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327" r:id="rId8"/>
    <p:sldId id="267" r:id="rId9"/>
    <p:sldId id="270" r:id="rId10"/>
    <p:sldId id="271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15:12.6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1261 1335 501 0,'0'0'281'0,"0"0"4"16,0 0-8-16,0 0 10 0,0 0 4 0,0 0-18 0,0 0-62 15,0 0-48-15,0 0-62 0,0 0-37 16,0 0-18-16,0 0-12 0,2-19-6 0,-2 19-8 15,0 0-3-15,0 0-8 0,0 1-3 16,0 2-2-16,0-2-8 0,0 1 2 0,0 2-1 0,0 2 3 16,0 0 3-16,0 2 1 0,0 3 2 15,0 1-2-15,1 0 0 0,-2 4-1 0,-1 4 9 16,-3 1-9-16,2 6 8 16,-4 1 4-16,3 2-10 0,-3-1 7 15,2 4-5-15,-3-1-2 0,-2-1 5 0,1 1 3 0,0 0-3 16,0-1 4-16,0-2-10 0,3-3 1 0,-1 1 2 15,-2-5-5-15,5-2 10 0,-2-1-1 0,4-5-5 0,0-1 3 16,1-1-1-16,2-2 4 16,-1-1 14-16,2-1 11 0,6-1 14 0,5 0 6 0,8 0 5 0,10 0-24 15,11-4-7-15,6-2-4 0,-1-1-14 0,-3-2 19 16,-1-5-5-16,3-1-5 0,-2 0 1 16,-4 1-9-16,0-1-2 0,-7 1-1 15,-2 0-2-15,-4 2 2 16,-6-2-3-16,-8 3-1 0,-1 1-3 0,-6 0 4 0,-2 2 2 0,-2 1 3 15,-2 0 5-15,0 0-6 0,0 0 0 0,0 0 5 16,0 0-9-16,0 0 5 0,-2 0-1 16,2 0-7-16,-2 0 4 0,2 0-3 15,-1 0 2-15,1 0 2 0,0 0-4 0,-1 0-3 0,1 0-6 0,0 0-11 16,-1 0-19-16,1-1-24 0,-1 0-45 16,-1-2-89-16,-2 0-362 0,3-1-698 0,0 0-343 15</inkml:trace>
  <inkml:trace contextRef="#ctx0" brushRef="#br0" timeOffset="351.3">1202 1252 2225 0,'0'0'144'0,"0"0"37"0,0 0 31 0,0 0-14 0,0 0-40 0,0 0-43 0,0 0-42 16,0 0-24-16,0 0-23 0,0 0-9 16,0 0-11-16,0 0-2 0,0 0-1 0,101-90-5 15,-69 79 15-15,-2 2-8 0,0 4 2 16,-2-1 7-16,-1 2-11 0,-2-1 8 0,-4 0-2 16,-3 2-1-16,-3-1 4 0,2 1-4 15,-2-1 4-15,3 1 2 0,1-2-5 0,-6 2 2 0,3 1-12 16,-5-1-3-16,-2 3 1 15,-4-2 5-15,0 2 9 16,-4-1-6-16,-1 1 7 16,0 0-7-16,0 0 1 0,0 0 3 15,0 0-6-15,0 0 7 0,0 0-5 0,0 0-10 0,0 0 1 0,-1 0-20 0,-1 0-28 16,-2 1-7-16,-6 5-37 0,-1 5-78 0,-5 2-195 16,3-1-671-16,6-4-652 0</inkml:trace>
  <inkml:trace contextRef="#ctx0" brushRef="#br0" timeOffset="629.8632">1142 1513 2239 0,'0'0'99'0,"0"0"44"0,0 0 29 0,0 0 20 0,0 0-18 16,0 0-33-16,0 0-37 0,0 0-38 0,0 0-25 15,0 0-18-15,0 0-15 0,0 0 4 0,0 0-1 16,0 0 4-16,22 6-2 0,-11-6-2 15,9 1-2-15,5-1-12 0,1 0 3 0,2 0-4 16,-1 3-1-16,-5-1 10 0,0 1-2 0,0 1 3 16,3 1-7-16,0-2-12 0,-2 1-23 15,3-2-49 17,-4 2-58-32,0-1-114 0,-1 0-318 15,-4-2-620-15,-7 0 25 16</inkml:trace>
  <inkml:trace contextRef="#ctx0" brushRef="#br0" timeOffset="907.2619">1684 1430 1357 0,'0'0'743'0,"0"0"-455"0,0 0-30 0,0 0-36 0,0 0-52 0,0 0-37 0,0 0-40 0,0 0-36 0,0 0-31 16,0 0-13-16,0 0-5 0,0 0-1 0,0 0 8 15,0 0 2-15,59-2 4 0,-38 8-9 16,7 1-2-16,-5 2-1 0,5 4-7 0,-5 0 6 15,6 2-3-15,-2 2-2 0,3 0 5 0,1 2-8 16,1 0 10-16,-2 1 0 0,1-2-2 0,0 1 4 16,-2-1-7 15,0-1 0-31,-4 0 2 0,1-1 3 0,-4-2 3 0,-3-1-4 0,-1-2-2 0,-4-2-7 0,-2-2-12 0,-3-1-7 16,0-1-13-16,-4-3-16 0,0 1-21 15,-3-3-30-15,-2 0-25 0,0 0-44 0,0-5-110 0,0 3-642 16,0-1-709-1</inkml:trace>
  <inkml:trace contextRef="#ctx0" brushRef="#br0" timeOffset="1125.6727">2214 1307 1901 0,'0'0'288'0,"0"0"-8"0,0 0-48 0,0 0-21 16,0 0-65-16,0 0-46 0,0 0-32 0,0 0-35 0,0 0-16 0,0 0-6 0,0 0-1 15,0 0 6-15,0 0-3 0,-125 105-1 0,103-75-1 16,2 6-8-16,3-1 0 0,-3 1 1 16,3-1-2-16,-3-4 7 0,0 2-2 0,2-4 2 15,1 1 0-15,2-4-6 0,2 0 4 16,-1-5-3-16,4 1 5 0,-1-2 4 0,6-3 0 16,-2 1-1-16,2-5-6 15,1 0-13-15,4-2-20 0,-1 0-42 0,2-2-67 0,-1-1-165 16,4-2-678-16,0-3-718 0</inkml:trace>
  <inkml:trace contextRef="#ctx0" brushRef="#br0" timeOffset="2713.3315">2799 1420 255 0,'0'0'564'0,"0"0"-239"0,0 0-15 0,0 0-18 0,0 0-21 0,0 0-38 0,0 0-33 0,0 0-38 16,0 0-33-16,-129-76-32 0,114 73-20 0,-3 3-15 15,1 0-19-15,-2 0-7 0,-2 4-7 16,-4 4-4-16,2 6-3 0,-5 2-4 0,0 3-3 16,-1 4 0-16,3 2-2 0,-3 2-2 0,5 1-5 15,-1 0-2-15,4 1-3 0,7-2-1 0,-2 2 6 16,6-3-4-1,5-3 2-15,2-2-4 0,3-3-2 16,4-1 4-16,4-3 2 0,6-3 4 0,4-2 3 16,5-4 2-16,7-4 5 0,1-1 7 0,6-4-1 0,-3-4 0 15,1-4-2-15,1-1-4 0,-4-3-5 0,-2-2-2 0,-1 1-5 16,-2-1-1-16,-2-5 3 0,-2 2 1 0,-4 0-1 16,-1-2 1-16,-3 1-2 0,-5 1 0 15,-3 0 3-15,-2 2-3 0,-3-1 5 0,-2 4-5 0,0 1-6 16,-5 3 4-16,-1-2-4 0,0 3 3 0,-1 1-4 15,-1 2 2-15,1 0-1 0,-2 2-1 0,5 3 4 16,-2 0-4-16,2 3 1 0,0 0-3 0,1 0 1 16,3 0-4-16,-1 0-7 15,0 0-6-15,-3 4 2 0,-1 4 3 0,-3 7 8 0,0 1 6 16,1 2-4-16,0 2 3 0,2-1-1 16,1 2 1-16,2 1 5 0,0 0-2 0,2 0-3 15,0 0-1-15,0-2-4 0,2 1 5 16,1-1 0-16,5-1 4 0,0-2 2 0,1 0-5 0,4-1 1 15,-2-3 0-15,1-2 1 16,4-1-1-16,-2-3-1 0,2-1 1 16,-1-3-4-16,0 0 7 0,-1-2 2 0,-1-1 0 0,2 0 5 15,-1-4-6-15,2 0 0 0,-2-3 1 0,2-1-2 0,-2-2 4 16,-1-1 0-16,1 0-1 0,-4-3-1 0,1 1-1 16,0 0-2-16,-1-1 1 0,0 1 1 0,1-4-1 15,-2 4-5-15,0-1 1 0,2 2-9 16,-2-1 4-16,-1 1 7 0,4 2-4 0,-4 0 10 15,1 1-7-15,-2 2-5 16,1 2 2-16,-5 0-3 0,0 3 3 0,0 1-2 0,-1 1-3 0,-2 0-4 16,1 0-10-16,-1 0-6 0,0 0-6 15,1 3 10-15,3 5 6 0,1-2 6 16,3 3 8-16,1 3-6 0,-3 1 7 16,1 2 4-1,1 1-1-15,-2 2 6 0,1-1-5 0,-2 2-3 0,1 1 1 0,1-2-3 16,-4-1 5-16,1-2 3 0,-1-3-5 0,-1-3 0 15,2 0-2-15,-3-2 0 0,2-3 3 16,-1-1 3-16,-1-2 0 0,-1 0-4 0,0-1 1 0,0 0-1 16,2 0 5-16,-2 0 7 0,0 0 7 0,0 0 5 0,0 0-4 15,2 0 0-15,-1 0-2 0,1-2-4 0,-1-1-1 16,2-4-5-16,-1-2-4 0,3 0-3 16,-2 0-2-16,0 0 0 0,1-1 2 0,-1 1 1 0,3-1-1 15,-2-1 0-15,-1 3-4 0,2-2-6 16,-3 1 7-16,4 2-1 0,-2-3 2 15,3 2 4-15,-3 2-4 16,2 0-2-16,-2 0 0 0,-1 2 0 0,2 0-2 0,-1 1 1 0,2 0-5 16,-2 2-2-16,1-2-2 0,0 2-3 0,2 1 2 15,1 0 4-15,-1 0 1 0,0 0 0 0,2 4 0 16,0-1-4-16,0 1 3 0,0 1 3 16,-1 2 1-16,2 1 8 0,-3-3-4 15,2 1 1-15,-1 0 3 0,-2 0-8 0,0-1 5 0,-1 0-2 0,1 1 0 16,-2-1-2-16,2-2 3 15,-3 1 2-15,-1-2-1 0,1 1 5 16,-2-1-2-16,0 0-2 0,-1 0-2 0,1 0-4 0,-1-2 3 0,0 0 0 16,0 0-1-16,0 0 4 0,0 0-7 15,0 0-6-15,-1-2 8 0,1-1-3 0,0 0-7 16,0-1 4-16,0-2-9 0,0 1 2 0,0-1 6 16,0 1 3-16,1 1-5 0,1 1-9 15,2 0-13-15,1 1-16 0,4 0-1 16,1 0-1-16,7 1 12 0,-1 1 19 0,6-1 3 15,2 2 4-15,1-1 4 16,3 0-2-16,2 0 7 0,1 0 4 0,1 0 1 0,0-2 2 0,-2-3-2 16,1-1 6-16,-2-2-3 0,-1-2 4 0,-4-2 6 15,0-1 0-15,-3-4 4 0,1-2 6 0,-1 0 3 16,-4-2 5-16,-1-1 11 16,-5 1-1-16,-1-1-2 0,-4 1 1 0,-2-1-4 15,0 0-2-15,-3 1 2 0,-2 0 2 0,1 2-10 0,-4 0-2 16,-1 1-7-16,-2 0-11 0,-2 6 9 0,1-4 3 15,2 5 2-15,0 3 4 0,-2 2-6 0,3 2-4 16,2 3-3-16,0 1-11 0,1-1 0 16,0 1-8-16,-3 7-4 0,-2 5 11 0,-4 8-9 0,-4 5 7 15,-1 5 1-15,-2 5-11 0,3 5 8 16,3 5-3-16,-2 7 5 0,4 6 2 16,-2 5 2-16,3 1 1 0,1 2 0 0,0-2 4 0,3-1-3 15,1-5-6-15,2-6 0 0,3-7-3 16,-1-2 3-1,0-8 7-15,1-1-5 0,-1-7 6 0,0-3-4 0,1-6-5 0,-1-4 0 16,2-2-10-16,-2-3-11 0,1-3-13 0,-1-1-13 16,0-4-5-16,0-1 0 0,0 0 3 0,0-3-34 0,-1-6-52 15,1-6-72-15,0-2-93 0,0-4-108 16,0 2-309-16,0 6-315 16</inkml:trace>
  <inkml:trace contextRef="#ctx0" brushRef="#br0" timeOffset="3388.5251">3832 1344 0 0,'0'0'237'0,"0"0"37"0,0 0-32 0,0 0 5 0,0 0-21 0,118-85-31 15,-94 81-36-15,1 2-49 0,-3 2-48 0,3 3-23 16,-1 6-13-16,-2 7-11 16,-2 2-6-16,-1 5-1 0,-3 5 2 0,-2 5 11 0,-7 3 8 15,-3 3 4-15,-1 0 10 0,-3 1 8 0,-4-2 14 16,-6-4 11-16,-1-4-7 0,-2-4-4 0,2-5-11 15,-1-5-10-15,3-3 6 0,0-5 1 16,1-1 0-16,0-3 4 0,4-3 10 0,0 1 20 16,3-2 22-16,0 0-3 0,1-7-31 0,0-6-38 15,1-2-34-15,3-3-15 0,4-6 5 16,2-2 0-16,5-4 0 0,4-4 5 0,3-6-3 16,3-6 5-1,1-5 0-15,3-5 0 16,0-1 4-16,-1-1-3 0,-3 6 7 0,-4 9-3 15,-4 7 8-15,-1 6 4 0,-4 2-1 0,3-3 18 0,-2 3-1 0,-2 0 12 16,-1 2 4-16,-2 3 6 0,-3 3 6 0,-1 4-5 0,-1 4 2 16,-4 3-13-16,1 3-22 0,0 4-9 15,0 2-33-15,-3 0-12 0,-3 8 11 0,-3 7-5 0,-7 14 32 16,-8 18 1-16,-2 14-11 0,-4 12 7 0,3 2-13 16,6-4 6-16,4-3 7 0,4-5-2 0,5-3 3 15,7-7 1-15,1-6-1 0,4-9 2 16,8-4-2-16,2-2 0 0,3-6 0 15,2-3 1-15,2-5 3 0,-1-4 2 16,4-6-3-16,1-4 2 0,2-4 4 0,2-2-3 0,-1-7 6 16,3-4-2-16,-1-1-1 0,-1-6 1 0,0 1-3 15,-2-3-2-15,0-1 1 16,-1-3 0-16,-1-1 0 0,-2-3 0 0,-3 0-1 0,-2-1-4 0,-5 3 0 16,-2 2 4-1,-3 4-1-15,-7 2 3 0,-1 6 2 0,0 0-3 16,-3 2 2-16,-4 3-8 0,-4 2 1 0,1 1-2 0,-2 3-2 0,-3 3 5 0,-4 0-9 15,-3 3 3-15,-2 9-2 0,-6 3 2 16,1 10 4-16,3 0-5 0,0 6 2 16,4 1-2-16,3 1-2 0,0 0 6 15,7-1-6-15,3-1 9 0,4-5-4 16,6-1-3-16,-1-1 6 0,9-5-6 0,6 2 3 0,2-5 6 0,5 0-3 0,6-2 3 16,1-5-1-16,8-3-7 0,2-2-1 0,-1-1-9 15,6-3-11-15,-3-2-24 16,0-4-34-16,5-4-68 0,0 0-138 0,-11 2-571 15,-11 1-861-15</inkml:trace>
  <inkml:trace contextRef="#ctx0" brushRef="#br0" timeOffset="4925.4307">5616 1312 313 0,'0'0'741'0,"0"0"-351"0,0 0-39 0,0 0-45 0,0 0-46 0,0 0-39 15,0 0-23-15,0 0-39 0,0 0-33 0,0 0-40 0,0 0-35 0,0 0-30 16,0 0-22-16,0 0-2 0,-42-57-4 16,41 72 8-16,0 9 9 0,-4 3-3 0,3 9 8 15,1 3-6-15,0 6-5 0,1 4 7 0,-1 5-6 16,-5 3 5-16,4 5 3 16,0 2 0 15,-2 1-7-31,0 1-1 0,0-4 3 0,3-7-4 0,0-9 12 0,1-5-3 15,0-7-3-15,1-7 2 0,-1-2-2 0,0-8-1 0,0-4 3 0,1-2-2 0,-1-5 0 0,0-3 6 0,2-3 12 0,-2 0 15 16,0 0 14-16,0-3 8 0,0-5-11 16,-2-6-18-16,-2-4-17 0,1-9-16 0,-7-3-2 15,2-6-1-15,-1-4 0 0,1-2-3 0,-2-6-4 16,1-3 11-16,1-4-7 0,-3-4 2 16,3 0-3-16,-2 0-11 15,-1 2 6-15,4-2 1 0,1 3 5 0,1-1-3 0,3 2 0 0,-1 2 1 16,3 3-3-16,-1 3 7 0,5 6-6 15,1 7-2-15,1 8 3 0,0 4-1 0,3 6 4 16,-1 0-4-16,4-3-5 0,3 4-10 16,0-1-5-16,4 1 2 0,1 1 2 15,4 4 1-15,0 4-1 16,2 4-4-16,-1 2 6 0,6 9-2 0,1 11 10 0,2 10 0 0,-4 8-6 16,-6 2 9-16,-12 2-3 0,-3 0 11 0,-3-2 3 0,-1 0 1 15,-5 0 2-15,0-3-1 0,0-4-1 0,-6 1 9 16,-3-5-5-16,-2 1 2 0,-4-5 6 15,0-2-8-15,-2-3 5 0,-1-4-1 0,-1-3-1 16,2-1 1-16,1-5 1 0,-3-2 1 16,4-1 0-16,-2-4 6 0,4 0-4 15,-1 0 3-15,6-4 3 0,-1-3-8 0,3-2 4 16,-2-1-9-16,5-3-5 0,3-2 1 0,0 0-10 0,0 0 1 16,2-2-4-16,7 0-3 0,1-3 2 15,5 0-2-15,3 0 0 0,6 1 0 0,1 2 2 16,5 0 2-16,1 2-1 0,4 3 5 0,-3 1-6 15,2 2 0-15,-2 2 5 0,2 1-6 16,0 3 7-16,-2 0-2 0,0 3-2 0,-1 0 5 16,-1 3-7-16,-1 2 2 0,0 5 0 0,-5-2-1 0,3 5 5 15,-6-1 1-15,1 3 0 0,-3 1-2 16,-7-1 4-16,0 1-3 16,-4 1 3-16,-2 0 2 0,-4 1-4 0,-1-2 4 15,-1 0 1-15,0-1-2 0,-5-1 6 0,0-3-3 0,-6 1 3 16,1-3 4-16,0 0-4 0,-2 0 1 0,-4 0 0 0,3-2-3 15,-4-2 1-15,2-1 0 0,0-1 0 0,3-2-1 16,0 0 3-16,3-1-1 16,1 0 2-16,2 0 3 0,1 0-6 0,3 0 4 15,1-5-7-15,0 2-5 0,1-2 4 16,0-2-12-16,2 0-4 0,3-3 0 0,5 0-6 0,1 0 5 0,6-3 5 16,3 0 0-16,4 0 0 0,2-2 5 15,3 0 0-15,0-3 3 0,-2 2 2 16,0 2-3-16,2-2 0 15,-2 1 2-15,-3 3-3 0,1-1 5 0,-7 3 1 16,1 0 3-16,-2 4-2 0,-7-1-2 0,-5 3 3 0,1 2 2 16,-5 1 3-16,-1 1 6 0,0 0-4 0,0 0-3 15,0 0-9-15,-1 1-9 0,-1 1-3 0,-2 1-6 0,1 2 11 16,-5 4 6-16,2 2 1 0,0 3 6 0,1-2-6 16,2 0 2-16,3-1 1 15,0-3 1-15,7 4 2 0,3-4 3 0,2 1-1 0,8-3 6 16,0-1 6-16,3-3 2 0,5-2 2 15,1-4-1-15,1-5-6 0,0-1-1 0,0-5 4 16,0 0-6 0,-3-1 5-16,1-2-3 0,0-3-6 0,-5-1 1 0,1 0-2 0,-1-1 2 0,-3-2 10 15,-2-2-3-15,-2-1 2 0,-5 0-6 0,-1 0-4 16,-1 6 1-16,-7 3 0 0,-1 4 12 16,-1 3-5-16,-2 1-1 0,-2-2-6 0,-4 3-12 15,0 0 5-15,-2 2-7 0,-2-1 7 0,-1 2-2 16,-3 4-5-16,2 2 9 15,-4 1-8-15,-2 8 5 0,-2 9-14 0,-2 7-7 0,3 6 3 0,7 2-5 16,5 4 15-16,5 1 2 0,-1 4 3 0,4 4 2 16,2 5-1-1,-1 2 3-15,2 3 0 0,3 1 0 0,-2 0 6 0,2 1-1 16,-2-1-3-16,-1-2 1 0,3 1-2 0,-3 0-5 16,-1 0 6-16,1-1 0 0,0-2 2 0,0-4 5 0,1-4-1 15,-3-4 0 1,0-5 1-16,0-4-1 0,0-7-3 0,0-1-3 0,1-7-8 0,-5-2-9 15,-1-5-1-15,3-3-8 16,1-2-9-16,-1-4-11 0,-2-1-30 0,2-3-95 16,0-3-185-16,-1 0-558 0,0 1-723 0</inkml:trace>
  <inkml:trace contextRef="#ctx0" brushRef="#br0" timeOffset="5712.4587">6995 1330 1577 0,'0'0'164'0,"0"0"-46"0,0 0-13 0,0 0-14 0,0 0-20 0,0 0-7 0,0 0-9 0,0 0-10 0,122-70-10 0,-98 66-8 0,5-1-7 15,1 0-4-15,0 1-4 16,-2 1-5-16,-5 3 1 0,0-2 1 0,-4 2-1 0,-3 2-1 15,-3-2-3-15,-3 0-5 0,-3 0-2 0,-4 3-4 16,-3-1-5-16,0 1 10 0,0 2 21 16,-2 2 24-16,-6 2 26 0,-2 3 11 0,-4 4-6 15,-5 0-11-15,-4 2-13 0,-2 1-13 16,2 1-7-16,-4-1-4 0,6 1-9 16,2 0-5-16,5-2-6 0,3 0-4 0,3-2-2 0,5-1 2 15,3-1 1 1,0-3 6-16,5 1 3 0,7 0 7 0,5-1 5 15,3-2-2-15,1-1 6 0,6 0-7 0,-3-4 3 16,4-2 1-16,-5-2 0 0,2 0 3 0,-1 0-3 0,-2-6-2 16,-1-1-1-16,-2-1-2 0,2-1-3 0,-2-1 0 0,-6 1 2 15,3-3 2-15,-4-1 0 16,-2-2 1-16,-1 1-4 0,-5-2-6 0,1 0 1 0,-3 2-3 0,-2 2-3 16,0 2 2-16,-1 2-5 0,-5 0-4 0,2 4-2 15,-4 0-3-15,0 3 0 16,2 1 2-16,-3 0-2 0,1 2-7 0,-1 7-1 0,4 3-7 15,-1 5 5-15,5 0 6 0,1 5 1 16,1 0 8-16,9 0-1 0,7 2 0 16,4-5 3-16,3 1 0 0,8-4 4 0,5-3 3 0,4-4-2 15,1-3-2-15,-1-3 2 0,2-3-2 16,-3 0 3-16,-1-9 3 0,0-2-4 0,-4-4-3 0,1-1 0 16,-3-4-8-16,2-1 8 0,-4-6 3 15,-1-1 2-15,-5-7 8 0,2-3-5 0,-6-6-5 16,-3-2 6-16,-4-3-2 0,-4 6-2 0,-6 2 1 15,0 5 3-15,-5 4-2 0,1-3 2 0,-6-2 0 16,-1-1-8 0,-5 2 1-16,1-3 3 0,-2 4-3 0,-5 5-1 0,4 3 1 15,-2 4-3-15,1 7 9 0,1 4-1 16,4 4 0-16,0 2-17 0,4 5-11 0,-2 1-1 0,0 10 2 0,-2 5 15 16,2 6 5-16,1 6-2 0,-2 9-3 15,0 18-1-15,0 17-3 0,0 11 3 0,4 4 4 16,2-7-4-16,1-7 8 15,2-7-4-15,1-3-2 0,-1-4 6 0,4-7-2 0,1-6 3 16,1-7-3-16,-1-6 2 0,3-4-4 16,-1-5 2-16,-1-2-1 15,1-6-4-15,-3-2-10 0,2-3-14 0,-2 1-22 16,4-5-15-16,-6-1-23 0,3-4-39 0,-3-1-53 0,-1 0-126 0,4-6-348 0,-3-2-477 0,0 4 95 16</inkml:trace>
  <inkml:trace contextRef="#ctx0" brushRef="#br0" timeOffset="6049.1444">7801 1131 1007 0,'0'0'962'16,"0"0"-779"-16,0 0 24 0,0 0-2 0,0 0-40 0,0 0-34 0,0 0-34 0,0 0-25 15,0 0-21-15,0 0-10 0,0 0-2 0,0 0-7 16,0 0-7-16,127-82-2 0,-83 79-3 15,4 2 15-15,5-2 10 0,4 0-3 0,-2 1 7 0,-3-2-12 16,4 1-4-16,-3-3 2 16,-3 3-8-16,-7-3 5 0,-1 1-5 15,-3 0-4-15,-7 0-5 16,-5-1 7-16,-7 3 9 16,-5-1 7-16,-4 1 12 0,-4 2-10 15,-1-1-7-15,-4 2-8 0,-2 0-6 0,0 0-1 0,0 0-2 0,0 0-6 0,0 0-9 0,-2 0-3 0,-1 0-5 0,2 0 2 16,1 0 4-16,0 0 0 0,0 0-9 15,0 0-14-15,0 0-37 0,0 2-16 0,0 1-6 0,0 3-37 16,-1 8-49-16,0-3-302 0,1 2-869 16</inkml:trace>
  <inkml:trace contextRef="#ctx0" brushRef="#br0" timeOffset="6969.2545">520 2523 0 0,'0'0'55'15,"0"0"294"-15,0 0-32 0,0 0-9 0,0 0-14 0,0 0-47 0,0 0-30 0,0 0-35 16,0 0-35-16,0 0-35 0,0 0-29 0,0 0-18 15,0 0-24-15,1-6-13 0,-1 6-9 0,0 0-7 16,0 0-3-16,0 0-3 16,0 0-3-16,0 0-2 0,0 0-1 0,0 0 9 0,0 0 6 15,2 0-17-15,1 1 34 0,6 0-36 0,2 0 28 16,5-1 0-16,3 1-3 0,4 1 7 0,3-1-10 31,5 0-3-31,3 0 2 0,5-1-2 16,2 0 6-16,4 0 4 0,4 0 3 0,4 0 3 0,7-1-4 0,19-3 2 0,16-1-18 15,13-1-1-15,4 2-1 0,-11-2-2 16,-8 1 13-16,2 1-3 0,2 0 6 0,5-2-2 0,3 1 2 16,7-2-2-16,4 1-8 15,4-1-2-15,5-1-2 0,1 3-3 0,6-4 3 0,1 2-1 0,4 0 1 16,3-1 3-16,4 0 0 0,-1 2 3 16,2-3 0-16,2 1-1 0,-3 3 3 0,2-1-1 15,1 0 3-15,2-1 0 16,2 2 1-16,2-2-4 0,1 1-1 0,5 0 2 0,1 0-9 0,1 0 1 15,3 0-4-15,3 1-2 0,-3-1 6 16,7 0-2-16,-4 1 3 0,2-1-3 0,-3-1 1 16,2 2-1-1,-5-1-1-15,-2 1 6 16,0 0-4-16,-6 3 1 0,-2-2 1 0,-3 3-8 0,-6-1 6 0,-6 1 0 16,-8-2-1-16,-8 3 12 0,-5-2-6 0,-8 2 3 0,-10 1-1 15,-8-1-5-15,-6 0-1 0,-12 1 0 0,-10-1-1 0,-11 0-2 16,-11 2 3-16,-10-1-1 0,-10 0-2 15,-10 0 8-15,-4-1-1 16,-7 0 7-16,0 0 7 0,0 0-12 0,0 1 6 0,0-1-7 16,0 0-4-16,0 0 6 0,-1 0-9 0,1 0-1 15,-1 0-4-15,-1 0-3 0,1 0-2 0,-1 0-1 0,-1 0-7 16,0 0-12-16,-5 0-10 0,-2-1-25 16,-6 1-34-16,0 0-51 0,-3 0-116 0,4 0-361 15,4 0-697-15</inkml:trace>
  <inkml:trace contextRef="#ctx0" brushRef="#br0" timeOffset="8551.1807">400 2378 1170 0,'0'0'138'0,"0"0"35"0,0 0 47 0,0 0 7 0,0 0-4 0,0 0-15 16,0 0-24-16,0 0-34 0,-23-133-29 16,19 103-20-16,1-2-27 0,1-5-8 15,-3-4-4-15,3-4-10 0,-1-2-4 0,-2-6-12 16,2 0-9-16,2-5-13 0,0-2 4 15,-1-2-5-15,-2-3-5 0,3-1-8 0,0-3-16 16,0 2 1-16,0-1 5 0,0 0 2 16,-3 3 8-16,3-2 3 0,0 5-8 0,0 1 7 15,0 2-7-15,-1 3 8 0,-3 4-3 0,4 5 1 16,-1 2 4-16,1 5-9 0,0 5 8 16,-1 2-6-16,-2 4 8 0,3 8-1 0,-1-1-5 0,1 8-3 0,0-1-17 15,0-2-11-15,1 10-13 0,0 1-18 0,0 1 23 16,0-1 9-16,0 1 18 0,-3-3 24 15,8 8-8-15,-1 2 4 0,3-2 1 0,6 0 2 0,4 4-3 16,6 3-2 0,10 4-16-16,2-3-5 0,0 2 1 0,6-2 6 0,3-1 15 15,-1-1 2-15,0-1-1 16,3-2 1-16,0-1 3 0,7 1 0 16,5-2 5-16,2-1-8 15,5 0-3-15,3 0-2 0,5 0 1 0,7 0 5 0,1-1-3 0,7-3 2 0,4 1-3 0,3-1-5 16,6-2 0-16,4 3 10 0,4-3 7 0,2 0-3 15,8 2-3-15,0-2-7 0,6-1-12 16,0 2 7-16,4-2 5 0,1-2-5 0,3 2 3 16,-1 0-8-16,1-2 0 0,0 1 0 0,1 1 5 0,-2 0 4 15,4-2-1-15,-1 1 4 16,-1 2-9-16,2-1-3 0,1 2 4 0,2-2-7 16,1 3 11-16,2-2-1 0,-18 2-5 15,-13-1 8-15,-15 2 19 0,-15 0 7 0,6-1 5 0,6 0-5 0,5-1-29 16,5 0-9-16,4-1 0 15,7-1 0-15,2 3 6 0,5-4 6 0,6 1-6 16,2 1 8-16,8-2-14 16,0 2 2-16,5-3-1 0,5 0-7 0,-2 2 15 0,0 0-3 0,-4-1-5 15,0 0 8-15,-3 2-9 0,-3-1 9 0,-4 3 4 0,-5-2 0 16,-3 0-2 0,-4 3-6-16,-8-2 1 0,-1 3-10 0,-9-3 7 0,-6 2 4 15,-5 1 0-15,-8 0 6 0,-9-1-10 0,-3 1-3 16,-9 2 15-16,-9-2-5 0,-3 0 16 15,-9 1-1-15,-7 1-13 0,-10-2 3 0,2 2-14 0,-10-1 5 16,-6 1 4-16,9 0-2 0,-11 0-3 16,0 0-12-16,-1 0-10 0,-6 0-6 0,0 0 3 15,0 0 7-15,0 0 7 0,0 0 12 0,0 0-3 16,0 0 4-16,0 0 3 0,0 1-6 0,1 6 12 16,0-1-3-16,1 6-7 0,-2-6 6 15,0 9-5 1,0 7 3-16,-3 1-25 0,1 8-5 15,-3-1 2-15,0 0 1 0,2 2 28 0,-3-1-3 16,4 1 7-16,-1 1-2 16,-1-1-3-16,4 1 11 0,0 3-14 0,0 1 1 15,0 1 7-15,0 3-7 0,0 1 5 0,4 1-1 16,0 15 1-16,-1 7 3 0,5 8-11 0,-1 4 3 0,-3-10-3 0,1-6-1 16,-3-6 8-16,-2-2-1 0,1 0 1 0,-1 0-2 0,0-1 2 0,0-2 0 15,-1-2-1-15,0-5 1 0,0-4-2 16,-3 0 3-16,2-5-2 0,1-3 2 15,-1-2 0-15,-1-5-3 0,-1-2 3 0,0 0-2 0,-1-5 3 0,1 0 4 16,-2-1 2-16,3-3 0 0,-3-4-1 0,3-2-4 16,0-3 0-16,-3 1 5 0,4 0 2 0,-5 1 3 15,3-2-2-15,-3 3-4 0,1-2 0 16,-1-2 2-16,-1 1 4 0,2-2 1 16,-2 0-2-16,-1 1-3 0,-2-2-2 0,-1 0-3 15,-1 0 1-15,1 0-1 0,0 2-2 0,-1-2-3 16,-3-1-1-16,2 0-2 0,-3 1 1 0,-1 1 4 0,-2 0-3 15,-3 0-1-15,0 2-1 0,-5-1-6 16,-7 1 5-16,-2 1 4 0,-5-2-1 16,-6 1 3-16,-2-2-1 0,-6-1-1 0,-4-1 2 15,-2 0-2-15,1 0 2 0,-4 0 1 0,5-1 1 16,3 1 5-16,1 0-3 16,10 0 3-16,-1 0 0 0,6-1-1 15,4 0-1-15,5-1-2 0,7 1-1 0,5 0-1 0,5 0 0 0,5 1 2 16,7 0-2-16,1 0 1 0,2 0-2 0,0-1-4 15,0 1-1-15,0 0-5 0,0 0-2 16,2 0-9-16,1 3-5 0,6 7-36 0,0 3-88 0,0 0-572 16,-2-3-819-16</inkml:trace>
  <inkml:trace contextRef="#ctx0" brushRef="#br0" timeOffset="11253.8953">1539 3051 718 0,'0'0'794'0,"0"0"-554"0,0 0 9 15,0 0-25-15,0 0-8 0,0 0-34 0,0 0-46 16,0 0-49-16,0 0-52 0,0 0-34 16,0 0-22-16,0-23-23 0,0 27-40 0,-1 3 14 0,0 6 36 15,-1 6 34-15,-2 3 48 0,1 4-6 16,-5 1-19-16,2 7-8 0,-3-1-3 0,-1 4-3 15,-1 0-2-15,1 1 0 0,0 0 0 0,-4-2 1 16,3 0-2-16,-1-2 1 0,1-2 0 0,-1-1 3 16,0-4 3-16,1-4 3 0,3-5 3 15,0-5-1-15,3-5 4 0,1-4-2 16,4-1 11-16,-1-3 22 0,1 0 20 16,0 0 15-16,0-1 23 0,0-7-26 0,0-4-22 0,0-6-23 15,0-4-37-15,0-6 3 0,3-2-3 0,5-3-1 16,3-3-1-16,-1-2 0 0,2-4 4 15,4-1-2-15,0-4-1 0,2-2 1 0,3 0-1 16,1-2-4-16,4 3 2 16,-3 1-2-16,3 5 0 0,-3 7 2 15,-2 3 4-15,2 8-1 0,-4 0 2 0,-1 7 0 0,-2 2 0 16,-4 3 1-16,-3 6-2 0,1 1-2 0,-4 4-6 16,2 1 0-16,2 4-3 0,0 7 1 15,1 5 4-15,1 6-1 0,2 5-1 0,-4 4 2 0,0 7-3 16,-5 0 4-16,2 7 1 0,-5 3 0 0,0-1 1 0,0 0-2 15,0-2 1-15,-1-3-2 0,0 0 1 16,1-1 1 0,-2-4 0-16,1 0-1 0,0-4-2 0,-1-4 3 15,3-1 2-15,0-5 3 0,-1-3 5 0,0 0-5 0,3-5 0 16,-2-1-2-16,1 0-5 0,0-4 1 16,-1-1-7-16,-1-2-16 0,0-1-13 0,0-2-30 0,-1-1-32 0,-1-2-22 15,0-1-27-15,-1 0-138 0,-3-1-344 0,3-1-543 16</inkml:trace>
  <inkml:trace contextRef="#ctx0" brushRef="#br0" timeOffset="11875.9723">1379 3375 467 0,'0'0'587'0,"0"0"-336"0,0 0-45 0,0 0-71 0,0 0-93 0,0 0-99 0,0 0 6 0,0 0 35 0,0 0 49 0,0 0 47 0,0 0-9 0,126 16-9 0,-78-13-1 16,9-3-2-16,6 0 1 0,7 0-2 16,0-6-2-16,1-1-12 0,0 1-4 0,1-2-1 15,-3-2-11-15,-2-1-3 0,-2 3-5 16,-5-2-7-16,-6 0-2 0,-4 1-1 0,-9 0-1 16,-5 1 2-16,-12 0 6 0,-9 1 17 0,-4 0 30 15,-6 0 21-15,-4 3 10 0,-1-2-1 0,0-1-16 16,-2 2-18-16,-6 1-6 0,0-1-10 15,-5 1-10-15,1 1-1 0,-6 1-7 16,0-1-3-16,-4 3-1 0,1 0-3 0,0 3 0 16,0 4-1-16,1 1-7 0,0 0-4 0,0 7-4 0,1-2-3 15,5 4 0-15,-1 1 5 16,6 3-7-16,3 2-7 16,2 2-1-16,6 3-1 0,-2 3 9 15,5 1 12-15,10 0 2 0,3-3 5 0,7-3-1 0,2-7 2 0,5-4 5 0,1-6 0 0,3-5 1 16,0-4 0-16,1-3-5 15,-3-6-1-15,5-4-1 0,-6-3 0 0,1-3 0 16,1-6 1-16,-3 0-4 0,-1-4-2 16,2-3 0-16,-5 0-8 0,1-5 4 0,-3-1 2 0,-2-2-1 0,-2-2 6 15,-1-1-4-15,-2-1-2 16,-4-2 2-16,-5 0 4 0,-4 1-1 0,-2 0 0 0,-4 2-4 16,-2 6-6-16,-1 3 2 0,-6 6 5 0,0 5 7 15,3 5 8-15,-1 4-2 16,1 5-1-16,1 1-3 0,1 5-6 0,3 3-5 15,-1 0-10-15,2 2-22 0,-2 6-6 0,-5 8 2 0,1 8 5 16,-2 7 18-16,0 7 7 16,2 3-3-16,3 5-1 0,3 2 1 0,0 2-10 0,0-2 9 15,0 1 2-15,2-1 0 0,3-1 8 0,0-1-5 16,1-2-2-16,-1-3 0 16,2-2-6-16,-4-5-4 0,1 0-10 0,-1-7-15 15,1-1-25-15,0-6-27 0,-2-2-32 0,4-4-45 0,-4-6-78 16,1-3-149-16,-1-2-372 0,-1-2-581 0</inkml:trace>
  <inkml:trace contextRef="#ctx0" brushRef="#br0" timeOffset="12260.9275">2667 3193 852 0,'0'0'147'0,"0"0"-42"0,0 0-74 0,0 0-13 16,0 0 13-16,0 0 10 0,155-19 6 15,-108 19 0-15,4 0-5 0,0 0-2 0,4 1-7 16,1-1-3-16,-3 0 2 0,3-1 1 16,-8-2 7-1,-2-2 10-15,-6-2-1 0,-5-1 3 0,-7 1 12 0,-7-3 51 0,-4 0 53 0,-5 0 38 16,-4 1 14-16,-5 0-40 0,-4 1-38 16,1 0-29-16,0 0-21 0,-5 2-11 0,1-2-1 0,-3 3-5 15,3 1-3-15,-1 1-3 0,1 2-12 0,4 0-12 16,-1 1-14-16,1 0-16 0,0 0-10 15,0 0-10-15,-1 4-13 0,0 1 2 16,-2 6 2-16,-1 5 5 0,0 5 13 0,-1 4 0 16,2 1-2-16,1 3 1 15,1 1-3-15,-1 3 1 0,1 1 2 0,1 2 3 0,1-1 1 0,-1-3 2 16,2 1-3-16,2-6-2 0,3 0 0 16,-3-4-7-16,0-2-6 0,2-5-10 15,-2-2-34-15,0-3-33 0,-1-3-70 0,2-3-163 0,-3-3-568 16,-1-1-791-1</inkml:trace>
  <inkml:trace contextRef="#ctx0" brushRef="#br0" timeOffset="12451.1646">3148 2493 2205 0,'0'0'63'16,"0"0"-16"-16,0 0-2 0,0 0-3 0,0 0-47 15,0 0-105-15,0 0 12 0,0 0 3 16,0 0 22-16,0 0-168 0,0 0-578 0,0 0-142 0</inkml:trace>
  <inkml:trace contextRef="#ctx0" brushRef="#br0" timeOffset="14057.5624">3685 3066 20 0,'0'0'683'0,"0"0"-269"0,0 0-33 0,0 0-49 0,0 0-55 0,0 0-47 0,0 0-35 16,0 0-29-16,0 0-22 0,0 0-19 16,0 0-25-16,0 0-26 0,0 0-27 0,-11-75-26 15,11 78-13-15,0-1-9 0,0 1-3 0,-2 1-11 16,2 0-5-16,-1 6 4 0,1 3 5 0,0 3 12 15,0 5 6-15,-1 2-1 0,1 0-1 16,0 1 0-16,0-2-1 0,4 1-1 0,0 0 2 16,1 0 0-16,5-1 4 15,0-2 4-15,5-1 1 16,2-2 1-16,1-2 0 0,1-2 1 0,3-2 4 0,-1-5 1 16,6 0 2-16,-3-1-4 0,2-5-6 0,-2 0-5 0,1 0-2 15,-2-5 2-15,-6-2 0 0,1 1 0 16,-7-3 1-16,1 1-2 0,-4-2 3 0,-1 0 1 0,-2-1 1 15,-1 0 2-15,-1-2-4 0,-1 0-2 16,-2 0-2-16,0 4 0 16,0-2-1-16,0 2 0 0,-4 1-2 0,1 0-1 0,-3 3-2 0,4 3 0 0,0 0-2 15,0 2 2-15,1 0-3 0,0 0-3 16,1 0-8-16,-3 3-2 16,-1 4 0-16,-2 4 4 0,0 3 6 0,0 2 4 0,0 0 0 0,3 2-2 15,2 0 2-15,1 1-1 0,0 1 1 16,4-4 3-16,3 2 0 0,3-4-1 15,4 2 0-15,-2-3 0 0,4-5-1 16,2-2 6-16,-2-1-2 0,2-4-1 0,-1-1 7 16,-1 0-6-16,-2-3 3 0,0-3 1 0,-3 0-3 0,0-3 6 0,-1 0 0 15,0-1 1-15,-3 0 1 0,0-1-2 16,-2-3 2-16,1-2-2 0,-4 0 0 16,1 2-5-16,-2 0 0 0,1-1-1 15,-2 1-3-15,0 3 3 0,0 1-1 0,0 1 1 0,0-1 4 16,0 2-2-16,-1 2 1 0,0 0 1 0,0 2 0 15,1 0 3-15,-2 3 0 0,2 1-3 0,-1 0-5 16,-1 0-7-16,2 0-9 0,-2 1-14 16,2 2-12-16,0 2-1 0,-3 3 9 0,2 5 13 15,-2 3 13-15,2 2 8 16,0 0-2-16,1 0 0 0,0 0 2 0,3-1-2 0,5 1 0 0,-1-3 1 16,1 0-5-16,2-1 3 15,1 0 1-15,-1-4 2 0,1 1 1 0,0-4 1 0,0-1 0 16,0-1 1-16,1-5 5 0,0 0-7 15,2-2 0-15,1-6-1 0,1-2-11 0,-1 1 9 0,1-6-1 16,-1 0-1-16,0-2 8 0,0-4-8 0,-1-1 3 16,1-2 0-16,1-5-2 0,-2 1 1 15,2-5-1-15,-3-1 1 0,4-1-1 0,-5-3 1 16,3-3 3-16,-4-2 0 0,-1-3 3 16,0-1-6-16,-4 1 2 0,1 0-1 0,-5 1-4 15,1 2 7-15,-5 2-3 0,2 3 4 0,0 3-1 16,-1 6 1-16,-1 1 0 0,-2 6-3 15,0 2 5-15,3 3-2 0,-5 7 2 16,3 2 4-16,1 3-1 0,2 3 1 0,-1 2-6 0,1 0-8 0,-2 0-13 16,1 2-20-16,-2 8 6 0,0 5 1 15,-2 10 13-15,-1 4 19 16,-3 5-5-16,1 2 1 0,3 3-3 0,0-1 1 16,3 0 3-16,2 1-3 0,0 0 1 0,0 1-1 0,9 0 2 15,1 0 3-15,4-1-2 0,0-3 3 16,5-4 1-16,-2-2-2 0,4-5 7 0,1-3-4 0,-2-5-2 15,-1-4 3-15,1-4-7 0,-2-2 5 0,2-6-2 16,-4-1-2-16,1-2 1 0,2-6 2 16,-3-1-2-16,0-5 4 0,1-1 2 15,-4-1-7-15,0-2 2 0,-3-1-3 0,-2 1-2 0,-1-1 8 16,-2 0-3-16,-1-2 1 0,-3 2 4 0,-1 3-8 16,0 3 1-16,0 2 0 0,-1 4-9 15,-2 2 7-15,-2 3-3 16,4 1-2-16,0 1-2 0,-1 0-12 0,0 1-13 0,-2 6 2 15,-1 5 9-15,-1 5 5 0,-2 4 17 0,6 2-2 0,-2 1-6 16,3-1 8-16,1-2-1 0,1 0 2 0,5-1 8 16,3-1-10-16,3-3 1 0,1-3 1 15,3-1-6-15,-1-3 7 0,0-1 0 16,0-5 2-16,1 0 0 0,-2-2 1 16,-3-1 2-16,2 0 0 0,-3-5 3 0,0-1-2 0,-1-2-3 15,3-1 2-15,-5 1-6 0,2 0 4 0,-3 1 0 0,0 1-4 16,-2 3 6-16,0 1-7 0,-2 0-2 15,-2 2-4-15,0 0-13 0,0 0-10 0,0 0-27 0,2 6 4 16,-1 4 12-16,2 3 12 0,0 4 28 16,-1 3 0-16,1 7 3 0,-3 4-7 15,0 5 1-15,0 4-2 0,0 6-1 16,-3 5 4-16,-4 2-1 0,2 4 4 0,-4 3 3 0,-2 1-2 16,-4 0 1-16,1-4 1 0,-4-4-2 0,-3-6 4 15,2-5 1-15,-2-10 2 0,0-4 6 16,-1-9 5-16,3-3 5 0,0-6 3 0,0-4 1 15,0-5-3-15,3-1 4 0,0-1 1 0,2-9-3 16,1-4 7-16,-1-5-11 16,3-3-6-16,1-5-2 0,0-2-12 0,2-3 0 0,5-1-3 0,0-3 0 15,3-3-2-15,4-1 0 0,5 0 1 0,-1 3-4 16,6 1 1-16,4 5-4 16,3 4-4-16,0 3 1 0,4 5-4 0,2 3-1 0,4 2 4 15,2 3 0-15,-1 3 2 0,4 1 4 0,0 3 1 16,0 0 1-16,3 1 2 0,0 2 1 15,0 1-1-15,-4 0-2 0,0 0-12 16,-5 0-18-16,-3 0-28 0,0 0-29 16,-6-2-32-16,-4-1-42 0,-3 1-58 0,-3-3-114 15,-5 0-222-15,-3 0-333 0,-2 0-161 0</inkml:trace>
  <inkml:trace contextRef="#ctx0" brushRef="#br0" timeOffset="14445.5659">4405 2648 1111 0,'0'0'618'0,"0"0"-470"0,0 0 61 0,-126-36 24 0,107 30 2 16,8 0-19-16,5 2-31 0,2 3-45 15,4 0-46-15,0 1-40 0,0 0-39 0,4 0-17 0,4 0 0 16,5 0 4-16,13 2 8 0,8 1 6 15,10 0-1-15,11 2-8 0,7-2 1 0,7 3 1 16,6-2-6-16,2-2 8 0,0 2-4 16,2-2-2-16,-6 0 7 0,2 0-2 0,-6-2 2 15,-1 0 1-15,-5 0-2 16,-4 1-3-16,-8-2 1 0,-9-1 0 0,-3-1 2 16,-12 1 4-16,-3-2 5 0,-12 2 4 0,-3-1 11 15,-5 3 2-15,-3 0 4 0,-1 0 2 0,0 0-13 0,0 0 4 16,0 0-10-16,-1 0-8 0,-2 0 1 0,1 0-13 15,-6 0-12-15,-2 0-4 0,-5 0-7 16,-6 0-11-16,-1 6-14 16,-3 0-23-16,3 5-44 15,-4 3-71-15,3 2-170 0,3-1-657 0,8-5-691 16</inkml:trace>
  <inkml:trace contextRef="#ctx0" brushRef="#br0" timeOffset="15145.6053">1133 4170 88 0,'0'0'628'0,"0"0"-429"0,0 0 56 0,0 0 34 0,0 0 7 16,0 0-50-16,0 0-51 0,0 0-58 15,0 0-35-15,0 0-22 0,0 0-11 0,0 0-6 16,0 0 0-16,-62-1-11 0,63 1-12 0,-1 0-15 15,2 1-14-15,3-1 12 16,-1 0 5-16,4 0 6 0,4 0 9 0,4 0-19 0,8 1-6 16,8 1 1-16,6-1-19 0,10 1 5 0,-4-1 2 31,3-1-1-31,0 1 21 0,12-1 5 0,12 0 5 16,9 0 2-16,11-2-2 0,10-3-4 0,9-2-6 0,7 0-2 15,10-2-9-15,4 1 2 0,6-2 1 0,3-2-3 16,3 1 3-16,4 2-4 0,1-3 0 0,4-1 5 0,1 2 1 15,0-2 1-15,2 1-1 0,-3-1-3 0,-2 2-3 16,-3 0 5-16,-5-3-1 0,-5 3 1 16,-6-2 5-1,-9 2-3-15,-5 0-2 0,-7 1 1 0,-13-1-7 0,-9 2 6 0,-10 0 1 16,-11-1-4-16,-10 3 5 0,-10 0-5 0,-12 0 1 0,-10 2 7 16,-10 2 2-16,-6 1 11 0,-5-1 4 0,-4 3 1 0,0 0-11 15,0 0-3-15,0 0-8 16,0 0-3-16,0 0-11 0,0 0-7 0,0 0 0 0,0 0 0 15,0 0 0-15,0 0 0 0,0 0 0 0,0 0 0 16,0 0 0-16,0 0 0 0,0 0 0 0,-2 0 0 16,2 0 0-16,0 0 0 0,0 0 0 0,0 0 0 15,0 0 0-15,0 0 0 0,0 0 0 16,-2 0 0-16,2 0 0 0,0 0 0 16,0 0 0-16,0 0 0 0,0 0 0 15,0 0 0-15,-1-1 0 0,0 1 0 0,-1 0 0 0,1-1 0 16,-3 1-47-16,-1 0-42 0,-6 0-38 0,-5 1-88 15,0 3-435-15,4-2-1184 0</inkml:trace>
  <inkml:trace contextRef="#ctx0" brushRef="#br0" timeOffset="16962.9328">2473 4756 1387 0,'0'0'282'0,"0"0"4"0,0 0-40 0,0 0-25 0,0 0-33 0,0 0-51 16,0 0-54-16,0 0-52 0,0 0-46 0,0 0-38 15,0 0-46-15,0 0 20 0,-9-4 24 0,5 18 35 16,-4 7 52-16,-3 1-9 0,0 3-9 16,-3 5-8-16,1-1 0 0,1 3 5 0,-4-2 6 15,2 0 3-15,-2-4 0 0,2-2-4 0,0-2-1 16,1-2 1-16,0-4 4 0,3-2 1 0,0-3 4 15,0-1 3-15,5-2 4 0,-1-3 2 0,4-3 10 16,1-2 21-16,1 0 23 0,-1 0 27 0,1-7-25 16,-2-5-26-16,2-3-34 0,0-3-36 15,0-3 6-15,5-4 0 0,0-2-2 0,4-4 1 16,3 0-4-16,3-5 1 0,4 1 0 0,1-3 0 0,1 0 1 16,4-3 1-16,3 3 0 15,2-3-2-15,1 2 0 0,3-1 1 0,1 2 3 0,-3 2 7 16,-2 5 2-16,0 3 4 0,-5 8 4 15,0 2-1-15,-6 6 5 0,-5 1 1 16,1 3-3-16,-3 5-6 0,-2 2-8 0,0 1-5 16,2 4-3-16,-1 6 1 0,0 4-1 15,3 6 1-15,-2 5 1 16,1 4-3-16,-4 7 0 0,0 1 0 0,-2 2 1 0,-2 2 3 0,-2 3 0 16,0 0 0-1,1 0 2 1,-3-3 0-1,0-1-2-15,2-3 4 0,0-5-2 0,-1-2 3 0,1-2 0 16,-3 0-1-16,2-5 3 0,-2 0-2 0,0-3 5 0,1-3-1 0,-1-3-2 16,0-3-5-16,0-3-7 0,0-3-13 0,0-1-18 0,-3-2-23 15,0-2-43-15,-1 0-54 0,-1 0-180 0,0-2-613 16,1-2-700-16</inkml:trace>
  <inkml:trace contextRef="#ctx0" brushRef="#br0" timeOffset="17278.7896">2281 4846 1759 0,'0'0'249'0,"0"0"24"0,0 0-49 0,0 0-41 0,0 0-80 0,0 0-59 0,0 0-19 16,0 0-2-16,0 0 1 0,0 0 27 0,0 0 21 16,0 0 13-16,0 0 6 0,0 0-21 15,141 11-17-15,-90-11-14 0,7 0-8 0,-1-2-7 16,2-3-5-16,2 2-3 0,-1-2-2 0,-4 3-1 15,1-2-2-15,-5 0-2 16,-3 1-1-16,-5 0 1 0,-4-2 1 16,-10 4 0-16,-5-3 5 0,-9 1 2 0,-6 2 4 15,-5 0 7-15,-3 1 2 0,-2 0 6 0,0 0 1 0,0 0-3 16,0 0-4-16,0 0-6 0,-1 0-2 0,0 0-6 16,0 0-2-16,0 0-4 0,-1 0-4 0,2 0-2 15,-1 0-4-15,1 0 0 0,-1 0-4 0,-1 0-3 16,2 0-14-16,-1 0-34 0,-2 0-26 0,-3 7-55 15,-1 2-112-15,1-1-425 0,1-2-1087 16</inkml:trace>
  <inkml:trace contextRef="#ctx0" brushRef="#br0" timeOffset="18225.9939">2396 5770 1343 0,'0'0'268'0,"0"0"24"0,0 0 13 0,0 0-42 15,0 0-61-15,0 0-58 0,0 0-64 0,0 0-46 16,0 0-32-16,0 0-26 0,0 0 1 0,0 0 6 16,0 0 10-16,0 0 21 0,-13 52-1 15,16-27 3-15,-3 4 1 0,0 2 2 0,3 4-1 16,-7 1 0-16,0 2-1 0,-2-2-5 0,2-2-3 16,-1-4 0-16,1-3-2 0,-3-4 4 0,3-3 0 15,-4 0 3-15,4-1 4 0,-3-5 1 0,3-1 2 16,-2-4-1-1,5-2-3-15,0-2-1 0,0-4 10 0,1 0 14 16,0-1 19-16,0 0 21 0,0 0 10 0,-1-2 0 16,0-5-22-16,-1-3-24 0,-2-5-23 0,1-1-19 0,-3-5 2 15,2-1-2-15,-3-2 1 0,5-5-1 16,0-3 0-16,2-6 0 0,0-1 0 0,3-6-2 0,7-1 0 16,2 1-3-16,7-1 0 0,1 5-2 0,7 0-3 15,1 5 1-15,3 4 0 16,4 3-1-16,0 2 0 15,1 4 0-15,-3 5 1 0,-2 4 2 0,-1 4 2 16,-2 4-1-16,-5 5-2 0,2 1-3 0,-6 5-4 0,-2 8 1 16,0 3 0-16,-5 5 4 0,-2 4 5 0,-5 3 1 0,-3 3 0 0,-1 2 2 15,-8 2-3-15,-5 0 2 16,-4-1 1-16,-3 0 1 0,0-5 3 0,-2-3-3 0,0-2 1 0,2-5 0 16,1-3 1-16,0-3-1 15,7-4 3-15,2-2-1 0,4-5 2 16,2-1 5-16,3-1 0 0,0 0 6 0,0 0 0 15,1-1 0-15,6-5-7 0,4-1-6 0,7-4-7 0,3 1-5 16,1 0 1-16,4 1-1 0,-2 3 2 0,2 2 1 0,-2 1-2 16,0 3 0-16,0 0 0 15,-4 4-3-15,0 3 0 0,-3 1 1 0,-1 5 0 0,2-1 3 16,-5 4 0-16,-1 4 2 0,0 1 1 16,-5 1 0-16,-3 3 0 0,-1 0 1 15,-2 0-1-15,-5 2 3 0,-4-3 2 0,-4-4 0 16,-2 1 3-16,1-1 0 0,-5-2-2 15,-1-3 1-15,-4 2 2 0,-2-5 2 0,-1 0 4 0,-2-3 3 16,1-2 0-16,2-3 4 0,-4 0-6 0,-1-2 0 16,3-1 2-16,-1 0-3 0,1-1-1 15,0 0 0-15,1 0-4 0,4-3 0 16,-2-1 5-16,1 0-3 16,6 1 4-16,3-2 4 0,3-1 0 0,1 3 1 15,6 1 0-15,-1-2-5 0,3 0-1 0,1 2 0 16,0-1-2-16,1 2 3 0,0 0-2 0,0-2-1 0,0 3-1 0,0-1-1 0,0 0-1 15,0 1-2-15,0 0-2 16,0 0-2-16,0 0-1 0,0 0-1 0,0-1-1 0,0 1 0 16,0 0-4-16,0-1-5 0,2 1-6 15,0 0-35-15,5 0-9 0,5 0-45 0,3 0-90 16,1 0-400-16,-6 0-948 16</inkml:trace>
  <inkml:trace contextRef="#ctx0" brushRef="#br0" timeOffset="19270.9383">2793 7120 1013 0,'0'0'208'0,"0"0"42"15,0 0 32-15,0 0-8 0,0 0-22 0,0 0-44 16,0 0-47-16,0 0-33 0,0 0-30 16,0 0-13-16,0 0-8 0,0 0-9 0,-9-100-4 15,3 93-4-15,4 0-9 0,-3 0-5 0,0 1-5 0,0 1-5 16,-1 0-2-16,-1 1 0 0,3-1-6 15,-2 1-2-15,-1-1-6 0,0 1-9 16,-1 2 0-16,0 0-3 0,-3 1-2 16,-1-1 3-16,-5 2-6 0,2 0-1 0,-3 2-1 0,-2 3-2 0,-2 2 1 15,2 2 2-15,-4 2 0 16,-1 2 1-16,-4 3 1 0,1 1 0 16,0 3 0-16,-1 3 3 0,1 2-3 0,-1 2-2 15,4 2 2-15,-2 1-3 0,1 3 3 16,1 0 2-16,4-1-4 0,2 0 1 0,5-1-2 0,4-1-2 15,3-1 0 1,6-2 2-16,1-5-1 0,3 2 2 0,12-4 1 0,0 0 1 16,11-2 9-16,0-1 10 0,11-5 6 15,4-3 3-15,8-4-6 0,3-2-5 0,1-3-4 0,4 0-1 0,-3-7 1 16,-4-2-2-16,2-3-2 0,-3 1-3 16,-7-2 2-16,-5 2-3 0,-6 0 2 0,-8 1 4 15,-5 1-1-15,-3 2 3 0,-3 0-4 0,-3 3-1 0,-3 1 4 16,-4 2 3-16,-2-1 2 0,0 2 0 0,0 0-5 15,0 0-6-15,0 0-8 0,-1 0-2 0,0 0 0 16,0 0 0-16,0 0 0 0,1 0 0 0,0 0 0 16,0 0 0-16,0 0 0 0,0 0 0 15,0 0 0-15,0 0 0 0,0 0 0 0,0 0 0 16,0 0 0-16,0 0 0 0,0 0 0 16,0 0 0-16,0 0 0 0,0 0 0 0,0 0 0 15,0 0 0-15,0 0 0 0,-2 0-14 0,2 0-30 16,-1 0-25-16,1 0-34 0,-1 0-60 0,-1 0-91 15,0 0-740-15,1 0-807 0</inkml:trace>
  <inkml:trace contextRef="#ctx0" brushRef="#br0" timeOffset="19966.632">2239 8203 1945 0,'0'0'260'0,"0"0"33"0,0 0-32 0,0 0-37 0,0 0-44 0,0 0-30 0,0 0-47 0,0 0-37 0,0 0-33 0,0 0-22 0,0 0-15 0,0 0-17 16,22-32 8-16,-22 50 9 0,2 7 8 16,-2 4 13-16,4 5-9 0,-3 2-5 15,-1 0 1-15,1 2 2 0,-1 2 7 0,0 2 0 16,1 4 1-16,-1-1 3 0,1-2-5 0,-2-3 1 16,0-3-2-16,0-4-4 15,1-1 2-15,0-1-5 0,-1-3-1 0,-1-1-2 16,4-5-2-16,-2-4 9 0,0-3-1 0,0-2 5 15,0-4-3-15,0-2-2 0,0-1 4 0,0-5 1 16,0 2 4-16,0-3 0 0,0 1-2 16,0-1-6-16,0 0-14 0,0 0-16 0,0-1-3 15,0-2-8-15,0-4-47 0,-2-2-87 0,2-5-165 16,0 1-556-16,0 3-842 0</inkml:trace>
  <inkml:trace contextRef="#ctx0" brushRef="#br0" timeOffset="20425.9075">2139 8153 2292 0,'0'0'143'0,"0"0"3"0,0 0-28 16,0 0 5-16,0 0-14 0,0 0-22 0,0 0-25 15,0 0-18-15,0 0-18 0,136-54-1 0,-100 54-1 16,3 0-2-16,4 8-3 0,3 1-4 0,3 2-4 15,0 4-3-15,0 4-1 0,-1 1 1 16,-4 5-3-16,-1 4 0 0,-3 1-1 0,-4 2-4 16,-5 3 4-16,-5 0 3 0,-6 1 2 0,-3-2 1 15,-8 1-1-15,-2 0 2 0,-7 0 6 0,-3-1 4 16,-5-3 4-16,-7 0-1 0,-3-3-3 16,-6-1-1-16,-3-2 4 0,-6-1 4 0,0-5 3 15,-3 0 4-15,-3-3-3 0,2-2-4 0,-4-2-5 0,-1 0-7 16,-1-2 3-1,-1 0-1-15,3-3 1 0,1-1 2 16,6 1-7-16,2-2-3 0,2-1-1 0,4-1 1 0,5-1 4 16,2-1-2-16,7-1 3 15,1 0-3-15,3 0 2 0,5 0 6 0,1 0 3 0,2 0 2 0,-2 0-3 0,2 0-7 16,0 0-5-16,0 0-7 0,0 0 5 16,0 0 0-16,0 0-2 0,0 0 1 15,0 0-8-15,2 0-2 0,-2 0 0 0,1 0 2 16,-1 0 0-16,1 0-2 0,-1 0-1 0,1 0-9 15,0-1-7-15,-1 0-21 0,3 1-39 0,2 0-31 16,2 0-67 0,3 0-230-16,-1 0-851 0,-2 0-527 0</inkml:trace>
  <inkml:trace contextRef="#ctx0" brushRef="#br0" timeOffset="22475.21">2185 9954 2694 0,'0'0'109'0,"0"0"-25"0,0 0-3 0,0 0-11 15,0 0-21-15,0 0-8 0,0 0-23 0,0 0-12 16,0 0-12-16,0 0-10 0,0 0-17 16,0 0 8-16,0 22 13 0,2-6 11 0,-1 3 24 0,-1 6 1 15,1 2-6-15,-1 2 0 0,0 3-8 16,-6 1-4-16,1 0 5 0,-4 5 1 0,0-4 2 15,2 0 5-15,3-4-11 0,-2-2 1 0,1-3-1 16,3-5-3-16,1-6 2 0,1-3-7 0,0-2 6 16,3-2 8-16,7 0 25 15,1-1 17-15,7-4 23 0,5-2 5 0,11 0-17 16,3-5-6-16,7-5-26 16,6-1-16-16,0 0-3 0,4-3-5 15,-4 2-1-15,0 0 0 0,-3 0-4 0,-6 2-1 0,-4 1-2 16,-6 0 1-16,-4 3 0 0,-3 0-2 0,-7 2 1 15,-4 0-6-15,-7 3 3 0,-1 0 2 0,-3 1-2 16,-2 0 5-16,0 0-14 0,0 0-11 0,-3-1-12 0,-2 1-12 16,0-2-10-16,-3 0-19 0,-4-1-46 0,0-3-85 15,-3-1-277-15,4 0-704 16,7 3-383-16</inkml:trace>
  <inkml:trace contextRef="#ctx0" brushRef="#br0" timeOffset="22777.6068">2116 9778 1642 0,'0'0'691'0,"0"0"-505"0,0 0 41 16,0 0-35-16,0 0-28 0,0 0-38 0,0 0-42 15,0 0-18-15,0 0-24 0,0 0-12 0,37-129-10 16,-4 115-11-16,1 0-3 0,6 3-6 0,1 0 3 15,0 0 4-15,2 3-1 0,-1 0 0 0,-4 2-3 16,1 1-3-16,-8 2-4 0,-1 2 3 16,-4 1 3-16,-7 0-1 0,-3 0 1 0,-1 3-5 15,-4 0 0-15,-4 1-1 0,-1 1-9 0,-4-1-6 16,-1 1-22-16,-1 1-24 0,0 0-30 0,-1 1-59 16,-6 0-128-16,2-3-432 0,0 0-934 0</inkml:trace>
  <inkml:trace contextRef="#ctx0" brushRef="#br0" timeOffset="23023.9709">2091 9974 1702 0,'0'0'164'0,"0"0"53"0,0 0 45 0,0 0-1 0,0 0-39 0,0 0-39 16,0 0-35-16,0 0-26 0,0 0-40 0,125-7-31 0,-82 2-17 0,5-1-11 0,3 0-2 15,0 0 0-15,2-1-3 0,-3 1-3 0,-4 0-4 16,-5 0 2-16,0 2-3 0,-7 0 2 16,-4 1-1-16,-6 1-4 0,-4-1-4 0,-6 2-5 15,-7 1 4-15,-1 0 0 0,-5 0 3 0,-1 0 4 16,0 0-3-16,0 0-2 0,0 0-2 0,0 0-2 16,-1 0 2-16,0 0 0 0,-1 0-1 15,2 0-6-15,-1 0-8 0,-1 0-3 16,0 4-13-16,-3 1-23 0,1 3-48 0,-3 2-96 15,3-3-306-15,1-3-858 0</inkml:trace>
  <inkml:trace contextRef="#ctx0" brushRef="#br0" timeOffset="23477.5731">2179 11375 2954 0,'0'0'81'0,"0"0"17"0,0 0-3 16,0 0-15-16,0 0-28 0,0 0-5 0,0 0-12 15,0 0-13-15,0 0-7 0,0 0-10 16,0 0 1-16,0 0 4 0,0 0 0 16,0 0 3-16,-3 109 1 0,2-81-4 0,-4 4 0 15,3 2-1-15,-3 0 1 0,1 1-3 0,-2 1 2 16,1 2-1-16,-1 0 1 0,2-4 2 0,-2-1-3 15,2-5 1-15,1-3-3 0,-2-5-6 16,4-2 9-16,0 1-4 0,0-1 3 16,-1-4 3-16,1 0-9 0,-1-7-2 15,2-2-11-15,0-3-14 0,0-2-15 16,0 0-25-16,0 0-43 0,3-5-68 0,0 0-155 0,3 1-507 16,-4-2-860-1</inkml:trace>
  <inkml:trace contextRef="#ctx0" brushRef="#br0" timeOffset="23784.1909">2179 11208 2279 0,'0'0'302'0,"0"0"-156"0,0 0 38 0,0 0 5 0,0 0-34 16,0 0-29-16,0 0-27 0,0 0-26 15,0 0-17-15,0 0-19 0,0 0-20 0,0 0 3 16,0 0-8-16,50-90-4 0,-20 79 3 0,6 0-11 15,1 1 5-15,4 0-1 0,1 2-4 0,1 0 11 16,-1 2-7-16,-4 1 1 0,0 2 0 0,-5-1-5 16,-5 3 2-16,-3 1-2 0,-9 0 1 15,-1 0-7-15,-7 0 6 0,-2 0-2 0,-3 1-4 16,-2 1 7-16,-1 1-7 0,0 2 0 0,0 1 3 16,-1 0-9-16,-3-1 0 0,-2 2-7 15,-3 2-18-15,1-2-13 0,-2 0-28 0,-6 2-47 16,3 2-72-16,-5-1-220 0,5 0-646 15,4-5-616-15</inkml:trace>
  <inkml:trace contextRef="#ctx0" brushRef="#br0" timeOffset="24085.8701">2165 11478 2486 0,'0'0'165'0,"0"0"23"0,0 0-20 0,0 0-1 0,0 0-28 0,0 0-29 0,0 0-25 16,0 0-21-16,0 0-14 0,0 0-9 0,0 0-11 0,0 0-4 0,125-11-8 0,-87 8-1 16,-1-2-1-16,4 1-1 0,-1-1 1 15,1 1-4-15,-2-1 3 0,0 0 0 0,-3 0-6 0,0 0 10 16,-6 2-10-16,-1-1 1 0,-5 2 1 16,-3-1-9-16,-3 1 3 0,-6 1-4 0,-5 0 2 15,-1 0 6-15,-4 1-5 0,-2 0 3 0,0 0-3 16,0 0 0-16,0 0 1 0,0 0 0 0,0 0 1 15,0 0-6-15,-1 0 3 0,0 0-1 16,1 0-4-16,-2 0 5 0,2 0-3 16,0 0-4-16,-1 0-10 0,1 0-16 15,-2 0-20-15,2 0-29 0,-1 0-17 16,1 0-24-16,-2 2-73 0,0 2-261 0,0-1-814 16,-1 1-386-16</inkml:trace>
  <inkml:trace contextRef="#ctx0" brushRef="#br0" timeOffset="25760.8188">2258 12628 35 0,'0'0'458'0,"0"0"-70"0,0 0-35 0,0 0-47 0,0 0-49 15,0 0-34-15,0 0-19 0,0 0-25 16,0 0-22-16,0 0-27 0,0 0-18 0,0 0-14 15,0 0-11-15,0 0-5 0,-7-38-12 0,6 35-5 16,-1 1-8-16,-2-1-13 0,0-1-4 0,1-1-10 16,-4 0-9-16,1 1-5 0,-1-1 0 0,0-1 2 15,-3 1 1-15,3 1-1 0,-1-1-5 16,0 1 2-16,0 1 9 0,1 0 5 16,1 1 5-16,0 0-6 0,3 0-6 0,-2 0-3 0,0 1-5 15,-3-2-4-15,1 2-5 0,-6-1-3 16,2 0 0-16,-2 2 0 0,-4 0 0 0,3 0 2 15,-3 0-3-15,-1 0 2 0,3 0-2 16,-2 5-1-16,2 3-2 0,-4-1 2 16,0 5 3-16,-1 1-4 0,-2 3 3 0,1 0-2 0,-4 4-2 15,2 1 2-15,-1 4 0 16,-2 2 0-16,-1 2 2 0,2 1-2 0,3 1 0 16,4 0-2-16,0 0 1 0,7-3-1 15,3 1 3-15,4-2-2 0,2-2-3 0,2-1 6 0,2-1-5 0,9-2 3 16,7 0 4-16,4-3 1 0,9-2 2 15,7-2 2-15,3-3-4 0,6-4 2 0,0-4-3 16,3-3-1-16,1 0 0 16,-3-1-3-16,-3-8 4 0,0 1-1 0,-4-2 3 15,-6 1-2-15,-5-1-2 0,-1 1 1 0,-7-2-3 0,1 1 5 16,-5 0 0-16,-5 0 2 0,-3 1 6 0,-3 2 2 16,-1-1 3-16,-4 0-3 0,0-2-3 15,-3 3-1-15,1-1-4 0,0 1 1 0,0-1-1 16,-1 3 0-16,-3-3-3 0,1 3 1 0,2-1 1 0,-2 1-2 15,-3 0 3-15,4 1 1 0,1-1 1 16,0 3 5-16,1 0 1 0,-1 0 2 0,1 2 0 16,0-1-6-16,0 1-1 0,0 0-5 0,0 0-3 15,0 0-1-15,0 0 0 0,0 0-1 0,0 0-2 16,0 0 0-16,0 0-7 0,0 1-2 0,0 1-4 16,0 3-6-16,0 3 9 15,0 4 2-15,0 5 6 0,0 2 9 0,0 2-4 16,1 2 2-16,-1 3 0 0,0-1-5 0,0 3 4 15,1 4-4-15,-1 1 0 16,0 3-2-16,1 1 1 0,-1 0 4 16,0-2-1-16,4 0 8 0,0-1-7 0,-1-3-3 0,-2-4 3 0,5-1-9 0,-3-4 7 15,-2-1 1-15,2-1-1 0,1-1 7 16,-3-1-7-16,0-3 4 16,-1-2-1-16,0-4-4 0,0-2 5 15,1-1-4-15,-1-3 1 0,0 0-2 16,0-2 3-16,0-1 0 0,0 0 0 0,0 0 8 0,0 0-6 0,0 0 1 0,0 0 1 15,0 0-9-15,0 0 6 0,0 0 0 0,0 0-2 16,0 0 9-16,0 0-5 0,0 0 0 0,0 0-1 16,0 0-3-16,0 0 2 0,0 0 0 0,2 0 1 15,-2 0-5-15,0 0 5 0,0 0 1 0,0 0-2 16,0-1 9-16,0 0-11 0,0 1-4 0,0 0-1 16,0-2-23-16,0 1-7 0,0-1-25 15,0-1-43-15,0-2-91 0,0 2-519 16,0 0-713-16</inkml:trace>
  <inkml:trace contextRef="#ctx0" brushRef="#br0" timeOffset="27793.0259">6242 2917 960 0,'0'0'305'0,"0"0"35"0,0 0-32 0,0 0-36 16,0 0-27-16,0 0-37 0,0 0-41 0,0 0-47 16,0 0-38-16,0 0-31 0,0 0-20 0,0 0-8 15,-8-36-11-15,8 37-5 16,0 1-5-16,0 1-10 0,0 0 5 0,0 5 4 0,-1 3 6 16,0 4 8-1,-2 5 0-15,0 7 1 0,1 1 0 0,0 6 0 0,-4 6 3 0,2 3-1 16,-5 7 8-16,0 4 3 15,-1 7 3-15,-1 4-3 0,1 5-9 16,0 2-4-16,2-3-7 0,1 1-1 0,3-6-4 0,3-4 1 0,0-7 1 16,1-6-2-16,1-6 1 15,-1-4 2-15,0-5-4 0,0-5 0 0,2-3 2 16,0-2-1-16,1-4-1 0,-2-4 2 0,0 0 1 0,-1-5-1 16,1 0 4-16,1-2-1 0,-1 0 0 0,1-3 1 0,-2-1-2 15,0-1-2-15,1 1-8 16,-1-3-19-16,0 0-14 0,2 0-31 0,-2 0-44 0,0-1-78 15,0-4-178-15,0 1-697 0,0 2-601 16</inkml:trace>
  <inkml:trace contextRef="#ctx0" brushRef="#br0" timeOffset="28148.7502">6046 2955 1778 0,'0'0'129'0,"0"0"13"0,0 0 23 15,0 0-19-15,0 0-15 0,0 0-19 0,0 0-38 16,52-122-19-16,-29 108-18 0,2 1-7 0,6 3-6 16,6 2-6-16,-1 1 2 0,2 3-7 15,2 3-1-15,0 1-2 0,-1 1-11 16,-3 6 5-16,-1 5-2 0,-5 1-1 0,-2 2 2 15,-5 5-1-15,-3-1 2 0,-7 3 1 0,-3 0 4 16,-1 3-2-16,-7 4 6 0,-2 0 9 31,-2 4 6-31,-9 0 7 0,-2-2-4 0,-6-1-2 0,-2-1-2 16,-6-3-3-16,-1-2 2 0,3-2-3 0,-4-2-5 0,3-3 1 16,0-1-4-16,-1-1-1 0,5-1-2 0,0-1-1 0,0-2-1 15,4-1 0-15,0 0-1 0,5-3-3 0,-1 1-1 16,3-3-3-16,1 0-9 15,0-1-12-15,4 0-35 0,-1-3-61 0,4 3-101 0,-1-1-273 0,1-1-643 16,1-2-157-16</inkml:trace>
  <inkml:trace contextRef="#ctx0" brushRef="#br0" timeOffset="28733.1856">6579 3124 1680 0,'0'0'92'0,"0"0"25"0,0 0 17 0,0 0 0 16,0 0-26-16,0 0-18 0,133 10-11 0,-112 5-9 16,1 2-9-16,-2 3-10 0,0 3-13 15,-3 2-6-15,-4 1-4 0,-1 2 2 0,-4 2 1 0,0-2-2 16,-7 3 4-16,0-3-2 0,-2-1 1 16,-7-3 1-16,1 0 1 0,-1-3-3 15,-5-4-1-15,1-3-1 0,0-2 0 0,-1-3 0 0,-3-2 0 16,2-1 0-16,-2-3-3 0,2-2-2 0,0-1-1 15,-2 0-3-15,5-1 0 16,0-4-2-16,-2 1-4 16,3-3-4-16,3-1-5 0,-2-1-4 0,7-2-4 0,2 0-4 0,0-1-10 15,2-1-5-15,9 1-5 16,4-2-2-16,4 0 5 0,7 2 7 16,0-2 6-16,6 0 7 0,3 0 5 0,3-1 0 0,3 1 2 0,2-3 1 0,0 2-1 15,2-1 1-15,-1 1 1 0,-4 0-1 16,0 0 2-16,-2 1-1 0,-6 0 0 15,0-1 1-15,-5-1 1 0,-4 5 2 0,-4-1 2 0,-5 1 2 16,-2 1 3-16,-3 2 5 0,-2-1 9 16,-5 2 1-16,2 1 5 0,-4 0-2 0,0 0-5 0,0 2-1 15,-5 0-3-15,3 1-4 0,-4 0-4 16,2 1-3-16,-4 1-6 0,-1-1-2 0,-1 0-1 16,-1 2-1-16,-2 0 1 0,-3 0-3 0,0 6-2 15,-1 1 1-15,-3 4-2 16,3 1 2-16,1 1 1 0,-3 2-2 15,3 3 0-15,3 0-2 0,2 3 0 0,2 1-1 0,0 5 2 0,4 1 1 16,0 2-1-16,6 2 1 0,-1 0-2 16,7-1 0-16,4 0 2 0,5-3 4 0,1 0-3 15,8-3-3-15,-2-5-11 0,7-4-25 16,1-3-17-16,6-1-51 0,-3-6-55 16,4-3-138-16,-12-2-481 15,-8-1-895-15</inkml:trace>
  <inkml:trace contextRef="#ctx0" brushRef="#br0" timeOffset="30829.5456">7871 3291 1678 0,'0'0'380'0,"0"0"-66"0,0 0-56 0,0 0-55 0,0 0-49 0,0 0-36 0,0 0-27 16,0 0-29-16,0 0-15 0,0 0-10 16,-120-59-9-16,104 59-6 0,-6 0-2 0,-2 2-5 0,1 4-2 15,-4 2-2-15,4 3-1 0,3 0-1 0,0 3-3 16,1 0-2-16,5 2-3 0,-3 2-4 0,6 1 2 15,-1 4-1-15,1 1 1 0,3 1-1 0,4 0-1 16,0 0-5-16,5-3 5 0,4-1 0 16,4-5-1-16,3-2 8 0,2-3-6 0,6-4 0 15,0-2 2-15,6-4-7 0,0-1 9 0,3-2 0 16,1-6-2-16,2-3 1 0,-1-2-6 16,-1-2-1-16,-1-4 0 15,1 1 3-15,-2-6-3 0,-2 1 1 0,3-1 1 16,0-5-2-16,-2 0 6 0,2-3-1 15,-2-3 3-15,1 0 7 0,-1-4-4 0,-5 2 1 0,-4-3-2 0,-3-1-2 16,0 1 2-16,-4-2 3 0,-6 2 1 16,0 4-4-1,-4 3 1-15,-2 4 1 0,1 4 2 16,-6 5 3-16,3 3 6 0,-5 6 4 0,5 2 3 0,-3 3 0 16,5 3 2-16,-1 2-6 0,-3 1-9 0,3 3-12 0,-6 6-5 0,-3 8-3 15,-1 6 1-15,-3 5 6 0,-2 8-4 0,-1 7 1 0,5 3 3 16,-4 6 0-1,5 1 1-15,-1 2 2 0,3-1 0 0,1-1 4 16,1 0-1-16,5-5-5 0,3-3 0 0,3-8-6 0,7-6 5 0,3-6 2 16,6-3 1-16,1-5 5 0,1-7-5 15,6-5 0-15,-3-1 2 0,5-4-4 0,1-3 3 16,1-5 1-16,-1-4 0 16,3-2-1-16,-2-3 1 0,-1 0-1 15,0-3-2-15,-1-1 8 0,-3-1-5 0,-3-2 2 0,-2-1 0 16,-1 1-8-16,-7-3 5 0,1 2 4 15,-9 1-2-15,0 2 8 0,-4 2-5 0,-1 2-1 0,0 3 1 16,-5 2-1-16,0 2 0 0,-4 2-3 0,0-1 0 16,-1 4-1-16,-3 3 1 0,2-1 0 0,-5 4 0 0,3 0 1 15,-5 0-2-15,-1 7-3 0,0 3 0 16,-2 4-6-16,2 1 4 0,3 3 1 16,-1 2-1-16,3 3 0 0,3 3-2 0,-1 3 2 0,5 2 2 15,0 1 1 1,5 2-4-16,2-1-1 0,0-1-1 15,8-2-10-15,7-4-8 0,4-3-14 0,4-6-10 0,6-2-11 16,2-5-15-16,6-4-28 0,-2-4-23 16,6-2-32-16,-2 1-54 0,2-7-86 0,-1-4-125 0,0 0-149 15,-2-4-137-15,-3 0-16 0,5-1 632 16,-4-1 92-16,-2-3 0 16,-3 1 0-16,-3-3 0 15,-5-1 0-15,-6 0 0 0,-3-2 329 0,-8 1 286 16,-3 2 10-16,-2 0-193 0,-1 2-138 0,0 2-77 0,0 2-35 0,-2 2-16 15,-1-1-22-15,-2 3-22 16,0 3-19-16,-1 1-18 0,4 1-17 16,-4 3-8-16,4 0-8 0,-1 1-10 0,-2 1-6 0,2-1-10 0,-3 1-13 0,1 0-2 0,-4 1-7 0,0 2-2 15,-4 6 5-15,-4 2-7 0,-2 4 0 16,2 4-2-16,-3 2-5 0,0 3 4 0,1 2 2 0,1 1 0 0,0 2 1 16,5 0-4-16,2 4-2 0,0-3 2 0,3 1 0 15,5-1 3 1,3-4-1-16,0-3-4 0,5-3-2 0,8-5 1 0,4-2 1 15,4-2 1-15,6-5 3 0,3-4-4 16,-1-1 0-16,5-1-2 0,-1-5-2 0,3 0 0 16,0-4 0-16,-1 1 0 0,-2-2 2 0,3-1 2 15,-5-1-3-15,0 1 2 16,-2-2 4-16,-4 0 0 0,-3-1 4 0,-4 1 1 16,-6-2 0-16,-3 1 4 0,-3 0 3 0,-4-2-1 15,-2 2 4-15,0-1-4 0,-1 1-2 0,-5-1 3 16,3 0-6-16,-4 4 3 0,2-3 0 0,-2 2-2 0,-2 1 1 15,4 3 5-15,-1 2 5 0,2 1 4 0,-3 3 6 0,5 0-4 16,0 1-3-16,-2 1-1 0,3 0-9 0,0 1-3 16,1 0-6-16,-1 0-11 0,-2 4 4 15,-3 5-3-15,-4 5 1 0,-1 4 9 16,1 2-2-16,-1 2 1 0,3 0 1 0,0 0-2 16,5 4-2-16,-2-2 2 0,0 2 1 15,4-2 4-15,1-3-1 16,0-5-2-16,4-1 0 0,4-5-3 0,0-2 0 15,3-1 3-15,1-3 2 0,4-2 1 0,-1-2 1 16,3 0 1-16,4-2 0 0,-1-5 0 0,-1-1-1 0,3-3-1 0,0 0 2 16,-2-3-2-16,-1 0-2 0,1-2 3 0,-2 0 0 15,-3-2 4-15,4-1 2 0,-2 0-2 16,2-1 0-16,0-3-6 0,1 5-6 0,1-2 4 16,3 1 2-16,-10 1 4 0,2 2 3 0,-6 1-3 15,-2 4-1-15,-2 3 0 0,-1 1 1 0,-2 1 2 16,0 3 1-16,-2 0 2 0,-2 3-5 15,1 0-1-15,-1 0-5 0,0 0-8 0,0 1-6 0,0 5-4 16,1 3 5-16,4 4 7 0,-4 2 8 16,2 6 6-16,-3-1-3 0,0 0-2 0,0 2 2 0,0-2-2 15,-3 1-2 1,-1-1 0-16,2-1-1 0,2-4-1 0,0-2 3 16,0-5-1-16,2-1 0 0,3-2-1 0,-2-3-1 0,3-1 2 0,0-1 2 15,2-1 3-15,2-5 0 16,1-4 0-16,3-1 1 0,0-3-5 15,-3-1 4-15,5-3 0 0,-3-4-1 0,0 0 1 0,3-3-3 0,-1-4 0 16,1 2 0-16,-3-3 3 0,0-2-2 16,-3 1 0-16,-1-1-2 0,0 2 0 0,-4 0 1 15,-4 3 0-15,-1 2 2 16,0 2-1-16,-5 5-3 0,0 3 0 0,-2 3-2 0,-3 3 1 16,1 3 0-16,1 3-1 0,0 0-1 15,1 3-3-15,-1 0-5 0,4 0-3 0,-2 5-4 16,-2 5 1-16,1 3 3 0,1 4 5 0,2 4-1 0,1-1 3 15,3 1 2-15,4 2 0 16,6 0 3-16,3 3 0 0,-1-2 0 16,6 2 0-16,-1-1 2 0,-1 1 0 0,1 1 0 0,1-1 0 0,-4-1 1 15,0-1 0-15,-2 1-3 0,-2-4 4 16,-5-1-1-16,1 0 0 16,-4-4-1-16,-1 0-1 0,-1-1 0 0,0-1 1 0,-1-1 2 0,-6-3 0 0,2 0 1 15,-3-3 3-15,0 0-6 16,-2-3 2-16,2 0-1 0,-1 0-3 0,2-3 4 0,-3-1-4 15,2 0-1-15,2 0-3 0,0-5-9 16,0-2-11-16,4-4-15 0,2-2-18 16,0-3-23-16,8 0-10 0,4-3-9 0,7-3 1 15,2-1 11-15,3-1 8 0,2-4 19 0,2-2 19 0,-2 2 11 16,3-1 13-16,1 1 6 0,0 3 21 0,1 3 18 16,1 1 11-16,-3 2 21 15,-8 1 11-15,-4 2 20 0,-10 2 20 0,-3 0-1 16,-4 3-10-16,0 3-25 0,-4 2-23 0,-1 2-15 0,-4 1-16 15,-2 3-8-15,-1 0-4 0,-6 0-5 0,5 7-2 16,-4 4-2-16,5-1-1 0,2 3-2 16,1 2 1-16,5-2 1 0,1 0-1 0,3 1 2 15,0 1 1-15,3 1 1 16,3-1 0-16,4 0 2 0,5 1-2 16,-1 2 0-16,4-2 2 0,1 3 0 0,3 0 0 0,-2 0-1 0,1 1 0 15,1-1-1-15,-3 2 1 0,-1-1 0 16,-5 0 1-16,-2 0 0 0,-4-1-5 0,-4-2 4 0,-2 0-3 15,-1-2 1-15,0 0 3 0,0-4-1 16,-1-3 1-16,-2-2 1 0,-3-2 0 0,4-1-1 16,-5-3 3-16,3 0 3 0,-1 0 1 0,0-1 5 15,-1-6-3-15,0-4-1 0,-2-1-1 16,0-6-8-16,5 1 2 0,-1-3-4 0,4-4-5 0,0 0 5 16,6 0-5-16,4-7 1 0,8 1 1 15,2-1 0-15,2 0 1 0,3 1 2 16,3 1 1-16,2 2-1 0,0 5-1 0,1 1-2 0,-2 3 2 15,-4 2 4-15,0 3-3 0,-5 2 2 16,0 3-2-16,-7 4-4 0,-1 1 2 16,-5 2-3-16,-2 1-5 0,0 0-19 0,-4 4-26 15,-1 3-51-15,0 4-89 0,0 2-234 0,-4-3-702 16,0-1-515-16</inkml:trace>
  <inkml:trace contextRef="#ctx0" brushRef="#br0" timeOffset="31905.5583">5489 4067 0 0,'0'0'439'0,"0"0"-70"0,0 0-63 0,0 0-15 0,0 0-16 16,0 0-31-16,0 0-35 0,0 0-22 0,0 0-29 15,0 0-34-15,0 0-23 0,0 0-22 16,0 0-15-16,0 0-11 0,0 0-9 0,-28-24-7 16,29 24-8-16,-1 0-4 0,0 0-8 0,3 0 6 15,0 0 1-15,-2 0 1 0,1 2 4 16,-2-2-10-16,1 0-3 0,0 1-3 0,3-1 4 15,2 0 11-15,3 0 0 0,7 0 0 0,5 0-6 16,3 0-11-16,6 0 0 16,2 0-1-16,7 0-5 0,1 0 6 0,2-1 2 15,4 1 1-15,1-2-2 0,3 0 0 16,3 0-6-16,0 0-2 0,2-1 8 0,2-2-8 0,1 1 2 0,2 0-1 16,0 0-7-16,0 0 4 0,-3 0 0 0,-1 0-1 15,-3 2 5-15,3 1-1 0,-2-1-1 16,-2 1-2-16,2 0 0 15,1 1-4-15,-1 1 3 0,2-2 1 0,-1 1-1 0,4-2-1 16,0 1 1-16,-4 0-2 0,4 1 5 16,0-1-2-16,1-1 0 0,1 0 1 0,0 0-3 0,3 1 3 15,-1-1 3-15,5-1 1 0,0 0 1 0,-1-1 2 16,2 3 1-16,0-1-1 0,0 0 0 0,-2 1-4 16,2-1 1-16,3 0 0 0,-2 0-1 0,0 1 1 15,2-3 1-15,-1 0-1 16,1 1 4-16,0-1-1 15,-1 1-1-15,0 1 0 0,0-1 0 0,-1-1-3 0,0 1 0 0,1-2 3 16,2 0-6-16,-1 2 3 0,5-1-1 16,-2 0-3-16,-2-1 4 0,5 0-1 0,-4 1 0 15,5 0 1-15,-3-1-5 0,2-1 6 0,0 0-2 0,0 0 0 16,0 3 4-16,0-2-2 0,-4 1 1 16,3 0 1-16,-5 1-4 0,-1-1-2 15,-7 2 0-15,3-1 1 0,-4-1 2 0,-1 1-1 0,-3 1 2 0,-2 0-2 16,-4-1 2-16,-2 1-2 0,-5 0 2 15,-4-1 1-15,-4 0-1 0,-4 0 1 0,-7 0-1 16,-3-1 1-16,-5 1 1 0,-4-1 2 0,-4 2 2 16,-4 0 1-16,-1 2 0 0,-4-1 1 0,-1-1-1 15,-1 2-1-15,0 0 0 0,0 0-3 16,0 0 0-16,0 0-3 0,0 0-3 0,0 0 0 0,0 0-1 16,0 0 2-16,0 0-1 0,0 0 0 15,0 0-1-15,0 0 2 0,0 0-1 0,0 0 1 16,0 0 0-16,0 0-3 0,0 0 0 15,-1 0-1-15,1 0 0 0,-2 0 2 16,2 0-1-16,0 0 1 0,-1 0-3 0,1 0-1 0,-1 0 0 16,1 0 0-16,0 0 1 0,-1 0 0 0,1 0 0 15,-1 0 0-15,1 0 0 0,0 0 0 16,-2 0-3-16,2-1 0 0,-1 1 1 0,0 0-2 16,1 0 0-16,-3 0-2 0,3 0-3 0,0-1-6 15,-2-1-13-15,-2 1-15 0,-2 0-18 0,-3 1-28 16,-3-2-37-16,-3 1-66 15,-2 1-165-15,4 0-675 0,3-2-725 0</inkml:trace>
  <inkml:trace contextRef="#ctx0" brushRef="#br0" timeOffset="34300.8137">5461 4648 0 0,'0'0'0'0,"0"0"0"0,0 0 363 15,0 0 33-15,0 0-37 0,0 0-23 0,0 0-49 16,0 0-50-16,0 0-54 0,0 0-53 0,0 0-47 16,-16-1-23-16,16 1-10 0,0 0 2 15,0 0 5-15,0 1-5 0,0 0-5 0,0-1-10 0,0 0-7 16,2 1-2-16,-2-1-4 0,0 0 0 0,0 0 0 16,0 2-1-16,0-2-2 0,0 0-2 15,1 0 0-15,-1 0-2 0,0 0 7 0,2 0 2 16,-2 0 3-16,0 0 5 0,0 0-3 0,1 0 4 15,-1 0-1-15,0 0-1 0,1 0 1 16,-1 0-4-16,0 0-3 0,0 0-5 0,1 0-5 16,0 0-2-16,-1 0-5 0,1 0-1 0,4 1-6 15,-2-1-1-15,8 3 21 0,4-1 2 16,9 0 7-16,5 1 3 0,3-2-20 0,4 1 0 16,2-2-5-16,9 0-1 0,-1 0 0 0,9 1-2 15,3-4 0-15,6 0-2 16,3-1 0-16,6-1 1 0,2 0-1 0,1-1 1 15,1 2 1-15,2-1 1 16,-6-2 1-16,-3 1-2 0,-7-1 2 0,-3 0-4 0,-7 1 6 0,-5 0 2 16,-9 0 1-16,-7 1 5 15,-10 2-5-15,-5-1-1 16,-8 3 3-16,-4 1 2 0,-4 0 6 0,-1-1 5 0,0 1-2 0,0 0-6 0,0 0-1 16,-1 0-3-16,0 0-2 0,0 0 0 0,0 0-4 15,-1 0-6-15,2 0-2 0,0 0-5 0,0 0 1 0,0 0 1 16,0 0-2-16,0 0 1 0,0 0-5 15,0 0-11-15,0 0-16 0,0 0-27 0,-2 0-47 16,-2 0-12-16,-2 4-71 0,-2 3-179 16,-2 0-720-16,2-2-647 0</inkml:trace>
  <inkml:trace contextRef="#ctx0" brushRef="#br0" timeOffset="37050.3618">5224 5797 1088 0,'0'0'355'16,"0"0"-38"-16,0 0-39 0,0 0-53 0,0 0-36 0,0 0-40 16,0 0-30-16,0 0-28 0,0 0-15 0,0 0-16 15,0 0-9-15,0 0-7 0,0 0-8 16,0 0 2-16,0 5 1 0,0-5 0 0,0 0 1 16,0 1-4-16,0-1-1 0,0 0-2 0,0 0 5 15,0 1-7-15,0-1-2 0,0 0-4 16,0 0-9-16,1 0 2 0,-1 1-3 0,2-1-2 0,-2 0 3 15,1 0-7-15,0 0-1 0,2 0-1 16,4 0-2-16,4 0 9 0,7 0 0 0,4 2 0 16,7-2-4-16,3 0-3 0,3 0-1 0,6 0 1 15,3 0 2-15,3-2-1 16,2 0 1-16,3 1 0 0,2-1-2 0,-1 1 4 0,0-3 2 16,1 2 2-16,-2-2 3 0,-2 1-9 15,-3-1-2-15,-2 2-2 0,-2-1-3 16,-6 1 3-16,-3-1 0 0,-7 1-1 0,-3 2 0 0,-7-2 0 0,-7 1-1 15,-5 1 1-15,-4 0 6 16,-1 0 0-16,0 0 2 0,0 0 1 16,-1 0-6-16,1 0 5 0,-1 0 0 0,0 0-1 0,-1 0 1 0,2 0-3 15,-1 0-4-15,1 0 0 0,0 0-2 0,0 0-2 16,0 0 1-16,0 0-2 0,0 0-1 16,0 0 1-16,0 0 1 0,0 0 0 0,0 0 4 15,0 0-5-15,0 0 1 0,0 0 2 16,0 0-9-16,-2 0 5 0,2 0 1 15,-1 0-2-15,1 0 2 16,0 0 0-16,-1 0-4 0,1 0 4 0,0 0-1 16,-1 0-3-16,1 0 2 0,0 0-2 0,0 0 0 0,0 0 3 0,0 0 0 0,0 0-1 15,0-1 5-15,0 1-5 16,0 0-1-16,0 0 1 0,0 0-8 0,0 0 2 0,0-1-1 16,0 1-3-16,0 0 0 0,0 0 0 15,0 0-4-15,0 0-2 0,0 0-2 0,0 0-7 0,0-2-7 16,-1 2-8-16,0 0-22 0,-4 0-6 15,-1 0-5-15,-1 4-45 0,-3 0-71 0,0 1-181 16,4-2-539-16,1-2-748 0</inkml:trace>
  <inkml:trace contextRef="#ctx0" brushRef="#br0" timeOffset="37877.4707">6987 5463 1665 0,'0'0'365'0,"0"0"-170"0,0 0 1 0,0 0-38 0,0 0-31 0,0 0-30 0,0 0-37 0,0 0-36 0,0 0-21 0,0 0-2 16,0 0 6-16,0 0 11 15,0 0 7-15,0 0-5 0,-13 95 0 0,5-65-3 0,-2-1 4 16,0 3 3-16,-2 0 1 0,-2 3-2 16,-2-1-2-16,-3 1 1 0,1 0-2 0,2-5 4 15,0-4 1-15,5-6-7 0,1-7-3 16,6-6-3-16,0-5 0 0,3 0 10 0,0-2 14 16,1 0 13-16,0 0 22 0,0-4 3 0,0-4-15 0,0-7-15 15,1-5-28-15,2-3-13 0,3-3-1 16,5-5-3-16,1-1 3 0,6-4-2 15,1-4-1-15,5-2 0 0,4-2-1 16,2-6 2-16,3 1 1 0,2-2 1 16,-2 1-1-16,-2 0 1 0,1 3 0 0,-1-1-1 15,-2 3 1-15,0 6 0 0,-6 6 4 16,3 4 6-16,-10 7-2 0,2 4 5 0,-6 4 2 0,-1 5-2 16,-3 0 0-16,-2 7-2 0,-3 0-9 0,-3 2-6 0,2 2-7 15,2 6 0-15,-1 6 3 0,5 6 6 0,-3 4 4 16,3 8-1-16,-1 4-2 0,-1 3-1 15,2 4 0-15,-1-1 0 0,-3 1-3 0,2 0 2 0,-3 3 0 16,2 0 3-16,0-3 1 0,-2 2-1 16,3-5-2-16,-3-2 1 0,2-1-2 15,-3-2 3-15,0-4 4 0,0 0-1 16,4-7 1-16,-5 0-1 0,0-2-5 0,0-3-1 0,0-3-9 16,0-3-14-16,-1-2-12 0,3-3-20 0,-3-1-17 15,0-4-24-15,0 0-46 0,0-3-70 0,-4 0-185 16,2 0-595-16,1-2-655 0</inkml:trace>
  <inkml:trace contextRef="#ctx0" brushRef="#br0" timeOffset="38230.6929">6841 5645 1906 0,'0'0'217'0,"0"0"23"0,0 0-25 0,0 0-14 0,0 0-20 0,0 0-28 16,0 0-34-16,0 0-26 0,0 0-24 0,0 0-18 0,0 0-4 16,0 0-13-16,0 0-8 0,0 0-4 15,40-30-6-15,14 21-2 0,-1 3 0 0,5-2 1 16,-6 0 2-16,1-2 0 0,3 1 1 16,-4 1-5-16,0-1 2 0,-3 0-4 0,-4 1-2 15,0 1 2-15,-5 0-5 16,-5 1 1-16,-5 2-1 0,-3 0-1 15,-10 0-1-15,-3 3-2 0,-8 0 1 0,0 1 0 0,-5 0 4 16,-1 0 0-16,0 0 1 0,0 0 3 0,0 0-5 16,0 0 2-16,-1 0-2 0,0 0-4 0,0 0-1 0,-3 0-3 15,3 0-5-15,0 0-4 0,-1 0-3 16,-1 3-11-16,-3 3-18 0,3 3-26 0,-3-1-41 16,3 1-80-1,-3 1-255-15,4-3-766 0,1-2-498 0</inkml:trace>
  <inkml:trace contextRef="#ctx0" brushRef="#br0" timeOffset="39041.3805">3517 7098 695 0,'0'0'387'0,"0"0"12"0,0 0-72 15,0 0-30-15,0 0-46 0,0 0-38 16,0 0-37-16,0 0-27 0,0 0-24 16,0 0-19-16,0 0-25 0,0 0-23 0,0 0-19 15,-61-8-12-15,61 8-7 0,0 0 0 0,0 0 0 16,1 0-1-16,0 0-1 0,0 1-8 0,2-1-4 15,3 2 2-15,3 0 4 0,5 0 7 16,5 2 5-16,6-1-1 0,7-1-1 0,2 1-5 16,7-3 0-16,4 0 0 15,7 2-3-15,3-2 3 16,5 0-1-16,4-5 0 0,7-2 1 0,1 1-1 0,5-3-2 16,5-1-2-16,3-3-2 0,5 1-3 0,0-2 0 0,4-1 2 0,-1-1 0 0,1 0 0 15,-2-1-2-15,-4 0-2 16,-3 1-2-16,-1 0-2 0,-6 1 2 0,-5 1 0 0,-1 2 1 15,-7-1 1-15,-4 4 2 0,-4 1 1 16,-9 1 1-16,-8 1 0 16,-8-1 0-16,-9 4-1 0,-10 0 0 0,-4 2 0 0,-6 1 0 15,-3 0 1-15,0 0-1 0,0 0-1 0,0 0-2 0,0 0-1 16,0 0 0-16,-1 0 0 0,1 0-1 16,-1 0 0-16,1 0-1 0,-1 0-2 0,1 0 0 15,-1 0 0-15,-3 0-1 0,0 1 3 0,1 1-1 16,-1 0-1-16,0-1-1 15,2 0-6-15,-4 1 0 0,2 0-14 0,-5 1-13 0,0-2-19 0,-2 3-32 16,-4-1-42-16,-1 1-101 16,-1-1-476-16,7 0-1072 0</inkml:trace>
  <inkml:trace contextRef="#ctx0" brushRef="#br0" timeOffset="41307.5968">7066 6685 2489 0,'0'0'147'0,"0"0"13"16,0 0-3-16,0 0-32 0,0 0-12 0,0 0-25 16,0 0-25-16,0 0-19 0,0 0-21 0,0 0-14 15,0 0-7-15,0 0 0 0,0 0 3 16,0 0 1-16,-11 66 2 0,4-36-1 0,1 3 2 16,-2-1 1-16,-1 1 0 0,0 2 2 0,-4 2 0 15,-1 1-2-15,0 1 3 0,-3 1-2 16,2-1 0-16,-2-3 1 0,4-4-1 0,0-5-2 15,5-8-2-15,1-5-1 0,1-6-5 0,3-3 5 16,2-2-1-16,1-3 5 0,0 0 16 16,0 0 4-16,0-4 5 0,6-5-2 0,1-5-16 15,3-7-5-15,4-3-7 0,1-4-1 16,4-5 2-16,1 1-3 0,1-8 0 0,2 0-1 16,3-3 2-16,-4-3-2 0,4-4 0 15,-2-1 0-15,0-2-3 0,2 1 2 16,-3 1 1-16,2 4-1 15,-3 2 4-15,-3 8-4 0,-3 3 0 16,0 7 1-16,-2 5-3 0,-3 5 1 0,-2 4 2 0,0 4-5 16,-2 4 6-16,-4 3-4 0,3 2 2 0,-3 0 1 0,-1 4 2 0,6 7-3 0,-4 5-1 15,4 5 0-15,2 6-6 0,0 6 6 16,0 1 0-16,0 6 0 0,0-1 2 16,-1 4-2-16,1 2 2 0,-1 2 0 0,-4-1-2 0,3-1 0 15,-1-1-2 1,-4-3 0-16,2 0 1 0,0-3 2 0,-3-3 1 0,2-1 1 0,-3-5 3 0,0-3-6 15,1-3-1-15,-1-6-7 16,0-2-12-16,-1-3-8 16,1-2-15-16,-1-3-28 0,0 0-12 0,0-4-51 15,0 1-92-15,0-4-210 0,-1 0-685 0,0 0-534 0</inkml:trace>
  <inkml:trace contextRef="#ctx0" brushRef="#br0" timeOffset="41566.6126">7001 6979 2387 0,'0'0'162'0,"0"0"-4"0,0 0-9 0,0 0 3 0,0 0-4 0,0 0-11 16,0 0-18-16,0 0-33 0,0 0-30 16,0 0-24-16,0 0-16 0,0 0-2 0,0 0-2 15,138-50-4-15,-97 43-5 0,6 2 1 0,-2-1-1 16,3 1 0-16,-3 0 4 0,3 0-11 15,-4 1-18-15,2-2-36 0,-4 2-92 0,-11-1-296 47,-10 1-1159-47</inkml:trace>
  <inkml:trace contextRef="#ctx0" brushRef="#br0" timeOffset="44566.4946">3721 8369 0 0,'0'0'0'15,"0"0"218"-15,0 0 170 0,0 0-78 0,0 0-27 0,0 0-35 0,0 0-34 0,0 0-5 0,0 0-24 0,0 0-14 0,-69-40-13 0,63 38-13 0,2 2-9 0,2 0-11 16,0 0-13-16,0 0-16 0,2 0-12 0,0 0-15 16,0 0-12-16,0 0-9 0,0 0-9 15,0 0-5-15,0 0 3 0,0 0-6 0,0 0-2 16,0 0-4-16,0 0-12 0,0 2-1 0,0-2-1 16,0 0 0-16,2 0 6 0,-1 0-1 15,2 0 1-15,5 0 6 0,6 0 4 0,5 0 0 16,13-2 2-16,7-1-6 15,8-2-7-15,9-1-3 0,5-1-4 16,5 1-2-16,2 1 5 0,1-1-2 0,-1 0-1 16,-2 0 1-16,1 3-6 15,-2-2 2-15,0 0 1 0,0 0-1 16,-3 0 2-16,1 2-2 16,-2-1-1-16,0-1-2 0,-1-1 2 0,-6 1 0 0,-1 0 0 0,-6 0 0 0,-3 0-3 15,-8 0 0-15,-5 2 0 0,-3-2-1 0,-8 2 5 16,-5 0-1-16,-3 1 0 0,-3 1 1 0,-4-1-4 0,-1 0 3 0,0 1 2 0,-3 0 2 15,-1-1 0-15,0 2-2 0,0 0-2 16,0 0-4-16,0 0 3 0,0 0-2 0,0 0 1 16,0 0 2-16,0 0-8 0,0 0 2 0,0 0 0 0,0 0-2 15,0 0 4-15,0 0 1 0,0 0-3 16,0 0 4-16,0 0-4 0,0 0 1 16,0 0 1-16,0 0-1 0,0 0 3 0,0 0-3 0,0 0 1 15,-1 0-2-15,-1 0 2 0,1 0-1 16,-3 0 0-16,1 0-2 0,-5 0-7 15,1 0-5-15,-1 0-13 0,2 0-21 0,-2 0-22 16,5 0-40 0,-3 2-72-16,2 4-195 0,3-1-771 15,-1-3-599-15</inkml:trace>
  <inkml:trace contextRef="#ctx0" brushRef="#br0" timeOffset="45309.205">6234 7903 2752 0,'0'0'33'16,"0"0"-28"-16,0 0-1 0,0 0-4 0,0 0 18 0,0 0 12 15,0 0 4-15,0 0 3 0,0 0-15 0,0 0-3 16,0 0-1-16,0 0 3 0,0 0 3 0,0 0-4 15,0 0 2-15,0 0 1 0,-63 133-1 16,60-97 1-16,-2 2-1 0,1 1 0 0,-2 4-1 0,1-2-2 16,-1 0 0-16,-3-4-3 0,2-2-4 15,3-4-1-15,-4-4-5 0,4-7 1 16,-1-5 0 0,3-4-1-16,1-5 4 0,1-3 3 0,0-2 14 0,0-1 19 0,0 0 21 0,0-1 13 15,-1-6-16-15,1-2-20 0,0-5-20 16,-1-4-20-16,-1-1 5 0,1-4 1 0,-1-3 0 15,1-3 0 1,1-3-6-16,0-7-3 0,1 0-1 0,4-6 1 16,0 1 2-16,6-4-1 0,4 0 2 0,0-1-4 0,4-2-2 0,5 2 2 15,1 0-1-15,3 7 0 0,-4 1 1 0,4 7-2 16,-5 7-1-16,1 4 1 16,-3 2 0-16,-4 8 0 0,1 1 0 15,-6 6-2-15,2 1-1 0,-2 4-4 0,-4 1-2 0,2 5 4 16,-4 5-1-16,2 8 2 0,-5 4 4 0,0 3-1 0,-3 5 1 15,-2 4 3-15,-4 1-2 0,-6 3 4 16,-3-1-1 0,0-1-1-16,-1-3 0 0,2-3-2 0,-1-5 1 0,4-4 1 0,0-5 3 0,3-1 1 0,2-5-5 15,0-3-1-15,5-2-1 0,-2-2 0 0,3-3 3 16,0 2 0-16,4-1 1 16,2-1-4-16,5 2 3 15,2-1 1-15,2 0 0 0,3 0 4 0,1 2-5 0,3 1-2 16,3 2 0-16,-2 2-7 0,-1 2 8 15,5 1 0-15,-4 3 1 0,-2-1 4 0,0 4-6 0,-1-1-1 0,-1 2 1 16,-4 0 0-16,-2 0 2 16,-3 0-2-16,-5 0 1 0,0-1-1 0,-4-2-1 0,-1-2 4 0,-2-1-1 15,-4 0 7-15,-3-2-6 0,-1 0-1 16,-1 1 0-16,-1-3-5 0,-5 3 10 16,2-2 1-16,-4-1-1 0,-2 0 2 15,0-3-5-15,-2 2-1 0,-1-1-1 0,2 0-1 0,2-3 1 0,0 2-6 0,1-2-4 16,4-2-14-16,-1-1-21 15,6 0-35-15,4-1-67 0,1-5-176 0,3 1-694 16,1 0-713-16</inkml:trace>
  <inkml:trace contextRef="#ctx0" brushRef="#br0" timeOffset="45548.8547">6853 8046 1585 0,'0'0'486'0,"0"0"-194"0,0 0-102 0,0 0-36 0,0 0-31 15,0 0-27-15,0 0-21 0,0 0-11 16,0 0-3-16,0 0 0 0,0 0-6 0,0 0 0 0,0 0-11 16,0 0-5-16,73 139-7 0,-73-113-8 15,-1 1 0-15,-2-2-10 0,-3 0-1 0,2-2-1 16,-1-1-4-16,2-2 7 0,1-3-2 0,0 0-2 16,0-4-7-16,2-2-19 0,2 2-28 15,-2-5-50-15,5 0-67 0,2-3-165 0,-2-3-648 16,1 0-711-16</inkml:trace>
  <inkml:trace contextRef="#ctx0" brushRef="#br0" timeOffset="45954.5865">7677 7831 1126 0,'0'0'866'0,"0"0"-619"0,0 0-17 16,0 0-30-16,0 0-31 0,0 0-20 0,0 0-26 15,0 0-14-15,0 0-21 0,0 0-16 0,0 0-13 16,0 0-23-16,0 0-15 0,-4-93-11 16,-10 94-11-16,-2 6 7 0,-4 3-2 0,-5 4 4 15,0 1 5-15,-3 4-4 0,0 2-1 0,2 1 1 16,-2 5 1-16,-1 1 4 0,5 3-3 0,-2 1-1 16,4 2-5-16,2 0-2 0,2-1 3 0,5 1 0 15,3 1 3-15,5-2-4 0,5-1-2 16,0-2 1-16,12-3-1 0,2-3 8 0,6-5 6 15,8-4 7-15,3-1 2 0,8-5 0 16,3-3-4-16,1-3-6 0,8-3-1 16,-3 0-3-16,-2-2-1 0,0-4 0 0,-4-2-5 0,-5 1 1 15,-5-2 1-15,-6 1 0 0,0 1 3 16,-8 2-4-16,-4 0-2 0,-4 0 1 0,-2 2 1 16,-4 0 7-16,-2 1 5 0,-2 1 1 0,0 0-3 15,0-2-6-15,0 1-6 0,-3 0-5 0,-2-1 3 16,-2 1-3-16,-1 1-1 0,3 0-1 15,-2-1-7-15,-2 2-5 0,1 0-14 16,2 0-24-16,-3 2-35 16,0 0-69-16,0 2-189 15,1-3-831-15,5 0-619 16</inkml:trace>
  <inkml:trace contextRef="#ctx0" brushRef="#br0" timeOffset="49142.4271">3797 9760 0 0,'0'0'0'0,"0"0"300"15,0 0 81-15,0 0-45 0,0 0-38 0,0 0-19 0,0 0-33 0,0 0-15 0,-123-7-19 16,113 5-43-16,0 2-37 0,0 0-33 0,2 0-26 16,2 0-9-16,0 0-1 0,2 0-4 15,-1 0-7-15,4 0-11 0,0 0-12 0,1 0-11 16,0 0-7-16,0 0-1 0,0 0 0 16,0 0-2-16,0 0-2 0,0 2 4 0,2-1 3 0,4 1 21 15,1 0 15-15,3 3 8 0,4 1 9 0,5 0-12 16,10-3-9-16,4 0-4 15,10-2-10-15,7-1-5 16,8 0-3-16,6-1-6 0,4-2-4 0,7-1-2 16,-2-1-3-16,3-1-2 0,0-2 6 15,1 0-5-15,-2-2 1 0,-1 1 1 16,-1-1-8-16,-5 2 2 0,-1-2 2 0,-5 0 1 0,-5 2 0 0,-7 0-1 16,-6 2-4-16,-6 0 0 0,-8 0 2 0,-5 1-1 0,-8 2 4 15,-4 2 1-15,-7-1 0 0,-3 2 2 0,-2 0 1 0,-1 0 1 16,0 0 2-16,0 0 0 0,0 0-3 15,0 0-1-15,-1 0-4 0,1 0 2 0,-2 0 1 16,2 0-1-16,-1 0-1 0,1 0-4 0,0 0 0 16,0 0-5-16,0 0 6 0,0 0-1 0,0-1 0 15,0 1-1-15,0 0-3 0,0 0-1 0,0 0-3 16,0 0-8-16,0 0-12 0,-1 0-23 16,-1 0-13-16,0 3-18 0,0 1-39 0,-1 1-69 15,0 1-231-15,2-3-702 16,1 0-585-16</inkml:trace>
  <inkml:trace contextRef="#ctx0" brushRef="#br0" timeOffset="49918.5188">6166 9324 2454 0,'0'0'51'0,"0"0"11"0,0 0 21 16,0 0 9-16,0 0 0 0,0 0-11 16,0 0-16-16,0 0-21 0,0 0-20 0,0 0-3 0,0 0 0 15,0 0 2-15,0 0 0 0,0 0-1 16,-29 73-3-16,29-50 2 0,-2 3 3 16,2 0-3-16,0 2 1 0,2 0-2 0,-2-1-4 0,0 0 2 15,0 1-5-15,0-3 2 0,-2 1 0 16,2-1-6-16,-1-4 3 0,0-3-4 15,1-3 0-15,-1-2-2 16,0-3 0-16,0-2-1 0,1-1 2 16,-2-4 1-16,2-1 2 0,-2 0 5 0,2-2 7 0,0 0 11 0,0 0 11 15,0 0 6-15,-1-4-6 0,1-4-11 16,-2-3-13-16,1-4-13 16,-2-3 0-16,-1-3-2 0,1-4 1 0,3-3 0 0,-1-2-4 0,1-2 1 0,-1-5-2 15,3-1-3-15,7-4 5 0,-2-1-2 16,5-2 4-16,1 0-1 0,3-3-6 0,4 3 2 0,3 1-1 15,0 0 1-15,5 6 5 16,1 3-5-16,-1 2-2 0,1 3-1 16,-1 4 0-16,1 3 0 0,-5 2 1 15,2 5 2-15,-5 3-7 0,0 4 0 0,-1 2-3 16,-6 7-5-16,1 0 7 0,-3 2-2 0,-2 6 0 0,0 5 3 16,-2 4-2-16,-4 6 2 15,-2 0 7-15,-2 6-2 0,-4 2 3 0,-8 4 0 0,-7 2-3 0,-5 1 1 0,-2 0 2 16,-2-1 0-16,2-4 1 0,0-4 3 15,4-4-6-15,1-4 1 0,2-4-1 0,1-3-2 16,6-5 7-16,1 0-3 16,4-3 0-16,5-3 0 0,2-1-4 0,0-2 1 0,0 0 1 0,5 0 4 15,8 0 8-15,1-2-6 0,8 0-1 0,5 0-4 16,4 2-5-16,0 0 5 16,1 0 3-16,1 0-1 0,-2 3 3 0,-3 3-7 15,0 2 1-15,-1 2 1 16,-5 1 0-16,0 2 2 0,-2 1-2 15,-2 0-2-15,-5 2-2 0,-3-1 3 0,-1 0-1 0,-4 0 3 16,-1 2 5-16,-4 0-6 0,0-1 1 0,-7 0-2 0,2-1-1 0,-6 0 4 16,-2-1 2-16,0 0 2 0,-5-1 1 15,3 0-4-15,-5 0 3 0,1-2-8 0,-3-1 6 16,-1-2 0-16,-2-1-3 0,2 0 5 16,-4-2-4-16,4-2 0 0,-4 1 3 0,5-3 1 0,3-1 1 15,2 0-2-15,2 0-3 0,0 0-2 16,5 0-7-16,2-2 0 0,-1-4-10 0,2-1-13 15,5-1-31-15,1-3-74 0,1-1-151 0,0 2-497 16,2 2-916 0</inkml:trace>
  <inkml:trace contextRef="#ctx0" brushRef="#br0" timeOffset="50208.8447">6996 9349 1945 0,'0'0'280'15,"0"0"-64"-15,0 0-70 0,0 0-36 0,0 0-18 0,0 0-9 16,0 0 10-16,0 0-10 0,0 0-4 0,0 0 2 16,0 0-15-16,0 0-4 0,0 0-8 15,2 116-7-15,-2-93-10 0,0 0-6 0,0 1-9 0,3 1-3 16,0-3-6-16,0 2-4 0,0-2 4 16,2 1 0-16,-2-2 2 0,3-1 2 0,-3-2-6 15,3-2-1-15,-1-2 0 0,1 1-2 0,-2-5-3 16,2 0-14-16,-3-3-26 0,4-1-28 15,-2-1-52-15,3-1-80 0,-1-2-238 0,-3-1-689 16,-2-1-572-16</inkml:trace>
  <inkml:trace contextRef="#ctx0" brushRef="#br0" timeOffset="50616.3067">7968 9090 2042 0,'0'0'197'0,"0"0"6"0,0 0-12 0,0 0-26 0,0 0-13 0,0 0-26 0,0 0-22 0,0 0-25 16,0 0-22-16,0 0-19 0,0 0-19 0,0 0-6 16,0 0-5-16,0 0-1 0,-87-51 1 0,62 63-2 15,-2 4 0-15,-2 1 2 0,0 2-1 0,2 5 6 16,-1 3 0-16,-3 2 0 0,1 2-4 15,1 4-2-15,-1 0 1 0,3 2-2 0,4-1 3 16,4-1-5-16,7 1 0 0,3-4 0 0,7-3-1 16,3-1 8-16,6-2 8 0,7-4 7 0,12-1 3 15,8-5 0-15,7-1-2 0,9-3-4 0,7-4-1 16,5-2-5-16,2-4-4 0,-3-2-3 16,2 0-2-16,-2 0 2 0,-2-3 3 15,-2-2-1-15,-3 2 3 0,-4 0-2 0,-2 1-3 16,-7-1-1-16,-7-1 0 0,-10 1 2 0,-5 1 2 15,-9-1 2-15,-2 2-1 0,-8 0-2 0,0 1-1 16,0 0-3-16,0 0-3 0,-1 0-3 16,-8 0-5-16,-2 0-2 15,-8 2-8-15,-2 3-6 0,-1 2-17 0,-5 0-28 0,1 0-37 0,0 3-87 16,-2 0-291-16,12-2-835 16,0-4-409-16</inkml:trace>
  <inkml:trace contextRef="#ctx0" brushRef="#br0" timeOffset="51397.4702">3409 11242 0 0,'0'0'0'0,"0"0"0"0,0 0 0 0,0 0 241 15,0 0 103-15,0 0-11 0,0 0-21 0,0 0-22 0,0 0-17 16,0 0-38-16,0 0-36 0,0 0-24 15,0 0-36-15,0 0-10 0,-58 7-7 0,58-7-21 16,0 0-14-16,0 1-19 0,0-1-19 0,0 1-9 16,0-1-6-16,0 2-3 15,0-2-1-15,0 1-4 0,0-1-2 0,0 1-5 0,0-1 1 0,0 0-2 16,3 0 0-16,0 0 11 16,1 0-2-16,5 1 8 0,2-1 1 0,3 0-9 0,2 0 2 15,3 0-10-15,2 0-1 16,2 0-2-16,3 0-5 15,3-2 2-15,1-2-2 0,3 0 4 16,5-1-4-16,3-1 0 0,8-1 3 16,7 0-3-16,7-2 0 0,11 1 1 0,5 0-2 0,7-1-1 0,5 2-4 15,3 0 1-15,4 0-1 0,0 1-2 0,2 1 6 0,0 0-6 16,-2 3 3-16,-1 0-2 0,-5 0-3 0,-4 2 1 0,-6-1 0 16,-7 0 2-16,-4-1-2 0,-6-1 1 15,-6 0 0-15,-6-1-2 0,-8 0 5 16,-5 1-4-16,-6-1 1 0,-7 0 2 0,-6 1-6 15,-4 1 6-15,-7-1 3 16,-6 1 2-16,2 0 10 0,-4-1-1 0,-2 1 3 0,0 0-5 0,0-1-2 0,0-1-4 16,0 1-5-16,0-1 0 0,0 1-4 15,-2-1 1-15,-1 2 2 0,0 0-5 16,2-1 7-16,1 2-4 0,-1 0-2 0,1 1 1 0,0-1-8 16,0 1 4-16,0 0 0 0,0-1 1 15,0 1 0-15,0-2-12 0,0 2-16 0,0 0-32 0,0 0-29 16,0 0-43-16,0 3-105 0,0 0-554 15,0 0-1007-15</inkml:trace>
  <inkml:trace contextRef="#ctx0" brushRef="#br0" timeOffset="53340.3714">6958 10737 1114 0,'0'0'338'0,"0"0"-55"0,0 0-14 0,0 0-46 0,0 0-27 0,0 0-22 15,0 0-33-15,0 0-22 0,0 0-29 0,0 0-25 16,0 0-27-16,-7-43-17 0,7 45-16 0,0 2 4 16,0 4-1-16,0 3 7 0,2 6 14 15,-2 2-4-15,0 4 9 0,0 3 0 0,0 1-2 16,-2 2 3-16,-1 2-5 0,1 4-2 0,-6 0-2 15,2 1-4-15,-2 2-1 0,0 0 0 16,-2-4-2-16,7-1-4 0,2-6-1 16,1-1-4-16,0-5 0 0,3-2 7 0,7-5 5 15,1-4 6-15,6 0 2 0,4-4-6 16,4-1 1-16,6-3-2 0,6-2-3 0,2 0 0 0,2-5-7 0,1-1 0 16,-1-3-4-16,0-2-3 15,-1 1 0-15,-3-3-1 0,-5 2 2 0,-3 0-2 16,-5 1-1-16,-2-1-1 0,-3 2-2 0,-2 0 3 15,-5 1 1-15,-1 0-1 0,-4 1-3 0,-3 0-3 0,-2 1-8 16,-1 0-4-16,-2 1-7 0,1-2-10 0,0 1-13 16,0 0-18-16,0 1-29 15,-1-1-43-15,-1-1-79 0,-1 0-213 0,-1 1-628 16,2 3-629-16</inkml:trace>
  <inkml:trace contextRef="#ctx0" brushRef="#br0" timeOffset="53655.8279">7115 10541 1470 0,'0'0'272'0,"0"0"31"0,0 0-25 0,0 0-56 0,0 0-32 0,0 0-35 0,0 0-25 0,0 0-20 16,0 0-24-16,0 0-21 0,0 0-17 0,0 0-13 15,0 0-4-15,0 0-8 0,73-108-5 16,-41 103-5-16,0 0-5 0,5 0 1 0,-4 1-1 15,3 2 2-15,-3 0-1 0,-1 0-4 0,-2 2 1 0,-2 0-3 16,-2 0 0-16,-2 0 0 16,-8 0-2-16,0 3 1 0,-6-2-4 0,-5 0-2 15,1 1-8-15,-4 1-9 0,0 0-11 0,-2 1-17 0,0 0-21 16,0 2-40-16,-4 2-67 0,-5 2-129 16,-4 0-304-16,2-2-496 0,3-1 89 0</inkml:trace>
  <inkml:trace contextRef="#ctx0" brushRef="#br0" timeOffset="53884.8308">7048 10849 1683 0,'0'0'132'0,"0"0"2"0,0 0 24 0,0 0 60 0,0 0 31 0,0 0 1 0,0 0-37 0,0 0-62 15,0 0-42-15,0 0-29 0,126 8-20 0,-90-12-15 16,5 1-7-16,2-1-3 0,2 0-3 15,-1-1-1-15,-4 0-8 0,1 1-2 0,-1 0-5 16,-6 2-5-16,-3-1 2 0,-4 1-6 0,-4 0-4 16,-4 1 0-16,-3-1-3 0,-6 2 2 0,-5 0 3 15,1 0-1-15,-5 0-2 0,-1 0-1 0,0 0-2 16,0 0-3-16,0 0 2 0,0 0 1 16,0 5-1-16,-2-1 1 0,-3 1-8 15,2 1-10-15,-3 0-18 0,2 0-20 0,-4 0-32 0,3 1-61 16,-3-2-138-16,1 0-520 15,4-2-919-15</inkml:trace>
  <inkml:trace contextRef="#ctx0" brushRef="#br0" timeOffset="54795.3878">3744 12625 630 0,'0'0'549'0,"0"0"-243"0,0 0-2 0,0 0-19 0,0 0-52 0,0 0-47 16,0 0-46-16,0 0-14 0,0 0-15 16,0 0-11-16,0 0-14 0,-119-16-11 15,116 16-14-15,2 0-10 0,-2 0-9 0,3 0-9 0,0 0-9 16,0 0-5-16,2 0-3 0,-2 0-2 16,0 2 0-16,1-1 1 15,2 1 5-15,2 1 10 0,1 2 2 0,4 1 10 0,6 0-1 16,2-1-2-16,6-1-3 0,5 0-7 15,5-1-4-15,8-2-5 0,3 0-2 0,6-1-1 16,6 0-4-16,4 0-1 16,4 1-2-16,2-3-1 15,2-2 2-15,3-1-1 0,4-2 7 16,-1 0-3-16,4-1-2 0,2-1-2 0,0-1-2 0,4 0 1 0,-2 1 2 16,1 1 1-16,-1 0-2 0,-5 0-2 15,-1 0 0-15,-6-1-1 0,-2 1 1 0,-5 2 1 0,-3-1-4 0,-9 2 1 16,-2 2-3-16,-10 1-6 0,-7 1 7 0,-6-1-4 0,-10 1 5 15,-7 1 1-15,-5 0-5 16,-3 0 2-16,-2 0-2 0,0 0 3 16,0 0 3-16,0 0-1 0,0 0 0 0,0 0-3 0,0 0 0 0,-1 0-1 0,1 0 1 15,-1 0 4-15,1 0-6 0,0 0 2 0,0 0-3 16,0 0-4-16,0 0 5 16,0 0 0-16,0 0 1 0,0 0 0 0,-1 0-2 0,1 0-2 15,0-1-2-15,0 1-5 0,-2-1-6 0,-4 1-9 16,1 0-16-16,-3 3-25 15,-2 2-32-15,-1-2-65 0,-5 1-158 16,6-3-835 0,4 0-650-16</inkml:trace>
  <inkml:trace contextRef="#ctx0" brushRef="#br0" timeOffset="56299.4684">6572 11989 2508 0,'0'0'221'0,"0"0"-17"0,0 0-19 0,0 0-30 0,0 0-25 0,0 0-19 16,0 0-28-16,0 0-20 0,0 0-22 0,0 0-20 15,0 0-9-15,0 0-7 0,0 0-1 0,0 0-1 16,-5-43 1-16,3 69-2 0,-1 4 2 0,1 4 3 16,1 2 1-16,-3 1 1 0,-1 2-2 0,0 2-4 15,-2 3 3-15,-1 3-2 0,2 2 2 16,-1-1 2-16,-3-1-4 16,2-2-1-16,0-2-2 0,6-7-1 15,-3-4 2-15,1-6 0 0,3-5 0 0,0-4-4 16,1-6-3-16,0-1-8 0,0-4-9 15,0-4-11-15,0-1-17 0,1-1-9 0,1 0-19 16,4-6-35-16,-3-3-61 0,3-3-142 16,-3 2-368-16,1 3-634 0</inkml:trace>
  <inkml:trace contextRef="#ctx0" brushRef="#br0" timeOffset="56687.3657">6331 11926 1412 0,'0'0'288'0,"0"0"30"0,0 0-53 16,0 0-48-16,0 0-22 0,0 0-57 0,0 0-40 16,0 0-40-16,0 0-19 0,0 0-1 0,0 0 3 15,0 0 9-15,127 11-3 0,-81 7-5 0,5 1-6 16,3 1-10-16,-2 0-6 0,2 2-4 16,1-1-3-16,-7 2-4 0,-1-1 0 0,-5 0-4 15,0 0-1-15,-4 2 1 0,-6-3-3 0,-3 2 3 16,-7-1-1-16,-5-2-1 0,-6 0 3 15,-3-2-4-15,-6 0 1 0,-2 2 5 0,-5-2 1 0,-7-1 3 16,-1 5 2-16,-5-2-1 0,-2-1-1 16,-3-1 0-16,-1 0-2 0,-3-3-2 0,-2 0 3 15,-1 1-2-15,-2-1-1 0,0-3 2 0,-1 2-3 16,-3-1 1-16,4-2-2 0,0-1-2 0,1 1 1 16,2-1 0-16,0-1 0 0,1-1 2 15,3-1-2 1,-1-2 1-16,4 0-2 0,1-1 0 0,3-2-1 0,5 2 0 0,2-1 1 0,0 1-4 15,2-2 1-15,0-1-2 16,4 0 0-16,-1 0 4 0,4 1-5 0,-1-2-2 16,3 0-18-16,0 0-39 0,2-2-45 0,7 0-104 0,5-3-329 15,-3 2-722-15,0-1-162 0</inkml:trace>
  <inkml:trace contextRef="#ctx0" brushRef="#br0" timeOffset="56964.7572">7193 12293 2531 0,'0'0'274'0,"0"0"-38"15,0 0-71-15,0 0-34 0,0 0-31 0,0 0-31 0,0 0-29 0,0 0-10 16,0 0-7-16,0 0 0 0,0 0 2 16,0 0-3-16,0 0-3 0,15 80-3 0,-15-57-4 15,0-1 2-15,0 3-3 0,-5 0-2 0,0 0 5 16,-4 3-7-16,-1-1 0 0,-1 3 2 0,-1-1-9 15,-3-2 3-15,2-2-4 0,2-2-11 0,0-5-13 16,0-2-27-16,1-2-43 0,1-2-74 16,0-4-224-16,2-3-831 31,5-4-533-31</inkml:trace>
  <inkml:trace contextRef="#ctx0" brushRef="#br0" timeOffset="57382.8212">7902 12017 696 0,'0'0'389'0,"0"0"-54"0,0 0-41 15,0 0-13-15,0 0-24 0,0 0-23 16,0 0-47-16,0 0-40 0,0 0-31 0,0 0-20 16,0 0-17-16,0 0-16 0,0 0-18 0,0 0-9 15,55-44 1-15,-54 50 9 0,0 2 8 16,0 1 2-16,-1 4-5 0,0 0-9 0,2 5-1 16,-2 2-3-16,0 0-3 0,0 3-2 0,0 2-4 15,0 3-3-15,0 1-3 0,-3 3-3 0,-2 0-1 16,2 2-3-16,-4 2 3 15,1 2-4-15,-3 1-5 0,1 0 2 16,-1-2-11-16,1-3 5 0,1-5-1 0,1-4-2 16,2-3 5-16,-2-4-4 0,3-1 0 0,-3 0 1 0,4-4-1 15,-2-1-2-15,0-3-1 0,2 1 0 16,0-3-4-16,0 1 2 16,-2-3-3-16,3 0-14 0,0-3-11 0,1-2-24 0,0 0-21 0,0-2-25 0,0-4-83 15,0-3-179-15,0 1-701 0,0 2-700 16</inkml:trace>
  <inkml:trace contextRef="#ctx0" brushRef="#br0" timeOffset="57741.9553">7902 11928 1762 0,'0'0'282'0,"0"0"11"0,0 0-58 15,0 0-34-15,0 0-22 0,0 0-33 0,0 0-25 16,0 0-26-16,0 0-19 0,0 0-17 0,0 0-8 16,0 0-11-16,132-108-6 0,-94 99-8 0,2-1-5 15,1 2 1-15,-1 1-8 16,-1 1 4-16,-1-1-2 0,-1 1-5 0,-6 0 8 0,-1 2-10 16,-7-1 0-16,3 1 0 0,-6 2-9 0,-6 0 6 15,3 0 0-15,-6 1-3 0,-1-1 7 16,-3 1-5-16,-4 1 1 0,-2-1-2 0,0 1 4 15,-1 0-5-15,0 0-2 0,0 0 3 0,0 0-8 16,0 0 4-16,-1 0-1 0,-1 0-3 16,-5 1 8-16,-2 4-12 0,0 0-9 0,-2 2-16 15,-1 0-34-15,0 3-33 0,-1 0-67 0,-3 1-151 16,6-3-560-16,0 0-857 0</inkml:trace>
  <inkml:trace contextRef="#ctx0" brushRef="#br0" timeOffset="58102.9336">7973 12308 2352 0,'0'0'206'0,"0"0"-33"0,0 0-3 0,0 0-2 0,0 0-16 15,0 0-28-15,0 0-27 0,0 0-21 0,0 0-15 16,0 0-8-16,0 0-4 0,0 0-11 0,124 6-1 0,-100-6-6 15,-1 0-3-15,1-2 0 0,3 0-8 0,0-3-3 16,-1 1-2-16,2-1-3 0,-5-1 4 16,5 0-6-16,-6 0 0 0,0 1-2 0,-2-1-7 15,-1 1 2-15,0 2 0 0,-6-1 1 0,2 0 0 16,-5 1 1-16,-5 1 1 0,1-1-1 16,-4 2 7-16,-1 1-5 0,-1 0-1 15,0 0 2-15,0 0-8 0,0 0 4 0,0 0-3 0,0 0-1 16,0-1 2-16,0 1-7 0,-1 0-11 15,0 0-21-15,-2 0-24 0,-4 0-38 16,-2 1-64-16,-3 4-210 0,2-3-892 0,2 0-542 16</inkml:trace>
  <inkml:trace contextRef="#ctx0" brushRef="#br0" timeOffset="62726.6792">11817 3228 0 0,'0'0'0'0,"0"0"0"0,0 0 290 15,0 0 104-15,0 0-26 0,0 0-46 16,0 0-48-16,0 0-37 0,0 0-24 16,0 0-25-16,0 0-18 0,0 0-18 0,0-82-20 15,0 81-15-15,0 1-23 0,0 0-20 0,0 0-24 16,0 0-23-16,0 0-10 0,0 0-10 0,0 0-3 16,0 1-2-16,0 4 1 0,0 1 11 0,0 3 3 15,0 3 7-15,0 3 6 0,0 2-10 0,0 3 6 16,0 1 0-16,-1 5-5 15,-1 0 4 1,2 2-6-16,-5 4-2 0,2-1-1 16,1 3-8-16,1-3 0 0,-1 2-2 15,0-3 0-15,-1 1 1 0,1-2-1 0,0 0-1 0,1-3 4 0,0-2-2 0,0 2-1 16,-1-6 0-16,1 1 1 16,1 0-6-16,-1-4 6 0,1 1-1 0,0-3 0 0,-1 0 6 0,1-2-5 0,-2-2-1 15,-1-1 0-15,2-1 0 0,-2-2 3 16,2-2-1-16,0 1 2 0,-1-2-1 0,1-2 1 0,0 1-1 15,0-2 2-15,-1 0 2 0,2-1-5 16,-1 0 0-16,1 0-3 0,-1 0-11 0,1 0 0 0,-1-1-10 16,1-4-27-16,-3 0-17 0,-1-3-42 0,1 0-57 15,-3-2-79 1,2-2-177-16,0 4-503 16,3-1-716-16</inkml:trace>
  <inkml:trace contextRef="#ctx0" brushRef="#br0" timeOffset="63054.5608">11734 3261 1334 0,'0'0'251'0,"0"0"27"16,0 0-8-16,0 0-42 0,0 0-35 16,0 0-55-16,0 0-64 0,0 0-36 0,0 0-16 15,0 0 5-15,0 0 9 0,0 0 10 0,0 0 8 16,0 0 0-16,90 48-3 0,-72-32-5 0,0 2-10 15,0-1-2-15,2 0-4 0,4 2 1 0,0 1-6 16,-1-2-7-16,5-1 2 16,-5 1-7-16,5 1 6 0,2-2-3 0,-2-1-3 0,0 1 1 15,2-2-6-15,-3-1 1 0,-1-1 0 16,-3-2 0-16,-2-2 0 0,-3-1 0 16,-4-2 1-16,0-2 1 15,-4 0 2-15,-3-2 1 0,0-1 0 0,-1 2-1 0,-3-3 0 0,0 0-4 16,-3 0-4-16,1-1-6 0,2-5-7 15,-1-2-14-15,2-1-15 0,-3-3-29 0,2-2-40 0,-1-1-55 16,1-3-77-16,-2-3-149 0,2-2-261 16,0 6-402-1,-2 2 210-15</inkml:trace>
  <inkml:trace contextRef="#ctx0" brushRef="#br0" timeOffset="63348.1875">12355 3166 974 0,'0'0'534'0,"0"0"-88"0,0 0-118 0,0 0-56 15,0 0-60-15,0 0-60 0,0 0-52 0,0 0-42 0,0 0-26 0,0 0-6 0,0 0-10 0,0 0-4 16,0 0-5-16,-10-7 1 0,10 14 21 0,0 4 12 16,0 3 14-16,0 1 0 0,0 5-11 0,0 0-9 15,0 4-5-15,0 1-3 0,-1 0-5 0,0 3-2 16,1 2-3-16,0-1-6 0,0 1 0 0,0-1-2 16,0-1-2-16,0 0 0 0,0-2-1 15,0 3-1-15,0-2 3 0,0-3-2 0,-1 0 2 16,-2-3-2-16,2-3 1 0,-2 0 0 15,1-4-1-15,1 0-1 0,1-1 0 0,0-2-1 16,0-1-1-16,0-4 2 0,0 1 0 0,0-2 1 16,0-1-4-16,0-2-4 0,0-1-9 0,0-1-8 15,0 0-14-15,0 0-24 0,0 0-22 16,0-1-45-16,0-3-88 0,0-3-243 0,1-2-660 16,3 3-469-16</inkml:trace>
  <inkml:trace contextRef="#ctx0" brushRef="#br0" timeOffset="63732.1624">12738 3221 1763 0,'0'0'236'15,"0"0"-10"-15,0 0-38 0,0 0-8 0,0 0-20 16,0 0-15-16,0 0-32 0,0 0-32 0,0 0-25 15,0 0-15-15,0 0-9 0,0 0-2 0,0 0-12 16,0 0 4-16,17-11 5 0,-6 13 6 0,3 0 10 16,8 0-1-16,5-1-1 0,1-1-7 0,7 0-3 15,3 0-4-15,1 1-4 0,5-5-2 16,-3 1-7-16,1-2-2 0,2 2-1 31,-4-1-4-31,1-1 2 0,-3-1-2 0,1 2-3 0,-6-2 2 16,-1 2-2-16,-3 1 2 0,-3-1 0 15,-5 1-1-15,-5 1 1 0,-3-1-1 0,-5 1 2 0,-3 1 3 0,-4 0 3 0,-1 1 2 0,0 0-2 16,0 0-1-16,0 0-4 16,0 0-2-16,-1 0-4 0,-1 0-3 0,-4 0-5 15,3 0-9-15,-2 0-9 0,-4 2-16 0,-5 2-25 0,1 1-28 16,-5 1-50-16,4 0-79 16,-5 2-200-16,6-2-588 0,6-3-677 15</inkml:trace>
  <inkml:trace contextRef="#ctx0" brushRef="#br0" timeOffset="64120.0921">13123 3237 1877 0,'0'0'223'0,"0"0"-26"0,0 0-70 0,0 0-29 0,0 0 4 16,0 0-1-16,0 0-14 0,0 0-18 0,0 0-22 15,0 0-12-15,0 0 21 0,0 0 16 0,0 0 8 16,0 0 7-16,17 59-23 0,-12-41-17 15,0 0-9-15,0 0-7 0,0 3-5 0,0 3-3 16,-2 0-9-16,1 3 1 0,-1 0-1 0,-2 1-1 16,-1 3 7-16,0 0-11 0,0 2 1 15,0-2-1-15,0 3-2 16,0-3 4-16,-2 2 2 0,-1-2-4 0,0-5 1 0,2-1-5 0,-1-3 1 16,2-5 0-16,0 1 1 0,0-4-2 15,0-3-1-15,0-4-2 0,0 1-4 16,0-2 5-16,0-3 0 0,0 0 0 0,0-2 6 0,0-1-6 15,0 0 1-15,0 0 1 0,0 0-1 0,0 1 7 16,0-1 1-16,0 0 2 0,0 0-2 0,0 0 2 16,0 0 2-16,0 0-2 0,0 0 8 15,0 0-4-15,0 0-3 0,0-1 2 0,0 1-11 16,-1-1 3-16,1-1-2 16,0 0-9-16,-1-1-20 0,-1-5-37 0,-1-1-52 15,1 1-94-15,1-1-338 0,0 3-886 0</inkml:trace>
  <inkml:trace contextRef="#ctx0" brushRef="#br0" timeOffset="65102.3285">10738 1685 830 0,'0'0'240'0,"0"0"45"0,0 0 53 0,0 0-3 0,0 0-41 0,0 0-37 0,0 0-59 0,0 0-29 16,0 0-20-16,0 0-32 0,0 0-27 0,0 0-30 0,-50-89-25 16,50 89-15-16,1 0-11 15,1 1-4-15,0 4-1 0,2 3-1 0,3 5 5 16,1 3 1-16,2 4 5 0,-1 5-3 16,0 1 3-16,0 3 2 0,-2 0-4 0,4 3 3 0,-2-1-6 15,-1 1 4 1,-2-1-9-16,1-2-6 0,2-1 5 15,-5-4-4-15,1-1 6 0,-3-4 1 0,1-1-1 16,1-4-1-16,-2-1 2 0,0-4 6 16,-2 0-6-16,0-2 2 15,0-3 0-15,2 1-9 0,-2-3 9 0,0 1-5 16,1-2-7-16,-1 0-2 0,0-1-23 0,0 0-14 0,0 0-15 0,0 0-21 0,0 0-18 0,0-4-46 16,-1-3-179-16,-1 2-353 0,2 0-529 0</inkml:trace>
  <inkml:trace contextRef="#ctx0" brushRef="#br0" timeOffset="65408.5624">10685 1605 991 0,'0'0'548'0,"0"0"-232"0,0 0 34 0,0 0-66 0,0 0-86 0,0 0-69 0,0 0-62 0,0 0-28 15,0 0-13-15,0 0 19 0,0 0 11 16,0 0 6-16,0 0 7 0,55 19-23 0,-36-8-13 15,2 3-6-15,4 1-8 0,-2 1 1 0,0 0-6 16,4 3-2-16,1-2 2 0,-1 3-7 16,3-3 5-16,-1 0 0 0,2 2-3 0,-3-4 6 0,2-2 0 15,-3-1 0-15,-1-3 2 0,-4-3-1 16,1 2-2-16,-5-3 1 0,-2-3-2 0,-1 0-5 16,0-1 2-16,-5-1-2 15,1 0-3-15,-2 0 4 0,-1-3-10 0,-1-2-6 0,1-1-12 16,-2-1-21-16,0-2-19 0,0-1-24 0,-1-2-45 15,-1 0-49-15,-2-2-105 0,0 0-185 16,-2 3-460-16,0 3-448 0</inkml:trace>
  <inkml:trace contextRef="#ctx0" brushRef="#br0" timeOffset="65661.8399">11202 1507 1113 0,'0'0'392'0,"0"0"31"0,0 0-72 0,0 0-66 0,0 0-64 0,0 0-51 16,0 0-43-16,0 0-24 0,0 0-35 0,0 0-11 15,0 0-14-15,0 0-16 0,0 0 0 0,0 0-16 16,-22-29-2-16,22 35-3 0,4 2 3 0,-1 8 14 16,4 2 6-16,2 1 6 0,-1 2-4 0,2 1-10 15,0-1-3-15,0 2-7 0,-1-1 5 16,2 4-8-16,1-3 0 0,-2 4 3 0,1 0-10 16,-1-1 9-16,-1-2-4 0,3 1 0 0,-4 0 7 15,1-1-6-15,-1 1 1 0,-1-4 2 16,-1-2-8-16,-1-3 3 0,1-2-3 15,-2-1-7-15,1-1-11 0,-2-4-14 0,0-1-20 0,1-1-26 16,-1-2-36 0,0-3-58-16,2-1-135 0,-1 0-365 0,-1 0-742 0</inkml:trace>
  <inkml:trace contextRef="#ctx0" brushRef="#br0" timeOffset="66055.3035">11611 1604 2243 0,'0'0'219'0,"0"0"-32"16,0 0-30-16,0 0-35 0,0 0-36 0,0 0-25 16,0 0-16-16,0 0-2 0,0 0-2 0,0 0-2 15,-122 82-5-15,114-61-3 0,3 0 2 0,0 4-11 16,4-2-2-16,1 0-6 0,4 1-8 0,2-3 3 16,5-1-2-16,3-1 1 0,0-4 3 15,4 0-1-15,2-3 3 0,3-4 1 16,-1-2 1-16,3 0 3 0,-1-6-2 0,-3 0-4 15,-1 0-2-15,-3-7 3 16,0-1 6-16,0-2-1 0,0-5 5 0,-3-1-3 16,-1 1-6-16,-4-2 0 0,-1-3-5 0,-6 2 3 0,1-2-6 15,-2 1-1-15,-1-1-1 0,-1 1-2 0,-4 1 2 16,-4 1-4-16,-2 0 4 0,-5 3-8 16,-1-1 1-16,-3 6 4 0,-1-1-8 0,-2 2 5 15,-1 3-5-15,-1 3-2 0,-2 1 5 16,1 1-5-16,-1 1 1 0,4 5 3 0,0 0-14 0,5 1-13 15,5 0-33-15,6 0-27 16,2 3-33-16,5 1-53 0,0 1-105 16,10 1-296-16,-2-5-575 0,-2-3 25 0</inkml:trace>
  <inkml:trace contextRef="#ctx0" brushRef="#br0" timeOffset="66442.5025">11800 1573 2216 0,'0'0'231'0,"0"0"-3"0,0 0-27 0,0 0-58 0,0 0-55 16,0 0-43-16,0 0-30 15,0 0-6-15,0 0 1 0,0 0 4 0,0 0 2 0,0 0-3 16,0 0 1-16,0 0-1 0,121 107-2 16,-105-84 3-16,-4 0 0 0,1 0 1 0,-2 1 1 15,-3-3-2-15,-2 0-1 0,1-3-3 0,-3-3 1 16,-2 0-2-16,0-4 1 0,-2-3 3 15,0-3-3-15,0-3 1 0,0 1 2 0,0-3 9 16,0 0 9-16,0 0 13 0,0 0 13 16,0 0 1-16,-3-5-11 0,1-5-14 0,-2-2-17 15,0-4-12-15,2-2-5 0,1-1-3 0,1-4 0 16,0 1 2-16,1-4 2 16,4 2 2-16,2-1-1 0,1-2-4 15,-1 2-1-15,1-1 4 0,-1 4-2 16,2 1 1-16,0 1-1 0,-2 4-4 0,2 4 1 15,-3 1-3-15,2 2 3 0,-2 3 1 0,1-1-3 16,-1 4-2-16,1 0-21 0,-1 2-11 0,3 1-21 0,-1 0-18 0,1 7-20 16,1 1-40-16,0 2-64 0,-3 0-175 15,-2-2-512-15,-2-1-761 16</inkml:trace>
  <inkml:trace contextRef="#ctx0" brushRef="#br0" timeOffset="67860.7602">12200 1580 1986 0,'0'0'215'0,"0"0"8"0,0 0-33 0,0 0-49 16,0 0-28-16,0 0-43 0,0 0-36 16,0 0-21-16,0 0 8 0,0 0 7 0,0 0 7 15,0 0 9-15,0 0-15 0,56 55-8 0,-48-41-2 16,0 1-2-16,2 1 0 0,-4 2 1 0,-1-1 2 15,2 0-2-15,-3 0-3 0,0-1 1 16,-1-1-5-16,-2-1 3 0,1-1-2 0,-2-3-3 16,1 0 0-16,-1-4-2 0,0 0 2 15,0 0 1-15,0-3 2 0,0 0-3 0,0-2 2 16,0-1 4-16,0 0 7 0,0 0 11 0,0 0 9 16,0 0 2-16,0 0 3 0,0-6-12 0,0-2-15 15,0-2-7-15,2-3-13 0,-2-1 2 0,1-2-2 16,2 1-3-16,-1-1 0 0,2 0-5 15,0-2 9-15,0 3 1 0,0-2 3 0,0 2 0 16,2 0-8-16,-1 1 0 16,2 0-5-16,1 1 3 0,2 1 1 0,-1 1-2 15,2 2 4-15,0 1-3 0,1 2-1 0,0 0 5 16,-1 3-3-16,0-1 4 0,3 2-1 0,-3 1-3 0,0 1-2 16,-1 0 0-16,0 2 0 0,0 4 5 0,-1 2 3 15,0 1-3-15,-2 0 0 0,1 3-3 16,-4 1 0-16,2 4 2 0,-3-1 6 0,1 0 0 15,-1 2-1-15,-2 0-1 0,1-2-5 16,-2-1 4-16,2-1 1 0,-2-3 2 0,0-2 0 16,0-2-6-16,0 0-2 0,-2-2 2 0,1 0-3 15,0 1 7-15,-2-2 5 0,1-2-4 0,0-2-2 16,1 0-3-16,1 0-3 0,-1 0 8 0,0 0 4 0,0-1-4 16,-2-6 1-16,-1 2-6 15,1-2-4-15,-4-2 6 0,4 0-4 0,-2-2 2 16,1-3 0-16,2 1-3 0,-1-2-4 15,2-2 4-15,-1 1-2 0,2-1 1 16,0 2 7-16,6-3-8 0,-3 2 0 0,4 1-3 16,1 1-6-16,-2 3 2 0,2-2 3 15,2 3-1-15,1 3 9 0,-1-1-1 16,2 1 2-16,2 1 2 0,-1 1 2 0,0 3 1 0,-2 2-3 0,1 0 1 16,0 0-8-16,-2 1 4 0,1 5 2 0,-1 2 0 0,-1 2 4 15,3-1-1-15,-4 2 0 0,-1 1 0 0,1 2-4 16,-1-1 3-16,-3 0-3 0,2 1 4 15,-2 0 1-15,2-2-2 16,-1-2-2-16,4 0-5 0,-1-4-5 0,-1-1-12 0,2-4-8 16,2-1-12-16,1 0-14 0,2-1-7 15,1-4-10-15,2-4-7 0,-2-2 7 0,1 1 6 0,-2-2 12 16,0-1 22-16,-4 1 12 0,-1-2 14 0,-2-2 8 0,1 2-1 16,-1-1 3-16,-3 1 0 0,0-1 3 15,-3 2 6-15,0 0 8 0,-1 0 12 16,0 2 7-16,0 0 6 0,-4 4-1 0,0 1 3 15,2 2 5-15,-2 3-1 0,0-2 2 0,1 3-14 16,-4 0-10-16,1 0-6 0,-1 0-10 0,-2 4 1 16,-2 4-4-16,0 2-1 0,0 3 0 15,-2 2-7-15,4 0 1 0,2 1 2 0,-1-1-1 16,6 0 1-16,2-2-1 0,0 0-6 0,1-1-3 16,9 1 6-16,-1 0 3 0,1-1 3 15,3-2 4-15,0-1-4 0,2-2-5 16,-4-3-2-16,1-1-5 0,2-2 4 15,-4-1 5-15,4 0 1 0,-4-5-2 0,2-2 0 0,3-1 2 0,-1-1-1 16,-1-4 5-16,0 1 1 0,-3-1-3 0,1-1 1 16,-2-1-5-16,-2-2 2 0,2 3 1 15,-1-3 0-15,-4 1 7 16,2 0-4-16,-2-1-2 0,1 3 3 0,-3 1-5 16,0 4 6-16,-2-1 0 0,0 3 0 0,0 3 0 0,0 2-1 0,-2 0 2 15,1 2-1-15,-2 0-3 0,2 0-5 0,-1 0-8 16,-1 4-3-16,1 2-2 0,-4 3 4 15,2 3 7-15,-2-1-2 0,5 4 2 0,-1-1-2 16,2 0-1-16,0 3 2 0,4-5 1 0,3 0 2 16,2-2-2-16,2-1 2 0,2-1-2 0,3-2 1 15,-1-1 2-15,2-3 1 0,3-2 3 16,1 0-2-16,-2-1-5 0,1-4 0 0,0-3-3 0,0-3 5 16,-1-1 3-16,3-4-3 15,-2-1 4-15,1-4-3 0,0-1 0 0,-4 0 3 0,-1-2-4 16,1 0 6-16,-3-1-2 0,2-3-5 15,-2 2 5-15,2-1-6 0,-3 1 5 0,-3 1 5 16,-4 0-5-16,-2 4 9 0,-4 1-2 16,0 3 3-16,-2 6 4 0,-5 2-6 0,1 2 3 15,1 1-3-15,-5 1 4 0,2 2-6 0,3 2-5 16,-4 1 1 0,-4 1-3-16,0 6-1 0,-2 3 0 0,-3 6-2 15,-3 2-8-15,1 2 7 0,2 7 2 0,3-1-2 0,-2 2 6 0,5 2 0 16,1-2-7-16,3 2 2 0,1-3-2 0,4 2-1 0,3-2 5 15,1-1-4-15,6-2 5 16,1-1-5-16,5-2 0 16,1-3 4-16,3-1-2 0,4-1 2 0,1-5-1 0,3 0-5 15,0-4 4-15,4-1-8 0,1-3-10 0,3-1-7 16,4 0-22-16,-2-2-15 0,3 0-20 0,-2-4-37 16,-1 0-70-16,-4-2-217 0,-8 2-748 0,-6-1-562 15</inkml:trace>
  <inkml:trace contextRef="#ctx0" brushRef="#br0" timeOffset="68394.9986">11217 2489 1618 0,'0'0'223'0,"0"0"50"0,0 0-30 15,0 0-28-15,0 0-25 0,0 0-38 0,0 0-20 16,0 0-9-16,0 0-24 0,0 0-17 16,0 0-14-16,0 0-15 0,0 0-13 0,0 0-9 0,16-46-12 15,-2 33-9-15,9 0-1 0,1-1-4 16,4 0 1-16,5 0-3 0,5-2 0 15,1 1 2-15,5-2-2 0,0 0 4 0,3 1-3 16,-3 0-2-16,1 0 3 16,-2 2-4-16,-2 1 5 0,-6 4-5 15,-4 2-1-15,-3 2 2 0,-7 1-4 0,-5 0 4 0,-2 2 0 16,-7 0 2-16,-3 2-6 0,-2 0 2 0,-2 0-4 16,0 0-9-16,0 0-5 0,-2 0-15 0,-1 0-16 0,-3 4 8 0,-3 3-18 15,-3 3-30-15,-2-2-47 16,-3 3-121-16,-1 0-223 15,4 0-601-15,3-5-296 0</inkml:trace>
  <inkml:trace contextRef="#ctx0" brushRef="#br0" timeOffset="68624.3957">11519 2389 2151 0,'0'0'183'0,"0"0"8"0,0 0-19 15,0 0-17-15,0 0-14 0,0 0-46 0,0 0-31 16,0 0-21-16,0 0-14 0,0 0-11 0,0 0-7 15,0 0 8-15,0 0 9 0,27 31 7 16,-18-19 4-16,3 4-14 0,-2-2-4 0,1 2-7 16,2 2-3-16,-3 0 1 0,0 0-8 15,1 1 7-15,-2 0-2 0,2 0 1 0,0 2 4 16,-2-3-5-16,1-1-4 0,0-2-13 0,-3 0-17 16,1-3-37-16,0-4-18 0,1-1-49 15,0-3-88-15,1-4-200 0,-2 1-618 0,-4-1-511 16</inkml:trace>
  <inkml:trace contextRef="#ctx0" brushRef="#br0" timeOffset="68914.5575">12017 2355 2095 0,'0'0'287'0,"0"0"-48"0,0 0-28 0,0 0-36 0,0 0-39 15,0 0-40-15,0 0-27 0,0 0-29 0,0 0-13 16,0 0-11-16,0 0-10 0,0 0 6 0,0 0 3 15,0 0 6-15,53 14 0 0,-43 2 0 16,1-1-3-16,-2 1-3 0,0 0 4 0,0 3-8 16,0-1 0-16,-2 0 0 0,-1 1-7 0,0-1 6 15,-1-1-1-15,1 1 1 0,-3-3 4 0,2-3-4 16,-3 0-2-16,1-3-2 0,-1 1 2 16,1-2-8-16,-1-3-5 0,-2-1-6 15,2-1-14-15,-2-2-8 0,0-1-14 16,0 0-18-16,0 0-17 0,0 0-36 15,-4 0-63-15,-2-3-211 0,1 0-541 16,1 2-734-16</inkml:trace>
  <inkml:trace contextRef="#ctx0" brushRef="#br0" timeOffset="69147.2442">11911 2027 1603 0,'0'0'296'0,"0"0"-112"0,0 0 21 0,0 0-10 16,0 0-36-16,0 0-71 0,0 0-41 0,0 0-33 16,0 0-20-16,0 0-12 0,0 0-6 0,0 0 11 15,0 0 5-15,46-63 0 0,-30 69-46 0,-3 1-118 16,-5 0-291-16,0-2-630 0</inkml:trace>
  <inkml:trace contextRef="#ctx0" brushRef="#br0" timeOffset="70096.4621">12338 2183 2130 0,'0'0'302'0,"0"0"-185"16,0 0-21-16,0 0 8 0,0 0 0 0,0 0-13 15,0 0-29-15,0 0-3 0,0 0-3 0,0 0-2 16,0 0 3-16,0 0-23 0,0 0-8 0,0 0-3 16,70 97-1-16,-62-79-1 0,1 1-3 15,1-1-4-15,-1-2 0 0,-2 3-3 0,2-4 1 16,-3 1-3-16,1-1-1 0,-4 0 0 0,4-2 1 16,-6-2 1-16,1 0 2 0,2-4-3 15,-3 1-1-15,-1-4-2 0,1-1-1 16,-1-2 0-16,0-1 3 0,0 2 4 0,0-2 2 15,0 0 8-15,0 0 0 0,0 0 1 0,0 0-3 16,0-2-3-16,0-1-3 0,0-2-11 0,0-1-4 16,0-3-2-16,0 0-3 0,-1 0 5 0,0-2 4 15,1-1-5-15,0-1 0 0,0 1 0 16,0 0 0-16,0 1 0 0,2-2 1 0,2 1 1 0,0 1-4 16,1 0 2-16,1-1-3 0,3 0 0 15,-1 0 1-15,2-2-1 0,0 0 2 16,3 1 1-16,-2 2-3 0,3 0 5 15,-3 4-2-15,4-2 1 0,-3 4 3 0,0-1-3 16,0 0 1-16,-2 1-1 0,0 0-1 16,1 2-1-16,-2 2 1 0,-1 1-1 0,1 1-2 0,-1 1 3 15,-1 1-1-15,1 2 0 0,0 1 2 0,-2-1-1 16,1 1 1-16,1 2 0 0,-4 0 0 16,3 3 0-16,-4 2 0 0,0 0 3 15,-1 2-1-15,1-2 1 16,-3-1-1-16,1-2-1 0,-1 1 0 0,0-2-1 0,0 1 2 0,0-2 0 15,0 1-4-15,0-2-4 0,0 0-10 0,0-3-6 16,0-1-6-16,0-1 3 0,-1-1 10 0,1-1 9 16,0 0 5-16,0-1 8 0,0-4-8 0,0 0-3 0,0-4-1 15,-1-1-4 1,1-2 3-16,0-4 2 0,0 0 1 0,0-2-3 0,1-4-1 0,4 1 1 16,1 0-5-16,4-2 0 0,0 3 1 15,0-1-2-15,1 0 4 0,1 4 0 0,2 2-1 0,0 3-3 16,-3 1 0-16,1 4 0 0,1 2 4 0,-3 3 7 15,0 2-1-15,-1 0 2 0,-1 4-3 16,1 3 0-16,0 2 1 0,1 2 0 0,0 1 2 16,1 4 1-16,-2-1 0 0,2 0 0 0,-2 1 0 15,1-3 0 1,2-2 4-16,-2-3 1 0,4-1 1 0,1-3 3 16,-2-3 0-16,4-1 3 0,-3-1 4 0,4-4 1 0,-2-4-2 0,0 1-1 15,-1-4-1-15,0-1-1 0,-1 0 1 0,0-2 1 16,-2-1-1-1,0-1-2-15,-2-1-1 16,-1 1-4-16,0-2 2 0,-2 1 2 0,-3 1 2 0,0 0 1 0,-3 3-1 0,-1-1-2 16,0 3 1-16,0 3 0 0,-4 3-2 15,1 1 2-15,-5 4-3 0,-1-2-4 0,-1 3-1 0,-2 0-1 16,-4 4 1-16,-3 6 3 0,-2 4-4 16,-2 3 0-16,1 2-2 0,3 4-2 0,2 1 4 15,2 0 1-15,4 2 0 0,1-1 3 0,3 2-2 0,5 0-1 16,2 0 0-16,1-1 0 0,7 0 3 0,4-2 4 15,6-5 1-15,1-1 0 0,3-4 1 16,4-5 0-16,1-4 1 0,3-2 4 16,0-3-5-16,1 0-4 0,1 0-4 0,1-7-4 15,-3 1-5-15,1-3-12 0,-4-1-19 0,0-1-26 16,-7 0-45-16,0-2-80 0,-8 1-255 16,-1 1-769-16,-6 4-459 15</inkml:trace>
  <inkml:trace contextRef="#ctx0" brushRef="#br0" timeOffset="71561.1248">9777 4579 0 0,'0'0'50'0,"0"0"328"0,0 0-7 16,0 0-36-16,0 0-28 0,0 0-43 16,0 0-26-16,0 0-24 0,0 0-19 0,0 0-25 0,0 0-21 15,0 0-15-15,-16-41-30 0,16 41-19 16,0 0-21-16,0 0-24 0,0 0-7 0,0 0-8 15,0 0-3-15,0 1 6 0,0-1-7 16,0 0-1-16,0 2-2 0,0-2-7 0,0 1 0 0,0-1-1 16,0 1-2-16,0-1-6 0,0 0 4 15,0 1 0-15,0-1 0 0,0 0 5 16,1 0 0-16,-1 0 2 0,2 0 3 0,1 0-1 0,0 0 4 16,3 0 2-16,5 0 17 0,8 0 4 15,9 0-3-15,12 0-2 0,8-1-22 0,5-1-10 16,5-2 3-16,1 1-3 0,2 0-1 0,-3-1 2 15,3-1-5-15,0 1 2 0,-4-2 0 16,6 1 6-16,-1 0-5 0,-1-1 0 0,0-1-2 16,-4 2-4-16,-5-2 5 0,-6 0 0 0,-7 1 2 15,-9 0 1-15,-7 1 1 0,-5 1 0 0,-6-1 6 16,-5 3 5-16,-5 1 3 16,0-1 5-16,-2 2 2 0,0 0-9 15,0 0 5-15,0 0-5 0,0 0-6 0,0 0 9 0,0 0-17 16,-2 0-1-16,2 0-1 0,0 0-10 0,0 0 7 0,0 0 0 15,0 0-2-15,0 0 3 16,0 0-5-16,0 0-15 0,0 0-29 0,0 0-51 0,0 0-29 16,0 5-86-16,0 0-358 0,0-1-972 15</inkml:trace>
  <inkml:trace contextRef="#ctx0" brushRef="#br0" timeOffset="74545.1212">12045 4317 1021 0,'0'0'289'0,"0"0"30"0,0 0-16 15,0 0-25-15,0 0-35 0,0 0-29 0,0 0-38 0,0 0-34 16,0 0-25-16,0 0-22 0,0 0-17 16,0 0-19-16,13-58-17 0,-13 58-12 0,0 0-15 15,0 0-7-15,0 1-6 0,0 0-6 0,0 0 0 16,0 4-1-16,0 3 3 0,0 4 4 0,0 6 3 16,0 1 0-16,-4 5 1 0,2 1-1 15,-2 0-1-15,1 5-1 0,-2 1 0 0,2 3-1 16,-1 1 3-16,-1 1 1 0,-3-3 1 0,5 0 6 15,-2-3-5-15,1 1-2 0,1-4 3 16,1-3-6-16,-1-2 4 0,2-2 0 16,1-2-2-16,0-4-1 0,0-3 2 0,0-1-1 0,0-1 0 15,0-3 2-15,0-1-1 16,0-1-1-16,0-1 0 0,0-1-5 0,0-2 6 0,0 1 1 16,1-1 1-16,-1 0 7 0,0 0-9 0,2 0-3 15,-2 0-9-15,0 0-14 0,0 0-12 0,0-3-24 16,0-1-39-16,2-2-108 15,1-1-242 1,-1 0-691-16,1 2-486 16</inkml:trace>
  <inkml:trace contextRef="#ctx0" brushRef="#br0" timeOffset="75007.7873">12364 4279 1344 0,'0'0'365'0,"0"0"-217"0,0 0 31 0,0 0-11 0,0 0-7 0,0 0-18 0,0 0-27 0,126-77-27 0,-101 74-22 0,0 3-19 0,1 0-17 15,-1 4-13-15,1 7-7 0,-2 3-1 16,1 1 1-16,-3 6-7 0,0 2 3 0,-4 4-2 16,-4 4 1-16,-5 4 13 0,-2 3-1 0,-7 5 4 15,-1 3 2-15,-10-1-1 0,-6-2 3 0,-1-4-2 16,-4-4 0-16,0-2-1 15,-2-3 0-15,-2-4-4 0,0-2-2 0,-2-1 1 16,2-3-5-16,1-4 3 16,4-3-1-16,1-4-4 0,3-2 3 0,7-3-5 0,5-1-1 0,3-3 4 0,2 1-3 15,0-1 2-15,4 0 3 0,5 0 1 16,8 0 4-16,8-5-1 0,6 0-3 0,8 0-8 16,5 1-1-16,2 0 2 0,1 2-2 0,2-1 4 0,-3 1-4 15,0-1 1-15,-5 0 1 16,2 1-3-16,-5-1 1 0,-5 1 1 0,-3 1-3 0,-6-1 4 15,-9 2-3-15,-4 0-3 0,-3 0 3 0,-7 0-2 16,0 0 5-16,-1 0 4 0,0 0 3 16,0 0-3-16,0 0 0 0,0 0-6 15,-1 0-5-15,1 0-2 0,-4 0-13 0,0 0-4 16,-3 3-17-16,-3 1-37 0,-2-1-54 0,-1 1-124 16,3-2-333-16,4 0-711 15</inkml:trace>
  <inkml:trace contextRef="#ctx0" brushRef="#br0" timeOffset="75741.7539">9982 5512 0 0,'0'0'320'0,"0"0"86"0,0 0-67 0,0 0-40 0,0 0-24 0,0 0-30 0,0 0-34 16,0 0-18-16,0 0-36 0,0 0-26 0,0 0-23 0,0 0-26 15,0 0-9-15,0 0-8 16,-42-1-5-16,42 1-6 0,0 0-6 0,0 0-6 16,0 0-7-16,0 0 0 0,1 0-9 0,-1 0-1 15,1 0-5-15,0 0-6 0,-1 1 3 0,1-1 0 16,-1 0 1-16,2 0 9 0,-1 0-5 0,2 0 0 15,0 0 1-15,4 1-1 0,6-1 6 0,6 0 0 16,6 0 1-16,9 0-10 16,9 2-2-16,2-4-2 15,9 0-3-15,1 0 6 0,6-2-9 0,0-1 0 0,0 2 0 16,4-2-9-16,-2 1 7 16,1 1-1-1,-2-2-2-15,-1 2 5 0,-3-2-4 0,-4 1-3 16,-2 0 2-16,-5 0 0 0,-5-1 0 0,-5 2 0 0,-8 1-1 0,-3 0-2 0,-9-1 4 0,-7 2 3 0,-5 1 7 0,-4 0 15 15,-1 0-5-15,0 0 1 0,0 0-3 16,0 0-13-16,0 0 7 0,-1 0-2 0,1 0-2 16,0 0 0-16,0 0-6 0,0 0-1 0,0 0-4 15,0 0-1-15,0 0 2 0,0-1-2 0,0 1-1 16,0 0-7-16,0 0 7 16,0-1-1-16,0 1-3 0,0 0 3 0,0-1-27 0,0 1-22 0,0 0-28 15,0 0-45-15,-2 0-27 0,1 1-112 16,0 2-369-16,1 0-793 0</inkml:trace>
  <inkml:trace contextRef="#ctx0" brushRef="#br0" timeOffset="76439.7648">12317 5273 32 0,'0'0'517'0,"0"0"-79"0,0 0-72 0,0 0-26 0,0 0-43 15,0 0-34-15,0 0-31 0,0 0-35 16,0 0-39-16,0 0-26 0,0 0-24 0,0 0-25 15,0 0-17-15,0 0-12 0,0-30-16 0,1 30-10 16,0 0-10-16,2 0-12 0,0 2 4 0,5 1 1 16,6 1 0-16,3 2 6 0,9 1-8 0,2 1-2 15,0 1 1-15,5 1-5 0,-5 2 3 16,1-1-1-16,-4-2-4 0,-1 3 0 0,-6 1 0 16,1 2-1-16,-3-1 3 15,0 3 1-15,-2 0 0 0,-2 0-2 0,-4 1 2 16,-2 0-1-16,-3 1 2 0,-3-1 3 0,0 1 2 0,-6-1 6 15,-1-2-2-15,-5 2 0 0,-2 0-2 0,0-3-1 16,-3-1-1-16,-1-3-1 0,2-2 1 16,-1-2-3-16,-2-2 2 15,-1-1 0-15,0-1-3 0,-1-2 2 0,1-1-3 16,3 0 0-16,-1-4 0 0,2-3-4 0,2 0 3 16,2-3-1-16,-2-2 0 0,5-1 2 15,5 0-4-15,0-4-2 0,4-1-1 16,0 0-2-16,5-3-3 0,5-2 0 0,6-2 0 15,0 1 0-15,5-3 5 0,4 2 3 0,-2-3 1 0,4 2 2 0,0-3-4 0,0 0 0 16,-4 2 1-16,1 0-1 16,-7 4 5-16,1 1-1 0,-5 3 1 15,-1 1 2-15,-3 5 0 0,-2 0 2 0,-2 2 3 16,-2 3 1-16,-2 0 2 0,-1 3-1 0,0-1 1 0,-3 1-6 16,-3 0-3-16,-3 1-4 0,-3-2-2 0,-6 2-2 15,-4 1 0-15,-4 1 0 0,-2 2 0 16,-1 0 1-16,-3-1 1 0,3 2-1 0,0 3-2 0,4 1 1 15,0 2-3-15,5 3-3 0,4 3-3 16,1 3-18-16,5 3-39 16,0 1-69-16,6 4-228 0,3-6-841 0,1-6-570 15</inkml:trace>
  <inkml:trace contextRef="#ctx0" brushRef="#br0" timeOffset="80307.8404">9066 6690 1132 0,'0'0'267'0,"0"0"2"0,0 0-12 0,0 0-27 0,0 0-37 0,0 0-46 0,0 0-39 0,0 0-25 0,0 0-16 0,-11 1-11 0,11-1-15 15,0 1-14-15,0-1-6 0,1 0-8 0,1 0 5 16,-1 0 12-16,0 0 7 0,0 1 10 16,3-1 3-16,-1 0 7 0,6 0 2 15,4 0-2-15,6 0-6 0,9 0-18 0,4 0-8 0,6 0-8 16,6 0-2-16,6-1 0 0,4-1-5 16,6-2 3-16,8 1-1 15,4-2-1-15,8 0 0 0,4 0-3 0,4 2-1 0,5-1-1 16,2-1 1-16,0 1-3 0,-1-2 1 15,-1 0-1 1,-6 2-1-16,-2 1 0 0,-4-2 0 0,-7 0-1 0,-3 2 2 0,-8-2 0 0,-8 3-1 16,-8-2 3-16,-9 2-4 0,-8-1 0 0,-9 2 2 15,-7 0 0-15,-7-1 9 0,-4 2 8 0,-3 0 7 16,0 0 6-16,0 0-3 0,0 0-5 0,-3 0-2 16,0 0-9-16,-2 0-6 0,-1-3-4 0,-3 2-6 15,1 0-1-15,-3 0 4 0,7 1-2 0,0 0 0 16,2 0 0-16,2 0-4 0,0 0-5 15,0 0-11-15,0 0-20 16,0 0-29-16,-1 0-21 0,0 0-45 0,0 2-71 0,1 2-158 0,-1 0-439 16,1-1-877-16</inkml:trace>
  <inkml:trace contextRef="#ctx0" brushRef="#br0" timeOffset="80858.6505">12099 6235 1345 0,'0'0'440'0,"0"0"-252"0,0 0 13 0,0 0-17 0,0 0-3 0,0 0-8 15,0 0-17-15,0 0-19 0,0 0-6 0,0 0-16 16,0 0-15-16,0 0-17 0,0 0-24 15,0 0-21-15,0 0-16 0,0 0-14 0,57-111-4 16,-57 111-3-16,-1 5 2 0,-3 2 0 0,-2 4 1 16,0 6 1-16,-2 1-4 0,1 3 3 15,-2 2 0-15,3 1-3 16,1 3 4-16,1-1-4 0,3 2 0 16,2-1 1-16,2-2-2 0,5-4 5 15,5-4 0-15,2 1 1 0,3-4 6 0,2-2-2 16,4-3 0-16,2-2 2 0,0-2-1 0,3-3 5 0,1-2 3 15,-2-3-1-15,0-5-3 0,-3-3-2 0,1-1-2 0,-1-3 0 16,-4-1 2-16,-3 0-1 0,-3 2-1 16,-1-1-2-16,0 0-2 0,-4 0-1 0,-2 0 0 0,-1 0 1 15,-2 3 1-15,-3-1 1 0,1 5-2 16,-2 1 1-16,0 1 1 0,-1 2-1 16,0 3 1-16,0 1 1 0,0 0-4 0,0 0 0 0,0 0-1 0,0 0-3 15,0 0-2-15,0 1-5 0,0 6-3 16,0 4 1-16,0 5 2 0,0 3 4 0,0 5 3 15,2 1-2-15,-2 0 2 0,0 5-4 16,-2 2 0-16,1 1-1 0,-2 6 0 16,0 2 2-16,-6 3-1 0,2 2-18 15,-3 1-32 1,-4 2-52-16,2-3-107 16,-1-10-353-16,5-15-816 15</inkml:trace>
  <inkml:trace contextRef="#ctx0" brushRef="#br0" timeOffset="81633.6637">8571 7990 906 0,'0'0'317'0,"0"0"-13"0,0 0-28 0,0 0-47 0,0 0-24 0,0 0-38 0,0 0-28 16,0 0-22-16,0 0-18 0,0 0-17 0,0 0-20 0,0 0-18 16,0 0-12-16,0 0-12 0,-20-23-2 15,20 23-2-15,1 0-3 0,-1 0-2 16,0 0-5-16,0 0-1 0,0 2-2 0,1-1 7 16,4 1 7-16,-2 1 7 0,3-1 5 0,-2 1 0 0,6 0 5 15,-2 0 1-15,2-3 2 0,3 3-1 16,-1-2-7-16,6 1-3 0,0-2-6 0,2 1-4 31,3-1-3-31,0 0-1 0,7 0 1 16,4 0-3-16,2 0 2 0,5-1-4 0,6-1-3 0,7-2 2 15,4 4-1-15,6-5 1 0,6 1 0 0,4 1-2 16,4-1 1-16,1-1-3 0,-1 0 2 0,3 1 2 16,-1 0-2-16,-1-2 1 0,3 0-1 0,-4-1-5 0,-3 0 4 15,2 1-2-15,-4-1 2 16,-6 0 0-16,-1 0-1 0,-6 2-3 0,-3-3-2 0,-4 2 2 0,-8 0-1 0,-5-1 4 0,-6 0 3 15,-7 0-1-15,-4 1 4 0,-8 2 7 0,-5 0 6 16,-5 1 9-16,-2 2 4 16,-2-1-3-16,-1 0-4 0,0 0-11 15,0 0-3-15,0 1-2 0,-1 0-4 16,-2 0-2-16,1-1-2 0,2 1-4 0,0 1 1 0,0 0-3 0,0 0 1 16,0 0-1-16,0-1-1 0,0 1-6 15,0 0-9-15,-1 0-21 0,1 0-16 0,-2 1-32 16,-2 5-62-16,0 0-124 0,1-1-465 0,-2 0-1017 15</inkml:trace>
  <inkml:trace contextRef="#ctx0" brushRef="#br0" timeOffset="83358.6723">11687 7349 1774 0,'0'0'274'0,"0"0"4"0,0 0-53 0,0 0-40 0,0 0-16 15,0 0-31-15,0 0-21 16,0 0-22-16,0 0-25 0,0 0-18 0,0 0-16 0,0 0-13 16,-4-27-14-16,4 31-3 0,0 1-2 0,1 3 3 15,2 5 10-15,2 3-2 0,-4 5 4 0,1 5 1 16,1 1-7-16,-2 3 7 0,0 1-3 16,-1 1-3-16,0 0 5 0,0-1-6 15,0 1-2-15,0-1 0 0,2 0-2 0,-2 1-1 16,-3-4 3-16,1 1-1 0,0-4-7 0,0 1 5 15,2-7-4-15,-1-1-1 0,1-5 5 0,-2 0-3 16,2-2 1-16,0-2 2 0,0 0-5 0,-1-2 2 0,1-2 1 16,0-1-5-16,-2-2 4 15,2-1-7-15,-1 1-8 0,-1-1-11 16,2-1-17-16,-1 0-15 0,0 0-26 16,1 0-39-16,-2-3-75 0,2 0-184 0,0-2-693 15,0 3-629-15</inkml:trace>
  <inkml:trace contextRef="#ctx0" brushRef="#br0" timeOffset="83827.9205">11946 7432 2267 0,'0'0'211'0,"0"0"-51"0,0 0-10 0,0 0-8 0,0 0-25 16,0 0-16-16,0 0-19 0,122-99-14 15,-100 91-11-15,2 1-3 0,1 3-17 0,1 3-10 16,0 1-6-16,-1 2-14 0,-4 5 2 0,-1 4-6 16,-1 4 0-16,-3 4 1 15,0 0-1-15,-3 6-1 0,-5 3 0 0,0 3 3 0,-6 2 0 16,-2 2 5-16,-1 3 1 0,-10 0-1 0,-4 2 3 16,-6 1-3-1,-3-4-1-15,-2-2 2 16,2-5-3-16,-3 0 1 0,1-5-3 0,0-3-3 0,1-2-1 15,2-5 2-15,2-2 1 0,4-3 4 16,3-2-3-16,4-2-2 0,2-3-2 0,6 0-6 16,2-3 6-16,0 0-1 0,1 0 1 0,8 0 3 0,2 0-1 15,8-1 2-15,7-4 2 0,8-1 1 0,8-2-3 0,4 2-3 0,1 0 1 16,2-1-3-16,-1 0 1 0,-3 0 1 16,1 2 0-16,-6 0-1 0,0 1 2 15,-4 0-2-15,-4 2-1 16,-3 0 2-16,-4 2-1 0,-5 0 1 0,-3 0 0 0,-6 0-3 15,-4 0 0-15,-2 0 0 0,-3 0-1 0,0 0 5 16,-2 0-3-16,0 0-2 0,0 3 1 0,-5 0-4 16,1 3 1-16,0-1-2 0,-2 2-9 0,-2-2-15 0,-4 3-30 15,0 0-43-15,-6 2-76 0,0 0-184 16,4-1-695-16,4-6-672 0</inkml:trace>
  <inkml:trace contextRef="#ctx0" brushRef="#br0" timeOffset="84594.8754">9050 9297 972 0,'0'0'694'0,"0"0"-508"0,0 0-7 0,0 0 2 0,0 0-14 0,0 0-12 0,0 0-34 15,0 0-18-15,0 0-17 0,0 0-8 16,0 0-9-16,0 0-14 0,0 0-13 15,-9-13-11-15,9 13-7 0,2 0 1 0,-2 0-4 0,0 0-4 16,2 1-3-16,-1 1 2 0,2-1 3 16,4 0 3-16,-2 0 3 0,5-1-6 0,1 2 0 15,5-2-2-15,-2 0 0 0,4 0 2 0,2 0 2 16,1 0-3-16,4 0-2 16,2-3-6-16,3-1 0 0,6 0 2 0,0-2 4 15,9 0 4-15,2 1-5 0,9-1-2 0,-1 0-5 0,8-1-1 16,3 0-1-16,0 0 1 15,2 0 0-15,1 0-2 0,-1 0-2 16,-1 1 1-16,-6 0-3 0,-1 1 3 0,-2 1 0 16,-5-1-2-16,-3 2 0 0,-5 0-5 0,-3 0 3 0,-3 0 4 0,-4 1 2 15,-5 0 3-15,-6 1-1 16,-4-2-1-16,-2 1 1 0,-8 1 3 0,-4 0 6 0,-2 1 8 16,-3-2 8-16,-1 1-2 0,0 1-2 0,0 0-4 0,0 0-7 15,0 0 2-15,0 0-7 0,0 0-1 0,0 0-3 16,0 0-7-16,0-1 3 0,0 0 0 15,0 1-1-15,0 0 3 0,0 0-5 16,0-1-5-16,0 1-2 0,-1 0 1 0,1 0 2 16,0 0 2-16,-1 0-2 0,1-1-9 0,-3 1-8 15,2 0-14-15,-1 0-24 0,0-1-23 0,-1 1-41 16,-4 1-78-16,-3 4-232 16,1-1-791-16,2-2-500 0</inkml:trace>
  <inkml:trace contextRef="#ctx0" brushRef="#br0" timeOffset="87573.6928">11775 8748 1821 0,'0'0'738'16,"0"0"-631"-16,0 0 36 0,0 0 5 0,0 0-27 0,0 0-4 0,0 0-32 0,0 0-14 0,0 0-19 15,0 0-11-15,0 0-10 0,-16-30-14 0,16 37-6 0,0 6-3 16,0 5 2-16,0 5 8 0,0 4 2 0,0 2 6 16,0 1-4-16,2 2-2 0,0-2-4 15,1 0-6-15,1-2 1 0,2-2-2 16,2-2 0-16,0-4 2 0,3-3-3 0,1-1 4 16,3-4 1-16,1-2 2 0,3-4 3 0,2 0-6 15,0-6-3-15,2 0 0 16,1-6-2-16,0-4 2 15,2-4 3-15,-1-4-3 16,0-5-1 0,0 1-1-16,-1-4-2 0,-2 0 0 0,-2-1 2 0,-1 1-2 0,-2 2 0 15,-1 3 0-15,-4 3-5 0,-3 4 5 0,-4 2 3 0,-1 4 1 0,-3 3 2 16,1 2 0-16,-2 1-3 0,0 2 1 0,0 0 2 0,0 0 0 0,0 0 1 0,0 0 1 16,0 0-9-16,0 0 1 0,0 3-7 0,-2 3-2 15,0 5 6-15,-2 3-6 0,2 7 6 0,-5 4-1 0,0 6-2 16,1 2 3-16,1 1 0 15,0 0 0-15,4 0 0 0,-3-2-2 0,2-1-2 0,2 0 2 16,0 1-4-16,0-2-2 0,0 2-8 16,0-1-23-16,3-1-45 0,1 0-78 15,-2-4-293-15,1-7-900 0,-1-8-482 0</inkml:trace>
  <inkml:trace contextRef="#ctx0" brushRef="#br0" timeOffset="88505.18">9291 10700 939 0,'0'0'778'0,"0"0"-565"0,0 0 31 0,0 0-21 0,0 0-42 0,0 0-21 16,0 0-35-16,0 0-12 0,0 0-9 16,0 0-2-16,-120-53-6 0,118 52-8 0,1-1-14 0,0 2-18 15,1 0-12-15,0 0-14 0,0 0-11 16,0 0-6-16,0 0-10 0,2 3-1 0,2 0-3 15,5 3 2-15,8 1 7 0,4 1 4 0,7 1 4 16,6 2-2-16,8-2 0 16,7-1 1-16,5-3-2 0,12 1 5 15,2-4-5-15,9-2-2 0,2 0-1 0,3-3-3 0,2-2 1 0,0-1 1 16,2-1 1-16,-3-1 0 0,0-1-3 16,-3 0-5-16,-3-1 0 0,-6 1 0 15,-6 1 3-15,-6 0 0 0,-9 1 2 0,-6 1-3 16,-10 1 1-16,-6 0 2 0,-9 0 3 0,-6 2 0 0,-5 2 4 15,-5-1 1-15,-1 2 3 0,-2 0-2 0,0 0 1 16,0 0-3-16,0 0-1 0,-2 0-2 16,1 0-8-16,1 0-1 0,-2 0-5 15,2 0 3-15,0 0 1 0,0 0-1 0,0 0 1 0,0 0-4 0,0 0 0 16,0 0 1-16,0 0-4 0,0 0 1 16,0 0-6-16,0 0-11 0,0 0-11 15,0-1-19-15,2 1-8 0,1 0-16 0,1 0-23 0,2 0-47 16,2 0-122-16,1 0-413 15,-2 0-904-15</inkml:trace>
  <inkml:trace contextRef="#ctx0" brushRef="#br0" timeOffset="88995.8814">11724 10258 1765 0,'0'0'994'0,"0"0"-831"0,0 0 3 0,0 0-31 16,0 0-24-16,0 0-5 0,0 0-20 0,0 0-22 16,0 0-19-16,0 0-20 0,0 0-11 0,0 0-5 15,0 0-7-15,0 0 1 0,11-6-3 16,-4 28-1-16,-2 4 5 0,3 3-2 0,1 0 4 16,2 1 0-16,3-1-3 0,0-3-2 0,2 0 1 15,0-2 4-15,4-4-2 0,0 1 0 0,1-6 1 16,4-2-2-16,1-4 2 0,0-2 1 0,-1-6 2 15,-3-1 3-15,1 0-3 0,-2-6 3 16,-2-4-4-16,1-2-3 16,-3 0 7-16,-1-4-2 0,-1 0 3 0,-1-3 0 0,-3 2-5 15,2-1-1-15,-2-1 0 0,-2 2-1 16,-1 2 1-16,-2 1 4 0,-1 4-1 0,-2 0 3 0,-1 4 7 16,1 2 2-16,-3 1 5 0,1 2 4 0,-1 0-10 15,0 1-4-15,0 0-8 0,0 0-6 0,0 0 0 16,0 0-4-16,0 2 2 0,0 6-2 15,0 4-2-15,0 3 2 0,0 5-1 16,3 3 4-16,-3 2 0 0,3 2 2 16,0 0-3-16,-2 2-6 0,2 0 5 0,-3 1-5 15,1 1 6-15,-1-1 0 0,-1 1-16 0,-6 2-13 16,-1 2-32-16,-2 1-44 0,-3 1-42 0,-2 0-150 0,4-9-861 16,1-9-645-1</inkml:trace>
  <inkml:trace contextRef="#ctx0" brushRef="#br0" timeOffset="89675.6856">9398 12136 1580 0,'0'0'210'0,"0"0"19"0,0 0-17 0,0 0-15 0,0 0-13 16,-118 6-31-16,106-4-20 0,-2 0-19 16,6-1-13-16,2-1-17 0,2 1-18 0,1-1-20 15,3 1-18-15,0-1-12 0,0 1-4 0,0-1-2 16,1 1 7-16,4 2 4 0,-2 0 5 0,5 2 6 15,2-1-3-15,2 1 0 0,6-1-1 16,1 0-6-16,4 0 0 0,6-2-3 16,3-1-3-16,6-1 3 0,6 0-4 15,3 0 4-15,5-4-1 0,6-2-3 16,3-1 1-16,5 2-2 0,5-3-1 0,2 1-2 16,5 0 1-16,-1 0-3 0,1 0-4 0,1 2 5 0,-5-2-5 15,3 1 2-15,-6-1-1 0,-2 0-3 0,-4 1 0 16,-5 1-1-16,-4-1 0 0,-7 1 3 0,-8 1-3 15,-3-1 2-15,-6 1-1 0,-5 0 1 0,-6 2 3 16,-6 0-2-16,-3-1 2 0,-5 2-3 0,-3 0 1 16,-1 1 5-16,-3 0 2 0,0 0 6 15,0 0 1-15,0 0-4 0,0 0-4 0,0 0-3 16,0 0-6-16,0 0-1 0,0 0 3 0,0 0-3 16,0 0 2-16,0 0 0 0,0 0-4 15,0-1 3-15,0 1-1 0,0 0-3 0,0-1-3 16,0-1-7-16,0 2-7 0,0-1-7 0,0 1-10 15,0-1-9-15,0-1-22 0,0-2-34 0,0 1-73 16,3-4-148-16,1 4-462 0,0 0-994 16</inkml:trace>
  <inkml:trace contextRef="#ctx0" brushRef="#br0" timeOffset="90174.9256">11747 11668 2800 0,'0'0'132'0,"0"0"-19"0,0 0-9 16,0 0-5-16,0 0-9 0,0 0-1 0,0 0-29 0,0 0-12 16,0 0-17-16,0 0-15 0,0 0 2 0,0 0-9 15,0 0 1-15,0 0 2 0,-4 25-5 16,11-4 4-16,1 0-1 0,-2 2 0 0,3 1 3 15,-1-2-6-15,2 0 0 0,2-2 0 0,1 2-1 16,5-2 2-16,2-2-2 0,2-3 3 16,4-2-6-16,2-4 4 15,0-3 1-15,2-4-2 0,0-2 4 0,2 0-3 0,-2-5-2 0,0-5 2 16,0 0-5-16,0-2 1 16,-1-3-1-16,-3 1 1 0,-1-4 1 0,-4 0 0 0,-1 1 3 15,-4-3-4-15,-2 0 6 0,-3 0-4 16,0 0 0-16,-4 0 3 15,-2 5-5-15,1-2 2 0,-5 4 1 0,1 2-1 0,-2 4 5 16,0 2 3-16,0 1 5 0,-1 1 3 0,1 1 2 0,0 1-4 16,0 1-7-16,0 0-3 0,-1 0-9 15,1 3 4-15,-1 2-1 0,-1 5-2 0,-2 4 5 0,1 6-5 16,-2 3-2-16,1 2 4 0,-1 3-7 16,0 2 4-16,3 1 2 0,-4 1-4 15,3 3 8-15,0 1-4 0,-1 0 1 16,1-3-1-16,0 0 0 0,1-2-2 0,-4-2-7 0,2-1-12 15,-1 1-38-15,-3 0-26 0,0-2-70 0,-2-4-231 16,2-5-888 0,2-8-567-16</inkml:trace>
  <inkml:trace contextRef="#ctx0" brushRef="#br0" timeOffset="92656.073">15559 3121 0 0,'0'0'17'0,"0"0"388"0,0 0-15 0,0 0-21 0,0 0-25 0,0 0-27 0,0 0-45 0,0 0-53 15,0 0-35-15,0 0-43 0,0 0-25 0,15-55-11 16,-17 51-19-16,-4-1-10 0,3 0-11 16,0 2-8-16,-3-1-11 0,2 2-10 15,-3 0-2-15,-3 0-14 0,0 2 3 0,-2 0-2 16,-5 0-4-16,2 0 4 0,-3 5-8 0,-2 3 1 0,0 2 0 16,-1-1-7-16,0 1 6 0,0 0-2 15,0 0 0-15,1 3 4 16,1 1-3-16,-1 2 2 0,-2 1-3 0,2 3 4 0,-2 1-2 15,-3 1 1-15,3 2 0 0,0 3-3 16,1 1 2-16,1 1-1 0,2 1-2 16,5-1 5-16,1-1-5 0,3-1-1 15,3 1 2-15,3-2-5 0,3-2 1 0,3-2 2 0,7 2 2 16,2-3 3-16,9-1 4 0,6-3 1 0,4-1-2 16,5-5-2-16,0-4-3 0,3-2 0 0,3-5 0 0,-3 0-2 15,0-1 1-15,0-4-3 0,-4 0-2 0,-3-2-2 16,-3 1 1-16,-3 0-2 0,-6 0 1 0,-4 3 1 15,-1-2-1 1,-3 1 1-16,-4 1 1 0,-4 1 1 0,-2 0 1 0,-1 2 0 0,-1 0 0 0,0 0-3 16,0 0 2-16,0 0 0 0,0 0-1 15,0 0 3-15,0 0-4 0,0 0-2 0,0 0-1 16,0 0-1-16,-1 0-1 0,0 0 1 16,0 0-3-16,1 0-3 0,-1 0-9 0,-1 0-7 0,1-1-12 15,-2-2-25-15,1 0-27 16,2-1-50-16,-2-1-110 0,1-1-310 15,0 1-722-15,1 0-256 0</inkml:trace>
  <inkml:trace contextRef="#ctx0" brushRef="#br0" timeOffset="93092.3721">15904 3227 2476 0,'0'0'214'0,"0"0"-31"0,0 0-34 0,0 0-13 0,0 0-10 0,0 0-28 16,0 0-29-16,0 0-14 0,0 0-15 15,0 0-7-15,0 0-3 0,0 0-4 0,0 0-1 16,0 0 1-16,51-14-1 0,-39 13 1 16,1 0-3-16,0-1-1 0,5-1-2 0,-1 0-1 0,3-1 0 15,2 0-3-15,-1 0-2 0,2-1-2 0,4 1-3 16,-2 0 0-16,3-2-2 0,1 1 0 15,0 1-3-15,1-2 2 0,1 0-1 0,0 1-2 16,2 0 2-16,4 1-2 0,-3-2-1 0,-4 2 1 16,-1 1-2-16,-5-2 0 0,-5 3 2 15,-1-2-1-15,-6 1 1 0,-1 2 0 0,-2-2 0 16,-7 3-1-16,2 0 1 0,-4 0-2 0,0 0 1 0,0 0 1 16,0 0 0-16,0 0-1 15,0 0 0-15,0 0-1 0,0 0 0 0,0 0 0 16,-1 0-4-16,-2 0-8 0,1 0-13 0,2 0-17 0,-1 0-22 15,-2 0-25-15,-3 0-19 0,-4 3-53 16,-1 1-119 0,2 2-414-16,-1-2-845 15</inkml:trace>
  <inkml:trace contextRef="#ctx0" brushRef="#br0" timeOffset="93427.371">16305 3221 2365 0,'0'0'179'0,"0"0"-44"0,0 0-15 0,0 0 11 0,0 0 6 0,0 0-26 0,0 0-23 0,0 0-7 15,0 0-6-15,0 0-5 0,0 0-9 0,0 0-21 16,0 0-9-16,-2 122-5 0,2-101-2 0,0 2 0 16,0 3-3-16,0 0-3 0,-1 1-1 15,0 2-5-15,-4-1-1 0,4 2-1 0,0 1 3 16,-2-3-1-16,-1 2-3 0,1-4 2 0,0 2-8 0,-4-2 2 15,6-2 2-15,-2 1-3 0,-1-1 9 16,3-2-9-16,0-2-1 0,-1 0 1 16,1-3-6-16,0-3 7 0,-2-4 1 0,3-3-4 0,0-2 1 15,0-2-1-15,0-2-1 0,0-1 0 0,0 0 5 16,0 0-4-16,0 0 0 0,-1 0-2 16,1 0-9-16,-1 0 5 0,1 0-6 0,0 0-4 15,-2-2-3-15,0-1-30 0,-5-2-52 0,1-3-83 16,-2-1-275-16,0 0-838 0,0 3-474 15</inkml:trace>
  <inkml:trace contextRef="#ctx0" brushRef="#br0" timeOffset="95066.9522">14337 1338 0 0,'0'0'0'0,"0"0"238"0,0 0 171 0,0 0 20 0,0 0-36 16,0 0-43-16,0 0-53 0,0 0-50 15,0 0-43-15,0 0-34 0,0 0-38 0,0 0-36 16,0 0-35-16,0 0-32 0,17-54-15 15,-19 60-4-15,-6 3 6 0,-4 6 7 0,-6 6 7 16,-2 4-3-16,-1 5-7 0,0 4-1 0,1-1 0 16,0 4 4-16,7-1 3 0,-1-2-7 15,3-2-5-15,5 0-5 0,0-3-4 0,4-2 6 16,1-2 4-16,1-3 0 16,2 0 6-16,5-4-3 0,1 0-1 15,6 1 5-15,2-4 2 0,5 0 5 16,3-2-1-16,0-4-4 0,4-4-8 0,3 0 0 0,0-2-2 15,4-3 0-15,0 0 3 0,-4-4-17 0,1-2-11 16,2 0-19-16,-4-3-29 0,-2 0-20 0,1-2-40 0,-2-1-79 0,-6-2-179 16,-7 3-531-16,-4 3-775 0</inkml:trace>
  <inkml:trace contextRef="#ctx0" brushRef="#br0" timeOffset="96149.484">14699 1412 1045 0,'0'0'282'0,"0"0"-1"16,0 0-52-16,0 0-16 0,0 0-36 0,0 0-26 15,0 0-39-15,0 0-26 0,0 0-20 0,125-42-18 16,-107 46-15-16,1 5-10 0,-3 3-7 16,2 1 3-16,0 2 1 0,2 3 5 0,-3 0-1 15,-3 4-6-15,-1 1-4 0,2-1-4 16,-6 2 4-16,0-2 0 0,-4 1 7 0,-2-1-5 15,0-2 0-15,-3-2 3 0,0 0-5 0,0-3 8 16,-6-1 0-16,1-2-3 0,-1-1 2 16,-3-2-1-16,0-2 6 0,0 0 3 0,2-3-1 0,-1-2 2 15,0-1-5-15,-1 1 0 0,4-2 4 16,-2 0-2-16,0 0-1 16,3-4-3-16,-3-1-5 0,5-4-9 0,0 2-11 0,2-2-4 15,0-2-12-15,2-2-1 0,5-3 0 0,5-3-4 16,0 0 9-16,8-3-3 0,1 0 5 15,1-1 6-15,5 0-1 0,0-1 3 16,-1-2-1-16,3 4-1 0,-2-1 2 0,-3 2-1 0,-2 3 7 0,0 2-1 16,-5 2-1-16,0 1 6 15,-6 5-2-15,-1 1 6 0,-6 0 7 0,2 3 4 16,-4 2 5-16,-2 1 0 0,0 1-1 0,0 0-2 0,0 0-2 16,0 0 0-16,0 0 2 0,-1 0-6 0,0 0-2 15,-3 0-8-15,3 0-4 0,0 0-1 16,0 2-2-16,-3 3 3 0,-6 3-6 15,-5 2 5-15,-1 5-2 0,-3 0 1 0,-1 2-1 16,2-1 2-16,1 4-2 0,3-1 0 16,2 0 5-16,2 4-6 15,1-2 1-15,0-2-1 0,6 0 4 0,-1 0-2 0,4-2-1 0,0 0 1 0,0 0 0 16,6-4-4-16,1 0 2 16,0-1 1-16,2-3-2 0,0-1 4 0,2-1 0 0,-1-2-1 15,1-4-1-15,3 2 3 0,-3-3-1 16,0 0-1-16,2 0 2 0,-3-3-1 0,2-2 3 0,2-2-1 15,-2-1 1-15,0-1 2 0,-1-1-5 0,-2-2 1 0,3 0 3 16,-4 0-4-16,0 0 1 0,-1-1-2 16,0 0-4-16,0 0 2 15,-4 0 0-15,3 0 4 16,-2 0 0-16,-3 2 1 0,5-2-1 0,-5 1-3 0,1 2 2 0,-1 2-1 16,-1 1 4-16,0 2-1 15,1 1 0-15,-1 2 2 0,0 1-9 0,0 1 4 0,0 0-10 0,0 0-2 0,0 1 5 16,0 1-12-16,0-2 3 0,0 1-11 15,0 1-4-15,0 1 2 0,0 2 4 0,0 1 14 16,0 2 8-16,0-1 1 0,4 2 6 16,0-2-8-16,-1-1 5 0,4-2 3 15,2-1-2-15,-1-2 4 0,4-1-3 0,0 0 4 16,1 0 0-16,5-1 2 0,-1-5 3 0,2-2-4 16,-2-2 2-16,2-3-1 0,-1-1-4 15,-1 0 5-15,-1-5 5 0,2 0-9 0,1 0-2 0,0-2-3 0,-5 0-6 16,2 3 7-16,-5 1 4 0,-5 1-1 15,1 2 3-15,-4 3-2 16,1 1-1-16,-4 4-1 0,0 1-2 0,-6 1-2 0,2 1-1 16,-3 0 0-16,-2 2-8 0,-5 0 0 0,-3 1 0 15,-2 6-2-15,-2 2 5 0,2 2 3 0,3 2-5 16,0 0-2-16,5 2 1 16,1-2-3-16,6 1 3 0,-1 1 2 0,4-2 1 0,1 3-2 0,1 1 6 0,6 2-1 15,1 1-1-15,3 1 5 16,0 0 0-16,1 1 0 15,2 1 3-15,3-3-5 0,2 2-1 0,0 1 1 0,-1-3-3 0,-1 2 5 16,0-1-1-16,-2-3 0 16,-1 1 1-16,-3-2-5 15,-2-4 6-15,-4-2-1 0,1-2-4 0,-4 1 5 0,0-4-4 16,-1-1 2-16,-1-2 2 0,0 0-3 0,0-1 0 0,0-1 0 0,0 0 2 16,-1 0 0-16,-1 0 2 0,-2 0-1 15,-4 0-3-15,-5 0 3 0,-2 0-8 16,-4-3-3-16,4-3-8 0,-3 1-27 15,1-4-29-15,3-2-57 0,1-1-109 0,-2-6-192 0,10 5-562 16,-1 4-600-16</inkml:trace>
  <inkml:trace contextRef="#ctx0" brushRef="#br0" timeOffset="96662.8426">15818 1258 866 0,'0'0'416'0,"0"0"-73"0,0 0-72 0,0 0-57 0,0 0-33 0,0 0-72 15,0 0-23-15,0 0 3 0,0 0 5 0,0 0 10 16,0 0-23-16,0 0-29 0,0 0-12 0,0 0-10 0,88 118 1 16,-79-93-1-16,-4-2-7 0,3 2 1 15,-4 1-8-15,3-3 0 0,-5 3 0 16,3-5 3-16,-3 0 1 0,0-3-3 0,-2-3-2 16,1-5-4-16,-1-1 0 0,1-4-1 0,-1-1 0 15,3-3 1-15,-3-1 0 0,1 0 7 0,-1 0 10 16,0 0 8-16,1 0 10 0,-1 0 0 0,1 0-5 15,0 0-4-15,0-2-8 0,4-4-5 0,1-2-11 16,4-3-7-16,5-4-7 0,2 0-4 16,2-1 7-16,-2-1-5 0,1 2 6 0,-3 1-4 15,4 1-4-15,-2 2 6 0,-3 3-7 0,-3 2 2 16,1 1 4-16,-3 4-3 0,0 1 3 16,-3 0-2-16,-2 1 0 0,5 5 2 0,-5 2 0 15,4 1 2-15,1 1 3 0,-1 3-3 0,-3-1-2 16,3 1 1-16,-1-1 1 15,-1 1-3-15,2-3 7 0,1-2-1 0,-2 0-2 16,-1-2 5-16,2-1-6 0,-2-1 7 0,-2-2 3 0,3 1-2 16,-3-3 10-16,4 0-2 0,0 0 3 15,-2-4 3-15,3-1 0 16,1-2-1-16,-1-1 0 16,1-3-2-16,0 1-9 0,-1-2 1 0,0 0-3 0,1-2-7 0,-1-3 7 0,2-1-5 15,-2 1-7-15,-4 0 8 0,1 0-9 0,-3 6 3 16,-2 1-3-16,-1 2-14 15,0 1-12-15,0 1-27 0,-1 4-31 16,-6 1-55-16,1 1-75 0,-7 4-133 0,3 3-402 16,2 0-928-16</inkml:trace>
  <inkml:trace contextRef="#ctx0" brushRef="#br0" timeOffset="96999.4408">15280 2052 2287 0,'0'0'187'0,"0"0"37"0,0 0 6 0,0 0-29 16,0 0-33-16,0 0-40 0,0 0-39 15,0 0-27-15,0 0-26 0,0 0-18 0,0 0-7 0,0 0-9 16,0 0-4-16,0 0-8 0,-19-40 7 16,25 53 1-16,-2 4 2 0,4 4 8 0,1 4-6 15,0 1-3-15,-1 1 3 0,-2 2-2 0,2 2 2 16,1 1 1-16,-5 4-1 0,4 0 0 16,-2 0-2-16,-2-4-4 0,4 0-10 0,-4-3-29 15,2-3-8-15,-3-3-23 0,3-4-26 0,-4-4-26 16,0-2-58-16,-1-4-129 0,-1-4-263 0,2-1-600 0</inkml:trace>
  <inkml:trace contextRef="#ctx0" brushRef="#br0" timeOffset="97429.4781">15224 2272 1863 0,'0'0'267'0,"0"0"7"0,0 0-40 0,0 0-35 0,0 0-55 16,0 0-62-16,0 0-35 0,0 0-22 0,0 0-7 0,0 0-2 0,0 0-5 0,126-51-4 0,-89 47-1 16,-1-3 0-16,2 2-1 0,0-2 0 0,-4-1 1 15,4 0 2-15,-4 0 1 0,-3 0 2 16,-1 1-1-16,-4 0-1 0,-5 0 3 0,-5 1 1 16,-1-1 6-16,-4 2 9 0,-6 0 11 0,1 0 12 0,-4 1 3 15,-1 1-3-15,-1-2-4 0,3 1-8 16,-3 1 0-16,0 0-5 0,0 0-2 15,0 1-2-15,0 0-6 0,0 1-1 0,0-1-5 0,0 2-5 16,0 0-2-16,0 0-5 0,0 0-6 16,0 0-1-16,0 0-2 0,0 2-3 0,0-1-1 15,0 2-8-15,1 4 2 0,1 4 2 0,0 3 4 16,4 5 8-16,-1 3 0 0,2 1 0 16,-2 0 1-16,2 2-1 0,1-1 0 15,-4-1 1-15,3 0-2 0,-3-3 2 16,3-1-2-16,-4-3-5 0,4-1-9 0,-4-3-14 15,2-1-20-15,-3-4-19 0,-1 1-20 0,0-3-26 0,0-2-43 16,-1-1-89-16,0-2-213 0,0 0-645 0,0 0-366 16</inkml:trace>
  <inkml:trace contextRef="#ctx0" brushRef="#br0" timeOffset="97642.9504">15543 1688 1982 0,'0'0'175'0,"0"0"41"0,0 0 10 16,0 0-30-16,0 0-28 0,0 0-46 16,0 0-38-16,0 0-34 0,0 0-21 0,0 0-39 15,0 0-13-15,0 0-1 0,0 0 2 0,0 0 17 16,0 0 6-16,30-34-23 0,-13 50-47 0,0 3-93 0,0 5-232 16,-5-6-710-16,-4-5-310 0</inkml:trace>
  <inkml:trace contextRef="#ctx0" brushRef="#br0" timeOffset="98593.11">16058 2069 1635 0,'0'0'401'0,"0"0"-279"0,0 0 19 0,0 0 13 16,0 0 18-16,0 0-23 0,0 0-38 0,0 0-27 16,0 0-18-16,0 0-14 0,0 0-5 15,0 0-11-15,0 0-6 0,97-19-4 0,-91 26-3 16,-3 0 0-16,2 5 1 0,-1 2 0 16,-2 1-3-16,2 1-2 0,-3 2-2 0,-1 3-2 0,0 0 4 15,0 2-3-15,-1 3-3 0,-4-4-3 16,3 4-9-16,-1-5 3 0,-2 0 0 0,3-3 1 15,0-1 8 1,-2-3-5-16,3-5-1 0,0 0 0 0,1-3-5 16,-2-4 7-16,2 1-4 0,0-3 2 0,0 0 0 0,0 0 8 0,0 0 9 15,0 0 7-15,0 0 5 0,0-2-2 0,0-2-12 16,0-5-10-16,0-1-11 0,0-3-4 0,3-2 3 16,-2-5 3-16,4 0 3 15,-3-2-6-15,1-1-2 0,3 2 0 0,-1 2-1 0,0 0 3 16,2 2-1-16,-2 4-1 0,1 1-2 0,-1 2-1 15,3 0 1-15,2 1 2 0,1-1-1 16,-1 2 0-16,1 1-2 0,-1 1-1 0,0 1-1 16,0 1 7-16,0 2 2 0,0 1 1 0,0 1 2 0,-2 0-6 15,1 0-2-15,2 1 1 16,-2 3 1-16,-1 3 0 0,-1-1 1 0,3 2-3 0,-2 0-2 16,-1 2 3-16,-3 1 1 0,1 3 3 15,-2-1 5-15,-1-1-5 0,-1 2-3 0,-1 0 1 16,0 1-6-16,0-3 5 0,-1 0 3 0,-1-2-1 15,-1-1 4-15,-1-1-6 16,3-3-4-16,0-4 0 0,1 0-1 0,0-1 1 0,0 0 2 0,0 0 0 16,0-1-6-16,1-3 6 0,1-3-14 15,6-1-2-15,-3-4 8 16,2-2-8-16,2-1 14 0,2-2-2 16,0 0-5-16,5-1 8 0,-3-1 1 0,5-1 1 15,-2 0 4-15,1 4-8 0,1-1-1 0,1 3 1 0,-6 3-7 16,4 1 5-16,-4 3-1 0,-1 2-1 0,-2 3 4 0,-1 1 2 15,1 1 4-15,-2 1 0 0,0 1 5 0,-2 5-3 16,4 0 0-16,-2 4-1 16,1-2-4-16,1 3 3 15,-1 2 4-15,2-2-1 0,1-2 3 16,0-1-2-16,1 0-1 16,3-2 1-16,3-2 4 0,-3-3 3 0,2-2 1 0,1 0 0 15,0-2 0-15,-2-3 0 0,-1-2 1 0,0-1 2 0,-2-4 2 0,-1 1-4 0,2-1-2 16,-3-5-2-16,0 2-2 15,2-3 3-15,-4-2 1 0,-1-1-1 0,-2 0-3 0,1 0 0 16,-1 4-2-16,-2 0 3 0,-2 4 6 0,-3 2 0 0,0 3 3 0,0 2-2 16,-3 1-9-16,0 3 8 0,0 0-1 15,-2 2-1-15,2-2 4 0,-4 2-7 16,-3 4-9-16,-3 5 2 0,-4 3-4 0,-1 4 1 16,1 2 2-16,1 0-1 0,5 5 1 0,1 1-2 15,5 0 0-15,0 2 2 0,5-1 1 16,0 1 0-16,3-1-1 0,4-2-1 0,4 0-4 15,5-3 5-15,2-1 3 0,3-1 1 16,2-4 6-16,5-2-6 16,-1-2 0-16,3-3-1 0,1-4-5 0,3-3 1 0,-2 0-6 15,-2-6-6-15,-2-2-12 0,0-3-16 0,-1-2-19 0,-5-1-37 0,-1-3-79 16,0-6-290-16,-8 8-800 0,-6 4-456 16</inkml:trace>
  <inkml:trace contextRef="#ctx0" brushRef="#br0" timeOffset="101761.8212">15068 4202 0 0,'0'0'0'0,"0"0"79"0,0 0 342 0,0 0-38 0,0 0-45 0,0 0-43 16,0 0-39-16,0 0-31 0,0 0-28 0,0 0-30 15,0 0-11-15,0 0-15 0,-25-26-13 16,25 26-17-16,0 0-23 0,0 0-17 0,0 0-19 16,0 0-8-16,0 0-9 0,0 0-5 0,0 0 0 15,0 0-12-15,0 0-1 0,0 0-2 16,0 0-2-16,0 1 1 0,0-1-1 0,0 0 1 15,0 0-3-15,0 1 2 0,0-1 0 16,0 0-3-16,0 1 0 0,2-1-6 0,-1 0-5 0,0 0-3 16,5 0-9-16,4 1 14 0,6 0 8 15,13 2 5-15,9-2 8 16,5-1-11-16,7 1-4 0,0 0 0 16,1-1-2-16,1 0 1 0,-3 0-1 15,-1 0-1-15,-7 0-5 0,-5 0 2 0,1 1 2 0,-7-1-1 0,-7 0 5 16,-3 0-5-16,-3 0-1 0,-7 0-1 0,-7 0-1 0,-2 0 3 15,-1 1 2-15,0-1 4 0,0 0 0 0,0 2 3 16,0-1-2-16,-1-1 0 0,1 1-3 16,-1 0-7-16,1 0-4 0,-2 3-8 0,-2 3 0 15,1 4 9-15,-6 6 4 16,4 4 5-16,-3 3 3 0,0 0-7 16,-2 4 0-16,4 1-1 0,-3 1-2 0,1 1 1 0,-2 1 1 15,1 1 0-15,1 3 1 0,-2 0 0 16,4-1 1-16,-3-1-1 0,1-1 2 0,-1-1-2 0,4-3 2 0,-2 0 1 15,0-4-2-15,4-2 1 0,-4-4-2 16,4-2 1-16,-1-1 3 0,-1-2 0 0,3-1 1 16,-3-3-1-16,3 0-3 0,1-4 1 0,1 0 0 15,-1-2-1-15,0-3 1 0,1 2 2 16,-1-3-1-16,1 0 3 0,-1 0 1 0,1 0-5 0,-4 0-7 16,4 0-15-16,-1 0-20 0,0-3-26 0,0 2-47 15,0-4-153 1,0 2-483-16,-1 0-987 0</inkml:trace>
  <inkml:trace contextRef="#ctx0" brushRef="#br0" timeOffset="102205.5835">15247 4521 2035 0,'0'0'251'0,"0"0"8"0,0 0-39 0,0 0-26 0,0 0-45 0,0 0-26 0,0 0-35 16,0 0-22-16,0 0-13 0,0 0-13 0,0 0-12 16,0 0-13-16,0 0-9 0,-19-12 3 15,37 12 2-15,5 0 1 0,7 0 1 0,3 0-1 16,7 0 0-16,1 0 0 0,5-3-2 0,-2-1 0 16,2 0-5-16,-1-1 2 0,-1 2 3 0,3-2 0 15,2 0 1-15,-5-1 1 0,3 0-4 16,-5 1-2-16,-4 1 2 0,-3 1-2 0,-6-1 2 15,-9 0-1-15,-6 0 1 0,-6 2 1 0,-2 1 6 16,-5 1 6-16,-1-2 4 0,0 2 1 0,0 0-2 16,0 0-5-16,0 0-4 0,0 0-4 0,0 0-4 15,-1 0-1-15,0 0-4 0,-2 0-4 0,3 0-4 16,-1 0-6-16,0 0-13 0,-1 3-12 16,-4 2-8-16,-1 3-23 0,-6 3-29 0,1 3-57 15,-3 3-153-15,5-3-666 0,1-6-783 0</inkml:trace>
  <inkml:trace contextRef="#ctx0" brushRef="#br0" timeOffset="105698.7353">15556 5277 1199 0,'0'0'351'0,"0"0"-64"0,0 0-40 0,0 0-3 0,0 0-33 16,0 0-51-16,0 0-32 0,0 0-28 0,0 0-12 15,0 0-18-15,0 0-14 0,0 0-13 16,0 0-11-16,0 0-7 0,-58-55-4 0,49 57-3 0,0 3-3 16,-3 1 3-16,-1 2-1 0,-1 2-2 15,1 2 3-15,-3 1-3 0,3 1 1 16,-2 1-2-16,2-2-6 0,4-1-2 0,4 0-3 0,-2 1-1 16,3 1 4-16,0-3 0 0,3 4 1 15,1-1 3-15,4-1 0 16,4-1 3-16,6 2 2 0,1-1 1 15,6 1-6-15,6-2 1 16,2 1-5-16,2-2 0 16,0 1 4-16,0-1-2 0,1 0 0 0,-2-3 0 0,-1 2-6 0,-4-1 4 15,1 1-2-15,-5-2-1 0,-1-1 0 0,-7 0 2 0,-2 0-5 0,-3 0 1 16,-3 1 0-16,-4 0-5 0,-1 1 4 0,0-2-1 0,-1 0 1 0,-5-2 6 16,-3 2-3-1,-1 0 2-15,-1 0 3 0,-7 1-4 0,-1-1 8 0,1 0-1 0,-2-1-1 16,-4-1 1-16,3-1-3 15,-1 0-2-15,1-2-3 16,-2 1 5-16,-2-2-9 0,2-1 0 0,0 0-1 0,-3 0-12 0,2 0 3 0,2-1-8 16,3-3-14-16,0 0-11 0,0 1-35 0,7-1-44 15,-3-1-87-15,4-1-226 16,6 1-599-16,-2 3-646 0</inkml:trace>
  <inkml:trace contextRef="#ctx0" brushRef="#br0" timeOffset="106097.2757">15554 5196 2110 0,'0'0'263'0,"0"0"-7"0,0 0-56 0,0 0-10 16,0 0-38-16,0 0-24 0,0 0-33 15,0 0-27-15,0 0-23 0,0 0-17 0,0 0-10 16,0 0-5-16,0 0 2 0,0 0-4 0,73-17 1 0,-37 15 0 15,-2 1-6-15,5 0 0 0,1 0 1 16,0-2 2-16,2 0 3 0,-1-1 4 0,2-1 1 16,1-1 0-16,-7 1-3 0,2 0-3 0,-10-1 0 15,1 1 1-15,-8 1-1 0,-4 0 3 0,-6 1 1 16,-5 2-3-16,-4-1 10 16,-1 1 4-16,-2 1-1 0,0 0 4 0,0 0-10 15,0 0-5-15,0 0-2 0,0 0-9 0,-2 0 3 16,2 0-3-16,-1 0-4 0,1 0 5 0,0 0-4 15,-1 0-2-15,1 0 4 0,0 0-3 0,-1 0-2 16,1 0-3-16,-1 0-11 0,-4 1-12 16,2 3-7-16,-4 2-23 0,-2 1-19 15,-2 2-23-15,0 2-73 16,-4 4-181-16,5-4-821 16,3-5-591-16</inkml:trace>
  <inkml:trace contextRef="#ctx0" brushRef="#br0" timeOffset="106955.6983">15234 6315 778 0,'0'0'287'0,"0"0"14"0,0 0-29 0,0 0-9 0,0 0-35 0,0 0-39 0,0 0-25 0,0 0-31 0,0 0-23 15,0 0-18-15,0 0-15 0,0 0-13 0,0 0-7 16,21-88-5-16,-10 79-3 0,2 3-6 16,5-2-5-16,1 1-6 0,4 0-6 0,1 2-4 0,4 1-2 15,0 1-5-15,-3 2-1 0,3 1-4 16,-5 0-2-16,1 0-2 0,-8 4 1 0,2 3 0 16,-6 1-3-16,3 1-1 0,-5 3-2 0,-5 0 0 15,2 2 1 1,-6 1 1-16,-1 4 3 0,-1-3 2 0,-8 3 2 15,-1 1 2-15,-7-2 1 0,3 2 0 16,-5-2-1-16,-1-3 2 16,0-1-3-16,0-3 2 0,2-1 0 0,2-2-2 0,-1-2-1 15,3-2 3-15,0 0-4 0,7-3 1 0,-1 0 1 0,2 0-2 0,5-1 7 0,1 0-1 16,0 0-2-16,0 0-4 0,6 0-10 0,0-2-2 16,7-3-3-16,2-2 2 0,10 0 2 15,0 1-2-15,4 1 2 0,1 1-5 0,-1 0 5 16,1 1 2-16,-3 1 1 0,2 2 11 15,0 0-11-15,-6 0-1 0,3 4-1 16,-4 2-7-16,-4 5 8 0,-5-2 1 0,-3 4 0 0,0 0 1 0,-4 2-2 16,-5 2 2-16,-1 3 1 0,-4 1 4 15,-8 0 1-15,-1 1 1 0,-9 2 1 0,-5-3-6 0,-3 0 4 16,-1-1 1-16,-3-3 1 16,-2-2 9-16,2-1-6 0,-2-2 0 0,2-3-1 15,1-2-7-15,-3-1 7 0,6-3 1 16,6-1 1-16,-1-1 3 0,4-1-6 15,6 0 0-15,2 0-2 0,0-2 4 0,7-2-2 16,-1 1 1-16,4 0-3 0,2-1-7 0,1-1 2 0,0 2-8 0,0-2-15 16,2-1-16-16,3-1-47 0,3 0-59 15,4 1-111-15,-1 1-414 16,-3 3-769-16</inkml:trace>
  <inkml:trace contextRef="#ctx0" brushRef="#br0" timeOffset="107611.0767">13437 6516 0 0,'0'0'397'0,"0"0"20"0,0 0-57 0,0 0-18 0,0 0-32 0,0 0-33 0,0 0-49 15,0 0-37-15,0 0-32 0,0 0-29 0,0 0-22 0,0 0-18 16,0 0-20-16,-68-22-13 0,68 22-5 0,1 0-4 15,0 0-4-15,1 0-8 0,1 0-9 0,-1 0-5 16,2-1-5-16,4-1 2 16,4-1 0-16,7 0-2 0,6-1-3 0,2 1-3 0,7 0-2 0,5 2-4 15,2-1 4-15,5 0-1 0,5-1 4 16,7 1 4-16,3-2-2 0,0 0 2 0,2 1-4 0,-1 1-5 16,0 0 1-16,-3 0-3 15,-5 0-1 1,-1-1 1-16,-9 2-3 0,-4 0 2 0,-7-1 0 0,-4 1-2 0,-7-1 2 0,-3 1 0 15,-8 1-1-15,-4 0 3 0,-5 0 4 16,-1 0 3-16,-1 0 3 0,0 0 2 16,0 0-4-16,0 0-2 0,0 0-3 0,0 0-2 0,0 0 1 0,0 0-6 0,0 0-1 15,0 0-7-15,0-1-15 16,0 0-20-16,0-1-34 0,0-2-76 16,0 0-178-16,0 1-634 0,0 1-800 0</inkml:trace>
  <inkml:trace contextRef="#ctx0" brushRef="#br0" timeOffset="108254.1864">13612 5402 0 0,'0'0'121'0,"0"0"258"0,0 0-11 0,0 0-13 0,0 0-19 15,0 0-27-15,0 0-42 0,0 0-43 16,0 0-37-16,0 0-34 0,0 0-28 0,0 0-20 0,0 0-18 15,0 0-10-15,-53-58-3 0,48 57-12 0,3 0-6 16,-1 1-10-16,0 0-15 0,1 0-3 16,2 0-6-16,0 0-6 0,0 0 2 0,0 0-8 15,0 0-2-15,3 0 2 0,1 1-5 0,4 0 2 16,5 2 6-16,11-2 4 0,9 0 4 16,10-1 3-16,10 0-2 15,5 0-3 1,6-6 1-16,2 0-7 0,4-2-4 0,3 1 1 0,0 1-9 0,0-3 4 0,-2 2-1 0,-1 2 1 0,-7-3 0 15,-3 3-1 1,-9-1 1-16,-8 1-1 0,-10 2 3 0,-8 1-4 0,-10-1-1 16,-7 3 2-16,-1 0 0 0,-6 0 10 0,-1 0 2 0,0 0 3 15,0 0 2-15,-1 0-9 0,0 0-3 0,0 0-4 16,-2 0-5-16,3 0 0 0,-2 0-3 16,2 0-3-16,-1 0-14 0,0 0-18 0,0 2-19 15,-4 3-38-15,0 1-62 0,-3 0-169 0,4-1-759 16,-3-1-670-16</inkml:trace>
  <inkml:trace contextRef="#ctx0" brushRef="#br0" timeOffset="108903.4413">13725 4408 898 0,'0'0'317'0,"0"0"28"0,0 0-51 0,0 0-40 0,0 0-49 0,0 0-34 16,0 0-36-16,0 0-21 0,0 0-15 0,0 0-13 15,0 0-4-15,0 0-10 0,0 0-9 0,-43-12-2 16,43 12-16-16,0 0-8 0,0 0-6 16,0 0-6-16,0 0 5 0,0 0-4 0,0 0 0 15,0 0-4-15,0 0-3 0,0 0 3 0,0 0 0 16,0 0 4-16,1 0-1 0,1 0-1 16,1 0-2-16,1 0-7 0,-1 0 0 0,6 0-1 15,3 2 0-15,14-4 4 0,6-2-6 0,9-1-5 16,6 2-2-16,8-4-5 0,5 3 4 15,2-3 1-15,2 1-2 16,4-1 0-16,3 0 1 0,1 2-1 0,-3-2 1 16,0 0 4-16,-7-1-5 15,-7 2 0-15,-5-1 1 0,-10 1-4 16,-8 0 6-16,-6 1 2 0,-11 1 2 0,-4 1 10 16,-5 1 3-16,-4 2 6 0,-2-1 6 0,0 1-4 15,0 0-3-15,0 0-4 0,0 0-7 0,0 0-4 0,0 0-4 0,-1 0-5 0,1 0 0 0,0 0 0 16,0 0-6-16,0 0-3 0,0 0-7 15,0 0-25-15,-1 0-30 0,1 5-13 0,-1 4-40 16,-2 5-68-16,0 0-254 0,2-5-914 16</inkml:trace>
  <inkml:trace contextRef="#ctx0" brushRef="#br0" timeOffset="121541.6533">13125 7606 1011 0,'0'0'220'15,"0"0"9"-15,0 0-34 0,0 0 7 0,0 0-1 16,0 0-22-16,0 0-25 0,0 0-15 0,0 0-17 16,0 0-21-16,0 0-17 0,0 0-19 15,-18-14-15-15,18 14-11 0,-1 0-7 0,1 0-2 16,0 0 0-16,0 0-1 0,0 0-1 0,0 0-1 15,0 0 3-15,0 0 1 0,0 0 3 0,0 0 2 16,0 1-2-16,0 1 0 0,0-2-3 16,0 1-3-16,0-1-2 0,0 0-5 0,0 0 0 15,0 0-4-15,0 0-5 0,0 0 1 0,0 0-2 16,1 0 1-16,-1 0 0 0,1 0-3 0,1 0-2 16,-2 1-2-16,1-1-5 0,1 0-2 15,0 0 0-15,2 1 0 0,3 4 2 0,8-2 2 16,4 1 2-16,6 0 3 0,4-1 0 0,4 0 2 15,5 1-3-15,3-4-2 0,0 3-1 0,1-2-2 16,2-1 4 0,3 1 0-16,0-1 1 0,2 0 2 0,0 0-3 15,1 0-1-15,0-2 1 0,-1-1 0 0,-5-1 2 16,2-1-2-16,-7 1-2 0,-2 0 0 0,2 0-3 16,-6-1 6-16,-2-1 1 0,-2 0-1 0,0 2 3 0,-7-2-7 15,4 1 1-15,-5 1-2 0,-4-1 1 16,-1 0 2-16,-4 2 1 15,-1 1 0-15,-3 0-2 0,-1 1 1 0,-5-1 0 0,0 1 2 0,0 1 3 16,-2 0-1-16,0 0 0 0,0 0-2 0,0 0-4 16,0 0 2-16,0 0-2 0,0 0 3 0,0 0 0 15,0 0-4-15,0 0-2 0,0 0-2 16,-2 0-1-16,2 0 3 0,0 0-1 0,0 0 1 16,-1 0-2-16,0 0 1 0,1 3 3 0,-2-2-2 15,-3 2 5-15,3 0-4 0,0-2-5 16,-2 3-3-1,-1 0-11-15,2 1-7 0,-3 0-14 0,3 1-22 0,-5 1-33 16,4 1-72-16,-5 0-175 0,2-2-708 0,5-1-687 0</inkml:trace>
  <inkml:trace contextRef="#ctx0" brushRef="#br0" timeOffset="124781.1544">15449 7310 0 0,'0'0'151'0,"0"0"170"0,0 0-105 0,0 0 19 0,0 0-8 16,0 0-17-16,0 0 9 0,0 0-43 0,0 0-23 0,0 0-14 0,15-79-28 0,-15 72-14 0,3-2-15 15,-3 3-11-15,0-1-3 0,0-1-2 0,0 0-1 16,0 1-1-16,0 0-1 0,0-1-1 15,-3 1-4-15,1-1-5 0,-2 1-3 0,-2-2-10 16,-3 1-6-16,3 1-5 0,-4 0-5 16,-5 0-3-16,1 0-3 0,-4 3-3 0,-2-1-3 15,-4 2-1-15,-3 2 0 16,-2 1 0-16,-3 0 2 0,0-1-1 0,-1 4-3 0,-3 2 2 16,4 2-7-1,0 1 8-15,2 1-2 0,2 1 2 16,3 0 2-16,0 2-5 0,5 0-1 0,0 1-4 0,7 0 0 0,-3 1 0 15,6-1-1-15,2 2-1 0,1 1 0 0,0 0 0 16,5 0 1-16,0 3 1 0,2-3 2 16,0 0-3-16,0-1 2 0,3 0 1 0,5 0 1 0,2-1 3 0,1 0 1 0,1-2 3 15,6 1-1-15,-1-4 0 0,1 0-1 0,2 0-4 16,0-3 3 0,4 0-3-16,-2-2 2 15,-1-1 0-15,1-3-3 0,0 0 2 0,3-2 1 0,-3-4-1 0,1 0 2 16,0-4-2-16,2 0-2 0,-3-2 1 0,-2 2-1 0,-2-4 1 15,-4 2 0-15,2-1 1 0,-4 0-1 16,-1-1 1-16,0 1 0 0,-3 2 0 0,-4-2 0 16,3 2-4-16,-4-1 2 0,3 2-4 0,-4-1 2 15,-1 3 1-15,0 3 0 0,-1 0-1 0,1 1 1 16,-1 1-1-16,0 1-1 0,0 2 3 0,0-1-2 16,0 1-2-16,0 0-1 0,0 0-1 15,0 0 0-15,0 0-1 0,0 0-1 0,0 0 0 0,0 0-3 16,0 3-1-16,0 1 2 0,0 2 0 15,0 0 2-15,0 3 3 0,-1 3-1 16,1-1 0-16,0 2 0 0,0 2 1 16,0 1 0-16,0 3 0 0,0 0-1 15,0 5-1-15,-1 1 2 0,1 1-1 0,0 4 1 0,-1 2 1 16,0-1-1-16,0 0 1 0,1 1 0 0,-1 0-3 16,-2-2 0-16,3 1 1 15,0-2-3-15,0 2 5 0,0-4-1 16,0-2-2-16,0-1 3 0,4-3-4 15,-2 0 2-15,0-5 0 0,-1-2 1 0,3 0-2 0,-3-1 4 16,0-2-4-16,0-1 1 0,0-3 7 0,-1 1-7 0,0-1 2 16,0-2 1-16,0-1-6 0,0 1 5 0,0-1 1 15,0-2-3-15,0 0 1 0,0 1 3 0,0-3 0 0,0 0 2 0,0 0 3 16,0 0-4-16,0 0 1 0,0 0 5 16,0 0-7-16,0 0 9 0,0 0 0 15,0 0-7-15,0 0 11 0,0-2-15 16,0 2-5-16,0-1-4 0,0 0-20 0,0 0-11 15,0 0-23-15,0-2-40 0,0 2-63 0,1 0-114 0,0-1-443 0,2 2-662 16</inkml:trace>
  <inkml:trace contextRef="#ctx0" brushRef="#br0" timeOffset="128931.7548">13198 8924 181 0,'0'0'345'0,"0"0"-8"0,0 0-54 0,0 0-15 0,0 0-23 16,0 0-17-16,0 0-23 0,0 0-20 0,0 0-18 15,0 0-24-15,0 0-28 0,0 0-16 0,-47-35-12 16,43 34-10-16,2 0-4 0,0 1-5 0,-1 0-7 16,1 0-9-16,2 0-8 0,0 0-10 0,0 0-5 15,0 0-4-15,0 0-1 0,0 0 0 0,0 0-2 16,0 0-3-16,0 0-6 0,0 0-4 16,0 1-1-16,0-1 3 0,0 1 2 0,0-1 3 0,0 1 1 15,2 1 0-15,1-1 3 0,-1 0 0 16,1 1 2-16,4 1 4 0,3-1-4 0,1 0-4 15,5 1-2-15,6 1-4 0,1-3 3 0,7 2 0 16,5-1 0-16,1-1-4 0,5-1-1 0,1 0-3 16,6 0-3-16,-1 0 3 0,1-3-2 15,5-1 4-15,-2 1 0 0,-1-2-7 16,-1 2 2-16,-1-2-2 0,-5 1-1 0,1 1 6 0,0-2-4 16,-3 2 1-16,-4 0-3 15,-1 1-1-15,-4 0 1 0,-1-1 1 0,-2 3 2 16,-2-2-1-16,-4 0-1 15,-2 1-4-15,-3 1-1 0,-4-1 4 0,-2 1 0 16,-1 0 2-16,-5 0 1 0,1 0-6 0,-5 0 2 0,0 0 1 0,-2 0-1 16,1 0 5-16,-1 0-4 0,0 0-1 0,0 0 0 15,0 0-4-15,0 0 5 16,0 0 1-16,0 0 1 0,0 0-2 0,0 0 1 0,0 0-3 16,0 0 1-16,0 0 3 0,0 0-6 0,0 0 4 15,0 0 0-15,0 0-6 0,0 0 7 0,0 0-1 16,0 0-1-16,0 0 4 0,0 0-4 15,0 0 0-15,0-1-2 0,0 1-2 16,0-1-2-16,0 1-3 0,0-1-9 0,0-1-19 16,0 1-24-16,0 0-42 0,0-1-67 0,0 2-87 15,0-1-235-15,0-1-647 0,0 2-423 0</inkml:trace>
  <inkml:trace contextRef="#ctx0" brushRef="#br0" timeOffset="129497.3121">15338 8437 1293 0,'0'0'294'0,"0"0"29"16,0 0-74-16,0 0-3 0,0 0-13 0,0 0-31 16,0 0-30-16,0 0-32 0,0 0-23 0,0 0-26 15,0 0-24-15,0 0-24 0,0 0-21 16,0 0-9-16,10-36-2 0,-12 42 0 0,1 3 6 15,-3 2 4-15,3 2 3 0,0 1 4 0,0 1-1 16,1 1 5-16,0 3 0 0,0-1-2 0,0 4-1 16,0 0-5-16,0 4-2 0,0-1-3 15,0 3 2 1,0 3-9-16,0 0 5 0,0 4 0 16,0 0-7-16,0 5 10 0,0 1-9 15,0 2 0-15,0 0 0 0,-1 2-8 16,-3-1 1-16,3-2 0 0,0-2-2 15,0-1 5-15,1-3-1 0,0-4 0 0,0 1 1 0,0-5-2 0,0 0-3 0,0-3-5 16,1-1 4-16,-1-3-2 16,0-3 2-16,1-3 1 15,-1-1-2-15,0-3 2 0,0-3 0 0,0 2 2 16,0-4 1-16,0-1-4 0,0-1 2 0,-1-4-1 0,1 2-1 0,-1-2 4 0,1 0-2 0,0 0 1 16,0 0-4-16,0 0-11 0,0 0-6 0,0 0-14 0,-1-2-13 15,1 2-16-15,-1-3-28 0,-1 2-47 0,-4-1-105 16,3 1-243-16,-3-1-717 0,4 2-531 0</inkml:trace>
  <inkml:trace contextRef="#ctx0" brushRef="#br0" timeOffset="130328.2541">13235 10475 786 0,'0'0'392'0,"0"0"-48"0,0 0-90 0,0 0-18 0,0 0-13 16,0 0-23-16,0 0-18 0,0 0-30 16,0 0-25-16,0 0-21 0,0 0-21 15,0 0-9-15,0 0-13 0,-14-24-6 0,14 24-9 16,1 0-8-16,-1 0-4 0,2 0-15 0,-2 0 3 15,1 0-9-15,-1 0-1 0,0 0 6 0,0 0-11 16,0 0 3-16,1 0-1 0,-1 0 0 16,3 0 6-16,1 2 1 0,0-2 2 0,1 0 1 0,1 0-2 15,5 0 1-15,2 0 1 0,2 0 3 16,2 0-6-16,5-3-3 0,0 0-4 0,4-2-8 16,5 0 8-16,3-1-4 15,0 1 5-15,6-1 4 0,3-1-7 16,3 2 2-16,-2-1-4 0,5 0-2 0,0 0 4 15,2 2 0-15,0-2 0 0,-1 2-3 0,2 1 0 0,0-1-4 0,-2 0 3 16,2 0 3-16,-2 0-5 16,0 0 2-16,0 0-5 0,-4 2-3 0,-1-2 6 15,-3 1 0-15,-2 3 2 0,-4-3 5 0,-3 2-9 0,-8 0-1 16,1 0-1-16,-5 0 0 0,-2-1 4 16,-5 0 0-16,-2 1-1 0,3 1-3 0,-6 0 3 15,-3-2 2-15,2 1 1 16,-5 0 3-16,2 0-4 0,-3-1-1 0,1 1-2 0,2 1-7 0,-3-1 11 0,-1 0 0 15,5-2 1-15,-4 2 2 16,0-1-7-16,0 1-1 0,2 0 0 0,-2-1 2 0,0 2-1 16,0 0 0-16,0 0 0 0,1-1-5 15,-3 1 4-15,1 0 1 0,-1-1 0 16,0 1 7-16,0 0-7 0,0 0-2 16,0 0-1-16,0 0-2 0,-1 0 4 0,1 0 3 15,-1 0-1-15,-1 0 0 0,-1 0-4 0,1 0-2 0,-1 0 1 16,-3 0 1-16,-2 0 1 0,4 0-3 0,-3 0-2 15,3 0-7-15,-2 0 5 0,3 0-1 0,-4 0-2 16,4 0-4-16,0 0-11 0,-1 0-11 0,2 0-13 16,0 0-16-1,0 0-16-15,-3 0-32 0,4 0-40 0,1 0-87 0,0 0-218 16,0 0-628-16,0 0-492 0</inkml:trace>
  <inkml:trace contextRef="#ctx0" brushRef="#br0" timeOffset="131336.2935">15360 10058 1395 0,'0'0'200'0,"0"0"15"0,0 0-49 0,0 0-1 15,0 0 8-15,0 0-9 0,0 0-21 0,0 0-21 16,0 0-23-16,0 0-13 0,0 0-14 0,0 0-10 16,0 0-6-16,0 0-1 0,41-76 2 15,-40 76-2-15,-1 0 0 0,0 0-5 16,0 0-6-16,0 0-1 0,0 0-10 0,0 0-7 16,0 0-3-16,0 0-8 0,0 0 7 15,0 0-4-15,0 0-1 0,0 0 0 0,0 0-8 16,0 0-2-16,0 0-3 0,0 0-3 0,0 0 4 0,0 0-3 15,0 0-1-15,0 0-1 0,0 0 1 16,0 0 2-16,0 1 1 0,0-1 4 16,0 0-6-16,0 0-1 0,0 0 1 0,0 0-5 15,0 0 6-15,0 0 1 0,0 0 2 0,0 0 0 16,0 0-4-16,0 0 0 0,0 0-3 0,0 0 5 16,0 0-2-16,0 0-1 0,0 0 2 15,0 0-6-15,0 0 5 0,0 0 0 0,0 0 1 0,0 0 6 16,0 0-8-16,0 0-3 15,0 0-2-15,0 0 1 0,0 1 5 0,0-1 2 0,0 0 3 16,0 0-4-16,0 0-2 0,0 0 3 0,0 0-1 16,0 0 4-16,0 0-3 0,0 0 0 0,0 0-2 15,0 0-5-15,0 0 6 0,0 0 2 0,0 0-1 16,0 0 5-16,0 0-7 16,0 0-3-16,0 0 0 0,0 1-3 0,0-1 6 0,0 0 1 15,0 0 0-15,0 0 0 0,0 0-3 0,0 1 0 16,0 0 0-16,0 1 4 0,0-1-2 15,0 2-1-15,0 1-1 0,0-1-4 0,0 2 4 16,0 0 3-16,0-2 1 0,0 3 3 0,0 0-5 16,0 1 0-16,0 0-3 0,0 1-1 15,0 2 4-15,0-1 0 0,0 1 3 16,0 0-2-16,0 3-3 0,0 0 4 0,-1 0-2 16,0 1 5-16,-1 0-2 0,-3 2-1 0,3-1-3 0,0 1 0 15,0 1 2-15,-4 0 2 16,5-1 0-16,-1 0 1 0,0-1-2 15,-2 0-4-15,2 0 1 0,1 0 0 0,-1-1 2 0,1 3 0 0,-3-1 2 16,3 1-5-16,-1-2 3 0,1 0 0 16,-1 0-1-16,-1-1 3 0,1-1-3 0,1-1-1 15,1 0-2-15,0-1 1 0,0 0 1 0,0-2 1 16,0-1 5-16,0-3-5 0,0 1-1 0,0-1 0 16,0 0-2-16,0-1 1 0,0-1 1 15,0-1 0-15,0 0 2 0,0 1-1 0,0-2 0 0,0 0 0 16,0 0-1-16,0 0 3 0,0 0-3 15,0 1-2-15,0-1-1 0,0 0 0 0,0 0 3 16,0-1 1-16,0 0 2 0,0 0-5 0,0 0 3 16,0 0-1-16,0 0 0 0,0 0 2 0,0 0 0 15,0 0 0-15,0 0 1 0,0 0-4 16,0 0 3-16,0 0 2 0,0 0 0 0,0 0 2 16,0 0-3-16,0 0-3 0,0 0-2 0,0 0 3 0,0 0-1 15,0 0 2-15,0 0 2 0,0 0-3 16,0 0-2-16,0 0 0 0,0 0-3 15,0 0 2-15,0 0-3 0,0 0-6 0,0 0-4 0,0 0-12 16,0-1-6-16,0 0-14 0,0 0-20 16,0-3-33-16,0-1-76 0,0-2-194 15,0 2-742 1,0 0-675-16</inkml:trace>
  <inkml:trace contextRef="#ctx0" brushRef="#br0" timeOffset="132544.8383">13083 11811 0 0,'0'0'52'16,"0"0"259"-16,0 0-40 0,0 0-24 0,0 0-6 15,0 0-14-15,0 0-19 0,0 0-9 16,0 0-1-16,0 0-12 0,0 0-15 0,0 0-23 16,0 0-24-16,0 0-12 0,0 0-13 0,0 0-8 15,0 0-9-15,0 0-4 0,0 0-10 0,-37-85-1 16,36 85-6-16,1 0-14 0,-1 0-3 15,1 0-16-15,0 0-10 0,0 0-3 0,0 0-9 16,-2 3 6-16,2 0 2 0,0 0 1 0,0 0 4 16,0 0-3-16,0-1 3 0,0 1 0 0,2-1 5 15,3 2 3-15,4-2 3 0,7 2 7 16,3-3-3-16,9 0 3 0,8-1-3 16,13 1-10-16,2-5 3 0,9-2-10 15,2-1-4-15,4 1 0 0,0 0-13 16,-2 0 7-16,3 2-1 0,-5-1-1 15,-2 2 5-15,-5-1-3 0,2 0 0 16,-8 2-2-16,-3-1 4 0,0 2-5 0,-5 0-2 16,-1 0 3-16,-5 1-9 15,1-1 7-15,-6 0 0 0,-2-1-1 0,-3 2 9 0,-4-1-7 0,-3 1-1 0,-5-1 2 16,-2 1-8-16,-3-1 5 0,-3 1 0 0,-1 0-1 0,-2 0 3 0,-1 0-1 16,1-1 1-16,0 1-1 0,-2 0-1 15,2 0-1-15,-2 0-1 16,0 0 2-16,0 0-5 0,0 0 3 0,0 0 1 15,0 0-1-15,0 0 6 0,0 0-4 0,0 0-1 0,0 0 0 0,0 0-3 0,0 0 1 16,0 0 0-16,-2 0 3 0,2 0 0 16,-2 0 1-16,0 0-1 0,1 0-1 15,1 0 4-15,0 0-5 0,0 0 0 0,-1 0 2 0,-1 0-10 16,-1 0 5-16,-1 0 1 16,1 0-4-16,-3 0 6 0,3 0-5 15,-5 0-2-15,5 1-2 0,-3 0-7 0,3 1 1 0,-1 0-3 0,0 0-3 16,1 0-5-16,-2 2-7 0,2-1-8 0,0 1-11 15,0 0-7-15,1 2-12 0,2-1-24 16,0 1-27-16,0 0-50 0,0 0-105 0,2 1-212 16,2-3-477-16,-2 0-487 0</inkml:trace>
  <inkml:trace contextRef="#ctx0" brushRef="#br0" timeOffset="133459.325">15035 11450 0 0,'0'0'0'0,"0"0"0"0,0 0 0 16,0 0 0-16,0 0 149 0,0 0 160 0,0 0-5 15,0 0-21-15,0 0-31 0,0 0-40 16,0 0-34-16,0 0-19 0,0 0-17 16,0 0-7-16,-10-25-12 0,9 23-10 15,-1-2-15-15,-2 2-11 0,2 0-6 0,1-2-9 0,-1 1 2 16,1-1-4-16,0-1-6 0,1 2-1 0,0-2-7 15,0 0-9-15,0-1-5 0,0 1-8 0,0-1-8 16,2-1-4-16,0 1-2 0,0-2-7 0,3 1-1 16,-2 0-1-1,0 1-5-15,3 0 2 0,-2 0-3 0,4-1 0 0,2 1 0 0,0-1 1 16,3-1-2-16,4-1 0 0,4-1 3 16,5 1 3-16,0-2 2 15,4 1 3-15,1 0 0 0,1 2 1 0,1 1-3 0,-5 3-1 16,0 1 2-16,0 3-6 0,-6 0 3 15,-1 0-2-15,-3 7-3 0,-5 0 1 0,-2 5-1 0,-3 1-1 16,1 3-1-16,-7 1 0 0,-2 2 3 16,0 2 5-16,-5 3 1 0,-9 2 3 0,-1-1 0 0,-5 2 1 15,-3-2-6-15,-3-1 3 0,3-1-5 16,-4-2-3-16,2-2 3 0,-2-1-7 0,0-2 4 0,3-1 0 16,-2-4-2-16,3-1 6 15,2-3-6-15,3-2-1 0,5-1 2 16,3-1-6-16,6-1 4 0,0-1-2 0,3-1 1 15,1 0 0-15,0 0-1 0,5-1 4 0,1-2 0 0,9-2 0 16,2-1 2-16,9-4-3 0,5 1 0 0,1-2-5 0,1 2 1 16,4 0-1-16,-1 2 0 15,-2 1 6-15,-2 3-4 16,-1 1 1 0,-2 2 0-16,-5 0-2 0,2 5 0 0,-7 2 0 0,-6 1 0 0,0 4 0 15,1 1 1-15,-8 3 1 0,1 0-1 0,-6 5 1 16,-1 1 0-16,0 0 2 0,-5 4 1 0,-4 0 2 15,-6 1-3-15,2-2-1 0,-5-1-1 0,-2-1 3 0,-3-1 0 16,-1 1 4-16,-4-6 0 0,-1 0-5 16,-1-1 4-16,0-4-1 0,-1-2 3 0,0-3 2 0,-1-1-3 0,0-2-2 15,1-2-2-15,-3-2-1 0,8 0 3 0,1 0 1 16,4 0 1-16,5-1 0 0,1-2-3 16,5-1 1-16,1 0 3 0,5 0 1 0,-2 0-1 15,3 0 2-15,1 1-5 0,-2-1-4 0,3 1 2 16,0-2-2-16,1 1 0 0,0 0 6 0,0 1-9 15,0 0-1-15,0-1-4 0,5 2-7 0,-2-1-2 16,0-1-15-16,5 3-27 0,0-1-42 16,3 2-77-16,0-1-232 0,0 1-834 15,-4 0-549 1</inkml:trace>
  <inkml:trace contextRef="#ctx0" brushRef="#br0" timeOffset="136567.5933">18192 2944 1382 0,'0'0'251'0,"0"0"6"0,0 0-19 0,0 0-2 0,0 0-18 0,0 0-30 0,0 0-45 0,0 0-37 0,0 0-32 0,0 0-22 0,0 0-15 15,0 0-13-15,-10-21-9 0,10 25-5 16,0 1-3-16,0 6 9 0,0 3 9 0,0 2 6 15,1 4 4-15,-1 0 0 0,0 4-1 0,1 1 0 0,-1 0-3 16,0 1 4-16,0 1 0 16,0 0-1-16,-1 2-6 0,-1-1-8 0,-2 2-2 15,1-2 0 1,0 3 3-16,-1 0-6 0,0-1-3 16,0-1-5-16,-1-4-3 0,3 0 1 0,-2-3-1 15,0-1 0-15,2-1 5 0,-2-2-4 0,1-3-2 0,1 2 2 0,0-5-5 16,-1 0 4-16,0-3 2 0,1-1-3 0,0-2 3 0,-2-1-2 15,3-1-1-15,-1-3-1 0,1 0 0 16,1-1-8-16,-1 0-10 0,0 0-12 0,0 0-18 16,0-3-16-16,-1-2-54 0,1-5-85 15,-1-3-178-15,2 4-428 0,0 0-565 16</inkml:trace>
  <inkml:trace contextRef="#ctx0" brushRef="#br0" timeOffset="137169.9994">18163 3019 2318 0,'0'0'239'0,"0"0"-30"0,0 0-67 0,0 0-24 0,0 0-39 0,0 0-10 16,0 0-22-16,0 0-2 0,0 0 13 0,0 0 1 0,0 0 5 16,0 0-12-16,0 0-24 0,0 0-11 15,124 113-5-15,-98-93-4 0,-3 1-2 0,1-2 3 16,1 0-2-16,-1-2-2 0,2 0 2 0,-2-1 0 15,-1-4-2-15,-2 0 4 0,-2-3-3 16,1-1-1-16,-2-1 2 0,-3-3-6 0,1-1 7 0,0-3-3 16,-3 0 0-16,-2 0 0 0,0-5-5 15,1-1-3 1,-2-1-2-16,0-3-4 0,-1 0 2 0,-1 1-4 0,-2-5 0 0,1 0 0 16,0-1 0-16,-2 0 4 15,-1 0 3-15,-1-1 7 0,-1 2-6 16,-2 0 0-16,0 1 0 0,0 0-7 0,0-1 9 0,0-2 2 0,0 5 2 15,-2-2 1-15,1 3-1 0,-2-1-1 0,0 3 3 16,2-2 7-16,-2 4 4 0,2 2 8 16,-3-1 4-16,3 3-2 0,1 0 5 15,0 2-3-15,0 0-3 0,0 0-1 0,0 0-11 0,0 0-5 0,0 0-2 16,0 2-7-16,0-1 2 0,0-1 1 16,0 1 0-16,0 0 1 0,0 4-4 15,0 3 1-15,0 10 4 0,0 3 1 0,1 3 3 0,2 1-1 16,-1 1-3-16,1-1-4 0,-2 4 6 15,-1-2 0 1,3 5 4-16,-1 0 6 0,-1 1-6 16,2 3-5-16,-1-2-2 0,3 3-1 0,-1-1 3 0,1-3 2 15,-2-3-1-15,1-3-2 0,-1 0 0 16,0-3-1-16,-1-2 1 0,0-1 1 0,1-5-1 0,-1-3-1 16,0-3 0-16,-2-4-3 0,1 2 2 15,0-5 2-15,-1 0-1 0,1-1 0 0,-1-2-4 0,0 0-3 0,0 0-7 0,0 0-11 16,0 0-12-16,0-6-12 0,0-1-38 0,0-4-40 15,2-4-80-15,2-3-153 0,-2 1-441 16,0 6-809-16</inkml:trace>
  <inkml:trace contextRef="#ctx0" brushRef="#br0" timeOffset="137684.6308">19442 3091 1808 0,'0'0'228'0,"0"0"-8"16,0 0-9-16,0 0-19 0,0 0-17 16,0 0-27-16,0 0-30 0,0 0-17 0,0 0-15 15,0 0-11-15,0 0-11 0,0 0-8 0,0 0-6 16,0 0-6-16,36-84-5 0,-38 82-6 0,-1-2-3 16,-2 2-7-16,0 1-5 0,-1-3-3 15,-4 3-6-15,0-1-4 0,0 2 2 0,-2 0-1 16,-2 4-1-16,-1 2 0 0,2 3-3 0,-5 4 1 15,3 2 1-15,-2 4-2 0,-1 2 3 0,2 2 1 16,1 4-1-16,-2 0-3 16,3 0 0-16,0 3-2 0,2-1 0 0,0 1 4 15,4-1-1-15,1-2 1 0,1 0 0 16,4-1 0-16,2-3-1 0,0-2-1 16,2-2 2-16,6 0 2 0,4-1 1 0,3-3 1 15,2 1 3-15,6-2-1 0,2-3 2 0,3-3 2 0,4-6-2 16,1 0-1-16,5-1-1 0,0-2-3 0,-1-4-2 15,1-2 3-15,-1-1-3 0,-3-1 2 16,-3 1-1-16,-2 0-3 16,-7 0 2-16,-2 2-1 0,-6 1-3 0,-4-2 6 15,-3 5-1-15,-3 0 4 0,-3 2 2 0,-1 0 1 0,0 0 2 0,0 0-1 0,0 0 2 16,0 0-4-16,-2 0-4 0,0 0-8 0,1 0 0 16,1 0 0-16,0 0 0 0,-1 0 0 15,1 0 0-15,0 0 0 0,0 0 0 16,0 0 0-16,0 0 0 15,0 0 0-15,0 0 0 0,0 0 0 0,0 0 0 0,0 0 0 16,0 0 0-16,0 0 0 0,0-2 0 0,0 1 0 0,-1 0-19 16,-2-1-30-16,-2-3-16 15,0 0-20-15,-1-2-46 0,0 0-97 0,1 1-445 0,1 3-1168 0</inkml:trace>
  <inkml:trace contextRef="#ctx0" brushRef="#br0" timeOffset="138587.5579">17961 1602 1368 0,'0'0'335'0,"0"0"33"0,0 0-28 0,0 0-51 16,0 0-69-16,0 0-63 0,0 0-52 0,0 0-34 16,0 0-24-16,0 0-20 0,0 0-8 15,0 0-8-15,-30-22-8 0,30 30 7 0,0 6 6 16,3 4 11-16,-1 4 1 0,0 5 2 0,0 0-5 16,-1 3-10-16,0-1 7 0,1 2-11 15,-1-1-1-15,1 2-1 0,-1-2-11 0,0 0 4 16,0 0 0-16,1-4-3 15,-2 1 7-15,3-3-2 0,-1-1 1 0,-1-1 3 16,0-1 1-16,-1-4 2 0,0-1 0 16,0-3-3-16,0-3-6 15,-1-2-2-15,0-1-8 0,-1-2-8 0,1-2-10 0,-1 0-21 0,2-3-16 16,0 0-18-16,-1 0-29 0,-1-3-45 0,1-4-221 0,0 3-598 0,2-1-704 16</inkml:trace>
  <inkml:trace contextRef="#ctx0" brushRef="#br0" timeOffset="139057.5043">17862 1624 582 0,'0'0'604'0,"0"0"-296"0,0 0 10 16,0 0-18-16,0 0-68 0,0 0-47 0,0 0-53 16,0 0-34-16,0 0-19 0,0 0-6 15,0 0-1-15,0 0-13 0,0 0-9 0,122 15-12 16,-108 4-8-16,-1 1-1 0,-2 4-4 15,4 1 3-15,-2 1-8 0,-1 2 1 0,0 1-7 0,0 0-4 16,2-1 4-16,-2 0-6 0,1-1 1 16,-3-1-2-16,2-5-3 0,-1-1 0 0,-1-2 1 31,-1-3 1-31,-1-2 3 0,0-2 0 0,-2-1 1 0,0-6-2 0,-2 1 1 16,1-2 0-16,-1-1 3 0,-2-2 4 15,2 0 3-15,-2 0 6 0,4 0 6 0,-2-3 3 0,5-4 0 16,2-3-7-16,-1-3-6 0,3-4-4 15,2-1-6-15,-2-2-2 0,1-2 2 0,0 0 0 0,1-1 1 16,0-1 1-16,0 0-4 0,-1-2-4 16,0 4-1-16,-3-2 3 0,1 2-6 0,0 3 5 15,-3 0-3-15,0 1 2 0,0 2-5 0,-1 1 0 16,-3 2 4 0,0 2-8-16,-2 2 13 0,-1 0-5 0,2 3-3 0,-4 2 5 15,1 1-7-15,-1 3 3 0,0-1 3 0,0 1-5 0,0 0 0 16,0 0-9-16,0 0-18 0,0 0-18 0,0 0-33 0,0 0-46 15,0 0-30-15,-1 4-37 0,0 6-171 16,-2-2-642-16,3-2-677 16</inkml:trace>
  <inkml:trace contextRef="#ctx0" brushRef="#br0" timeOffset="139415.1585">18725 1706 2435 0,'0'0'79'0,"0"0"26"0,0 0 7 0,0 0 25 16,0 0-10-16,0 0-13 0,0 0-27 0,0 0-24 16,-116 128-12-16,105-107-11 0,1 1-11 0,2 0-12 15,3-1-6-15,3-2-5 0,2 2 1 16,0-4 8-16,4 0-3 0,3-3 2 0,3 0 0 16,1-3-2-16,3-2 4 0,-2-2 1 0,1-4 0 15,2 0 3-15,0-3-3 0,1 0 0 16,-1-3 1-16,2-3 0 0,-3-3 0 0,3 0 0 15,-4-3-3-15,3-1-1 16,-2-1 0-16,-3-4 1 0,0-1 1 0,-1-2 5 0,-1-1-3 0,-2-2-4 16,-2-1-3-16,-2 0-4 0,-2 2 0 15,0 0-1-15,-3 3-2 16,-5 0 0-16,-1 2-9 0,-3 1 0 0,-2 2 0 16,-2 0-3-16,0 3 2 0,-3 3 1 0,0 1-6 15,-3 2-2-15,1 3-2 0,-1 2-4 16,1 1-9-16,1 0-18 0,3 2-19 15,0 4-45-15,5 0-61 0,-1 5-126 0,2 0-310 0,3 0-624 0,4-3 49 16</inkml:trace>
  <inkml:trace contextRef="#ctx0" brushRef="#br0" timeOffset="140634.0726">18923 1686 1918 0,'0'0'458'15,"0"0"-258"-15,0 0-55 0,0 0-23 0,0 0-35 16,0 0-17-16,0 0-22 0,0 0-11 16,0 0 9-16,0 0 5 0,0 0 7 0,0 0-4 15,0 0-21-15,0 0-9 0,68 82-5 0,-62-65-3 16,-2-1-2-16,0 2 3 0,0-2-1 0,-4 2-5 16,0-1 0-16,0 0-1 0,0-2-1 0,0 0-2 15,0-2 1-15,0-1 0 0,0-2 2 16,-3-2-1-16,2-3-1 0,0 1 0 0,-1-2-2 15,1-3 2-15,1 0 1 0,0-1 2 0,0 0 2 16,0 0 10-16,0 0 5 0,0 0 1 0,0 0 6 16,0 0-7-16,0-1-5 0,0-1-3 15,0-3-16-15,3-4 1 0,-1 0-1 16,1-5-4-16,2-1 8 0,-1-1-2 0,2 1-5 16,0-1 1-16,0 1-2 0,0 1-2 0,3-1 4 15,0 4-6-15,-3-1-2 0,2 3 3 16,0 1-3-16,1 0 4 0,1 2 1 0,0 2-1 15,0-1-10 1,0 1 2-16,-2 2-3 0,1 0 6 16,-1 2 7-16,-2 0-1 0,1 0 7 0,-1 2-11 0,1 1 0 0,-2 3 2 0,0 1-8 0,1 2 10 15,-1 3 2-15,-1 1-5 0,-1 0 4 0,0 0-4 16,-2 1 2-16,0 1 6 0,-1-1 1 0,0-3-2 16,0 2-3-16,0-3-7 0,0-2-3 15,0-1-1-15,0-2-1 0,0-3-4 0,0-1-1 16,0-1-5-16,0 0-4 0,2 0 7 0,-1 0-3 15,3-3 4-15,-2-2-10 0,6-2 2 16,0-2 1-16,3-3 3 0,3-1 14 0,0 1 1 16,2-2 0-16,1 0 1 15,2 2-9-15,0 0-2 16,2 1 1-16,-2 3-1 0,-3 2 8 16,1 0 4-16,-3 1 0 0,0 1 3 0,-2-1-2 0,-3 2 1 0,1-1 5 15,-3 2-4-15,-2 0 2 0,-2 1 2 0,-1 0 0 0,-2 1 8 0,0 0 5 16,0 0 2-16,0 0 4 0,0 0-10 0,0 0-1 15,0 0-3-15,0 1-8 0,0 0 2 16,0 0 1-16,-1 0-4 0,0-1 0 0,1 2-2 16,-1 2-2-16,-2 2 6 0,0 3 4 0,0 4 2 15,-1-2 0-15,-1 3-5 0,3-3-8 16,0 2 7-16,1 1 4 16,1-2-1-16,0-3 7 0,0 2-8 0,3-3-2 0,3 0-5 15,-1-1-1-15,1 0 3 0,0-5 3 0,2 2 7 0,3-3 4 16,-4-1-1-16,2 0 0 0,2 0 1 0,-2-4 1 15,0-1 5-15,2-3-3 0,0 0-3 16,2-3-7-16,-1-2-3 16,1 1 1-16,1-2 0 15,-1-2 4-15,-2 1-8 0,0-3 0 0,-1 1-2 16,-2 2-1-16,0 1 5 0,-1 1 5 0,-2 0-4 0,-2 3 0 0,-1 2 1 16,-1 3-1-16,-1 2 6 0,0 2 6 0,0 0-2 0,-1 1-3 0,-1 0-3 15,2 0-7-15,-1 0 0 0,1 0-2 16,0 1-4-16,-1 2 1 0,1 3-4 0,0 3 0 15,0 4 5-15,0 1 4 0,0 0 2 0,5-1 1 16,2 0 2-16,5 1-1 0,0-2 0 0,3-2 0 16,3 0 4-16,0-1 2 0,0-5-2 15,-1-2 0-15,3-2-2 0,-5 0-6 0,1-2 7 16,0-4 3-16,0-2 0 16,1-4 9-16,-1 0-5 0,-1-5-5 0,3 1 0 0,-1-1-8 15,0-1 3-15,-1-3 4 0,0-2 1 16,1-1-1-16,-3-2-1 0,0-2-3 15,1 0 3-15,-4 1 12 0,-2-4-4 16,-1 2-2-16,-6 2-1 0,0 3-9 0,-2 2 8 0,0 5 1 16,-1 4 1-16,-2 2 7 0,-3 2-6 0,1 5 2 0,-1 1 3 0,4 2-6 15,-2 1 5 1,0 0-6-16,2 0-6 0,-6 4-4 0,-3 5-4 0,-2 6 6 0,-5 4-1 16,2 7 4-16,0 2-3 0,6 0-1 15,1 3-1-15,2 1-5 0,3 0 5 0,1-2 2 0,1-1-1 16,1 0 4-16,-1 0-4 15,2 1-5-15,2 0 4 0,3 1 4 0,1-2-3 16,2 0-2-16,2-3-8 0,2-1-12 0,3-2-2 16,-2-2-11-16,5 0-14 0,-5-3-9 0,4-1-16 0,-4-3-28 15,5 2-41-15,-5-6-94 0,4 1-344 0,-7-4-649 16,-4-2-61 15</inkml:trace>
  <inkml:trace contextRef="#ctx0" brushRef="#br0" timeOffset="142012.7243">18266 2394 2135 0,'0'0'33'0,"0"0"15"0,0 0 18 0,0 0 3 16,0 0-5-16,0 0-28 0,0 0-15 0,0 0-7 15,0 0 3-15,0 0 3 0,0 0 2 0,0 0 0 16,0 0 8-16,-2 16 3 0,4-14 2 0,2-2 14 15,0 0 0-15,1 0 9 0,0-3 1 0,0-3-8 16,2-1-7-16,0-3-10 0,0-1-10 16,-1-4-3-16,1-1-1 0,-3-3-1 0,2 0 1 15,-3-1-3-15,-2-2-4 0,3 1-2 16,-4-1-3 0,0 2-2-16,-4 1 5 0,0 3 0 0,-2 2 0 0,-2 4 0 15,-1 1-6-15,1 4 3 0,0 2 2 16,-3 1-4-16,-3 2 4 0,0 2-4 15,-6 6-1-15,-1 5 4 0,-4 4-1 0,0 2 3 16,-2 6 0-16,2 0 0 0,-1 6 1 16,4 1 0-16,1 0 1 0,1 3-4 0,6-3 1 15,-1 0-1-15,6 1-4 0,4-4 3 0,3 3-4 16,2-3 1-16,0-1 1 0,4-2-3 0,3-2 2 0,3-2-2 0,3-3 1 16,1-2 1-16,5-3-1 0,5-3 2 0,-1-4-3 15,4-2-1-15,1-4-2 0,3-1-1 0,2-1-1 0,-1-7-4 16,0-4 1-16,0-2-3 0,3-5-1 15,-3-2 1-15,-3-1-3 0,1-5 2 16,-4 2 3-16,-2-1 1 0,-3-1 5 0,-5 4 0 0,1 3 0 16,-8 4 0-16,-3 2 3 0,-4 4 4 15,1 0-1-15,-3 5 5 0,0 0-6 16,-5 1-1-16,1 2-1 0,-2 0-3 0,-2 2 8 0,1 0-2 0,-4 0 2 16,-3 3 1-16,0 4-7 0,-1 3 0 15,0 0 0-15,2 2 0 0,-1-1 1 16,2 2-1-1,5-2 0-15,1 1-2 0,0-1 1 0,2 2 0 0,4-1-1 0,0 2 4 0,0 0-4 16,4-1 0-16,4-1 0 0,0 0-2 16,3 0 4-16,3-3-1 0,-3-2-2 0,4-2 2 15,-1-1-5-15,3-3-1 0,-2-1 1 0,2 0-6 0,0-4 2 16,3-3-1-16,-3-3-1 16,2-1-1-16,-1-2 1 0,0-2-2 0,-1-1 0 15,1-2 7-15,-3 0-5 0,-3 2 3 0,0 0 1 16,-3 0-4-16,-1 4 7 0,-3-5 0 0,-3 5 1 15,2-1 6 1,-4 2-5-16,0 2 3 0,0 3 1 0,0 0-4 0,-2 1 2 0,-1 4-3 0,2 1-4 0,-2 0-7 16,2 0-3-16,-1 1-3 0,-1 5 0 15,-1 1 12-15,-2 3 0 0,1 3 2 16,-2-1 3-16,3 2-8 0,1 0 8 0,2 0-2 16,1 0 1-16,0-2 7 15,5 1-5-15,1-4 1 0,3-1 0 0,0-1 1 0,2-3 2 16,1-3 2-16,2-1 1 0,1 0 1 0,1-2 2 0,3-6 1 15,-3-1-1-15,1-1 5 0,0-4-5 0,-2-1-1 16,1 0 1-16,-1-1-9 0,-3-2 7 16,-1-1-2-16,-1-1 1 0,-2-1 3 15,-2-1-1-15,0 0-3 0,-2-2 1 0,-2 2 3 16,-2 1-3-16,0 0 0 0,0 6 1 0,-4 1-5 16,0 2 1-16,-2 1 1 15,1 4-2-15,1 1 3 0,1 2-3 0,1 3 2 16,1 0-2-16,-1 1-8 0,2 0 3 0,0 0-10 0,0 0-8 0,0 0-6 15,0 5-2-15,0 3 7 0,0 3 9 16,2 5 14-16,-1 2 0 16,3 2 1-16,1 4-1 0,0 0-5 0,1-1 5 0,-2 1-1 15,2-2-2-15,-4 1 7 0,3 1-5 16,-2 0 3-16,-2-1 0 16,0 1-6-16,-1 0 6 0,0-5-2 0,0 1 2 0,0-3 2 0,-2-4-2 0,-2 0 2 15,0-2 1-15,2-4 0 0,-2-2-3 0,2-2-3 0,0-2-1 16,1-1-10-16,1 0 6 0,0-5-15 15,0-4-17-15,4-4-1 0,1-3-17 16,5-3 12-16,0-6 14 0,2 0 4 16,5-2 13-16,-1-2 4 0,3-1 3 0,0-1 6 15,2-2-2-15,-1 4 4 0,-1 1 8 0,-1 3 6 16,-4 4 11-16,1 4 10 0,-4 5 8 0,-2 3 1 16,-3 3 9-16,-1 3-3 0,-3 1-4 0,-1 2-1 15,-1 0-16-15,0 0-10 0,0 2-9 0,0-1-12 16,0 3 1-16,0 2-5 0,0 4 4 0,0 3 4 15,0 8 5 1,2 4 4-16,1 1-5 0,-1 3 1 16,1-3-7-16,-3 0-1 0,2 3 4 0,0-2-4 15,-1 1 3-15,-1-1 2 0,0-2-1 0,0 0 3 0,0-2-3 16,-1-1-6-16,-3 2-9 0,3-6-28 0,-2-2-8 0,1 0-16 16,-1-4-29-16,2-2-21 0,-2-3-53 15,1-3-119-15,-1-1-202 0,2-3-544 16,0 0-240-16</inkml:trace>
  <inkml:trace contextRef="#ctx0" brushRef="#br0" timeOffset="142289.346">19173 2475 1795 0,'0'0'339'0,"0"0"-46"0,0 0-46 0,0 0-69 0,0 0-66 0,0 0-35 0,0 0-18 15,0 0-1-15,0 0-6 0,0 0-5 16,128-47-5-16,-94 40-3 0,2 0 3 0,3-1 1 15,3 2 0-15,-2-2-6 0,1 1-9 16,1 0-6-16,-3 2-10 0,-4-1 1 0,-4 4 0 0,-1-3-6 16,-9 2 5-1,-4 1-4-15,-3-1 2 0,-8 2 3 0,-2 0 2 0,-3 1 3 0,-1 0 4 16,0 0 6-16,0 0-3 0,0 0-1 0,0 0 0 16,-1 0-7-16,0 0-1 0,1 0-5 0,-1 0-3 15,1 0-3-15,-2 0-3 0,2 0 1 0,-1 0-8 16,0 0-13-16,-2 0-21 0,-1 0-46 15,-3 2-72-15,-3 2-222 0,3-1-921 0,0 0-505 0</inkml:trace>
  <inkml:trace contextRef="#ctx0" brushRef="#br0" timeOffset="145056.0946">16679 4509 0 0,'0'0'0'0,"0"0"376"0,0 0 21 0,0 0-34 0,0 0-14 0,0 0-27 15,0 0-50-15,0 0-49 0,0 0-57 16,0 0-59-16,0 0-39 0,0 0-19 0,-19-13-14 15,19 14-7-15,0-1-5 0,0 0-4 0,0 0-5 16,0 1-3-16,0 0-5 0,0-1-1 16,0 1-3-16,0 1 1 0,1-2 3 15,-1 0 3-15,0 0 6 0,0 0 6 0,0 1 9 0,1-1 8 16,-1 0 4-16,0 1 4 0,0-1-3 0,0 0-3 16,1 0-6-16,-1 0-5 0,0 0-5 0,0 0-7 15,3 0-2-15,-3 0-4 0,1 0-1 16,1 0-4-16,-1 0-3 0,1 1-3 0,5-1 3 15,2 0 12-15,5 0 7 0,11 0 6 16,2 0-3-16,11 0-7 0,0 0-5 16,5 0-3-16,0 0-1 0,3-2 0 15,-2-1-2-15,4 2-1 16,-3-2-1-16,4 0 0 0,-1 0 0 0,-3-1 0 16,1 2 1-16,-1 2-2 0,-5-3-1 0,-2 1 3 0,-7-3 1 0,-3 1 3 0,-9 1 3 15,-5-2 2-15,-5 3 5 0,-6 1 10 0,-2 0 5 16,-1 1 2-16,0 0-2 0,0 0-8 0,0 0-5 15,0 0-4-15,0 0-5 0,0 0-3 0,0 0-1 16,0 0-5-16,0 0-2 0,0 0-1 0,0 0-4 16,0 0 1-16,0 0 2 0,0 0 0 15,0 0 3-15,0 0-3 0,0 0-2 0,0 0-1 16,0 0-1-16,0 0 2 0,0 0 0 16,0 0-1-16,0 0-1 0,-1 0 0 0,1 0-1 15,0 0-1-15,-1 0 0 0,1 0-9 0,0 0-15 16,-1 0-30-16,0 3-18 0,0 2 5 0,-2 2-21 15,1 2-36-15,2 0-100 16,0 2-321-16,0-4-583 0,2-3-217 16</inkml:trace>
  <inkml:trace contextRef="#ctx0" brushRef="#br0" timeOffset="145702.5492">18360 4317 0 0,'0'0'0'0,"0"0"125"0,0 0 268 0,0 0-31 15,0 0-36-15,0 0-49 0,0 0-34 16,0 0-41-16,0 0-32 0,0 0-4 16,0 0-24-16,0 0-20 0,0 0-21 0,-12-119-31 15,22 109-19-15,6 2-15 0,1-1-5 0,8 0-6 16,0 2-2-16,3 0 2 0,0 1-7 0,0 1-1 16,0 3-3-16,-1 2-7 0,-4 0 0 15,-1 0-5-15,-3 6-3 0,-1 3 2 0,-5 2-6 0,1 1 1 16,-6 1 1-16,-1 4 2 0,-5 4 0 15,-2 0 6 1,-2 2 3-16,-10 1-1 16,-4 1 13-16,-1 0-1 0,-6-3 1 15,-3-1 5-15,1-1-9 0,3-2-1 0,-2-3 2 0,1-1-4 0,0-3 4 0,0 0-3 16,2-1 1-16,5-4 0 0,2 0-2 0,4-3-4 0,7 0-2 16,0-3-5-16,3 1-4 0,0-1 1 0,0 0-5 15,5 0-3-15,3 0 13 0,6 0 1 0,5-1 2 0,9-1 6 16,3 1-18-16,1 0 5 0,1 1 0 15,3 1 0-15,-3 0 6 0,5 5-7 0,-7 2-3 16,-3 1-2-16,-4 4 0 16,-4 1-3-16,-5 0 1 0,0-1 1 0,-6 3-4 0,-3 3 8 15,-3 0 1-15,-3-2 1 0,0 1 9 16,-8 0-6-16,-3-3 1 0,-5 4 4 0,-2-3-3 16,-4-1 9-16,-3-1 2 0,-2-3 3 15,-5-1 3 1,-1-2-1-16,-2-1 1 0,-1-3 3 0,1-2 0 0,2-1 2 0,2-1-2 15,1 0-4-15,0-4-6 0,5 0 2 16,1-2 0-16,3 1-1 0,5-1 3 0,0 0-6 0,5 1-2 0,2-1 0 0,2 1-4 16,2-1-2-16,3-1-14 0,2-2-31 15,0 1-55-15,3-4-90 0,8-1-197 0,-1 2-505 16,-2 5-790-16</inkml:trace>
  <inkml:trace contextRef="#ctx0" brushRef="#br0" timeOffset="146103.8214">19131 4311 1884 0,'0'0'239'0,"0"0"-1"0,0 0-21 0,0 0-22 0,0 0-47 16,0 0-29-16,0 0-38 16,0 0-29-16,0 0-21 0,0 0-11 0,0 0-5 0,0 0 2 15,0 0 0-15,-118 51-2 0,100-32 0 0,0 0-4 16,5-1-5-16,-1 1-3 0,7 0-5 15,2-1 4-15,1 0 1 0,3 2 3 0,1-3 5 0,2-1 0 16,6-1 1-16,3-2 2 0,4-1-2 16,3-4 2-16,2-1 2 0,5-3 1 0,3-2-1 15,-1-2 1-15,2-1-3 0,-1-5-1 0,0-2 2 16,-1-3-3-16,-3-5 1 0,-4 1-2 16,-3-5 2-16,-3 1 0 0,-4-5-2 0,-1 2 0 15,-3 1-3-15,-3-1-3 0,-3 0-2 0,0 2 1 16,-7-2-2-16,-3 3-2 15,-1-3 4-15,-4 2-4 0,-3 3-2 0,-3-1 3 16,-3 2-4-16,0 3 1 0,1 2 1 0,1 1-1 16,2 5-2-1,4 1-1-15,2 1-5 0,4 3 0 0,3 0-5 0,0 1-15 0,4 6-18 0,-1 3-31 16,4 3-46-16,-1 0-51 0,12 3-120 16,3 0-234-16,2-4-451 15,-6-4-325-15</inkml:trace>
  <inkml:trace contextRef="#ctx0" brushRef="#br0" timeOffset="146477.482">19682 4249 1614 0,'0'0'372'0,"0"0"-118"0,0 0-38 16,0 0-24-16,0 0-44 0,0 0-26 0,0 0-27 0,0 0-24 16,0 0-16-16,0 0-12 15,0 0-10-15,0 0-8 0,-120 15-7 0,105 1-4 0,-3-1-2 16,6 4-4-16,-3 1-1 0,3-1 0 15,4-1-2-15,0 1 1 0,3-2 0 0,3-1 1 16,2 2-1-16,0-2 4 0,2 0 1 0,9-3 2 16,1 0 5-16,3-1-1 0,3-1 1 0,4-5 2 15,-1-3-1-15,5-2 0 0,0-1 2 0,0-3-3 16,0-4-1-16,-2-2 1 0,-3-1-3 16,-1-2-1-16,-4 1 1 0,-1-3-1 0,-2 0 0 15,-3-1 0-15,-3 0-2 0,-3 1-2 16,-3-1 1-16,-1 1-4 0,0-2-2 15,-2 1-2-15,-6-2-5 0,-1 0 0 16,-2 3-3-16,0 0 0 0,-5-1 2 0,1 5 0 0,-3-1-1 0,2 3 0 16,-1 1-5-16,-2 3 1 15,3 1-14-15,0 3-19 16,3-1-24-16,2 1-37 0,0 5-54 16,5 3-98-16,3-2-245 0,2 2-464 0,1-3-579 0</inkml:trace>
  <inkml:trace contextRef="#ctx0" brushRef="#br0" timeOffset="146897.7988">20197 4227 1845 0,'0'0'305'0,"0"0"6"0,0 0-58 0,0 0-52 16,0 0-44-16,0 0-31 0,0 0-32 0,0 0-34 15,0 0-23-15,0 0-21 0,0 0-11 0,0 0-1 16,0 0 0-16,0 0 2 0,-88 29 3 15,68-10-6-15,4 1-1 0,0 1 0 0,6 1-2 0,4 0 3 16,1 0-2-16,5-2-1 0,0-3 2 16,1 0-2-16,8-1 2 0,1 1 5 0,6-2 4 15,1-2 2-15,5-3 4 0,1-1-3 16,1-4 0-16,2-2 6 0,3-3-1 0,1 0 2 0,1-6 1 16,1-3-7-16,1-3 2 0,-1-1-1 15,-3-3 0-15,-5 0 3 0,-3-2 1 0,-4-2 0 16,-2 2-1-16,-5-3-2 0,-1-2-4 0,-3 0-2 15,-5 0 0-15,-1 1-2 16,-4-1 0-16,-6-2-2 0,-4 5-4 0,-3 0-3 0,-4 2-3 0,-5 3-1 16,-4 4-2-16,-5 4-5 0,-2 2-4 15,-1 4-15-15,0 4-24 0,-2 10-35 16,-3 5-72-16,4 5-142 0,9-5-781 0,11-3-678 0</inkml:trace>
  <inkml:trace contextRef="#ctx0" brushRef="#br0" timeOffset="147674.0571">16621 5482 0 0,'0'0'45'16,"0"0"262"-16,0 0 29 0,0 0-42 16,0 0-14-16,0 0-11 0,0 0-32 0,0 0-19 0,0 0-14 15,0 0-32-15,0 0-26 0,0 0-21 16,0 0-16-16,0 0-6 0,-30-59-2 16,30 59-8-16,0 0-8 0,-1 0-13 0,1 0-15 15,0 0-8-15,0 0-8 0,0 0-9 0,0 0-2 16,0 0-10-16,0 0-4 0,0 0-7 0,0 1-2 15,0-1 0-15,0 1-2 0,0-1 2 16,0 0-1-16,0 0 0 0,0 1 2 0,1-1 0 16,0 0 2-16,1 0 1 0,0 0-2 0,-1 0-3 15,1 0-1-15,1 1 0 0,7-1 15 0,9 0 4 16,5 0 2-16,10 1 2 0,6-1-13 16,4 0-6-16,6 0 1 0,3 0-1 15,7 0 0-15,1 0-1 0,6 1-2 16,0-1 0-16,5-1-2 0,1 1 0 15,0 0 3-15,0 1 0 0,-1-1-1 0,-5 0-1 0,-5 0-1 0,-5-1 0 16,-6-1 1-16,-7 0 2 0,-4-1 0 0,-7 2 0 16,-9-2-1-16,-5 1 2 0,-9 0 3 0,-1 1 5 15,-8 1 9-15,0 0 5 0,-1 0 2 0,0 0 1 16,0-1-5-16,0 1-5 16,0 0-2-16,0 0-8 0,0 0-2 0,0 0-3 0,0 0-3 15,0 0-1-15,0 0 1 0,0 0-3 0,0-1 0 16,0 0 0-16,0 1-2 0,0 0-1 0,0 0-3 15,0 0-8-15,0 0-16 0,-1 0-24 0,1 0-39 16,-3 0-63-16,-2 1-62 0,1 2-431 0,1 1-1172 16</inkml:trace>
  <inkml:trace contextRef="#ctx0" brushRef="#br0" timeOffset="149968.9929">18446 5184 153 0,'0'0'420'0,"0"0"2"16,0 0-77-16,0 0-25 0,0 0-50 0,0 0-37 0,0 0-29 0,0 0-28 15,0 0-25-15,0 0-23 0,0 0-22 0,0 0-19 16,-38-53-9-16,38 51-9 0,0 0-9 16,4-2-10-16,2 1-12 0,2-1-12 0,4 1-11 15,5-1-4-15,4 0-5 0,3 3-1 0,3 1-3 16,3 0-2-16,-3 0 0 0,2 6-3 15,-1 1 4-15,-3 0 1 0,-1 0-2 16,-3 1 1-16,-6 1-4 0,-2 2 3 16,-2 0-2-16,-4 3 5 0,-2 1-2 15,-4 2 1-15,-1 3 2 0,-2 1-2 0,-11 3 5 16,-3-1 6-16,-4-2-1 0,-6 2 6 0,-5-3-2 0,-3-1-3 0,-3 4 2 16,1-5-3-16,-2-1 0 0,5-1 0 0,-2 0-2 0,4-4-4 15,4-1 3-15,1 1-1 16,5-3 3-16,3-1 1 15,5-2-5-15,4-2-3 0,5-1-1 0,3-2-6 0,1 1 1 0,0-1-2 16,0 0-4-16,4 1 12 0,3 2 3 0,4 1 6 0,2 1 9 16,10 1-1-1,4-3 0-15,3-1 1 0,4-2-6 0,1-1-3 0,-1 0-5 16,4 0-3-16,-5 0-4 0,4-1 1 16,-4 0 1-16,-1-1 1 0,1 1-1 0,-3-1-4 15,-4 1 4-15,-4 0-1 0,-2-1 4 16,-6 1 0-16,-1 0-2 0,-6 0 2 0,-2 1 0 0,-3 0 3 0,0 0 1 15,-2 0-1-15,0-1-2 0,0 0-6 16,0 1-7-16,0-2-11 0,0 1-14 0,-2-1-12 16,1-2-59-16,0-1-65 0,1-2-142 15,0 0-478 1,0 3-879-16</inkml:trace>
  <inkml:trace contextRef="#ctx0" brushRef="#br0" timeOffset="150310.7878">19227 5253 2018 0,'0'0'335'0,"0"0"-13"0,0 0-88 0,0 0-42 16,0 0-53-16,0 0-39 0,0 0-37 0,0 0-30 0,0 0-12 15,0 0-5-15,0 0-1 0,0 0 4 0,0 0-3 16,-130 77-3-16,114-58-1 0,0 0-6 0,3 2-3 16,2-1 3-16,6-2-6 0,0-1 1 0,5-1 1 15,0-2-1-15,3 0 2 0,3-4 3 16,5-1 1-16,3 1 7 0,2-3 7 0,4-3 1 15,1-1 2-15,3-3-4 0,-2 0-3 0,0 0-1 16,1-6-3-16,-1-2 1 0,-2-3-2 16,-1-2-1-16,0 1 1 0,-3-2 0 0,-2-1 2 15,-2-1 7-15,-2 0-4 0,-4-2-2 0,0-3-3 16,-3 0-7-16,-3 0 0 0,0 0 0 0,-6 0-3 16,-3-1-3-16,-1 2 0 0,-4 4-2 0,0 1-2 15,0 1 1-15,0 4 0 0,0 2-1 16,-2 1 1-16,-1 3-3 0,0 2-6 0,1 2-6 15,1 0-16-15,3 5-21 16,2 2-23-16,2 1-25 0,6 2-36 0,2 3-43 0,2 1-73 16,10 2-200-16,0-5-470 0,-5-4-660 0</inkml:trace>
  <inkml:trace contextRef="#ctx0" brushRef="#br0" timeOffset="150628.3619">19590 5223 396 0,'0'0'671'0,"0"0"-77"0,0 0-144 0,0 0-93 0,0 0-90 0,0 0-77 15,0 0-68-15,0 0-47 0,0 0-30 0,0 0-21 0,0 0-1 16,0 0 0-16,0 0 5 0,0 0 6 0,-36 51-5 16,25-33-9-16,0 0-6 0,3-1-6 15,2 0-5-15,2 0 1 0,4-1 1 0,0-3 0 16,1 1 5-16,6-2 3 0,1-2 3 0,5-1 6 16,-1-1 0-16,3-3 1 0,3-3 1 15,0-2-2-15,2 0-1 0,3 0 2 0,-2-6-3 0,-1-3-1 16,1 0 2-16,-1-2-3 0,-3-2 0 15,-2-2-2-15,-1-1-3 0,-2-1 0 0,-3 1-1 16,-3-1-1-16,-1-1 1 16,-2-3-3-16,-3 2-2 0,0 1-1 0,-1 1-3 0,-6 2-2 0,1 0-1 15,-3 2-1-15,0 1-4 0,-3 1 1 16,1 2-3-16,-1 1-4 0,0 4-7 16,1 0-18-16,2 3-26 0,2 1-33 0,2 0-54 15,1 3-92-15,3 3-208 0,1-2-579 16,0 1-644-16</inkml:trace>
  <inkml:trace contextRef="#ctx0" brushRef="#br0" timeOffset="150976.0436">20194 5114 1724 0,'0'0'438'0,"0"0"-61"0,0 0-115 0,0 0-54 0,0 0-60 16,0 0-46-16,0 0-40 0,0 0-30 15,0 0-10-15,0 0-3 0,0 0 7 0,0 0 3 16,0 0-3-16,-95 77 0 0,77-53-9 0,2 5-5 15,-2 1-3-15,7 2-8 0,1-2 5 0,5 0-5 16,1-4 2-16,4 0 0 0,0-3-1 0,8-5 6 16,3 0 1-16,4-4 5 0,2-2 1 0,4-4 3 15,5-2 6-15,1-3 0 0,3-3 2 16,2 0-3-16,2-5-6 0,-3-4 0 0,-1-2-4 16,-2-2-1-16,-2-2 3 0,-1-2-3 0,-2-1 4 15,-2-2 0-15,-4-5-4 0,-2 2 0 0,-1-3-1 16,-5-1 1-16,-3-2 2 0,-4-1 1 15,-2 0-5-15,0 1-3 0,-6 2-5 0,-4 2-3 16,-3 1 2-16,-2 1-3 0,-5 5 0 0,-4 2 3 16,-2 3-6-16,0 2-1 15,-6 6 0-15,1 3-5 0,-3 2-2 0,-4 6-11 0,-3 9-23 16,-3 5-41-16,-4 5-57 0,-1 5-143 0,11-6-619 16,12-7-879-16</inkml:trace>
  <inkml:trace contextRef="#ctx0" brushRef="#br0" timeOffset="151759.4637">16477 6546 116 0,'0'0'693'16,"0"0"-324"-16,0 0 32 0,0 0-61 0,0 0-26 15,0 0-35-15,0 0-55 0,0 0-34 0,0 0-38 16,0 0-22-16,0 0-20 0,0 0-23 15,0 0-12-15,0 0-13 0,-30-30-12 0,30 30-5 0,0 1-12 16,0-1-5-16,0 0-5 16,0 0-3-16,0 0-4 0,0 0-4 0,0 1-1 15,0 1-9-15,0-2 2 0,0 0 1 0,0 0-1 16,0 0 3-16,0 0-4 0,1 0-1 0,-1 0-3 16,0 0-2-16,0 0 4 0,1 1 1 0,0-1 0 15,3 0 3-15,-1 0-6 0,5 0 4 0,3 1 3 16,9 0 5-16,9 1 3 0,4 0-4 15,5 0-2-15,4 1-5 0,5-2 1 0,0-1 1 16,4 0 2-16,4 0 5 16,4 0-3-16,4 0-2 0,5 0-2 15,3-2-5-15,5-2 4 16,0 2 2-16,2-1 0 0,-5 2 2 16,-5-2-3-16,-7-1-1 0,-7-1 1 0,-12-1-1 15,-3 2 0-15,-10-1 0 0,-7 1 0 0,-5 2-5 0,-5 0 8 0,-4 0 3 16,-4 1 2-16,-3-1 15 0,-1 2-5 0,0 0 2 0,0 0 0 0,0 0-24 15,0 0 0-15,0 0 0 0,0 0 0 0,0 0 0 0,0 0 0 16,0 0 0-16,0 0 0 0,0-1 0 16,0 1 0-16,0 0 0 0,0 0 0 15,0 0 0-15,0 0 0 0,0 0 0 0,0 0 0 0,0 0 0 16,-1 0 0-16,1 0 0 0,-1-1 0 16,1 0-12-16,-1 0-62 0,1 1-43 15,-2 0-75-15,-1 0-107 0,0 0-845 0,3 1-675 0</inkml:trace>
  <inkml:trace contextRef="#ctx0" brushRef="#br0" timeOffset="154091.7143">18533 6068 1021 0,'0'0'880'0,"0"0"-664"0,0 0 45 0,0 0-20 16,0 0-26-16,0 0-32 0,0 0-38 0,0 0-25 16,0 0-19-16,0 0-24 0,0 0-24 15,0 0-18-15,19-68-15 0,-19 70-9 0,0-1 2 0,0 1-13 16,0 0-1-16,0 5-3 0,0 2-4 0,0 6 12 15,0 4 4-15,0 2 1 0,0 3 8 0,1 2-10 16,0 1 1-16,2 3 4 0,-6 3-4 16,6 5 1-1,-2-1 1-15,1 4-3 0,1-1-5 0,-1 2 9 16,2-1-1-16,-2-2-2 0,4-1 7 16,-2-2-11-16,3-3 0 15,-4-2 3-15,1-4-4 0,0-3 3 0,0-5 2 16,-3-1-4-16,3-4 3 0,-3-1-3 0,1-2 1 0,0-1 0 15,-2-2-2-15,0-2 2 0,1-2 1 0,-1-2-1 0,0-2 2 16,0 0-1-16,1 0 0 0,-1 0-3 0,0 0 0 0,0 0-5 16,0 0-6-16,0 0-3 0,0-2-12 15,0-4-24-15,-1-3-27 0,0-1-40 0,-3-3-69 0,-1-1-137 0,1 3-379 16,2 4-812 0</inkml:trace>
  <inkml:trace contextRef="#ctx0" brushRef="#br0" timeOffset="154567.5465">18632 5935 1936 0,'0'0'212'0,"0"0"-137"0,0 0-6 15,0 0 0-15,0 0-4 0,0 0 12 0,0 0 13 16,0 0 4-16,0 0-4 0,0 0-6 0,-119 109-15 15,95-83-17-15,1 0-10 0,-6 1-15 0,-1 2-3 16,-3 3 1-16,-4 0-4 0,4-2-1 16,1-1-3-16,3-4-7 0,4-2 4 0,1-5 3 0,4-5 1 15,5-1 2-15,3-4-4 0,7-2-3 16,1-2 0-16,4-3 5 0,0-1 7 0,0 0 4 16,3 0-3-16,4 0 1 0,7 0 0 0,4-2-1 15,7-1-2-15,6 0-5 0,3-2-7 16,2 3-4-16,0-2 1 15,2 3 2-15,-2-1 2 16,0 0 0-16,0 1 3 0,-2-1-7 16,-2 0-2-1,-1 2-1-15,2-2-3 16,-9 2 6-16,2 0-4 0,-5 0 2 0,-3 0 0 0,0 0-2 0,-7-1 3 0,1 1 1 16,-4-1-1-16,-2 1 3 0,-3-2-1 0,-2 2 0 0,0 0 5 0,-1 0 0 0,0 0 1 0,0 0 0 0,0 0-4 0,0 0 0 15,0-1 0-15,1 0 0 16,-1 0 0-16,2 0 0 0,0 0-4 0,-1-2-2 0,3 0-12 15,2-3-8-15,1-1 1 0,1-1-7 0,1 2-8 16,-2 1-16-16,1 0-38 0,1 1-48 0,3-1-61 16,0 3-155-16,-1-1-424 15,-2 3-941-15</inkml:trace>
  <inkml:trace contextRef="#ctx0" brushRef="#br0" timeOffset="154934.856">19265 6188 2021 0,'0'0'323'0,"0"0"-50"0,0 0-66 0,0 0-30 16,0 0-41-16,0 0-32 0,0 0-27 0,0 0-24 15,0 0-13-15,0 0-7 0,0 0-5 0,-121 24-3 16,106-10-2-16,0 2-1 0,2 2-1 16,0 1-5-16,2 1-6 0,2-1-5 0,3 3 1 15,4-3 1-15,0 1 0 0,2-3 3 0,2-1-1 0,5-1 1 16,3-2 2-16,4-1 0 0,3-3 4 15,2-2-1-15,3-1-1 0,1-2-3 16,-1-4-2-16,2 1 6 0,1-3-6 0,-3-4 2 0,2-3 0 16,-1-3-9-16,0 1 8 0,-4-2 0 15,0-1 2-15,-4 1 2 0,-3-2-2 0,-4-2 0 16,-1 0-2-16,-5 1 1 0,0-2-5 16,-2-1-2-16,-3 1 0 0,-3-1-2 0,-6 2-1 15,-1-1 0-15,-2-2-1 0,-3 3 2 0,-2 2-2 16,-2 1-1-16,0 2-1 0,-1 3-2 0,1-1-1 15,-3 4 1-15,3 2-4 0,0 4-8 16,4 0-14-16,4 0-18 0,1 6-21 0,5 3-23 16,1 0-32-16,6 2-46 0,1 2-113 15,10-1-280-15,2-2-578 0,-1-5-190 0</inkml:trace>
  <inkml:trace contextRef="#ctx0" brushRef="#br0" timeOffset="155341.7119">19757 6173 1902 0,'0'0'379'0,"0"0"-52"0,0 0-94 0,0 0-31 0,0 0-37 16,0 0-28-16,0 0-27 0,0 0-23 0,0 0-24 15,0 0-18-15,0 0-17 0,0 0-13 0,0 0-4 16,0 0-6-16,-47 9 2 0,33 5 2 0,-2 2-4 16,-2 3 1-16,5 0-4 0,0 4 1 15,1 0 1-15,2 1-1 0,2 1 5 0,1 0-5 16,6 0-1-16,1-2-2 0,0-2-5 0,11-1 10 15,0-4 1-15,5 2 2 0,3-4 9 0,3-3-10 16,2-3 1-16,2-2-2 0,0-5-1 0,5-1 4 16,1-2 0-16,0-6-1 0,3-1-6 15,-4-5 4-15,-2 2 1 0,-5-5-1 0,-1 2 8 16,-6-2-7-16,0 0 1 0,-5 1 1 0,-2-2-5 16,-5-3 5-16,-1 0-3 0,-4-2 2 0,0 2-3 15,-8-1-2-15,-1 1 1 0,-4 0-4 0,0 1 6 16,-4 1-4-16,-3 2-4 0,-4 2 1 0,-1 1-7 15,-2 3 5-15,1 0-1 16,-2 3 2-16,6 3 4 0,-2 3-7 0,3 2-8 16,2 0-12-16,1 2-21 0,0 4-20 0,5 5-21 15,3 0-35-15,0 2-52 0,6 2-90 0,2 1-292 16,2-4-652-16,0-4-158 16</inkml:trace>
  <inkml:trace contextRef="#ctx0" brushRef="#br0" timeOffset="155854.4644">20361 6234 1395 0,'0'0'269'0,"0"0"-9"0,0 0-19 0,0 0 5 0,0 0-23 15,0 0-26-15,0 0-39 0,0 0-27 16,0 0-17-16,0 0-15 0,0 0-12 16,0 0-11-16,0 0-11 0,0 0-2 0,30-53-7 15,-30 53-10-15,-1 0-11 0,0 0-12 0,-1 0-7 0,-1 0-6 16,0 0 1-16,-4 4-8 16,-5 3-1-16,-3 4 0 0,-2 1-10 0,-1 2 9 0,1 1 1 15,1 0 0-15,6 3 7 0,0-2-7 16,2 3 0-16,4 0-3 0,0-3 0 0,4 0 1 15,0-1 0-15,7-2 3 0,2 0-1 0,4 1 2 16,7-3 2-16,4-1 0 0,3-3 5 0,4-4-3 16,2-2 0-16,2-1-1 0,1-1-4 15,0-6 6-15,0-2 0 0,-1-3 0 16,0-2 6 0,-3 0-5-16,-7-1 0 0,-1-3 3 0,-4 0-11 0,-5-1 8 15,-4 0 1-15,-2 0-2 0,-7-5 4 16,-2 2-1-16,1 1-2 0,-5 0 0 0,-5 1 5 0,-6-2-8 15,0 3-1-15,-5 3-2 0,-2 1-9 0,-2 2 6 0,-3 2 0 16,-2 1-3-16,-2 4 6 0,0 2-8 16,0 4-8-16,2 0-16 0,1 7-28 0,4 7-46 15,0 3-74-15,4 5-207 16,5-5-911-16,5-5-539 16</inkml:trace>
  <inkml:trace contextRef="#ctx0" brushRef="#br0" timeOffset="157365.7257">16251 7727 0 0,'0'0'0'0,"0"0"0"0,0 0 82 16,0 0 219-16,0 0-16 0,0 0-4 15,0 0-4-15,0 0-18 0,0 0-23 0,0 0-24 16,0 0-36-16,0 0-32 0,-28-3-32 0,28 3-23 15,0 0-12-15,0 0-5 0,0 0-1 16,0 0 2-16,0 0 2 0,-1 0-3 0,1 0 0 16,0 0-5-16,0 0-7 0,-1 0-3 15,0 0-14-15,-3 0-10 0,1 0-8 0,-1 0-16 0,-2-3-2 16,-1 2-3-16,3 0-3 16,-2 0 7-16,2 0 2 0,-1-1 1 0,1 1 8 0,0 0 1 15,-1 0 2-15,3 1 4 0,-1-1 0 0,-2-1-3 16,3 1 1-16,0 0-3 0,0 1-7 15,-2-1 1-15,3 1-2 0,1-2-2 0,-1 2 4 16,1 0-5-16,0 0-2 0,0 0 0 0,0 0-3 16,0 0 2-16,0 0 1 0,0 0 0 15,0 0 6-15,0 0-2 0,0 0-2 0,0 0 1 16,0 0-3-16,0 0 2 0,0 0 0 0,0 0 0 16,0 0-7-16,0 0 3 0,0 0 2 0,0 0-3 0,0 0 7 15,0 0-3-15,0 0-2 16,0 0 2-16,0 0-3 0,0 0 0 0,0 0 3 15,0 0 0-15,0 0-1 0,0 0 3 0,0 0-3 16,0 0 0-16,0 0 2 0,0 0-6 16,0 0 1-16,1 0 1 0,-1 0-5 0,0 0 4 15,0 0 0-15,1 0-2 0,-1 0 3 0,1 0-4 0,3 0 0 16,-2 0 0-16,2 2-2 0,5-2 3 0,4 0 1 16,5 1 2-16,4-1-3 0,5 0 0 15,3 1 0-15,1-1-1 0,7 1 5 0,1-1-2 16,3 2 1-16,4-1 1 15,2-1-6-15,5 0 5 0,6 0 0 16,3-4-2-16,0 2 4 0,6-1-3 0,1-1-2 0,0 1 3 0,3 0-5 16,-3-1 3-16,0-2 0 15,1-1-1-15,-5 1 1 0,-2 0-2 16,-5-1 0-16,-4-1 0 0,-9 0 2 0,-2 2 0 16,-6 0 0-16,-6 1 1 0,-7-2-3 0,-6 3 5 0,-2-1 1 0,-7 3 2 15,-4-2 5-15,-3 3 0 16,-1 1 0-16,-1 0 0 15,0 0-3-15,0 0-7 0,0 0-5 0,0 0 0 0,0 0 0 0,0 0 0 16,0 0 0-16,0 0 0 0,0 0 0 0,0 0 0 0,0 0 0 16,-1 0 0-16,1 0 0 0,0 0 0 15,-2 0 0-15,2 0-5 0,0 0-15 0,0 0-16 0,-2 0-8 16,0 3-16-16,-4 2-24 16,2 3-29-16,-4 0-72 15,0 2-238-15,4-5-787 16,-2 0-560-16</inkml:trace>
  <inkml:trace contextRef="#ctx0" brushRef="#br0" timeOffset="159792.7033">18141 7266 1245 0,'0'0'253'0,"0"0"44"0,0 0-37 0,0 0-6 0,0 0-22 0,0 0-48 0,0 0-60 0,0 0-48 0,0 0-43 15,0 0-11-15,0 0-3 0,-50-1 5 16,33 13 5-16,3-1 2 0,-3 3 1 0,2 1 3 15,0 1 4-15,2 2-5 0,1-1-6 0,2 1-4 16,-3 0-8-16,7 2 6 0,-1 1-1 16,5-2 3-16,2 0 2 0,0 0-3 0,4 0 4 15,6-1-1-15,4 0-2 0,2 0 2 16,5-2-4-16,5 0-1 0,2-1-4 0,1 1-4 0,4 0-1 16,-1-1-3-16,-1-1 4 15,-1 0-7-15,-4 0-1 0,-2-1-2 0,-3-1-6 0,-2-1 5 16,-6 1 1-16,-1 0 0 15,-3-2 4-15,-3 1-6 0,-4-2-1 16,-2 1 1-16,0 0-2 0,-5 2 5 0,-2 0 2 0,-6 0 4 0,1 0 0 16,-5-2 1-16,-2 0 1 0,-1-2-1 15,-2-1 4-15,-4 0-3 16,3-3 0-16,-4 1-5 0,-1 0-4 0,1-2 2 0,0 0 2 0,2-2 3 0,0-2-3 16,4 1-2-16,-1 0-3 0,1 0-2 0,1-3 0 15,1-1-4-15,0-1-7 16,4 0-11-16,0-2-13 0,4 1-14 0,3-3-25 0,2-3-45 15,0-1-87-15,5-3-204 0,0 1-607 16,-1 7-682-16</inkml:trace>
  <inkml:trace contextRef="#ctx0" brushRef="#br0" timeOffset="160073.303">17917 7295 1999 0,'0'0'258'0,"0"0"-3"16,0 0-60-16,0 0-32 0,0 0-40 16,0 0-34-16,0 0-15 0,0 0-7 0,0 0-12 15,119-49-5-15,-83 42-8 0,3 0-9 0,3 0-5 16,0 0-6-16,-2 2-2 0,-2 0-5 0,-1 1-4 16,-2 1-2-16,-4 1-4 0,-5 0 2 15,-2 1-3-15,-5 1-1 0,-5-1-1 0,-3 1-4 16,-4 0 3-16,-3 0 1 0,-3 0-1 0,-1 0 5 15,0 0-5-15,0 0 0 0,0 0-1 16,-1 0-3-16,-1 0 2 0,0 2-2 0,-3 2 0 16,1 1-12-16,-2-2-24 0,2 3-32 0,1 1-52 15,0 0-84-15,2 2-218 0,1-4-649 16,0-1-501-16</inkml:trace>
  <inkml:trace contextRef="#ctx0" brushRef="#br0" timeOffset="160460.2438">18741 7325 1512 0,'0'0'252'0,"0"0"-76"0,0 0 39 0,0 0 30 0,0 0-28 15,0 0-7-15,0 0-42 0,0 0-41 0,-128 117-32 16,110-95-16-16,1 3-17 0,0 2-18 0,2 0-6 16,2-1-13-16,2 2-2 0,3-1-3 0,2-1-8 15,4-1-2-15,2-2-2 0,0-2 1 16,4-2 0-16,6-1 4 0,4-3 3 0,4-4 3 15,3-1 3-15,5-3-2 0,0-3-1 0,3-3 1 16,0-1-5-16,0-3 0 16,1-6-2-16,-4-1-2 0,2-2 1 0,2-4 0 0,-5 0-1 15,-1 0 2-15,-3-2-4 0,-4 0 0 0,-2 0-1 16,-5 0 1-16,-4-1 1 0,-2-1 1 16,-4 0-2-16,0-1-2 0,-3 0-2 0,-7-4-2 15,-5 2-3-15,-3 0 2 0,-4 1-2 0,-3 2-2 16,-2 4 2-16,0 0-4 0,-1 5 3 0,-1 3-1 15,1 1-1-15,1 4 2 16,0 3-5-16,4 0-3 0,-2 0-7 16,6 5-12-16,-1 1-17 0,5 5-18 15,-1 2-18-15,5 1-24 0,1 2-47 0,6 2-104 0,2 1-267 16,2-5-654-16,0-4-218 0</inkml:trace>
  <inkml:trace contextRef="#ctx0" brushRef="#br0" timeOffset="160707.663">19183 7470 2140 0,'0'0'282'0,"0"0"2"0,0 0-84 16,0 0-32-16,0 0-35 0,0 0-24 16,0 0-29-16,0 0-27 0,0 0-15 0,0 0-13 15,0 0-6-15,0 0-2 0,0 0-5 0,13 33 2 16,-13-16-1-16,0 1 2 0,-2 2 1 0,1 3 1 15,-3 0-4-15,-2 0 0 0,-2 2-2 0,0 0-1 16,-2 2 1-16,0 1 0 0,-2 0-4 0,1-3-8 16,1-2-10-16,2-2-28 0,2-4-23 15,-1-2-38-15,5-2-67 0,-1-4-128 0,2-3-450 16,0-2-967-16</inkml:trace>
  <inkml:trace contextRef="#ctx0" brushRef="#br0" timeOffset="161109.5338">19524 7463 2240 0,'0'0'441'0,"0"0"-235"16,0 0-35-16,0 0-23 0,0 0-27 0,0 0-37 16,0 0-33-16,0 0-17 0,0 0-18 15,0 0-4-15,0 0 2 0,0 0-4 0,0 0 2 16,0 0-2-16,-81 100-3 0,74-80-2 0,0 0 0 15,4-2-3-15,1-1 1 0,2-1 3 0,0 0-2 16,4-2 5-16,4-1 2 0,2-2-3 16,1-1 5-16,1-3-2 0,3-2 0 15,2-2 6-15,1-1-5 0,1-2 0 0,5 0-1 16,0-6-6-16,0-1 2 0,1-2 0 0,-2-2-1 16,-2-1 0-16,-2-1 1 0,-2-1-3 15,-1-2 2-15,-2 0 4 0,-4-1-2 0,-2-1-2 0,-3-1 3 16,-2-2-7-16,-3-2 2 0,0 1 0 0,-3 1-3 15,-3-2 4-15,-5 2-3 0,-2-1-1 16,-4 4 1-16,1 1-4 16,-3 4 0-16,0 2 0 0,-2 2-3 15,3 5-4-15,-1 0-4 0,4 4-15 0,2-1-20 0,1 5-23 0,6 3-38 16,3 3-59-16,3 2-112 0,7-1-325 0,2-2-636 16,-2-3 5-16</inkml:trace>
  <inkml:trace contextRef="#ctx0" brushRef="#br0" timeOffset="161445.5534">20106 7415 1943 0,'0'0'339'0,"0"0"-62"0,0 0-90 15,0 0-54-15,0 0-25 0,0 0 5 0,0 0-9 16,0 0-13-16,0 0-14 0,0 0-11 0,0 0-15 16,-127 102-9-16,112-81-14 0,5-3-10 0,2 1 0 15,5-1-9-15,-1-1 2 0,4 0-1 0,0-3-4 16,6 2 5-16,3-4 0 0,1 0 1 0,3-3 7 15,2-1-7-15,3-2 1 0,-2-2 0 16,4-1-2-16,1-3 3 0,-2 0-1 16,2-4 0-16,-3-2-8 0,1-3 6 0,-1 1-3 0,-3-2 2 15,-2-1 6-15,-2-2-5 16,-2-1 0-16,0 2-2 0,-4-3-5 0,0 2 3 16,-5-2-1-16,0-3 0 0,0 1-2 0,0-1 0 15,-4-2-1-15,-2 2-3 0,-5 0 7 0,1 3-7 16,-4 1 1-16,-2 1-2 0,0 3-7 15,0 1 4-15,-2 2-1 0,3 3-8 16,-1 1 0-16,5 3-28 0,2 0-27 16,0 4-25-16,6 3-57 0,3 1-65 15,0 3-196-15,5-3-705 16,1-4-583-16</inkml:trace>
  <inkml:trace contextRef="#ctx0" brushRef="#br0" timeOffset="161798.9537">20633 7396 2014 0,'0'0'375'0,"0"0"-85"16,0 0-84-16,0 0-40 0,0 0-33 0,0 0-20 16,0 0-26-16,0 0-14 0,0 0-18 15,0 0-10-15,0 0-2 0,-127 13-13 0,106 5-8 16,3 2-6-16,-1 3-6 0,2 2-4 0,3 4-1 16,1-1-1-16,1-1-1 0,3 1 1 0,6-3-2 15,1 0 0-15,4-4 3 0,9-1-2 0,6-3 4 16,5-3 1-16,2-1-5 0,6-5 6 15,3-4-2-15,0-4-1 0,1 2 6 0,-1-6-5 16,1-3 0-16,-1-3 1 0,-4-3-4 0,1-1 1 16,-4-2 1-16,0-4 1 0,-4 1-1 0,-6-2 5 15,-1-1-1-15,-5-2 0 0,0-1 5 16,-6-1-7-16,-1-5 3 0,-1 3 1 0,-4-2-10 16,-6 1 6-16,-5 1-2 15,-2 2-1-15,-6 4 8 16,-2 3-9-16,-5 4-4 0,-3 4 1 0,0 4-8 0,-4 4 2 15,-1 3-5-15,-2 7-20 0,4 6-33 16,-4 6-52-16,5 5-103 0,5-5-810 16,10-6-790-16</inkml:trace>
  <inkml:trace contextRef="#ctx0" brushRef="#br0" timeOffset="164501.5566">15960 8895 0 0,'0'0'0'0,"0"0"322"0,0 0-40 0,0 0-24 0,0 0 8 0,0 0-2 0,0 0-3 0,0 0-4 0,0 0-19 0,0 0-27 16,0 0-25-16,-93-20-30 0,91 20-22 15,1 0-8-15,-2 0-16 0,3 0-13 0,0 0-6 16,0 0-13-16,0 0-8 0,0 0-9 0,0 0-16 15,0 0-7-15,3 0-11 0,-2 0-9 16,-1 0-3-16,2 0-6 0,-1 0-3 0,6 0 0 16,3 0-1-16,2 1 4 0,7 0 1 0,4 1 4 15,8-2-1-15,7 0 3 16,7 0-1-16,11 0-1 16,8-4 3-16,5 1-9 15,4 0 2-15,6-2 0 0,1-2-5 16,-3 0 6-16,4 0-5 0,-3 1 1 0,-7-3 1 15,-3 2-5-15,-7 0 2 0,-7 1 1 0,-5 0-3 16,-5 0 4-16,-5 0 2 0,-7 4-2 0,-8-3 1 0,-6 3 4 0,-8 0-4 0,-3 0 3 0,-5 2 8 16,-2 0-1-16,0 0 5 0,0 0 0 15,0 0-11-15,0 0 3 0,-1 0-5 0,1 0-1 0,-1 0 0 0,0 0-7 16,0 0-3-16,-1 0-2 0,0 0 3 0,1-1-1 16,1 1 4-16,0 0-9 0,-1-1-16 0,1 1-23 15,0 0-28-15,-1 5-36 0,-1 3-58 16,-1 3-171-16,0-2-869 0,1-4-587 0</inkml:trace>
  <inkml:trace contextRef="#ctx0" brushRef="#br0" timeOffset="168069.0423">18097 8419 1615 0,'0'0'205'0,"0"0"6"0,0 0-31 0,0 0 9 0,0 0-7 0,0 0-22 0,0 0-25 0,0 0-29 0,0 0-21 0,0 0-13 0,0 0-10 0,14-49-8 16,-14 49-8-16,0 0-11 0,0 0-10 16,-1 0-6-16,-2 0-8 0,0 1-4 0,1 2 0 15,-4 0 1-15,-3 4 0 0,-1 4 1 0,-3 0-1 16,-2 3-4-16,-1-1 3 0,-1 1 0 15,3 2 4-15,0-2 2 0,0 4 0 0,0-1 0 16,1 0 0-16,0 0 2 16,4 2 1-16,1-3 1 15,2-1-3-15,5-1 0 0,1 0 0 16,0-1-1-16,2-3 6 0,7 3-1 0,3-1-2 0,5 2 0 0,1-2-8 0,5 0 2 16,4-2 1-16,1 1-4 0,3-2 6 15,4 0-4-15,-1 0-3 0,1 0-1 0,-3 0-7 16,-2 1 4-16,-4-2 2 0,0 0 2 0,-4 0 2 0,-3 0-7 15,-2 0 0-15,-5 0-2 0,0 0-2 0,-4 0 4 16,-3 0 0-16,-1 1 0 0,-1-2-1 0,-2 1 1 16,-1 2 3-16,0-2-1 0,0 2 6 15,-2-2-6-15,-3 1-2 16,1 1 1-16,-3-3-2 0,1 2 5 0,-4-1 2 0,1-1 3 0,-1 0 1 0,-4-1-4 16,0-1-1-16,-3-1 0 15,1 1 0-15,-4 0-1 16,-2-2-1-16,-1 1 0 0,-2-1-5 0,-2-3 4 0,2 0 1 0,-3 0-2 0,4 0 2 15,3 0-2-15,-2-4-7 16,3 0-5-16,2-1-7 0,0 1-4 0,0-1-14 0,4-1-16 0,0 1-31 16,1-1-55-16,3-1-87 0,4 0-212 15,2 3-712-15,0-1-564 0</inkml:trace>
  <inkml:trace contextRef="#ctx0" brushRef="#br0" timeOffset="168426.4514">18023 8469 2229 0,'0'0'273'0,"0"0"-86"0,0 0-4 0,0 0-24 15,0 0-16-15,0 0-39 0,0 0-35 0,0 0-20 0,0 0-15 0,0 0-9 16,0 0-3-16,0 0-1 0,136-80-4 0,-97 74 3 0,2 2-5 15,3 1-1-15,-2 1-2 0,0 0-2 16,0 2 1-16,-4 0 1 0,-3 0-3 0,-1 0-3 16,-6 2-2-16,-2-2 0 0,-3 0 3 15,-7 0 4-15,-1 0-1 0,-8 0-3 0,-4 0 2 0,-1 0 0 16,-2 0 6-16,0 0 7 0,0 0 3 16,-1 1-1-16,0-1-6 0,-1 0-2 0,1 1-6 15,0-1 0-15,1 0-1 0,-1 0-3 0,1 0-1 16,0 0-7-16,0 1 2 0,0-1 1 15,0 0-2-15,0 0 5 0,0 0-14 0,0 0-20 16,-1 0-26-16,1 1-27 0,-2 4-30 16,2 1-48-16,-1 1-96 0,1 1-230 15,0-2-613-15,0-1-450 0</inkml:trace>
  <inkml:trace contextRef="#ctx0" brushRef="#br0" timeOffset="168851.0055">18900 8498 1951 0,'0'0'352'0,"0"0"-125"0,0 0-29 0,0 0-8 0,0 0-17 0,0 0-30 16,0 0-31-16,0 0-22 0,0 0-16 0,0 0-7 15,0 0-14-15,0 0-11 0,0 0-8 16,-124 117-11-16,113-95 2 0,3-2-5 0,2 0-1 16,-1 2-4-16,5-2-8 0,2 0-2 0,0-3-2 15,0-2 7-15,5-3 0 0,4 1-1 16,1-3 1-16,4-4-6 0,0 0 5 0,4-4 4 0,1-1 0 15,3-1 2-15,2-1-4 16,-1-5-4-16,1-1-2 0,0-4-3 0,-2 1 4 0,-1-4 3 16,-2 2 0-16,-1-1-1 0,-4-2-4 0,0 1 2 15,-4 0-2-15,-2 0 6 16,-4 1-1-16,0 2-4 0,-1-1 2 0,-3 0-5 16,0 1 0-16,-3-1 3 0,-3 0-1 0,0 1 5 0,-3-1-9 15,-1 2-2-15,-1 0-1 0,-1 0-7 0,-3 2 9 16,-1 0-2-16,-1 2 2 15,1 1-5-15,0 2 0 16,-1 3-5-16,4 0-7 0,0 0-6 0,4 0-23 0,0 5-19 16,5 1-27-16,1 1-42 0,3 1-46 0,3 2-82 0,7-3-154 0,1-2-466 15,-3 0-782 1</inkml:trace>
  <inkml:trace contextRef="#ctx0" brushRef="#br0" timeOffset="169228.6474">19447 8446 1967 0,'0'0'338'16,"0"0"-59"-16,0 0-45 0,0 0-52 0,0 0-23 0,0 0-33 0,0 0-30 0,0 0-18 0,0 0-17 15,0 0-9-15,0 0-11 0,0 0-4 0,0 0-5 0,-49 3-5 16,36 8-2-16,-1 3-5 0,0 1 0 16,1 2-2-16,-1 2 0 0,2 1 0 0,-1 2-4 15,1 0-5-15,3 2-4 0,1 1-2 0,2 1 1 16,1-2 0-16,3 0 1 0,2-1-8 15,0-4 3-15,7-1 1 0,4-2 0 0,4-3 8 16,3-3-4-16,5-3-3 0,5-4 0 0,-1-2-5 16,3-1 6-16,1 0 1 0,0-5 1 0,-1-2 0 15,0-2-3-15,-4-3-1 0,2 0-1 0,-2 1 3 16,-3-2 0-16,-3 0 2 0,-3-2 2 16,-4 1-1-16,-3-2 1 0,-4 0 1 15,0 0 0-15,-4-3 3 0,-2 1-6 0,0-1-3 0,0 0 0 16,-5 0 0-16,-1-1 1 0,-3 1 1 15,-2 1 0-15,0-1-5 0,-3 3 1 0,-4 0 1 16,0 1-3-16,-1 1 1 0,-1 3 1 0,0 0-2 16,4 4 0-1,-1 0-6-15,-1 3-9 0,2 0-19 0,-3 4-31 0,-2 0-63 0,-1 0-173 32,5 4-865-32,5-3-663 0</inkml:trace>
  <inkml:trace contextRef="#ctx0" brushRef="#br0" timeOffset="170557.3118">16143 10290 845 0,'0'0'347'0,"0"0"26"0,0 0-100 0,0 0-14 0,0 0-25 0,0 0-27 0,0 0-27 15,0 0-31-15,0 0-18 0,0 0-24 0,0 0-24 16,0 0-14-16,-90-61-10 0,87 60-11 0,0 1-7 16,-2 0-3-16,4 0-7 0,-1 0-5 0,1 0-5 15,1 0-5-15,0 0-3 0,0 0-5 0,0 0-1 16,0 0-2-16,0 0 0 0,0 0-1 0,0 0-2 15,0 0 2-15,2 0 1 0,-1 0 3 0,5 0 9 16,0 1 4-16,8 1 7 0,1 1 4 16,8-1 1-16,11-2-2 0,7 0-4 0,6 0-2 15,11 0-10-15,1 0-5 0,4-2-5 0,4-1-2 16,-1 1 3-16,5-1-1 16,0 1 1-16,-1-2-3 0,-1 1-2 0,-4-1 2 15,1 1-1-15,-6-1 2 0,-5 1-1 0,-4 0-3 0,-5 0 1 16,-9-1-2-16,-4 1 3 0,-7 0 2 0,-5 2 1 15,-4-1 0-15,-6 2-2 16,-5-1-2-16,-2 0 2 0,-3 0 4 16,-1 1 7-16,0 0-1 0,0 0 1 0,0 0-4 0,0 0-3 0,0 0-1 15,0 0-1-15,0 0 4 0,0 0-3 0,0 0-2 16,0 0-3-16,0 0-2 16,0 0 0-16,0 0 2 0,0 0 2 15,0 0-2-15,0 0-2 0,0 0-1 0,-1 0 0 0,1 0-1 16,-1 0 5-16,1 0-4 0,0 0 2 0,-1 0-6 0,-1 0-5 15,-1 0 0-15,1 3-10 16,-3 2-14-16,0 0-32 0,-4 4-46 0,4-1-73 16,-2 0-142-1,2-1-538-15,2-2-897 0</inkml:trace>
  <inkml:trace contextRef="#ctx0" brushRef="#br0" timeOffset="171072.5015">18296 9787 793 0,'0'0'759'0,"0"0"-572"0,0 0 51 0,0 0-22 0,0 0 23 0,0 0-18 16,0 0-47-16,0 0-49 0,0 0-40 0,0 0-18 16,0 0-6-16,0 0-7 0,0 0-4 0,-125-2-7 15,95 16-3-15,0 0-5 0,0 3 1 16,2 0-2-16,1 1-4 0,4 2-3 0,1 1-6 16,2-1-6-16,4 0-1 0,2 1-6 0,8-2-1 15,4 1 0-15,2-1 1 0,6 2 4 16,7-4 4-16,6 3 6 0,6-2 3 0,8 1-3 15,3-2-3-15,6-1-8 0,2 0-1 16,-2 0 0-16,-1-2-1 0,-3 0 4 0,-5-1-9 0,-3-2 0 16,-4-1-2-16,-3 0-4 0,-7 0 6 15,-1-1-3-15,-5 0 4 0,-6 0-4 16,1-2-3-16,-4 0-2 0,-1 2 4 0,0-2 5 0,-4 0-2 16,-3 2 2-16,-2 0-2 0,-4 0-6 0,1-1 8 15,-4 1 1-15,-1-1-2 0,-3 1 10 16,0-2-9-16,0-2 0 0,-2 1-3 0,-2-3-7 15,-2-1 8-15,3-2-1 0,-5 0 4 0,-1 0-3 16,3 0-4-16,-2-3-3 0,2-1-7 16,2-1-10-16,4-2-17 0,0 0-24 0,4-1-29 0,2-2-51 15,5-1-82-15,2-2-223 16,4 2-697-16,2 3-510 0</inkml:trace>
  <inkml:trace contextRef="#ctx0" brushRef="#br0" timeOffset="171409.3608">17992 9835 1728 0,'0'0'849'0,"0"0"-645"16,0 0-10-16,0 0-67 0,0 0-27 0,0 0-22 16,0 0-16-16,0 0-9 0,0 0-6 0,0 0 0 15,0 0 2-15,0 0-6 0,119-10-9 16,-79 9-6-16,5-1-6 0,1-1-4 0,1 1-2 15,0 0-1-15,1-2-2 0,-4 3 0 0,-2-3-10 16,-2 1 2-16,-4 0 3 0,-2 0-3 16,-4 1 6-16,-5 1-5 0,-4-1-3 0,-3 0-1 15,-7 2 1-15,-4-1 3 0,-3 1 2 0,-3 0 2 16,1 0-1-16,-2 0-2 0,0 0 1 0,0 0-1 16,0 0 1-16,-2 0-1 0,1 0-3 0,0 0 0 15,-1 0-4-15,2 0 0 0,0 0 1 16,-1 0-1-16,1-1 4 0,0 0-11 0,0 1-8 0,0 0-24 15,0 0-31-15,0 0-28 0,0 3-61 16,0 2-103-16,0 1-285 0,0-1-709 0,0-1-160 16</inkml:trace>
  <inkml:trace contextRef="#ctx0" brushRef="#br0" timeOffset="171881.9793">19020 9958 2582 0,'0'0'221'0,"0"0"-18"0,0 0-82 0,0 0-18 15,0 0-15-15,0 0-12 0,0 0-19 16,0 0-16-16,0 0-11 0,0 0-3 0,0 0-1 0,-118 20 0 16,103-8-3-16,-2 4-3 0,1 1-3 15,1 2-7-15,0 0 4 0,2 2-1 0,-1 0-2 16,3 1 2-16,3 0-9 0,2 2 0 15,0-2-4-15,5 0 2 0,1-1 2 0,0-4-2 16,9-2 2-16,3-2-2 0,0-1 4 0,6-4 1 16,3-1 3-16,0-3 2 0,4-4-2 0,0 0-1 15,0-2-1-15,-1-5-3 0,-1-2 3 16,2-2 2-16,-4 0 2 0,-2-3-1 0,-1 0-4 16,0 1 0-16,-6-1-4 0,1 0 3 15,-3 0 3-15,-3 0-2 0,-2 1 5 0,-2 0-5 16,-3 0 0-16,0 1 1 0,0-2-2 0,-4 0 3 15,-2-3-5-15,-4 3-1 0,-1-1-5 16,-2 1-7-16,-4 0 9 0,2 3-2 0,-4-1 2 16,1 3 5-16,-1 3-11 0,-1 1-2 15,4 4-9-15,1-1-13 0,2 2-22 0,2 0-39 0,5 2-46 0,3 4-65 16,3 0-97-16,1-1-201 0,5 1-638 16,0-3-321-1</inkml:trace>
  <inkml:trace contextRef="#ctx0" brushRef="#br0" timeOffset="172252.4338">19501 9955 1576 0,'0'0'537'0,"0"0"-190"0,0 0-78 0,0 0-48 16,0 0-34-16,0 0-38 0,0 0-47 0,0 0-39 0,0 0-22 0,0 0-13 0,0 0-1 0,0 0 0 15,0 0-3-15,-69 20-1 0,50-5-2 0,2 2 0 16,1 1 0-16,1 1-1 0,-1 2 1 0,2-1-10 15,2 2-3-15,0 0-2 0,2 1-4 0,2-1 3 16,1-2-1-16,6 0 0 0,1-3-2 16,3-1 0-16,6-1 2 0,3-2-1 0,5 0 7 15,3-4-3-15,5-2 1 0,2-3 0 16,3-2-4-16,0-2 5 0,1 0-1 0,3-4 2 0,0-2-3 16,-3-1-2-16,2-3-1 0,-2 0-1 15,-3-2 2-15,-3 1 1 0,-5-3 1 0,-4 1 2 16,-4-3 1-16,-3 1 1 0,-4 1 4 15,-2-2-4-15,-3 0 3 0,1-2-5 0,-9-2-6 16,-2-1 1-16,-2 2-7 0,-2-2 5 16,-6 2 2-16,-3 1-1 0,-2 0 3 15,-5 2-5-15,0 2-4 0,0 3-1 16,4 3 2-16,1 0 2 0,1 3-3 0,6 4-3 0,-1 1-14 16,3 1-32-16,-1 7-59 0,0 4-128 15,6-4-468-15,5-1-1126 0</inkml:trace>
  <inkml:trace contextRef="#ctx0" brushRef="#br0" timeOffset="174727.2162">16213 11541 0 0,'0'0'0'0,"0"0"0"0,0 0 0 0,0 0 84 0,0 0 270 0,0 0-9 0,0 0-22 0,0 0-41 0,0 0-33 16,0 0-19-16,0 0-9 0,0 0-22 16,0 0-17-16,-99-31-24 0,96 30-26 0,0 1-11 15,-2 0-13-15,3 0-12 0,0 0-9 0,-2 0-15 16,3 0-10-16,0 0-8 0,1 0-10 0,0 0-12 16,0 0-8-16,0 0-9 0,0 0-9 15,0 0 1-15,0 0-4 0,0 0 1 0,2 1 5 16,4 1 0-16,2 1 5 0,4 0 4 0,8 1 0 15,4-2 6-15,10-1-1 16,5 0-2-16,8-1-5 0,3 0-5 16,4-3-3-16,5-2 0 0,3 1 2 0,3-2-2 15,-3 1-2-15,0 0-3 0,-2 0-1 0,-5-1 2 16,-1 0-1-16,-7 1 3 0,-4 0 1 16,-6 1-4-16,-7-1 1 0,-7 3-2 0,-5-1-2 0,-6 2 4 15,-4 0 2-15,-6 0 3 0,-2 1 4 0,0 0 4 0,0 0 0 16,0 0 3-16,0 0 0 0,0 0-6 0,0 0-3 15,0 0-4-15,-1 0-7 0,1 0 4 16,0 0-1-16,0 0-1 0,0 0 4 0,0 0-6 16,0 0 0-16,0 0-1 0,0 0 0 0,0 0 1 15,0 0-5-15,0 0-10 0,0 0-19 0,0 0-16 16,0-1-21-16,0-1-26 0,0 2-21 0,0 0-37 16,0 0-69-16,1 0-176 15,2 0-468-15,0 0-795 0</inkml:trace>
  <inkml:trace contextRef="#ctx0" brushRef="#br0" timeOffset="175077.5075">17627 11198 2268 0,'0'0'338'0,"0"0"-141"0,0 0-19 0,0 0-37 16,0 0-14-16,0 0-19 0,0 0-24 0,0 0-20 0,0 0-23 15,0 0-15-15,0 0-5 0,0 0-6 0,0 0-1 16,0 0 5-16,10 13-4 0,-4-1 1 16,0 6 2-16,1-1 1 0,2 3 2 0,0 1 1 15,0 4-5-15,2 0-10 0,-2 2 6 0,-2 2-4 16,1 2 1-16,1 1 7 0,-2-1-12 16,-3 2 2-16,0-1-5 0,0-3-4 0,-2-4 6 15,3-1 0-15,-2-4 2 0,-1-3-1 0,-1 0-2 16,1-2 0-16,-1-3 0 0,1-2 2 0,-1-1-2 15,1-3 1-15,-1 0-4 0,0 0-5 16,1-1-5-16,-1-1-14 0,2-1-19 0,-1-1-23 16,0-2-35-16,1 0-55 0,3-1-132 15,-2-3-449-15,0 1-1017 0</inkml:trace>
  <inkml:trace contextRef="#ctx0" brushRef="#br0" timeOffset="175495.1159">18232 11229 2380 0,'0'0'214'0,"0"0"-10"15,0 0-67-15,0 0-19 0,0 0-21 0,0 0-6 0,0 0-22 16,0 0-20-16,0 0-4 0,0 0-16 16,0 0-3-16,0 0-3 0,0 0-6 0,0 0 4 15,-97 59-1-15,93-45-1 0,-2 1-4 16,3-1 2-16,2 3-2 0,1-1 1 0,0 1 4 0,4 3-6 15,5-2-1-15,1 1-1 0,3 0-6 16,1 0 7-16,3-1 0 0,0-1 0 0,4 1 6 16,-1-3-12-16,2 2-1 0,2-2-3 0,-1 1-1 15,-2-2 3-15,1-3 1 0,0 0 0 0,-4-1-5 16,0-1 3-16,-4-1-3 0,-2 1 1 0,-2-2 1 16,-3 0-1-16,0 0 0 0,-4 0-2 15,-2-1-2-15,-1 2 2 0,0 0 1 0,0-1 1 16,-1 1 1-16,-6 0 2 0,0-1-1 15,-1 2 0-15,-2-1 4 0,-2-2-2 0,-1 0 1 16,-1-1-1-16,1-1-2 16,-3-1 2-16,1-1-2 0,-3 1 0 0,1-2 1 0,0-1-7 15,0 0-4-15,-2 0-10 0,3-5-14 0,0 1-10 16,0-2-19-16,1-1-24 0,1-1-43 0,0-2-75 16,3-2-186-16,1 3-616 0,7 2-707 15</inkml:trace>
  <inkml:trace contextRef="#ctx0" brushRef="#br0" timeOffset="175800.7777">18178 11239 2239 0,'0'0'335'0,"0"0"-68"15,0 0-73-15,0 0-49 0,0 0-32 0,0 0-31 0,0 0-21 16,0 0-13-16,0 0-11 0,0 0-1 0,0 0 1 15,121-25-3-15,-76 25-5 0,2-2-5 0,4 0-4 16,0 0-2-16,-1-1 1 0,-2 2 3 16,-4-2 0-16,0-1-1 0,-6 3-6 0,-3-3-3 15,-6 3-3-15,-7-1 1 0,-8 1-1 16,-4 0 1-16,-4 1 3 0,-4-1 1 0,-2 1 3 16,0 0-1-16,0 0-2 0,0 0-1 0,-2 0-6 15,0 0-2-15,-1 0-3 0,1 1-3 0,-5 0 2 16,2 2 1-16,-2-2 0 0,0 1 0 0,1 0-4 15,2-1-7-15,0 1-11 0,0 1-10 0,2-1-19 16,-1 1-21-16,2 0-27 0,1 2-43 16,0 1-63-16,0 1-178 0,2-1-637 0,1-3-701 15</inkml:trace>
  <inkml:trace contextRef="#ctx0" brushRef="#br0" timeOffset="176262.623">19152 11316 1748 0,'0'0'546'0,"0"0"-271"0,0 0-45 0,0 0-42 15,0 0-38-15,0 0-17 0,0 0-21 0,0 0-24 16,0 0-19-16,0 0-16 0,0 0-8 0,0 0-8 16,0 0-4-16,0 0-3 0,-111 52-4 15,100-40-3-15,1 2-6 0,-1 2-3 0,1 3-2 16,0-1 0-16,1 0-2 0,2 1-4 0,3 0-1 15,-1 1-2-15,4 0 0 0,1-1 1 0,0-2-1 16,4 0-1-16,3-3 2 0,2-3-1 0,2-3 7 16,1-1 1-16,2-2 1 0,1-3 1 15,1-2-4-15,3 0-1 0,-1 0-1 16,1-5 0-16,1-1-2 0,0-3 4 0,-3 0 0 0,2-4-3 16,-3 2 3-16,-1-1-3 0,-1-1-1 15,-2 1 3-15,-3 0-3 0,-1-4 2 0,-2 1-1 16,1-1-2-16,-3-2 3 0,0 1-2 15,-3-3 1-15,-1 0-1 16,0-1-2-16,-5 1-1 16,-1 2-3-16,-3-1 1 0,-2 2-1 0,-3 0 1 0,-1 3 2 0,-1 2-3 15,-3 2 1-15,1 3-2 0,0 1-3 0,1 3 4 0,0 2-3 16,4 1-4-16,3 0-6 0,1 1-12 0,3 4-11 16,2 3-16-16,3-1-18 0,1 3-22 0,0-1-37 15,4 2-53 1,7 0-133-16,-4-2-402 0,1-4-1019 15</inkml:trace>
  <inkml:trace contextRef="#ctx0" brushRef="#br0" timeOffset="176648.7135">19667 11307 2207 0,'0'0'308'0,"0"0"-25"0,0 0-81 0,0 0-37 15,0 0-23-15,0 0-31 0,0 0-26 0,0 0-21 16,0 0-18-16,0 0-9 0,0 0-7 0,0 0-6 15,0 0-4-15,0 0-3 0,-104 32-5 0,95-20-3 16,0 2-1-16,1 0-4 0,3 1 2 0,1 0 0 16,1 0-5-16,2 0 3 0,1-1-2 0,0 0 1 15,4-3 3-15,3 1-3 0,5-3 2 16,-1 2 1-16,4-2 0 0,1 0 1 0,4-5 1 16,-1 0 2-16,0-4 0 0,0 0 1 15,-1 0-1-15,0-5-2 0,1-1-1 0,1-1-4 16,2 0 1-16,1-2 0 0,-3 0 0 0,-3-1 6 15,-3-2 1-15,-3 1 0 0,-1-3 2 0,-4 0-5 16,0 0 0-16,-3 0-2 0,-2-1-1 0,-1 1 3 16,0-2-1-16,-2 0 1 0,-6-1-4 0,2 3-1 15,-2 0-2-15,-3 1-1 0,0 1 2 16,-3 3-7-16,2 0 5 16,-4 2-1-16,1 1-3 0,1 3 5 0,-1 3-4 15,3 0-8-15,-2 0-8 0,3 1-18 0,2 5-24 0,0 1-25 0,3 2-31 16,5 0-54-16,1 0-105 0,0 0-302 15,0-2-633-15,4-5-223 0</inkml:trace>
  <inkml:trace contextRef="#ctx0" brushRef="#br0" timeOffset="177061.7267">20168 11246 1899 0,'0'0'418'0,"0"0"-114"0,0 0-72 0,0 0-45 15,0 0-30-15,0 0-18 0,0 0-26 0,0 0-25 16,0 0-19-16,0 0-21 0,0 0-15 0,0 0-15 16,0 0-6-16,0 0-3 0,-41-6-2 0,29 16 5 15,-1 2-5-15,0 1-1 0,2 3-1 0,0 1-7 16,0 0 4-16,2 1 0 0,2 1-2 16,3 2 3-16,-1-2 0 0,5 0-1 0,0-2 1 15,9-1-1-15,2-1 1 0,5-3 0 0,3 1 3 16,2-3-3-16,5-2 4 0,0-2 2 15,2-2-5-15,2-1 7 0,3-2-7 0,5-1 0 16,-3 0 2-16,2-1-6 0,-5-5 5 0,-2-2 4 16,-7-2 0-1,-4-1 8-15,-2-3 1 0,-6 2 4 0,-1-4 7 16,-6-1 1-16,3-2-5 0,-2 0-5 0,0-1-4 16,-3 1-9-16,-2-2 6 0,0 0-1 0,-2 1-5 15,-8 0 7-15,-1 1-10 0,-8-1-4 16,-3 2 0-16,-6 1 0 0,-1 2 0 0,-2 3 0 0,-1 2 0 0,4 4 0 15,1 4-3-15,3 0-15 0,3 2-23 16,4 4-41-16,0 6-78 0,-1 4-167 0,2-2-966 16,7-5-556-16</inkml:trace>
  <inkml:trace contextRef="#ctx0" brushRef="#br0" timeOffset="180224.6858">22237 2816 672 0,'0'0'535'0,"0"0"-311"0,0 0 26 0,0 0-4 0,0 0-9 0,0 0-23 0,0 0-37 15,0 0-28-15,0 0-34 0,0 0-18 16,0 0-20-16,-25-121-14 0,19 119-11 0,-4 1-9 15,-1 0-4-15,-4 1-3 0,-2 0-2 16,0 5 2-16,-8 5-3 0,1 1-4 0,-5 5-3 16,0 4-1-16,-3 3-2 0,-2 4 1 0,-3 3 5 15,-3 3-6-15,-3 4 1 16,0 4-1-16,-3 2-2 0,5 2-1 16,4-2-1-16,2 1-2 0,5-5-2 15,7-3-1-15,4-4-2 0,7-4 2 0,5-1 5 0,6 1-3 0,1-2 3 0,5 0 0 16,9 1-5-16,6-2 4 15,5-3 1-15,8-1-4 0,3-4 2 0,4-3-2 0,6-2-5 16,0-2-3-16,3-3 0 0,-5-2-1 0,3-2 0 16,-6-3-1-16,-3 0-1 0,-4 0-3 0,-3-2 3 15,-4-2 1-15,-3 2 0 0,-4-2 1 0,-4 0-1 16,-8 2-2-16,-1 1-1 0,-6-1 4 16,0 2 4-16,-1 0 2 0,0 0 1 15,0 0-1-15,-1 0-4 0,0 2-3 0,0-1-1 0,0-1-5 16,0 0 1-16,1 0 0 0,-1 0-2 0,-2 0 2 15,2 0-5-15,0 0-3 0,0 0-3 0,1 0-11 16,-3 0-10-16,-2-1-12 0,2-1-18 16,-2 0-18-16,0 0-26 0,3-3-58 0,1 0-115 15,-1 1-342-15,2 1-679 16</inkml:trace>
  <inkml:trace contextRef="#ctx0" brushRef="#br0" timeOffset="180717.3748">23303 2863 2363 0,'0'0'138'0,"0"0"-18"0,0 0 12 0,0 0-6 16,0 0-14-16,0 0-20 0,0 0-26 0,0 0-11 15,0 0-9-15,0 0-4 0,0 0-2 0,0 0-4 16,0 0-3-16,-72-78-2 0,57 77-1 0,-4 1 2 16,0 0 1-16,-3 1-2 0,0 5-2 15,-6 3-7-15,2 3-3 0,-1 3-2 0,-2 2-4 0,3 2 1 16,-3 5 0-16,2 1-3 16,2 2-3-16,0 4-2 0,4-2 2 0,3 4-1 0,5-2 6 15,1-3-5-15,4 1-1 0,4-3 3 16,4-3-1-16,0-3 2 0,4 1 4 0,6-4-2 15,8 0 3-15,3-2-2 0,3-1-1 16,6-2 1-16,7-4 1 0,-2-1-1 0,6-4-2 16,2-3-5-16,-1 0-2 0,-2-2 0 15,-3-5 0-15,2 0 1 0,-8-2 1 0,-2 1-3 0,-2 0 0 16,-5 1 1-16,-3 0-1 16,-6 3 3-16,-3-1 1 0,-3 3 2 0,-5-1 2 15,-1 3 2-15,-1 0 3 0,0 0-1 0,0 0 0 16,-1 0-6-16,0 0-4 0,0 0-3 0,-2 0-1 15,2 0-1-15,-2 0 1 0,3 0 2 0,0 0-1 0,-1 0-4 16,1 0-1-16,-1 1-2 0,1-1 1 16,0 0-3-16,-1 0 4 0,1 0-7 0,-1 0-9 0,-3 0-4 15,3 0-14-15,-3 0-15 16,-3 0-21-16,-3-1-37 0,-2-2-62 0,-3-1-165 16,4 2-800-16,6-2-680 0</inkml:trace>
  <inkml:trace contextRef="#ctx0" brushRef="#br0" timeOffset="181276.5158">22006 1612 262 0,'0'0'561'0,"0"0"-214"0,0 0-40 15,0 0-9-15,0 0-33 0,0 0-44 0,0 0-48 16,0 0-32-16,0 0-24 0,0 0-5 15,-121-82-3-15,100 82-11 0,-2 1-15 16,-3 7-21-16,2 2-15 0,-5 5-7 0,0 4-3 0,1 0-1 16,3 4-6-16,-4 3-3 0,7 0-8 0,1 3-2 15,2 2-4-15,1 0 0 16,7 0 1-16,5 2-3 0,3-1-1 0,3 0-9 16,1-1-2-16,7-3 3 0,2-2 0 15,8-4 3 1,0 1 3-16,5-5-3 0,1-2-2 15,5 1 2-15,2-5-7 0,6-3-7 0,0-1-15 0,5-4-19 0,0-2-28 16,1-2-27-16,-4-2-41 0,-1-3-82 0,-3-2-186 0,-11-1-570 0,-6 2-532 0</inkml:trace>
  <inkml:trace contextRef="#ctx0" brushRef="#br0" timeOffset="182382.1785">22219 1652 2086 0,'0'0'165'0,"0"0"1"0,0 0-27 0,0 0-22 16,0 0-50-16,0 0-15 0,0 0-7 15,0 0-12-15,0 0-4 0,140-8 0 0,-109 17-11 16,0 3 4-16,-1 3-7 0,-4 0-2 0,2 5 0 16,-6 0 0-16,2 4 3 0,-5-3-6 0,-3 2-2 15,0 2 2-15,-6-2 2 0,-5 0 7 0,1-1 8 16,-6 1-13-16,0-1-2 0,-9 0-2 15,-1-1-3-15,-1-3 8 0,-5-1 2 0,4-5-1 0,-1-1-1 16,-1-1 4-16,2-3-4 0,1-1 2 16,1-2 0-16,-1-2 2 0,3 0 5 0,5-2 6 15,0 0 8-15,-1-2-16 0,3-5-11 0,0-1-11 16,-1-4-16-16,2-2-3 0,0-3-13 16,3-1-11-16,6-3-1 0,3 0 1 0,7 1 19 15,2-1 7-15,6-3 10 16,3 3 6-16,1-1-4 0,3 2 5 0,-3 0 0 15,1 1 4-15,2 0 0 0,-7 3 1 0,2-1 4 0,-2 3-4 0,-5 2 5 16,0 0 3 0,-3 2-3-16,-6 0 8 0,2 1 0 0,-6 2 3 0,-4 4 4 15,0-1 2-15,-3 3 9 0,-2 0 2 0,0 1 0 16,0 0-3-16,0 0-5 0,0 0-4 0,-2 1 5 16,1-1-9-16,-3 1-3 0,3 0-5 0,-1 0-9 15,0 1 4-15,-2-1-2 0,3 0 1 16,0-1-9-16,1 1 6 0,-5 2-7 0,-2 1 2 15,-3 4 6-15,-4 2-7 16,-1 1 5-16,-1 2-4 0,1 2 3 0,4 0-2 16,0 4-3-16,1 0 5 0,2 0-6 15,-2 2 2-15,5 1 0 0,0-2-1 0,4 1 4 0,0-2-7 16,1 1 2-16,0-3-2 0,1 0 1 0,5-2 2 16,-1 1 1-16,4-2-1 0,-2-4 0 0,2-1-2 0,-2-1 6 15,3-3-1-15,-2 0 0 0,2-3 1 16,0-2-4-16,-2 0 0 0,1 0-1 0,0 0 1 15,-2-5 0-15,2 1 0 0,0-3 0 0,2-1 1 16,1-4 2-16,-2-4 0 16,4 1-4-16,-4-2 7 0,0 0-3 0,1-4 3 15,0 1 10-15,1-1-15 0,-3-1 2 0,-1 0-2 0,-3 2-8 16,1 2 10-16,-2 2 2 0,-3 2 0 0,0 0-2 16,2 3 8-16,-3 4-14 15,1 2 6-15,-1 4 6 0,0 1-10 0,0 0 8 0,0 0-6 0,0 0-9 16,0 0 4-16,-1 0-6 0,-2 0-5 15,3 2-3-15,-1 2-13 0,1-1-2 0,0 3 4 16,0 3 10-16,0 2 15 0,0 3 9 16,4 0 2-16,0-1-3 0,2-1 1 0,0-2-3 15,4 1 4-15,-1-2-1 0,1-2 0 0,2-2 1 16,2-1 1-16,-1-3-3 16,1-1 6-16,5 0-10 0,-2-2 8 15,-1-6 2-15,1 0-5 0,2-1 10 0,-2-3-7 0,-2-2-1 0,4-1 0 16,-2-3-5-16,-2-3 4 0,4-3-2 0,-1 2 2 15,-2-4-1-15,1-1-6 0,-5 0 3 0,-2 2-2 0,0 1 6 16,-5 2 5-16,-4 2-2 16,-1 2 4-16,0 4-7 0,-6 1-4 0,1 4-1 15,-3 1 0-15,-1 2 1 0,0 2-2 0,-2 0 3 16,3 3-2-16,-1 1 3 16,3 0-4-16,-4 2-3 0,1 5 0 0,1 4-1 15,-2 1-2-15,6 3 5 0,-2 3-4 0,5 0 2 0,0 3 2 16,1-2-3-16,0 2 2 0,2 3-1 0,6-1 4 15,1 1 1-15,-1 3 1 0,-2-2 1 16,3-1-2-16,0 3 2 0,-5-4-4 0,3 0 5 0,-5-4-3 16,2 0-1-16,-2-3 5 15,-2-1-5-15,1-3 3 0,-1 0 0 16,0-1-10-16,0-4 6 0,0 1-1 16,-1-4-3-16,-1 0 13 0,-3 0-8 0,1 0-1 0,-3-2-5 0,-3-1-13 0,1-1-5 15,0 0-19-15,0 0-22 0,2-5-39 0,-1-2-66 16,2-2-135-16,4 2-369 0,0 2-538 15</inkml:trace>
  <inkml:trace contextRef="#ctx0" brushRef="#br0" timeOffset="182861.0538">23660 1412 1532 0,'0'0'327'0,"0"0"-35"0,0 0-64 0,0 0-44 0,0 0-57 0,0 0-53 0,0 0-9 16,0 0 6-16,0 0 0 0,0 0 16 0,0 0-15 15,0 0-16-15,0 0-6 0,52 122-13 0,-52-93-6 16,0 0-6-16,0 0 0 0,-1-2-5 16,-1 1-10-16,2-3 3 0,-3 0-10 0,3 1 1 15,0-5 5-15,0-2-6 0,0-2 8 0,4-3-2 16,-1-3-3-16,-2-3 2 0,0-1-1 0,3-3-1 16,-2-3 3-16,-1-1-1 0,0 0 0 15,0 0 9-15,-1 0 2 0,7-3-1 0,-3-3 5 16,6-4-12-16,1 1-2 0,5-4 4 0,-3 0-7 15,-1 1 4-15,-1 2 1 0,2-1-8 16,-1 1 2-16,-2 1-3 0,-2 0-2 0,-2 4 0 0,0 2 1 16,-3 2 3-16,-2 1 0 0,-1 0 6 15,0 0-3-15,0 0-4 0,0 0 0 0,0 1-7 16,0 1 4-16,0 0-6 0,1 2 8 0,6 1 15 16,4 2-6-16,0 2 9 0,4 0-9 15,-2-2-10-15,-1 0 4 0,-1-3-4 0,0 1 4 0,-1-2 2 16,2 1-1-16,-1-2 3 15,-1-2 0-15,-1 0 2 0,1 0 1 16,-2 0 6-16,3 0 2 0,-2-5-8 0,0 0 8 16,2-3-6-16,-2 0-4 0,2-4 9 0,1 0-19 0,-2-2-1 15,1-2-2-15,4 0-14 0,-3-2 2 16,-2-2-6-16,0 5-9 0,-4-2-13 0,-2 3-24 16,-2 3-39-16,-2 4-66 15,0 1-118-15,-1 4-650 0,-1 1-830 16</inkml:trace>
  <inkml:trace contextRef="#ctx0" brushRef="#br0" timeOffset="184595.7464">22576 2095 1440 0,'0'0'247'0,"0"0"-141"0,0 0 40 16,0 0 18-16,0 0-6 0,0 0-15 16,0 0-43-16,0 0-24 0,0 0-15 0,0 0-12 0,0 0-11 15,0 0-6-15,0 0 3 0,0 0 4 0,-1-3 10 16,1 3 1-16,1-1 2 0,-1 0-4 16,1 0-7-16,0-1-4 0,4-3-7 0,-1-2-6 15,4-1-6-15,-1-2-4 0,-3-1-1 16,3 1 3-16,-3 0 1 0,0-1 0 15,-1 1-4-15,-3 1-4 0,0 0-3 0,0 0 1 16,-3 1-2-16,-4 1-4 0,-1 1 0 0,-2-2-5 16,-3 4 1-16,-3 1 0 0,1 2 6 0,-5 1 4 0,-1 1 4 15,-3 5 4 1,1 5-1-16,0 1 0 0,-4 5-2 0,-3 2-3 16,5 4 0-16,-3-1-1 0,4 2-1 15,-2 1-1-15,8 0 1 0,4-1-1 0,3-2-1 0,3 1 1 16,0 2-3-16,7-1-1 0,1 2 1 0,0 0 2 0,8-3-1 15,3 1 2-15,6-3-1 0,4-4-2 16,4 0 1-16,8-5 1 0,3-3 0 16,6-2 1-16,0-2-3 0,5-3-3 0,-2-2-3 15,5 0-6-15,-1-5 1 0,0-3 0 0,-3-2-1 16,1-1 1 0,-4-2-1-16,1-2 0 0,-6 1 1 0,-2 0 3 15,-5-3 5-15,-4 1 0 0,-3 2 2 0,-6-1 1 0,-3 1 0 16,-1 0 3-16,-7 3 2 0,1-1 2 0,-6 0 0 15,-1 1-2-15,-1 2-4 16,0 2-1-16,-3 0-3 0,-4 1 3 0,-4 2 0 0,-1 2 2 0,-3 0 2 0,-3 1 1 16,-2 1 1-1,0 0 0-15,-3 5-5 0,-2 3 0 16,2 3 1-16,0 1-2 0,2 1 1 0,2 0 0 0,3 0-1 16,2 1 1-16,5 0-3 0,0 0-2 0,4 1 0 0,1-2-3 0,4 1 4 15,0 2 2-15,7-5-1 0,2 0 3 16,3 0-3-16,2-3-2 15,4-1 2-15,3 0-1 0,0-4 2 0,0-1 1 0,5-2-4 16,-5 0-1-16,1 0 1 0,-2-1-3 16,1-3 0-16,-1-2 1 0,-1-1-7 0,-1-1-1 0,-4 1 1 15,2-2-5-15,-4-2 8 0,-2 0 5 0,0-2 0 0,-4-1 6 16,1-1-1-16,0 2-2 16,-3-1 1-16,2-1-2 0,-4 1 2 0,-1 0-1 15,-1 1 0-15,0 3-2 0,0 3 0 16,0-1 2-16,-2 5 1 0,0-1 9 0,-1 3-4 0,1 1-3 0,2 0 0 15,-2 0-5-15,2 0-1 0,-1 0-2 16,1 0-3-16,0 1-5 0,-2 4-5 0,-2 1 8 16,2 4 3-16,-1 4 7 0,-3-1 5 0,4 2-5 15,1-2-3-15,1-1-3 0,1 0 3 16,3 0 3-16,4-1 2 0,4 0 6 0,3-4-6 0,0-3-3 16,3-1-1-16,1-3-4 0,1 0 1 0,0 0 3 15,-1-7 1-15,0-2 1 16,1-1 1-16,-2-1 1 0,0-3-1 0,1 0 5 15,-6-2-4-15,2-3 0 0,-4 1 0 0,-2 0-6 0,-4 0 4 16,3 0 0-16,-5 1 5 0,0 0 7 16,-3 2-7-16,0 1-3 0,-4 0-4 0,0 2-5 0,-5 2 5 15,0 3 4 1,-1 0-2-16,-1 3 2 0,-1 0 1 0,-3 3-4 0,3 1 1 0,0-1 4 16,0 1-5-16,2 6 0 15,1 1-3-15,0 1-8 16,6 2 4-16,-1 1 3 0,4 3 1 0,0 3 7 0,5 1-7 0,4 0-1 15,3 1 1-15,1 0-4 0,5 2 4 0,1-1 2 0,-1-1-1 0,-1 2-1 16,1-4 1-16,0 0-6 16,-5-3-3-16,3-2 4 0,-5-3-7 0,1-3-4 15,-2-1-3-15,0-3-10 0,0 0 3 0,0-2 1 16,0 0 0-16,1-2 1 0,-2-1-9 0,1-5-3 16,1 0 0-16,-1-4 5 0,2 0 4 15,0-4 4-15,3-2 3 0,0-5 5 0,0 2 4 16,1-3 5-16,1-1 7 0,1-1 4 15,0-1 1-15,4 3 9 0,0 1 5 0,-1 3 3 0,-6 3 19 16,1 6 3-16,-6 2 11 0,-4 4 13 16,-2 1-7-16,-2 4-4 0,-2 0-10 0,0 0-14 0,0 0-9 15,0 3-10-15,0-1-9 0,-1 0-10 16,0 4-8-16,0 2 13 0,0 6 9 0,1 5 12 16,0 4 3-16,-2 0-12 0,2 4-10 15,-2 0-7-15,0-1 6 0,0 4 3 0,0 0 1 16,-2 1 5-16,2-2-3 0,-3 0-1 0,1-1 0 15,2-1 0-15,0-2 0 0,-3 0-9 0,3-3-2 16,-1-3-10-16,-4-3-9 16,5-1-3-16,-3-4-4 0,2-4 1 0,2-3-7 0,0-2 0 15,1-2-3-15,0 0-8 0,0-1 1 0,0-5-43 16,0-1-37-16,0-3-34 0,2-4-33 16,5 0 9-16,-4 1 19 0,2-3 35 15,-2 0 47-15,-1-3 44 0,-1 0 28 0,3 2 24 0,-2-1 30 16,1 0 41-16,-2 4 44 0,6-1 36 15,-4 2 3-15,-1 1-16 0,4 2-19 0,-1 2-30 16,1-2-16-16,4 0-11 0,0 2-12 0,1 1-3 16,6 0-9-16,-2 1-10 15,9 0-8-15,0-1-7 0,5-2-2 0,3 3-4 16,5-2 0-16,3 1-4 0,-2 0-2 16,1 0-1-1,-1 1-2-15,-4 1 4 0,3-1-2 16,-5 1-1-16,-3 2-3 0,-5-1-4 0,-3 2 1 0,-3 0 1 0,-7-1-1 0,-2 2 1 0,-5 1 0 0,-1 0 2 0,-3 0 6 0,0 0 2 15,0 0 4-15,0 0-1 16,0 0-4-16,-3 0-5 0,1 0-1 16,1 0 2-16,0 0-2 0,0 0 1 0,0 0-5 0,0 0-8 15,0 0-7-15,-1 0-21 0,-1 0-29 0,2 0-49 0,-5 0-79 16,-2 0-217-16,1 0-779 16,0 0-521-16</inkml:trace>
  <inkml:trace contextRef="#ctx0" brushRef="#br0" timeOffset="185917.5961">20961 4184 387 0,'0'0'384'0,"0"0"-45"16,0 0-70-16,0 0-35 0,0 0-14 0,0 0 7 15,0 0-8-15,0 0-23 0,0 0-28 0,0 0-26 16,0 0-15-16,0 0-12 0,0 5-18 16,0-5-17-16,0 0-17 0,0 2-21 0,0-2-5 15,0 1-6-15,0-1-5 0,0 1 0 0,0-1-7 0,0 0-5 16,0 1-1-16,0-1-3 15,0 0-4-15,0 0-2 0,0 0-2 0,1 0-5 0,0 0 1 16,2 0 0-16,2 2 10 0,5 1 17 16,8 0 2-16,4 2 4 0,8-1-3 0,3-2-14 31,6-1 4-31,4 1-3 0,4-2-4 0,-3 0 5 0,4 1-7 16,-2-1-1-16,2-1-2 15,-2-1-7-15,-2-1 3 0,-5 1-1 0,-2 0 0 0,-4-2 1 0,-8 3 5 0,-2-2 4 16,-8-1 2-16,-3 1 10 15,-4 0 2-15,-6 2 3 0,-1 0 3 0,-1 1-4 16,0 0-1-16,0 0-3 0,0 0-3 0,-1 0-5 0,0 0-2 16,1 0-4-16,-1 0-2 0,1 0-2 0,0 0-2 0,0 0-1 0,0 0 0 15,0 0-5-15,0 0 2 0,0 0 1 16,0 0-2-16,0 0 8 0,0 0-9 0,0 0-5 16,0 0-9-16,0 0-19 0,0 0-17 15,-1 0-36-15,0 0-33 0,-4 6-45 0,2 3-172 16,-3-3-879-1,2-1-566-15</inkml:trace>
  <inkml:trace contextRef="#ctx0" brushRef="#br0" timeOffset="190781.9192">22342 3927 0 0,'0'0'0'16,"0"0"90"-16,0 0 283 0,0 0 9 0,0 0-18 0,0 0-74 0,0 0-65 16,0 0-40-16,0 0-13 0,0 0-16 15,0 0-19-15,0 0-16 0,12-36-35 0,-12 36-31 16,0 0-18-16,-1 1-15 0,1 0-7 0,-2 2-1 15,-4-1 10-15,-1 3 5 0,-5 2-1 16,-2 1 4-16,1 3-5 0,-3 1 3 0,1 0 4 0,-1 1-3 16,2 1-7-16,-2 0-8 0,2 1-1 15,-2 0 0-15,3 0 0 0,1 0 1 16,1 0-2-16,2 1-3 0,1-1-3 16,5-1 1-16,-2-1-1 15,5 1 2-15,-1-1 2 0,1 1 1 0,7-2 0 16,2 1 1-16,3-1 3 0,2-1 5 0,4 1-4 0,0-1 1 0,2-2-3 0,0 2-3 15,2-3 0-15,0 1-1 16,1-1-2-16,3 0-2 0,-2-1 3 16,2 0-2-16,-3 1-3 0,-3 0 1 15,0 0-6-15,-2 1-1 0,-6-2 1 0,-2 0-2 0,0 1 2 16,-2-1-3-16,-4 1 0 0,1 0 1 0,-2 1-3 0,-2 1 5 16,-1-2 1-16,0 5 0 0,0-1 4 0,-6 0-1 15,1-1 1-15,-3-1 0 0,3 0 2 0,-5 0-1 16,0 0 1-16,-1 1 2 0,-4-2-2 0,2 2 6 15,-6 0 1-15,2-2-2 0,-4-1 7 0,0 0-6 16,-1-2 0-16,-2-1-1 0,-1 0-3 0,3-1 1 16,3 0-2-16,0-1-2 15,4-3-3-15,1 3 3 0,1-2 1 0,2-1 1 0,2 0 4 16,4 0-4-16,-3 0-3 16,0 0 1-16,3 0-7 0,-1 0 6 0,-1 0-2 0,4-2-8 15,-3-1-10-15,3-2-21 0,2 2-30 0,1-2-61 16,0-3-144-16,0-2-329 0,2 4-646 15,2 0-25-15</inkml:trace>
  <inkml:trace contextRef="#ctx0" brushRef="#br0" timeOffset="191231.8306">22352 3864 1255 0,'0'0'199'0,"0"0"32"0,0 0 26 15,0 0-35-15,0 0-10 0,0 0-13 16,0 0-35-16,0 0-26 0,0 0-32 0,0 0-33 16,0 0-29-16,0 0-17 0,0 0-10 0,-40-46-2 15,40 46-3-15,0 0-4 0,3 0-3 0,2 1-2 16,1-1 13-16,6 2 11 0,4 1 7 15,6 0 8-15,5 0-8 0,2-3-6 0,2 0-1 0,2 0-4 16,3 0-6-16,-2-1 0 16,-3-2-4-16,1 0-2 0,-3 0 0 0,-1 1-3 0,-6 0 0 15,-2-1 0-15,-2 3 1 0,-6-2 0 16,-3 0 4-16,-5 0 5 0,1 0 1 0,-4 2 2 0,0 0 1 16,-1 0-4-16,0 0 3 0,0 0-5 15,0 0-3-15,0 0 2 0,0 0-7 0,0 0 0 16,0 0-1-16,0 0-4 0,0 0-1 15,0 0 0-15,-1 0-2 0,1 0-1 0,0 0 2 16,-1 0 0-16,1 0-1 0,0 0 2 0,-1 0-7 16,-3 0-9-16,4 0-19 0,-1 0-26 15,1 0-36-15,0 1-29 0,-1 4-1 16,1 2-43-16,-1 4-132 16,0-3-354-16,1-1-639 0</inkml:trace>
  <inkml:trace contextRef="#ctx0" brushRef="#br0" timeOffset="191641.4306">23062 4030 2012 0,'0'0'131'0,"0"0"42"0,0 0 19 0,0 0-14 0,0 0-24 16,0 0-31-16,0 0-35 0,0 0-25 15,0 0-16-15,-121 59-4 0,106-43-9 0,-1-2-8 16,2 4-4-16,-1-1-9 0,5 0-2 15,-3 1-2-15,4 1-1 0,0 0 1 0,0 0 0 0,5-2 1 16,-1-1 0-16,5-3 3 0,0 0-1 16,0-2 1-16,4 1 1 0,1-2-4 0,4-2 5 15,1-1 0-15,1-3 3 0,5 0 6 0,-2-2-2 16,4-2 0-16,0 0-2 16,-2 0-2-16,4-3 0 0,-2-4 0 0,1-2 0 0,0-1-5 15,2-2 1-15,-2 1-4 0,-4 0 2 0,-3 1 7 16,-2 0 1-16,-2 0 7 0,-2 0-3 15,-1-5-12-15,0 0-4 0,-2-1-4 0,-2 1-5 16,0 0 6-16,-1 1-3 0,-3 1-3 0,-4-2 2 16,1 3 0-16,-3-2-2 0,-1 3-1 15,-4-1 0-15,2 1-9 0,-2 1 9 0,-3 2-5 16,3 4-1-16,-2 0 8 0,0 2-9 0,0 2 2 16,-1 0-2-16,4 1-19 15,1 5-14-15,0 0-30 0,4 4-35 0,1 1-45 0,7 3-89 16,0 0-252-16,2-3-646 0,3-3-334 15</inkml:trace>
  <inkml:trace contextRef="#ctx0" brushRef="#br0" timeOffset="192045.5855">23472 4100 1818 0,'0'0'447'0,"0"0"-202"0,0 0-28 0,0 0-33 0,0 0-39 0,0 0-36 0,0 0-29 15,0 0-25-15,0 0-20 0,0 0-14 16,0 0-7-16,0 0-3 0,-117 24-2 0,110-13-3 16,3 3 3-16,-1 0-4 0,3 1 4 0,1 1 4 15,1 1-5-15,1 0 5 0,6-2-3 16,2 1-2-16,2-2 3 0,1-2 0 0,0-1 0 16,5-1 4-16,-3-3 1 0,4-2 3 0,-2-2 1 0,1-3-1 15,1 0 1-15,-4-2-1 16,3-3-1-16,-4-1 1 0,4-2-2 0,-4-1-4 0,-3-1 3 15,1-2-3-15,-2 0 1 0,-2 1 3 16,-3-3-6-16,3 0-1 0,-4 1-4 0,-2-4-5 16,0 3 3-16,-1 0-2 0,0-1-1 0,-2 0-1 15,-3-1-2-15,-4 1-2 0,0 1-2 0,0 0 2 16,-2 4 0-16,1 2-3 0,0 1 4 0,-1 3-9 16,2 2-8-16,0 1-15 0,1 1-23 15,3-1-20-15,-2 6-32 0,5 2-42 16,0 3-82-16,2-1-215 0,0 1-536 0,1-4-646 0</inkml:trace>
  <inkml:trace contextRef="#ctx0" brushRef="#br0" timeOffset="192425.6536">23981 4073 1749 0,'0'0'334'15,"0"0"-40"-15,0 0-59 0,0 0-33 0,0 0-35 16,0 0-29-16,0 0-23 0,0 0-26 0,0 0-24 15,0 0-19-15,0 0-22 0,0 0-8 0,0 0-7 16,0 0-2-16,-74 0 3 0,55 14-4 0,3 2-2 16,0 1-3-16,2 3-2 0,-1 1-3 15,3 0 5-15,2 3 3 0,1 0 1 0,0 0 0 16,6-1-4-16,1-1-3 0,2-2 0 0,2 0 3 16,7-4 1-16,0-2 3 0,3-1 0 15,2-3 4-15,4-2 4 0,2-2 2 16,1-2 2-16,-1-4 0 0,1 0-4 0,0 0 0 0,4-6-2 15,-1-3 4-15,2-2 0 0,-2-3-2 16,-2 0 11-16,-3 0-6 16,-2-4 5-16,-3 1-1 0,-3-1-11 0,-1-2 3 0,-2-1-6 15,-5 1 2-15,1-2 3 0,-4 2-5 0,0 1-3 16,-4-2-1-16,-1 1-3 0,-5 3 2 16,-5 0 0-16,1 2-2 0,-5 1-2 15,-1 1-5-15,-4 3-1 0,-3 4 1 0,-1 3-3 0,2 3 0 16,-2 0-21-16,-1 7-32 15,0 5-46 1,5 6-123-16,3-2-440 0,5-5-1134 16</inkml:trace>
  <inkml:trace contextRef="#ctx0" brushRef="#br0" timeOffset="193652.6993">21073 5289 3 0,'0'0'317'0,"0"0"29"0,0 0-10 0,0 0-13 0,0 0-24 0,0 0-44 0,0 0-42 0,0 0-28 15,0 0-30-15,0 0-19 0,0 0-16 0,0 0-19 16,-27-11-10-16,24 11-11 0,2 0-12 16,1 0-5-16,0 0-5 0,0 0-9 0,0 0-4 15,0 0-6-15,0 0-13 0,0 0 1 0,0 0-5 16,0 1-5-16,0-1 6 0,0 0-9 0,0 0-2 15,0 0 0-15,0 0-6 0,0 0 1 16,0 2 0-16,1-2-3 0,0 0-1 0,1 0-2 16,-1 0-1-16,4 0-3 0,-2 1 11 0,8-1 7 15,6 3 12-15,4-2 11 0,9 0-7 16,10 1 5-16,1-2-9 0,4 0-7 16,5-4-2-16,2 1-4 15,3-3-1-15,-3 1-5 0,1 0-2 0,3-1-1 16,-3 0-1-16,-2 4 1 0,-1-3 1 0,-7 0 0 0,0 0-1 15,-5 0 0-15,-7 1 6 0,-4-1-5 16,-8 2-1-16,-6 0 2 0,-6 2-2 0,-4 1 7 0,-3 0 8 0,0 0 1 16,0 0 8-16,0 0-8 0,-1 0-2 0,0 0-3 15,0 0-7-15,-1 0-1 0,2 0-5 0,-2 0-4 16,2 0-2-16,0 0 3 0,0 0-1 0,0 0 2 16,0 0 3-16,0 0-7 0,0 0-5 15,0 0-15-15,0 0-24 16,0 0-15-16,0 1-18 0,0 5-17 0,0 2-40 0,0 3-90 15,-1-1-353-15,0-4-808 16</inkml:trace>
  <inkml:trace contextRef="#ctx0" brushRef="#br0" timeOffset="196414.9043">22294 5163 407 0,'0'0'201'16,"0"0"61"-16,0 0 30 0,0 0-2 0,0 0-26 0,0 0-41 0,0 0-44 0,0 0-28 0,0 0-21 0,0 0-18 0,0 0-19 0,0 0-15 0,0 0-11 0,-11-74-14 15,17 66 4-15,-1 1 1 0,2-1-2 0,3-1-1 16,1 1-5-16,5 1-8 0,1 0-2 16,7 1-7-16,0-1-1 0,4-1-5 15,2 3-4-15,0 0-5 0,1 3-3 0,-1 2-1 16,0 0-4-16,-5 0 1 0,1 3-5 0,-6 5-4 16,-5 0-2-16,-2 2-2 15,-1 1 0-15,-6 4 2 0,-1 2 2 0,-4 0 4 0,-2 2-1 16,-4 2 5-16,-4 1-1 15,-4-1-1-15,-1-2 5 0,-6-1 0 0,0-1 3 16,-6-1 2-16,3-2-3 0,-3-1-2 16,4-2 0-16,3 0 1 0,-1-1-1 15,6-2 2-15,-1-2-2 0,5-3-6 0,5-1 1 0,-1-1-1 0,6-1-4 0,0 0 2 0,0 0-4 16,0 0-5-16,6 0-3 0,-1 1 0 16,3 0 6-1,7 3 1-15,1-3 6 16,6 3-1-16,2-1-3 15,-2 2-3-15,1 0 0 0,2 0 0 0,-3 2-1 0,-3 0 2 0,0 2 0 0,-4 1 0 16,2 1-1-16,-4-1 0 0,-2 2-2 0,-3 1 3 16,-4-2 1-16,1 2-1 0,-5 3 3 0,0-2-2 0,-1-1 1 0,-6-1 3 0,-1 1 0 15,-4-4 3-15,2 2-1 16,0-2-2-16,-3-1 0 0,-2 2-1 16,-1-2 7-16,-4 2 2 0,-5-1 3 0,2-3 2 0,0 0-5 15,1-2-1-15,0-1-2 0,-1-1-2 0,2 0-2 16,1-1-1-16,0-1-5 0,1 0-8 0,4 0-12 15,-1 0-12-15,3-4-16 0,4-2-25 0,5-2-52 16,-1-1-133-16,5-4-340 0,0 0-652 0,0 6-54 16</inkml:trace>
  <inkml:trace contextRef="#ctx0" brushRef="#br0" timeOffset="196889.549">23172 5052 2283 0,'0'0'144'16,"0"0"-9"-16,0 0 8 0,0 0 16 0,0 0-8 16,0 0-21-16,-123 23-32 0,99-13-32 0,2 0-21 0,3 3-11 15,6-1-8-15,2 2-5 0,1 1-4 16,2 2-3-16,5 1-3 0,2 2-5 0,1 0-2 16,0 3-1-16,4 0 3 0,4 4 3 15,3-3 2-15,0-1-1 0,0-1-4 0,5 2 0 16,-2-2 1-16,4 0 3 0,-4-1 1 0,5 2-1 15,-4-5-2-15,-1 1-1 0,-3-3-4 0,1-1 0 16,-3-2-1-16,0 1 1 0,-3-3 1 0,-1-1 2 16,-3-4-2-16,-2 1-2 0,0-2 0 15,0 0 2-15,0-2 4 0,-4 2 4 16,-3-1 2-16,-2 1 2 0,-2-1-1 0,-3-1-4 0,-4-1 3 16,-2-2-3-16,-2 0-1 0,-1 0-5 0,-1-3-8 15,1-3-8-15,2 0-15 0,-1-2-15 16,-4-1-20-16,3 0-27 0,0-2-51 0,3-2-105 15,1-2-283-15,7 2-680 0,3 4-186 0</inkml:trace>
  <inkml:trace contextRef="#ctx0" brushRef="#br0" timeOffset="197275.025">22970 5056 2545 0,'0'0'158'0,"0"0"0"0,0 0-2 0,0 0-17 0,0 0-26 0,0 0-24 16,0 0-22-16,133-35-13 0,-110 32-12 0,3 2-10 16,-2 1-6-16,-2 0-11 0,3-1-2 0,-2-1-2 15,-3 2 0-15,1 0 4 16,-2-1-9-16,-5 1 0 0,1 0-4 0,-5 0-7 0,-2 0 9 0,-3 0 0 16,1 0-2-16,-4-2 7 0,-1 2-5 15,-1-1 1-15,1 0-1 0,-1 0-2 0,0 1 4 16,0 0-2-16,0 0-1 0,1-1-5 15,-1 1 0-15,0 0-8 0,0-2-12 0,1 2-16 16,4 0-33-16,0 0-8 0,7 0-29 16,3 2-55-16,-2 1-110 0,2 1-426 0,-9-2-887 0</inkml:trace>
  <inkml:trace contextRef="#ctx0" brushRef="#br0" timeOffset="197657.4868">23750 5152 0 0,'0'0'177'16,"0"0"302"-16,0 0-34 0,0 0-28 0,0 0-46 15,0 0-53-15,0 0-58 0,0 0-45 16,0 0-69-16,0 0-43 0,0 0-22 0,0 0-26 16,0 0 12-16,0 0-1 0,1-4-8 15,-1 4-4-15,-1 0-7 0,-2 0-4 0,1 0-3 0,1 0-2 16,0 0-8-16,-2 0-5 0,-1 0-2 0,1 0-9 16,-4 0 5-16,4 0-5 15,-5 0-4-15,2 0 7 0,-8 1-10 0,2 3 0 0,-1 2 3 16,-4 1-8-16,4 2 5 0,-4 1-1 0,3 3-1 15,-3 2 1-15,3 0-1 0,-2 4-1 16,2 1-2-16,-1 2 2 0,3 2-1 0,0 1 1 16,1 1 0-16,1-3-7 0,0 1 6 0,3-1-2 15,4-2 1-15,0 3 10 0,3-4-7 0,0 1 0 16,0-5 0-16,5 0-5 0,5 0 7 16,2-3 2-16,5-1 1 0,2-5 4 0,2-1-1 15,1-1 1-15,5-4 0 0,-1-1 3 0,2-1-5 16,-1-5 0-16,-3-2-1 0,-3-3-9 0,0-1 7 15,0-3-3-15,-1 1-3 16,0-4 7-16,-3 0-2 0,-4 0 1 0,-2-2 1 16,-1-2-7-16,-1 0 0 0,-2-1-3 15,-5 0 0-15,-2 1-1 0,0-1 2 0,-2 0-1 0,-4 1-1 16,-4 1 4-16,-1 1-8 16,-1 0-3-16,-3 3 2 0,-1 3-8 15,-4 2 4-15,1 3 1 16,-3 2-1-16,0 4 5 0,2 2-19 0,-1 1-15 15,0 6-24-15,2 3-30 0,0 4-26 0,1 0-54 0,5 2-118 16,4-2-425-16,1-4-973 0</inkml:trace>
  <inkml:trace contextRef="#ctx0" brushRef="#br0" timeOffset="198147.4916">24223 5231 952 0,'0'0'396'0,"0"0"-101"0,0 0-18 0,0 0-1 15,0 0-30-15,0 0-32 0,0 0-41 0,0 0-35 16,0 0-27-16,0 0-20 0,0 0-15 15,0 0-13-15,0 0-9 0,13-26-4 0,-16 29-7 16,0-1-6-16,-4 2-5 0,-4 0-11 0,-2 3-5 16,-5 3-1-16,2 2-4 0,0 0 3 0,-1 3-4 15,3 0-4-15,-2 2 1 0,2 1-5 0,1 2 3 16,-3 0-1-16,6-2 1 0,2 3-1 16,3-3 0-16,3-1 1 0,2-1-2 15,0 1 3-15,6-2 1 0,3-2-2 0,3 1 3 0,7-2 1 16,2-3 2-16,3-1 2 0,1-3-1 0,2-2-2 15,-1-3-1-15,3 0 0 0,-1-4-2 16,-3-4 1-16,0-3-2 0,-1-1 3 0,-3-3 0 16,2-1 3-16,-5-2 3 0,0 0 1 0,-7-1 3 15,-2 0-2-15,-2 0 3 0,-4-2-3 16,-3 0-4-16,1-1-1 0,-2 0-5 16,-8-1-2-16,-1 2-1 0,0 3 0 0,-7 0-2 0,1 3-1 15,-4 1-3-15,-3 0 1 0,-3 5-2 0,3 0-1 16,-3 5 3-16,3 3-19 0,0 1-21 15,2 2-39-15,-3 8-67 0,2 5-162 0,4-1-909 16,7-5-606-16</inkml:trace>
  <inkml:trace contextRef="#ctx0" brushRef="#br0" timeOffset="199352.5135">21456 6336 618 0,'0'0'328'0,"0"0"31"0,0 0-82 0,0 0-23 0,0 0-13 0,0 0-27 0,0 0-31 15,0 0-21-15,0 0-27 0,0 0-14 0,0 0-20 16,0 0-19-16,-63-32-17 0,63 32-17 0,0 0-9 15,0 0-6-15,0 0-5 0,0 0-4 16,0 0-2-16,0 0-2 0,0 0-1 0,0 0-1 16,0 0 0-16,0 0 0 0,0 0-1 0,0 0 0 15,0 2 3-15,2-2 2 0,-2 0 1 0,1 0 3 16,0 0-1-16,-1 0-2 0,1 0 1 16,1 0-5-16,0 0-6 0,0 0-2 0,-1 0-4 15,1 0-2-15,0 0-2 0,7 1 8 0,9-1 2 16,7 0 2-16,11-1 3 15,7-2-6-15,8-1-5 0,8 2 0 16,1-2-3-16,1 2 1 0,0-1 1 0,0-2-2 16,0 2 1-16,-5-2-3 0,2 2 0 0,-6-1-1 0,-1 0 0 15,-1 0 3-15,-8 2-1 0,-3 0 1 0,-7-1-2 16,-6 2 2-16,-10-1 2 0,-5-1 2 0,-5 2 8 16,-5 0 3-16,-1 1 5 0,0 0 1 0,0 0-4 15,0 0 2-15,0 0-3 0,-1 0-2 0,1 0 1 16,-1 0-9-16,1 0-2 0,-1 0-3 0,1 0-3 15,0 0 0-15,0 0-2 0,0 0 2 0,0 0-2 16,0 0-2-16,0 0 0 0,0 0-8 16,0 0-10-16,0 0-19 0,-1 0-27 0,1 0-36 15,-3 1-22-15,-1 6-32 0,-4 4-116 0,2-3-512 16,-1-1-987-16</inkml:trace>
  <inkml:trace contextRef="#ctx0" brushRef="#br0" timeOffset="202455.7332">22627 5945 210 0,'0'0'399'0,"0"0"-29"0,0 0-45 0,0 0-56 0,0 0-22 0,0 0-14 16,0 0-36-16,0 0-23 0,0 0-20 0,0 0-20 15,0 0-17-15,-51-42-16 0,49 42-13 16,1 0-17-16,1 0-11 0,-1 0-8 0,1 0-8 0,0 0-3 16,0 0-12-16,0 0-6 15,0 0-4-15,0 1-12 0,0-1 4 0,0 1-2 16,0-1-5-16,1 0 6 0,0 0-9 0,1 0-5 0,0 3-1 16,6-1 3-16,5 4 8 0,4 1 7 15,6 1 7-15,5 2-6 16,3-2-2-16,2-1-1 0,5 0-4 0,0-2 8 15,-3-1-6-15,2 0-2 0,-5 1-1 16,-3-2-11-16,-6-1 8 0,-3 2-2 16,0-3 2-16,-5 1 3 0,-3 0-2 0,-3-1-2 0,-5 0 1 0,-3 0-2 0,-1-1 3 15,0 1 3-15,0 0 0 0,0-1 2 0,-1 2-1 16,1-1-2-16,-1-1-2 0,0 1 3 16,-1 1-7-16,-3 2 1 0,1 4 1 15,-4 4-3-15,-4 4 4 0,2 3 0 16,-3-2-2-16,1 3 4 15,0 0-3-15,1 3 0 0,-1 4 0 0,-2 0 1 0,-3 6 0 0,-3 1 0 0,1 3 2 16,-2 3-5-16,-2 3 5 16,-2-1 0-16,4 0-1 0,-1 1 3 15,2-4-2-15,0-3-1 0,2-1 0 0,4-4-2 0,1-3 0 16,3-6 1-16,1-3 0 0,1-3 0 0,1-3-1 16,4-3-1-16,1-1 0 15,1-2-1-15,-1-1 2 0,0-2 3 0,2-1-2 0,0-2 2 0,0-1-1 0,0 0 0 16,0 0 1-16,0 0 4 0,0 0 2 15,0 0 3-15,0 0 3 0,0 0-3 0,0 0-1 0,0-1-2 16,0-1-5-16,2-1-5 0,0 1-14 16,0-1-17-16,0-3-25 0,5-2-23 0,2-2-34 15,1-2-58-15,2-2-124 16,-2 4-355-16,-5 3-609 0</inkml:trace>
  <inkml:trace contextRef="#ctx0" brushRef="#br0" timeOffset="202895.8604">23467 6157 2477 0,'0'0'182'0,"0"0"-6"0,0 0-4 0,0 0-36 0,0 0-24 16,0 0-27-16,0 0-29 0,0 0-17 0,-119-3-10 15,98 14-9-15,0 1-2 0,0 2-4 0,0 2-5 16,1 3-1-16,0 2-3 15,1 3 0-15,6 0 1 0,-1-1-1 0,6 4 1 16,1-6-1-16,1 2-1 0,5-2 0 0,1-2 2 0,2-1-1 16,7-2 2-16,2-1 0 0,4-3 2 0,1 0 2 15,2-4 1-15,3-1 4 0,4-3-4 0,-1-4 0 16,2 0-1-16,0-1-1 0,2-6 0 0,0 0 0 16,-3-3 0-16,-2 0-2 0,1-3 1 15,-3-1 0-15,-2-2-1 0,-5 0 2 0,-3-1-1 16,0-2 0-16,-2 0 1 0,-3-3-3 0,-4 3 0 15,-2-2-2-15,0-1-1 0,-1 2-1 16,-6-1-1-16,-1 2 0 0,-3 1 0 0,0-1 1 16,0 3-3-16,-4 1-1 0,-1 0-1 0,-2 3-2 15,4 2 2-15,-2 2 0 0,4 2 2 16,2 1-4-16,5 3-3 0,-1 2-7 0,5 0-19 16,-2 0-16-16,-3 4-11 0,2 5-28 0,-3 1-28 15,6 3-44-15,1-1-82 0,10-1-141 16,4 1-236-16,2-3-415 15,-6-5 26-15</inkml:trace>
  <inkml:trace contextRef="#ctx0" brushRef="#br0" timeOffset="203282.5246">23846 6181 298 0,'0'0'623'0,"0"0"-66"0,0 0-68 0,0 0-112 0,0 0-97 0,0 0-68 0,0 0-55 0,0 0-36 0,0 0-27 15,0 0-16-15,0 0-13 0,0 0-13 0,0 0-8 16,0 0-6-16,-66 55-9 0,50-41-4 15,-2 1-5-15,6 4-6 0,0-1-4 0,4 2-2 16,3 1-3-16,0-1-1 0,4 0 1 0,1-3 3 16,0 1 5-16,1 0-2 0,6 0 3 0,3-1-8 15,4-3 3-15,2-3 2 0,3-1 0 0,-2-3 10 16,3-4-8-16,1-3 0 0,2 0-1 16,-1-1-6-16,1-6 6 0,-2-1-1 15,-2-3 0-15,0-1 2 0,-4 0-3 0,2-3 0 0,-6-1 3 16,0 0-2-16,-2 0 1 0,-1-1-1 0,-5-2-5 15,-1 0-4-15,1 0 1 0,-3 1-1 0,0 0 1 16,-6 4 0-16,-2-1-1 0,2 1-4 16,-6 0 0-16,2 2 2 0,-2 1-1 0,0 3 2 15,2 1-1-15,2 1-2 0,1 3-1 16,1-1-1-16,3 2-6 0,0 1-10 0,1 1-23 0,1 0-34 16,0 1-17-16,1 5-27 0,-2 2-49 15,2 1-86-15,0 2-203 0,2-4-363 16,0-2-838-16</inkml:trace>
  <inkml:trace contextRef="#ctx0" brushRef="#br0" timeOffset="203651.9438">24454 6202 2159 0,'0'0'321'0,"0"0"-68"15,0 0-33-15,0 0-45 0,0 0-25 0,0 0-29 16,0 0-21-16,0 0-21 0,0 0-19 0,0 0-16 15,0 0-20-15,0 0-6 0,0 0-9 16,-27-31-6-16,25 33-2 0,-4 3-1 0,-1 3 0 0,-5 5 2 16,-2 1 4-16,2 4-4 0,0 0-1 15,1 4-1-15,1-1-3 0,1 3 3 0,1-1 0 16,6-2 0-16,1 0 7 0,1 0-8 16,3-3 2-16,6 0-2 0,1-2-3 0,3-3 7 0,4-1 1 15,1-2 5-15,2-3 7 0,1-1-4 0,3-4-2 16,2-2 1-16,2-1-3 15,0-6 0-15,3-3 1 0,-2-2-1 0,-1 0-1 16,-6-3 5-16,-2 0 2 0,-1-2 1 0,-7-4 2 0,-1-1-5 16,-2 0-4-16,-4-1 0 15,-1-1-6-15,-4 0 6 0,1-1-1 0,-2 3 0 16,-6 1 1-16,-1 1-1 0,-2 3 1 0,-3 0-2 16,-3 1 0-16,-2 2-5 0,-4 3-3 0,-3 1-2 15,1 4-9-15,-4 4 4 0,2 2-12 16,-3 4-20-16,-3 7-35 0,3 5-76 0,-1 4-153 15,5-4-902-15,12-4-622 0</inkml:trace>
  <inkml:trace contextRef="#ctx0" brushRef="#br0" timeOffset="206295.4543">21286 7552 2315 0,'0'0'167'0,"0"0"-35"0,0 0-14 0,0 0-14 16,0 0-5-16,0 0 7 0,0 0-8 0,0 0-10 0,0 0-14 16,0 0-14-16,0 0-12 0,0 0-11 0,-1 7-9 15,1-7-6-15,0 2-4 0,0-2-9 16,0 1 5-16,0-1 0 0,1 0-1 15,-1 0 6-15,1 0-8 0,2 0-3 0,-1 0-1 16,1 1-8-16,7 0 15 0,1 0 10 0,10 2 2 16,6-2 10-16,4 0-10 0,2 1-11 15,2 0-4-15,0-1-2 0,-1 0-2 16,3 0 0-16,-1 0 1 0,0-1-6 0,-1 0 2 0,0 0-1 16,-3 0-2-16,-2 0 10 15,-3 0-7-15,-3 0 0 0,-5 0 3 0,-1 0-8 16,-6-1 5-16,-2 0 2 0,-5 0-3 0,0 0 3 15,-4 1 3-15,-1 0 1 0,0 0 1 0,0 0 2 0,0 0 0 0,0 0-2 16,0 0-1-16,-1 0-5 0,1 0 2 16,-1 0-1-16,1 0-4 0,0 0 6 0,0 0-3 15,0 0-3-15,0 0 0 0,0 0-1 0,0 0-1 0,-2 0 2 16,2 0-1-16,0 0-6 0,-2-2-7 0,1 1-9 16,0 1-11-16,0-1-8 0,1 0-19 15,0 0-22-15,0-2-40 0,-1 0-103 16,1-2-219-16,0 2-731 15,0 0-571-15</inkml:trace>
  <inkml:trace contextRef="#ctx0" brushRef="#br0" timeOffset="206783.5073">22162 7160 2377 0,'0'0'131'0,"0"0"32"0,0 0-4 0,0 0-6 15,0 0 3-15,0 0-29 0,0 0-23 0,0 0-15 0,0 0-18 0,0 0-16 16,0 0-12-16,0 0-16 0,0 0-14 0,0 0-1 16,-33-28-4-16,40 27-3 0,5 1 6 0,4-2-8 15,5 2 0-15,4 0-1 0,5 0-8 16,2 3 4-16,6-1 1 0,2 0 1 0,0 1 3 15,1 0 0-15,1 1-2 0,-1-1 2 0,0-1-1 0,-1 1 0 16,-2-1 0-16,-5 0 0 0,-5-1-8 16,-4 0 8-16,-6 0-2 0,-5 1 0 0,-3-2 9 15,-5 1-7-15,-3 0-1 0,-1 0 2 0,-1 0-5 16,0 0 4-16,0-1 2 0,0 0-1 16,-3 2 3-16,-2 2-1 0,0 2 2 0,-4 3 1 15,-2 2 0-15,-3 3 0 0,2 0-2 0,1 1 0 16,0 3 0-16,-2 1-4 0,-1 2 1 15,2 0-2-15,0 4 2 0,-2 0 2 0,-2 3 0 16,-1-1 0-16,4 0-3 0,-4 1 1 0,4-2 0 16,1 2-1-16,-4-2 3 0,4 1-1 0,0-3-1 15,1-2 1-15,1-1-2 0,1-6 1 16,1 0-1-16,4-2 1 0,-1-3 0 0,3-1-1 16,0-3-1-16,0 0 0 0,-1-1 0 0,3-2 2 15,0 1-3-15,0-2 2 0,0-1-2 0,0 0-2 16,0-1-6-16,0 0-12 0,0 0-13 0,4 0-25 15,-1 0-29-15,4-3-52 0,0-4-122 0,1 1-381 16,0 1-702-16</inkml:trace>
  <inkml:trace contextRef="#ctx0" brushRef="#br0" timeOffset="207417.7651">23174 7109 2545 0,'0'0'222'0,"0"0"-9"0,0 0-41 0,0 0-27 0,0 0-24 0,0 0-28 16,0 0-28-16,0 0-21 0,0 0-15 0,0 0-9 15,0 0-7-15,0 0-4 0,0 0-3 16,0 0-1-16,-4 2 1 0,0 1-3 0,3 1 3 16,0 2-1-16,0-2 0 0,-1 0 3 0,-1-1-2 15,1 1 0-15,1 0-1 0,1-1-1 0,-1 0 1 16,0-1 1-16,1-2 0 0,-1 1-3 0,1-1 3 15,0 1-1-15,0-1 1 0,0 0 2 16,0 0 2-16,0 0 0 0,0 0-1 0,0 0 0 16,0 0 1-16,0 0 0 0,0 0 0 0,0 0 1 15,0 0-2-15,0 0-1 0,0 0-3 0,0 0 0 16,0 0 0-16,0 0 0 0,0 0 0 0,0 0-2 16,0 0 2-16,0 0-3 0,0 0 1 15,0 0 3-15,0 0-3 0,0 0 2 0,0 0 0 16,0 0-4-16,0 0 1 0,0 0 0 0,0 0-1 15,0 0 2-15,0 0-2 0,0 0-2 0,0 1 0 16,0 2-2-16,-1 1 2 0,-3 2 0 16,2 2 2-16,-2 3 2 0,-2 4-3 0,3 2 1 15,-4 3-2-15,3 0-2 16,-3 2 5-16,-2 4 0 0,4 0 0 16,-2 1-1-16,-2 2-1 0,-1 0 1 0,1 0-1 15,0 0 7-15,2 0-4 0,-1 2-1 16,-1-4-1-16,1-1-8 0,3-4 8 15,-1-2 1-15,2 0 1 0,-2-3 7 0,4-1-9 0,0-2 0 16,-2 0-1-16,2-3-6 0,0 2 8 0,0-4-1 0,1 1 2 0,-3-1 0 16,3 0-1-16,0-1-1 0,0 0 0 15,-1 0 7-15,-2-1-6 0,2-1-1 0,1 0 1 16,-1 0-8-16,0-2 7 0,-1 0 1 0,2 0 0 16,0-2 3-16,1-1-6 0,0-1-2 0,0 2-4 0,0-2-4 15,0 0 1-15,0 0-6 16,0 0-5-16,0 0-10 0,0-3-17 0,1 0-20 0,6-4-30 15,3-3-48-15,3-1-110 0,1-1-395 16,-4 4-735-16</inkml:trace>
  <inkml:trace contextRef="#ctx0" brushRef="#br0" timeOffset="207887.6804">23651 7295 1542 0,'0'0'1172'16,"0"0"-959"-16,0 0-35 0,0 0-17 0,0 0-34 0,0 0-6 15,0 0-32-15,0 0-22 0,0 0-19 0,0 0-26 0,0 0 0 16,0 0-6-16,0 0-5 0,-10-20 4 16,3 25-8-16,2 1-1 0,-4 3 2 0,-1 4-3 15,-2 1 3-15,-4 4-2 0,4 0 1 16,-1 4-3-16,-2-2 1 0,4 2 0 0,1-2-1 15,0 2 3-15,2 0-5 0,3-1-1 16,-1-3 1-16,5-2-6 0,0-1 6 0,1-3 2 0,0-2 1 16,1 0 4-16,6-2-2 0,-2-1 1 0,3-2 1 15,3-2 2-15,0 1 0 0,4-3 1 16,-1-1-3-16,4 0-3 0,-1-6 3 0,0-1-2 16,1-3 1-16,1 0 6 0,-5-3-7 0,2-1-1 15,-4-2-1-15,-2-3-4 0,0-2 5 16,-2-1 2-16,1-2 0 0,-3 0-2 0,1-2-2 15,-5 2-2-15,4 1 0 0,-5 1 2 0,-1 2-1 16,0 0-2-16,-1 4 1 0,-5 1-8 0,-2 3 7 16,2 0 0-16,-5 3 0 0,2 0 6 15,-1 4-9-15,-5 0-1 0,3 2-2 0,-2 3-4 16,-3 0 5-16,3 0-1 16,-2 0 0-16,4 4-1 0,1 3-2 0,0 1-4 0,0 2-12 15,1 1-15-15,2 3-27 0,0 0-36 0,7 0-43 16,1 3-80-16,7-3-223 0,-1-4-743 15,2-4-554-15</inkml:trace>
  <inkml:trace contextRef="#ctx0" brushRef="#br0" timeOffset="208300.5348">24136 7263 1972 0,'0'0'656'0,"0"0"-442"0,0 0-34 0,0 0-14 16,0 0-26-16,0 0-17 0,0 0-26 0,0 0-22 15,0 0-17-15,0 0-17 0,0 0-10 0,0 0-10 16,0 0-9-16,0 0-3 0,-41-6-2 0,31 15 4 16,-3 2 1-16,0 1 1 0,1 2 0 15,0 1-6-15,1 2-1 0,1 1-2 0,-2 0-1 16,5 1-1-16,-1 1 0 0,1 0 0 0,4-2-1 16,1 1 2-16,2-2 0 0,2-1 1 0,2-1 3 15,4-2-3-15,1-5 1 0,2 2 0 0,1-5-2 16,2-2 4-16,0-3 1 0,3 0 1 15,-1 0 0-15,3-7-1 0,-1-1 0 0,1-1-1 16,-5-4 2-16,3 2-2 0,-5-3-1 0,0-1 3 16,-3 0-3-16,-1 0 2 0,-3-1 0 15,0 0 0-15,-2-2 1 0,-3 0-3 16,0-2-2-16,0 0-2 0,0-1-1 0,-5 0 1 0,-1 2 0 16,-2 0 1-16,2 3 0 0,-4 2-3 15,1 3-1-15,0 4-1 0,0 2 1 16,-1 1-3-16,5 2-1 0,-1 1-3 0,-1 1-9 15,1 0-10-15,-1 4-13 0,1 4-20 0,1 2-23 16,-2 2-37-16,6 2-66 0,0-2-178 16,1-1-797-16,0-4-608 0</inkml:trace>
  <inkml:trace contextRef="#ctx0" brushRef="#br0" timeOffset="208897.3706">24539 7248 2010 0,'0'0'218'0,"0"0"-40"16,0 0-23-16,0 0-24 0,0 0-17 0,0 0-10 0,0 0-20 0,0 0-13 16,0 0-14-16,0 0-11 0,0 0-4 15,0 0-5-15,0 0-2 0,0-13 7 0,0 13 0 0,0-1 2 16,0 0 0-16,0 1-4 0,0 0-1 0,0-1-4 15,-1 1 0-15,0-1-3 16,1 1-6-16,0-2-3 0,-1 2-3 0,0 0-1 0,0 0-3 16,0 0-1-16,1 0-4 0,0 0-3 0,0-1-1 15,0 1-1-15,0 0 1 0,0 0-1 16,0 0-2-16,-2 0-1 0,2 0-3 0,0 0 1 16,0 0 2-16,-3 0-1 0,2 0 3 0,1 1-2 15,-2 2-2-15,-1-1 0 0,-2 0-4 16,3 1 4-16,-1 0-2 0,-1 0 3 0,2 0 2 15,-2 2-4-15,-2 0 1 0,1 2 1 0,-2 2 0 16,-1 0 3-16,-1 2-3 0,4 1-1 16,-3 2 0-16,1-1-2 15,3 1 2-15,-4 1 3 0,6-2-3 16,-4 1 1-16,4 0 1 0,0-1-2 0,1 1 0 0,0-2 2 0,1 0-3 16,0-1 1-16,2 0 4 0,1-1-3 0,5-2 3 15,1 0 1-15,2-1 0 0,2-2 5 0,6-2-5 16,2-3 1-16,0 2 2 0,4-5-3 15,-1-4 2-15,-2-2 2 0,0-2-2 16,-3-1 2-16,-1-3 0 0,-4 1 0 16,-1-2 2-16,-3 0-1 0,-2-3-1 0,-2 1 1 0,-3-3-2 15,-2 1-2-15,-1-1 5 0,0 0-3 0,-5-1-2 16,-3 4 2-16,-1 0-5 16,-2 1-2-1,-1 5 0-15,-4 0-2 0,2 4-2 0,-3 2 1 16,2 2-9-16,-2 3-16 0,5 1-32 0,0 2-64 15,0 7-135-15,4-2-926 0,2-1-689 0</inkml:trace>
  <inkml:trace contextRef="#ctx0" brushRef="#br0" timeOffset="211484.3548">20451 8625 617 0,'0'0'517'0,"0"0"-144"0,0 0-59 16,0 0-47-16,0 0-51 0,0 0-41 0,0 0-26 15,-120-7-23-15,102 8-15 0,1 1-10 16,-1 1-14-16,0-1-17 0,1 1-9 16,2 1-9-16,0 0-2 0,5-3 6 0,2 1-8 0,3 1-2 15,4-2-5-15,1 0-15 0,0 0 4 16,0-1 2-16,0 0-3 0,0 0 4 0,0 0-7 16,1 0-8-16,0 0-2 0,3 1-6 0,-1 1 2 15,4-1 1-15,5 0 4 0,1 0 2 0,7 0 3 16,4 2-3-16,6-2-4 15,5-1 5-15,4 1-6 16,5-1-2-16,3 0 4 0,5 0-10 16,1-1 3-16,3-2 4 15,2 0-10-15,2-1 3 0,1 1-2 0,-1 1-3 0,1 0 4 16,-8 0 4-16,1 2-6 0,-6-3 2 0,-3 1-2 16,-9 1 1-16,-4-2 0 0,-6 1-2 0,-6 0-2 0,-8 1 5 15,-2-1 1-15,-3 1-2 0,-5 1 6 0,-1 0-12 0,-1 0 12 0,0 0 3 16,0 0-3-16,0 0 9 0,0 0-7 0,0 0-5 0,0 0 0 15,0 0-6-15,0 0-1 0,0 0-1 16,0 0 4-16,0 0-7 0,0 0 4 0,0 0 2 16,0 0-6-16,-1 0 9 0,1 0-6 15,-1 0 1-15,1 0-2 0,-1 0-15 16,1 0 4-16,-3 0-8 0,-1 0-6 0,0 0-1 0,-2 1-20 0,0 3-18 16,1-1-24-16,2 0-33 0,-2-1-63 15,4-2-160-15,1 0-503 0,0 0-891 0</inkml:trace>
  <inkml:trace contextRef="#ctx0" brushRef="#br0" timeOffset="211881.013">21932 8370 2344 0,'0'0'207'0,"0"0"-20"15,0 0-29-15,0 0 0 0,0 0-14 0,0 0-19 16,0 0-23-16,0 0-24 0,0 0-18 0,0 0-19 16,0 0-15-16,0 0-4 0,0 0-13 0,0 0-5 15,10-28 0-15,-10 33-4 0,0 2 2 0,0 4 3 16,2 3-1-16,-2 3 2 0,0 1 4 16,-2 1-2-16,2 5 1 0,-4 0 2 0,2 2 0 15,-4 2 0-15,1 3 3 0,-2-1-6 0,2 1 0 16,-4-1 1-16,1-2-5 0,4-5 6 0,-3 1-4 15,4-3-3-15,-3-3 1 0,5-1-6 0,-1-1 3 16,0-2 3-16,-2-1 2 0,3-2 2 0,1-2-4 16,0 0-5-16,-1-2-6 0,1-2-11 0,0-1-15 15,0-1-19-15,0-1-22 0,6-2-30 16,-2 0-43-16,4-4-105 0,-4-1-331 0,3 2-686 0</inkml:trace>
  <inkml:trace contextRef="#ctx0" brushRef="#br0" timeOffset="212186.4645">22382 8345 2157 0,'0'0'401'0,"0"0"-174"16,0 0-31-16,0 0-19 0,0 0-34 16,0 0-24-16,0 0-29 0,0 0-25 0,0 0-25 0,0 0-16 15,0 0-9-15,0 0-9 0,0 0 0 16,0 0 0-16,1 20 4 0,-3-4 8 0,-3 0 3 15,1 2 1-15,2 3 0 0,-4 0-3 0,3 0 1 16,-3 2 0-16,2 0-1 0,-3 0-3 16,2 1-4-16,-2 1-3 0,3-1-3 0,-2 1 3 15,-2 0-1-15,3-2-1 0,-3 1 1 16,1-2-3-16,3-3-2 0,-5-2 1 0,6 0-1 0,-3-2 4 16,3-3-2-16,-1 0-4 15,1-1 0-15,2-4-5 0,0 0 6 0,0-2 2 0,0-2 1 16,0 0 3-16,1-1-8 0,0 0-1 0,0-2-4 15,0 0-2-15,0 0-1 0,0 0-11 16,0 0-13-16,0 0-17 0,1 0-19 0,2-2-19 0,3-2-38 16,0-1-64-16,5-4-224 0,-2 2-761 15,-1 3-553-15</inkml:trace>
  <inkml:trace contextRef="#ctx0" brushRef="#br0" timeOffset="212858.1133">23096 8451 1260 0,'0'0'374'0,"0"0"-35"0,0 0-44 0,0 0-36 15,0 0-26-15,0 0-38 0,0 0-41 0,0 0-29 16,0 0-19-16,0 0-17 0,0 0-17 0,0 0-21 16,0 0-17-16,0 0-14 0,-21-48-2 0,10 52-5 15,-5 4 0-15,-2 1 4 0,-1 3-2 16,1 3 0-16,-1 0 1 0,5 1-3 0,-4 3 2 16,-1 1-4-16,5 1-6 0,-3 0-3 0,6-1-5 15,2 0 6-15,5-3 0 0,-2 1 2 16,6-4 1-16,0 0-4 0,6 0 3 0,2 0-1 15,2-4 7-15,0 1-1 0,4-2-2 0,-1-2 2 16,5-3-3-16,1 0 3 16,0-4 4-16,4 0-1 0,1-2 0 15,3-4-4-15,-5-3-2 0,4 0-2 16,-3-3-2-16,-2 1 6 0,-2-2-1 0,-1 0 3 0,-5-1-3 16,-3-1-2-16,1-2 3 0,-2-2-2 15,-3 1 4-15,0-2-2 0,-5-1-3 0,-1 2-3 0,0 1-6 0,-1-1 6 16,-4 3 0-16,-2 0 0 15,-2 1 6-15,-3 2-10 16,0 0-1-16,-4 3-3 0,-2 2-2 0,2 0 4 0,-2 5-1 16,-1 2 0-16,4 1-4 0,-3 0-4 0,2 1-6 15,3 5-13-15,2-1-11 0,2 3-26 0,4 0-22 0,1 3-29 0,4-1-57 16,6 3-90-16,0-5-358 0,1-2-738 31</inkml:trace>
  <inkml:trace contextRef="#ctx0" brushRef="#br0" timeOffset="213219.5536">23753 8410 2125 0,'0'0'296'0,"0"0"-36"0,0 0-60 0,0 0-29 0,0 0-17 0,0 0-12 0,0 0-22 0,0 0-24 0,0 0-29 0,0 0-22 16,0 0-15-16,0 0-15 0,0 0-4 0,-39-35-3 0,28 43 0 0,-2 1 2 0,-2 3-7 15,0 3 1-15,-2 1-2 0,-1 2-1 0,2 3 4 16,-1 1-3-16,3 2 1 0,-2-1-6 0,7 0 3 16,4-1 1-16,0-2 2 0,5 0 2 0,-1-2-2 15,11-1-1-15,1-3 0 0,7-1 1 0,0-3 5 16,4-2 4-16,0-2 2 0,4-2-4 16,-2-4-2-16,4 0-2 0,-2-1 0 15,3-5 5-15,0-2-1 0,-1-2-2 0,-3-2-1 0,2-2-4 16,-6 0 2-16,-1-1 4 0,-5-3 2 15,0-1 9-15,-4-1-8 0,-1-3-3 0,-2-3-4 16,-4 1-5-16,2 1 6 0,-5-2 2 0,-1 2 0 0,-7 2-1 16,-2 1-2-16,-5 1-5 0,-4 2 1 15,-3 1-2-15,-2 3 0 0,-1 2-4 0,0 3-9 16,0 5-17-16,-1 4-23 0,3 0-33 0,2 8-77 16,1 5-244-16,8-3-895 0,0-1-516 0</inkml:trace>
  <inkml:trace contextRef="#ctx0" brushRef="#br0" timeOffset="215902.558">20548 9812 99 0,'0'0'342'0,"0"0"39"15,0 0-57-15,0 0-11 0,0 0-16 16,0 0-35-16,0 0-28 0,0 0-36 16,0 0-30-16,0 0-23 0,0 0-19 0,0 0-13 15,-80-6-12-15,75 6-7 0,4 0-7 0,1 0-11 0,-1 0-9 16,1 0-9-16,0 0-10 16,0 0-6-16,0 0-4 0,0 0-5 0,0 0-1 0,0 0 0 15,0 1-6-15,0-1-3 0,0 0-3 16,0 0-5-16,0 0-1 0,0 1 1 0,0-1-3 15,0 0-2-15,1 0-3 0,0 0-6 0,4 2-3 16,2 0 4-16,6 1 3 0,7 0 4 0,8 2 5 16,10-2-4-1,9 0 0-15,7-2 1 0,5 0-4 0,4-1 3 16,0 0-4-16,7-3-3 0,-3-1 1 0,2-2-4 16,-3 1 5-16,-3 2 1 0,-3-2 1 0,-4-1-1 15,-5 0-4-15,-6 1-4 0,-4 0 0 0,-9 1 2 0,-3 0 1 16,-7 0 3-16,-4 1 2 0,-8 2-3 0,-7-1 5 0,-1 2 5 15,-2 0 3-15,0 0 5 0,0 0-6 16,-2 0-6-16,0 0-4 0,1 0-3 0,0 0 1 16,-3 0-1-16,0 0 1 0,2 0-3 0,-5 0-1 15,5 2-1-15,-1-2-2 0,1 0 3 0,0 1 0 16,2-1-3-16,0 0-2 0,0 0-8 16,0 0-5-16,0 0-5 0,0 0-6 0,0 0-6 15,0 0-10-15,0-1-11 0,0 1-18 16,0-2-17-16,0 2-40 0,2 0-83 15,2-1-214-15,-3 0-681 0,1 0-620 0</inkml:trace>
  <inkml:trace contextRef="#ctx0" brushRef="#br0" timeOffset="216396.4081">22252 9433 1160 0,'0'0'338'0,"0"0"-28"0,0 0-38 0,0 0-12 0,0 0-32 0,0 0-34 15,0 0-34-15,0 0-26 0,0 0-17 0,0 0-13 16,0 0-19-16,0 0-15 0,0 0-14 0,0 0-18 16,-10-61-8-16,9 61-10 0,1 0-6 15,-1 2-3-15,1 2-3 0,-2 2 3 0,-3 4 4 16,2 2 7-16,-2 2 1 0,-2 3-1 0,0-1 6 16,2 3-8-16,-2 2 3 0,-2 1-3 15,-1 2-7-15,1 2 5 0,-1 1-6 0,-2 1 1 16,1 1-2-16,-1 2-6 0,1 0 1 0,-1-2 2 15,1 0 1-15,3-4-4 0,0-2 2 0,0-2-7 16,-2-2-1-16,6-1 5 0,-2-3-6 16,2 0 5-16,-1-3 1 0,4-1-4 0,-1-1 5 15,0-1-4-15,-1-2-1 0,1-1 5 0,2-2-7 16,-1 1 1-16,1-3-3 0,-1 1-7 16,1-1-2-16,0-2-10 0,0 0-8 0,0 0-14 15,-1 0-18-15,1 0-24 0,0-1-30 0,-1-3-57 16,1 0-143-16,0-1-362 0,0 1-762 0</inkml:trace>
  <inkml:trace contextRef="#ctx0" brushRef="#br0" timeOffset="216884.0018">22636 9293 2064 0,'0'0'195'0,"0"0"15"0,0 0-16 0,0 0-19 0,0 0-12 0,0 0-21 0,0 0-27 0,0 0-21 16,0 0-19-16,0 0-19 0,0 0-12 0,0 0-11 15,0 0-11-15,9-28-5 0,-9 28-5 16,0 1-6-16,0 1-3 0,0 2 5 0,-1 2 2 16,0 1 7-16,-4 3 4 0,4 2-4 0,-1 2 4 15,-2 1-2-15,0 1-2 0,1 1 3 0,-4 1-2 16,4 1 0-16,-5 3-1 0,1-3-4 0,2 5 5 15,-5 0-5-15,1 2-1 16,0 0 0-16,-1-1-7 0,2 3 0 0,2 0 0 0,-2-1 1 16,-1 1-1-16,0 1 2 0,4 1 0 15,-3 1-3-15,-1-2 4 0,2 0-6 0,2 0 1 16,-2-4 4-16,-2 0-9 0,5-2 7 0,-2-2-3 16,3-1-2-16,-2-2 8 0,1-3-5 15,2 0 1-15,-3-2 0 0,2-2-4 0,2-2 0 16,0-3 0-16,-1-1 2 0,1-1-1 15,-2-1 4-15,3-2 2 0,0 0-6 0,0-1 9 0,0 0-3 16,0 0 1-16,0 0 4 0,0 0-7 16,0 0 2-16,0 0-4 0,0-2-1 15,0-1 1-15,0-1-4 0,3-1-4 0,-3 0-6 0,1-2-9 16,0 0-9-16,0-2-12 0,0 0-15 16,0 1-27-16,2-1-28 0,1 0-56 0,-1 1-118 15,-1 2-380-15,2 1-1004 16</inkml:trace>
  <inkml:trace contextRef="#ctx0" brushRef="#br0" timeOffset="217598.3065">23278 9489 2270 0,'0'0'184'0,"0"0"7"0,0 0-38 0,0 0-22 15,0 0-2-15,0 0-13 0,0 0-11 16,0 0-22-16,0 0-20 0,0 0-16 0,0 0-17 16,0 0-10-16,0 0-3 0,0 0-1 15,-113 3 0-15,93 15 3 0,1 3-3 0,-1 1-1 16,6-1-1-16,-2 1-3 0,5 0 1 0,1-1-1 16,4 0-4-16,0-1-1 0,4 0-1 0,1-2 2 15,1-1 1-15,2 1 3 0,5-3 0 0,3-2-3 16,1-2 1-1,3-4-2-15,2-1 4 0,0-3 0 0,3-1-1 16,2-2 2-16,0 0-8 16,3-3 1-16,-1-5 2 0,0-3-2 0,0-2 5 15,1-2-1-15,0-3-2 16,-4-2 2-16,-4 0-2 0,-2-1 2 0,-5 1 2 0,-1-1-4 16,-5-1 1-16,0 0-5 0,-3 0 1 0,1 1 0 0,-5-1-1 15,-3 1 2-15,0 1-4 0,-6 2-1 0,0 4-3 0,-1 1 2 0,-3 1 1 16,0 3-5-16,3 2 5 15,-2 2-6-15,3 1-1 16,0 3 1-16,1 1-4 0,2 1-2 0,1 5-14 16,1 2-17-16,0 3-25 0,6 0-33 15,0 2-47-15,2 1-90 0,1 0-212 16,2-5-653-16,2-2-580 0</inkml:trace>
  <inkml:trace contextRef="#ctx0" brushRef="#br0" timeOffset="218052.5">23743 9485 1462 0,'0'0'393'0,"0"0"-117"0,0 0-44 0,0 0-17 0,0 0-26 0,0 0-25 0,0 0-32 16,0 0-23-16,0 0-24 0,0 0-15 16,0 0-11-16,0 0-9 0,0 0-9 0,0 0-6 15,3-13-5-15,-4 16-2 0,-2 1 1 0,-4 0-9 16,-3 3 0-16,0 1-3 0,-1 4-4 0,-2 0 3 15,-2 3-3-15,2 1-2 0,-2 0 0 0,0 4-3 16,4 1-2-16,1 0-1 0,0-1-3 16,7 1 5-16,2 1 1 0,1 0-3 0,2-2 3 15,7-1 2-15,4-1-3 0,4-4 4 0,2-2 2 16,4-3 0-16,2-2 3 0,4-3-4 0,1-2-1 16,1-1-3-16,4-2 0 0,-3-7-3 15,-1 0 2-15,-1-4 0 0,-4 0 0 0,2-4 4 16,-7 1-1-16,1-2-2 0,-3-1 8 0,-4-1-3 15,-4-1-2-15,-2 0 0 0,-4-1-5 16,-5-1 4-16,0-1 0 0,-2 1-6 0,-7 1 2 16,-5 0-7-16,-3 1-1 0,-4 1 5 15,-1 1-6-15,-3 5 1 0,2 0-10 0,-1 5-18 0,-2 2-23 16,1 5-41-16,-1 1-56 0,4 1-213 16,4 4-919-16,7-1-542 0</inkml:trace>
  <inkml:trace contextRef="#ctx0" brushRef="#br0" timeOffset="223215.1711">20951 11324 183 0,'0'0'261'0,"0"0"0"0,0 0-37 0,0 0 18 15,0 0 3-15,0 0 4 0,0 0-10 0,0 0-21 0,0 0-20 0,0 0-31 16,0 0-25-16,0 0-20 0,-15-5-9 0,15 5-3 16,0 0-4-16,0 0-6 0,0 0-13 0,0 0-7 15,0 0-13-15,0 0-11 0,0 0-8 0,0 0-12 16,0 0-6-16,0 0-5 0,0 2-6 0,0-1-6 16,0-1-5-16,0 1-4 0,3-1-2 0,3 0 0 15,8 0 8-15,5 0-3 0,6 0 5 16,11 0-1-16,5-2-4 0,4-3 3 0,5 1-3 15,0-1 1-15,2 0-2 0,-1-1-2 0,-2-1 0 16,-1 1-2-16,-6 1 1 0,-5 0 3 16,-2 1-1-16,-5-1-3 0,-4 2 0 15,-5-1 1-15,-5 1-1 0,0-1 4 0,-8 2 7 0,-3 1-3 16,-3 1 8-16,0 0 5 0,-2 0 0 0,0 0 6 16,0 0-5-16,-4 0-4 0,2 0-7 0,-3 0-8 15,1 0-4-15,-4 1-2 0,4 0 4 16,-4 0-2-16,1 2 1 0,3-1-3 0,0-1-5 15,1 0 4-15,2 0-2 0,0-1-1 0,1 0-3 16,0 0-14-16,0 0-12 0,0 0-19 16,0 2-23-16,0-1-20 15,2 0-50-15,2 1-103 0,1-2-323 0,-1 0-699 0,0 0-142 16</inkml:trace>
  <inkml:trace contextRef="#ctx0" brushRef="#br0" timeOffset="223870.3768">21944 10966 2170 0,'0'0'101'0,"0"0"4"0,0 0 21 0,0 0 6 0,0 0 5 15,0 0-1-15,0 0-30 16,0 0-17-16,0 0-18 0,0 0-16 0,0 0-10 0,0 0-4 15,0 0-5-15,42-109-2 0,-13 106-2 0,2 3-6 16,1 0 1-16,1 1-3 0,1 8-7 0,-7 1-5 16,1 1-8-16,-6 4-7 0,-3 2 7 0,-1-1-2 15,-6 4 4-15,-3 2 6 0,-6 0-6 16,-3 2 2-16,0 1 2 0,-10 3 0 0,-4 3 5 16,-6 0 0-16,-7 1-3 0,-3 2-4 0,-3-2 3 15,-3-2-3-15,-1-3 4 0,-1-4 2 16,1-3-6-16,3-4-1 0,4-1-3 15,8-4-4-15,1 0 5 0,3-4-1 0,7-2 1 0,7 0 6 16,0-2-7-16,4-1-2 0,0 0 2 16,8-1 4-16,2 2 4 0,5-3 7 15,4 0-4-15,7 0-7 16,5 0 2-16,2-4-5 0,6 0 1 0,0 0 4 0,-1-2-8 16,-2 2 1-16,3-1-3 0,-6 1-7 0,2 1 9 15,-5 0 0-15,-3 1 1 0,-2 1 1 0,-3-1-5 16,-4 2 0-16,-5 0-1 0,-3 0 4 0,-1 0-1 15,-6 0 1-15,1 0-2 0,-3 0-3 0,-1 0 3 0,0 0-2 16,0 0 5-16,0 0 8 0,0 0-12 16,0 0 3-16,0 0-7 0,0 0-13 0,0 0 5 15,0-1-14-15,0-1-17 0,0-1-18 0,0 0-42 16,3-4-59-16,0 0-108 0,4-1-294 16,-3 1-637-1,2 1-167-15</inkml:trace>
  <inkml:trace contextRef="#ctx0" brushRef="#br0" timeOffset="224337.7971">22578 10864 2079 0,'0'0'303'0,"0"0"-124"0,0 0-35 0,0 0-14 16,0 0-13-16,0 0-8 0,0 0-13 0,0 0-15 15,136-56-27-15,-122 58-8 0,5-1-14 16,-6 4-5-16,4 4-1 0,-5 3-14 0,-1 3-1 16,0 2-4-16,-3 3 2 0,-2 2 8 0,-5 2 5 15,-2 3-3-15,-4 3-3 0,-6 3 2 0,-7-1-4 16,-2 3 3-16,-2-4-2 16,-3 3-4-16,-3-4-1 0,-1-2-1 0,4-2-6 0,-2-5 7 15,5-3-1-15,-1-4 0 0,5-3 0 16,2-1-5-16,2-2-2 0,4-2-1 0,3-1 2 0,4-2-1 15,2 0 1-15,1-1 1 0,0 0 0 16,3 1 6-16,5-1 4 0,4-1 5 0,2 0 5 16,6-1-6-16,5 0-4 0,-1 0-3 15,5-2-6-15,-2-1 1 0,-1-1 1 0,2 1-2 16,-6-1 1-16,4 2-4 0,-3-2 0 0,-2 1-2 16,-2 3 3-16,1-1-1 0,-6-1-1 15,3 0 2-15,-5-1-4 0,-1 1 4 0,-3 1 0 16,-4 1 1-16,1-1 0 0,-3-1-2 0,-2 2-2 15,0 0-2-15,0 0 2 0,0 0 1 16,0 0 1-16,0 0 0 0,0 0-1 0,0 0-3 16,0-1-6-16,0 0-8 0,0 1-9 0,0-1-21 15,1-1-25-15,-1-1-34 0,1-2-64 16,2 2-124-16,-2 0-357 0,1 1-658 0</inkml:trace>
  <inkml:trace contextRef="#ctx0" brushRef="#br0" timeOffset="224783.8034">23324 10953 2263 0,'0'0'297'0,"0"0"-147"0,0 0-17 0,0 0 0 16,0 0-11-16,0 0-5 0,0 0-18 0,0 0-19 15,0 0-26-15,0 0-11 0,0 0-13 0,0 0-5 16,0 0-4-16,0 0-2 0,-98 28 3 15,88-12 1-15,-1 1 3 0,1 3-1 0,0-1-5 0,-1 1-3 16,2 0-5-16,5-1-3 0,-2 2 1 16,4-1-2-16,2-1-1 0,0-2-2 0,2-1-1 15,7-1 2-15,3-2 0 0,0-3 4 0,5-3 3 16,4-2 1-16,2-4 1 0,5-1-2 16,1-1-2-16,1-5-4 0,0-3 1 0,0-2-2 15,-4-1-1-15,1-2 2 0,0-1-3 0,-4-1 3 16,-2 1 1-16,-3-2 1 0,-3 0 2 15,-4 0-3-15,-2 0-1 0,0 0-1 0,-8-2-2 16,3 2 3-16,-4-1-1 0,-4 0 1 0,-5 1-2 16,-1 1-2-16,-2 0-2 0,-2 1-1 15,-3 3 2-15,-3-1-4 16,-1 2 2-16,0 1 0 0,0 1-4 0,-1 3 5 0,1 1-2 16,0 2 1-16,2 2 0 0,2 1-3 15,2 0-6-15,0 1-8 0,4 5-11 0,3 0-11 16,6 1-18-16,2 1-16 0,2 2-28 0,9 0-42 15,5-1-61-15,4-1-130 0,1 2-302 0,-3-4-565 16,-6-2 62-16</inkml:trace>
  <inkml:trace contextRef="#ctx0" brushRef="#br0" timeOffset="225175.1213">23935 10886 2283 0,'0'0'286'0,"0"0"-56"0,0 0-29 0,0 0-39 0,0 0-18 0,0 0-25 0,0 0-26 0,0 0-23 16,0 0-19-16,0 0-14 0,0 0-7 0,0 0-8 16,0 0 2-16,0 0-3 0,-90 43-3 0,72-28-1 15,3-1-6-15,0 2-2 0,2 0 0 0,3 0-5 16,0 1 2-16,0-3-2 0,7 1 1 16,-2-1 0-16,5-1-2 0,0-1-1 0,4 0-1 0,4-1 1 15,4-2 2-15,2 1 3 0,4-3 4 16,1-3-1-16,3-2 5 0,1-2-6 15,0 0-3-15,3-4 4 0,-3 1-8 0,6-5 1 16,-1 3 0-16,-2-2-3 0,2-1 7 0,-6-2 1 16,-3 1 3-16,-5-2 2 0,-4-2-4 15,-3 0 1-15,0 0-1 0,-3-1-1 0,-3 0-3 16,-1 0 1-16,0-1-1 0,-2 1-5 0,-7-3 3 16,3 4-2-16,-6-2-1 0,-2 3 3 0,1-1-6 15,-5 2-1-15,4 2-2 0,-3 3-5 0,4 0-4 16,-3 3-11-16,6-1-13 0,1 3-21 0,3 1-23 15,0 0-32-15,1 3-59 0,1 0-125 0,3 0-403 16,1 1-1066-16</inkml:trace>
  <inkml:trace contextRef="#ctx0" brushRef="#br0" timeOffset="225666.0535">24456 10836 2191 0,'0'0'255'15,"0"0"-46"-15,0 0-33 0,0 0-29 0,0 0-14 16,0 0-12-16,0 0-23 0,0 0-14 16,0 0-10-16,0 0-9 0,0 0-4 0,0 0-14 0,0 0-7 15,0 0-6-15,5-24-5 16,-9 24 3-16,3 0-6 0,-3 0-4 0,-2 3-8 0,1-1-5 15,-4 3 0-15,0-1-3 0,-1 3 5 16,-1 1-5-16,0 1 0 0,0-1 0 0,-4 3-5 16,4 0 5-16,-1 2 0 0,-1 1-3 0,3 2 3 15,-1-2-1-15,0 1-4 0,4 1 2 0,-1-1-1 16,4 1-3-16,0-1 3 0,3-1 2 0,1 0-2 16,3-1 8-16,4 0-6 0,3 0-1 15,1-1 4-15,8-2-12 0,0-1 11 0,2-2-1 16,1-1-3-16,4-1 9 0,-2 0-6 15,7 0-1-15,0-2 1 0,6 0-3 0,-3-2 2 16,-4-1 0-16,-1-1 4 0,-6-5-3 0,-1-1 6 16,-4-3 3-16,-5 1-2 15,-3-4 12-15,-2 1-21 0,-2-2-3 0,-4-3 0 0,-2 1 0 16,0-3 0-16,-1-3 0 0,-7 0 0 16,-2-2 0-16,-2 1 0 0,-6-2 0 0,0 1 0 0,-5-1 0 0,-3 2 0 15,-3 0 0-15,-3 4 0 0,-3 2 0 16,4 3 0-16,1 3 0 0,1 3 0 0,7 4-75 15,2 3-75-15,1 1-233 0,8 1-989 16,6 2-513-16</inkml:trace>
  <inkml:trace contextRef="#ctx0" brushRef="#br0" timeOffset="233748.2874">1231 13933 0 0,'0'0'0'0,"0"0"0"0,0 0 0 0,0 0 0 16,0 0 0-16,0 0 0 0,0 0 0 0,0 0 0 0,0 0 0 0,0 0 0 0,0 0 0 15,-126-26 0-15,113 23 0 0,1 2 0 16,-3-1 0-16,1-1 0 0,2 2 3 0,-4-1 138 16,4-1-12-16,-2 1-3 0,-1-1-17 0,2 2-26 15,2-2 29-15,0 2 16 16,-1-1-12-16,-1 1-25 0,2 1-21 0,-1 0-17 16,1 0-4-16,-1 0 6 0,2 0-3 0,1 0 0 0,0 0 10 15,-1 1 8-15,3 2 16 0,3-2 1 16,1 1-13-1,-1-2-16-15,3 1-27 0,0 1-13 16,1-1-10-16,0-1-11 0,0 1 7 0,0-1 16 0,0 1 13 0,2 0 19 0,2 2 6 16,-1-2-1-16,0 0-1 0,3 2-3 0,1-1-2 15,0-1-3-15,1 2-2 0,3-1-6 0,2 0 6 16,1 1-4-16,0-1 2 16,4 1 6-16,2 0-9 0,-1-2-2 15,3 1-8-15,0 0-3 16,5 0 3-16,-1-1-2 0,2-1 1 0,2 3-7 0,4-2-1 15,1 1-4-15,7-2 1 0,9 1-17 0,0 0-1 0,6 0 0 0,-10 0-3 0,-7 0 16 16,-2 1-1-16,-2 0 0 16,0-1-1-16,-4 1 4 15,4 1-8 1,-3-1-3-16,-1 0 0 0,-1 1-7 0,-1 1 1 0,0-1 2 16,-2 0 3-16,-4 0-1 0,2-2 7 0,-2 0-2 0,4 1-1 0,-4-1 0 15,2-1 1-15,-3 0 5 0,6 0 0 0,-3 0 0 0,0 0-2 16,-4 0-6-16,4-1 1 0,-5-2 7 0,2 2-3 15,5-2 1-15,1 0-2 0,3 1-5 16,0-2 1-16,0 3 1 16,5-3-2-16,3 1-3 0,-2 0 2 0,2 0-2 0,5 1 1 15,-2-1 6-15,1 1-7 0,2 0 1 16,-1-1-2-16,4 0-4 0,2 2 7 16,-1-2 0-16,3 2 1 0,2-1 0 0,-2 0-3 0,2 0-1 0,1 1 0 15,0-1 0-15,4 0 1 0,-1 1 2 0,4-2-1 0,-1 1-4 16,2 1 5-16,0 1-4 0,1-2 2 0,3 2 5 15,1-1-6 1,4 0 2-16,2 0-2 16,4 0-2-16,2 0 4 0,1 1 1 0,4 0 1 0,1 0 2 15,0-2-4-15,-2 2 0 0,4 0 0 0,1-1 1 0,0 1-1 0,3 0 2 16,-1 0-4-16,2 0-1 0,-2 0 5 0,0 0-1 16,0 0 1-16,0 0 1 0,4 0-5 0,1 0 1 15,2 0-1-15,-1 0-3 0,-1 1 5 0,3-1-1 16,-3 0 2-16,3 2-1 0,1-1 0 15,-2 0-2-15,3 1 1 16,0 1 4-16,-2 0-3 0,0 0 2 16,2 0-1-16,1 0-5 0,-1 0 3 0,1 0-1 0,4 1 0 0,-3-3 4 15,2 3-6-15,3 0 2 0,3-2-2 0,1 2 0 0,4-2 4 16,-2 0 0 0,4 1 0-16,-1-1-2 0,3-1 1 0,1 2-2 15,4-2 1-15,-2 0 1 0,-1-1-2 0,1 2 2 0,5-2-2 0,-2 0-2 16,1 0 4-16,4 1-2 15,-3-1 4-15,0 0 0 0,3-3-5 0,1 2 2 0,3-2-2 0,-2 0 0 16,5 1 2-16,-1-2 1 16,2 1 1-16,3-1-1 15,1 1-1-15,0-1-1 0,6 1 2 0,-1-1 3 0,3 1-2 16,2-1 0-16,1 0-1 0,3 0-1 16,0-1 3-16,4 2-1 0,-1-1 2 0,4 2 0 15,-2-3-1-15,5 1-2 16,-3 3 1-16,2-3 0 15,1 0 1-15,2 1 2 0,-2-1-2 0,3 1-1 0,1-1 2 0,0 1 0 0,2 0 3 0,0 0 5 0,4-1-4 16,-2 1 1-16,2 2-5 0,0-1-1 0,3 1 4 16,-1-2-1-16,3 2 3 15,0 1 2-15,0-1-6 0,0 1 1 0,3 0-2 0,1-1 0 16,2 1 3-16,3-1-2 0,0 1 1 0,1-1-1 16,2 2 1-16,-2-1 2 0,1 0 2 0,2 0 3 0,2 0-2 15,-2-1 1-15,0-1-2 0,1 2-5 0,-1-1 7 16,2 1-2-16,-2-1 1 15,2 1 0-15,0 0-4 0,-1 1-4 0,4-1-1 0,-2 0 3 0,1 0-1 16,0 0 3-16,2 0-3 0,-2 0-2 16,2 1 0-16,5 2-2 0,-3-1 1 15,-1 2 4 1,3-2-6-16,-3 1 5 0,1 1-3 16,0 1-2-16,0 0 5 0,3 1 0 0,-7-2 3 15,2 2 0-15,0 0-1 0,-2 1 0 0,-5-1 1 0,0 1 0 0,-3 0-3 0,-3 0 3 16,-3 1-3-16,-3 2 0 0,-1-1 6 15,-7 1-4-15,-4 0 2 0,-6 1 1 16,-5-1-5-16,-7 2 5 0,-4-1-3 0,-6 1 2 0,-5-1 2 0,-9 2-2 16,-4 0-2-16,-11 0-1 0,-5-1 0 15,-5 1-1-15,-4-2 1 0,-11 2 3 16,-8-3-6-16,-12 3 2 0,-4-3-2 16,-14 0-4-16,-8-3 4 0,-6 0 0 15,-11-2 1-15,-10-1 0 16,-5-3-2-16,-4-1 3 0,-6 2 1 0,-1-2 6 0,0 0 0 0,0 0 1 0,0 0-5 0,-1 0-5 15,-1 0 2-15,-1 0-6 0,2 0 2 16,1 0 2 0,-1 0-6-16,1 0 2 0,-3 0-2 0,-3 1-1 15,3 0 5-15,-6 0-2 0,-1 0 4 0,-2 1 0 0,-1-2-6 0,1 2-7 0,2-1-13 16,-3 1-12-16,1 1-19 0,0 1-22 0,-4 2-36 16,3 1-73-16,-6 0-217 15,8 0-809-15,2-2-479 16</inkml:trace>
  <inkml:trace contextRef="#ctx0" brushRef="#br0" timeOffset="236009.9365">675 14002 0 0,'0'0'110'0,"0"0"48"0,0 0 22 0,0 0 13 0,0 0 2 0,0 0-11 15,0 0-15-15,0 0 8 0,0 0-10 0,0 0-12 16,0 0-30-16,1-93-27 0,1 80-19 0,1-4-12 16,-1 1 0-16,0-1 8 0,-1-2 0 0,1 0-6 15,2-2-8-15,-2-2-11 0,-1 0-11 0,0-3-2 16,0-1-5-16,-1 0-6 0,0-4-1 16,0 1-6-16,-1-4 4 0,1-2 8 0,0-1 6 15,-5-2 6-15,-1-1 5 0,2-2-9 16,-3-2-7-16,-1-2-2 0,-1-2-3 0,3 1 5 15,0 5 5-15,-2 4 23 0,4 3-40 16,-4 6 25 0,5-3-39-16,-4-2 0 0,3-3 27 15,-3-3-32-15,-2-3 35 0,5 0-29 0,-5-5-4 16,1-3 10-16,-3 1-4 0,1-4 3 0,0-3 8 0,-3-1-15 0,-1-3-3 16,0-4-3-16,1 0-5 0,-3 0 6 0,3 0 3 15,-5-1 0-15,4-2-1 0,-4 1-2 0,1-1-5 0,1 1 0 16,0-4 7-16,-2 1-6 0,4-3 2 15,-3 1-1-15,4-2-4 0,-1-2 51 0,-1 2 1 16,2-1 1-16,1-1 1 0,-3-2-47 16,4 1-1-16,0-2-1 0,-1-1 6 0,2-1 2 15,-1 1-1-15,0 0-4 0,0-2-5 0,1 3-1 16,-4-2 1-16,3-1 13 0,0 1-2 16,0 0 3-16,1 0 3 0,-1-2-16 15,1 0 7-15,1 3 0 16,-2-2-2-16,3 2 7 0,-1-2-11 0,3-1 2 0,-2 1-1 0,0 1-2 0,3-1 9 15,4 0 1-15,1 1 0 0,0-1-4 0,0 2 0 16,0-2-6-16,0 1-1 0,0 1 6 16,0-1-4-16,0 0 2 0,0 0-2 0,0 4-4 15,0-2 2-15,0 1 1 0,0 0 4 16,0 1 4-16,0-1-5 0,0 1-1 0,0 1 3 0,0-1-3 0,0 1 5 16,0 1 4-16,0 0-1 0,0 1 6 0,0 0-7 15,0-1-1-15,0 1 0 16,0 0-6-16,0-1 9 15,0 1 2-15,0 1-6 0,0 0-3 0,0 0 1 0,0 1 0 0,0 1 3 0,0-1 7 16,0 2-9-16,0-1 0 0,0 1-3 16,0 1-6-16,0-1 8 0,0 3 2 15,0 0 0-15,0 1 3 0,0 2-5 16,0-2-1-16,0 1 1 0,2 2 1 0,2 0 2 0,2 0-3 16,-1 0 1-16,1 2-1 0,-3 0 1 15,3 0 3-15,-2 0-6 0,3 1 0 0,-2 0 2 0,2 1-4 0,-1 0 5 16,-1 1 5-1,2 0-5-15,-1 1 2 0,1-2 0 0,1 1-5 16,-3 1 1-16,3-1 1 0,2 1 3 0,-3 0-9 0,2-2 3 16,-4 3-1-1,4 0 0 1,-1-1 11-16,-3 2-7 0,2 0 2 0,3 2-2 0,-2-2-9 0,-4 1 10 16,4 0 0-16,0 1 1 0,-3 0-28 15,1 2-8-15,-1 0-1 16,2 0-2-16,-3 3 32 0,2-1 2 0,-3 0-1 15,3 2 3-15,-4-1-4 0,4 0 4 0,-3 4 2 0,-1-2-3 0,4 2 9 16,-3-2-9-16,-1 2 2 0,3 0 0 0,-3 3-9 0,0-2 10 0,0 2-3 0,2 0 2 16,-1 1 2-16,-2 1-7 0,5 0 3 15,-3 1 1-15,-2 1-4 0,1 2 4 0,3 0-3 0,-3 1 0 16,0 2-2-16,3 0 4 16,-2 3 1-16,-2 1-3 0,1 0 4 0,3 2-3 15,-3 6-1-15,-1-3 1 0,1 5-1 16,-1-1 6-16,4 0-4 0,-3 0 2 15,-1 2-1-15,1 3-3 0,2-1 3 0,-3 7 2 0,0-6-3 16,0 7-1-16,-1 1-1 16,0-1 0-16,1 0-4 0,0 0-1 0,0 1-2 0,3 0-8 0,-4 6 1 0,0 0-5 0,0 0-1 15,0 0 2-15,0 0 0 0,0 0 11 16,0 0 5-16,0 0 7 0,0 0 4 0,5-6-1 16,3 2 1-16,5-3-3 0,6-1-25 0,0 4 25 15,3 1-30-15,0-2 0 0,3 0 22 0,-2 1-22 16,-3 2 29-16,0 0-3 15,1 0 4-15,-2 2-2 0,2 0-2 0,1 0 3 16,0 0-1-16,5 0 1 0,-3 2-1 16,3-1-1-16,1 2 1 0,-2 0 1 15,2 0 0-15,2 1 1 0,-2 0 3 0,3-1-6 0,-1 2 2 0,2-2-1 16,1 2-2-16,2 0 7 16,0 0-3-16,8 2 1 0,12 1-6 0,0 3-7 0,4-3 3 0,-8-2-2 15,-2 1 8-15,-5-3 1 0,6 1-2 31,1-1 1-31,0 1 0 0,5-1 0 0,-1-2 0 0,0 2 0 0,3-2 0 16,-1 2-3-16,1-2 0 0,2 2 0 0,4-2-5 16,-2 1 4-16,2-1-4 0,3 2-5 0,-1-1 3 0,4 2-5 15,0 1 1-15,2-1 0 0,0-1-9 0,4 2-3 16,3 0-6-16,3 1-5 0,6-2-6 0,3-1-8 16,10 1-21-16,1-2-46 0,9 0-61 15,4 1-127-15,6-2-215 16,-28-1-495-16,-29-1 124 0</inkml:trace>
  <inkml:trace contextRef="#ctx0" brushRef="#br0" timeOffset="239055.8743">8805 2110 0 0,'0'0'0'0,"0"0"0"0,0 0 0 0,0 0 0 16,0 0 0-16,0 0 0 0,0 0 0 0,0 0 0 0,0 0 0 16,0 0 0-16,0 0 0 0,9-11 0 0,-9 11 0 15,0 0 0-15,1 0 0 0,0 0 0 16,4 2 0-16,0-1 0 0,1 0 0 0,-2 1 0 0,6-1 0 16,0 2 0-16,1-2 0 15,5 1 0-15,2 0 0 0,4 0 0 0,-1-2 0 0,3 1 14 16,4-1 52-1,1 0-4-15,2 0 3 0,2 0-13 0,4 0-7 0,0-2-6 0,4 2-6 16,3-1 0-16,0-1-4 0,1 0 0 16,3-1-4-16,2 0 0 0,3 0 11 0,4-2-2 15,0 1-1-15,0 0 0 0,4-2-7 16,0 1-2-16,0 1 2 0,0-2-2 0,-2 1 0 0,-1 1-1 16,-3-1 1-16,-3 2-4 0,-2-1-2 0,-3 0 0 15,-5 3-4-15,-2-2 5 0,-6 0-1 16,-1-1-1-16,-3 3-1 0,-4-1-4 0,-7 0 1 15,-2 1 3 1,-7-1-1-16,-5 1 30 0,-3 1 79 0,-2 0 75 0,0 0 70 0,0-1 26 0,0-1-106 0,-2-2-84 16,0-2-72-16,-4 0-54 0,2 1 18 15,-2-3-2-15,-2 0 3 0,2 0-3 16,-1-2 5-16,1 1 7 0,2 0 3 16,0-1-1-16,-2 1-2 0,5-3-5 0,0-2 1 0,-1 0-1 15,2-4-2-15,0-3 8 16,0 0-11-16,3-4 0 0,0-1 4 0,3-2-6 0,-3-2 5 0,3 0-3 15,-3 0 1-15,1-2 3 0,0 0-2 16,-2-2 5-16,-2 0-1 16,0-3-3-16,0 1 4 0,0-2-4 15,0 1 0-15,-2 4-2 0,-2 0 2 0,0-1 0 0,-2 3-2 16,2 1 5-16,-3 4-4 0,2 0 3 0,0 6 2 16,2 3-2-16,1 3 10 0,0 2-7 0,-2 1 2 0,2 0 7 15,1-2-18-15,0 1 4 0,1 1 4 16,0 0-11-16,0 4 8 0,0-2-10 15,0 5-21-15,0-1-38 0,0 3-65 0,0 1-76 0,0 1-2 0,1 0 42 16,0 0 71-16,3 2 83 16,0 1 20-16,0 1 1 0,3 2 0 0,2-2 0 0,-1 2 2 15,0-3-3-15,2 2-1 0,3 1 10 16,-1-2-3-16,3 1 3 16,1 0 1-16,2-1-6 0,3-1 4 0,2 0 4 0,4-1-1 15,3 1-2-15,3-2-5 0,2-1-7 0,5 0 5 16,-1 0 1-16,4 0 3 0,2 0-7 0,0 0 1 15,3 2-3-15,-3-2-2 0,3-2 5 16,2 1-4-16,-1-1 4 16,2 1 2-16,-1-2-5 0,2 1 1 15,0-1-2-15,0 1 4 0,0-1 0 0,1 0 1 0,0 2 4 0,-1-1-6 0,1-1 2 0,0 2-2 16,-3-1 2-16,3-2 3 0,-1 3-1 16,2-2 4-16,1-1-5 15,-2 1 0-15,3-1 5 0,0 0-7 16,-1 1 6-16,1-2-3 0,3-1-4 0,-3 1 4 15,0 1-7-15,1-1 2 16,-2 1 5-16,1 1-3 0,0-1 0 16,0 1-6-16,0 0 2 0,-2 0 0 0,1 1 0 0,-2 2 7 0,1-2-2 0,-1 1 1 0,2 0-3 0,-4 0-8 0,2 1 1 15,0-1-3-15,-1 1 4 16,2-1 3-16,-3-1-4 16,2 2 1-16,2-1-3 0,0-2 4 0,-2 2-2 0,5-2 1 0,-4 1 0 15,4 2-4-15,-4-2-5 16,4-1-14-16,-5 2-3 0,2-1-4 15,1 2-4-15,-3-3 11 16,0 2-3-16,2 0 0 0,-3 0 12 0,0 1-3 0,2 0 6 0,-3 0 4 0,2 0-7 0,-6 0 4 16,3 1-5-16,-2-1 3 0,0 0 5 0,-4 0 2 15,0 1 1-15,1 2-3 16,-1-1 3-16,-3-1-1 0,4 1 2 0,-2 0 7 0,0 1-6 0,-1 0 3 16,3-2 0-16,-2 1 1 15,0 1 2-15,0-1-2 0,2-1 2 16,-2 0-4-16,-2-1 4 0,2 1-3 0,-3 0-4 15,2 0 2-15,-1-1-5 0,-1 0 1 0,1 1 0 0,-1 0-3 0,-1 0-1 16,0-1-11-16,-1 1-7 16,-1-1-11-1,1 2-6-15,-2 2 6 0,-1-4 7 0,-3 1 9 0,5 1 6 0,-4-1 1 16,-2 0 4-16,2 1 2 0,0 1-4 0,-2-2 3 16,1 0 2-16,-2-1 5 0,1 2 4 0,0-1 6 0,2 1-4 15,-3 0-5-15,2-1 6 0,3 0-2 0,-2 0-2 16,-1 0 4-16,5-1-6 0,-3 3 0 15,0-2-2-15,4 0 2 0,-4 0 2 16,2 0-3-16,1-1 3 0,-3 3-5 16,6-1-1-16,-6-1 3 0,4 0 0 0,-1 1 5 0,-2-1 0 0,3 2 2 0,-1-2-4 15,-1 2-2-15,1 0 3 16,0-2-2-16,0 2 7 16,1 0 0-16,0-1-5 0,-1 0 5 15,3 1-1-15,1-2 1 16,-2 2 6-16,1 0-7 0,1-1 2 0,-2 0-6 15,2 1-10-15,-1 1-9 0,-2-4-7 0,0 3-3 0,1-1-4 16,0 0 7-16,-2 0-7 0,0 1-2 16,1-1 1-16,1 0-10 15,-1 1-9-15,-1 0-14 0,3 0-12 0,-1 0-7 16,1-1-10-16,1 2-3 0,-2 1-5 0,11 0 16 16,4-1 89-16,6 2 0 15,-2 0 0-15,-8-1 0 0,-6-1 0 0,-7 1 0 16,2-2 0-16,-1 0 0 0,1-1 0 15,-3 1 0-15,3 2 0 0,-2-2 0 16,-1 1 0 0,4-1 0-16,-10-2 0 0,-11 0 0 0</inkml:trace>
  <inkml:trace contextRef="#ctx0" brushRef="#br0" timeOffset="242103.8047">24390 1328 0 0,'0'0'0'0,"0"0"0"0,0 0 0 0,0 0 0 16,0 0 0-16,0 0 227 0,0 0-52 0,0 0-47 16,0 0-34-16,0 0-21 0,0 0-15 0,0 0-7 15,0-1 7-15,0 1 12 0,0 0 9 16,0 0-2-16,0 0-16 0,1 0-24 16,-1 0-22-16,0 0-15 0,0 0-14 0,1 0-10 0,-1 0-4 15,0 0-11-15,1 0-6 0,1 1-2 16,3 1 54-16,1-2 23 0,5 0 18 0,5 0 9 15,3 0-43-15,1 0-11 0,2 0 2 16,6 1-2-16,2 1 6 0,4 0 0 16,5 4 2-16,1-3 6 15,2 2-1-15,7-1 3 0,-1 2 4 0,5-1 2 0,1 0 0 0,4-1-6 16,-1 1 3-16,3 1-6 0,2-1-2 0,4 1 8 0,-2 0-9 16,3-2 1-16,1 3 3 0,5-5-1 15,-2 3 2-15,2-1-2 0,-1-1-1 0,-5-1-7 16,-2 3-1-16,-3-3 1 0,-2 1-1 0,-3 0 2 15,-3-2 1-15,-2 1 1 0,-2-1 0 0,-4 0-4 16,-3 0 2-16,-3 2 1 0,-3-3-3 0,-5 1 3 16,-4-1-2-16,-5 0 1 0,-6 0 3 15,-3 0 0-15,-8 0 5 0,-2 0 23 0,-4 0 30 0,0 0 16 16,0 0 5-16,0 0-20 16,0 0-31-16,0 0-15 0,0 0-9 0,0 0-9 0,0 0 1 15,0 0-8-15,0 0-4 0,0 0-6 0,0 0-15 16,0 1-13-16,0-1-24 0,0 1-18 15,0 1-21-15,0-2-19 0,0 2-20 0,0 0 77 16,0 4 36-16,2 4 38 0,1-1 43 0,-1 2-49 16,1 2-7-16,1-2 3 0,-1 2-1 0,0-1-1 15,-2 1 4-15,0-1-4 0,2 2 3 16,-1 0 2-16,-1 3-4 0,2 1 2 0,1 1-4 16,-1 1-1-16,2 1 0 0,-1 2 2 0,0 2 5 15,-2 0 1-15,3 2 1 0,-2 1 3 16,2 0-4-16,-1 1-1 0,1 2-6 0,-2-1 1 15,1-1-4-15,1 2 2 0,0-1 3 0,-2 1-4 16,1-1 0-16,-1 0 4 0,2 2-2 0,-3 0 4 16,0 2 2-16,-1-1 5 0,0 2 4 0,2 0 2 15,-2-3 0-15,1-1-6 0,0-2-3 16,-1-1-6-16,1-1 1 0,-2 0 3 0,3-1-2 16,-2 3 16-16,0-1-1 0,1-2-2 15,-2 3 6-15,2-2-16 0,2-1 3 0,-2-1-1 0,1 1-3 16,-2-3 1-16,2 1-3 0,0-1 8 0,0-1 4 15,-1 2 1-15,2 1 3 0,-2-1-4 16,2 0 5-16,2 3 2 0,-2-2 2 0,2 2 5 16,-2 1-4-16,0 1 4 15,0-1-1-15,1 1-9 0,-1-2-2 16,-1-1-10-16,0 3-1 0,-1-2 2 0,0 2 3 0,0 2 1 16,-1 0-2-16,-1 1 3 0,0 2-3 0,0-1-3 15,0 1-1-15,-1 4-3 0,1-3 0 0,0 4 7 16,-2-1 2-16,0 3 4 0,1 1 5 15,-3-2-5-15,1 3 2 0,0 0 1 0,-2 0-3 16,1 0 8-16,-1 0-1 0,1 0-2 0,-3 1-1 16,2 1 0-16,-3 2 1 0,0 2 4 15,0-2 5-15,0 3-1 0,-2 2-1 16,2-1-3 0,-2 1-5-16,0 0 5 0,0 2-1 0,1 0 2 15,0-1-2-15,-1-3-5 0,3 2 2 0,-1 0-3 0,0 2 5 16,1-1-4-16,-3 0-2 0,4 1 2 0,-4 0-6 0,2 1 2 0,0 0-1 0,-1 3-3 0,-1-3 1 15,1 3-4-15,0-3 0 16,-3 0 2-16,3 2-3 16,0-2 0-16,-3 3 1 0,2-1 1 15,-2 0 1-15,3 2 2 0,-3-1-3 0,4 0 1 0,-3 3-4 0,1-2-2 0,0-1 4 0,0 1-3 16,0-3 2-16,0 0 2 0,0 3-2 16,1 0 3-16,-1 1 0 0,-1 2-1 0,0 1 3 15,1-1-1-15,-3 1 0 16,2 0-1-16,-2 1 1 0,0-4-2 0,2 3 1 15,-2-2 2-15,1-1 0 0,-2 2 0 16,2-1-2-16,0 0-3 0,0 3 0 0,0-2 0 0,-1 1 0 0,2 1 2 16,0-2-2-16,-1 0 1 0,1-1 1 0,1-2-1 15,-1 0 0-15,4 0 2 0,-2 1-1 0,1 0 1 16,1-2 0-16,-1 3-5 0,2-1 2 16,1 0-2-16,-3 0 5 15,4 0 4-15,-2-2 2 0,1-2 1 16,-1 0-5-16,-2 1-1 0,2-2-2 0,-1 2 1 15,0-4 2-15,2 2-4 0,-2 1-1 0,2-3-3 16,0 0-1-16,0 0 3 0,-1-3 0 0,2 0 2 0,-1 1-3 16,2-4-4-16,0 0-2 0,-1 0 4 0,1 0-2 0,1 0 2 15,-3-1-1-15,3 2-4 0,-1-2 2 16,-2 1 0-16,2 0 0 0,1 1 5 16,-3-1-2-16,2 1 0 15,0-2 0-15,-3 0-3 0,5-1 2 16,-2-1 1-16,-2 1 2 15,2-1 1-15,-1 2-2 0,-1 0 0 0,1-1-2 0,0 1 0 16,1 1 1-16,-3-1 2 0,4 1 3 0,-3-1-5 0,-1 0 0 0,3 1 1 16,-1 0-5-16,0-1 7 0,0-1-3 15,-2 0 0-15,4 0 0 0,-3-2 0 16,2 2 2-16,2-1-4 0,-1-1 0 0,1-1 0 0,1 1-2 0,-3 0 2 16,3-1 0-16,-1 1 3 0,1 1 0 0,-2-2-1 15,2-1 3-15,0 1-3 16,0-2 3-16,0-1-1 0,0 1-1 0,0-2 3 15,-1 1-5-15,1-2 1 0,0 2 1 0,0-1-3 0,-1-2 5 0,1 3-2 16,0-2-1-16,0 1 1 0,-1 1-2 16,1-3 2-16,0 1-3 15,0 1 2-15,-4-3 2 0,3 3-1 0,-1-2-1 16,1-1 0-16,-2 1-2 0,0-2 2 0,2 0 0 16,-1 1 0-16,1-2 1 0,-2 2-3 0,0-1 1 15,2 1-1-15,-1 0-2 16,-1-1 0-16,-2 2 1 0,2-2 0 0,2 2 0 0,-3-1 2 15,-1 0-1-15,3 0 1 16,-2-1 8-16,0 1-8 0,-3 1 0 0,3-2-1 16,0 0-7-16,-1-2 9 0,1-2-1 0,0 0 0 0,2 0 4 15,-1 0-4 1,-2-1-1-16,2 0 2 0,-1 1-2 0,0-1 1 0,2 1 0 0,0-2 0 16,0 0-3-16,-2-1 1 0,4 0 0 0,0 0 3 0,-2 0 4 0,2-2-5 0,0 0 0 0,-1-2-2 15,1 0-2 1,0 0 3-16,0 0 2 0,0-1-1 0,0-1 1 15,0 2 0-15,-1-4-2 0,1 2 0 0,-1-2 2 16,0-1-2-16,-3 0 3 0,2-2-2 16,2-1-3-16,-1-1 4 0,0 0-2 0,-1-3 2 15,1 1 2-15,-1-1-3 0,2-3 0 16,-1 0-2-16,-1-1 0 0,2-1 2 0,-1 1 1 16,1-5 1-16,0 1-1 0,-1-2 0 15,1 0-1-15,0 0 2 0,0-1 6 0,0 0 2 0,0 0 3 0,0 0 1 0,-1 0 1 0,1 0 3 16,0 0-4-16,0 0-2 0,0 0 3 15,0 0-4-15,0 0 2 0,-1-1 2 16,-2-3-7-16,0 1-2 0,0-2-3 0,-5-3-8 16,4 1-7-16,-2 0-16 15,-3 0-20-15,4 2-28 0,-4 1-44 0,1-1-98 0,1 0-297 0,2 2-719 16,1 2-200 0</inkml:trace>
  <inkml:trace contextRef="#ctx0" brushRef="#br0" timeOffset="246971.7158">824 4792 0 0,'0'0'0'0,"0"0"0"0,0 0 0 0,0 0 252 16,0 0 2-16,0 0-24 0,0 0 10 0,0 0 1 15,0 0-9-15,0 0-26 0,0 0-37 16,0 0-29-16,-4-55-21 0,4 50-8 0,0-2-3 16,0 0-5-16,0 0-15 0,0 1-10 0,0-1-9 15,0 0-16-15,-1 3-4 0,1-1-8 0,-1 1-9 16,1 1-2-16,0 1-9 0,0 1-9 16,0 0-8-16,0 1-11 0,0 0-9 0,0 0-8 15,0 0-8-15,0 0 9 0,0 0 7 0,0 0 10 16,3 0 7-16,2 2-1 0,-2 0 1 15,4 1-1-15,0-1 3 0,-1 2-2 0,2-1 0 16,0 2 0-16,-3-1-3 0,4 0 2 0,-2 1 0 16,-2 0 0-16,3 1 0 0,0-1 0 0,0 1 0 15,-2 2 0-15,2 2 2 0,0-2 0 0,1 2 0 16,-3 1 0-16,2 1 0 0,-1 1 1 16,3-2-2-16,-5 2 2 0,3 0 1 15,-2 0 0-15,1 2-1 0,1-2 0 16,-2-2-2-16,-2 1-1 15,2-2 0-15,-3 0 0 0,6-3 1 16,-6 0 1-16,3-1 0 0,-3-1 2 0,3-1-1 16,-3 1 0-16,1-2 1 0,3 1 2 0,-4 1 0 0,3-3 4 0,-2 0 1 0,3-1 4 15,3-1 4-15,0 0 7 0,1 0 5 0,8-4 1 16,5-7 0-16,14-8-3 0,11-4-15 16,4-7-4-16,4-1-4 0,-2-2-3 0,2 2 9 15,-2-1 1-15,3-2 1 0,-1 0-2 0,0 0-2 16,-5-1 0-16,0 0-3 0,-3-1 2 15,-4 1-1-15,-1 2-2 0,-4 4 1 0,-7 1-3 0,0 6 0 16,-6 2 1-16,-5 4-2 16,-4 2 3-16,-6 3 2 0,-2 0 4 15,0 4 5-15,-6 3 8 0,-1 2 6 0,-3 1 5 0,0 1 0 0,0 0-8 16,0 0-6-16,0 0-7 16,0 0-7-16,0 0-2 0,0 0-1 0,0 0-3 0,0 0 1 0,0 0 0 15,-2 0-4-15,2 0 1 0,0 1-1 0,-1-1-1 16,1 0 0-16,0 0-2 0,-2 1-1 15,1 3 3-15,-3 2 0 0,-6 3 4 16,1 2-2-16,0 1-17 0,-1 2-41 0,1 2-63 16,5 3-107-16,-1 2-206 15,3-4-439 1,1-6-753-16</inkml:trace>
  <inkml:trace contextRef="#ctx0" brushRef="#br0" timeOffset="255166.3611">18193 3796 0 0,'0'0'0'0,"0"0"0"0,0 0 0 0,0 0 212 0,0 0 24 0,0 0-55 0,0 0 25 0,0 0 15 15,0 0-14-15,0 0-8 0,0 0-47 16,-28-15-18-16,22 14-7 0,1-2-12 0,2 2 10 16,-1 0 2-16,1 0-10 0,3 1-11 0,-1 0-20 15,1 0-23-15,0 0-20 0,0 0-18 0,0 0-12 16,0 0-9-16,0 0-2 0,0 0-9 0,0 1 1 15,0-1-1-15,0 0-6 0,0 1 5 16,1 0-9-16,-1 1 12 0,3 1 16 0,1 2 10 16,-1 0 16-16,6 1 0 0,-1 0-3 0,-2-1 1 15,2 0-2-15,3-1 1 0,2 1-1 0,2-2 0 16,2 1-3-16,2-2-2 16,4 2-3-1,-1-2-8-15,6 1 0 0,-1-1-5 0,1-1-2 0,3 1 0 0,-1 0-3 16,2-1-3-16,1 1-1 0,1 0-1 15,2 0 4-15,5-2 0 0,0 0 1 0,3 0 0 0,0 0 0 16,5 0 1-16,-3 1-1 16,4-1 3-16,-1 0-4 0,0 0-2 15,-4 0 0-15,4 0-6 0,-4 0 5 0,1 1 1 0,0-1-4 0,0 0 3 0,-2 0-3 16,3 0-1-16,-2-1 4 16,2 1 1-16,-3-1-1 0,2-2 1 0,-5 1 0 15,0 0-6-15,-1-2 4 16,-3 2-2-16,-2-1 3 0,-3 1 5 0,1 0-4 0,-2 1-2 15,1-1 0-15,-1 1-6 0,0 0 6 0,-1-3-1 0,1 2-1 0,1-1 3 16,-2 1-2-16,-2 0 1 0,2-2 2 16,-2 1-3-16,0-2 1 0,-1 1-1 15,-3 1 0-15,-2 0-2 0,1 0 3 0,-2 1 1 0,-2 0-2 16,-1 1 6-16,0-1-6 16,-1 2-1-16,-3-1 2 0,-1 1-5 15,0-3 4-15,-2 2 1 0,-2 0 1 16,0-2 2-16,0 2-3 0,-1 1 1 0,0-1-3 0,-3 1 1 0,0 0 0 15,-3-1 0-15,2 1-1 0,-4 0 0 0,0 0 3 0,0 0 4 16,0 0 1-16,0 0 3 0,0 0-1 0,0 0 0 16,0 0 0-16,0 0-1 0,-3 0 2 0,2 0 1 15,0 0 0-15,1 0 1 0,-1 0-3 16,0 0-3-16,-2 0 0 0,2 0-1 16,-1 0-3-16,0 0-1 0,1 0-8 15,-6 0-7-15,1-4 0 0,-4 2-2 0,-1-1 5 0,-2 1 4 16,-1-1-1-16,-2 2 0 0,1 0 0 15,-4 1-1 1,0 0 3-16,-1 0 0 0,0 0 3 0,-1 0-1 0,0 0 0 0,-3 0 0 0,-1 1 1 16,1 2 1-16,-5-1 0 0,-1-1 0 15,1 1 2 1,-1-1-4-16,0 0 4 0,-2 0-1 16,0 1-1-16,-4-1 1 0,-1 0-2 0,-2 0 0 15,-4 0 2-15,2-1 0 0,-2 1-2 0,-1-1 2 0,-1 0-1 16,3 0 3-16,2 0-1 15,-1 0 2-15,5 0-4 0,1-1 2 16,0 1-2-16,3 0 1 0,-3 0 2 0,2 2-1 0,-1 1 1 0,3-1-1 16,-3 1-1-16,-1 0-1 0,3 0 0 0,-1 1 2 15,2-1-2-15,1-1 1 0,2 2-1 16,0-2 0-16,2-1 0 0,-1 1 0 0,-1-1 2 0,-2 0 0 0,3 0 0 16,0 0 0-16,1 0 0 0,1 1-1 0,-1 0 0 15,4-1 0-15,0 0 0 0,1-1 0 0,1-1 0 0,-2 2 0 0,3-1 0 16,-1 1 1-16,1-1-1 15,3 2 1-15,0-2-1 0,1 0 0 0,0 0 2 16,2 0 0-16,0 0 0 0,0 0-1 16,-1 0-1-16,2 0 1 0,2 0-2 0,0 0 3 15,4 0 4-15,2-2 0 0,2 2 1 0,1-1-2 16,-1 1-3-16,2 0-2 0,-1 0 1 0,1 0-1 16,0 0 1-16,0 0 1 0,0 0-1 15,0 0 0-15,0 0 1 0,0 0 1 0,0 0 0 0,0 0 2 16,0 0-1-16,0 0 0 0,0 0 0 0,0 0-1 0,0 0-1 15,3 0-2-15,0 0-2 0,-1 0-11 0,1-1-12 16,3 0-21-16,2 0-7 0,4 0 10 16,8 1 15-16,4 0 20 0,11-2 9 15,3 2-1-15,10-1-2 0,3 1 2 16,5 1 0-16,5-1 0 0,0 0 1 0,3 0-2 16,0-1 1-16,1 2 1 0,1-2 0 0,-3 0 1 15,2-1-3-15,-4-1-2 0,-4 2 0 0,1-1 2 0,-9 1 0 16,-5-1 0-16,-4 1-6 0,-3 0-10 15,-7 0-16-15,-6-1-29 16,-4 2-59-16,-7 0-111 16,-3 0-289-16,-3 5-556 0,-6-2-7 0</inkml:trace>
  <inkml:trace contextRef="#ctx0" brushRef="#br0" timeOffset="280121.1607">15056 5117 0 0,'0'0'0'16,"0"0"0"-16,0 0 312 0,0 0-33 0,0 0-38 15,0 0-58-15,0 0-55 0,0 0-30 0,0 0-9 16,0 0-1-16,0 0-5 0,0 0-5 15,-6 0 3-15,6 0 1 0,2 0 4 0,-2 1 3 16,0-1 0-16,1 0-1 0,-1 0-1 0,0 0-5 16,0 2-5-16,0-1-8 0,0-1-13 0,1 1-8 15,-1-1-9-15,0 0-8 0,0 1-4 16,1 0-5-16,-1-1-5 0,1 0 0 0,-1 0-6 0,1 0-4 16,4 0-9-16,-2 0 5 0,6 0 10 15,3-3 24-15,6-2 24 0,6-3 13 0,9-3 0 16,7-2-16-16,6-1-15 0,2-3-14 15,-1 0-11-15,3 3-4 0,-1-1-7 0,2 1 1 0,-1 0 5 16,1 1 0-16,0-3 5 16,1 1-3-16,4 0-2 0,-2 0-2 15,0 1-1-15,-2 0 3 0,-3 0-6 16,0 0 4-16,-8 2-2 16,-4 2-5-16,-6 1 1 0,-7 2-2 15,-5 2 4-15,-8 1 3 0,-3 2 0 0,-4 1 7 0,-3 0 7 16,-1 1 4-16,0 0 7 0,0 0-1 0,0 0-2 0,0 0-2 0,0 0 0 15,-1 0-5-15,-1 0-5 0,1 1-2 0,0-1-8 0,0 1-2 16,1-1-4-16,-1 0-5 0,-1 0 1 16,2 2 0-16,-2-2-1 0,2 0 2 0,0 0-1 0,-1 0-2 15,1 0 1-15,0 0-5 16,-1 0 0-16,1 0-2 0,0 0-7 16,0 0-8-16,0 0-16 0,-1 0-21 0,0 0-31 15,0 0-40-15,0 0-82 0,-4 0-144 0,4 3-390 16,-1-2-884-16</inkml:trace>
  <inkml:trace contextRef="#ctx0" brushRef="#br0" timeOffset="283961.0262">21927 4723 0 0,'0'0'0'0,"0"0"0"0,0 0 0 0,0 0 0 0,0 0 0 0,0 0 0 0,0 0 0 0,0 0 75 16,0 0 100-16,0 0-19 0,0 0-4 15,0 0-11-15,-5-24-5 0,5 24 3 0,0 0-5 0,0-1 1 16,0 1 4-16,-2 0-1 0,2 0 2 16,0 0-16-16,0 0-30 0,-2-1-16 0,2 1-11 0,0 0-4 15,0-1 10-15,0 1-6 0,0 0-9 16,0 0-13-16,0 0-12 0,0 0-1 0,0 0-9 16,0 0-2-16,0 0-3 0,0 0-10 0,0 0 1 15,0 0-2-15,0 0 1 0,0 0 5 16,2 0 3-16,0 0 3 0,-1 0 1 0,1 0-3 15,-1 0 1-15,5 0 3 0,0 0-1 0,5-1-1 16,3-1-6-16,0 2-7 0,2-1 0 0,-2 1 6 16,5 0-1-16,1 0 6 0,2 0-3 15,0 0-6-15,5 0 5 0,1 0-4 0,-1 0-3 0,2-1 5 16,1 2-3-16,0-1-1 0,1 0 6 16,3 0 0-16,1 0-4 15,-2 0 1-15,2 0-5 0,-1 0-5 16,1 0 3-16,1 0-2 15,0 1 8-15,0-1 2 16,2 0-3-16,-3 0 2 0,3 0-5 16,-1 0-1-16,-2 0 3 0,3 2-1 0,-4-2-1 0,4 1-3 0,-5 0 0 0,3 0 0 15,-1 0 2-15,3-1 4 16,0 1-5-16,0-1 1 0,3 0 1 16,2 2 2-16,-1-2 1 0,-1-3-4 0,-2 1 1 0,-3 0 1 0,4-1 3 15,-3 2 4-15,-2-2-2 16,3 1-5-16,1 1-1 0,-5-2 0 0,3 3-1 0,-4-2 2 15,-2 1 1-15,-2-1-3 0,-4 0 1 0,1 0-2 0,-5 1-2 0,1 1 1 16,-2-1-2-16,-1-1 0 16,0 1 2-16,-3 0 0 0,1 0-2 0,-1-1 2 15,-2 2 0-15,-3 0-1 0,1-1 5 0,-2 1-3 0,-2 0 0 0,-1-2 1 16,-3 2-1-16,-3 0 1 0,-1-1 3 16,1 1 2-16,-1 0 3 0,0 0 3 0,0 0-4 15,0 0 0-15,0 0 0 0,0 0-3 16,0 0 2-16,0 0-1 0,0 0 1 0,0 0-3 0,-1 0-1 0,0 0-2 15,1 0-3-15,-1 0 0 0,1 0 0 0,-3 0-1 16,2 0-1-16,0 0 0 0,-2 0-1 16,1 0-3-16,0 0-8 0,-5 0-2 15,-2 0-1-15,-4 0 1 0,0 0 7 0,-6 0 3 16,0 0 0-16,-3 0-1 16,-1 0 1-16,-3 0-4 0,3 0 2 15,-4 0 3-15,-2 0-1 0,3 3 4 0,-3-2 0 16,0-1-2-16,0 0 3 15,0 3-2-15,4-2-2 0,-2 0-4 0,5 1 0 16,-5-1 0-16,4 1 4 0,-5 1 4 0,3-1-1 0,-4 0 1 0,5-1 0 0,-3 1-1 0,-1-1 0 16,4 0 0-16,-4 1 0 0,-2-1 1 15,4 1-1-15,-3 0 2 0,0 1-3 0,0-2-2 16,-5 1-2-16,-3-1 0 0,-3 2 5 0,-2-1-1 0,-6-1 4 16,1 0-3-16,0-2 0 0,-2 1 1 15,6-2 0-15,3-2 0 0,0 1-2 16,7 1 2-16,0-2-3 0,0 1 1 0,8 1 0 0,-2 1 0 0,6-2 0 15,-1 2-2-15,0 0 2 0,2 0-2 16,-1 1 3-16,0-1 1 0,3 1 0 16,-1 0 0-16,1 0-2 0,3 0 2 0,-1 0-1 0,3-1 1 15,1 1 0 1,0 0-4-16,-1 0-1 0,1-2 0 0,-3 2 1 0,-3 0 5 16,-2 0 0-16,-7 0-1 0,1 0 1 15,-7 0-2-15,-1 0 2 0,2 0 2 0,-1 0-1 0,-1-1 1 16,8-1 1-16,-2 1-3 0,7-1 0 15,2 0 0-15,5 1 3 0,5 1 8 0,1 0 5 0,7 0-1 16,0 0-3-16,1 0-8 0,0 0-4 16,0 0-1-16,0 0-2 15,0 0-3-15,0 0-3 0,0 0-4 0,1 0 0 0,0 0-1 0,-1 0-2 16,0 0 2-16,1 0-2 0,-1 0 0 16,1 0 2-16,0 0-2 0,1 0 0 0,-2 0-1 15,2 0-5-15,-1 0-3 0,1 0-6 0,3 0 20 0,1 0 20 16,8 2 10-16,2-1 14 15,4 2-13-15,8-2-9 0,2 1-4 0,4-2-4 0,6 0-3 16,2 0 0-16,8 0 2 16,5-1 2-16,9-2 6 15,5-2-3-15,6 2-2 0,5-2-2 0,3 2-4 0,1 0 1 16,4 3-2-16,-6-2 2 0,-2 1-1 0,-7 1-3 0,-5 0 7 16,-5 0-5-16,-9 0 2 0,1-1 3 15,-4 0-3-15,-6-1 3 0,-2 0 0 16,-4 1 0-16,-4 1 1 0,-8-1-4 15,-1-1 1-15,-8 1-1 0,-4 1-1 0,-6-1 1 0,-5 1 5 16,-2 0 9-16,-1 0 11 0,0 0 10 0,0 0 4 0,0 0-4 0,0 0-1 16,0 0-9-16,0 0-8 0,-1 0-5 15,1 0-13-15,-1 0-2 0,0 0-13 0,1 0-39 16,-1 0-73-16,1 0-124 0,-1 2-219 0,1 2-619 16,0-2-148-16</inkml:trace>
  <inkml:trace contextRef="#ctx0" brushRef="#br0" timeOffset="326058.6862">1225 14824 1283 0,'0'0'351'0,"0"0"-74"0,0 0 0 0,0 0-19 16,0 0-48-16,0 0-52 0,0 0-37 15,0 0-25-15,0 0-21 0,0 0-11 0,0 0-11 16,-12 0-2-16,12 0-7 0,0 0 0 0,-1 0-1 16,1 0-5-16,0 0 5 0,0 0-10 0,0 0-1 15,0 0 0-15,-1 0-10 0,1 0 6 0,0 1-2 16,-1-1-3-16,1 1 8 0,0-1-9 15,-1 1-3-15,1-1-2 0,-3 2-6 0,3-1 1 16,0-1 2-16,0 1 0 0,0-1-6 0,0 0 5 16,0 1-3-16,0-1-3 0,0 0 8 15,0 0-10-15,0 0 5 0,3 0-2 0,-2 0-6 16,0 0 5-16,1 0-3 0,-2 0-1 0,1 0 5 16,0 0-4-16,4 0-1 0,-4 0-2 0,0 0-1 15,1 0-3-15,-1 0 3 0,5 0 5 16,-2 1 0-16,5 0 7 0,8 2-1 0,7 0 2 15,4 1 6-15,4-1-19 0,0 1-4 0,-3-1 0 16,-1 0-10-16,-4-2 19 0,6 0 0 0,0 0 3 16,1-1 3-16,0 0-1 0,1 1-1 15,0-1-6-15,-1 0 0 0,1 2 0 16,-3-2 1-16,-1 0 1 0,1 0-3 0,-2 0 3 16,-3 1-2-16,0-1-3 15,-1 0 9-15,1 1-8 16,-3-1 3-16,3 0 2 0,0 0-5 0,-1 0 4 0,4 0-4 0,-4 0 3 15,1 0 4-15,-1 0-3 0,1-1 0 0,3 0-5 16,-3-1 0-16,3 1 0 0,-3-2 0 0,4 0 0 0,-2 1 0 16,0 0 0-16,-1-1 0 0,1 1 0 15,-4 0 0-15,4-1 0 16,-3 2 0-16,0 0 0 0,2 0 0 0,-4 1 0 0,2-1 0 0,-2-1 0 16,-4 2 0-16,-3 0 0 0,-2 0 0 15,-4 0 0-15,1 0 0 0,-4 0 0 0,-1 0 0 0,-2 0 0 16,-2 0 0-16,0 0 0 15,0 0 0-15,0 0 0 0,0 0 0 16,0 0 0-16,0 0 0 0,-1 0 0 0,0 0 0 0,0 0 0 0,1 0 0 16,0 0 0-16,-1 0 0 0,1 0 0 0,0 0 0 15,-2 0 0-15,2 0 0 0,-1 0 0 16,-1 0 0-16,1 0 0 0,1 0 0 16,0 0 0-16,-1 0 0 0,0 0 0 0,0 0 0 15,-4 0 0-15,1 0 0 0,-4 0-13 0,-2 0-42 0,-4 0-16 16,-2 0-23-16,1 0-36 0,-2 0-84 15,1 0-259 1,6 0-744-16,4 0-553 16</inkml:trace>
  <inkml:trace contextRef="#ctx0" brushRef="#br0" timeOffset="326585.9759">2094 14519 2000 0,'0'0'72'0,"0"0"57"0,0 0 54 0,0 0 14 0,0 0-31 0,0 0-35 16,0 0-34-16,0 0-12 0,0 0-5 0,-125-67-8 16,119 63 1-16,-2 1 2 0,4 0-7 0,-1 2 0 15,3 1-7-15,1 0-6 0,1 0-6 16,0 0-11-16,0 0-7 0,0 0-12 0,0 0-3 0,0 0-5 15,0 0-3-15,0 0 5 0,0 0-8 16,0 1 1-16,1 0 1 0,0 0-7 0,1 3 3 16,4-2 5-16,3 4 5 0,2 0 10 15,3 2 4-15,4 1 0 0,4 0-5 0,0 1 0 16,5 1-3-16,-1-1-3 0,1 2 1 16,3-2-6-16,1 2 0 0,7 0 2 0,2 0-5 0,3 0 6 15,1 1-4-15,4 1-2 0,2-1 0 16,-2-1-8-16,-4-1 0 0,-3 1 0 0,-4-1 0 15,-4-2 0-15,-3 0 0 0,-2 2 0 0,-4-4 0 16,0 2 0-16,-4 0 0 0,-2-2 0 0,-2 0 0 16,-3-2 0-16,-3 1 0 0,-3-2 0 15,-3-3 0-15,0 1 0 0,-2-1 0 16,-1 0 0-16,-1 0 0 0,0 0 0 16,0-1 0-16,0 0 0 0,0 0 0 0,0 0 0 15,0 0 0-15,0 0 0 0,0 0 0 0,0 0 0 0,0 0 0 16,0 0 0-16,0 0 0 0,0 0 0 0,0 0 0 15,0-1 0-15,0 0 0 0,0-1 0 0,0 0-19 16,0 2-23-16,-1 0-21 0,-1 0-31 0,1-1-40 16,-2 0-83-16,1-1-238 0,0 1-737 15,-1 1-579 1</inkml:trace>
  <inkml:trace contextRef="#ctx0" brushRef="#br0" timeOffset="327217.9511">2934 14759 1481 0,'0'0'544'0,"0"0"-367"0,0 0-1 16,0 0 26-16,0 0 2 0,0 0-30 0,0 0-35 15,0 0-40-15,0 0-29 0,0 0-5 0,0 0-9 16,0 0 1-16,0 0 1 0,11-5-4 0,-12 6-5 15,-1-1-8-15,-1 0-10 0,-1 0-8 0,0 0-4 16,1 2-2-16,-1-1-6 0,1 0 6 16,0-1-6-16,-4 2 3 0,2 0 7 0,-3 0-14 15,0 3 4-15,-3 0-6 0,1-1-4 0,-1 3 10 16,-1-1-2-16,-1 0-1 0,0 2 7 16,0 0-12-16,1-1 1 0,-4 2 5 0,4 0 1 15,-6 2 2-15,4 0 0 0,-5 1-3 16,0 1-6-16,-1-1 7 0,-1 4-1 0,1-1 1 0,-3 1 9 15,-2 2-11-15,0 0 0 0,-1-1-3 0,0 1-4 16,-2 2 9-16,-2-2 2 0,0 1-3 16,1-1 4-16,4 0-1 0,-2 0-4 0,2-1 7 15,-2 1-8-15,2 2-7 0,-2-1 0 0,2-4 0 16,2 2 0-16,2-3 0 16,5-2 0-16,-1 1 0 0,3-2 0 0,0-3 0 0,4 1 0 15,1-2 0-15,1 1 0 0,-2 0 0 16,2-2 0-16,1-2 0 0,2-3 0 0,1 1 0 15,3-1 0-15,1-1 0 0,0 1 0 0,0-1 0 0,0 0 0 16,0 0 0-16,0 0 0 0,0 0 0 16,0 0 0-16,0 0 0 0,0 0 0 15,0 0 0-15,0 0 0 0,0 0 0 16,0 0 0-16,0 0 0 0,0 0 0 0,0 0 0 0,0 0 0 16,0 0 0-16,0 0 0 15,0 0 0-15,0 0 0 0,0 0 0 16,0 0 0-16,0 0 0 0,0 0 0 0,0 0 0 0,0 0 0 0,0 0 0 15,0 0 0-15,0 0 0 0,0 0 0 0,0 0 0 16,0 0 0-16,0 0 0 0,0-1 0 16,0 0 0-16,0-1 0 0,0 1 0 0,0 0 0 15,0 0 0-15,0 0 0 0,0-2-39 0,0 1-112 16,-1 0-150-16,-3-1-699 0,3 1-872 16</inkml:trace>
  <inkml:trace contextRef="#ctx0" brushRef="#br0" timeOffset="330845.2224">3648 14470 459 0,'0'0'373'0,"0"0"-5"0,0 0-5 0,0 0-4 0,0 0-31 0,0 0-41 16,0 0-49-16,0 0-43 0,0 0-46 15,0 0-14-15,0 0-21 0,23-51-18 0,-23 51-23 0,0 0-24 16,0 0-11-16,0 0-14 0,0 0-7 0,0 2-6 15,0 2-9-15,0 2 2 0,0 4-1 0,0 4 1 16,0 4 13-16,0 3 4 0,0 3 6 16,1 1 1-16,-1 3-2 0,0 2-5 0,2 3-1 31,-2 3 3-31,0 2-8 0,0 4 4 0,1-1-7 16,-2 2-4-16,-3 1 4 0,1 1-5 0,0-2 2 15,-2-3 2-15,0-3-8 0,1-4 1 0,-2-2-1 16,2-2-2-16,0-5 3 0,0-1 0 15,3-2-2-15,-2-4 0 0,0-4 2 0,0-2-2 16,3-1 0-16,-1-4 4 0,1-3-8 16,0-1 6-16,0-2-3 0,0 0-4 0,0 0 13 0,0 0-2 0,0 0 3 0,0-1 0 15,0-5-13-15,1-2-15 0,2-5-21 0,2-4-26 0,1-3-37 16,0-4-78-16,3-1-232 0,-3 6-853 16,-1 5-543-16</inkml:trace>
  <inkml:trace contextRef="#ctx0" brushRef="#br0" timeOffset="331231.7917">3690 14439 2467 0,'0'0'217'0,"0"0"-9"16,0 0-30-16,0 0-16 0,0 0-25 15,0 0-23-15,0 0-24 0,0 0-25 0,0 0-18 16,0 0-14-16,0 0-12 0,0 0 1 0,0 0-6 16,0 0 4-16,25-23-2 0,-10 20-1 0,7-2 3 15,2-1-3-15,5-1 2 0,5-1-1 16,1-2-3-16,1 1-1 0,2-1-6 0,3 0 0 16,-2 2-3-16,0 0 0 0,-3 1 4 0,0-2-6 15,-4 4 3-15,-4-1-3 0,-3 2-4 0,-4 0 6 16,-5 2-3-16,-3 1 0 0,-7 0 1 15,-2 1-4-15,-2 0 1 0,1 0-1 0,-3 0 1 16,0 0-1-16,0 0 2 0,0 0-2 16,0 2-2-16,-1 1 4 0,-3 1-3 0,3 1 4 0,-3 0-3 15,-1-1-11-15,1 1-14 0,-3 0-30 0,0 1-36 16,0 1-50-16,-2-1-111 0,1 0-490 16,0-1-1045-16</inkml:trace>
  <inkml:trace contextRef="#ctx0" brushRef="#br0" timeOffset="331577.2496">3660 14787 2334 0,'0'0'194'0,"0"0"-19"0,0 0-17 0,0 0 5 0,0 0-20 0,0 0-13 0,0 0-22 16,0 0-15-16,0 0-14 0,0 0-14 0,0 0-4 15,0 0-10-15,0 0-5 0,101 39-3 16,-71-46-17-16,2 1 0 0,2-3-8 0,-1-1-6 16,3 0 5-16,3 1-11 0,-4-1 1 0,1 4-2 15,-2-1-7-15,-2 0 5 0,-3 2-2 0,-3 2 1 16,-4-1-1-16,-4 2 2 0,-2 0 0 0,-5 0-4 16,-2 1 8-16,-1 1-8 0,-3 0 0 15,-2 0 5-15,-2 0-13 0,0 0 10 0,-1 0-1 16,0 0-3-16,0 0 9 0,0 0-12 0,0 0-13 15,0 0-20-15,0 0-30 0,0 0-39 16,0 0-83-16,2 0-239 0,-2 0-851 0,0-1-497 16</inkml:trace>
  <inkml:trace contextRef="#ctx0" brushRef="#br0" timeOffset="331944.9683">4686 14543 2721 0,'0'0'384'0,"0"0"-174"16,0 0-63-16,0 0-26 0,0 0-32 0,0 0-22 15,0 0-22-15,0 0-17 0,0 0-15 16,0 0-2-16,0 0-2 0,0 0 8 0,0 0 1 0,0 0-3 16,0 0 10-16,3 78-11 0,-3-60 4 15,-3 1 0-15,-1 2-11 0,2 0 6 0,-3 2-4 16,0 0-1-16,-4 0 2 0,2 1-3 0,-2-1-1 15,0 2-2-15,-1-1 1 0,3-3-2 16,-1-2-1-16,2-3 3 0,-1-1-6 0,3-3 4 0,0-1 1 16,2-4-6-16,-1 0 8 0,2-3-6 15,1 0 2-15,0-2-1 0,0 1-8 0,0-3-1 16,0 0-10-16,0 0-9 0,0 0-5 16,0-3-18-16,0 0-20 0,2-3-32 0,3-3-59 0,2-4-162 15,0 1-804-15,-3 4-653 0</inkml:trace>
  <inkml:trace contextRef="#ctx0" brushRef="#br0" timeOffset="332348.63">4661 14090 2591 0,'0'0'237'0,"0"0"-32"16,0 0-52-16,0 0-26 0,0 0-25 0,0 0-16 15,0 0-30-15,0 0-17 0,0 0-23 16,0 0-11-16,0 0-4 0,0 0-14 0,0 0 10 16,24-67-1-16,-19 74-2 0,0 3-14 0,1 3-49 15,-4 2-85-15,1-6-293 0,-2-2-1050 0</inkml:trace>
  <inkml:trace contextRef="#ctx0" brushRef="#br0" timeOffset="333538.4029">5107 14569 0 0,'0'0'0'0,"0"0"0"16,0 0 0-16,0 0 244 0,0 0 97 16,0 0-39-16,0 0-30 0,0 0-25 0,0 0-14 0,0 0-12 15,0 0-4-15,0 0-12 0,0 0-17 16,0 0-18-16,-32-29-19 0,32 25-14 0,0 1-16 15,0 0-12-15,0 0-15 0,0 0-17 0,1-1-12 16,1 2-13-16,3-2-10 0,0-1-4 0,5 1-11 16,0-1 1-16,4 0-4 0,2 0-3 15,2 2 6-15,3-1-4 0,0 4-1 16,0 0-3-16,1 0-8 0,1 1-1 16,-2 4-6-16,-1 2 3 0,-2 1-3 0,-1 3-1 15,0 3 1-15,-3 2-4 0,-1 2 0 0,-3 2 5 16,-2 2-3-16,-2 0 2 0,-3 2 3 0,-2 3-3 0,-1-1 0 15,-2 0 1-15,-6-2 4 0,2-1-1 0,0-2-3 16,-3-1 4-16,-1-1-6 0,4-2 5 16,-3-5-2-1,0-2 1-15,1-2 5 0,0-3-9 0,3 0 7 0,-1-1-4 0,1-4-4 16,0 0 10-16,3 0-3 0,-2 0 4 0,1-3 1 0,1-3-8 16,-1-1-2-16,1-5-4 0,0-1 1 0,2-3 2 15,0-1-2-15,2-2 0 16,4-3-6-16,0-2 5 0,5 1-2 15,2-2 0-15,-1 3 7 0,7-1-6 0,0 2 2 16,0 2-3-16,3 2-3 0,2 2 4 0,3 2-1 16,0 3 2-16,3 4 0 0,-4 3-2 0,2 0-2 15,-4 3-1-15,2 0 4 0,-4 5-1 0,-2 7 3 16,-1-1-2 0,-2 4-4-16,-1 1 3 0,3 2 0 15,-6 0 2-15,1 3 9 0,0-1-10 0,-1 1 1 0,3 3-4 16,-4-1-2-16,0 0 7 0,-1 2 0 0,4-2-1 15,-2 0 1-15,0-4-7 0,4-3-6 0,-1-4-6 0,1-2-6 0,4-4-6 16,1-1-1-16,4-3-1 0,0-2-6 16,4-5 8-16,-2-4 3 0,2-3 4 0,-1-2 13 15,1 0-1-15,-4 0 5 16,-2-2 1-16,-1-2-1 0,0 1 8 16,-4 0 0-16,-2-1 2 0,-1 2 1 0,-4-2-3 0,-5 2-1 0,-1-2 2 0,-1 3 9 0,-3-2-4 15,-2 2 5-15,0 2 2 0,-5 0-6 16,1 1 12-16,-4 2-1 0,0 1 2 15,-3 2 4-15,-1 2-12 0,-1 2-2 16,-5 1-4-16,-4 2-6 0,-1 2 9 16,-4 3 1-16,-2 6 0 0,-1 3-1 0,0 1-4 15,3 2-4-15,2 4 0 0,3 0 3 0,3 0-6 16,6 4 1-16,2-2-2 0,5 2-6 0,4-1 8 16,3-1-1-16,1-2 1 15,9-3 6-15,7-2-10 0,2-5 2 0,8-4-1 0,0-5-4 0,5-2 8 0,0-4-2 16,1-5-3-16,3-2 0 0,-3-5-1 15,2 1-3-15,-4-5 6 0,0-2 4 16,-2-1-4-16,0-1 4 0,-3-4-4 16,-3-2-7-16,0-2 11 0,-1-1-1 0,-4-4 0 0,-3 0 5 0,0-2-5 15,-3 1-1-15,-2-2 3 0,-1 6 1 0,-1 0-1 16,-4 4 5-16,1 3 4 16,-6 4 1-16,0 3 7 0,0 3 0 15,0 2-1-15,-3 4 10 0,-3 3-10 0,4 2 2 0,0 4-3 0,-1 1-13 16,1 1 5-16,1 0-6 0,0 3-1 15,-1 7-2-15,-5 3-3 0,-2 7 1 16,1 4-1-16,0 5 1 16,-1 3 2-16,-1 4 0 0,2 2-1 0,0 2-6 0,3 3 5 0,-3-1-2 0,3 1 2 15,0-2 8-15,5-3-9 0,0-3 0 16,0-5 0-16,10-4-7 0,0-2 11 0,1-4-3 0,6-3 2 16,-1-1 2-16,9-4-6 0,-2-1-3 0,6-5-5 15,3-2-3-15,1-4-17 0,7 0-12 16,1 0-24-16,5-7-32 0,-1-2-33 0,5-2-82 15,1-3-262-15,-11 3-720 16,-13 4-558-16</inkml:trace>
  <inkml:trace contextRef="#ctx0" brushRef="#br0" timeOffset="334699.6481">7328 15028 1631 0,'0'0'783'0,"0"0"-641"0,0 0 5 16,0 0 7-16,0 0 6 0,0 0-1 0,0 0-19 15,0 0-29-15,0 0-36 0,0 0-20 0,0 0-14 16,0 0-11-16,0 0-2 0,0 0-4 15,25-46-2-15,-16 34 1 0,1 0-9 0,8-6-3 16,2-1-4-16,1-4-4 0,5 0 4 0,8-4-2 0,0-2 1 16,5-1-4-16,1-1 2 0,0-4-2 15,3-2 2-15,-2-2 6 0,0-3-4 16,0 1 4-16,-3 0 0 0,-5 0-5 0,-2 2 8 0,-2 4-3 16,-6 2 5-16,-5 5 9 0,-1 4-6 15,-7 6 1-15,-6 3 2 0,1 4-6 0,-4 2 7 16,-1 5-1-16,0-1-6 0,0 4-3 15,-4 1-6-15,1 1-4 0,-7 9 0 0,-8 6 7 0,-4 5-10 16,-7 8 3-16,-2 4-4 16,-3 6-8-16,1 2 13 0,0 3-3 0,6 2 0 15,2 0 0-15,6-1-4 0,6-1-1 16,5-4 3-16,6-1 1 0,3-7 3 0,8-3 1 0,4-5-3 16,8-2-2-16,7-6 1 15,3-2 0-15,5-7 5 0,0-1 2 0,4-6-6 0,2-4 0 16,1-7-2-16,-5-3-1 0,3-3 6 15,-2-5-3-15,0-2 0 0,-1-5 1 16,-2-2-5-16,1-5 1 0,-4 1 1 0,-1-6 0 0,1-3 2 16,-7-2 4-16,1-1-4 0,-5-1 0 0,-2 1 4 15,-1 0-5-15,-6 4 5 16,3 1 0-16,-6 3-4 0,-4 2 2 0,1 3-4 16,-5 5-1-16,-1 5 6 0,-1 4-3 0,0 4 4 0,0 7 0 15,0 0-4-15,0 5 1 0,0 3-1 0,0 1 2 16,0 0-1-16,0 0-3 0,-1 4-5 0,1 6-1 0,-1 6 4 15,-1 7 0-15,-3 8 5 0,2 6 6 0,-1 2-9 16,-2 2 2-16,-2 5-2 16,1 0-4-1,-3 3 6-15,-6 2 2 0,2 2-4 0,-5-2-1 0,1 2 0 0,-2-5-2 0,0-2 5 0,5-7 2 16,-1-8-4-16,6-7 4 16,3-5-4-16,4-9-1 0,3 0 4 15,0-5-2-15,0-4 2 0,2-1-1 0,6 0-1 0,3-8 0 0,7-5-2 16,3-1 3-16,2-5-2 0,7-3 4 15,1-2 0-15,4-2-4 0,-3-1 5 16,0-1-6-16,-1 2 4 0,-2 0 3 0,-2 4-7 0,-3 1 9 16,-2 4-5-16,-2 6-3 15,-4 3 6-15,-3 2-8 0,-5 5 2 0,-3 1 0 0,2 0-6 0,-4 7 2 16,3 4-1-16,-2 3-2 16,-3 4 5-16,4 2 2 0,-2 2 1 15,-2 2 0-15,4 0 2 0,-1 1-3 0,2-1 2 0,3-2 1 0,4 0-4 16,3-4 4-16,3-1-5 15,7-5 4-15,-1-2 5 0,6-2-4 16,6-4 6-16,1-3-7 0,1-1 0 0,3-3 0 16,-1-3-2-16,1-4 4 15,-2-1-2-15,-1-3 4 0,-4-2-4 16,2-1-2-16,-4-3 4 0,-4 0-4 0,-3-2 6 16,0-1 1-16,-5 3-6 0,-2-1 6 0,-7 1-3 0,-3 5 0 0,-4 1 5 0,-1 2-3 0,-4 2 6 15,0 2-2-15,-4 1-2 0,-2 2-1 16,-4 3-3-16,-4 2 1 0,-1 0-2 15,-6 2 3-15,0 7-2 0,-5 3-2 0,1 4 4 0,-3 4-4 0,3 1 4 16,-2 4 2-16,4 1-9 0,-2 2 5 16,5 1-2-16,6-1-2 0,2 1 4 15,5-1-2-15,7-1 2 0,0 0-1 16,8-3-1-16,5-2-2 0,5-1 1 0,4-6 2 0,7-1-2 16,1-3 4-16,2-4-3 15,1 0-7-15,4-4 7 0,-3-3-9 0,6 0 0 0,-1-1-1 16,-2-5-10-16,-2 0-5 15,-1-2-5-15,-4 0-6 0,-4-1-2 0,-5 0-6 16,-6-2-4-16,-2-2-12 0,-9 0-5 0,-4 0-16 0,0 2-25 0,-9 1-44 0,-5-1-112 16,-5 2-316-1,0 1-585-15,8 3-171 0</inkml:trace>
  <inkml:trace contextRef="#ctx0" brushRef="#br0" timeOffset="335269.3121">7454 14444 1275 0,'0'0'254'0,"0"0"-1"0,0 0-10 16,0 0-8-16,0 0-22 0,0 0-15 0,0 0-44 0,0 0-29 15,0 0-32-15,0 0-19 0,0 0-18 16,0 0-14-16,0 0-4 0,0 0-4 0,-51-16 2 16,51 16 2-16,0 0 3 0,0 0-1 15,0 0-1-15,0 0 1 0,0 0-4 0,2 0 2 16,4 0 1-16,-2 0-6 0,6 0 0 15,9 0-5-15,6-2-9 0,7-2 0 0,4 1-7 16,5-1-2-16,6-1-1 0,1 0 0 0,4 2-2 0,1-1 1 16,0 1 3-16,4-1 0 15,-3 2 1-15,-3 0-2 0,-1-1-1 0,-1 2 1 0,-8 1-3 16,-7-1 3-16,-4 1-1 0,-4 0-5 16,-9 0 1-16,-4 0-1 0,-9 0-1 0,1 0 4 0,-5 0 3 15,0 0 4-15,0 0 1 0,0 0 2 16,0 0-4-16,0 0 1 0,-4 0-3 0,2 0-2 15,-1 0-1-15,-2 0-4 0,2 0-3 0,-2 0 5 16,1 0-6 0,3 0 3-16,0 0 0 0,1 0-7 0,-1 1 4 0,1 0-2 0,-1 1 0 15,-2-1 1-15,1 1 0 0,1 0-4 16,1 3-14-16,0 1-22 0,0 2-42 16,0 1-66-16,0 1-197 0,3-2-933 0,1-3-552 31</inkml:trace>
  <inkml:trace contextRef="#ctx0" brushRef="#br0" timeOffset="336113.4961">10685 14507 1386 0,'0'0'810'0,"0"0"-496"0,0 0-50 0,0 0-44 0,0 0-40 0,0 0-18 0,0 0-26 16,0 0-29-16,0 0-32 0,0 0-30 15,0 0-27-15,-18-38-9 0,18 43-6 0,-2 5 3 16,2 4 4-16,-1 4-2 0,-1 2 7 15,-2 1-1-15,1 4 1 0,1-2 6 0,-1 3-3 16,-2 0 3-16,2 3-7 0,-3-4-1 0,2 3-4 16,0-1 0-1,0 1 3-15,0 1-5 0,-2-1 2 16,3-1-4-16,-4 0-2 0,4-1 2 16,-1-3-3-16,1-2 4 0,0-2-2 0,1-1-7 0,-3-2-6 0,4-2-15 15,0-2-21-15,-1-4-30 0,-2-1-39 0,3-3-60 16,-2-4-112-16,2 0-474 0,-1 0-996 0</inkml:trace>
  <inkml:trace contextRef="#ctx0" brushRef="#br0" timeOffset="336806.2636">10592 14462 2417 0,'0'0'225'0,"0"0"-4"0,0 0-31 0,0 0-33 0,0 0-17 0,0 0-36 16,0 0-32-16,0 0-30 0,0 0-13 15,0 0-13-15,0 0-10 0,0 0 2 16,131-75-1-16,-108 86 0 0,0 5-3 0,0-1 1 0,-1 4-3 0,-1 4 2 16,-2 0 2-16,-1 2-3 0,-1 1 0 15,-2 1-4-15,-3 2-1 0,-1-1 4 0,-3-2 0 16,-4 0 4-16,-1-3 1 0,0-3-5 0,-3-3 2 16,0 0-2-16,0-5 3 0,0-1 0 15,-3-6 3-15,2-2-1 0,1-1 0 0,-2-2 12 16,2 0 6-16,0-2 2 0,0-3 0 0,-1-4-13 15,1-4-8-15,0-2-5 0,0-2-1 16,-1 0 1-16,3-3 0 0,2-2 1 0,3-1-3 16,4-1-2-16,-3-2 3 0,5 1 0 0,1 0 4 15,-1 3-1-15,2 0-2 0,1 1-2 0,4 3-4 0,-1 1 2 16,0 5-3-16,1 3 4 16,0 2 3-16,-2 3-5 0,1 4 3 0,0 0-3 0,-3 4 1 15,-3 7 2-15,1 2 0 0,-1 6 1 16,-1 4 0-16,-2 2-2 0,-1 3 0 0,-2 2-1 15,1-1 2-15,-1 3-2 0,0-1 3 0,0-2 0 16,3-1-2-16,-2-2 4 0,5-5-5 16,4-2 4-16,2-5 1 0,4-5-4 0,5-4 5 15,2-4-1-15,4-1-1 0,-2-4 5 16,2-7-1-16,-2 0 0 0,-2-3-5 0,-5-2 6 0,2-4-4 16,-4-1 0-16,-2-1 5 0,-1-1-5 15,-3-3 3-15,-3 0-2 0,1 0 2 0,-4-2 4 16,-2 0-2-1,-1 2 3-15,-1 3-2 0,-4 1-5 16,1 4 3-16,-1 6 1 0,-3-1 6 0,0 6 7 16,0 1 3-16,0 1 2 0,0 3-7 0,0 1-2 0,0 1-6 0,0 0-5 15,0 0-3-15,0 5-4 0,0 2-1 0,0 2 0 16,-2 7-2-16,0 2 6 0,1 4-2 0,1 1 4 16,-2 2 2-16,2 1-6 0,0 3-2 15,-1 0-3-15,0 1 2 0,0 0 0 0,-2 0 6 16,-2-2-2-16,1-2-5 0,-2-4-1 0,4-2-8 15,-2-5-9-15,2-3-7 0,0-4-20 0,2-3-14 16,0-3-18-16,0-2-17 0,0 0-18 0,0-3-65 16,0-4-171-16,2-1-638 15,-1 3-734-15</inkml:trace>
  <inkml:trace contextRef="#ctx0" brushRef="#br0" timeOffset="337239.8258">11723 14033 2571 0,'0'0'188'0,"0"0"-12"0,0 0-44 0,0 0-32 16,0 0-20-16,0 0-26 0,0 0-27 0,0 0-21 15,0 0-8-15,0 0-2 0,0 0-5 16,0 0-35-16,0 0-126 0,0 0-707 0,106 3-841 0</inkml:trace>
  <inkml:trace contextRef="#ctx0" brushRef="#br0" timeOffset="338033.8924">12183 14548 104 0,'0'0'559'0,"0"0"-183"0,0 0-7 0,0 0-26 0,0 0-37 0,0 0-23 0,0 0-55 16,0 0-45-16,0 0-40 0,0 0-31 15,0 0-17-15,0 0-14 0,0 0-13 0,55-95-12 16,-42 93-8-16,-1 1-7 0,4 1-9 0,-1 0-1 15,4 1-12-15,-1 5-4 0,0 2-3 0,-1 2-9 16,0 3 4-16,0 2-2 0,-2 2-2 0,0 3 6 16,-2 2-9-16,-3 2 4 0,-2 3-2 0,-2-1 0 15,0 0 3-15,-4 1-1 0,-2-3 3 16,0 0 4-16,0-3-1 0,-4-3-4 0,-1-2-1 0,0-2 2 16,-2-3-1-16,2 0 3 15,0-3 0-15,0-2-9 0,0-1 10 0,2-3-1 16,1 0 4-16,-2-2 13 0,2 0-6 0,1-4 3 15,-3-2-10-15,0-2-5 0,1-4-3 0,1 1-5 16,-1-4 7-16,3 3-7 0,0-4 4 0,-1 0-2 16,2-1-4-16,4-2 7 0,3-1-6 15,2 1 2-15,0-2 2 0,4 2-14 0,0 0 11 0,3 1-3 16,4 0 0-16,1 2 8 0,3 0-5 0,1 3 4 16,2 0-3-16,2 3 3 0,1 1-7 15,0 2 1-15,0 1 2 0,-1 2-4 16,0 3 7-16,-3 1-2 15,-3 0-3-15,-1 2 8 0,-4 7-7 0,0 1 1 16,-7 3 3-16,0 1-11 0,-4 4 6 0,-3 0-3 16,-3 3 2-16,-2 1 4 0,0 1-1 15,-7 2 2-15,1 1-2 0,-1-2 0 16,-1-1 0-16,3-3 0 0,2-4 2 0,2-2-7 16,1-3 7-16,1 0-3 15,6-4 1-15,3 1 5 0,1-2-3 0,8-4 4 0,2-1-4 0,4-1 1 16,3-2 0-16,2-5-2 0,4-1 3 0,1-2 0 0,-2-2-1 0,2 1 2 0,1-3-4 15,-2-1 4 1,-2-5-3-16,0 1 2 0,-6-2 2 0,1 0-7 16,-5 2 6-16,1-2-3 15,-7 3-1-15,0-1 6 0,-6 4-3 0,-3 0 4 0,1 2 3 0,-6 2-4 0,1 1 2 16,-3-1-4-16,0 3 3 16,0-1-2-16,0 3 10 0,0 1 2 0,-1 1-2 0,1 2 7 0,0 2-12 15,0 0-1-15,0 0-2 0,0 0-12 16,0 0 6-16,0 0-6 0,0 4 1 0,0 5 9 15,0 2-8-15,1 5 5 0,2 2-5 16,-1 5-7-16,2-1 5 0,-1 4-1 0,-1 1 7 0,-2 0-1 16,0 1 3-1,0 3-3-15,0-2-2 0,-1-1 2 16,-3-1-2-16,-1-1 1 0,0-1 3 0,1-3-5 0,0-4 4 0,-2-3-5 16,4-3-5-16,-2-5-4 0,0-1-21 0,3-3-22 0,0 0-30 15,1-3-30-15,0-2-56 0,0-6-179 16,0-1-705-16,0 3-701 15</inkml:trace>
  <inkml:trace contextRef="#ctx0" brushRef="#br0" timeOffset="338332.3159">13428 14125 2080 0,'0'0'266'0,"0"0"-16"0,0 0-50 0,0 0-19 15,0 0-35-15,0 0-33 0,0 0-52 0,0 0-30 16,0 0-28-16,0 0-9 0,0 0 4 0,0 0-3 15,0 0 7-15,0 0-14 0,21-7-51 16,-20 19-119-16,-1-3-565 0,0-2-964 0</inkml:trace>
  <inkml:trace contextRef="#ctx0" brushRef="#br0" timeOffset="340677.4038">14027 14671 359 0,'0'0'333'0,"0"0"29"0,0 0-71 16,0 0-27-16,0 0-28 0,0 0-21 15,0 0-30-15,0 0-27 0,0 0-25 0,0 0-19 16,0 0-9-16,0 0-1 0,36-85-2 0,-21 78-1 16,2 0-16-16,1 1-13 0,7 2-16 0,-2 1-15 15,0 2-7-15,2 1-11 0,-2 0-5 16,-2 6-5-16,-1 2-6 0,-1 4-1 0,-4 0-3 16,1 3-2-16,-5 1 5 0,-1 4 0 0,-2 1 1 15,-5 2 4-15,-1-1-5 0,-2-1 1 31,0 2 1-31,-3-3 0 0,-5 0 5 0,-1-1 1 0,-2-2-3 16,0 0-1-16,0-4-1 0,0-3-3 0,2-1 4 0,-2-3 3 0,3-1-4 16,3 0 0-16,-2-3-1 0,4-1-2 0,-1-1 10 15,3 0 0-15,-1-4 2 16,2-5-3-16,0-1-11 0,0-3-2 0,0-4 0 0,7-1-1 0,-2-3 1 0,3-1 2 16,1-2-5-16,2 0-2 15,0-2 5-15,2 0-4 0,4 1 4 0,0 2 5 0,1 0-5 16,5 4 1-16,1 3-2 15,4-1-1-15,1 1 2 16,1 5-2-16,-1 3 2 0,-1 2-2 16,0 2 3-16,0 3-3 0,-4 1 0 0,0 1 2 0,1 6-3 0,-5 3 2 15,1 2-1-15,-1 2-2 0,-2 1-3 0,-4-1 1 16,1 3 7-16,-3 1 0 0,-3 1 1 16,-4 0-1-16,2 3-6 0,-5-4-3 0,-2 2 6 0,0-1 0 0,0-3 1 15,-4 0 3-15,-2-2-4 0,-2-3 1 0,-2 0-3 16,3-3 4-16,-3 0-2 0,-2-1-1 15,2-1 4-15,0-1-7 0,2-2 6 16,-2-1 0-16,2-2-1 0,-1 0 9 16,0 0-10-16,4-4-2 0,-2-2-1 15,0-1-7-15,5-1 7 0,-1-2 4 0,2-3-3 0,-3 0 4 16,4-4-4-16,0 0-2 0,8-2 2 16,-1-2 0-16,4-1 1 0,1 0 1 0,6-1-2 15,2 1-8-15,2 0 12 0,-1 1-2 0,6 0 4 16,-1 1 4-16,3 2-12 0,2 2 0 0,-1 1-1 0,1 3 3 15,-1 2 2 1,0 4 1-16,-3 3 1 0,-3 3-2 0,-2 0-1 0,2 6 0 16,-6 2 2-16,-1 5 1 0,-1 3 1 0,-5 3-1 0,-2 1-3 0,-5 2-4 15,-1 1 4-15,-2 3 1 16,-1-2 3-16,0 1 5 16,-2 2-7-16,-2-3 0 0,-1 0-2 0,3-1-5 15,0-3 7-15,2-4 0 0,0-1 0 16,1-5 1-16,5-2-2 0,1-2-3 0,3-3 5 0,6 0 4 15,4-3-4-15,2-2 2 0,2-5-2 0,4-2-10 16,2-1 10-16,0-3-1 0,0-2 2 0,-2-1 8 16,-3-1-9-16,1-3 0 0,-4 0-2 0,-3-2 0 0,-3-1 3 0,1-1 2 15,-4 0-2 1,0 1 1-16,-2 1 4 0,-5-1-4 16,1 2 4-16,-5 2-1 0,0 1-5 0,1 4 4 0,-3 2-3 0,0 1-4 15,0 3 6-15,-5 2 0 0,3 1 2 0,-1 2 5 16,-2 0-2-16,3 2-2 0,-1 1-3 15,-2 0 1-15,2 2-3 0,-4 6-1 0,-1 3-1 0,2 5-5 0,-3 3 4 16,0 2-3 0,5 2 1-16,-2 1 5 0,3 2-7 0,-2 0 3 15,4 0 0-15,1 1-7 16,0-2 9-16,7-2 0 0,-2-2 1 0,5-4 4 16,5-2-8-16,-2-4 0 0,6-2 0 0,0-4 0 15,3-3 2-15,1-2 2 0,6 0-2 0,-1-8-3 0,2-3 4 0,-1-1-1 0,1-2 3 0,0-1 1 16,-2-1-4-16,1-3 0 15,-1 1 0-15,-5-3-5 16,2 0 9-16,-8 1-2 0,1-3 4 16,-1 3 5-16,-4-1-8 0,-3 1-1 0,1 3 0 15,-3-1 0-15,-4 3 1 0,1 4 2 0,-3-1-1 0,-2 3-2 0,0 1 6 0,0 1-1 16,-3 1 1-16,-2 2 2 0,2 1-6 0,-3 2 0 16,2 1-3-16,-2 0-6 0,2 1 8 15,-5 5-2-15,2 4 1 0,-1-1 0 0,0 4-4 16,0 3 0-16,0 0 1 0,3 4 7 0,-2 0-5 15,4 1 0-15,-2 1-4 0,3 1-7 16,2 0 7-16,-1 2-1 0,1-1 6 16,0 0 3-16,0 0-7 0,1-1 3 15,6-1-4-15,-1-2 0 0,4-3 5 0,3-4-2 0,-1-3 0 0,1-2 0 0,0-3 0 16,5-2 0 0,1-3 1-16,2 0 3 0,0-4-4 0,5-4 2 0,-2-1-2 0,2-2-4 15,-1-3 8-15,3 0 0 0,-4-2 2 16,3-1 2-16,-4-1-7 0,4 1-1 15,-3 1 0-15,2 0-2 0,-4 2 4 0,-2 2 2 0,-1 1-3 16,-5 3 2 0,-2 1-3-16,-3 2-3 0,-1 1 4 0,-5 3 2 15,4 0-4-15,-5 1 3 0,-2 0-4 0,2 1-5 0,0 3 8 0,1 2-1 16,-1 2 2-16,-1 4-1 0,-1-1-3 16,0 3 1-16,1 0 1 0,-1 2 1 0,0 0 0 31,0 0-1-31,0 0-2 0,0-1 0 0,0 0 3 0,0-1-3 0,0-2 4 0,0-3 1 15,0-2-5-15,0-1 3 0,1-1-2 0,-1-3-3 0,2-2 6 16,0 0-1-16,-1 0 0 0,2-2 2 0,3-4-2 16,-1-1-1-16,3 0 0 15,0-3 3-15,2 0-3 0,0-3 2 16,0 0-2-16,3 0-3 0,-1-3 4 0,5-1-2 0,-2 0 4 16,4 1 1-16,-2 0-4 0,2 1 1 15,0 3-3-15,0 1-1 0,2 2 5 0,-2 2 0 0,-1 4 0 16,-3-1 0-16,-4 2-2 0,-5 0-2 0,1 2 2 0,-3 0 0 15,3 0-1-15,-3 0 2 0,1 4-1 16,-2 0-3-16,3 1 4 0,-4 2-3 16,4 1 3-16,-3 3 0 0,-1 1-2 0,-2 3 2 15,0 1-3-15,0 1 2 0,0-1 1 16,0 2 0-16,-1-1 0 0,-3-1-2 16,-2-1 1-16,2-1-3 0,-1-3 2 0,4-3 2 0,-1-1-2 15,1-2 1-15,1-3 1 16,0 1-4-16,0-3 5 0,0 0-3 0,1 0 3 0,2-2 1 0,6-3-4 15,1-3 2-15,1 1-3 0,2-2 0 16,3-3 3-16,-1 0 1 0,2-3 1 16,0 1-3-16,-2-2 1 0,3-2-4 0,-2 1 5 15,0-1 1-15,1-1-3 0,2 0 2 16,-4 3-4-16,4 1-1 0,-2 1 5 0,-3 3-1 0,1 4 2 0,-2 0 4 16,-2 3-5-16,-1 3-1 0,0 1-2 0,-2 0-3 15,-3 3 4-15,2 5 2 0,-3 0 1 0,2 3-2 16,-3 3 1-16,3 2-4 15,-3 1 2-15,1 0 2 0,1 1-3 16,1-3 3-16,3-1-2 0,3-1 0 0,3-1 6 16,4-3 0-16,6 0 6 0,8-4 1 15,2-1-6-15,7-1 1 0,3 0-5 16,-1-2 2-16,-2-1-1 0,-3 0 3 0,-4-4 0 0,-5-1-4 0,-3-1 3 16,-6 1-3-16,-3-2 5 0,-5 1 2 0,-3-1-1 15,-2-2 5-15,-5 2-2 0,0-2-7 0,-3 2-5 0,0-1 0 16,0 0 0-16,-4-1 0 0,-1 1 0 15,-2 1 0-15,1 1 0 0,0 1 0 16,0-1 0-16,1 2 0 0,-1-1 0 0,2 2 0 0,-2-1-11 16,2 2-76-16,-2 0-55 0,-2 0-145 15,3 2-704-15,0-1-850 0</inkml:trace>
  <inkml:trace contextRef="#ctx0" brushRef="#br0" timeOffset="342222.2374">18963 14274 615 0,'0'0'661'0,"0"0"-312"0,0 0-25 0,0 0-57 0,0 0-29 0,0 0-29 0,0 0-34 0,0 0-32 16,0 0-19-16,0 0-12 0,-6-119-26 0,-1 115-13 15,1 0-17-15,-2 2-13 0,-4 2-5 0,-3 0-11 16,-3 2-1-16,-5 8-1 0,-2 1 0 0,-4 3 1 15,1 2 0-15,-4 5 0 0,3 1-4 16,-3 1 3-16,1 2-4 0,-2 2-2 0,-3 4 5 16,2 2-9-1,2 2 0-15,-2 0-3 0,7 2-5 0,0 0 1 0,4-3-5 0,4 1 1 16,6-4 2-16,5 0-3 0,3-3 4 16,5-1-6-16,1-1 2 0,9-3-2 0,5 1-1 15,5-2 5-15,4-4-8 0,4-1 6 16,3-2-3-16,2-2-3 0,5-2 11 0,2-1-9 15,3-1 4-15,-1-3 2 0,3-3-11 0,-2-1 9 0,0-2-3 16,0 0-1-16,-1-2 6 0,-4-4-3 16,1-2 2-16,-7-1-4 0,-1-2 2 0,-2 1-4 0,-4-3 2 15,-2-1 5-15,-4-1-9 0,-4 1 10 16,0-4-2-16,-4 1-2 0,-2-1 10 16,-2-3-9-16,0 3 1 0,-5 1 3 0,-1-2-10 15,-1 3 6-15,0 1 1 16,0 3-1-16,-3 0 7 15,-1 2-3-15,-4 1-1 0,1 2-1 0,-1 2 2 0,0 1-3 0,-2 1 0 16,0 3 4-16,-3 0-15 0,0 0 10 0,-2 0-6 0,-3 5 0 0,1 4 9 16,-2 1-12-16,1 3 10 0,1 1-5 15,0 1-4-15,4 4 6 0,1 0-4 16,1-1 2-16,4 4 2 0,3 0-1 0,2 2 1 0,2 0-4 0,3 0 5 16,4 0-5-16,5-1 1 15,4 0 4-15,0-2-8 16,4-4 7-16,1-2-2 0,1-4-1 0,2-4 7 15,1-3-7-15,-2-2 5 16,0 0-3-16,-3-2-3 0,1-4 1 0,-1-4-3 16,-1-2 2-16,-2-3 2 0,-1 0 0 0,2-4 0 0,-4 1-3 15,-2-1 1-15,-3 0-1 0,-3-1 1 0,-1-1 5 0,-4 0-2 0,-1 0 1 16,0-2 0-16,-4-1-3 0,-2 1 2 16,-3 0 0-16,0 0 1 0,-2 2 0 0,1 4-4 0,-1 1 4 15,4 1-4-15,1 5 5 16,2 2-3-16,1 2 1 0,2 2-1 15,1 2-9-15,0 0 2 0,0 0-7 0,5 0 3 0,4 5 8 16,7-2-4-16,5 2 8 0,5-1-2 0,7-1 1 0,2-3 5 16,7 2-4-16,-1-2 2 15,5 0-2-15,-1-3-3 0,2-4 2 16,-1-3-1-16,0-1 6 16,-3-4-6-16,-2-1 9 0,-1-4-3 0,-4 0-5 0,-3-5 11 15,-4 2-11-15,-4-4 1 0,-4 1 3 0,-2-1-9 0,-7 0 8 0,-2 0-1 16,-2 1-1-16,-7-2 7 0,-1 2-5 15,-1 0 4-15,-8 1-3 0,-1 4 0 0,0 3 0 16,-1 1-2-16,-3 6 6 0,2 2-7 0,-2 3 6 0,3 3-2 16,0 3-6-16,-3 0 10 0,3 8-9 15,-3 4 1-15,3 5 2 0,-1 5-11 16,-1 4 10 0,2 4-1-16,-2 5-1 0,4-1 8 0,-1 8-6 15,2 5 2-15,-1 3-3 0,3 3 1 0,0 1-5 0,2 2-1 16,0 1 4-16,2-2-2 0,0 0 6 0,2-1-1 15,0-1-4-15,0-3 2 0,2-2-1 0,1-3 2 16,-1-4 1 0,-1-2-4-16,-1-6-2 0,0-4-3 0,1-3-4 15,-1-3-3-15,1-3-13 0,-1-5-18 0,0-4-24 0,0-4-36 16,0-2-38-16,-2-5-60 0,-1 0-116 0,-3-2-333 0,4-3-517 0,-1 1-27 0</inkml:trace>
  <inkml:trace contextRef="#ctx0" brushRef="#br0" timeOffset="342562.9085">19786 14713 0 0,'0'0'0'0,"0"0"0"0,0 0 0 0,0 0 0 0,0 0 0 15,0 0 0-15,0 0 0 0,0 0 0 0,0 0 0 16,0 0 0-16,0 0 0 0,120-73 0 15,-113 67 0-15,-5 2 93 0,-1-1 404 0,-1 1-108 16,0 1-101-16,0 0-74 0,-1-1-61 0,-1 2-52 16,-3 1-33-16,1 1-32 0,2 0-23 15,-1 0-9-15,-1 0-8 0,2 0-3 0,-1 0 2 16,-1 0-1-16,2 0-3 0,1 0-1 0,-1 0 1 16,0 0-2-16,1 2 2 0,0-1-1 0,1 2-2 15,0-1 4-15,0-2 1 0,0 3 8 16,0-1 4-16,0 0-28 0,2 1-226 0,0-2-527 15,0 2 69-15</inkml:trace>
  <inkml:trace contextRef="#ctx0" brushRef="#br0" timeOffset="343640.5469">19812 14634 951 0,'0'0'354'0,"0"0"2"15,0 0-42-15,0 0-42 0,0 0-41 16,0 0-40-16,0 0-53 0,0 0-24 0,0 0-23 0,0 0-21 15,0 0-6-15,0 0-9 0,0 0-3 16,0 0-2-16,-18-86-4 0,31 74-3 0,4-3-3 16,3 2-3-16,6 0-6 0,4 0-2 15,3 3-3-15,-1 1-5 0,4 1 1 0,-1 1-5 16,-3 4 1-16,-1 2-6 0,-3 1-5 0,-5 4-2 0,-1 4-3 16,-3 2 0-16,-2 3 1 0,-2 2 0 15,-4 4 0-15,-2 1-2 0,-4 2-2 0,-2 2 1 16,-2 1 3-16,-1 3 6 0,-2 1-1 0,-8 2 1 15,0-2-4-15,0 0-9 0,-2-6 11 16,2-1-3-16,-1-3 2 0,1-3 7 0,1-3-11 16,1-2 3-16,1-4-1 0,2-2-4 15,3-1 4-15,0-1-1 0,2-3 1 0,0 0 1 16,0 0 0-16,0-3-1 0,3-2 1 0,-1-5 5 16,5 0-8-16,0-3 2 0,0-1-4 15,2 1-6-15,1-3 11 0,0-2-5 0,-1 1 3 16,2-3 7-16,0 1-12 15,0 1 4-15,2-1-4 0,-2 0-1 0,2 4 5 0,-1-2 0 0,2 3-1 16,2 1-2-16,-1 2 4 16,3 3-2-16,0-1 3 0,2 3 2 15,-1 2-6-15,-2 0 1 0,3 3-2 0,-4 1-1 0,4 0 4 16,-4 1-2-16,-2 4 3 0,1 2-3 0,-3 1-5 0,0 1 1 16,-1 2 0-1,-2 1 4-15,-2 1 0 0,0 1 1 0,1-1-2 0,-5 1-3 0,3 0 5 0,-5-1-1 16,0 0 1-16,-1-1 7 15,1-1-10-15,-1 0 1 0,0-3-2 0,0 0-7 0,0-5 11 0,0-1 0 16,1-2 2-16,-1 0 0 16,2 0-5-16,1 0-3 0,-1-5 1 0,5-2 1 15,0-1-1-15,1-2 2 16,2-3-1-16,1 1-7 0,0 0 8 16,3-1-2-16,-1-2 2 0,-2-1 12 15,4 2-12-15,1-1 4 16,4 0-9-16,2 0-4 0,3 3 8 0,-2 0-2 0,-4 3 7 0,-6 1-2 0,-2 3-2 0,-2 2-2 0,0 0 0 15,1 3 1-15,0 0-1 16,1 2 0-16,3 2 1 0,3 1-5 0,2 3 8 16,1-1-1-16,2-1 3 0,3 1 4 15,1-2-7-15,3 0 1 0,1-4-2 0,-2-1-3 0,2 0 6 0,1-1 0 16,-2-6 3 0,0-2 0-16,-2-4-2 0,2-2-1 0,-4-1 0 15,1-3 2-15,-4-4-2 0,-2 0 2 0,0-2-4 0,-1-2-3 16,-2-2 7-16,-1-1-1 0,-4-2 2 15,1-2 10-15,-7 1-8 0,0-3 0 0,-6 1 0 16,0 1-6-16,-5 2 11 0,0 5 2 16,-5 4 3-1,2 4 2-15,-1 4 1 0,-2 3-2 0,3 1 2 0,1 4 0 0,1 4-6 0,-3 2-2 0,1 1-5 0,1 1-12 16,-1 7 9-16,-5 3-1 0,-1 5 2 16,-3 6 11-16,2 4-13 0,-3 7-1 15,6 4-2 1,1 4-3-16,2 4 7 0,6 2 2 15,0 4 2-15,1 1 1 0,2 3-2 0,0 1 0 16,3 4 1-16,0 3 1 0,-1 3-5 0,-1 0 3 16,2 0-5-16,-3 2-5 0,0 0 10 0,0-2-3 0,0-2 1 15,-2-3 5-15,1 1-7 16,-3-5-5-16,-3-1 0 0,-1-4-2 0,-3-6-2 16,2-6 2-16,1-5-8 0,-2-8-9 0,3-7 0 15,-1-5-10-15,2-6 1 0,0-3-6 16,-1-4-21-16,4-2-4 0,-1 0-18 0,0-6-22 0,2-3-32 0,-1-3-77 15,2-3-160-15,1 3-439 0,0 3-847 0</inkml:trace>
  <inkml:trace contextRef="#ctx0" brushRef="#br0" timeOffset="344909.032">21417 14692 948 0,'0'0'408'0,"0"0"-132"0,0 0 37 15,0 0-36-15,105-122-39 0,-76 103-49 0,0 4-57 16,2-1-31-16,-1 5-29 0,-2 2-12 16,-3 2-5-16,3 3-10 0,-5 4-6 0,-2 0-6 15,-2 4-9-15,-2 4-6 0,-5 4-3 0,-2 2-3 16,-5 4-2-16,-2 6 1 0,-2 2-1 0,-1 4 5 16,-7 2 2-16,-4 3-4 0,-1 0 1 15,-6 2-4-15,-2 0-1 0,-2 0 0 0,-1-2 0 16,3-4 1-16,1-7-4 0,3-7 1 15,5-4-3-15,5-6 4 0,-1-4 6 0,5-3 3 16,1 0 3-16,-1-3-3 0,2-8-7 0,3-3-4 16,4-3-4-16,5-5 1 0,3-1 1 0,4-1-4 15,3-3 0-15,6 2-3 0,2-2 3 0,2-3 0 16,2-4 1-16,3-2 1 0,1-3-2 16,-2-3 4-16,3-1 0 0,0-1 0 0,1 0 1 0,-4-3-5 15,-1 4 2-15,-3 0-1 0,-3 6-2 16,-3 1 5-16,-3 5 3 0,-4 2 6 0,-5 3 6 15,-2 3-2-15,-3 4 5 0,-1 3 2 0,-6 3 1 16,1 4 4-16,0 2-1 0,-3 2-3 16,0 3-4-16,0 2-6 0,0 0-6 0,-3 0-5 15,-1 6-3-15,-5 4-3 0,-1 4 3 16,-4 6-2-16,-3 1-1 0,-3 7 4 16,0 3-1-16,0 3 3 0,0 1 1 0,3 2-4 0,1 1-2 15,-1 1-1-15,3-1 0 16,3 0 3-16,1-1 1 0,3-4-6 15,6 1-2-15,1-4 4 0,0 0-3 0,8-4 6 0,4-1 5 16,0-4-9-16,6-3 4 16,0 0-1-16,4-4-1 0,2-3 3 0,5-3-1 15,1-3 3-15,1-3-2 0,1-2-3 0,2 0 0 0,-3 0 1 16,1-5 0-16,0-2 1 0,-2 0 4 0,0-2-4 16,-5-3-2-16,1 0 4 0,-7 0-6 15,-3-2 3-15,0 0 4 0,-4 0-3 0,-4-1 6 0,-1 1-5 16,-4-3 2-16,-1 2 0 0,-1 0-2 15,-1 3 3-15,0 0 3 0,0 4-3 0,0 2-1 0,0 3 0 16,0 1-4-16,-1 2 2 0,0 0-1 16,-1 0-3-16,-4 3-2 0,2 3 1 0,-3 4-4 0,-3 2 3 15,5 4 1-15,-1 2-3 0,-1 3 6 16,5 2-4-16,1 1 2 0,1 1 2 16,0 0 0-1,1-2 2-15,5 2-4 0,3-4 4 16,2-2-5-16,1-2 2 0,2-4 1 0,4-2-2 15,2-5 5-15,1-2-3 0,2-4-1 0,5 0 5 0,0-2-5 0,2-7 4 16,2-1 0-16,0-4-9 0,0-1 4 0,4-1-3 16,-3-2 3-16,3-3 3 0,0-3-1 15,2-6 3-15,0 0-6 0,-1-6 5 0,5-1-3 0,2-5 3 16,-3-2 4-16,1-3-5 0,-3-1 4 0,-4-1-7 16,2 0 0-16,-5 1 5 0,-1 2-4 0,-3-1 4 0,-6 4 1 0,-3 4-6 15,-7 1 4-15,-2 6-2 16,-2 3 1-16,-3 3 3 0,0 2-1 15,-3 3 3-15,0 6-3 0,-1 5 1 16,3 3-1-16,-3 3-1 0,-1 4 4 0,0 0-10 0,0 4 4 0,0 5-5 0,-1 7-1 16,-4 8 6-16,-3 4 0 0,-3 7 4 15,0 9-3-15,-1 4 1 0,-7 5-2 0,0 3-1 16,2 2 2-16,-3 2-1 16,2 0 1-16,0-2 0 15,6-1-6-15,2-7 4 0,7-7-4 0,3-6 1 0,0-7 7 0,5-7-7 0,4-5 5 16,-3-5 0-16,-1-5-4 15,2-4 6-15,-2-2-2 0,4-2 2 0,0-4 2 0,1-5-3 0,3-3 0 16,2-2-1-16,-1 0 3 0,-2-3-6 16,5 0 6-16,-1-2-2 0,0-2-3 0,2 0 8 15,2 1-6-15,1-4 2 0,-1 2 1 16,1 0-7-16,1 1 4 16,-3 4-1-16,1 1-3 0,-1 5 4 0,-5 2-1 0,2 3 1 15,-3 2-1-15,-2 3 0 0,4 1-2 0,-2 0 0 0,0 5 2 16,2 4 0-16,-1 3 2 0,-2 4-1 15,3 2-3-15,-2 2 5 0,-2 3-5 16,0 0 3 0,-1 1 1-16,-1 1-7 0,1-2 7 0,-2 4-5 15,-4-3 2-15,3 0 3 0,0-3-4 0,-1-4 6 0,-1-3-6 0,-1-3 3 16,-3-4-4-16,2-1-1 0,-1-1-1 16,-1-3-12-16,-1-1 2 0,1-1-9 0,-1 0-6 0,0 0 1 0,0-3-24 0,0-4-19 15,1-3-34-15,-1-3-50 0,0-2-53 16,0-3-94-16,0-4-139 0,0-4-274 15,0 6-367 1,0 6 478-16</inkml:trace>
  <inkml:trace contextRef="#ctx0" brushRef="#br0" timeOffset="345307.2972">24061 14195 0 0,'0'0'457'0,"0"0"79"0,0 0-132 0,0 0-77 0,-6-135-54 0,6 118-59 0,2 3-45 0,1 1-30 0,2 3-20 0,-1 2-11 0,-2 0-18 0,3 2-14 15,-4 1-17-15,1 4-13 0,-1 0-13 0,-1 1-16 16,1 0-11-16,-1 0-16 0,1 0-5 15,3 0 4-15,-2 2 2 0,0 2 12 0,4 3-1 16,-1 0-36-16,0 2-79 0,-1 1-206 0,2-2-653 16,-4-2-623-16</inkml:trace>
  <inkml:trace contextRef="#ctx0" brushRef="#br0" timeOffset="345932.4216">24690 14472 1485 0,'0'0'175'0,"0"0"30"0,0 0 26 16,0 0 4-16,0 0 1 0,0 0-32 15,0 0-45-15,0 0-50 0,0 0-30 0,0 0-21 16,0 0-17-16,0 0-4 0,0 0-7 0,0 0 1 16,-55-68-6-16,34 74 2 0,-2 0-2 0,0 3-5 15,1 2 3-15,-2 0-7 0,-1 1-1 16,3 3-1-16,0 1-11 0,1 2 6 0,4-1-11 16,2 0 0-16,3 0 7 0,4 0-8 15,0 0 5-15,1-2-2 0,6 1-2 0,1-3-1 0,0 0 2 16,2 0 2-16,6-1-2 0,3-1 6 15,4-4-2-15,1 0-1 0,4-2 8 0,3-1-6 16,3-2 2-16,-1 0 2 0,2-2-6 16,-1 0 3-16,-2-2-1 0,-2-4 1 15,3 1 3-15,-4-3-1 0,-1 0 1 0,0-3-4 0,-5 1 2 16,4-2 0-16,-2 0 0 0,-3-2 4 0,-1-1-7 0,1-1 6 16,-3 1-5-16,1 1 2 0,-1 0 4 15,-1 3-7-15,1 2 2 0,-2 1-3 0,0 1-4 16,-1 4 5-16,0-1-2 0,-1 3 0 15,0 1 2-15,-2 0 0 0,2 2 1 0,-3 4-4 16,2 3 6-16,-2 2-9 0,0 1-1 0,-1 4 6 0,0 2-9 16,0 0 9-16,0 0-2 0,-3 2 0 15,0-3 2-15,0 1-1 0,0 0 3 0,0-2 0 16,-1-4-4-16,1-1 1 0,-2-3-3 16,2-3 3-16,0-2 3 0,0-1-2 0,0-2 0 15,0 2-2-15,0-2 1 0,0 0 1 0,0 0 5 16,4-2 3-16,0-1-5 0,2-2 5 15,1-1-6-15,2-2-1 0,1-2 3 0,1 2-4 16,2-2 3-16,-1 2-4 0,1-3 0 16,2 1 0-16,-2-2 0 0,5 0 0 0,-3 0 0 0,2-1 0 15,-2 2 0-15,-1-1-3 0,-2 2 4 16,4 1-6-16,-5 2 4 0,0 1 4 0,0 3-8 16,-3 0 6-16,-1 1-4 0,0 2-1 15,-2 0 5-15,-1 0-3 0,0 2 1 0,0 5 0 0,-1 3-2 16,3 1 3-16,-3 2-1 15,2 2 3-15,0 0-1 0,-1 0-1 16,1 1 2-16,0-4-3 0,2 1 5 0,1-1 1 0,0-3 2 16,-1 0 4-16,1-2-4 0,3-1 7 15,-2-3-3-15,4-2 2 0,1 0 4 0,0-1-7 16,4 0 4-16,3-3-7 0,0-3-1 0,2-1-1 16,1-3-2-16,-1 0 5 0,-1-2-2 15,-1-2 2-15,-1-1-1 0,-1-1-6 0,0-2 3 0,-3-1-4 0,3 1 2 16,-2-3 0-16,-5 3-15 0,4 1-2 0,-6 2-22 15,-4 2-41 1,-1 4-66 0,-3 2-267-16,-1 2-855 0,-1 3-551 15</inkml:trace>
  <inkml:trace contextRef="#ctx0" brushRef="#br0" timeOffset="347654.574">26561 14254 2164 0,'0'0'255'0,"0"0"-34"0,0 0 3 15,0 0-33-15,0 0-32 0,0 0-18 0,0 0-26 0,0 0-24 0,0 0-16 0,0 0-13 0,0 0-24 0,0 0-9 16,-4-97-13-16,4 98-9 16,0 1 3-16,0 3-8 0,-1 3 5 0,0 3 1 0,0 5 2 15,1 3 5-15,-2 5-2 0,2 2 1 0,0 5-3 16,0 1 3-16,0 2 0 0,-1 4-3 15,1 3 4-15,0 1-6 16,-1 2 1-16,1 0-2 16,0-3-10-16,0 1 7 0,-2-2-3 0,1-5 0 0,0 0 11 0,-1-1-8 0,0-3 1 15,1 0-1-15,0-6-5 0,1 0 1 0,-2-5 2 16,2 0 1-16,0-6-6 0,0 0 6 16,0-4-6-16,2-1-4 0,-2-1 6 0,2-1-15 15,0-1-6-15,0-2-10 0,-1-1-21 0,0-1-10 16,-1-2-16-16,2 0-22 15,-2 0-18-15,2-4-34 0,0-2-77 0,1-2-183 16,0 2-639-16,-3 0-625 0</inkml:trace>
  <inkml:trace contextRef="#ctx0" brushRef="#br0" timeOffset="348124.6532">26458 14662 1962 0,'0'0'233'15,"0"0"-9"-15,0 0-20 0,0 0-11 0,0 0-54 16,0 0-55-16,0 0-40 0,0 0-25 0,0 0-10 16,0 0-1-16,0 0 1 0,0 0 2 0,0 0-3 15,0 0 2-15,144-17-4 0,-108 17 0 0,0 0 3 16,3 0-7-16,2-2 6 0,-1-3-5 16,-2-2 1-16,2-1 7 0,-2-1-6 0,-4-3 3 0,-1 1 0 15,-3 1-3-15,-4-2 13 0,-1-1 11 16,-6 1 17-16,-2 1 8 0,-5-2 7 15,1 3 1-15,-6 0-4 0,-2 1 3 16,-1 1-8-16,-1 1-1 0,-3 2-1 0,0 0-7 0,0 2 0 16,0 1-8-16,0 0-8 0,-2 1 2 15,1 1-10-15,0 0-5 0,1 0-5 0,-1 0-6 0,1 4-4 16,-2-1-3-16,1 5 3 0,0 3-6 16,0 5 9-16,-3 3 1 0,2 2-3 0,2 3 3 15,0 1-6-15,0 2 1 0,-1 4 2 0,1 1-3 16,0-1 5-16,0-1-4 0,-1 0 1 15,2-2 5-15,2-3-5 0,-1 0 4 0,1-2-4 0,-2-2-2 16,2-2 4-16,0-5-4 0,0-5 2 16,-1 1-3-16,2-4-2 0,1-2-6 15,-3-3-11-15,2-1-4 0,-1 0-12 0,0 0-4 16,2-4-10-16,2-6-22 16,0-2-18-16,2-6-33 0,-4-5-35 0,0 0-65 0,-1-5-140 0,-1 7-377 15,1 6-937-15</inkml:trace>
  <inkml:trace contextRef="#ctx0" brushRef="#br0" timeOffset="348292.9979">27038 14083 1585 0,'0'0'275'16,"0"0"3"-16,0 0-43 0,0 0-31 0,0 0-31 0,0 0-40 0,0 0-43 0,0 0-35 0,0 0-30 0,0 0-9 15,0 0-14-15,0 0-1 0,0 0 0 16,63-58-7-16,-55 63 5 0,3 3-9 0,-3 0-22 0,-1 1-24 15,1 2-47-15,-1 0-72 0,2 1-165 0,-4-3-537 16,-2-2-596-16</inkml:trace>
  <inkml:trace contextRef="#ctx0" brushRef="#br0" timeOffset="349479.3768">27525 14488 1425 0,'0'0'269'0,"0"0"8"0,0 0-26 16,0 0-20-16,0 0-41 0,0 0-36 15,0 0-42-15,0 0-28 0,0 0-21 0,0 0-9 16,0 0-4-16,0 0-3 0,0 0 3 0,0 0-6 15,48-36-1-15,-35 36 1 0,-2 3-7 0,-1 3 0 16,2 2-7-16,0 2-6 0,0 2-1 16,-2 4-3-16,-1-2 0 0,-1 6-1 0,1 1-6 15,-1 3-2-15,-3 0-5 0,-1 3-3 0,-2 0 6 16,-2 1-1-16,0-1 1 16,0-1 1-16,-2-1-4 0,-4-3-3 15,3 0 2-15,-5-4-1 0,3-3-1 16,-2-1 3-16,2-2-4 0,1-4-2 0,-1-1 5 0,1-3-2 0,3-1 4 15,0-1 6-15,0-2-6 0,1 0 4 0,0 0-1 16,0 0-2-16,1-4 4 0,0-3-6 0,3-2-2 0,0-2-2 16,-2-3-6-16,3-2 1 0,0-2 0 15,4-2 3-15,-3 0 2 0,3 1-4 0,-1-2 1 16,5-1-9-16,-3 3 5 16,1-1 3-16,0 1 1 0,1 2 5 0,1 2-4 15,-1 2-5-15,5 1-3 0,-5 4-4 16,3 1 4-16,-1 4 5 0,-2 1 1 0,2 2 2 0,0 0-4 15,-2 0 2-15,0 1 1 0,-1 4 4 0,1 2-4 16,-1 3 1-16,2 1-1 0,-3 1-6 16,0 2 5-16,-3 1 0 0,3 2 3 0,-3 1 8 0,1-1-11 15,1-1 1-15,-5 0-1 16,-1-2-5-16,0 0 11 0,-1 0-1 16,-2-2-3-16,0-1 2 0,0-1-4 0,0-4-1 0,0 2 3 15,0-4-3-15,0 0 2 0,0-2 1 0,-1-1-4 0,0 0-3 0,1-1 9 16,0 0-2-1,0 0 5-15,0 0 10 0,0-2-19 0,0-4 2 0,0 0-3 0,-2-2-5 16,2 0 9 0,0-2-3-16,0 0 0 0,0-2-2 15,4-1-5-15,0-1 0 0,1-1 2 0,6-3 3 16,-1 0-1-16,1 0-2 0,6 0-4 0,-1 1-7 0,3 2 13 0,1 1-2 16,2 3 5-16,0 0 8 15,2 3-10-15,-2 2 4 16,-1 1 0-16,3 2-2 15,-2 1 8-15,-1 2 0 0,-2 2-1 0,0 5 1 0,-3 0-2 0,-3 4-2 16,2 3 4-16,-4 1 3 0,0 1-4 0,-3 3-1 0,-3 1-1 16,2 0-9-16,-3-1 12 0,3-1-3 0,-2 0 1 0,0-2 8 15,4-2-10-15,1 1 2 0,1-4-1 16,1-2 0-16,5-2 1 0,-4-2 2 0,6-3 0 16,1-2-2-16,0 0 2 0,3 0-1 0,4-6 2 15,-3-1 3-15,3-2-4 0,-5 1 4 16,1-3-4-16,-3-2-9 0,-2-1 12 0,3-1-2 15,-2-3 4-15,-3-3 8 0,0 0-9 16,-2-1 3-16,-1 0-1 16,-5 1 0-16,-2 1 3 0,0 3 1 0,-3 1 0 15,-2 4 3-15,-1 0 1 0,0 2-2 0,-1 1 2 16,-5 1 3-16,-1 2-9 0,-3 2-1 0,-5 2-7 0,1 2-10 0,-5 0 8 0,-1 6 0 0,0 6 2 16,-2 0 3-16,0 5-8 15,0 0 0-15,3 5-3 0,0 2 4 0,5 0 2 16,4 5 2-16,3-2-3 15,4 1-7-15,2-1 9 0,2-2-3 0,9 2 7 0,4-1 4 16,3 0-10-16,6-3 4 0,4-1-3 16,4-2-6-16,5-5 8 0,3-3-4 0,3-2-2 0,3-4-5 0,2 0-23 15,4-2-31-15,-1-2-43 0,1-2-74 16,0 0-203-16,-14-2-817 16,-15-2-588-16</inkml:trace>
  <inkml:trace contextRef="#ctx0" brushRef="#br0" timeOffset="353848.5542">30356 14704 558 0,'0'0'325'0,"0"0"18"16,0 0-12-16,0 0-35 0,0 0-44 0,0 0-47 0,0 0-35 0,0 0-26 0,0 0-23 0,0 0-19 0,0 0-8 15,0 0-8-15,0 0-4 0,20-110 1 16,-20 103-11-16,0 1-9 0,-5-2-6 15,1 1-7-15,-4 2-1 0,-2-3-8 0,-1 3-4 0,-5-2-11 16,0 2-8-16,-4-1 0 0,0 1 0 16,-5 1 4-16,2 2 2 0,-1 2-3 0,-2 0-3 0,-3 4-10 31,3 2 0-31,-3 1-1 0,1 1 0 16,1 3 2-16,1 2-8 0,1 2-1 15,2 0-3-15,1 2-1 0,1 1 5 0,2 1 1 16,1 2 0-16,5 0 6 0,-1-1-5 15,4-1-4-15,2 2 1 0,0-4 0 0,5 1 0 16,2 1 4-16,1-2-4 0,0-1-5 0,4 0 6 16,5-4-2-16,1 1 6 0,1-3 5 0,4 0-8 0,1 0 1 0,3-3 1 15,1-1-6-15,1-4 8 0,2-1-1 0,4-1-1 0,-3-1 3 0,5-6-5 16,1-2 2-16,1-4 0 16,-2 1 1-16,-1-1 1 0,-4-1-2 15,2-1-2-15,-4-2-5 0,-2 2 8 0,-1-2 1 0,-2 0 4 0,-1-2 9 0,-3 0-14 16,-3-2 1-16,-1 3-2 0,-1 1-7 15,0 1 14-15,-6 0 0 0,0 3-2 16,-2 0-4-16,0 3-1 0,0-2 2 0,-1 3 1 0,-1 1 5 16,-2 2-2-16,3 1-3 0,-1 1-1 0,0 2-10 15,1 0 9-15,-1 0-1 0,-2 2 2 16,3 0 10-16,1 0-16 0,0 0-1 0,0 0-3 16,0 0-9-16,-1 2 7 0,-1 2-1 0,-4 3 1 15,1 3 7-15,-4 3-4 0,-1 0 1 0,1 2 2 16,1 0 6-1,-1 3-5-15,4 0 0 0,-2-1-1 0,3 0-11 16,-1-1 12-16,2 0-2 0,2 0 3 0,1 0 6 0,0-2-9 16,0 0-1-16,4-2 0 0,3 2-5 0,-3-2 7 15,4 0 4-15,3-3-6 0,-2 0 4 16,1-1-4-16,0-2-1 16,0 0 3-16,0-3 3 0,1 1-4 0,0-2 1 0,-1-2-2 15,2 0-6-15,1 0 10 0,-3 0-3 0,1-3 5 16,-4 0 4-16,2-2-10 0,-1 0 2 0,3 1-1 0,-2-3-1 0,1-1 5 15,1-1-1-15,0-1-2 16,5-2-1-16,-2-2 1 0,3 1-3 0,-1-1 4 16,3-1 5-16,0-1-8 0,2 2 4 0,-3 2-6 0,-1 1-7 15,-1 2 12-15,-1 2-4 0,0-1 4 0,0 3 2 16,0 0-6-16,-3 2-1 16,4 1 0-16,-3 1 1 0,4 1 0 0,-3 0 3 0,0 0-3 15,1 2-3-15,-2 1 1 0,4 3-3 16,2 1 7-16,-1 1 4 0,4 2-7 0,-1 1 3 15,2 0-3-15,5 1-5 0,1 0 9 16,4 3 0 0,1-3 2-16,5 1 2 0,2-4-8 0,1 2-2 15,7-2-4-15,-3-1 1 0,4-1 0 0,-4-2 3 0,-3-2 0 16,2-1-2-16,-5-2 8 0,-5 0-2 16,1 0 5-16,-6-1-1 15,-5-4-2-15,-3 0 0 0,-2-1-2 0,-2-1 0 0,-5 0 5 0,1-1 2 0,-4 0 4 0,-2-1 6 16,-2-2-6-16,2 2-2 0,-5-1-1 15,2 0-2-15,-1 0-2 16,-3 1 4-16,-1-1-3 0,0 1-1 0,-3-1 6 0,-3 3-3 0,1-2 3 0,-4 2 1 16,0 0-7-16,-2 0 0 0,-6 2-2 0,2 1-4 15,-8 0 6-15,-1 3 1 0,-3 1-2 16,-2 0-2-16,1 2-2 0,0 5-3 16,6 3 3-16,0 1 3 0,3 2-5 0,1 1 2 15,5 2-2-15,4 0-6 0,1-2 7 0,7 2-4 16,1-1 6-16,6-3 1 0,4 4-6 0,5-3 2 0,4 0-2 15,3-3-1-15,5-2 3 0,-1-3 3 16,4-2 1-16,-1-3 0 0,1 0 1 0,0-2-4 16,-2-4 0-16,-2-2 5 15,1-2-4-15,-1-2 6 0,0-1-4 0,0 0-6 0,-2-1 10 16,-3-3-2-16,4 0 5 0,-3-1 4 16,-3-4-2-16,-1-1 3 0,0-2-3 15,-3-2-1-15,0-1 1 0,0-3-1 0,-4 1 5 0,-1 1 0 16,-6-1-1-16,-3 2-3 0,0 0 2 0,-1 3 8 15,-1 4-6 1,-3 1 4-16,-1 3-1 0,2 4-9 0,-3 4 7 16,3 2 0-16,1 2 1 0,2 3 0 0,0 1-14 0,0 1 0 0,-1 0 0 0,1 0 0 15,-1 0 0-15,0 3 0 0,-3 3-4 0,1 4-6 16,-5 6 6-16,-3 6 3 0,1 4 4 16,-2 3 5-16,1 3-8 0,0 2 0 0,-4 3-2 15,4 4-2-15,1 2 4 0,-3 0 1 16,4 0 3-16,1 1-4 0,5-2 0 0,2-3-1 0,0 0-2 15,4-1 4-15,5-4-2 16,5-1 5-16,4-4 1 0,4-1-6 0,1-3 4 16,7 0-1-16,3-5-2 0,5-2 0 0,-1-6 0 0,3-1 0 15,0-4 0-15,-5-1 0 0,4-4 0 0,-4-2 0 16,-6 0 0-16,0-2 0 0,-7-5 0 16,-3 1 0-16,-6-4 0 15,-1 2 0-15,0-2 0 0,-2-2 0 0,-4-1 0 16,0 1 0-16,-3-2 0 0,-2 1 0 0,4 1 0 15,-2 0 0-15,-1 1 0 0,-1 2 0 0,0-1 0 0,0 3 0 16,0 2 0-16,0 0 0 0,0 2 0 0,0 2 0 16,0 0 0-16,0 0 0 0,0 1-14 15,0-2-48-15,0 2-33 0,0-1-43 0,0 1-85 16,0 0-269-16,0 0-749 0,0 0-545 0</inkml:trace>
  <inkml:trace contextRef="#ctx0" brushRef="#br0" timeOffset="356847.5834">3560 15504 2348 0,'0'0'91'0,"0"0"-37"0,0 0 28 0,0 0 25 0,0 0 20 0,0 0 13 0,0 0-15 16,0 0-15-16,0 0-28 0,0 0-20 15,0 0-11-15,0 0-9 0,-69 75-9 0,70-66-6 0,4 1-6 16,0-1-5-16,3 0-1 0,0-1 1 0,2 0 0 15,0 0-2-15,2-2 0 0,1-2-2 16,1-3-1-16,0-1 4 0,-1 0 0 16,1 0 0-16,-2-4-4 0,-1 0-3 0,0-2 2 15,-2-2 2-15,-3-3 7 0,1 1 4 0,-3-3-4 16,-1 0-2-16,-2-1-8 16,-1-2-3-16,0 0-2 0,-1-2 1 0,-6 0 4 0,-2 1-7 15,0 0 1-15,-3 2-5 0,0 2 3 0,-5 0 4 16,1 3-5-16,-4 4 4 0,0 2-4 0,-4 4-4 15,-3 0 4-15,-1 6-2 0,-4 6 7 16,-3 3 4-16,-1 4-4 0,-4 3-3 16,-1 3-2-16,1 2-4 15,3 2 3-15,2 2 4 0,4 2-1 16,2 2-2-16,6 1 2 0,-1 1-2 0,6 1 0 0,4 0 4 16,4-1-5-16,5 1 3 0,4 1-5 0,1-3-4 0,8 1 4 0,4-1-1 15,5 0 5-15,1-2 6 0,5-3-5 0,4-4-2 16,2-2-3-16,3-3-6 0,3-3 7 15,4-4 5-15,2-4 0 0,1-3-1 16,2-4-1-16,-1-3-7 0,1-1 6 0,1-3 3 0,0-4-6 16,-1-4 2-16,-1-1-5 0,-2-3-2 15,-2-1-2-15,-2-1 4 16,-2-3 2-16,-3-1 6 0,-3-1 3 0,-3 1-8 0,-2-3 3 0,-4 0-2 0,-2 0 2 0,-5-1 7 16,-3 2-4-16,-3-1-4 0,-2-1 3 15,-2 1-3-15,-3 2 2 0,0 1 8 0,-2 3-6 16,-3 2 0-16,2 1-3 15,-6 1-8-15,3 3 6 0,-2 2 2 0,-2 1 5 16,-1 1 3-16,0 2-2 0,-1 1-8 16,-1 2 0-16,2 0 0 0,-5 1-1 0,2 1 8 0,-2 0-3 15,1 4-4-15,-5 4 2 0,1 4-2 0,0 2 4 16,0 3 6-16,-1 2-8 0,2 1 2 16,1 2-1-16,3 1-14 0,1 2 13 15,1 2-2-15,3 1-1 16,0 3 13-16,2-1-9 0,4 2-6 0,1-4 1 15,2-1-4-15,4-2 3 0,6-1 8 0,0-4-2 16,2-3-3-16,5-3 2 0,1-5-2 0,6-4 7 0,1-4 4 16,2-1-8-16,1-6 2 0,-1-4-6 15,1-5 1-15,-1 0 9 0,-1-2-5 0,-1-3 4 0,-2 1-6 16,-1-3 1-16,-2 1 1 0,-3 0 0 0,-5-2 4 16,2 2-5-16,-5 0 3 15,-2 2-2-15,-3 2-5 0,-1 1 6 0,-2 3-2 0,-1 2 4 0,-1 0 6 0,-1 2-9 16,-1 2 1-16,-1-3-3 15,-1 2-5-15,1 1 3 0,-4 0 4 0,3 1 3 16,-1 0 1-16,0 2 1 0,2-1-7 0,1 1 0 16,-1 0 4-16,-1 0-7 0,3 3 6 15,-1-3-4-15,2 2-5 0,0 1 8 16,1-2-2-16,0 2 3 0,0 1 7 0,-2 0-10 0,2-2 0 0,0 2-2 16,0 0-8-16,-1 0 8 0,1 0 4 0,0 0 0 15,-1 0 1-15,1 0-2 0,0 0-3 16,0 0 3-16,-1 0 2 0,1 0 2 0,0 0-1 15,-2 0-4-15,1 0-5 0,-1 0 3 0,2 0 2 0,-3 0 3 16,2 0 7-16,1 0-12 0,0 0 1 16,0 0-2-1,0 0-3-15,0 0 10 0,0 0-2 0,0 0 1 0,0 0 2 0,0-1-5 16,0 1-2-16,0 0 2 0,0 0 2 0,0 0-3 16,0-1 4-16,2-1-7 0,1 1-1 0,3 0 4 15,2-1-1-15,1-1 5 0,5 2 2 0,1-1-5 16,4 2 1-16,1 0-4 15,2 0 1-15,1 0 3 16,2 2 1-16,2 3 1 0,2 2-5 0,-1 0 0 16,1 3-1-16,2 3 2 0,-1 0 5 0,-2 4 0 0,-3 0 0 15,0 0-5-15,-2 2-2 0,-5-1 1 0,-1 1-1 0,-4 0 7 16,-4-2 1-16,-4 0-5 0,0-1-1 0,-4-1-2 16,1-1 4-1,-2-3 1-15,-4-1 4 0,-1 1-4 0,-3-4-5 16,2 2 3-16,-3-2 0 0,1-3 3 0,1 0 4 15,1-3-5-15,-1-1 4 0,-1 0-5 0,3-2-8 0,-2-5 13 16,-1 0-12-16,3-3 6 0,-1 1 2 0,2-4-6 16,1 1 5-16,0-5-2 0,3-2 1 0,-1-2-1 0,3-4 2 15,5 1-1-15,3 0-1 0,2-1 1 16,3 2-2 0,2-1 3-16,2 4 1 15,2 0-7-15,4 1 4 0,0 1-3 0,4 4-1 16,-4 0 7-16,1 3-4 0,0 3 4 0,-1 2-3 0,-4 4-2 15,0 2 2-15,0 0-1 0,0 5 3 0,-3 4-1 0,1 1 2 16,-6 3-3-16,4 1-1 0,-6 4 3 0,0 1-5 0,-1 0 4 0,-3 2 5 16,0 1-8-16,-1-1 4 0,-5 3-3 15,0-2-2-15,-1-1 7 0,0-1-2 0,1-3 3 0,-4-1-2 16,-3-2-3-16,2-2 1 16,-3-3 1-16,1-1 2 0,0-4-1 0,-1 0 3 0,-1-4-7 15,1 0-1-15,-1 0 4 0,0-1-4 16,0-5 3-16,1-2 0 0,-1-1-5 0,2-3 1 15,1-2 0-15,3 1-1 0,0-3 6 0,1-2-1 16,1-2 4-16,-1 0-6 0,5-1-1 16,2 0-1-16,2 0-2 0,3 0 3 15,2 1-3-15,2 1 2 0,4-1-1 0,1 2 0 16,1 2 3-16,2 1-2 0,0 3 4 0,2 2 2 0,-3 3-6 0,2-1 4 16,-3 5-5-16,0 3 2 0,0 0 5 15,-3 1 0-15,-2 6-2 0,-1 1-3 0,0 2 2 16,-5 3 1-16,0 2 2 0,-4 0 5 0,-1 2-5 15,-3 0 2-15,-2 0-5 0,0 2-2 16,-1-2 7-16,-3 0-8 0,0-1 9 16,-1-3-4-16,-3 0-5 0,3-2 4 0,-1 0-3 15,1-2 3-15,0-1 1 0,3-3 3 16,0 0-4-16,2-1 0 0,0-2 0 0,0-1-5 16,3 0 5-16,0-1 3 0,2 0-5 0,0 0 6 15,2 0-4-15,-1-2 0 0,-1-3 8 0,3-1-6 16,-2-1 3-16,2 1-3 0,1-3-2 15,1-1 0-15,0-1-3 0,0-1 2 0,1 1-1 0,0-4 2 0,-1 0-2 16,1-2 1-16,-2 2 1 0,0-1-3 0,2-2 6 16,-2 1-1-16,1 0-3 15,0 0 2-15,0 4-5 16,-3 0 2-16,-2 4 5 0,0 1-3 16,-2 1 4-16,-1 1-2 0,-2 0-4 0,2 3 0 0,1 0 0 0,1 2 2 0,-3 1-1 0,3 0 3 15,1 0-2-15,1 0-4 0,-1 0 3 16,4 0-2-16,0 0 3 0,2 1 4 15,-1-1-5-15,1 0 1 0,3 0-1 0,2-2 0 16,1-4 4-16,0 1 0 0,3-3 0 16,1-1-4-16,-3-3 1 0,1 1-2 0,-5-2 0 15,4-1 5-15,-4 0-1 0,1-2 1 0,-5 1-1 0,-2 2-3 16,-4-2 4-16,-2 1-1 16,0-1 3-16,-2 1 3 0,0 0-8 0,0 1 3 15,-4 2-2-15,-4 1 0 0,3 4 5 0,-3 1-2 0,-2 3 1 16,-1 1-4-16,-3 1-2 0,-2 1-1 0,-2 6-1 15,0 2 2-15,-1 2 1 0,3 2 2 16,2 2-2-16,3 0-2 0,6 2 1 0,5 1-3 0,0 2 5 16,6 0 0-16,8 1-3 0,2 3 2 15,7 0-2-15,1 2-2 16,6 0 6-16,0 1-2 0,4-2 1 0,0 0-1 16,-2 0 0-16,1 2-1 0,-2 0-1 15,-2-1 5-15,-1 0-5 0,-6-3 3 16,-7-2-3-16,-4-4-1 0,-4-2 5 15,-5-2-2-15,-2-3 4 0,-7 1 1 0,-5-4-3 0,-3 0 2 0,-4 0-4 0,-1-1 2 16,-3-2 1-16,-1-1 0 0,-1-2 0 16,1 0-3-1,-2-1 1-15,4 0-2 0,1 0 2 0,1-1 1 16,1-1-10-16,5-3-3 0,1-1-12 0,2-1-18 0,4-2-19 0,1 0-37 0,5-3-63 16,1-2-117-16,5-3-383 0,0 5-533 15,-1 3-209-15</inkml:trace>
  <inkml:trace contextRef="#ctx0" brushRef="#br0" timeOffset="357430.356">6102 15437 2564 0,'0'0'307'0,"0"0"-156"16,0 0-11-16,0 0-11 0,0 0-17 0,0 0-26 16,0 0-27-16,0 0-14 0,0 0-18 0,0 0 7 15,0 0-4-15,0 0-3 0,0 0 2 0,0 0-6 16,51 133 0-16,-39-95-3 0,0 3-3 15,2 1-2-15,-2 3-4 0,-1 1 0 0,-2 2-6 16,0 1 3-16,-4 1-2 0,0 0-5 0,-3 0 11 16,-2 1-10-16,-2-1 3 0,-6-2 3 15,-2-2-13-15,0-5 7 0,-2-5-7 0,-1-5-4 0,3-7 9 16,-3-5-8-16,5-8 7 0,-1-4-2 16,2-6 2-16,-2-1-1 0,0-4-5 0,1-7 5 15,-1-3-7-15,2-2 4 0,-1-6-1 16,1-1-2-16,-1-4 6 0,3-3-5 0,3-5 5 15,-1-1 2-15,1-6-12 0,2-1 10 0,0 1-3 16,5-3 3-16,-3 0 6 0,5 3-3 0,-2 0 1 16,2 3-3-16,-1 1 3 0,2 2-2 0,5 1-1 15,0 1 5-15,1 2-6 0,3 4 7 0,0 3 1 16,3 4-4-16,1 3 8 0,3 3-7 16,-2 1 5-16,4 6-1 0,-2 2-5 0,-1 5 2 15,2 1-4-15,-2 5 1 0,0 4 0 0,3 4 1 16,-4 3 3-16,-1 2-5 0,0 4 4 15,-2 1-6-15,-2 3 0 0,-4 0 3 0,-2 0-8 16,-4-2 10-16,-4-2-2 16,-2-2-3-16,-1-4 12 0,0-1-11 0,-3-1 6 0,-5-3-2 15,-1 0 0-15,-3-2 1 0,1 0-1 0,-6-2 1 16,3 0-3-16,-4-1 2 16,0 0-1-16,0-2-2 15,-2 1 9-15,1-1-10 0,-4-2 3 0,1 1 1 16,2-3-14-16,-2 0 10 0,2 0-4 0,4 1-5 0,0-2 7 0,4-1-13 0,-1 0-2 15,3-1-7-15,3 1-8 16,1 0-9-16,4-1-18 0,2 1-31 16,0 0-50-16,2 0-73 0,8 1-174 0,-2 0-578 0,1 1-733 0</inkml:trace>
  <inkml:trace contextRef="#ctx0" brushRef="#br0" timeOffset="358609.0448">6783 15688 2097 0,'0'0'231'0,"0"0"-31"16,0 0-33-16,0 0 2 0,0 0-12 0,0 0-18 0,0 0-30 16,0 0-23-16,0 0-27 0,0 0-11 15,0 0-9-15,0 0-1 0,0 0 3 0,0 0-8 16,10-47-2-16,-18 50-6 0,3 3-9 16,-4 0 10-16,0 4-10 0,-2 1 1 0,0 3 1 15,1 1-14-15,-5 1 10 0,5 0-6 0,-3 1 1 16,2 2 4-16,-1 0-6 0,1 1 1 0,1 1-3 15,3-1 2-15,-2 1-5 0,7-2-1 0,0-2 2 16,2-1-8-16,0-2 8 0,0-1-2 16,1-5-4-16,3 2 12 0,4-5-10 0,1 1 4 15,0-3 1-15,4-2-12 0,-1-1 13 0,5-1-3 16,-3-6 1-16,4-2 6 0,-2 0-6 16,-1 0 0-16,1 0-1 0,-2-3 0 0,0 3-4 15,1-4 2-15,-4 1 2 0,0-2-6 0,0 0 6 16,0 0-3-16,-1 0-2 0,0-1 10 0,-2 0-8 15,1-1 3-15,-5 2 1 0,3-1-9 16,-5 3 7-16,3-3-1 0,-3 3 0 0,0-1 3 16,-1 3-1-16,-1-1-1 0,0 2 0 15,0 4 1-15,1 1-4 0,-1 1 4 16,0 0 1-16,0 2-8 0,0 1 7 0,0 0-4 0,0 0-2 16,0 0 8-16,2 0-9 0,1 0 6 0,0 4-2 15,4 0-3-15,3 1 4 0,-2 1-4 16,4 0 6-16,1 1 0 0,-2-1-2 0,4 1 3 15,-2 0-6-15,0 0 7 0,1 0-7 0,0 3 3 16,-2-2 3-16,-1 1-9 0,3 0 10 0,-2-2-6 16,-1 0-1-16,0-2 8 0,-1-1-6 15,0-2 3-15,0 0 0 0,-1-2-4 16,-3 0 1-16,1 0-2 0,3-5 4 0,-2 1-2 16,-5-3 3-16,5 1 1 0,-3-3-5 0,2 3 2 15,-2-2-3-15,1 0 3 0,2-2 3 0,0 2-5 0,-1-4 4 16,2-1-4-16,4 0 1 15,0 1 6-15,0-1-5 0,4 4 2 0,-4 2-3 16,3 1-6-16,-5 2 4 0,2 1-1 16,-4 1 4-16,0 2 3 0,-1 0-5 0,0 1 2 15,1 5-3-15,0 2 3 0,1 1-2 0,-1 3 0 0,0 1 3 16,1 0-4-16,-1-1 3 0,2 0-1 16,0-3-2-16,1-2 6 0,-1 2-3 0,5-2 2 0,-3-1-1 15,4-1-5-15,-3-1 4 0,3-3-1 0,-3-1 4 16,5 0-3-16,-1-1 3 0,-3-2-2 15,4 0-3-15,-3-1 3 0,-1 0-3 0,2-1 1 16,-4-1 2-16,-1 2-4 0,-2-1 3 16,0-3-2-16,-2 1-1 0,0-1 4 0,-4-1-1 0,3 2 2 15,-4-2-2-15,3 1-2 16,-3-1 1-16,3-2 0 0,-3 1 4 0,0-1-3 0,4 2 2 16,-4 0-3-16,4 0-2 15,-3 1 5-15,2 0-4 0,-2 3 2 0,4 1 0 0,-1 1-5 16,-2 1 2-1,3 1-3-15,1 1 3 0,1 0 3 0,2 0-2 0,5 5 2 0,1 1-4 0,4 2-1 16,3-1 1-16,4 0 2 0,2-1 5 0,5-3-1 16,-1-1 1-16,4 0-5 0,3-2 0 0,-2 0 2 15,1-6-2-15,1-2 5 16,-1-2 0-16,0-2-5 0,0-1 4 0,-3-1-6 0,-5-2 6 0,-3-2 2 16,-2 0-1-16,-6-1 3 0,-4 0-6 15,-5-1-2-15,-2 1 2 16,-3-2 2-16,-7 1 3 0,-2 3 1 15,1-3 0-15,-10 5-1 0,0 2-1 0,-5 1 7 0,-3 4-5 0,-2 4 1 16,-2 4 1 0,-4 0-7-16,1 7 5 15,-3 2-3-15,-1 5 1 0,1 3 2 0,2 5-2 0,-2 3 0 0,1 4-3 0,3 2-3 0,2 3 2 16,-3 3 0-16,7 2 5 0,0 3-4 16,1 2 3-16,6 0-3 0,1 2-2 0,7 0 3 15,4-1-1-15,-1 3 4 0,5-1-2 0,3 0-3 16,2 2 3-16,-1-1-2 0,2-1 3 0,-2 1 8 15,-2 0-9-15,-3 0 2 0,2-3-8 0,-2 0-11 0,-4-5 12 16,0-5 2-16,0-1 7 0,-4-6 5 16,-6-3-7-16,-1-4-6 0,-4-3 0 15,3-5-3-15,0-4 0 0,-3-2 1 16,3-2-6-16,-1-3-8 16,-2-2-6-16,1 0-15 0,0 0-16 0,-4-5-23 0,-1-1-66 15,-2-1-129-15,-1-3-458 0,5 2-563 0,4 2-11 0</inkml:trace>
  <inkml:trace contextRef="#ctx0" brushRef="#br0" timeOffset="360579.0891">9352 15619 2392 0,'0'0'136'0,"0"0"17"0,0 0 5 0,0 0-12 0,0 0-3 0,0 0-22 15,0 0-32-15,0 0-26 0,0 0-26 0,0 0-14 16,0 0-5-16,0 0-7 0,0 0-5 0,0 0 0 16,32-58-4-16,-18 46 2 0,3-4 5 15,-3 1-7-15,2 1 4 0,-5-3-3 0,-1 2-6 16,0 0 11-16,-4 2 1 0,-2-2 7 0,-4 2 16 16,0 1-9-16,0-1 3 15,-2 4 0-15,-6-1-6 0,-1 3 1 0,-2 3 1 0,-2 2-5 16,-6 2-7-16,-2 0-2 0,-3 7-4 0,-1 4 2 15,-5 3 4 1,-1 4-3-16,1 4 0 0,-2 3-6 0,0 3-6 16,2 3 11-16,1 3-1 0,1 1 3 0,6 3 5 15,1 1-9-15,3 0-3 16,5-1-1-16,4-2-6 0,6-4 8 0,3-4 1 0,3-1-2 0,8-5-3 16,6-1 0-16,4-6 1 0,3-3 3 0,6-1 10 15,7-5-10-15,2-4 4 0,5-2-6 0,-1-3-3 0,3-6 5 16,-2-2-3-16,2-2 2 0,-3-1 2 15,-2-3-4-15,-2-1-2 0,-5-1-1 0,3-1 0 0,-8-1 3 16,-4-2 3 0,-1-2-1-16,-4 0-4 0,-7 0 2 0,-5-1 0 0,-2 2 3 0,-6 3 7 15,0 1-8-15,-6 4 2 16,-2 3-5-16,-5 4-4 0,-2 3 10 0,-3 4-2 16,-4 2 2-16,-2 0 4 0,-5 8-11 0,1 3 5 0,-2 4-2 15,3 0 4-15,3 4 3 0,1 0-2 0,3 2-2 16,4 1-9-16,4 0 3 0,3-4 3 0,6 2 1 15,4-1 8-15,-1 0-7 0,5-2-2 16,6 1-2-16,2-2-6 0,3-3 10 0,5 0 0 0,2-1 0 16,1-3 1-16,4-3-5 15,-6-2 0-15,5-2 3 16,-2-2 0-16,-1 0 4 0,1-3-2 0,-4-2-5 0,0-4-5 0,0 0 5 16,-4 1-3-16,-1-3 3 15,-2 2 10-15,-2-2-12 0,-3 1 3 0,-1-1-1 0,-4-2-4 0,-3 2 7 16,1-1 2-16,-2-1-2 15,0 0 5-15,-2-1-9 0,0 0 1 0,-1-2 2 16,-2 0 1-16,3-1 3 0,-1 0-1 0,-2 2-5 0,1 2-2 16,2 2 3-16,-2 3 0 0,3 3 5 15,1 2-1-15,-1 1-3 0,1 2-2 0,0 0-7 0,-1 0 1 16,1 6 2-16,-1 3 1 0,0 4 5 0,-1 4-4 16,4 1 4-1,-2 1-3-15,2 2 4 0,5-2 1 0,2-3-4 0,3 0 4 0,3-2-5 16,5-2-1-16,4-3 5 0,3-3-4 15,4-3 5-15,-1-2 2 0,3-1-6 0,-4-3-3 16,0-5-2-16,0-1-1 0,-1-4 3 16,-4-3 2-16,0-2 2 0,1-1-3 0,-3-3 4 0,-3 0-1 0,-3-1 3 15,-2-1 3-15,-2 1-3 16,-5-1 4-16,-3-1-5 0,1-1-4 16,-5 0 9-16,0 2-1 0,-3 0 5 0,-5 4 2 15,-2 1-4 1,-4 6-2-16,1 1-1 0,-5 5 2 0,-3 3-1 15,-1 4-1-15,-5 0-2 0,1 4-4 0,0 4 2 0,1 4-1 16,5 2 1-16,3 1 5 0,7 2-9 0,4 1 3 0,6 3-2 0,0 1-6 16,7 1 10-16,3-1-3 0,6 1 3 0,-2 0 2 15,4 0-5-15,1 0 0 0,-1 0-2 0,-1 0 3 16,3-1 0-16,0-1 2 16,0-1-2-16,0 0-4 0,-2-2 4 0,-4 1-4 0,3-3 5 15,-6 0 2-15,-1-3-5 0,-2-2 1 0,-4-2-3 16,0-1-1-16,-2 0 4 0,-2-3 0 0,0-3 2 15,0 0-3-15,-3 1-1 0,-1-2-5 0,-3 0 0 16,1-1 1-16,-2 0-4 0,0 0 3 0,-2-6-7 16,5-1-3-16,-1-4 3 0,4-2-2 15,2-3 3-15,0-2 1 0,2-5-1 0,8-5 4 16,4-4-1-16,3-5 1 16,3-4 10-16,4-4-3 0,3-3 1 0,4 3 2 0,3 0-2 0,1 2 2 15,-3 4 9-15,1 7 8 16,-5 3 1-16,0 5 9 0,-6 4 0 0,-3 4-4 15,-4 4 6-15,-4 4-2 0,-4 5 0 0,0 1 3 16,-4 2-15-16,-3 0-4 16,2 5-4-16,-1 6-5 0,0 4 7 0,1 4 5 0,-1 4-1 15,-1 4-1-15,0 2-1 0,0 2-3 0,0 1-1 16,0 4 6-16,0-1-5 0,0 2-1 16,0 2-5-16,1 1-2 0,0 0 6 0,0 2-6 15,-1-1 7-15,0-2-4 0,0-3-4 0,0 0 3 0,2-2-2 16,-2-4 2-16,-2-4 0 0,-2-2 3 15,-2-2-2-15,3-4-2 0,-4-3 0 0,4-2-8 0,-1-3 2 16,1-5 2-16,1-1-12 0,0-2 7 16,-1-1-7-16,2-1-7 0,-1 0 3 15,2-6-6-15,-1-2 2 0,1-2-5 0,0-3-4 0,0-3-5 16,0 0-10-16,0-2-4 0,3-1-4 0,-2 0-4 16,2 4 2-16,-3-4-3 0,0 3 5 15,0 1 0-15,0 0 8 16,0 2 11-16,0-1 8 0,-4 3 14 0,1-2 5 0,0 2 5 0,-2 0 5 15,2 1-1-15,-2 0 6 0,0 3 5 0,-2 0 6 16,2 1 7-16,-2 3 11 0,2-1 5 16,0 1 2-16,1 1 7 0,0 0-2 0,2 2-1 15,0-1 5-15,1 1-6 0,0 0 0 0,1 0-7 0,0 0-12 16,0 0-3-16,0 0-9 16,0 0-2-16,1 0 7 0,2 0-1 0,4 1 2 0,2-1-1 15,4 0-3-15,5 0-1 0,4 0-2 16,6 0 3-16,3-1-3 0,3-4 0 15,2 1-3-15,1-2-4 0,2 1 5 0,1 2-5 16,-1-3 1-16,0 1 3 16,-1 0-11-16,-1 1 5 0,-1 0-2 0,-2 2-1 0,-1-1 7 15,-3 2-2-15,-2 0-1 0,-3 0-1 16,-7 0-2-16,-3 1-2 16,-5 0 1-16,-6 0 4 0,0 0-4 0,-3 0 6 0,-1 0-7 0,0 0 0 15,0 0 0-15,0 0 0 16,-3 0 0-16,0 0 0 0,-2 0 0 0,1 1 0 0,2 0 0 0,0-1 0 0,-1 1 0 15,2 0 0-15,1-1 0 0,-3 0 0 0,1 0 0 0,-1 2-23 16,0-1-40-16,-4 1-32 16,0 2-70-16,-2-1-161 0,0 1-762 15,3-3-756-15</inkml:trace>
  <inkml:trace contextRef="#ctx0" brushRef="#br0" timeOffset="376203.6863">25772 10561 0 0,'0'0'0'0,"0"0"234"0,0 0 206 16,0 0-10-16,0 0-43 0,0 0-67 0,0 0-52 15,0 0-50-15,0 0-31 0,0 0-20 0,0 0-20 16,0 0-14-16,25-79-22 0,-25 77-14 0,2 0-9 16,-2-1-12-16,0 2-4 0,0 0-3 0,0 1-7 15,0-1-3-15,0 1-9 0,0 0-11 0,0 0-6 16,0 0-9-16,0 0-5 0,0 1-3 15,-2 1-5-15,2 1-6 0,0 2-1 0,-2 5-2 0,1 1-3 16,-3 3 7-16,3 1-5 0,1-1 1 16,-1-1 0-16,1-2-3 0,0 1 4 15,4-3 0-15,0 0 0 0,1-2 4 0,1 2-3 16,3-2 0-16,3 0 3 0,1-1 0 0,6-2 4 16,4-2 4-16,5-2 3 15,6 0 0-15,5-6 0 0,6-3-5 0,4-4-3 16,2 0 0-16,4-3-4 0,0-2 1 15,0-3 3-15,-3-1-4 0,0 0 5 16,-5-1-1-16,-3 0 0 0,-4 1-1 16,-4 1 1-16,-5 3-3 0,-6 2-3 0,-2 2 2 0,-4 3-1 15,-3 3-1-15,-3 0 1 0,-6 2-1 0,-3 2 0 0,0 3 1 16,-2-1-1-16,-2 1 5 0,0 1-6 0,0 0 0 0,0 0 0 16,0 0-3-16,0 0 2 0,0 0 2 15,0 0-2-15,0 0-1 0,-1 0-4 0,0 0-2 16,-1 0-5-16,1 0 1 0,-1 0-6 0,-1 3-9 15,-3-1 0-15,-5 4-15 0,-3 2-3 0,-3 2-9 16,-2-1-18-16,-1 3-14 0,-2 0-33 16,2 2-45-16,-4 0-85 0,0 2-234 15,7-1-641-15,5-6-463 16</inkml:trace>
  <inkml:trace contextRef="#ctx0" brushRef="#br0" timeOffset="376791.0389">25579 11034 2566 0,'0'0'256'0,"0"0"-104"0,0 0-12 0,0 0-24 0,0 0-23 15,0 0-13-15,0 0-19 0,0 0-11 0,0 0-18 0,0 0-9 16,0 0-9-16,0 0-5 0,0 0 3 16,0 0 2-16,-3 15 5 0,8-6 5 15,-2 0-2-15,4 3-2 0,-1 0-4 0,1 1 1 16,0 0-2-16,-1 0-1 0,1 3 1 0,0-2-5 16,3 1 3-16,-3 2 0 0,3-2-2 0,4-1 8 0,-1-1-5 15,6 0-1-15,1-2 4 0,7-2-7 16,2-4 9-16,8-4 0 0,6-1 0 0,7-6 0 15,8-7-4-15,6-4-3 0,6-1-4 0,6-4 1 16,2 0-2-16,1-2 0 0,2-2 3 16,-3-3-4-16,0-5 7 15,-3-2 2-15,-2-3-3 0,-4 3-7 0,-6 3-5 0,-5 1 0 0,-7 4 0 16,-8 3 0-16,-8 4 0 16,-6 3 0-16,-8 4 0 0,-6 3 0 0,-6 3 0 0,-2 1 0 15,-3 3 0-15,-3 1 0 0,0 2 0 16,-1 1 0-16,0 0 0 0,0 0 0 0,0 0 0 15,0 0 0-15,0 0 0 0,0 0 0 0,-1 0 0 16,0 0 0-16,1 0 0 0,-2 0 0 0,1 1 0 16,0-1 0-1,1 0 0-15,-4 3 0 0,-1-1 0 0,0 1 0 16,-2 2 0-16,-3-1 0 0,-1 1 0 0,2 0 0 16,1-3 0-16,3 1 0 0,-2-1 0 0,5 0 0 15,-2-1 0-15,1 0-3 0,2-1-29 0,0 0-3 16,1 0-1-16,0 0-10 0,0 0-4 0,0-1-11 0,0-2-10 15,0 1-23-15,0-1-43 0,-1 1-65 0,-2-2-142 16,1 2-327-16,-1-1-936 16</inkml:trace>
  <inkml:trace contextRef="#ctx0" brushRef="#br0" timeOffset="395678.2621">998 17011 0 0,'0'0'0'0,"0"0"349"0,0 0 82 0,0 0-30 0,0 0-59 0,0 0-42 0,0 0-43 0,0 0-37 16,0 0-42-16,0 0-33 0,0 0-20 15,-70-16-9-15,64 16-9 0,3 0-5 0,0 0-7 0,-2 0-16 16,1 0-13-16,-2 0 0 0,2 0-14 16,-2 0 3-16,2 1-2 0,-2 1-14 15,2 1 1-15,-2-2-9 0,3 2 2 16,1-2-7-16,0 2-1 0,-2-2-6 0,3 0-6 0,0-1 3 15,1 1-4-15,0-1 7 0,0 1 5 0,0-1-9 16,0 2 8-16,0-2-9 0,0 0-5 16,1 0 14-16,0 0-14 0,3 0 6 0,0 1 0 0,-1 0-8 15,5 1 6-15,2 2 5 0,5-1 3 0,1 2-3 16,6 0 6-16,4 0-5 0,3 0-12 16,2-1 2-16,2 0-9 15,7 0 0-15,7 1 0 0,10 0 0 16,8 0 0-16,1 1 0 0,-6-2 0 0,-3-2 0 0,-9-1 0 15,0 0 0-15,3-1 0 0,0 0 0 16,0 0 0-16,1-1 0 0,1-2 0 16,-3-1 0-16,-2 0 0 0,-4-1 0 0,0 3 0 0,-6-3 0 0,-4 1 0 15,-4 3 0-15,-5-2 0 0,2 3 0 0,-6-3 0 16,0 2 0-16,-3-1 0 0,-4 0 0 16,-1 1 0-16,-6 1 0 0,-1 0 0 0,-3 0 0 0,-2 0 0 15,-1 0 0-15,0 0 0 0,0 0 0 16,0 0 0-16,0 0 0 0,0 0 0 0,0 0 0 15,0 0 0-15,0 0 0 0,0 0 0 0,0 0 0 0,0 0 0 16,-1 0 0-16,1 0 0 0,0 0 0 16,0 0 0-16,0 0 0 0,0 0 0 15,-1 0 0-15,0 0 0 0,1 0 0 16,-1 0 0-16,0 0 0 0,-1 0 0 0,0 0 0 0,2 0 0 16,-1 0 0-16,1 0 0 0,-1-1 0 15,0 1 0-15,0 0-27 16,-1 0-22-16,-3 0-21 0,2-2-26 15,-4-1-19-15,0 0-42 0,-3 1-61 16,-1 0-138-16,4 1-412 16,0 0-916-16</inkml:trace>
  <inkml:trace contextRef="#ctx0" brushRef="#br0" timeOffset="396185.1199">1748 16702 1808 0,'0'0'245'0,"0"0"11"0,0 0-27 0,0 0-50 0,0 0-34 0,-118-45-27 0,102 40-5 0,3 0-22 16,2 1-8-16,2-1-4 0,5 2-5 0,0 1 6 16,4 0-8-16,0 2-6 0,0 0-9 15,0 0-24-15,0 0-3 0,2 0-10 0,-1 0-3 16,0 0-1-16,-1 0-6 0,0 0-2 0,1 0-7 15,0 2 2-15,0 0-5 0,8 3 5 16,0 2 11-16,3 3-8 0,5 3 13 0,3 2-7 16,4-2-3-16,3 2 13 0,3 1-9 0,2 2 7 15,1 1 0-15,5 0-5 0,-1-2-2 0,0 1-3 16,2-1 0-16,0-2-4 0,-3 1 4 0,1-2-2 16,-2 1-7-16,0-1 9 0,-2 0-10 15,3-1 5-15,-4 0 4 0,0-1-13 0,-4-3 12 0,-4-1-8 16,-3-2-2-16,-3-2 11 0,-2 0-7 15,-3 0 4-15,-2 0-4 0,-1 2-7 16,-1-3 4-16,1-1 1 0,-5 1 7 0,1-2 0 16,-3 0-7-16,-2-1 0 0,1 0 0 0,-2 0 0 15,1 0 0-15,-1 0 0 0,0 0 0 16,0 0 0-16,0 1 0 0,0-1 0 0,0 0 0 16,0 0 0-16,0 0 0 0,0 0 0 0,0 0 0 0,-1 0 0 15,1 0 0-15,-2 0 0 0,2 0 0 16,-1 0 0-16,1 0 0 0,0 0 0 0,-1 0-3 15,1-1-16-15,-1 0-11 0,-1 1-8 0,0 0-11 16,-1 0-33-16,2 0-26 16,-1-1-64-16,-4 0-210 0,3-1-708 15,1 2-712-15</inkml:trace>
  <inkml:trace contextRef="#ctx0" brushRef="#br0" timeOffset="396705.8982">2461 17001 2621 0,'0'0'174'0,"0"0"-7"16,0 0-9-16,0 0-23 0,0 0-36 0,0 0-36 0,0 0-24 15,0 0-9-15,0 0-9 0,0 0 11 16,0 0 1-16,0 0 8 0,0 0-2 0,0 0-4 15,-18 11 1-15,14-8-12 0,-4 0-1 0,-2 3-10 16,-3 1-5-16,-2 0 3 0,-2 0-4 0,3-2 11 16,-5 3 2-16,4 2-2 0,-5 0 0 15,-2 4-9-15,-3-1 0 0,3 4-2 0,-6 1 1 16,3 1 8-16,-2 1-10 0,0 2 5 0,0 0-4 16,-1 0-3-16,-2 0 10 0,2-1-4 0,1 3 6 15,-1-1-4-15,0-2-7 0,3-1 1 16,-1-2-4-16,3 1 7 0,-1-2 3 0,1 1 0 15,1 0 0-15,1-1-10 0,-1-2 5 16,0-1-8-16,1 1 9 0,2 0 1 0,2-1-9 16,4-2 0-16,1-3 0 0,3-1 0 0,1-3 0 0,0 0 0 15,3 1 0-15,0-2 0 0,3 0 0 16,1-2 0-16,0-2 0 0,1 0 0 16,0 0 0-16,0 0 0 0,0 0 0 0,0 0 0 15,0 0 0-15,0 0 0 0,0 0 0 0,0 0 0 16,0 0 0-16,0 1 0 0,0-1 0 15,0 0 0-15,0 0 0 0,0-2 0 0,0 1 0 0,0 0 0 16,0-2 0 0,0 2 0-16,1 0 0 0,0-1 0 0,0 2-41 0,-1-2-60 0,2 1-72 15,4-2-133-15,-3 0-709 16,-2 1-845-16</inkml:trace>
  <inkml:trace contextRef="#ctx0" brushRef="#br0" timeOffset="400354.1863">3084 16714 777 0,'0'0'559'0,"0"0"-314"0,0 0-11 0,0 0 6 0,0 0-11 0,0 0-31 16,0 0-35-16,0 0-37 0,0 0-34 0,0 0-14 16,0 0-8-16,0 0 7 0,9-41 3 15,-9 40-3-15,0 1-7 0,0 0-12 0,0 0-8 16,0 0-7-16,0 0 1 0,0 0-4 0,0 1-5 16,0 1-3-16,0-1-6 15,0-1-4-15,-1 1-2 0,0 1-6 0,0-1-2 0,1 1-10 0,-1 3-3 16,-1 1 7-16,-1 2 4 0,2 2 7 0,0 1 2 15,-1 3-2-15,-1 1-5 0,2 1-1 16,-1 3 2 0,1 1 0-16,-2 3 8 0,0 2-1 15,-1 1-7-15,4-1-4 0,-2 1-3 0,1-1-5 16,-2 0 8-16,2 0-1 16,1 1-3-16,0 0-4 15,-1-1-6-15,-1 0 5 0,2 2 5 0,0-2 8 0,-2 1 4 0,1-1-6 0,-2-5-7 16,2-2-5-16,1-1 1 0,0-5 1 0,-1 1 8 0,1-2-3 0,0 1-1 0,-2-2-1 15,2 0-4-15,0-4 5 0,0 0 1 0,0-3-2 16,0 0 1-16,0-1-7 16,0-2-4-16,0 0 5 0,0 0 4 0,0 0 5 0,0 0 3 15,0 0-3-15,0 0-12 16,0 0-2-16,0-2-3 0,0 2-13 0,0-3-4 16,0 2-21-16,0-2-31 0,0-2-41 0,0-4-96 0,0-2-205 15,2 0-830-15,-1 4-536 0</inkml:trace>
  <inkml:trace contextRef="#ctx0" brushRef="#br0" timeOffset="400963.676">3657 16756 2969 0,'0'0'90'0,"0"0"4"0,0 0-1 0,0 0 12 0,0 0-17 16,0 0-16-16,0 0-15 0,0 0-21 0,0 0-10 0,0 0-4 16,0 0 6-16,0 0-11 0,-31 137 5 15,29-115-6-15,2 0-3 0,-2 4 6 0,2-1-2 16,-2 2 1-16,0 1-7 0,1-1-4 0,-2 0-5 16,2 1-1-16,-2-1 3 0,3 2 7 0,-2-1-2 15,0-4-7-15,1-3-3 0,0-5-4 16,1-3 1-16,0-3 8 0,1-1 2 0,-1 0-4 15,0-3 1-15,0-3-6 0,0 0 0 0,0-3 9 16,0 1 0-16,0-1 2 0,0 0 2 16,0 0-4-16,0-2 11 0,0-3-1 0,0-1 9 15,-1-4-9-15,0 0-5 0,-3-3-4 0,0-4-9 16,0-4 3-16,-2-4-1 0,1-3 5 16,0-1 0-16,1-4 0 0,1-2-4 0,-2-1-2 15,3-2 6-15,0 0 2 0,-1 1-1 0,1 1 2 0,2 1-11 16,-1 5 0-16,1-1 2 0,0 1 0 15,5 2 5-15,0 1 3 0,2 4-4 0,2-2-3 16,3 1-4-16,0 1-2 0,5 1 6 16,-1 3 8-16,3 0 1 0,2 2-6 0,3 1 1 0,1 2-4 15,2 0 3-15,-1 1 7 0,1 2-5 16,-3 2 0-16,2 3-5 16,-2 2-5-16,0-1 4 0,-3 2 1 0,1 2 6 0,-1 1 3 15,-3 0-8-15,1 0-1 0,-3 1-3 16,-4 3-1-16,0 0 4 0,-3-1 2 0,-2 2 0 15,-1-1-1-15,-1-1 3 0,1 1-7 0,-1 0 2 16,1 0 5-16,-3-1-5 0,2 1 1 16,-1-1-10-16,-2 0-14 0,1 0-4 0,0 0-13 15,-1 0-13-15,0 0-19 0,-1 0-38 0,0-1-40 16,1 1-78-16,-2 0-231 16,0-1-740-16,0 1-489 0</inkml:trace>
  <inkml:trace contextRef="#ctx0" brushRef="#br0" timeOffset="401385.9518">3534 16969 2393 0,'0'0'202'0,"0"0"6"0,0 0-14 0,0 0-17 15,0 0-49-15,0 0-35 0,0 0-22 16,0 0-25-16,0 0-4 0,0 0-6 0,0 0 0 15,0 0 10-15,0 0-2 0,0 0 3 0,50 8-3 16,-29-11-13-16,2 1-4 0,-3-1-7 0,2-1 5 16,-1 1 4-16,1 2-4 0,1-2-2 15,2 3-11-15,0-3-8 0,0 2 3 0,1-2 3 16,-1 2 2-16,0 0 3 0,2 0-6 0,-3-2-5 16,0 0-7-16,-1-1 5 0,1 2-3 0,-3-1 9 15,-2 2 0-15,-1-1-7 0,-3 1 3 16,-2-1-7-16,-6 1 5 0,-2 0 2 0,-4 1 0 15,1 0 2-15,-2 0-3 0,0 0-3 0,0 0 0 16,-2 1 0-16,0-1 0 0,1 1 0 16,-1-1 0-16,1 0 0 0,0 0 0 15,1 0 0-15,-1 0 0 0,1 0 0 0,0 0 0 0,0 0 0 16,0 0 0-16,0 0 0 0,0 0 0 0,0-3 0 16,-4 1-2-16,1-3-40 0,1 1-21 15,-3-1-21-15,1-1-44 0,-1 0-100 16,1 0-480-16,2 3-1137 0</inkml:trace>
  <inkml:trace contextRef="#ctx0" brushRef="#br0" timeOffset="403066.2302">5104 16736 1876 0,'0'0'704'16,"0"0"-574"-16,0 0 19 0,0 0-12 0,0 0-16 0,0 0-22 0,0 0-14 0,0 0-5 15,0 0-15-15,0 0-8 0,0 0-10 16,-59 88-10-16,57-71-9 0,1-2-1 0,1-3-8 15,0-1-1-15,0-2-4 0,0 0-7 16,1-2 0-16,2-2-3 0,-1-2 1 16,2-2 1-16,0 1 2 0,-2-2 7 0,1 0 3 0,1-2 6 15,-1-2-6-15,2-4 0 16,-2-3 2-16,2-3-7 0,-3-1 3 0,1-4-6 0,-3-1-7 0,-1 0 3 16,1-2-2-16,-2 1 3 0,-4 2 5 15,1 1-6-15,-3-2 5 0,-1 4-6 0,-1-1-4 16,-1 4 6-16,-2 4-1 0,0 3 6 15,0 2-1-15,0 3 0 0,-2 1-6 16,2 0-4-16,-7 5 3 0,2 5-4 0,-2 4 4 0,-1 3 0 16,0 3-6-16,-1 2 5 15,2 3-3-15,0 2 3 0,-1 3 2 0,1 1-11 0,1 1 10 16,3 0-6-16,3-2 0 0,2 0 9 0,6-1-5 0,0 0 2 16,3-1-4-16,2-1-2 0,1-2-2 0,8 0 2 15,3-2 3-15,2 0-4 16,4-1 5-16,4-2-4 15,3-3-4-15,2-4 11 0,3-3-11 16,5 0 8-16,1-5 2 16,4-3-6-16,-2-2 4 0,5-2-7 0,-2-6 10 0,0-2-5 15,-1-1 1-15,-1-3-1 0,-1 1-10 16,-3-3 5-16,-1 0-5 0,-6-1 6 0,-3 0 5 16,-3-1-6-16,-3-1 11 0,-1-1-5 0,-6-1-2 0,-3-3 8 0,-3 1-6 0,-4 1 7 0,-2 1 0 0,0 0-12 15,-2 2 9-15,-4 2-7 16,-2 3 6-16,1 3 7 0,-1 2-10 15,0 2 10-15,-1 2-12 0,1 1 9 0,2 2-4 0,-1 1-2 16,3 1 8-16,-1 0-13 0,0 0 9 0,0 2-5 16,0 2-7-16,-1 4 14 0,-1 4-9 0,0 1 5 15,0 5 0-15,-3 0-16 0,2 2 12 0,3-1-6 16,0 1 6-16,4-2 4 0,1 3-4 0,0-5 1 16,4 1-8-16,2 0 7 0,5-2-5 15,4-1 1-15,1-1 10 16,4-2-15-16,5-2 10 0,0-2-7 15,2-4-1-15,2-2 15 16,-2-1-10-16,1 0 6 0,2 0-4 16,-6-1-8-16,2-5 2 0,-4 1 2 0,-2-3 3 0,0 0 2 0,-4-1 3 0,-1 0-2 0,-5 0-6 0,1 0 11 15,-3-2-10-15,-4 2 5 0,1 0 6 0,-4-2-14 16,-1 1 14-16,0 1-8 0,0-4 0 0,-4 1 7 16,0-1-4-16,-1 2 3 0,0 0-4 0,0 0-4 15,0 0 1-15,3 1-1 0,-1 0 9 16,-1 4-7-16,3 3 6 0,0 0-6 0,1 3-6 15,-1 0 15-15,1 0-16 0,-1 1 6 0,1 6-1 16,-2 3-13-16,2 4 16 0,0 0-7 16,0 2 4-16,0 0 10 15,0 3-8-15,0 1 7 0,5-1-8 0,2-1-9 0,-2 0 3 16,5-4-1-16,0-1 9 0,3-5-3 16,2 0 6-16,4-3-1 0,-3-3-9 0,3-2 14 0,0 0-11 15,4-5 3-15,-1-1 6 0,3-5-14 0,-3-2 11 16,4-1-7-16,-4-5 4 15,1 0 10-15,-2-1-7 0,-1-2 5 0,0-1-7 0,-2-3-4 0,-2-1 1 16,-2 1 2-16,-2-1 8 0,-4 1-4 16,-4 0-2-16,-2 3 1 0,-2 1-8 0,-3 2 10 15,-4 5 0-15,-4 4 0 0,-2 2 0 0,-2 5-7 16,-2 0 2-16,-3 4-3 16,0 0 1-16,-1 4 1 0,1 3 0 0,5 2 1 15,0 2-3-15,6 0 0 0,5 3-5 0,1 2 2 0,3 2 7 16,3 2-5-16,9 1 10 0,3-1-8 0,3 1-5 15,8 2 10-15,-1 0-8 0,3-1 4 16,0 3 2-16,-2-2-11 0,1 0 8 16,-4-2 1-16,0-2-1 0,-3-1 7 0,-4-2-5 0,-3 0 3 15,-4-2-8-15,-2-3 4 0,-6 0-6 0,0-1-1 0,-1-1 14 16,-1 0-9-16,-6 1 7 16,-1-2-3-16,-5-1-4 0,0-1 13 0,-3 1-9 0,0 0 6 15,-3 0-2-15,1-2-13 0,-1 1 9 16,3-5-6-16,-1-1 6 0,1 0 1 0,1-5-7 15,2-2-7-15,1 0-21 16,1-3-11-16,3-3-23 0,2-2-22 0,5-3-29 16,1-3-47-16,5-1-57 0,8-3-116 0,0-3-275 15,0 8-514-15,-4 4-64 0</inkml:trace>
  <inkml:trace contextRef="#ctx0" brushRef="#br0" timeOffset="403369.463">6489 16743 1084 0,'0'0'573'0,"0"0"-45"0,0 0-120 0,0 0-103 16,0 0-71-16,0 0-60 0,0 0-46 0,0 0-22 15,0 0-27-15,0 0-13 0,0 0-7 16,0 0-8-16,0 0-8 0,0 0-4 0,111-24-3 16,-103 40-9-16,-3 5 8 0,3 2-5 0,1 2-10 0,1 1 8 15,-2 1-16-15,-3 3 3 0,3 1 0 16,0 0-15-16,-5 1 0 0,4-1 0 0,-4 0 0 16,3-2 0-16,-3 0 0 0,2 0 0 0,0 0 0 15,-3-3 0-15,0-3 0 0,3-5-15 16,-3-3 3-16,-1-2-9 0,0-2-10 15,0-3-16-15,1-2-23 0,-2-1-3 0,0-3-21 16,0-1-19-16,0-1-13 0,0 0-62 0,-2-1-101 0,-1-4-251 16,1 0-633-16,-1 2-130 0</inkml:trace>
  <inkml:trace contextRef="#ctx0" brushRef="#br0" timeOffset="403839.9365">6501 16959 623 0,'0'0'821'0,"0"0"-347"0,0 0-77 16,0 0-53-16,0 0-94 0,0 0-77 16,0 0-60-16,0 0-35 0,0 0-23 0,0 0-6 15,0 0 4-15,0 0-6 0,0 0 4 0,0 0 0 16,155-61-14-16,-111 59-2 0,-1 0-12 16,0-2-2-16,5 2-1 0,-3 1-5 0,1 1 2 15,-4 0-7-15,0 1-5 0,-1 1 0 0,-3 2 3 16,-1-1 4-16,-5-1 1 0,-7 1 0 15,-1 0-9-15,-9-2-2 0,-1 1-1 0,-6-1-2 16,-1 0 8-16,-6 1 1 0,-1 1 1 0,0 0 6 0,-2 1 1 16,-6-1 7-16,-2 3 3 0,-1 0-4 15,-6 5-1-15,1-1-14 0,-2 2-4 0,-2 1 3 16,-1-1 1-16,3 1 5 0,3 2-4 0,-1-1-1 16,4-1-7-16,4 1-1 0,4-1 5 15,1 0-6-15,3 1 7 0,0-1-4 16,5 2-3-16,3-2 6 0,4-2-8 0,1-2 10 0,5-2 3 15,0-1-4-15,2-1 2 0,1-3-5 0,-1-2-5 16,3 0 3-16,0-2 3 0,4-3 2 16,1-3-1-16,-1 1 2 0,2-4-3 0,0-3-3 15,0-2 7-15,-5-1-7 0,1 2 6 0,-5-1-3 16,-7 1-7-16,-2-1 6 0,-2-2-2 0,-8-1 6 16,-1 1 1-16,0 0-7 0,-11 0 0 15,1 2 0-15,-2 0 0 0,-6 2 0 0,-2 2 0 16,-1 3 0-16,-2 1 0 0,-6 4 0 0,0 0 0 15,-2 0 0-15,-1 3 0 0,2 0 0 0,1 1 0 16,7 2 0-16,2 3 0 0,1 1 0 16,8 0-23-16,1 2-18 0,5-1-21 0,3 2-47 15,2 2-69-15,7-2-141 0,1-2-664 16,-4-4-829-16</inkml:trace>
  <inkml:trace contextRef="#ctx0" brushRef="#br0" timeOffset="404711.8934">7740 16899 1929 0,'0'0'279'0,"0"0"4"16,0 0-30-16,0 0-55 0,0 0-45 0,0 0-34 15,0 0-24-15,0 0-18 0,0 0-9 0,0 0-19 16,0 0-10-16,0 0 0 0,0 0-3 0,0 0 4 16,121-79-1-16,-101 82-11 0,-3 3-9 0,2 2-8 15,-4 3-7-15,0 2 1 0,-2 2 9 0,-1 4-7 16,-2 2-1-16,-2 0-1 0,1 1-7 15,-6 0 8-15,-2-1 1 0,0 1-2 0,-1-3-3 16,0 1-6-16,-3-4-1 0,-3-2 4 16,1-2 4-16,-2 0 5 0,2-3 0 0,-1-2-2 15,2-2-5-15,-2-3 4 0,3-2 2 0,-2 0-1 16,3 0 6-16,-1-2-7 0,1-3-6 0,-2-2 0 16,3-2 0-16,0-3 5 15,1-1 2-15,0-2 0 0,1-3-2 0,5 2-7 0,0-3-2 0,5-3 2 16,2 4 3-16,0-1 8 0,1 3-6 15,3 1 2-15,3 0-6 0,-1 1-1 16,-1 3 10-16,3 0-5 0,-3 3 6 0,4 3-5 16,-4 2-6-16,2 1 3 0,-2 2-1 0,1 0 6 15,-5 4 7 1,2 3-7-16,-5 5-4 0,1 2-5 16,-1 0-5-16,-2 2 10 0,0 1 1 0,0 2 2 15,-6 0 0-15,2 2-6 0,-4-2-1 0,-1 1 0 0,0-2 6 16,0-2-2-16,-1 1 0 0,-5-5-2 0,3 0-10 15,-3-3 5-15,3-3 1 0,0-3 8 0,-1 0 6 0,3-3-4 0,0 0-3 16,1-2-9-16,0-3-4 16,0-2 4-16,1-2 7 15,4-1 2-15,-1-2 0 0,5-2-5 0,-1-2-1 16,1-2 3-16,2 0 7 0,1-1-2 0,0 0 1 0,5 0-9 0,-4 2 0 0,5 1 1 16,-3 3 1-16,4 1 6 15,1 4 1-15,-3 1-1 0,-1 3-3 16,1 1-5-16,-3 2 2 0,2 0 1 0,-4 1 8 15,0 2-1-15,2 5-4 0,-4 1-1 0,1 1-7 16,-3 3 8-16,-2 0 0 0,2 3-1 0,-4-3 3 0,2 4-5 16,-2-1-3-16,2 1-2 0,-3-1 1 0,2 1-3 15,-2 0-14-15,0-2-17 16,2 0-32-16,-2-2-35 0,-1-1-42 0,5-2-64 0,-4 0-115 16,2-2-358-16,-3-4-576 0</inkml:trace>
  <inkml:trace contextRef="#ctx0" brushRef="#br0" timeOffset="405292.3434">8832 16978 1886 0,'0'0'363'0,"0"0"-50"0,0 0-64 0,0 0-62 0,0 0-71 0,0 0-34 0,0 0-14 0,0 0 7 15,0 0-9-15,0 0-12 0,0 0-21 0,0 0-8 0,0 0-3 16,126 10-7-16,-100-14 7 0,-1-2-9 0,0 0-3 15,-1-1-3-15,-2 0 0 0,-3-4 10 0,-1 0 1 16,-5 2 3-16,-1-2 0 0,-2 1-5 0,-2 0 2 16,-5 2 4-16,1 0 4 0,-4 3 1 15,0 0-5-15,-7 5-2 0,-1-1-11 0,-1 1-5 16,-1 0 4-16,-3 4-5 0,0 4 7 16,-4 1-7-16,1 3-3 0,-1 4 3 0,0 2-6 15,3 4 10-15,-1-1-1 0,3 2-2 16,3-1-3-16,6-1-8 0,1-3 3 0,2 0-1 0,0 0 7 0,4-2 3 15,5-1-9-15,2-2 4 0,3-4-6 16,3 0 2-16,1-5 6 0,2-2-4 0,1-2 6 16,0-3-6-16,5-5-3 0,-3-2 4 0,-1-1-2 15,4-2 8-15,-3-1 3 0,0 0-5 16,-3-2 0-16,0 0-6 0,0-1 2 0,-3-1 6 16,-3 1-1-16,2 0 1 0,-4 1-2 0,0 1-6 15,-2 1 2-15,1 2 0 0,-1 2 11 16,-3 2-4-16,-3 2 6 0,3 4-2 0,-4 1-3 15,-3 1 4-15,1 0-5 0,1 1 5 16,0 5-3-16,0 2 4 0,1 1-4 0,-2 3 0 0,3 4 1 0,-3 0 1 16,1 2 3-16,-1 2 0 0,1 1-10 15,5-3 0-15,-4-2-3 0,4 0 0 16,-1-2 9-16,1-1-9 0,6-1 5 0,-1-2-5 16,0-4-2-16,0-1 5 0,0 0-1 0,5-4 7 15,-3 1-3-15,5-2 4 0,0 0-10 16,0-5-5-16,2-4 1 0,0-1-22 0,0-2 4 15,0-1-21-15,3-1-31 0,-2-4-34 0,1-3-83 16,-1 0-207-16,-5 2-863 0,-6 6-543 0</inkml:trace>
  <inkml:trace contextRef="#ctx0" brushRef="#br0" timeOffset="406400.2665">10623 16827 1603 0,'0'0'278'0,"0"0"20"0,0 0-17 0,0 0-27 0,0 0-36 16,0 0-38-16,0 0-36 0,0 0-30 15,0 0-27-15,0 0-17 0,0 0-27 0,0 0-8 16,0 0-1-16,0 0-1 0,-17-34 4 0,12 58 1 16,0 3-2-16,2 1-6 0,-1-1-4 15,-1 3-7-15,5-3-6 0,0-2 0 0,0-1-7 0,2 0 3 16,5-4-2-16,2 0-10 0,3-4 7 15,4-2-7-15,2-4 2 0,4-2 10 0,0-1-5 16,1-4 1-16,0-1-4 16,1-2 0-16,2-4 0 0,-1-3 1 15,0-3 5-15,-1-3-6 0,2-2 5 16,-3-2-6-16,-1-3-5 16,1-5 7-16,-4 1-5 0,-2-2 8 15,-2 0 3-15,-4 1-8 0,-2 1 5 0,-6 1-8 0,0 5 2 0,-4 2 10 16,1 4-8-16,-2 4 8 0,-4 3-3 0,0 1-4 0,0 2 3 15,-3 2-5-15,2 1 7 0,-2 8-6 0,-2 1 3 0,1 7 1 16,1 2-7-16,-1 1 11 0,4 1-12 0,4 4 7 16,2 0-2-16,0 2-12 0,7-4 11 0,4 2-6 0,1-4 2 15,7-2 8-15,1-2-2 16,2-3 0-16,3-4-5 0,3-3 4 0,0-3-6 0,1-4 1 16,-2-1 8-16,0 0-11 0,-1-5 10 15,-1-3-2 1,-3-2-6-16,-1-3 14 0,-3-2-10 0,0-2 4 0,-5 0 1 0,0-3-11 15,-4 0 8-15,-1-3-5 0,-6-1 7 0,0 0 4 16,-2-2 0-16,0 1-6 0,-7 0-1 16,-2 0-1-16,-3 2-3 0,-2 3 3 0,-2 2 4 0,-1 1-8 15,-5 4 8-15,3 2-4 0,-5 2-4 0,-1 0 11 16,0 4-8-16,-1 2 5 0,1 1-5 0,3 3-7 16,-1 0-2-16,3 0-9 0,5 4-7 15,2 3-9-15,2 1-18 0,3 1-18 0,3 4-24 0,4 0-37 16,1 0-61-16,1 4-119 0,4-5-411 15,-1-4-719 1</inkml:trace>
  <inkml:trace contextRef="#ctx0" brushRef="#br0" timeOffset="407764.4761">11974 16793 2487 0,'0'0'218'0,"0"0"5"0,0 0-15 0,0 0-41 15,0 0-42-15,0 0-36 0,0 0-20 16,0 0-18-16,0 0-10 0,0 0-3 0,0 0-8 0,-132-20-1 16,106 28 3-16,0 1-13 0,-1 3 4 15,-3-1-12-15,1 1-6 0,2 3 10 0,2 0-12 0,5 2 4 16,3 1-4-16,4 2-9 0,7-3 5 16,2 0-3-16,4 0 8 0,5-3-6 0,6 1 1 15,3-4-1-15,6-2-4 0,3-2 8 0,5-2-6 16,2-4 4-16,0-2 2 0,3 1-12 15,-2-7 13-15,0-3-10 16,-1-2 0-16,1-3 11 0,-2 0-10 0,0-3 8 0,-5 2-4 16,-1-4-3-16,-3 1-2 0,-5-1 5 15,-3-1 9-15,-3 1-12 0,-4 1 14 0,-2-1-8 0,-3 2-6 16,0 0 18-16,-8 2-13 0,1 2 5 0,-4 4 1 16,-2 1-8-16,1 3 8 0,-5 2-2 15,4 0-1-15,-5 4 8 0,2 0-7 0,0 3 2 16,1 5-3-16,-1 1 2 0,2 3-4 15,0 2 3-15,3 3 1 0,0 1-13 16,4 3 15-16,2 1-8 0,-1-1-2 0,3 2 11 16,0 0-11-16,1 0 4 0,2 2-1 15,0-1-8-15,2-1 7 0,3-2-6 0,3-3 9 0,-1 1 1 0,2-5-2 16,2 0 3-16,2-2-8 16,-1-1 0-16,2-4-5 0,1-2 5 15,1-2 4-15,0 0-3 0,2-3 5 0,-1 0-4 0,-1-4-5 16,3-4 13-16,1 0-9 0,-4-2 4 0,1 0 0 15,0 0-8-15,-1-3 10 0,0-3-5 0,1-1 8 16,-2-1-3-16,3-2 0 0,-1 0 0 16,-1 2-5-16,1-2 6 15,-3 2-6-15,2 3 2 0,-3 3 7 16,1 2-8-16,1 3 3 16,-4 1-4-16,1 3-4 0,0 2 12 0,-2 1-6 0,-1 0 5 0,0 7-3 0,0 2-9 15,0 0 7-15,-2 2-4 0,-1 1 7 16,2 2 0-16,-4 1 0 0,1 0-1 15,-3 1-6-15,3-1 0 0,-1-1 1 0,1-1 1 0,0-2 6 0,4 0-5 0,-3-1 2 16,1-5-5-16,2 0-3 0,0-2 9 0,1-2-4 0,0 0 0 16,1-1-4-16,0 0-8 0,0-2 1 15,3-6 1-15,-3 0 5 0,2-2 3 16,-1-2 4-16,-1 1-2 0,3-2-6 16,1-1 4-16,5 2-2 15,0-1 6-15,1 2 5 0,-1 0-5 16,-5 1 6-16,-2 2-10 0,-5 0 4 0,-2 2 7 0,-1 1-6 15,-2 3 8-15,-2 1-7 0,-1 1-5 0,0 0 4 0,0 2-2 0,-4 5 7 16,0 2 3-16,1 5-5 0,-3 1 3 0,2 2-10 0,-4 1 2 16,5 0-5-1,-1 3 6-15,1 1 3 16,2-1-10-16,1-3 9 0,0-3-11 0,5-4 2 16,1 0 8-16,3-3-5 0,1-2 6 0,0-2-8 0,3-2-2 0,1-2 1 0,3 0-3 15,1-6 9-15,6 0-2 0,2-2-1 16,4-3 2-16,1-1-11 0,4-2 13 0,0-3-4 15,-4-2 6-15,2-1 9 0,1-3-11 0,2-2 7 16,3-3-7-16,-2-4 3 0,-2-4 8 0,-3-3-9 16,-2-3 5-16,-3-4-3 0,-4-4-4 15,-2-3 6-15,-2-1 1 0,-5-2 4 0,-3-1-2 0,-4 0 6 16,-3 2-2-16,-2 2-3 16,-4 4 5-16,1 5-7 0,-4 7 4 0,-3 5 4 0,2 7-6 15,-1 6 9-15,0 5-5 0,5 6 2 16,-2 3 3-16,1 4-7 0,2 1-4 0,-1 7-11 15,0 5 0-15,-5 8-1 0,5 5 2 0,0 7 9 0,-1 5-7 16,3 6 5-16,0 4-3 0,0 4-3 16,3 4 6-16,-1 3-5 15,-1 1 4-15,-1 3 1 0,0 1-7 0,0 1 4 16,-2 0-5 0,-4-2 5-16,3-1 3 0,-1-3-4 0,4-3-2 0,0-8-7 0,4-10-5 15,4-6 1-15,1-7 7 0,1-5 2 0,2-5 2 0,1-5 1 16,-2-5-4-16,4-4-1 0,-1-8 5 0,3-3 1 0,-1-5 4 15,2-3 0-15,-2-1-9 16,1-5 4-16,0-3-2 16,-1 0 7-16,-1-5 6 0,1-1-5 0,-2 0-1 0,0 0-10 15,2 2 2-15,-4 1-2 0,0 7 4 0,0 4 8 16,-1 5-8-16,-1 4 5 0,-1 1 1 0,0 5-9 0,0 1 10 0,2 4-6 16,2 0-2-1,1 4 6-15,0 5-7 0,2 1 3 16,-2 4-2-16,4 1 8 0,1 3 4 0,1 1-3 0,-3 5-4 0,1-1-11 15,-1 1-3-15,1 2 4 16,-5-3 8-16,-2 2 4 0,-2-1 0 0,-2-2-3 0,-5-2-6 16,-1-6 0-16,-1-1 2 15,-1-2 1-15,-6-1 4 0,0-1-3 0,-3-1-7 16,-2-1 4-16,0-2 2 0,-2-1 5 0,-2 1 10 0,-1-1-8 0,-2 0-3 16,0-2-8-16,-4-2-6 0,-1 0 1 15,2 0-4 1,-5 1-5-16,1 1-15 0,-3-2-18 0,-1 1-32 0,-1-1-40 0,0 0-71 15,0 0-154-15,8 1-488 0,9-1-479 0</inkml:trace>
  <inkml:trace contextRef="#ctx0" brushRef="#br0" timeOffset="408177.565">13482 16445 1215 0,'0'0'783'0,"0"0"-518"0,0 0 39 0,0 0-31 0,0 0-42 16,0 0-53-16,0 0-44 0,0 0-32 15,0 0-28-15,0 0-17 0,0 0-16 0,0 0 0 16,0 0 4-16,0 0-7 0,29-72-6 0,2 71-6 0,7-1-4 16,3-1-3-16,4 1 0 0,3 0-1 15,3 0-6-15,0 1 0 0,-1-3-4 0,0 2-1 16,-3 0 6-16,-1 0-3 0,-3 1-1 0,-2 1-6 15,-3-2-5-15,-7 1 5 0,-2 0 4 16,-9 1 7-16,-6-1 3 0,-6 1 0 0,-2-1-2 16,-6 1 2-16,0 0-1 0,0-2-16 0,-5 2 0 15,0 0 0-15,-3-1 0 0,-3-1 0 0,0 0 0 16,-3 0 0-16,1 1 0 0,3 1 0 16,0 0 0-16,3 0 0 0,2 0 0 0,-1 3 0 15,3 1-35-15,2 1-38 0,-1 2-47 0,-2 3-89 16,3-3-345-16,0-1-1090 15</inkml:trace>
  <inkml:trace contextRef="#ctx0" brushRef="#br0" timeOffset="411795.7109">14813 17159 434 0,'0'0'497'0,"0"0"-218"0,0 0 31 15,0 0 24-15,0 0-18 0,0 0-32 0,0 0-77 0,0 0-65 16,0 0-36-16,0 0-21 0,0 0-11 0,0 0-10 16,0 0-2-16,0 0-5 0,-48 20-2 15,51-20 9-15,-1 0-6 0,-1-1 4 0,5-2-4 0,-2-2-9 16,6-2-5-16,1-4-10 0,0-4-2 16,6-3-4-16,-2-1-8 0,4-7-6 0,2-1-4 15,3-5 1-15,0-4 0 16,0-5 3-16,4-4 0 0,2-5-10 15,1-6 2-15,0-7-5 0,1-1 5 16,2-2 6-16,-3 2-2 0,-4 0 1 0,-1 3-7 16,-3 6 1-16,-2 5 0 0,-3 8 3 15,-5 7 6-15,-3 6 0 0,-3 7 6 0,0 2-2 0,-5 8 1 0,-2 4 5 0,0 3-5 16,0 4 1-16,0 1-7 0,-1 3-9 0,-6 5-2 16,-1 9-5-16,-3 5 3 0,-3 6 5 0,-4 8-4 15,-2 3 4-15,2 5-6 0,2 5-2 0,0 1 2 16,3 2-1-16,3-2 5 0,0 0-4 15,2-2 2-15,5-2-4 0,1-2-2 16,2-2 9-16,0-5-4 0,5-1 7 0,4-5-3 16,4-2-6-16,3-5 4 0,2-4-5 15,2-3 1-15,2-2 11 0,2-3-5 16,5-2-2-16,2-5 0 0,-1-4-9 0,3-1 4 0,3 0 9 16,-3-6-1-16,4-5-2 0,-3 0-3 0,-2-5 0 15,0-1 0-15,-2-2 0 0,-2 1 0 0,-6 0 0 16,-1 1 0-16,-3 0 0 0,-6-1 0 15,-3 2-4-15,-1 2 8 0,-6 1-4 0,-2 1 0 0,0 3 0 16,-8 1 0-16,1 1 0 16,-3 1 0-16,-4 4 0 0,2 1 0 15,-1 1 0-15,-4 1 0 0,3 6 0 0,-3 1 0 0,-2 4 0 16,5 4 0-16,-3 2 0 0,6 3 0 16,1 2 0-16,2 0 0 0,6 0 0 0,2 2 0 15,7 0 0-15,4 0 0 0,2-2 0 0,7-3 0 0,3-6 0 0,4-2-3 16,1-3 6-16,0-3-3 0,0-4 0 15,5-2 0-15,-2-2 0 0,-1-6 0 0,-4-3 0 16,1 0 0-16,-5-3 0 0,-4 2 0 0,-4-4 0 16,-3 3 0-16,-1-3 0 0,-4 1 0 0,-4 0 0 15,-2 1 0-15,0-1 0 0,-8-1 0 16,-3 2 0-16,-2 0 0 0,-5 0 0 0,-3 3 0 0,-6 0 0 16,0 2 0-16,-4 2 0 0,-3 0 0 15,2 1 0-15,2 3 0 0,1 1 0 0,4 0 0 16,2 2 0-16,-1 0-7 0,9 0-28 0,-2 0-13 15,6 0-17-15,2 0-36 16,1-1-45-16,5-1-98 16,3-2-231-16,0 2-741 0,0-2-542 0</inkml:trace>
  <inkml:trace contextRef="#ctx0" brushRef="#br0" timeOffset="412238.5106">15136 16411 1316 0,'0'0'113'0,"0"0"38"0,0 0 75 0,0 0 18 16,0 0-3-16,0 0-25 0,0 0-65 0,0 0-37 16,0 0-17-16,0 0-10 0,-115-75 0 0,110 72 3 15,2 2-5-15,0 1-4 0,-1 0-16 16,2 0-15-16,-1 0-7 0,-1 0-5 0,2 0 0 15,0 1-1-15,0 2-5 0,0 1-9 0,0-3-6 16,2 3-1-16,0 1 1 0,8-1 8 16,3 2 2-16,10-2 1 0,8 0 4 0,10-3-7 15,9-1 4-15,6 0 1 0,8-5-11 0,8 1-1 16,2-2-9-16,1-1-7 0,6 0 8 0,0 1 1 16,-3 2 0-16,1-1 2 0,-6 2-7 0,-7-1-5 15,-5 1 3-15,-10 0-2 0,-8 1 0 0,-11 1 3 16,-9-1-2-16,-8 2-6 0,-5 0 9 0,-6 0 3 15,-2 0 15-15,0 0 10 0,-1 0-11 16,-7 0-8-16,-2 0-15 0,-3 0 0 16,-7 2 0-16,1 1 0 0,-1 1 0 0,2-1 0 0,4 1 0 15,2-1 0-15,1 0 0 0,3-1 0 16,0 1 0-16,6 0 0 0,0 0 0 0,1 0-3 16,1-1-21-16,0 0-16 0,0 3-12 0,3-1-16 15,1 2-32-15,5 0-39 0,5 1-76 0,-2-2-217 16,-1-1-773-16,-2 0-554 0</inkml:trace>
  <inkml:trace contextRef="#ctx0" brushRef="#br0" timeOffset="413704.4524">17149 16529 0 0,'0'0'123'0,"0"0"207"0,0 0-4 0,0 0 10 0,0 0 4 0,0 0-11 15,0 0-45-15,0 0-36 0,0 0-30 16,0 0-26-16,0 0-18 0,0 0-17 0,0 0-22 16,40-63-19-16,-46 60-27 0,-2 3-22 0,-3 0-13 15,-4 0-9-15,-5 5-4 0,0 4-2 0,-7 2-4 16,-1 3-5-16,-3 4-6 0,0 2 0 15,-3 1 0-15,2 5-2 0,1 2-2 0,0 0 3 16,1 4-12-16,0 0-1 0,7 2-1 16,2 0-9-16,4-2 9 0,6-1-5 15,6 1-5-15,5-6 2 0,0 3-4 0,7-2 9 0,10-1 2 16,3-2-1-16,3-2-1 0,8-3-8 0,7-4 6 16,2-3-8-16,2-4 10 0,6 0 1 15,-3-3-5-15,5-4 0 0,0-1-5 0,1-1 3 16,0-5 6-16,0-2 2 0,-1-1 1 0,-2-1-9 15,-5-3-2-15,-3-1 9 0,-2-1-9 16,-5-2 6-16,-3 1-1 0,-7-3-4 16,0-1 5-16,-5 0-4 0,-2-2 4 15,-4 0 0-15,-4 0 1 0,-4 0 6 0,-3 1-12 0,-1-3-1 0,0 3-2 16,-1 1 1-16,-6 0 10 0,-3 3-2 16,0 2 1-16,-3 2-8 0,0 0 0 15,-2 2-4-15,-2 2 5 0,0 4 4 0,-3 1 3 0,2 2-3 16,-3 1-2-16,0 1-5 15,0 0 0-15,0 2 0 0,-2 5 7 0,-3 5 0 0,2 2-5 0,-3 2 6 16,3 2-8-16,-1 4 3 0,2 2 3 16,1 1 2-16,3 0 0 0,-1 0-5 0,6 1-2 15,-2 0 2-15,6 2-1 0,3-2 5 0,2 1-2 16,3-3-5-16,2-3 0 0,2-3-2 0,6-1 7 16,1-6-1-16,2 0 2 0,2-1-2 0,4-1-6 15,3-3 4 1,2-3-1-16,1-2 4 0,4-1 5 15,0 0-4-15,0 0 2 0,2-4-8 0,-1-3-1 0,-2-2-1 0,2 2 6 0,-1-2 7 16,-2-2-2-16,1 1 3 0,-2-2-10 16,-2-1-2-16,-2-1 6 0,0 2 0 0,-1-4 6 15,-5 4-1-15,0-2-10 0,-2 2 6 0,-2 0-6 16,1 1 5-16,0 1 6 0,-1 2-11 0,3 0 6 16,-2 0-7-16,3 2 1 0,-2 0 3 15,2 0-2-15,3 4 6 0,-1-1-3 0,2 3 1 16,0 0-2-16,1 0-3 0,0 3 5 0,-2 3-7 15,-1 0 6-15,3 0 0 0,-4 1 0 0,1 0 3 16,0 1-6-16,-3-1 3 16,1 1-4-16,0 0-1 0,-2-1 4 15,-2 0-8-15,0-2 5 0,-1 1 10 0,-3-1-7 0,0 2 8 16,-1-1-10-16,1 0-4 0,-1-3 3 0,0 2-3 0,-1 1 9 16,1 0-4-16,-3-2 4 0,4 1-2 15,-3 0-3-15,-2-4 1 0,3 2-3 16,-1 1 5-16,-2-2 6 0,0 0-5 0,0-2 0 0,-1 0-6 15,1 0-3-15,-1 0 3 0,0 0 3 0,3 0-1 16,1-1-4-16,1-2 2 0,1-2-4 16,3-1 1-16,0-1 5 0,-1 1-5 0,3-1 9 15,1-2-2-15,0-1-9 0,3 0 13 0,1-1-10 16,2 3 6-16,0 1 5 0,1 1-14 0,-1 0 10 16,3 3-9-16,-2-1 6 15,4 2 4-15,-1 1-4 0,2 1 3 16,1 0-4-16,2 0-2 0,0 0-1 0,2 0 4 0,4-2 1 0,0 2-7 15,0 0 8-15,3-3-9 0,-1-2 2 16,2-3 14-16,0 1-12 0,-1-1 10 0,-3-3-2 16,-1-2-10-16,-3-2 7 15,-3-1-6-15,-2-2 2 0,-4-3 6 16,1 1-3-16,-6-5 5 0,-2 1-4 0,-4-2 1 0,-4-1-2 0,-2-2 1 16,-3 0 6-16,-3 0-3 15,-3-2 2-15,-2 3-3 0,-3 0-2 0,1 2 5 0,-1 4-2 0,1 3 8 16,0 2-1-16,0 6-2 0,1 3 5 15,1 5-8 1,-1 1 5-16,2 2-3 0,-4 5-1 0,-3 7 1 0,-2 6-3 16,-2 3 4-16,-4 5-3 0,-2 2 2 0,3 5 1 15,-2 2-5-15,3 5 5 0,3 2-2 0,1 4-3 0,5 1 7 0,0 6-3 16,3 4 1-16,2 0-2 0,0 4-7 0,2 1-5 16,-1 0 0-16,-1 0 5 15,2-2-3-15,-3-2 4 0,3-5 1 0,-2-2-8 16,2-6 12-1,-1-5-13-15,-1-2 4 0,-1-6 5 0,1-4-24 0,2-8 10 0,-2-3-13 0,2-6-7 0,1-5 7 0,0-1-16 16,0-4-2-16,2-1-11 16,-2-1-20-16,0-9-21 0,0-1-48 0,0-7-76 0,2-3-168 15,-2 4-428-15,3 5-435 16</inkml:trace>
  <inkml:trace contextRef="#ctx0" brushRef="#br0" timeOffset="415197.9002">18857 16817 1450 0,'0'0'415'0,"0"0"-193"0,0 0 47 0,0 0-20 0,0 0-27 0,120-60-40 15,-95 58-52-15,3 1-32 0,2 1-33 0,1 3-13 16,-1 6-14-16,-1 2-5 0,-1 5-4 0,-3 1-11 16,-6 2 2-16,-5 2-12 0,-2 2 4 0,-5 1-2 15,-3 3-8-15,-4-1 12 0,0 2-11 16,-6-1 1-16,-6-1 8 0,-2-1-16 0,0-1 8 15,-5-4 1-15,3-3-3 0,-4-2 13 0,0-2-8 16,3-3 3-16,-3-2-4 0,6-2-3 16,1-5-1-16,2-1 4 0,6 0 7 0,3 0-10 15,2-5 9-15,1-2-7 0,8-5-10 0,3-2 12 16,5-2-11-16,4-1 9 0,5-1 1 0,0 0-9 16,4-2 7-16,2-1-4 0,1-5-2 0,0 0 10 15,2-1-2-15,-1-1 0 0,-3 0 0 0,0-1-3 16,-1 1-3-16,-5 3-2 0,-3 0 3 15,-3 1-7-15,-3 1 7 0,-1 1 1 16,-5 1 1-16,0 1 6 0,-4 2-2 0,-1 0 5 0,-1 1 2 16,-2 0-3-16,2-2 4 0,-3 0-2 15,1 0-1-15,-1-1 0 0,0-1 0 16,0-1-1-16,2-1-8 0,1-2-1 0,-1-1-2 16,2-1 3-16,0 0 4 0,3 1-2 0,0 1 1 15,-1-1-3-15,0 2-5 0,0 0 15 0,-3 1-11 16,3 3 8-16,-4 1-1 0,1 3-9 0,-1 1 7 15,-1 5-1-15,-1 1 6 0,1 1 1 16,-2 3 2-16,0 3 1 0,0-1-9 16,0 3 6-16,0 0-9 0,0 0-3 0,0 0 7 15,-4 4-16-15,1 1 12 0,-2 4-4 0,0 2-4 0,-3 1 14 16,1 6-11-16,0 2 4 0,-2 0-1 16,-1 7-7-16,2 2 6 0,-4 6 0 0,0 4 2 15,-1 5 1-15,0 1 1 16,0 5 0-16,-3 2-4 0,2 1 8 15,1 1-10-15,-2 4 0 0,5-2 10 0,0 0-18 0,5-7 15 0,5-2-5 16,0-8-9-16,10-5 16 0,2-3-10 16,2-5 6-16,6-1-5 0,0-5-4 0,2-4 2 0,1-3-1 15,3-6 9-15,-3-3-1 0,2-3 0 0,-1-1 0 16,2-1-7-16,-2-7 6 16,2-3-6-16,-2-2 6 0,-3-1 3 15,0 1-8-15,-1-3 8 0,-3-3-7 0,-2-1 0 0,-4-1 9 16,-2 5-5-16,0-2-2 0,-7 4 0 15,0 1-6-15,-2 1 1 0,0 3 4 0,-4 1 7 16,-1 3-2-16,-1 2 1 0,-2 1-7 16,-1 2-8-16,-3 0 11 0,0 6-7 0,-5 5 5 0,3 1 7 15,-4 4-12-15,4-1 3 0,-1 2-2 16,3-1 0-16,3 1 8 0,4 1-3 0,0 2 2 0,4-1-9 0,1-1-1 16,3-3 1-1,5 2 2-15,3-3 5 0,6-2 2 16,0 0 1-16,4-4-6 0,3-3-4 0,1-3 8 0,0-2-4 0,0 0 6 15,1-2-2-15,-1-1-9 0,1-5 6 16,-1 0-5-16,1-3 5 0,0 0 5 0,0-2-4 0,-1 2 2 16,0 0-3-16,-5-2-2 15,0 1-1-15,-3-2 2 0,-1 0 8 0,-2 1-5 0,0 0 5 0,-2-1-6 16,2-4-3-16,-3 1 5 0,1-1-4 16,0-2 6-16,-1-1 0 0,4 0-8 0,-1-5 8 15,0-1-6-15,3-4 0 0,0-2 9 0,-1-2-7 16,4-2 6-16,-1-5-7 15,3-1 1-15,5-3-2 0,-3-4-1 0,3-1 10 16,-4-1-8-16,3 2 4 16,-4 2-2-16,-1 2-2 0,-6 3 9 0,1 4-7 0,-6 4 2 0,0 4-1 0,0 3-9 15,-5 1 9-15,-3 6-3 16,0 3 4-16,-2 2 0 0,0 3 2 0,-2 4 1 16,-3 3-3-16,3 2 9 15,-4 1-13-15,2 3 3 0,-4 0 2 0,-1 7-12 0,-5 3 12 16,-3 5-4-16,-2 5-4 15,-5 6 10-15,2 4-9 0,-6 7 5 0,1 6-2 0,0 6-3 0,-2 8 1 0,-1 3 0 16,4 2 2-16,1 2 0 0,6 0 2 16,6-1-3-16,4-1-3 15,6-3 1-15,2-4-2 0,8-6 8 0,8-2 0 0,3-5-5 0,3-5 4 16,1-8-11-16,2-5 4 16,4-5 6-16,-1-3-3 0,0-7 8 0,3-2-6 0,0-4-6 15,0-3 5-15,-1 0-4 0,1-8 7 16,-2-2 6-16,-1-1-2 0,2-2-7 0,-5-3-3 15,0-1-1-15,-3-1 0 0,-1-1 11 0,-4 1 0 16,1 1-3-16,-3-1 0 0,0-2-6 16,-3 3 0-16,-2 1 7 0,-2 1-5 0,-1 5 3 0,-4 2-1 15,1 1-5-15,0 3 5 0,-3-1-2 0,0 3 7 0,0 0-1 16,0 1 2-16,0 1-3 0,0 0-5 16,-3 0 3-16,-2 5-4 0,-6 3 5 0,0 4-1 15,-6 2-5-15,2 3 6 0,-3 0-4 0,1 0-1 16,3 0 11-16,2 2-7 0,-1-1 1 0,3 3-3 15,4-1-11-15,-2-2 12 0,6 0-4 16,-1 1 7-16,3-2 4 0,0-1-11 0,2 0-2 0,3-1 1 16,6-4-3-16,4 4 4 0,1-3 6 15,2 1 3-15,2-1-7 0,6-3 1 16,-3 1-3-16,6-3-1 0,-2 1 11 16,1-1-5-16,0-1 3 15,-4-2-8-15,-2-1 0 16,-5-3 0-16,-4 0 5 0,-6-2 5 15,-1-2 1-15,-4-2-2 0,-2-2-7 0,0-1-10 0,-2-3-4 0,-6 0-1 0,2 0 1 0,-4-2-5 0,-3-1-10 16,2-2-13-16,-2-3-25 0,0-1-28 16,0-2-48-16,0-2-137 15,1-2-514-15,3 6-472 16,0 8-23-16</inkml:trace>
  <inkml:trace contextRef="#ctx0" brushRef="#br0" timeOffset="415540.3939">20768 16381 2901 0,'0'0'154'0,"0"0"29"16,0 0 4-16,0 0-34 0,0 0-44 0,0 0-46 15,0 0-29-15,0 0-13 0,0 0-9 16,0 0-1-16,0 0 0 0,157-18-3 0,-113 24-4 16,-2 0-3-16,-1 0-1 0,1 0 1 0,-3 0 1 15,-4-1 3-15,-2-1-3 0,-8-1 0 16,-1-1-6-16,-7-2-5 0,-4 0-1 0,-6 0-2 0,-2 0 0 15,-3 0-6-15,-2-1-13 0,0-4-16 16,-1 1-28-16,-7-3-38 0,0 1-77 0,1 0-279 16,1 3-859-16</inkml:trace>
  <inkml:trace contextRef="#ctx0" brushRef="#br0">21948 17275 1270 0,'0'0'374'16,"0"0"-95"-16,0 0-6 0,0 0 4 0,0 0-44 15,0 0-29-15,0 0-47 0,0 0-35 0,0 0-31 16,0 0-20-16,0 0-12 0,-73 24-8 0,71-23-1 16,2 1-10-16,0-2-1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38:45.2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12877 3817 639 0,'0'0'531'16,"0"0"-291"-16,0 0-52 0,0 0 17 0,0 0-13 15,0 0-24-15,0 0-30 0,0 0-25 16,0 0-8-16,0 0-4 0,0 0-12 0,0 0-17 16,3-29-15-16,-3 29-14 0,1 0-4 0,-1 0-3 15,0 0-4-15,0 0 0 0,0 0-15 0,0 0-4 16,0 0-5-16,0 0-7 0,0 0 3 0,0 0-2 16,0 0-1-16,0 1-1 0,0-1-2 15,1 0 1-15,-1 0-3 0,0 1 3 0,0 0-5 16,0 0 0-16,1 2 1 0,-1 0-4 0,2 0 5 15,3 3 4-15,-3 1 1 0,0 3 10 0,4-2-2 16,-4 2-3-16,3 0-1 0,-1-1-7 0,-1-3 0 16,3 1 1-16,-3-2 0 0,2 1 1 15,0-2 2-15,2 2-1 0,-3-1 1 16,5 1 5-16,-3 0-2 0,2-1-1 0,-1-2 4 16,3 1-4-16,0-2 9 0,0 1 7 0,4-2 3 15,1-1 9-15,1 0-2 0,3 0 3 0,2-5-2 16,4-3-1-16,2-4-2 0,4-2-4 15,4-3-5-15,1-1-7 0,1-3-2 0,2-1-1 16,0 1-2-16,-5 0 3 0,3 0-3 16,-5 1 0-1,0 1-2-15,-2 3-3 0,-2-1 3 0,-5 2 3 0,-3 2 1 0,1-1 4 0,-2 2-2 16,-1 1-1-16,-4-1 1 0,-2 4-2 16,-2 2 0-16,-3 0-2 15,-2 1 2-15,-2 2 0 0,-2 0 2 16,1 1 0-16,-1 1 1 0,-1 0 2 0,0 1-3 0,0 0 0 0,0 0-3 15,0 0-5-15,0 0 3 0,0 0 0 0,0 0-1 0,0 0 2 16,0 0-4-16,0 0-4 0,0 0 0 0,0 0-3 16,0 0-1-16,0 0 0 0,-1 0-7 0,0 0-5 15,1 0-1-15,-1 0-4 0,1 0-6 16,0 0-6-16,-1 2-15 0,-2 1 6 16,0 4 0-16,0 3-16 0,1 1-16 0,-5 1-49 15,5-2-72-15,-3 1-120 0,0 1-286 0,1-4-498 16,1-2 197-16</inkml:trace>
  <inkml:trace contextRef="#ctx0" brushRef="#br0" timeOffset="1434.7026">16013 3810 0 0,'0'0'0'0,"0"0"294"0,0 0 52 0,0 0-55 0,0 0-36 0,0 0-26 0,0 0-44 0,0 0-29 16,0 0-1-16,0 0-15 0,0 0-16 15,0 0-7-15,0 0-26 0,0 0-14 0,-2-46-11 16,2 46-11-16,0 0-3 0,0 0-8 16,0 0-7-16,0 0-2 0,1 0-5 0,-1 0-5 15,0 0-4-15,0 0-4 0,0 0-6 0,0 0-1 0,0 0-5 16,0 0-3-16,0 0-2 0,0 0-8 0,0 2-6 16,0-2-4-16,0 3 2 0,0 3 13 15,1 3 5-15,-1 2 7 0,3 1 2 0,-2 1-5 16,1 1 1-16,-1-2 0 0,0 3-3 15,-1-2 0-15,2 0-2 0,1-1-1 0,-1 1-3 16,-1-2 2-16,1 0-1 0,-1 0-1 0,-1-3 6 16,1 2-4-16,3-1 3 0,-3 0 0 15,1-1-1-15,-1 2 1 0,1-3 0 0,2 0-1 16,-2-2 4-16,0 0-4 16,-1-3 4-16,4 0 3 0,-2 1 4 0,4-2 8 0,-2-1 6 15,5 0 6-15,1 0-3 0,4-2 3 16,1-6-4-16,4-1-6 0,5-1 0 0,0-3-8 15,3-2 0-15,0-1-3 0,-3-3-3 0,4 0 1 16,1-1-3-16,-2 0-1 0,-2 1 1 16,3-1-1-16,-1-1 0 0,-5 4-1 0,-3 1 1 0,-2 2-4 0,-6 3 1 15,1 0 3-15,-1 2 1 16,-4 2 1-16,2 0-1 16,-3 1 0-16,-5 2 1 0,3 2 4 0,-4 0 3 0,-1 2 3 0,0 0-1 0,0 0 1 15,0 0-3-15,0 0-2 16,0 0-8-16,0 0 1 0,0 0-2 0,0 0-6 0,-1 0 2 15,-3 0-11-15,3 0-4 16,1 0-4-16,0 0-9 0,-2 0 11 0,0 4 1 0,-4 0 6 0,2 2 9 16,-3 0-12-16,3 1-17 15,-2 0-22-15,3 0-37 0,-3 2-34 0,3 0-40 0,-2 2-66 16,1 3-149-16,1-2-288 0,2-5-470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22:49.04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1012 995 15 0,'0'0'351'0,"0"0"-10"16,0 0-9-16,0 0-24 0,0 0-44 0,0 0-52 0,0 0-32 16,0 0-31-16,0 0-32 0,0 0-7 15,0 0-19-15,0 0-10 0,-10-25-3 0,10 23-15 16,0 0-4-16,0 1-4 0,0-2-8 0,0 1-12 15,0-1-7-15,1-1-10 0,4-1-8 16,0-1 6-16,4-1 2 0,3 0 0 0,4-3 7 0,3 1-8 16,2 0-2-16,1 0 3 0,3 1-11 15,1-1 4-15,1 4-4 16,-4 0-5-16,-1 1 3 0,-2 3-6 0,-1 1 8 0,0 0-5 16,-6 0 0-16,3 5 2 0,-4 3-5 0,-2 1 4 0,0 2 1 15,-4 2 9 1,-1 1 0-16,-3 1-2 0,-2 3 8 0,1 1-9 0,-2 0 5 15,-4 1 5-15,-9 4-8 0,-3 4 6 0,-4-1-6 16,-1-6 2-16,8-3 5 0,3-9-1 0,2-2-1 0,-1 0-4 16,0-1-2-16,0 0-4 0,0-1 0 15,0 1 7-15,2-3-4 0,4 0 2 16,-3 0 2-16,5-3-5 0,2 0 0 0,0 0-4 0,0 0-2 16,0 0-2-16,5 0-1 0,5-3 0 0,6-3-3 15,5 0-7-15,6 0-3 0,-2 1 0 16,1 3 2-16,-4 4 6 0,1-2 3 15,0 2 0-15,0 3 0 0,-4 2 5 0,2 2 0 16,-6 2 0-16,4 0-2 0,-7 2-3 0,3 2 2 16,-4-1-5-16,-2 1 7 0,-4 0 1 0,1 0 1 15,-4-1 2-15,-2-1-5 0,0 1 2 0,-2-2 0 16,-5 1 6-16,-4 1 3 16,-1-3 3-16,-4 0 2 0,1 1 0 15,-6-1 1-15,-2-1 6 0,0-1 0 0,-2-1 1 0,-2-3-3 16,5 0-5-16,2-1-4 15,1-1 7-15,1-1 3 0,0 0-3 0,-1 0-3 0,-6-2-10 0,4 1-8 16,-1-1 1-16,-2 0 1 0,3 0 1 0,-2 0 6 0,6 0-8 16,1-2 1-16,-2-1-6 0,6 0-6 15,1-1 1-15,1-2-12 0,1 1-15 16,2-1-23-16,3-2-31 0,2-1-50 0,1-3-89 0,1-1-179 16,0 2-371-16,2 2-515 0</inkml:trace>
  <inkml:trace contextRef="#ctx0" brushRef="#br0" timeOffset="878.0641">1386 645 996 0,'0'0'192'0,"0"0"-42"0,0 0 49 0,0 0 36 0,0 0-21 0,0 0-8 0,0 0-52 0,-70-119-44 0,59 105-14 0,1-3-34 0,-2 3 3 0,3 4-3 15,1 4-9-15,7 3 9 0,-8-4-11 0,2 1-6 16,0 1-8-16,-9-6-7 0,11 7-10 16,-11-3-7-16,4 1 11 0,-2 2-21 0,-1 0-1 15,0 2 10-15,-7-1-10 0,-3 2 4 0,-7 0-16 16,-7 1-1 0,-1 5 3-16,2 3 0 0,2 2 23 0,-1 1-1 15,5 0-1-15,3 3-2 0,4-1-11 0,-1-1 7 16,3 2-5-16,0 2 10 0,-1 0 2 0,2 2-9 15,1 0 8-15,1 2-10 0,-1 1 1 0,1 0 5 16,6-3-6-16,-3 0 27 0,8-5-6 0,-1 1-7 0,-1 1 0 16,0 2-17-16,0 1 3 0,-2 3 4 15,-3 6 5-15,3-5-11 0,-4 7 1 0,5-3 4 16,1-1-8-16,-4 2 26 0,4 0-4 0,2 1-5 16,-2 1 3-16,1 0-18 15,4 1 5-15,0-2 5 16,-2 1 0-16,5-1-3 0,3-2-4 15,0 0-2-15,0-1 3 0,0 1 3 0,7-2 3 16,-3 1 0-16,3-1-1 0,1 2-3 0,5 5 1 0,5 3-23 16,5 4 0-16,5 4 1 0,-2-4 1 0,4-4 21 0,0-3-3 0,0-4-1 15,0-3 6-15,-1-5 1 0,-1 0 7 0,-1-3 4 16,4-1-2-16,3-1-3 0,-1-3-2 16,-1 1-4-16,1-4 2 0,2 0-2 0,-2-1-2 15,1-3 3-15,1 0-1 0,-2-3 4 0,4 0 6 16,-3 0-4-16,11-1-4 15,2-5-11-15,5-2 0 0,-2-1-5 0,-11-2 4 0,-4 0 11 0,-6 0-6 0,1-1 2 16,-2-1-3-16,1-1 2 16,-2-1 1-16,0-1-1 0,3 0 5 0,-2-3-5 0,-2 1-4 15,0-2 4-15,-3 2 1 0,-2-3-1 16,-2 0 10-16,0-2-5 0,2-4-3 0,-2-2 1 16,2-2-6-16,-3-2 7 0,0-3 3 0,-2 0-3 15,1-1 2-15,-4-5-4 0,0 6-4 0,-3 0 5 16,-2 6-4-16,0 1 6 0,-3-1-3 0,0-4-10 15,0-3 6-15,-1-1-8 0,-1-3 0 0,-3 0 12 16,0 0 0-16,-2 1 3 0,-3 1-8 16,-2 2-7-16,-3 1-5 15,-2 1 3-15,-4 2 12 0,-1 2 0 16,1 2 1-16,-5-2-11 0,0 7-3 0,-4-3 3 0,7 9 4 16,-2 0 2-16,7 5 20 0,-3 0-5 0,0 1 2 0,-4-2-13 15,2 2-8-15,-3-2 1 16,0 3-8-16,0-1 16 0,-9-2-17 15,7 3-2-15,-9-2 5 0,5 4-5 0,-1 2 13 0,3 0-11 0,-4 1 0 0,-1 3-9 16,1 2-9-16,4 0 9 0,-10 2-20 16,0 7-2-16,-4 5-17 0,-1 2-10 0,6 3-13 15,4 1-10-15,5 1-19 16,8-2-49-16,2-1-80 0,4 0-258 16,6-4-657-16,0-5-126 0</inkml:trace>
  <inkml:trace contextRef="#ctx0" brushRef="#br0" timeOffset="4733.5247">2588 1206 2108 0,'0'0'125'0,"0"0"-10"0,0 0 17 0,0 0 24 16,0 0-8-16,0 0-22 0,0 0-19 15,0 0-43-15,0 0-20 0,0 0-21 16,0 0-18-16,0 0-8 0,-26-22-3 0,23 33 1 0,-1 3 3 16,-3 7 9-16,-1 4-2 0,0 1 0 15,1 2 4-15,-2 1-6 0,5 2 4 0,-4 2-1 16,4 1-4-16,-2 1 6 0,4 1-2 0,1-1 0 15,0 0-1-15,1-2-2 0,1-1 0 16,0-2 1-16,4 0 2 0,5-2-1 0,1-4 2 0,2-1 2 16,2-4-1-1,2 0 5-15,2-4-1 0,-3-4-2 0,2-3 2 16,3 0-5-16,-3-6 4 0,2-2 3 16,-2-1 0-16,3-9 2 0,0-3 1 15,1-5 0-15,-1-1 0 0,0-4-1 0,-1-4-4 0,-1 2-3 0,-1-3 2 0,-4 2-4 16,0-2 2-16,-4 2 4 0,-4 0-5 15,0 2 6-15,-5 0-4 0,-1 1-4 16,-1 2 3-16,1 1-5 0,-5 5 3 16,3 2 0-16,-3 1-2 0,1 5 0 0,-2 2-3 0,3 3 2 0,1-1-2 0,0 3 3 15,2 0-5-15,0 0-10 0,-1 0-8 16,1 4-13-16,-3 3 7 0,2 7 8 0,-1 6 8 16,2 1 11-16,0 3 0 0,0 0-4 0,0 1 3 15,8 0-4-15,2-1 4 16,-1-2 0-16,5 0-1 0,-1-3-1 15,5 1-2-15,-1-4 4 0,3-3-4 0,-3 1 4 16,0-6-4-16,2-2-5 0,0-2-2 0,-3-4-2 0,1 0-2 16,1-4 7-16,-2-4-1 0,0-2 6 0,0-5 1 15,1 0-1-15,-3-4 2 0,-1 0-4 0,-3 1 3 0,-1-3 2 16,-2 0-1-16,-2 0-1 16,-2-1 0-16,-1 1-1 0,1-3-2 0,-3 4 0 15,0-1 5-15,0 4-2 0,-4 3 0 0,0 2 0 0,1 3-3 16,-4 3 5-16,5 3-3 0,0-1 2 15,0 3-3-15,1 1-10 0,1 0-18 0,0 0-25 16,0 0-31-16,0 1-12 0,3 3 20 0,1 3 26 16,7 0 33-16,2 3 23 15,4-1 0-15,2 1 4 0,5-3 0 0,3 0 2 0,3-5 3 0,2-1-2 16,5-1 2-16,1-5 2 0,1-5 1 16,-1-5-3-16,-1-1-2 15,-1-6-5-15,-5 0-5 0,-1-2 1 0,-1-1-1 0,-4-3 3 0,-1-3 3 16,-4-1-2-1,-5 0 3-15,-2 4 1 0,-5 0 8 0,-1 4 3 0,-1-5-3 16,-3-1-6-16,-1-3-5 0,-1 0 0 0,-1-1 4 16,0 2 5-16,-6 1-7 0,-2 6 8 0,0 1-4 15,-3 6 10-15,3 3 1 0,-1 5-5 16,0 3 2-16,3 3-24 0,0 3-5 0,1 1-8 16,-2 6 2-16,-1 7 12 0,0 5 3 0,0 7 11 15,-6 15-5-15,-1 16-3 16,-2 12-5-16,-3 9-7 0,4-1 4 0,0-1 3 0,3-6 9 0,0-1-2 15,2-3-2-15,1 0 1 0,4-6-1 0,1-8 0 16,2-8-8 0,3-13-10-16,0-8-5 0,6-10-6 15,0-6 5-15,2-6 10 0,5 0 6 0,3-9 5 0,4-3 0 0,5-2-6 16,2-5-3-16,0 2 1 0,4-1 0 16,0 1 0-16,3 0-2 0,0 1-10 0,2 1-4 0,2 1-2 15,2 0 2 1,1 3 10-16,0 0 7 0,-1 2-4 0,2 0 2 0,0 2 0 0,-2 0 0 15,2 2 5-15,-3-3 4 16,-2 3 0-16,0 0-3 0,-5 1-2 0,-2 0-1 0,-3 1 1 16,-6 1 3-16,-8-1 6 0,-2 1 6 0,-6 2 17 15,-5-1 23-15,0 0 20 0,0-1 11 16,-3-1-23-16,-3-1-24 0,-2 0-15 0,-1-1-15 0,-1-1 9 16,-4 3 1-16,-1 2 0 0,2 1-2 0,-2 0-2 0,-1 1-3 0,-1 7-3 15,4 1-2 1,-1 4-2-16,0 1-1 15,3 1 0-15,2 1 0 0,2 0 1 16,-1-3-2-16,3 3-1 0,3 0 5 0,2 1-3 0,0-2 2 0,1 2 1 16,7 1-2-16,0-4-1 15,0-3 3-15,0-1-1 0,5-2 3 0,-3-4-2 0,2 0-5 0,1-2 0 0,0-2-4 16,5 0 2-16,-4-2 0 0,2-3-3 0,1-5 1 16,2-1 2-16,-3-2 1 0,3-5 6 15,-6 0 1-15,4-1 0 0,-6 0-4 0,0-1-1 16,-2 1-2-16,-4-1 5 0,-1 1 5 15,-3 0 1-15,-1 0 3 0,0 2-6 16,0 3-2-16,0 2 1 0,-3 3-5 0,1 4 5 16,0 3 1-16,1 2-3 0,0 0 0 0,1 0-10 0,-1 1-14 15,1 4 1-15,-1 5 5 0,-1 5 4 16,4 5 10-16,-2 4 3 0,0 1-5 0,6 2 4 16,9-2 3-16,2 2 0 0,8-2 3 0,5-2 1 0,6-1-2 15,3-6-1-15,2-4-2 0,-2-5 4 0,4-5 4 16,-1-2-2-16,-2-3 1 0,0-7-3 0,-3-4-1 15,1 0 5-15,-7-5 1 0,-4-2-2 16,-1 0 2-16,-6-6-6 0,-2-3-2 16,-7-3 2-16,-1-4 1 0,0-4 3 15,-5-5 6-15,0 1-10 16,-2-4-2-16,-1 7-2 0,-4 5-2 0,2 5 12 0,-3 4 5 0,-2 2-7 16,-3-1 0-16,0 2-10 0,-1-1 2 15,-2 5 8-15,0 0 1 0,2 6 6 0,-1 2 4 0,2 5-7 0,1 2-2 16,2 3-18-16,1 3-3 0,0 1 0 0,2 7 2 15,-3 12 9-15,-1 9-1 16,-1 12-4-16,5 8-2 0,1 2 3 16,1 1-1-16,1 0 6 15,1 3-2-15,1 3 1 0,-2 2 1 0,-1 1-19 16,2-2-31-16,-2-5-43 0,1-6-61 0,-1-9-87 0,0-9-241 0,0-7-613 0,2-12-332 16</inkml:trace>
  <inkml:trace contextRef="#ctx0" brushRef="#br0" timeOffset="4995.4231">4873 1213 1818 0,'0'0'407'0,"0"0"-224"0,0 0-42 0,0 0-37 0,0 0-34 0,0 0-33 0,0 0 1 0,0 0-7 15,0 0-10-15,0 0-7 16,0 0-1-16,0 0-2 0,122 4 1 0,-83 3 4 15,-1 3 1-15,0-3-2 0,1 1-20 0,-1 1-31 0,0-2-66 16,-1 1-100-16,1-1-123 0,-7 0-491 16,-11-5-646-16</inkml:trace>
  <inkml:trace contextRef="#ctx0" brushRef="#br0" timeOffset="5371.0393">6039 1121 1494 0,'0'0'415'0,"0"0"-127"0,0 0-72 0,0 0-54 0,0 0-45 0,0 0-17 0,0 0-14 0,0 0-18 0,0 0-13 0,0 0-9 0,0 0-8 0,0 0-3 15,0 0-3-15,0 0-8 0,-100 136-5 16,96-111-2-16,2 2-6 0,2 0 1 0,0 1-5 16,0-2-1-16,5-4 2 0,-1-1 0 0,4-7-1 15,2-2 2-15,-2-2 1 0,-3-6-1 16,2 0 5-16,2-3 4 0,-1-1 4 0,4-1 2 15,-2-6 2-15,3-3-2 0,2-1-3 0,2-5-5 16,2-3-3 0,1 0-2-16,2-3-6 0,2 1-2 15,0 0-1-15,-1 2 0 0,3 1 1 0,-4 0 4 16,-2 4-6 0,-1 2-2-16,-3 1 1 0,-1 2-8 0,-3 1 7 0,-2 5 3 15,0 0-2-15,-2 3 5 0,0 0-3 0,-1 0-2 0,1 7 0 16,-1 1 0-16,-3 3 0 0,5 0-3 0,-6 4 6 15,2 2-6-15,-2 2 4 0,-3 1 5 0,0 0-4 0,0 0 9 0,0-1-8 0,-2 0-2 16,-4-3 2-16,3 1 2 0,-2-5-3 16,-2 1 3-16,-1-3-7 0,0-3-2 15,-2-1-9-15,0-2-4 0,-3-2-12 0,-5 0-30 0,-1-2-42 16,-4 0-92-16,-3-1-253 0,5-1-716 16,7-1-358-16</inkml:trace>
  <inkml:trace contextRef="#ctx0" brushRef="#br0" timeOffset="5548.4613">5908 602 2142 0,'0'0'141'0,"0"0"21"0,0 0-8 0,0 0-11 16,0 0-52-16,0 0-13 0,0 0-44 16,0 0-54-16,0 0-8 0,0 0-26 0,0 0 15 0,0 0 8 15,0 0-101-15,0 0-458 0,42-46-1026 16</inkml:trace>
  <inkml:trace contextRef="#ctx0" brushRef="#br0" timeOffset="6771.3646">6895 1589 1366 0,'0'0'154'0,"0"0"21"15,0 0 0-15,0 0 4 0,0 0 19 0,0 0 0 16,0 0-29-16,0 0-29 0,0 0-28 0,0 0-20 0,0 0-7 16,0 0-9-16,0 0-9 0,0 0-6 15,3 5-7-15,1-5-2 0,-2-2-13 0,2-5-10 16,8-6-14-16,2-3-9 0,1-2-6 15,4-3-2-15,4 0 4 0,0-2-3 16,1-4-1-16,3-1 3 0,2-6-1 0,4-1-2 16,-1-4 5-16,2-2-2 0,2-4-2 15,-7 6 6-15,-6 3-5 0,-3 4 7 16,-2 6 1-16,-3-3 0 0,3-1 1 0,-5 1-4 16,3 0-3-16,-3 3-2 0,-3 2 12 0,-1 6-1 0,-2 3 12 15,-4 5-4-15,-3 3-10 0,0 4-5 0,0 2-18 16,0 1-5-16,0 2-4 0,-8 6 15 0,1 4 5 15,-8 12 8-15,-4 11 2 16,-1 9-16-16,-2 7 2 0,8-2-2 0,0-2 4 16,11-6 8-16,3 0-5 0,0 2 5 0,6-3 1 0,6-3-3 15,1-1 8 1,8-4-4-16,1-3-2 0,6-7 3 0,4-4-5 0,4-7 2 0,-2-4 1 0,4-5 0 16,-4-2-1-16,5-7 0 0,-6-6-2 0,5-4-1 15,-7-5 2-15,0-2-3 0,-1-5 1 0,0-2 1 16,-3-4-6-16,-1 0-1 0,3-7 1 0,-6 4-3 15,-2 4 5-15,-3 0 9 0,-2 3-8 16,-3-4 5-16,4-1-2 0,-4-1-8 16,-1-1 13-16,-2-1-12 0,-1 5 11 15,-2 2-8-15,-3 3-8 0,-3 7 11 0,-2 5-2 0,1 1 8 0,0 7 8 16,-2 3-2-16,0 3-14 16,-2 2-8-1,1 1-6-15,1 2-1 0,-5 7 13 0,2 5 4 0,-4 5-4 0,0 2 6 0,0 6-2 16,-4 11 5-16,-1 10 7 0,2 9-12 15,1 2-2-15,2-2-3 0,6-5-1 0,-4-4 6 16,2-2 2-16,0-3 4 0,4-4-6 0,1-6 1 16,1-3-10-16,-1-8-15 0,6-4-5 15,-1-9-7-15,3-4 8 0,1-5 13 0,2-2 11 0,5-9 3 16,1-3-2-16,3-5 0 0,6-2-2 16,-3 0-1-16,5-5-3 15,-4 2-3-15,1-2-1 0,-1-2-7 0,-1 3 7 0,1-2-2 0,-7 7 0 16,1 1 7-16,-3 5-5 0,-3 2-1 15,-1 6-1-15,-1 0-11 0,0 4-5 0,-2 1-3 0,-1 1 0 0,2 3 12 16,1 6 9-16,1 0 12 16,-1 5 4-16,5 1 2 0,-2 3-1 0,5 0-2 15,-3 2 2-15,5-2-5 0,2-2 7 0,2 0-1 16,-1-5 2-16,1-2 8 0,4-2-4 16,2-4 7-16,0-2-3 0,3-1-2 15,1 0 5-15,-3-6-4 0,0-1 5 0,-5-3 2 0,2 0-3 16,-6-3 3-16,-2 0-2 0,-1-1 3 15,-5-3 3-15,0 2 4 0,-4 1 10 16,-5-3-4-16,1 1 7 0,-6-1-3 0,0 2-6 0,0 1 7 16,-3 5-6-16,-3 1 0 0,-3 3 0 0,-1 1-14 15,-1 3-3-15,-2 1-10 0,-5 0-4 16,-1 7 0-16,-5 5 1 0,-5 4 1 0,-1 4-3 16,1 3 2-16,0 0-5 0,6 0 1 0,3 1 2 15,2 1-7-15,7-3 8 0,0 2-1 0,8-2-4 0,2-1 6 16,1-1-6-16,9-1 2 15,6 3 1-15,6-6-2 0,1 2 1 0,7-4-2 16,1-2 0-16,6-3-1 0,-2-4-7 0,0-4 2 16,3-1-13-16,-1-2-5 0,-1-5-10 0,-3-2-10 15,-3-3 1-15,-6-3-12 0,-2 1-1 0,-2-4-19 16,-2-1-31-16,-5 1-48 0,-2-2-129 16,-2 2-214-16,-5 4-497 15,-2 5-295-15</inkml:trace>
  <inkml:trace contextRef="#ctx0" brushRef="#br0" timeOffset="7067.6321">7007 968 917 0,'0'0'880'0,"0"0"-676"0,0 0 53 0,0 0-5 0,0 0-57 0,0 0-62 0,0 0-67 16,0 0-15-16,0 0 2 0,0 0-5 0,0 0 4 0,0 0-18 16,50-17-11-16,-17 17-6 0,6 0-11 15,6 0 1-15,4 1 1 0,5-1-6 16,3 2-49-16,4-1-154 0,-12 3-813 0,-17-4-698 0</inkml:trace>
  <inkml:trace contextRef="#ctx0" brushRef="#br0" timeOffset="11989.0751">10099 1503 0 0,'0'0'0'15,"0"0"212"-15,0 0 133 0,0 0 34 0,0 0-68 16,0 0-34-16,0 0-35 0,0 0-37 0,0 0-20 0,0 0-31 16,0 0-19-16,0 0-17 0,-30-41-21 15,33 35-23-15,0-1-25 0,6-1-18 16,1-3-7-16,0 1 2 0,2-1 0 0,4-1 2 15,-2 0-2-15,5 1-5 0,0 4-1 0,-2-1-5 16,3 2 0-16,0 2-2 16,0 0-6-16,-2 4-1 0,0 0-6 0,-2 6-1 0,-1 3 0 31,1 4 2-31,-3 3 2 0,0 3-1 0,-3 3 3 0,0 4-2 16,-2 3 0-16,-5 0 5 0,1 1-5 0,-4 1 6 0,0-3-2 0,0 0-1 15,-2-4 3-15,-2 1-3 0,-3-4 1 0,2-3 4 0,-2 0 3 16,0-3-4-16,0-2 0 0,-1-2 3 15,0-2-4-15,4-3 7 0,0-3 0 16,1-1 2-16,2-2 5 0,1 0 1 0,0 0 6 0,0 0 7 16,0 0 4-16,0 0 2 0,0-2-1 0,1-4-22 15,0-2-12-15,2-3-9 0,0-4-7 16,-1-1 6-16,0-2 2 0,5 1-4 0,0-1-3 16,3-2 0-16,2 2-5 0,2-2 3 15,0 3-1-15,4-1-1 0,1 2 4 16,2 0-6-16,2 2-2 0,3 3-2 0,-4 1-1 0,5 3 3 15,-3 1 0-15,5 3 4 0,-4 3-4 16,1 0 4-16,-3 4-1 0,-1 4-2 0,-3 3 8 0,-1 1-3 16,-1 3 0-16,-2 1 6 0,-3 0-6 15,-2 2 7-15,-1-1 2 0,-1 4-1 16,-2 1 6-16,-3 1-3 0,-2 0 1 16,-1 0 1-16,0-1-2 0,0-2 2 0,-2-1-4 0,-3-4 4 0,1-1-1 15,-1-4 1-15,0-2 6 0,0-2-3 0,0-1 5 16,-1-2-2-16,-1-1 3 0,2-1 0 15,-3-1-1-15,2 0 1 0,-1 0-6 0,-1-5-9 16,2-2 6-16,-1-3-11 0,1 0 3 16,2-2 1-16,-1-2-9 0,1-2 4 0,2 0-6 0,2-2-2 15,0 0-2-15,0-2 0 16,2 2 3-16,5-1 0 0,1-1 4 0,0 2-4 0,5 1-1 16,1 0 1-16,2-2-5 0,1 3 4 15,3 1-4-15,-1 1-2 0,2 2 1 0,1-1-2 0,1 3-1 16,0 2 1-16,0 2 1 15,-1 2 1-15,-1 3-2 0,-1 1 0 0,-4 4-5 0,1 3-2 16,-1 4 2-16,-4 2 2 0,0 4 11 0,-1 0 4 16,-1 4 5-16,-3 0 4 15,2-1-4-15,-2 5 6 16,-2-2 1-16,1 0 1 0,1 0 4 0,0 0-3 16,0-2 2-16,5-3 3 15,0-3 5-15,3-2 7 0,1-5 4 0,4-5 4 0,2-2-2 0,-1-1 2 16,1-1-4-16,2-7-3 0,1-1 1 0,1-3-8 15,-3-2-2-15,2 0 3 16,-3-3-8-16,-1 0 4 0,-5-1 1 0,0-1-1 16,-1-2 7-16,-1 2-7 0,-4-2 1 0,-3 1-1 15,1-1-2-15,-5 1 2 0,0 3 2 0,-3-1 0 0,0 2-6 0,0 3 2 0,-2-1-1 16,-1 4-2-16,-2 1 5 0,1 2-2 0,1 3 7 16,0 1 6-16,2 1 0 0,-2 2 4 0,2 0-10 15,1 0-9-15,-1 0-10 0,-1 0-12 0,1 7-1 16,-1 3-1-16,-3 4 8 0,-1 5 9 15,-1 1 1-15,2 1 3 0,0 0-6 0,3 1 8 16,-1 1-2-16,1 2-6 0,2-1 7 0,0 3-8 16,0-1 4-16,0-1 5 0,6-3-2 15,2-3 3-15,0-2-3 0,3-4 0 16,1-2 0-16,-1-3 1 0,5-4 6 0,-2-1 0 0,3-3 6 16,2 0-8-16,-2-4-3 15,4-4 3-15,0-4-8 0,0 1 10 0,1-3-3 0,0-1-4 0,-2 0 7 16,1-2-12-16,-1-1 3 0,-2 3 2 0,0-3-7 15,1 2 6-15,0 2-3 0,-1-2-4 16,-2 3 4-16,0 2-1 0,-3-1 2 0,5 3 0 16,-3 1 1-16,0 3-8 0,0 0-3 15,0 3 0-15,-4 1-7 0,0 1 4 0,1 0-4 16,0 3-3-16,-2 4 8 0,1 2-5 0,-1 2 6 16,-1 1 4-16,3 1-4 0,-3 1 9 0,-2 1-1 0,2-1 2 15,-2 1 2-15,-3 2 0 0,0 1 1 16,-3-1-1-16,0 1-1 15,-1 0 0-15,2-2-1 0,-2-3 4 16,0-3-6-16,0-3 1 0,0-3-4 0,0-2 3 0,0-2 5 0,0 0-1 16,0 0 4-16,1 0-2 15,1-3 0-15,3-5-18 0,1 0-6 0,1-2-2 16,3-3 0-16,0 0 17 0,1-1 2 16,1-3-1-16,3 2 3 0,-1-2-4 0,6-1 3 0,-4-1-1 15,1 3-3-15,0-1 6 0,-1 2-4 16,-2 0 4-1,2 1-2-15,-4 4-2 0,2 2-1 0,-4 1 0 16,-2 2 1-16,-1 4 2 0,-2 0 0 0,-3 1 1 0,3 0-6 0,0 6-2 0,2 2 3 0,0 3-3 16,0 4 11-16,1 1-2 0,1 5 3 15,2-2 3-15,0 1-4 0,0 2 4 0,6-4-1 16,-3 1-1-16,4-4 3 0,3-4 0 0,0-1 2 16,3-2 3-16,1-5 3 0,-2-3-3 0,2 0 0 0,-5-3 2 15,0-4-4-15,-4-2 10 0,2-1-3 16,-3-5-2-16,0 0 4 0,-4 1-4 15,2-4 0-15,-3 3-2 16,-1-6-4-16,1 4 2 0,-2-1-4 16,-2-2-2-16,-1 3 2 0,-1 2-1 0,1 1 4 0,-4 2 1 0,0 1 4 0,-1 4 5 15,0 0 5-15,0 3 5 0,0 1 2 0,0 2-1 16,0 1-9 0,-1 0-11-16,0 0-6 0,1 0-17 0,-3 2-7 0,3 4-2 15,-1 3-2-15,1 2 12 0,0 5 8 0,0 0 3 16,0 3 3-16,0 1-2 0,6 1 1 0,-4 0 0 0,4 2 2 15,-2-1-4-15,3-1-6 0,-1 0-15 16,1-2-15-16,0 1-19 0,-2-6-28 0,0-1-8 16,0-4-16-16,0 0-61 0,-3-3-145 15,0-2-416-15,0-1-428 0,-2-2 373 0</inkml:trace>
  <inkml:trace contextRef="#ctx0" brushRef="#br0" timeOffset="12134.984">12690 1083 1475 0,'0'0'217'0,"0"0"6"0,0 0-46 0,0 0-34 0,0 0-59 0,0 0-77 0,0 0-122 0,0 0-76 16,0 0 20-16,0 0 50 0,0 0 60 0,0 0-261 15,0 0-1007-15</inkml:trace>
  <inkml:trace contextRef="#ctx0" brushRef="#br0" timeOffset="14084.2519">13298 1546 47 0,'0'0'425'0,"0"0"-101"0,0 0-9 0,0 0-6 16,0 0-51-16,0 0-34 0,0 0-27 0,0 0-39 0,0 0-26 0,0 0-30 0,0 0-28 0,0 0-19 0,0 0-17 0,0 0-12 15,32-86-7-15,-21 83-8 0,6 2 0 0,-4 1-2 16,4 0-1-16,-3 2-1 16,3 5-6-16,-2 4-5 0,1 2-1 0,-3 3 0 15,1 2 3-15,-2 3 4 0,-2 0 4 0,-2 3-1 0,-1 0-1 32,-1 2 2-32,-4 2-1 0,-2-1 6 15,0 0 8-15,0-2-1 0,-2-1-4 0,-4-2-3 0,2-5-4 0,-3 0 2 0,4-6 6 0,-2-2-2 16,1-2-3-16,2-2-2 0,-1-3 0 15,2-2 16-15,1 0 21 0,-2 0 26 16,1 0 19-16,0-3-33 0,0-6-26 0,-3-4-28 16,0-2-22-16,2-3 18 0,2-1-1 15,0-2-2-15,0 0-4 0,0-1 0 0,7-2 1 16,-1 2 3-16,2 1 2 16,1-1-4-16,3 1-1 0,-1 1-6 0,3 2-8 0,1 3 7 0,1 1-1 15,0 3 2-15,4 0 11 0,1 3-6 0,2 1 4 16,0 3 1-16,-1 0-1 0,-1 4 1 15,0 0-2-15,-2 2-2 0,-3 6-2 16,1 0-2-16,0 5 3 0,-3 0 1 0,2 2 3 0,-3 2 3 16,-2 1-1-16,0 0 0 0,0 3-1 15,-3 0 2-15,-1 1 1 0,-4 3 4 0,-2-2-1 0,-1 4 2 0,0-5 0 16,-2 0-3-16,-1-1-2 16,-4-4-5-16,2-3 0 0,0-4 1 0,-3-4-1 15,4-2 9-15,-2-3 3 16,3-1-3-16,-2-1 2 0,1-4-14 0,-2-3-7 0,2-3-8 0,3-1-14 15,1-2-1-15,0-4-1 0,0 2-2 0,2-4 9 16,6-2-1-16,1 1 0 0,2-1 3 0,1-1 3 16,4 2 4-16,-1-2 5 0,3 2 0 15,0 0-2-15,0 2 3 0,4 2 5 0,-1 1 11 16,-1 1 13-16,-2 5 10 0,0 2 3 16,0 2-4-16,-2 5-8 0,-2 1-6 15,-1 1-1-15,-2 8 0 0,1 1 3 16,2 3-2-16,-5 4 0 0,0 3 1 0,-3 0-3 0,2 1 1 0,-5 4-3 15,4-2 2-15,-3 2 0 0,1 0-1 16,1 2 3-16,0-3 3 0,3-1 6 0,1 0 1 16,3-4 4-16,3-4 3 0,-1-3-1 0,3-4 6 15,4-3 1-15,1-5-7 0,1 0-4 16,-2-4-7-16,3-3-6 0,-3-4-1 16,-1-1-2-16,-6-3 4 0,3-1 2 0,-6-1 0 15,4-1 0-15,-5-2 3 0,-2 1 4 16,-3-1 0-16,2 0 5 0,-4 0-2 0,-1 0-9 0,-2 3 2 15,-1 1-8-15,0 3 2 0,-2 0 6 16,-4 4-5-16,3 2 4 0,-4 1 1 0,4 4 3 0,-2 0 3 16,3 2 2-16,1 0-5 0,-1 0-17 15,-4 4-1-15,1 4-9 0,-4 5 4 0,1 1 9 0,-2 2 1 16,2 2 2-16,5 1-9 0,3 1 0 16,0 1 0-16,0 1-1 0,10 1 7 0,-1-2 1 15,3 1 1-15,3-6 0 0,0 1-1 16,3-3 0-16,0-2-9 0,0-2-3 0,6-6-1 0,-6-2 0 15,4-2 2-15,-5-3 0 0,2-5-1 16,0-1 6-16,1-3-1 0,-5-2 3 16,1-2 4-16,-3-2-4 0,2 1 6 0,-2-2-2 0,-3-1-2 0,0 0 4 15,-1 0-1-15,-2 2 3 0,-3-1 0 0,-1 1 1 16,0 3-2-16,-2 2 2 0,-1 1-1 16,0-1-1-16,-4 4 0 0,1 1 6 15,0 2 0-15,-3 1 8 0,4 3 3 0,-1-1-5 0,-1 2-1 16,2 0-10-16,2 1-5 0,-1 0-10 15,-2 2-3-15,-2 5 2 0,1 2 0 0,-3 4 7 16,3 2 2-16,-2 3 0 0,4-1 2 16,-1 3-4-16,0 2 3 0,3 0-1 0,0 1-1 15,0 2 6-15,6 1-3 0,0-1 3 16,0-2-3-16,2 0 1 0,0-1 3 16,3-4-4-16,-1-3 3 0,2-1-7 0,-1-6 2 0,0-1 1 0,2-4-3 15,1-2 6-15,-1-1-1 0,-1 0 1 0,4-1 3 16,-1-5-6-16,1-1 8 0,-1-1-3 0,1-2 1 15,-2-1 8 1,2-2-11-16,-1-2 4 16,1-2 0-16,-1 1-6 0,3-1 2 15,-3 4-4-15,-1-1 0 0,-1 4-2 0,2-1 1 0,-3 3 3 16,-1 2-2-16,-2 2 3 16,0 1-10-16,-5 1-1 0,3 1-1 0,-5 1-6 0,3 0 5 0,-3 0-5 0,1 0-3 15,-1 3 2-15,3 3-2 0,-1 5 8 0,2-2 2 0,-2 4 9 0,4 1 0 16,-3 0 0-16,2 0 2 0,-1 0-2 15,-3 1 3 1,-1-5 2-16,3 3-2 0,-3-4 1 0,-1-1-3 16,0-1 1-16,5-1 4 0,-5-4-5 0,0 1 2 0,0-3-3 15,0 0-1-15,0 0 10 0,-1 0 0 0,1 0 9 0,3-3-13 0,-1-2-7 16,1-4 1 0,4-2-9-16,2 0 16 0,-2-1-7 15,1-3 2 1,1 0 0-16,-1 0-2 0,1 0 5 0,-2 0-4 0,5-1 3 0,-4 3-2 15,-3 0 1-15,4 3 0 0,-3 2-3 0,-3 2 2 0,2 2-1 0,-4-1 4 0,1 4 1 16,1 0-2-16,-4 1 0 0,1 0-5 0,-1 0-1 16,0 0-4-16,0 1-8 15,1 1-2-15,1 2 2 0,0 3 5 0,4 0 7 0,-2 2 8 0,3 0-3 16,-4 0 1-16,4 2-3 0,-3-3 3 16,2 0-4-16,-3 0 4 0,5 0 11 0,-1-1-10 15,-2-2 3-15,3 2-3 0,-1-2-7 16,-1 0 9-16,5-2 1 0,4-2 4 0,0 0 2 0,3-1-4 15,3 0-1-15,-1-4 0 0,-2-3 0 16,-3-1 3-16,2 0 7 0,0-2-7 0,-3-1-2 16,2 1-4-16,-2 0-8 0,-3 2 5 0,0 1 2 15,-2 4 13-15,-3 0 8 0,-1 2 3 0,-5 1 5 16,0 0-12-16,0 0-6 0,0 0-1 0,0 0-7 16,0 0 2-16,0 0-5 0,0 0-3 0,0 0 0 15,0 0-2-15,0 0 4 0,0 0-2 16,0 0-1-16,1 0-1 0,7 0 3 15,3 1 6-15,9-2-8 0,2-1-15 16,6-2-46-16,0-3-88 0,1 0-317 16,-8 1-761-16,-8 3-399 0</inkml:trace>
  <inkml:trace contextRef="#ctx0" brushRef="#br0" timeOffset="15942.4821">17206 1732 0 0,'0'0'34'16,"0"0"456"-16,0 0-38 0,0 0-85 0,0 0-49 0,0 0-32 0,0 0-40 15,0 0-17-15,0 0-20 0,0 0-24 16,0 0-33-16,-3-92-43 0,3 92-45 0,0 0-33 0,0 0-28 16,0 4-11-16,0 1-1 0,0 5 4 0,0 7 8 15,0 6 8-15,0 8 4 0,-2 3-6 16,0 9-1-16,-4 4-1 0,2 6-4 0,0 2 4 15,-3 8-4-15,-1 2 2 0,0 5 5 16,0 2-4-16,0 1 12 0,-2-7-1 0,2-6 1 16,5-10 4-16,0-8-7 0,1-11-2 15,2-9-4-15,0-5-3 0,0-8-2 0,0-3-1 0,0-4 7 16,0-2 7-16,0 0 18 0,0 0 13 16,2-2 8-16,0-5-2 0,0-6-21 0,0-4-12 0,-1-3-16 15,1-4-7-15,-1-2 5 16,-1-4-3-16,0-4-2 0,0-4 3 15,-1-6-5-15,-3-5 0 0,-1-2 0 16,0-5 2-16,-2-1-3 0,2 0 2 0,-2 2 3 16,2-2-4-16,0 1 3 0,2 4-4 0,-1 2 1 0,2 3-1 15,4 5-1-15,-2 7 2 0,5 4-4 16,2 6 1-16,1 4-5 0,3 2-6 0,2 5-3 0,2 4-6 16,3 3-3-16,3 3-2 0,1 4 1 0,3 4 8 15,-1 9 1-15,4 4 9 0,-1 7 5 0,-1 3-2 16,-4 5 9-16,1 1-3 0,-3 3 2 15,-6 3 3-15,-3-1 0 16,-6-1 3-16,-4 1 2 0,-1-3-5 0,-1-4 2 16,-6-1-3-16,-3-5 3 0,-3-2 1 0,-2-3 4 0,0-1 3 0,-1-4-1 0,-2-2 6 15,4-3-5-15,0-2 2 0,1-3 2 16,3-1-2-16,0-3 7 0,0-1 3 16,3 0 1-1,1-5 4-15,-1-1-10 0,4-4-3 0,-3-1-8 0,6-3-10 0,0-2 1 0,0-2-6 16,8-3-1-16,1-1 0 0,2 0-2 15,8 0 1-15,1 1-1 0,2 2 5 0,7 1-7 16,1 0-1-16,2 5 6 0,5-1-12 0,-3 4 14 16,-2 1-3-16,4 3-3 0,-4 4 12 15,-2 2-8-15,-1 0 4 0,-3 4 0 0,0 5-1 0,-4 1 0 0,-1 4-1 16,-1 3 2-16,-3 1-2 16,-1 1 3-16,-1 3-1 0,-2 1-4 15,-2 2 7-15,-3 1-4 0,-3-1 5 0,-1 1 2 16,-4-1-2-16,0-3 3 0,-4-1-2 0,-1-3 1 15,-4-4 2-15,-1-2-1 0,0 0 3 16,-1-4 1-16,1 1 4 0,-1-4-2 0,2-3 3 0,1-1 3 16,0-1-4-16,2 0 6 15,-1-6-8-15,3-1-4 0,1-2-6 0,1-1-8 0,2-3-6 16,2-2-4-16,5-2-3 0,6-2 2 0,4-2-3 0,4 0 4 16,7-3 2-16,1 1 5 15,4 1 3-15,2 0 3 0,3 0 2 0,-2 0-1 0,-1 1 3 16,3 2 2-16,-5 1-4 0,0 4-2 15,-3 3-3-15,-6 3-2 0,-6 4 9 0,-5 3-3 16,-5 1 7-16,-4 0 0 0,-3 0-9 0,-1 0 2 0,0 1-15 16,0 3 7-16,0 4 7 0,-2 4 3 15,-3 3 16-15,-1 4-7 0,-1 0-5 16,3 2-1-16,-2-2-2 16,4 3 1-16,1-6 3 0,1 0 1 0,2-2 1 0,5-1 0 15,3-5 4-15,5 0 3 0,2-4 5 16,3-1 4-16,3-3 2 0,4 0-1 15,-1-7-3-15,2-3-1 0,0-1-3 0,-1-3 0 0,0-1-2 0,-3-1 0 16,-1-2-2-16,-3-3 1 16,1 1-1-16,-4-3 2 0,0-1-3 0,-4-2 2 0,1-1-2 0,-5 2-3 15,-3 1 6-15,-1 2-6 16,-5 3 3-16,0 0-1 0,-4 4-4 16,-1 3 0-16,-1 2-4 0,-2 3 0 15,2 3-1-15,-3-1 0 0,0 5 3 0,2 0-1 0,0 0 2 0,-3 5-6 16,2 5-2-16,-1 3 1 0,1 1-3 0,2 6 4 0,0 3-1 15,4 5-2-15,1 3 6 0,0 4-4 16,-1 7 0-16,2 3-3 0,0 5-2 0,0 7 3 0,0 3 2 16,0 5 4-16,-1 4 2 0,0 3 0 15,-5 2 1-15,-1 0-2 16,0 2 0-16,0 1 0 0,0-3 4 16,1-3 1-16,1-4 4 0,3-7-2 0,-1-7-4 0,0-5-2 0,1-4-19 15,-3-9-5-15,0-3-22 0,-2-8-22 0,-4-6-27 0,3-4-57 16,-1-6-134-16,1-4-208 0,2-1-539 0,3-2-301 15</inkml:trace>
  <inkml:trace contextRef="#ctx0" brushRef="#br0" timeOffset="16994.546">18952 1971 1978 0,'0'0'93'0,"0"0"13"0,0 0 30 0,0 0 24 0,0 0 10 15,0 0-68-15,0 0-32 16,0 0-34-16,0 0-21 0,0 0-9 0,0 0-9 0,0 0-2 16,0 0 6-16,0 0 2 0,0 0 9 0,-29 9 2 15,25-2-1-15,0 0 0 16,-2 0-2-16,1-1 2 0,-1 1 0 0,-1-2 2 15,3-1 0-15,-1-1 0 0,1-1 0 0,3 0-1 16,1-2 1-16,-2 0 1 0,2 1 2 0,0-1 5 16,0 0-2-16,0 0-1 0,0 0-4 15,2 0-7-15,0-1-5 0,3-1-5 0,0 0-1 16,4-3-1-16,-1 0 1 16,2-1 2-16,2 1 2 0,-4-1 2 0,2-2-2 15,1 1 0-15,1 0-2 0,-2 0-4 0,2 0 2 16,-1 1 3-16,1 1 0 0,1-1 3 0,-3 1-4 15,0-1 0-15,0 1 1 0,-5 2 1 0,0 1 8 16,-4 0 3-16,-1 1 2 0,0 1 8 0,0 0 3 16,0 0-1-16,0 0 2 0,-2 0-6 0,-1 0-4 0,0 0-2 15,-4 0-10-15,-1 1-4 0,-2 1 0 16,-3 0-2-16,-2 1 5 0,2-2 0 0,-2 3-1 16,-1 0-1-16,-1 1 3 0,0 0 0 15,0 3 0-15,-4 0 1 0,2 3-3 16,0 1-2-16,3-1 2 0,-2 2 2 0,4-2 0 0,2 2 7 15,2-1-8-15,3 0-3 0,3 1-1 0,-1 2-6 0,4 0 6 16,1 1 4-16,0 1-2 0,7 0 3 16,2 3-4-16,5-2 0 15,4 1 1-15,6 1 0 0,6-5 2 0,4-1 1 0,2-1 0 16,3-5-3-16,4-2 4 0,-2-5 0 16,3-1 1-16,0 0 6 0,-1-7-8 0,0-3-5 0,0-2-2 15,-2-2-10-15,-2-2 8 0,1 0 5 16,-3-1 0-16,-5-1 5 0,-1 3-6 15,-4-3 2-15,-4 1 2 16,-3-1 3-16,0 1 0 0,-3 1 0 0,-3 0-1 0,-4 2-5 0,-2 1 6 0,-3 1 4 0,-1 3 2 16,-3-1 5-16,-1 3-5 15,0 0-5-15,-1 0-1 0,-4 2-6 0,-1 0 1 0,-4 2-2 16,-1 0-1-16,-4 1-1 16,1 2-1-16,-4 0 2 0,-2 1 1 0,-3 6 2 15,0 3 0-15,-1 3-1 0,3 2-1 16,-4 3-7-16,2 1 6 0,3 3-1 15,2 1 2-15,2 5 6 0,1 1-8 16,3 3 0-16,5 0-2 0,5 1 0 0,2 0 2 0,5-5 1 0,7-2-3 16,7-6-1-16,2-1 4 0,6-7-2 0,4-2 6 15,2-5 1-15,-1-3-2 0,4-1 0 0,0-4 0 0,3-7-7 16,-4-2 6-16,0-7 1 16,-2 0 0-16,-2-5 9 15,0-3-10-15,2-4-2 0,-1-1 1 16,-1-4-4-16,1-2 7 0,-4 0 0 0,-2-4 0 0,2 2-1 0,-6-3 0 15,-3 1 7-15,-3 0 2 0,-2 2 4 0,-3 2-4 16,-6 0-3-16,-1 4-5 0,-4 4-1 16,0 2 9-16,-4 5 5 0,-1 4 2 15,-4 1 6-15,3 6-3 0,0 1-7 0,-1 4 4 0,1 3-6 0,2 2 0 0,2 2-1 16,1 0-8-16,1 0-10 16,-1 1-14-16,-2 7-4 0,-1 5 6 0,1 7 13 0,-4 6 8 15,4 2 0-15,-5 4-4 16,4 4-7-16,1 3 5 0,-1 3 8 15,3 2-9-15,-3 1 4 0,-1 5-3 16,0 0 0-16,1 1 5 0,2-3-1 0,2-3-10 16,0-4-19-16,2-3-25 0,6-6-31 0,-2-5-15 0,0-3-29 0,0-6-79 15,-2-4-70-15,0-7-236 16,0-2-626-16,-2-3-45 0</inkml:trace>
  <inkml:trace contextRef="#ctx0" brushRef="#br0" timeOffset="17297.7603">19853 1925 2345 0,'0'0'188'0,"0"0"4"0,0 0-49 0,0 0-37 16,0 0-19-16,0 0-35 0,0 0-9 0,0 0-12 16,146-34-6-16,-102 31-2 0,4 0-9 15,0 0 1-15,2-1 1 0,-1 2 0 0,-3-3 4 16,-4 1 0-16,-2-1 8 0,-5 0 1 0,-5 0 5 15,-4 1 3 1,-5-2 4-16,-7 4 2 0,-4 0 3 0,-7-1 0 0,-2 3-1 16,-1 0-8-16,0 0-1 0,0 0-1 0,0 0-4 0,0 0 3 0,-1 0-8 15,-1 0-10-15,2 0-1 0,-1 0-9 16,0 0 3-16,1 0-3 0,-2 0-4 16,2 0 0-16,0 0-4 0,0 0-2 0,0 0 3 15,0 0-5-15,0 0-20 0,0 0-24 16,0 0-54-16,0 2-71 0,-3 1-22 0,0 2-259 15,2-2-925-15</inkml:trace>
  <inkml:trace contextRef="#ctx0" brushRef="#br0" timeOffset="18658.9128">21386 1796 687 0,'0'0'769'0,"0"0"-564"0,0 0 32 0,0 0 11 0,0 0-16 16,0 0-28-16,0 0-35 0,0 0-41 0,0 0-33 15,0 0-34-15,0 0-20 0,0 0-25 16,-119-75 0-16,92 88-5 0,-3 6 0 0,-5 4 10 0,-2 2-9 16,1 4 1-16,1 1 0 0,0 4-9 15,4 3 4-15,1 2-1 0,1 1-1 0,6 2-4 16,5-2 1-16,4 3-1 0,6-2 0 16,4 2 5-16,4-3-3 0,8-1 5 15,9-6 3-15,5-5-1 0,11-5 0 0,5-3-2 16,9-6 0-16,6-4 3 0,5-3 1 0,1-6 3 15,5-1-1-15,-3-6 0 0,0-4-2 0,-4-4-7 16,-2-1-2-16,-3-3-5 16,-3-4 0-16,-6-2 0 0,-3-3 0 0,-2-5 2 15,-5-1-4-15,-5 2 3 0,-5-1 0 0,-3-2 0 0,-1 3 5 0,-8 1-3 16,-4 3 1-16,-6 2 0 0,-1 1-3 16,-5 5 1-1,-3 1-2-15,-5 4-3 0,0-1-1 0,-6 7 4 16,0 0-1-16,-3 5 10 0,-2 1-3 0,-5 2-6 0,-3 2-5 0,-3 7-8 0,0 4 5 0,-3 3 5 15,-3 2 9-15,5 3 0 16,0 1 1-16,1 2-4 0,5 2-3 0,4 1 3 16,3 0-4-16,5 5 1 0,1-3-3 0,9 3 2 0,3 2 1 15,1-3-1-15,3-2 2 0,2-3-1 16,5-6 0-16,5-1 1 0,5-5 0 0,-1-2 0 16,7-4 1-16,0-4 3 0,2-2 2 15,4-1 1-15,0-4-1 0,2-3-5 0,3-2 1 0,-1-2 0 16,0-1-2-1,1-2 6-15,5-2-2 16,-5-2-1-16,2-1 1 0,-2-3 0 0,-1 0 0 0,2-1-3 0,-3 3 2 0,2-1-3 16,-5 4-3-16,-2 2 3 15,-1 3-3-15,-3 1 4 0,0-1-1 0,-2 2-1 0,-5 1 1 0,3 1-4 16,-1 1 1-16,-2 2 2 0,1 1-4 0,-2 1 0 16,2 1-1-16,-2 1-3 0,1 0 4 15,0 2-1-15,-4 4 1 0,3-1-1 0,-1 5 3 16,-2-2-2-16,1 2 2 0,-1 1 2 0,1 0-5 15,-2 2 7-15,0 2-2 16,-3-1-2-16,2 1 6 16,-6-1-5-16,0 3 1 0,0-3 1 0,-3-1-4 0,0 1 6 0,0-1 0 15,0-2-1-15,-3 0 3 16,-1-3-2-16,2-2 2 0,-3-2-1 0,2-2 0 0,2-1-3 0,0 0-1 0,1-1 4 16,0 0 0-16,0 0 7 0,0 0-3 0,0 0 1 15,0-1 2-15,0-3-19 0,1-3-8 0,0-2-7 16,6-5-9-1,-3-1 9-15,5-1 3 0,1 0-1 0,2 0-1 0,4-1 3 0,3 0-1 0,2 3 0 16,0 1 2-16,2 0-2 16,5 3 1-16,3 1 0 15,3-1-2-15,5 3 7 0,8-2 3 0,-1 3 3 0,6-3 8 0,4 2-4 16,-2 3 5-16,5-2 0 0,-5 0 1 16,3-4 2-16,-3 0 1 0,-3-1 1 0,-2-1-3 15,-5-4 4-15,-4-1 3 0,-2-3-2 16,-2-1 9-16,-9-3-2 0,-1 0 8 0,-7 0 7 15,-6-1 0-15,-4-2 7 0,-4 0-3 0,-2-1 2 0,-3 4 7 16,0 1 1-16,-8 1 1 0,0 4-4 16,-3 1-10-16,-3 0-4 0,-2 2-3 15,-3 4-2-15,1 2-1 0,2 1 0 16,-2 3-6-16,5 0-6 0,-3 5-1 0,1 0-15 0,-1 5-1 16,1 6-2-16,-2 4-7 0,5 2 3 15,-4 3 0-15,3 7-1 0,0 5 4 0,-2 4 7 0,3 6 1 16,0 3 2-16,1 7-2 0,-3 3 0 15,1 6 0-15,3 3 3 0,-3 3 3 16,2 4 2-16,-3-2 1 0,3 0-1 0,5 0 8 0,-3 0-8 16,2 0 3-16,2-2-1 0,-1 3-7 0,-1-2 6 15,3-6-5-15,-2-2-12 0,2-7-8 0,-3-7-20 16,2-6-22-16,-2-8-19 0,-1-7-5 16,3-10-5-16,-3-7-6 0,-1-7 5 0,1-1-50 15,0-8-71-15,0-5-129 0,-1-5-172 0,1 2-286 16,5 4-139-16</inkml:trace>
  <inkml:trace contextRef="#ctx0" brushRef="#br0" timeOffset="19808.4582">22993 2115 1264 0,'0'0'226'0,"0"0"26"0,0 0-40 0,0 0-16 0,133-77-33 0,-103 72-48 0,0 5-46 16,-3 0-33-16,-3 5-15 0,1 7-10 0,-1 5-4 15,-2 4-4-15,-2 3 0 0,0 6-3 16,-4 0 2-16,-5 4 6 0,-6 1-6 0,-4 1 4 16,-1-3 4-16,0 2-4 0,-7-2 19 0,-6-4 11 15,-2 1 4-15,-4-5 9 0,5-4-12 16,-3-2-9-16,1-3-6 0,2-4-1 0,2-3 3 0,1-3 4 16,1-3 6-16,3-3 5 0,5 0 16 15,1 0 7-15,1-3-20 0,3-5-21 0,8-6-31 16,6-3-18-16,6-3 7 0,6-2 5 15,3-2 8-15,9-4 2 0,-1-3 4 16,8-4 3-16,-5-4 2 0,7-5 0 0,0-5 1 16,-1-3-1-16,2-1-3 0,-6-1-1 15,2 1 4-15,-5 0-1 0,-6 5 7 0,0 0-3 0,-6 5 3 16,-8 3 5-16,-4 7-1 0,-6 4 10 16,-6 6 2-16,-5 4 2 0,-1 6 11 15,0-1 0-15,-6 5 5 0,2 0-6 0,-2 5-1 0,4 0-5 0,-1 3-12 16,-1 1-3-16,2 0-27 0,-7 8-3 15,-1 5 0-15,-6 7-4 0,-7 7 19 0,0 7-2 0,-1 6-2 16,-2 6 9-16,5 7-9 16,1 3 2-1,1 4 2-15,6 2-5 0,1-2 3 0,4-3 2 16,6-2 2-16,1-6-2 0,4-3 1 0,8-7-3 16,1-7-1-16,5-5 0 0,1-5-2 0,3-6 4 0,1-2 1 0,0-7-1 0,4-2 5 15,-2-5-2-15,3 0-3 0,-2-4 2 16,3-4-1-16,-4-1 1 0,4-3 0 0,-2-1 0 15,-2 0-1-15,-2-3-2 0,-2-2 4 0,-2-1-2 0,-5-2 3 16,3 3 1-16,-7-2-2 0,-1 2 3 16,-2 2-4-16,-3 0 2 15,1 7 0-15,-4-1 0 0,0 4 1 0,0 2 1 0,0 4-3 0,0-1 1 16,0 1-2-16,0 0-1 0,0 0-7 16,-2 0-4-16,2 0-10 0,-3 1-13 0,0 7 1 15,-5 4 4-15,-1 3 10 0,-2 7 16 16,0 0 2-16,1 1 1 0,2-1-3 0,4 0 2 0,2-2 0 15,2-2-4 1,2-2 0-16,7-1-1 0,3-2 0 0,6-2 3 16,3-3 2-16,2-2 0 0,4-3-2 0,-1-2-4 0,3-1-5 0,-1-4-1 15,1-4 2 1,-1-3 2-16,2-3 1 0,-3-4 3 0,3 0-4 0,0-4 1 0,1-4 0 0,0-2 1 16,-1-7 3-16,0-2-2 0,0-2 1 15,-1-4-2-15,0 0 2 0,-3-3 2 0,3-1 0 16,-7-1 8-16,0-1-2 0,-2-1-2 15,-3-1 1-15,-3 1-5 0,-4 0 2 16,0 3 2-16,-3 3 5 0,-1-1-2 0,-4 4-2 0,0 1 9 16,-1 7-1-16,1 0 14 15,-2 10 9-15,0 6 3 0,0 4 11 0,0 4 1 0,0 5-5 0,0 3-16 16,0 1-15-16,0 0-21 0,0 0-23 16,0 3-23-16,0 5-15 0,-3 8 8 0,2 5 22 15,-3 8 24 1,-1 8 21-16,-4 4-2 0,1 5-4 15,-2 5 7-15,-3 4-2 0,0 6 8 16,-5 5 4-16,1 4-4 0,-2 1 2 0,2 1-2 0,1-3-1 0,4-5 2 0,5-5-3 0,4-8-5 0,3-12-6 16,0-8-1-16,-1-9-2 0,1-11 1 15,0-4 1-15,1-5 4 0,-1-2 9 16,0 0 13-16,1-4 9 0,3-3-4 16,0-7-10-16,0-5-12 0,2-6-8 0,5-3-1 0,-1-2 2 15,1-4-3-15,6 2-1 16,-2-1 2-16,3 0-1 0,2 2-1 0,-2-1-1 0,2 4-4 0,-1 3 1 15,1 3-1-15,0 4 1 0,-5 4-4 16,5 5-2-16,-4 3-4 0,-1 4 1 16,2 2 2-16,-1 0-7 0,-1 6 6 15,1 5-1-15,1 3 0 0,-3 4 6 0,1 4-3 16,-3 2 3-16,1 2 7 0,-2 1 0 0,-4 2 6 16,-1 0 0-16,-4 2-3 0,-2 0 1 0,0-2 1 15,0 0-4-15,0-6-4 0,0-4-14 16,0-5-13-16,0-4-24 0,-1-3-39 15,1-2-58-15,0-2-110 0,0-3-119 0,0 0-284 0,0 0-783 0</inkml:trace>
  <inkml:trace contextRef="#ctx0" brushRef="#br0" timeOffset="19984.1374">25255 1462 1275 0,'0'0'303'0,"0"0"44"16,0 0-28-16,0 0-51 0,0 0-71 0,0 0-60 15,0 0-46-15,0 0-41 0,0 0-57 0,0 0-62 16,0 0-28-16,0 0 11 0,0 0 31 16,0 0 57-16,-3-13 20 0,8 41-48 0,0 3-180 0,0-5-670 15,-4-10-713-15</inkml:trace>
  <inkml:trace contextRef="#ctx0" brushRef="#br0" timeOffset="20758.088">25805 1970 1702 0,'0'0'227'0,"0"0"-7"0,0 0-19 0,0 0-29 0,0 0-34 0,0 0-22 16,0 0-28-16,0 0-23 0,0 0-9 15,0 0-14-15,-126-58-10 0,105 60-10 0,-3 4-5 16,1 2-4-16,-4 3-1 0,3 4-1 0,0 2-4 16,0 3-2-16,5 3-5 0,0 2-3 15,2 3 2-15,1-3 1 0,6 0-1 0,3-3 7 16,4 1-7-16,2-5-1 0,1-2 3 0,7-2-2 16,1 2 9-16,4-4 7 0,3-2 4 15,4-3 6-15,2-3-4 0,3 0-4 16,1-4-4-16,0 1-2 0,5-1 7 15,-2-7-1-15,2-2 1 0,0-2-2 16,-2-1-2-16,-1-3 0 0,1 0 4 16,-2-2 5-16,-1 1-8 0,-2-4-3 0,2 1-3 0,-3 1-8 0,-3 0 6 15,-4-1-2-15,-3 4 0 0,-3 4 4 0,-3 4-6 0,0 2 3 0,-4 5-1 16,-1-2-1-16,-1 2-4 0,0 0-6 16,0 0-6-16,0 0-8 15,0 0-9-15,0 2-10 0,0 1-5 0,1 6 16 0,3 5 11 0,3 4 16 16,0 2 10-16,1-1-12 0,-1 3 3 15,1-1 2-15,0-2-1 16,0 1 1-16,-1 0 3 0,1-2-1 0,1 0 0 16,0-3 4-16,0 0-4 0,2-5 1 0,-2-2 1 0,0-2-4 0,3-2 10 15,-1-3 1-15,3-1 2 0,0 0 3 16,1-5-8-16,-2-2-2 0,6-4-2 0,-5 0-3 16,3-2 5-16,0-1 1 0,1-2-1 0,-2 2 0 15,4-3-1-15,0 0-2 0,-4 2 3 0,3-2 1 16,-4 1-5-16,2 2-2 0,-3 1-2 15,0 4-6-15,-6 0 4 0,0 4 2 0,-3 2-2 16,-2 2 6-16,-1 1-7 0,-2 0-5 16,0 0 0-16,0 0-11 0,0 0-3 0,5 5-16 15,1 2 17-15,5 5 12 0,5 6 5 16,1 1 19-16,-2 4-12 0,-4-2-4 0,-1 0 3 16,-3-2-2-16,-1-1-2 0,2-1-2 0,-3 0 2 0,2-3 2 15,2-2 3 1,-2 0 4-16,2-4-1 15,2-1 3-15,-1-1 2 0,3-4 4 0,0 0 8 0,4-2 4 0,0-2-1 0,-1-4 0 0,3-3-5 16,1-2-1-16,0-1 3 0,1-3 0 16,5-2-8-16,-1-2-6 0,1-1-5 0,-1 1-5 15,4-1 3-15,-4-1 3 0,-1 1-2 16,-1 4-5-16,-3 0-19 0,0 5-45 16,-2 1-96-16,-5 6-326 15,-6 0-861-15</inkml:trace>
  <inkml:trace contextRef="#ctx0" brushRef="#br0" timeOffset="22974.2961">1988 2445 2903 0,'0'0'3'0,"0"0"-27"0,0 0 3 0,0 0 14 0,0 0 32 0,0 0 18 0,0 0 6 0,0 0 1 16,-81 124-6-16,73-102-11 0,2 0-7 0,1-1-5 15,3-1-7-15,2 0-1 0,2-3-3 0,3-2 2 16,4-2 6-16,1-1-4 0,4-4 3 0,3-1 4 16,2-4 0-16,2-2 5 0,1-1 3 0,1-5-1 15,4-5-2-15,-4-5-1 16,4-3-6-16,-3-2-6 0,-1-5-2 16,-6 0-4-16,0-2 0 0,-4-3-4 0,-2-2-3 15,-5-2 0-15,-2-2 3 0,-1 1-1 16,-3-1 3-16,-2 1-3 0,-5 2-3 0,-7 4 2 0,1 4-4 15,-7 4-2-15,-4 6-2 0,-5 7-4 0,-7 7 3 16,-2 3-2-16,-6 12 5 16,-7 8 3-16,-1 7 2 0,-5 4 1 0,1 8-2 15,-3 3 1-15,-1 8-4 0,1 4 3 0,6 9 2 0,3 4-2 0,8 5 5 0,8 3-7 16,7 1-1-16,15 0 1 16,5-3-7-16,7-6 7 0,15-8 1 15,8-7 0-15,9-7 3 0,7-6-1 0,6-9 1 16,7-6 4-16,5-7 3 0,4-10 0 0,0-6 1 0,2-3-2 0,-2-12-5 15,-2-6 1 1,-4-3-1-16,-2-5-2 0,-5-2 4 0,-3-3-3 0,-5-1-2 16,-6-2 2-16,-4 0 0 0,-5-3 1 0,-3-1 0 15,-8-3 1-15,-4 1-3 0,-5 3 2 16,-3 3 0-16,-2 2 2 0,-7 6 5 0,-3 2-7 16,-3 8-2-16,-5 3-1 0,-3 4-5 0,-1 4 4 15,-7 5 4-15,-3 2-2 0,-5 7 4 0,4 8-3 16,-5 5-4-16,6 2-1 0,0 4 0 0,2 4-1 0,3 2 3 15,7 1 0-15,7 1-5 16,4-2 3-16,6 1 0 0,3-2 2 16,3 0 8-16,8-1-6 15,8-2 1-15,3-2-1 0,6-4-5 16,1-3 10-16,4-6-1 0,4-5 0 0,-3-5 4 0,3-5-5 0,-3 0-3 0,-2-6 4 16,-2-3-6-16,0-2 3 0,-4-3 0 15,-3-3-3-15,-2-1 1 0,-1 0 0 16,-5-1 3-16,0-4 1 15,-4 2 2-15,0-1-3 0,-2-3-1 0,-4 4 0 16,-2-4-3-16,-3 4 2 0,0-1 3 0,-6 0-3 0,-1 1 2 0,-1 1-1 16,-2 3-3-16,1 4 1 15,-2 1 0-15,1 3-1 16,1 2-1-16,0 3-1 0,-1 3-2 0,1 1 0 0,3 0-2 0,0 5-5 0,-2 5 3 0,4 6-3 0,-3 4 1 0,3 3 3 16,1 4 0-16,3 1 3 15,0 0 3-15,3-2 1 0,4-1 0 16,5 0 0-16,2-1 2 0,1-3 0 0,5-3 2 0,1-2-2 0,3-5-2 15,-1-5 0-15,1-3-2 16,2-3 1-16,-3 1 0 16,1-10-2-16,-1 0 3 0,-3-4-3 0,0-1-1 0,-4-2 2 0,1 0-1 15,-4-4 5-15,0 1 2 0,-2-1-1 0,-3-1 2 16,-2 0 0-16,1-1-1 0,-3-1-1 16,-2 1 0-16,-2 1 1 15,0 4-1-15,-3 3 0 0,-3 3-2 0,0-1 1 0,-1 4 0 16,2 2-1-16,-1 1 1 0,2 1-2 15,-2 4-2-15,4 0-2 0,0 0-7 0,1 3-6 16,-4 4-3-16,4 3-3 0,-1 1 3 0,2 4 5 0,0 0 0 16,0 1 7-16,2 4 5 0,4-2 2 0,2 1 2 15,0-1 0-15,1-2 0 16,2 0 1-16,2-2 3 0,-1-1-1 0,-1-4 3 0,3-1-2 0,-3-2-3 16,2-2 0-16,0-3 0 0,1-1 0 0,-1-1 2 15,2-6-5-15,0-4 1 16,3-2 1-16,-1-2-1 0,3-2 5 15,-3-6 0-15,0 0 1 0,1-4-1 0,-2-4-1 0,-1-1-2 0,0-3 1 16,-2 1 3-16,-2-2 1 0,-4 1 4 16,-1 1-3-16,-2 0-1 0,-2 3 0 15,-4 1-2-15,1 3 3 0,-4 5-3 0,-3 3 1 16,-3 1-2-16,0 4 2 16,-3 3 4-16,-1 2 0 0,0 4 6 0,0 1-6 15,-1 4-5-15,-1 0-3 0,0 5-6 0,-1 4 3 0,2 6 1 0,1 3 0 16,2 0 3-16,2 4-7 15,2 4 3-15,6 1 0 0,0 2-3 0,3 1 6 0,6 1-3 16,3 0 0-16,5-2 1 16,2 0 1-16,4-1 0 0,0-1 2 0,3-1 2 15,3 0-1-15,-1-1 0 0,1-2-2 0,-4 0 0 16,0-3 0-16,-1-2 2 0,-3 1-2 0,-3-2 1 0,-2-2 1 16,-1 1-2-16,-5-2 1 0,-3-3-1 0,-3 0-1 15,-1 1 3-15,-1-1 0 0,-7-1 0 0,-3 1 2 16,-1 0 3-16,-3-1 1 0,-1-2 2 0,-2-1 2 15,1-2-2-15,0-2 1 0,0-3 1 0,-3-1 1 16,5 1 1-16,0-5-4 0,1-3 0 16,-2-1-4-16,6-1-5 0,3-4-1 0,2 0-9 0,3-4-10 15,2-5-7-15,10 0-6 16,4-4 1-16,9-4 6 0,4 0 7 0,4-4 3 0,5 2 7 0,-1-2 3 16,4 3 0-16,1-1 2 15,-4 2 0-15,1 0 1 16,-3 0 5-16,-4 0 0 0,-3-1-1 0,-3 3 6 0,-2-3 5 0,-6 5 10 15,1-1 7-15,-6 3 5 0,-3 1-3 0,-6 3 0 16,-1 4-1-16,-1 0 6 0,0 4 7 16,-3 3 0-16,-3 2-2 0,2 1-6 0,-2 0-7 0,2 3 0 15,-2 3-3-15,5 0-4 0,-1 1-8 0,2 0-10 16,0 0-11-16,-1 2-14 0,-1 9 1 16,0 7 3-16,0 5 8 0,1 7 12 15,0 3-1-15,1 4-4 0,1 3 2 0,-1-1-1 16,1 2 1-16,1 6 1 0,-1 1-1 0,2 2 3 15,-3 2-4-15,0 1 2 0,1 0 0 0,-1-4-2 16,1-3 2-16,-1-4-11 16,0-4-8-16,1-9-13 0,-1-2-28 0,-1-5-16 0,-1-4-37 0,-1-3-20 15,0-4-51-15,0-4-169 0,0-3-477 16,1-2-823-16</inkml:trace>
  <inkml:trace contextRef="#ctx0" brushRef="#br0" timeOffset="23274.0838">3220 2912 2292 0,'0'0'267'0,"0"0"-38"0,0 0-61 0,0 0-24 0,0 0-38 0,0 0-26 0,0 0-22 16,0 0-14-16,127-90-12 0,-83 78-7 16,6 1-4-16,5 1-2 0,-2-2-2 15,1 2-4-15,0 0-2 0,-4 2-1 0,0 2-5 0,-7 0 3 16,-3 0-3-16,-7 3 0 0,-5 0 4 15,-6 1-4-15,-7 0 2 0,-5 1 1 0,-7 1 2 16,-1-1 12-16,-2 1 8 0,0 0 5 0,0 0 2 0,-3 0-4 16,1 0-4-16,-2 0-6 0,-1 0-3 0,-1-2-9 15,-4 2-4-15,-3 0-3 0,1 2-4 16,-2-2 3-16,4 0-3 0,4 0-5 16,2 0-5-16,2 0-28 0,1 0-31 0,-2 0-44 0,-1 3-68 15,-1 2-164-15,0-1-841 0,1 0-565 16</inkml:trace>
  <inkml:trace contextRef="#ctx0" brushRef="#br0" timeOffset="27486.9591">4828 2783 1258 0,'0'0'264'0,"0"0"12"0,0 0-5 0,0 0-27 0,0 0-42 0,0 0-45 15,0 0-28-15,0 0-19 0,0 0-24 16,0 0-20-16,0 0-10 0,-73-67-12 16,59 63-7-16,-5 1-7 0,0 2-7 0,-3 1-4 0,-3 0-1 15,-2 0-2-15,-3 4 1 0,1 1 0 16,-2 5-2-16,-1 1 0 0,2 2-4 0,-1 3-4 0,3 0 1 16,3 2-2-16,2 2-2 0,3 0-1 15,2 1-2-15,2 4-1 16,5-2-1-16,1 2-3 15,5-1 0-15,3 1 0 0,2 2 1 0,0-3 1 0,6 0 0 16,7-3-3 0,0-5 3-16,4-1 2 0,3-6 0 0,5-1 3 0,3-3 1 0,1-3-2 15,3-2 3-15,-1-1 1 0,0-6-2 0,0-1 1 0,-2-4-3 0,-1-1-2 16,0-1 0-16,-1-3-1 0,-2-2 2 0,-4-1 3 16,0-4-2-16,-3 1 1 0,-5 2 1 0,-1-2 4 15,-4 4 12-15,-1 1 4 0,-5-2-2 0,-1 3-5 16,-2 0-9-16,1-2-7 15,0 5 1-15,-4 3 3 0,-1-2-2 0,-1 4 3 0,0 1-2 16,0 0-1-16,1 4 0 0,-2-1-1 16,5 3 2-16,-4 1 0 0,3 1 1 0,2 0-1 15,0 0-2-15,1 0-2 0,0 0-2 0,0 0-3 16,-1 1-7-16,-2 6 2 16,-2 4 3-16,0 2-1 0,-1 3 11 0,-2 0-3 0,5 0 2 15,-1-1-1-15,1 2-2 16,2 0 1-16,1 0-2 0,1 2 2 0,-1-1 1 0,2 2-1 15,3 2 0-15,0 0-3 0,4 1 1 0,1-4 0 0,1 0 2 16,3-2 2-16,-2-3 0 0,2-3-2 0,3 0 0 16,-4-1-4-16,3-2 3 15,-2-1 2-15,1-1-1 0,0-1 4 0,-1-4-2 0,0 2-1 16,-3-2 2-16,-1 0-3 0,0-1 2 0,-1 0 0 0,-1 0-1 16,0-2 1-16,1-1 2 0,0-3 0 15,0-1 1-15,3 0 2 0,-2 0-2 0,2-1-1 16,0-2-1-16,-2 2-5 0,2-2 4 15,0-1 3-15,0-3-1 16,3 0 6-16,0 0-10 0,3-3-1 0,-2 2-1 16,2-2-3-16,2 3 5 0,0 0-2 15,1 2 0-15,0 1-2 16,-2 2-1-16,2 0 3 0,2 2-2 0,-3 1 5 16,4 2-3-16,1-1-3 0,3 3-1 0,2 1-4 0,5-1 3 0,1 2 2 0,1 0 0 15,7 3 2-15,-1 2-1 0,7 0-1 0,4 1 3 16,4 0 2-16,4 1-1 15,4 0 1-15,3 0-3 0,0-1-4 0,4 0 6 0,2-3 2 16,-3 0 1-16,-1-2 5 0,-1-1-6 0,-7 0-1 0,-2 1 2 16,-10-6-4-16,-2 1 4 0,-9-1 2 15,-9 0-4-15,-9 1 5 0,-6 0 7 0,-11 1 14 16,-5-2-2-16,0-1 2 0,-5-4-13 0,-5 3-17 0,-5-3 0 16,-2 2-7-16,-7 0 8 15,2 0 0-15,-8 4 4 0,0-1 5 16,-4 4-7-16,-4 1-1 0,2 0-1 0,1 2-8 15,4 5 12-15,1 1-1 0,5 1 0 0,8 0 0 16,1 3-6-16,5 1-2 0,8 1 0 0,0 4 2 16,3 2-2-16,0 0 0 0,9 3-3 0,6 0 1 0,5 0 3 15,2-3 3-15,7-5 1 0,-2-4 2 16,3-4-8-16,-4-5-2 0,3-2 1 16,-3-4 2-1,-1-6 9-15,-2-3 2 0,4-3 1 0,-6-8-2 0,4 2-1 0,-2-5 0 16,-1-1 2-16,-3-2 4 0,-3-2-3 0,1-1 1 15,-2-3 0-15,-5 0-5 0,2-3 4 0,-1-2 0 0,-5 2 2 16,1-4 1-16,-4 3 2 16,-3 2 2-16,-1 0 5 15,-1 5 1-15,-5 2 3 0,-1 3 2 0,-5 5-2 16,3 4 4-16,-1 2 6 0,1 5 0 0,0 4 3 0,5 2 3 0,-1 2-8 0,5 2-8 16,0 2-8-16,1 0-17 0,-1 1-10 15,1 8-1-15,-2 4 1 0,0 6 4 0,2 7 6 0,2 4 2 16,0 5 1-16,3 5 1 0,4 2 2 0,0 5 1 15,1 4 1-15,1 1-3 0,-2 1 3 16,2 2 0-16,-1-1-1 16,0 0 6-16,1 1-4 0,2-1 0 0,-1-3 3 0,2-2-5 15,-2-6-3-15,4-4-16 16,-4-3-36-16,0-4-47 0,-2-2-117 0,-1-10-781 16,-7-6-811-16</inkml:trace>
  <inkml:trace contextRef="#ctx0" brushRef="#br0" timeOffset="29544.2031">8619 2459 2210 0,'0'0'154'15,"0"0"16"-15,0 0 0 0,0 0-49 16,0 0-32-16,0 0-22 0,0 0-4 0,0 0-3 15,0 0-7-15,0 0 2 0,0 0-12 16,-119 64-8-16,111-55-8 0,5-1-13 0,0 0 0 16,-1-2-5-16,3 0-1 0,1-2 0 15,0 1 1-15,1 0 2 0,5-2 2 0,-1 0 10 0,3-1-2 16,8-2 5-16,-2 0 4 0,7 0-8 16,5-6 5-16,0-3-5 0,3-4-7 15,1-1 6-15,-2-1-9 0,-3-1-2 16,2-4 2-16,-5 2-8 0,-2-1 5 0,-1-1 1 15,-7 0-1-15,-1 2 1 0,-2 1 4 0,-5-1 0 16,-2 4-2-16,-2 0 0 16,0 2-8-16,-6 0-1 0,-2 3-2 0,-1 2-5 15,-4 2 1-15,-3 2-3 0,-5 3-1 0,-6 3 6 0,-3 6-3 0,-2 5 4 16,-5 4-1-16,-3 4 0 0,0 6 2 0,-1 0 0 0,-1 5 1 16,0 2-3-16,0 8 3 0,-3-2 2 15,9 7-2-15,1-2 4 0,9 1-6 0,4-1 1 16,6-1-1-16,8-4-1 0,8 0 2 15,4 0-3-15,10-3 1 16,12 0 1-16,6-2 2 0,7-4 2 0,8-2 1 0,11-6-2 0,5-4 0 16,7-5 0-16,2-7 1 0,7-4 0 15,-1-3 1-15,0-1-2 16,2-8-2-16,-3-3-1 0,-3-4 0 0,-3-3 2 0,-3-1-1 0,-7-1-1 16,-6-2 0-16,-6-2 0 15,-6 1 0-15,-5 0 1 0,-7 1 0 16,-8 0 1-16,-4 3 0 0,-5 1 5 0,-6 1-1 0,-1 0 1 15,-6 2 1-15,0 1-2 0,-1 0 1 0,-1 2-3 16,-3 0-1-16,-3 1-3 0,-2 2 0 16,-3 0 0-16,-5 4-2 0,-3 1 1 0,-2 0-3 0,0 4-1 15,-8 0 1-15,-1 8 0 0,-3 3 1 16,-3 3 2-16,0 5-2 0,3-1 1 0,-1 3 0 0,3 0-1 16,5 1 1-16,1 3-1 0,5 1 1 15,7 2-3-15,4-2 1 0,3 1-1 0,5-3 0 0,2-2 3 0,3-4 1 16,7-1 2-16,2-4 0 15,6-5-3-15,1-1 2 0,4-3 2 0,6-3 1 16,1-1 0-16,2-3 1 16,2-5-1-1,2-2 0-15,4-4 0 0,-1-2 0 0,1-2 1 0,-2-3 1 16,1-1-3-16,-1-1-2 0,-3 1-1 0,0 3-4 0,-3 1 3 16,-2 3-1-16,4 0 1 0,-1 4 2 15,3-2-1-15,-2 4-3 0,-1 3-1 0,-2 4 2 0,-6 2-1 0,-3 1-2 0,-2 6 0 16,-5 3-2-16,-3 4 2 0,-1 2 2 15,0 2 3-15,-2 6 1 0,-1 0-2 16,-5 3 2-16,-1 2-2 0,-2-1 1 0,0-1 2 16,-3-2-1-16,-3-4 2 15,0-3-1-15,-2-4 0 0,0-3 1 16,1-3 2-16,1-1 0 0,0-2 0 0,3-3-1 0,0-1 1 0,2-1 2 16,1 0 5-16,-1 0 7 0,1 0 1 0,0-4-6 0,-1-4-5 0,1-3-9 15,0-2-3-15,1-3 0 16,4-2 2-16,4-3-2 0,4-1-1 15,3-2 2-15,-1-3-1 0,5 2 2 0,-1-1 1 0,3 4-2 0,2 1 0 16,-1 4-1-16,-2 2-4 0,3 2 2 16,1 3 0-1,-3 2 0-15,2 2 6 0,-4 4-5 0,3 1 0 0,-5 1 0 0,-1 0-6 16,2 5 5-16,-2 5 1 0,-2 1-2 0,1 2 4 16,-2 3-1-16,2 1 1 0,-1 4 3 15,0 0-1-15,0 2 0 0,-3-1 0 0,3 4-2 16,-5-3-2-16,-1 1 3 15,-4-4 2-15,3-1 0 0,-5-1 7 0,2-5-8 16,-4-1 2-16,-1-1-1 0,0-3-3 0,-6 0 5 0,2 2-2 16,-4-4 2-16,-2-2 1 0,0 0-1 0,-1-2-3 15,0-1 2-15,0-1 4 0,-1 0-6 0,0-4-1 16,0-2-3-16,0-2-8 0,2-3 5 16,2 0 0-16,2-2 1 0,2-3 1 15,2-1-3-15,2-1-6 0,5-3-2 0,3-1-5 0,6 0 6 16,2-4 3-16,7 1 1 0,2 0 1 15,6 1 0-15,1-2-1 0,5 4 2 0,4 2 6 0,0 1-3 0,2 3 3 16,-1 2 2-16,-4 1-1 16,1 2 8-16,-7 3 2 0,0 1 1 0,-6 4 6 0,-6 2-8 15,-7 1-3-15,-2 1-2 0,-5 0-5 0,-2 6 5 16,-1 2 0-16,-3 4 2 0,0 3 2 16,-4 2 4-16,-7 3 2 15,0 0 0-15,-6 1 2 0,0 3-3 0,-1 0-2 0,1 2 0 0,-1-2-8 16,3-2 1-16,3-2 2 0,2-1-1 0,4-2 1 15,2-2-2-15,2-2-2 0,2-2 1 16,0-2 0-16,3-2 0 0,1-1 2 0,4-3 1 16,-1-1 0-16,2-2 2 0,1-1 2 15,0 0 2-15,4-4 5 16,-3-1-9-16,1-4-4 0,0 0-8 0,-1-1-7 0,2-2 7 0,-3-1 2 16,-2-2 5-16,3-1 0 0,-3 0-4 0,0-1-2 0,0-2 0 15,-2-1 2-15,-1-1 1 16,-1 0-1-16,0-1 0 0,-2 2-3 0,-1 1 6 0,-1 1 1 15,0 3 2-15,0 3 6 0,0 0-8 0,0 3 2 16,-1 1-2-16,0 2-5 0,1 4 6 16,0 0 0-16,0 0-4 0,0 2-1 0,2 0-14 15,2 0-2-15,6 0 5 0,4 0 2 0,7 0 11 16,5 2 1-16,5-2-1 0,6 0 0 0,3-3 1 16,2 0 2-16,1-3 1 15,3-2 6-15,-1-1-5 0,0-3-3 16,0-1 2-16,-5-4-6 0,-2 0 8 15,-4-2 3-15,0-3 1 0,-7-2 3 16,-2 0-1-16,-4-1 2 0,-7 1-1 0,-2 0 0 0,-6 1 2 0,-5 3-2 16,-1 2 1-16,-3 0 1 0,-8 5-2 0,-2 1-2 0,-5 4-4 15,-6 2-1-15,-4 3-3 0,-5 3-2 16,-7 1-1-16,1 8-1 0,-1 4 2 0,4 3 0 16,6 2-2-16,4 4-5 0,11 3 2 0,7 4 0 15,8 4 3-15,1 1 6 0,13 2-4 0,2-1 1 0,5 2-2 16,4-2-4-16,-1 2 4 15,4-1 1-15,0-2 1 0,-2 2 4 16,2-3-4-16,-3 1-1 0,-3-3 0 0,-3-5-3 0,-3-1 4 0,-6-4-1 16,-4-5 1-16,-4-2 0 0,-2-2 1 15,0-3 0-15,-6-2 3 0,-3-3 5 16,-3 1-2-16,-3-1 2 0,-3-1-1 0,-1 0-4 16,-5-3 3-16,0 0 0 0,-1 0-1 0,-2-4 2 15,3 0-8-15,-1-3-10 0,3 0-13 0,-2-1-22 16,5-1-24-16,2-3-61 0,4-1-153 15,4 5-577-15,1 1-621 0</inkml:trace>
  <inkml:trace contextRef="#ctx0" brushRef="#br0" timeOffset="30121.2084">12055 2448 2760 0,'0'0'165'0,"0"0"18"0,0 0-35 0,0 0-25 0,0 0-38 0,0 0-44 15,0 0-28-15,0 0-24 0,0 0-5 16,0 0 5-16,0 0 7 0,0 0 13 0,0 0 0 16,-11 162-2-16,11-109-6 0,3 5 1 0,-2 6 4 15,0 7-1-15,-1 4 5 0,0 6-2 16,0 3 1-16,-2 0 1 16,-5-1 3-16,0-2 3 0,-3-4 2 0,2-5-2 0,0-9-1 15,3-7-4-15,0-10-3 0,1-11-2 0,2-9-3 16,-1-7-2-16,2-8-2 0,0-5-5 15,-1-4-7-15,1-2-4 0,-1 0-5 0,-2-2-15 0,-1-8-21 0,-5-4-29 16,0-3-41-16,-4-6-37 0,2-2-49 16,1-6-81-16,-2-1-95 0,4-7-151 0,1-1-175 15,1-4-88-15,2-6 639 0,-1-2 165 16,4-2 0-16,-2-3 0 0,2 1 0 16,0-2 0-16,2 1 166 0,0 3 388 0,8 1-77 0,2 3-68 15,2 5-70-15,7 2-66 16,2 4-60-16,6 3-47 0,5 5-36 0,1 5-18 15,6 1-9-15,3 7-16 0,0 2-12 16,6 7-26-16,-7 3-13 0,-1 5-6 0,-2 1-11 0,-4 7-3 0,-3 5-4 16,-1 5-5-16,-4 4-3 0,-3 5-2 15,-5 4 4-15,-5 4 1 0,-2 2 4 0,-9 1 1 0,-2 2 0 16,-5 1 5-16,-8-1-1 0,-5 2 5 16,-7-3-4-16,-1-4-1 0,-1-5 1 0,-3-5-2 15,-1-3 1-15,0-6 0 16,-3-4 1-16,-2-1-2 0,0-3-3 0,1-1-3 0,-2-3-6 15,3-1-5-15,5-2-3 16,2-2-5-16,4 1-7 0,5-3-8 16,4-3-20-16,3-1-29 0,7-1-54 15,4-3-135-15,3-2-334 16,3 3-608 0,0 2 42-16</inkml:trace>
  <inkml:trace contextRef="#ctx0" brushRef="#br0" timeOffset="31482.1042">12774 2856 1355 0,'0'0'224'0,"0"0"8"16,0 0-12-16,0 0-6 0,0 0-20 0,0 0-28 15,0 0-27-15,0 0-23 0,0 0-19 0,0 0-17 16,0 0-13-16,0 0-7 0,0 0-9 16,0-43-12-16,-8 43-12 0,-3 0-15 0,-4 4-6 15,-4 6-3-15,-2 0 2 0,1 4-1 0,-2 2-1 16,3 2 0-16,4 4-2 0,0 1-1 15,4 4 1-15,2 1 2 0,3 0 0 0,0 2 0 16,4-4 1-16,2-2-3 0,0-4 2 16,1-2-1-16,9-5 0 0,-1-4 4 15,2 0 3-15,7-7 6 0,-1-2 5 0,4 0 3 16,2-6-2-16,1-3-5 0,0-2-3 0,1-3-4 16,-3 0 0-16,1-2-1 0,3 0-3 0,-5-1 1 0,2-3-1 15,2-2 0-15,-1 1-1 0,0 1 0 16,-2 1-2-16,-1 2 1 0,-3 2-4 0,-2 4 1 15,-1 2-3-15,-1 3-2 0,-6 4-5 16,-2 2-4-16,2 0-1 0,-3 0-1 16,0 6 0-16,-2 1 4 0,3 3 3 0,-2 0 2 0,2 2 2 15,-2 1 4-15,3 0 1 0,-2 1-2 0,2 1 4 16,3 0-2 0,-1 1 1-16,1-3 1 0,0 0-2 15,3-3 1-15,4-3-1 0,2 0-1 0,2 0-2 0,1-3-1 0,6-1-2 16,3-2-3-16,1 0-7 0,5-1-9 0,2 0-7 0,-1 0-4 0,3 2-2 15,2-2 9-15,-1 0 4 16,4-2 8-16,1 0 8 16,1-1 3-16,-2 1 1 0,4 1 2 0,-6 0-3 0,5-1 4 0,-8 0-3 15,1 1 1-15,-4-1 0 0,-7 0 2 0,-2-1 4 16,-5 0 0-16,-6 0 6 0,-1-2 4 0,-9 2 11 16,-3-2 10-16,-3 0 8 0,-1 2 5 15,-1-2-1-15,0 0-6 0,-2 2-6 0,-1-2-10 0,-5 0-6 16,-1 0-7-16,-5 1-4 0,-3 0 0 15,-6 4-3-15,-4 0-2 0,-4 7-2 16,-1 2 1-16,-7 2 1 16,0 2 1-16,1 1 0 0,3 3-1 15,4 0-3 1,2 2 2-16,6 1-5 0,4 0 4 0,3 2-1 0,6-1-1 16,5 0 3-16,4-3-8 0,2 1-1 0,9-8 1 0,6-2 4 0,8-5 3 0,3-3 1 0,3-1 3 15,1-3-3-15,4-5 1 0,-2-4 1 0,5-1-4 16,1-2 5-16,1-1-4 0,4-2 0 0,-2-2 3 15,3-2-5-15,-1-2 7 0,-4-7-1 0,-2-2-1 16,-4-7 4-16,-2-2-2 0,-1-4 1 0,-1 0 0 16,-1-2-6-16,-4-1 6 15,-1 1-1-15,-5-1 2 0,-6 3-1 0,-2-1-1 16,-1 4-2-16,-6 4 3 0,-4 4 5 16,0 5-5-16,-6 6 3 0,-3 4 3 0,0 6 4 0,1 3 4 15,0 4-3-15,0 3-6 0,-1 2-2 0,-1 2-6 0,-2 0 1 16,-4 7 0-16,-1 4-1 15,0 3-2-15,-3 7 0 16,0 3-2-16,2 2-1 0,2 7 2 0,1-1 1 16,5 5-3-16,0 0 6 0,4 1-3 0,2 3 1 0,2 2 2 0,2 0-9 15,0-2 7-15,7 1-1 0,5 0 2 0,2-5 2 16,6-1-6-16,6-3 1 16,3-6-6-16,3-5-3 0,0-3-8 15,0-7-6-15,-3-4-7 0,-2-4-3 0,-2-4 4 16,-3 1-3-16,-2-7 7 0,0-5 5 0,-2-1-3 0,-5 0 9 0,-1-3 2 15,-1-1 1-15,-3 0 9 16,1-4 1-16,-2 2 1 0,-3 0 3 0,0 1-2 16,1-2 2-16,0 4 0 0,1-2-1 0,-2 1 0 15,2 2-1-15,-3 0 1 0,3 1-5 0,-4 2 6 0,0 3 2 0,2 1 2 16,-3 4 9-16,0 2-10 16,0 1-5-16,-1 0-8 15,0 1-23-15,0 6 3 0,0 1 4 0,1 7 5 0,1 1 23 0,4 3-2 0,-3 2 0 16,4 1 3-16,-1 0-2 0,2-1 1 0,7-2 1 15,-2 1 1-15,7-4-5 0,2-3 10 0,6-2-1 16,3-5 0-16,1-5 7 0,5-1-11 16,2 0-1-16,2-7 0 15,1-4-8-15,0-2 9 0,-4-3-1 0,-4-3 6 16,-3-1 4-16,-8-3 3 0,-3-2 1 0,-4-2 0 16,-4-2-1-16,-4-1-6 0,-4 1-3 0,2-1-2 15,-7 3-4-15,1 2 9 0,-7 1-1 0,-5 5 3 0,-6 0 5 16,-4 5-11-16,-7 2 0 0,-4 4-5 15,-5 2-1-15,0 6 6 0,-2 0-3 0,4 11 3 16,0 4-6-16,3 5-3 0,4 5-1 16,7 4-5-16,1 3 7 0,2 4-4 0,9 1 2 15,6 4 4-15,4 3-10 0,0 2 9 0,10 4-2 16,5 2-2-16,5-1 7 0,7 2-4 0,-1 0 2 16,4 2 0-16,-1 2-2 0,1-1 3 0,-2-2 0 0,-6-1-2 15,-4-6 3-15,-7-1-2 16,-7-3-1-16,-4-4 1 0,-6-1 0 0,-10-6 0 0,-6-2 5 15,-6-7 3-15,-4-3 1 0,-6-4 2 0,-2-5-3 16,-4 0-3-16,-2-3-4 16,-5-2-4-16,-2-1-10 0,0-3-17 0,-7-3-21 0,-2 1-49 15,-2-2-88-15,-6-6-386 0,18 1-692 0,14 2-158 16</inkml:trace>
  <inkml:trace contextRef="#ctx0" brushRef="#br0" timeOffset="33033.2122">15864 3617 754 0,'0'0'772'0,"0"0"-678"0,0 0 46 0,0 0 53 0,0 0 12 15,0 0-2-15,0 0-28 0,0 0-43 0,0 0-16 16,0 0-21-16,0 0-1 0,0 0-5 15,0 0-11-15,0 0-6 0,-17 10-15 16,19-10-3-16,4-5-11 0,4-4-12 16,6-5-8-16,8-4-14 0,3-4-7 0,10-2-4 0,-4-3 2 15,6-3 3-15,0-3 1 0,0-3 4 16,3-5-1-16,-1-2 0 16,-2-5-1-16,-3-3 3 0,1-3 0 0,-7 0 1 0,-2-2 1 0,-5 0 0 15,-4 2 3-15,-6 3-2 16,-3 3-2-16,-7 4-1 0,1 6-3 0,-4 5 2 15,-1 7 1-15,-5 3 1 0,-3 8 0 0,4 3 3 0,-2 4 2 16,2 5-1-16,1 0 3 0,0 3-7 0,-3 0-8 16,-4 9-3-16,-8 8-5 15,-2 7 2-15,-7 9-1 0,0 6 0 16,0 7-2-16,1 1 1 0,5 4 4 0,5 2 1 16,5 1 0-16,9-1-1 0,3 0 2 0,3-3-2 0,10-7 2 0,7 0 0 15,6-6 0 1,6-6 5-16,7-3-2 0,1-9 2 0,3-3-1 0,5-8-3 15,-4-5 3-15,4-3 0 0,-5-5 0 0,-1-7-2 0,-2-2-1 16,-2-5-1-16,-5-2 1 0,-3-2 1 16,1-4 0-16,-5 0 0 0,-3 1-1 0,-3-1-1 0,-4 1 4 15,0 1 0-15,-6 2 0 0,-4-2 3 16,-3 2-5-16,-3 2-1 0,0-2 1 16,-2 4 0-16,-4 3 2 0,-2 3 0 0,1 1-1 0,-2 4 0 15,-1 1-2-15,-1 1 0 16,0 2 0-16,0 2 2 0,0 2-3 0,1 0-3 0,-2 7-1 15,0 2-4-15,2 4 5 0,-1 1 1 0,0 3 0 0,1 4 2 16,1-1-3-16,-1 2 0 0,6 0-1 16,-2 1-1-1,3 1 0-15,-2-1 5 0,4 0-4 16,1 0 2-16,0 0 1 0,0-1-1 0,7-1 4 0,-3-1 3 0,4-1-5 0,2-2 2 16,0-2-2-16,0 0-2 0,5-1 4 0,-1-3 2 15,0-1 1-15,3-3 3 0,1-1-4 0,-3-2-2 0,5-3 1 16,0 1-2-16,0-2 3 15,1 0 1-15,0-7 0 0,1 0-2 0,-1-3 1 16,0-3-2-16,-2 1 0 0,0-2 2 0,0-2 0 0,-1 0 3 16,1-1-3-16,-3-2-5 15,2 2 3-15,-2 1 1 0,-2 2-1 0,-1 3 3 0,1 0-5 16,-5 4-2-16,-1 1 0 16,-1 3-1-16,0 1-4 0,-3 2-3 0,3 0-3 15,-2 1-2-15,3 4 2 0,2 4 3 0,-1 1 3 0,0 2 7 16,2 3-1-16,-3-1-1 0,1 1 0 15,1 2-6-15,-2 0 7 0,2 1 2 16,3-2 0-16,-3 1 4 0,1 1-5 0,0-3-7 0,0-1-9 16,-1-3-9-16,1-2-4 0,-2-2 4 0,-1-2 8 15,-1-3 4-15,2-1 5 0,1-1 1 0,3 0 2 16,-1-1 2-16,0-6 0 0,1 0-1 16,2-4 0-16,0-1 0 0,2-4 2 0,-2 1-1 0,3 1 1 15,-1-3 0-15,-4 2-1 16,1-1-1-16,-1 0 2 0,1 2 3 15,-3 0-2-15,-2 3 0 0,-1 1 0 0,-2 2-6 0,-1 2 5 16,-2 1-1-16,0 3-2 0,0 1-3 0,-2 1-23 16,-1 0-27-16,0 0-32 0,2 3 8 15,2 6 23-15,3-1 31 16,1 5 35-16,0 3-3 0,1 3-2 0,0-1-1 16,1 3 2-16,2 0 3 0,2-2-3 0,5-1-2 15,1 2 3-15,3-6 0 0,6-3 6 0,2-2 4 16,1-2-1-16,4-3 3 0,-1-4-3 0,3 0-2 0,3-2 0 0,-1-6-2 15,-2 0 0-15,-3-4 4 16,2-2-1-16,-4-1 1 16,-1-3-3-16,1 0-1 0,-3-4 2 0,-1 1 6 0,-3-2 4 15,-3 0 9-15,-3-1 2 0,-5-1-3 16,0 4 15-16,-6 2 3 0,-4 2 3 16,0 1 4-16,-5 4-8 0,0 2-8 0,0 3-3 0,-5 2-7 15,-1 3-6-15,-4 1-5 0,-5 1-6 0,-3 1-5 0,-6 6-5 0,-3 5-1 0,-4 3 1 16,-2 4-2-16,1 4 3 0,-1 3-1 15,4 1-2-15,6 2 0 0,5 0 0 16,4 2 0-16,9-1 1 16,4 1 5-16,3-1-5 0,12 1 0 15,9-1 0-15,4-1-2 0,8-2 2 0,5-5 3 0,4-1-3 16,6-6 3-16,-1-2-5 0,3-5-6 0,0-2-7 0,-2-5-16 0,0-1-23 0,-2-1-35 16,-3-6-67-16,-3-3-160 15,-10 1-761 1,-11 1-686-16</inkml:trace>
  <inkml:trace contextRef="#ctx0" brushRef="#br0" timeOffset="39060.2227">19224 3300 0 0,'0'0'237'0,"0"0"159"0,0 0-34 0,0 0-24 0,0 0-36 16,0 0-44-16,0 0-36 0,0 0-32 16,0 0-22-16,0 0-20 0,0 0-31 0,0 0-30 15,0-11-25-15,0 11-19 0,0 0-3 0,0 0-4 16,0 0-3-16,0 0-1 0,0 2-8 0,0-2-6 15,0 0-4-15,0 1-2 0,0-1-4 16,0 1-4-16,0-1-1 0,0 1-8 0,0 1 1 16,0 1 3-16,0 0 1 0,0 3 6 0,0 2 0 15,0 0-2-15,0 2 0 0,0-1-4 0,0-2 4 16,0 3 1-16,0-1-3 0,0-3 3 0,0 1-3 16,0 0 2-16,0-2 3 0,0-1 0 15,0-1-1-15,0-2-1 0,0-1 0 0,0 1 2 16,0-1 8-16,0 0 8 0,0 0 6 15,0 0 11-15,0 0-3 0,0 0 0 0,0 0 1 16,0-2-2-16,0 0 0 0,1-3-9 16,3-2-11-16,-1-2-12 0,3-1-3 15,-1-1 0-15,-2 0 2 16,2 0 1-16,-2 1-2 0,1 1 0 0,-1 1-2 16,-1 1-8-16,-2 4 8 0,2-1 3 0,-2 3-2 0,0 0 10 0,0 1-9 15,0 0-2-15,0 0-2 0,0 0-3 0,0 0-3 16,0 0-7-16,0 0-3 0,0 0-7 0,0 2-2 15,0 2 6-15,-2 1 8 0,0 4 12 0,-1 0 2 16,-1 2-1-16,1 1-1 16,1 0-7-16,-2 0 6 15,2-2 3-15,0 1-1 0,0 0 6 16,1-2-6-16,-1-1 0 0,2-1-1 16,0-1-1-16,0-2 5 0,0-1-1 0,0-1 0 0,0-2-3 0,0 0 1 0,0 0 2 0,0 0 3 0,0 0 5 15,0 0 4-15,0 0 2 0,0 0 3 0,2-1 0 16,0-3-6-16,1-3-6 15,2-1-4-15,0-2-2 16,-1-1 1-16,-1 0-2 16,0 1 0-16,2 0 2 0,-3-1 0 0,1 1-1 0,-2 1-1 15,1 0-4-15,0 4 4 0,-1-1 1 0,-1 2 0 0,1 0 3 0,-1 2-4 0,0 0 0 0,0 0 0 16,0 2-6-16,0 0 5 0,0 0 1 16,0 0-2-16,0 0 2 0,0 0-7 15,0 0-3-15,0 0-4 0,0 0-22 0,1 0-45 16,2 3-33-16,-1 4-117 0,3-2-517 15,-3 0-956-15</inkml:trace>
  <inkml:trace contextRef="#ctx0" brushRef="#br0" timeOffset="48664.0518">20389 3663 506 0,'0'0'363'0,"0"0"-133"0,0 0-35 16,0 0-4-16,0 0-24 0,0 0-30 15,0 0-41-15,0 0-36 0,0 0-19 0,0 0-8 16,0 0-7-16,0 0-2 0,0 10-4 0,0-10 3 15,0 0 13-15,0 0 14 0,0 1 13 0,0-1 14 16,1 0 4-16,0 0 3 0,-1 0 3 0,1 0-4 16,0 0 4-16,1 0-1 0,0-1-9 15,1-2-11-15,-1-1-13 0,6-3-15 0,-2-2-14 16,5-4-7-16,3-2-8 0,-2 0-2 0,3-2-1 16,-1 0-1-16,-3-1 5 31,1 2 3-31,-2-1 1 0,0 1 4 0,0-1-2 0,-2 3 3 15,-3 2 5-15,0 3 8 0,-3 3 3 0,-1 3 2 16,-1 1-4-16,0 2-12 0,0 0-5 0,0 0-11 0,0 0-12 0,0 2-9 0,0 2-8 16,-1 4 0-16,0 4 7 0,0 7 8 15,0 0 9-15,-2 2 1 0,-1 2 0 0,3 2 0 0,1-2-1 0,0-1 0 16,0-1 0 0,0-1 2-16,0-2-1 0,5-2 0 0,-1-2-1 0,5-2 0 15,-2-2 0-15,2-1 2 0,2-5 0 0,1-1 6 16,1-3-3-16,4-2 0 0,3-6 1 0,2-3-4 0,0-3 3 15,0-4-2-15,2-3-2 0,1-2 2 16,2-4-4-16,-1-1 1 0,4-6 0 16,0-1 0-16,1-3 0 15,-1-6 2-15,0 0-2 0,1-2-3 0,0 2 2 0,-1-1 1 16,0 2 2-16,-2 1 5 0,-4 1-5 16,-2 1-1-16,-3 3 0 0,-3 4-5 15,-3 1 7-15,-3 3 2 16,-1 3 0-16,-2 3 3 0,-2 1-2 0,-4 1-1 0,0 4 2 0,1 1 4 0,-2 0-5 15,0 4 0-15,0-1-4 0,0 1-6 0,0 2 6 0,0 0 0 16,0 2-1-16,0 0 5 0,0 2-3 0,1 2-1 16,-1 2 0-16,0 1-3 0,0 0 6 15,0 1 1-15,0 0-2 0,0 0-3 0,0 0 0 0,0 0-2 16,0 0-1-16,0 0 6 0,0 0-6 16,0 0 0-16,0 0-2 0,0 0-7 0,0 0 4 15,0 0 1-15,0 0 1 0,0 0 5 0,-1 0-6 16,1 0-3-16,0 1 0 15,-3 0-3-15,3-1 2 16,0 1 2-16,0-1-1 16,-1 1-1-16,1 2 0 0,-1 2 6 0,-3 2 3 0,-2 3 7 0,1 1 0 15,0-1-5-15,0 2 0 0,0 1-8 0,-3-1 6 0,3 2 2 0,-2 3-1 16,-2 0 5-16,3 3-3 0,-4 1-2 0,2 1 1 16,0 3 1-16,-2 1 0 0,-1 5 3 15,-1 3-1-15,-5 2 1 0,4 5 0 0,-5 1 0 0,3 5 3 16,-5 3 1-16,3 5 0 15,-2 3-1-15,-2-1-2 16,2 3-3-16,0-1 1 0,1-2-2 0,4 1 1 0,1 1 3 0,-1-4-2 0,3 0 1 16,3-7-1-16,3-2 0 15,4-10-3-15,1-4 0 0,0-3-2 16,3-4 0-16,6-3 1 0,0-1 1 0,1-4 2 16,2-3 1-16,2 0 2 0,1-5 0 0,0-2 1 0,1-2 3 0,2-4 2 15,2-1 1 1,1-1-1-16,0-6 1 15,4-5-1-15,2-1-1 0,3-5 0 0,-2-2-1 0,-1-5-2 16,0-3-2-16,-1-2-3 0,-1-4-4 0,0-2 3 0,0-5-2 16,-2-1 3-16,-1-3 0 0,-4 2-1 0,-1 0-1 0,-5 4 0 15,-3 3 0-15,-2 3 0 0,-5 4 7 16,-2 0-2-16,0 4 1 0,-7 2 1 16,0 4-3-16,-7 4 0 0,1 1 0 15,-5 4-3-15,-1 1-3 0,-2 4 0 0,1 2-3 0,-1 3 2 0,-1 2 1 0,-1 7 4 16,-2 3 0-16,2 4-3 15,-1 2-3-15,3 3-1 0,5 1 0 0,2 1 0 0,6 0 2 16,3-1-1-16,5-2 2 16,7 2-1-16,8 1 0 0,2-3 3 0,8 1 0 0,2-4 2 0,9-3 2 15,-2-3-2-15,5-4 0 16,2-1 0-16,-1-4 1 16,-1-2-1-16,-5 0-5 0,3-6-3 0,-6 0-9 0,-3-5-5 0,-2-1-8 0,2 0-9 15,-6-3-13-15,-2-1-21 16,-3-4-32-16,-3 0-57 0,-4-4-141 0,-1-1-258 0,-6 5-576 0,2 7-83 15</inkml:trace>
  <inkml:trace contextRef="#ctx0" brushRef="#br0" timeOffset="48862.4828">20481 2830 2632 0,'0'0'54'0,"0"0"-9"0,0 0-1 0,0 0 3 0,0 0-21 0,0 0-24 16,0 0-10-16,0 0-5 0,0 0-1 0,0 0 6 15,0 0 2-15,0 0-23 0,0 0-83 0,0 0-249 16,89 9-694-16,-83-4-189 0</inkml:trace>
  <inkml:trace contextRef="#ctx0" brushRef="#br0" timeOffset="49665.1858">22896 3182 1746 0,'0'0'274'0,"0"0"-2"0,0 0-1 0,0 0-44 0,0 0-39 0,0 0-27 0,0 0-36 0,0 0-34 16,0 0-31-16,0 0-29 16,0 0-20-16,0 0-13 0,0 0-9 0,-16-42 2 0,12 57 5 15,-6 4 6-15,2 6 5 0,0-1 1 0,-1 1-7 16,3 4 1-16,-2 0 3 0,0 3-4 0,-1 4 3 15,0 1-1-15,3-2-1 0,-3 4 1 0,0-2 0 16,-1 0 2-16,2-3-1 0,0-2 3 16,2 0-1-16,-3-5-1 0,2-1 3 0,2-4-7 15,-1-2-2-15,2-5-1 0,-2-3-9 16,3-4 7-16,-3-3 1 0,4-1-3 0,-2-1 7 0,-1-1-4 16,-4 0 0-16,4-2 2 0,-5 0-7 0,0 0 4 15,-5-3 0-15,3-1 2 16,-3 0 2-16,-1 1 2 15,-4-1-2-15,2 0 0 0,2-1 4 0,-3 2-5 0,1 1 2 16,-1 0-2-16,6 1-4 0,0 1 7 0,3 0 1 0,4 0 3 16,2 0 5-16,1 0-3 15,3 0-2-15,0 0-2 0,0 0-7 0,0 0 4 0,3 0-3 16,-1 0-1-16,2 4 5 0,4 0 5 0,8 4 5 16,0-2 8-16,11 0 4 0,4 1-7 0,6-3 0 15,5-1-3-15,2-2-8 0,5-1 5 16,-1 1 0-16,-1-1-1 0,0-3 1 0,-3 0-6 15,-4 1-1-15,-7 1 0 0,-3-1-1 0,-3 1-2 16,-5 0 1-16,-6 1-2 0,-3 0-2 0,-5 1 4 16,-5-1 0-16,-2 0 1 0,-1 0 10 15,0 0-8-15,0 0 4 0,0 0 1 16,0 0-8-16,0 0 7 0,0 0-1 0,-1 0 0 0,1 0 3 0,0 0-5 16,0 0-3-16,-1-2-7 15,0 2-5-15,0-2-12 0,0 1-14 0,-2-3-17 16,1 0-77-16,1-3-102 0,-3-4-223 0,-1 4-728 15,5 0-461-15</inkml:trace>
  <inkml:trace contextRef="#ctx0" brushRef="#br0" timeOffset="50113.7248">22333 3153 2203 0,'0'0'156'0,"0"0"-2"0,0 0 41 0,0 0-12 0,0 0-18 0,0 0-23 16,0 0-42-16,0 0-22 0,0 0-27 0,0 0-22 15,0 0-11-15,0 0-11 0,0 0 2 16,0 0-1-16,-9-37 6 0,53 37-5 0,7 2 5 16,6-1 5-16,8 3 5 0,1-4 2 0,4 1-4 15,-1-1-6-15,-4 1-4 0,1-1-7 16,-3 0 8-1,-2 0-2-15,-1-2-1 0,-4-1 6 0,-1 0-8 0,-4-1-1 0,-4 1 1 0,-4-1-7 16,-8 2 4-16,-7-1 1 0,-6 1-2 0,-9-1 4 16,-4 3 2-16,-2-1 0 15,-5 0 8-15,-2 1 5 0,0 0-3 0,0 0 2 16,0 0-1-16,0 0-10 0,0 0 4 0,0 0-4 0,0 0-4 16,-1 0 5-16,1 0-9 0,-1 0 0 15,1 0-2-15,0 0-6 0,-1 0 4 16,1 0-2-16,-1 0-6 0,1 0-10 15,-3 0-6-15,1 0-15 0,1 0-21 0,-2 4 9 0,-4 5-23 16,-1 4-32 0,-1 1-45-16,-2 2-99 0,1 1-216 0,5-3-691 0,-2-4-360 15</inkml:trace>
  <inkml:trace contextRef="#ctx0" brushRef="#br0" timeOffset="50553.3032">23460 3511 2580 0,'0'0'112'0,"0"0"10"16,0 0 8-16,0 0 7 0,0 0-16 0,0 0-20 16,0 0-20-16,0 0-12 0,0 0-17 0,0 0-15 0,0 0-10 15,0 0-7-15,0 0-8 0,0 0-4 16,0-27 3-16,0 27-5 0,0 0 0 0,0 0-1 15,0 1-3-15,0-1-1 0,0 0 0 0,-1 2 0 16,1-2 1-16,0 1-2 0,0-1 1 0,0 0-1 16,-1 0-1-16,1 0 2 0,0 0-1 0,0 0 1 15,0 0 1-15,0 0-2 0,0 1 1 0,0-1-1 16,0 0-1-16,0 0 3 0,0 0 1 16,0 0 0-16,0 0 0 0,0 0 6 0,0 0 1 15,0 0 3-15,0 0 3 0,0 0-2 16,0 0 0-16,0 0 0 0,0 0 0 0,-1-1-2 15,1 1-1-15,0 0-2 0,-1 0-4 0,1 0-2 16,0 0-2-16,-3-1 0 0,0 1-1 0,3 0-1 16,-1-2-5-16,1 2-3 0,0-1-5 0,0 1-7 15,0-2-6-15,0 2-11 0,0 0-15 16,0-1-21-16,-1 1-40 0,0-1-76 0,0-2-203 16,0 2-456-16,-2 1-871 0</inkml:trace>
  <inkml:trace contextRef="#ctx0" brushRef="#br0" timeOffset="51353.2339">24456 3193 895 0,'0'0'190'0,"0"0"8"0,0 0 21 0,0 0 10 15,0 0-4-15,0 0-22 0,0 0-44 0,0 0-30 0,0 0-32 16,0 0-26-16,0 0-13 0,0 0-13 16,0 0-14-16,0 0-8 0,-42-53-3 0,30 53 3 15,-2 0 4-15,-1 0 9 0,-3 4 3 16,-2 0-1-16,0 0 0 0,-2 3-3 0,1 1 0 0,-2 2 0 15,-3 1 1-15,2 2-3 16,-2 3-2-16,1 1-5 0,-3 4-3 0,0 1-2 16,1 2 2-16,-2 3 0 0,0 4-1 0,1 1-3 0,3-1-6 15,0 1-4-15,3 1-4 16,7-4 2-16,-1 0 2 16,5-1-1-16,3-2 6 0,5-2-5 0,3-2 2 0,0-1 2 15,5 0-2-15,8-3 6 0,2 0 2 0,5 0-1 0,6-1-2 16,1-2 5-16,8-3 0 0,1 1 2 0,8-5 9 15,-1-2-12-15,1-4-1 0,-2-2-4 0,-2 0-7 16,-1-2 3-16,-3-1-2 16,-4-2-3-16,-8-1 5 0,2 1-7 0,-6 1 1 15,-7-1 1-15,-2 3 2 0,-5 0 2 0,-4 1 0 0,-1 1 5 16,-1 0-3-16,0 0 5 0,0 0 4 0,0 0-2 16,0 0 4-16,0 0-8 0,0 0-3 0,0 0-2 15,-1 0-6-15,1 0 2 0,0 0 1 0,0 0-4 16,0 0 5-16,0 0-6 0,0 0 0 15,0 0-2-15,0 0 3 0,0 0-2 0,0 0-3 16,-1 0 0-16,1 0-1 0,-1 0-5 0,1 0-3 16,-2 0-11-16,2-2-8 0,-2 2-13 15,2-1-25-15,-1 1-29 0,1-1-60 0,-1 0-123 16,0 1-290-16,0 0-728 0</inkml:trace>
  <inkml:trace contextRef="#ctx0" brushRef="#br0" timeOffset="52089.8552">25685 3218 659 0,'0'0'215'0,"0"0"50"0,0 0 21 0,0 0-20 0,0 0 9 0,0 0-34 0,0 0-56 16,0 0-60-16,0 0-65 0,0 0-53 0,0 0-7 0,0 0 7 16,0 0 14-16,0 0 20 0,-38 39-5 15,27-14-2-15,2 2 2 0,-2 3-1 0,-1-1-1 16,2 1-7-16,0 0 0 0,-3 3-2 15,2-2 0-15,2-1 2 0,1-2-6 0,5-2-3 0,-1-6-4 16,4 0-4-16,0-6 0 0,6-3 1 16,2-3 10-16,2-2 19 15,2-3 14-15,3 0 9 16,2-3-4-16,5 0-8 0,0-4-14 0,4-4-7 16,2-4-5-1,-1-2-5-15,2-1-2 16,1-1-4-16,-1-1-2 0,1-2-1 0,-1-1 1 0,1-3-3 15,0 1-4-15,1-1-4 0,-2 1 1 0,-1 3 0 0,-1 1 0 0,-1 3 2 0,-1 2-5 0,-4 3-1 16,0 2 2-16,-5 4-1 0,0 0 3 0,-3 3-2 0,-1 1-2 0,-2 0-2 16,-1 2 1-16,1 4 1 0,-4 2 2 0,1 2 5 15,0 2-5-15,-1 1-1 0,-2 3-2 0,-1-2-3 16,-2 1 2-16,-2 1 2 16,1 0-1-16,0 1 1 0,-6 0 3 15,0 1-2-15,0-2 2 0,-3 1 2 0,-4-2-1 0,3-1 0 0,-1 3 2 16,-3-2 1-16,0 0 0 0,-2-2 1 15,0-3-2-15,-1-1-3 0,1-2-5 0,0 0-9 16,0-3-17-16,-1 1-24 0,0-2-33 0,1-1-54 16,-2-1-102-16,-1-1-253 15,5 0-655-15,4 0-169 0</inkml:trace>
  <inkml:trace contextRef="#ctx0" brushRef="#br0" timeOffset="52390.7063">25884 2709 2727 0,'0'0'87'0,"0"0"17"0,0 0 21 0,0 0-21 0,0 0-4 0,0 0-19 0,0 0-30 0,0 0-13 16,0 0-26-16,0 0-16 0,0 0-9 0,0 0-15 0,0 0-18 0,8-21 5 0,-4 27 8 0,1 3-4 0,4 4-47 0,0 2-101 0,-3-2-384 15,-2-6-1138-15</inkml:trace>
  <inkml:trace contextRef="#ctx0" brushRef="#br0" timeOffset="54660.2946">1528 3864 2480 0,'0'0'85'15,"0"0"27"-15,0 0 25 0,0 0 5 0,0 0-17 16,0 0-27-16,0 0-31 0,0 0-25 16,0 0-15-16,0 0-13 0,0 0-13 0,0 0-4 15,-13 5 3-15,13 11 2 0,0 3 4 0,-1 7 3 16,-2 2-5-16,2 5 2 0,2 1 0 0,-2 3 2 15,0 3 7-15,0 1-2 0,0 4-2 16,0 3 4-16,-5 2-7 0,3 1 0 0,-2-2 3 16,1 0-2-16,1-3-1 0,-3-4 1 15,4-6 1-15,-1-4-3 0,3-5 3 0,-4-6-1 16,3-2-4-16,0-5 2 0,1-2-2 0,0-5 1 16,0 0 2-16,0-3-2 0,0-2-2 0,0-2-2 15,0 0-12-15,0 0-24 0,0 0-41 16,0-5-67-16,4 1-75 0,0-2-405 0,-2 3-1094 15</inkml:trace>
  <inkml:trace contextRef="#ctx0" brushRef="#br0" timeOffset="55054.0053">1931 4007 2487 0,'0'0'116'0,"0"0"-33"0,0 0 8 0,0 0 17 0,0 0 2 0,0 0-16 0,0 0-12 0,0 0-17 16,0 0-17-16,-122 139-13 0,106-111-10 0,5 0-9 16,-1 1-3-16,2 1-2 0,1 1 0 0,1 0-3 15,3-2-2-15,5-4-3 0,0-2-3 0,0-2 2 16,6-3 0-16,4-2 4 0,0-2 4 16,6-3 4-16,1-4 2 0,1-1 7 0,3-4-5 15,3-2 1-15,0-3 1 0,-1-5-5 16,3-6 1-16,-1 1 1 15,-1-3-3-15,-2-3 0 16,-3-1 1-16,-4-1-4 0,1-3 4 0,-5 1-2 16,-1-2-2-16,-3 1 0 0,-3-1-4 0,-3 0 0 0,-1 1 0 15,-6-1-2-15,-4 0-3 0,-3 3-2 0,0 0-3 0,-5 1-1 0,-3 3-1 16,-2 1 1-16,-5 2-1 0,-1 6-3 16,-1 1 0-16,-2 0-2 0,1 7 0 0,-2 1 1 15,5 1-3-15,-1 7-8 0,7 1-12 0,2 3-22 16,7 2-27-16,4 2-37 0,2 2-58 15,7-2-121-15,8 4-269 0,2-8-576 0,-2-3-16 16</inkml:trace>
  <inkml:trace contextRef="#ctx0" brushRef="#br0" timeOffset="55414.4182">2358 4050 1388 0,'0'0'1091'0,"0"0"-917"0,0 0-22 0,0 0-30 0,0 0-10 0,0 0-17 15,0 0-4-15,0 0-10 0,0 0-18 16,0 0-11-16,0 0-14 0,0 0-9 0,-100 135-11 16,93-113-2-16,4 0-5 0,1-1-2 0,3 3 2 15,-1-3-4-15,0 1-1 0,3-1 0 0,7-3-6 16,0 0 2-16,1-3 4 0,3-2 0 16,1-4 2-16,1-2 2 15,3 0-1-15,-1-4 2 0,1-3 5 0,0 0-4 16,1-4 1-16,-2-4 2 0,0-2-6 0,-2-3 6 15,-1-1 0-15,-2-3-2 16,-2 0 7-16,-2-1-5 0,-5-2 0 16,3-1 0-16,-5 1-4 0,-1-4-2 15,-1 3-3-15,-1-4-3 0,0 3-1 0,-7 0 0 0,-1-4 1 0,-3 5-2 16,-1-4-1-16,-5 5-4 0,-2 1 0 0,-3 1 0 0,-3 4-4 16,3 1 0-16,0 3-7 15,0 3-3-15,3 2-12 16,5 5-15-16,-1 0-19 0,3 4-29 15,2 5-41-15,7 6-77 0,-1 1-214 0,5-3-684 0,0-4-553 0</inkml:trace>
  <inkml:trace contextRef="#ctx0" brushRef="#br0" timeOffset="55789.3414">2964 4032 1722 0,'0'0'1083'0,"0"0"-934"0,0 0-31 15,0 0-12-15,0 0-11 0,0 0-15 0,0 0-9 0,0 0-9 16,-127 66-14-16,112-48-18 0,1 3-10 0,2 2-9 16,1-1-7-16,3 2 1 0,0 1-4 15,6-2 1-15,1 0 6 0,1-1-7 0,0-4 0 16,3 0-2-16,6-3-4 0,3-3 6 16,0-1 1-16,2-3-4 0,2-4 2 0,2 1 2 0,-1-5 1 15,4 0 3-15,-2-3 4 0,2-3-5 31,-1-4 2-31,-1-4 2 0,2 0-6 0,-4-4 7 0,-1-1-2 0,-1-2-1 0,-2-1 6 16,-5 1-7-16,1-2 2 0,-4 3 1 16,-3-2-1-16,-2 0-2 15,0 1 1-15,-3 1-3 16,-6-1-4-16,-3 1 3 0,-5 3-4 0,0 1-1 0,-6 2 1 0,-2 4-6 16,-4 1-4-16,-1 4-2 0,-1 3-16 0,1 2-8 0,0 0-32 15,3 7-50-15,2 3-113 0,7-1-463 0,7-1-1062 16</inkml:trace>
  <inkml:trace contextRef="#ctx0" brushRef="#br0" timeOffset="57265.7684">3901 4113 2121 0,'0'0'243'15,"0"0"-152"-15,0 0 21 0,0 0 10 0,0 0-1 0,0 0-11 0,0 0-20 0,0 0-15 0,0 0-12 0,0 0-16 16,0 0-10-16,0 0-11 0,-124-59-8 16,107 65-5-16,-3 1-3 0,-5 4 1 0,0 3-3 15,-3 2 6-15,1 3 0 0,-2 0-2 0,4 4 5 16,2 2-7-16,-2 0-1 0,2 2 0 16,4 3-2-16,1-3-2 0,2 1-2 0,4 0 1 15,2-3-3 1,2-1-1-16,4-3 1 0,3-2-2 0,1-4 1 15,4-1 1-15,5-4 0 0,1 0 1 0,2-3 3 16,5-4 1-16,7-3 2 0,1 0 5 0,8-10-3 16,3-5 2-16,4-5-3 15,3-4-3-15,2-6-3 0,0-2-3 16,1-3-1-16,-3-6-1 0,1-2 3 0,-3-1 1 0,-3-2 1 0,-3-2 0 0,-2 0 3 16,-6-2-3-16,-2 1-1 0,-3 0 0 0,-4-1 0 15,-3 3 0-15,-4 1 2 0,-2 1-1 0,-3 3 3 16,-4 6 1-16,-2 0 1 0,0 3 3 15,-5 2-3-15,-2 2 1 0,0 3-4 0,-2 2 0 16,1 2-1-16,1 4 3 16,1 4-1-16,-2 1 2 0,3 3 1 15,0 2-7-15,2 3 2 0,-1 1 1 0,1 1-6 0,2 2 10 0,1-1-5 0,0 2-3 0,0 0 6 16,0 0-8-16,0 0 1 0,0 0-2 16,0 0-2-16,0 0 1 0,0 0-1 0,0 0 2 15,0 0-4-15,0 0 3 0,0 0 1 0,0 0 0 16,0 0 6-16,0 0-7 0,-1 0 1 15,1 0 1-15,0 0-7 16,0 0 9-16,0 0-1 0,0 0-1 0,0 0 6 0,0 0-5 0,0 0 1 16,0 0-1-16,0 0 0 0,0 0 0 15,0 0 0-15,0 0 2 0,0 0-7 16,0 0 7-16,0 0-1 0,0 0-1 0,0 0 11 0,0 0-11 0,0 0 1 0,0 0 2 16,0 0-8-16,0 0 6 15,0 0 0-15,0 0 0 0,0 0 2 0,0 0-2 16,0 0 1-16,0 0-2 0,0 0 1 0,0 0 0 15,0 0-1-15,0 0 0 0,0 0-5 0,0 0 5 16,0 0 2-16,0 0 1 0,0 0 5 16,0 0-8-16,0 0 1 0,0 0-2 0,0 0-7 15,0 0 10-15,0 0-4 0,0 0 2 0,0 0 3 16,0 0-4-16,0 0 1 0,0 0-2 16,0 0 4-16,0 0-6 0,0 0 2 0,0 0 0 15,0 2-5-15,0-2 5 0,0 1-3 0,0-1-1 16,0 1 3-16,0 2-8 15,-1 1 2-15,-1 6 2 0,0 3 3 0,-2 3 6 0,0 2-1 16,-1 0 2-16,0 2-1 16,-1-1-2-16,1 2 2 0,1 0-3 15,-1 0 0-15,0 0 3 0,1-2-2 0,-1-1 1 16,1 0 1-16,1-4-2 0,1-1 0 0,-1 0 0 0,2-4 0 16,1-1 1-16,-1-1 1 0,1-2 1 0,0-3-2 0,0 1 0 15,0-3-1-15,0 0 2 0,0 0 0 0,0 0 3 16,0 0-1-16,0 0 0 0,0 0 0 15,0 0-1-15,0 0-1 0,0 0 1 0,0 0 0 16,0 0-2-16,0 0-1 0,0 0 0 0,0 0-2 16,0 0 1-16,0 0 0 0,0 0-2 0,0 2-3 15,0 4 2-15,0 4 1 0,0 5 4 16,-2 0 2-16,1 0 1 0,0-1-3 16,0 4-1-16,1-3-1 0,-2 2 1 0,0 3 1 0,1-2 1 15,1-1 0-15,-4 1 0 16,2 0-2-16,-1-4 0 0,1 1 0 0,0 0-1 0,0 0 2 15,-1-1 0-15,1 0-1 0,1 2 1 0,-2 0-1 0,1-2 1 16,0 3 1-16,1-2-1 16,0 2-1-16,1-2 0 0,0 0-5 0,0-1 2 15,0 1 3-15,0-2-2 0,0 1 9 16,4 0-7-16,-1-1-1 0,0 1 1 0,2-1 0 0,-1-1 0 16,-1-1 1-16,2-3-1 0,0 1-4 15,-1-2 5-15,0-1-1 0,-3-2 3 16,2-1 3-16,-1-2-3 0,-1 1-1 0,0 0-2 0,-1-2-4 0,2 1 3 15,-2-1 3-15,0 0 0 0,1 0 8 0,-1 0-5 16,1 0 0-16,-1 0 1 0,3 0-5 0,1 0 8 16,3-1 3-16,3-2 0 15,4 1 0-15,4-1-4 0,1-1-3 0,-3 2-2 16,4 0 1-16,-4 0-10 0,0 1-16 0,-2 1-19 0,0 0-31 16,-3 0-26-16,-2 0-41 0,1 1-63 15,-7 1-183-15,0-1-635 0,-2 0-655 0</inkml:trace>
  <inkml:trace contextRef="#ctx0" brushRef="#br0" timeOffset="57981.2632">3568 3302 0 0,'0'0'176'0,"0"0"-46"0,0 0 51 0,0 0 48 0,0 0 23 0,0 0-4 16,0 0-18-16,0 0-24 0,0 0-21 0,0 0-20 15,0 0-19-15,0 0-21 0,0 0-20 0,0 0-23 16,-16-56-19-16,16 56-8 0,0 0-12 0,0 0-11 16,0 3-8-16,0-2-8 0,0 0-4 0,0-1-5 15,-2 2-3-15,1 1-6 0,-1 2 24 16,-3 3 12-16,0 4 7 0,-3 3 6 0,-2 5-20 15,0 1-5-15,0 2-2 16,-1 4 2-16,0 2-1 0,-3 4 0 16,0 5-3-16,1 3 1 0,-5 8-3 0,-2 4-1 15,0 7 4-15,-3 6 2 0,-2 5 12 0,-2 3 0 16,-3 4-7-16,0 0-2 0,-1 4-16 0,1-2-4 16,0 3 7-16,-1 2-2 0,0 2 10 0,2-2 2 0,-1-1-3 15,0-1 1-15,0 0-2 16,5-3 1-16,-1 1 0 0,2-1-3 0,4-1-3 0,2-5-1 0,2-6-3 15,3-8 0-15,0-9 3 0,2-8-5 0,1-8 0 16,0-3-1-16,3-1 0 0,3-4-1 16,-2 1 1-16,3-4-1 0,-1-3-2 0,2-4 0 15,0-3 1-15,0-4 1 0,1-2 7 0,2-2-5 16,-2-2 2-16,1 0-1 0,0-2-5 16,0-2 5-16,0 0 3 0,0 0-1 0,0 0 4 0,0 0-2 15,0 0-5-15,0 0-4 0,0 0-4 16,0-2-8-16,0 0-8 0,0-1-13 0,0 0-28 15,-2-4-57-15,5-2-51 0,3-4-73 16,2-4-111-16,1-2-242 16,1 6-453-16,-3 4 99 15</inkml:trace>
  <inkml:trace contextRef="#ctx0" brushRef="#br0" timeOffset="59058.3665">4488 4074 552 0,'0'0'555'0,"0"0"-271"0,0 0-30 0,0 0-12 0,0 0-20 0,0 0-33 0,0 0-9 0,0 0-26 0,0 0-20 16,0 0-5-16,0 0-29 0,0 0-22 0,0 0-14 16,-67-116-16-16,57 113-7 0,-1 0-2 15,-4 1-7-15,3 1-3 0,-1 1-3 0,-3 0-7 0,2 4-2 16,-4 5-6-16,-1 2-6 0,0 5-1 15,-5 6-2-15,-1 2 2 0,2 3 3 0,-1 3-2 16,0-1 0-16,2 4-1 16,3-1-4-16,2 0 1 0,1-2-1 0,6-1 2 15,0-3-2-15,6-2-1 16,4-3 0-16,0-5 2 0,4 0 0 0,3-5 0 16,3-2 2-16,4 0-1 0,1-4 2 0,3-5 1 0,3 0 3 15,3-1-3-15,1-8 3 0,3-4-3 0,-1-2-2 16,-2-2-2-16,0-1-3 0,-4-2-1 0,0-1 2 15,0-2 0-15,-2-1 2 0,-2 1 1 0,-2-1 0 0,-2 0 4 16,-3 3 2-16,-4-1 1 0,-2 2 1 0,-3 3-4 16,-1 0 0-16,0 1 1 0,0 6-3 0,0-1 3 15,-1 1 1-15,-3 2-1 0,0-2 2 0,2 6 5 16,-2 0 5-16,0 2 6 0,2 2 2 0,2 0-7 16,0 0-8-16,-2 0-9 0,1 0-7 15,-1 2-2-15,-4 6 0 0,-2 6 3 16,-1 2 4-16,-3 5 1 0,1 2 0 15,2 1-3-15,3-1-4 0,0 2 2 0,4-4 1 16,1 3-2-16,1-1 2 0,3-3 1 0,4 1-1 16,4-3-2-16,2-2 0 0,2-2-2 15,1-3-4-15,4-2 0 0,1-4-7 16,-1-3-4-16,2-2 1 0,-1 0-3 16,1-6 2-16,-3-2 3 0,1-1-7 0,-3-4 1 15,1 2-2-15,-3-2-1 0,3-1 6 0,-2-1 0 0,-1-1 2 0,0-1 7 0,0-2 2 16,-5 2 9-16,0 0 6 0,-4-2 0 15,-1 2 0-15,-4 2-1 0,1 3-1 0,-2 2 3 16,2 4 4-16,-2 2 6 0,0 3 4 0,0 1 1 16,0 0-2-16,0 0-9 0,0 0-6 15,0 1-6-15,0 0-5 0,0 2-7 0,0 3 2 16,1 1 4-16,2 3 5 0,-1 2 8 0,3 0-2 16,2 2-2-16,1-3-2 0,1-1-2 15,2 0-1-15,0 0 3 0,3-1 4 0,2-2 1 16,0-3 3-16,1-1 2 0,1-3-4 15,-2 0 2-15,0-5-1 0,-2-3-2 0,0-2 3 0,-1-1 2 16,-1-1-2-16,0-2 3 0,-1-1-1 16,-3 1 2-16,-1-1 1 0,-3 0 0 0,0-1-4 0,1 2-1 15,-1 2-4-15,-3 1 2 0,-1 3 7 0,0 2 7 16,0 2 11-16,0 3 4 0,0 1 0 16,0 0-4-16,0 0-10 0,0 0-9 15,0 1-7-15,-1 0-5 0,-1 5-7 0,-2 2 1 0,0 6 1 0,-6 7 3 16,-2 7 5-16,1 3 2 15,-3 4-3-15,4 1-1 0,-2 7-1 0,-2 5 2 16,-2 7-1-16,-3 10 1 0,-3 8 0 0,0 5 1 0,-7 5 3 16,0 1-1-16,-1-3 1 15,2-2-3-15,0-8 4 0,6-7-1 16,1-7 0-16,5-7 0 0,1-5-2 0,3-4-2 16,2-6 2-16,3-7 1 0,-2-2-1 15,4-9 0-15,2-3 0 0,0-7-2 0,1-1-1 16,2-3 1-16,-2-3-3 0,2 0 1 0,0 0-20 0,0 0-1 0,0 0-9 15,0-3-22-15,0-1-24 0,0-4-74 16,-1-3-141-16,1 2-437 0,0 2-817 0</inkml:trace>
  <inkml:trace contextRef="#ctx0" brushRef="#br0" timeOffset="60196.8902">5248 4200 208 0,'0'0'296'0,"0"0"-132"0,0 0-7 0,0 0 19 0,0 0 14 0,0 0 6 0,0 0-39 15,0 0-55-15,0 0-45 0,0 0-33 16,0 0-16-16,-5-7 5 0,3 10 10 0,2 1 11 16,-1-1 4-16,0 1-2 0,1-2 1 15,0 0 1-15,0-2 9 0,0 2-4 0,0-1-2 16,0-1-4-16,0 2-13 0,0-2 0 0,0 0-6 16,0 1-3-16,0-1 0 0,0 0-2 0,0 0 0 15,0 0 2-15,0 0 5 0,0 0-1 0,0 0 4 16,0 0 3-16,0 0 0 0,0 0 13 15,0 0 7-15,0-1 4 0,0 1 7 0,0-2-5 0,0 2-3 16,1-1 2-16,-2-1-3 0,1 0-4 16,1-1-12-16,2-1-15 0,-2 0-10 0,2 0-4 15,-3 3 1-15,1 0 0 0,-1 1-1 16,0 0-3-16,0 0 0 0,0 0-3 0,0 0-7 16,0 0 3-16,0 1-5 0,-1 4 4 15,1-1 11-15,-2 5-3 0,1-2 5 0,-2 3-3 16,2-2-6-16,0-1 5 0,1 2 1 0,0-4-2 15,0-1 2-15,0-2-2 0,0-1 2 16,0-1 5-16,0 0 10 0,0 0 9 0,0 0 14 0,1 0 15 16,-1 0 6-16,1-4-2 0,2-3-13 15,0-5-17-15,-2 2-12 0,1-3-11 16,2 2-2-16,-2 0 1 0,0 3-2 0,-2 1 4 0,-2 1 0 16,2 1-1-16,0 2 0 0,0 2-5 15,0 1-5-15,0 0-18 0,0 0-23 0,0 8-45 16,2 4-146-16,-4 0-674 0,1-4-769 0</inkml:trace>
  <inkml:trace contextRef="#ctx0" brushRef="#br0" timeOffset="192492.8995">227 5942 0 0,'0'0'134'0,"0"0"204"0,0 0 11 0,0 0 19 0,0 0-61 0,0 0-90 0,0 0-68 0,0 0-49 0,0 0-28 0,0 0-7 15,0 0-4-15,0 0-8 0,0 0-9 16,0 0-11-16,0 0-10 0,0 0-6 0,0 0-3 15,0 0-2-15,0 0-3 0,0 0 0 0,0 0-8 0,0 0 0 16,0 0-5-16,0 0 1 0,0 0 12 16,0 0 9-16,0 0 12 0,0 0 9 0,0 0-41 15,0 0-2-15,1 4 0 0,8 0 1 0,-2 1 35 16,6 2 1-16,-5-6-1 0,4 2-1 0,0 1 5 16,1-3-2-16,2 1-2 0,0 1 2 15,1-1-2-15,4 1 3 0,9 0-26 16,2-1-5-1,10 3-2-15,1-3-3 0,-1 1 22 0,-2-1-1 0,0-2 3 0,-3 1 1 0,1-1 3 16,-4 0 0 0,4 0-1-16,-3 1-4 0,4-1-3 0,-2 0-3 0,2 0 1 0,1 0-6 0,-1 0 1 15,3 0 0-15,0 0-4 0,6 0 3 0,10 3 1 16,4-1-17-16,-1-1 0 0,-7 1-3 16,-5-1 0-16,-6 0 14 0,0 0 0 0,5-1 1 15,-3 0 3-15,5 0-1 0,-2 0 0 16,0 0-1-16,1 0-2 0,-1 0-1 0,1 0 2 15,-1 2-1-15,1-2 1 0,2 0 2 0,1 0 0 0,3 0-1 16,-2 0-1-16,2 0-1 0,3 0-2 0,-3-2 1 16,5 1-1-16,0 0 0 0,-1 0-2 15,0 1 0-15,2 0 0 16,1 1 0-16,0-1 1 0,0 0-3 0,0 0 1 0,0 0-1 0,2 0 1 16,-2 1 0-16,0-1 0 0,2 1-1 15,2 2 0-15,-2-2 2 0,5 1 0 16,-4 1-1-16,1-2 1 0,1 1-2 0,-2 0-3 0,2 0 1 15,-1 1 0-15,-3 0 0 0,5-2 3 0,1 1 0 16,1 0-1-16,1 1 4 0,0-1-2 16,2-1 0-16,0 0 1 15,0 0 0-15,2 2 1 0,-1-2 1 0,2-1 0 16,-1 2-1-16,4-1 2 0,-2 1 0 16,1-2 0-16,-1 2 3 0,1-2-1 0,0 2 3 15,0-1-1-15,2-1-2 0,3 1 2 16,0-1-2-16,3 3-1 0,0-2 0 15,-2-1-2-15,-1 1 1 0,1 0 1 0,3 0-2 0,-3-1 0 16,3 2-3-16,0-2 0 0,-1 0-2 0,3 1 3 0,-4-1 0 0,3 0-2 16,-3 1 3-16,3-1-2 0,-1 0 1 0,1 0 1 15,0-1-2-15,3 0 2 32,-2-1 0-32,-1 0-1 0,3 0 4 0,-1 1-3 0,1-2 0 0,1 1 1 0,2-1-1 0,1 0 0 15,0 1 0 1,3 1 1-16,-2-3-1 0,4 2 1 15,0-2 0-15,2 3-3 0,0-2 3 0,1-1-2 0,1 1 2 0,0-2 0 0,-1 3-3 16,1-3 1-16,2 2-1 16,1-1 1-16,1 2 1 0,-2-1 0 15,0-2-2-15,-2 2 0 0,3-2-2 0,-1 2 3 0,0-3 1 0,2 1 0 16,-1 0 0-16,1 3 2 0,-3-3 1 0,5 0 0 16,-4-1 3-16,5 1-3 0,-1 2-1 0,1-2 1 0,0 0-5 15,1 0 1-15,0 2 1 0,1-2-2 0,0-1 1 16,1 0 0-16,0 2-4 15,-1-3 0-15,-1 1 3 0,1 1-4 0,-1-2 5 0,0 3-1 16,0-2-3-16,-3 0 3 0,0 0-1 0,0 1 0 16,-2 0 5-16,1 0-4 0,1 0 2 15,-1 0 2-15,1 2-6 0,-2-1 3 16,4 0-1-16,-3 1 0 0,3-1 1 0,1 1 1 0,1-2-1 16,0 1-1-16,-1 1 4 0,2 0-4 0,4-1 2 15,-3 2 2-15,4-2-6 16,-2 1 4-16,3-1-2 0,-2 2 1 0,3-1 4 0,-1-1-3 15,1 1-1-15,-2 1 0 0,2-1 1 0,-2-1 1 0,-2 2 1 16,2-2 1-16,-3 2-5 0,4-2 5 16,-4 3 0-16,-2-2-1 0,3-1 8 0,-1 3-4 15,0-1 1-15,4 0-1 0,-1 1-7 0,-3 0 1 16,2-1 0-16,1-1-1 0,2 2 1 0,0-1-2 16,-1-2 3-16,3 3-2 15,2-2 1-15,-4 1-1 0,6-1 0 0,-1 1 2 16,1 0-2-16,1-2-1 0,-2 2-2 0,2-2-2 15,-1 0 4-15,1 2 0 0,1-3 1 0,0 3 1 16,2 0-4-16,-2-3 3 0,1 1 0 0,0 1 0 16,-2 1-2-16,-5-2 1 0,1 2-2 0,-2 0 3 0,2-1 5 15,-2-1-3-15,1 2 1 0,0-1-2 16,-1 0-1-16,-2 1 0 0,1 0 0 16,-1 0-1-16,-1 1 3 0,-4 2-5 15,-1-2 0-15,-3 1 2 0,0 0-4 0,-5 0 6 16,3 0-2-16,-7 0 0 0,-6 1 2 0,-5-1 1 0,-7-1 1 15,-10 0 0-15,-3 1 4 0,0-3 0 16,-8 1 1-16,-1 0 0 0,-4-1-4 16,-7 1-1-16,-4 0 0 0,-7 0-3 0,-8 0 5 15,-8 1-4-15,-6-1 3 0,-7 1 6 0,-7 0-3 0,1 1 8 0,-4 0-2 16,0 0-3-16,0 0-4 16,0 0-1-16,0 0-3 0,0 0-5 0,0 0 0 0,-1 0 0 15,-2 0 0-15,2 0 0 0,0 0 0 16,1 0 0-16,0 0 0 0,0 0 0 0,-1 0 0 15,0 0 0-15,1 0 0 0,-2 0 0 0,1 0 0 16,0 0 0-16,-2 0 0 0,2 0 0 0,0 0-12 16,-3 0-29-16,-3 0-19 15,-10 5-29-15,-4 6-44 0,-11 2-143 0,2-2-934 0,7-3-642 16</inkml:trace>
  <inkml:trace contextRef="#ctx0" brushRef="#br0" timeOffset="194384.1371">1396 6920 2842 0,'0'0'8'0,"0"0"-8"0,0 0 19 0,0 0 12 0,0 0 14 0,0 0 12 16,0 0-10-16,0 0-9 0,0 0-12 15,0 0-19-15,0 0-1 0,0 0 2 0,-113 112-3 16,112-106 8-16,1 2 3 0,0-1 4 16,4-1 5-16,5-2-10 0,1-3 2 0,2 0 4 0,5-5 0 15,2-6 11-15,2-3-3 0,-1 0-6 0,1-3-4 16,-1-3-3-16,-5 0-1 0,3-3 0 0,-4 0 3 15,-1-1-1-15,-5 1 3 16,-2-3 0-16,-1 2-4 16,-3-2 0-16,-2 0-2 0,-2 3-1 0,-4 3-1 15,-3 1-3-15,-1 4-4 0,-1 3 2 16,0 3-4-16,-3 2 2 0,-1 3 0 0,-5 3-1 16,-1 0-2-16,1 5-2 0,-1 3-2 0,0 3 10 0,2 3 2 0,-4 3-1 0,-5 5 1 15,-2 6-13-15,-3 2 1 0,-5 6-3 0,1 6 1 16,-6 2 2-16,3 7 0 15,3 2 2-15,-2 2 1 16,2 2-3-16,5 0 5 0,4-2-6 0,6 1 0 0,3-3 2 16,7-2-5-16,3-3 5 0,7-3 0 0,2-3-1 15,0-1 3-15,11-4-1 0,0-3 2 0,8-2 4 0,2-6-3 16,6-1 2-16,4-3 1 0,3-6 0 16,5-4 3-16,5-2-2 0,3-6 1 0,14-4-3 0,11-8-9 15,3-9-5-15,1-3-3 0,-14-5 1 16,-12 1 2-16,-8 0 8 0,-2 1-2 15,-7-1 0-15,-3-3 10 16,-3 1-5-16,-5-3 2 0,-5-2 1 0,-3 1-3 16,-5 1 4-16,-4 0 5 0,-3 3-4 0,-4 2 4 15,0-1-2-15,-3 5-3 0,-3 1 2 0,-4 2 1 16,1 3-5-16,-4 3-1 0,3 1 1 0,-2 5-10 16,-1-1 6-16,2 4-1 0,-5 0-1 15,4 2 8-15,-4 0-5 16,2 5 0-16,-1 3 1 0,-3 4-7 0,0 3 3 0,-1 5 2 15,-1 4-1-15,0 2 0 0,5 2-1 0,-1-2-3 0,6 2-2 0,3-1 5 16,0 3-4-16,6 2 3 0,-2 0 3 0,5 0-6 16,2-2 4-16,2-3 0 0,5 0-1 15,3-3 6-15,0-3-3 0,5-3-2 0,3-4 2 0,-1-3-2 0,5-5 2 16,-1-3 2-16,4-3 0 0,2 0-4 16,-4-8 4-16,4-1-2 15,0-3-2-15,-3-2 8 0,-1-1-8 0,-3-3 2 16,-4-1 2-16,-2-1-10 0,-2 1 9 0,-4-1 0 15,-1 0-1-15,-5-1 10 0,-3 1-5 0,-1-1-3 16,-1 2 2-16,1-2-4 0,-4 4 2 16,-2 1 0-16,-4 2 1 0,1 1-3 0,1 2 0 0,0 3 0 15,0 0 0-15,0 3 8 0,0 1-8 0,4 3 2 16,-1 0-1-16,2 1-10 0,2 0 6 0,1 0-2 16,0 0-6-16,0 0 1 0,0 0-12 0,0 5-1 0,-1 5 4 15,1 5 3-15,-1 4 10 16,1-1 5-16,0 2 0 0,1-1-1 0,4 1 2 0,4-3 0 15,0-2-1-15,4-2 7 0,3-2-5 16,2-3 1-16,2 0 1 0,3-5-5 16,2-3 3-16,1-1 0 0,0-7 1 0,-2-4 5 15,-1-3-3-15,3-3 2 0,-2-3-2 0,-3-2 1 16,2-3 1-16,-1-1 3 0,-6 1 0 16,3-1-2-16,-8-3 5 0,4 3 2 15,-7-1-4-15,-2-3 6 16,-2 3-8-16,-1 4-2 0,-4 1 4 0,1 4-9 15,-6 6 6-15,-3 1-3 16,-2 3-4-16,-1 1 4 0,-2 3-6 0,-2 1-2 0,-3 4-2 0,-1 0 2 0,0 2-2 0,1 5 0 16,3 4-2-16,1 0-12 0,3 4 1 15,3 3 0-15,6 4 1 0,1 4 11 16,2 2-2-16,4 1 2 0,6 2 2 16,7-1-2-16,-2 1 7 0,10-2 0 0,-3-1 0 0,0 0 3 0,-1-1 0 15,-1-2 0-15,-3-1-1 0,-1-3 1 16,-1-3-4-16,-2 1 1 0,-2-3 1 0,-2-1-7 15,0-3 7-15,-3-1-2 0,-1-1 2 0,-3 0 3 16,1-3-2-16,-3-1 0 0,2-1-3 16,-2-2-1-16,0-2 4 0,0 0 3 0,-3-1 0 0,-2 2 6 0,-4 0-4 15,-6 1-1-15,1 1-1 0,-3-3 0 16,2 0 0-16,0-1-6 0,1 0-7 0,0-3-14 0,1-5-12 16,1-4-23-16,1-1-75 15,3-7-86-15,5-3-274 0,1 1-539 0,2 8-627 0</inkml:trace>
  <inkml:trace contextRef="#ctx0" brushRef="#br0" timeOffset="194643.9787">2321 7074 1252 0,'0'0'574'0,"0"0"-107"15,0 0-123-15,0 0-52 0,0 0-65 0,0 0-68 0,0 0-45 16,0 0-43-16,0 0-29 0,0 0-18 0,0 0-11 16,0 0-16-16,0 0-5 0,0 0 3 0,64-17 4 15,-55 39 11-15,0 5 5 0,0 3-6 16,5 4-1-16,-4 4-6 0,4 1 4 0,-4 4 2 0,0 5 1 15,0-1 6-15,-3 3 0 0,0-1-1 16,0-3-1-16,-3-4-2 16,4-4 3-16,-5-5 1 0,2-4 1 0,-3-2-4 0,0-4-4 0,-2-1-2 15,0-6-3-15,1-2 1 16,-1-3-4-16,0 0-3 0,0-3-7 16,-1-3-13-16,1-1-14 0,-2-2-15 0,0 0-28 0,-1-2-27 15,-1 0-90-15,-2-5-277 0,2-1-728 0,0 3-388 16</inkml:trace>
  <inkml:trace contextRef="#ctx0" brushRef="#br0" timeOffset="194989.6774">2287 7390 2089 0,'0'0'365'0,"0"0"-85"0,0 0-58 0,0 0-40 16,0 0-41-16,0 0-36 0,0 0-33 0,0 0-23 0,0 0-20 15,0 0-5-15,0 0-4 0,0 0-2 16,154-27-4-16,-112 22-2 0,0 0 1 0,1-1 2 16,1-1 2-16,-1-1-1 0,2 0-2 0,0-1-2 15,0 0-2-15,0 0-3 0,-2 0 2 16,-2 2-1-16,-2 0 2 0,-7 1 1 0,-4 2-2 16,-7 1-1-16,-9-1-3 0,-4 3 0 15,-5 1-1-15,-2 0 3 0,-1 0 4 0,0 0-1 0,0 0 5 16,-1 0-1-16,0 0-2 0,-1 1 1 0,0-1-5 15,1 0-3-15,1 0-2 16,-1 0 0-16,1 0-2 0,-2 0 2 0,2 0-2 16,0 0-7-16,0 0-9 0,0 0-16 0,0 0-28 0,0-1-45 15,-2 1-49-15,0 0-146 0,0 1-825 16,0 1-629-16</inkml:trace>
  <inkml:trace contextRef="#ctx0" brushRef="#br0" timeOffset="195664.2276">3417 7701 1922 0,'0'0'260'0,"0"0"-133"0,0 0 23 0,0 0 2 0,0 0-19 0,36-145-15 0,-20 110-31 15,2-4-17-15,1-4-9 0,3-2-20 16,2-3-12-16,3-2-6 0,0-5-5 0,1-1 5 16,-2-2 1-16,-3 1-2 31,-1 4-1-31,-6 7-3 0,-5 4 4 0,-7 10 2 0,-3 6 2 15,-1 5 2-15,-6 6-2 0,-7 3-2 0,-2 5-3 16,-3 2-7-16,-5 5-5 16,-4 0-4-16,-3 11-2 0,-4 5-1 0,-3 6 0 0,1 6 0 15,0 4-3-15,4 2 2 0,4 3-1 16,10 3-1-16,2-1 2 16,9 2-4-16,7-1 0 0,4-2-2 0,11-2-3 0,10 0 6 0,6-4 1 15,7-1 4-15,7-4 3 0,6-4-3 0,3-2 0 0,1-1-2 0,1-3 3 0,-4 0 1 0,-1-2-4 0,-5 0 2 16,-6 0-7-16,-5-2 7 15,-9-3 0-15,-6 0-1 0,-8-4 7 0,-6-1-9 16,-3 0 0-16,-3-2 1 0,-6 1 0 0,-5 2 10 0,-8 1 1 16,-6 0 2-1,-4 1-1-15,-1-1-3 0,-4 0-2 0,0 0 0 0,1 0-2 16,-4-4 0-16,4 2-1 0,0-2-1 0,3 0 3 16,3-3 0-16,3 0-1 0,3 0 2 0,2 0 0 0,6-4-2 15,-2 1-3-15,7-3-6 16,3-2-17-16,2-1-15 0,3-4-32 15,0-3-39-15,7-5-62 0,7-4-132 0,-3 5-349 0,-3 6-849 0</inkml:trace>
  <inkml:trace contextRef="#ctx0" brushRef="#br0" timeOffset="196652.5253">4213 6677 2340 0,'0'0'205'0,"0"0"2"0,0 0-11 0,0 0-29 0,0 0-19 0,0 0-24 0,0 0-30 0,0 0-28 16,0 0-27-16,0 0-21 0,0 0-13 16,0 0-3-16,0 0-2 0,0 0 1 0,11-4 3 15,-11 37 1-15,0 4 4 0,1 4-4 0,-1 4-1 16,-2 4 0-16,-1 3-6 0,-2 6 7 16,1 1 2-16,1 3-1 0,0 0 4 0,1-1-7 15,2-2-1-15,2-3-1 0,4-3-2 0,3-6 3 0,3-5 1 16,4-6 0-16,5-5-2 15,1-6 3-15,6-2 2 0,0-7 1 0,5-5 4 16,2-4-1-16,6-4-3 0,-1-1 0 0,3-5-2 0,3-6 2 16,0-2 0-16,2-3 0 0,-4-6 1 15,0 1-5-15,-4-3-1 16,-3-2-2-16,-4-2 0 16,-4-1 0-16,-1-1 0 0,-6-1 0 15,-3 1-1-15,-4 1 2 0,-5-1 2 0,-2 2 1 0,-4 1 4 16,-2 4-6-16,-2-1 1 0,-3 5-2 0,-5 2 1 0,0-1 1 15,-2 7 1-15,-2-2 0 0,-1 4-5 0,-2 0 2 0,0 4 1 16,-1 1-2-16,-5 2 3 0,0 0-4 16,-2 2-1-16,2 5 1 0,-4 2-4 0,0 4 5 15,-1 4 1-15,4 1 1 0,-1 4 1 16,3 4-3 0,5-2-1-16,4 2-2 0,5 2 0 0,2 1 2 15,4 2 0-15,1-2 0 0,6 0 1 0,4-1-2 0,5-3 1 0,3-2 0 0,4-4 2 0,0-4-2 16,3-4 0-16,1 0-1 0,1-7-2 0,2-1 4 15,-2-2-5-15,1-1 1 0,-2-2 0 16,2-5-4 0,-5-3 1-16,-2-3-1 0,-2 0 0 0,-4-3 5 0,-1-3 3 0,-4-1 0 15,-3 2 0-15,-3-2 1 0,-2 1-1 0,-3 0 0 16,0 0 4-16,-1-1-4 0,-5 2 0 0,-3-3 0 16,1 4-4-16,-2 1 4 0,0 2 0 0,0 3 0 15,1 0 1-15,-1 1-2 0,4 3 0 0,1 2-1 16,2 2 1-16,1 1-4 0,2 1-4 0,0 1-9 15,4 0-4-15,3 0 4 0,8 0 5 16,4-1 8-16,8-1 4 16,4 1-1-16,4-2 0 0,7-2 1 15,2-2-3-15,3-2 4 0,3-2-2 0,2-3 4 16,-1-1 1-16,2-4-3 0,-4 0 1 16,-1-4-1-16,-5-4 0 0,-5-2-1 0,-1-1 2 0,-7-4-1 15,-4-3 1-15,-5 1 3 0,-3-3 0 0,-7-1-1 16,-6-2 4-16,-4-2-2 0,-1 1 2 0,-6 2 0 0,-5 2-2 15,-2 6 5-15,-4 3 3 16,2 5 1-16,-2 3 5 0,-1 6-1 0,-2 2-2 16,4 6-1-16,0 1 0 0,1 6-6 0,1 1-4 0,3 5-2 15,-1 6-8-15,-2 8 6 0,-1 4 0 16,1 7 0-16,-2 6 6 0,4 8-7 16,-4 7 0-16,3 4 0 0,2 8-4 0,-6 6 3 15,1 6 3-15,-1 5-3 0,-3 8 2 0,0 7 0 0,1 5-2 0,-2 4 1 16,4 3 1-16,0-2-2 15,1-2 3-15,3-8 0 0,6-6-1 16,4-8 3-16,2-10-2 0,1-5 0 0,1-10-1 0,-1-3-1 0,3-10-1 16,3-3-1-16,-4-8-2 0,4-6-7 15,-2-4-10-15,-1-6-8 0,0-3-18 0,0-5-13 16,-2-4-19-16,-1-4-30 0,0 0-28 16,0-8-130-16,1-5-334 0,0 2-580 0,-1 4-109 15</inkml:trace>
  <inkml:trace contextRef="#ctx0" brushRef="#br0" timeOffset="197188.9797">5474 7257 1222 0,'0'0'674'0,"0"0"-523"0,0 0 33 0,0 0-2 0,0 0-29 0,0 0-31 0,0 0-37 0,0 0-25 16,123-94-15-16,-106 94-13 0,4 4-7 15,-1 4-6-15,-1 3-3 0,1 4-5 0,-3 1 1 16,-1 5-1-16,2 3 2 0,-6 0-1 0,-1 7 4 16,-1 0-3-16,-4 2 1 0,-3 4 5 0,-3 1 1 15,0 0 1-15,-9-1 4 0,-4-3-4 16,-3-2 1-16,-1-5-1 16,1-7-2-16,-4-4 0 0,1-4 0 0,2-3-3 0,-2-4 0 0,3 0 1 15,-2-4-2-15,6-1 2 0,1 0 1 16,2-4-4-16,7-5-6 0,2-1-5 15,0-2-10-15,6-5 0 0,6-2-1 16,4-3 1-16,5-1 7 0,5-2-4 16,5-2 2-16,1-1-1 0,4-1 0 0,1 1 1 15,4-1 1-15,0 0 2 0,2 0 1 0,-1 1 1 16,1 1 1-16,-4 1-3 0,-4 0 0 0,-1 2-1 16,-4 4 0-16,-4 0 2 0,-3 3 2 15,-3 4 3-15,-3-2 5 0,-7 4 2 0,0 1 6 16,-7 2 7-16,0 3 7 0,-3 0 6 0,0 1-4 0,0 1-4 0,-2 1-8 15,-2 0-7-15,-6 2-4 0,-1 0-3 0,-3 2-3 16,-4 3 0 0,-4 6 1-16,-2 3 1 15,-2 4 0-15,-1 3 2 0,-1 3-2 0,4 2 1 0,0 1-1 0,5 2-3 16,2 2 2-16,6-1-2 16,3 2-1-16,2-2 2 0,6 0-4 0,0 0-1 15,7-1 3-15,3-2-2 0,6-1 1 0,5-2 3 0,1-5 0 16,5-1 2-16,3-1 4 0,1-7-6 0,3 1-3 15,-1-5-1-15,5-1-18 0,-3-3-17 0,1-2-42 0,0 0-82 0,-1-2-223 16,-12-4-897-16,-4 3-504 16</inkml:trace>
  <inkml:trace contextRef="#ctx0" brushRef="#br0" timeOffset="197406.52">6844 7160 3026 0,'0'0'189'0,"0"0"-40"0,0 0-21 0,0 0-37 0,0 0-28 0,0 0-22 0,0 0-22 16,0 0-12-16,0 0-11 0,0 0-3 16,0 0 1-16,0 0-3 0,0 0-12 15,0 0-30-15,3 28-60 0,-3-16-125 0,0-3-609 0,-2-1-909 16</inkml:trace>
  <inkml:trace contextRef="#ctx0" brushRef="#br0" timeOffset="198130.3693">1183 8597 160 0,'0'0'318'0,"0"0"-47"0,0 0 13 0,0 0-53 15,0 0-31-15,0 0-41 0,0 0-19 16,0 0-1-16,0 0-7 0,-130-7-2 0,119 7-9 16,-1 0-13-16,3 0-23 0,-1 0-18 0,1 2-9 15,-1-1 1-15,5 2-3 0,-2-2 3 0,5 0-1 16,-4 0-10-16,5 0-6 0,-1 0-6 16,2 1-3-16,0-2 7 0,0 0 2 15,0 1-6-15,3-1-2 0,2 0-1 0,-2 0 2 0,5 2 5 16,2-1 4-16,3 3-2 0,5-3-4 15,4 1-2-15,7-1-6 0,4 1-4 16,17-2 0-16,14 0-20 0,15-4 8 16,9-2-2-16,-3 0-1 15,5 0 15-15,1-2-10 16,9 0-1-16,5-2 1 16,6-2-2-16,8 0 4 0,4 2-1 0,7-1-4 15,6-1 0-15,4 0-4 0,4-1-1 0,3 1 1 0,4-3 2 0,5 0-2 16,2 0 4-16,4 0-3 0,1-1 1 0,4 1 3 0,-4 1-3 0,-1 0-1 0,-3 1-1 15,-5-1-5 1,-5 0 4-16,-3-4 2 0,-7 3 5 0,-5-2 2 0,-8 1-1 0,-8 3-2 0,-7-1-5 16,-4 1 3-16,-10 1-1 0,-8 1 0 0,-9 2 6 0,-11 0-5 15,-8 0 0-15,-12 3-1 0,-8-1-4 16,-12 1 6-16,-8 2-2 0,-7 3 2 16,-10 0 7-16,-3 1-3 0,-1 0 7 0,0-1-24 0,0 1 0 15,0 0 0-15,0 0 0 0,-1 0 0 0,0 0 0 16,0 0 0-16,1 0 0 0,0 0 0 0,-1 0 0 15,1 0 0-15,0 0 0 0,0 0 0 16,0 0 0-16,0 0 0 0,0 0 0 0,0 0 0 16,0 0 0-16,0 0 0 0,0 0 0 15,0-1 0-15,0 0-8 0,-1-1-63 0,-4 0-67 0,-1 1-133 16,-1 0-821-16,2 1-776 16</inkml:trace>
  <inkml:trace contextRef="#ctx0" brushRef="#br0" timeOffset="199689.4129">10632 5977 42 0,'2'-16'449'0,"0"-2"-146"0,3 0 59 0,-3 2-20 0,0 3-59 0,0 2-32 0,1-1-67 0,-2 4-28 0,-1 0 4 16,0 4-11-16,1 0-11 0,-1 3-16 0,0 0-28 0,0 1-20 0,0 0-31 0,1 0-24 0,-1 0-12 0,0 3-15 15,0 3 3-15,0 1 4 0,1 5 5 0,0 3 6 0,1-1 2 0,1 5-1 0,-1 0 0 0,0 1 2 0,1 1-4 0,0 0-3 0,-1-1 1 0,0 2-5 0,-1 0 7 0,1-2 4 0,-1-2-2 0,-1 0 1 0,0 1 1 0,0-1 4 0,0 2 6 0,0 1 3 0,-3 0-3 0,2 0-4 16,-1 0-4-16,-3 2-5 0,3-1 1 0,0 2-3 16,-1 1-2-16,0 1 6 0,1 1-6 15,0 1-1-15,0 0-1 0,-1 3-4 0,0-1 3 16,1 2 0-16,0 0 0 0,-2 2 3 15,1-2-1-15,3 4-1 0,-1 0 1 0,0 1 0 0,1 1 4 0,0-1 3 16,-1 2 2-16,1-3-1 16,0 3-3-16,0-1-1 0,0 1-3 0,0 2 0 15,1-1 1 1,-1 3 0-16,0 0 2 0,0 1 2 0,1-3-4 0,0 2 0 16,3 2-1-16,0-3-1 0,-1 4 1 0,0-1 0 0,1 2 1 15,-1 0-4-15,2-2 6 0,-2 0-2 0,-1 0 0 16,1 1 5-16,1 0-7 0,-1 3 1 15,0-2 0-15,0 3-3 0,-1-2 3 0,-1 4-2 16,0-2 2-16,2 3 1 0,-2 0-2 16,-1 1 2-1,0-1-2-15,0 0 2 0,2 0-1 0,-2-1-1 0,-2 2-2 0,0-2-5 0,0 4 4 16,0-1 3-16,2 2 1 0,-2-2 0 16,0 1-1-16,0 1-3 0,0-1-2 0,2 1 4 0,0-1-1 0,0 0 1 15,-1-2 0-15,1 2-4 16,-1 0 4-16,1-1 0 0,0 2-2 0,-1 0 4 15,-1 1-3-15,0-2-1 16,1 1 0-16,1 1 1 0,-2-1 2 16,1 0 1-16,-1-2 0 0,1 0-2 0,1 0 1 0,-1-2-4 15,-1 3 0-15,1 2 3 0,-1-2-4 0,1 2 4 0,1 2-1 0,-1-1-4 0,0 1 7 16,0 0-1-16,-2-2-2 16,3 0 4-1,-3-2-6-15,2 1 1 0,-1 1 1 0,-3 0 1 0,1 1 3 16,2-2-1-16,-2 4 1 0,1 0-2 15,0 0-2-15,0 3 1 16,2-4-1-16,-2-2 3 0,3 0-1 0,-1 0-1 0,0-2 0 16,2 0-3-16,-1 1-4 0,0 1 5 0,0 0 1 0,0 1 0 0,1-2 2 15,-1 3-5-15,0 0 1 0,0-1 0 0,2-2 7 16,2 3-6-16,-2-5 1 0,0 1-3 16,0 1-6-16,0-3 7 0,1 4-1 0,-1-2 3 0,-1-1 3 15,-1-1-6-15,2 2 0 16,0-2 0-16,-2 0-1 0,0-2 3 0,0-3 3 0,0 0-2 15,0-1-3-15,0 0 2 0,-4 0-2 0,2 0 0 16,-2-1 5-16,0-3-4 0,0-4 3 16,-2 0-4-16,1-1-2 0,0-2 5 0,0 1-4 0,-1-4 5 15,0 0-1-15,1-2 0 16,-2-4-1-16,3 0-2 0,-2-4 2 16,2 0-1-16,-1-2 1 0,2-1 0 0,-1-2-3 15,-2 0 1-15,3 1 0 0,-1-2 1 0,1-2 3 16,1-3-4-1,0 1 2-15,-2-1-2 0,1-2-2 16,1 0 2-16,-2-1 2 0,2-2 0 0,0-2 0 0,0-1-1 16,1 1 0-16,-2-2-2 0,2 0 2 0,1-1-7 0,-1-2 6 0,1 2 1 0,-2-3-2 15,2 1 14-15,0-1-11 0,0 0 0 0,0 0 3 0,0 0-9 16,0 0 7-16,0 0-1 0,0 0 0 0,0 0 2 16,0 0-4-16,0 0 0 0,0-1-3 15,0-2-14-15,0 2-20 0,0-1-20 0,4-2-22 16,0 0-40-16,2-3-56 15,1 2-136-15,1 2-532 16,-4 0-938-16</inkml:trace>
  <inkml:trace contextRef="#ctx0" brushRef="#br0" timeOffset="200910.892">10525 13898 788 0,'-4'0'406'0,"-3"0"-95"0,2 0-40 0,-2-1 0 15,1-1-46-15,2-1-28 0,-3 1-35 0,3 1-20 16,0-1-26-16,-1 1-7 0,1 1-12 0,-2-2-12 16,4 2-12-16,0-1-5 0,-1 1-4 0,3 0-9 15,0 0-4-15,0 0-16 0,0 0-9 16,0 0-6-16,0 0-13 0,0 0 4 0,0 0-5 16,0 0-4-16,0 0 8 0,4 0-8 0,-1 0 1 15,0 3 0-15,3-2-1 0,2 2 2 0,2-2 0 16,1 1 3-16,3 0-4 0,3-1 5 15,3 0 2-15,1-1-2 16,4 0 8-16,4 0-9 0,5 0 2 0,1 0 0 0,4 0-12 0,0 0 9 16,1 0-2-16,0 0-1 0,2 0 5 15,-1 0-5-15,0 0 3 0,2 0-4 16,-2 0 3-16,4 0-1 16,-2 0-2-16,-1 1 3 0,2-1-5 0,-2 0 5 15,5 0 0-15,1 0-2 0,3 0 7 0,1-2-5 0,2 1 2 0,4-2 1 16,-1 2-6-16,3 0 2 15,1-2-2-15,3 2 1 0,2-1 3 0,-2 0-1 0,5-1 1 0,-1 1-3 16,3 0 1-16,2-1-2 0,-1 1 1 0,0-2 2 16,4 2-5-16,-2-1 5 15,-1-1 2-15,5 3-5 0,1-3 8 0,-1 2-6 0,3 0 2 0,1 0-1 16,-1 0-3-16,2-1 2 0,0 1-3 16,3 0 1-1,0-2 1-15,1 1 1 0,4 0 2 0,1 1-4 16,0 0 5-16,1 0-8 0,2 0 2 0,1 1 3 0,2-1-12 15,-1 2 14-15,2 0-4 16,3 0-1-16,-1 0 4 0,-2 0-7 0,0 0 9 0,-1 0 1 16,3 0-1-16,-1 0 0 0,0 0-7 0,1 0 1 15,-3 2 3-15,2-2-1 0,-1 0 2 16,0 0-3-16,-3-2-2 16,4 2 5-16,-2 0-2 0,-1 0 3 0,1-1-3 15,-2 1-1-15,1-1 3 0,-2-2-3 0,3 1 11 0,-3 1-5 0,6 0-3 0,-3-1 2 16,1 1-7-16,-1 0 0 0,2 0 1 15,0 0 1-15,1 1 0 0,0-1 0 0,-2-1 1 0,0 1-2 16,2 0 6-16,-1 1-3 0,-1-1-3 16,-1 1 3-16,4 0-10 15,-3 0 8-15,-1-1 1 0,-3 1-3 0,2-1 11 16,-2 1-8-16,-1 0 0 0,2 0 1 16,-1 0-5-16,-2 0 4 0,-1 0-2 0,-1 0 2 0,-5 0-5 0,2 0 7 15,1 0-4-15,-5 0 1 0,2 0 5 0,-5 0-5 16,0 0 2-16,-4 1 0 0,2 0-7 0,-5 0 8 0,1-1-5 15,0 0 0-15,-2 0 0 0,-1 1 0 16,1 0 0-16,-3 1 0 0,-1-1 0 0,-3 0 0 16,-2-1 0-16,-2 0 0 0,-2 0 0 0,-2 1 0 15,-2-1 0-15,-1 1 0 0,-1-1 0 16,-3 1 0-16,-4 1 0 0,-2-2 0 16,-5 1 0-16,-4-1 0 0,-2 0 0 0,-6 0 0 15,-3 0 0-15,-2 0 0 0,-5 0 0 0,-3 0 0 16,-2 0 0-16,-3 0 0 0,-5 0 0 0,1 0 0 15,-4 0 0-15,-2 0 0 0,1 0 0 0,-1 0 0 16,0 0 0-16,0 0 0 0,0 0 0 16,0 0 0-16,0 0 0 0,0 0 0 0,0 0 0 0,0 0 0 15,0 0 0-15,0 0 0 0,0 0 0 0,0 0 0 16,0 0 0-16,0 0 0 0,0 0 0 16,-1 0 0-16,1 0 0 0,0 0 0 15,0 0 0-15,0 0 0 0,0 0 0 0,0 0 0 0,0 0 0 16,0 0 0-16,0 0 0 0,0 0 0 0,0 0 0 15,0 0 0-15,0 0 0 16,0 0 0-16,0 0 0 0,0 0 0 0,0 0 0 16,0 0 0-16,0 0 0 0,0 0 0 0,0 0 0 15,-2-3 0-15,1 1 0 0,-4-1 0 0,2-2 0 0,-6-1 0 16,0 1 0 0,-3-2 0-16,-3 0 0 0,-3 1 0 0,-8-2-92 15,-4 0-139-15,6 1-637 0,6 2-602 0</inkml:trace>
  <inkml:trace contextRef="#ctx0" brushRef="#br0" timeOffset="226837.0798">8275 6335 1706 0,'0'0'83'0,"0"0"-23"0,0 0-11 16,0 0 29-16,0 0 34 0,0 0 13 0,0 0-8 0,0 0-17 16,0 0-27-16,0 0-9 0,0 0-14 15,0 0-4-15,-52 113-6 0,52-107-12 0,1 0 1 16,1-3-5-16,0 0-1 0,3-1 0 0,-2 0 5 15,1-2 6-15,2 0 7 0,1 0 7 16,-2-4-1-16,3-1-5 0,2-4-6 0,-1-4-14 16,2-3-1-16,-1 0-5 0,-1-3-1 0,-1-3 3 15,-4 1-5-15,3-2-2 0,-4 3 1 16,-2-1-3-16,-1 3 1 0,0 1 3 0,0 3-4 16,-2 2 2-16,-6 3 4 0,3 0-2 15,-2 3 7-15,-3 2 5 0,-1 3-5 0,0 1 0 0,-5 1-5 16,2 6-9-16,-6 5 3 0,-1 4 0 0,-5 4 2 15,2 4 4-15,-4 3-2 16,3 3-3-16,-2 5 1 0,1 2 1 16,1 4-1-16,-3 2 3 0,4 4-1 0,1-2-8 0,4 1 1 15,2-4-2-15,6-3-1 16,2-2 5-16,8-5-6 16,1-1 0-16,0-6 1 0,7-3-6 0,4-4 6 0,3 0 2 0,3-5-2 15,3-2 8-15,4-3-6 0,2-4-1 0,1-3 1 0,6-1-1 16,-5 0 0-16,6-6-3 0,-1-4-4 15,-1-2-9-15,1-4 2 0,-2 1-1 0,2-5 0 16,-8-1 5-16,2-1-1 0,-5-4 3 0,-2 2 3 0,-5-2-4 16,1 1 5-16,-5 1 2 0,-3 1 2 15,-5 1 3-15,-1 1-3 0,-2 1 0 16,0 5 0-16,-3 2-3 0,-4 1 3 0,2 3-1 0,-4 2 0 16,0 2-2-1,0 2 2-15,1 0 0 0,1 3 1 0,-2 0 4 0,0 3-5 16,0 4 0-16,-3 2-2 0,1 5-3 0,0 0 2 0,-4 4 1 15,5 1 0 1,-1 2 0-16,3 0 0 16,3 0-1-16,-1 1 0 0,4 1 1 0,2 0-2 0,0-1 1 15,0 0 0-15,3-1-4 0,5-2 5 0,3-3-1 0,4-2 0 0,-3-2 4 0,3-4-4 16,1-1 0-16,3-1 0 0,-4-3-2 0,3-3 1 16,2 0-1-16,-2-6-3 0,2-3 1 15,-1 0-2-15,-5-2 0 0,4-4 1 0,-5 0-1 16,3-1 1-16,-3-2-1 0,-2-1 1 15,-1 2 0-15,-3-2 4 0,-3 2 0 0,0 0 2 16,-2 1 2-16,-2-1-3 0,0-2 0 0,0 4 1 16,-4-1-3-16,1 1 4 0,-4 2-2 15,3 3 0-15,-3 2 0 0,4 2 0 0,-3 4 0 0,3 2-1 16,-1 0 0-16,-1 0-2 0,2 5-2 0,-5 3 0 16,5 4-1-16,-3 2 3 15,4 2 3-15,0 2 0 16,1 2 1-16,1-1-2 0,0-2-1 0,2 1-2 0,3-1 3 0,2-3-1 15,4 1 1-15,-1-4 3 0,2-3-2 0,5-1 1 16,1-5 2 0,-4-2-2-16,5 0 1 0,-1-3-3 15,-2-7-2-15,1-1 0 0,2-3-4 0,-1-2 5 0,-3-1 2 0,3-3 0 0,-6-1 2 16,3 1 0-16,-2-3-2 0,-2-2 1 0,0 0 1 16,-2-1-1-16,-1-2 0 0,1-1 0 0,-1 0-6 15,1 2 5-15,-1 0-1 0,2 3 1 0,-3 2 10 0,-3 4-9 16,-2 3 1-16,0 3-1 15,-2 6-1-15,0 2 9 0,0 2 3 0,0 2 1 0,0 0 1 0,0 0-8 16,0 0-4-16,-2 2-5 16,1 3 0-1,1 3 1-15,-1 3 2 0,1 3 3 0,0 3-6 0,0 2 3 0,0-1 1 16,0 4 1-16,4-2 2 0,0 1-2 0,-2 2-1 16,4 3-2-16,-2-1 0 15,-2 2 0-15,2 0 1 0,-3 0 0 0,-1-2 1 0,0-2 1 0,0 0-1 0,1-2 0 16,-2-4 2-16,-4-1-6 0,1-2 2 0,1-3-2 15,-2-1-2-15,3-6-3 0,1 0-4 16,0-3-6-16,1-1-10 0,0 0-18 0,0-7-47 0,0-5-50 16,3-4-63-16,4-2-64 15,5-6-50-15,0-4-106 0,5-5-172 0,2-4-163 16,3-4 99-16,2-7 662 0,3 0 0 16,-1-3 0-16,2 0 0 0,-1 2 0 0,-3 4 0 0,-2 5 465 15,-3 8 168-15,-1 5-73 0,-6 9-102 0,-2 5-94 16,-2 5-75-16,-5 5-69 0,0 2-68 15,-3 1-49-15,2 0-42 0,-1 3-24 0,0 3 3 0,2 7 4 16,3 5 7 0,-2 4 2-16,-2 6-11 0,4 4-10 0,-4 2-6 0,5 3-8 0,-5 3-7 0,3 2 5 15,-1 1-2-15,-2 0-1 16,0 1 2-16,0-2-5 0,-2 0-1 0,0-2 0 16,0-1-1-16,-4-3-1 0,1-3-2 15,-5-4-4-15,4-5-5 0,-1-4-12 16,0-4-11-16,0-2-10 0,1-6-19 0,-2-2-19 0,4-3-30 15,0-3-48 1,-3 0-127-16,4-1-342 0,0-3-620 0</inkml:trace>
  <inkml:trace contextRef="#ctx0" brushRef="#br0" timeOffset="227140.3234">9179 6480 2151 0,'0'0'409'15,"0"0"-138"-15,0 0-82 0,0 0-16 0,0 0-34 0,0 0-25 0,0 0-31 16,0 0-21-16,0 0-18 0,0 0-5 0,0 0-2 0,0 0-9 16,122-20-4-16,-86 16-5 0,0-3-6 15,2 1-2-15,-2 2 0 0,2-3-1 16,-1 1-2-16,-2 1-2 0,3 1-2 0,-4-1-1 0,0 0 1 16,-2 1 0-16,-6 0 0 0,2-1 0 0,-9 2-4 15,-3 0 6-15,-5 1 0 0,-4 1 2 16,-1 0 5-16,-4 0-3 0,-1 1 3 0,-1 0 5 15,0 0-1-15,0 0 3 0,0 0 0 0,0 0-1 16,-1 0-1-16,-1 0-1 0,1 0-4 16,0 0-2-16,1 0-2 0,0 0-5 0,0 0 0 0,-2 0-2 15,2 0-2-15,0 0 3 0,0 0-6 16,-2 0-6-16,2-2-16 0,-1 1-25 0,1-1-38 16,-1 1-82-16,-1 1-317 0,1 0-957 15</inkml:trace>
  <inkml:trace contextRef="#ctx0" brushRef="#br0" timeOffset="230573.2989">18878 14997 435 0,'0'0'183'0,"0"0"-2"0,0 0 42 0,0 0 15 15,0 0-2-15,0 0 4 0,0 0-40 16,0 0-34-16,0 0-24 0,0 0-17 0,0 0-11 15,0 0-9-15,-64-43-5 0,64 43-7 0,0 0-11 16,0 0-12-16,0 0-15 0,0 0-13 0,0 0-7 16,0 0-11-16,2 0-2 0,1 0 2 15,5 0-4-15,6 0 4 0,3-2 4 0,9 0 1 16,5 0 4-16,7 0-1 0,5-1-3 0,5-1-2 16,5 1-6-16,2-1-3 0,1 1-5 15,1 1 1-15,1 0-2 0,-1-2-1 0,0 2 0 16,-2-1-5-16,0 1 3 0,-6 0-4 0,-1 1 2 0,-7-1-1 15,-5 0-4-15,-5 1 2 16,-3-1-2-16,-9 0 1 0,-5 1 1 0,-3 1 2 16,-6-1 4-16,-2-1 4 0,-3 2 7 0,0 0 2 15,0 0 3-15,0 0 2 0,-1 0-9 0,-3 0-4 0,-1-3-8 16,-4 1-8-16,0 0 2 16,-1-1-2-16,-1 1 2 15,1 2 0-15,1-2-10 16,3 2-11-16,-1-1-20 0,2 1-20 0,0 0-29 15,0 0-37-15,-1 1-72 0,-3 3-187 16,4-1-469 0,0-1-813-16</inkml:trace>
  <inkml:trace contextRef="#ctx0" brushRef="#br0" timeOffset="230956.3505">19441 14927 1206 0,'0'0'373'15,"0"0"-110"-15,0 0-58 0,0 0-3 0,0 0-14 0,0 0 2 0,0 0-14 0,0 0-34 0,0 0-28 16,0 0-24-16,0 0-19 0,0 0-12 0,0 0-9 16,0 0-9-16,31 95-4 0,-26-78-7 15,1 3-3-15,-2 0-2 0,1 2-7 0,0-2-1 0,-3 3-5 16,3-1-4-16,-2 2 2 0,2-1 1 16,-2-2 0-16,0 1-2 0,-2-2-1 15,2-1-4-15,-1-1-1 0,1 0 4 0,-1-4-3 0,2 2 7 16,0-2-3-16,-1-3-4 0,4 0 9 0,-4-1-12 15,2-2-4-15,2-1-11 0,-1 0-27 16,2 0-25-16,1-2-42 0,-1-1-55 0,0 0-131 16,0-3-417-16,-3 0-985 0</inkml:trace>
  <inkml:trace contextRef="#ctx0" brushRef="#br0" timeOffset="231256.0612">20073 15058 1141 0,'0'0'903'0,"0"0"-596"0,0 0-24 16,0 0-56-16,0 0-44 0,0 0-40 0,0 0-40 15,0 0-36-15,0 0-38 0,0 0-12 0,0 0-10 16,0 0 3-16,0 0 4 0,12 30 2 16,-10-14 4-16,3 1-2 0,0 1 0 0,-1 3-3 15,1 1 0-15,-3 1 0 0,2 0-7 0,0 0 3 16,-3 0-9-16,0-2-2 0,3-3 6 15,-3 0-4-15,3-2 6 0,-3-2 0 0,-1 0-4 0,0-3 2 16,0-1-2-16,0-1-4 16,0-3-7-16,0-1-9 15,-1-2-12-15,-1 0-13 0,0-3-3 0,2 0-22 0,-1 0-29 16,-2-6-71-16,1-1-158 0,2-1-344 0,-2 2-666 0</inkml:trace>
  <inkml:trace contextRef="#ctx0" brushRef="#br0" timeOffset="231320.6758">19935 14647 597 0,'0'0'678'0,"0"0"-431"16,0 0 11-16,0 0-34 0,0 0-10 0,0 0-22 0,0 0-47 16,0 0-66-16,0 0-42 0,0 0-33 0,0 0-11 15,0 0 5-15,0 0-2 0,0 0 6 16,51-47-51-16,-36 57-145 0,-4-2-443 0,-3-2-931 15</inkml:trace>
  <inkml:trace contextRef="#ctx0" brushRef="#br0" timeOffset="232447.4392">20483 14991 729 0,'0'0'343'0,"0"0"-28"0,0 0-45 0,0 0-12 0,0 0-6 0,0 0-30 0,0 0-45 0,0 0-36 15,0 0-43-15,0 0-22 0,0 0-9 0,0 0-13 16,0 0 3-16,42-18-5 0,-29 22-2 0,-2 2-10 16,2 2-6-16,-2 1-2 0,-1 3-7 0,2 2 2 15,-2 1-10-15,1 2 0 16,0 2 0-16,-1 1-10 0,0 2 6 0,-1 1-5 0,-1 0-1 15,-2 2 6-15,-1 1-6 0,-4-1 1 16,1-1 1-16,2-2-11 16,-4-1 4-16,0-4-2 0,0-3 3 0,0 1 5 0,0-5-1 0,0 1 0 15,-1-3-6-15,-2-3 3 0,3 0-1 0,-1-3 3 16,1-1 4-16,0-1 2 0,0 0 11 0,-1 0 3 16,1-1 1-16,-1-5-1 0,1 0-13 15,-1-2-2-15,0-3-5 0,-1-1-8 0,2-2 3 0,0-1-2 16,0-4 5-16,4-1 2 15,-1-1 1-15,5-1-1 0,1-3-8 0,-2 2 7 16,6-1-8-16,-1 3 3 0,2 1 1 0,2 4-11 16,1 1 11-16,-1 1-5 15,2 4 2-15,0 0 7 0,-3 4-8 0,2 1 5 0,0 0-4 16,-2 3-1-16,3 1 2 0,-6 1-2 0,3 0 3 16,-4 2-4-16,2 3 4 0,-3 3 0 0,-1 1-4 0,-1 3 10 15,-1 2-9-15,0 1 4 16,-5 3 0-16,1 0-11 0,-2 3 11 0,-1-1-2 0,0 1 1 15,-3-2 6-15,-1 2-4 16,-3 0-1-16,0-2-3 0,2-2-5 0,0-5 0 0,1-2-2 16,3-4 1-16,1-4 4 0,0 0-1 15,0-2-3-15,0 0 0 0,0 0-3 0,1-4-6 16,6-2 0-16,0-4 3 0,2 1-1 0,3-3 11 0,2-2-2 16,-2-2 2-16,2 0 4 0,2-1-5 15,-1-2 3-15,1 1 1 16,-1-1 0-16,0 0 0 0,2 0-2 0,-2 1 2 15,2 2-4-15,0 1 1 0,0 2 1 0,1 3-6 0,0 2 2 16,-1 2-2-16,4 4 0 16,2 2 1-16,0 0-2 0,2 4 6 0,0 2-2 15,-4 2 6-15,-2 1-2 0,-3 3-2 0,-1 1 4 16,-1 0-4-16,2 1 6 0,-2-1-1 16,3 0-1-16,1-3 5 0,-3-1-3 15,4-2 4-15,1-1-2 0,-1-3-3 0,2-2 7 0,0-1-4 16,-2 0 1-16,2-2 3 0,0-4-8 15,1-1 6-15,4-3-2 0,-4 0 4 16,-1-3 4-16,-3 1-1 0,-2-1 5 0,0-3-6 0,-3 1 4 16,0-2-3-16,0 1 0 0,-3-1 5 0,-3 2-4 0,-1 0 5 0,0 2-4 15,-2 3 2 1,-3 2 4-16,-1 1-2 0,0 4 1 16,0 2-4-16,-5 1-8 0,-2 0-1 0,-3 1-4 0,-8 8 1 0,-2 2 1 0,-4 3 1 0,-5 4 0 15,-1 1-2-15,1 3 1 0,4 2-2 16,-1 1 2-16,5 1 3 0,5 1-3 0,3 1 1 0,8-1-2 15,0 1-3-15,5 0 6 0,9-1 1 16,7-1 4-16,3-1 2 16,6 0-3-1,7-5 3-15,7-2-4 0,2-4 6 16,1-2 2-16,2-6-6 16,-2 0 2-16,0-2-7 0,-2-3-6 0,-2-1 6 0,-1 0-1 15,-6 0 2-15,-1-4 0 0,-5 1-3 0,-4-1-2 16,-5-1 1-16,-3 1 4 0,-6-1 1 0,-1 0 4 0,-5 2 0 0,-1-2-7 15,0 2 1-15,0-2-4 0,-7-1 1 0,0 2 6 16,-3-1-18-16,-4-1-11 0,1 1-26 16,-5 2-29-16,5-1-25 0,-4 2-49 0,5 0-108 0,1 1-437 0,4 1-687 0</inkml:trace>
  <inkml:trace contextRef="#ctx0" brushRef="#br0" timeOffset="233488.2787">22715 15334 456 0,'0'0'360'0,"0"0"4"0,0 0-54 0,0 0-27 0,0 0-20 0,0 0-36 0,0 0-43 15,0 0-38-15,-122-3-23 0,114 3-19 16,1 0-9-16,5 0-8 0,1 1-12 0,1-1-10 16,0 0-2-16,0 0-8 0,1 1-2 0,0-1 0 15,5 0-10-15,3 0-4 0,2 0-8 16,2 0-7-16,6 0-1 0,2 0-3 0,0 0 0 15,6 0-4-15,-3 0-4 0,5 1-1 32,1-1-1-32,1 2 1 0,1-1-2 15,4 0 2-15,0 2 0 0,7-2-6 0,3 0 6 0,6 0-2 16,6 0 1-16,5 1 7 0,6 0-9 0,5 0-1 16,7 1 1-16,2 0-4 0,-1-1 3 0,7 3 2 0,0 0-3 0,3-1-2 0,0 0 1 15,-1 1 1-15,-1-1-3 0,-4-1 5 0,-1-1-1 0,-2 1 0 16,-4-3-3-1,-2 1-4-15,-1-1 3 0,-4 0-1 0,-5 0 3 0,2 0 3 16,-9 0-5-16,-4 0-1 0,-3 0-1 16,-7 0-1-16,-5 0-1 0,-8-4 3 15,-3 1-1-15,-5-1-1 0,-7 2 4 0,-4-2-3 0,-5 1 5 0,-4 0 6 0,-1 0-3 16,-2 0 5-16,-2 1-5 16,0 0-2-16,0-1 2 0,0 2-5 15,0-1 3-15,0 1-3 0,0 1-6 0,0 0 2 0,0 0-2 0,0 0 2 16,0 0 2-16,0 0 2 0,0 0-5 0,0 0-2 15,0-1 3-15,0 1-4 0,0 0 0 16,-1 0 1-16,0 0-10 0,-2 0-4 16,-1-2-7-16,0 2-15 0,-3-1-5 0,-3 1-14 0,1-1-9 15,-1 1-15-15,0-1-29 0,0-1-46 16,0-1-95-16,0 0-184 0,2 1-422 16,4 0-789-16</inkml:trace>
  <inkml:trace contextRef="#ctx0" brushRef="#br0" timeOffset="234428.1455">24806 15116 0 0,'0'0'61'15,"0"0"472"-15,0 0-89 0,0 0-18 0,0 0-49 0,-131-50-61 0,116 44-69 16,3 0-44-16,0 2-41 0,2-1-31 16,0 2-12-16,2-1-20 0,1 2-15 0,3 2-9 0,-2 0-18 15,3 0-12-15,3 0-10 0,0 0-13 0,0 0-3 16,0 0-3-16,0 0-7 0,0 0-1 15,0 0-1-15,0 0-4 0,0 0 3 16,1 0 4-16,4 2 2 0,-1 2 6 0,0-1 1 0,2 0-3 16,4 3 5-16,4-2-2 0,2 1 3 15,3 1-2-15,4 0-5 0,6 1-1 0,1 0-4 16,2 1 1-16,-1 1-1 0,4-1-3 16,-1 1-1-16,-1 1-5 15,4-1 3-15,-3 3-1 0,6-3 2 0,-2 3 4 0,-2 1-7 16,1-1 0-1,2 0-1-15,0 1-2 0,-2-1 5 0,0 1 1 0,-2-1-1 16,-1-2-2-16,-2-1-3 0,-1 0-1 0,-4 0-1 0,-2-3 5 0,1 0-2 16,-6-1 3-16,-3-1-3 15,-1 0-1-15,-4-1 5 16,-2 1-4-16,1-2 5 0,-2-1 0 0,-2-1-5 16,-3 0 4-16,3 2-1 0,-4-2 5 0,-1 0 2 0,-1 0 2 0,0 0 0 0,-1 0-3 15,2-2 1-15,-2 2-5 0,0 0 3 0,0-1 4 16,0 0-10-16,0 0 4 0,0 0-4 15,-2 0-4-15,1-1 7 0,0 2-4 0,-1-1 2 16,1 1-3-16,-1 0 0 0,-2 0 0 0,1 0-3 16,0 0 3-16,-2 0-1 0,1 0 1 15,-4 0 1-15,4 0-4 0,-6 1 3 0,1 3-3 16,-2-1 2-16,-3 1 3 0,1 3-6 16,-2 0 6-16,-3 3-5 0,-2-2 3 0,-1 3 2 15,-1-2-2-15,-2 2 3 0,0 0-4 0,-2 2-1 16,-1 1 1-16,-3 3-3 0,-4 0 5 0,-2 3-1 15,-3 0 0-15,-5 3 2 0,0-2-1 0,-1 5 4 16,-1-1-2-16,2 0 1 0,3 1-2 0,1-4-5 16,4-1 5-16,0 0-1 0,3-4-3 15,1 2 6-15,2-1-2 0,0 0-1 16,2 1 2-16,2-2 2 0,2-1-3 0,4-2 1 0,1 1 3 16,3-1-6-16,0 0 5 0,2-3-4 15,3 0-1-15,2-3 4 0,1 0-5 0,0-1 6 0,5 0-1 16,-3-2-5-16,4-1 3 0,0-2-4 0,0 1 2 15,0-1 2-15,2 0 1 0,-3-1-1 0,3 0-1 16,0-1 2-16,0 0-3 16,0 1 2-16,-1-1 1 0,1 0-4 0,0 0 9 0,0 0-2 15,0 0-2-15,0 0 9 0,0 0-8 0,0 0 3 16,0 0 1-16,0 0-6 0,0 0 0 16,0 0-1-16,0 0-1 0,0 0 3 0,0 0 0 15,0 0 0-15,0 0-2 0,0 0 2 0,0 0-5 16,0 0 1-16,0 0 6 0,0 0-10 15,0 0 7-15,0 0-1 0,0 0-5 0,0 0 9 16,0 0-6-16,0 0 3 0,0 0-1 0,0 0-5 16,0 0 3-16,0 0-4 0,0 0 5 0,0 0 0 0,0 0 1 15,0 0 0-15,0 0-4 16,0 0 4-16,0-1-12 0,0 1-2 0,0-1-9 0,0 0-26 16,1-1-10-16,7-1-31 0,1 1-45 0,3-2-80 15,4 2-359-15,-4-1-710 16,-2 2-331-1</inkml:trace>
  <inkml:trace contextRef="#ctx0" brushRef="#br0" timeOffset="236322.6754">8715 7508 1650 0,'0'0'274'0,"0"0"-11"0,0 0-28 0,0 0-24 0,0 0-17 0,0 0-30 0,0 0-30 15,0 0-25-15,0 0-18 0,0 0-13 16,0 0-15-16,0 0-13 0,0-49-11 0,0 51-11 15,0 0-9-15,0 0-4 0,0 5-7 16,0 5 0-16,-1 5 2 0,-1 6 1 0,0 6 5 16,-3 2-2-16,3 4 2 0,-2 3-4 0,-2 2 2 15,-1 3-1-15,2 7-1 16,-2 0 0-16,-3 5-1 16,3 1 2-16,0 1-3 0,-2-1-2 0,-1 1 3 0,1-1-2 15,0-1 2-15,5 2 1 16,-4-4-1-16,1-2-3 15,4-2 0-15,0-3-2 0,-1-1-3 0,2-1 5 0,1 1 0 0,-1-1-1 0,-3 1 7 16,4 1-6-16,-1 0 3 0,1 1-1 0,-2-1-10 16,-1 0 5-1,3 2-2-15,-1-1-1 0,-1 3 9 0,-2-1-6 0,4 2-2 0,-1 2 1 16,-4 1-1-16,4 3-2 0,-1-2 0 0,-1 2 2 0,1 1-1 16,0 1 0-16,-2 3-2 15,3-2-1-15,-2 0-3 0,-2-5 5 0,2-2 5 0,-2-5 0 0,4-2 0 0,-4 1-5 16,3-3-1-16,-1-3-1 0,-2-1 2 15,5-2 3-15,-1-4-4 0,-2-2 2 16,1 0-6-16,1-1 5 0,-4-3 2 16,4-1 0-16,-2-2 7 0,-2-1-8 15,4-3-3-15,1-1 0 0,-4-3-4 16,2-2 6-16,1-1 2 0,-3-1 2 0,2-2 6 0,-1-1-9 16,-2-3-1-16,3 0-1 0,-3-1-3 0,4-3 1 0,-4 0 0 0,3-2-2 15,-5-1-8-15,2 0 1 0,-2 0-3 0,-2-5-9 16,-1-2-3-1,0-2-14-15,1-2-16 0,-1-2-21 16,1-1-40-16,1-6-56 0,-1 0-111 0,2-3-291 16,1 3-607-16,4 8-264 0</inkml:trace>
  <inkml:trace contextRef="#ctx0" brushRef="#br0" timeOffset="236737.4526">8358 7270 1477 0,'0'0'319'0,"0"0"-39"0,0 0-21 0,0 0-64 0,0 0-41 16,0 0-37-16,0 0-15 0,0 0-9 16,0 0-5-16,0 0-5 0,0 0-14 0,-111 129-11 0,92-89-10 15,4 3-6-15,-3 0-9 0,1 2-2 16,2-4-3-16,-3 0-10 0,4-2 3 16,-3-3-3-16,3-3-6 0,0-1 5 15,2-3-9-15,3-3-2 0,0-1 1 0,2-3-5 0,-1-4 2 16,0-3 0-16,1-3 1 0,3-2 2 0,1-3-1 15,-1-2-2-15,3-1-4 16,0-2-2-16,1-2-9 0,0 0-12 0,0 0-13 0,0 0-26 16,0 0-22-16,0-4-20 0,5-3-35 15,-1-1-72 1,6-4-118-16,-2-3-254 0,-2 2-392 0,0 6-81 0</inkml:trace>
  <inkml:trace contextRef="#ctx0" brushRef="#br0" timeOffset="237092.3541">8219 7456 0 0,'0'0'587'0,"0"0"-161"0,0 0-68 0,0 0-59 0,0 0-42 0,0 0-30 15,0 0-41-15,0 0-44 0,0 0-25 16,0 0-11-16,0 0-14 0,91-121 3 0,-72 115-9 16,6 2-12-16,-1 1-3 0,5 3-12 0,0 0-5 15,2 0-2-15,1 3-8 0,0 3-3 0,1-1-4 16,3 4-4-16,2 0-8 0,0 4-3 15,1-2-2-15,2 1-3 0,0 2 11 16,0 0-6-16,-2 1-5 0,2-2 0 0,-5-1-14 16,-2 0 5-16,-2-3 0 0,-2 2-3 0,0-5 6 15,-4 0-5-15,-5 0-1 0,-1-1 1 16,-6-1-3-16,3 0-1 0,-6-1 2 16,-2-2-2-16,-5 1-2 0,1-1 1 15,-4 0 0-15,0 0-1 0,-1-1 4 0,0 0-1 0,0 1 1 0,0-1 1 16,0 1-5-16,0 0 3 0,0 2 2 15,-1 1 2-15,-3 1 1 0,2 0 2 0,0 1-2 0,-2 0-4 16,0 1-1-16,2 0-14 0,0 1-18 0,-1 0-30 16,0 4-56-16,1 0-120 0,0-3-710 0,1-1-823 15</inkml:trace>
  <inkml:trace contextRef="#ctx0" brushRef="#br0" timeOffset="247022.2027">10058 12734 502 0,'0'0'515'0,"0"0"-107"0,0 0-55 16,0 0-57-16,0 0-46 0,0 0-38 0,0 0-41 0,0 0-37 0,0 0-29 0,0 0-18 0,0 0-12 0,4 1-8 15,-3-1-6-15,-1 1-5 0,1-1-4 0,0 0-3 16,-1 1-6-16,0 1-3 0,0-2-6 0,0 1-4 16,3-1-3-16,-3 0-3 0,1 0-4 15,-1 0-5-15,2 0-2 0,-1 0-7 0,-1 0-3 16,1 1 2-16,0-1-3 0,0 0 0 15,-1 0 0-15,1 0-2 0,1 0 0 0,1 0-1 0,1 0 1 16,6 0 8-16,1-1 4 0,9 0-1 16,7-1 0-16,0 1-7 0,5 0-2 15,2 0 1-15,1 1 0 0,3-2-2 0,2 0 0 0,2 1 0 16,6 0-3-16,2 0 2 0,2 0 3 16,1-2-1-16,5 2 0 0,-2 0-1 15,0-3-1-15,-3 2 0 0,-4-1 1 16,-4 0 1-16,-5 1 1 15,-7 0-1-15,-5 0-4 0,-6 2 3 16,-7-3-3-16,-7 3 4 0,-2 0 4 0,-6 0-4 16,0 0 6-16,0 0-1 0,0 0 2 0,0 0 5 0,-5 0 0 0,2 0 0 15,1 0 0-15,0 1-5 0,1-1-3 0,0 0 1 16,1 0-2-16,0 0 1 0,0 0 1 16,0 0-2-16,0 0-4 0,0 0-3 0,0-1-13 15,0-1-17-15,0-2-38 0,0-2-55 0,-1 0-118 0,0-1-567 0,-2 3-985 16</inkml:trace>
  <inkml:trace contextRef="#ctx0" brushRef="#br0" timeOffset="250644.5283">8227 12465 0 0,'0'0'0'0,"0"0"0"0,0 0 0 0,0 0 398 0,0 0 63 0,0 0-59 16,0 0-82-16,0 0-25 0,0 0-14 16,0 0-42-16,0 0-38 0,-92-121-29 0,91 118-30 15,0 0-16-15,1 1-18 0,0 1-9 16,0-1-16-16,0 2-21 0,0 0-15 15,0 0-24-15,0 3-12 0,0 1-3 0,0 6-5 16,0 1 5-16,2 5 5 0,-1 5 7 0,4 3 6 0,-3 2 0 16,-1 4 1-1,2 4-5-15,-2 1 0 0,-1 4 1 16,0 4-2-16,0 0 0 16,0 0-6-16,-1-2-2 0,-1-3-3 15,2-5-2-15,-1-2 2 16,1-2-3-16,1-2 0 0,-1-4-1 15,0-1-4-15,0-2 0 0,0-4-1 16,0-2 1-16,2-2 2 0,-1-4 0 0,2-2 1 0,-1 0-1 0,0-1-1 0,-1-1 0 0,1-3-4 0,3 1-4 0,-2-2-17 0,3 0-6 0,-2-3-21 0,6-2-20 16,0-5-25-16,2-1-56 0,2-2-91 0,-1-3-213 0,-2 4-535 15,-4 4-679 1</inkml:trace>
  <inkml:trace contextRef="#ctx0" brushRef="#br0" timeOffset="250994.103">8489 12603 875 0,'0'0'398'0,"0"0"16"0,0 0-51 0,0 0-34 0,0 0-47 0,0 0-55 0,0 0-68 0,0 0-50 0,0 0-42 0,0 0-23 0,0 0-4 0,0 0 0 15,0 0 4-15,-29 39 1 0,21-16-8 16,3 0-5-16,-2-2-7 0,5 2-6 0,-1-1 0 0,0-3-5 16,3-1-4-16,0-1-2 0,3-3-3 15,1 0 1-15,5-4-1 0,2-1 3 0,0-3 1 16,6-2 1-16,-4 0 2 0,6-3-1 0,-4-1 2 15,3 0 1-15,-1-4-1 0,-1-3 0 16,1-2-2-16,0-2 0 0,-4-2-1 0,0-2-1 0,-1 0 1 16,-1-1-2-16,-4 1 1 0,0 0 1 15,-5-1-5-15,-1-1 3 0,-1 1-3 0,0 0 1 16,-2 0 1-16,-5 1-3 0,-1 2 1 0,-5-1-3 16,2 2 1-16,-2 2 1 0,-3 2-2 15,2 1 1-15,-3 2-3 0,2 2-1 0,-2-1 0 16,-1 1-1-16,5 3 2 0,-1 0 0 0,0 0-2 15,3 4-2-15,5 0-1 0,-1 2-1 16,1-1-14-16,4 4-14 0,2-1-19 16,0 3-27-16,2 0-24 0,7-1-40 0,8 0-71 0,2-2-149 15,4-1-316-15,-3-2-483 16,-8-3 190-16</inkml:trace>
  <inkml:trace contextRef="#ctx0" brushRef="#br0" timeOffset="251343.6775">8919 12594 1524 0,'0'0'422'0,"0"0"-82"0,0 0-77 0,0 0-52 16,0 0-35-16,0 0-38 0,0 0-25 0,0 0-21 16,0 0-20-16,0 0-13 0,0 0-9 15,0 0-8-15,0 0-4 0,0 0-8 0,0 0-5 16,-104 121-5-16,103-102-5 0,0-2-3 0,1-1-4 16,1-1-1-16,4-3 1 0,2 3-1 0,4-3 2 15,0 0 0-15,3-3-2 0,-1-1 0 16,0-3 2-16,2-2 2 0,0-2-1 0,0-1 3 15,0 0-2-15,-1-2-1 0,2-5 2 0,-4-1-1 16,0-1 2-16,1-2-2 0,-5 0-3 16,-2 0 1-16,1-4 0 0,-3 4 2 0,-3-2 0 0,-2 2 1 15,1-2-5-15,0-1-3 0,-4 2 3 16,-3-3-3-16,-1 1-1 0,-2-1 3 16,-2 1-4-16,1 2 1 0,-4 0-2 0,-2 2-4 15,0 0 4-15,4 1-1 0,-1 2 2 0,1 1 1 16,5 4-5-16,1-1-7 0,1 0-9 0,4 1-16 15,2 2-22-15,0 0-21 0,0 1-23 0,0 3-36 16,0 3-43-16,6 0-106 0,1 1-240 16,1-3-605-1,-1-2-234-15</inkml:trace>
  <inkml:trace contextRef="#ctx0" brushRef="#br0" timeOffset="251904.636">9304 12614 0 0,'0'0'0'0,"0"0"0"0,0 0 0 0,0 0 0 0,0 0 0 16,0 0 0-16,0 0 128 0,0 0 174 15,0 0-1-15,0 0-14 0,0 0-30 0,0 0-32 16,0 0-14-16,0 0-10 0,23-32-15 0,-21 29-10 16,-1 1-20-16,-2-1-18 0,1 1-14 0,1 1-13 15,-1-2-3-15,0 2-9 0,0 0-6 0,0 0-8 16,0 0-13-16,0-1-6 0,0 1-10 16,0 1-5-16,0 0-5 0,0 0-5 0,-1 0-7 15,-3 0-12-15,2 1-3 0,-1 3-9 0,-4 1-1 16,1 1 2-16,-1 2-7 15,-1 5 0-15,-2 1 0 0,1 2-6 0,0 0 8 0,-1 4 0 16,4-1 1 0,0 1 0-1,2 0-5-15,-1-1-1 0,5 0 0 0,0-2 6 0,0-4-3 16,7 1 0 0,1-3-1-16,3 1-5 0,0-4 8 0,0-1 2 0,2-3 5 15,3-1 1-15,-1-3-1 0,1 0-1 0,-1-2-1 0,2-5-2 16,-2-1 2-16,1-3 0 0,-1 1-1 0,-1-2-5 0,-1-3 1 0,-3 3 1 15,-1-2 1-15,0 1 8 0,-6-3-6 0,0 0-1 0,-3 2 0 16,0-4-7-16,-3 2 5 16,-2 0-1-16,-6 0 1 15,-3-1 1-15,1 3-5 0,-2-2-1 0,-1 3-2 0,-2 0 2 0,-2 2-1 16,0 0 0-16,4 4-1 0,-2 0-2 0,1 1 2 0,4 1-10 16,2 2-12-16,1 1-14 0,1 0-41 0,1 1-56 15,5 1-107-15,1 0-462 0,2 0-1043 16</inkml:trace>
  <inkml:trace contextRef="#ctx0" brushRef="#br0" timeOffset="252790.2374">9883 11468 0 0,'0'0'0'0,"0"0"380"0,0 0 26 0,0 0-51 0,0 0-36 0,0 0-23 0,0 0-26 0,0 0-33 0,0 0-35 0,0 0-36 0,0 0-24 0,-71-13-21 0,70 13-11 0,-3 0-14 0,3 0-15 0,-3 0-11 0,3 0-11 0,1 0-5 0,0 1-6 0,0-1-4 15,0 1-3-15,0-1-9 0,0 2-3 0,0-1-7 16,0-1-3-16,0 0-1 0,0 0-4 16,3 1 0-16,3-1 1 0,3 3 1 15,3-3 3-15,9 0 1 0,8 0-3 0,6 0-2 32,5 0-4-32,6-5 0 15,4-1-2-15,2-1 0 16,1 0 1-16,5-1-3 0,-5-1-1 0,4 1-4 15,-3 1 2-15,-2-1 1 0,-2 2 0 0,-6-1 0 0,-4 1-1 16,-9 2 0-16,-5 1 2 0,-10 2 1 0,-4 0 1 0,-7 0-1 0,-2 1 1 0,-3 0 1 0,0 0-1 16,0 0 6-16,0 0-1 0,-3 0-3 0,0 0-1 0,-4 1-5 0,-4 3-2 15,3-1-1-15,-2 0-1 16,0 1 1-16,4 0-2 0,0 0 3 0,3-1-10 0,-1 2-9 16,1-1-18-16,2 2-28 0,0 0-32 0,0 1-57 0,-3-1-118 15,3-1-555-15,-2-3-952 16</inkml:trace>
  <inkml:trace contextRef="#ctx0" brushRef="#br0" timeOffset="253465.1761">7541 11240 353 0,'0'0'498'0,"0"0"-64"0,0 0-86 0,0 0-47 16,0 0-33-16,0 0-32 0,0 0-27 0,0 0-34 16,0 0-34-16,0 0-37 0,0 0-29 0,0 0-22 15,0 0-19-15,0 0-5 0,0 0-3 0,46-117-2 16,-20 117 1-16,-2 0-5 0,5 2-5 15,-1 6-4-15,-3 3-6 0,4 3 1 0,-8 3-5 16,0 4 2-16,-2 1 0 0,-6 4 3 16,-3 1 1-16,-2-1-1 0,-6 3 4 15,-2-1-1-15,-1 1 0 0,-9 0 2 0,-2 0-1 16,-8-2 4-16,-1-2-2 0,-8-1 1 16,1-2 2-16,1-2-2 0,-2-3 0 0,1 0-1 15,3-3-5-15,0-4 0 0,6-1-1 0,4-2 2 0,4-2-2 16,3-2 3-16,5-2 1 0,3 0-3 0,0-1 6 15,0 0-5-15,6 0 1 0,5 0 5 0,7-2-6 0,4-4 4 16,7 0-2-16,6-1-3 16,3-1 3-16,1 1-3 0,1-1 0 15,0 0 0-15,-2 1-1 0,-4-1-2 0,-3 2-3 0,-1 0 3 16,0 2-2 0,-3 0-1-16,-4 1 2 0,-2 1-3 0,-1 0 5 0,-4 4-3 0,-2-2-1 0,-4 0 0 15,-2 0-4-15,-5 0 2 0,4 0 2 16,-5 1-1-16,0 1 0 0,0-1-5 15,3 0-10-15,-2 0-17 0,2 1-25 0,-1-2-31 0,4 0-48 16,1 0-98-16,1-4-300 16,-3 0-664-16,1 0-259 0</inkml:trace>
  <inkml:trace contextRef="#ctx0" brushRef="#br0" timeOffset="253813.7507">8430 11335 1172 0,'0'0'798'0,"0"0"-327"0,0 0-155 0,0 0-62 15,0 0-79-15,0 0-49 0,0 0-35 0,0 0-31 16,0 0-12-16,0 0-9 0,0 0-6 0,0 0-5 16,-122 41-4-16,109-23-3 0,3 2-3 0,1-1-4 15,1 2-4-15,6-2-5 0,1 0 1 0,1-2-5 16,1-1 5-16,9-4 1 0,0-2 0 0,1-1 11 16,2-1-4-16,3-3-1 0,2-1 1 15,-2-2-4-15,4-2 1 0,-1-2 0 0,0-4-1 16,0-4-2-16,-4 0 2 0,3-1 0 0,-2-2 0 15,-4 0 2-15,-2 0-3 0,-5-1-1 16,3 1 2-16,-7-2-9 0,0 1 6 0,-1 2-1 16,0-2-2-16,-4 0 7 0,-5 0-6 0,-2 2 0 15,-1 1-1-15,-5-2-4 16,3 3 0-16,-4-1 0 0,-1 4 0 0,-1-1-2 0,0 2 2 16,5 1 2-16,-3 2-6 0,1 1 8 15,5 2-9-15,2 0-11 0,0 3-10 0,6 0-31 0,0 3-16 16,4 2-18-16,1-1-24 0,7 2-18 15,7-2-46-15,0 1-120 0,7-2-288 0,-3-2-562 16,-3 0-72-16</inkml:trace>
  <inkml:trace contextRef="#ctx0" brushRef="#br0" timeOffset="254142.1971">8696 11315 844 0,'0'0'689'0,"0"0"-171"0,0 0-116 0,0 0-106 0,0 0-75 15,0 0-74-15,0 0-45 0,0 0-28 0,0 0-17 16,0 0-6-16,0 0 0 0,0 0-4 0,0 0-11 15,0 0-1-15,-66 77-9 0,61-64-7 0,3 1-1 16,1 0-11-16,1-1 0 0,0-3 1 16,3 1-2-16,4-3 8 0,2 0 1 0,0 0 1 15,2-2-1-15,2-2 0 0,-1-1-2 16,5-2-1-16,-4-1 1 0,4 0-5 0,-5-4 4 0,0-1 0 16,3-2-5-16,-5-2 8 0,-1 0-3 15,-2 2-1-15,0-4 1 0,-5 1-6 0,2 0 2 16,-3 0 0-16,-1-1-1 0,0 1 2 15,0-1-2-15,-4 1 0 0,0 1-2 0,-3 1-1 0,-3-2-2 16,2 0-1-16,0 2 1 0,-3 0-4 16,1 3 2-16,1-1-2 0,-2 3-9 0,2 0-7 15,1 2-22-15,0 1-27 0,6 0-33 16,0 0-58-16,2 4-81 0,3 0-244 16,1 0-690-16,1-2-463 15</inkml:trace>
  <inkml:trace contextRef="#ctx0" brushRef="#br0" timeOffset="254450.0927">9067 11256 2068 0,'0'0'388'0,"0"0"-100"0,0 0-67 15,0 0-65-15,0 0-34 0,0 0-27 0,0 0-24 16,0 0-10-16,0 0-13 0,0 0-7 0,0 0-7 16,0 0-12-16,-118 108-3 0,115-91-5 15,2 0-4-15,1 1 2 0,0-2-6 0,5-2 1 16,3-3 1-16,2-1 1 0,2-4 8 0,5 0-2 15,-1-2 1-15,0-2-1 0,3-2-2 0,-1 0-1 16,-2-5-3-16,1-2 2 0,-2-1-2 0,0-1-1 16,-2-3 1-16,1 0-3 0,-2-1 3 15,-3 1 0-15,-4-2 0 0,2 1 1 16,-5 0-3-16,-1-1 0 0,-1-3 0 0,0 0-1 16,0-3 0-16,-3 2 1 0,-4 1-3 0,0 0 0 15,-1 0-2-15,-7 2 1 0,3 3-2 0,-6 2 2 16,3 2-2-16,-6 2-3 0,-2 2-1 15,-2 3-1-15,0 1-8 0,-1 1-13 0,-1 6-28 16,4 4-35-16,4 0-73 0,0 0-224 16,8 0-857-16,5-6-551 0</inkml:trace>
  <inkml:trace contextRef="#ctx0" brushRef="#br0" timeOffset="255400.3688">9830 10040 179 0,'0'0'442'0,"0"0"-93"0,0 0-28 0,0 0-48 15,0 0-27-15,0 0-24 0,0 0-24 0,0 0-25 16,0 0-17-16,0 0-20 0,0 0-15 16,0 0-18-16,-79 21-9 0,78-20-7 0,0-1-8 15,1 1-5-15,0-1-11 0,0 0-8 0,0 2-7 16,0-2-10-16,0 0 0 0,0 1-5 0,0-1-4 0,0 0-4 15,0 0-7-15,0 1-3 0,0 0-6 16,0-1 0-16,0 1 0 0,0-1-6 0,1 0 2 16,0 0-1-16,-1 0 0 0,5 0 4 15,0 1 9-15,5 2 8 0,10-2 0 16,8-1 0-16,6 0-7 0,12 0-8 0,7 0 3 0,6-3-2 16,5-1 0-16,4-1-2 15,3 0-6-15,0-2 1 16,0 1-1-16,2-2 3 0,-3-2 0 0,-4 2-1 0,-4 0 0 15,-5-1-5-15,-10 1 3 0,-9 2 6 0,-8 1 0 0,-10 1 4 0,-6 2 1 16,-9 0 1 0,-3 2 3-16,-2 0 3 0,0 0 4 15,0 0-2-15,-2 0-4 0,-3 0-7 0,-5 0-9 0,-4 0 0 0,-2 0-5 16,-1 4 7-16,-1-3-5 0,3 3-9 0,0 0-12 0,3 1-26 0,2 1-25 16,1 1-36-16,0 0-63 15,0 3-185-15,3-3-850 16,-2-4-588-16</inkml:trace>
  <inkml:trace contextRef="#ctx0" brushRef="#br0" timeOffset="256371.5704">7320 10023 318 0,'0'0'611'0,"0"0"-242"0,0 0-49 0,0 0-17 0,0 0-24 0,0 0-36 0,0 0-53 0,0 0-42 0,0 0-46 0,0 0-29 16,0 0-21-16,0 0-10 0,45-120-9 15,-15 109-5-15,1 1-5 0,4 2-4 16,-3 2-3-16,0 2-5 0,-2 3-5 0,-3 1-3 0,-4 1-1 16,-2 4-2-16,-3 4 0 0,-5-1 0 15,-1 5 1-15,-3-1 1 0,-1 3 0 0,-5 4-1 16,-3-1 3-16,0 3 4 0,-9 0 5 15,2 0 2-15,-7-1 2 16,1-1-2-16,-4-2 0 16,2-2 0-16,-2-1-2 15,3-2 2-15,0-5-4 0,2 0 0 0,7-2-5 0,-1-1-4 0,5-4 3 0,0 1-3 0,1-1 1 16,0 0-2-16,0 2-2 0,1-2-2 16,2 2 3-16,5 2 1 0,3-1 0 0,0 2 3 0,4 1 1 15,-2 3-2-15,4-3 3 0,-3 2-4 16,1 1 0-16,-2 1 0 0,-2-1-5 15,-1-1 3-15,-2 1-1 0,-3 0 0 0,1 1 3 0,-3-1 2 16,-2 0 2-16,-1-1 4 0,0 2 3 0,-2 1 3 16,-6-2 1-16,-1 2 3 0,-2-1-1 0,-1-1 3 15,-6 0 1-15,4-2-5 0,-5 0 5 0,0 0-5 16,0-3 1-16,-1 1 1 0,3-1-9 0,-7-2 0 16,4 0-2-16,3-1 0 0,-2-1 1 0,2 0 1 0,2 0 0 15,-1 0-3-15,4-3 0 16,2-1-4-16,1 1-2 0,1-2 5 15,4-1-8-15,-2-1 5 0,4 0 0 0,-1 0-8 16,2-1 4-16,1-3-16 0,0 0-18 16,2-1-26-16,6-2-38 0,4 0-48 0,1-3-85 0,7 2-194 15,-4 4-515-15,-4 4-715 0</inkml:trace>
  <inkml:trace contextRef="#ctx0" brushRef="#br0" timeOffset="256727.8868">7932 10040 1579 0,'0'0'494'0,"0"0"-125"0,0 0-90 0,0 0-89 0,0 0-60 0,0 0-48 0,0 0-20 0,0 0-11 0,0 0-6 0,0 0 3 0,0 0 0 15,0 0-9-15,0 0 3 0,0 0-12 0,-30 129-8 16,29-112-5-16,1 1-9 0,0-2-3 0,6-1 1 16,0-1 4-16,4-1 2 0,5-2 6 0,0-3 1 15,4-2-1-15,0-3 3 0,1 0-5 16,1-3-2-16,1 0 1 0,-3-5-8 0,0-3 7 15,-4-1 0-15,2-4-4 0,-4 2 8 0,2-2-7 16,-5-1 2-16,-1-2 1 16,-5 2-4-16,0 0 3 0,-1 1-3 0,-3 0 3 0,0 0-1 0,-7-1-2 15,-3-2 1-15,0 2-5 0,-2-1 3 16,-4 2-5-16,2 0-2 0,-5 3 3 0,-1-1-7 16,0 3 2-16,-1 2 0 0,1 1-3 0,0 4 1 15,-1 0 2-15,2 1 1 0,5 0-4 0,-2 2 0 16,5 3-4-1,2 1-13-15,3 1-9 0,0 1-22 0,6 1-21 16,0 0-21-16,1 0-36 0,9-1-31 0,5 0-100 0,3-3-252 16,0-1-595-1,-3-1-336-15</inkml:trace>
  <inkml:trace contextRef="#ctx0" brushRef="#br0" timeOffset="257087.5858">8399 9990 989 0,'0'0'596'0,"0"0"-126"0,0 0-123 0,0 0-63 16,0 0-57-16,0 0-48 0,0 0-38 0,0 0-25 0,0 0-25 16,0 0-21-16,0 0-21 0,0 0-20 15,0 0-10-15,0 0-7 0,-20 5-6 0,12 6 8 16,1 0-3-16,-3 5 1 0,1 0 2 0,0 1-7 16,0 1-1-16,1 1 0 0,3 1-2 0,-1-3 4 15,4 1-2-15,1-1 0 0,1 0-5 16,0-3 1-16,3-1 2 0,6-1 0 0,2-4 9 15,5-1-6-15,-1-3 6 16,6-2 2-16,4-2-4 16,0 0 4-16,3-5-4 15,0-2 1-15,-5-2-1 16,-1-4-4 0,-1 0 1-16,-2-2-1 15,-5 0 0-15,1 0 3 0,-4 1 2 0,-3-2 0 0,-4 1-3 0,1-1 4 0,-4 1-4 0,-1 0-3 0,0-1 5 0,-4 1-9 0,0-1 3 0,-4 1 2 0,-2 1-6 16,-1 2 6-16,0-2-4 0,-2 3-2 0,-1 4 2 0,1-2-7 15,2 5 1-15,-1-1-1 0,0 4-1 0,-2 0-3 16,2 1-7-16,1 1-10 0,-1 5-22 16,0 1-16-16,2 3-32 15,2 0-38-15,0 2-52 0,7-1-140 0,0-3-450 0,1-2-936 0</inkml:trace>
  <inkml:trace contextRef="#ctx0" brushRef="#br0" timeOffset="257681.0004">8869 9978 0 0,'0'0'207'0,"0"0"149"16,0 0-47-16,0 0-38 0,0 0-24 0,0 0-39 16,0 0-24-16,0 0-8 0,0 0-5 0,0 0-4 15,0 0-9-15,0 0-16 0,0 0-15 0,0 0-13 16,7-14-12-16,-7 14-9 15,0-1-4-15,0 1-12 0,0-1-3 0,0 0-5 0,0 0-11 16,-2 1-4-16,1-2-8 0,0 2-9 0,-3 0-9 16,2 0-7-16,1 0-7 0,-5 2-6 15,3 2 2-15,-6 1-6 0,4 4 0 0,-3 0 1 16,0 3-5-16,-1 1 3 0,4 4 0 0,-2 0-1 16,3 0 3-1,-1 2-5-15,4-1 0 0,0-1 0 0,1-3 0 16,0 1 5-16,3-3-1 0,5-1 3 15,0 1-1-15,3-3-1 0,1-1 5 0,-1-2 1 16,5-4 4-16,-3 0 1 0,0-2-3 0,1 0 0 0,0-2-2 0,-3-4 4 16,0-1-1-16,2-2 2 0,-5 0 1 0,0-1-4 0,0 0 0 15,-4-2-3 1,1-1 4-16,-3 1-2 0,-1-1 0 0,-1 0 2 16,0-1-7-16,-2 1 0 0,-5-1-2 0,1-1-1 0,-3 0 3 15,0 0-3-15,-3 1 0 16,-2 1 0-16,3 2-6 0,0 0 4 15,0 3-2-15,1 1-2 0,-1 2-11 0,1 1-25 0,-2 4-34 16,2 0-65-16,0 0-166 0,2 3-837 0,2-1-671 0</inkml:trace>
  <inkml:trace contextRef="#ctx0" brushRef="#br0" timeOffset="258588.6005">9679 8707 1046 0,'0'0'445'0,"0"0"-74"0,0 0-35 15,0 0-60-15,0 0-48 0,0 0-46 16,0 0-34-16,0 0-22 0,0 0-9 0,0 0-14 16,0 0-17-16,0 0-13 0,-31-19-21 15,31 19-8-15,0 0-7 0,0 0-6 16,0 0-4-16,1 0-8 0,0 0-5 0,1 0-9 0,4 0 0 16,1 0 1-16,5 2 1 0,7 0 4 0,6 0-4 15,12-1-3-15,6-1 1 16,9 0-1-16,8 0 6 0,8-1-2 15,3-4-4-15,4-1 2 0,4 0-6 16,1-1 3-16,2-3 3 0,-5 1-1 0,3-2 2 0,-6 0-4 0,-5 1-2 16,-8-1-1-16,-7 1 3 0,-11 4 1 0,-11-4 2 15,-10 4 3-15,-6 2 1 0,-8 3 3 16,-6-1 6-16,-1 2 4 0,-1 0 0 0,-1 0-2 0,-4 0-7 16,-2 0-8-16,-5 0-8 0,-3 0-3 0,-3 3 0 15,-3 1-3-15,0 3-9 0,3 0-17 16,2 2-31-16,-1 3-40 0,5-1-68 15,0 1-226 1,3-4-835 0,2-3-552-16</inkml:trace>
  <inkml:trace contextRef="#ctx0" brushRef="#br0" timeOffset="259268.2528">7404 8436 1444 0,'0'0'410'0,"0"0"-48"0,0 0-58 15,0 0-48-15,0 0-45 0,0 0-40 0,0 0-45 16,0 0-44-16,0 0-38 0,0 0-31 15,0 0-5-15,0 0-3 0,0 0 1 16,7 7 0-16,-10 13 0 0,-2 1 1 0,4 5-1 0,-1 2 5 16,-2 1-1-16,7 2-2 0,-3 0-4 15,0 0-3-15,3-2 1 0,5-4 2 0,2 0 3 16,2-6 4-16,1-3-1 0,5-3-3 16,1-4 2-16,3-3-3 0,-1-5 9 15,2-1 1-15,2-1 1 16,-2-7-2-16,-1-1-2 15,-1-4-1-15,-1-1-1 0,-2-2 5 16,2 0-3-16,-4-2-5 0,-1 3 5 0,-3-2-10 16,0 1 7-16,-3-1 3 0,-1 2-4 0,-2 1 8 0,-2 1-8 0,-1 4 2 15,1-1 5-15,-3 3 3 0,0 4 7 0,-1 1 1 0,1 1-6 0,-1 1-11 16,0 0-4-16,0 0-5 0,0 0-7 0,0 2 5 16,0 4-4-16,0 5-1 15,0 2 2-15,0 3-2 0,0 1 4 16,0 0 3-16,0 3 2 15,0 1 1 1,0 0-4-16,0 4-3 0,0 0 0 0,-2 4-3 16,2-2 6-16,-2-1 0 0,2 0-1 0,0-2-14 15,0-2-19-15,0-2-23 0,4-3-29 0,5-4-32 16,3-4-46-16,0-4-128 0,-2-4-564 16,-1-1-857-16</inkml:trace>
  <inkml:trace contextRef="#ctx0" brushRef="#br0" timeOffset="259634.685">8096 8592 1782 0,'0'0'465'0,"0"0"-105"0,0 0-81 0,0 0-74 0,0 0-51 0,0 0-42 0,0 0-40 0,0 0-26 0,0 0-21 0,0 0-11 0,0 0 1 0,0 0-5 0,0 0-1 0,0 0-5 16,-88 64-1-16,85-44 0 0,3 1-1 0,5-1 7 0,3 0-2 16,3-4-2-16,3-3 5 0,0-2-5 0,3-1 8 15,1-4 6-15,-3-3-1 0,4-2 3 16,-1-1-6-16,1-2-1 0,-4-5-2 0,2-2 2 15,-4 0 2-15,-2-3-1 16,-1-1 1-16,-2 0-3 0,0-2 0 16,-6 1 1-16,0-1 0 0,-2-1 2 0,0 1-6 15,0 1-5-15,-3 0-1 0,-6-1-8 0,1 1 10 0,-2 1-2 16,-1-2 0-16,-1 4 5 0,0 1-9 0,-4 1 0 0,3 2-2 16,-2 1-2-16,0 2 4 0,3 3-3 0,0 1 0 15,1 0-5-15,0 1-2 0,1 5-10 0,3 2-16 16,0 3-17-16,6 0-39 0,1 0-43 15,1 1-68-15,10 0-161 0,-2-4-567 0,-1-2-760 0</inkml:trace>
  <inkml:trace contextRef="#ctx0" brushRef="#br0" timeOffset="260009.2042">8503 8521 1795 0,'0'0'444'0,"0"0"-121"16,0 0-58-16,0 0-70 0,0 0-48 15,0 0-42-15,0 0-32 0,0 0-20 0,0 0-12 16,0 0-3-16,0 0 1 0,0 0-3 0,0 0 2 16,0 0-12-16,-95 98-7 0,86-78-3 15,5 2-8-15,-3-1 1 0,6-2 1 0,0 1-3 16,1-1-4-16,0-3 2 0,2 0-2 0,7-3 2 16,0-2 7-16,2-3 3 0,7-2 0 15,-2-4 3-15,5-2-3 0,3 0 2 0,-1-5-2 31,-3-3 1-31,2-4-1 0,-2 0-5 0,-2-2 0 0,-3 0-4 0,0-2 2 0,-3-1 2 0,-3-2 1 0,-2 4 2 16,-2-2-5-16,-4 0-1 16,-1 0 0-16,0 1-2 0,-2-1 4 0,-6-2-3 0,-2 2-4 15,-1 1-2-15,-1 1-2 0,-6 1 5 16,0 2-1-16,-3 1-1 0,-1 3 2 0,0 3-8 16,-6 4-6-16,4 1-12 0,-3 3-27 0,5 5-35 15,3 2-77-15,1 3-207 0,7-4-861 0,7-3-564 16</inkml:trace>
  <inkml:trace contextRef="#ctx0" brushRef="#br0" timeOffset="262513.4167">8833 8525 1874 0,'0'0'284'0,"0"0"-51"0,0 0-24 0,0 0-26 0,0 0-17 16,0 0-32-16,0 0-20 0,0 0-22 0,0 0-21 15,0 0-17-15,0 0-18 0,0 0-11 0,-17-19-10 16,12 27-1-16,-4 2-3 15,-7 5-1-15,5 3 0 0,-4 1-5 0,0 2 5 0,4 1 1 16,-2-2 2-16,3 2-1 0,2-1-5 0,0 0-3 16,6-2-3-16,2-1 1 15,0-5 3-15,3 0 2 0,7-3 3 0,2 0 0 0,3-3 0 16,2-3 2-16,4-1 4 0,0-3 5 16,2-1-4-16,0-6-4 15,3-3-3-15,-3-2-5 0,-1-2 4 0,0 0 2 0,-3-3 2 16,-1-1 1-16,-2 0-2 0,-3 1-6 15,-4-1-1-15,-2 2-1 0,-2-3 5 16,-4 0 0-16,-1 3 0 0,-2 1-3 16,-6-2-4-16,-3 3 2 0,1 2-2 0,-5 0 5 0,-1 2-5 0,-4 3-4 0,0 2-1 15,-1 0-5-15,-2 2 4 0,1 3 3 0,1 0-11 0,-1 0-18 16,5 6-35-16,1 0-56 16,5 2-103-16,1-2-400 15,6-2-877-15</inkml:trace>
  <inkml:trace contextRef="#ctx0" brushRef="#br0">9307 7646 244 0,'0'0'412'0,"0"0"-24"0,0 0-54 0,0 0-13 0,0 0-40 15,0 0-32-15,0 0-39 0,0 0-41 0,0 0-22 16,0 0-21-16,0 0-16 16,0 0-10-16,-50-19-14 0,50 19-12 0,0 0-13 15,0 0-11-15,0 0-11 0,0 0-9 0,0 0-4 16,4 1-8-16,0-1-3 0</inkml:trace>
  <inkml:trace contextRef="#ctx0" brushRef="#br0" timeOffset="264333.4245">7445 7432 701 0,'0'0'397'0,"0"0"-44"0,0 0-67 0,0 0-12 0,0 0-12 0,0 0-26 0,0 0-31 0,0 0-39 0,0 0-41 16,0 0-28-16,0 0-21 0,-85-105-16 15,76 105-13-15,-3 6-11 0,-3 3-12 0,1 5-5 16,-3 1-1-16,2 2-2 16,-1 3 1-16,4 2-2 0,0 1-2 0,3 3-1 0,0 1 1 15,2-2 0-15,5 1 0 0,2 0-2 0,2-3-2 0,6-1 1 16,9-1 3-16,-1-1-4 16,4-1 6-16,7-3-4 15,-3 1-1-15,3-2-2 0,-4-2-4 0,4-2 1 16,-6-1-1-1,2-1 2-15,-4 0-2 0,-1-2-2 16,-5 1 1-16,2-4-4 0,-8 1 4 0,2 0 0 16,-1-2 0-16,-6 1 4 0,-1-2-5 0,2 1-1 0,-3 2-1 0,0-1-3 0,-5 1 6 0,0 2 3 15,-5 1 2-15,-4 0 3 0,0 1-5 0,-5 1 1 0,-1-1-1 16,-1 0 3-16,-1 1-3 16,-3-2-3-16,0 0 1 15,-1-1-6-15,2 0 5 0,-1 1 3 0,0-5 2 16,2 2-1-16,1-3-2 0,4 1-1 0,-1-3-1 0,6 0 0 0,-3 0 3 0,7 0-2 0,3-3-3 15,-1 1-8-15,4-3-15 16,-2 2-14-16,4-3-21 0,0-3-35 0,1 1-76 0,1-3-181 16,3 0-625-16,0 4-749 15</inkml:trace>
  <inkml:trace contextRef="#ctx0" brushRef="#br0" timeOffset="264739.2826">7289 7411 2141 0,'0'0'205'0,"0"0"19"0,0 0-21 0,0 0-32 0,0 0-40 16,0 0-35-16,0 0-37 0,0 0-22 0,0 0-15 0,0 0-9 16,0 0 6-16,0 0 0 0,0 0-2 0,0 0 1 15,116-33-9-15,-87 31 1 0,3-2-2 16,3 0-3-16,-3 3 3 0,0-2-1 0,-2 1-1 15,-1-1 0-15,-6 1-2 0,3 1 0 0,-8 1 0 16,-2 0 3-16,-4 0-5 0,-3 0-2 0,-3 0 0 16,-4 0-3-16,-2 0 9 0,0 0 8 15,0 0 7-15,0 0 10 0,0 0-2 0,0 0 0 16,-1 0-4-16,0 0-4 0,-2 0-3 0,2 0-7 16,-1 0-2-16,1 0-6 0,0 0-1 15,-1-2 1-15,-1 1-1 0,3 1-2 0,-1-1-13 16,1 1-22-16,-1 0-29 0,0 0-45 0,-1 0-47 15,-1 4-132-15,-2-2-380 0,5 2-966 0</inkml:trace>
  <inkml:trace contextRef="#ctx0" brushRef="#br0" timeOffset="265194.058">7768 7564 1265 0,'0'0'337'0,"0"0"-65"0,0 0-50 16,0 0-16-16,0 0-25 0,0 0-30 0,0 0-36 15,0 0-29-15,0 0-15 0,0 0-4 0,0 0 2 16,0 0 0-16,0 0-2 0,0 0-8 0,1 10-6 16,-1-10-7-16,-1 1-8 0,0 0-6 0,-1 0-6 15,-3 3-6-15,1 0-1 0,-3 2-6 16,-1 1-5-16,2 1-1 0,-2 1-2 0,0 0 1 15,2 2 0-15,-1-1 0 0,0 2-2 0,4 0 0 16,-2 1-1-16,2-2 0 0,3 2 1 16,-1 0-2-16,1-1 0 0,0 0 0 0,0-1-2 15,1 1 4-15,6-3 1 0,-3-1 3 0,5-2 2 16,1-2-1-16,3 0 2 0,3-3 0 16,-3-1 1-16,5 0 0 0,-1-1-1 0,-1-6-2 0,3 0 0 15,0-2-1-15,-5 0 3 0,3-2-2 0,-6 1 2 16,2-2-1-16,-3 1-3 0,-2-3 2 15,2 2-2-15,-4-1 3 0,-3 0 2 0,-2 1-1 16,0 0-1-16,-1-1-2 0,0 1-4 16,-2-1-1-16,-4 2-2 0,-2-1 1 0,0 2-1 15,-2-1 1-15,-1 4-1 0,-1-2-1 16,-3 2 0-16,3 2-1 16,-5 0 1-16,3 2-2 0,-2 3-1 15,1 0-1-15,-2 0-1 0,2 3 0 0,-2 3 2 0,3-1 0 16,-1 3 1-16,4-1-2 0,1 2-10 0,1 1-12 0,5-1-13 0,-4 0-20 15,6 2-18-15,-3-1-32 0,5 0-45 0,0 1-74 16,4-3-184-16,-1-1-461 0,3-4-760 16</inkml:trace>
  <inkml:trace contextRef="#ctx0" brushRef="#br0" timeOffset="265722.8854">8092 7583 0 0,'0'0'211'0,"0"0"33"0,0 0 11 0,0 0 1 0,0 0-27 0,0 0-46 0,0 0-24 0,0 0-3 0,0 0 11 16,0 0 7-16,0 0 1 0,0 0-6 16,0 0-13-16,19-21-16 0,-19 21-13 0,0 0-17 15,0 0-21-15,0 0-24 0,-1 0-19 0,-3 0-14 16,3 0-6-16,0 0 9 0,1 0 1 15,-2 0-1-15,1 0-6 0,0 0-10 0,-3 0-4 16,2 0-3-16,1 1-4 0,-2 3 2 0,-4-1-5 16,4 2 0-16,-3 2 0 0,2 0-2 0,-2 1 0 15,-1 1 2-15,2 1 1 0,-2 3 1 0,3-1 0 16,-2 1 0-16,3 2-4 16,0-1 2-16,-1 2-3 0,3-1 0 15,-1-1 0-15,2-2-1 16,0 0 4-16,7-1 0 0,-1-2 2 0,2-2 2 0,3 0 1 0,-1-1 2 15,0-3 1-15,3-2 1 0,1-1-1 16,-1 0 0-16,3-3 2 0,-3-1-4 0,0-2 1 16,-1 0-2-16,3-1-2 0,-4-2 4 15,-1 1-2-15,-1-2 0 0,-5 2 3 0,3-3-3 0,-5 2 1 0,0 0 1 16,2 0-1-16,-4 0-2 0,0-2-1 0,0 2-2 16,-4-1-2-16,1-1 0 0,-4 0-2 15,2 0-1-15,-4 0 3 16,0 1-3-16,0 1 0 0,-2-1 0 0,1 2-3 15,1 1 2-15,-2 0-3 0,1 3-2 0,0 1-3 16,1 3-4-16,0 0-7 0,4 0-11 0,-3 0-13 0,1 6-23 0,2 0-25 16,-2 2-35-16,4 1-53 15,1 2-116 1,2-1-293-16,0-3-553 0,0-1 26 0</inkml:trace>
  <inkml:trace contextRef="#ctx0" brushRef="#br0" timeOffset="266258.7811">8441 7589 94 0,'0'0'598'0,"0"0"-244"0,0 0-90 0,0 0-24 15,0 0-40-15,0 0-15 0,0 0-27 16,0 0-33-16,0 0-17 0,0 0-12 0,0 0-12 0,0 0-2 15,0 0-9-15,0 0-5 0,0 0-8 16,4-18-9-16,-7 18-5 0,2 0-7 0,0 0 3 16,0 0 0-16,-1 0 2 0,1 0 1 0,-3 0-6 15,2 0-4-15,0 0-6 0,0 0-6 0,-3 0-2 16,3 0-7-16,-1 1-4 0,-2 2-2 16,3-1-6-16,-1 2 1 0,-3 0 0 0,3 1 0 15,-4 1-1-15,4 1 1 0,-3-2-1 16,3 3 0-16,0 0 3 0,-3-2-2 0,4 2 1 15,0-1 3-15,-3 1-7 0,4 0 4 0,0 0-2 16,1 1-1-16,0-1 5 16,0 3-3-16,0-2 2 0,6 2 0 0,-3-3-3 0,-1-1 2 15,4 1 0-15,-3-2 1 0,4 0 2 16,-2 0 2-16,4-3 2 0,-1 0 2 0,1-1 7 0,2-2-4 16,1 0 2-1,-2 0-2-15,3-2-7 0,1-3 4 0,-2-2-1 0,-2 0-1 16,-1-2 1-16,1 1 0 0,-5-2-1 0,2-1 2 0,-3 1-1 15,1-1-1-15,-3-1 0 0,-1 2-3 0,-1-2-5 0,0-1 5 16,0 2-2-16,0-2 0 16,-4 1 6-16,-2 0-7 0,-3-1-2 0,0 3 1 15,2 0-7-15,-2 3 3 0,-1 0 0 16,-4 1-3-16,3 3 3 0,-1 0-6 0,1 3-7 16,1 0-19-16,-2 1-31 0,2 5-62 15,-1 4-148-15,2-3-682 0,2-1-783 0</inkml:trace>
  <inkml:trace contextRef="#ctx0" brushRef="#br0" timeOffset="271090.3309">11855 13685 0 0,'0'0'0'0,"0"0"0"15,0 0 0-15,0 0 290 0,0 0 5 0,0 0-18 16,0 0-14-16,0 0-22 0,0 0-17 0,0 0-16 15,0 0-9-15,0 0-13 0,-3-70-17 16,3 66-12-16,0 1-20 0,0-2-16 0,0 2-13 0,0 0-16 16,-1 1-11-16,0 1-6 0,-1 1-7 15,2 0-6-15,-1 0-9 0,1 0-15 0,0 0-13 16,-1 0-10-16,1 2-3 0,-1 4 2 16,1 1 5-16,-2 0-1 0,-1 3 3 0,0 0 0 0,1 2 0 15,1-1 0-15,-2 2 0 0,1-2-3 16,-1 2-3-16,1 0 2 0,0 1-3 0,0 0 0 15,-1 2 5-15,1 1-6 0,1-2 1 16,-3 1-3-16,2 1-5 0,-1-1 5 16,2 1-2-16,0 2-1 15,-1 1 3-15,0 0-3 0,-1 0 1 0,3 4 1 0,-2-2-1 0,0 0-1 0,0-1 0 16,1 1-2-16,-2 0-2 16,2-3 2-16,0 0-2 0,1-1 0 0,-2-3 3 15,2-1-5-15,0-1 3 0,0-1-1 16,0-2-3-16,0-3 4 0,0 0-1 0,2-3 1 15,-2-2-1-15,1 1 0 0,0-2-1 0,-1 0 1 0,1 0 2 0,-1-1-3 16,0 0 3-16,0 0 0 0,0 0-3 16,0 0 6-16,0 0-3 0,0 0 4 0,0 0 3 15,0 0-2-15,0 0 1 0,0 0-2 0,0 0-1 16,0 0 2-16,2 0-2 16,-2-1 2-16,0-2-4 0,0-1-2 0,1-2-3 15,0 2-4-15,0 0-1 0,1 0-7 0,-1 1-8 16,2-2-11-16,0 1-15 15,0 1-16-15,1 0-23 0,0 1-29 0,-1-1-42 16,2 3-74 0,-1 0-191-16,-1 0-663 0,0 0-625 0</inkml:trace>
  <inkml:trace contextRef="#ctx0" brushRef="#br0" timeOffset="271855.2413">11721 14601 0 0,'0'0'43'0,"0"0"443"15,0 0-76-15,0 0-46 0,0 0-45 0,0 0-33 0,0 0-32 0,0 0-35 0,0 0-26 0,0 0-36 0,0 0-22 0,0 0-19 0,0 0-20 0,-16-18-11 16,16 18-18-16,0 0-13 0,0 0-7 0,0 0-13 16,0 0-8-16,0 3-11 15,0-2-4-15,0 3 0 0,0 2 4 0,0 4 7 0,0-1-2 16,0 4 5-16,0-1 0 0,0 3-1 15,0 0 8-15,0 3-6 0,-1-2-1 0,1 4-2 16,0 0-9-16,-1 0 4 16,0 1-5-16,1-1 3 0,0-1-1 0,0 2-2 15,-2-1-3-15,1 1-5 0,1-1 0 0,0-1-3 0,0-2 2 16,0-3 1-16,0-2-4 0,0-1 4 16,0-4-1-16,0-1-2 0,0-2 4 0,0-1-3 0,0-1 0 15,0 1 2-15,0-2-5 0,0 0 3 0,0-1 2 16,0 0 3-16,0 0 5 0,0 0 0 0,0 0 2 15,0 0-2-15,0 0 2 0,0-1-6 16,0-1-2-16,0-2-5 0,0-1-14 16,0-1-8-16,0 0-22 0,0-3-27 0,0 0-29 0,0-4-68 15,0-1-156-15,3 3-570 16,-1 3-889-16</inkml:trace>
  <inkml:trace contextRef="#ctx0" brushRef="#br0" timeOffset="272282.1596">12967 13788 1769 0,'0'0'334'0,"0"0"-51"0,0 0-42 0,0 0-24 0,0 0-29 16,0 0-29-16,0 0-43 0,0 0-27 15,0 0-41-15,0 0-23 0,0 0-11 0,0 0-8 0,0 0 6 16,-16 9 4-16,12 4 2 0,0 1 4 15,3 1-2-15,-1 1 0 0,-1 1 0 0,2 1-4 16,-1 0-3-16,0 0-2 0,2 2-1 16,0-1-6-16,-1 3 2 0,0 2-1 15,-1-2-1-15,-1 3 5 0,2-1-4 0,-1 2 1 16,2 2-4-16,-1 1-21 0,0-1-15 0,1 1-41 0,-3 0-63 16,2 0-122-16,-1-8-478 15,2-8-1022 1</inkml:trace>
  <inkml:trace contextRef="#ctx0" brushRef="#br0" timeOffset="272639.1982">12723 14584 2127 0,'0'0'339'0,"0"0"-81"0,0 0-102 0,0 0-40 0,0 0-31 15,0 0-1-15,0 0-12 0,0 0-12 0,0 0-18 0,0 0-15 0,134-18-12 16,-114 27-12-16,-1 2 0 0,-4 0 2 0,-3 5 1 0,-2 0 4 16,-2 0-5-16,-6 3 0 0,-2 3 2 0,0-3 2 15,-5 3 3-15,-5 2 1 0,-2-2 0 16,-3 2-4-16,-1-5 3 0,1 1-3 0,-4-4 1 16,5-3 2-16,1-2-7 0,3-1 3 0,2-3-3 15,3-2-6-15,4-2 7 0,0 0-1 16,1-3 3-16,0 0 5 0,0 0-3 0,2 0 1 15,5 0 1-15,1-3-1 0,6 0 2 0,-1-1-2 16,5-1-5-16,1 2-3 0,1-2-1 0,0-1-1 16,1 0 3-16,0 0 4 0,2 0-7 15,-1 0-2-15,0 0-10 0,1 0-17 0,-3-1-11 16,1 0-31-16,1-2-45 0,0 0-92 0,1-1-308 16,-6 0-723-1,-6 5-204-15</inkml:trace>
  <inkml:trace contextRef="#ctx0" brushRef="#br0" timeOffset="272980.2898">13837 13819 1378 0,'0'0'793'0,"0"0"-532"0,0 0-25 0,0 0-40 0,0 0-31 0,0 0-14 16,0 0-25-16,0 0-25 0,0 0-31 0,0 0-25 16,0 0-15-16,0 0-17 0,0 0-5 0,0 0-2 15,17-54-3-15,-16 66 8 0,-1 1 1 0,1 5 0 16,-1-1 4-16,1 3-5 0,-1 0 1 16,0 1-2-16,0 0-2 0,0 2 5 0,0-1-5 15,0 2 0-15,0-2-3 0,0-2-5 0,0 1 5 16,-1-1-3-1,1-2 2-15,-1 1 1 0,0-2-1 0,1-1-2 0,-2 0 0 0,1 0 0 16,-1 0-1 0,1 2-6-16,0-4-15 0,0 2-30 15,1-2-32-15,-1-1-65 0,0 0-153 0,-2-3-693 16,2-3-769-16</inkml:trace>
  <inkml:trace contextRef="#ctx0" brushRef="#br0" timeOffset="273517.6781">13834 14727 1183 0,'0'0'486'0,"0"0"-269"16,0 0 17-16,0 0-7 0,0 0-28 0,0 0-16 0,0 0-40 15,0 0-32-15,0 0-27 0,0 0-23 16,0 0-13-16,0 0-10 0,0 0-11 0,0 0-4 16,18-107-1-16,-8 103 0 0,4-1 1 0,-2 2 3 15,2 3-12-15,0 0-1 0,-3 0-6 16,0 3-8-16,-1 4 5 0,-2 1-1 0,-4 3 1 16,3 0 4-16,-5 4-7 0,-2 0 3 15,0 2-1-15,0 2 3 0,-7-2 2 16,0 0 1-16,-2-2-1 15,0-1-3-15,-1-2 3 0,1 0-5 0,0-2 4 0,2-3-1 16,2-1-6-16,3-1 2 0,1-2-4 0,-1-2-1 0,2 0 6 16,0 1-1-16,4-1 2 0,2-1 1 15,5 0 0-15,2 1 0 0,2-1-1 16,2 0 1-16,2 1-2 0,-1 1 0 0,-3 2-2 0,1-1-3 0,-2 3 4 16,-4-1-1-16,0 1 2 0,-2-1 5 15,-4 3-7-15,-1 0 1 0,0 0 0 0,-3 3 0 16,0 0 7-16,-3 1 4 0,-3-2 2 15,-3 0-2-15,-2 0 0 16,0-2-4-16,-4 0 0 0,1-1 3 16,0-1-6-16,-2-2 4 0,0 0-5 0,1-1-3 15,-1 1 5-15,2-1-3 0,-2-2 3 0,0-1 2 0,-1 0-6 0,5 0 0 0,-1-5-12 16,0 1-16-16,5-4-16 0,1 0-36 16,5-3-59-16,2-4-175 15,0 4-727-15,0 1-718 0</inkml:trace>
  <inkml:trace contextRef="#ctx0" brushRef="#br0" timeOffset="273900.1583">14773 13650 2261 0,'0'0'251'15,"0"0"19"-15,0 0-84 0,0 0-30 0,0 0-26 0,0 0-24 16,0 0-35-16,0 0-29 0,0 0-18 0,0 0-17 16,0 0 2-16,0 0 0 0,0 0 1 0,6 23 6 15,-4-9-3-15,1 2 0 0,1 2-1 0,-2 1 0 16,-1 2-2-16,-1 1-1 0,0 0-2 16,0 3-6-16,0 1 5 0,0 2 0 0,-2 2 2 15,-5 2 4-15,3 2-12 0,-3 2-13 0,-3 1-34 16,0 3-50-16,-1 1-85 0,-3 1-282 0,4-11-811 15,2-11-304-15</inkml:trace>
  <inkml:trace contextRef="#ctx0" brushRef="#br0" timeOffset="274227.1431">14610 14479 2034 0,'0'0'322'0,"0"0"-36"0,0 0-117 0,0 0-27 16,0 0-35-16,0 0 2 0,0 0-20 0,0 0-11 16,0 0-8-16,0 0-15 0,0 0-12 0,0 0-10 15,0 0-5-15,0 0-4 0,-12 132 2 0,12-113 1 16,-2-1-6-16,1 2-2 0,-1-2-8 0,2 0-4 16,2-4-1-16,-2 0-1 0,3-2 4 0,5-2-2 15,2-5 0-15,1-2 0 0,1-1 1 16,6-2 3-16,1-1-4 0,-3-5 1 0,4-4-2 15,-1-1-5-15,0-2 4 0,-4-1-5 0,1 0 4 16,-5 0 4-16,0-2-4 0,-2 2 5 16,-1 2-6-16,-4 0 0 0,3 3 2 0,-5 2-3 15,-1 1 3-15,0 3 0 0,-1 2-3 0,0 0 0 16,0 1-1-16,0 0 2 0,0 0-1 0,0 1 2 16,0 5-2-16,-2 1-3 15,0 3 5-15,-5 3-7 0,5 0 1 16,-2 2 2-1,-2 2-7-15,3-1 8 0,-2 2-1 0,3 0-2 0,-3 2 6 16,0-3-6-16,3 1 2 0,0 0-10 0,-2-2-17 0,3-5-21 0,1-1-27 0,0-3-30 16,4-4-60-16,0-3-153 0,2 0-693 0,-1 0-745 15</inkml:trace>
  <inkml:trace contextRef="#ctx0" brushRef="#br0" timeOffset="274567.1899">15539 13679 1197 0,'0'0'351'0,"0"0"-6"0,0 0-65 0,0 0-23 0,0 0-21 0,0 0-31 16,0 0-32-16,0 0-31 0,0 0-35 15,0 0-25-15,0 0-30 0,0 0-21 0,0 0-11 0,0 0-8 16,32-64 3-16,-31 76 6 0,-1 2 7 16,0 2 3-16,0 2 1 0,0 2-4 0,-2 3-6 15,-4 0-1-15,4 1-6 0,-1 2-3 0,-3 1-2 16,3 3-5-16,-3 0 0 0,1 2 1 16,-3 2 0-16,1-2 1 0,2 0 1 15,-2-1 1-15,-1-1-5 0,5-1 3 0,-4-1-5 16,4-2-7-16,-3 1-13 0,2-3-32 0,-3 1-26 15,5-3-52-15,-1-3-83 0,1-2-274 0,-1-6-765 16,2-5-311-16</inkml:trace>
  <inkml:trace contextRef="#ctx0" brushRef="#br0" timeOffset="274943.5677">15541 14382 1239 0,'0'0'823'0,"0"0"-482"0,0 0-102 0,0 0-47 0,0 0-49 15,0 0-22-15,0 0-13 0,0 0-22 0,0 0-18 0,0 0-8 0,0 0-13 0,0 0-7 0,0 0-8 16,-107 83-7-16,102-67-4 0,-2 1-1 16,4 0 3-16,1-2-3 0,-2-1-2 0,4 0-4 15,0 0-6-15,7 0 8 0,-3 0-8 0,3 0 2 16,2-3 2-16,1 2-9 0,-1-3 5 0,1 0-2 0,1 2-2 15,-1-1 2-15,0-1-2 16,0-1 2-16,-4-1-4 0,1-1 3 0,0-2-3 16,-4 0-4-16,-1 0 5 0,3-3-7 0,-5 0 7 0,1 1 0 15,-1-2-4-15,0 1 10 0,0-1-7 16,-1 3 1-16,-6-2 5 0,3 2-12 0,-4-1 8 16,-1 1 0-16,-2-1-2 0,-1 0 4 15,-3 2-3-15,2-2 1 0,-4 2-3 0,3 0 1 16,-5-1-5-16,1-1-3 0,1 0 1 15,-1 0-12-15,-1 0 2 0,0 0-15 0,4 0-14 0,-1-1-5 16,3 0-36-16,-1-1-39 0,3-1-88 16,4 0-287-16,1-3-724 0,3-1-291 0</inkml:trace>
  <inkml:trace contextRef="#ctx0" brushRef="#br0" timeOffset="275290.2177">15524 14344 2040 0,'0'0'303'0,"0"0"-20"0,0 0-58 0,0 0-41 0,0 0-36 0,0 0-43 15,0 0-29-15,0 0-17 0,0 0-19 16,127-15-10-16,-110 14-9 0,1 1-8 0,1-1-1 16,-3 0-4-16,-1 1-2 0,-4-1-2 15,0 1 3-15,-2-2-2 0,-2 2-2 0,-4-1 4 0,2 1-3 16,-2-1 2-16,-2 0 3 0,0 0-5 15,0 0 0-15,-1-2-5 0,0 1-12 0,0 0-2 16,0-2-16-16,1 0-17 0,-1 2-34 0,1-3-57 16,3 0-110-16,-2 2-335 0,-1 1-762 0</inkml:trace>
  <inkml:trace contextRef="#ctx0" brushRef="#br0" timeOffset="275706.5517">16478 13605 1390 0,'0'0'271'0,"0"0"11"0,0 0-81 0,0 0 9 0,0 0-17 15,0 0-11-15,0 0-30 0,0 0-26 16,0 0-29-16,0 0-24 0,0 0-23 0,0 0-17 16,0 0-11-16,0 0-6 0,0-29 0 0,0 29-1 15,0 0 3-15,0 0-1 0,0 0-6 0,0 0 5 16,0 3-3-16,0-2 3 0,0 2 4 16,0 1-5-16,0-1 4 0,0 2-5 0,0 0-1 15,0 0 5-15,0 3-2 0,1-1 0 0,0 1-1 16,1 1 0-16,-2 1-2 0,0-1-1 15,2 1 0-15,-2 0-2 0,0 1 5 0,0 0-2 16,0 1-1-16,0 1 5 0,0 0-7 0,-2 2 3 16,0 3 0-16,1 0-6 0,0 2 2 15,-2 0-2 1,-2 4 0-16,3 2 2 0,-4 2 0 0,1 1 1 0,-3 3-2 16,3 0 1-16,-2 2-5 0,-2 2 0 0,4-4 3 0,-1 2-11 15,0-2 9-15,1-3-2 16,0-2-3-16,0-5 11 0,3-2-10 0,0-2 2 15,-2-2 1-15,3-2-6 0,1-1 4 0,0-2-2 16,0-4-3-16,0 1-7 0,0-1-18 0,0 1-21 0,2-3-35 16,2 1-45-16,-3 0-91 0,0-2-308 15,-1-3-749-15,0 0-229 0</inkml:trace>
  <inkml:trace contextRef="#ctx0" brushRef="#br0" timeOffset="276168.6701">16256 14668 1582 0,'0'0'571'0,"0"0"-168"0,0 0-131 0,0 0-64 0,0 0-45 0,0 0-26 0,0 0-27 16,0 0-32-16,0 0-25 0,0 0-17 16,0 0-18-16,0 0-5 0,0 0-5 0,0 0 2 15,5-17 0-15,-5 22 4 0,-4 2 4 0,2 0 0 16,-1 4 3-16,-5 1-2 0,2 2-3 15,-1 0 0-15,-1 2-2 0,-3 1 1 0,1 1 1 0,1 1-6 16,-1 1 0-16,1 1-4 16,4 2-2-16,-2 0 2 0,1 0-3 0,2 1 5 15,4-4-5-15,0 0-2 0,0-3 1 0,3-1-1 16,4-1 5-16,1-2-1 0,2-2 3 0,2-1-6 16,0-2-2-16,6-2 2 0,-2-4 0 0,3-2 6 15,1 0 3-15,-1-5-2 0,1-3-4 16,-3-1-3-16,-2-1-3 0,1-2 0 15,-3-1 3-15,-3-1 0 0,0 1 0 0,-1-1 1 16,-6-1-3-16,1-1 0 0,-3 3 4 0,-1-1 0 16,0 4-1-16,-3 1-6 0,-2 4-1 0,-5 0 1 0,1 2 1 15,-3 1 5-15,-5 2 2 0,2 0-7 0,-4 2-1 16,0 4-2-16,-2 1-1 16,1 2 5-16,0 1 2 0,2 1 1 15,3-2-1-15,0 1-3 0,5-2-10 0,3 1-25 0,1 0-45 0,5-2-89 16,1-2-420-16,0-1-909 0</inkml:trace>
  <inkml:trace contextRef="#ctx0" brushRef="#br0" timeOffset="276962.2876">17366 13869 968 0,'0'0'309'0,"0"0"43"0,0 0-53 0,0 0-16 0,0 0-24 0,0 0-32 0,0 0-38 0,0 0-27 16,4-121-25-16,-4 114-19 0,0 0-20 0,0 2-13 0,0 1-9 15,0 3-14-15,0 0-8 0,0 1-11 16,0 0-14-16,0 0-5 0,-1 3-9 15,0 4-2-15,-4 3 0 16,3 6-2-16,-3 3 1 0,-1 4 0 0,-1 1 0 0,4 2-3 0,-2 3-2 16,1 0 0-16,1 1-6 15,-3 1 4-15,5 1-2 0,-1-1 0 16,1 2 8-16,0-2-9 16,-2 1-1-16,1 0-4 0,1 0-15 15,0 0-4-15,-1-3-21 16,1-3-31-16,-2-1-34 15,1-3-51 1,2-2-84-16,0-4-228 0,0-5-697 16,0-4-434-16</inkml:trace>
  <inkml:trace contextRef="#ctx0" brushRef="#br0" timeOffset="277352.4608">17087 14500 1296 0,'0'0'606'0,"0"0"-282"0,0 0-44 0,0 0-37 0,0 0-59 0,0 0-25 0,0 0-40 0,0 0-42 0,0 0-21 0,0 0-12 0,0 0-3 0,0 0 2 0,0 0 1 0,16 0-6 0,1-3-1 0,5 0-6 16,-2 0-5-16,4 0 2 0,-2 2-6 15,-1 0 2-15,0-1-3 0,-1 2-8 0,-3 0-3 16,-3 0-4-16,0 3 0 0,0 0 0 0,-4 2 0 16,-2 2-1-16,-3 0-5 0,3 0 3 0,-5 4-1 15,2 2 1-15,-3-1 5 0,-1 4-6 0,-1-2 3 16,0 1-2-16,0 4-2 0,-5-2 4 15,0 2 0-15,-4-1 1 0,4-2-3 0,-4 0 0 16,1-2-2-16,-2 0 1 0,1-3 3 16,-1 2-3-16,1-5 3 0,1 0-6 0,1-1-6 15,-2-1-1-15,1 0-13 0,1-3-6 0,2-1-12 16,0 1-19-16,1-3-10 0,2 0-23 0,-1 0-36 16,-1 0-61-16,3 0-157 0,0 0-399 15,1-3-916-15</inkml:trace>
  <inkml:trace contextRef="#ctx0" brushRef="#br0" timeOffset="277594.5295">17145 14629 1705 0,'0'0'439'0,"0"0"-51"16,0 0-97-16,0 0-84 0,0 0-57 0,0 0-51 15,0 0-21-15,0 0-13 0,0 0-12 0,0 0-4 16,0 0-10-16,0 0-5 0,132-10-3 15,-101 9-6-15,1-1-2 0,0 1-4 0,-2-1-2 16,-3 0-4-16,-2 1-3 0,-5 1 2 0,0-1-6 16,0 1 5-16,-4-1-1 0,-3 0-2 0,-3 1 5 15,-2-2-6-15,-4 2 4 0,-3-1-2 16,-1 1-2-16,0 0 2 0,0 0-2 0,0 0 4 16,0 0-3-16,0 0 3 0,0 0-2 15,0 0-5-15,0 0 4 0,0 0-5 0,0 0-1 16,0 0 3-16,0 0-7 0,0 0 0 0,0 0-11 15,0-3-16-15,0-1-16 0,2 1-35 0,2-2-37 16,-1-1-80-16,1-2-207 0,1 2-749 16,-3 1-608-16</inkml:trace>
  <inkml:trace contextRef="#ctx0" brushRef="#br0" timeOffset="278054.5424">18326 13833 1152 0,'0'0'459'0,"0"0"-21"0,0 0-97 0,0 0-54 16,0 0-52-16,0 0-49 0,0 0-38 0,0 0-33 15,0 0-25-15,0 0-25 0,0 0-23 0,0 0-9 16,0 0-5-16,0 0 5 0,-33 14 3 16,26 3 1-16,0 5-4 0,-2-1-7 0,3 2-4 15,-2 4-3-15,1-2 1 0,0 2-2 0,-1 1-5 0,0 0 1 16,4-1-7-16,-4 2-2 0,2 0 3 16,2 0-8-16,-1 0 3 15,1-1 0-15,0-1-3 0,-2-3 2 0,3 0-5 16,-1-2-9-16,1 0-14 0,0-1-30 0,-1-1-33 15,1 0-54-15,1 0-97 0,0-8-374 0,0-2-951 16</inkml:trace>
  <inkml:trace contextRef="#ctx0" brushRef="#br0" timeOffset="278628.4341">18053 14555 1905 0,'0'0'397'0,"0"0"-108"16,0 0-79-16,0 0-32 0,0 0-35 0,0 0-9 16,0 0-29-16,0 0-29 0,0 0-19 0,0 0-17 15,0 0 4-15,0 0-5 0,0 0-6 0,0 0 10 16,11 61-18-16,-4-51 2 0,2 1-3 16,0-3-12-16,3 4 4 0,0 0-4 0,2 1-4 15,0-1 7-15,-2 2-6 0,2-1-1 0,-1 2-3 16,0 0-5-16,-2-1 2 0,-1 2 0 0,-1 0 2 15,-1 0-5-15,-3 0 5 16,-2 2-1-16,0 0-2 0,-2 0 3 0,-1-1-2 0,0-1 2 16,-4-1 1-16,0-2 1 0,-5-3-1 15,3 1-4-15,-3-2 1 0,-1-1 6 0,-2-2-3 0,0 1 1 16,0-1-2-16,0-1-2 0,0-2 0 16,-2 0-4-16,-1-2 4 0,0-1-9 0,-1 0 5 15,1-2-2-15,1-3-4 0,3-3 10 0,-1 2-9 16,3-2 3-16,2-1 2 0,3-3-7 15,0-1 7-15,4-4-5 0,0-1 1 0,6-2 3 16,4 0 0-16,4 0 1 0,4-1-1 0,6 2 1 16,3-1-2-16,3 1 2 0,0 0 3 15,0-1-5-15,1-1 6 0,-1 3 0 16,-1 1-4-16,-2-1 9 0,-2 3-7 0,-3 3 6 16,-3 0 0-16,-5 2-6 0,-3 1 7 15,-4 1-3-15,-2 1 4 0,-4 3 8 0,-1 0-4 0,0 0 2 16,-6 1-4-16,-1 0-2 0,-4 1-2 15,0 1-4 1,-5 1 1-16,-2 0-10 0,-3 0 9 0,-2 0-1 0,-3 2-3 0,3-1 10 16,-4 0-9-16,4 2 4 0,0-2-2 15,0 0-4-15,1-1 3 0,3 0-3 0,3 0 3 0,2 0-6 0,5 0-5 16,4 0-13-16,3 0-24 16,2-1-20-16,1-1-45 0,8-2-71 0,5-1-189 0,-1 1-754 15,-3 0-651-15</inkml:trace>
  <inkml:trace contextRef="#ctx0" brushRef="#br0" timeOffset="279053.144">19068 13785 1082 0,'0'0'422'15,"0"0"-16"-15,0 0-85 0,0 0-27 0,0 0-34 16,0 0-38-16,0 0-34 0,0 0-43 0,0 0-29 16,0 0-22-16,0 0-25 0,0 0-14 15,0 0-18-15,0 0-13 0,-8-56-5 0,5 61-2 16,1 2 4-16,-2 3-1 0,-1 2 4 0,0 3-6 15,2 0-5-15,-1 2 2 0,0 0-7 0,0 3 1 16,0-1 0-16,2 4-3 0,-3-1 3 16,3 1-5-16,-2 1 0 0,1 0 1 0,-1 0-9 15,1-1 9-15,0-2-3 0,-2 0-1 16,3-2 6-16,-3 2-4 0,1-2 0 0,3 2-3 16,-2-4-4-16,1 2-9 0,1-1-13 0,-2-1-16 0,2 0-28 15,-3-3-33-15,0 1-59 16,2-1-120-1,-3-3-482-15,4-3-1016 16</inkml:trace>
  <inkml:trace contextRef="#ctx0" brushRef="#br0" timeOffset="279525.3731">18948 14451 1635 0,'0'0'380'0,"0"0"-90"0,0 0-66 0,0 0-37 0,0 0-29 0,0 0-13 0,0 0-29 0,0 0-25 0,0 0-14 0,0 0-11 16,0 0-6-16,0 0-4 0,0 0-8 0,5-12-3 0,-12 9-7 0,-1 0-4 0,-2-1-2 0,0 2-4 0,-3 0-4 0,-3 0-7 0,1 2-1 0,-2 0-1 0,-2 0-1 0,0 0-1 0,1 3-3 15,0 2-5-15,0 0 2 0,4 2-3 16,-1 0 3-16,4 2-3 0,1 2 0 15,2 0-2-15,5 1-4 0,0-1 2 0,2 0-2 0,1 0 3 16,1-1 1-16,5 1-1 16,4-2-1-16,2-1-2 0,3-2-3 0,1-1-2 0,2-2 7 0,0 0 2 15,3-3 3-15,-1 0 1 0,-2 0-5 16,0-3-2-16,-4-2 6 0,-1 2 1 0,-1 1-2 16,-4-2 3-16,1 2-7 0,-4-1 2 0,-1 1 0 15,-3 1 1-15,-1 1-1 0,0 0 2 16,0 0-2-16,0 0-2 0,0 1 2 0,0 4-1 15,0 2-2-15,-1 3 3 0,-2 1 1 0,-1 3-4 16,1 0 4-16,-2 2-3 0,1 0 2 16,0 0-1-16,-1 1 2 0,1-2-2 0,0 0-1 15,0-1 4-15,-3 0-4 0,3-1-1 0,-3-2-7 16,4 0-21-16,-1-1-22 0,-1-2-34 0,2-2-39 16,0 0-79-16,2-5-269 0,1 0-774 15,0-1-443-15</inkml:trace>
  <inkml:trace contextRef="#ctx0" brushRef="#br0" timeOffset="280540.2564">20021 13685 0 0,'0'0'0'0,"0"0"222"0,0 0 257 16,0 0-44-16,0 0-59 0,0 0-47 0,0 0-34 0,0 0-35 0,0 0-40 0,0 0-37 0,0 0-36 0,0 0-24 0,0 0-13 0,11-69-12 15,-11 69-10-15,0 0-16 0,3 0-13 16,-3 0-14-16,0 0-12 0,0 2-5 0,0 2-3 15,0 4 2-15,-4 5 0 0,0 2-2 0,2 2 1 16,-3 2-4-16,0 2-2 0,-2-1 2 0,3 3-10 16,-5 1-3-16,1-2-3 0,2 3-6 0,0-2 5 15,-3 2 1-15,3-1-2 16,-1-1-2-16,-1 0 1 0,1-2-3 0,-1 0 2 0,2-2 5 16,-2-1-10-16,3 0-3 0,-1-3-13 15,3-1-21-15,0-1-20 0,0-1-28 0,1-2-38 0,2 1-50 16,0-3-128-16,0-3-329 15,0-1-613-15</inkml:trace>
  <inkml:trace contextRef="#ctx0" brushRef="#br0" timeOffset="281007.7151">19741 14245 1553 0,'0'0'492'0,"0"0"-92"0,0 0-137 15,0 0-43-15,0 0-67 16,0 0-36-16,0 0-19 0,0 0-20 0,0 0-16 0,0 0-8 0,0 0-8 16,0 0-8-16,0 0-2 0,0 0-6 15,-29 71 0-15,27-58 0 0,0 0-4 0,-1 1-4 0,0-1-4 16,1 2-4-16,-2 2-1 0,-2-2 0 16,3 1-4-16,-2-1 0 0,0 1-4 0,0-3 0 15,3 1 0-15,-1-2-1 0,1 0 0 16,-2-3 1-16,4 0-5 0,-1-2-2 0,1-1-7 15,0 0-9-15,0-2-18 0,6-2-17 16,-2-1-27-16,1-1-38 0,0 0-54 0,2 0-135 0,-2-2-387 16,1-1-950-16</inkml:trace>
  <inkml:trace contextRef="#ctx0" brushRef="#br0" timeOffset="281351.057">19894 14377 1201 0,'0'0'790'0,"0"0"-448"0,0 0-76 0,0 0-41 16,0 0-53-16,0 0-21 0,0 0-30 15,0 0-29-15,0 0-23 0,0 0-21 0,0 0-6 16,0 0-10-16,0 0 0 0,0 0 3 16,24-16-7-16,-28 24 0 0,-4 0-6 0,2 2-4 15,-1-1 0-15,0 0-6 0,-1 1 0 16,2-3-3-16,-2 3-4 0,3-1-1 0,-1 1 1 0,0 1 0 15,1-1-3 1,1 0 1-16,0-1-3 0,2 2-2 0,-1-2 4 0,3 0-3 0,0 0 4 16,0-4-2-16,0 1-2 0,2-2 2 0,-1 0-3 15,2 0 0-15,1-1 1 0,0-1 1 0,0 0-3 16,1 0-3-16,-4-1-1 0,3 1-4 16,-2-1-2-16,1 2-4 0,-2-2-10 15,1 0-6-15,1 0-11 0,-1-1-12 0,0 0-11 0,-1 1-23 16,1-1-29-16,1 0-46 0,2 0-119 0,-2 0-237 15,1 0-576-15,-1 0-130 0</inkml:trace>
  <inkml:trace contextRef="#ctx0" brushRef="#br0" timeOffset="281758.9828">20078 14419 649 0,'0'0'907'0,"0"0"-497"0,0 0-87 0,0 0-54 15,0 0-59-15,0 0-37 0,0 0-36 0,0 0-27 0,0 0-21 16,0 0-8-16,0 0-11 16,0 0-10-16,0 0-6 0,26-42-8 0,-26 42-8 0,-2 3-4 15,-3 1-6-15,-1 2-6 0,-2 1 0 0,1 1-6 16,-2 2-2-16,-2-2 4 0,2 2-7 16,0-1 0-16,2 1 0 0,1 0-5 15,-1-1 0-15,4 1-3 0,2-1 0 0,-1 1 0 0,2-2-1 16,0-2 1-16,0 0-3 0,3-1 1 0,3 0 0 15,-1-1 1-15,4-2 5 0,-2-1-6 16,2-1 4-16,1 0-2 0,1 0-3 0,-1-4 6 16,1 0-4-16,0-4 2 0,0 1 0 0,-3-2-3 0,2 0 2 15,-4 0-2-15,1-1 3 16,-5 2 1-16,2-2 0 0,-3 1 1 16,-1 1-3-16,0-1 1 0,-1 1-2 0,-4-1 0 0,0 1 1 15,-1-2-3-15,-3 2 2 0,-2-1 0 0,-1 1-3 16,-3 0 4-16,2 1-4 0,-2 1 3 0,1 1-3 15,2 1-9-15,-2 1-8 0,4 2-16 0,0 1-18 16,3 0-30-16,2 0-42 0,1 1-83 0,4 1-291 16,0 0-779-16,0-1-341 0</inkml:trace>
  <inkml:trace contextRef="#ctx0" brushRef="#br0" timeOffset="282202.332">20796 13655 751 0,'0'0'357'0,"0"0"-68"0,0 0-14 0,0 0-28 0,0 0-16 0,0 0-17 15,0 0-31-15,0 0-26 0,0 0-27 16,0 0-23-16,0 0-20 0,0 0-9 0,0 0-8 15,0 0 1-15,10-67 1 0,-10 66-8 0,1-1-2 16,-1 2-10-16,0 0-8 0,0 0-3 0,0 0-8 16,0 0-7-16,0 0-7 0,0 0-4 15,0 0-5-15,0 2-2 0,-1 1 0 0,-3 1-3 16,0 0 3-16,2 1-3 0,-2 1-2 0,0 0 2 16,3 2-2-16,-3 1 2 0,1-1 3 15,1 2-1-15,0-1 1 0,-3 3-1 0,2 0 0 0,2 1 0 16,-3 1 2-1,0 1 0-15,2 1-1 0,-3 1 2 0,0 2-4 0,1 0 0 0,-2 3 1 16,1-2-6-16,0 0 5 0,-1 2-1 16,0-1-2-16,-2 1 4 0,5-1-1 0,-3-1-4 0,3-1 4 15,-1-1-3-15,-1-1-2 0,1-2 2 16,-1-1 0-16,3-1-6 16,-3-2 7-1,2 0-1-15,2-2-5 0,0 0 10 0,0-1-12 0,1-1-2 16,0 0-6-16,0 0-18 0,0-2-9 0,0 0-22 0,0 1-22 15,2-1-19-15,-2-1-46 0,2 0-68 0,0 1-207 16,-2-2-644-16,1-1-625 0</inkml:trace>
  <inkml:trace contextRef="#ctx0" brushRef="#br0" timeOffset="282641.118">20563 14397 890 0,'0'0'1000'0,"0"0"-670"0,0 0-57 0,0 0-45 0,0 0-48 0,0 0-22 0,0 0-19 16,0 0-36-16,0 0-16 0,0 0-16 16,0 0-17-16,0 0 5 0,0 0-20 0,0 0-6 15,13-18-3-15,-13 21-11 0,0-1 10 0,0 4-3 16,0 1-1-16,-2 1-1 0,-2 3-6 15,-1 0-4-15,0 1-4 0,-2 1 0 0,2 1-5 16,1 0-2-16,-2 1 2 0,2 0-7 0,-2 0 6 16,1-1-2-16,0-1-6 0,0 1 3 15,3-1-14-15,-3 1-10 16,3-2-9-16,1-1-24 0,1-3-13 0,0-2-24 0,0-3-35 0,5-2-56 16,0-1-165-16,1 0-432 0,-2 0-924 0</inkml:trace>
  <inkml:trace contextRef="#ctx0" brushRef="#br0" timeOffset="283088.2439">20717 14380 1467 0,'0'0'556'0,"0"0"-164"16,0 0-95-16,0 0-48 0,0 0-69 16,0 0-37-16,0 0-34 0,0 0-40 15,0 0-15-15,0 0-7 0,0 0-5 0,0 0 3 16,0 0-6-16,0 0-3 0,22 24-3 0,-20-10-4 15,0 1-3-15,-2 0-7 0,0 1 3 0,0 1-11 16,-2-1-2-16,-2 2 1 0,1-3-12 16,-3-1 10-16,1 0-5 0,-1-1-1 0,1 0 6 15,-1-3-5-15,1 1-3 0,1-1-7 0,2-1-19 16,-1-3-19-16,2-2-32 0,1-1-31 0,0-3-58 16,0 0-151-16,4 0-621 0,-3-1-833 0</inkml:trace>
  <inkml:trace contextRef="#ctx0" brushRef="#br0" timeOffset="284075.5976">21286 13741 0 0,'0'0'0'0,"0"0"0"0,0 0 290 16,0 0-7-16,0 0-25 0,0 0-28 0,0 0-20 0,0 0-22 0,0 0-18 15,0 0-10-15,0 0-15 0,0 0-2 16,0 0-8-16,0 0-10 0,-41-20-8 0,39 17-15 16,1 1-13-16,-1 0-11 0,2-1-9 0,-1 1-5 0,1 0-7 15,-2 0-3-15,2 1-6 0,0 1-4 16,0 0-1-16,0-1-2 0,0 1-2 15,0 0-4-15,0 0-9 0,0 0-6 16,0 0-10-16,2 0-4 0,4 0 1 0,2 0 1 16,5 0 5-16,4 0 1 0,4 0 3 0,4 0-2 15,7 0-1-15,2 0 2 0,3 0-5 0,4 0 2 16,4 0-4-16,2 0-5 0,3 0 3 0,4-1-1 16,-1 0 1-16,5-2 1 0,-3 2-3 0,3-1-1 15,-5 1-2-15,0-2 2 0,0 1 0 16,-2 0 0-16,-4-1-3 0,1 1-3 15,-6-1 2-15,-2 0-2 16,-1 1 4-16,-6 0 2 0,-2 0-2 16,-6 0 1-16,-3-1-1 0,-6 2-2 0,-2 0 4 0,-4 0 0 15,-5 0 4-15,-4 1 1 0,0 0 1 0,-1-2 2 0,0 2 0 0,0 0 0 0,0 0-2 16,0 0-3-16,0 0-2 0,-1 0-6 16,1 0 1-16,-1 0-3 0,1 0 1 0,0 0 2 15,0 0-8-15,-1 0-5 16,-1 0-12-16,0 2-12 0,-4 0-8 0,2 0-16 15,-2 1-20 1,-3 0-31-16,-1-1-77 0,0 1-178 16,4 1-464-16,0-2-825 0</inkml:trace>
  <inkml:trace contextRef="#ctx0" brushRef="#br0" timeOffset="284624.9788">21611 13648 1193 0,'0'0'308'16,"0"0"21"-16,0 0-45 0,0 0-34 0,0 0-32 0,0 0-37 0,0 0-42 16,0 0-42-16,0 0-24 0,0 0-22 0,0 0-12 15,0 0-4-15,0 0-6 0,0 0 4 0,1 4 5 16,2 6 2-16,-2 1 8 0,1 1-1 0,-4 4-2 16,2 2-6-16,0 0-6 0,-1 3-7 0,-3 1-4 15,-2 0-1-15,-1 0-11 0,0 0-1 0,1 0-4 16,1 0-6-16,-4-1 8 15,5 0-3-15,-3-1 0 0,2-1 4 0,0-1-7 0,3-4 1 16,-2 1-1-16,-1-3 0 0,4-1 1 16,0-1 0-16,0-1 0 0,-1-1-4 0,0-1-6 15,2 0-15-15,0 0-15 0,0-1-26 0,0 0-39 16,0 0-46-16,0 0-102 0,0 0-287 16,0-3-657-16,2 1-109 0</inkml:trace>
  <inkml:trace contextRef="#ctx0" brushRef="#br0" timeOffset="284949.95">21601 14148 1610 0,'0'0'382'0,"0"0"-58"0,0 0-89 0,0 0-37 0,0 0-40 0,0 0-26 0,0 0-31 16,0 0-22-16,0 0-19 0,0 0-14 15,0 0-3-15,0 0-8 0,0 0-3 0,0 0-1 16,58 32-3-16,-58-21-1 0,0-1-4 0,0 1-2 16,-1-1-7-16,-1 1-4 0,-2-1 0 15,3 1-4-15,-2 0 2 0,-3 0 3 0,3 1-7 16,-3-2 3-16,3 0-5 0,-2 0 0 0,1-1 2 16,2 0-1-16,-1-3-2 0,-1 2-5 15,3-2-7-15,-1 1-12 0,1-2-8 0,-1-2-14 0,2 1-15 16,0-2-19-16,0 0-34 0,0-1-54 15,0-1-129-15,3 0-324 0,-1 0-595 0</inkml:trace>
  <inkml:trace contextRef="#ctx0" brushRef="#br0" timeOffset="285373.2901">21822 14130 639 0,'0'0'363'0,"0"0"-59"0,0 0-39 15,0 0 0-15,0 0-21 0,0 0-17 16,0 0-40-16,0 0-43 0,0 0-33 0,0 0-22 16,0 0-11-16,0 0-5 0,0 0-8 0,0 0-2 15,116-40-2-15,-106 40-6 0,0 2-6 0,-2 2-6 16,3 0-10-16,-3 1-3 0,0 1-6 0,-3 1-3 15,3 1 2-15,-5 3-3 0,2 2 3 0,-3 1-2 16,-1 2-2-16,-1 2-3 0,0 0-4 16,-3 2 1-16,-4-4-3 0,-1 2 1 0,2 0-1 0,-3-3-4 15,0 1 0-15,-1-1-2 0,0-2 0 16,1-3 3-16,-1-1-6 0,4-1 6 0,0-2-3 16,-1 0-2-1,4-3 5-15,-4-1-3 0,5 1 3 0,-1-2-2 0,1-1 0 16,1 0-3-16,1 1-2 0,0-1 0 0,0 0-2 0,0 0 3 15,5 0 0-15,0 0-3 0,4-2 6 16,3-2-5-16,3 1 3 0,2-1 2 0,0 1-5 0,2 0 3 16,2 1-3-16,2 0-1 0,-1 0 4 0,0 0-2 15,0 1 2-15,-1-1 0 0,-1 1-1 16,-2 1-2-16,-4 0-1 0,2 0-7 0,-5 0-22 16,-1 0-33-16,-1 0-79 0,-5-1-245 0,0 0-887 15,-1-1-506-15</inkml:trace>
  <inkml:trace contextRef="#ctx0" brushRef="#br0" timeOffset="299348.2332">21570 13607 159 0,'0'0'767'0,"0"0"-437"0,0 0-52 15,0 0-21-15,0 0-24 0,0 0-16 0,0 0-30 0,0 0-29 16,0 0-25-16,0 0-15 0,0 0-11 0,20-52-12 16,-20 50-13-16,0 1-8 0,0 1-12 15,0 0 1-15,-1 0-4 0,-5 0-13 16,2 0-1-16,-5 3-14 0,-3 1-6 0,-6 3-1 0,-1 1-8 15,-2 2 5-15,-1 0-1 0,2 1-3 16,0 0 3-16,2 0-5 0,4 2-2 0,1-2-2 16,1 0-3-16,5-1-1 0,0-2-5 0,4 0 3 15,1-1-4-15,2 0-1 0,0-1 5 16,2-1-3-16,3-2 10 0,5-1 0 16,4 1-1-16,0-2 3 0,4-1-9 0,-1 0 3 15,4-1-2-15,0-5-1 0,1-1 2 0,-1-1-3 16,0 1 1-16,-2-2-2 0,-3 0 2 15,1 0-1-15,-2-2 1 0,-3 1 1 0,-1-2-3 16,-6 1 3-16,1 2-1 0,-4-1-1 0,-2 1 5 16,0 2-3-1,0 0-1-15,-7 2-1 0,1 1-4 0,-5-1 0 0,-3 0 0 16,1 3-1-16,1 0 3 16,-4 2-1-16,4 0-2 0,0 0 2 0,-2 3-1 0,2 2 2 0,1-1-2 15,1 2 2-15,2-1-5 0,1 3 2 0,-1-1-1 16,5 1 0-1,-2 0 5-15,4 0-2 0,1 1 2 0,0-1-2 0,0 1-2 16,6-2 0-16,-1-1-1 0,4 0 4 0,1-1-2 0,2-2 1 16,3-1 2-16,-2 0-3 0,3-2 2 0,-1 0-1 15,3 0 1-15,-4-1 1 0,4-3-3 0,-5-2 0 0,4-2 1 0,-6 1-1 16,1-3 4-16,-3 2-1 16,-1-2 2-16,-5 2 0 0,3-1-1 0,-5 0 0 15,-1 1-3-15,0-1 2 0,-1 1 0 0,-6 1-2 16,-1 0 2-16,1 2-3 0,-1 1 1 0,-5 1 0 15,1 1-1-15,-1 2 1 16,1 0-4-16,-2 0 2 0,0 2 1 0,3 1 0 16,1 0 2-16,1 3 0 0,2 1-2 0,2 0 0 15,0 1-3-15,0 1 1 0,5-1 0 0,0 1 2 0,0 1 0 16,0 0 1-16,9-1 0 0,-2 0-2 0,3-1 2 16,3-1 0-16,0 0-1 0,4-3 2 15,-3-1-3-15,4-1 0 0,-2-2-1 16,0 0 1-16,-2 0 3 0,2-2-2 15,-5-1 2-15,2-2-1 0,-2-1-3 0,-4 1 3 16,1-1-1-16,-3-1 3 0,-1 0 1 0,-3 1-1 16,-1 0 1-16,0 1-3 0,-1 2-1 15,-6-1 1-15,2 0-1 0,-3 2 2 0,-1 1-3 0,-1 0 1 0,0 0 0 16,0 1-1-16,0 0 3 0,1 0 0 16,3 0 0-16,1 1-1 0,0 1-3 15,0-1 1-15,4 0 0 0,-1 1 2 0,1-2 1 0,-1 0-3 0,2 1 0 16,0-1-2-16,0 0 0 0,0 0 3 0,0 0 0 15,0 0 0-15,0 0-1 0,0 1-1 16,2-1-2-16,0 0-9 0,0 1-10 0,6-1-19 16,-2 1-34-16,4 1-51 0,3-1-108 15,-3-1-440-15,-5 1-645 16</inkml:trace>
  <inkml:trace contextRef="#ctx0" brushRef="#br0" timeOffset="304303.756">10742 9931 0 0,'0'0'0'0,"0"0"0"16,0 0 0-16,0 0 25 0,0 0 273 0,0 0 2 16,0 0 6-16,0 0-4 0,0 0-33 0,0 0-40 15,0 0-18-15,0 0-10 0,-6 0-30 16,8-1-35-16,0-1-26 0,2-3-29 15,-2 1-2-15,1 0 3 0,1 0-12 0,-1 1-18 0,-1 2-22 16,2-1-15-16,0-1-12 0,-1 1-4 0,2 1-1 16,-2 1-1-16,0 0 3 0,2 0-3 15,-1 0 1-15,3 1-1 0,0 1-12 0,0 2-19 16,0-2-35-16,4 2-55 0,-1 1-90 0,3-1-139 16,2 0-261-16,-5-1-311 46,-4-2 317-46</inkml:trace>
  <inkml:trace contextRef="#ctx0" brushRef="#br0" timeOffset="304476.104">11074 9894 0 0,'0'0'513'0,"0"0"-112"0,0 0-51 0,0 0-44 15,0 0-41-15,0 0-55 0,0 0-52 0,0 0-50 0,0 0-34 0,0 0-27 0,6-1-25 0,-3 1-12 0,-1 1-9 0,3 0-1 0,3 1 7 0,3-2 0 0,3 2 5 0,4-1 3 0,1 0 2 16,5-1-9-16,3 1-27 0,3-1-35 0,3 0-64 15,4 0-100-15,0 0-139 0,3 0-335 16,-9 0-226-16,-10 0 763 0</inkml:trace>
  <inkml:trace contextRef="#ctx0" brushRef="#br0" timeOffset="304692.2846">11864 9855 0 0,'0'0'351'0,"0"0"149"0,0 0-81 0,0 0-92 15,0 0-82-15,0 0-71 0,0 0-53 16,0 0-46-16,0 0-20 0,0 0-9 0,0 0-15 15,0 0 2-15,0 0-1 0,0 0-1 16,0 0 2-16,0 0-3 0,0 0-4 0,113 2-3 0,-85-2-4 16,2 0 1-16,5 0 1 0,3 0-13 15,4 0-27-15,1-1-43 0,4 0-73 0,2 0-108 16,0-2-166-16,1 1-285 0,-14 1-167 16,-10 0 664-16</inkml:trace>
  <inkml:trace contextRef="#ctx0" brushRef="#br0" timeOffset="304908.459">12940 9829 0 0,'0'0'0'0,"0"0"0"16,0 0 398-16,0 0 7 0,0 0-44 16,0 0-42-16,0 0-41 0,0 0-33 0,0 0-36 0,0 0-46 15,123-1-41-15,-112 1-34 0,-1 0-21 16,3 0-15-16,5 1-12 0,0-1-11 0,4 0-4 16,1 0-4-16,6 1-5 0,1 0-1 15,0 1-5-15,3 0-18 0,3-2-31 0,-1 0-52 16,4 0-96-16,2 0-163 0,1 0-318 15,-11 0-315-15,-9 0 446 0</inkml:trace>
  <inkml:trace contextRef="#ctx0" brushRef="#br0" timeOffset="305042.3074">14230 9828 648 0,'0'0'556'0,"0"0"-229"15,0 0-60-15,0 0-37 0,0 0-64 16,0 0-8-16,0 0-13 0,0 0-31 0,0 0-24 15,0 0-16-15,0 0-18 0,0 0-19 0,0 0-14 16,134-3-5-16,-111 3-6 0,5 1 2 0,2 2-5 16,1 0-2-16,1 1-4 0,5 0-19 15,-3-1-30-15,6 1-60 0,0-1-94 0,1 1-166 16,1-1-310-16,-11-2-329 0,-11 1 466 0</inkml:trace>
  <inkml:trace contextRef="#ctx0" brushRef="#br0" timeOffset="305460.2577">15420 9869 954 0,'0'0'434'0,"0"0"-102"0,0 0-71 0,0 0-74 15,0 0-35-15,0 0-12 0,0 0-18 0,0 0-18 16,0 0-7-16,0 0-6 0,0 0-21 0,120-2-17 16,-108 2-18-16,-1 0-12 0,7 0-4 0,1 0-8 15,1 0-2-15,3 1-5 0,0 1 2 16,5 1 2-16,-1-1 1 0,-1 2 4 0,5-2-6 15,0 0-9-15,0 0-7 0,4-1-15 0,0 0-8 16,0 1-12-16,-2-1-12 16,0-1-18-16,-2 0-25 0,0 0-29 0,-2 0-34 0,-1 0-35 15,-3 0-20-15,1 0 12 0,-3 0 41 0,3-1 50 16,-2-2 48-16,-1 1 29 0,1-1 6 0,-1 0 11 16,0 1 2-16,2 0 4 0,-5-1 6 15,-1 2 3-15,-2 1 25 0,1-1 51 0,-6-1 54 16,4 0 49-16,-6 0 31 0,1 1-8 0,-1 0-24 15,-3 0-27-15,0-2-32 0,2 2-30 0,-1 1-23 16,-1-1-26-16,0 1-10 0,3 0-11 0,-1 0-5 16,0 0 4-16,0 0-9 0,0 0 1 15,0 0-1-15,-2 0-4 0,3 0 8 0,0 1-1 16,0-1 0-16,3 0 0 0,-2 1-4 0,1-1 2 16,-2 1-1-16,-1-1 3 0,-1 0 1 15,0 0-2-15,0 0 0 0,-1 0-1 0,-3 0 2 16,3 0 2-16,-3 0 3 0,1 0 5 0,-2-1-5 0,-1 0-1 15,1 1-2-15,-1-1-4 16,-1 0 4-16,-1 1-2 0,1-1-4 0,-1 1-21 16,0-2-37-16,0 2-44 0,1 0-90 15,0 0-155-15,0 0-416 0,0 0-807 0</inkml:trace>
  <inkml:trace contextRef="#ctx0" brushRef="#br0" timeOffset="305698.6636">16977 9839 1736 0,'0'0'14'0,"0"0"-19"0,0 0-12 0,0 0 16 0,0 0 7 16,0 0-1-16,0 0-4 0,0 0-5 0,0 0 7 0,0 0 10 16,126 8 12-16,-113-7 5 0,-1-1-4 15,5 0-6-15,-3 2-1 0,5-2 8 0,0 1 1 16,1-1-35-16,2 2-110 0,-1-2-289 0,-3 1-419 15,-7-1 254-15</inkml:trace>
  <inkml:trace contextRef="#ctx0" brushRef="#br0" timeOffset="306164.9288">17759 9796 0 0,'0'0'0'0,"0"0"0"0,0 0 45 0,0 0 175 0,0 0 9 15,0 0 11-15,0 0-27 0,0 0-58 0,0 0-53 16,0 0-34-16,0 0-25 0,0 0-13 16,0 0 2-16,0 0 5 0,109-21 4 0,-100 22-1 15,2 1-8-15,-1 1-6 0,2-2 1 16,-1 3 6-16,1-1 5 0,0 1-5 0,1-1-24 16,1 1-39-16,-2-2-32 0,2 1-17 0,0-2 1 15,0 0 13-15,3 0 11 0,0-1 5 0,0 0-1 16,2 0-9-16,-1 0 1 0,2 0 3 15,-2 0 11-15,1-1 17 0,-5-1 9 0,4-1 6 0,-1 1 2 16,-3-1 5-16,1 1 2 16,-2 1 7-16,0 0 10 15,-1 0 10-15,-2-1 14 0,3 1 14 0,-3 1 29 0,-1-1 22 0,-1 1 12 0,2 0 4 16,-2 0-17-16,0 0-21 0,-2 0-14 16,3 0-8-16,-2 0-1 0,0 1 6 0,-1 0 10 15,4 1 3-15,-1-2-2 0,1 1-10 16,1-1-17-16,0 1-12 15,1 1-10-15,2-1-5 0,-1 2-2 0,1-2-6 16,-2 1 0-16,3 1 0 0,-1-2 0 16,2 2 7-16,-1-3-3 15,4 2-2-15,-1-1-4 0,1-1-6 16,0 0-2-16,1 2-5 0,1-2-7 0,1 0-9 0,-1 0-16 0,2 0-23 0,-1 0-29 0,1 0-41 16,2 0-67-16,-3 0-112 0,3 1-174 0,-2-1-217 15,-5 0 227-15,-6 1 470 16</inkml:trace>
  <inkml:trace contextRef="#ctx0" brushRef="#br0" timeOffset="306499.147">19346 9797 0 0,'0'0'0'0,"0"0"0"0,0 0 0 0,0 0 50 15,0 0 112-15,0 0-4 0,0 0-12 16,0 0-4-16,132-2 3 0,-116 2-2 0,-1 1-17 16,3 0-25-16,-1 2-13 0,-2-2-2 0,4 1 4 15,-3 0-3-15,0 0-13 0,2-1-19 0,-2 1-15 16,-1-2-12-16,1 1-2 0,-2-1-3 0,0 1-2 16,0-1-3-16,0 0-6 0,0 0-2 15,0 0-5-15,-1 0 0 0,1 0 2 0,2 1-1 16,-5-1 0-16,4 2-1 0,-1-2 0 15,-2 1 1-15,1 0 2 0,-1 1 1 0,1 0 0 16,-2-1 2-16,2 0-1 0,1 0 1 0,0 1 1 16,-3 0-5-16,0-1-15 0,3-1-20 0,-3 0-16 15,2 0-13-15,-3 0 6 0,1 0 13 0,0 0-4 16,-1 0-31-16,0 0-80 0,1-3-148 16,-3 2-275-16,-4 0-6 0</inkml:trace>
  <inkml:trace contextRef="#ctx0" brushRef="#br0" timeOffset="306865.023">20391 9800 0 0,'0'0'99'16,"0"0"217"-16,0 0-41 0,0 0-43 0,0 0-4 15,0 0-7-15,0 0-15 0,0 0-22 0,0 0-17 0,118 19-15 16,-108-15-25-16,1-3-16 0,1 1-15 15,-2 0-8-15,1-2-11 0,-1 1-16 16,1-1-18-16,0 1-15 0,-1 1-8 0,-1-1-6 16,2 1-1-16,-1-2-3 0,0 1-3 0,1 0-1 15,-1 0-1-15,0 1-1 0,3-2 4 0,0 3-2 16,1-2-2-16,-2 0 2 0,3 1-4 0,-1-1 4 16,3 0 3-16,-2 0-3 0,4-1 1 0,-4 1-3 15,1-1-2-15,-1 2 1 0,0-1 2 16,-3-1 0-16,0 0 0 0,2 0 0 0,-4 0-2 15,2 0-2-15,-3 0-2 0,1 0-3 16,-3-3-5-16,3 2-13 0,-2-1-17 0,0-1-29 16,2 2-40-16,-1 0-48 0,-1 0-64 0,-1-1-79 15,1 1-136-15,1 0-234 0,-2 0-109 16,-4 0 709-16</inkml:trace>
  <inkml:trace contextRef="#ctx0" brushRef="#br0" timeOffset="307135.1491">21256 9808 398 0,'0'0'481'0,"0"0"-115"0,0 0-80 16,0 0-67-16,0 0-31 0,0 0-21 0,0 0-30 0,0 0-42 15,0 0-37-15,0 0-23 0,0 0-20 16,0 0-10-16,0 0-5 0,0 0-1 0,30 0 2 16,-28 2 2-16,0-2 3 0,1 1 0 0,-2 0 4 15,0 0 1-15,-1 1-5 0,3-2-36 16,0 1-115-16,-1-1-398 0,-1 1-980 0</inkml:trace>
  <inkml:trace contextRef="#ctx0" brushRef="#br0" timeOffset="310586.0167">21439 9907 91 0,'0'0'417'0,"0"0"-46"0,0 0-74 16,0 0-15-16,0 0-22 0,0 0-18 0,0 0-23 0,0 0-33 16,0 0-26-16,0 0-30 0,0 0-26 15,0 0-18-15,36-52-19 0,-35 52-5 0,-1 0-8 16,0 0-9-16,0 0-5 0,0 0-12 0,0 0-7 15,0 1-7-15,0 3-6 0,0-1 3 0,0 2 3 16,0 1 4-16,0 2 3 0,0 0-1 16,0 1-2-16,0 0-5 0,0 1 2 0,0 0-5 15,0 0-2-15,0 1 3 0,0-2-9 0,-1 2 4 16,1 1-2-16,-2-3-3 0,2 2 5 16,-2 0 0-16,2 1 2 0,0 1-1 15,0 0-2-15,0 0-7 16,0 2-16-16,0-1-24 0,0 1-44 0,0 1-59 0,2-1-95 0,1 2-174 0,-1-5-404 15,-2-3-777 1</inkml:trace>
  <inkml:trace contextRef="#ctx0" brushRef="#br0" timeOffset="310923.2692">21519 10344 0 0,'0'0'0'0,"0"0"0"0,0 0 441 0,0 0-8 0,0 0-40 0,0 0-26 0,0 0-66 0,0 0-38 0,0 0-50 0,0 0-48 15,0 0-34-15,0 0-30 0,-53 127-20 0,50-115-15 0,1 1-16 0,1-1-7 16,1 2-15-16,0-3-9 0,0 0-3 0,0 2-8 16,0 0 3-16,0 0-4 0,0 1 0 0,3 0 3 15,0 0-4-15,-1 2-11 0,0-3-18 0,1 3-35 16,0-1-50-16,-2 1-90 0,-1 1-116 16,-1 1-265-16,1-4-417 0,0-4 117 15</inkml:trace>
  <inkml:trace contextRef="#ctx0" brushRef="#br0" timeOffset="311051.611">21436 10985 0 0,'0'0'0'0,"0"0"430"0,0 0 14 0,0 0-57 0,0 0-36 16,0 0-46-16,0 0-70 0,0 0-46 0,0 0-48 16,0 0-37-16,0 0-8 0,0 0-14 15,0 0-13-15,0 0-5 0,10 104-24 0,-8-96-9 16,-2-1-6-16,1 0-4 0,-1 1-5 15,0-1-1-15,2 3-3 0,-2 1-4 0,0 0-6 16,0 2-21-16,0 1-40 0,0 0-34 0,-2 1-106 16,-1 1-165-16,0-3-348 0,2-3-686 0</inkml:trace>
  <inkml:trace contextRef="#ctx0" brushRef="#br0" timeOffset="311334.5435">21470 11435 216 0,'0'0'526'0,"0"0"-67"0,0 0-70 0,0 0-69 0,0 0-51 0,0 0-47 16,0 0-48-16,0 0-49 15,0 0-33-15,0 0-23 0,0 0-22 0,0 0-7 0,0 0-9 0,0 0-4 16,-2 125-2-16,3-113-9 0,-1 2-2 16,1-1-5-16,-1-1 1 0,0-1-3 0,0 0-1 0,0 0 0 15,0-1-3-15,0 2 4 0,0 0-3 16,0 2-11-16,0-1-5 0,-1-1-15 0,0 0-20 15,0 0-21-15,1-2-44 0,0 1-75 0,0 1-121 16,0-1-261-16,0 0-124 0,0-3-164 16,0-2 631-16</inkml:trace>
  <inkml:trace contextRef="#ctx0" brushRef="#br0" timeOffset="311450.0069">21428 11901 0 0,'0'0'0'0,"0"0"0"0,0 0 358 0,0 0 31 16,0 0-32-16,0 0-63 0,0 0-5 0,0 0-55 15,0 0-29-15,0 0-8 0,0 0-27 0,0 0-29 16,0 0-28-16,0 0-22 0,0 106-21 16,0-99-15-16,0 2-12 0,0 1-5 15,1 0-7-15,-1 1-1 0,0 0-4 0,0 1-5 0,0-1-2 16,0 2-6-16,0-2-1 0,0 2-3 0,0-2-2 16,0 1 0-16,0 0-3 0,-1-1 0 15,0 1-3-15,-1-1-4 0,0 3-5 16,-1-3-23-16,1 2-7 0,1-3-4 0,0 1-12 0,1-3 2 15,-1-2-19-15,1 0-35 0,0 0-39 16,0-1-51-16,0 0-78 0,0-2-112 0,0 1-178 16,0-2-268-16,0-1 406 0</inkml:trace>
  <inkml:trace contextRef="#ctx0" brushRef="#br0" timeOffset="311734.8292">21438 12406 578 0,'0'0'530'0,"0"0"-122"16,0 0-101-16,0 0-58 0,0 0-40 16,0 0-43-16,0 0-38 0,0 0-32 0,0 0-29 15,0 0-21-15,0 0-24 0,0 0-6 0,0 0-3 16,0 77-4-16,0-69 10 0,-1 2-8 0,1 1-1 16,0 0 0-16,0 1-6 0,-1 1 3 15,-3 1-3-15,1 2-6 0,1-2 3 0,-2 0-8 16,-1 0-6-16,3-2-4 0,0-1-20 15,-3-1-26-15,3 1-29 0,1-2-65 0,0 1-82 0,1-2-14 16,0 1-99-16,0-3-111 0,0 0-181 16,0-2 73-16,0 0 571 31</inkml:trace>
  <inkml:trace contextRef="#ctx0" brushRef="#br0" timeOffset="312185.3162">21416 12840 127 0,'0'0'553'0,"0"0"-116"16,0 0-17-16,0 0-121 0,0 0-46 0,0 0-37 0,0 0-57 0,0 0-45 0,0 0-31 0,0 0-23 0,0 0-19 0,0 0-13 0,0 0-7 15,0 0-10-15,9 118-1 0,-8-107-2 16,-1-1-1-16,1 0 5 0,-1 3-4 16,-1 1-1-16,1 0 0 0,-1 3-6 0,-4 0 2 0,2-1 0 15,2 1-1-15,-3-2 2 0,0 2-3 16,3-1-9-16,-4 1-8 0,2-1-14 0,1-2-22 15,1 0-19-15,0-2-41 0,-1-2-45 0,2-1-42 16,0 0-39-16,0-1-19 0,3-1-12 16,-1 0-40-16,2-3-37 0,-1 1-29 0,-1-3-36 15,-1 1 366-15,1-3 45 0,2 0 0 0,-2 0 0 16,-1 1 0-16,0 0 0 0,-1 1 0 0,0 2 0 16,0 1 0-16,0 0 0 0,0 1 0 15,0 0 0-15,-1 2 56 0,0-1 290 0,-1 0-49 16,0 2-12-16,0 0-63 0,1 0-28 0,1 2-3 15,0-3-23-15,0 1 18 0,0 0-8 0,0-1-31 16,0 1-9-16,0 1-19 0,0 0-16 0,1 0-17 16,1 2-16-1,1-1-12-15,-1 0-14 0,-2-2-1 0,1 1-9 0,1-1-9 0,-2-1-5 16,-2 2-4-16,2-1-4 0,0 0-2 0,0 0-1 16,0 0-2-16,0 1-4 0,0-4 1 15,-1 0-1-15,0-1 0 0,0-3 4 0,-2 1-5 16,1-2-14-16,0-1-32 0,1 0-74 0,0 0-167 15,0-3-468 1,0 1-897-16</inkml:trace>
  <inkml:trace contextRef="#ctx0" brushRef="#br0" timeOffset="315236.0252">21600 9786 0 0,'0'0'583'0,"0"0"-65"0,0 0-106 0,0 0-73 0,0 0-68 0,0 0-42 16,0 0-38-16,0 0-35 0,0 0-30 15,0 0-25-15,0 0-17 0,0 0-13 0,0 0-8 16,-50-68-5-16,44 63-4 0,-1 2-4 0,-1-1-4 15,-1 0-3-15,-1 1-1 0,1 0-3 0,-2 1 0 16,-1 0-7-16,2 0-3 0,-3 2-3 0,-3 0-6 16,3 2 1-16,-5 2-5 0,5 2-2 15,-4 2-5-15,4 0-2 0,-4 2-1 0,4 4-3 16,-4 0 3 0,4 4-3-16,-2-3-1 0,1 3 3 15,2 0-6-15,1-1 3 0,1 1 0 0,1-2 2 0,2-2-1 16,4-2-2-16,1-1-1 0,2 0-2 15,0-2 1-15,0 1 4 0,2-2 2 0,6-2 2 0,0 1-1 0,2-1-1 0,3-1 1 16,1-1 0-16,4-2 5 0,3-2-3 0,1 0-1 16,2-2 0-16,0-3-4 15,-2-2 3-15,2-3-2 0,-1 2 2 0,-5-4 0 0,0 0-4 0,0-2 2 32,-3 2-1-32,-2-2 2 0,-2 0 3 0,-4 0 2 0,-2-1-2 0,-4 1-1 15,0-3-1-15,-1 2-1 0,-1 1 0 0,-5 1 2 16,-1 0-5-16,-4 2 1 0,-2 1-1 0,-2 3-4 15,0 1 2-15,-2 1 4 0,-1 3 0 16,-2 0 0-16,-1 1 0 0,0 1-6 16,1 1 0-16,-1 5 2 0,2 3-1 0,0 3 3 15,4 1 0-15,-3 1-4 0,6 1 1 0,-1 0 0 0,5 0-2 16,1 1 4-16,4-2-2 0,0 1-1 16,3-1 0-16,0 0-2 0,5-2 4 15,0-1 0-15,5 0 1 0,4-1 1 0,0-3-2 16,5-3-1-16,0 0-2 0,2-3 4 0,2-1 1 0,1 0 0 15,0-3 2-15,-3-4-9 0,-1-2 3 16,-2 0 0-16,0-2 0 0,-3-1 7 0,2-1-5 16,-5-1 0-16,-1-2 2 15,-3 1-3 1,-4-2 4-16,0 0 1 0,-2 0 2 16,-2-1-1-16,0 0-2 0,-6 2-4 0,0 2-3 0,-5 3 5 0,-3 2-4 15,1 0 4-15,-6 4 0 0,-1 1-7 0,-1 4 10 0,-6 0-1 0,3 6-1 0,-5 4 5 16,3 3-8-16,1-1-1 0,3 6 0 15,1-1-2-15,2 4 4 16,2-3 0-16,6 1 2 16,1-2-2-16,6 0-1 0,-1 1-1 0,5-1-1 0,-1-1 2 0,7 0 1 15,4-2-1-15,3 0 2 0,1-3-5 16,3-2 4-16,4-2 0 0,-1-2 1 16,2-3 4-16,3-2-5 0,-4 0 2 15,1-3-4-15,-1-4-3 0,-2 0 3 0,1-2 1 0,-4-1 3 16,0-2 0-16,-4-1-1 0,3-1 0 0,-5 1-4 15,-2-1 6-15,-3 0-3 0,-3-3 1 0,-1 2 1 16,-1-2-3-16,-2-1 5 0,-4 1-1 0,-6 0 0 16,-1 0 1-16,-3 2-4 0,-3 4-1 15,-2 3 1-15,-5-1-1 0,-2 7 2 0,-2 2 1 0,2 0 0 0,1 1-3 16,0 5 2-16,5 1-1 0,1 4-3 0,1 1 5 0,5 3-6 16,2 2 3-16,2-2 0 0,5 3-6 15,1 0 4-15,4 0 1 0,1-1-1 0,0-1 4 16,2 0-2-16,7-2-1 0,2-2-2 15,4-1 4-15,1-2-3 0,3-2 4 16,2-2 4-16,-2-3-7 0,4-2 6 0,0 0-4 0,1-1-2 0,-3-4 4 16,0-2-2-16,-2-1-1 15,-3-1-1-15,-1-2-4 0,-4-1 3 0,-1 0 3 0,1-2 3 16,-6 0 3-16,-1 0-5 0,-3-1-2 16,-1-1-1-16,0 1 2 0,-5 0-2 0,-2-2 4 15,-5 3 0 1,-3 1 0-16,-3 4 2 15,-4 2-3-15,-2 4-2 0,-5 3 3 0,1 0-4 0,2 2 1 0,-2 3 2 16,5 4-2-16,-2 0 3 0,3 4 0 16,2 1-2-16,3 1 0 0,2-1-2 0,5 2-2 0,1 1 0 0,5-1-1 0,2 1-1 0,1-1 5 15,4-1 3-15,5 0-4 16,2 1 8-16,6-2-8 0,1-1 0 16,2-2 4-16,3-3-9 0,0-2 6 0,0-3-1 0,3-3-2 15,-1 0 8 1,-2-1-2-16,0-4 2 0,-1-4-2 0,-3 0-4 0,2-1-2 0,-8-2-3 15,1 0 4-15,-3-1 0 0,-3-1 1 16,0 1 7-16,-5-3-5 0,-1 1 6 0,-1 1-4 0,-1-4-2 0,-3 2 2 16,-4-1-5-16,-2 1 5 0,-5 0 0 15,-1 3-3-15,-5 2 6 0,-5 3-4 0,0 3 0 16,-2 4 0-16,-2 1-2 0,2 2 0 0,1 6-1 0,0 3 2 16,0 4-4-1,4 2 3-15,3 1 1 16,2 1-5-16,7-1 5 0,2 1-3 0,5 3 0 0,4-1 2 0,0 0-5 15,9-1 2-15,4 0-3 16,2-2 3-16,5 0 4 0,5-5 1 16,-1-1 2-16,3-4 0 0,1-2 0 0,-2-4-4 0,3-2-2 0,-1 0 1 15,-4-1-6-15,2-6 7 0,-6 0-1 0,-3-2-6 16,-1-3 10-16,-4-1-6 0,-1 0 2 16,-2-2 7-16,0 0-8 0,-5 0 4 0,-1-2-1 15,-2 0-1-15,-1-1 4 0,-4-2 0 0,-2 2 1 0,-5 0-2 16,-2 0 4-16,-3 3-4 0,-4 1-2 0,-3 3 6 15,-4 4-11-15,-2 4 5 0,2 3 4 16,0 0-8-16,0 5 10 0,3 5-5 0,-2 3-2 16,3 1 3-16,4 3-4 0,3-1-1 15,3 2-1-15,4 0-1 0,4 1 3 16,5 0-1-16,0-1 3 0,3-1-2 0,10 1-2 16,2-3 1-16,4-1-2 0,4-2 6 0,3-5-3 0,2 1 0 0,1-6 2 15,4-1-3-15,1-1 3 16,-2-2-4-16,-2-7-3 0,-4 1-1 0,-1-4-5 15,-2-1 4-15,-3 0 0 0,-1-3 5 16,-2-1 4-16,-5 1 2 0,-2-1 1 0,-4 0-4 16,-2-1 1-16,-4 0 0 15,0 0 0-15,-2-2 5 0,-7 2-6 0,-1-1 2 0,-4 3-1 16,-2 4-5-16,-3 1 6 0,-1 3 1 0,-1 2 2 0,-2 5 3 0,-5 1-5 16,3 4-1-16,-1 3-5 0,-2 3 3 0,4 1 0 15,0 3 1-15,5 1 2 0,3 3-6 16,3 1 2-16,3-1-3 0,2 2-1 0,7-1 2 15,1 1-2 1,0-2 0-16,3-2 0 0,10-2 0 0,1-2 4 0,4-1 2 16,3-2 1-16,3-4 2 15,-1-1-4-15,5-2 2 0,-2-2-1 0,-1 0 0 0,0-4-2 0,-1-2-1 0,-4-1 1 16,-3-2-4-16,0-2 6 0,0-1 0 0,-4-1 1 16,-2-1 5-16,-3-1-2 0,0-1 0 0,-7 0-1 15,-1-1-2-15,0 0 4 0,-8-1-1 16,-2 4 2-16,-1-2-1 0,-7 4-3 15,0 4-1-15,-6 4-2 0,0 3 6 0,-4 1 0 16,-3 3 0-16,1 7 0 0,-1 2-7 0,1 4 2 16,2-1 0-16,6 2 0 0,2 1 2 0,6-1-4 0,4 1-1 15,3 2-1-15,2-4-2 0,5-2 3 16,4 1 3-16,6-2-2 0,5-3 3 0,2-2-2 16,5-2-2-16,4-4 2 15,1-2 2-15,1 0-2 0,1-6 1 0,1 0-5 0,-2-2-5 0,-3-3 5 0,0 1 0 16,-2-3 4-1,-4 2 6-15,-2-4-3 0,-2 0-2 0,-5-2 1 16,-1 0-3-16,-5 1 3 0,-2-1 3 0,-2 2 0 16,-2 1 1-16,-3 3-4 0,-5 2-1 0,-4 3-2 0,-2 3 4 15,-5 3 3-15,-6 0-3 0,0 6 6 0,-3 3-8 16,-1 3 3-16,1 1 0 0,3 0-2 16,3 2 4-16,4-2-5 0,4 1 0 0,6-1-3 15,1 1 0-15,3 1 2 0,3 0 1 16,2-1 0-16,1 1-3 15,9-2-2-15,2-2 1 0,6-2 3 16,1-2 3-16,4-2 0 0,0-4-1 0,-1-1-2 0,0 0-2 0,0-4-3 16,-2 0 3-16,-1-3-2 0,-5 0 4 15,0-1 2-15,-1 0-3 0,-4-2 3 0,1-1-2 0,-2 0 2 0,-4-2 3 16,-1 2-2-16,-2-2-2 0,0-1-1 16,0 2 1-16,-4-2 0 0,-5 0 7 15,-1 0-2-15,0 1-4 0,-2-1 0 0,-4 1-1 0,2 2 2 16,-5 3 4-16,-2 5-2 0,2 0 1 15,-2 2-2-15,1 1-3 0,2 5 2 0,0 1-2 16,2 2 3-16,-2 2-2 16,6 3-1-16,-1-1-1 0,3 3-2 0,2-1 1 0,1 0 6 0,4 0-2 15,3 0-2-15,0 1-1 0,0 0-3 0,8-1-2 0,0-3 5 16,5 0 3-16,2-1-5 16,5-3 5-16,0-3 0 0,5-2-2 15,-2-2 4-15,1 0-2 0,0-3-5 0,-2-4 0 0,-1 0 0 16,-3-1-1-16,-2-2-1 0,0 0 6 0,-2-3 0 15,-3 0 4-15,-2 0 2 16,-1 0-5-16,-5 1 2 0,-3 1-4 0,0-1 3 0,-1 2 1 16,-6 2-2-16,-5-1 1 0,0 5-4 0,-5 1 0 15,-2 2 3-15,-6 1 2 0,-2 1 3 16,-5 6 0-16,-1 4-6 0,2 2-2 16,0 1 0-16,2 1 0 15,6-1 0-15,3 4 5 0,3 0-5 0,6 1-1 0,4 0 1 16,4 0-4-16,3-1 1 0,10-1 1 0,2-1-1 15,8 0 2-15,5-7 0 0,1 1 0 16,7-7 3-16,1 0 0 0,-1-3 4 0,2-4-8 0,-2-3-1 16,-3-2-2-16,-6-1-3 15,3-3 8 1,-4 0 4-16,-2-2 1 16,-3 1-2-16,-6 0-2 0,-2-1-4 0,-4-1 2 0,-4 1 6 0,-2 3-1 15,0-1-1-15,-8 2 2 0,-2 0-6 0,-2 4 3 0,-6 0 5 0,-3 1-3 16,-3 4 2-16,-4 0-3 0,-2 2 2 0,0 0-1 0,-1 5-3 15,1 0 3-15,2-1-2 16,5 1 1-16,3 0 2 0,7 0-6 16,0 1 1-16,7 0-2 0,0-2 4 0,4 2-3 0,2 0-3 15,0 0-3-15,0-1-11 0,8 2-9 0,3-1-18 0,4 0-38 0,3-2-61 0,3-2-165 16,-3 1-673-16,-6-2-360 16</inkml:trace>
  <inkml:trace contextRef="#ctx0" brushRef="#br0" timeOffset="316240.0425">21966 10036 0 0,'0'0'0'0,"0"0"0"0,0 0 0 0,0 0 0 0,0 0 0 0,0 0 324 0,0 0 45 15,0 0-42-15,0 0-44 0,0 0-31 16,0 0-18-16,0 0-21 0,0 0-14 0,2-72-18 16,0 68-22-16,0 0-8 0,-2 1-11 15,1 0-8-15,-1 0-7 0,0 1-11 0,0 2-11 0,0 0-13 16,0 0-10-16,0 0-16 0,0 0-13 15,0 0-11-15,0 0-10 0,0 0-6 0,0 1-5 16,0 0-2-16,0 2-5 0,0-1-4 0,-1 2-1 0,-3 3 1 16,3 0-1-16,0 1 5 15,-1-1 2-15,0 1 3 0,-2 2-4 0,2-2 0 16,1 3 0-16,-1 2-6 0,-3-1 7 16,3 4-3-1,-2-1-3-15,-1 3-1 0,4-1-2 0,-2 1 2 0,0 1 1 0,0 0 0 16,1 1 1-16,0-1-5 0,-1 2-2 0,0 0-1 0,2-2 1 0,0 2 0 15,-1-3 1-15,0 2 2 0,0-4-4 16,2 2 2-16,-2 0-1 0,2 1-2 0,0-1 5 16,0-1-3-16,0 0 1 0,-1 1-1 0,1-1-4 15,0-1 4-15,-1 1 1 0,1-2 0 16,0-1 2-16,-1-2-3 16,1-1-2-16,0-2 0 0,-1 0 0 0,1-1 1 0,0-1 1 0,-1-3 2 15,1 1-4-15,0-1 2 0,0-2 2 0,-2 1-2 16,2-2 5-16,0 0-4 0,-1-1 0 15,1 0 0-15,0 0-1 0,0 0 4 0,0 0 1 0,0 0-1 16,0-1-4-16,0-1-3 0,0-1-6 16,0 1-8-16,-2-2-4 0,1-1-12 15,0-2-10-15,1-1-16 0,0-1-22 0,0-1-28 16,0-2-53-16,0-1-90 0,2-2-233 0,3 4-676 16,-4 2-465-16</inkml:trace>
  <inkml:trace contextRef="#ctx0" brushRef="#br0" timeOffset="316691.3703">21947 10038 1919 0,'0'0'307'0,"0"0"-40"0,0 0-78 0,0 0-25 0,0 0-31 0,0 0-19 0,0 0-19 0,0 0-17 16,0 0-8-16,0 0-14 0,0 0-10 0,0 0-9 15,0 0-9-15,0 0 1 0,0 0 0 16,18-28 1-16,-15 31-2 0,5 2-1 16,-3 2-1-16,1 3-1 0,3 1 2 0,-1 1-2 0,0 4-2 15,1-1-2-15,1 2-7 0,3 1 0 0,-2 0 1 16,2-2-2-16,-1 0 1 0,4 0-3 16,-2-1-5-16,5 0-2 0,-2-1 2 0,1-2-2 0,-2-1 3 15,3-2-1-15,-2-1-1 16,-2-1 0-16,3-1-1 0,-2-1-2 0,0-1 4 15,0-2-5-15,-2 0 3 0,-1 1-1 0,2-2 0 0,-2-1 0 16,-3 0-1-16,-1 0-2 0,0 0-1 0,-4 0-5 16,1-3-5-16,-2 1-6 0,1 0-5 15,-2-2-8-15,0-2-7 0,2 0-11 0,-3-2-20 16,0 0-19-16,-1-2-39 0,3-1-52 0,-3-2-89 16,0-1-159-16,-1-3-283 0,1 3-402 15,-1 7 310-15</inkml:trace>
  <inkml:trace contextRef="#ctx0" brushRef="#br0" timeOffset="316994.2936">22404 9973 0 0,'0'0'715'0,"0"0"-87"0,0 0-156 0,0 0-95 16,0 0-68-16,0 0-52 0,0 0-50 0,0 0-38 15,0 0-24-15,0 0-27 0,0 0-17 0,0 0-20 16,0 0-16-16,0 0-16 0,-39-78-18 16,39 78-11-16,-1 5-8 0,-1 0 2 0,0 2-2 0,-4 3 3 15,3 3 3-15,-4 1-6 0,3 1 4 16,-2 4 1-16,3-1-2 0,-2 2 3 15,1 1-6-15,2 0-1 0,-3 2 0 0,1 3-3 16,1 0 0-16,-2 2 2 0,3-1-1 0,-1 5 0 0,-3-2 1 16,4 1-5-16,-4 1-3 0,0-1 3 15,0 0-4-15,2-1 2 0,-3-3 3 0,4-1-6 16,-3-3 7-16,3-1-5 0,0-2 0 0,-1-1 2 16,2-3-3-16,1-1-2 0,0-2-1 0,1-3 2 15,0-1 0-15,0-1 4 0,0 0 1 16,0-1-4-16,0-2 5 0,0-2-7 0,0 0-2 15,1 0 6-15,0-1-13 0,-1-1 9 0,0-1 0 16,0 0-7-16,0 0 7 0,1 0-8 16,-1 0-1-16,0 0-4 0,0 0-8 0,0-1 0 0,0 0-7 15,0-3-10-15,0 1-16 0,0-2-23 16,0-2-34-16,-1-1-66 0,0-1-167 16,0 4-650-16,0 1-762 0</inkml:trace>
  <inkml:trace contextRef="#ctx0" brushRef="#br0" timeOffset="317873.0386">22517 10073 773 0,'0'0'461'0,"0"0"-84"16,0 0-48-16,0 0-50 0,0 0-29 0,0 0-38 16,0 0-30-16,0 0-41 0,0 0-28 15,0 0-18-15,0 0-25 0,0 0-9 0,0 0-11 16,0 0-10-16,-21-5 1 0,21 6-8 0,0-1-3 15,0 1-4-15,0 0-7 0,0 1 1 0,5 0 0 16,-2 1 7-16,2-3 3 0,1 3 2 16,4-1 0-16,2-1-8 0,4-1 1 0,3 0-4 0,2 1-6 15,-1-1 6-15,3-3-14 16,-1-1 1 0,-1-1-2-16,4 0-5 15,-3 2 6-15,-2-2-3 0,-2 2 2 0,-2 1-3 0,-4-2-3 0,2 3 0 0,-8-2 0 16,2 2 1-16,-6 1 0 0,2 0 2 0,-3 0 0 15,-1 0-5-15,0 0 7 0,0 0-5 0,0 0-1 0,0 0 5 16,0 0-8-16,0 0 2 0,0 0-3 0,0 0-1 16,0 0-2-16,0 0-8 0,0 0-5 0,0 0-14 0,0 1-19 15,0 2-17-15,0 0-25 0,-2 1-30 16,-3 0-50-16,2 1-141 0,-2-2-398 16,3-1-971-16</inkml:trace>
  <inkml:trace contextRef="#ctx0" brushRef="#br0" timeOffset="318340.8283">22686 10086 1581 0,'0'0'453'0,"0"0"-117"0,0 0-53 0,0 0-79 16,0 0-35-16,0 0-31 0,0 0-30 0,0 0-22 15,0 0-19-15,0 0-11 0,0 0-11 0,0 0-8 16,0 0-8-16,0 11-5 0,0-8 4 15,0 1 3-15,0 2-1 0,1 1 2 0,0 0-10 16,-1 1-4-16,0 0-2 0,0 3-4 0,0 0 3 16,0 1-1-16,0 3 1 0,0 1-2 0,0 2-4 15,0-1 1-15,0 1-2 0,-2 3 2 0,0-1 4 16,-5 1-5-16,4 2-1 0,-4 0-4 16,4 0-3-16,-3 1 4 0,1-1 1 0,-1-1 1 15,1 0-2-15,0 0-2 0,1-3-2 16,-1-3 0-16,2 1 4 0,1-4-1 0,-3-1 3 0,3-2-5 15,1 0-5-15,0-1 5 0,0-4-3 0,1 1 6 16,-1-2 3-16,1-2-6 16,0 1 1-16,0-3-3 0,0 0-2 0,0 0 7 15,0 0 0-15,0 0 4 0,0 0-1 0,0 0-3 0,0 0 1 16,0 0-1-16,0 0 6 0,0 0-2 16,0 0-1-16,0-2-3 0,0-1-3 15,0 1-1-15,0-2-1 0,0 0 2 0,1-1-3 16,0 2-6-16,-1-1-6 0,1 0-14 0,-1 1-9 0,1 0-3 15,-1 0-8 1,0 1-8-16,0-1-22 0,0 3-25 0,0 0-43 0,-1 0-63 0,-2 0-151 16,-2 0-551-16,4 0-809 15</inkml:trace>
  <inkml:trace contextRef="#ctx0" brushRef="#br0" timeOffset="318930.9921">21995 10873 0 0,'0'0'94'0,"0"0"346"0,0 0-82 15,0 0-52-15,0 0-68 0,0 0-38 0,0 0-23 16,0 0-31-16,0 0-17 0,0 0-6 16,0 0-4-16,0 0 9 0,0 0 8 0,0 0 8 15,-11-3-1-15,11 3-5 0,0 1-10 0,0 1-16 16,0-2-9-16,0 0-25 0,0 1-15 0,0 0-16 15,0 0-16-15,0-1 1 0,0 0-9 16,0 0 0-16,0 0-3 0,0 0-7 0,1 0-1 16,1 0-3-16,6 0 2 0,3 0 4 15,2-1 1-15,7-4 5 0,6 0-6 0,3-2 0 16,3 2-2-16,2-2 0 16,3 0 7-16,-2 0-10 0,3 0-1 0,-1-1-4 0,-2 2-4 0,2-1 4 15,-5-1 5-15,-2 1-5 0,-5 1 4 16,1-1-7-16,-3 4-6 0,-3-1 5 0,-3 0 2 15,-3 2-1-15,-4 0 3 0,-2-1-4 0,-4 2-9 16,1 1 9-16,-4 0-4 0,-1 0 6 0,0 0 4 16,0 0-7-16,0 0 3 0,0 0-5 0,0 0-4 15,0 0 6-15,-1 0-1 0,0 0 1 0,-5 1 0 16,4 2-8-16,-4 0-4 16,0 1-13-16,-2-1-12 0,-3 1-15 0,-1-1-22 15,-4 2-20-15,0 1-37 0,-1-1-55 0,-1 2-123 16,-3 2-316-16,5-4-595 0,4-1 83 15</inkml:trace>
  <inkml:trace contextRef="#ctx0" brushRef="#br0" timeOffset="319348.3886">21894 11069 1822 0,'0'0'399'0,"0"0"-86"0,0 0-99 0,0 0-41 0,0 0-25 0,0 0-26 0,0 0-28 0,0 0-24 0,0 0-22 0,0 0-6 0,0 0 2 0,0 0 1 0,0 0 4 0,0 0 2 16,31 5-2-16,-11-5-2 0,1-2-6 15,4-3-4-15,3 0-5 0,2-2-5 0,3-1-4 16,0 1-7-16,1-2 1 0,-1 2-4 0,6-2-2 0,-2 1 1 16,-2 1-5-16,3-1-2 15,-1 1-2-15,-4 1 2 0,-1 0-2 0,-1 0 3 0,-1 0 0 16,1 2-5-16,-3-2 3 0,-4 2-3 0,2 1-2 15,-6 1 2-15,-5-1-3 0,2 1 5 16,-6 0 0-16,-2-1-3 0,-5 2 4 0,3 1-1 16,-5 0 1-16,-2 0 2 0,0 0-3 0,0 0 1 15,0 0-1-15,0 0 0 0,0 0 1 0,0 0 0 16,0 0 1-16,0 0-4 0,0 0 2 16,0 0-1-16,0 0-2 0,0 0 3 0,0 0-6 0,0-1-10 15,-1 0-13-15,0 1-22 0,-1-1-28 16,-4-1-50-16,2 2-131 0,-2 0-788 0,4 0-803 0</inkml:trace>
  <inkml:trace contextRef="#ctx0" brushRef="#br0" timeOffset="325664.2225">483 13830 2620 0,'0'0'64'0,"0"0"20"0,0 0 28 0,0 0 14 0,0 0-11 0,0 0-18 0,0 0-31 0,0 0-27 0,0 0-18 15,0 0-7-15,0 0 12 0,0 0 6 0,0 0 1 16,5 2 1-16,0 12-10 0,6 8 0 0,7 8-31 16,0 6-4-16,-2 5-2 15,8 3-2-15,-2 5 27 0,0-2 1 0,-1 1-9 0,1 0 3 16,-3-1-1-16,2 0 2 0,-2-2 6 0,-2-1-6 15,-2-2 1-15,-3-5-3 0,2-2-2 0,-4-6 3 16,-4-3 0-16,1-6 1 0,-4-5 7 16,2-4-2-16,-3-4 9 0,-1-4 10 0,-1-3 4 15,0 0 2-15,0-3-7 0,-4-5-14 0,-3-5-15 16,-1-3-1-16,-2-4-2 16,-2-5 3-16,-1-5 4 0,-4-4-6 0,-1-7 0 15,-2-4-2-15,3 3-4 0,0 1 8 16,3 5 29-16,0 0 2 0,1-2-1 0,-5-3-2 15,5-3-33-15,-5-1 1 0,5-2 4 16,-5-3-4-16,5 1 3 0,-3-2-3 0,4 1-1 0,-1-1 3 16,2 1-1-16,1 0 6 0,1 2-2 0,0 4 1 15,2 3-1-15,3 4-2 0,-2 4 1 16,3 12 0-16,3-3-4 0,0 9 1 0,0-1-1 16,2 0 3-16,8 9 4 0,6 3 1 0,5 5-28 15,8 12-4-15,2 9 1 16,4 6-2-16,6 6 28 0,4 5 3 0,0 3-2 0,-1 2 2 0,2 1 1 15,-2 1-2-15,1 2 1 0,-2-1-2 0,-1 0-1 0,-1-3 2 16,-2-1 0 0,0-2 0-16,-5-4 4 15,-3-3-5-15,-1-3 2 0,-3-5 0 16,-7-2 2-16,-2-4-1 0,0-1-1 0,-2-4-4 0,-6-3-10 16,-1-3 3-16,-5-4-4 0,-2-2 2 0,2-2 16 0,-3 1-16 0,-1-2 5 15,0 0-22-15,0 0-17 0,0 0-9 0,0 0-17 16,0 0-14-16,-3-4-111 0,-1-1-200 0,0 3-674 15,-1-2-700-15</inkml:trace>
  <inkml:trace contextRef="#ctx0" brushRef="#br0" timeOffset="326067.4366">546 14215 2518 0,'0'0'79'0,"0"0"-3"0,0 0-15 0,0 0 6 0,0 0 9 16,0 0 12-16,0 0 14 0,0 0 11 0,0 0-36 15,0 0-15-15,0 0-14 0,0 0-19 0,0 0 10 16,129-60-7-16,-95 39-10 0,3-2-1 0,4-4 2 16,-3 0-10-16,1-1-2 0,-4-1-2 15,4 0 0-15,-4-1 1 0,1 2 1 0,-3 1-3 16,-1-1-10-16,-1 3-8 0,-2 1-17 0,0 2-19 15,-2 0-24-15,-4 3-47 0,-2 2-66 0,6-4-128 16,-11 6-360-16,-1 4-754 0</inkml:trace>
  <inkml:trace contextRef="#ctx0" brushRef="#br0" timeOffset="326872.7464">1604 13277 2180 0,'0'0'231'0,"0"0"-54"0,0 0-20 0,0 0-4 16,0 0-12-16,0 0-20 0,0 0-33 0,0 0-15 16,0 0-22-16,0 0-8 0,0 0-8 15,0 0-4-15,0 0-7 0,-84 15-4 0,80-2-6 16,-3 2-9-16,1 4 8 0,2 3 2 0,-3 1 2 15,2 2 3-15,3 2-12 0,-1 1-2 0,5 1-2 16,-2 0-5-16,1 1 8 0,3-2-4 16,4 1 0-16,0 1 3 0,2 1-4 15,1 0 1-15,1-2-1 0,0-2 3 0,4-5-3 0,-2-5 3 16,4-4-4-16,-2-4-7 0,2-2 7 16,5-5 0-16,-3-2 3 0,4-3 8 0,-1-7-5 15,-1-4 1-15,3-6-4 0,-2-3-5 0,-1-4 4 0,4-5-1 16,-2-2 3-16,-3-5-2 15,1-6-2-15,-2 1-1 0,-2-3 0 0,-1-1 0 0,-5-1 2 16,-3 1 1-16,-2 2-2 0,-4 3 3 0,-2 4 0 16,-1 6 2-16,-2 3 6 0,-6 4 3 0,0 2-4 15,-1 4-5-15,-1-1-3 0,2 5 2 16,1 2 1-16,-1 5 6 0,0 1 1 0,3 3-5 16,-2 2 2-16,2 0-2 0,1 1 0 0,3 1 8 15,-1 0-6-15,1 1 0 0,1 0-4 16,0 0-8-16,0 0 5 0,0 0-2 15,0 0 4-15,0 0 1 0,0 0-6 0,0 0 0 0,0 0 0 16,0 0-2-16,0 0 2 0,0 0 0 16,0 0-2-16,0 0 0 0,0 0-2 0,0 0 1 15,0 0 1-15,0 0 6 0,0 0-4 16,0 0 0-16,0 0-2 0,0 0-8 16,1 0 7-16,-1 0-3 0,0 0 2 0,0 0 4 0,0 0-3 15,0 0 1-15,0 0 0 0,0 0 0 0,0 0 3 16,0 0 0-16,0 0 0 0,0 0-2 0,0 0 1 15,0 0 0-15,0 0 1 0,0 0 5 16,0 0-5-16,0 0-2 0,0 0 1 16,0 0-4-16,0 0 4 0,0 0 2 0,0 0 1 15,0 0 0-15,0 1 0 0,0-1-2 0,0 0 0 16,0 0 3-16,-1 0-1 0,1 0 2 0,0 0-3 16,0 0-6-16,0 0 6 0,0 0-2 0,0 0 1 15,-2 0 8-15,2 0-9 0,0 0 1 16,0 0-3-16,0 0-4 15,0 0 7-15,0 0 0 0,0 0 1 0,0 0 0 0,0 0-3 16,-2 0-1-16,2 0 1 0,0 0 1 0,-1 0 0 16,0 0 0-16,1 0-3 0,0 0-4 15,0 0 4-15,0 0 0 0,0 0 3 0,0 0 10 0,0 0-13 16,0 0 3-16,0 0-5 0,0 0-8 16,0 0 10-16,0 0-1 0,0 0 0 0,0 0 0 0,0 0-5 15,0 0-1-15,0 0-3 16,0 0 4-16,0 0-2 0,0 0-2 0,0 0-3 0,0 0-7 0,0 0 2 15,0-1-1-15,0 1 0 16,0 0 6-16,0 0-8 0,0 0-2 16,0-2-10-16,0 2-18 0,0 0-16 15,0 0-34-15,0 0-42 0,0 0-68 0,0 3-214 16,0 0-390-16,0 0-548 0</inkml:trace>
  <inkml:trace contextRef="#ctx0" brushRef="#br0" timeOffset="328018.6186">1875 13048 0 0,'0'0'106'0,"0"0"269"0,0 0-17 0,0 0-24 15,0 0-46-15,0 0-34 0,0 0-35 0,0 0-23 16,0 0-24-16,0 0-35 0,0 0-40 0,0 0-30 16,0 0-19-16,-3 0-5 0,3 0-1 0,0 0-1 15,0 0 2-15,1 0 1 0,-1 0-5 16,0 0-1-16,1 0-5 0,-1 0-3 0,0 0-1 15,0 0 0-15,0 0-4 0,0 0 0 0,0 0-4 16,0 0-5-16,0 0-1 0,0 0-4 16,0 2-2-16,0-2 0 0,0 0-4 0,0 0-3 0,0 0 2 15,0 0-2-15,0 0 2 0,0 0 2 16,0 0-4-16,0 0 0 0,0 0-2 0,0 0 2 16,0 0 0-16,0 0-1 0,0 0 2 15,0 0-3-15,0 0 0 0,1 0 0 0,-1 0 0 16,0 0 3-16,0 0-3 0,0 0 1 0,0 0-2 15,0 0-2-15,0 0 3 0,0 0 0 16,0 0 1-16,0 0 1 0,0 0-3 0,0 0 1 16,0 0-2-16,0 0 0 0,0 0 2 0,0 0 1 0,0 0 0 15,0 0-2-15,0 0 2 0,0 0-2 16,0 0 1-16,0 0 3 0,0 0-2 0,0 0 1 16,0 0-2-16,0 0-1 0,0 0 3 0,0 1-4 15,0-1 4-15,0 0 0 0,0 0-3 16,0 0 2-16,0 0-3 0,0 0 3 0,0 0-2 15,0 0 3-15,0 0 0 0,0 0-3 0,0 0 2 16,0 0-3-16,0 0 2 0,0 0 2 0,0 0-4 16,0 0 4-16,0 0-4 0,0 0-1 0,0 0 2 15,0 2 0-15,0-2 2 0,0 0-3 16,0 0 2-16,0 0-3 0,0 0-2 0,0 0 3 16,0 0-3-16,0 0 2 0,0 0-1 15,0 0-3-15,0 0 2 0,0 0-2 0,0 0 2 16,0 0 2-16,0 0-6 0,0 0 0 0,0 0-3 15,0 0-3-15,0 0-4 0,0 0-5 16,0 0-7-16,0 0-10 0,0 0-12 0,0 0-21 0,0 0-41 16,0 0-20-16,0 0-46 0,0 1-133 15,3 1-298-15,-1 0-452 0</inkml:trace>
  <inkml:trace contextRef="#ctx0" brushRef="#br0" timeOffset="328671.4047">1477 12140 0 0,'0'0'659'0,"0"0"-353"0,0 0 45 0,0 0-34 15,0 0-22-15,0 0-3 0,0 0-21 0,0 0-52 16,0 0-60-16,0 0-48 0,0 0-48 0,0 0-24 16,0 0-23-16,0 0-15 0,-54-46-1 15,57 59 5-15,2 4 15 0,3 3 11 0,3 5 0 16,4 2 10-16,0 5-3 0,4 1-6 16,0 7 1-16,4 2-14 0,3 2-6 0,-1 6 2 15,4-1 2-15,-1 3-2 16,2 2 5-16,-1 1 2 0,1 1-4 0,-2-2 1 0,-1 0-5 15,0-4-3-15,-2-3-1 0,0-5-2 0,-3-2 1 16,-1-5 0-16,-3-6 0 0,-4-4-1 0,4-3-2 0,-6-5-3 16,0-1-3-16,-2 0 2 15,0-2-5-15,2 2 6 0,0 1 1 0,2-2 2 16,-2 0 5-16,-2-2-5 0,-1 2-6 0,2 1-8 16,-2-1-19-16,-1 2-18 0,0 1-34 0,-2-2-45 15,3 0-72-15,-6 0-206 16,2-5-547-16,-4-4-730 15</inkml:trace>
  <inkml:trace contextRef="#ctx0" brushRef="#br0" timeOffset="329085.2984">1781 13039 1732 0,'0'0'143'0,"0"0"-23"0,0 0-32 0,0 0-41 0,0 0-35 0,0 0 31 16,0 0 44-16,0 0 41 0,0 0 23 0,0 0-18 16,0 0-38-16,0 0-35 0,0 0-12 0,134-21-19 15,-104 4-1-15,1-2-1 0,-1-2-5 16,1-1 0-16,-4-1-5 0,-3 2 5 0,0-1-4 0,-2-1-1 16,-1 1 2-16,-6 1-3 0,2-1-1 0,-6 3 1 15,-3 3 9-15,-5-1 3 0,-2 3 4 16,-1-1 9-16,0 5-5 0,-1-1 5 15,-4 3 7-15,0 0-2 0,-1 1 8 0,2 2 0 0,0 2-3 16,-1 1-1-16,3-1-7 0,1 3-7 0,0 0-11 16,1 0-8-16,0 0-9 0,0 0-7 15,0 0 0-15,0 0-13 0,0 6 7 0,3 3 1 16,3 7-1-16,2 4 13 0,6 5-6 0,-3 2-2 16,2 0 1-16,3-1-6 0,-2 3 3 0,6 1 2 15,0 8 2-15,0-2 0 0,-2 1 2 16,1-1-1-16,-5-2-2 0,3-5 3 0,-4-1-4 15,-3-6-4-15,1-5 2 0,-3-1-10 0,-2-3-5 16,-1-3-12-16,-1-3-18 0,1-2-14 16,-4-3-16-16,-1-2-10 0,0 0-17 0,-6-5-110 0,-1-5-278 15,0 1-670-15,1 0-316 0</inkml:trace>
  <inkml:trace contextRef="#ctx0" brushRef="#br0" timeOffset="329385.5982">1749 12101 2046 0,'0'0'161'0,"0"0"-12"0,0 0 24 0,0 0-31 16,0 0-35-16,0 0-24 0,0 0-40 0,0 0-20 16,0 0-21-16,0 0-25 0,0 0-15 0,0 0 4 15,0 0 8-15,-7-45 5 0,17 53-50 0,4 2-156 16,-3-1-620-16,-4-3-755 0</inkml:trace>
  <inkml:trace contextRef="#ctx0" brushRef="#br0" timeOffset="329763.1603">2244 11706 2699 0,'0'0'75'0,"0"0"6"16,0 0 36-16,0 0 15 0,0 0-18 0,0 0-20 15,0 0-27-15,0 0-33 0,0 0-13 0,0 0-13 16,0 0-8-16,0 0 2 0,0 0 0 0,0 0 1 16,27 45 4-16,-9-21-2 0,4 5 0 0,2 6 4 15,3 4 8-15,4 3 1 0,3 6 9 16,2 7-1-16,2 4-5 0,-1 3 8 0,0 3-9 15,-3 3-2-15,0 2 0 0,-3-2-9 0,-1 0-1 16,-5-7-1-16,3-1-4 0,-4-5 3 0,0-6 1 16,-5-1 3-16,0-7 1 0,-4-5-1 15,-3-7-2-15,-1-7-4 0,-3-2 0 0,-1-2 0 0,-3-4-1 16,3 0 1-16,-3-2-3 0,-1-2 3 16,1 0 0-16,-2-2-2 0,1 0 1 0,-2-1-6 15,2 0-1-15,-2-2-7 0,-1-1-11 0,1 0-13 16,0 0-30-16,-1-1-21 0,0-1-29 15,0-2-45-15,-2 0-125 0,-1 0-350 0,2 0-767 0</inkml:trace>
  <inkml:trace contextRef="#ctx0" brushRef="#br0" timeOffset="330187.7367">2469 12744 1725 0,'0'0'267'0,"0"0"-34"0,0 0-25 0,0 0-38 0,0 0-54 0,0 0-30 0,0 0-20 16,0 0 3-16,0 0-2 0,0 0-4 15,0 0-7-15,0 0-15 0,0 0-11 0,85-73-9 16,-57 50-9-16,0 2-3 0,2-2-4 0,0 1 4 16,1 0-2-16,-1 0 0 0,0 1-1 0,1 1-8 15,-3-1-5-15,-2 0-8 0,-2-1-4 0,-3 1-3 16,-1 2-3-16,-4 3-6 0,-4 0 3 0,-1 2 8 15,-3 3 8-15,-5 0 12 0,1 3 5 16,-1 3 0-16,-3 3 5 0,0 0 1 0,0 1-2 16,-1 1 2-16,-1 0-4 0,-1 0-1 0,2 0-4 15,-1 0-11-15,0 0-4 0,-1 0-4 16,1 0 5-16,0 0 4 0,1 0 6 0,0 0 2 16,1 0 0-16,0 0 3 0,0 0-1 0,0 0 0 15,0 0 2-15,0 0-2 0,0 1 1 0,0-1 2 16,-2 0-2-16,2 0 4 0,0 0-3 15,-1 0 1-15,1 0-1 16,0 0-5-16,-3 0 2 0,3 0-6 0,-2 0-1 0,0 0-1 0,-1 0-1 16,2 0 4-16,-2 0-1 0,3 0-2 0,-1 0-8 15,0 0-11-15,0 0-8 0,1 0-13 16,-1 1-12-16,1-1-13 0,-2 0-14 0,2 0-5 16,-1 0-15-16,0 0-13 15,-1 1-25-15,0 1-43 0,1 2-73 16,-2-2-177-16,0 1-351 15,2-2 160-15</inkml:trace>
  <inkml:trace contextRef="#ctx0" brushRef="#br0" timeOffset="331131.152">2576 12299 1013 0,'0'0'208'0,"0"0"17"0,0 0 20 15,0 0 38-15,0 0 10 0,0 0-9 0,0 0-41 16,0 0-62-16,-86-123-52 0,83 117-14 0,3 2-13 16,0 2-15-16,0 2-30 0,0 0-21 15,0 0-14-15,0 0-12 0,0 2-2 0,0-1-9 16,1 3-10-16,3 2-5 0,2 5 1 0,7 8 9 15,4 6 13-15,3 5 8 0,5 9 0 16,-3 3-3-16,5 2-5 0,0 6 2 0,1 6-1 16,3 2 2-16,0 2 0 15,4 0 1-15,-3-6-2 0,-1-4-3 0,0-8-1 16,-3-4-8 0,-5-10 8-16,-2-7-2 0,-4-6 2 0,-5-4 7 0,0-4-10 15,-4-2 1-15,-2-1-3 0,-1-3-2 16,1-1 10-16,-2 0 8 0,-1-4 7 0,4-5 6 0,-2-3-3 0,1-6-6 0,2-3-5 15,-2-4-2-15,0-3-4 0,-2-4 1 16,-2-6-3-16,1-2-1 0,-2-5 1 16,-2-3-1-16,1-4 1 0,-1-3 3 0,1-1-5 15,-3-2 0-15,0 2-3 0,-1 3-5 16,0 2 6-16,0 4-1 0,-1 7 4 0,-1 3-5 0,-1 4 2 16,4 3-3-16,-2 1 1 0,0 7 9 0,-3 1-5 0,4 3 2 15,-2 5-1-15,0 1-8 0,2 3 6 0,0 2-2 16,-3 1 2-16,4 3 3 15,0 0-10-15,2 2-5 0,-1 1-9 0,1 0-14 0,1 0-4 16,0 5-19-16,0 5-6 0,0 9-16 0,0 6-34 16,0 8-37-16,0 3-95 0,3 4-242 0,0-9-635 15,-1-11-416-15</inkml:trace>
  <inkml:trace contextRef="#ctx0" brushRef="#br0" timeOffset="331532.9219">3270 12250 2600 0,'0'0'200'16,"0"0"-44"-16,0 0-32 0,0 0-31 0,0 0-19 0,0 0-16 0,0 0-23 0,0 0-17 0,0 0 2 0,0 0 7 0,0 0 6 0,0 0 12 0,0 0-14 0,0 0-10 15,57 130-9-15,-47-103-8 0,5-1 5 0,-2 3 1 16,0 2 6-16,0 3 3 0,-2 1-1 0,4 1-3 15,-5-1-2-15,0-3-1 0,0-3-4 16,-4-2 2-16,0-4-4 0,1-3-2 0,-3-5-1 16,0-3-2-16,0-2 0 0,-3-3-2 0,0-1-12 15,-1-4-13-15,2 1-23 0,-2-3-22 0,0 0-62 16,0 0-60-16,-2-5-158 0,2 0-762 0,-2 0-578 0</inkml:trace>
  <inkml:trace contextRef="#ctx0" brushRef="#br0" timeOffset="331647.5874">2840 11557 1861 0,'0'0'156'0,"0"0"-11"16,0 0 21-16,-62-120-23 0,55 97-15 0,4 5-14 16,2 0-10-16,1 4-17 0,-1 4-21 15,1 0-27-15,3 5-26 0,3 0-9 0,1 1-9 16,4 3-2-16,2 1 4 0,1 2-2 0,2 7 2 15,1 2-8-15,2 3-33 0,0 4-61 0,-1 1-141 16,-3-3-369-16,-5-5-991 0</inkml:trace>
  <inkml:trace contextRef="#ctx0" brushRef="#br0" timeOffset="331947.2986">3362 11547 2337 0,'0'0'182'0,"0"0"-69"0,0 0-37 0,0 0-42 0,0 0-3 15,0 0 46-15,0 0 21 0,0 0 20 0,0 0 1 16,0 0-38-16,0 0-10 0,38 133-14 0,-26-101-5 0,1 0-10 16,0 6-17-16,1-3-5 0,3 5-5 15,0 2-1-15,3 2 4 16,-3 3-2-16,2 0-1 0,0-1-4 0,-3 1 1 15,-1 1-2-15,1-1 0 0,-2 0 5 0,-2-2-6 0,-1 0 2 16,-1-3-3-16,0-7-3 0,-1-3 3 0,-2-3-3 16,-3-6 2-16,2-2-3 0,-2-1 0 0,0-4-2 15,-2-2-2-15,0-2 2 0,0-4-5 0,-1-2 1 16,-1-3-3-16,0 0-12 0,0-2-12 16,0 0-22-16,0-1-30 0,0 0-40 0,-1 0-58 15,-2 0-145-15,1-2-400 0,-1 1-982 0</inkml:trace>
  <inkml:trace contextRef="#ctx0" brushRef="#br0" timeOffset="332451.2253">3544 12165 1898 0,'0'0'287'0,"0"0"-220"16,0 0 11-16,0 0 24 0,0 0 20 15,0 0-3-15,0 0-21 0,0 0-23 0,0 0-8 16,120 13-12-16,-97-12-7 0,2-1-5 16,-1 0-11-16,2-2-2 0,-1-5-1 0,1-1-4 0,-2-4 2 15,-4-1-1-15,0 0 2 0,-4-2-5 0,-1-4-2 16,-4 2 1-16,0-2 0 0,-3-2 0 16,-2-2 2-16,-2-1-4 0,-3-1 1 0,-1 1-6 15,0 1 1-15,0 2 1 0,-3 3 0 0,-2 3 3 16,-1 2 1-16,1 5 7 0,1 1 1 0,1 1 5 15,0 5-1-15,2 1-10 0,0 0-5 16,-1 0-11-16,2 1-10 0,0 5-4 0,0 5-1 16,-1 7 2-16,2 7 6 0,-1 3 3 15,0 8 0-15,0 3-3 0,4 5 0 0,2 5-1 16,2 8 3-16,-1 5 1 16,3 6 1-16,5 6 2 0,-1 2-3 0,5 6 3 0,-1 0-3 15,1 2 0-15,0-3 2 0,-4-4-4 0,3-2 3 0,-3-5 0 16,1-7-3-16,-2-5 4 15,-2-8-1-15,0-5 1 16,-5-3 2-16,0-2 0 0,-3-3 1 0,-2-3-1 0,-2-5 4 0,0-5-1 0,-9-4 5 16,-2 0 1-16,-5-5-3 0,-1 2 9 0,-2-2-10 15,-6-3-1-15,0-1 0 16,-5 1-11-16,-4-3 5 0,-1 1-1 16,-1-1-2-1,-1 0 3-15,1 0-2 0,0 2 0 0,-1-2-1 16,-1 4-1-16,5-2-2 0,2 0-1 0,1-1 2 15,6-1-7-15,2 0 1 0,4-2-4 0,1-2-10 0,8-1-4 0,1-1-18 16,6-2-23-16,-1 0-32 0,3-1-57 0,0 0-49 0,5-1-130 16,1-4-543-16,0 3-836 0</inkml:trace>
  <inkml:trace contextRef="#ctx0" brushRef="#br0" timeOffset="333081.4732">4356 12016 2294 0,'0'0'66'0,"0"0"19"16,0 0 38-16,0 0 25 0,0 0-7 0,0 0-25 15,0 0-41-15,0 0-25 0,0 0-5 16,0 0-4-16,0 0 10 0,0 0 2 0,0 0-8 15,0 0 1-15,70 116-9 0,-53-83-1 0,-1 4-3 0,-2-1-6 16,0 2-4-16,-2 0-5 16,-1 2 0-16,-2 2-4 0,-1-3 1 0,-1-1-1 0,-3-2-6 15,0-7 5-15,0-5-4 0,-4-4-2 16,0-9 5-16,0-4-6 0,0-4 8 0,0-3 6 16,0 0 9-16,0-3 3 0,-6-6-7 0,-1-7-8 15,-3-5-10-15,-3-6-5 0,1-6-1 16,-2-3-1-16,-1-8-1 0,0-8-4 0,-1-3 5 0,2-9 2 15,-3-7-3-15,5-5 7 0,-6-6-4 16,3-4 0-16,-3-2 2 16,0 1-4-16,4 2 1 0,-1 8 0 0,3 7 0 0,5 10 1 15,2 10 0-15,2 7 2 0,3 8-1 16,-1 7-2-16,6 6 1 0,-1 8 1 16,-1 7 3-16,-1 3 0 0,-2 3 1 15,1 1-2-15,0 0-6 0,3 1 3 0,2 8-2 0,6 2 0 0,3 7 3 16,5 3-3-16,3 5 0 0,0 7 0 0,4 1-2 0,1 4 2 15,2 4 3-15,1 5 0 0,-1 2 0 16,1 6 3 0,0 1-4-16,-1 1 0 0,0 3 3 15,-1-7-6-15,-2-1 6 0,-1-4-1 16,-2-5-3-16,-4-4 10 0,0-5-7 16,-4-3-1-16,-1-3 2 0,-3-4-9 0,2-3 5 0,-4-3-1 0,-2 0 1 0,-1-3-1 0,1 0 2 15,-5-3 1-15,4 1-3 0,-4-2 4 16,0-2-4-16,-1 0-4 0,1 0 1 15,-3 2-18-15,1-2-1 0,-1-1-11 16,0 1-22-16,0 0-13 0,-5-1-38 0,0-1-46 16,-1-1-77-16,0-3-172 0,0 0-557 0,3-2-744 15</inkml:trace>
  <inkml:trace contextRef="#ctx0" brushRef="#br0" timeOffset="333485.6715">4376 12222 1917 0,'0'0'216'0,"0"0"9"0,0 0-25 0,0 0-24 0,0 0-20 0,0 0-15 16,0 0-25-16,0 0-15 0,0 0-20 0,0 0-16 16,0 0-16-16,0 0-11 0,0 0-5 15,0 0-5-15,12-42 6 0,5 33-6 0,-1 0-1 16,4-3 4-16,1-1-13 0,1 0 6 0,1-2-4 15,3-1-4-15,0-3 5 0,3 0-8 16,-1-2-1-16,1-1-4 0,1 0-4 0,1 0 1 16,-3 3-2-16,0 0 2 0,-4 3-3 0,-2 1 1 15,-2 2 0-15,-5 2-1 0,-2 1 8 0,-1 2-6 16,-5-1 1-16,1 4 2 0,-5-1-9 16,1 3 8-16,-1 1 1 0,-3-1 0 0,0 2 7 15,0 1-3-15,0 0 0 0,0 0-2 0,0 0-3 16,0 0-2-16,0 0 0 0,0 0 1 0,0 0-5 15,0 0 3-15,0 0-2 0,0 0-2 0,0 0 7 16,0 0-6-16,0 0 0 0,0 0 0 16,0 0-11-16,0 0-4 0,0 0-20 0,0 0-26 0,1 4-33 15,3 3-82-15,0 3-245 0,-3 0-874 16,0-3-510-16</inkml:trace>
  <inkml:trace contextRef="#ctx0" brushRef="#br0" timeOffset="349991.4053">17319 13762 641 0,'0'0'342'15,"0"0"-16"-15,0 0-45 0,0 0-26 0,0 0-20 0,0 0-26 16,0 0-41-16,0 0-24 0,0 0-20 0,0 0-18 16,0 0-10-16,-11-21-14 0,8 21-5 15,2-1-6-15,-1 1-8 0,1 0 1 0,1 0-10 16,-2 0-10-16,0 0-13 0,-3 2-9 0,2 3-8 15,-4 1-3-15,2 3 2 0,-2 2-3 0,-3 1 1 16,4 0 0-16,0 1-4 0,-1-1 3 16,5-2-3-16,0-2-2 0,1 0 4 0,1-3-6 15,0 0-1-15,0-1 1 0,0-3-1 0,4 0 5 16,0-1 2-16,3 0 3 0,2-1-1 16,3-5 2-16,2-1-3 0,1-2 0 0,-1-2 0 15,2-1-3-15,-4-2 0 0,3-1 0 0,-4 1-3 0,-2-3 5 16,-4 2-2-16,2-1 4 0,-5 2-2 15,-2-1 0-15,0 2 1 0,-1 3-2 16,-7 0 4-16,3 2 0 0,-3 1 1 0,-2 3 2 16,-3-1 0-16,-1 3-1 15,0 0-1-15,-3 2-4 0,2 3 3 0,-2 3-7 0,-2 3 0 16,2 1-2-16,-1 4-3 0,-1 1 4 0,1 1 0 16,3 1 1-1,0-1 2-15,3 0-3 0,3 0-2 16,3-3-1-16,2 1-1 0,3-1 2 0,1-2 1 15,0-1-3-15,2-2-2 0,7-2 1 16,0 1 0-16,3-2 4 0,3-3 2 16,0-2-4-16,4 0 1 0,0-2-2 0,1-5 0 0,0-2 2 0,0-1-1 0,0-3 1 0,-2-2 2 15,0 0-5-15,0-1 0 0,-4 1 0 0,-3 0 0 16,1 0 0-16,-7 1 3 16,1-2-1-16,-3 2-3 0,-2 0 4 15,-1 4 0-15,0-1-1 0,-5 4 3 0,-2 0-3 0,-4 1 0 0,0 1-1 16,-6 4-3-16,3 1 6 0,-5 0-1 0,0 0 1 15,0 5 1-15,-1 2-3 0,5 1-1 0,-1 1 1 16,3 3 3-16,2 0-2 0,0 1 0 16,3-1-1-16,1 1-2 0,4-1 2 0,2 1-2 0,1 0 2 15,1-1 2-15,5-2-3 0,3-2 0 0,5-1-2 16,-1-2-2-16,4-2 5 16,-2-2 1-16,5-1 1 0,0-2-2 0,1-4-1 15,0-2-1-15,-1-1 0 16,-1-2 2-16,0-2-2 0,-6 1 3 15,2-2-1-15,-4 1-3 0,-2-1 2 0,-4-1-1 0,2 3 2 16,-5 1 3 0,-2 0-3-16,0 1 1 0,-3 2-2 0,-5 0 0 0,-1 2 2 0,-2 2 2 0,-2 3-1 0,-3 1-2 0,-1 0 0 15,-1 1-2-15,-3 6 1 0,-1 3 3 16,4 0-1-16,-1 1 2 0,1 2-4 0,7 0-1 0,0 1 3 16,2 0-3-1,3-2 2-15,3-1 3 16,3 0-6-16,0-2 2 0,6-1-2 0,2 0-1 15,4-3 3-15,2-1 1 0,3-3 0 0,3-1-1 16,-2-3 0-16,4-4-1 0,-3 0 1 0,0-2 1 16,-1-1-1-16,-3-3 1 15,-1 0-1-15,-3-1-1 0,-1-1 1 16,-1 2 1-16,-4-1 1 0,-1 2 2 0,-3-1-1 0,-1 2 0 0,-2 3-2 16,-5-1 3-16,-3 2 0 0,0 3 0 0,-2 0 1 0,-6 2-4 0,-2 2 2 0,-1 0-2 15,-2 3 0 1,-1 3 3-1,0 1-4-15,4 0 3 0,3 0-1 16,3 0-3-16,3-2 4 0,2 2-3 0,5-1 1 0,-1-1 2 0,4 0-4 0,1 0-2 0,0 1-2 16,6-1-9-16,3-1-13 0,3 0-18 0,1-1-33 0,6-1-62 15,0-2-168-15,-5 0-816 16,-2 0-712-16</inkml:trace>
  <inkml:trace contextRef="#ctx0" brushRef="#br0" timeOffset="350924.5982">17227 13587 1208 0,'0'0'356'0,"0"0"-90"16,0 0-86-16,0 0-31 0,0 0-25 0,0 0-16 0,0 0-34 0,0 0-24 0,0 0-5 0,0 0 3 16,0 0 12-16,2-2 2 0,1-1-2 15,1 1-12-15,-2-1-8 0,0 0-13 0,1 1-7 16,0-1-4-16,0 2-6 0,-2-2-1 0,0 2-2 0,-1-1-4 16,2 1 5-16,-2 0-3 0,0-1-1 15,1 0-10-15,-1-2-29 0,2 0-39 0,-2-1-70 16,1-2-103-16,0-1-163 0,1-1-304 15,-2 2-281-15,0 1 633 0</inkml:trace>
  <inkml:trace contextRef="#ctx0" brushRef="#br0" timeOffset="351337.4532">17243 13153 1731 0,'0'0'261'0,"0"0"-59"0,0 0-50 15,0 0-27-15,0 0-12 0,0 0-12 0,0 0-27 16,0 0-23-16,0 0-14 0,0 0-12 0,0 0-4 16,0 0-9-16,0 0-2 0,0 0-4 15,-14-80-4-15,17 72 4 0,1 0-6 0,-2-1-1 16,0-1-8-16,-1-1-32 0,1-2-35 0,1-1-53 0,-1-1-63 16,-1 1-60-16,0-1-82 0,-1-2-100 15,0 0-106-15,0-3-141 0,0 5 441 0,0 5 240 0</inkml:trace>
  <inkml:trace contextRef="#ctx0" brushRef="#br0" timeOffset="351479.1529">17250 12566 0 0,'0'0'141'0,"0"0"252"0,0 0-113 0,0 0 17 15,0 0-9-15,0 0-7 0,-9-125-21 0,8 113-34 16,0 1-51-16,1 2-27 0,-1 0-32 16,0-2-22-16,0 1-14 0,-1 1-19 0,0 1-11 15,2 0-14-15,0 1-7 0,0 0-4 0,0 0-10 16,0 1-5-16,0-2-6 0,0 0-2 0,0 1 2 15,0 1 0-15,0-2-2 0,0-2-1 16,0 1-8-16,2-1-14 0,1-2-32 0,-1-1-67 16,0-1-86-16,3-3-109 0,-1-1-33 15,-1-2-216 1,1-1-214-16,-2 3 168 0,-1 6 610 0</inkml:trace>
  <inkml:trace contextRef="#ctx0" brushRef="#br0" timeOffset="351739.9914">17278 11765 0 0,'0'0'444'0,"0"0"28"0,0 0-87 0,0 0-98 0,0 0-19 0,0 0-37 16,0 0-27-16,0 0-26 0,0 0-31 0,-11-119-27 16,11 110-22-16,0 0-17 0,0 0-8 0,0 1-13 15,0 0-8-15,0-2-7 0,1 1-12 16,1 1-5-16,-1-1-11 0,4-2-5 0,-3 2-4 0,0-1-2 16,-1-1-1-16,0 1-4 0,3-1 2 15,-2 2-1-15,1-3-2 0,-2 0 4 16,4 0-12-16,-3-1-10 0,-1 2-16 0,0-2-21 0,-1 1-1 15,0-2-26-15,0 1-30 16,0-1-40-16,0-2-80 0,0-1 0 0,0 2-104 0,0-3-182 16,0 5-216-16,0 3 39 0</inkml:trace>
  <inkml:trace contextRef="#ctx0" brushRef="#br0" timeOffset="351867.069">17304 10966 643 0,'0'0'502'0,"0"0"-36"0,0 0-129 0,0 0-56 0,0 0-36 15,0 0-44-15,0 0-36 0,0 0-37 16,0 0-19-16,0 0-20 0,0 0-25 0,0 0-15 0,0 0-18 16,0 0-9-16,-6-117-3 0,6 112-7 15,0 0-2-15,0 1-6 0,0-1 2 0,0 0-3 16,0 2-1-16,0-2 4 0,0 2-6 0,0-3-2 16,1 2-1-16,0-2-11 0,0-2 0 0,0-1-9 15,1 1-18-15,-2-2-18 0,1 0-27 16,-1-1-39-16,2-2-67 0,-2 0-66 0,0-1-100 15,0 1-14 1,0 0-380-16,0 7-205 0</inkml:trace>
  <inkml:trace contextRef="#ctx0" brushRef="#br0" timeOffset="352174.6135">17314 10425 343 0,'0'0'538'0,"0"0"-155"0,0 0-23 0,0 0-111 0,0 0-41 0,0 0-17 0,0 0-31 0,0 0-18 0,0 0-11 16,0 0-27-16,0 0-19 15,0 0-18-15,0 0-15 0,14-118-11 0,-14 111-10 0,0 0-8 16,0 0-6-16,0-1-8 0,0-1-4 16,0 1-1-16,0 0 0 0,0 1-2 0,0 0-2 15,0-1-2-15,0-2-4 0,1 2-8 16,0 0-14-16,-1 0-20 0,1-2-36 0,0 2-53 0,-1-2-63 16,1-1-90-16,1-1-152 0,-2-1-148 15,0 5-223-15,0 1 318 0</inkml:trace>
  <inkml:trace contextRef="#ctx0" brushRef="#br0" timeOffset="352531.7599">17268 9844 820 0,'0'0'527'0,"0"0"-277"0,0 0 41 16,0 0-45-16,0 0-34 0,0 0-37 0,0 0-54 16,0 0-48-16,-57-119-32 0,54 107-12 15,-4 0-9-15,2 0 10 0,-2 1 4 0,4-2 2 16,-3-1 8-16,5 0-12 0,-2-1-7 0,2 1-10 15,1-1-10-15,0-2-1 0,0 2-2 16,0 1-1-16,3-2 0 0,-1 0-3 0,4 0-1 16,-3 0-2-16,5 1-5 0,-1-1-18 0,-1 1-22 15,4-1-23-15,-1 0-31 0,2 0-22 0,0-1-33 16,3 1-53-16,0-2-81 16,-2 1-127-16,5 0-99 0,-4 1-91 0,3-2 190 0,-4 3 420 15,1-1 0-15,-3 1 0 0,-2 2 0 0,1 1 0 0,-5 0 0 16,1 0 0-16,-3-1 0 15,-1 2 0-15,-1 0 0 0,0 1 458 0,0 1-96 16,-2 1 42-16,-3 0 1 0,2 0-106 0,0 3-58 16,-3-5-41-16,4-1-41 0,0 0-12 0,0-4-31 15,2 1-22-15,0 0-13 0,2 1-17 16,-1 1 4-16,1 1 3 0,-1-1-9 0,3-1-17 16,-1 0-9-16,0 1-17 0,-1-1-9 0,2-1 0 0,-2 2 3 15,1-4 6-15,-2 2 1 0,3-1 1 16,-2 0-7-16,0 1-2 0,-1-1 0 15,1 0 0-15,0 1 3 0,-2 0 0 0,0 3-2 0,0 1-3 16,0 2-8-16,0 1 1 0,0 0 2 0,0 1-3 16,0 1 10-16,0 2-12 0,0-2-5 15,0 4-6-15,0-1-14 0,0 2-9 0,0 0-20 16,0 0-52-16,0 2-57 0,5 2-140 0,-1-1-496 16,0 0-851-16</inkml:trace>
  <inkml:trace contextRef="#ctx0" brushRef="#br0" timeOffset="358237.6068">17497 8313 925 0,'0'0'279'0,"0"0"-4"0,0 0-87 0,0 0 20 0,0 0 1 16,0 0-18-16,0 0-29 0,0 0-33 0,0 0-28 15,0 0-19-15,0 0-12 0,0-68-15 0,0 63-10 16,0 1-8-16,0-2-2 0,0 0 9 16,0 2-3-16,0-2-3 0,0 0-5 0,0 0-15 15,0-1-4-15,0 0-1 0,0 1-1 0,0-1 2 0,0 0-7 16,0-2-4-16,0 1 0 0,0 0-3 15,0-1 4-15,1 0 1 0,1-2-3 0,-1-1-3 16,1-2-4-16,-1-2-11 0,0-2-16 16,4 2-13-16,-3-2-33 0,1 1-39 0,-2 0-69 15,4 0-113-15,-1 0-145 0,-1 0-210 16,0 3-198-16,-1 2 339 0,-1 6 513 0</inkml:trace>
  <inkml:trace contextRef="#ctx0" brushRef="#br0" timeOffset="358569.907">17554 7697 0 0,'0'0'0'0,"0"0"440"0,0 0 68 0,0 0-54 0,0 0-84 16,0 0-91-16,0 0-55 0,0 0-38 15,0 0-33-15,0 0-19 0,0 0-34 0,-21-120-28 16,21 110-21-16,0 0-20 0,0 0-10 0,0-1-10 16,0 4-4-16,0-1 0 0,0 0-4 15,0-1 1-15,1 1-1 0,0 2-3 0,-1-2 1 16,0 0-17-16,0-2-33 0,0 2-45 0,0-2-104 15,2 0-100-15,-2 1-79 0,0 2-500 0,0 1-273 0</inkml:trace>
  <inkml:trace contextRef="#ctx0" brushRef="#br0" timeOffset="358660.3864">17616 7118 1213 0,'0'0'199'0,"0"0"26"0,0 0-39 15,0 0-23-15,0 0-34 0,0 0-27 16,0 0-28-16,0 0-21 0,0 0-19 0,0 0-9 0,0 0-6 16,0 0-4-16,0 0-2 0,0 0-7 15,-17-83-1-15,16 80-5 0,1-2-7 0,-2 0-49 16,2-2-19-16,0 1-212 0,0-1-155 0,0-2-58 16,0 2-374-16,0 4 654 0</inkml:trace>
  <inkml:trace contextRef="#ctx0" brushRef="#br0" timeOffset="361184.5743">10309 7306 0 0,'0'0'0'0,"0"0"60"0,0 0 317 0,0 0-31 0,0 0-33 0,0 0-37 0,0 0-29 0,0 0-32 16,0 0-20-16,0 0-11 0,0 0-16 16,0 0-10-16,-51-29-13 0,51 29-11 0,0 0-18 15,0 0-21-15,0 0-24 0,1 0-24 16,4 0-17-16,-1 0-14 0,6-3-7 15,1 1-3-15,9-2 0 0,1 1 1 0,9 0-1 0,2-2 0 16,7 2 1 0,5-2 0-16,3-1 0 0,1 1 0 15,3-1-1-15,-2 1 0 0,2 0-3 0,-3 1 1 16,-1 1-4-16,-5 0 0 0,0 0 3 16,-6 3-1-16,-4-1 3 0,-3 1-4 15,-6-1 0-15,-4 1-2 16,-5 0 0-16,-6 0 2 0,-4 0-1 0,-1 0 2 15,-3 0 4-15,0 0 5 0,0 0 11 0,0 0 7 0,-7 0 3 0,-1 0-7 0,-8 2-10 16,-9 1-8-16,-5 2-7 0,-5-1 4 0,-5 1-1 0,-2 0 0 0,-4-1 2 0,-1 0-3 16,-2 0 0-16,1-1 0 0,3 0-2 0,2 0 3 0,-1-1-1 15,6 0 0 1,3-1 1-16,2 0-1 0,5-1-1 16,3 0 2-1,9 0 1-15,1 0-1 0,9 0 0 0,-1 0-3 0,7 0-4 0,0 1 1 0,0-1-4 0,0 0-7 0,0 2-6 16,2-1-1-16,6 1 4 0,6 1-1 15,3 2-23-15,7-2-43 0,6 3-112 0,-3-4-421 16,-10 1-1084-16</inkml:trace>
  <inkml:trace contextRef="#ctx0" brushRef="#br0" timeOffset="362200.8498">11662 7081 0 0,'0'0'323'0,"0"0"-4"0,0 0-19 0,0 0-19 0,0 0-25 0,0 0-37 0,0 0-40 0,0 0-51 0,0 0-41 0,0 0-39 16,0 0-23-16,3-6-18 0,-3 6-16 0,2 0-5 0,0 2 11 16,1-1 7-16,1 1 8 0,2 1 7 0,1-1-6 15,1-1 0-15,2 2 4 0,2 1 5 16,2-1-8-16,1-2-23 0,3 0-33 0,3 0-68 15,1-1-98-15,1 0-152 0,2 0-290 0,-5 0-180 16,-6 0 779 0</inkml:trace>
  <inkml:trace contextRef="#ctx0" brushRef="#br0" timeOffset="362614.2504">12520 7031 499 0,'0'0'512'0,"0"0"-326"0,0 0-13 0,0 0-5 0,0 0-22 0,0 0-13 0,0 0-22 0,0 0-32 0,0 0-35 0,0 0-25 0,0 0-12 15,0 0-6-15,0 0-4 0,0 0 5 16,36 2 3-16,-26-2 6 0,1 0 4 0,5 0 3 16,0 0-2-16,4 0-8 0,4 0-12 0,-2 0-21 15,1 0-27-15,2-1-42 0,1-2-57 0,4 2-97 16,-1-2-144-16,-1 0-225 0,-4 1 50 15,-11 0 567-15</inkml:trace>
  <inkml:trace contextRef="#ctx0" brushRef="#br0" timeOffset="362714.1754">13277 6972 0 0,'0'0'0'0,"0"0"0"0,0 0 0 0,0 0 0 16,0 0 0-16,0 0 0 0,0 0 88 0,0 0 79 0,0 0-18 15,0 0-29-15,0 0-16 0,0 0-66 16,0 0-19-16,0 0 5 0,61 3 6 0,-45-3 13 16,4 0 14-16,4 0 0 0,3 0-17 0,0 0-85 15,4 0-179-15,-7 0-288 0,-9 2 357 0</inkml:trace>
  <inkml:trace contextRef="#ctx0" brushRef="#br0" timeOffset="362968.3117">14131 6946 1096 0,'0'0'221'0,"0"0"-72"0,0 0-65 0,0 0-33 0,0 0 6 15,0 0 28-15,0 0 21 0,0 0 9 16,0 0-20-16,0 0-19 0,0 0-30 0,0 0-27 16,0 0-13-16,0 0-7 0,68-10 0 0,-55 10 4 15,4 0-3-15,2-1 6 0,0 1 1 0,4-1-1 16,0 1-6-16,-1-1-30 0,7 1-44 15,2 0-64-15,-1 0-113 0,1-2-163 0,-6 2-292 0,-9 0 93 16</inkml:trace>
  <inkml:trace contextRef="#ctx0" brushRef="#br0" timeOffset="363167.7215">14872 6911 300 0,'0'0'594'0,"0"0"-360"0,0 0-124 16,0 0-66-16,0 0-37 0,0 0 0 15,0 0 5-15,0 0 10 0,0 0 19 0,0 0 14 16,0 0 13-16,0 0 1 0,0 0-14 0,52-2-13 16,-42 2-15-16,1 0-8 0,5 0-1 0,-2 0-3 15,4 0 4-15,0 0 3 0,-1 0 2 0,2 0-1 16,1 0 2-16,1 1-8 0,3-1-13 0,-1 0-28 16,-1 0-33-16,0 0-37 0,-1 0-40 15,-1 0-29-15,-1 0-25 0,0 0-35 16,-1 0-50-16,-2-1-76 0,0 1-19 0,-1-2 368 15,2 2 0-15,-7 0 0 0,0 0 0 0</inkml:trace>
  <inkml:trace contextRef="#ctx0" brushRef="#br0" timeOffset="363256.9522">15481 6890 0 0,'0'0'0'0,"0"0"0"0,0 0 0 0,0 0 82 0,0 0 113 0,0 0-30 0,0 0-34 0,0 0-31 0,0 0-22 15,0 0-26-15,0 0-17 0,0 0-16 0,0 0-2 16,68-4-4-16,-61 4 3 0,3 0 10 15,4 0 3-15,-2 3 4 0,1-3-2 0,2 1-7 16,-1-1-1-16,-2 0-1 0,4 1 2 0,-3-1-1 16,0 0-20-16,4 1-68 0,-1-1-109 0,0 1-167 15,2 1-190-15,-7-2 501 0,-3 0 30 0</inkml:trace>
  <inkml:trace contextRef="#ctx0" brushRef="#br0" timeOffset="363648.4951">16083 6888 0 0,'0'0'0'0,"0"0"0"0,0 0 0 16,0 0 0-16,0 0 5 0,0 0 6 0,0 0-1 15,0 0-2-15,0 0-4 0,0 0-2 16,0 0-1-16,0 0-2 0,0 0 1 0,0 0-1 16,0 0 0-16,80 9 3 0,-71-8 1 0,2 0 4 15,0 1 3-15,0-1 5 0,6 1 8 0,-5 0 11 16,1-2 5-16,2 1-3 0,-3 1-12 15,1-1-41-15,1-1-77 0,0 1-26 0,-2 0 120 16,0-1 0-16,-4 0 0 0</inkml:trace>
  <inkml:trace contextRef="#ctx0" brushRef="#br0" timeOffset="364160.6516">16754 6910 160 0,'0'0'77'16,"0"0"-49"-16,0 0-38 0,0 0 6 0,0 0 8 16,0 0 4-16,0 0 1 0,0 0-5 0,0 0-3 15,0 0-2-15,0 0-4 0,0 0-1 16,0 0 0-16,0 0 1 0,81-1 5 0,-72 1 4 0,0 0 4 16,2 0 2-16,-1 0 1 0,0 0-1 15,2-2-1-15,2 2-1 0,0 0-3 16,1 0-1-16,3 0-7 0,1-1-12 0,2 1-49 0,0 0-100 15,1 0 87 1,1 0 77-16,0 0 0 0,-2 0 0 0,0-2 0 0,0 1 0 0,-3-1 0 16,0 0 0-16,-4 0 0 0,0 1 0 15,-1-2 0-15,-2 2 9 0,-4-1 299 0,-1 1-12 0,-2-2-5 16,-1 2-10-16,-2-1-21 0,-1 1-26 0,0 0-40 16,0-1-41-16,0 2-33 0,0 0-31 15,0 0-24-15,0 0-17 0,0 0-12 0,0 0-10 16,0 0-8-16,0 0-3 0,0 0-5 0,0 0-5 15,0 0-2-15,1 0-4 0,-1 0-1 0,1 0-3 16,-1 0-1-16,4 0 2 0,0 0 5 0,-1 0 2 16,2 0 0-16,0 0 0 0,2 0-2 15,-3 0 0-15,5 0 2 0,-1 0-1 0,0 0 1 16,2 2 3-16,-4-2-4 0,3 0-4 0,-1 0-17 16,1 0-31-16,-3 0-58 0,1 0-118 15,-4 0-292-15,1 0-474 0</inkml:trace>
  <inkml:trace contextRef="#ctx0" brushRef="#br0" timeOffset="366050.4294">17729 6840 0 0,'0'0'0'0,"0"0"248"0,0 0 136 0,0 0-41 0,0 0-45 15,0 0-29-15,0 0-11 0,0 0-12 16,0 0-28-16,0 0-21 0,0 0-31 0,0 0-23 15,0 0-10-15,0 0-10 0,-11-89-17 0,8 84-15 0,-2 2-13 16,1-1-16-16,-1 3-7 0,-1-2-7 16,-3 2-11-16,-2 1-9 0,-1 0-5 15,-4 0-6-15,1 2-2 0,-4 5 4 0,0 1-5 16,0 2-2-16,-1 2 1 0,2 1-5 0,2 0-1 16,-2-1-1-16,5 1-3 0,-1 1 5 15,2-1-4-15,5 0-1 0,2-2-1 0,-1 0-2 16,3 0 0-16,3 1 0 0,0-3 2 15,3 2-4-15,5 0 6 0,2 0 0 0,2-2 1 0,4-1 3 16,-1-2-2-16,3-2 3 0,2-3-1 16,0-1-2-16,1 0 2 0,2 0-1 0,-3-6-2 15,1-1 4-15,-3-1-2 0,-1 0 2 16,-4-1 2-16,-3 1 2 0,-1-1-2 0,-3 0-1 16,-1 0-2-16,-4 0-3 0,-1 0 2 0,0-2-1 15,-1 2-2-15,-4 1 5 0,-2 1-7 16,-2 0 1-16,0 1-1 0,-3 2-7 15,-1 1 4-15,-3 1 1 0,-2 1-1 0,-2 1 4 16,-1 0-1-16,0 3-1 0,2 2 1 0,-1 1-1 0,4 2-1 16,-2 0 0-16,6 0 0 0,2 2-6 15,0 0 5-15,3 0 0 0,4 2-1 0,1-1 11 16,2 2-10-16,0-1 1 0,1 0 0 16,3 1-9-16,5-3 8 0,1-1 0 0,0-1-1 0,3-2 8 0,2-1-6 15,-2-2-1-15,3-1 0 0,-2-1-3 16,0-1 2-16,0 0 2 0,-1-1-1 0,1-4-5 15,0-2 6-15,-1-3-1 0,-1 0 0 0,-1-1 8 16,-3-1-5-16,1-1-1 0,-2 1 2 16,-4-1-9-16,-2 1 7 0,-1-1 1 0,-1-1-1 15,-6 0 3-15,0 4-3 16,-5 1-2-16,-2-1 1 0,1 4 0 16,-5 0-1-16,1 2 2 0,-3 3 0 0,2 1-4 0,-2 0 3 0,0-1 0 15,2 7-1-15,-1 3 6 0,1-1-5 16,5 4 1-16,1-3 1 15,0 3-7-15,3 1 3 0,2 0-1 0,1-1 0 0,2 2 3 0,4-2-2 16,0 0 1-16,4 0-1 16,2-2 2-16,4-2-2 0,0-1 2 0,7-2 1 15,-3-2-6-15,6 0 5 0,-1-3 1 0,1 0-2 16,0-2 7-16,1-2-4 0,-2-3-2 0,2-2 2 0,-1-2-3 16,0 0 2-16,-1-5 0 0,-4 2-2 15,3-1 2 1,-6-1-1-16,-2-1 2 0,-2 3 1 15,-6 2 3-15,-2-1-4 0,0 2 2 0,-1 0-2 0,-7 2-8 0,-3 3 6 0,-1-1-2 0,-7 2 1 0,0 2 6 16,-4 1-5-16,-6 2 1 0,-1 5 1 16,-3 6-4-16,-4 0 2 15,5 3-1-15,0 0-1 0,3 3 1 0,6-3 0 16,5 2 1-16,5-2-1 0,3 1 1 0,2-2 0 0,4 2-2 0,2-2 0 16,2 1-4-16,2-3 5 0,4 1-1 15,7-1-1-15,2-4 7 0,4-2-4 16,1 1 0-16,1-4 1 15,2-2-4 1,3 0 2-16,-2-4 2 0,-1-3 0 0,2-2 0 0,-1-2 0 0,-1-2-1 0,-3-1-1 0,1-2 5 16,-4 0-4-16,-1-2 0 0,-3 2 1 15,-3-4-4-15,-2 2 3 0,-5 3 2 16,-2-1-1-16,-1 1 4 0,-2 3-3 16,-6 2-2-16,0 0 1 0,-5 2-4 0,2 2 2 15,-5 1 0-15,1 1 1 0,-4 4 0 0,2 0 0 0,-4 4 1 16,-1 4-1-16,4 1 3 0,0 3-3 0,1 1 0 15,1 1 0-15,3 2-5 0,2 2 4 0,2-3 0 16,5 3 0-16,-2-1 3 0,6 0-2 0,0 0-3 0,0-1 2 16,5 0-2-16,0-4 3 15,4-1-1-15,2-3 0 0,0-2 2 0,4-3-1 16,-1-1 1-16,3 0-1 0,-3-2 1 16,5 0 1-16,-2-5-2 0,-1-1 4 0,2-4-7 0,-1-1 4 0,-2-1 0 0,-1-2-1 15,-1-1 5 1,-2 0-4-16,-2-1 0 0,-5 1-1 0,1-2 0 0,-4 1 1 15,-1 2 1-15,-1 1 0 0,-5 0 0 0,-3 4-2 0,-2 0 0 16,-1 4-3-16,-4 1 3 16,-1 3-1-16,-3 0 0 0,-6 3 4 0,3 6-5 15,-5 2 2-15,4 3 0 0,-3 1-1 0,6 2 1 16,2 1-1-16,2 3 0 0,3-1 0 0,4 0-2 16,3 0 1-16,4-1 0 0,3 1-1 15,0-2 3-15,6 0-2 0,5-5 0 0,0 2 0 16,2-3-2-1,5-2 4-15,2-2 0 16,-2-3 0-16,3-2 0 16,0-2 0-16,-2 0 0 0,2-5-2 0,-1-2 2 0,-2-3 0 15,1 0 0-15,-2-2 0 0,1-1 0 0,-5-3 1 0,1-1 1 16,-4 1 0-16,-1-3 1 0,-1 0-1 0,-5 1-1 0,0-1-1 0,-3 0 1 0,-2 1 0 0,-5 5-2 16,-4-1 2-16,-2 4-1 15,-3 0-1-15,-2 2 1 16,-2 4 1-16,-1 1 0 0,1 2 0 0,-4 1 0 0,1 6-2 0,1 3-1 0,0 4 2 15,4 1-1-15,3 2 0 0,0 2 0 0,3 1-1 16,7-1-1-16,-2 1 0 0,5-2 0 0,2 0 0 16,2-1 1-16,7-1-2 15,2-2 1-15,0-3 0 0,6-3 1 0,-3-1 1 16,6-5 2-16,0-1-2 0,0 0 2 0,1 0-2 0,-1-5 0 16,0-5 3-16,1 0 0 0,-1-3 1 0,-3-1-1 15,-3 0 1-15,-1-4 0 16,-4 2-1-16,-1-2 2 0,-1 1 0 0,-5-1-2 0,-2 2 1 15,0 2-3-15,-3 1 1 0,-4 1 1 0,-3 1 0 0,-2 3 2 16,-5 3-2-16,2 2 0 0,-6 1-2 16,-2 1 0-16,0 1 2 15,-1 4 1-15,0 0 1 0,4 1 1 0,4 2-4 0,1-1-1 0,5 1-2 16,3 1 1-16,1-1 0 0,3 3 0 16,2-2 1-16,1 4-5 0,0 0-8 15,5 1-22-15,7-1-42 0,6 0-74 16,2-1-211-1,-2-2-834-15,-6-4-601 0</inkml:trace>
  <inkml:trace contextRef="#ctx0" brushRef="#br0" timeOffset="367168.8343">18243 5947 34 0,'0'0'518'0,"0"0"-53"0,0 0-131 0,0 0-38 0,0 0-38 15,0 0-40-15,0 0-4 0,0 0-17 0,0 0-35 0,0 0-18 0,0 0-20 0,0 0-19 0,22-91-12 0,-22 88-14 16,0-1-7-16,-1 2-7 0,0 0-7 0,-2 0-5 15,1 2-10-15,0-1-6 0,0 0-6 16,0 0-7-16,-4 1-4 0,2 0-7 0,-2 0-6 16,-2 2-2-16,-2 4-4 0,-3 3 3 15,-1 2 0-15,-4 2 0 0,-2 1 3 0,0 5-1 0,-1 1-1 16,-2 1 2 0,1 3 1-16,1 2-1 0,0 2 2 0,4 0-1 15,-1-3-1-15,3 0 1 16,1-2-2-16,3-4 1 0,2 1-1 15,1 0-4-15,4-1 0 0,0 0 0 0,4-3-1 0,0 2 3 0,2-3 2 0,4 0 2 0,8-3 6 0,0-1 3 16,7-1 3-16,6-2 0 16,4-3-3-16,2-3-1 0,5 0-1 15,2-2-3-15,1-3-3 0,-2-3 0 0,-4-2-2 16,1-2-1-16,-4 2 3 16,-3-2-3-16,-4 2 0 0,2 0-1 0,-5-2-1 0,-3 1 1 0,-3 1 0 0,-1 1 0 15,-4 1-1-15,-3 0-2 0,-4 2 1 0,-1-1 0 16,0 3 5-16,-2 0 0 15,0 2-2-15,-1 0 0 16,0 0-5-16,0 0 4 0,0 0-2 0,0 0 1 0,0 0 0 16,0 0-4-16,0 0 1 0,0 0-2 0,0 0-1 15,-1 0 3-15,1 0-1 0,0 0 0 16,0 0-1-16,0 0-2 0,0 0-3 0,0 0-7 16,0 0 0-16,0 0-11 0,-1 0-6 0,1-2-7 0,0 2-15 0,-2 0-11 15,2-1-18-15,0-1-29 16,0 0-49-16,0 1-107 0,0-1-306 0,0 0-624 0,0 1-239 0</inkml:trace>
  <inkml:trace contextRef="#ctx0" brushRef="#br0" timeOffset="368337.8198">18557 5957 1683 0,'0'0'289'0,"0"0"5"0,0 0-75 0,0 0-9 0,0 0-46 0,0 0-36 15,0 0-32-15,0 0-28 0,0 0-12 0,0 0-5 16,0 0-6-16,0 0 1 0,0 0-10 16,64-69-3-16,-53 65-4 0,1 1-6 0,3 0 5 15,0 2-3-15,4 0-2 0,0 1 1 0,-2 0-11 0,1 0-2 16,0 2-2-16,3 4-5 0,-2 2 2 0,2 0-2 15,-2 3-2-15,1 2-3 0,-2 2 3 16,-1 1 0-16,-2 1 2 0,0 3 0 16,-2 1-1-16,-2-1 2 0,-1-1-2 0,-5-1-3 15,0-2 2-15,-3 1 1 0,-2 0 1 0,0-2 8 16,0-1-5-16,-3-2-2 0,-1-1 1 16,-2-2-3-16,-2-1 2 0,1-2 1 0,-1-2 1 0,-1 1-2 15,-2-2 2-15,0 0 0 0,0-1-2 16,-4-2 7-16,1 0-5 0,0 0-3 0,1-1 0 15,-2-4-8-15,4-2 5 0,0-1-2 0,2 0 0 16,3-2 1-16,2 0-4 0,2-3-2 16,2-1-1-16,2 0-4 0,4-1-2 0,7-2 1 15,4-3 0-15,5 0-1 0,6-3 4 0,3 2 3 16,1 0 0-16,2 2 8 0,2 0-6 16,0 2 1-16,-1 1 1 0,0 1-6 0,-7 2 7 15,1 0 0-15,-3 2 0 0,-3 1 6 16,-2-1-5-16,-6 4 1 0,0 0 2 0,-5 2-3 15,-4 1 4-15,-1 3 5 0,-4 0 0 0,-1 1 2 0,0 0 6 16,0 0 0-16,0 0 0 0,0 0 6 16,0 0-12-16,-2 0-3 0,-1 2-2 0,-1 1-9 15,-3 1 7-15,-2 3-1 0,-3 0-2 16,2 2 4-16,-4 0-5 16,3 2 1-16,0-1-1 15,-2 3 2-15,4-1-2 0,2 3-1 0,-2 2 0 16,3 1-5-16,1-1 8 15,1 2-2-15,2-1 1 0,2-1 7 0,0 1-9 16,0-1 1-16,2-4 1 0,5 0-8 0,-2-2 9 0,2-2-1 0,0-1-2 0,1-1 6 0,0-2-3 16,0 0 0-16,1-2-2 0,0-2 3 0,-2-1-2 15,2 0-2-15,-3 0 2 16,3-1-6-16,-1-4 4 16,4-2 1-16,-1-1-2 0,1-1 5 0,2-2-6 15,-3 1 2-15,-1-2-1 0,-2 0-2 0,-1-2 5 0,-1-1 0 0,-1 1-1 0,0 0 0 16,-2-2 0-16,-2 5 1 0,1-2 0 0,-2 1 1 15,2 1-1-15,-2 1 0 0,0-1-2 16,0 3-1-16,0 2 3 0,0 2-1 16,0 1 2-16,0 1 4 0,0 2-5 15,0 0-1-15,0 0-1 0,0 0-9 0,0 0-3 0,0 0-6 0,0 4-8 0,0-1 6 0,0 4 4 16,0 1 9-16,0 3 9 16,0 2 1-16,0-2-2 0,0 0 0 0,2-1 0 15,1 1-4-15,3-2 4 0,1 1 1 0,1-4-1 16,2 0 5-16,-1-1-2 0,2-3-1 15,0-1 1-15,3-1-2 0,-2 0 2 0,2-2 2 16,2-5 2-16,-2-2-2 0,2-1 1 0,-2-2 0 16,2-1-1-16,-1-3 2 0,2 0-3 0,-1-4-1 15,4 1-4-15,-1-2-3 16,-1-1 6-16,-2 1 0 0,-3 0 1 0,0-1 3 16,-5 5-3-16,-1 1 2 0,-2 2-1 0,-5 3-1 15,2 2 1-15,-2 1-2 16,0 2 0-16,-2 2-1 0,-1 0-1 0,-1 1 0 15,1 3-2-15,-1-1 1 0,-1 1-4 0,0-1-2 0,-2 2 2 0,-1 2-3 16,1 4 4-16,-2 0 1 0,0 0 1 0,0 2 4 16,1 0-5-16,-2 3 0 0,1 0 2 15,0 1-2-15,2 1 2 0,-1-1-1 16,1 3 1-16,1 1-1 16,-2-1 2-16,1 1-1 0,1 0 1 15,2-2 0-15,0 0-2 0,0 1 2 0,2-3-1 16,2 2-1-16,-3-2 2 0,2-2 1 0,1-1-2 0,0-1 3 15,0-3-2-15,0 1-3 0,0 0-6 16,0-1-9-16,0 1-16 16,0-1-19-16,0-1-19 0,0-2-31 0,1-1-32 0,-1-2-20 0,3 0-22 0,-2-4-78 0,4-5-195 15,3-4-207-15,-2 2-287 0,0 3 288 0</inkml:trace>
  <inkml:trace contextRef="#ctx0" brushRef="#br0" timeOffset="368930.0002">19706 5759 0 0,'0'0'456'16,"0"0"132"-16,0 0-120 0,0 0-89 0,0 0-61 0,78-118-79 0,-68 109-21 0,-2 2-29 0,-2 2-54 15,-2 2-30-15,-2 2-27 0,1 1-26 0,-1 0-15 16,-2 0-15-16,0 0-17 0,0 0-8 0,0 4-16 16,3 2 18-16,0 4 12 0,4 4 10 0,-1 3 12 15,0 1-13-15,3 1-7 0,-3 2-6 0,-1 0 3 16,1 3-3-16,-1-2-2 0,3-1 2 16,-5 0 0-16,4-5-2 0,-4 2-1 15,3-4-2-15,-3-3-2 0,1-2 0 0,1-2 0 0,-4 0 4 16,3-2 2-16,-3-2 1 0,2 0-1 0,-2-2-1 15,-1 0 0-15,1-1 1 0,0 0 2 16,1 0 2-16,-1 0 3 0,-1 0 1 0,2-1 1 16,1-2 3-16,1-1-4 0,4-3-2 15,1 0-3-15,2-3-2 0,0 2-2 0,1-3 2 0,-4 0 0 16,5-2-3-16,-2 1 3 0,-1 4-6 16,0 1 0-16,-3 0 0 0,1 2-4 0,2 0 3 15,-1 0 0-15,-2 2-3 0,0 1 0 16,1 2-1-16,-2 0-1 0,0 0 2 0,1 0 4 0,0 5 0 15,0 3 1-15,1 1 1 0,1 1-2 16,-2 0 0-16,2 2-1 0,-3 0 0 0,3-2 1 0,-3 2 0 16,3-4 1-16,-1 0 1 0,1 1-1 15,1-2 4-15,-1-3-1 0,0 0 4 16,0-2 3-16,-1-1 3 0,1-1 3 0,-1 0 3 16,2 0 3-16,-2-3 0 0,2-3 1 15,-1-1-1-15,2-1-8 0,0-3-3 0,3 0-1 0,-3-2-5 16,0 1 6-16,-1-1 1 0,-4 0-2 0,2 0 1 15,-4 0-3-15,0 2-4 0,-1 2 0 16,1 0-2-16,-3 3-2 0,-1 1 1 16,1 2 3-16,-1 0-2 0,0 2 5 0,0 1-4 15,0 0-3-15,0 0-2 0,0 0-6 16,-1 0-1-16,0 0-6 0,-3 0-11 0,2 4-14 0,-7 3-31 16,-2 3-54-1,-8 5-124 1,5-3-783-1,3-3-790-15</inkml:trace>
  <inkml:trace contextRef="#ctx0" brushRef="#br0" timeOffset="371721.4667">17660 6890 0 0,'0'0'0'0,"0"0"0"0,0 0 0 0,0 0 0 0,0 0 21 0,0 0 212 0,0 0-7 0,0 0-13 0,0 0 1 0,0 0-12 15,0 0-12-15,-10-31-8 0,9 28-7 0,-1-1 4 16,2 1 0-16,-1-1 2 0,1 0-13 0,0 2-19 16,0 1-21-16,0-2-27 0,0 2-12 0,0 0-7 0,0-1-13 15,0 2-4-15,0 0-15 16,0 0-16-16,0 0-10 0,0 0-11 0,0 0-7 0,0 0-5 16,0 0-5-16,0 0-7 0,0 0-5 0,0 0-9 15,0 2-6-15,0-1 2 0,0 1 6 16,0 1 13-16,1 2 11 0,4 1 5 0,-1 0 5 15,3-1 1-15,1 2 4 0,2 1 6 16,4-1-3-16,-1 1-1 0,4 2-4 0,-1-2-7 0,2 1 0 16,2 0-3-16,0 0-2 15,3 2 1-15,3 0 2 0,-4 2-1 0,4-1-1 0,-1 1 4 16,1 1 0-16,-1 0 0 0,3 0 1 16,1 4-6-16,2-2 4 0,3 1-1 15,-3 0-1-15,2 2 5 0,-2-3-5 0,-1 1-1 0,0-1 1 16,0 1-2-16,-2 1 0 0,6 0 1 15,-3 0-1-15,-1-2 0 0,-1 1 2 0,1 1-3 0,0-1 1 16,-2-2 1-16,1 0-3 0,0 0 3 0,-1 2-1 16,2-3 0-16,-1 1 0 0,-3-1 1 15,-1 1-1-15,1 1 2 0,-2 0-3 0,-1 1 1 0,1 0-1 16,1-2 1-16,-1 0 0 16,0 0-2-16,0-1 0 15,0 2-4-15,-3-2 5 0,2 1 0 0,-1 1 1 16,1-2 2-16,0 3-3 15,0-2 0-15,1 1 0 0,1 0 0 16,0 0 2-16,0 0 1 0,1 1 1 0,1 1 1 0,-1-1-2 16,3 0 3-16,2 2 1 0,0-2 4 0,3 1-4 0,0 1 0 0,-2-2-1 0,-1-1-4 15,2 2 1 1,-1 2 1-16,0-5-1 0,1 2-1 16,-1 1 2-16,0-2-2 0,3 4 1 0,-2-2 0 0,-1 0-2 0,-1-1 1 0,1 1 2 15,2-2-1-15,0 2 2 0,-2-1-1 0,-1 0 1 16,0-1 0-16,0 2-1 0,1 0 0 0,-1-1-1 15,0 1-1-15,0-1 2 0,-1 1 1 0,0-4-1 32,0 3-2-32,-2 0 0 0,1-1-1 0,-2-1-2 0,-1 1 3 0,0-1-1 0,-4-1-1 15,0-1 1-15,-2 3-4 0,-1-2 3 0,1-2-1 0,-3-1 2 16,2 2 1-16,-3-2-2 16,3-1-1-16,-2 1 0 15,1 1 2-15,0-1-2 0,0 2 5 0,2-2 0 0,-2-1-4 16,-2 1 2-16,2 0-5 0,-4-1 0 15,2 1 2-15,-3-1-3 0,5-1 6 0,-3 1-2 0,1 3-2 16,2-2 4-16,-3 2-2 0,2 0 1 0,2-2 1 0,-2 2-4 16,2 0 1-16,-1-2-3 15,0 2 5-15,3 0-1 0,-1 3 0 16,-1-2 1-16,2-1-2 0,1 1 3 0,-2 0-3 0,4 0-2 0,2 0 6 0,-3 3-6 16,3-2 2-16,-1 2 2 15,1 0-3-15,-2-3 5 0,0 1-1 16,-1 0 0-16,-2-1-1 0,-1-1-1 15,-1-2-1-15,-1 0 1 0,-2-2-1 0,2 3 1 16,-3-1 1-16,0-1-2 16,-3 0-3-16,0-1 6 0,-3 2-5 0,1-1 2 0,0 2 3 15,0-1-6-15,0 1 2 0,2-1-2 0,-2 1 0 16,1 0 5-16,2-1 0 16,-3 2 2-16,3 0-1 0,-3 0-4 0,2 1-2 15,1 0-1-15,3-1 3 0,-1 1-1 0,2 0 4 0,-1-1 2 0,-1 0-4 0,1-1 3 16,-1 0-3-16,-2-1-2 0,2-2 5 15,-2-1-2-15,-3 0 0 0,0 0 1 0,0-2-3 16,-1 0 1-16,-5-1 2 0,2-1-1 0,-4 0-1 0,-1-1-2 16,1 0 0-16,-2-1-1 0,1-1 4 0,-1 0 1 15,0 2-2-15,0-2 2 16,0 0-5-16,0 2 2 0,0-2 1 0,0 0 0 0,0 1 3 16,0 1-2-16,0-1-2 15,0-1 1-15,3 2-2 0,-2-1 2 0,0 0 3 0,0 1-4 0,0 1 3 16,2 0-2-16,1-1 0 0,-1 1 2 15,3-1 0-15,-3 1 1 0,5 0 0 16,-6 0-1-16,3 0-4 0,-2-1-1 0,-1 1 4 16,-1-1-1-16,2 0 3 0,-2-1 0 0,-1-1-4 0,2 0 0 15,-2-1 0-15,0 0 2 0,0 0 2 16,0 0 3-16,0 0-1 0,0 0 1 0,0 0 1 16,0 0-1-16,0 0 2 0,0 0 1 15,0 0-2-15,0 0-2 0,0 0 1 0,0 0 0 0,0 0 5 16,0 0 0-16,0 0 3 15,0 0 4-15,0-1-3 0,0-2-1 0,0-1-14 16,-2-2-6-16,1 1-13 0,-1 0-15 0,1 1-13 16,0-1-30-16,-1 0-31 0,-3 0-54 0,1-3-135 15,-4 5-365-15,5-1-647 0</inkml:trace>
  <inkml:trace contextRef="#ctx0" brushRef="#br0" timeOffset="375876.0864">17426 6850 900 0,'0'0'373'16,"0"0"-39"-16,0 0-76 0,0 0-23 0,0 0-49 16,0 0-31-16,0 0-34 0,0 0-23 0,0 0-24 15,0 0-18-15,0 0-12 0,0 0-12 0,0 0-9 16,0 0-9-16,-3-25-2 0,12 29-1 15,1 1 0-15,3 0 3 0,5 5-3 16,2 0 0-16,2-1-3 0,1 4 0 0,2-1 1 0,0 1-1 16,2 3 1-16,1 0 2 0,0 2-2 15,1 1-3-15,2 2 2 0,2 1-1 0,1 1 2 16,1 3 2-16,2 0 2 0,4-1 0 0,-3 2 3 16,-1 0-1-16,3 0 2 0,1 0 3 15,2 3-4-15,1-1 8 0,0 1-2 0,2 0 0 16,3 2 6-16,-1 1-6 0,2 2-3 15,2-1-4-15,-2 1-11 0,3 1 1 0,-1-3 1 16,1-1 1-16,0 2 6 0,1-2-5 0,4 1-1 16,-2-1 1-16,0 1 1 15,-1 1-3-15,0-3 2 0,-2 0 2 0,-2 0-6 0,0-2 4 16,-1 0 0-16,-4 0-6 0,0-1 7 16,-1 0-5-16,-3-2 0 15,-2 2 1-15,-1-3-6 0,-3 1 2 0,0-1 0 0,-3 0 0 0,0 0 2 16,-2-1 0-16,-1-1-3 0,-2 0 1 0,2-1-1 15,-4-1 1-15,2-1 1 0,-2-1 0 0,-1-1-2 0,0-1 1 16,-2 2-1-16,-1-2-2 16,-1 0 6-16,1 1-3 0,1-1 1 0,0 1 1 0,1 0-4 15,-1 3 2-15,1-3 1 0,0 0-1 16,1-1 2-16,0 1 1 16,-3-1-3-16,2 1-1 0,1 2 0 0,-2-3 1 0,4 3 2 0,-2-1 2 0,2 1 1 15,0-1-6-15,-2 2 1 16,3-3-3-16,-4 1 3 15,3-1 3-15,0 0-1 0,-2 1 2 16,5 0-4-16,-3 1-1 0,0-3 2 0,1 2 0 0,-3 0-1 16,1 0 1-16,-4 0-5 0,5-1-1 0,-3 4 0 15,2-4 4-15,-2 2 3 0,0-1 2 0,1 0 0 0,-3 0-3 16,2 0 0-16,-3-1-1 16,0 0 5-16,2 0 0 0,-2-2-1 15,-1 0 1-15,1-1-4 0,-1 0-1 0,-1 0 3 0,1-1 1 16,-5 2 5-16,3-1-4 0,-3-3 1 0,0 1-3 0,-3-2-4 0,2 1 6 15,-4-2-3-15,-1 0 2 0,0 0 0 16,-1-2-5-16,-1 1 0 0,-2 0-2 16,2-1 2-16,1-1 2 0,-4 0-2 0,2 0 2 15,-3-1-3-15,2-1 0 0,-1 0 3 0,-1 0 1 16,1-2 1-16,-1 1-2 0,-1-1-2 0,0 0 0 0,1 1-2 16,0-1 4-16,-1 0 3 15,2 0 5-15,1 0-3 0,0 1-1 0,0 0-2 0,0 1-3 16,1 0 5-16,1-1-2 0,-1 2-3 15,1-2 1-15,0 3-5 0,-2-1 4 0,3-1 1 0,0 1 0 16,-3 1 2-16,3 1-2 0,2 0-4 16,-1 1 1-16,0 0-4 0,0-1 3 0,2 3 4 15,0-2 0-15,1 0 2 0,1 2-2 16,4-1 1-16,-2 3-1 0,1-3 4 16,-3 0-1-16,2-1-3 0,-2-1 3 0,-3 1-10 0,1-2 6 15,1 0 2-15,-3-1-1 0,-1-1 4 0,1-1-5 16,-5 0-2-16,1-1-1 0,-3 0 1 15,-1-2 1-15,-1 0 1 0,0-1 0 0,0 1-1 0,0-1-1 16,0 0 1-16,0 0 0 0,0 0 1 16,0 0-1-16,0 0-1 0,0 0-1 15,0 0-1-15,0 0 3 0,0 0 1 0,0 0 1 16,0 0 0-16,0 0-1 0,0 0-2 0,0 0 0 16,0 0 3-16,0 0 0 0,0 0 2 15,0 0 3-15,0 0-2 0,0 0 3 0,0 0 3 0,0 0 2 0,0 0 4 16,0 0-3-16,0 0-2 0,0 0 1 0,0 0-5 15,0-1 3-15,0 1 1 0,0-2-3 16,-2-2-1-16,-1 1-6 16,0-2-4-16,0-1 0 0,-2 0 1 15,0-1 0-15,-3 0 1 0,3-1 0 0,-2-2-1 0,-2 1 0 0,0-1 0 16,1 0 1-16,-1-2 5 16,-2 2-4-16,-1-4-1 0,0 2-3 0,1-1-2 15,0-1 5-15,-2 1 0 0,-2-1 4 0,3 0 0 16,-1-2-4-16,0 2 1 0,-2 0-1 15,4-1 5-15,-4 0 0 0,1 0-3 16,1 0 0-16,0 1-4 0,0 1 1 16,1 1 1-16,2 0-1 0,-2-1 4 0,1 1-2 0,-1-1-2 15,0 2 0-15,-1-1-6 0,3 0 6 16,-2-1 1-16,1 0 2 0,-3 0 3 0,1-1-6 0,1 1 1 0,-1 0-3 16,-2 0 0-16,2 1 5 0,-3-2-3 0,-1-1 2 0,-3 0-3 15,1-1 0-15,-3 1 3 16,-1-2-1-16,0 2 4 0,1 0-3 0,1-1-2 15,-1 2-2-15,-2-1-2 0,-1 0 4 0,0 0 2 16,-1-1 1-16,-2-1 4 0,5 1-6 16,-4-2-1-16,4 3 0 0,1-3 2 0,1 0 3 15,-1 1 0-15,1 0-1 0,0-1-4 0,-3-1 0 0,2 2 1 16,0-1 0-16,0-1 2 0,1 1 0 16,-1-1-2-16,2 0-1 0,-2 2-2 0,3 1 3 0,0-1 1 15,1 2 2-15,-1 2-3 16,0-1-1-16,-2 0 1 0,1 1-3 0,-1 0 5 15,-2 0-2-15,2 0-1 0,3 0 1 16,-2 1-5-16,0 1 4 0,1-1 3 0,-1 0-1 16,1 1 9-16,-1-2-9 0,0 1-4 15,2-1 1-15,-3 0-6 16,1-1 7-16,1 1 3 0,0 0-1 0,2-1 3 16,1 0-4-16,2-2 0 0,-3 3 0 0,0-4 2 0,-1 1-2 0,-2 0 0 15,0-2-1-15,-2-1-4 0,-2 0 4 16,-1-2 2-16,0 0 0 0,-1 1 6 15,-3-1-7-15,1-1-1 0,-2 2 0 0,-3 2-5 0,1 0 6 0,-2 0 2 16,2 1 0-16,-1-3 0 0,2 3-1 16,1 0-1-16,2 0-1 0,-1 2 3 0,2-2-1 0,1 0-2 15,1 2 1-15,-1-2-6 0,0 0 6 16,2-1 0-16,-2 1-1 16,0-2 7-16,-2 0-8 0,-2 1 0 15,2-1 0-15,-4 1-2 0,1-2 5 0,0 2-1 0,-1-1 2 16,0 4-2-16,0-1-2 0,3-1 2 0,1 4 1 0,2 1 0 15,3 0-1-15,1 1 0 0,0 2-1 0,3-3-4 0,-1 1 6 16,1-1 0-16,1 2 2 0,0-1 3 16,3 2-6-16,-2-1-1 0,3-1 0 15,-2 1-3-15,2-1 4 0,-3-1 0 0,3 0 1 0,-2 0-1 16,3 0 0-16,0 1 0 16,2-2 3-16,-1 1 4 0,1 0-3 0,0-1-2 0,-1 2-3 0,-1-1-4 15,1 2 5-15,-2-1 1 0,0-2 1 0,1 1 4 16,-3 1-6-1,3-3-1-15,-2 1-1 0,0 0-3 0,0 1 5 16,0-1 1-16,-1 0-1 0,0 0-1 0,-1-2 0 16,-2-1 1-16,1 3 0 0,-1-2 7 0,-3 1-6 0,2 1-4 0,-4 1 1 15,1-2-4-15,1 1 3 16,0 1 3-16,1-1 1 0,2 3-1 16,2 0 0-16,-2-1 0 0,5-1 0 15,-4 3 1-15,1-1-1 0,2 0 0 16,-1 2 0-16,-1-1-2 0,2-1 2 15,-2 1 2-15,4 0-2 0,0 1 2 0,2 1-2 0,0 0-1 16,1 0 0-16,1 1-2 0,0 1 4 16,1 0-1-16,-1-1 1 0,5 2 4 0,-3-1-5 15,4 1 3-15,-2-1 0 0,1 0-2 0,1 2 1 0,-2-1-2 0,2 1 1 0,-1-1-2 0,0 1 1 16,1-1 1-16,-4-1-1 16,4 2 4-16,-1 0-5 0,0 0 0 15,-1 0-1-15,1 1-3 0,3 0 7 0,-2-1-2 0,-1 2 2 0,2 0-2 0,1 0-1 16,0 0 0-16,1 1 0 15,0-1 4-15,0 1-1 0,0 0-3 0,0 0 1 0,0 0-7 16,0 0 4-16,0 0 0 16,0 0-4-16,0 0 3 0,0 0-11 0,0 0-2 0,0 3 3 15,4 2 1-15,3 2 10 0,1 1 2 16,3 4 3-16,2 2 0 16,5 0-5-16,3 1 1 0,1-1-4 0,6 4 4 15,2 0 2-15,3 2 0 16,1 0 0-16,3-1-5 0,1 5 5 0,2 0 1 15,3-2-1-15,-2 1 9 0,6 2-7 16,-4 0-1-16,-1 0 0 0,1 0-11 0,-1 0 10 0,0-1 1 16,1 1 1-16,-1 0 1 15,0 0-7-15,1-1 0 16,2 2 0-16,-2 1 3 0,1-1 2 0,2 3 1 0,-1-1-2 0,1 0-3 16,0 1 2-16,2-1 3 0,-1-1-2 0,0 1 6 0,2 1-5 0,-4 0-2 0,3 0 0 0,-2 2-3 15,1-1 5-15,0-2-1 0,1 2 0 16,-2-3 2-16,4 2-2 0,-4 1 0 0,2-1 0 0,0-2 3 15,0 0-3-15,-2 2 0 16,3-4 0-16,-6 1-3 0,4-1 3 0,-5 1 2 16,3 0 1-16,-4-1 0 15,0 1-4-15,1 0-1 0,-1-1 0 0,-1-3 1 0,2 1 1 0,-2 1 1 16,-1-2 0-16,2 1-3 16,-1 0 1-16,0 0 2 0,2 1 1 0,-4 1 1 15,1-1-2-15,0 0-2 0,-2 2-1 0,0 0-1 0,1-1 4 0,-2 1 1 16,0 1-2-16,2 0-1 15,-5 1 0-15,2-1-4 0,-2-1 3 0,-1 2 4 16,-2-3-6-16,-2 0 4 0,-1-2 1 0,1 1-6 16,-4 0 7-16,2-1-2 15,0 1 1-15,0-1 2 0,-1-2-3 0,1 0 0 0,-1 0-3 16,0-1 1-16,1-2 1 0,-1 2 3 0,-2-3 2 0,2-1-4 16,-1 0 2-16,1 2-4 15,0-2-2-15,0 0 8 0,-2 0-7 0,0 0 5 16,-3-1-1-16,-2-2-7 0,-3-1 8 15,2 1-2-15,-3-1 4 0,2 0 0 0,-2 0-5 0,1-1-1 0,-2 1-1 16,-2-2-1-16,0 0 3 0,0-1 2 16,-2 1 0-16,0-2-2 0,0 1 2 0,-3-2-2 15,0 2-1-15,1-3 4 0,-4 0-4 16,5 1 2-16,-5-2 0 0,4 1-3 0,-4-1 8 16,4 1-5-16,-4-2 1 0,5 2 2 0,-2 0-5 0,-1-1-1 15,3 1 2-15,-4 0 0 0,4 0 2 16,-3-2 1-16,0 3 0 0,0-2-2 0,1 1 0 0,1-1 0 15,-3 1-2-15,2 0 4 0,-2-2-5 16,0 2 3 0,1-3-1-16,-3 0-2 0,2 1 5 0,-1 0-2 0,-1-2 2 0,-2 2-1 15,1-3-3-15,0 1 1 0,1 2-1 0,0-2 2 16,0 2 2-16,-1-1-1 0,0 2 1 0,1-2-4 0,2 1 2 16,-2 1-1-16,0-2-1 0,-2 0 5 15,1 0-4-15,0 0 1 16,1-2 0-16,1 0-2 0,-2 0 2 0,0 0 1 0,0 1 0 15,-1-2 2-15,0 2-4 0,0-1-1 0,0-1 0 16,0 2 4-16,1-2-2 0,-1 1 1 16,1 0 1-16,-1 0-5 15,1-1 1-15,-1 2 2 0,2-2 0 0,-2 0 3 0,0 0-3 0,0 0 0 0,0 0 2 16,0 0-4-16,0 0 5 0,0 0 0 16,0 0 3-16,0 0-3 0,0 0-2 0,0 0 0 15,0 0-3-15,0 0 5 0,-2 0 0 0,1 0 0 16,-1-3-2-16,1 1-3 0,-6-3 2 0,4 2 2 15,-2-3-3-15,0 2 6 0,-4-2-5 16,0-1-2-16,-1-2 0 0,-2-1-3 16,-2-1 5-16,-2 1 1 0,-4-1 2 0,0-1-1 0,-1-1-4 15,-1-1 0-15,-3 0 0 0,-1 1 3 0,-3-3 3 16,-1 1-4-16,2-4 3 16,-3 3-3-16,-2-1 2 0,1-1 0 0,-3 1-2 15,0-1-1-15,2-1-1 0,-3 0 1 16,3-2 0-16,-4 1 2 0,1 1-1 15,-2-3 2-15,-2 2 1 0,1 0-2 0,-2-2 0 16,4 0-1-16,-1 1-3 0,0-1 5 0,-3 1-6 0,2-1 4 0,-2-4 4 0,-2-1-5 16,-2-2 9-16,-3-1-5 0,0-2-4 15,-3 1 4-15,3 1-5 0,0 0 1 0,1-1 3 16,3 1-4-16,2 0 3 0,1 0 0 16,1-2 1-16,1 2-2 0,-2-1 2 0,0-1-3 15,-1-2 0-15,-4 0 1 0,1-1-3 16,-6 1 2-16,0-3 1 15,-2 0-1-15,-1 0 4 0,-1-1-3 0,-1 0 0 0,1-1 2 16,0 0-2-16,2 3-2 0,-1 1 4 0,3 2-4 16,0 3 2-16,0-1 2 0,1 1-2 0,0 3-2 15,-1 0 5-15,1-1-6 16,-2 3-1-16,0 0 4 16,2 0-3-16,-1-4 4 0,4 5 1 0,1-2-4 0,3-1 1 0,0 2 2 0,2-2-1 15,-1 1 2-15,-1-4-1 0,0 1 2 0,-2-2-1 16,0 0-2-16,-3-2 2 0,3 0-2 0,-3 0 0 15,2 1 1-15,1 3 0 0,5 2-3 16,3 3 4-16,3 2-1 0,4 2-2 0,3 4 2 0,3 2-1 16,1 1-1-16,2-1 2 0,-2 5-1 15,4-3-1-15,1 4 2 0,0 0-2 0,6 1 1 0,-1 0 1 16,4 1-2-16,0 2 1 16,2-1 1-16,2 2-2 15,0 0 0-15,1-1 2 0,-2 2-3 0,4 0 2 0,-1-1 2 16,-2 0-2-16,3-1 1 0,-1 1-1 15,-1-1 0-15,2 1 2 0,0-2-2 16,0 1 1-16,-1 1 2 0,0-2-3 0,3 2 0 0,-1 1 1 0,0-1-3 0,1 3 2 16,0 0 0-16,0-2-1 0,0 2 1 0,0 0-2 0,0 0-1 15,0 0-4-15,0 0-3 0,3 2-2 16,6 6 4 0,4 3 1-16,5 2 2 0,8 4 6 0,5 4 0 15,6 2-1-15,9 5 2 0,3 4-2 16,5 2-2-16,7 4 2 0,3 1 1 0,4 5-4 0,2 0 3 0,0 2-2 0,1-1-1 15,3 4 2-15,1 1-2 0,5 0 1 16,1 4 4-16,6 2-4 16,2 1 3-16,0 2-1 0,3 1-1 0,0 2 4 15,3-1-3-15,0 3 1 16,1-1-3-16,1 0 2 0,0-2-1 0,-3-2 0 16,0 1 1-16,-2-3-5 0,-2 2 6 0,-3-1 1 0,0 1-2 0,3 0 9 15,-2 0-10-15,0 0 1 0,1-1 3 16,-3-2-11-16,-5-2 4 15,-3-2 3-15,-2-3-4 0,-1-5 7 0,-6-1-1 16,-5-1-5-16,-4-1 3 0,-6 1-3 0,-6-5 3 16,0-1 2-16,-6-3 3 0,-1-1 1 0,-2-4-5 0,-5-1-4 0,1-6-2 0,-5-1 0 0,-3-3 8 15,-6-5 0 1,-1-2 1-16,-4-1-1 0,-5-2-3 0,-3-2-1 16,-4-3 1-16,1 0 5 0,-3-2-3 0,-2 1 1 15,0-1 1-15,0 1-5 0,0-1 6 0,0 0 3 0,0 0 0 0,0 0 7 16,0 0-5-16,0 0-3 0,0-1 4 0,0-2-6 15,0-1 4-15,-2-3-2 0,-2 0-3 16,3 0-2-16,-1-1-2 0,0 0-1 16,-4-1-1-16,3 0 6 15,-4-1-4-15,1 0-2 16,-2 3 0-16,-2-1-7 0,-6 0-3 0,3 1-16 0,-7 0-22 16,-4 3-32-16,-4 1-82 0,-9 0-248 0,11 2-760 15,5-1-607-15</inkml:trace>
  <inkml:trace contextRef="#ctx0" brushRef="#br0">21388 9675 0 0,'0'0'0'0,"0"0"0"15,0 0 0-15,0 0 0 0,0 0 0 0</inkml:trace>
  <inkml:trace contextRef="#ctx0" brushRef="#br0" timeOffset="378684.3227">17430 6806 1550 0,'0'0'455'0,"0"0"-120"0,0 0-58 0,0 0-48 0,0 0-39 0,0 0-40 0,0 0-51 0,-119-22-37 0,113 30-25 0,0 4-18 0,-2 1 3 15,3 4-1-15,-1 0 2 0,2 2 2 0,-1 1-7 0,4 2-3 0,1-1-3 0,0-1 1 0,1 0-2 0,8 0 2 0,1 0 1 0,4-2-4 0,3-3 5 0,2-2 0 0,3-1-3 16,-2-4 6-16,4-1-7 0,0-4 0 0,-3-2 0 16,0-1-4-1,0-4 8-15,0-4 0 0,-2-5 2 0,0-5 1 0,-3 2-3 0,0-5-1 16,-2 0-1-16,-2-2-1 0,-2 1-3 0,-4-1 1 15,2 0-3-15,-7 1-3 0,-1 0 5 0,0 3 0 16,-8-1-1-16,0 2 3 0,-4 3-4 16,-2 1-3-16,-3 6 2 0,-3 1-5 15,1 4 3-15,-3 2 0 16,-1 1 1-16,-5 3-1 16,0 7-1-16,-5 5-1 0,2 4 1 0,1 3 2 15,-1 3-4-15,7-1 0 0,4 1-2 0,1 1-4 16,7-1 5-16,2 0 0 0,5-1 1 0,5-1 2 0,0 1-3 15,9-3 0-15,7 0 0 0,3-4-2 16,3-1 2-16,6-4 2 16,2-4-1-16,3-3-3 0,0-5 5 0,-1 0-2 15,-1-3 2-15,0-5 5 0,-2-2-5 0,-2-2 0 16,-3-3-1-16,-2-1-4 0,-3-1 4 0,0-1 1 0,-4 0 0 0,-2-1 4 0,-5 0-2 16,-2 1-2-16,-3-1 1 0,-3 2-1 0,0 1 1 0,-4-1 0 15,-5 2 2-15,-3 1-5 16,-6 4 1-16,-3 2 0 0,-2 2-1 0,-5 3 2 15,-2 3-2-15,0 0-1 0,-2 9 0 16,0 1-4-16,0 2 3 16,2 4 1-16,4 2-3 0,6-1 4 0,8 3-5 15,2 2 1-15,6 1 3 0,4 2-2 16,0-2 2-16,8 0-2 0,6-2 2 0,5-3-3 0,3-2 2 16,4-4 3-16,4-6-2 0,3-4 4 0,0-2-2 0,-1-6-1 0,-1-4-1 15,0-2 0-15,-1-4 2 16,-1 0 0-16,-1-5 2 0,-5 1 0 0,-3-1 1 0,-5-1 0 0,-2 0-2 0,-5 1 3 15,-2-1-1-15,-5 1 0 0,-1-1 1 16,0 1-4-16,-4 3 5 0,-4 0 3 16,-5 3-3-16,-3 2 2 0,-4 1-7 15,-4 2-2-15,-3 3 2 0,-1 3-3 0,2 4 0 0,-1 0 1 16,3 0-1-16,3 6-1 0,2 1-1 0,1 2-2 0,6 3-1 16,0 1 4-16,2 3-5 0,2 1 1 15,-1 3-6-15,6-1-16 0,-3 2-11 0,6 2-21 16,0 1-24-16,3 2-31 0,3 0-54 0,4-2-83 15,-2 0-298-15,-2-7-644 16,0-5-350 0</inkml:trace>
  <inkml:trace contextRef="#ctx0" brushRef="#br0" timeOffset="379142.175">17543 7195 265 0,'0'0'594'0,"0"0"-76"0,0 0-91 16,0 0-71-16,0 0-68 0,0 0-54 0,0 0-33 0,0 0-34 16,0 0-26-16,0 0-22 0,0 0-20 15,0 0-20-15,0 0-18 0,0 0-17 0,-6-53-11 16,6 53-12-16,0 0-7 0,0 0-1 0,0 1-6 15,0 2-3-15,0 2 3 0,0 0-4 0,-2 4 3 16,2 4-1-16,-1 0-2 0,0 4 2 0,-1-1 0 16,1 2-1-16,-2 2 1 0,-1 1 1 15,2 2-6 1,-3-1 5-16,2 1-1 0,-3-2-1 0,2 1 6 0,-1 1-3 0,1 2 0 16,-2 1-2-16,1-1-12 0,0 1-18 0,1-1-24 15,2-1-36-15,1-2-48 0,1-2-58 16,0 0-155-16,0-6-530 0,0-5-818 0</inkml:trace>
  <inkml:trace contextRef="#ctx0" brushRef="#br0" timeOffset="379614.2436">17443 7809 1661 0,'0'0'428'0,"0"0"-35"0,0 0-131 0,0 0-68 15,0 0-41-15,0 0-35 0,0 0-31 0,0 0-6 0,0 0-25 16,0 0-13-16,-31 122-8 0,32-110-15 15,1 1-4-15,3 2-3 0,-2 0-5 0,1 1 2 16,1 0-3-16,-3 2-1 0,3 0 0 0,-3 2-3 16,0-2-12-16,-1 4-22 0,1-2-37 15,-2 4-38-15,0 3-55 0,0 2-146 16,0-7-680-16,-2-5-704 0</inkml:trace>
  <inkml:trace contextRef="#ctx0" brushRef="#br0" timeOffset="379748.0985">17338 8656 1401 0,'0'0'177'0,"0"0"42"0,0 0-47 0,0 0 0 16,0 0-6-16,0 0-73 0,0 0-37 16,-6 131-25-16,7-110-8 0,5 0-1 0,-3 1-5 15,2-1-5-15,-1 4-2 0,-2-3-8 0,3-1-20 16,-4-1-20-16,-1 1-27 0,0-2-90 0,-3 2-35 15,-2-2 7-15,1 1-13 0,-3-4-13 0,0-2-104 16,3-2-270-16,-3-3-40 0,6-3 623 0</inkml:trace>
  <inkml:trace contextRef="#ctx0" brushRef="#br0" timeOffset="379846.2731">17291 9271 0 0,'0'0'199'15,"0"0"476"-15,0 0-254 0,0 0-34 0,0 0-70 0,0 0-72 0,0 0-46 0,0 0-43 0,0 0-32 16,0 0-21-16,0 0-14 0,0 0-22 16,-19 123-12-16,18-113-7 0,0-1-6 0,-1-1 0 15,1 3-2-15,-1-3-4 0,-2 2-3 0,3 0-8 16,-1-1-5-16,0 2-5 0,-1-1-2 0,0 1-2 16,2 2-2-16,-2-1-1 0,0 2-5 0,0-1-1 15,0 0 2-15,0 0 0 0,-1-2 3 16,2 0-3-16,0-2-6 0,1-5-6 0,-1 1-10 15,2-2-11-15,0 1-22 0,0-4-31 0,0 0-57 16,0 0-149-16,2 0-422 0,-1-2-951 0</inkml:trace>
  <inkml:trace contextRef="#ctx0" brushRef="#br0" timeOffset="380644.4393">17157 9858 422 0,'0'0'596'0,"0"0"-228"0,0 0-61 0,0 0-38 16,0 0-31-16,0 0-54 0,0 0-42 0,0 0-42 16,0 0-23-16,0 0-2 0,0 0 2 15,0 0-3-15,0 0-4 0,0 0-15 0,24 4-15 0,-12-4-6 16,4 1-6-16,0-1-8 0,0 1-1 0,3 0-8 15,1 1-2-15,1-1-1 0,5-1-4 16,-2 1 3-16,3-1 0 0,-2 1 1 0,4-1 0 16,-1 0-10-1,-1 0-13-15,1 0-20 0,0 0-20 0,1 0-21 16,-2 0-35-16,7 0-83 16,-2-1-153-16,0-3-316 0,-9 3-395 15,-6-1 357-15</inkml:trace>
  <inkml:trace contextRef="#ctx0" brushRef="#br0" timeOffset="380793.9108">18209 9818 0 0,'0'0'392'0,"0"0"-161"0,0 0-25 0,0 0-45 0,0 0-23 0,0 0 5 0,0 0-6 0,0 0-9 0,0 0-12 0,0 0-32 16,0 0-17-16,0 0-23 0,118-8-20 0,-97 8-4 15,5 0 2-15,-2 0-1 0,2 0-1 0,-1 0-12 16,3 0-25-16,-2 0-46 0,2 1-75 0,0-1-129 15,1 2-206-15,-8 0-263 0,-6-2 468 0</inkml:trace>
  <inkml:trace contextRef="#ctx0" brushRef="#br0" timeOffset="381183.0199">18959 9797 0 0,'0'0'0'0,"0"0"0"0,0 0 0 0,0 0 0 16,0 0 0-16,0 0 0 0,0 0 0 15,0 0 21-15,0 0 32 0,0 0-23 0,0 0 0 16,0 0 2-16,0 0-4 0,128-7-6 0,-109 7-24 16,2 0-69-16,1 0-72 0,-5 0 143 0,-5 0 0 0</inkml:trace>
  <inkml:trace contextRef="#ctx0" brushRef="#br0" timeOffset="381275.6784">19557 9795 0 0,'0'0'0'0,"0"0"0"0,0 0 0 0,0 0 0 15,0 0 135-15,0 0 46 0,0 0-38 0,0 0-43 16,0 0-44-16,0 0-24 0,0 0-4 0,0 0 7 16,0 0-3-16,0 0-38 0,105 7-128 15,-91-4-218-15,-4-2 102 0,-4-1 250 0</inkml:trace>
  <inkml:trace contextRef="#ctx0" brushRef="#br1" timeOffset="392185.4646">17515 6965 0 0,'0'0'246'0,"0"0"-129"0,0 0 48 0,0 0 12 0,0 0-6 0,0 0-4 0,0 0-37 16,0 0-29-16,-31-61-10 0,35 52 1 0,2-2 16 0,1-1 12 0,2 3 9 0,-1-1 2 0,1 1-8 0,-1 0-8 0,2 1-15 15,-2-2-11-15,-2 4-14 0,0 2-10 0,0 1-9 16,-3 2-7-16,-1 1-6 0,-2 0-6 16,0 0-5-16,0 0-7 0,0 1-6 0,0 1-3 15,0 0 6-15,0 0 4 0,0 4 3 0,1-1 4 16,3-1-4-16,-1 2-5 16,-1-1-1-16,3 0-5 0,0 1 0 0,2 0 1 0,0 0 1 0,5 0 1 15,0 1 3-15,0 0-2 0,2 0 2 16,3 0-3-16,2 3-4 15,-1-2 0 1,0-1-3-16,-2 2-4 0,2-1-1 0,-3 1-2 0,2 1-1 16,-3 1 4-16,2 2-1 0,1-2-1 15,-2 2 0-15,1-1-2 0,1 1-1 0,1 0 2 0,-1 0-1 0,2 1 1 0,-1-1 2 0,3 0-2 16,1-2 0-16,-2 2 0 0,3 1-1 16,0-2-1-16,5 3 1 0,-3-2 0 0,1 1-1 15,-1-2 5-15,0 0-2 0,-2 1-2 0,1 1 3 16,-2-1-6-16,0 0 3 0,0-1 1 15,-3-3-3-15,1 1 4 16,0 0-2-16,-4 0-3 0,2-1 3 0,-1 0-2 0,-1 0 1 16,0 2 1-16,1-1-2 0,-3 0-4 0,0 0 0 15,1 0-2-15,3 2 0 0,-2 0 7 0,5-2-1 16,0 1-1-16,0 1 3 0,3-1-6 16,1 0 2-16,-2 2 2 0,1-2-2 15,-2-1 4-15,2 2-1 0,0-1-3 0,-2-2 2 0,1 4-3 0,-1-3 0 16,0 3 2-16,-1-1-1 0,-2 0-3 0,0-1 3 15,-2-1-2-15,0 2-1 0,-3-1 7 16,1 2-4-16,0 1 1 16,0 0 1-16,0 0-4 0,0 0 2 0,0 1 0 15,1 1-1-15,1 2 3 0,0 1 0 0,1-1 1 16,0-1 1-16,2 2 0 0,-1-3-3 16,2 3 0-16,0 0 0 0,-1-3-4 15,2 1 6 1,1-2-1-16,-2 1-1 0,3-1 9 0,-3 1-7 0,0-1-1 0,1 1 0 0,-1-1-9 0,-1 1 7 15,-1-1 2-15,1-1-2 0,-1 1 5 0,1 1-5 16,0-1-1-16,-2 1 1 16,3-1 1-16,-1 0-1 0,0-1 1 0,1 2 1 0,-2 0-6 0,0 0 4 15,1 1-2-15,-2-1-3 0,4 1 9 16,-1 0-4-16,-1 0 0 16,1 0 4-16,1 0-9 0,1-3 2 0,-2 0 2 0,1 0 0 0,2-2 4 15,-3-1-1-15,2 3-2 0,-1-3 1 0,0 1-2 0,-1-1 0 16,2-1 3-1,1-1 0-15,-2 1-4 0,-1 0 4 0,1-1-4 0,0 4-4 16,-4-3 7-16,1 2-3 0,1 1 2 0,-4 1 1 0,1 0-6 16,0-1 2-16,2 1 2 0,-2 3 0 0,3-1 4 0,0 1-3 15,-2 0-3-15,2-1-1 16,1-2-2-16,-1 1 5 0,1-1 3 0,2-2 2 16,-2 0-2-16,1 2-3 0,0-4-1 15,-2 2-1-15,1-2 3 0,0 1 1 16,-2 0-1-16,2 1 2 0,-2-1-6 0,-5 1-1 0,4-1 2 15,-4 0-2-15,1 2 8 16,-3-1-5-16,0 2-4 0,4-1 3 16,-4 1-6-16,1 2 7 0,2 1 1 0,-2-1 5 0,-1 3-5 15,3 1-1-15,-1-2 0 0,0-1-5 0,2 0 5 16,-1-4 3-16,1 1-2 0,2-3 2 16,-2 1-5-16,0-1 1 0,-1-3 3 0,1 0 0 0,-2 1 6 15,3-1-6-15,-3 0-2 0,2-1-1 0,-1 0-3 16,1-1 4-16,-2 1 3 0,2 0 1 0,-4 0 1 0,4 0-4 0,-3 1-1 15,1 2-2-15,2-1 2 16,-1 0 0-16,1 2 1 0,0 1-2 16,-1 2-3-16,2-1 5 0,-2-1-1 15,2 1 2-15,3 1 4 0,-1-2-5 0,-2 2-1 16,3-2 0-16,1 0-4 0,-3 0 5 0,1-2 1 0,0 0 2 16,1 1-6-16,-4-2 2 0,1 0 0 15,1 0-1-15,0 0 6 0,-1-1-3 0,-2 2-2 0,1-2 1 16,-1 2-6-16,0-3 4 15,-1 1 3-15,0 2 0 0,1-3 5 0,-2 2-5 0,-1 1-3 0,1 0-2 16,1 0-5 0,-3 1 8-16,1-2 2 0,0 1 1 0,4 1 0 0,-4 0-4 0,2 0 0 0,2-2-2 15,-3 0 6-15,4 0-1 16,-5-1-2-16,4 0 0 0,-3-2-5 0,-1 1 4 16,-1-1 3-16,-1-1 1 0,0 0 3 15,-1 0-5-15,0-1-1 0,-2 0-1 16,-2-1-1-16,-1 1 4 0,0-2 0 0,-2 0 3 0,1 1-6 15,0 0 2-15,-2-2 0 0,1 1-3 0,-2-1 5 0,0-1-2 16,0 1 1-16,0-1 0 0,0 0 1 16,0 0 2-16,0 0 2 0,0 0 3 0,0 0 2 15,0 0-5-15,0 0-3 0,0 0-3 16,0 1-1-16,0-1 5 0,0 0-2 0,0 0 1 0,0 0-3 16,0 0-2-16,0 1 3 0,0-1-1 0,0 0 5 15,0 2-4-15,0-2 0 0,-1 0-1 16,0 0-7-16,-1 0-1 0,-2 0-9 0,2-2-20 15,1-4-36-15,-3-1-80 0,0-3-209 16,3 1-836-16,-1 2-603 16</inkml:trace>
  <inkml:trace contextRef="#ctx0" brushRef="#br1" timeOffset="395186.7415">20147 6640 0 0,'0'0'0'0,"0"0"0"0,0 0 328 0,0 0 15 0,0 0-29 0,0 0-40 0,0 0-21 16,0 0-17-16,0 0-31 0,0 0-18 0,0 0-17 16,0 0-21-16,-4-57-16 0,3 54-15 15,-2 2-17-15,1 0-19 0,-1 0-10 0,1 0-15 16,-2 1-13-16,1 0-8 0,-3 0-12 0,0 0-9 0,0 1-2 16,-4 3-9-16,-2 3 3 0,-4 0 3 15,-1 4 1-15,1 1 4 0,-3 1-1 0,2 3 2 16,-1 0 1-16,0 2-1 15,-1 1-1-15,-2 2-2 0,0 2-2 0,2 1 1 16,-1 5 2-16,0-1 1 0,1 1 0 0,0 0-2 16,2 1 0-16,-1-2 1 0,2 1-2 0,2-3 0 0,4 0-4 15,-1-2-2-15,3 1 0 0,3-3 2 16,1-1-1-16,2 1-1 0,-1-1 2 16,3-3-3-16,0 1 1 15,0-4 2-15,5 1-1 0,2-1 0 0,3 1-1 0,1-4-1 16,3 3 2-16,3-3-2 0,1 1 3 0,3-1 0 15,3-4 1-15,4-1 0 0,-2-1-1 0,4-4-2 0,1-2 1 16,0 0-5-16,3-3-1 0,-2-3-2 16,2-3-1-16,2-1 0 15,-3-2 2-15,1-2-1 0,-1-1 0 0,-3-3 1 0,-2 0-4 0,1-2 0 16,-3-1 0-16,-5-1 1 16,1-1 2-16,-4 2 2 0,-4-4 1 15,-2 4-2-15,-5-1 1 0,0 0 1 0,-5 3-1 0,-1 1 2 16,-1 2 0-16,0 3-1 0,-2 2-1 0,-3 1 1 0,-1 2-2 15,-3 1 1-15,0 2 0 0,0-1-2 0,-2 3 0 16,-1 1-1-16,-2 2 0 0,-3 1 0 16,0 6-1-1,-4 5 1-15,3 2 2 0,-2 2-1 0,1 2 2 0,1 2-1 0,0 1 0 16,3 0 2-16,3 1-3 0,-2 0 1 0,4 2-2 0,1 0 1 16,4-3 1-16,1 1-2 0,3-3 1 15,1-2 2-15,3-2-4 0,3-2 1 0,3-2 0 0,3-2-4 16,1-2 5-16,1-1 1 15,0-2 0-15,3-3-2 0,-1 0 0 0,1-1 2 0,1-5-2 16,0-2 6-16,-2-2-7 0,4-2-2 16,-2 0-4-16,-1-2-6 0,-1-1 7 0,-2 0 0 15,-1-3 5-15,-2 1 4 0,-4 1-2 0,-1-1 0 16,0 0-1-16,-5 1 2 16,1 1 0-16,-2 1 0 0,0 2 1 0,2 1-2 0,-6 2 2 15,1-1 1-15,-1 1 0 0,2 3 1 0,-2-1-2 0,0 2-2 16,2 0 0-16,1 2-1 0,0 2 2 15,1 0-2-15,-2 0-8 0,2 0-8 0,-1 3-4 16,0 5 3-16,1 2 5 0,-2 3 8 0,2 1 3 16,0 3 1-16,4-3 0 0,1 1-2 15,4-3 2-15,1-3 2 0,2-2 0 0,4-2 3 16,-1-3-2-16,2-2 1 16,3 0 0-16,-2-5 0 0,1-3 3 0,1-2-1 0,-3-3 1 0,2-2 0 0,-1-1-2 15,-4-1-2 1,3-3 0-1,-5-1 1-15,-1 1-1 16,1-3-1-16,-3 2 2 16,-1-2-4-16,1-1 3 0,-7-1 2 0,0 3 1 15,-2-1 3-15,0 5-3 0,-2 2-1 0,-3 2-2 0,-2 4-1 0,-2 0 2 16,0 5 1-16,-2 0 0 0,1 3-2 0,-2 2-1 16,-2 0-2-16,0 2 0 0,2 5 2 15,-1 2 0-15,3 4-3 0,1 2 0 0,2 0-5 16,6 1 1-16,1 0 1 0,0 0 2 0,8 2 6 0,3 0-4 15,1-1 2-15,3 0-2 0,1 1-2 0,4-1 4 0,-2 0-1 0,0 1 2 0,-2 0 0 0,1-2-1 16,-5-1 0-16,0 0 0 16,-2-1 1-16,-2 0 1 0,-1-1-2 0,-3 1 2 15,-2-1-4-15,0-2 3 0,-2-1 0 0,0-1 0 0,0-2 5 0,-4-2-3 16,-2-1 0-16,0 1-2 0,-3-1-6 16,-1 0 4-16,-1-2-2 0,0 1 1 0,-4-3 0 15,2 0-8-15,2 0-9 0,-2-5-9 16,4-2-18-16,1-1-32 0,2-4-37 0,2-5-43 0,4-1-61 15,1-6-69-15,9-2-86 0,3-3-117 16,4-2-94-16,1-3-26 16,-1 0 201-16,0 2 410 0,3 1 0 15,-1 1 0-15,0 0 0 0,-3 2 0 0,-1 2 0 0,1 3 160 0,-2 1 258 0,-2 3 6 16,-1 1-8-16,1 5-41 0,-1 2-51 16,-3 3-44-16,-1 2-59 0,-2 3-47 15,0 2-48-15,-4 1-38 0,-1 0-24 0,0 0-27 16,0 1-13-16,0 2-5 0,1 4-3 0,1 3 10 0,0 3 9 15,1 3 3-15,-3 4 2 0,1 1-5 16,0 0-5-16,-1 3-6 0,1 1-4 16,0-1-4-16,1 1-3 0,-1 1-3 0,-1-1-8 0,1 1 4 15,2 0 0-15,-2-3 2 0,-1-1 4 16,0 0-5-16,1-2 0 16,0 1-1-16,1-4-3 0,-1-1 0 0,2-2-6 0,-2-2-11 15,0-3-12-15,-1-1-17 0,1-2-16 16,-1-3-18-16,0-1-21 0,0 0-37 0,0-2-54 0,0 0-93 0,0-3-256 15,0-1-476-15,0 0-21 16</inkml:trace>
  <inkml:trace contextRef="#ctx0" brushRef="#br1" timeOffset="395509.9955">20879 6927 1408 0,'0'0'305'0,"0"0"3"0,0 0-81 15,0 0-39-15,0 0-32 0,0 0-37 0,0 0-36 16,0 0-11-16,0 0-10 0,0 0-16 0,0 0-8 16,133-59-10-16,-105 55-10 0,-2-3 4 0,1 1 1 15,-2 0 0-15,-3 0 2 0,-3 2-7 0,0-1-2 16,-4 0 0-16,-2 1 1 0,-3-1 5 16,-1 2 2-16,0 0 4 0,-4 0-2 0,-1 2 4 15,-3 1 3-15,0 0-2 0,-1 0 3 0,0 0-6 16,0 0-6-16,0 0-4 0,0 0-9 15,0 0 2-15,0 0-4 0,0 0-1 0,0 0 2 16,-1 0-5-16,1 0-2 0,0 0 0 0,0 0 0 16,0 0-1-16,0 0-1 0,0 0-7 0,0 0-16 15,0-2-18-15,0 2-41 0,0-1-65 0,0 1-79 16,0 0-304-16,0 0-682 0,0 0-71 0</inkml:trace>
  <inkml:trace contextRef="#ctx0" brushRef="#br1" timeOffset="396471.8343">21681 6400 0 0,'0'0'0'0,"0"0"0"15,0 0 21-15,0 0 378 0,0 0-38 0,0 0-68 16,0 0-31 0,0 0 9-16,0 0-28 0,0 0-24 0,0 0-53 0,0 0-40 0,0 0-36 15,0 0-39-15,-50-59 0 0,37 65 0 0,-5 3 0 16,-1 1 2-16,-2 4-4 15,0 2-3-15,1 1-3 0,-1 1 0 0,1 1-6 0,1 1-5 16,2 0-3-16,1 3-9 0,-1-1-3 0,5 2-4 16,0-3-5-1,3-1-1-15,2 2-1 0,5-2-3 0,2 0 1 16,0-1 1-16,4 0 0 0,4-1 2 0,6 0 2 16,1-1 1-16,5 1 2 15,-1 0 2-15,2-1-3 0,2-1 0 0,3 0-1 0,-4-4-4 16,3 1 2-16,-1-3-1 0,-3 3-3 0,-2-2 0 0,-4-1-1 15,1 0-1-15,-4-3 1 0,-3 2-1 0,-3-2-1 16,-1 0 2-16,-4 0 0 16,-1 0 0-16,0-1 4 0,0 1 4 15,-3 1 4-15,-5 0 7 0,-2 0-1 0,-3 0 0 0,-4-1-1 0,-2 0-3 0,-2-1-3 0,1 0 0 16,-1-2-3 0,-1 0 2-16,1-1-2 0,0-1-3 0,0-1 0 15,-1-1-2-15,1 0-2 0,-2 0 2 16,2 0 0-16,2 0-2 0,1 0 2 0,2-2-3 15,1-1-1-15,1-2-3 0,2 3-6 0,3-4-9 16,0 0-15-16,1-1-23 0,6-1-31 0,-2-2-50 0,2-2-74 0,2-1-133 16,0-1-278-16,6 2-453 0,-4 4 188 0</inkml:trace>
  <inkml:trace contextRef="#ctx0" brushRef="#br1" timeOffset="397331.9794">21991 6321 120 0,'0'0'336'0,"0"0"-148"0,0 0 40 16,0 0 39-16,0 0-5 0,0 0-4 0,0 0-28 16,0 0-42-16,0 0-28 0,0 0-18 15,0 0-16-15,0 0-12 0,0 0-19 0,0 0-15 0,30-114-18 16,-30 114-17-16,0 0-15 0,0 0-15 15,0 2-10-15,0 1-2 0,-4 3 3 0,1 5 7 16,-4 2 9-16,-2 4 2 0,2 1-2 0,-3 1-2 16,1 3 1-16,-5 1 2 0,3 2 1 15,0 3-1-15,-1-1-1 0,-1 4-4 0,-1-2-1 16,2 3 1-16,-1 1-5 0,0-1 0 0,0 0-1 16,2 0-2-16,2 2 2 0,-2-2 2 15,4 0-3-15,1-2 0 0,0-1-2 0,4-3-1 16,2-2-4-16,0-5 3 0,0 1-3 0,0-4 0 15,4 0 2-15,2-2-4 0,2-2 4 16,2 0 1-16,0-3-1 0,1-1 3 0,1-1-1 0,2-1-2 16,2-1 2-16,1-1 2 0,1-2-2 15,2 0 1-15,2-2 0 0,0 0-3 0,1-2 1 16,-3-2-1-16,2-3-4 0,-1 0-1 16,-3-1-1-16,1 1-1 0,-7 0 1 0,1-1-2 15,-4 0 1-15,0-1 0 0,-1 0 2 0,-2 1 0 16,0-2 2-16,-2 1-1 0,-2 0 2 0,-1 1 2 15,-1-2-5-15,0 3 2 0,0-1 0 16,-5 1-5-16,3-2 4 0,-2 3 0 0,-1-1 0 16,1 1 5-16,-2 2-7 15,2 1 0-15,-2 0-2 0,1 2-3 0,-4 1 1 16,0 0-2-16,-1 1 1 0,-2 4 1 0,0 1 0 0,-1 2-1 0,1 0 3 16,1 0 0-16,3 2-3 0,1-2 2 15,0-1-2-15,2 4-7 0,1-3 7 16,3-1 0-16,1 0-2 15,0 0 6-15,0-3-5 0,7 1 0 0,-1-3 2 0,5 0-4 0,3-2 6 16,2 0 2-16,3-3 0 0,3-4 2 0,4-1 0 16,-1-3-4-16,1-2-3 15,-2-1 2-15,2-2-6 16,-3-2 0-16,0-3 5 0,0-2-3 0,0-4 4 0,-2 2 2 16,-3-5 1-16,-2 0 6 0,0-1-4 0,-3-1-1 15,-4 0 2-15,-2 1-8 0,-5 1 8 0,-1 4 0 0,-1 1 0 0,-1 4 4 16,-6 3-2-16,2 2 1 0,-3 2 3 15,-1 3 5 1,0 1-4-16,0 2 2 16,3 3-1-16,-2 2-5 0,0 3 2 15,3 0-6-15,-1 0-5 0,-2 7-1 0,2 4-2 0,-2 3 0 0,0 4 3 16,-2 3-1-16,5 4 0 0,-2 4 2 0,-1 6 1 0,-1 3 0 0,-1 5 2 0,2 1-1 16,-3 5-1-16,0 2 7 0,1 0-4 0,0 1 3 15,1-1 1-15,-1-1-9 0,2-2 6 0,-2-3-4 16,3-3-5-16,-1-3-1 0,3-6-16 15,-1-5-12-15,4-6-11 0,1-5-16 0,1-4-17 16,0-2-26-16,0-5-51 16,0-2-115-16,3-2-47 0,3-2-136 0,-2 0-344 0,-3 0-164 0</inkml:trace>
  <inkml:trace contextRef="#ctx0" brushRef="#br1" timeOffset="397864.313">22301 6815 0 0,'0'0'0'0,"0"0"131"0,0 0 283 0,0 0-69 0,0 0-69 16,0 0-12-16,0 0-47 16,0 0-30-16,0 0-27 0,0 0-36 0,119-111-35 0,-109 111-31 15,1 2-20-15,-2 5-10 0,-1 3 1 0,-2 5 4 16,3 1 3-16,-7 3 5 0,0 5 2 0,-2-1-2 16,0 1 0-16,-2 0-11 0,-7-3-5 15,4 0 0-15,-3-2-4 0,-1-2 4 0,-1-2-4 0,5-2-4 16,-1-4-3-16,2-2-3 0,1-2-2 15,2-3 4-15,1-2 5 0,0 0 11 0,0 0 9 16,1-1 0-16,5-6-11 0,2-1-8 0,3-3-11 16,2-2-8-16,4-3 6 0,-1 0-4 0,3 1 0 15,2-4 1-15,3 0-3 0,-2 0 2 16,0-1 0-16,-3-3 0 0,0 4 3 0,-5 0-1 16,3 3 0-16,-5 4 5 0,-2 1 7 0,-2 0 11 15,-4 3 9-15,-2 2 9 0,1 2 5 16,-2 2 5-16,-1 0 0 0,0 2-6 0,0 0-5 15,-1 0-15-15,-4 0-11 0,0 6-7 0,-4 1-12 16,-6 3 3-16,2 2 0 0,-6 3 0 0,3 2 1 16,-1 1-1-16,-1 3-1 0,0-2-2 0,4 3 3 15,3-5 0-15,3 0-1 0,0-2 2 0,6-1-4 16,2-2 1-16,1 1 0 0,8-3-1 16,1 1 5-16,2-2 0 0,7 0 2 0,1-4 1 15,0 0-2-15,1-4 2 0,5-1-2 0,-3 0-7 16,-1-3-7-16,4-1-15 0,-4-2-16 15,0-1-23-15,-3-1-35 0,1 0-40 0,-5-2-66 16,2 0-287-16,-6 2-640 0,-2 2-182 16</inkml:trace>
  <inkml:trace contextRef="#ctx0" brushRef="#br1" timeOffset="399716.397">21118 7844 0 0,'0'0'0'0,"0"0"0"0,0 0 0 0,0 0 10 0,0 0 279 0,0 0-12 0,0 0-44 15,0 0-39-15,0 0-49 0,0 0-46 0,0 0-29 0,0 0-12 16,0 0-1-16,0 0 29 0,-17 7 37 0,16-4 20 15,-1 1 3-15,1-1-25 16,1 1-38-16,0-2-20 0,0 1-8 0,0-2-5 0,0-1 4 16,0 0 5-16,1 0 12 0,2 0 10 0,-1-1 11 15,3-3-5-15,4-4-15 0,1-3-16 0,4-3-20 16,1-4-11-16,3-1-6 0,1-3-3 16,1-1 1-16,-2 0-3 15,0-1-2-15,-1-4-1 0,1 1-4 0,-2-3 5 16,0-1 1-16,-1-1-1 0,-2-2 2 0,-3 2-1 15,-2 1 0-15,-2 5 2 0,-2 2 0 16,-2 1 0-16,-2 4-1 0,1-1-1 16,-1 5 1-16,-1 1 6 0,-4 4 6 0,2 1 3 0,-2 1 7 15,0 3-5-15,0 2-1 0,0 0-5 0,2 2-7 16,-3 1-5-16,3 0-6 0,-5 2-2 0,-1 7-2 0,0 3-2 16,-4 6 0-16,3 2 0 0,-4 4 1 0,0 6 0 15,2 0 1-15,-1 2-2 0,0 3 0 16,1 1 0-16,3 0 1 15,4 0 0-15,1-3 1 0,4-1-2 0,0-5-1 0,5 0 0 0,4-5-2 16,3-1 3-16,2-3 3 0,4-4 3 16,5-3 0-16,2-1-2 0,1-3 0 15,2-4-2-15,2-3 1 0,1 0 1 16,-1-6-1-16,0-4-2 0,-1-1-2 0,0-3-2 0,-3-2 1 0,0 0-1 16,-4-4 2-16,1 0-2 15,-5-1 0-15,0-1 0 0,-6-1-1 0,-2 2 3 0,-1 0 1 16,-5 1-1-16,1 1 2 0,-5 4-1 15,0-2 0-15,-1 5 1 0,-6 0 0 16,3 3 0-16,-3 1-1 0,-1 1-3 0,1 1 4 0,0 2-2 16,-2 0 0-16,4 2 1 0,0 1-2 0,0-1 0 0,0 2-2 15,4 0-1-15,-1 0-1 0,-1 0 2 0,1 2 0 16,1 2 0-16,0 3-1 0,0 1 1 16,-1 5 3-16,0 2-2 0,-1 2 5 0,3 4-3 15,0 1-2-15,0 0 1 0,0 1-1 0,3-3 1 16,1 1 2-16,1-2 1 15,1-1 0-15,3-2-1 16,-1-2-1-16,2-2 0 0,1-1 0 0,0-2 1 0,0-1-1 0,0-3 0 0,0 0-2 16,2-4 2-16,1 0 1 0,-2-1-2 15,0 0 3-15,2-2-3 0,1-3-2 0,-3-1-1 16,5 0 0-16,-5-1 0 0,2-1 0 16,-1-1-1-16,-2 0-2 0,0 0 1 0,-2-2-2 15,-1 2 0-15,3 0 2 16,-4 1-1-16,1 1 1 0,-1 0 2 15,-3 0 1-15,3 1 2 0,-3 2 1 0,1-1 1 0,-2 0-1 0,3 1-2 16,-3-1 0-16,-1 3-3 0,1 0-2 0,2-1 0 0,-3 3-2 0,0-2-2 16,3 1 0-16,-2 1-3 0,1 0 1 15,2 0 1-15,-2 0 0 0,2 0 0 16,1 3 2-16,-2 2 2 0,3-1 1 0,1 2 4 16,-1 0 2-16,-2-1 2 0,2-1 1 0,2 1-1 15,0-1 0-15,-1-2-1 0,2 0 1 16,-1-2 1-16,0 0 2 0,1 0 0 15,0 0-1-15,0-2 0 0,4 1-2 0,-4-3 1 0,0 1-1 16,-1 0 2-16,-1 0-1 0,-2 1-2 0,0-1 0 16,0 0 1-16,-3 0 3 0,1 1 0 0,-2 0 3 15,-1-1-3-15,2 1 0 0,-2 1-1 0,-1 0 3 16,0 1 0-16,-1 0 0 0,0 0 1 16,0 0-4-16,0 0 3 0,0 0-4 15,0 0-2-15,0 0 1 0,0 0-3 0,0 0 1 0,0 0-1 16,0 0-2-16,0 0 1 0,0 0-1 15,0 0 0-15,0 0 3 0,3 0 1 16,1 0 1-16,-1 0 1 0,0 0 1 0,3 0-2 0,-2 0 0 16,4 0-2-16,0 0 1 0,-3 0 1 0,4 0 0 15,-1 0 0-15,3 0 3 0,-2 0-4 0,0 0 1 16,0 0 1-16,-3 1-1 16,1-1 2-16,1 0 0 0,-2 0-1 0,1-1 1 15,-1 1-3-15,-2-1 0 0,-2 1 0 0,2 0 0 0,-2 0 0 16,-1 0 0-16,0 0 0 0,-1 0 0 0,0-1 3 15,0 1 0-15,0 0 2 0,0 0 0 16,0 0-2-16,0 0-3 0,0 0 0 0,0 0-4 16,0 0-5-16,0 0-17 0,0 0-19 0,0 1-68 15,0 2-220-15,0 1-792 0,0-3-586 0</inkml:trace>
  <inkml:trace contextRef="#ctx0" brushRef="#br1" timeOffset="467140.5807">10630 9740 359 0,'0'0'281'0,"0"0"-129"0,0 0 27 0,0 0 32 0,0 0 16 0,0 0 10 0,0 0-34 0,0 0-22 0,0 0-28 16,0 0-19-16,0 0-15 0,0 0-17 0,-71-91-17 16,65 85-11-16,-1 0-4 0,2 2-3 0,-1-1-1 15,1 2-1-15,-2 0-13 0,-1 1-10 0,2 0-7 16,-2-1-8-16,-1 3 2 0,-1 0-11 15,0 0-4-15,0 0-3 0,-3 3-8 0,1 1 5 16,-4 2 0-16,3 1-1 0,-3 1 8 0,2 0-9 0,-2 2 1 16,3 0-1-16,0 0-1 0,-3 3 4 15,3 0-1-15,-2 2 0 0,1 3-4 0,-2 0 2 16,1 6 1-16,-1-3 1 0,3 2 3 0,-1 0-2 16,1 1-1-16,2 0-4 15,-2 0-4-15,4 1 6 0,1-2 1 0,0 1-1 16,0-1 3-16,1 0-6 0,3 3 0 0,-3-2 0 15,5 2-1-15,0-2 3 16,-1-1-3-16,3-1 1 0,0 0-1 0,0 0 1 16,0 0 0-16,3-3 0 0,0-1 4 15,4-1-5-15,-3-1-1 0,5 0-3 0,-1-2-1 16,2-2 4-16,0 1 1 16,1-2 2-16,2-1-2 0,0-1 0 15,2 0 0-15,-2-2-2 0,5 0 3 0,0-2 1 0,-1-1-2 0,1-1 1 16,2 0-2-16,-2 0 2 0,0-1 2 0,-2-1 2 0,3-1 0 0,-2 0-4 15,-1 0-1-15,2 0-1 16,-1-2 0-16,-1-2 3 16,1-2 0-16,0 0 1 0,0 0-1 15,0-2 1-15,0-1-1 0,-3 1-1 0,4-3 4 0,-5 0-3 0,4-2 0 0,-2-1 0 16,1 0-2-16,-3 0 2 0,4-2 2 0,-4 2 1 0,1-1-1 16,-1-3-1-16,-1 2-3 15,-3 1 1-15,0 1 2 0,-3 0 1 16,2-1 1-16,-1 2 0 0,-3-2-1 0,1 3-2 15,-2-2 3-15,0 2-1 0,-1-1 2 0,0-1 0 0,-2 2-4 16,1-1 1-16,-1 2-3 0,0 0 5 0,0-2 0 0,0 2 2 0,-4 0-2 16,3-1-4-16,-3 2 0 15,-1-1-1-15,2 2 1 0,-1 1 1 0,-1-1-2 0,1-1 3 16,-1 0-6-16,1 2 2 0,-1 1 1 16,1-2 0-16,-2 3 1 0,2-1 0 0,-3 1-3 0,2-1 0 15,-2 0-3-15,0 1 3 16,1 0 3-16,-3 0-1 0,0 0 1 0,1 2-4 15,-1-1-2-15,2 2-2 0,-1-1 1 0,0-1 1 0,-1 0-1 16,1 1 2-16,1-1-4 16,0 1 2-16,-3 2 1 0,3-2-3 0,2 0 4 0,-1 2-3 0,1-1-4 15,-1 2-2-15,2 0-5 0,-1 0 1 16,2 1-3-16,-1-1-6 0,-1 1-10 0,4-1-19 16,-1 1-30-16,1 0-62 0,0 0-108 0,-2 2-309 15,2 1-596-15,-1 1-98 0</inkml:trace>
  <inkml:trace contextRef="#ctx0" brushRef="#br1" timeOffset="475547.1755">5536 15220 1620 0,'0'0'301'0,"0"0"-106"0,0 0 2 0,0 0 7 0,0 0-12 0,0 0-10 0,0 0-43 0,0 0-23 16,0 0-23-16,0 0-27 15,0 0-12-15,-122-97-20 0,101 105-9 0,-2 3 1 0,-7 5-6 16,0 3 4-16,-2 8 0 0,-2 1-5 0,0 4 3 15,2 5-11-15,-2 3 0 0,3 5-3 0,-3 3-2 16,4 2 5-16,3 3-7 16,5-2 5-16,8-1-7 0,6-2-2 15,8-5 5-15,7-3-8 16,11-4 9-16,5-7 1 0,12-1 0 16,6-2 11-16,5-6 0 15,9-1 2-15,2-3-3 0,4-2-8 16,0-4-3-16,-1-1-1 15,-8-1 2-15,-2-2-1 16,-10 0-1-16,-8 0-1 0,-8-2-6 0,-9 0 7 16,-8-2-6-16,-4 2 3 0,-3-2 7 0,0 2-3 0,-9-1 11 0,-10 1-1 0,-5 1-1 0,-10 3 3 0,-6-1-8 15,-5 0 3-15,-2-1-4 0,1 1-9 0,-2-3 4 0,4 0-2 16,0-1 3-16,4 0 6 0,2-2-4 0,4 1-1 0,2-1-6 16,2 0-1-16,4-1-1 0,6 1 5 0,2 0 2 0,6-1-5 0,4 0 4 15,4 0-9-15,1 0-11 0,3 0-23 0,0 0-41 16,1 0-43-16,6 0-94 0,0 0-355 15,-1 1-825-15</inkml:trace>
  <inkml:trace contextRef="#ctx0" brushRef="#br1" timeOffset="476865.4446">6112 15160 2398 0,'0'0'249'0,"0"0"12"16,0 0-59-16,0 0-37 0,0 0-20 0,0 0-28 0,0 0-34 15,0 0-21-15,0 0-30 0,0 0-16 16,0 0-3-16,0 0-9 0,0 0 5 0,0 0 0 16,-82 49-2-16,68-3 5 0,1 6 1 0,1 6 3 15,1 6 0-15,2 7-4 0,3 2-5 16,3 3-8-16,3-3 3 0,4-6-2 0,10-9 3 15,7-6 5-15,4-12-6 0,7-4 2 0,7-9-1 16,4-3 0-16,3-9 5 0,2-4-2 16,3-5 1-16,0-6-4 0,-3-3-4 15,-4-10 4-15,-4-4-2 0,-1-6 1 0,-7 0 2 0,-2-5-2 16,-4 0-2-16,-5 0-3 0,-7-2 1 16,-3-1 1-1,-6 2 3-15,-7-1 3 0,2 1-5 0,-4 2 2 0,-8 0-4 16,-4 4 2-16,-3 5 4 0,0 4-4 0,-3 4 2 0,-1 5-3 0,-5 3-4 15,2 2 3-15,-4 0-1 16,2 5 4-16,-1 4 2 0,6 2 0 16,0 1-7-16,6 4 1 0,1 0-5 0,8 2 3 15,2 1 3-15,6-1 0 16,0 0-2-16,6 1 4 0,6-2-4 16,3-3 2-16,6-1 5 0,7-7-3 0,3-1 3 0,8-5-3 0,2 0-3 0,0-7 3 15,-1-4-1-15,2-5 5 0,-1 0 3 0,-3-5-5 16,-3-5-3-16,1-1-1 0,-4-4-2 15,-2-3 5-15,-4 0 1 0,-3-3 1 0,-2-2-1 0,-7-3-1 0,1-2-2 16,-10 0 4-16,0 0 1 16,-7 2 1-16,2 5 1 15,-6 5-6-15,-3 7 1 0,-3 5-1 16,1 3 3-16,-4 6 0 0,4 3-1 0,1 3 3 0,-1 5-3 0,1 0 1 16,-1 9 1-16,0 9-3 0,-2 7 1 0,-3 8 1 15,5 6-8-15,1 8 4 0,1 6-2 0,5 7 2 0,-2 8 8 16,4 7-5-16,-2 7 0 15,0 3-5-15,2 4-4 0,-3-2 2 16,1-1 5-16,3-6 5 0,1-7 0 16,0-14-2-16,2-13-7 0,6-11-2 0,-4-10 1 0,3-9-1 15,0-8 6-15,-3-5-1 0,5-6-5 0,-1-10 7 0,1-11-3 16,3-5 2-16,0-8 8 16,0-6-8-16,3-3 2 0,-4-7-4 0,-2-2-11 0,2-4 13 15,-4-2 0-15,0 0 3 0,2 3 7 16,0 1-9-16,-1 7-3 0,-2 2 0 0,3 9 0 15,-1 7 1-15,-1 8 3 0,-3 6-3 0,2 7-2 16,-2 4 1-16,-2 4-5 0,1 3-2 0,2 0 6 0,0 7-10 16,3 7 7-16,4 5 2 0,0 7-7 0,-1 5 11 15,0 6 1-15,-3 2 1 0,-4 2 3 0,3-2-4 16,-5 1-3-16,0-1 0 16,0-3-1-16,4-4 1 15,-3-6 6-15,4-6-4 16,-1-6-2-16,2-6 0 0,1-6-1 0,3-2 8 15,6-6 6-15,1-10-6 0,3-5-2 0,6-4-4 0,0-2-5 16,-2-4 9-16,3-2-1 0,-1-2 2 0,-4-3 2 16,3-3-7-16,-3 0 2 0,-2 0-1 15,0 4 2-15,-6 4-2 0,0 6 5 0,-5 7 2 0,-6 5-1 0,0 5 15 0,-4 5-2 16,-1 2 2-16,0 3 5 0,0 0-19 0,-6 3-1 0,1 8-8 16,-5 4-7-16,-6 5 12 15,3 5-1-15,-5 5 2 0,5 3 2 0,-4 3-6 16,6 1-4-16,-1-1 4 0,3 1 4 15,5 1-5-15,0-1 3 0,3 0-3 0,1-2-10 16,6-1 7-16,4-3-11 16,4-5-13-16,4-4-16 0,3-4-55 15,3-5-70-15,7-7-151 0,-4-4-757 16,-10-1-717-16</inkml:trace>
  <inkml:trace contextRef="#ctx0" brushRef="#br1" timeOffset="477051.2242">8164 15509 2467 0,'0'0'397'0,"0"0"-95"0,0 0-104 0,0 0-38 15,0 0-49-15,0 0-27 0,0 0-33 0,0 0-17 16,0 0-7-16,0 0-9 0,0 0-6 0,0 0-4 16,0 0-4-16,115-18 0 0,-76 14 2 0,1 1-1 15,-3 3-5-15,-3-1 3 0,-2 1-9 16,0 0-11-16,-2 4-13 0,-1 2-43 0,-3 2-42 15,-6 1-76-15,-5 1-151 0,-6-3-470 0,-7-1-930 0</inkml:trace>
  <inkml:trace contextRef="#ctx0" brushRef="#br1" timeOffset="477457.2087">8123 15884 1782 0,'0'0'470'0,"0"0"-71"16,0 0-90-16,0 0-70 0,0 0-57 0,0 0-51 0,0 0-41 0,0 0-29 15,0 0-15-15,0 0-11 0,0 0-11 0,0 0-9 16,0 0-7-16,143-19-4 0,-101 13 1 0,-1 1 3 16,9 1-6-16,-1-1 1 0,4 3-8 0,4-2-17 15,-2 2-23-15,6-1-46 0,-2 0-88 16,-17 0-270-16,-12 2-874 0</inkml:trace>
  <inkml:trace contextRef="#ctx0" brushRef="#br1" timeOffset="477751.2606">9472 15163 2755 0,'0'0'232'0,"0"0"-10"0,0 0-77 0,0 0-22 15,0 0-7-15,0 0-20 0,0 0-18 0,0 0-21 16,0 0-27-16,0 0-15 0,0 0-5 0,0 0-5 15,0 0 1-15,0 0 3 0,56-29-3 16,-47 51-2-16,-1 2 10 0,-2 5-3 0,-1 0 5 0,-1 5 1 16,1 2-10-16,-4 1-1 0,1 4-4 15,-2 2 2-15,0 1 4 0,-4 3-2 0,-3 1 2 16,0-2-3-16,2-3 0 0,-2-2 0 0,2-7-1 16,-2-4 2-16,5-4-11 0,-2-7-8 0,1-3-18 15,3-3-18-15,-1-4-26 0,-1-2-29 0,1-4-43 16,0-3-79-16,-1 0-340 0,2 0-1136 15</inkml:trace>
  <inkml:trace contextRef="#ctx0" brushRef="#br1" timeOffset="478192.2104">9400 15009 2123 0,'0'0'275'0,"0"0"11"0,0 0-74 0,0 0-47 0,0 0-37 0,0 0-33 16,0 0-32-16,0 0-18 0,0 0-15 16,0 0-3-16,0 0-1 0,0 0-1 15,135-5 3-15,-103 20 0 0,0 2-3 0,4-1-2 0,1 5-4 16,0 1-3-16,3 2-3 0,-1 2 0 16,1 2 0-16,-3 1-6 0,2 2 1 0,1 0-6 15,-4 1 0-15,-3 2 1 0,-4 0-1 16,-3 1 4-16,-5-1-4 0,-5 1 0 0,-5-3-1 15,-3 0 0-15,-5-2 2 0,-3-3 2 16,2 0 3-16,-7-2-1 0,-7 0-1 0,-4-3 3 0,-4-2-1 16,0-1 3-16,-5-5 2 0,-3 0-5 0,-1-3 2 15,-2 0-6-15,-2-1 2 0,2-4 1 0,-2 1-3 16,0-1 4-16,2-1-3 0,0-2 0 16,3 1-3-16,2 0 1 0,-1-3 3 0,4 1-4 15,2-1 4-15,-3 0-3 0,3-1-4 16,1 0 8-16,2 0-6 0,-1 0 4 0,2 0 0 0,4-2-7 15,1 0 4-15,2 1-3 0,0 1 0 16,2-2 6-16,1 2-3 0,5-1 1 0,-1 0-4 16,1 1 1-16,2-2-3 0,0 2-2 0,0-1 3 15,0 1-16-15,0-1-18 0,2 0-29 0,2 0-47 16,7-2-79-16,7 1-294 0,-6-1-802 0,-2 0-396 0</inkml:trace>
  <inkml:trace contextRef="#ctx0" brushRef="#br1" timeOffset="478685.3845">10339 15227 2400 0,'0'0'340'0,"0"0"-171"0,0 0-45 0,0 0 4 16,0 0-17-16,0 0-4 0,0 0-30 15,0 0-17-15,-84 129-21 0,83-102-15 0,1-1-1 16,4 1-8-16,6-5-1 0,4-1 0 0,3-3 0 15,3-6 0-15,5-2 0 0,1-5 3 0,5-3-2 16,-1-2-2-16,3-1 0 0,1-8-5 16,-3-3 6-16,-3-1-5 0,-1-5 2 0,-4-1 1 15,0-3-9-15,-3-2 6 0,-3 0-5 16,0-2 2-16,-3 2 4 0,-1 1-2 16,-6 3 3-16,-1 2 2 0,-3 4 0 0,-2 4 3 15,0 3 2-15,-1 2 1 0,0 4-2 0,0 1-5 16,0 0-5-16,0 3-10 0,0 7 4 0,-1 4-4 15,0 5 4-15,-2 6 4 0,1 4-9 0,1 5 4 0,1 5 0 16,0 4-2-16,4 6 6 0,3 5-4 16,3 3 3-16,-3 3-4 0,-1-1 3 0,-1-2-2 15,1-4 0-15,-5-8 4 0,1-6-3 0,-2-8 2 16,0-6-3-16,-2-5-3 0,-2-6 11 16,-1-4-9-16,0-5 6 0,-2-4 7 0,-1-1-8 15,-2-5 12-15,1-6-3 0,-1-7-2 0,-1-3-2 16,1-1-4-16,3-5 1 0,0 0-4 15,1-3 1-15,6 1-3 0,0-1-2 0,6 1 4 16,5 1-6-16,3 1 8 0,6 1-3 0,4 2-4 0,5 1 11 16,2 1-12-16,4 4 6 0,3 3 0 15,1 3-9-15,2 4 6 0,0 2-4 16,-1 5 1-16,0 1 5 0,-3 0-2 0,-2 0 4 0,0 6-5 16,-6 0 5-16,3 3-6 0,-7 2-4 0,-4-1-4 15,-6 1-23-15,-2 1-4 0,-7 1-20 16,-4 0-14-16,-2 1-9 0,-11 2-28 0,-4 0-27 15,-6 2-53-15,-6 1-138 0,-5 1-297 0,5-3-592 16,9-6 62-16</inkml:trace>
  <inkml:trace contextRef="#ctx0" brushRef="#br1" timeOffset="479103.9829">9232 16354 3152 0,'0'0'80'0,"0"0"9"0,0 0 0 16,0 0-11-16,0 0 12 0,140-29-3 0,-79 21-15 0,12 1-17 15,8 1-19-15,11 2-6 0,8-2-6 16,4 2-2-16,6-2 2 0,1 2-1 0,-4 1 1 16,-1-1-7-16,-7 1 1 0,-5 0-7 0,-8-1-1 15,-4 0 4-15,-11 1-9 0,-9 1 4 0,-9-1-6 16,-10 1-1-16,-11 1 6 0,-5-1-6 0,-11 2 4 15,-8 0-3-15,-1 0 0 0,-6 0 3 16,-1 0-3-16,0 0-3 0,-5-2 0 0,-2 1 0 0,-7-2 0 16,-2 0 0-16,-7-1 0 0,-4 2 0 15,-4 0-28-15,-1 0-19 0,-2 1-29 0,2 1-24 16,0 1-52-16,0 5-126 0,8-1-650 0,10 0-887 0</inkml:trace>
  <inkml:trace contextRef="#ctx0" brushRef="#br1" timeOffset="479205.2692">9708 16688 3087 0,'0'0'164'0,"0"0"-74"16,0 0 4-16,0 0 13 0,0 0-13 0,0 0 0 15,0 0-24-15,0 0-25 0,0 0-21 0,0 0-13 16,0 0 3-16,0 0 2 0,0 0 8 0,0 0-1 16,-38 111-1-16,26-69 0 0,-2 3-7 0,-1 3 4 15,2 4-6-15,-1 5-10 0,0-1 5 16,2 0-7-16,0 0 2 0,-2-4 7 16,3-3-10-16,7-5 2 0,-4-3-8 15,5-9-9-15,1-3 10 0,-2-5 2 0,3-2 8 0,1-3 7 0,-1-2-14 16,0-4-12-16,0-5-6 0,-1-4-19 15,0-3-11-15,0-1-10 0,0-1-45 0,-1-6-63 16,-4-6-147-16,3 2-640 16,-1 1-846-16</inkml:trace>
  <inkml:trace contextRef="#ctx0" brushRef="#br1" timeOffset="479680.8378">9526 16654 2770 0,'0'0'116'16,"0"0"4"-16,0 0-15 0,0 0-8 15,0 0-3-15,0 0-6 0,0 0-19 16,120-93-17-16,-98 92-16 0,3 1-7 0,2 3-1 0,4 7-4 16,5 3 0-16,-1 3-6 0,5 4 0 0,1 0-1 15,0 4 2-15,0 3 1 0,5 2-3 16,-3 4-2-16,2 0-2 0,1-1 3 0,1 4 1 15,3-1-1-15,0 1 2 0,-2-1-9 16,1 0-11-16,-3 0 1 0,-2 0 0 0,-7-2 4 0,-2 0 9 16,-5-1-8-16,-7-2-3 0,-4-3-7 15,-7-6 1-15,-2-3 4 0,-3-3 5 0,-7-1 4 16,0-2 3-16,-7-1 0 0,-4-1-5 0,-5-3 2 16,-2-2-2-16,-8 0 0 0,-5-4 5 15,-5 3-6-15,-6-1-4 0,-5-2 4 0,-7 2-5 0,-2-3 7 16,-5 3 3-16,1 0-7 0,-1-1-2 15,4 1-6-15,2 0-1 0,-1 0 3 0,4 1 3 16,2 2 5-16,1 0-4 0,2-1 0 0,1 0-2 16,5 0 3-16,4 0 2 0,0-1-1 0,7 0 1 15,5 0-6-15,0-1-4 0,6-1-1 0,3 0 5 16,0 1 6-16,4-1 7 0,1 0-5 16,5 0-4-16,1-1-8 0,3-1 0 0,1 0 2 15,-1 0 5-15,2 0 2 0,0 0-6 0,0 0 5 16,0 0-6-16,0 0-1 0,0-1-4 15,2-2-11-15,1 1-10 0,0-1-31 0,5-2-42 16,3-1-54-16,1 0-124 0,-1-2-543 0,-3 5-957 16</inkml:trace>
  <inkml:trace contextRef="#ctx0" brushRef="#br1" timeOffset="480352.5401">10838 16655 2332 0,'0'0'219'0,"0"0"16"0,0 0-52 0,0 0-21 0,0 0-25 0,0 0-28 0,0 0-22 0,0 0-17 16,0 0-8-16,0 0-6 0,0 0-1 0,0 0-7 0,131 38-3 15,-106-16 2-15,3 5-6 0,1-1-3 0,3 2-5 0,-1-1-11 16,3 2-8-16,-1 4 5 0,2-2 3 16,2 2-2-16,1-1 9 0,0-1-19 0,0 0-10 15,0-4 0 1,1 2 0-16,-4-1 0 0,-2-1 0 0,0-2 0 0,-5 0 0 15,0-5 0-15,-7-1 0 0,0-3 0 0,-4-3 0 16,-4-4 0-16,-4-3 0 0,-1-2 0 0,-4-3 0 16,-1-1 0-16,-2 0 0 0,-1 0 0 0,0 0 0 0,-3-4-18 15,-2 1-36-15,-3-4-20 16,-1-1-20-16,-2-1-52 0,0-3-109 0,3 3-423 0,3 1-1145 0</inkml:trace>
  <inkml:trace contextRef="#ctx0" brushRef="#br1" timeOffset="480930.0112">11709 16611 2373 0,'0'0'196'0,"0"0"12"16,0 0-37-16,0 0-13 0,0 0-15 0,0 0-23 0,0 0-29 15,0 0-27-15,0 0-18 0,0 0-15 0,0 0-1 16,0 0 1-16,0 0 9 0,0 0-3 0,0 0-3 15,-5-37-1-15,5 37-12 0,0 0-2 0,-1 0-5 16,0 0-5-16,-1 0 0 0,-1 0 1 16,-2 1 1-16,-4 0-6 0,2 3-2 0,-2-2-2 15,0 3-1-15,-2 0 3 0,1 2-2 0,-2 2 2 16,2 0-2-16,-3-1-3 0,1 1-1 16,0 0 2-16,0 0 4 0,-2 4 3 0,2-1-3 15,1 2-1-15,-2-1-5 0,1 1 1 0,-3-1-1 16,1 4 4-16,-3 1 4 0,2 3-3 15,-3 1 6-15,0 0-7 0,0 4 2 0,0 0 5 0,-1 2-4 16,-1 1 4-16,-1 1-5 0,1 1-7 16,-5 1 13-16,1 2-10 0,-3 1 5 0,1 3 0 15,-1-1-9-15,3-1 5 0,0-4-4 16,4-3 3-16,4-4-2 0,-1-4 4 0,7-1 4 0,-1-5-8 16,3-3-2-16,3-2 2 0,0-1 3 15,0-2 7-15,1 0-1 0,3-2-1 0,-2-2-8 16,2 0-1-16,0-3 7 0,1 1-6 0,0 0 7 15,0 0 0-15,0-1-5 0,0 0 4 16,0 0-7-16,0 0 5 0,0 0 1 16,0 0 3-16,0 0 1 0,0 0-9 0,0 0 6 0,0 0-9 15,0 0 6-15,0 0 4 0,0 0-2 0,0 0 0 16,0 0-12-16,0 0-6 0,0-1-10 16,0 0-6-16,0 1-12 0,0 0-25 0,-1 0-37 15,1 0-58-15,-2 0-164 0,2-1-805 16,0 1-636-16</inkml:trace>
  <inkml:trace contextRef="#ctx0" brushRef="#br1" timeOffset="485568.3039">15678 8193 530 0,'0'0'642'0,"0"0"-168"16,0 0-90-16,0 0-70 0,0 0-50 0,0 0-48 0,0 0-36 0,0 0-30 0,0 0-22 0,0 0-22 16,0 0-22-16,0 0-20 15,-6-74-22-15,6 74-12 0,-1 0-16 0,1 3-6 16,-3 2-1-16,1 3-4 0,1 4 5 0,-2 4 1 0,-4 3 0 15,4 3 3-15,-3 1-5 0,2 4 1 0,-3 1-2 16,3 1-1-16,-4 4 1 16,1-2 1-16,2 1 0 15,-2-1-2-15,-2 1-2 0,4-2 0 0,-2 0-3 16,-1 0 6-16,3-6-3 0,-2 0 1 0,3-1 2 16,-2-7-4-16,4 1 3 0,-3-4 1 0,3-1 3 0,1-3-3 15,0-3-7-15,-1 1-6 0,1-3-12 16,-3-1-9-16,4-2-8 0,-1-1-6 0,1 0-9 0,0 0-23 0,0-5-58 15,0-5-168-15,0 1-350 0,0 4-644 16</inkml:trace>
  <inkml:trace contextRef="#ctx0" brushRef="#br1" timeOffset="486090.2876">15550 8146 1477 0,'0'0'320'0,"0"0"7"0,0 0-36 0,0 0-36 0,0 0-36 0,0 0-65 0,0 0-58 0,0 0-39 0,0 0-29 16,0 0-11-16,0 0 3 0,0 0-1 0,0 0 6 16,42-6-5-16,-21 15 2 0,1 1-5 0,6 5-3 15,1-1 2-15,2 4-9 0,1 0 4 16,0 0 2-16,0 4-7 0,3 2 3 16,-1-1-1-16,-2 2-3 0,3-2 2 0,-4 3 0 0,-6-2-2 15,1-1 0-15,-6-1 1 0,-4-1-2 16,-1 1 1-16,-5-4 1 0,-5 0-4 0,0-1 8 15,-5-2-3-15,0-1 3 0,-5-1 5 0,-3-1-4 16,-3 3 7-16,-1-2 1 0,-6-1-5 0,2 1 4 16,-9-1-4-16,2-2-3 0,-6-1 5 0,-3 0-6 15,0-2-1-15,-4 1 1 0,2 0-5 16,-3-2 1-16,4 1 2 0,0-2-1 0,2 0 2 16,3-1 5-16,0 0 0 0,6-1 3 0,2 0 2 15,5 0-5-15,-1-3-2 0,4 0-10 0,1 0 0 16,0 1 5-16,2 1-3 0,1 0 3 15,-1-1-3-15,4 2-7 0,-1-2 3 0,3 0 1 16,-2 0 0-16,3-1-1 0,1 2 0 16,-1-1 3-16,1 0-5 0,0 0 5 0,1 1-4 15,-4-1-3-15,4 0 3 0,-1 0-5 0,1 2-3 16,0-1-14-16,0-1-14 0,0 1-24 0,6 1-30 16,-2-1-40-16,6-1-95 0,-1-1-390 0,-1 0-829 0</inkml:trace>
  <inkml:trace contextRef="#ctx0" brushRef="#br1" timeOffset="486786.6055">16149 8178 2644 0,'0'0'239'15,"0"0"-56"-15,0 0-56 0,0 0-24 0,0 0-31 0,0 0-31 16,0 0-15-16,0 0-14 0,0 0-6 0,0 0 2 15,0 0-1-15,0 0 1 16,0 0 4-16,0 0 1 0,46 136-4 0,-28-115 2 0,3-3-1 16,0-3 2-16,1-2 9 0,3-4-5 15,-1-3 2-15,3-3-1 0,-3-2-8 0,0-1 8 16,-1-7-1-16,-1-3 0 0,-1-2 6 0,-3-5-6 0,1-1-1 16,-4-2-1-16,2-3-2 15,-5 0-1-15,0-1 2 0,-4 2 0 0,-1-3-5 16,-3 3 2-16,-3 1 0 0,0 1 1 0,-1 3 5 15,0 0-1-15,0 4 5 0,-2 3 1 0,0 2 1 16,0 0 1-16,-2 4 0 0,3 2-5 0,1 1 3 16,0 1-8-16,0 0-6 0,0 0-4 0,0 0-3 15,0 0-5-15,0 3 1 0,0 7 1 16,3 1-3-16,2 4 4 0,3 5 0 0,0 3 1 0,3 2 5 16,1 6-3-16,0 4 1 0,-1 1 0 15,4 6-5-15,-3 3 2 0,-1 1 0 16,-2 3 1-16,-4 4 2 0,2 4-1 0,-5 1-1 15,-1 2 0-15,0 2-2 0,-1-3 2 16,0-1 0-16,-2 2 2 0,-2-4-1 0,-2-2-2 16,-3-3 1-16,-1-7-3 0,0-3 7 0,-1-7-2 0,-4-3 1 15,0-3 0-15,0-3-4 0,-1-5 4 16,1-6 3-16,0-4 2 0,0-4 6 16,-1-3-3-16,-1-3-2 0,2 0 0 15,-4-6-3-15,0-2 1 0,0-5-7 0,0-2 0 0,-4-2 0 16,7 0 0-16,-3-5 0 0,3 0 0 15,4 0 0-15,3-3 0 0,5 0 0 0,3-1 0 16,1-3 0-16,5-4 0 0,5-1 0 0,9-2 0 16,3-3 0-16,6-1 0 0,3-1 0 0,1-3 0 15,7-3 0-15,2 1 0 0,5-1 0 16,0 4 0-16,3-1 0 16,-4 5 0-16,3 2 0 0,-7 2 0 0,1 5 0 0,-3 2 0 0,-6 5 0 15,-3 3 0-15,-3 1 0 0,-8 6 0 0,-5 0 0 16,-3 4 0-16,-2 2 0 15,-5 3 0-15,-1 0 0 0,-3 3 0 0,0 1 0 0,0 0 0 0,0 0 0 16,0 0 0-16,0 0 0 16,0 1 0-16,0-1 0 15,0 0 0-15,0 0 0 0,0 0 0 0,0 0 0 0,0 1 0 0,0 2 0 0,0-1 0 0,0 0 0 16,0 3 0-16,1-1 0 16,1 2-16-16,-2 2-47 0,2 3-34 0,2-3-51 0,-4 3-124 15,1-4-777-15,-1-1-762 16</inkml:trace>
  <inkml:trace contextRef="#ctx0" brushRef="#br1" timeOffset="487680.7717">19349 10013 1128 0,'0'0'433'0,"0"0"24"0,0 0-114 0,0 0-42 0,0 0-52 0,0 0-60 0,0 0-36 0,0 0-35 0,0 0-27 0,0-70-20 0,0 70-33 0,0 0-18 0,0 2-17 0,-2 4-5 0,0 3 2 16,-2 5 3-16,-2 2 5 0,0 7-3 0,-3 6 5 15,0-1 0-15,-1 3 1 0,-1 3 2 0,0 0-4 16,0 3 5-16,0-1-2 0,-2 1-3 16,1-1 6-16,3-2-4 0,-2-3-1 0,2-3-1 31,-1-1-5-31,2-4-1 16,2-2-1-16,0-4 6 15,1-2-1-15,1-3 2 0,2-4-1 0,-2 0-14 0,2-3-8 16,-1-2-20-16,2-2-24 15,1-1-18-15,0 0-33 0,0-5-101 0,0-1-374 0,0 2-750 0</inkml:trace>
  <inkml:trace contextRef="#ctx0" brushRef="#br1" timeOffset="488123.6401">19189 9858 2184 0,'0'0'295'0,"0"0"-3"0,0 0-103 0,0 0-52 0,0 0-35 0,0 0-35 0,0 0-21 0,0 0-18 0,0 0-13 0,0 0 2 15,0 0-5-15,0 0 3 16,0 0 2-16,116 34-5 0,-92-15 2 0,1 3-3 0,0 2-1 16,1 1 1-16,-2 3-1 0,3 0 0 0,-1 1-1 15,-2 0 1-15,0 0-4 0,0-1-2 0,-2 2 2 16,-2-3-4-16,-2-1 2 0,-3-2 3 0,-4-2-7 16,-2 0 4-16,-4-1 1 0,-3-3-1 0,-2-3 6 15,0 2-5-15,-6-2 1 0,-3-1 2 16,-4-1 2-16,-4-2 5 0,0-3 0 15,-1 0 0-15,-1-1-2 0,-4-1-3 16,2-1-2-16,-3-2-1 0,-1 0 1 0,-1-2-3 0,-1 2 0 0,0-3 2 16,-2 0-7-16,1 0 4 0,1 0-1 15,0 0 1-15,-1 0 3 0,3 0-2 0,1-1 0 16,1-2 0-16,2 0 2 0,1 0 4 0,5-1 1 16,0 1 3-16,4 1 2 0,2-2-3 0,1 2 1 15,1-1-5-15,2 1 4 0,1 0-4 16,2-1-2-16,1 2-1 0,-1 1-5 0,1 0 0 15,1 0-1-15,0 0 1 0,0 0-1 0,0 0-3 16,0 0-1-16,0 0-2 0,0 0-2 0,0 0-1 16,0 0-3-16,0 0-8 0,0 3-16 0,0 1-23 15,3 3-29-15,2-1-46 0,3-1-60 16,5-3-219-16,-3-1-726 0,-1-1-556 0</inkml:trace>
  <inkml:trace contextRef="#ctx0" brushRef="#br1" timeOffset="488789.9366">19858 10031 2534 0,'0'0'204'0,"0"0"-26"0,0 0-69 0,0 0-28 0,0 0-10 0,0 0-8 15,0 0-11-15,0 0-8 0,0 0-14 0,122 45-4 16,-108-23-3-16,-1 5-5 0,1 3 2 15,-3 4-2-15,-1 5-3 0,-4 4-1 0,-3 3-1 16,-2 0 1-16,-1 2-2 0,-1-3 5 0,-4-5-1 16,-1-6-3-16,-2-4 0 0,2-9-7 0,0-2-1 15,1-7 3-15,-3-2 0 0,2-4 6 16,1-4 1-16,3-2 5 0,-1 0 4 0,1-5-4 16,-1-5-2-16,3-4-6 0,0 0-4 0,0-3-3 15,0-3-6-15,8-2 0 0,3-2-2 0,1-4 3 16,6 0 3-1,-1-2-1-15,2-1 0 0,1-1-2 0,2 0 0 0,-1-2 1 0,1 2 0 16,0 0 5-16,-2 0-2 0,2 4-3 0,1 1-2 16,2 2-2-16,-2 4 2 0,-1 2 4 0,-1 3 2 15,-3 2 1-15,-3 2 0 0,-1 2 0 0,-4 0 1 16,-1 3 6-16,-3 2 2 0,-2 1 5 16,-2 2 2-16,-2 2-7 0,0 0-5 0,0 0-5 15,0 0-6-15,0 0-1 0,0 2-6 0,0 3 1 16,0 3 1-16,-1 3 3 0,-3 5 4 15,-2 1 1-15,0 4 2 0,-2 2-2 0,-2 2-2 16,-4 1 1-16,2 2-2 16,-1 1 3-16,-3 1 6 0,3-1-4 15,2 1 0-15,1-2-1 0,1-1-7 0,4-3 7 16,1 0 1-16,3-1-1 0,1-2 3 0,0 0-2 16,8-2 3-16,3-3 3 0,2-1 3 0,8-3 3 0,4-4 5 15,5 0-2-15,4-4-4 0,0-3-1 0,3-1-3 0,0 0 1 16,-1-4 2-16,3-2-8 15,-3 0 1-15,-4 1-5 0,-3-2-3 0,-4-1 4 0,-6 3 0 16,-4-2-3-16,-3 0 0 16,-3 1 0-16,-3 2 0 15,-4-1 0-15,1 2 0 0,-3 0 0 0,0 0 0 0,0 1 0 0,0 1 0 0,-3-1 0 16,2-1 0-16,-5 1 0 0,1 0 0 0,1 2 0 16,-2 0 0-16,-3 0 0 0,-2 4-8 15,0 7-91-15,-5 2-96 0,3-1-486 0,4-4-1180 16</inkml:trace>
  <inkml:trace contextRef="#ctx0" brushRef="#br1" timeOffset="491340.555">15545 6902 0 0,'0'0'0'0,"0"0"144"15,0 0 226-15,0 0-31 0,-135-23-32 0,112 19-34 0,-1-1-29 0,2 0-41 16,1 3-15-16,2-2-17 0,2 1-15 0,-2 0-18 15,0 1-29-15,1 1-18 0,0 1-8 16,4-1-7-16,2 1-5 0,2 0-8 0,1 0-13 16,3 0-11-16,4 0-9 0,2 0-15 15,0 0-4-15,0 0-6 0,0 0-2 0,0 0 5 16,0 0-1-16,1 0 6 0,0 0 6 0,3 0 5 16,0 0 5-16,3 0 10 0,2 0 3 0,2 0-1 15,4 0 0-15,4 0-13 0,3 0-6 16,6 0-1 15,1 0-8-31,2-2-2 0,2 0-2 0,7-2-3 0,3 1 5 16,5-1-2-16,5 0 0 0,6-1-3 0,2 0-2 0,6 0 1 0,0-1-1 0,8 1 6 15,-1 0-6-15,1-1-1 0,2 2 0 0,-4-1-6 16,1 0 6-16,-3 1 3 0,2 0-2 0,-5 1 7 16,2 3-10-16,-4-3-1 0,-1 2 1 0,-3 0-6 15,-1 1 6-15,-3 0 0 0,-3 0 0 16,-3 1 0-16,-4-1-1 0,1 0 1 0,-6 0-1 15,-1 0 8-15,-3 0-4 16,-2 0-2-16,-3 0 0 0,-5 0-10 0,-3 0 9 0,-2 0 2 0,-5 0 0 0,-2 0 6 0,-3 0-9 16,-3 0 2-1,-5 0-3-15,-2 0-2 0,-2 0 5 0,-2 0 2 16,0 0 4-16,0 0 5 0,0 0-1 16,0 0 3-16,0 0 0 0,0 0 6 0,0 0-5 0,-1 0-2 0,0 0-2 15,0-1-9-15,-4 1 7 0,2-2-5 0,-6 0-3 16,-1-1 2-16,-1-1-8 0,-7 2 1 0,2-1-1 15,-6 2-4-15,-3 0 6 0,-5 1 1 16,-3 0 0-16,-5 0 0 0,-6 0-1 16,-4 2 1-16,-5 2 0 0,-5 1 3 0,-2-1-4 15,-3 1 0-15,-5 2 0 0,2 2-3 0,-4 0 5 16,0-1 1-16,0 1 0 0,0-1 6 0,3 0-7 0,-1 0-2 16,2-1 0-16,1-1-3 0,5 1 3 15,1-1 2-15,3 0-1 0,0-2 0 16,3 1 3-16,2 1 0 0,7-1 0 0,-1 0 3 15,7-1-5-15,2 0 1 0,5-1-1 0,3 0-4 0,6 1 4 16,4-3 1 0,5 2 0-16,3 0 1 0,6-2-2 0,0 0-1 15,3 1-3-15,1-1-5 0,0-1 0 16,0 2-4-16,0-1 5 0,2 2 1 0,5 1 7 0,3 2 4 0,9-2-1 0,4 1 9 16,8-2-9-16,8 1 0 0,10-3-2 0,5 0-6 15,11-1 8-15,7-2-1 16,3-4 2-16,9-2 2 0,3-1-3 0,2-1 2 0,-4-1-2 0,4 1 0 15,-4-1 1-15,-2-1 0 16,-4 2 2-16,-2-1 1 0,-11 0 1 0,-2 3 0 16,-6-2 1-16,-7 2 1 0,-10 1-5 15,-2 1 0-15,-9 0-1 16,-8 1-4-16,-5 2 5 0,-6 0 0 0,-8 2 7 0,-3 1 3 0,0 0 0 0,0 0 1 16,0 0-5-16,-1 0-4 0,0 0-1 0,-1 0-6 15,-1 0 0-15,-2 1-4 0,-1 2-2 16,-1 1-3-16,-3 2-12 0,0 3-21 0,1 1-42 15,1 2-64-15,6 3-163 16,1-5-858 0,1-1-623-16</inkml:trace>
  <inkml:trace contextRef="#ctx0" brushRef="#br1" timeOffset="492942.7116">15295 9735 517 0,'0'0'626'0,"0"0"-298"16,0 0-84-16,-117 18-27 0,87-14-20 0,4 2-20 0,-1-2-24 0,5-1-19 0,4 1-11 0,0-3-6 0,7-1-8 0,3 1-8 0,3-1-12 16,2 0-10-16,0 0 0 0,3 2-11 0,0-2-8 15,0 0-7-15,0 0-14 0,0 0-6 0,0 0-5 16,0 0-5-16,3 0-6 0,-1 0-6 16,1 1-5-16,-1 1 0 0,6-1 1 0,1 2-2 0,5-1 5 15,6 0-2-15,8 1-1 0,8-1 4 16,6 1-2-16,8 0 0 15,5-1 3-15,12 2-5 0,5-2 0 16,4 0 2-16,12-2-3 0,3 0 4 16,5 0 0-16,5 0-4 0,7 0 1 0,-2 0-3 0,4-3-2 15,-2 1-1-15,-2-2 2 0,2 2-1 0,-3-2 3 0,-4 2 2 0,0-3-5 0,-4 2 5 16,-4-1-4-16,-5-1 0 0,-3 2 5 16,-6-1-6-16,-4 0 1 0,-6 2 1 15,-7 1-4-15,-8-1 5 0,-6-1 1 16,-11 0 1-16,-8 0-1 15,-11 1 0-15,-4 1-1 0,-8 0 1 0,-5 1 7 16,-1 0-2-16,0 0 4 0,-3 0-4 0,-8 0-9 0,-7-2 3 0,-5 2-3 16,-7-1 0-16,-7 1 3 15,-1-1-5-15,-4-2-1 0,-1 3 1 0,1 0-1 0,-2 0 2 16,-2 0 0-16,-2 0 2 0,-1-1-4 16,-3-2 2-16,-2 2-1 0,-2 0-3 15,-3 0 5-15,0 0-5 0,-5-3 3 0,-3 4 0 0,-5-2-4 0,-5 1 7 0,-1 1-3 16,-6 0 2-16,-4 0 0 15,-4 0-3-15,-6 1-2 0,-4 4-1 16,0-2 3-16,-4 3 1 0,1-2 2 0,2 1 2 16,6 0-7-16,0-1 4 0,6 0-5 15,5 1-1-15,7-2 7 0,4 2-6 0,9-2 4 0,7 1 0 0,8-1-3 16,8 0 6-16,4-1-3 16,7 1 4-16,9-2-1 0,6 0-4 0,6-1 0 15,5 0-1-15,4 1 1 0,2-1 1 0,0 0 0 0,0 0 0 0,4 0-6 16,4 0 3-1,10 1 0-15,5 1 0 0,14-2 7 0,5 0-7 0,15 0 4 16,7 0-1-16,14 0-5 0,6-3 8 0,7 1-3 0,9 1 2 16,3-2 4-16,3 1-3 15,6 0-1-15,6-1-1 0,-2 2-1 0,2 1-1 0,2 0 1 16,-5 0 2-16,-2 0-3 0,-3 0 4 16,-4-1-3-16,-7 2-1 0,-3-2 4 0,-10-1-8 15,-5 1 5-15,-7-1-2 0,-7 0-1 16,-8-1 6-16,-7 1 0 0,-9 1 0 0,-5-2-1 0,-10 1 0 15,-7 0-3-15,-9 1 0 16,-4-1 7-16,-7 1 0 0,-1 0 3 0,-8-1-1 0,-4-3-9 16,-9 1 4-16,-9 1-7 0,-9 0 0 0,-13 0 6 15,-9 1-8-15,-9 1 7 0,-9-1-2 0,-5-1-3 16,-5 1 6-16,-1 1-2 0,0 0 4 0,2 1-1 16,0 0-2-16,6 0-4 0,1 0 0 0,0 1 3 15,2 0-4-15,1 1 5 0,-1 1 0 0,-1-1-2 16,5-1 6-16,-1 0-5 0,7-1-2 15,5 0 6 1,6 0-12-16,5-1 4 16,5 1 1-16,5 0-3 0,7 0 10 0,2-1-2 0,9 0 1 15,5 0-1-15,4-1-2 0,6 2 0 0,7 0-2 0,2 0 2 0,1 0-5 0,0 0 1 16,2 0-1-16,7 0-5 0,2 0 9 0,10 0-3 16,10 3 4-16,9-2 3 15,13 1-7-15,13-2 5 0,9 1 0 0,15-1-2 0,9 0 5 16,5 0-4-16,10 0 2 0,4 0-3 15,-2 0 2-15,0-2-1 16,-1-1-3-16,-5-2 5 0,-6 1-6 0,-3 0 5 16,-8-1-1-16,-4 2-2 0,-12-1 6 0,-7-2-3 0,-7 1 1 0,-10 0 0 0,-10 2-3 15,-9-2 0-15,-8 2 0 0,-8 0 2 0,-8-1 3 16,-7 3 5-16,-3-2 1 0,-3 0-5 16,-7-1 1-16,-7-1-9 0,-3 2-4 15,-2-2 10 1,-6 2-6-16,2 2 4 0,-1 0 2 0,-1 0-9 15,6 1 7-15,2 0-3 0,3-2-2 0,4 2 2 0,0 3-18 16,3 1-19-16,2-1-32 0,0 1-53 0,4 0-92 0,3 1-320 0,1-1-693 16,0-3-470-16</inkml:trace>
  <inkml:trace contextRef="#ctx0" brushRef="#br1" timeOffset="494228.0952">14863 6835 0 0,'0'0'0'0,"0"0"129"0,0 0 157 16,0 0-41-16,-132-15 10 0,111 12 4 0,-2 1-8 0,2 1-38 0,3-2-47 0,-1 0-23 0,6 1-24 0,-4 0-4 0,5-1-1 0,-1-1-11 0,1 0-10 0,-1 1-7 0,1-1-1 0,3 2-2 0,0 0-3 0,5-1-7 0,-2 1-12 0,4 2-11 0,1-1-12 0,0 1-14 0,1 0-11 0,0 0-11 0,0 0-8 15,0 0-3-15,1 1-3 0,0 1 9 16,5 2 10-16,-1 1 12 0,6-1 14 0,6 1 8 15,4 0 4-15,5-1 0 16,9-2-4-16,6 1-7 16,11 0-6-16,8-3-2 0,8 0-5 15,5 0-5-15,6 0 0 16,5 1-7-16,6-2-1 0,2-2 2 0,3-1-4 16,5 1 1-16,-2 0 2 0,3-2-3 0,1 0 3 0,0 0-1 15,2 2-1-15,-2-1 2 0,-4 1-2 0,-2 0 1 0,-6 1 3 0,-2-1-3 16,-5 3-1-16,-4 0-1 0,-3-1-3 0,-6 1 1 0,-7 0 2 15,-5 0 0 1,-5 1 0-16,-9-1 0 16,-5 0-3-16,-4 0 0 0,-5 0 2 0,-7 0 0 0,-4 0 2 0,-7 0 2 0,-5 0 2 0,-5 0 9 15,-1 0 6-15,-1 0 5 0,0 0 3 0,0 0-6 0,-1 0-5 16,-3 0-10-16,-2-4-8 0,-3 0-6 16,-3-2-2-16,-5 2 0 0,0-1 1 0,-3 1-1 15,-5 1-2-15,-5-2 0 0,-6 2 1 16,-6 1-2-16,-5 2 3 0,-11 0 1 15,-6 0-2-15,-12 0 4 0,-3-1-1 0,-9 4-1 0,-5 2 1 16,-7 0-4-16,-4 1-1 16,-6 0 2-16,-6 1-1 0,1 1 4 0,-1-2 2 15,-1 3-1-15,1-2-2 0,-2 1 4 0,2-1-5 0,0-2 2 0,4 1 1 16,6-3-1-16,6 2-3 0,4-1 2 16,8-1-1-16,9 0 0 0,7-3 5 0,11 0-3 15,10 1 2-15,6-1-1 0,10 0-2 0,12 0 3 16,6 0-2-16,6 0 1 0,5 0 3 15,4 0-6-15,2 0-2 0,0 0-8 0,5 1-6 16,6 2 4-16,3-1 4 0,12 2 8 0,7-1 3 16,13 2 0-16,10 0-1 0,10-1 1 15,10-1-1-15,13 1-1 0,5-2 4 0,9 1 1 0,8-1-2 16,6-2 2-16,1 1-2 16,3-1-1-16,2-3 3 0,3-2-1 0,-8 1-1 0,3-2 0 15,-2-1 0-15,-7-1-1 0,-8-1 2 16,-5 2 0-16,-9-4-1 0,-8 2 2 15,-10 0-3-15,-6-1 2 0,-9 1 1 16,-9 1-3-16,-9 4 0 0,-13-1 2 0,-6 3-3 16,-11 1 0-16,-8 1-22 0,-1 1-37 0,-13 7-64 0,-14 6-328 0,2-1-824 0,4-5-485 15</inkml:trace>
  <inkml:trace contextRef="#ctx0" brushRef="#br1" timeOffset="497478.4401">13026 16054 0 0,'0'0'0'0,"0"0"0"0,0 0 0 16,0 0 0-16,0 0 0 0,0 0 0 0,0 0 0 15,0 0 0-15,-120 30 0 0,115-30 0 16,-2 0 0-16,4 0 0 0,-3-1 197 0,2-2 160 15,0 0 16-15,-2 1 5 0,2-1-26 16,-2 0-43-16,-3 1-51 0,2-1-32 0,-2 1-36 16,-1 1-31-16,2 1-22 0,-1-2-27 0,0 2-11 0,-1 0-14 15,4 0-9-15,1 0-3 0,-2 0-13 16,5 0-3-16,-2 2-11 0,1-1-9 0,0 0-4 16,2 0-9-16,1 2-3 0,0-1-8 0,0 1 0 15,0 0-4-15,1-1-4 0,7 4 7 16,-1 0-6-16,6 2 9 0,7 0 11 0,7 0-5 15,8-1 12-15,6-2-9 0,10-4-4 16,1-1 3-16,6 0-7 0,-1 0 1 0,1-3-10 0,1-2 2 16,-5 0-7-16,0 1 2 15,-3 0 3-15,-3 1 5 0,-2 1-5 0,-3-1-3 0,-5 2-6 16,-4-1 2-16,-4-1 0 16,-3 2 4-16,-10 1 2 0,-3 0-11 0,-7 0 8 0,-3 0-4 15,-3 0 4-15,-1 0 6 0,0 0-2 0,-1 0 2 16,-5 0-6-16,-1 0-2 0,-3 0-7 15,-5 3-7-15,1 0-11 16,-6 1-31-16,-3 0-18 0,-1 1-48 16,2 1-57-1,-1 1-84-15,-4 1-188 16,8-4-660-16,7 2-594 0</inkml:trace>
  <inkml:trace contextRef="#ctx0" brushRef="#br1" timeOffset="497899.5122">12997 16367 2291 0,'0'0'270'0,"0"0"-99"0,0 0-40 16,0 0-2-16,0 0-13 0,0 0 1 0,0 0 0 0,0 0-14 0,0 0-14 0,0 0-21 0,0 0-10 0,0 0-9 15,0 0-17-15,116 48 4 0,-76-46-7 0,3-2-5 16,3 0 8-16,2 0-14 0,0-3 1 0,3 0-3 16,-5-1-8-16,1-1-1 0,1 1-1 0,-4-1 1 15,2 0-1-15,-2 1 3 0,-4-1-1 16,-4 1-7-16,-2 1 10 0,-4 1-10 0,-6 0 2 15,-3 1 5-15,-5 1-16 0,-6 0 13 0,-6-2-6 16,-1 2 3-16,-3 0 13 0,0 0-7 16,0 0 6-16,0 0-6 0,0 0-5 0,-3 0 4 15,1 0-5-15,0 0 4 0,-4 0-4 0,3 0 3 16,2 0-3-16,0-1-5 0,-1 1 9 0,2-1-13 16,0 0-2-16,0 1-8 0,0-1-29 0,0 0-9 15,0-2-36-15,0 0-45 0,4-1-68 0,3-3-119 16,-2 2-371-16,1 0-1064 0</inkml:trace>
  <inkml:trace contextRef="#ctx0" brushRef="#br1" timeOffset="498462.5349">15072 15586 1052 0,'0'0'440'0,"0"0"-121"0,0 0-37 15,0 0-37-15,0 0-34 0,0 0-16 0,0 0-36 16,0 0-20-16,0 0-27 0,0 0-26 0,0 0-16 16,0 0-22-16,0 0-8 0,12-118-3 15,16 107-7-15,6 3 3 0,4 3-4 0,2 1 2 0,2 3-4 16,0 1-3-16,-2 4-1 0,1 4-5 16,-3 4 1-16,-4 2-8 0,-3 3 0 0,-4 5-3 15,-4 2-6-15,-6 2 8 0,-4 6-5 16,-9 3 0-16,-4 5 11 0,-4 1-6 0,-15 4 4 15,-4 0-1-15,-9 0-11 0,-6 0 4 0,-4-5-3 16,-6 0 1-16,-2-3 2 0,1-3-1 0,-3-4 0 16,0-3-5-16,2-4 5 0,0-5-2 15,8-3 0-15,9-3 7 0,5-4-7 0,8-2 8 16,10-4-1-16,4-1-3 0,6-1 8 0,0 0-9 16,6-1 4-16,5-2-3 0,10-3-6 0,8-1 3 15,9-4 0-15,5 1 2 0,7-2 5 16,3 2-5-16,3 0 3 0,-2-1-5 0,-1 2-1 15,2 0 1-15,-3 0 4 0,-2 2 2 0,-5 0-4 16,1 1 4-16,-4 1-9 0,-7 0-1 16,0 1 5-16,-9 2-5 0,-2 2 4 15,-7 0-3-15,-1 0-3 0,-7 0 2 0,-6 0-3 16,-1 0 6-16,-1 1-3 16,-1 0 5-16,0 2-3 0,0-1-1 0,-1 0 6 15,-1 2-6-15,-1-2 3 0,-3 1 2 16,3 0-8-16,-4 0 7 0,5-2-5 0,0-1 0 15,1 0 4-15,0 0-8 0,1 0-4 0,0 0-17 0,0 0-25 16,0 0-31-16,0-1-46 0,1-3-71 0,4-1-127 16,3 2-560-16,-4-1-881 15</inkml:trace>
  <inkml:trace contextRef="#ctx0" brushRef="#br1" timeOffset="498926.8174">16458 15788 2494 0,'0'0'255'0,"0"0"-34"0,0 0-59 0,0 0-29 0,0 0-26 0,0 0-14 0,0 0-13 16,0 0-22-16,0 0-11 0,-124-32-15 0,112 39-12 0,-2 4 1 16,1 2-6-16,2 0 4 0,-2 3 0 15,3 2-6-15,0 2 2 0,0-2-3 0,2 1-3 16,0 2 4-16,5 0-6 0,2 1 0 0,1-1-4 15,3 0 0-15,6-2-2 0,4-2 2 16,5-3 6-16,3-2-2 0,2-3 0 0,4-4-3 16,3-3-2-16,0-2 2 0,1-2 0 15,0-3 5-15,-1-2-4 0,1-3-1 0,0-2 0 0,-2 0-4 16,0-3 4-16,-5 0 1 0,0 0 0 16,-7-1 1-16,0 0-4 0,-6 0 2 0,-2-1 0 15,-6-1 1-15,-1-1 3 0,-2-1-5 0,0 3 3 16,-2-3-1-16,-7 2-4 0,-2 0 4 15,0-1-5-15,-4 2 2 0,-3 0 0 0,-3 3-5 0,-5 0 2 16,3 1-1-16,-5 1 4 0,4 3 1 16,-3 2 0-16,0 3-2 0,1 4-3 0,-2 0-1 15,5 4 1-15,2 4 1 0,1 0 2 0,1 2-5 16,7 0-1-16,1 1-13 0,2-1-10 16,1-1-9-16,6 1-22 0,1 3-22 0,1-1-41 0,3-2-82 15,7 1-123-15,1-5-468 16,-3-2-949-16</inkml:trace>
  <inkml:trace contextRef="#ctx0" brushRef="#br1" timeOffset="499552.3806">17581 15670 1954 0,'0'0'305'0,"0"0"-100"0,0 0-66 16,0 0-10-16,0 0-13 0,0 0-1 0,0 0-9 16,0 0-21-16,0 0-21 0,0 0-16 0,0 0-13 15,0 0-6-15,0 0 1 0,-78-56 3 0,76 56-1 16,1 0 5-16,-2 0-5 0,0 0-1 0,2-1 0 16,-2 1-4-16,0 0 3 0,0 0-4 15,-1 0-3-15,-2 0-2 0,2 0-2 16,-2 0 1-16,2 0-1 0,-2 0 1 0,2 0-5 0,-3 0-1 15,4 0-1-15,-4 0 0 0,4 0 4 16,-3 0-1-16,2 0-4 0,-3 0 0 0,2 0-5 0,-1 2 0 16,0 1 3-16,0-1-3 0,-2 4-1 15,-1 2 0-15,1 1-6 0,-5 2 3 0,3-2-1 16,0 3 4-16,-2 0 1 0,2 1-1 0,0 0-4 16,-1 0-2-16,2 0 1 0,0 2 0 15,-2-3 5-15,4 5-3 0,0-2-3 16,-1 1 3-16,0-2-3 0,1 1 2 15,3 1 4-15,0 1-3 0,-1 1 0 0,3-1-3 0,1-1-6 0,0 0 6 16,1-1 0-16,0-1 2 16,4 0 5-16,5-1-3 0,1-3-4 0,2-1 1 0,5-1-1 15,3-1 1-15,1-2 5 16,1 0-3-16,5-1-2 0,0-3 4 16,1-1-6-16,2 0 5 0,0-3 6 0,-1-3-8 15,1 0 4-15,-1-4-6 0,-3 0-7 0,3-1 6 16,-2-1 2-16,-4-2 5 0,-2 0 5 0,0 0-2 0,-4-3-8 0,-3 1-2 15,-1 0-3-15,-1-2 4 16,-2-1 7-16,-5 0-2 16,1-2-1-16,-5-2 0 0,-1 1-5 0,1-1 7 15,-9 0 4-15,1 0-7 0,-4-1 2 0,-2 2-6 0,1 0-6 0,-6 2 5 16,-2 2 2-16,0 3 5 0,-1 3 1 16,-3 2-5-16,-3 4-3 15,2 1 0-15,-4 3 1 0,0 2 3 0,0 0-1 0,-1 8-1 16,5 1-5-16,-2 4-2 0,1 2-23 0,2 1-30 15,4 3-51-15,-1 3-124 0,7-1-274 0,1-7-812 0,7-4-474 16</inkml:trace>
  <inkml:trace contextRef="#ctx0" brushRef="#br1">18260 15775 922 0,'0'0'813'0,"0"0"-540"0,0 0 14 0,0 0-53 15,0 0-29-15,0 0-24 0,0 0-23 0,0 0-27 16,0 0-27-16,0 0-21 0,0 0-23 0,0 0-12 16,-53-92-8-16,34 96-1 0,-4 6 2 0,-1 2-8 15,-1 4 0-15,0 0-7 0,0 4-8 16,1 0 3-16,1 4-6 0,1 1 2 16,1 2-5-16,3 4-1 0,2 0-4 0,5 0-4 15,4 1 3-15,4-2-2 0,3 0 1 0,10-4 1 16,7-3-6-16,4-2 9 0,8-2-5 0,6-6 3 15,4-1 6-15,2-6-12 0,0-4 7 0,4-2-5 16,-1-3 1-16,-1-6 4 0,-2-3-2 0,-1-2 1 16,-2-3-2-16,-6-3-2 0,-2 0-1 0,-6-4-2 15,-5 1 5-15,-1 0 1 0,-6-3 3 0,-4 1-1 16,-4-3-5-16,-4 2 5 0,0-2-5 16,-8 0 5-16,-7 1 0 0,-5-1-5 15,-6 0 2-15,-4 4-4 0,-4 0-2 16,-1 3 7-16,-3 5-4 0,-2 3 2 0</inkml:trace>
  <inkml:trace contextRef="#ctx0" brushRef="#br1" timeOffset="501107.693">14607 16741 1948 0,'0'0'185'0,"0"0"-2"15,0 0-10-15,0 0-3 0,0 0-2 0,0 0-15 0,0 0-41 0,0 0-22 0,0 0-19 16,0 0-3-16,0 0-6 0,0 0-1 16,0 0-9-16,0 0-13 0,-111-13-2 0,111 13-17 15,0 0-1-15,1 0 1 0,1 0-11 0,6 1 11 16,0 1-2-16,4 0 0 0,0-1 5 0,6 0-5 16,1 1 1-16,3 1-2 0,5-2 0 15,0 1-1-15,7 0 1 0,1 1 3 16,7-1-9-16,7-1 9 0,8 0-4 15,4-1-9-15,4 0 13 0,8 0-12 0,6 0 0 16,4 0 4-16,5 0-10 0,4 0 9 0,2 0-5 16,7-3 0-16,6 1 3 15,1 0-5-15,7 0 5 0,1 2-2 0,6-1 6 16,0 1-6-16,4-1 1 0,1 0 6 16,6 1-13-16,0 0 14 0,6 0-5 0,4 0-2 0,2 0 12 15,7 0-20-15,-2 0 0 0,2 0 0 0,-2 2 0 0,-3 0 0 16,-4-2 0-16,-6 0 0 0,-6 0 0 15,-5 0 0-15,-9 0 0 0,-5 1 0 0,-8 1 0 0,-7-2 0 16,-11 1 0-16,-9 0 0 0,-11-1 0 0,-8 1 0 16,-9-1 0-1,-9 0 0-15,-12 0 0 0,-9 0 0 16,-8 0 0-16,-7 0 0 0,-3 0 0 0,-1-1 0 16,-1-3 0-16,-4 1 0 15,-2-2 0-15,-3 2 0 0,-2-1 0 0,-4 2 0 0,0-2 0 16,-1 3 0-16,-1 0 0 0,2 1 0 0,4 0 0 0,1 0 0 0,2 0 0 0,2 0 0 15,1 0 0-15,3 0 0 0,-1 0 0 0,1 0 0 0,1 0 0 16,1 0 0-16,-1 0 0 0,1 0-18 0,-1 0-99 16,0-2-89-16,1 1-198 15,0-1-828 1,1 0-615-16</inkml:trace>
  <inkml:trace contextRef="#ctx0" brushRef="#br1" timeOffset="502874.0613">17295 11296 51 0,'0'0'427'0,"0"0"-67"0,0 0-62 0,0 0-31 15,0 0-28-15,0 0-27 0,0 0-17 16,0 0-22-16,0 0-14 0,0 0-21 0,0 0-21 16,0 0-20-16,0-25-28 0,0 25-13 0,0 0-10 15,0 0-4-15,0 0-1 0,0 0-6 16,0 0-5-16,0 0-8 0,0 0-9 0,2 0-5 15,0 1 0-15,1 0 5 0,5 0 7 0,2 0 6 16,5 2 4-16,3-1 1 0,9 1 2 16,3 2 0-1,4-1-4-15,6 0-2 0,4 1-10 0,5-2 1 0,3 1-4 0,4-1-2 16,3 0 2-16,3 0-2 16,2-1 1-16,4 2-2 0,4-3-2 0,1 1 0 15,1-2-4-15,0 3 4 0,-1-1-1 0,1 0-1 16,-3 0 1-16,2-1-2 0,2 2 4 0,-4-1-2 15,2 0 1-15,-2-1 2 0,0 2-5 0,-2-1 3 0,0-1-1 0,-2 0 0 16,-1 2 2 0,2-1-1-16,-1 1-1 15,-1-1-2-15,5 1 1 0,-4 0-2 0,3-1 1 16,-2 0 3-16,3 0-5 0,-2 1 2 0,-2-3-3 0,-2 3-1 0,-1-2 3 16,-1 2 0-16,0-1 3 0,0-1 0 15,0 1-3-15,0-1 0 0,0 1-2 0,-1-2 1 0,-2 0 1 0,-4 0 1 16,-1 1 0-16,-3-1-1 0,-1 1-4 15,-5-1 2-15,-1 0-3 0,-1 0 4 0,-4 0 2 16,-5-1-2-16,3 1 2 0,-6-3-2 0,-2 1 3 16,-1 0-1-16,-3 1-1 0,-1 0-1 15,-3-2-2-15,-1 2 0 0,-3-2 1 0,-2 0 0 16,-1 0 2-16,-3 1-2 0,-1 1 1 0,-1-1-3 0,-1 1-1 16,0 1 0-16,-3-2 0 0,1 2 3 15,0-1-1-15,2 1-1 16,0-1 0-16,-1 1-3 0,2 0 2 0,1-1 1 0,1 1 2 0,0 0-1 15,-1 0-4-15,1 0 2 0,1 0-1 0,-1-2 1 16,0 2 3-16,-2-1-3 16,-1 0 2-16,0 1-2 15,-3-1-2-15,1 1 3 0,-4-1-2 0,3 1 3 0,-4-2-1 0,-1 2-1 0,1 0 2 0,-2-1 0 16,0 1 2-16,0 0 3 0,0 0 1 16,0 0-1-16,0 0-4 0,0 0 2 0,-2 0-2 15,1 0 0-15,1 0 3 0,0 0-3 0,0 0 2 16,-1 0-5-16,1 0 0 0,-1 0 0 15,1 0-1-15,-1 0 6 0,1 0-5 0,0 0 0 0,-2 0-2 16,2 0-6-16,-2 0 3 0,2 0-4 16,0 0-3-16,-1 0-4 0,1 0-8 0,0 0-4 15,-1 0-11-15,0 0-9 0,1-1-12 16,-3 1-21-16,-3 0-29 0,0 0-49 0,-5 1-85 16,-1 2-178-16,4-1-512 15,2-1-695-15</inkml:trace>
  <inkml:trace contextRef="#ctx0" brushRef="#br1" timeOffset="503424.7237">20922 11025 732 0,'0'0'771'0,"0"0"-538"0,0 0 40 0,0 0-6 16,0 0-38-16,0 0-28 0,0 0-48 0,0 0-28 15,0 0-21-15,0 0-11 0,0 0-12 16,0 0-25-16,0 0-19 0,-76-79-19 0,76 79-15 0,0 0-2 16,3 0-1-16,1 3-1 0,3 3 2 0,4 1 2 15,5 3 1-15,1 0 3 0,4 1 5 16,4 3 0-16,3 2-2 0,3 1-2 0,1 0-6 15,3 0 3-15,2 2-2 0,-4-2 3 0,3 1 2 16,-4 1-6-16,-2-2 1 0,-3 2-1 16,-1-1 0-16,-2-2 2 0,-1 0-1 0,-2 0-2 15,-2-1-10-15,-3-4-14 0,1 1-18 0,-4-3-24 16,-1 0-22-16,-1-2-31 0,-4-1-41 0,0-1-62 16,-3-2-128-16,2 0-260 0,-5-2-437 0,0 0 299 0</inkml:trace>
  <inkml:trace contextRef="#ctx0" brushRef="#br1" timeOffset="503540.2604">21448 11271 992 0,'0'0'508'0,"0"0"-100"0,0 0-109 15,0 0-45-15,0 0-34 0,0 0-27 0,0 0-46 16,0 0-40-16,0 0-42 16,0 0-34-16,0 0-11 0,0 0-6 0,0 0 1 0,0 0 8 0,-46 20 4 15,26-7 0-15,-1 2-1 0,-4 1-1 16,-3 2-10-16,0 0-4 0,-3 4-2 0,-3 2-3 15,1 2 1-15,-5 3-6 0,-2 1-18 16,2 1-32-16,-1 0-57 0,1 1-105 0,-3-3-209 0,12-6-718 16,9-9-371-16</inkml:trace>
  <inkml:trace contextRef="#ctx0" brushRef="#br1" timeOffset="504506.9855">16905 16970 1286 0,'0'0'525'0,"0"0"-402"0,0 0 32 0,0 0 32 0,0 0 16 0,0 0-3 0,-67-115-18 0,53 104-43 0,2 2-20 0,-4 2-25 0,1 2-25 0,-3 2-6 0,1 3-16 0,-2 3-1 0,-5 7-8 0,3 4-11 16,-2 3 6-16,-4 2-10 0,4 2 1 15,0 2 1-15,-3 2-5 0,5 2-4 0,2-1-8 16,7 2-1-16,2 0-7 0,6-1 4 0,4 1 3 15,1-1-7-15,10 2 7 0,5 0-5 32,8-3 0-32,3-1 8 15,5 1-5-15,2-2 3 0,0 1-5 0,5 0-4 0,-2-3-2 0,-3-1 1 16,-2 0 7-16,-2-2-3 16,-3-1 3-16,-6-3-2 0,-8 0-9 0,-3-2 6 15,-4-3-2-15,-3 0 2 0,-3 1 10 0,0 0-7 16,-10 1 11-16,-1-3-4 0,-9 0-3 0,-1-1 14 15,-8 1-10-15,-4-3 4 0,-6 1 1 0,-1 0-12 16,-1 0 5-16,-6-2-1 0,1-2 2 0,-4 2 0 0,0-1 3 16,1-2-6-16,4 0-4 0,-1-2 15 0,3 0-12 0,5 0 10 0,5 0 4 0,3-3-19 15,6 1 12 1,5-2-9-16,1 0 3 0,6 2 9 16,2 0-7-16,4 2 3 0,3 0-8 0,2 0-6 0,0 0 2 0,1 0 0 0,0 0 6 15,0 0 0-15,0 0 0 0,0 0-3 0,0 0-9 16,0 0 4-16,0 0-4 15,0 0 6-15,0 1 2 0,1 2-5 0,0-1 4 16,1-1-10-16,-1-1 3 0,4 0-2 0,-1 1-16 0,3 0-9 16,1 2-26-16,1-3-20 15,5 0-31-15,4 0-54 0,5-6-118 16,-4 1-436 0,-6 1-813-16</inkml:trace>
  <inkml:trace contextRef="#ctx0" brushRef="#br1" timeOffset="505083.1145">20749 16634 2224 0,'0'0'245'0,"0"0"13"0,0 0-46 0,0 0-23 0,0 0-31 0,0 0-18 0,0 0-37 16,0 0-19-16,0 0-20 0,0 0-19 15,0 0-10-15,0 0-13 0,0 0-5 0,0 0-3 16,-47-36 1-16,57 36 1 0,5 1-1 0,6-1 7 16,8 0-7-16,4 0 3 0,7 0 0 15,7-1-13-15,-2 0 6 0,4-2-9 0,0 0 0 16,-2 2 8-16,-3-1-6 0,-1 1 3 0,-3 1-4 15,-4 0-5-15,-1 0 1 0,-4 0-1 0,-4 0 3 16,-5 0 0-16,-8 0 0 0,0 0-10 16,-7 0-14-16,-1 0-9 0,-5 0-24 0,-1 0-17 0,0 1-19 15,-9 1-50-15,-2 0-71 0,-7 3-254 16,5-2-752-16,2-1-426 0</inkml:trace>
  <inkml:trace contextRef="#ctx0" brushRef="#br1" timeOffset="505424.0563">20578 16897 2377 0,'0'0'266'0,"0"0"-10"0,0 0-53 0,0 0-26 0,0 0-46 0,0 0-19 0,0 0-24 16,0 0-16-16,0 0-11 0,0 0-8 16,0 0-4-16,0 0-6 0,0 0-1 0,116 77-7 0,-63-73-14 15,8-2-4-15,3-2-6 0,5 0 0 16,0-1 5-16,1-1-6 0,-1 0 1 15,-3 2-5-15,-3-1-6 0,-2 0 0 0,-3 0 0 0,-7-1 5 16,-2 2 2-16,-9 0 1 0,-6-1-7 0,-5-1-5 16,-6 0 0-16,-6 0 2 15,-8 2 9-15,-6 0 2 0,-2 0-9 0,-1 0 0 0,0-1 0 16,0 0 0-16,-2-2 0 0,-5 1 0 0,1 0 0 16,-9 0 0-16,3-1 0 0,-4 1 0 0,1-1 0 15,0 2 0-15,4 1 0 0,2 0 0 16,3-1 0-16,1 0 0 0,3 0 0 0,1-2-33 0,1 2-43 15,0 0-48-15,0 1-71 0,3-1-190 16,0 0-917-16,-1 0-507 0</inkml:trace>
  <inkml:trace contextRef="#ctx0" brushRef="#br1" timeOffset="509166.6893">22937 16386 1921 0,'0'0'221'0,"0"0"19"0,0 0-20 0,0 0-27 0,0 0-14 0,0 0-20 0,0 0-34 0,0 0-19 0,0 0-22 0,0 0-22 0,13-31-16 0,-13 31-16 0,0 5-15 0,0 0-4 0,-1 5 0 15,1 5 5-15,0 4 6 0,0 4-1 16,0 2-4-16,0 2 1 0,2 2-4 0,-1-1 2 16,-1 3 6-16,0 2-6 0,0 5 1 15,0 2-6-15,-2 1-5 0,-4 3 5 0,1 3 0 16,-2 0 6-16,1 0 0 16,0 2-7-16,-2-3-4 0,4 0-2 15,-3 2-5-15,-1-3 5 0,4-1 6 16,-4 1-4-16,6-4-4 0,0-3-2 0,1-6-2 0,-2 1 0 0,2-3 10 15,1-3-4-15,-1-5-1 0,1-2-5 16,0-4-2-16,0-2 5 16,0-4 2-16,0-1 8 15,0-2-4-15,0-3 0 0,1-2-12 0,0-2 2 0,-1 0 3 0,3-2-1 0,-2-2 10 0,-1 1-10 16,1-3-9-16,0-1-4 0,0-2-9 0,-1-1-1 0,0 0-5 16,0-2-18-16,-1-1-23 0,-2 0-29 15,-2-2-46-15,2-2-67 0,-4 2-135 16,5 4-371-16,0 3-600 15</inkml:trace>
  <inkml:trace contextRef="#ctx0" brushRef="#br1" timeOffset="509807.3877">22998 16322 517 0,'0'0'342'0,"0"0"-3"0,0 0-26 16,0 0-4-16,0 0-30 0,0 0-38 15,0 0-46-15,0 0-35 0,0 0-27 0,0 0-21 16,0 0-22-16,0 0-22 0,0 0-16 0,0 0-3 15,0 0-5-15,0 0 3 0,-85-23-3 0,72 40-7 16,-6 1 0-16,0 5-5 0,0 0 1 0,-4 5 1 16,-2 4-8-16,-5-2-7 0,-5 5-7 0,1 0-6 15,-4 0 2-15,-3 3 2 0,2-3 0 16,3-2-2-16,-1-3-1 0,4-4-2 0,2-4-1 16,3 0 7-16,4-2-3 0,4-3 0 15,3-2-7-15,3-4-5 0,2 1 4 0,4 0-1 0,-1-1 8 16,2 3-5-16,3-2-1 15,0 1-1-15,2-1-3 0,2-2 1 0,0-2 3 0,0 0 3 16,6-1 0-16,-1-1-4 0,6-2 3 16,4 0 1-16,1-3 3 0,7-1 10 0,3 0-5 15,6 0-3-15,6 0-4 0,1-1-2 0,3-2 0 16,0-1 9-16,6 2 6 0,1-3-2 0,1 0 5 16,1 1-8-16,3-1-5 15,-2-1 3-15,4 3-7 0,-4-2 3 0,-2 3-7 0,-4 0-1 16,0 0 2-16,-4-1-1 0,-9 1 9 0,-2 0 0 15,-5-1-5-15,-10 1 2 0,0 2-9 0,-8-1 4 16,-4 1 5-16,-3 0 3 16,-1 0 6-16,0 0 1 0,0 0 4 0,-2 0-12 0,-5 0 0 15,1 0 1-15,-4 0-8 0,-3 0 8 16,2 0-4 0,0 0-8-16,2 0-2 0,3 0 4 15,0 0 2-15,2 0 2 0,3 0 4 0,0-3-19 0,1 2-12 16,0-1-9-16,0 0-25 0,0-2-18 0,1-2-31 0,1 1-62 0,2-2-83 15,4 0-211-15,-2 2-670 0,-2 1-506 16</inkml:trace>
  <inkml:trace contextRef="#ctx0" brushRef="#br1" timeOffset="510280.5161">23755 16654 1722 0,'0'0'465'0,"0"0"-216"15,0 0-41-15,0 0 2 0,0 0-45 0,0 0-19 0,0 0-32 16,0 0-36-16,0 0-17 0,0 0-13 0,0 0-1 16,0 0-3-16,0 0-3 0,8-7-2 0,-9 8-7 0,-3 2-2 15,-1 0-8-15,-3 2-6 0,-1 2-5 0,-3 1-1 16,1 1 1-16,-6 3 0 0,4 0 6 16,-5 3 2-16,4 0-3 0,-3 3-4 0,3 0-9 15,-3 0 1-15,5 2-2 0,-1-1 5 16,-2 2 1-16,5 1-8 0,4-1 1 0,-1-2-6 15,5 1 5-15,2-3 6 0,0 1-2 16,4-5 0-16,5 0-4 0,1-3-5 0,1-3 7 0,6-1 4 16,-3-3 2-16,6 1 0 0,1-4-8 0,0 0-2 15,6-1 3-15,-3-6 7 0,2-1-1 16,-2-2 5-16,3-1-6 0,-5-2-8 0,1 0 15 16,2 0-15-16,-4-1 6 0,-2-1 7 0,-3 0-13 15,-1 1 13-15,-3-2-13 0,-3-1 0 16,-5-2 9-16,1 1 0 0,-5-1 9 15,1 0-1-15,-8-1-13 0,-2 0 1 0,-3 0-1 0,-1 2-1 16,-5 1 7-16,0 0-4 0,-3 2-1 0,-1 4-5 16,0 1 4-16,-5 3-5 0,2 0 7 15,-1 4 2-15,0 0-11 0,-2 1 6 0,1 2-3 16,5 2 0-16,-1 4 4 0,3 2-4 0,3-1 2 16,2 2-2-16,1-1-2 0,3 2-1 0,5 0-11 15,1 0-9-15,3 2-18 0,2-2-20 16,0-1-30-16,8-2-41 0,4-2-73 0,2-2-143 15,3-3-426-15,-7 0-938 0</inkml:trace>
  <inkml:trace contextRef="#ctx0" brushRef="#br1" timeOffset="510844.656">24674 16569 1509 0,'0'0'496'0,"0"0"-221"0,0 0-43 0,0 0 3 16,0 0-43-16,0 0-36 0,0 0-31 0,0 0-30 15,0 0-26-15,0 0-5 0,0 0-6 0,0 0-5 16,0 0-1-16,0 0-7 0,-38-23-6 16,34 23-4-16,1 0-7 0,-2 1-4 0,-5 3-5 15,-2 1 2-15,-2 4-2 0,0 1 4 0,-3 3-5 16,-1 0-5-16,1 1 6 0,0 1-8 15,-2 0 5-15,3 1-1 0,1 2-9 0,1-1 3 16,-1 1-5-16,4 2 0 0,-3 2 3 0,4-1 0 16,1 3-3-16,1 0-7 0,3 1 2 0,1 0-3 15,3 1 3-15,1-2 10 0,0 1-12 0,7-1 7 16,2-2-8-16,2-2 0 0,2-4 12 16,4-1-10-16,-3-4 10 0,7 1-4 0,0-3-8 15,4-2 5-15,-2-1-3 0,2-4 6 16,0-2-2-16,2 0 7 0,0-2-4 0,3-4-6 15,0-2 8-15,0 0-11 0,1-1 8 0,0-1 0 16,-2 0-12-16,0 0 13 0,-5-2-7 0,2-3 2 16,-4-2 17-16,-4 0-12 0,-3-1 6 0,0 0-3 15,-4-1-11-15,-4-2 5 0,-2-1-1 16,-3 1 5-16,-2-2 6 0,0 1-4 0,-4-1-8 16,-5 2 0-16,-2-3 0 0,-2 5 0 15,-2-2 0-15,-4 2 0 0,-2 1 0 0,2 2 0 16,-6 1 0-16,-2 2 0 0,-4 0 0 0,-1 3 0 15,-5 6 0-15,2 0 0 0,-2 2 0 0,3 2 0 16,3 0 0 0,2 6 0-16,1 4-14 0,5 2-27 0,1 3-33 0,2 2-60 0,2 1-98 15,4-3-543-15,6-4-883 0</inkml:trace>
  <inkml:trace contextRef="#ctx0" brushRef="#br1" timeOffset="511498.5561">22123 17963 1598 0,'0'0'321'0,"0"0"-89"15,0 0-21-15,0 0 7 0,0 0-21 16,0 0 3-16,0 0-36 0,-122-57-32 0,108 50-37 16,0 0-28-16,4 2 5 0,2 1-17 0,1 1 9 15,5 2-21-15,1 1-32 0,1 0 10 0,1 0-10 16,8 0 24-16,2 4 12 0,8-2-5 0,3-1-14 15,7 0-21-15,5-1-1 0,11 0-3 0,7 0 11 16,8-1 21-16,6-4-20 0,13 0 10 16,11-2-23-16,11-1-7 0,10 0 29 0,11-2-18 15,11 3 15-15,8-2-11 0,6 1-26 0,6 0 7 16,5 1 4-16,-2-2 9 0,4 2 16 16,-7-1-3-16,-4 0-13 0,-8 0-15 0,-7-1 0 15,-8 1-6-15,-13-1 30 0,-11 3 4 0,-7 0-20 16,-17-2 19-16,1 1-29 0,-10 0 7 15,-16 1 10-15,-11 0-14 0,-26 2 14 0,-13 4-10 16,-3-2 5-16,-9-1 3 0,-7-1-5 0,-8-1 6 16,-5 3-4-16,-4 0-9 0,-8 2-14 15,-2 0-21-15,-3 0-15 0,0 0-22 0,-3 0-29 16,0 2-58-16,6 2-160 0,11-3-598 0,13 1-830 16</inkml:trace>
  <inkml:trace contextRef="#ctx0" brushRef="#br1" timeOffset="512024.2728">21855 18078 2323 0,'0'0'135'0,"0"0"-93"0,0 0 48 0,0 0 38 16,-127 20 44-16,98-14 7 0,2 0-23 0,4 1-45 15,5-1-56-15,5 0-12 0,4-1-18 16,1-1-3-16,6 0 13 0,2 0 6 0,0 1 29 0,1-2-14 16,8 2 2-16,1-1-24 0,2 2-27 15,6 1 19-15,4-2-9 0,0-1 16 0,8 2-2 16,2-2-21-16,7 0 18 0,5 0-10 0,3-2 10 16,5 1 28-16,6-3-35 0,5 0 1 0,8 0-35 15,1-2-13-15,10 0 11 0,5-3 2 16,6 0 43-16,6 1-18 0,5-2 7 15,7 2-1-15,3 0-25 0,8-1 17 0,1 1-12 0,9 0 12 16,1 1-10-16,6 1 0 0,1-2 0 16,1 1 0-16,-2-2 0 0,1-1 0 0,-4 1 0 15,-3-1 0-15,-6-1 0 0,-5 0 0 0,-10 0 0 16,-3-1 0-16,-14 1 0 0,-7 1 0 16,-9 0 0-16,-11 1 0 0,-10 1 0 0,-8-1 0 15,-11 1 0-15,-9 1 0 0,-8 1 0 0,-7 0 0 16,-4 0 0-16,-5 1 0 0,-5 0 0 0,-1 0 0 15,0-1 0-15,-1 1 0 0,-3 0 0 16,-2 0 0-16,0-2 0 0,2 2 0 0,-2 0 0 0,2 1 0 16,0-1 0-16,-2 1 0 0,5-2 0 15,0 2 0-15,0 0 0 0,1 0 0 16,0-1 0-16,-1-1 0 0,1 0-31 0,-1 0-56 16,-2-2-21-16,0 1-48 0,-3-2-200 0,3 0-931 15,0 1-537 1</inkml:trace>
  <inkml:trace contextRef="#ctx0" brushRef="#br1" timeOffset="537733.4695">20450 8829 482 0,'0'0'473'0,"0"0"-35"0,0 0-111 0,0 0-43 16,0 0-38-16,0 0-29 0,0 0-29 0,0 0-30 0,0 0-19 0,0 0-23 0,0 0-19 0,0 0-15 0,-70-57-14 15,64 56-8-15,1-1-13 16,-2 0-3-16,1 1-3 0,0 0-9 0,-4 1 3 0,2 0-4 16,-1 0-5-16,1 0-2 0,-3 0-9 15,-1 4 0-15,1-1-1 0,-1 1-2 0,1 2 2 16,-6 1-2-16,4 1 0 15,-5 3-3-15,3 1-2 0,-3 3-2 0,-1 1-3 16,-1 2 4-16,0 3-2 0,3 0 1 16,-2 2 1-16,2 1-4 0,-2 3 4 15,1 1-2-15,4 1 2 0,-3 3 4 0,4-1-6 0,-4 2 1 0,3-1-1 16,-5 2-1-16,0 1 3 0,2 2 2 16,0 0 1-16,-1 0-5 0,3 0 2 15,0-2-3-15,2-1-3 0,1-2 3 0,2-2-4 0,3-3 1 0,-2-1 3 16,4-2-4-16,1 1 6 15,2-5-2-15,2 2 1 0,0-5 2 0,0-1-6 0,0-1 2 16,0-3-2-16,0-1 0 0,2-1 3 16,-1-2 1-16,2 1 1 0,0-1-3 0,-2-2 0 0,0 1-1 15,-1-2-1-15,1 1 4 16,0-2-5-16,1 2 3 0,-2-2 1 16,0 0-6-16,0 1 7 0,0-2-1 0,0 2 0 0,0-3 4 0,0 1-3 15,0-2-2-15,0-1-1 0,0 0 0 0,0 0-1 0,0 0-3 16,0 0-7-16,0-1-15 15,0-2-14-15,0 1-24 0,0-4-29 0,3-3-57 0,0-4-115 16,2-4-326 0,0 1-606-1,-3 4-317-15</inkml:trace>
  <inkml:trace contextRef="#ctx0" brushRef="#br1" timeOffset="538346.6593">20068 8592 92 0,'0'0'431'0,"0"0"-96"16,0 0 2-16,0 0-66 0,0 0-24 0,0 0-13 0,0 0-10 15,0 0-19-15,0 0-33 0,0 0-40 0,0 0-39 16,0 0-27-16,0 0-21 0,0 0-11 15,-68-104-9-15,54 108 3 0,-1 3 3 0,-2 5-2 16,-4 1 2-16,-1 2-1 0,-1 4-3 0,-2 0 4 16,1 4-3-16,-2 3-2 0,2 1-1 0,-1 2-3 15,-1 1-6-15,0 1-1 16,3 1 4-16,-4 1-1 0,4 1 1 0,-2 1 1 0,-1 1-7 16,1-2 0-16,1 1-1 0,5-1-3 15,1-1 4-15,3 0-6 0,1-2 1 0,2-4-1 0,0 0-2 16,3-1 3-16,1-1 0 0,0 2 0 15,0-2-2-15,3 0-1 0,0 0-2 0,1-1-3 16,-1-2 2-16,1-1 0 0,1-2 2 16,-2-1 3-16,2-2-7 0,1 0 2 0,1-3 1 0,-1 3-2 15,1-3 6-15,0 1-2 0,1-1-3 0,0-1 1 16,0 1-4-16,0-3 3 0,0 2 2 16,0-2-4-16,0 2 4 0,0 0-3 15,0-1 1-15,0 0 1 0,0 1 0 0,0-2 1 0,0 2-3 16,0-2 1-16,0 1-3 0,0 0 0 15,0 0 5-15,0-4 1 0,0 0 1 16,0-2 2-16,0-1-7 0,0-1-3 0,0-2 2 0,0 0 4 16,0 0 1-16,0-1 1 0,0 1-4 15,0-1-2-15,0 0 2 0,0 0 1 16,0 0 2-16,0 0 2 0,0 0-3 0,0 0 0 0,0 0 1 16,0 0-1-16,0 0 1 0,0 0-3 15,0-1-1-15,0 1-2 0,0 0-1 0,0-1-1 16,0 1-2-16,0-1-5 0,0 0-7 0,1 1-9 15,0 0-14 1,3 0-22-16,1 0-31 0,2 0-56 0,1 0-146 0,-3 0-515 16,0 1-865-16</inkml:trace>
  <inkml:trace contextRef="#ctx0" brushRef="#br1" timeOffset="545753.4253">10632 9692 0 0,'0'0'0'0,"0"0"177"0,0 0 150 0,0 0-13 0,0 0-18 0,0 0-39 15,0 0-35-15,0 0-33 0,0 0-39 0,0 0-17 16,0 0-11-16,0 0-3 0,-1-53-4 0,0 49-8 0,-1 0-6 0,0 1-11 0,0-1-9 0,0 1-2 0,-2 0-13 0,0 0-7 16,2 0-7-16,-6 1-7 0,4-1 3 0,-2 1-4 15,-1-1 3-15,1 1-12 0,-2-1-9 0,0 2-5 16,2 0-9-16,-1-1 8 15,-2 1 2-15,5-1 3 0,-3 1 0 0,1 0-4 0,1-1-2 16,-2-1-2-16,2 1 2 0,-2 0 1 0,1-1-4 16,0 1-1-16,-2 0-5 0,1-1 1 15,0 1 2 1,0 0-2-16,-3-1 2 16,0 1-5-16,1 0-3 0,-2 1 0 0,1 0-1 0,-2 1 4 0,-1 0-2 0,1 0 3 0,-2 0 2 15,3 0-7-15,-1 0 1 0,-6 0-2 0,5 1-6 0,-4 2 9 16,1-2-1-16,0 1 2 0,0 2 2 15,0 1-4-15,-1-2 0 0,4 1 1 16,-1-1 1-16,-1 1-3 0,3-1 0 0,-2 1-2 0,3 0-3 16,-2 0 7-1,3 0-1-15,0-1-1 0,-1 1 0 0,1 1-4 0,0-1 1 0,1 1-1 0,-1 1 3 16,2-1 0-16,1 2-3 16,-2 0 2-1,0 2-4-15,-1-1 2 0,0 0 2 16,0 4 1-16,0-1 5 0,-1 0-6 0,1 1-3 0,0 0-1 0,-1 2-3 0,1 0 6 15,1 0 2-15,0-2 1 0,1 2-1 0,1-1-4 16,0 1 3-16,-1 0-2 0,2 1 3 0,-1 1 1 0,-1-3-4 16,4 2 1-16,-2 0-4 0,2 1 2 15,0 1 4-15,1-2-1 0,0 3 5 0,0-1-6 16,0 1-3-16,2 1 0 0,1-1 2 0,0 0 4 0,0-1-1 16,0 0 1-16,0 0-4 0,0-1 1 15,0 2 1-15,1-2-1 0,0 0 4 16,3 2-5-16,-2-1 2 0,0-2-3 15,4 2 0-15,0-2 4 0,1-1-1 16,-1-1 1-16,1 2-1 16,3-1 0-16,0-2 0 0,0-1-1 0,4 0 3 0,0 1-1 0,0-1 0 15,3 0 2-15,-1 0-5 0,1-1 4 0,2 1 0 0,0-2 1 0,0 0 1 16,0-2-3 0,-2-2-1-16,2 1 0 15,0-1 2-15,2-2 2 0,2 0 1 0,0 0 2 0,-2-3 0 16,2 0-5-16,-1 0 0 0,2 0-1 0,1 0-1 0,-1 0 2 0,1 0-1 0,-2-3 2 15,2 0-6-15,0-1 3 16,2-1 2-16,-3 0-1 0,1 0 2 0,0-1-2 16,-3-2 0-16,2-1 0 0,0 2 1 0,1-3 0 0,0 0 2 15,-1-3 3-15,2 1-2 0,-1-1 0 0,3-1-1 16,-5 0-3-16,3 0 3 0,-3-2 1 16,-1 1-1-16,0-4 3 0,-4 1-4 15,4-1 3-15,-3-2 1 16,-2 0-1-16,-1 1 5 0,0-3-4 0,-1-2-5 0,0 0 0 0,-1 2-3 0,-3 1 3 15,-1-2 1-15,0 3-5 0,-2 0 0 0,0 2 0 16,-3 2 0-16,0 0 0 0,-1-1 0 16,-2 2 0-16,0-1 0 0,-2-1 0 15,0 1 0-15,0 1 0 0,-4-1 0 16,-2 0 0-16,0-1 0 0,-2 0 0 16,-1 1 0-16,-2 0 0 15,1 1 0-15,-1 0 0 0,-1 2 0 0,-1-2 0 16,-1 4 0-16,2-1 0 0,-3 3 0 15,1 0 0-15,1 1 0 0,0 1 0 0,-2 1 0 0,1 1 0 0,-2 0 0 0,-1 3 0 0,1-1 0 0,-2 3 0 16,1-1 0 0,0 2 0-16,-1 0 0 15,0 0 0-15,0 0 0 0,-3 1 0 0,3 0 0 0,-1 1 0 0,0-1 0 0,4 2 0 16,-2-2 0-16,0 2 0 0,2 0 0 16,-4-1 0-16,0 0 0 0,2 1 0 0,0-1 0 15,0-1 0-15,2 2 0 0,0-2 0 0,1 0 0 0,1 1 0 0,-1-2 0 16,3 1 0-16,1 1 0 0,0-1 0 15,3 0 0-15,0 1 0 0,1-1 0 16,0-1 0-16,0 1 0 0,1 0 0 0,2 0 0 16,1 0 0-16,0 1 0 0,-1-1 0 0,0 0 0 15,1 1 0-15,-2-2 0 0,0 3 0 0,2-2 0 16,-1 0 0-16,-2 1 0 16,3 0 0-16,-1 1 0 0,-3-1 0 0,4 1 0 0,-4 0 0 15,3-1 0-15,0-1 0 0,0 2 0 0,0-1 0 16,1 0 0-16,0 0 0 15,-1-1 0-15,2 0 0 0,-1 0 0 0,2 0 0 0,-1-1 0 0,1 0 0 16,0 0 0-16,0 0 0 0,0 0 0 0,0 0 0 16,0 0 0-16,0 0 0 0,0 0 0 15,0 0 0-15,0 0 0 0,0 0 0 0,0 0 0 16,0 0-7-16,0 0 0 0,0 0-4 0,0 0-3 16,0 0 0-16,0 0 0 0,0 0 2 0,0 0 1 15,0 0 1-15,0 0-3 0,0 0 3 16,0 0-5-16,0 3-1 0,1-2 3 0,-1 3-8 15,3-1-2-15,0 1-3 0,1-1-12 16,1 1-6-16,-1 0-9 0,4 2-9 16,-4 0-7-16,4 0-13 0,-1-1-17 0,-3 3-17 0,4-1-33 15,-5-1-51-15,4 0-108 0,-4 4-275 16,2-4-452 0,-2-1 15-16</inkml:trace>
  <inkml:trace contextRef="#ctx0" brushRef="#br1" timeOffset="551145.3328">473 14668 1680 0,'0'0'598'0,"0"0"-415"0,0 0 18 0,0 0-24 0,0 0-7 0,0 0-30 0,0 0-25 0,0 0-19 0,0 0-23 0,0 0-16 15,0 0-20-15,0 0-14 0,-21-57-7 0,21 50-3 16,0 0 8-16,10-7-4 0,3 2 3 15,13-6-28-15,8-1-12 0,5 1 5 16,1 5-8-16,1 3 27 0,3 4 3 0,-5 5-3 0,-3 1 0 16,-6 4-3-16,-6 7-2 0,-4 1 3 0,-1 4-2 31,-6 0 3-31,-3 4-4 0,-2 2-4 16,-7 1 5-16,-1 1-2 0,-1 1 6 0,-8 2 2 0,-3 0 2 0,-4-2 1 15,0-1-3-15,-2 0 4 0,-2-5-7 16,3-3 4-16,3 0 2 0,2-5-6 15,1 0 0-15,4-4-5 16,3-3-6-16,1-1 6 16,3 1 0-16,0-2 7 0,7 3 8 0,3-1-4 0,1 1-3 0,5 2 0 0,0 0-6 0,4 1 5 0,-1 2 1 0,3-1-1 0,-2 2-6 15,-2 1 2-15,1 0-2 0,-6 1 1 16,0-1 7-16,-3 2-6 0,2 0 2 0,-6 1-3 16,1-1-5-16,-5 1 12 0,-2 0-2 15,0 0 10-15,0 0 5 0,-8 0-7 0,1-2 6 0,-2 2 0 16,-4-3-3-16,1 1 7 15,0-2-4-15,-2 0-1 0,-2-3-7 16,1-1 2-16,-1 0-2 0,-4-2 1 0,2 0 9 0,-2-2-14 16,-2-1 1-16,8 1-4 0,-4-3-12 0,7 0 40 0,-5 0-3 15,4 0-5-15,0 0-5 0,-2 0-49 16,-2-2-27-16,2 0-36 16,-2-2-61-16,-2 0-140 0,13 2-516 15,-3 0-958-15</inkml:trace>
  <inkml:trace contextRef="#ctx0" brushRef="#br1" timeOffset="551707.844">1358 14620 2972 0,'0'0'139'0,"0"0"4"0,0 0-9 0,0 0-20 0,0 0-33 0,0 0-26 0,0 0-26 0,0 0-12 16,0 0-8-16,0 0-4 0,0 0 1 0,0 0-4 15,0 0-3-15,0 0 9 0,-64 84-1 0,56-63 3 16,4 2 8-16,-4 1-16 0,4 2 0 0,-1-1 0 16,5 0-4-16,0 0 10 0,0-3 0 15,0-1 0-15,6-1 1 0,-2-2-3 0,6-6 1 16,-1 1 3-16,3-4 8 0,8-5-1 16,4-3 6-16,1-1-18 15,-4-7-9-15,1-6 9 0,-2-2-6 0,-3-4 16 0,-3 0 10 0,1-3-13 0,-4 3 1 16,-3-1 1-16,-2-1-9 15,0-2 8-15,-4 1-1 0,-1 0-4 0,-1 2-1 0,0 0 1 16,-4 3-5-16,-4 1 3 0,1 1 3 16,-4 2-7-16,1 2 2 0,-1 2-6 0,-3 2-5 15,-1 1 8-15,0 2-4 0,-1 1 3 0,-2 2 21 16,4 1-18-16,-5 0 3 0,0 1-3 0,2 2-27 16,0 3 4-16,0 0-21 0,3 3-26 0,1 0-29 15,5 3-42-15,1 0-70 0,4 1-169 16,3-4-751-16,0-2-620 0</inkml:trace>
  <inkml:trace contextRef="#ctx0" brushRef="#br1" timeOffset="552126.9277">1822 14629 2904 0,'0'0'183'0,"0"0"-21"16,0 0-21-16,0 0-14 0,0 0-31 15,0 0-22-15,0 0-29 0,0 0-23 0,0 0-11 16,0 0-8-16,0 0-2 0,0 0 3 0,0 0-7 16,0 0 2-16,-30 61-1 0,19-37-2 15,-2 2 6-15,1 0 0 0,0 2 1 0,4 1 3 16,1 0-6-16,0-2-2 0,5 1 1 0,2-3 0 16,0-2 3-16,0-3 4 0,2-4-4 0,5-5-2 15,2 0 7-15,4-3-4 0,0-2 10 16,5-4 5-16,0 0-2 0,-1-2 1 15,0-3-4-15,-5-4-5 0,3-2 6 0,-1-5 3 0,1-1-2 16,-1-3 0-16,-2-3-4 0,1 2-1 0,-5-1 2 16,0-1 1-16,-2 1-6 0,-3-3 1 15,-2 1-3-15,-1 1-3 0,0 0 4 0,0 1-1 16,0 0 3-16,-6 1 3 0,-1 3-5 0,-1 1-2 16,-3 1-6-16,-1 3-2 0,-4 0 1 0,1 4-2 15,-1 0-2-15,-4 2-2 0,1 3-2 0,1 1-5 16,-4 1-4-16,5 0-3 0,-2 4-17 15,1 4-23-15,0 1-43 0,3 4-81 0,1 0-180 16,5-3-776-16,5-4-644 0</inkml:trace>
  <inkml:trace contextRef="#ctx0" brushRef="#br1" timeOffset="552582.7006">2392 14668 2680 0,'0'0'140'0,"0"0"8"15,0 0-4-15,0 0 1 0,0 0-15 0,0 0-23 16,0 0-18-16,0 0-24 0,0 0-26 0,0 0-15 0,0 0-13 16,0 0-3-16,0 0-1 0,0 0-2 15,-60-27-2-15,54 37-3 0,-6 5 2 0,-1 5 4 16,-4 3 3-16,1 1 3 0,-2 2-1 15,-2 1 0-15,6 2-5 0,-3 1-3 0,3 2 3 0,-2 3-4 16,6-1 2 0,3 0-1-16,2-6-2 0,3-3-1 15,2-4-1-15,4-2 4 0,6-3 0 0,6-3 7 0,2-1-1 0,8-4 1 16,3-3 3-16,2-5-4 0,0 0 2 0,1-7 1 16,-2-5-7-16,0-2 5 0,-1-5-3 15,0-1-1-15,-4-2 4 0,1-2-1 0,-6-1 3 16,-3 0-2-16,-4-2 0 0,-3 1-5 0,-5-1 2 15,-1 2 1-15,-2 1-6 0,-2 1 5 0,-5 2-3 16,-4-2-5-16,-3 5 8 0,0 3-8 16,-7 1 4-16,-3 3-1 0,-4 3-6 0,-1 0 0 0,-7 3-2 15,0 2 2-15,0 3 5 16,-3 0-3-16,5 0 1 0,2 5-6 0,1 0-4 0,7 2-20 16,2 3-20-16,2 0-36 0,5 3-71 0,0 1-121 15,3-4-756-15,4-2-780 0</inkml:trace>
  <inkml:trace contextRef="#ctx0" brushRef="#br1" timeOffset="553928.7494">3236 14754 1338 0,'0'0'338'0,"0"0"13"0,0 0-45 0,0 0-28 0,0 0-53 0,0 0-41 15,0 0-46-15,0 0-25 0,0 0-23 0,0 0-21 0,0 0-11 16,0 0-16-16,0 0-6 0,0 0-5 16,-7 7-4-16,7-6-3 0,0-1-7 0,0 1 1 15,0-1-4-15,1 0 1 0,1 1 3 0,-1-1-9 16,1 0 6-16,2 0 1 0,5 0 3 16,9 0 12-16,7 0-4 0,10 1 3 0,5-1-9 31,5 0-9-31,3 0-2 0,2 0-4 0,1-2 2 0,2 0-1 0,-2-1 3 15,1-1 0-15,-3 2-7 16,-1 0 7-16,-4-1-10 0,-3 2 1 0,-8 0 5 0,-4 1-10 0,-6-1 8 16,-6 1-5-16,-7 0 1 15,-3-1 5-15,-4 1-4 0,-3 0 5 0,0 0-1 0,0 0-1 0,0 0 1 16,-6 0-2-16,-2 1 4 0,-3 1-5 0,-7 0 6 0,1 1-3 16,-3-2-3-16,5-1 5 15,4 0-11-15,3 0-8 0,5 0-14 0,1 0-28 16,2 0-27-1,0-1-51-15,0-2-91 0,4-1-175 0,-1 1-800 16,2 1-572-16</inkml:trace>
  <inkml:trace contextRef="#ctx0" brushRef="#br1" timeOffset="554410.3146">4253 14408 2913 0,'0'0'161'0,"0"0"-6"0,0 0-13 0,0 0-32 0,0 0-22 0,0 0-18 16,0 0-33-16,0 0-10 0,0 0-14 0,0 0-5 16,0 0 5-16,0 0 2 0,0 0 1 0,6 68 2 15,-4-46 2-15,-2 3-1 0,0 0 3 16,0 2-1-16,0 2-3 0,-3 0 0 0,-2 2-5 16,-2 3-3-16,2-3 0 0,2-1-4 0,-3 2 4 15,2-3-3-15,-1 2-3 0,2-3 3 16,1-1-6-16,-1-1 3 0,1-1 0 0,-1-3-2 15,1-3 2-15,-1 3-3 0,3-4 1 0,-3 1 0 16,0-3 1-16,-1-1 2 0,2-2-1 16,1-2 0-16,-2-2-3 0,-1-1 1 0,2-1 1 0,1-2-1 15,-2-2 1-15,1 0-2 0,0-2-7 16,1 0 1-16,1-1-9 0,-2 0-5 0,2-1-9 16,-1-3-30-16,-2-1-32 0,-1-2-59 15,1-4-128-15,-1 1-661 0,1 3-863 0</inkml:trace>
  <inkml:trace contextRef="#ctx0" brushRef="#br1" timeOffset="554993.2236">4534 14448 892 0,'0'0'741'0,"0"0"-436"0,0 0-27 0,0 0-8 0,0 0-38 15,0 0-35-15,0 0-43 0,0 0-28 0,0 0-27 0,0 0-24 16,0 0-13-16,0 0-13 0,0 0-7 15,0 0-1-15,-32-66-8 0,32 64-3 16,1 1-7-16,3-2-7 0,-1 1-3 0,5-2-3 0,-2 0 2 16,2 1-2-16,4-2-3 0,1 2 3 0,2 0-3 15,3-1 0-15,3 4 3 0,-1 0-5 16,1 0 0-16,-1 0-3 0,-2 0-2 0,2 4 0 16,-4 1 0-16,2 1 3 0,-1 0-2 0,-4 2 2 15,1 3-2-15,0 1-1 0,-4-1 2 0,2 0-1 16,-4 1 1-16,-3 1 0 0,-1 1 0 15,-3 0-1-15,-1 1-1 0,0 2 5 0,-8 0 0 16,-1 2 1-16,-3 1 1 0,-3 3-6 0,-3-2 1 16,-1 2-1-16,-2 2 1 0,-2 1 7 0,1-2-4 15,-2 3-2-15,2-1-1 0,-2-1-8 16,2-1 8-16,2-4-1 0,2-2 3 0,3-4 5 16,3-2-7-16,2 0-1 0,2-3-1 0,3 0-6 15,-2-2 8-15,3 0 1 16,2-1-1-16,-1-1 1 0,2-3-4 0,0-1 0 0,1-1 0 15,0 0 6-15,0 0-2 0,1 0-3 0,4 2 0 16,2-2-8-16,5 0 8 0,3 0 2 0,2-2 2 16,5-2 5-16,2-1-7 0,4-2 0 15,-1 1-3-15,1-1-2 0,2 0 5 0,0 1 1 16,3 2-2-16,-2-1 2 0,-3 2-6 0,0-1 1 16,-3 2 2-16,-4-1 7 0,-3 3-7 15,-3 0 3-15,-4 0-3 0,-5 0-10 0,-2 0 10 16,-3 0-2-16,-1 0 1 0,0 0 6 15,0 0-5-15,0 0-2 0,-1 2 1 0,-2 0-2 0,-2 1 5 16,3 0 2-16,-2-1-1 0,0-1-4 0,3 1 2 16,-1-1-1-16,0-1 0 0,2 0 9 15,-1 0-14-15,1 0-1 0,0 0-18 0,-1 0-31 16,-1 0-33-16,0 1-103 0,1 0-511 0,-2-1-778 16</inkml:trace>
  <inkml:trace contextRef="#ctx0" brushRef="#br1" timeOffset="574846.8786">3935 15616 0 0,'0'0'0'0,"0"0"0"0,0 0 0 16,0 0 23-16,0 0 240 0,0 0-22 16,0 0-4-16,0 0-9 0,0 0-10 0,0 0-3 15,0 0-7-15,0 0 7 0,-2-57-5 0,2 53-7 16,0 0-12-16,0 0-30 0,1 1-15 0,0-1-20 16,0 1-15-16,1 0-8 0,-2 2-16 15,0 0-7-15,0 0-11 0,0 0-8 0,0 1-6 0,0 0-9 16,0 0-6-16,0 0-7 0,0 0-4 15,0 0-7-15,0 1-10 0,0-1-1 0,0 1-7 16,0 1-1-16,0 2 2 0,0 1-4 0,0 2 3 16,0 3-1-16,0 0 2 0,0 4 3 15,1 0 0-15,0 2 6 0,0 1-2 0,-1 2 1 16,2 1-2-16,-2 1 1 0,0 1 4 0,0-1-4 16,-2 1 4-16,0 1-2 0,1-1-4 15,-3 2 3-15,-1 0-3 16,0 1 1-16,-1 0 1 15,1-1-6-15,0 1 3 0,0-1-5 0,0-1-1 16,-1-1 4-16,1-3-5 16,2 0 1-16,-1-2-4 0,1-5 2 15,3 3-3-15,-3-4 3 0,1-1 4 0,0 1-8 0,1-4 8 0,0 0-3 16,1-1-6-16,-2-1 13 0,2-2-11 16,0 1 5-16,-2-2 3 0,2 1-10 0,-1-2 8 0,1 0-5 15,-1 1 3-15,1-1 2 0,0 1-2 0,-1-1 2 0,-1-1-3 0,1 1-1 0,1-1-3 16,-1 0 0-1,1 0-3-15,0 0-12 0,-2 0 7 0,1 0-14 0,0 0-11 0,-1 0-1 16,0-2-27-16,0-1-17 0,2 0-42 16,-2-3-81-16,1 0-136 15,1 0-380-15,0 3-587 16</inkml:trace>
  <inkml:trace contextRef="#ctx0" brushRef="#br1" timeOffset="575564.6773">4314 15491 586 0,'0'0'379'0,"0"0"-26"0,0 0-23 0,0 0-42 16,0 0-41-16,0 0-45 0,0 0-44 16,0 0-26-16,0 0-22 0,0 0-10 0,0 0-11 15,0 0-10-15,0 0-8 0,0 0-7 0,10-64-3 16,-10 62-7-16,1 1-2 0,-1 1-3 0,1 0-13 16,-1 0 2-16,0 0-10 0,0 0-4 0,0 0-2 15,0 0-11-15,0 0 1 0,0 0-9 0,0 1-1 16,0 4-1-16,2 1-1 0,-2 2 6 0,0 3-4 15,0 2 5-15,2 2-1 0,-2 0-4 16,0 0 8-16,0 3-7 0,0 1 1 0,1-1 5 16,-4 1-9-16,1 0 7 0,0-1-2 0,0 2-2 15,1-1 4-15,-1 1-2 0,0-2 4 16,0 0-3-16,1-3-2 0,-1 2 0 16,0-2-2-16,-1 1 3 0,2-3 0 0,-1 1 2 0,2 0-4 15,-3-1-3-15,2 0 7 0,0-1-8 16,-4 1 4-16,4 1 1 0,-2-1-9 15,1-1 6-15,0 0 0 0,1 0-2 0,-1 0 5 16,2 0-2-16,-2 0 1 0,2-1-2 0,0 0 4 16,0-1-5-16,-1 1 0 15,1-1 3-15,-1 0-11 0,0 1 8 0,-1-2-1 0,1-1-6 0,0 0 15 16,1-1-11-16,-1 1 6 0,-1-2 2 16,1 0-9-16,1-3 8 0,-1 1-4 0,1-1 1 15,0-1 4-15,0-1-5 0,0 2 2 0,0-2-2 16,0 0 2-16,0-1-3 0,0 1 1 0,0-1 4 15,0 0-7-15,0 0 7 16,0 0-5-16,0 0 0 0,0 0 6 0,0 0-7 16,0 0 4-16,0 0 1 0,0 0-8 0,0 1 7 15,0-1-2-15,0 0 3 0,0 0 4 0,0 0 0 16,0 0 0-16,0 0-5 0,0 0 2 16,0 0-4-16,0 0 2 0,0 0 4 0,0 0-5 15,0 0 2-15,0-1-6 0,0-1-10 0,0 1-6 0,0-3-30 16,1 2-42-16,2-3-87 0,-1 0-336 0,1-1-763 31,-1 2-364-31</inkml:trace>
  <inkml:trace contextRef="#ctx0" brushRef="#br1" timeOffset="604647.8441">440 15731 610 0,'0'0'334'0,"0"0"-11"0,0 0 4 0,0 0 9 0,0 0-63 0,0 0-38 0,0 0-36 0,0 0-50 0,0 0-26 0,0 0-27 15,0 0-22-15,0 0-4 0,-18-12-2 0,9 7-9 16,9 5-11-16,0 0-8 0,-1-7-14 0,1 0 0 15,0 0 4-15,0 0-7 0,0 0 5 16,7 1-8-16,-4-1-1 0,9-7 5 0,3 2-4 16,4-4 4-16,6-3 1 0,4 1-40 0,0 1-3 15,-3 4-3-15,2 1-4 0,0 4 32 16,-7 2 0-16,-1 4-3 0,-3 2-4 0,-2 0 0 16,2 2-3-16,-4 4 4 15,-2 2 3-15,0 1 0 0,-2 1 0 0,-3 3-5 0,-3-1-8 0,-1 3 11 0,-1-1 0 16,-1 0 4-16,0 1 11 15,-2 0-8-15,-5 0 4 0,2 0-2 16,-3-1-2-16,-2 0 6 16,1-3 0-16,-1-1 1 0,0 0-8 0,4-2-4 0,-1-2-2 15,0-2 1-15,5-1 6 0,0-1-7 0,0-1 0 0,2-1-6 16,0 0-5-16,0 0 2 0,0 0-3 0,0 0-2 0,4 1 6 16,-1 0-6-1,4 2 8 1,2 0 9-16,2 1-4 0,1 2 12 0,3 1-7 0,1 0-3 0,1 1-4 0,-4 2-1 0,3-2-2 0,-3 2 4 15,-1-1 6-15,-1 1-4 0,-2 0 1 0,-1-1-6 16,1 1-3-16,-1 0 4 16,-5-2 4-16,-1 1 3 0,-1 0 1 0,-1 0 2 0,0 0-4 15,-1 2 5-15,-2-1 4 0,-5 1 1 16,-2 1 6-16,0-1-2 16,-1 0-3-16,-3 0 0 0,-2-2 1 0,-3 1-2 15,-1-1 9-15,0-2-11 0,-2 0-1 0,3-1-6 0,3-1 20 16,1-4 8-16,3 2-1 0,-5 0 1 0,4-1-29 15,0 1-3-15,-4-2-4 0,4 1 6 16,-4-2 3-16,5 1-4 0,-1-1 9 0,-1 2-4 16,8-2-7-16,-10 0 13 0,8 0-8 0,2 0 6 0,-9 0 5 0,11 0-15 15,-3 0 3-15,3 0-5 16,4 0-1-16,0 0 9 0,0 0-4 0,0 0-2 0,0 0-1 16,0 0-15-16,0 0-9 0,0 0-15 0,0 0-20 15,0 0-31-15,0 0-44 0,0 0-64 16,-1-5-123-16,1-1-430 0,0 0-669 0</inkml:trace>
  <inkml:trace contextRef="#ctx0" brushRef="#br1" timeOffset="605088.0375">1394 15572 2740 0,'0'0'158'0,"0"0"11"0,0 0-18 0,0 0-7 0,0 0-21 15,0 0-28-15,0 0-23 0,0 0-29 0,0 0-15 0,0 0-8 16,0 0-5-16,0 0-1 0,0 0-7 16,0-18 0-16,0 18-6 0,0 3 1 0,0 0 2 15,0 3-7-15,0 4 6 0,0 2-3 0,1 6-2 16,0 2 7-16,0 4-3 0,-1 2 3 0,1 3 3 15,-1 2-3-15,1 1 4 0,-1 1 2 16,0 2 2-16,4 1-2 0,-8 0 1 0,2-1-4 16,2-2-5-16,-1 0 4 0,1-4-9 0,1 0 3 15,-2-6 3-15,1 0-4 0,0-3 4 0,0-2-5 16,1 0 2-16,-1-4 4 0,0-3-3 0,0-3 8 16,-1-1-7-16,1-4 1 15,0 1-1-15,0-3-1 0,0 0 1 0,-1-1 0 16,1 0 5-16,0 0-3 0,-1 0 1 0,0 0-1 0,0 0-12 15,-2-1-3-15,2-3-10 0,-1-2-37 16,-1-1-16-16,-3-3-34 0,0-1-53 0,1 1-88 16,2 3-390-16,0 2-742 0</inkml:trace>
  <inkml:trace contextRef="#ctx0" brushRef="#br1" timeOffset="605684.9346">1392 15484 2072 0,'0'0'200'0,"0"0"12"0,0 0-10 16,0 0-5-16,0 0-42 0,0 0-33 0,0 0-35 15,0 0-21-15,0 0-14 0,0 0-14 0,0 0-4 16,0 0-5-16,0 0-9 0,0 0 0 0,-11-19-9 15,7 22-4-15,0 1-4 0,-3 3 11 0,-3 0 2 16,0 4-3-16,-2-1 3 0,-4 6-15 16,0 0-1-16,-3 2 2 0,-2 3-5 0,-1 1 4 15,-1 0-1-15,1 1 0 0,1-2 2 0,0 1-2 16,2-1 1-16,0-2 0 0,4-2 1 0,-2-2 4 16,5-1-1-16,0-2-1 15,3-3-1-15,0 0-5 0,2-2 1 0,3-2 0 0,1-1-1 16,2-1 2-16,-2-1-1 0,3 0 1 15,0 1-4-15,0-2 6 0,0 2-1 16,0-1 1-16,5 1 2 0,-3 2-1 0,5 0 7 0,-2 0-3 16,4-2 6-16,1 3 1 0,3-1-3 15,3-1 5-15,2 0-4 0,1 0 1 16,5-2 0-16,0 0 0 16,6 1 3-16,10-3-3 15,9 0-10-15,3 0-2 0,-2 0-6 0,-6-1 4 0,-6-1 6 0,-5 1 1 0,-1-1 6 16,-6 0-10-16,-1-1 5 0,-5 1-3 0,0 1-1 0,-4 0 5 15,-5-1-3-15,-2 1 1 0,-6 1-2 0,-1 0-1 16,-2 0 1-16,0 0 4 0,0 0 3 0,0 0-1 16,0 0 5-16,0 0-2 0,0 0-3 0,0 0 8 15,0 0-6-15,0 0 0 0,-2 0 2 16,1 0-9-16,1 0 5 0,0 0-6 0,0 0-1 16,0 0 1-16,-1 0-5 0,1 0-2 0,0 0-8 15,0 0-11-15,-1-1-16 0,0 1-15 16,0 0-29-16,-2-1-61 0,-1 0-140 0,2 0-493 15,0 1-1025-15</inkml:trace>
  <inkml:trace contextRef="#ctx0" brushRef="#br1" timeOffset="606171.6775">1923 15707 1954 0,'0'0'455'0,"0"0"-182"0,0 0-44 0,0 0-28 16,0 0-51-16,0 0-33 0,0 0-24 0,0 0-28 16,0 0-12-16,0 0-14 0,0 0-6 0,0 0 3 15,0 0-8-15,0 0-2 0,-9-6-5 0,4 9-10 16,0 0-3-16,-4 1-4 0,-1 1-2 0,1 2-1 16,-1 1 2-16,-1 1 1 0,1 3-4 15,0-2 7-15,0 3-9 0,4 1 1 0,-1 1 3 16,-1 1-10-16,3 0 10 0,-1 2-2 0,4-3-1 15,0 2 5-15,2-2-4 0,0-3-1 0,0 1 1 16,4-3-1-16,3-2 0 0,-2-2-2 16,3-2 3-16,0-2-6 0,-2 0 8 15,3-2 5-15,0 0-3 0,1 0 16 0,3-2-11 0,0-4 5 16,-1-1 2-16,0-2-9 0,-2 0 7 16,1-2-5-16,-2 1 2 0,-1-3 5 0,0 1-5 15,-2-1 3-15,1 1-5 0,-5-3-1 0,2 2-1 16,-2-1-3-16,-2-1 6 0,0 1-9 0,-5 0 5 15,1 1 1-15,-4 1-4 0,-1 0 9 0,2 3-9 16,-3 0 1-16,-4 1 2 0,3 1-17 16,-2 1 12-16,0 1-4 0,0 1-1 0,1 4 11 15,-1-1-10-15,-4 1-1 0,6 0-2 0,0 1-1 16,2 2-2-16,0 1 0 0,3 0 1 16,-2 2-7-16,1 0-2 0,-2 2-15 0,2 0-28 15,2 0-28-15,-2 1-56 0,6 0-66 0,1-2-157 16,6-2-709-16,-2-1-670 0</inkml:trace>
  <inkml:trace contextRef="#ctx0" brushRef="#br1" timeOffset="606675.5769">2263 15691 2354 0,'0'0'288'0,"0"0"-40"0,0 0-17 0,0 0-43 16,0 0-46-16,0 0-34 0,0 0-41 0,0 0-11 15,0 0-14-15,0 0-6 0,0 0 7 16,0 0-11-16,0 0-1 0,0 0-2 0,4 0-14 0,-4 1 7 16,-2-1-8-16,0 0 2 0,2 1 1 15,-2-1-6-15,2 0 1 0,0 1-7 0,-1-1 2 16,1 0-5-16,0 1 1 0,0 1-1 0,-2 0-7 16,-2 0 9-16,0 2-3 0,1-2-3 0,-2 3 9 15,2-1-12-15,-5 5 6 0,4-1 2 0,-3 3-8 16,0 1 7-16,2 0-4 0,0 1 0 15,1 0 0-15,0 1 4 0,-2 0 0 0,3-2-3 16,-2 0 6-16,3-1-8 0,2 1 0 16,-1 0 3-16,1-2-7 0,0 1 8 0,1-1-3 15,3 0 1-15,2-2 7 0,1 0-8 0,1 1 5 16,1-1-2-16,-1-2-6 0,2-2 3 0,3-1-3 16,0-2 3-16,1 0 0 0,-1-1 5 15,4 0 1-15,2 0-4 0,1-2 6 0,-1-3-4 0,-2-1 2 16,0-1 2-16,0 0-5 0,-3-2 3 0,-1 0-2 15,1-1 1-15,-2 0 7 0,-2 0-5 16,-1-1 6-16,-6 1 0 0,3-2-7 16,-4 1 4-16,-1-3-3 0,-1 0 0 0,0-1-5 15,-1 1 0-15,-5 0 0 0,-1-1 0 0,-3 0 0 0,-2-1 0 16,-2 4 0-16,2-3 0 16,-7 1 0-16,3 2 0 0,1 1 0 0,1 2 0 15,-1 2 0-15,4 2 0 0,2 2 0 16,-3 3 0-16,2 0 0 0,-3 0 0 0,-4 4 0 0,1 3-29 0,-1 4-36 15,-2 2-54 1,0 4-113-16,7-4-640 0,3-4-1003 0</inkml:trace>
  <inkml:trace contextRef="#ctx0" brushRef="#br1" timeOffset="610755.818">3754 16649 0 0,'0'0'0'0,"0"0"0"0,0 0 0 15,0 0 0-15,0 0 0 0,0 0 0 0,0 0 0 0,0 0 0 0,0 0 0 16,0 0 97-16,0 0 143 0,20-63-6 0,-18 57-4 16,-2 1-1-16,0 0-5 0,1 1 2 15,-1 0 1-15,1-1-15 0,-1 0-15 0,1 1-22 16,-2 1-21-16,2-1-15 0,-1 3-16 0,0-2-11 15,0 0-11-15,0 2-4 0,0 1-17 0,0-2-6 16,0 2-7-16,0 0-12 0,-1 0 3 16,1 0-4-16,-1 0-4 0,0 0-4 0,1 0-7 15,0 0-11-15,0 2-4 0,0-2-7 0,0 1-2 16,-2 1 1-16,2 0-6 0,-2 0-2 16,1 2 3-16,-2 1-3 0,2 0 4 0,1 2 1 15,-2 1-6-15,2 0 1 0,-3 2-3 0,1 0 1 16,-1 1-3-16,0 3 7 0,1-2 1 0,0 1-5 15,-1 1 5-15,0 0-8 0,2 1 1 0,-1-1 6 16,0 1-4-16,-1 0 2 0,2-1-6 0,-1 0-3 16,1-1 2-16,0 2-1 15,1-1 7-15,-1 1 4 0,2 1-5 0,-1-1-3 16,0-1-4-16,0-2 0 0,0 2 5 16,1-2 4-16,0 3-2 15,-1 0-8-15,2 0-2 0,-2 0-1 0,1 0 4 16,-1-2 6-16,1 2 1 0,-1-2 0 15,2 0-9-15,-2-1-1 0,0 0 3 0,1 1-2 0,0-1 9 0,-1 1-4 0,0-1-4 16,0-2-1-16,0-1 0 16,0-2 5-16,0 0 2 0,0 0 3 15,0 0-3-15,0-1-8 0,0-2-4 0,0-1 5 0,0-1 5 16,0 1 5-16,0 0 1 0,0-1-3 0,0-2-11 16,0 0 3-16,0 0 3 0,0 0 0 0,0 0 8 15,0 0-4-15,0 0-1 0,0 0-1 0,0 0-2 0,0 0 3 16,0 0-6-16,0 0 11 0,0-1-4 0,0 1-7 15,0-1 7-15,0 1-10 0,0 0 5 16,0 0 6-16,0 0-10 0,-1 0-2 0,1 0-11 16,0-1-12-16,0-1-6 0,0 1-18 15,0-1-26-15,0-1-43 0,0 0-74 16,0-3-181-16,0 0-627 16,0 2-728-16</inkml:trace>
  <inkml:trace contextRef="#ctx0" brushRef="#br1" timeOffset="611756.3661">4335 16529 0 0,'0'0'376'0,"0"0"18"16,0 0-21-16,0 0-23 0,0 0-59 0,0 0-50 0,0 0-56 16,0 0-38-16,0 0-30 0,0 0-24 15,0 0-7-15,0 0-12 0,0 0-9 0,0 0 0 0,-20-24-7 16,17 24-3-16,1 0 1 0,-1 0-11 15,0-1-4-15,0 1-7 0,-1 0-4 0,0 0-4 16,0 0-5-16,0 0 1 0,2 0-10 0,-2 0 3 16,0 0-5-16,2 1 0 0,-2 0 2 15,-2 1-4-15,3 1 5 0,-3 0-1 0,2 0-3 16,-1-1 2-16,0 1 0 0,-1-1 1 0,1 2 4 16,0-1-2-16,0 0-2 0,0 1-2 15,0 1 1-15,-2-2-2 0,3 2 3 0,-2 0 0 0,1 0-6 16,0 1 5-16,1 0-5 0,-2 0-2 15,2-1 6-15,-1 1-5 0,1-1 3 16,1 2-3-16,-1 0-2 0,1 1 0 0,1-1-3 16,-1 2 4-16,0-1 0 0,1-2-1 0,1 1 1 0,-1 1-4 15,-1 0 1-15,2 1-1 0,0 2 2 16,-1-3 4-16,1 2-5 0,0 1 6 0,1-1-4 16,-1 1-3-16,1-1 7 0,0-1-1 15,0 1 1-15,1 1-1 0,-1-1-4 0,0-1 0 16,0 1-4-16,0-1 3 0,0 1 2 0,0-1 2 15,1 1 1-15,0-2-4 0,1-1 4 0,-1 0-7 16,0-1 1-16,2 1 5 0,2 1-12 16,-3-1 12-16,2 0-7 0,-1-1 0 0,0-1 9 15,1 0-7-15,0 1 5 0,-1-1-1 0,2 0-6 16,1 0 0-16,1-1 1 0,-2 1 6 16,0 0-7-16,2-1 10 0,-1 1-5 0,2-1-6 15,-2-2 12-15,-1 2-6 0,3-1 1 0,-1 0 4 16,-1 1-13-16,2-3 8 0,-1 1-3 0,2-2 2 15,0-1 10-15,-1 1-7 16,1 0 6-16,1 0-10 0,-1 0 0 16,1 0-3-16,0 0 0 0,0 0 10 0,0-2-6 0,1 1 12 0,-3-3-9 15,1 2-2-15,1-3 10 0,0 1-15 16,-1 0 9-16,2-1 0 16,-1 1-13-16,-1-1 12 0,2-1-6 0,-1-2 2 0,-1 1 10 15,-1 0-6-15,1-3 4 0,-1 2-6 0,-1 0 0 0,-2-1 1 16,4 1 2-16,-4-1 8 0,0 2-9 15,0-1 4-15,-2 0-3 0,1-2-7 16,-1 1 13-16,0 1-7 0,-2 0 5 0,1 0 1 16,-2-1-6-16,0 0 5 0,0-2-5 15,0-1-1-15,0 0 2 0,-3 1-1 16,-2-2 3-16,2 0-4 0,-2 1 3 0,0 1-5 0,1 1 2 0,0 1 2 16,0-1-9-16,-2 0 9 15,1 2-7-15,0-1-1 0,2-1 8 0,-4 2-6 0,0-1 2 0,-1 2 3 16,1 0-10-16,-1 3 6 0,-3-3-3 15,1 0 2-15,-1 1 3 0,-1 1-1 0,0-1 2 0,-3 2-9 16,2 1 3-16,0-1-8 0,-4 3 3 16,2 0 5-16,-4 1 2 0,1 0 0 15,-1 0-4-15,-1 2-5 0,-2 2-9 0,3 0-14 0,-5 2-27 16,-1 1-60-16,-2 3-147 0,7-3-778 16,4-2-802-16</inkml:trace>
  <inkml:trace contextRef="#ctx0" brushRef="#br1" timeOffset="616201.223">452 16668 873 0,'0'0'259'0,"0"0"21"0,0 0-12 0,0 0-12 0,0 0-23 16,0 0-29-16,0 0-30 0,0 0-33 0,0 0-43 16,0 0-25-16,0 0-21 0,-14-16-10 0,9 11-1 15,5 5-6-15,0-7-1 0,0 0-8 16,1-1-9-16,3 3 1 16,7-3-5-16,2-4 4 0,9-1-28 0,6-4-8 0,-7 7-2 15,2 2-9-15,1 4 29 0,-4 2 3 0,-4 2-1 16,2 0 4-16,-6 1-3 0,3 4 1 15,-3 3-1-15,-1-1 1 16,0 2 4-16,-3 2-2 0,-3 0 10 0,2 2 8 16,-5 0 1-16,3 1 5 0,-5 0-8 0,0 1-5 15,0-1 0-15,-3-1-3 0,0-2-1 16,-1-1-4-16,-3-2 2 16,0-1-1-16,1 1 3 15,-1-2 8-15,-1 1-8 0,3-2 3 0,-2 0-4 16,3-3-4-16,-2 2 4 0,5-2-7 0,-1 1 0 0,1-3-3 15,1 0-6-15,0 0 1 0,0 0-5 0,0 0 0 0,0 0-2 0,1 0-11 0,0 0-12 0,1 0-3 16,1 0 14-16,4 1 13 0,3 1 19 0,0 2 4 16,1 0-8-16,1 3-1 0,5-2-4 0,-4 2 1 15,5 0 2-15,-6 1-2 0,3-1 0 16,-3 4-1-16,-1-2-3 16,0 3 3-16,-2 0 4 0,-4-1 4 0,2 1 5 15,-5 1-4-15,1 1-4 0,-3 0-1 16,1-1 2-16,-5 1 7 0,-1 0 7 0,-2-1 3 15,-3 0-6-15,-1-1-1 16,-1 0-5-16,-5-2 7 0,3 0-4 16,-4 1 3-16,-2-2 3 0,0-2-12 15,-1 2 7-15,1-3-3 0,1 0-3 0,6-2 9 16,4-1 22-16,-1-1-27 0,6-1 24 0,-2 0 0 0,-2 1-24 16,3-2 28-16,-2 1-17 0,0-1-8 0,3 0-4 0,4 0-8 0,-9 0-8 0,5 0 4 15,-3 0 5-15,3 0-4 16,4 0-1-16,0 0-13 0,0 0-13 15,0 0-20-15,-6-6-24 0,-2 0-52 0,6-2-82 0,-2-3-170 0,4 7-524 0,1 1-825 0</inkml:trace>
  <inkml:trace contextRef="#ctx0" brushRef="#br1" timeOffset="616821.5775">1324 16527 2413 0,'0'0'240'0,"0"0"-12"0,0 0-57 0,0 0-17 0,0 0-28 15,0 0-31-15,0 0-28 0,0 0-25 0,0 0-20 16,0 0-15-16,0 0-16 0,0 0-1 16,0 0-7-16,0 0-1 0,-38-2 18 0,37 8 3 15,1 3 6-15,-2 0 5 0,1 3-12 0,0 1 1 16,2 3 2-16,-1-2 1 0,0 1 3 0,4 1-6 15,7 1-2-15,8 6-12 0,1 0 2 16,7 1 2-16,-4-5-1 0,-2-2 7 0,-1-2-5 0,0 2 2 16,1-2 2-16,-2 2 6 15,1 1 3-15,-1-1-1 0,-5 0-3 0,4-1-4 0,-7-1 3 16,-2-1-1-16,-2-1 5 0,-2 0 3 16,-3 1-10-16,-2 0 7 0,0 0-7 0,-2 0 5 15,-3 0 9-15,-4 0-4 0,-1 0 5 0,-5-2-4 16,1 0-6-16,-5-1-2 0,-1-1 2 0,-3 0 6 15,-2-3-1-15,2-1 1 0,2-4-7 16,1 0-4-16,2-2 12 0,6 0 1 16,2-3 3-16,-1-3-1 0,2 1-16 0,0-4-2 0,2-3 1 15,-2-4 1-15,3-2 4 0,5-5-2 0,1-6 3 16,7-13-6-16,8-9-15 0,11-9 11 16,-1 1-3-16,4 10 10 0,0 7 16 0,-6 8-6 15,3 4 2-15,-8 2-2 0,-1 5-1 0,-1 2 6 16,-6 6 8-16,-4 0 2 0,0 5 4 15,-4 1 0-15,0 3-3 0,-2 0 3 0,0 2 3 16,-2-2-6-16,-2 2-6 0,-2-1-8 16,-4 3-14-16,-1-1 2 0,-1 2 0 0,-6 1 2 15,-1 0-1-15,-2 5-1 0,-2 2-3 0,2 0-6 16,1 0 3-16,1 0 12 0,4 0 3 16,-2 2 0-16,0-2-5 0,-3 1-10 0,6 0-4 15,-4 0 0-15,5-1-7 16,0-1-13-16,5 0-16 0,2-2-23 0,4-1-25 0,1 2-38 15,1-2-60 1,1 2-107-16,2-2-390 0,2-1-813 0</inkml:trace>
  <inkml:trace contextRef="#ctx0" brushRef="#br1" timeOffset="617445.0127">2006 16565 450 0,'0'0'494'0,"0"0"-89"15,0 0-11-15,0 0-32 0,0 0-74 0,0 0-58 0,0 0-52 16,0 0-38-16,0 0-30 0,0 0-18 0,0 0-10 15,0 0-14-15,0 0-8 0,0 0-11 16,-36-11-9-16,33 9-1 0,1 2-10 0,0 0-4 16,-1 0-6-16,0 0-3 0,1 0 0 0,-1 0-1 15,0 0 3-15,-1 0 2 0,0 3-6 0,-2 2-4 16,-2 2-6-16,-1 1-1 0,-3 3 7 0,-1 1 1 16,2 1 0-16,-1 0-7 0,-3 0-4 15,5 1-2-15,-1 1 4 0,1 0 1 0,1 1 0 16,3 1 0-16,-3 2-5 0,2-2-3 0,4 1 2 15,-2 1 1-15,5-1 3 0,0-1 4 16,0 1-9-16,5-2 1 0,0-2 1 0,9 1 3 16,-3-4 6-16,3-1-2 0,0 0-3 0,4-3-4 15,2-3-1-15,5-2 6 0,-1-2 5 16,1 0 7-16,2-7 5 0,-1-3-5 0,-2-3-10 16,3 0 4-16,-3-3 1 0,-4 2 3 0,-3 0 4 0,-4 0-5 15,-3-1-1-15,-2 0 5 16,-4-2-1-16,2-1 1 0,-4 2 5 0,-2-3-5 0,0 2-4 15,-2-1-3-15,-4 0-2 0,1 3-7 0,-4 2 7 16,-3 0-1-16,-2 3-6 0,1 0 6 0,1 2-4 16,-5 1-3-16,4 0-1 0,-3 3-1 15,0 0 1-15,-1 3-2 0,4 1-2 16,-2 0-6-16,4 0-5 0,1 4 2 0,1 2-7 0,0 3-6 16,-1 3-16-16,2-1-26 0,-2 2-27 15,3 0-54-15,0 1-78 0,5-2-213 0,2-1-746 16,0-5-460-16</inkml:trace>
  <inkml:trace contextRef="#ctx0" brushRef="#br1" timeOffset="617941.1662">2426 16562 1314 0,'0'0'928'0,"0"0"-653"0,0 0-58 0,0 0-24 0,0 0-33 15,0 0-28-15,0 0-20 0,0 0-32 0,0 0-14 16,0 0-7-16,0 0-10 0,0 0 3 16,0 0-7-16,0 0-6 0,-3-11-1 0,3 11-8 15,0 1-2-15,0-1-6 0,-1 0-7 0,0 2-4 16,1-2-3-16,-1 1 2 0,0 0-6 0,-2 0 3 16,3-1-8-16,-3 3-2 0,0 0 1 15,-4 4-4-15,-3 4 6 0,-3 0 0 0,1 3-2 16,2-1 0-16,1-1-6 0,1 1 2 0,0 2 5 15,3 1 1-15,-2 2 3 0,0-3-7 0,3 1 0 16,1 1-2-16,-2-2 3 0,4-1 5 0,1 2-6 16,0-1 4-16,0-1-4 0,3-1-1 15,2-3 6-15,0 2-4 0,2-3 5 0,2 1-5 16,0-2-3-16,3 1 5 0,2-1-4 16,2-1 7-16,0-2 1 0,0 0 3 0,4-4-2 15,-1-1-1-15,1 0 2 0,0-3-2 0,2-4 1 0,-2 0 6 16,0-1-9-16,0-2 8 0,-3 2-5 15,-2-4-3-15,-4 0 15 0,-1 0-9 0,0-1 5 16,-4 2-2-16,-3-2-6 0,-2 2 4 0,1-1 2 16,-2 1 2-16,-2-1-1 0,2-1 0 15,-2-1-2-15,-3 0-5 0,-1 0 3 0,-3-2-5 16,0-1 2-16,-1 2 3 0,-1 1-8 0,1-1 6 16,-1-1-5-16,-4 1-2 0,1 1 8 15,1 1-5-15,-3 1 1 0,3 4 2 0,-2 1-6 16,0 1 1-16,4 2-3 0,-4 3 1 0,1-1-5 15,0 2-11-15,-3 2-9 0,-2 7-28 16,-1 4-38-16,-2 4-93 0,-4 4-344 0,6-5-831 16,6-6-370-16</inkml:trace>
  <inkml:trace contextRef="#ctx0" brushRef="#br1" timeOffset="619833.3607">4086 17506 701 0,'0'0'316'0,"0"0"-28"0,0 0-8 0,0 0 6 15,0 0-22-15,0 0-40 0,0 0-54 16,0 0-48-16,0 0-35 0,0 0-11 0,0 0-7 0,0 0 0 15,-2-33 1-15,-2 32-10 0,0-2-6 0,0 1-11 16,-1 0-11-16,0-2-2 0,-2 3 1 16,-1-1-2-16,-1 2-5 0,1-3-4 0,-2 2-8 15,-4-1 0-15,2-1 2 0,-3 2 1 0,3 1 1 16,-2 0-7-16,1 0-5 0,-1 0 3 0,1 0 3 16,-2 0 3-16,1 1 7 0,-1 2-4 15,0-1-5-15,1-1-2 0,0 2-2 0,1-1 4 16,-2 0 5-16,3 3 0 0,2 0-8 15,-4 0-1-15,2 3-9 0,-2-2 5 0,3 2 4 16,-1 2-3-16,0 1 1 16,2 2-9-16,0-1-4 0,0 1 3 15,3 2 5-15,-1 0 2 0,2 5 0 0,-2-5-5 16,5 0-6-16,0 0 4 0,1-5 3 0,0 3 5 16,1-2 7-16,1 1-6 0,0 1-7 15,0 1-2 1,1-4-1-16,5 2 5 0,1-2 10 15,7-2 4-15,-2-1-5 0,4-1-11 0,3-4-2 0,2 0-4 0,3-2 16 16,1 0 10-16,0-4-8 0,0-5 8 16,0 2-21-16,-2-5-1 0,1 1 16 0,2-6-2 0,3-3 0 0,-3-2-1 0,-1 2-12 15,-9 1 1-15,-5 2 6 0,-5 5 8 0,-3-2 8 16,-1 3-6-16,0-1 0 0,-2 1-8 0,0 2-5 0,0 0 5 0,0 0 4 16,-2 4 1-16,0 0 6 15,0 1-7-15,0 2-6 0,1 0 1 0,-2-1-1 0,2 1 2 16,0 1 6-16,1 1-2 0,0 0-7 0,0 0 2 15,0 0 2-15,0-1 1 16,0 1 8-16,0 0-8 0,0 0-11 0,0 0-1 16,0 0-2-16,0 0 6 0,0 0 6 0,0 0 0 15,0 1 0-15,0-1-3 0,0 1-7 0,0-1 2 0,0 0 1 16,0 0-3-16,0 0 7 0,0 2-3 16,0 1-6-16,-2 0 7 15,2 2 0-15,0-2 2 0,-1 2 5 0,0 0-7 0,0-1-2 0,-1 2-3 16,2-2-1-16,-1 0 5 0,1 2 4 15,0-1 1-15,-1 2-4 0,1 2 2 0,0-3-8 16,0 1 4 0,0-1 4-16,-1 2-2 0,2-1 4 0,-1 2-4 0,0 0-7 0,0-2 2 0,0 2 4 15,0-2 10 1,-1 1-10-16,1 0 19 0,0 2-12 16,0 2-23-16,0 1 28 0,0 2-30 0,0 3 18 0,0 2 8 0,-3 1-14 0,1-1 8 15,1 4-17 1,-2 0 9-16,1 0 4 0,0 1 2 0,-1-2 11 15,-1 0-14-15,1 1-10 0,1 0-1 16,-1-1 2-16,0-3 22 0,-1 1-1 16,0-2 3-16,0 0-14 0,2-2-10 0,0-2 9 15,-2-1-2-15,1-1 14 0,2-4-1 0,-2 0-16 0,1-2 4 0,1-2-9 0,1 0 13 16,0-3 23-16,-3 0-8 0,3-1 7 0,0-1-28 16,0 0 3-16,0 0-2 0,0 0 14 0,0 0 16 15,0 0-12-15,0 0 5 0,0 0-17 0,0 0-9 16,0 0 23-16,0-1-13 0,0-1 17 0,0 0-9 15,0 1-32-15,3-3 12 0,-3 3-27 16,0-3 7-16,0 0-22 0,1 1-52 16,0-4-89-16,0 4-282 15,-2 0-848-15</inkml:trace>
  <inkml:trace contextRef="#ctx0" brushRef="#br1" timeOffset="621787.3986">545 17427 0 0,'0'0'594'0,"0"0"-349"0,0 0 9 16,0 0 13-16,0 0 1 0,0 0-24 15,0 0-31-15,0 0-41 0,0 0-53 0,0 0-49 16,0 0-37-16,0 0-28 0,-10-23-8 0,10 23-1 16,0 0-1-16,0 0 13 0,0 0 9 0,0 0 6 15,0 0 9-15,0 0-4 0,0 0 6 0,0 0 6 16,0 0-2-16,-2 1 3 0,1 6-9 15,-1 0-12-15,-2 8-4 0,4-7-2 0,0 8-4 16,0 0-1-16,0 0-1 0,0 0-4 0,0 2 1 16,0 1 16-1,0 1-1-15,3 2 17 0,-3 4-7 0,0 10-26 0,4-3 32 0,3 6-39 16,-2-9 18-16,6-7 20 16,2-5-30-16,1-7 26 0,0-7-20 0,4-4 12 0,2 0-3 15,0-4 12-15,2-6 7 0,0 0-20 0,1-2 0 16,-1-2-12-1,-1-3 5 1,-2 3 4-16,-3-4 2 0,1 2 1 0,-6-1-3 0,-1 0-3 16,0-1-2-16,-4 2 7 0,-2 0 3 0,2 1 2 0,-4 0-1 0,-1 1-11 0,0 2-3 0,-1 0-2 15,0 2 2-15,0 1 3 0,-1 2 0 16,-1 0-5-16,-2 0 5 0,2 2-6 16,1 2 2-16,0-1 3 0,0 1-6 0,0 1 4 0,0 1-5 15,1-2-3-15,-3 3-3 0,3 0-1 0,0 0 5 16,0 0-3-16,0 0-1 0,0 0-7 15,0 0-8-15,0 2 5 0,0 1 2 0,0 2 9 0,0 0 5 16,0 2-6-16,0 2 10 16,0 3-11-16,4 1 2 0,-3 2 3 15,0 2-11-15,0 3 9 0,0 1-2 0,1 4-4 0,1 2 9 0,-2 3-13 16,1 4 7-16,-2 2-5 0,0-1-13 0,1 4 10 16,-1-1-14-16,0 1 14 0,2-2 11 15,-2-2 3-15,1-1 2 16,2-4-15-16,-3-3-19 0,0-4 12 15,1-2 12-15,0-3 13 0,-1-1 15 0,0-5-16 0,1-1-14 0,-1-2-11 0,2-4-4 16,-2 0 18 0,0-1 21-16,0-3 0 0,0 0 5 0,0-1-2 15,1 0-7-15,-1 0 19 0,0 0 8 0,0 0-4 0,1 0-2 0,-1 0-13 16,0-2 12-16,0-2-30 0,0-1 8 0,1 1-8 16,-1-1-46-1,0-2 13-15,0 1-51 0,0-1-20 0,0 1-32 0,3 0-51 0,-3 1-90 16,1 1-245-16,0 1-580 0,-1 2-7 0</inkml:trace>
  <inkml:trace contextRef="#ctx0" brushRef="#br1" timeOffset="622516.2198">1204 17575 777 0,'0'0'201'0,"0"0"19"0,0 0 26 0,0 0 33 0,0 0-4 16,0 0-38-16,0 0-69 0,0 0-58 0,0 0-40 16,0 0-24-16,0 0-2 0,0 0-3 0,0 0 4 15,0 0-2-15,20-84-6 0,-4 74 9 0,7-1-13 16,6 0-12-16,3 1-8 0,1 3-11 15,-3 3-1-15,-3 4 2 0,-4 0 8 0,-2 4-1 16,0 3 0-16,0 3 1 0,-3 3-8 0,0 2 1 16,-5 2-1-16,-1 4 5 0,-4 3 9 0,-2 4-4 15,-3-1 10-15,-3-2-5 0,0 0-1 16,-7-3 7-16,2 3-14 0,-4 4 10 16,-7 2-15-16,3 0-16 0,-6 3 11 0,-1-2-5 15,1 0 19-15,-1-5 7 0,-1-2-7 0,3-3-6 16,-1-5-16-16,0 0 19 0,0-5-2 15,0-2 13-15,4-1 8 0,0-3-18 0,1-1 25 16,-1-4-15 0,5-1-5-16,1 0 28 0,3-3-40 0,-1-2 12 0,4-2-7 15,0-4-29-15,3-1 18 0,0-3-12 0,2 0 12 0,2 1 1 16,5-2 0-16,1 3-4 0,0 0-20 0,2 2 11 0,0 3-12 16,5 1 26-16,0 2 13 15,-2 3-26-15,3 1 22 0,-1 1-25 0,1 1 4 16,2 5 26-16,1 2-17 0,3 2 14 0,-4 2-10 0,-1 3-13 15,4-1 4-15,-4 2-8 16,1 2 18-16,-4-1 6 0,4-1 8 0,-2 0-11 16,-5-2-23-16,4-1 11 15,-5-2-12-15,-1-2 18 0,0 0 15 16,-2-2-15-16,0-1 9 0,-2-1-15 0,-2-2 5 0,2-1 8 0,-4 0-16 0,3-1 0 0,-3-1-46 0,3-1-59 16,-1-1-59-16,0-1-148 15,-1 0-277-15,-3 1-589 0</inkml:trace>
  <inkml:trace contextRef="#ctx0" brushRef="#br1" timeOffset="622957.4186">2086 17636 1574 0,'0'0'279'16,"0"0"-10"-16,0 0-15 0,0 0-22 0,0 0-31 0,0 0-37 15,0 0-40-15,0 0-30 0,0 0-22 16,0 0-19-16,0 0-10 0,0 0-12 15,0 0-13-15,0 0-7 0,-13-27-1 0,11 29-16 16,-1 0 15-16,2 3 1 0,-3 0-6 0,-2 3 25 16,0 2-25-16,-1 0 4 0,-1 4-6 0,-1 2-14 15,5 1 12-15,-4 2-6 0,1-1 3 0,4 1 9 16,1-1-3-16,1 1 3 0,1-1-11 16,1-1-4-16,0-3-7 0,2 0 15 0,4-2 19 15,0-1-7-15,0-3 18 0,2-2-26 0,3-2 0 16,0-2 18-16,1-2-6 0,0-2 17 15,-2-2-1-15,5-4-20 0,-3-2 10 0,-2 0-12 0,1-3 17 16,-2 0 9-16,-1-1-3 0,1-1-3 0,-4-2-31 16,-3 2 7-16,-1-3-10 0,0 0 13 15,-2 0 23-15,0-6-21 0,-4-1-5 0,-5-3-8 16,-1 3-16-16,0 6 19 0,0 5 1 16,-1 6 5-16,-1 1-8 0,0 3-7 0,-4 1 4 15,2 0-4-15,-3 3 6 0,1 0-2 0,-1 0 1 16,1 4-3-16,3 0-5 0,1 2-2 0,1 0-22 15,2 3-16-15,2-1-26 0,4 1-42 16,0 0-29-16,3-3-97 0,2 4-206 0,-2-5-679 16,0 0-350-1</inkml:trace>
  <inkml:trace contextRef="#ctx0" brushRef="#br1" timeOffset="623506.8986">2534 17561 1277 0,'0'0'320'15,"0"0"-40"-15,0 0-35 0,0 0-9 0,0 0-33 16,0 0-32-16,0 0-29 0,0 0-29 0,0 0-20 16,0 0-15-16,0 0-9 0,0 0-3 0,0 0-1 15,21-39 4-15,-21 39-9 0,-2 0-7 16,1 1-10-16,0 0-12 0,-1-1-4 0,2 1-7 15,-1 1-1-15,-1-1-1 0,1 0-8 0,1-1 1 16,-1 0-6-16,0 0 5 0,1 0 3 16,-1-1-3-16,1 1 2 0,-2 0-9 0,2 0-2 15,0 0-1-15,0 0 0 0,0 0 3 0,0 1-3 16,0 0 4-16,0-1-4 0,0 0-7 0,0 0 13 16,-2 0-12-16,1 4 1 0,-2 2 7 15,-1 3-12-15,-4 4 10 0,-1 1 1 0,-1 2-2 16,1-2 5-16,5-2-3 0,-2-1 9 15,4 0-7-15,-3 0-5 0,1 3 2 0,2 1-5 16,1 1 22-16,-2 1-12 0,1 1 2 0,1-1-17 16,1-1-13-16,0 0 17 0,1-1-4 0,6-4 20 15,-2 2-7-15,3-1-11 0,1-2 6 0,1-1-7 16,2-1-4-16,2-3 33 16,0-1-11-16,-2-1 5 0,3-1-7 0,0-2-20 0,0 0 5 15,0-5 10-15,1-1 22 0,-1 0-10 0,0-3 4 16,0-1-11-16,-1 0-5 15,1-4 8-15,-4 1-3 0,0 1 13 16,-1-2-5-16,-2 0-11 0,-2 0 9 16,0 0-19-16,-5-1 18 0,-1-3 17 0,0-3-27 15,-5-1 7-15,-5-3-18 0,-3 4-9 0,-3-1 18 0,-2 1 2 16,-2-1 10-16,-5 2-12 0,-3 1 6 0,-4 4-9 16,-7 1-11-16,-9 8-4 0,-4 6-47 15,-15 13-93-15,14 1-420 0,15 0-871 0</inkml:trace>
  <inkml:trace contextRef="#ctx0" brushRef="#br1" timeOffset="625788.7405">8612 17894 1152 0,'0'0'269'0,"0"0"4"0,0 0-29 15,0 0 26-15,0 0-13 0,0 0-43 0,0 0-38 0,0 0-44 0,0 0-19 16,0 0-8-16,0 0-13 0,0 0-6 0,-14-81-21 0,10 77 0 15,3 1-4-15,1 2-2 0,-1 0 4 16,1 1-22-16,-1 0-9 0,0 0-16 0,0 2 1 16,-3 4 14-16,2 1-11 0,0 3 4 15,-5 2-18-15,4 2-9 0,-1 3 14 16,-2 3 1-16,2 1 9 0,-2 3 2 0,-2 1-6 31,6 3-8-31,-2-2-9 0,-2 3 13 0,3 0-9 16,-3 0 18-16,4-1-3 0,-1 0-29 15,-3 0 16-15,5-9-23 0,1 1 15 0,-1-8 44 16,0 2-20-16,0 0 1 0,0 0-23 0,-2-1-9 16,3 0-9-16,-1 2 3 0,1-2 27 0,-1 0-8 0,1-7 8 15,-1 8-10-15,1-5-23 16,0-2 21-16,0 8-11 0,0-8 15 0,0 0 3 0,1 2-33 0,-1-4 23 0,0 0-25 0,0 0 6 16,0 1 26-16,0-6-40 0,0 0 6 0,0 0-35 0,0 0-39 15,0 0-26-15,0 0-54 0,0 0-59 16,6-5-173-16,4-3-435 0,-4 0-829 15</inkml:trace>
  <inkml:trace contextRef="#ctx0" brushRef="#br1" timeOffset="626415.978">9015 17962 664 0,'0'0'741'0,"0"0"-454"0,0 0-26 0,0 0 6 0,0 0-29 15,0 0-7-15,0 0-49 0,0 0-42 0,0 0-56 0,0 0-17 0,0 0-8 16,0 0-1-16,0 0 24 0,31-39-14 0,-30 39 10 16,-1 0-28-16,0 0-20 0,0 0 14 0,0 0-31 15,0 0 29-15,0 0-3 0,-1 0-30 16,-2 0 15-16,0 0-21 0,0 0 8 0,-3 0 12 16,3 0 12-16,-2 1-20 15,0 1-17-15,-2 1 8 0,2 0-21 0,-2 0 26 0,2 2 13 0,-1 1-19 16,-2-1 18-16,3 0-26 0,-2 1 0 15,3 1 12-15,-2 1-32 0,0 1 30 0,2 0-7 16,-1 1-13-16,-1 1 15 0,3 0-9 0,-3 0 16 16,3 3 6-16,-2-1-21 0,3-1 12 15,1 1-19-15,-1 0 13 0,1-1 24 0,1 1-24 16,0-1 5-16,0 1-18 0,1 0 1 0,2-2 0 16,4 2 10-16,-3-3 22 0,3 1 0 15,0-1 4-15,0-1-32 0,2-1-9 0,2-1-10 16,3 0 10-16,-3-3 29 0,3 0-9 15,-2-1 11-15,4-1-8 0,-2-2-17 0,3 0 9 0,1 0 2 0,-2-5 13 16,2-1 13-16,2-1-28 16,-3-2-23-16,1-1 6 0,-2-1 8 0,0-1 28 0,-3-1 22 15,-1 1-21-15,-3-3-16 0,-2-1-10 0,-3 1 7 16,-2-3 2-16,3 1 14 0,-5-3 7 16,0 1-31-16,-5-1 18 0,1 0-24 15,-4 1 19-15,-2-1 13 0,-2 3 0 0,0 1 4 0,-4 3-29 16,3 0 12-16,-5 3-20 0,3 3 18 15,-3 0 6-15,0 2-6 0,3 2 12 0,-1-1-19 16,-2 3-15-16,4 0 5 0,-2 1-27 0,4 0-6 16,0 0-35-16,1 3-84 0,0 2-151 0,2-2-638 15,3 0-862-15</inkml:trace>
  <inkml:trace contextRef="#ctx0" brushRef="#br1" timeOffset="629848.9429">5696 17487 0 0,'0'0'158'0,"0"0"258"0,0 0-9 0,0 0 2 0,0 0-30 0,0 0-49 15,0 0-54-15,0 0-58 0,0 0-49 0,0 0-26 16,0 0-23-16,-10-96-12 0,9 93-8 0,-3 1-18 15,1 1-7-15,1 1-17 0,1 0-12 16,1 0-16-16,0 0-8 0,-1 0-9 0,-2 5-9 16,0 2 4-16,0 5-8 0,-4 4 3 0,1 4 3 15,-2 4 1-15,-1 5 4 0,0 6-1 0,0 1-5 16,2 0 2 0,1-1-6-16,-2-5 21 0,5 2-19 0,-4 1 16 15,4 4-12-15,-1 2-28 16,0 0 35-16,4 2-38 0,0-3 22 15,0-3 13-15,4-5-16 0,4-5 15 0,4-9-7 16,-1-2-8-16,4-4 26 0,1-6-6 0,1-4 22 0,2 0-10 0,1-9-35 16,1-4 17-16,0-4-10 0,0-2 18 0,1-5 15 15,-4 2-2-15,1-4-14 0,0-1-13 0,-6 0 5 0,0 1-7 0,-2-1 11 16,-4 4 17-16,1 1-21 0,-1-1 15 16,-3 1-28-16,0 3-18 0,-4 3 25 0,0 7-18 15,0 5 21-15,0 4 6 0,0 0-9 0,0 0 2 16,-1 0-4-16,1 0 4 15,-2 3-4-15,1 2 4 0,0 1 5 0,0 2-9 16,-4 4 13-16,2 0-14 0,1 5 2 0,0 2 8 0,-3 4-27 16,3 4 21-16,0 2-23 0,-2 1 11 15,0 3 16-15,2 1-16 0,-3-1 20 16,1 2-26-16,1-2-9 0,-3-1 11 0,4-1-2 16,-2-3 20-16,0-1-3 0,3-5 15 0,-1-1-15 0,-2-5-10 15,2-2 27 1,2-1-36-16,0-4 23 15,0-1-4-15,0-3-21 0,0-2 28 0,0-2-27 0,2-1-4 0,-1 0 10 0,3-1-39 0,-3-3-15 16,3-2-45-16,1-1-83 0,-2-3-150 0,3 4-567 16,-5 1-604-1</inkml:trace>
  <inkml:trace contextRef="#ctx0" brushRef="#br1" timeOffset="630601.941">6613 17405 1711 0,'0'0'275'0,"0"0"-15"0,0 0-40 0,0 0-2 0,0 0-21 0,0 0-18 0,0 0-50 0,0 0-35 0,0 0-37 16,0 0-29-16,0 0-4 0,0 0-3 0,0 0 6 15,0 0 5-15,-84 47-1 0,63-23 1 0,-1 4-9 16,-4 2 4-16,5-2-10 0,5-2-1 0,0-2 23 16,-2 0-18-16,4 4 9 0,-5 4-13 15,-1 4-23-15,0 2 14 0,-1 5-13 0,4 2 11 16,1 0-4-16,1-2-17 0,3-2 8 0,6-2-12 16,4-5 22-16,2-3 11 0,0-3 1 0,7-6 2 15,4-3-19-15,0-5 0 0,6-3-5 0,-4-2 15 16,6-4 17-16,-1-3-15 0,1-2 20 15,1-1-25-15,-3-7-6 0,2-3 26 0,-1-3-21 16,-4-2 26-16,1-1-16 0,-2-1-13 16,-4-3 4-16,-1 2-8 0,-4-3 24 0,-2 1-7 15,-2 1 8-15,0-1-7 0,0 1-18 0,-3 1 0 16,-5 1-6-16,1 0 11 0,-2 4 13 0,-5 1-13 16,3 1 8-16,-1 1-17 0,-1 5-6 0,-4-1 23 15,2 3-6-15,-1 2 8 0,-1 1-11 16,1 1-23-16,-1 0 8 0,1 0-1 0,1 4 17 15,2 3 12-15,1-2-5 0,-1 2-14 0,6-1-26 16,1 1-3-16,2 0-28 0,1 0-3 16,3-1-28-16,0-1-63 0,5 0-78 0,3-1-249 15,2-3-753-15,-5 0-312 0</inkml:trace>
  <inkml:trace contextRef="#ctx0" brushRef="#br1" timeOffset="631055.3455">6837 17713 2291 0,'0'0'302'0,"0"0"-53"0,0 0-26 15,0 0-52-15,0 0-39 0,0 0-28 16,0 0-35-16,0 0-11 0,0 0-10 0,0 0-33 16,0 0 7-16,0 0-28 0,0 0 6 0,0 0 23 15,0 0-11-15,-22-15 16 0,20 22-21 0,-3 1-2 16,0 3 1-16,-3 0 3 0,1 2 16 0,1 0-6 15,-2 3 9-15,0-2-19 0,3 1-26 16,-4 3 21-16,4-1-17 0,1 1 27 0,-1 2 5 16,2 0-27-16,1-1 10 0,2 0-23 0,0-1 20 15,0 0 16-15,1 0-8 0,5-3 16 16,-1-1-27-16,3-1-4 0,2-1 6 0,0-4-4 16,0 1 28-16,1-2-6 0,1-2 8 0,3-2-20 15,-2-1 7-15,0-2 4 0,4 0-14 16,-5 0 19-16,4-2-15 0,-3-3-8 0,-1-2 3 15,1-3-8-15,-1 0 12 0,0-1 17 0,-2-1-5 16,-1-2 4-16,-1 0-21 0,-1 0-3 0,0-1 6 16,-5-1 9-16,2 0 2 0,-2 1-8 0,-1 0 1 15,-1-3-8-15,0 2-1 0,-1 0 14 0,-4 1-15 16,2 0 21-16,-3 1-14 0,3 0 0 16,-5 0-1-16,3 2-10 0,-3 1 31 15,0-2-23-15,0 3 0 0,1 1 0 0,-2 1 0 0,0 0 0 16,1 2-10-16,-3 1 11 0,2 2 8 15,0 2-15-15,-2-1 12 0,2 2-9 0,1 0-4 16,-4 2 17-16,2-1-10 0,0 2-9 0,-1 2-24 16,1 1-39-16,2 2-6 0,-4 0-29 15,6 2-30-15,-2 2-59 0,1-2-182 0,4-1-720 16,0-4-639-16</inkml:trace>
  <inkml:trace contextRef="#ctx0" brushRef="#br1" timeOffset="634663.2118">8685 17648 1787 0,'0'0'211'0,"0"0"30"0,0 0-23 0,0 0-13 0,0 0-12 16,0 0-28-16,0 0-38 0,0 0-26 0,0 0-28 0,0 0-11 0,0 0-7 16,-118-65 1-16,104 68-7 0,2 3-8 0,0 4-12 0,-4 4-11 15,4-2 5-15,2 1 1 0,-1 2 22 16,2-1-7-16,0 4 1 0,-2 2-15 0,1 3-23 16,0 1 14-16,0 2-5 0,1 3 10 0,5-1-5 15,3 0-16-15,1 0-1 0,0-3-9 31,8 1 17-31,6-5 13 0,3 1-7 0,5-2 7 0,6-2-24 16,3-4-5-16,3 0 7 0,5-1 9 0,3-2 15 16,-1-1-11-16,5 1-7 0,-2-1-14 0,-2 0-9 0,-2-2 16 15,-4-1 11-15,-1 2 4 0,-5 1-4 0,-2-1-20 16,-7 1 0-16,-1-1 0 0,-5 1 26 16,-5 0 4-16,-2-2-1 0,-6-3-11 15,1 4-11-15,-3-3 17 0,0 0-18 0,0 8 17 0,-3-4 4 16,-6 5-24-16,3-1 17 15,-8 2-22-15,3-1-10 0,-4 0 35 16,-1 2-24-16,-4 1 28 0,-4 4-14 0,2-4-32 0,-10 4 22 0,5-4-15 0,-2-2 22 16,-1-1 16-1,0-3-5 1,1-1 3-16,1-3-27 16,-1-2 4-16,2-2-7 0,-1-3 18 0,12-1 29 0,-8 0-25 0,11-5 35 15,-6-4-37-15,5-1-3 0,3-5 31 0,1-10-33 0,6-5 9 0,3-11-11 0,10-4-18 0,12-2 7 16,6 1 11-16,3 1 20 15,2 2 4-15,0 4 18 0,-1 1-32 0,0 1-8 0,0 0 0 16,-1 3-20-16,-1-1 34 0,-3 2-6 0,-4 3-10 16,-2 1 12-16,-5 4-16 0,1 0 8 15,-6 4 21-15,-5 1-10 0,0 0 24 0,-6 0-33 16,1-1-20-16,-6 1 5 0,-4 2-10 0,-3 6 32 16,-2 2 7-16,3 3-5 0,-6 0-7 0,4 1-9 15,-5 0 2 1,0 0 4-16,0 3 10 0,-2 0-3 15,0 2-1-15,0 1-6 0,-1 0-4 0,0 0 6 0,1 1 0 0,-3 3 1 16,3 1 1-16,0 0-13 0,2 0 0 0,1-1 6 0,0 3-2 0,0-1 14 0,4 2-1 16,-2-1-2-16,6-1-7 15,-1 0-1-15,4-2 11 16,0 3-14-16,-2 0 12 0,-1 0-7 0,1 2 0 0,1 0 0 0,-2 2-3 0,5-1 0 16,-1-2 9-16,3 2-6 0,-2 0 0 15,5-1-31-15,0 1-32 16,0 0-32-16,5-1-70 0,0 2-109 0,2-3-478 15,-5-3-638-15</inkml:trace>
  <inkml:trace contextRef="#ctx0" brushRef="#br1" timeOffset="636814.7371">7296 17624 563 0,'0'0'330'0,"0"0"-47"0,0 0-19 0,0 0 32 0,0 0-22 0,0 0-34 0,0 0-53 0,0 0-41 0,0 0-28 0,0 0-23 0,0 0-10 15,0 0-13-15,-6-21-5 0,6 21 0 16,0 0 0-16,0 0 0 0,0 1-9 16,0-1-8-16,0 1-12 0,0-1-4 15,0 0-3-15,0 0 2 0,0 0 3 0,-1 1-5 0,0 3-4 16,-4-1-5-16,3 2-11 0,-5 0 4 0,2 2 0 0,-3 3-1 15,-1 0 0-15,4 1-8 0,-2-2-1 16,0 0 4-16,4 0 3 16,-2 5 9-16,-1 0-10 15,-1 2 5-15,3 2-13 0,-3 2-10 0,3 1 16 16,-3 0-15-16,5 2 18 0,-2-3-9 0,2 2-10 0,2-2 16 16,2-1-17-16,0 0 15 15,1-1 6-15,6-1-10 0,0-2 6 0,2-1-18 0,2-2 4 16,3-3-14-1,1 0 29-15,2-5 21 0,6-3-18 0,-1-1 22 0,2-1-34 16,-1-6-5-16,4-4 19 0,-5-3-13 16,4-1 17-16,-5-4-3 0,2 1-15 0,-4-2 16 0,-6 0-19 15,2-1 15-15,-6 2 12 0,-3-1-13 0,-4 2 10 0,0-2-21 16,-8 0 9-16,1-4 8 16,-9-2-15-16,-7-2 9 0,-3 3-19 0,-5 6-7 0,-2 3 16 0,0 4 0 0,-3 2 3 15,0 3-5 1,-1 5 4-16,-6 0-8 0,5 2-7 15,-3 3-14-15,5 7-24 16,2 0-33-16,4 5-92 0,9-3-247 0,3-1-928 0,8-4-464 0</inkml:trace>
  <inkml:trace contextRef="#ctx0" brushRef="#br1" timeOffset="638799.2762">12562 17901 786 0,'0'0'304'16,"0"0"26"-16,0 0-2 0,0 0-10 15,0 0-19-15,0 0-47 0,0 0-52 0,0 0-46 0,0 0-38 16,0 0-10-16,-118-55-24 0,107 51 3 0,-2 0-3 16,2 3-21-16,1 0-7 0,0 0-19 15,3-1 3-15,-2 2 1 0,2 0 1 16,3 0-4-16,-1 0-23 15,1 0-6-15,1 0-6 0,1 0 12 0,1 0 11 16,1 0-15-16,0 0 13 0,0 0-26 0,0 0-2 0,0 0 16 0,0 0-6 16,1 2 10-16,3-1-1 0,-2 1-12 0,5 0 6 0,1 0-2 15,1 2 21-15,2-1 2 0,4 1-15 16,0-1 6-16,3 0-25 0,4-1 10 16,0 2 2-16,2 0 8 0,3-1 4 15,0 1-21-15,3-1 9 0,-1 1-17 0,1 0 3 16,0 1 18-16,1 0-10 0,-1 1 17 0,-3 0-20 0,-2 0-11 15,2 1 4-15,-5 1-6 0,-1-1 37 0,-3 1-7 16,-4 0-1-16,-3 1-15 0,-3 1-21 16,0 1 21-16,-6 3-5 0,-2 0 19 0,0 2 5 15,-6 2-20-15,-2 3 19 0,-2-1-30 16,-5 3 4-16,2 1 31 0,-5 1-22 0,6-7 20 16,-3 3-18-16,6-8-12 0,-2 4 16 0,-2-1-10 0,2 0 22 15,0 2-1 1,-2 3-19-16,-4 5 2 0,5-3-28 0,-6 6-12 15,5-7 2-15,-3 2 20 0,2-1 29 0,1 1-13 0,-2-1 19 0,5-5-35 16,-2 4-13-16,1-6 28 0,1 2-17 16,0 2 32-16,0-5 1 0,1 1-28 15,7-9 21-15,-7 7 29 0,6-7 28 0,-2-3 32 0,2 3-78 16,3-7-16-16,0 0 0 0,0 0 0 16,0 0-40-16,0 0-4 0,0 0 21 0,0 0-21 0,0 0-15 15,0 0-52-15,0 0-46 0,-3-2-78 0,1-4-151 16,-2-1-375-16,3 0-616 15</inkml:trace>
  <inkml:trace contextRef="#ctx0" brushRef="#br1" timeOffset="639398.7326">12475 18245 955 0,'0'0'339'0,"0"0"53"0,0 0-8 16,0 0-49-16,0 0-83 0,0 0-67 15,0 0-53-15,0 0-8 0,0 0-23 0,0 0-12 16,0 0-23-16,0 0-24 0,0 0 19 0,-25 0-15 16,25 0 15-16,1 0-17 0,3 2-18 15,3-1-2-15,0 0 2 0,1-1 14 0,5 2 7 0,2-1-3 16,2-1-3-16,3 1-27 0,4-1-17 0,3 0 2 15,3 0 17-15,3 0 1 0,-1 0 4 16,4 0 6-16,1-2-32 0,2 0 14 16,0 0 11-16,-1-2-16 0,-2 1 17 0,2-1-9 0,-6 2-22 15,0-1 8-15,-3 1-11 0,-3 0 34 16,-2 1 6-16,-4 1-1 0,-3-2-4 0,-3 2-38 16,-2 0-1-16,-2 0 0 0,-3 0 22 0,-4 0 9 15,1 0 0-15,-3 0 5 0,-1 0-21 0,0 0-1 16,0 0 15-16,0 0-19 0,0 0 21 0,0 0-14 15,-2 0-29-15,0 0 0 0,0 0-24 0,1 0 8 16,-2 0-16-16,-1 0-56 0,0 0-95 16,0 0-372-16,1 0-879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35:49.30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1453 1312 1282 0,'0'0'126'0,"0"0"61"0,0 0 28 16,0 0 22-16,0 0-29 0,0 0-42 15,0 0-45-15,0 0-23 0,0 0-15 0,0 0-15 0,0 0-2 16,0 0-7-16,-13-2-5 0,13 2 3 16,0 0-6-16,0 0-1 0,0 0-3 15,0 0-10-15,0 0-1 0,0 0-12 0,0 0 2 0,0 0-2 16,0 0-6-16,0 0 3 0,0 0-9 0,0 0 0 16,0 0-3-16,0 0-4 0,0 2 5 0,0-2-7 15,0 0 4-15,0 1-6 0,0 0-3 16,-1 2 2-16,0 2-3 0,1 3 9 0,-1-3-1 15,-1 1-2-15,1 0 5 0,-5 3-5 0,5-2 0 16,-1 1 3-16,0 1-3 0,-2-1 2 16,2 2-1-16,2 1-2 0,-2 0 2 0,0 2 1 15,-2-1 4-15,2 2-2 0,1 2 1 0,-1 0-1 16,1 2-3-16,-4-1 4 0,3 2-5 16,2-1 0-16,-1 2 2 0,-1-1-2 0,1 2 2 15,-3 1-3-15,2-1 2 0,2 2 0 16,-1 1 0-16,-1 1 0 0,0-1 1 15,0 1-1-15,2-2 0 0,-1-1 3 0,0 0 0 0,1-1-3 16,-1 0 4-16,0-1-5 0,0 2 1 0,-2-1 3 16,0-2-7-16,1 1 7 0,2-3-3 0,0-2-2 15,0 0 8-15,0-3-8 16,-1-2 1-16,1-1 0 0,0-1-5 16,0 0 5-16,0-1-2 0,0-2 0 0,0 0 1 0,0-4 0 15,0 1 0-15,0-1 0 0,0-1 5 0,0 0-5 0,0 0 1 16,0 0 2-16,0 0-9 0,0 0 12 15,0 0 2-15,0 0-1 0,0 0 13 0,0 0-9 0,0 0 1 16,0 0 2-16,0 0-5 0,0 0 4 0,0 0-2 16,0 0-1-16,0 0 0 0,0-1-4 15,-1-1-3-15,1 2-5 0,0-1-3 0,-1-1-20 16,0 1-18-16,-1 0-26 0,0-1-48 0,0 0-122 16,0-3-319-16,0-1-737 15,-2 4-200-15</inkml:trace>
  <inkml:trace contextRef="#ctx0" brushRef="#br0" timeOffset="1112.5551">1386 1155 0 0,'0'0'571'0,"0"0"-218"0,0 0 37 0,0 0-37 0,0 0-36 16,0 0-64-16,0 0-53 0,0 0-44 16,0 0-37-16,0 0-26 0,0 0-21 0,0 0-19 15,0 0-9-15,0 0 5 0,-120-13-1 0,109 23-3 16,-1 2 6-16,-4 4-17 0,0 1-1 16,-3 2 4-16,-2 4-13 0,-1 2 5 0,0 3-4 15,-1 2-6-15,1 4 2 0,1-1-8 0,1 3-1 16,0-1 1-1,3 1-7-15,3 1 7 0,3 0-5 0,0-3 2 16,3 3 0-16,1-1 3 0,4-1 2 0,-1 1-4 16,1-3 5-16,3 3-10 0,0-2 1 0,3-1-1 15,-2 0-6-15,2-2 4 0,4-2-1 16,-2-3-1-16,6 1 4 16,-2-2-2-16,1-3 1 0,5-1 2 0,-2 0 2 15,4-4 1-15,-2 0 1 0,5-3 1 0,-1-3 2 0,4 1 1 16,0-4-1-16,6-3-2 0,6-4-11 0,2-1-2 0,1-6-3 0,-2-5 2 15,-6-5 9 1,-1-4 1-16,-3-3-1 0,4-3-1 16,0-3-2-16,1-5-2 0,-2 0 2 0,0-3-2 0,0-4-3 0,-2-4 1 15,2-4-4 1,-1-1-1-16,-5-5 0 0,-4 2 0 0,0-5 4 0,-7 3-1 0,-1 1 10 16,-4 2-11-16,-5 5 2 0,-2 3-1 0,0 9-5 15,-9 1 7-15,-1 5-1 0,-3 4-2 0,-5 3 5 16,-2 3-4-16,-3 2-2 0,-6 3 0 0,3 4-4 0,-2 2 5 15,-1 2 1-15,0 5 4 0,-1 1-5 0,1 2 5 16,-2 6-2-16,0 5-2 0,1 2 4 16,-1 4-7-16,9 1 1 0,1-1 11 15,3-2-5-15,5 1 6 0,-3 2-4 16,4 3-6-16,0 0 5 0,-1 7-4 0,2 0 2 0,3 2-2 0,0 0 1 0,5 3-3 16,3-1 2-16,1 0 4 0,11 7-3 15,8 3 5-15,9 0-10 16,5-4-1-16,7-11 3 0,1-9-3 0,6-8 13 15,1-6 1-15,4-6-5 0,1 1 3 0,4-11-8 0,-5-3 0 16,0-6-3-16,0-3-1 0,-3-2 0 0,-4-3-5 16,3-5 4-16,-3-3-2 0,-2-3 5 15,-4-3 6-15,-6 0-4 0,-3-3 7 16,-2 1-4-16,-8-1-5 0,-5 1 7 16,-4 4-3-16,-5 1 2 0,-4 2 5 15,-3 6 0-15,-1 3 0 16,-6 8 1-16,4 2 8 0,-3 7-1 0,-1-1 6 15,2 0 5-15,-4 2-4 0,2 0 9 0,1 2-9 0,-1 2-5 16,1 0 6-16,1 2-22 0,2 1 7 0,0 1-5 0,1 1-9 0,1 4 9 0,0 10-9 16,-3 9 2-16,-2 12 2 0,3 6-3 15,-4 5 5-15,4 2 0 0,0 2-2 0,-1 2 2 0,1 4-1 16,-4 4 7-16,5 1-4 16,-3 1 3-16,1-1-2 0,0-5-3 0,0-3 4 15,3-3-3-15,0-6 3 0,1-3-6 0,-2-5-3 16,1 0 1-16,0-4-2 0,1-3 6 0,-2-2 3 0,2-5 0 15,0-3-1-15,0-3-2 0,2-5 0 16,-2-2 3 0,0-2-2-16,0-1 2 0,0-2-2 0,0-1-5 0,0-2 4 0,0-1-2 15,0 0 2-15,0 0 0 0,0 0-8 0,0 0-15 16,0-3-21-16,0-2-35 0,1-1-58 0,2-2-105 0,-1 1-585 16,2 1-652-16</inkml:trace>
  <inkml:trace contextRef="#ctx0" brushRef="#br0" timeOffset="1334.5312">2789 1550 2883 0,'0'0'186'0,"0"0"-46"0,0 0-25 0,0 0-1 0,0 0-26 15,0 0-18-15,0 0-25 0,0 0-19 0,0 0-15 0,0 0-4 0,0 0-10 0,0 0-1 0,0 0-7 0,0 0-32 16,-8-12-25-16,4 15-62 0,-4 5-145 0,1-1-689 16,3-3-792-16</inkml:trace>
  <inkml:trace contextRef="#ctx0" brushRef="#br0" timeOffset="1756.6335">675 2655 2123 0,'0'0'107'0,"0"0"15"0,0 0 22 0,0 0 22 0,0 0-1 0,0 0 14 0,-120 33-57 16,110-29 5-16,6-2-59 0,-2-1-53 0,5-1 8 16,1 0-39-16,6 0 40 0,4 0 11 0,3-1 10 0,6-4 5 15,5-1-14-15,8-2-6 0,7-3-8 0,7-2-6 16,5-1 1-16,4-3-1 0,24-7-2 16,16-4 0-16,14-6 1 0,11 0-13 15,-16 3 0-15,-3 3 1 0,-10 1-3 16,-3 2 9-16,-2 0-2 0,1 0-7 15,-8-2 6-15,-4 1 0 16,-6 0 0-16,-5 3 5 0,-6 1-7 0,-5 5-2 0,-10 2 0 16,-5 4 0-16,-9 3 0 0,-12 2-1 0,-5 3 1 0,-6 1 2 15,-6 2 6-15,0 0 4 0,0 0 1 0,-6 0-2 0,-3 3-11 16,-7 4-9-16,-6 1-9 0,-9 4-18 0,-6 3-17 16,-4-1-24-16,1 1-43 0,1 2-76 15,1 1-225-15,10-3-778 0,9-5-496 16</inkml:trace>
  <inkml:trace contextRef="#ctx0" brushRef="#br0" timeOffset="2238.9085">645 2946 2306 0,'0'0'79'0,"0"0"-34"0,0 0 64 16,0 0 0-16,0 0 35 0,0 0-3 0,0 0-50 0,0 0 5 0,0 0-40 0,0 0-26 15,0 0-15-15,0 0-18 0,0 0 43 16,-119 71-11-16,119-67 13 0,9 0 25 0,6-2-38 16,1-2 19-16,9 0-8 0,-1 0-6 0,7-4-7 15,5-3-4-15,1-2 0 0,8 0-1 0,0-5-3 16,10 1 4-16,6-5-5 16,21-4 1-16,16-6-13 0,18-5-5 15,0-1-1-15,-8 1-2 0,-14 5 10 0,-6 1 1 16,-3 0 0-16,-3 0-2 0,-2 0-1 15,-5 0-2-15,-5 3-5 0,-3 0 2 0,-6 3 1 16,-8 1 1-16,-4 3 7 0,-8 2-5 0,-5 4-3 16,-11 3-2-16,-6 2-1 0,-10 3 6 15,-6 1 11-15,-3 1 7 0,0 1 5 0,0 0-2 0,0 0-1 0,-1 0-4 16,-1 0 1-16,-2 1-3 0,1 1-6 0,-1-2-8 16,-2 1-6-16,-3-1 0 15,6 0 1-15,-2 0 2 0,2 0 1 0,3 0-2 16,0 0-1-16,0 0-2 0,0 0 0 0,0 0 2 15,0 0 1-15,0 0-3 0,0-1 0 0,0 1-3 0,0 0-7 16,0 0 1-16,0 0-6 0,-1-2-6 0,-2 2-6 16,-2 0-6-16,1 0-9 15,-4 0-7-15,1 0-12 0,0 0-17 0,-1 0-26 0,-2-1-44 16,0 1-82-16,-1 0-239 16,2 1-685-16,3 1-349 15</inkml:trace>
  <inkml:trace contextRef="#ctx0" brushRef="#br0" timeOffset="14347.9623">3396 1349 1103 0,'0'0'369'0,"0"0"-58"0,0 0-53 0,0 0-10 15,0 0-35-15,0 0-29 0,0 0-20 0,0 0-38 16,0 0-38-16,0 0-24 0,0 0-12 0,0 0-11 16,-1-7-13-16,1 7-11 0,0 3-3 0,0-2-2 15,1 0-3-15,-1-1 0 0,0 2-6 0,0-2-4 16,0 1-3-16,0-1-1 0,0 3-4 16,-1 1-3-16,1 4 7 0,-1 4 4 15,-1 7 9-15,1 4 13 0,-2 2-4 0,1 3 3 16,0-1-4-16,-2 4-2 0,0-2-1 0,-2 1-3 15,2 2 4-15,-1 0 2 0,2 1-6 0,0-1 4 16,-2-1-7-16,2 1-1 0,-2-1 7 16,0-2-2-16,2-2-2 0,-2-3-3 15,2-1-2 1,1-1-2-16,-1-5 4 0,2-1 1 16,-2-2 0-16,3-4 1 0,0-2-2 0,0-2-1 0,0 0-1 0,0-3-2 0,0 1 1 15,0-2 1-15,0-2 1 0,0 0 3 0,0 0 3 0,0 0 3 16,0 0 6-16,0 0 3 0,0 0 2 0,0 0 0 15,0-1-6-15,0-1-4 0,0-1-10 16,0 1-10-16,0-4-15 0,0-1-45 0,0-4-33 16,0-4-52-16,0-1-89 0,0 0-228 0,2 3-683 15,-2 3-385-15</inkml:trace>
  <inkml:trace contextRef="#ctx0" brushRef="#br0" timeOffset="14746.9535">3388 1294 1818 0,'0'0'136'0,"0"0"38"0,0 0 23 0,0 0 14 0,0 0-22 0,0 0-33 0,0 0-24 0,0 0-28 0,0 0-29 0,0 0-14 0,0 0-18 0,0 0-7 16,0 0 1-16,-6-30-12 0,6 30 4 0,2 0-9 15,0 0-8-15,2-2 3 0,4-1-11 16,3 0 3-16,6-2-2 0,5 0 0 0,0 1 0 0,6-1-2 16,2 1 1-16,0-1-1 0,1 0-2 15,0 1 2-15,0-2-2 0,-1 0-2 0,-1 0 2 16,0 1-1-16,-1-1 3 16,-2 0 5-16,-2 0-4 0,-1 1-2 0,-4 0 2 15,-1 0-7-15,-6 4 5 0,0-1 5 0,-5 1-4 0,-3 0 7 16,-3 1 0-16,-1 0 2 0,0 0 1 0,0 0 6 15,0 0 1-15,0 0-1 0,0 0 1 16,-1 0-4-16,-1 0-1 0,1 0-6 0,0 0 1 0,1 0-2 16,0 0-8-16,-2 0-3 15,2 0-5-15,-1 0-4 0,1 1-17 0,-1 2-15 0,-3 3-3 16,2 2-29-16,-6 3-16 0,3-1-32 0,-1 1-48 0,-1 1-80 16,-1 1-189-1,1-4-519-15,4-2-502 0</inkml:trace>
  <inkml:trace contextRef="#ctx0" brushRef="#br0" timeOffset="15118.941">3394 1553 1513 0,'0'0'55'0,"0"0"135"16,0 0 53-16,0 0 28 0,0 0-23 0,0 0-66 0,0 0-52 0,0 0-29 15,0 0-20-15,0 0-17 0,0 0-18 0,0 0-20 16,0 0-16-16,0 0-7 0,-3 17 14 16,10-14 8-16,7 2 15 0,2-2 6 0,4 2-10 15,2 0-7-15,5-4-8 0,0 1 3 0,2-2-1 16,2 0-1-16,0 0-1 0,2-2-8 16,-2-2-5-16,-1 0 0 15,-2 0-1 1,1 0 2-16,-3-1-1 15,-3 1-1-15,0 0-1 0,-4 0-1 16,-2 1 0-16,-4-1 7 0,-2 2-4 0,-5 1-2 0,-2 1 3 16,-4 0-1-16,0 0 7 0,0 0 5 0,0 0-3 0,0 0 0 0,0 0 0 15,0 0-8-15,0 0 2 0,-2 0-10 0,2 0 2 0,0 0 1 0,0 0-5 0,0 0 4 0,0 0-28 0,0 0-18 16,0 0-38-16,0 0-70 16,0 0-4-16,0 0-90 0,2 1-302 0,-1 1-668 0</inkml:trace>
  <inkml:trace contextRef="#ctx0" brushRef="#br0" timeOffset="15420.6543">4208 1383 2150 0,'0'0'259'0,"0"0"-26"0,0 0-14 0,0 0-31 15,0 0-42-15,0 0-42 0,0 0-40 0,0 0-28 16,0 0-17-16,0 0-6 0,0 0-9 15,0 0 0-15,0 0-4 0,3 15-3 0,-1-9 10 0,0 3-4 16,1 5 5-16,-2 3 4 0,2 3 0 16,-3 1 4-16,0 1 1 0,1-2-2 15,-1 2-2-15,-1-1 0 0,-3 0 0 0,0 1 1 16,0-1-4-16,0 2-1 0,0-5 0 16,1-1 0-1,-2 1-2-15,3-4 3 0,-2-3 1 0,1 0-2 16,0-3 3-16,1 0-3 0,1-2-5 15,-1-3-3-15,-3 1-12 0,4-3-13 0,-2-1-22 0,-2 0-32 0,0 0-69 0,-1-3-207 0,2-2-781 16,-1 0-607-16</inkml:trace>
  <inkml:trace contextRef="#ctx0" brushRef="#br0" timeOffset="15594.6315">4063 1033 2510 0,'0'0'127'0,"0"0"4"0,0 0 3 0,0 0-4 0,0 0-47 0,0 0-33 0,0 0-30 0,0 0-26 0,0 0-33 0,0 0 1 0,0 0 12 0,0 0-18 15,0 0-69-15,17-17-282 0,-11 21-863 0</inkml:trace>
  <inkml:trace contextRef="#ctx0" brushRef="#br0" timeOffset="16744.9851">4611 1371 1111 0,'0'0'287'0,"0"0"37"0,0 0-21 0,0 0-34 0,0 0-59 15,0 0-35-15,0 0-42 0,0 0-27 0,0 0-28 0,0 0-21 0,0 0-14 0,0 0-8 16,0 0-8-16,15-59 1 0,-2 51-8 0,-1 2 1 16,6 0 4-16,-4 2-10 0,5 0 3 15,-2 1-4-15,0 2-7 0,-2 1 4 16,3 0-7-16,-4 1 0 0,4 5 0 0,-3 1-3 15,1 2 3-15,-3 0-2 0,4 5 1 0,-5-1-2 16,2 4 2-16,-4 3 3 0,-2 1-6 16,0 1 11-16,-2 0 0 15,-2 0-3-15,-4-1 8 0,0-3-5 16,0 3 2-16,-5-3 2 16,0-1-5-16,-5 1 1 0,1-3 1 0,-1-2 0 15,-1-2 3-15,1 1-1 0,1-4 0 0,-1-2-5 16,3-2 7-16,1-2-6 0,3-1 4 0,1-1 7 0,0 0 1 0,2 0 8 0,0-3-9 0,-1-3-8 15,1-5-9-15,0 1-13 0,0-3 5 0,0-1 0 0,4-6-6 16,3-1 2-16,2-2-4 16,5-3 1-16,0 1-1 0,2-4 4 15,1 6 2-15,4-2-4 0,2 6 5 0,1 2-8 0,-1 1 0 16,2 4 3-16,-1 3-7 0,-1 3 7 16,0 1-4-16,1 5-4 0,-3 1 8 0,-1 3-7 15,1 6 4-15,-1-1 3 0,-3 7-2 0,1 0 5 16,-1 2 0-16,2 3 1 0,-2 0 1 0,-2 4 4 15,5-1 3-15,-2-1-10 0,4-1-6 0,0-3-10 16,4-3-14-16,-1 0-13 0,4-7-29 16,-2-2 0-16,0-4-8 0,1-3-10 0,-3 1 15 15,1-5-6-15,-5-2 12 0,3-5 28 0,-3-1 21 0,-4-2 18 16,1 0 8 0,-3-2 7-16,-1-1 10 0,-5 0 12 0,-2-1 21 0,-1-3 23 0,-3 3 20 15,-1 0 0-15,-2 0 0 0,0 4-7 0,-3 3-6 16,-1 2-2-16,-5 0-12 0,-1 2-13 0,1 3-14 15,-4 2-11-15,-4 2-7 16,-4 0-4-16,0 5-6 0,-7 5 2 0,-2 4-1 16,3 2 3-16,0 5-2 0,-2-2 2 0,7 2-5 15,2 3-6 1,6-1 4-16,3 2-6 0,5 0 3 0,5-2-1 16,1 1-6-16,11-5 3 0,2-1-2 0,6-6-1 0,6-3 4 0,0-5-6 0,5-3 1 0,1-1-7 15,2-7 1-15,2-4-7 16,-1-5 1-16,-2 0 8 15,-2-3-2-15,0-2 9 16,-5-4 1-16,0-1-1 16,-3-2 4-16,0-6-6 0,-2 0 5 0,0-4 3 0,0 0-2 0,-3-2 5 0,-5 1-2 0,-2-2-2 0,-1 3 4 0,-6 7 2 15,0 6 11-15,-3 6 16 16,0 3 16-16,0 3 2 16,-1-1 3-1,-4 2-8-15,1 1-10 0,-1 2 8 16,2 1-8-16,-3 2-10 0,4 1 2 0,-1 4-20 0,-1 0-5 0,3 1-2 0,-1 0-15 15,1 6 6-15,-5 9-2 0,-1 10-7 16,-4 11 4-16,0 5 3 0,1 3 2 0,-2 2 8 0,5-1 3 16,0 5-7-16,-1 0 0 0,1-1 5 15,3-1-8-15,3-5 9 0,1-4-3 0,0-6-4 0,5-5-3 0,4-2-23 16,3-3-19-16,3-6-36 0,3-2-54 16,3-7-98-16,-6-3-408 0,-2-4-767 0</inkml:trace>
  <inkml:trace contextRef="#ctx0" brushRef="#br0" timeOffset="17944.9567">6763 1727 1462 0,'0'0'281'0,"0"0"16"0,0 0-43 16,0 0-42-16,0 0-56 0,0 0-14 0,0 0-14 0,0 0-10 16,0 0-12-16,0 0-14 0,0 0-18 0,0 0-17 15,0 0-15-15,0 0-14 0,-48-20-7 16,55 14-10-16,2-3-4 0,2-3-1 0,4-5-7 16,6 0 4-16,4-4-5 0,1-2 0 15,2 1 1-15,3-3-2 0,4-2 5 0,-2 0-2 0,-2-3 0 0,0-5 1 16,-1 2-2-1,-2-3 3-15,-4 0 2 0,-1 3 1 0,0 0-1 0,-8 4 2 16,0 0 0-16,-4 5 1 0,-2 4 2 16,-5 2 4-16,-2 4 4 0,2 4-1 0,-4 2 3 0,0 2 1 15,0 0 1-15,-4 4 4 0,2 2 1 0,2 0-7 16,-1 0-8-16,-1 0-11 0,-5 6-5 0,-1 5 0 16,-4 4 4-16,-6 7 0 15,1 7 4-15,-5 1-5 0,3 5-1 0,1 1 4 0,-1 3 0 16,7 3 1-16,0-1 2 0,5 0-3 0,5-2-1 15,2-4 2-15,3-5-4 0,9-2 6 0,4-6-3 16,4-3 0-16,2-5 1 0,4-3-6 16,6-4 6-16,1-5-1 31,4-2 1-31,0-4 0 0,2-6-5 0,-2-4-3 0,0-2-4 0,1-5 1 0,-1-2 0 0,-3-2 4 16,-2-6 3-16,0-3-6 0,0-7-5 0,-3-1 1 0,0-4-4 15,0-2 5-15,0-3 4 0,-8 7-1 0,-7 6 1 16,-1 6 9-1,-6 5 1-15,1-1 5 0,-3 1 1 0,-2 0-6 0,-1 2 2 0,-1-1-5 0,-1 7 8 16,0 0 0-16,0 7 13 0,0 3 0 0,-1 2-5 16,0 3-5-16,0 2-20 0,-1 2-2 15,1 0-18-15,-3 2 4 0,2 7 8 0,-5 3 3 16,2 6 18-16,-7 14-3 0,-4 14-7 0,-4 8 4 16,-1 5 0-16,3-3 3 15,2-3 0-15,0-1-3 0,2 1-4 0,-1 2 7 16,2-2 8-16,2-6 0 0,2-5 3 15,0-9-11-15,8-10-6 0,0-9-6 0,2-4-6 16,-1-7-2-16,1-2 4 0,1-1-5 0,4-1-1 0,2-5-2 16,3-5 4-16,8-4 7 0,3-4 11 15,3-4 2-15,3-4-2 16,-1-2 1-16,-3-2-4 0,3 0 3 0,-3-1 2 16,-4 3-2-16,1 4 3 0,-2 3-5 0,-5 5 1 0,-1 5-3 15,-2 4 4-15,-7 5-2 0,3 0-10 0,-6 3-8 16,-1 0-22-16,1 3-1 0,0 4 13 0,5 3 14 0,-1 5 21 15,3 2 7-15,0 3-4 0,2 1-3 16,1 3-4-16,1-2 3 0,2 0 0 0,4-1 1 16,3 0 5-16,5-5 4 0,0-4 3 15,5-3 3-15,3-5 4 0,0-4-9 0,-1 0-1 0,4-3-3 16,-5-5-4-16,-1-2 2 16,0-3 2-16,-2-1 1 0,0-1 3 0,-4-3-2 0,1 1-2 15,-6-1 4-15,-2-2-6 0,-4 2 6 16,-2-1 1-16,-3 1-4 0,-1 2 1 0,-6 0 2 15,-1 5 6 1,-2 0 5-16,1 2 5 0,-4 3 0 0,-3 0-5 0,-1 2-10 0,-3 2-11 16,0 2 0-16,-8 0 0 0,3 4 5 0,-8 5 2 0,1 3-5 15,0 4-8-15,-3 1 5 0,4 3-3 16,1 2 2-16,2 0 2 0,4 2-3 16,2 1 1-16,7-1-3 0,0 0-1 15,6-1 4-15,0-1 3 0,10-1-3 0,6-4 2 0,4 1-8 16,4-2-3-16,4-4 7 0,5-1-4 15,0-3-9-15,4-4-5 0,-3-4-16 16,0 0-9-16,-3-1-5 0,0-6-12 0,-5-2-17 0,2-1-20 0,1-3-26 16,-6-2-109-16,-1-2-267 15,-4 2-632-15,-7 6-276 0</inkml:trace>
  <inkml:trace contextRef="#ctx0" brushRef="#br0" timeOffset="18198.0496">6771 1191 1238 0,'0'0'939'0,"0"0"-792"0,0 0 48 0,0 0 17 0,0 0-53 15,0 0-62-15,0 0-60 0,0 0-20 0,0 0 9 0,0 0 9 0,0 0 8 0,0 0-6 0,0 0-12 16,153-4-11-16,-99 1-3 0,4 2 0 0,4 0-1 16,6-1-7-16,1-1-26 0,6 0-64 0,5 0-170 15,-20 2-735-15,-23 0-707 0</inkml:trace>
  <inkml:trace contextRef="#ctx0" brushRef="#br0" timeOffset="19903.1439">9494 1420 1595 0,'0'0'177'0,"0"0"65"0,0 0 22 0,0 0-31 0,0 0-68 0,0 0-65 16,0 0-42-16,0 0-18 0,0 0-7 16,0 0 4-16,0 0-7 0,0 0-3 0,124-89-4 0,-98 88-8 15,0 1-2-15,0 0-5 0,-3 7 0 16,-2 1-4-16,0 3-2 0,-2 4-4 0,-4 3 6 15,-3 2 3-15,-2 5 4 0,-5-1 6 16,-2 4-2-16,-3-2 2 0,2 1 2 0,-9-3 7 16,-3-2-2-16,-1-2 2 15,0-2-2-15,-3-2-3 0,1-3 1 0,0 0-2 16,-1-2 4-16,1-3 2 0,1-3 0 16,2-2 3-16,2 0-2 0,2-3 7 15,0 0-3-15,4 0 2 0,-2-4-3 16,0-4-11-16,4-4-3 0,-1 0-12 0,1 0-4 15,0-3-8-15,1-3 1 0,7 0 3 0,0-2-2 16,4-4 7-16,0 3-4 0,5-2-6 16,-2-1 2-16,5 2-8 0,1 1 8 0,1 0 1 0,2 4-5 0,0 3 6 0,3 1-6 0,-2 4 3 15,1 1 3-15,0 2-1 0,-1 4 1 16,-3 1-7-16,-3 1-4 0,1 2 5 16,-1 5-3-16,-5 4 9 0,4 0 2 0,-4 3-3 15,2 3 5-15,-5 1-4 16,0 1 3-16,-1 4 0 0,-4-1 0 0,-1 2 4 0,-4-1-2 0,-1 1 2 15,0 2 2-15,-2-5-1 16,-5 0 3-16,3-5-4 0,-4-3 3 16,2-4-1-16,0-2 0 0,1-2 4 0,1-3-1 0,1-1 6 15,1-1 4-15,1 0-1 0,-2 0-11 0,3-6-12 0,0-5-8 16,0-1-6-16,0-5 5 0,7-3-1 16,2 2 0-16,2-4 1 0,3-2 2 0,4 0 3 0,2-4 5 15,1 1 0-15,1-1 1 16,1 2-3-16,1 1 1 0,-1 5-3 15,-3 2 5-15,1 4 5 0,-2 5 2 0,-6 3 0 0,3 5-1 0,-5 1-2 16,0 0-1-16,0 4-2 0,-2 6 2 0,0 3-5 16,2 4 1-16,-4 6 6 15,2 1-5-15,-2 4 11 0,3 0-3 16,-2 2-1-16,0-3 1 16,0 3-2-16,3-3 2 0,0-1 1 0,2-5-3 0,1-1 5 0,3-8-2 15,0-2 0-15,1-6 7 0,3-3-1 0,1-1 2 16,1-5 1-16,0-3-2 0,0-1-5 0,-2-3 1 0,-1-1 1 15,-2-1-3-15,-1-2 6 0,-2-3 0 0,0 1-4 16,-3-3 4-16,1-1-6 16,-3 1 0-16,0-3 1 15,-1-3-5-15,-2 2 3 0,-3 2-2 0,0 2 0 16,-3 5 2-16,-1 2-1 0,0 3 1 0,0 3-1 0,-5 3 2 0,1 2-2 0,-3-1-3 0,0 2 4 16,1 1-6-16,-2 1 8 15,2 0 1 1,-3 0-7-16,-1 7 4 0,-3 2-7 0,-1 4-1 0,-1 4 4 0,0 2-1 0,3 2-1 15,0 3 1-15,3 2 1 0,1 3-2 0,2 0 2 16,2-1 2-16,0 2 0 16,4-3 1-16,1-1-1 0,3-2-1 0,3-3 2 15,3-3-5-15,4-4 4 0,-1-4 0 0,4-2-1 0,1-4 6 16,1-3-4-16,-2-1 5 0,4 0-3 16,1-5 1-16,-1-3 0 15,2-2 1-15,2-3 0 0,-1-1-1 0,-2-2 0 0,-1 1-3 0,2-2-1 16,-2 0 3-16,-2-1-3 0,0 1 0 15,0 1 2-15,1 1-8 0,-4 3 6 0,1 1-3 16,-2-1-4 0,-1 4 3-16,1 2-3 0,0 3-2 15,-3 2-1-15,-1 1 1 16,-3 0-2-16,2 3-2 0,-1 3 2 0,-1 3-3 0,-1-2 4 16,1 4 3-16,1 0 1 0,0 1 8 0,-1 2-6 0,0 0 3 15,0 0 4-15,-1-1-8 16,-3-3 6-16,2-2-4 0,-3-1-1 0,2-2 5 0,-3-2-4 0,1 0 4 0,-1-1-1 15,2-2-1-15,-2 0 1 0,5 0 0 0,-2 0 2 0,5-4-3 0,0 0 3 16,1-3 0-16,4-1-4 0,-1-2 7 16,-1-1-9-16,2 0 2 0,1 0 2 0,1-4-11 15,1-1 13-15,2 0-6 0,-1 0 0 0,-1 0 4 0,1 0-5 16,0 2 0-16,2 2 1 16,-5 4-1-16,-2 3 1 0,-5 4-8 0,-2 1 0 0,-3 0-4 0,0 1 4 15,0 6 7-15,0 4-1 16,0 1 9-16,1 2-6 0,0 3 1 0,-1 1 5 0,-2 1-8 15,3-3 7-15,-2 2-1 0,2-4-3 16,0 2 5-16,2-1-7 0,1-4 7 0,3 0 1 16,-2-3-2-16,1-2 5 0,1-1-4 0,0 0 3 15,2-4-2-15,1-1 5 0,0 0 0 16,0-5 0-16,-2-1 7 0,3-2-11 16,-2-4 3-16,-2 0 0 0,1-1-9 0,3-1 7 0,-1-2 2 15,-2-3-5 1,1 1 6-16,-3 1-3 0,-2-1-2 0,0 1 6 0,-3 2-3 15,-1 4 0-15,-3 1-3 0,1 3 4 0,-2 4-1 16,0 1 3-16,0 1 2 0,0 1-1 0,0 0 0 0,0 0-8 16,0 0-8-16,0 1-10 0,0 4-12 0,0 3 5 15,0 4 4-15,0 3 8 0,0 5 11 0,0-1-3 16,0 1 4 0,0 3-2-16,3-3 1 0,-2 1-2 15,0 1-9-15,1-1-17 0,-2 2-36 16,1-4-17-16,-1-1-35 0,0-4-59 0,1-1-125 0,-1-5-446 15,1-5-554-15</inkml:trace>
  <inkml:trace contextRef="#ctx0" brushRef="#br0" timeOffset="20074.9957">11883 1037 1589 0,'0'0'591'0,"0"0"-496"0,0 0-5 0,0 0-27 0,0 0-39 0,0 0-80 0,0 0-76 0,0 0 23 0,0 0 7 16,0 0-218-16,0 0-1069 0</inkml:trace>
  <inkml:trace contextRef="#ctx0" brushRef="#br0" timeOffset="21884.7673">12314 1389 838 0,'0'0'864'0,"0"0"-662"0,0 0 21 0,0 0-4 0,0 0-55 16,0 0-45-16,0 0-30 0,0 0-23 0,0 0-11 15,0 0-14-15,0 0-8 0,0 0-7 16,135-85-11-16,-110 85-4 0,-3 0-3 0,2 6-5 0,-7 3-3 16,1 5-2-16,-6 0-3 0,-1 4 4 0,0 4 1 15,-4 1 4-15,-2 1 1 0,-4 4 3 16,-1-1 3-16,-4 2 4 0,-5-1 0 16,-2-1 3-1,-1-3 1-15,-2-2-2 0,-2-2 1 0,1-4 0 16,-1-2-4-16,3-3 4 0,1-4-1 0,3-2 0 0,3-2 3 0,1 0 7 0,1-3 12 15,2 0 12-15,2 0 3 0,0-6-11 16,0-1-20-16,0-5-21 0,0-2-10 0,0 0-1 16,6-5 5-16,1 1-4 0,3-3 3 0,4-2-3 15,0-1-2-15,3-1 5 0,-1 0-3 16,4 0 3-16,0 2-1 0,3 0-4 0,-1 5 2 16,2 1-2-16,-4 4 2 0,3 1 6 0,-2 2-2 15,1 3 4-15,-1 2-1 0,0 3-3 0,-4 2 1 16,1 1-4-16,-3 5 0 0,1 2 1 0,-1 4-1 15,0 0-1-15,-4 6 3 0,3 2 2 16,-4-1 4-16,1 2 2 0,-3 0-1 0,-1 2 0 0,-6-2 0 16,0 2 0-16,-1-3 2 15,-1 1-2-15,-4-1 1 0,-2-3 1 0,-3-3 0 0,2-4-2 0,2-3-1 16,1-1 0-16,-1-3 1 16,2-2 1-16,1-1 1 0,-1 0-3 15,1 0-4-15,2-6-3 0,0-1-3 0,0-2-7 0,1-3-2 0,0-1-4 16,2-2-5-16,6-1 2 0,3-1 2 15,2-3 0-15,6-1 7 0,1-3 3 0,1 1 0 16,2-3 2-16,2 4-1 0,-3 2 2 0,1 1 5 16,-2 4 4-16,-2 6 6 0,1 0 2 0,-2 3 3 15,-4 2-2-15,-1 3-3 0,0 1-4 0,-5 1-5 16,2 8 1-16,-1 2-1 0,-2 3 2 0,0 4 4 16,-5 5 2-16,2 2-1 15,0 5-1-15,-3-2 0 16,1 3-1-16,0-2 2 0,1 1 2 0,1-3-2 0,0 1 0 15,1-2 2-15,1-5 1 0,2 0 4 0,1-5 0 16,1-4-2-16,4-3 2 0,1-5-7 0,3-4-2 16,-3 0-5-16,7-5 0 0,0-4 0 15,1-2 0-15,-1-4 4 0,-2 2-1 0,0-5-1 0,-2 1 4 16,-5-2 0-16,5-4 1 0,-6 2 1 16,1-2 0-16,-1-2-1 0,0 3-1 0,-3-1 4 0,-3 0 3 0,1 4 2 15,-5 0 1-15,-1 2-2 16,-1 4 3-16,0 2 8 0,-1 2 9 15,-3 3 10-15,0 1 4 0,1 1-4 0,-1 3-6 0,0 1-10 16,3 0-11-16,-3 0-6 0,-2 4-5 0,-2 7 1 16,-3 1-3-16,-2 5-1 15,0 4 1-15,2 3 0 0,3-3 2 0,1 2 1 0,2 1-4 16,4-2-1-16,1 1-2 0,1-2-2 16,5-1 4-16,5-1 1 0,2-4 1 0,2-1 1 15,1-4 2-15,1 0-2 0,4-6 3 16,2-1 3-16,1-3-5 0,-3 0 0 0,1-4-4 15,2-2-2-15,-4-2 2 0,0 1 1 0,-2-3 1 0,-1 0 2 16,-1-1-3-16,-3 0 1 0,-1-3 1 16,-3 0-2-16,-2-1 7 15,-1 0-3-15,2-2 1 0,-6 0-3 0,0 2 1 0,0-2 3 16,-2 1 0-16,0 3 3 0,0-1-4 0,-3 1 0 16,1 4-1-16,-3-1-5 0,1 4 5 15,2 3 6-15,0 0 4 0,-2 2 7 0,3 1-9 0,0 0-8 16,0 0-4-16,1 1-8 0,-3 5 4 0,-4 3 2 0,-2 7 0 15,2 2 4-15,-2 2-3 0,3 1 0 16,-3 2 3-16,6-1 4 0,-3 2 1 16,4-1-3-16,0 1-2 0,1 2-7 0,1-4 4 0,0-1 1 15,2-2 2-15,4-3 5 0,1-4-6 0,2-1 0 16,1-2 0-16,-1-2-1 0,3-3 2 0,0-4 0 16,4 0 0-1,-3 0-2-15,5-2 2 0,-5-3 2 0,4-1 3 0,-5-2 6 16,2 0-5-16,1-2-2 15,-3 0-1-15,2-2-3 0,-2 0 3 16,1-1 2-16,-2 2-3 0,-1-2 0 0,1 2 0 16,-1 0-5-16,-2 0 3 0,1 2 2 0,-4 1-2 0,3 2 2 0,-1 1-2 0,-3 0-9 15,3 2 4-15,-3 1 0 16,0-1 0-16,-1 3 6 0,-2 0-9 0,0 0-5 0,-1 0-5 16,0 0-14-16,0 1 5 0,0 3 7 0,1 2 10 15,4 0 11-15,-2 2 2 16,0 3-2-16,1-1-2 0,-2 0 0 0,0 0 0 0,-2-2 1 15,1 2 0-15,0-2-2 0,0-1 1 0,-1 0 4 0,2-2 0 16,0 0 5-16,-1-3-6 16,0-1-4-16,0-1 1 0,-1 0-5 0,0 0 6 15,1 0-1-15,0 0 1 0,2 0 0 0,1 0 0 0,-1-2-4 16,6-3 1-16,0-2 1 0,1-2 0 16,3 0 2-16,2-2 0 0,-2-2-4 15,4 2 1-15,0 0 5 0,1-1-6 0,3 2 4 0,0 2-2 16,-3 1-5-16,1 1 6 0,-7 1-2 0,-2 2 2 15,0 1 3-15,-3-1-2 0,-4 3 1 16,-1-1-2-16,0 1-2 0,0 0 2 0,-2 0-1 16,0 0-5-16,1 3 3 0,2 2-2 0,-1 2 0 0,5 1 7 15,-5 1 3-15,4 2-2 16,-3 0 5-16,-1 0-5 0,1 1-1 0,0-2-1 16,0 3-5-16,0-4 7 0,2 1-1 0,-3-2-2 15,2-1 0-15,0-3-3 0,-2 1 5 0,4-3 3 16,-2 1 6-16,3-1 3 0,-3-2-3 15,5 0 3-15,1-2-2 0,1-3 1 0,5-1 3 16,-1-2-1-16,1 0-1 16,-1-1-5-16,1-2-1 0,-2 2-2 15,2-1-1-15,0-1 2 0,0 0-3 0,-2-1 0 0,1 1-1 0,-3 2-2 0,-3 1 3 16,-2 0 2-16,-2 2 4 0,-2 1 2 0,2 2-3 16,-4 1-3-16,-1 1-6 0,1-1 4 15,-1 1-4-15,0 0-22 0,0 1-35 16,0-1-99-16,0 1-200 0,0-1-810 0,0 1-617 0</inkml:trace>
  <inkml:trace contextRef="#ctx0" brushRef="#br0" timeOffset="23772.821">15605 1305 73 0,'0'0'416'0,"0"0"13"16,0 0-56-16,0 0-18 0,0 0-31 0,0 0-29 0,0 0-50 0,0 0-41 0,0 0-39 0,0 0-18 0,0 0-19 0,0 0-19 0,0-84-21 0,0 84-30 0,-2 0-21 0,1 0-21 0,-5 3-14 0,2 3-2 0,-5 5 5 0,-4 4 0 15,-7 5-2-15,-5 6 1 0,1 2-4 0,-5 0 3 0,-1 3 4 0,5 3-1 0,-4 2-3 16,2 2 1 0,2 3 2-16,0-2-1 0,4-1 2 15,6-2 1-15,1-2-6 16,7-4-1-16,2 0 3 0,5-4-4 0,6 1 7 0,7-5 1 15,5-3-8-15,6 0 10 0,6-6-6 0,7-2 2 0,6-4 11 0,4-5-8 0,6-2 3 16,1-3-1-16,5-5-1 16,0-4-2-16,-3-1 0 15,3-2 1-15,-5 0-2 0,1-3 1 0,-10-1-3 16,0 1-1-16,-8 1-7 0,-3-2 3 16,-8 0 8-16,0-1-5 0,-10 2 1 15,1 0 4-15,-7 1-6 16,-2 1 6-16,-5 0 4 0,0 3-3 0,-3 1 2 0,0 0-4 15,-3 2 0-15,-5 2-4 0,2-1-4 0,-4 2 4 0,-4 1-6 0,2 1 3 16,-6 1-3-16,-2 4-4 0,-1 0 7 0,-2 1-4 0,-2 6 4 16,-4 2 3-16,-1 2-6 0,-2 3 2 0,-2 4 1 0,3-1-2 0,7 0 4 15,1 0-3-15,4-1 4 0,3 0-4 16,4 0-3 0,3-1 3-16,7-1-6 0,1-1 5 0,1 1 0 0,3-2 1 0,7-1-2 15,6 0 1-15,4-3 3 0,3 2-3 0,5-5 7 16,2-2-4-16,3-2-1 0,-1-1 3 0,-2 0-5 0,1-2 2 15,-3-5 2-15,-3-3-4 0,1 2 0 0,-4-2 0 0,-1 0-3 16,-3-1 1-16,-5 0 3 16,-3-1 0-16,1-1-3 15,-5-1 8-15,-3-1-6 16,-2 1 2-16,-1 0 4 0,0 2-8 16,-5-4-1-16,-3 4 2 0,-1 0-5 0,-1 3 4 15,0 1-2-15,-1 0-1 0,1 2 0 0,1 2 1 0,0 0 3 0,4 1 0 0,0 1 4 0,4 1-4 16,0 1 0-16,1 0-6 0,0 0-14 0,0 0-12 15,2 0-24-15,6 0 9 0,4 3 15 16,5 0 15-16,6-1 28 0,8 1-4 16,6-2-1-16,0-1 1 0,3 0-4 0,0 0 2 0,-1-5 0 15,1 1 0-15,-3-4 1 0,-5 3-3 16,0-3 2-16,-4 0-2 0,-4 0 6 16,-4-2 0-16,0-1 2 15,-8 1 6-15,-1 1-3 0,-3 1 5 0,-3 0 2 0,-3-2-4 16,-2 2-2-16,0 0-2 0,-1 2-7 0,-4 0 1 15,1 1-3-15,-3-1 1 0,3 2-2 0,-3 0-2 0,3 1-1 16,-1 2-2-16,3-1 4 16,1 2-2-16,1 0 4 0,0 0-3 0,0 0-1 0,0-1 1 0,0 1-7 15,0 0-4-15,0 0-1 0,0 0-3 0,0-1 8 16,0 1-2-16,1 0 3 0,-1 0 6 0,1 0-3 16,-1-1 9-16,1 1-1 0,-1-1 1 15,0 0-2-15,0 1 0 0,1 0-2 16,-1 0 0-16,0 0 2 0,2 0 2 0,-2 0-2 0,0-2 5 15,2 2-6-15,-2 0-1 0,0 0 3 16,0 0-6-16,0 0 5 0,0 0 0 0,0 0-3 16,1 0 0-16,-1 0-4 0,1 0 2 0,1 0-5 15,2 0 9-15,4 0 3 0,6 5-2 16,2 1 4-16,1 3-10 0,0 2 1 0,-1 1 2 16,1 5-1-16,-4 1 4 0,-1 1-7 0,-1 4 3 15,0 0 4-15,-3 1-4 16,-1-2 7-16,-4 0-4 0,0 0 0 0,-1-1 3 15,-2-4-2-15,0-2 0 16,0-2 1-16,0-4 4 0,-4-2-4 0,3-2-1 0,1-3 2 0,0-1-2 16,0-1 11-16,0 0 8 0,0 0 5 0,0 0 12 0,0 0-3 15,0-2 2-15,0-3-8 0,0-1-17 0,0-4-18 0,0 1-10 16,1-3 0-16,4-1 0 0,-2-1 8 16,4-3 1-16,1 0-6 15,4-2 2-15,1-1-2 0,-1 1-1 0,1 2 3 16,2-1-1-16,-2 3 4 0,5 2-3 0,0 4-3 0,-1 0 4 15,1 3-10-15,0 4 7 0,0 1 1 0,-3 1-6 16,6 0 6 0,-1 4-6-16,0 3 3 15,5 5 2-15,-2-2 2 0,1 2 6 0,3 1 1 0,1-2 4 0,3 0-1 16,2-1-2-16,2 0 7 0,0-3-6 0,-2-4 8 16,1-2-2-16,-2-1-3 0,-4 0 10 15,0-7-6-15,-6-1 3 0,0-3 1 0,-4 1-1 0,-1-4 3 16,-2-1-2-16,-4-1 0 0,-2 1 1 0,-1-3-1 15,-2 1 5-15,-4 0-6 0,0-1 5 0,-2 0-8 0,0 2-1 16,0 0 3-16,-2 1-10 0,-3 1 13 16,-1 2-3-16,-2 3-1 0,-1 0 11 0,1 1-11 15,1 5 5-15,-1-1 1 0,0 3-6 0,3 0 3 0,-3 1-5 16,0 1-3-16,1 5-6 0,-2 2 8 16,1 3-2-16,-2 3-1 0,1 2 9 15,0 5-13-15,0 4 3 16,3 4 2-16,2 6-6 15,0 4 7-15,-1 5 0 0,4 2-2 0,1 3 4 0,0 4-5 0,0 3 4 16,0 2-2-16,0 7 3 0,4 0-1 0,1 2-4 0,-1 1 4 0,3 0-5 16,1-4 6-16,-2-3 3 15,3-6-3-15,-2-10 1 16,1-8-4-16,-5-6-8 0,-3-8-12 0,0-4-9 0,0-6-7 0,-7-1-8 16,2-8-2-16,-3-1-10 0,-1-3-25 15,3-4-38-15,-4-6-52 0,1-2-86 0,0-3-110 16,-1-5-264-16,2 3-410 0,5 6 254 0</inkml:trace>
  <inkml:trace contextRef="#ctx0" brushRef="#br0" timeOffset="25234.4371">17545 1630 1492 0,'0'0'129'0,"0"0"26"0,0 0 27 16,0 0-9-16,130-33-46 0,-107 33-50 0,-3 2-34 0,1 6-13 15,-1 3-1-15,-5 3 3 0,-2 1-2 0,-3 3-5 16,-2 1-5-16,-2 3 0 0,0-2-6 16,-5 3 9-16,-1-2-1 0,0 0 2 15,-1 0 6-15,-7-2-6 0,2-1 4 0,-1-2 7 16,-1 0-1-16,-3-5 4 0,2 0-2 16,-1-4-1-16,-2-1 0 0,2-2 4 0,0-3 4 0,-1 0-6 15,3-1-1-15,1 0-3 0,3-5-14 16,0-2-9-16,4-3-20 0,0-1-15 0,3 0-7 0,6-2-8 15,4 0 9-15,6-2-2 0,3-1 11 16,6 0 6-16,1-1 2 16,5 0 7-16,4-1 1 15,2-1-1-15,4-1 3 0,3-5 1 0,2 2 1 16,3 1 6-16,0-4 2 0,-1 0 2 0,-7 0-1 16,3-1 5-16,-9-2-2 0,-3 2 4 0,-4-4 1 0,-6 6 8 15,-5 3 14-15,-3 1 2 0,-7 6 13 0,-3 2 3 0,-6 1 1 0,0 2 5 16,-1 0-7-16,-7 3-2 0,1 2-9 15,-2 0-10-15,1 2-3 0,-2 1-13 0,1 2-6 16,0 0-5-16,-4 5-5 0,-2 3 0 16,2 4 0-16,-4 3 1 0,2 5-2 15,-2 1 0-15,3 5 4 0,0 4-2 0,2 4-1 16,1 3-2-16,0-2 1 0,3 1-2 0,4-3 2 0,1-1 3 0,2-3-2 16,1-2 2-1,5-2-1-15,6-1-2 0,2-2 3 16,5-3-3-16,3-1 3 0,2-5 3 0,3-4-5 15,1-3 3-15,-1-3-6 16,3-2-2-16,-2-1-1 0,0-2 1 0,-2-4 2 0,3-1-2 0,-1-1 1 16,-1-3-7-16,-2-1 3 15,-2-1 3-15,0 1 1 0,-4 0 3 0,-1 1 2 0,-6-3-2 0,-2 4 3 0,-1 1-4 16,-3 1 6-16,-3 2 1 0,-1 0-3 0,-2 3 4 16,0-1-5-16,0 2 0 0,0 1 2 0,0 1-2 15,0 0 0-15,-1 0-1 0,0 0-2 0,-4 2-4 16,-1 2 0-16,-5 1 0 0,0 2-1 15,-2 3 8-15,0 0-4 0,2 0 0 0,1 2 2 16,4 0-5-16,1 0 4 0,5 0 1 16,-2 1-3-16,2-1 1 0,10-2-2 15,3 0-1-15,4-3 5 0,6 2 0 0,7-2 5 16,1-2-1-16,7-1-1 0,0-3 0 16,0 0-5-16,1-2 4 15,-1-6-2-15,-2-3 0 0,1 0 0 0,-2-2-4 0,-3-5 3 0,-1 0 0 0,-2-1 1 16,-4-2 0-16,-3-4 0 0,-1-1 2 0,-1-3-1 15,-4-1-1-15,-4-3 4 0,-1-1-1 0,-6-2 2 16,-2 1 0-16,-1-2-4 0,-2 3 1 16,0 4-2-16,-4 2 3 0,-2 3-3 0,1 3 3 15,-1 4 1-15,-1 1 1 0,2 5 5 16,-1 1 7-16,2 6 1 16,1 1 1-16,0 2-2 0,1 1-9 0,1 0-9 0,1 0-12 15,-3 4-11-15,-2 6 4 0,-1 7 3 0,-2 4 10 16,0 4 12-16,0 4-3 0,3 4 2 15,0 2 0-15,4 4 1 16,-3 2-1-16,3-2-6 0,1 2 1 16,0-3-5-16,0 0 6 15,0-3 7-15,0-4-4 0,5-6 5 0,0-3-4 16,1-6-7-16,2-3 2 0,0-4-4 0,0-4 2 0,1-1 2 0,0-4-2 16,1 0 0-16,3-1-4 0,2-5 3 15,0-2 1-15,1-1 3 0,-2-4 1 0,2 0-5 16,-2 0 0-16,2 0-1 0,-4 1 4 0,4-1 1 0,-3 2 0 0,-3 1 2 15,1 1-1-15,-1 2-8 0,-3 2 4 0,-2 2-3 0,2-1 3 0,-6 4 4 16,0-1-6-16,-1 1-7 0,0 0-8 0,0 0-11 16,0 0-14-16,1 3-12 0,2 1 11 0,2 2 15 15,1 3 18-15,5 1 22 16,3 1-3-16,6 2 3 0,2 0 1 16,6 0 2-16,4-2-4 0,5 0-1 15,2-1-1-15,2-3 3 0,4-2 0 0,-2 0-1 0,5-4-3 0,-6-1-7 16,0 0-1-16,1 0-1 0,-6-4 2 15,-1-3 4-15,-3 0 1 0,-7-2 5 0,-5 0 0 16,-7-2 8-16,-7 1 6 0,-4 0-3 0,-3-1-2 0,-3 1-8 16,-4-2-7-16,-3 2-2 0,-4 1 4 0,0 1 1 15,0 2 3-15,-2 1-1 0,0 1 0 16,0 2-4-16,3 2 3 0,-3 0 2 0,4 0-3 16,1 2 5-16,1 4-10 0,2-1 0 15,0 4 0-15,3 0-6 0,-2 2 4 0,5 1 2 16,-2-1-1-16,4 1 1 0,0 1 1 0,0-1-2 15,3 2-1-15,0-3 6 0,5 0-1 0,2-2-4 16,-3-2 1-16,3-2-9 0,-1 1 4 0,2-2 5 16,1-2 2-16,1-2 8 0,-1 0-8 0,4 0-3 15,1 0 3-15,3-5-8 16,-3 1 7-16,4-3 4 0,0-1-7 0,1 0 4 0,2-1-5 16,1-1 0-16,3 1 5 0,-1 2 1 15,-3 0-2-15,1 2-1 0,-2 0 0 0,-6 2-6 0,-2 0 6 16,-4 1-1-16,0 2 5 0,-2 0 5 15,-3 0-7-15,-1 0-5 0,3 0 2 0,-5 0-3 16,2 1 4-16,-1 1 4 0,1 0-6 16,-1 0 0-16,-1 0-1 0,4 3 3 15,-4-1 0-15,3 2-3 0,-3 0-18 16,4 1-37-16,-3 0-75 0,5-1-133 0,-4-2-371 0,-1-1-616 0</inkml:trace>
  <inkml:trace contextRef="#ctx0" brushRef="#br0" timeOffset="25816.8472">21163 1605 2456 0,'0'0'80'0,"0"0"25"0,0 0 39 0,0 0 19 16,0 0-18-16,0 0-16 0,0 0-38 0,0 0-23 16,0 0-27-16,0 0-24 0,0 0-7 0,0 0-11 15,0 0-2-15,0 0 4 0,21-28 1 16,-16 43 2-16,0 3 3 0,-1 6 0 0,1 1 1 0,-2 0 5 15,0 4-6-15,0-1-7 0,-3 4 3 16,0 1-5-16,0 2 10 0,0 1 1 0,-2 2-6 16,-2 0-11-16,3-1-20 15,-1-4-21-15,0-3-26 0,0-7-29 0,-1-7-23 16,2-6-4-16,0-5 0 0,0-5 41 0,-1 0-14 16,-1-8-17-16,-1-3-8 0,-1-6-13 15,0-1 49-15,0-4 47 0,2 0 42 16,2 0 22-16,1-3 18 0,6 1 25 15,4-1 22-15,3-1 16 0,5-1 5 0,2 2 0 16,2 3 0-16,1 1-6 0,6 4-5 0,0 2-9 16,1 3-13-16,1 2-5 0,0 3-5 0,0 3-6 15,-2 2-4-15,0 2-6 0,-5 0-16 0,3 5-10 16,-3 5-8-16,0 3-13 0,-3 1 8 0,-4 4 0 16,2 0-4-16,-2 5 3 0,-4 0-2 15,-2 4 0-15,-2-1-2 0,-3 2 1 0,-3-1 2 0,-4 1-4 0,1-3 4 16,-6-2 0-16,2 0-4 15,-4-6-1-15,1-2-8 0,2-5-12 0,-4-1-17 16,1-4-25-16,1-3-27 0,0-2-47 0,-4 0-101 0,2-7-209 16,1 2-603-16,3 1-319 0</inkml:trace>
  <inkml:trace contextRef="#ctx0" brushRef="#br0" timeOffset="26019.5789">21529 1380 1628 0,'0'0'206'0,"0"0"22"0,0 0-15 0,0 0-55 0,0 0-77 0,0 0-76 16,0 0-96-16,0 0-12 0,0 0 17 0,0 0 35 15,0 0 47-15,0 0-114 0,0 0-486 0,0 0-858 16</inkml:trace>
  <inkml:trace contextRef="#ctx0" brushRef="#br0" timeOffset="26827.9085">21947 1758 2370 0,'0'0'143'0,"0"0"-17"0,0 0-12 0,0 0 1 0,0 0-37 0,0 0-11 16,0 0-20-16,0 0-12 0,0 0 1 0,0 0-7 15,0 0-6-15,0 0-3 0,0 0-6 0,110 99-2 16,-103-82-4-16,-3 1-11 0,2-1 1 0,-2 1 2 15,-3-1 6-15,4 1 5 0,-3-3 6 0,-1-1-1 16,0-3-1-16,0-3-2 0,0-1-4 16,-1 1 1-16,0-5-8 0,0-1-8 0,2-2-10 15,-2 0-9-15,2 0-1 0,-1 0 0 16,0 0 5-16,2-5 5 0,3-1-46 0,-1-5 2 16,4 1 2-16,2-5 2 0,2 0 52 15,1-2 3-15,1-1 2 0,3-2 2 0,0-1-2 16,1 3 3-16,-4-1-5 15,3 2-3-15,-1 0-2 16,-1 3 0-16,2 2-5 0,-3 4-7 0,0 2 1 0,-1 5-1 0,1-1 9 16,-2 2 8-16,1 0 3 0,1 3 3 0,-2 3-6 15,3 2 3-15,-3-1-1 0,5 1-1 0,-3 2 4 16,4 0-2-16,2 1 0 0,6-1 3 0,3-1 0 0,2 0 0 16,8-1 1-16,1-2-1 15,0-1 1-15,6-1 1 0,-2-1 0 0,4 0 0 0,-6-2-1 16,3 0-2-16,-5-1-3 15,0 0 0-15,-4 1-46 0,0-3-1 0,-4-3 3 0,-2-1 9 0,-1-1 64 16,-2 1 7-16,-4-1 16 0,1 1-4 16,-2-1-6-16,-1 0 9 0,-1 1-25 15,-3 1 22-15,-2-1-2 0,-4 2-8 0,-1-2 20 16,1 0-20-16,3-1-20 0,1-1-9 0,5 0-10 16,0 2-8-16,-1 0 9 0,-2 1 3 0,-1 0 0 0,-4 0-1 15,-1 2 3-15,-3 0 9 16,-4 1 12-16,-3 2 7 0,-2 0 0 0,0 0-1 15,0 0-13-15,0 0-5 0,-1 0-3 0,-3 0-5 0,2 0-1 16,0 0-6-16,0 0 0 0,-2 0-1 0,2-2-1 16,0 0-13-16,-5-2-3 15,5 1 0 1,-2-2 0-16,-1 1 16 0,1-1 5 0,-2 1-6 0,3 1 4 0,-4-2-1 0,3 2-2 0,-3-1 5 16,3 0-1-16,-2 0-1 0,-3 0 2 15,5 1-1-15,-3 0 2 0,4 0-4 16,-4 2 3-16,3-1-1 0,-3 1-1 0,2 1 1 0,-1-1-4 15,-1 1 5-15,2 0 0 0,-3 0-3 0,-1 0 7 0,-1 0-8 16,-2 0 4-16,-1 4 0 0,-4-1 0 16,-2 2 2-16,-2 1 0 0,0-1 6 0,0 3-1 15,-5 1 1-15,1 3 2 16,-4 1-4-16,-1 0 1 0,5 3 0 0,-1 2-4 0,2 2 1 16,3-2-6-16,2 0 2 0,7 1-4 0,3-1-1 15,4 0 3 1,4 0-8-16,3 0 5 0,12 1 3 0,7 3-5 0,8-3 11 0,7 0 0 15,11-3 2-15,5-2 2 0,6-2-16 16,4-2-19-16,0 1-34 16,0-1-58-16,-2-4-114 15,-17-1-556-15,-13-2-982 0</inkml:trace>
  <inkml:trace contextRef="#ctx0" brushRef="#br0" timeOffset="28530.8518">3682 2540 809 0,'0'0'579'0,"0"0"-442"0,0 0 41 0,0 0 48 0,0 0 17 0,0 0-19 0,-121-31-39 16,100 28-48-16,-2 2-35 0,-3 1-17 0,-3 0-16 16,-2 0-12-16,0 2-4 0,-3 5-11 0,-2 2-4 15,-3 3-3-15,0 4-5 0,-6 2-2 0,1 2-3 16,-2 5-1-16,5 0-1 15,0 4-4-15,4 2-1 0,0 2-3 16,5 3-3-16,3-1-4 16,3 1-2-16,9-1-4 15,2-3-6-15,10 0 0 16,6 0 0-16,0-3 1 0,11-3 0 0,7-2 3 0,7-6-3 0,5-4 6 0,6-5 0 0,5-5 0 0,5-4 4 0,4-4-3 16,3-5 0-16,0-3-1 0,-3-5-2 0,-1-2 1 15,-5-1-1-15,-3-4-1 0,-1-2 1 0,-4 0-2 16,-5-2 2-16,-4 1 2 0,-6 1 4 15,-5-3 3-15,-4 2 5 0,-5-2 1 0,-3 2-1 16,-5-1 2 0,0 4-4-16,-4 0-1 15,-4 2-1-15,-2 4-4 0,0-1-3 0,-2 5 5 0,-2 1-2 0,0 4 4 0,0 0 4 16,1 4-6-16,0 1-1 0,1 3-5 16,-1 1-4-16,-1 0 3 0,1 1 0 15,-1 7 0-15,1 3-1 0,-1 2-1 0,0 6-3 0,1 0 2 0,2 1 0 16,5 4 0-16,-2 0 0 0,1 2-2 15,4 1-1-15,2 2 1 0,1-1 1 0,1 0 3 0,3-1-1 16,6-2-1-16,4-2-2 0,0-4-2 0,5 0 1 16,3-4 2-16,4-4 4 0,2-3-1 0,3-4 1 15,3-4 0-15,1 0-3 16,1-7 1-16,1-2-3 16,0-2-2-16,3-5 0 0,-2 1-4 0,-2-3-1 0,4 1-3 0,-3-2 1 15,1 2 2-15,-2-1 1 0,0-1 4 16,-4 1-1-16,-1 3 0 0,0 1 0 0,-1 2-1 0,0 3 1 15,0-1 0-15,0 3-1 0,1 3 1 16,0 2-4-16,2 2 2 0,2 0-2 0,3 0 1 0,3 0 4 16,4 3-1-16,3 4 3 0,6-4-2 15,2 0 4 1,4-1-1-16,2 0 2 0,1-2 1 0,2 0-2 16,0 0 1-16,1 0-2 0,-1-2 1 0,-2-2 4 15,0 1-3-15,-1-2 0 0,-4 1 1 0,1-1-2 16,-7-1 3-16,-5-1 0 0,-4-1 0 0,-11 1 1 0,-4 1 1 0,-12-2 6 0,-6-2 12 15,-5 2 4-15,-5-1 0 0,0-3-3 16,-10 2-13-16,-1-2-7 0,-4 1-2 16,-3 2-3-16,-7 1 1 0,-1 0 2 0,-8 3-1 15,0 3 0-15,-6 2 0 0,-1 0 2 16,0 2-1-16,0 7 3 0,-3 0-1 0,1 3-2 0,5 2 0 16,1 1-5-16,5-1 2 0,5 3-2 0,6 0 0 0,4 0-3 15,5 2 1-15,6 1-2 0,5-1 0 16,1-1 1-16,5 0-3 0,7-5 3 15,9-2 0-15,6-4 3 0,3-3 6 0,4-2 1 16,4-2 0-16,2-5 1 0,0-2-4 16,-5-4-2-16,1-1 0 15,-7-3 2-15,0 0 0 0,-3-3 5 0,-1 0 2 0,-5-2 2 0,-2-3 5 0,-3 3-7 16,-3-3 3-16,-5-2 0 0,-3-2-4 0,1 0 3 0,-4-1-2 16,-1 1 4-1,-1 2 4-15,0 1 7 0,-4 4 8 0,-3 1 7 0,-2 1 3 16,3 6-3-16,-2 1-2 0,2 4-9 0,-1 1-2 15,3 2 2-15,1 2-6 0,3 2-1 0,0 0-6 16,1 0-10-16,0 0-4 0,0 0-12 16,0 3-10-16,0 7-1 0,2 4 2 0,2 4 11 0,1 6 9 15,4 2 3-15,1 1-1 0,-1 1-1 0,2 1 2 16,0 1 0-16,-1 3-1 0,3 0 3 0,-1 1-3 16,2-1 1-1,-2-1-2-15,-2 1-12 0,2-1-22 0,-3-3-41 16,0 1-58-16,0-4-100 0,-5-7-381 15,-1-6-766-15</inkml:trace>
  <inkml:trace contextRef="#ctx0" brushRef="#br0" timeOffset="28916.0892">7001 2269 2036 0,'0'0'151'0,"0"0"-36"0,0 0 15 0,-146 11 6 0,106 2-10 15,1 4-4-15,3 4-10 0,-4 3-13 0,2 2-18 16,6 3-11-16,1 5-14 0,4 0-13 16,6 4-8-16,2-1-9 0,7 1-4 0,3-1-3 15,7-1-5-15,3-4 5 0,8 0-9 16,3-3 4-16,9 1 3 0,6-7-4 0,5 2 7 16,7-4-2-1,3-2 1-15,9-3-7 0,7-1 1 0,3-4-2 16,2-3-10-16,3-1-12 0,-1-3-37 0,-3-3-64 0,-3 0-108 15,-16-1-414-15,-16 0-1063 0</inkml:trace>
  <inkml:trace contextRef="#ctx0" brushRef="#br0" timeOffset="29115.6002">7380 2676 3195 0,'0'0'121'0,"0"0"6"0,0 0-12 0,0 0-16 15,0 0-19-15,0 0-9 0,0 0-21 0,0 0-17 16,0 0-10-16,0 0-14 0,0 0-6 16,0 0-2-16,0 0-10 0,4-6 2 15,-4 6-3-15,1 0-5 0,5 0-6 0,-1 0-8 16,10 0-25-16,-1 0-43 0,6 0-69 0,1 1-182 16,-3 1-850-16,-8-2-579 0</inkml:trace>
  <inkml:trace contextRef="#ctx0" brushRef="#br0" timeOffset="29547.9082">8549 2340 599 0,'0'0'607'0,"0"0"-277"0,0 0-24 0,0 0-7 16,0 0-51-16,0 0-37 0,0 0-45 0,0 0-38 0,0 0-26 0,0 0-22 0,0 0-12 15,0 0-13-15,-131-14-6 0,103 29 0 0,3 2-6 16,-4 2 0-16,1 2-3 0,-1 2-6 15,3 4-6-15,-1-2-7 0,5 4-1 0,2 0-7 0,1 0 4 16,8 0-3-16,1-2-5 0,6 1 3 16,4-3-6-16,0 0 0 0,11 0 4 15,4 0-6-15,6-2 5 0,7 0 0 16,3-3 0-16,7 1 5 0,2-4-5 16,5-5 2-1,2-1-2-15,-2-4-1 0,3-2-1 0,-3-3-7 16,0 0-9-16,-2-2-14 0,-2-3-21 0,0-1-26 0,-2-5-47 15,-1 0-88-15,-5-2-231 0,-9 1-802 16,-6 2-322-16</inkml:trace>
  <inkml:trace contextRef="#ctx0" brushRef="#br0" timeOffset="29737.7721">9320 2537 2871 0,'0'0'243'0,"0"0"-82"0,0 0-35 16,0 0 6-16,0 0-26 15,0 0-19-15,0 0-24 0,0 0-25 0,0 0-22 0,0 0-5 16,0 0-6-16,0 0-3 0,0 0 5 0,0 0-10 16,4-3-13-16,-4 3-38 0,0 0-93 0,0 0-103 15,0 0-720-15,0 3-852 0</inkml:trace>
  <inkml:trace contextRef="#ctx0" brushRef="#br1" timeOffset="62424.5999">7401 2412 933 0,'0'0'382'0,"0"0"-160"0,0 0-20 0,0 0 32 0,0 0 3 0,0 0-19 0,0 0-31 0,0 0-36 0,0 0-34 0,0 0-20 0,-2-2-14 0,-1 2-8 16,3 0-8-16,-1 0-8 0,-1 0-5 0,1 0-4 0,-1 2-5 15,-2 0-1-15,2 0-6 0,1-1-9 16,0 1-2-16,-2 0-4 0,-4 1-6 15,-3 3-4-15,-3 1-6 0,-6 5-4 0,-4 3 3 16,-4 3 1-16,1 2 3 0,3 2 2 0,1 0-6 16,1 1-1-16,4 2-4 15,2 1-8-15,1-1 9 0,7-1 1 16,-2-4 1-16,4-1 3 0,4 0-5 16,2-4-4-16,3-2 2 0,3 0 1 0,7 0 0 0,2-4 3 0,8 0 2 15,3-3 1-15,8-3 2 16,-2-3 1-16,7-1 1 0,-3-8 0 15,-1-2-2-15,0-5-3 0,-3-1-3 0,-2 0-1 0,-1-1-2 16,-7-1 0-16,-3 0 0 0,-3 1-2 0,-4 3 2 0,-4-1 2 0,-3 1 3 16,-5-1 3-16,-2 1-3 15,1 0-1-15,-7 0-2 0,-2 0-6 0,-3 2 2 0,-5 1 2 0,2-2-1 16,-2 4 2-16,-4 0 0 16,-2 3-3-16,-3-2 2 15,2 5 1-15,-2 1 0 0,3 0 1 0,-4 2-2 0,4 1-2 0,3 0 0 16,-4 5-1-16,3 1 2 0,2 0 1 15,1 2-6-15,7 3-8 0,2 0-29 0,2 3-41 16,5 1-57-16,2 2-80 0,6-2-241 0,0-2-743 16,2-4-382-16</inkml:trace>
  <inkml:trace contextRef="#ctx0" brushRef="#br1" timeOffset="64187.0948">7673 2420 1193 0,'0'0'204'0,"0"0"-12"0,0 0 19 0,0 0 21 0,0 0-7 16,0 0-6-16,0 0-30 0,0 0-29 0,0 0-28 0,0 0-36 0,0 0-32 0,0 0-22 0,0 0-13 0,5-71-4 0,12 63 1 15,-3 0-3-15,5 0-2 0,2 1-1 0,-2 2-2 0,3 2-6 16,4 2-1-16,-2 1-6 16,2 1-2-16,-1 7 0 0,3 2-2 0,1 3 0 0,-3 2-3 15,2 4 1-15,-4 0 1 0,1 5 2 0,-5-1 0 16,-1 5 0-16,-4-1 2 0,1 2-1 15,-6 0 1-15,-1-1 3 0,-5 0-1 0,-1 0 6 16,-3-3 0-16,0-1 0 0,-3-6-1 0,-4-2-1 16,0-2-2-16,-2-1 5 0,-5-2-3 0,2-2 3 15,-1-1-2-15,0-2-7 0,-4-1 7 16,1-2-1-16,1 0 0 0,-1-2 3 16,4-1-4-16,0 0-3 0,1-4-1 15,3-1-2-15,0 1-4 0,6-4-3 0,2-2-5 0,0 0-11 0,1-4-1 16,10-3 0-16,4-3-1 0,5-1 10 15,3-3-1-15,6-2 4 0,3 0 7 16,3-2-2-16,4-1 2 0,2 2-2 16,4 1-1-16,-4 1 5 0,-1 3 0 0,0-1 0 15,-5 3 1-15,-2 0-2 0,-3 4 3 0,-3 2-2 16,-6 2 0-16,-2 2 3 16,-7 3 3-16,-2 2 0 15,-4 3 3-15,-5 1 4 0,-1 1 2 0,0 0 2 0,0 0 0 0,-1 1-5 0,-3 0-3 0,3 0 0 0,-2 2-1 16,-4 0 7-16,-1 2-2 0,1 2 0 15,-7 2-5-15,2-1-1 0,3 1-5 16,-1-1-3-16,5 1 4 0,-2 1-6 16,0-2 4-16,4-1-1 0,-5 2-4 0,4-2 6 0,-2 0-3 0,3 0 0 15,0-1 3-15,-1 0-3 0,2-1 1 16,2 0-3-16,-1-1 0 0,1-1-5 0,0-3 2 16,0 0 0-16,0 0 1 0,0 0 5 0,0 0-4 0,0 0 1 15,0 0 1-15,0 1-3 0,0-1 4 16,0 0 0-16,0 0 2 0,0 0 1 15,0 0-3-15,0 0 2 0,0 0-3 0,0 0 3 16,0 0 1-16,0 0-1 0,0 0 1 16,0 0-2-16,0 0 2 0,0 0 0 0,0 0-2 15,0 0 7-15,0 0-9 0,0 0 2 0,0 0-2 0,0 0-5 16,0 0 6-16,0 0-5 16,1 0-5-16,4 5 8 0,-1 3 3 0,6 3 7 15,2 1 8-15,-1 1-5 0,5-1-3 0,-4 1-4 16,-1 0 0-16,5 0-5 0,-4-2 4 0,1 3 0 15,-1 1-3-15,4 1 8 0,-5 0-7 16,0 4 0-16,0-1 4 16,-2 1-4-16,-1 2 1 0,-4-1 0 15,2 0-2-15,-4-1 4 0,-1-3-2 0,-1 0 3 0,0-3-3 0,0-2-2 0,-2-4 4 0,-5 0 0 16,3-3 4-16,-3 1 0 0,2-1 2 16,-3-2 2-16,-2 0-1 0,0-2 2 0,-2-1-9 15,-4 0-4-15,3 0-1 0,-3-4-8 0,4-2 10 16,1-2-2-16,1 0-3 0,3-6 4 15,4 0-10-15,2-1-4 0,1-3-2 16,3-6-5-16,6 2 3 0,8-6 1 0,-1 0 1 0,11-2 1 0,1 0 4 16,3 1 4-16,2 1 0 0,3 1 8 15,-1 3-4-15,-2 2 0 16,2 1 3-16,-3 3-8 0,-3 3 8 0,-4 1-3 0,-2 4 2 0,-4 2 4 16,-4 2-3-16,-2 3 4 0,-5 2-3 15,-5 1-2-15,-2 0-7 0,-1 0-6 0,0 6 2 16,0 3 8-16,-2 5 13 0,-1 3 8 15,-3 2-3-15,0 2 0 0,-2 1-10 16,0 3 2-16,-1-2 2 0,-2 2-5 0,3-2 7 16,3-2-4-16,-2-3 2 0,6-3 0 15,-1-3-2-15,2-3 0 0,2-2-1 0,5 0 4 0,1-3 1 0,4-1 0 16,3-3 2-16,2 0-3 16,3-5-3-16,0-3-3 0,1-2-5 15,0-3-2-15,-1 0-3 0,-2-3 1 16,-1 0 2-16,1-4-7 0,2-4 8 0,-2 2-2 15,-3-4 4-15,3 0 3 0,-6-1 0 0,3 0 3 0,-6 2 0 0,-4 3 4 16,1 1-3-16,-4 2 4 16,-2 2 0-16,0 1-3 0,0 2 3 0,-5 1-3 0,-3 2-5 0,-1-1 8 15,-4 5-7-15,-1 1 2 0,1 2 1 0,-3 3-4 16,4 1 2-16,2 0-2 0,4 1-1 16,2 3-5-16,4-1-8 0,0 4-5 0,0 4 2 15,2 5 4-15,6 3 8 0,4 0 4 0,6 5 3 16,4-4-6-16,8 3 6 0,0 0 0 0,2 2-3 15,1-3 6-15,0 4-4 0,-5-2 1 0,-1 1-1 16,-6 0-4-16,-1 0 2 0,-4-4-1 16,-5 2 1-16,-5-4 1 0,-2-1-1 15,-4-1 3-15,-2-2 0 0,-6-3 4 16,-5 1 0-16,-2-2 2 0,-2-1 0 16,-1-1 0-16,-2-2 0 15,-5-1-1-15,5-1-1 0,-1-2 1 0,-1-1-1 0,1-1-1 0,-1 0-5 0,0-1-12 16,-3 0-9-16,5-4-21 15,-1-4-29-15,5-3-56 16,0-6-143-16,7 6-457 16,3 3-536-16</inkml:trace>
  <inkml:trace contextRef="#ctx0" brushRef="#br1" timeOffset="65364.9295">9723 2069 2698 0,'0'0'109'0,"0"0"-58"0,0 0-25 16,0 0 38-16,0 0 17 0,0 0 7 15,0 0-16-15,0 0-18 0,-33 148-13 0,33-110-6 16,0 2-3-16,0 4-9 0,0 3-4 0,0 6 5 16,3 4 4-16,0 7 3 0,-1 6 0 15,0 1-5-15,3-1-5 0,-3-3-7 0,0-5-4 16,0-6-1-16,2-6 2 0,-4-5 1 0,0-9 1 0,0-9 0 16,-5-7-5-16,2-8 0 0,-1-5-3 15,0-3-1-15,-2-4-1 0,-2-1-8 16,-2-10-4-16,-3-3-5 0,-3-5-3 0,-1-6 1 15,2-4-3-15,-2-4-2 0,1-3-14 0,2-3-8 16,0-4-2-16,0-1 0 16,5 1 8-16,1-6 13 15,2 0 6-15,4-2 5 0,2 2 3 0,0 2 1 0,4 3-2 0,8 2 3 0,3 7 3 16,1 2 4-16,2 7 5 16,2 2 3-1,2 4 0 1,1 4 4-16,2 4-2 0,-1 2 13 0,2 6 2 0,-2 2-7 0,3 2-1 15,2 6-13-15,0 5-1 0,-2 3 1 0,1 1-1 0,0 5-1 0,-4 2-1 0,1 3 1 16,-5 3 3-16,-5 0 2 0,-2 2 4 16,-6 3 0-16,-2-1 1 0,-5 2 0 15,-2-4 0-15,-5 3 0 0,-6-6-2 0,-1 0-1 0,-3-5-4 16,0-6 3-16,-2-1 1 0,0-3-3 0,2-4-1 0,3-2-7 0,0-4-7 16,2-2-9-1,5 0-6-15,0-4-13 0,1-4-31 0,6-2-41 0,3-5-33 0,10-3-32 16,8-5-12-16,3 0-3 0,8-2-4 15,4-3 22-15,3 2 20 16,0-2 38-16,0 0 40 16,0 0 27-16,-2 3 33 0,2-2 27 15,-4 3 38-15,-2 2 46 0,-2 1 34 0,-6 2 27 0,-2 3 10 0,-6 3-1 0,-1 4-7 0,-8 2-13 0,-3 3-12 16,-4 2-18-16,-1 2-15 16,0 0-13-16,-1 0-21 15,-4 1-19-15,-1 1-17 0,-4 3-15 0,-3 0-8 16,-2 3-5-16,-2 2 3 0,2 2 2 0,-4 1 0 0,5 2-5 15,-3 1 0-15,6-1-1 0,0-1 1 0,3 2 0 0,4 0-1 0,1-1-1 16,3 0-3-16,0 2 2 16,5-2 1-16,5-1 2 0,3-2 0 0,5 1 2 0,3-4-4 15,1-1-3 1,5-4-2-16,-4-2-1 0,7-2-4 0,-3 0-6 0,-3-1-1 16,4-6-4-16,-5-2 1 0,-1-1 2 15,0 0 2-15,1-1 0 0,-5-1 2 16,1-1 2-16,-1-1 3 15,-1 2 2-15,-3-4 5 0,-2 2 4 16,1-1 1-16,-4-1 0 0,0 0-1 0,-2 1 1 0,-3 1 0 0,0 2 3 0,-3 2 0 0,-1 2 0 16,0-1 0-16,0 3 2 0,0 0 0 15,0 0 4-15,0 3 3 0,0 1 4 0,-1 2 1 0,-1-2-5 0,2 2-7 16,0 0-5-16,0 0-4 0,0 0-1 0,0 0-2 16,0 3-5-16,0 0-8 0,0 2 4 15,2 3 4-15,1 2 6 0,5 2 6 0,0 0-2 0,2 0 1 16,1 0-2-16,1-1 0 15,2-1 1-15,1-2 1 0,0-1 0 0,2-2-1 0,4 1-1 16,0-5 0-16,-1 1 0 16,4-2 0-16,0 0-1 0,-3-2 0 0,1-1-3 15,-1-3 0-15,3-1-1 0,0 0 2 16,2-2 1-16,3 1-1 16,2-3-1-16,3 1-4 0,2-2 3 0,3-1-1 0,-1-2 2 0,1-2 1 0,-2 2-1 0,1 0 1 15,-4-3 0-15,-3 0-3 0,-2-1 5 16,-7-4 2-16,-2 2 2 0,-3 0 4 15,-5 1-3-15,-5 2 1 0,-3 2 4 0,-3 1-1 0,-1 1 2 16,-2 3 0-16,-7 2-6 0,-1 1-1 0,-4 4 0 16,-3-1-1-16,-6 2 2 0,-1 3 1 15,-3 0 0-15,-1 3-3 0,4 6 0 0,-1 4-4 16,4 6 2-16,0 5 0 16,5 3-1-16,-1 6 2 0,3 4-2 0,1 4 1 15,1 5 0-15,2 4 0 0,2 7 2 0,2 9 2 16,0 4-1-16,3 8-4 15,0 4 3-15,-1 4 2 0,1 3 1 0,0 0 5 0,0 1-6 0,-2 0-2 0,0-3 0 16,0-1-2-16,-1-6 2 0,4-6 1 16,0-7-1-16,1-9 0 15,1-5-4-15,0-7 2 0,0-3-1 0,1-7-1 16,1-8-10-16,0-5-15 0,0-4-20 0,1-7-29 0,1-5-50 0,-2-5-92 16,4-2-231-16,-2-4-741 15,0-1-444-15</inkml:trace>
  <inkml:trace contextRef="#ctx0" brushRef="#br1" timeOffset="66487.9714">12010 2578 2470 0,'0'0'-6'0,"0"0"-5"16,0 0 17-16,0 0 13 0,0 0 16 0,0 0 19 0,0 0 14 16,0 0 1-16,0 0-14 0,0 0-15 15,0 0-21-15,0 0-7 0,129-62-2 0,-99 44-1 0,-2-3-1 16,2 0-1-16,-3-2 3 0,0-3 2 16,-4-3 3-16,-2 0 5 0,-1-5 0 0,-4 0 0 15,-4-2 0-15,-2 3 3 0,-7 1 0 16,-3 5 4-16,0 5 5 0,-3 5 5 0,-6 5 7 0,-3 1 1 15,2 5-5-15,-4 2-8 0,-3 4-10 16,-4 0-7-16,-8 10-4 16,-2 8-3-16,-6 4 5 0,-4 6 4 0,1 6 2 0,-2 3 4 0,1 0-4 15,4 3-2-15,2 1 3 0,1-2-2 16,7-1-2 0,6-3-3-16,5 0-4 0,7-3-6 0,5 3 3 0,4-4 0 0,5 1-1 15,9-4 4-15,4-1-2 0,10-5-1 16,3-3 1-16,8-3-5 0,5-5-3 0,4-8-1 0,3-1-4 15,1-4-7-15,-1-7-1 16,0-3-7-16,-2-2 1 0,-4-4-3 16,-4-3 1-16,0 0 4 0,-7-2 1 0,-4-2 2 0,-2-2 6 15,-7 2 5-15,-2 1 4 16,-7-2 7-16,-3 3 0 16,-6 2-1-16,-3 3-1 0,0 2-2 15,-6 5 4-15,-3 1 4 0,-1 4 4 0,-3 0 4 0,-2 4-7 16,1 2-2-16,-3 1-2 0,-4 6-1 0,2 2 0 0,-3 6 2 0,1 0-2 15,2 4-4-15,1 0 3 0,5 4-2 0,-1-1 0 16,5 1 4-16,2 0-3 16,6-1-4-16,1-1 1 0,1 1-6 0,6-2 7 15,5-3 1-15,2 0-1 0,5-5 4 16,3-2-10-16,2-1-5 0,0-5-5 0,1-4-4 0,-3 2-4 0,1-5 1 0,-2-3-2 16,-2-5 0-16,2 0 4 0,-3 0 0 0,-3-3 7 15,1 0 2-15,-3-3 3 16,-1-1 2-16,1 0 1 0,-5-1-1 0,1 3 3 0,-1-3 3 0,-4 1 1 0,0 0 0 15,-1 0-1-15,-1 1-3 16,-1 0 2-16,1 2 1 0,-2 2 1 0,0-1 2 16,-2 5 0-16,1 3-1 0,-1 2 2 15,-1 4 4-15,1 0 0 0,-1 0-1 16,2 0-6-16,0 1-8 0,-2 4-1 0,-3 4 0 0,0 5 4 0,0 3 4 16,-2 1-2-16,3 1 1 0,0 2-1 15,5 0 0-15,0-2 1 0,8-2 0 0,2 0 1 0,3-6 0 16,5 0-3-16,3-3-6 15,0-5 4-15,8-1 1 0,0-2-3 0,2-5 2 0,1-4-6 16,-1-2-3-16,-2-1 3 0,-2-3 0 16,-1-2 5-16,-4-3 1 0,0-1 0 0,-2 0 4 15,-2-3-2-15,1 1 0 0,0-1 5 0,-3 0-2 16,-1 0 1-16,-4-1 2 0,-2-2-2 16,1 4 1-16,-5-1 1 0,-2-1 5 15,-3 5 4-15,0 1 3 0,-7 2 2 0,-4 5-3 0,-1 0 0 0,-7 4-5 16,-2 2-2-16,-6 3-1 0,3 3-3 15,-5 0 3-15,4 7-1 0,2 3-1 0,4 3-1 16,2 4-2-16,0 0 1 16,6 3-5-16,1 1 1 0,4 4-2 15,4 0-1-15,2 2 4 0,3-2-2 0,6 2 4 0,0-1-1 16,3-1-1-16,-1 3 0 0,3-4-1 0,-3 3-1 16,2-2 3-16,-1 0-2 0,-4-2 1 15,1 4 0-15,0-2-1 0,-5-1 2 0,1 0 2 0,-4-2-1 0,-1-2-3 16,0 2-1-16,0-4-1 15,-5 2-4-15,-2-2 0 16,-1-3-5-16,-2-1-2 0,1-4-2 0,0-1-5 0,0-3-5 0,-1-2-6 0,2-3-7 16,-1-1-15-16,1-4-34 0,3-5-75 0,1-5-142 15,3-7-281-15,1 5-504 16,0 3-22 0</inkml:trace>
  <inkml:trace contextRef="#ctx0" brushRef="#br1" timeOffset="66668.6618">13389 2098 2077 0,'0'0'240'0,"0"0"-16"0,0 0-32 0,0 0-36 0,0 0-28 0,0 0-37 0,0 0-35 0,0 0 4 0,0 0 11 0,0 0 5 0,0 0 4 16,0 0-25-16,0 0-15 0,118 112-7 15,-115-74-7-15,-2 2-9 0,2 2-6 0,-3 1-1 16,0 3-2-16,0 2 2 0,0 3 1 0,-1 1 0 16,-2 0 4-16,-5 1 0 0,2-3 1 0,-1-5-2 15,-1-6-10-15,-2-4-6 0,2-8-13 16,1-4-13-16,0-7-11 0,-1-4-21 15,4-4-20-15,-2-6-39 0,4-2-66 0,-2-1-155 0,-1-3-399 16,5 0-884-16</inkml:trace>
  <inkml:trace contextRef="#ctx0" brushRef="#br1" timeOffset="66943.5956">13376 2444 2550 0,'0'0'383'0,"0"0"-318"0,0 0-3 0,0 0 31 0,0 0 20 0,0 0 1 0,0 0-17 16,147-7-25-16,-103 3-14 0,4 2-12 16,8-3-8-16,2 0-6 0,4 0-6 15,3-2-3-15,2 1 1 0,3 1-3 16,-1-1 1-16,0 0 3 0,-1 1-11 16,-7 2 1-16,-5 1-5 0,-6 1-5 0,-3-2 3 0,-12 1-1 15,-2 1 2-15,-10-1 1 0,-10 2-5 0,-4 0-1 16,-8 0 0-16,-1 0 1 0,0 0 1 0,-1 0-1 15,-6 0-4-15,2 2-7 0,-5-1-1 16,-7 1-15-16,-1 1-17 0,-3 0-34 0,0-1-60 16,4 1-141-16,2 0-923 15,7-1-637-15</inkml:trace>
  <inkml:trace contextRef="#ctx0" brushRef="#br1" timeOffset="67966.6658">2250 3555 571 0,'0'0'180'0,"0"0"60"0,0 0 33 0,0 0 53 16,-135-6-8-16,119 3-43 0,9 3-43 16,3-1-57-16,3 1-44 0,1 0-38 15,0 0-31-15,0 0-22 0,0 0-12 16,0 0-15-16,2 0-12 0,4 0-3 0,4 1 5 16,5 3 16-16,12 1 14 0,5 2 3 0,10 0 0 0,9-1-8 15,7 0-6-15,4 1-1 0,4-3-8 16,6 0 3-16,3 0 0 0,5-1 0 15,4-3 5-15,7 0 0 0,10 1 3 16,9-1 0-16,6 0-2 0,10-3-4 16,4 1-4-1,7-1-3-15,5 2-3 0,5-2 0 0,7 0-2 16,7-1 2-16,7 3 2 0,8-5 5 0,7 3 4 16,9-2 3-16,7-2-1 0,5 3-4 15,5-4-1-15,8 3-2 0,4-2-2 0,10 0-1 16,2-1 0-16,9 0 0 0,3-2-1 0,3 0-1 0,11 1-4 15,-2-1 0-15,8 2-2 0,5 1 1 0,-1-1 2 0,4 3-1 16,-1 1 2-16,-6 0 0 0,2 3-4 16,-7-1 0-16,-2 3 1 0,-5 0-2 0,-7 0 2 15,-5 3-3-15,-7 1 2 0,-11-1 1 0,-10 2-1 0,-12-2 1 0,-11 1 1 0,-12-3-1 16,-11 2 1-16,-13-3-1 16,-16 1 0-16,-16-2-1 0,-15 2 1 15,-15-2 0-15,-11 0 1 0,-15-3-1 0,-11 1 2 0,-12-2 1 0,-13 1 0 16,-10 1 1-1,-10 2 1-15,-5-2-1 0,-6 2-1 0,0 0-2 0,-2-1-10 0,-4 0-13 0,-5 0-16 16,-8 0-33-16,-6-2-42 0,-11 0-83 16,-6-1-303-16,5 0-781 0,11 1-298 15</inkml:trace>
  <inkml:trace contextRef="#ctx0" brushRef="#br1" timeOffset="69490.6435">2960 1803 1407 0,'0'0'77'0,"0"0"-22"0,0 0 32 0,0 0 23 0,0 0-13 0,0 0-29 0,0 0-49 0,0 0-37 0,0 0-26 16,0 0-10-16,0 0 5 0,0 0 82 0,0 0 72 15,0 0 60-15,8 12 36 0,9-8-46 16,5-1-37-16,3 2-36 0,6-2-25 0,4-2-16 16,5 1-11-16,5 0-9 0,2 3-6 0,4-3-3 15,1 2-4-15,3-2 1 0,3 2-2 32,3-2 1-32,3 2 0 0,3-2 0 15,2 1 2-15,6-1-5 0,1 1 1 0,7 2-1 0,2-2-1 16,3 2 3-16,1-3-4 0,5 2 2 0,0-2 1 0,3 1-2 15,3 3 1-15,2-3 0 0,3 1 0 0,2-2 2 16,-1 1-1-16,3 1 1 16,1-1-5-16,-1 1 4 0,5 0 0 0,-1 1 0 15,-1-3 5-15,1 3-2 0,4-1 1 0,0 0-1 16,1-1-1-16,1 1-1 0,1-3 0 0,2 3 0 0,0-4-1 16,2 2 0-16,0-1-1 0,1-1-2 0,-3 0 1 15,2 2-3-15,-1-1 1 0,-1 0 3 0,4-1-4 0,-1 1 4 16,-2-1 0-16,0 0 1 0,0 2 1 0,-1-2-1 0,3 1 1 15,-6-1-3-15,2 1 0 0,-1-1 1 0,1 1-1 16,-1-1 2-16,1 1 0 16,1-1 2-1,0 0-2-15,-2 2 0 0,0-2-3 0,-1 1 0 16,1-1 0-16,-3 1 1 0,2-1-1 0,-4 1 1 0,0 0-2 16,-2 4-2-1,0-3 2-15,-2-1-2 0,2 3 2 0,-2-2 2 0,-2 3 1 0,0-3-3 0,-3 2-1 0,-1-3 1 16,-2 3-2-16,2-2 2 0,-1 1 0 15,-1 0 0-15,0 1 0 16,0 0-3-16,-1 0 3 0,0 0-1 31,3-2 0-31,-2 3 2 0,-1-2-3 0,0-2 1 0,-5 5-1 16,2-4 0-16,-1 3 2 0,-2-2-2 0,4 1 2 0,-3 1 1 0,0-2-2 0,-1 3 0 0,-3-1-2 16,2-1 3-16,-2 1-2 0,0-1 0 15,1 1 2-15,-1 1-2 0,-4-1 1 16,0 1 1-16,-1 0 0 0,-2 0 0 0,2-3-1 0,-2 3 0 15,1-1 0-15,1 1 0 0,-3-2 2 0,-3 2 0 16,4 0 4-16,-6-1-2 0,-1 0-1 0,3-3 1 0,-1 2-1 16,0 0 2-16,-1 0 1 0,0-1-1 0,1 2-4 15,-3-2 1-15,-4 0 1 0,0 1 0 16,3 0 0-16,-4-1 1 0,4 1-3 0,-1-2 4 16,1-1 0-16,-3 3 1 0,-2-3 1 0,1 1 4 15,-2-1 1-15,-1 1 2 0,2-1 3 0,-1-1-1 0,1 0 0 16,5 0 0-16,-4 1-7 0,5 0-2 0,-3 2-2 15,4-1-1-15,1 2 1 0,2 0 3 16,0 1 3-16,1 0-2 16,6 1-1-16,1-2-3 0,-4 2-2 0,4-1 0 0,-1 0-2 15,-1 2-3-15,1-1-1 16,2 2-1-16,4-1 3 0,0 1 4 0,2-1 1 0,0 2-2 16,0-2-1-16,-1 0-1 0,4 1-1 0,-1-1 2 15,4 1 2-15,-2-1 1 0,2 2 0 0,-1-2-3 0,-2 1-1 0,-1-4 0 16,3 3 2-1,0-3 4-15,0 2-1 0,0-2 1 16,-1 0 0-16,0 0 0 0,0-1 2 16,-1-1 1-16,-1-1 3 0,2 1-2 0,4 0-1 0,-3-1-1 15,1 1-4-15,2-2 2 0,0 3 0 0,-1-1-2 0,-2 0 3 0,0 3-1 16,-2-3-2-16,-3 0-3 0,-5 1-2 16,-1-1 0-16,-5 1-1 0,2 1 3 0,-4-2 1 15,-2 1-1-15,-6-1 1 16,-3 1 2-16,-7-2 0 0,-5-1 0 0,-3 1 1 0,-6-1-2 15,-3 0-3-15,-6-1 3 0,-3 0 0 0,-1 0-1 0,-5 1 3 16,-2-2-4-16,-4 1 1 0,-2 0 3 16,-12 0 10-16,-4-1 7 0,-3 2 6 0,-6 0 2 15,-1 0-7-15,0 0-4 0,0 0-5 0,0 0-4 16,0 0-2-16,0 0-2 0,0 0-3 16,-1 0-2-16,-2 0-3 0,1 0 1 15,2 0 1-15,-1 0 0 0,1 0-1 16,-1 0-2-16,1 0-1 0,0 0 1 0,-1 0 0 15,0 0-1-15,1 0 0 0,-1 0-1 0,0 0-2 0,-2 0 0 0,2-1 2 16,1 1-1-16,-1 0 4 0,1 0-5 16,-1 0-7-16,1-1-6 0,-1 0-12 0,-1-1-8 0,-4 0-45 15,-5-2-25 1,-1 0-75-16,-7-3-233 0,5 3-819 0,0 0-527 16</inkml:trace>
  <inkml:trace contextRef="#ctx0" brushRef="#br1" timeOffset="74526.9493">2033 4834 319 0,'0'0'186'16,"0"0"20"-16,0 0 11 0,0 0 22 0,0 0-31 0,0 0-27 0,0 0-41 15,0 0-23-15,0 0-21 0,0 0-25 0,0 0-8 16,0 0-14-16,-71-49-5 16,61 46 10-16,1 1 5 0,-1 1 3 0,0-1-1 0,0 0-8 15,0 1-3-15,-2 1 0 0,-1-1 2 0,1 1-2 16,0 0-2-1,-1 0-8-15,-3 0-4 0,3 0 3 0,-4 0-9 0,5 0-7 0,-2-1-4 0,-2 1-11 16,4 2 7-16,-5-1 2 16,5 2 0-16,-2-1 2 15,-2 0-6-15,3 1-2 0,-3 0 1 0,2 1-1 0,1-1 0 16,-5 2 0-16,2 0-4 0,2 1-3 0,-3 0 2 16,1 1 1-16,-3 1-1 0,0 0 8 0,-1 1-8 15,0 1 0-15,0-1-1 16,-3 3-6-16,3 0 6 0,-3 1 3 15,-1 0-1-15,3-1 1 0,3-3-2 0,3 1 7 0,-1-2 2 0,2 3-1 0,-4 0-1 0,1 1-11 16,0 2-2 0,-2 1-2-16,0-1 3 15,0 2 1-15,0 0-1 0,4 0 3 0,-3 1-5 0,1-2 1 0,3 2 0 0,-2 0-5 16,2 1 4-16,3-2 0 16,-2 1 1-16,-1 0 0 0,3 2-1 15,-1-1 0-15,1 2-1 0,-2-1 1 0,-1 2 0 16,2 0 0-16,-1-1 1 0,1 3-4 0,-4-3 4 0,4 1 0 0,-4 0-1 15,3 3 4-15,0-2-3 16,-1-1-3-16,2 2 3 0,0 0-4 0,1 0 3 0,-1 2 0 16,-2-2 2-16,3 1 2 0,-1 0 2 0,1 0-1 0,2-1-3 15,-2 2 1 1,1-1-5-16,1-2 4 0,-1 3 1 0,4-3-2 0,-1 1 4 0,-2 0-3 0,1 2 0 16,3-1 4-16,-2 2 1 15,0 1 1-15,3-1-3 0,-4 2 0 0,3 0-2 16,-1-1 1-16,2 2-1 0,-3-2-2 0,3 2 4 0,-1-2-2 15,4 2 1-15,-2 2 3 0,-1-1-6 16,2 2 0-16,1 0 2 0,1 3-4 0,-1-2 5 16,1 3-4-16,0-3 3 0,0 3 1 0,1-1 1 15,-1-2 3-15,2 2-1 0,3-2 2 16,-2-2-8-16,5-1 4 0,-4 0-1 0,3-3-2 16,2 1 7-1,-4-4-3-15,5 1-1 0,-2 0 0 16,2-3-2-16,0 1 4 0,0 0 1 0,0-1 0 0,2 1 0 0,-1 1 0 15,4-2-2-15,-2 2 1 0,3 1 3 0,-2 0-4 16,2 2 1 0,-1 2 0-16,2-2-8 0,-1 3 7 15,3-1-2-15,0-1 0 0,2 3 6 0,-2-5 1 0,4 1 1 16,3-2 4-16,-3-3 0 0,4-1 2 0,-3-1 5 0,5-2 1 16,-1-2-2-16,3 0 1 0,-1-2-3 0,11-1-2 0,3 1-11 0,7-1-3 15,-2-4-2-15,-6-3 0 0,-3-2 9 0,-1 0 2 16,2-1-3-16,0 0-1 15,0-2 3-15,6-1-1 0,-3 1 0 0,5-1 1 0,0 0-2 0,-2 0 1 16,3 0-1-16,-1-3 1 0,0-2 1 0,-2-2-2 16,2 0 0-16,-1-2-1 0,3-1 3 15,-2-1-1-15,1 0 0 0,0-2 0 0,2 0-4 16,0 0 1-16,0-1-3 16,1-3 1-16,-3 0 2 0,1 0 0 0,-1 0 0 15,-2-1 0-15,0-1-3 0,0-1 1 0,0-4-1 0,0 1 0 0,-1-2 1 16,0-1-1-16,2 0 0 0,-3-1-1 0,0-1 5 15,-3-2-1 1,2-1 0-16,-1-2 4 0,-3-4-9 16,-4 1 5-16,-1-2 1 0,-2-2-2 0,-1-3 7 0,-2-2-5 15,-1-2-1-15,-2-1-1 0,-1-2-3 0,-3 0 1 0,-4 3 1 16,-1 3 1-16,-1 1-2 16,-3 0-1-16,1 3 0 0,-3-2-3 15,0 1 4-15,-1 3 0 0,-3 3 1 0,-2-1 2 0,0 4-6 16,-1 0 4-16,-2-2 0 0,-1 2-1 0,1-2 3 15,-3 1 0-15,-1-2-2 0,0 2 0 0,0-1 3 16,-1 0-3-16,-4-2-2 0,1 2 1 16,-1-2-10-16,-3 0 8 0,0-4 0 15,-3 2-2-15,-2-4 6 0,-1 0-4 16,2 2-2-16,-5 0 2 0,-1 1-3 0,0-1 1 0,-2 2 0 0,-1 2 0 0,-2-1-1 16,-1 1 1-16,-2-1 0 15,1 4 0-15,3 2 0 0,-3 1-2 16,2 4 1-16,-2-1-1 0,1 4-3 0,2-1 5 0,-2 0-2 0,0 2-1 15,0-1 7-15,0 1-5 0,-3 0 0 0,0-1 1 16,0 2-4-16,0-1 0 0,0 4 3 16,0 0-2-16,-1-2-1 0,-2 5 0 15,0 0 1-15,-1 0 0 0,-1 1 1 0,-3 1-1 0,1 0 1 16,0 0 4-16,-2 2-2 0,2-2 1 0,0 2-1 16,0 3-3-16,2-1 2 0,-4 0-1 0,1 0 2 15,2 1-2-15,-4 1 1 0,2 0-2 16,-3 1-1-16,1 2-1 0,3 2 2 15,0-1 1-15,-2 0 1 0,0 0 1 16,0 1 0 0,-5 2-2-16,1 0 1 15,-1 0 1-15,-2 0-3 0,0 2 1 0,2 3 0 0,-3 1-4 16,4-1 4-16,-1 3 0 0,-1 2-1 0,2-1 1 0,0 0-2 0,-2 2 1 0,2-2 1 0,0 3 0 16,-2 1-2-16,3 1 0 15,4 0-8 1,2 0-9-16,6 3-11 0,0 0-24 0,7 0-26 0,6 4-43 0,3 2-72 0,1 0-271 0,4-4-768 15,5-7-467-15</inkml:trace>
  <inkml:trace contextRef="#ctx0" brushRef="#br1" timeOffset="75889.4704">1892 4585 1171 0,'0'0'219'0,"0"0"22"0,0 0-10 0,0 0 12 0,0 0-21 0,0 0-34 0,0 0-60 16,0 0-50-16,0 0-40 0,0 0-24 16,0 0-9-16,0 0 1 0,-14 1 1 0,11 6 1 0,1 3 5 15,-3-1-1-15,2 3-1 0,-2 1 3 16,0 2 1-16,3-3 2 0,-1 3 4 15,-2 1 3-15,3 1 3 0,-1 2 3 0,-2 0-1 16,1 4 1-16,-2 3-5 0,2 0-1 0,-2 3-3 31,3 2-5-31,0 2-1 0,-3 2-4 0,0 3-1 16,0 3-3-16,-1 3 2 0,0 3-3 0,-1 4-1 0,1 2 3 16,-3 2-4-16,2 5 1 0,-3 1-1 0,1 1-3 15,0 2 3-15,-2 2 2 0,2 3 3 0,-4-1 5 0,0 0-4 16,2 2-1-16,0-4-3 0,2 0-1 0,-1-2-1 0,1-5 1 15,1 0-3-15,0-4-3 16,-2-1 5-16,1-2-1 0,2-2 0 16,-2-3 4-16,4-1 1 0,-1-1 1 0,-2-1 3 0,0-1 0 15,4 0 0-15,-2-3 0 0,2 4-1 16,0-2 0-16,2 2-4 0,-4-2-1 0,4 3 0 16,0 0-3-16,0 1 3 0,2 1-1 15,-3 1 1-15,-1 0 4 0,3 2-5 0,-4 2-3 0,2-2 0 16,1 0-5-16,-3-6 8 15,4-1 2-15,-2-4-1 0,0-2 1 0,4-4-5 0,-3-1 0 0,-1 0-1 16,2-3 0 0,0-2 2-16,2-3 1 0,-1-6-2 0,0-5-6 0,1-5 7 15,0-4-1-15,0-1 2 0,0-3 8 0,0 0-7 0,0 0 1 16,0 0 4-16,0 0-6 0,0-4 6 16,0-2-5-16,2-2-5 0,0-8 2 0,5-3-14 15,-3-7-6-15,3-1-20 0,2-3-29 0,-1-1-47 16,0 1-93-16,2-1-262 0,-4 6-684 0,2 10-313 0</inkml:trace>
  <inkml:trace contextRef="#ctx0" brushRef="#br1" timeOffset="76494.3289">2637 4557 1427 0,'0'0'225'0,"0"0"-41"0,0 0 39 0,0 0 21 0,0 0-3 0,0 0-26 0,0 0-48 0,0 0-55 16,0 0-56-16,0 0-27 0,0 0-18 0,0 0-7 15,0 0-7-15,0 0-15 16,-3-19 3-16,3 31 11 0,-2 5 14 0,-1 5 15 0,0 3 2 16,2 5-7-16,-2 0-5 0,0 3-2 15,0 5 0-15,2-1 0 0,-2 7-2 0,-3 1-2 0,5 5 5 16,-3 5-1-16,-1 1 2 0,1 5 6 16,-2 2-8-16,-1 3 2 15,2 1-2-15,-4-1-7 16,2 2 3-16,2-2-1 0,-3 0 2 15,1 2 2-15,0 0 2 0,-1 0 0 0,0-2 1 0,0 3 1 0,1 2-1 0,-1 0 2 0,-1 2-1 16,-2 1-2-16,1 3-1 0,0 4 0 16,-2 0-2-16,3 4-2 0,0-3-3 0,-1 2 0 0,1-1 0 15,2-4 0-15,-3-3 0 16,5-5-2-16,-3-6 2 0,5-5-1 0,-4-6 0 16,4-6-1-16,-2-4 1 15,0-4-3-15,0-5 1 0,1-1 2 0,1-7-1 0,-3 0 5 16,3-3-4-16,-2-5-2 0,2 0 0 0,-1-4-1 0,-1-5 3 15,4 0 1-15,-1-4 1 0,1-1 1 16,0-2 0-16,1-1 1 0,0-2 1 0,0 0 2 0,0 0-1 16,0 0-5-16,0-2-8 0,0-4-17 0,0-2-20 15,0-3-28-15,0-2-37 16,0-6-64-16,1-2-185 0,0 3-771 16,1 5-605-16</inkml:trace>
  <inkml:trace contextRef="#ctx0" brushRef="#br1" timeOffset="77183.7789">381 6118 2117 0,'0'0'122'0,"0"0"30"0,0 0 15 0,0 0 8 0,0 0-37 0,0 0-24 0,0 0-36 16,0 0-31-16,0 0-11 0,0 0-10 15,0 0-2-15,0 0 1 0,0 0-5 0,0 0 3 16,0 0-3-16,0 0 4 0,0 0 1 0,0 0-1 15,0 0-3-15,0 0-10 0,0 0 1 0,0 0-5 0,0 0-3 16,0 0 3-16,0 0-1 0,0 0 6 16,0 0 6-16,2 0 2 15,14 0 6-15,5 0-3 0,9 0-31 0,2 0-1 0,9 2-8 16,8-4-1-16,5 0 30 0,8-4 3 16,7-2-1-16,8-3 2 0,26-7 1 0,24-2-4 15,19-6-6-15,4-2-3 0,-13 2 1 16,-13 3 4-16,-6 4 3 0,1-2-1 0,-1 2 0 0,3-1-9 15,-2 1 8-15,-2-1-2 0,2 2-1 0,-6-1 2 16,-2 1-2-16,-6 0-4 0,-3 0 1 16,-5 0 3-16,-5 3-5 0,-5-1 6 0,-4 1 1 15,-8 1-4-15,-4 0 7 16,-10 1-3-16,-10 2 1 16,-9 2 1-16,-13 0-2 15,-8 4 2-15,-8 1 4 0,-7 1 9 0,-4 2 12 0,-2 1 3 0,0 0 0 0,0 0-8 0,0 0-7 0,0 0-5 0,-4 0-11 16,-1 0-5-16,-1 0-8 0,-3-2-7 15,-5 1-4-15,0-1-11 16,1 2-18-16,-2 0-32 0,-1 2-58 0,-2 1-102 16,3 1-394-16,5-2-1176 0</inkml:trace>
  <inkml:trace contextRef="#ctx0" brushRef="#br1" timeOffset="78261.6836">983 5436 1236 0,'0'0'413'0,"0"0"-138"0,0 0-53 0,0 0-45 0,0 0-63 0,0 0-56 0,0 0-38 0,0 0-6 0,0 0-3 0,0 0 6 0,0 0 14 15,0 0-9-15,0 0 0 0,0 0-1 16,-23 100 5-16,21-70 5 0,-4 1 1 0,1 0-2 0,-2 3-5 16,-3-2-6-16,5 1-5 0,-3-3 1 0,-1 1-1 15,1-6 3-15,3-4 2 0,-1-3 3 16,-1-4 2-16,4-5 7 0,0-2 12 16,1-3 16-16,-1-1 24 0,3-2 16 0,0-1-12 15,0-4-23-15,0-4-31 0,0-3-29 0,0-4-4 16,0-5 0-16,3-1 0 0,-2-4 2 15,3-4-5-15,2-1 0 0,-2-3 0 16,4-1-3-16,-1-5 6 0,4 2-2 0,-1-5 1 16,1 0 6-16,1 3-5 0,0 2-1 0,1 2 4 15,1 3 2-15,-2 4 0 16,0 5 4-16,-2 2-2 0,0 6-4 0,0 3 1 0,-3 3-6 16,-3 3-6-1,2 2-7-15,-3 4 5 0,5 0 2 0,-4 4 7 0,4 5 5 0,0 0-1 0,2 4 0 16,0 4 1-16,1 1 4 0,0 2-4 0,-2 3 1 0,1 2-3 15,0 1-2-15,-1 0 1 0,-4 2 2 16,4 1 0-16,-1-2 1 0,-3 2 0 16,1-3 0-16,-2 1-2 0,1-2 7 15,-3 0-1-15,2-3-2 16,0 0 3-16,-3-2-12 0,0-2-6 0,-1-2-5 16,1 0-11-16,-1-4-20 0,0-1-29 0,0 1-47 15,0-4-67-15,0-1-153 0,-2-2-343 0,1-2-605 0</inkml:trace>
  <inkml:trace contextRef="#ctx0" brushRef="#br1" timeOffset="78580.3276">848 5659 1195 0,'0'0'410'0,"0"0"-157"16,0 0 56-16,0 0 1 0,0 0-60 0,0 0-78 15,0 0-58-15,0 0-31 0,0 0-17 0,0 0-14 16,0 0-18-16,0 0 0 0,0 0-8 16,0 0-2-16,9-16 4 0,3 12-15 0,6-3 0 15,1 1-2-15,4-2-1 0,4 0 1 0,-2 0 0 16,5-1 0-16,0 0-1 0,0-2 1 16,1 1 0-16,-2-3-2 0,0 4 1 0,-1-1-3 15,4-1-11-15,-1-2-2 16,-6 3-3-16,0 2 2 0,-12 5 9 15,-7 1-1-15,-4 0 4 0,-1 2 3 0,-1 0 3 0,0 0 4 0,0 0-1 16,0 0-1-16,0 0-1 0,-1 0-2 0,-1 0-2 0,0 0-1 16,2 0-7-16,0 0-12 0,-1 0-23 15,1 0-41-15,-1 0-84 0,1 0-150 0,0 0-424 16,0 0-987-16</inkml:trace>
  <inkml:trace contextRef="#ctx0" brushRef="#br1" timeOffset="80975.835">546 6348 721 0,'0'0'302'0,"0"0"-4"0,0 0-33 0,0 0-19 0,0 0-38 0,0 0-32 0,0 0-14 0,0 0-21 0,0 0-18 15,0 0-12-15,0 0-20 0,7-20-20 16,-7 18-18-16,0 1-7 0,1-1-14 0,-1 2 1 0,1 0-5 16,-1 0-11-16,0 0-4 15,0 0-13-15,0 0 4 0,0 0 11 0,0 6 3 0,1 1 12 16,-1 5-5-16,3 0-5 0,-1 5-1 15,0 1-30-15,1 0 28 0,3 3-31 16,-3 2 30-16,2-1-6 0,-2-1-2 16,0 4-1-16,4-1-2 15,-4 0 3-15,4 2 1 0,-3-3-1 16,1 0-1-16,-3 0-3 16,4-1-2-16,-3-3 1 0,-2-1 1 0,2-1-5 15,0-2 4-15,1-2-1 0,-3-1-1 0,0 0 6 0,0-2 0 0,0-1 0 0,2-2 2 0,-2 0-3 0,-1-1-1 0,1-2-1 16,-1 1 0-16,1-3 1 15,0 1 1-15,-1-2 2 0,0 0 1 16,0-1-1-16,0 0-3 0,0 0-5 0,0 0-8 16,1 0-14-16,-1 0-10 0,0 0-18 0,0-2-24 0,1 0-35 0,-1-1-148 15,-1-1-252-15,1 2-629 16,0 0-109-16</inkml:trace>
  <inkml:trace contextRef="#ctx0" brushRef="#br1" timeOffset="81619.6846">648 6300 949 0,'0'0'201'0,"0"0"-1"0,0 0 37 0,0 0 19 16,0 0-13-16,0 0-39 0,0 0-53 15,0 0-40-15,0 0-27 0,0 0-22 0,0 0-11 16,0 0-9-16,0 0-8 0,0 0-2 0,10-61-4 16,-3 56-4-16,2-2 0 0,-1-2-3 0,2 2-2 15,2 0 1-15,-1 0-2 0,1 1-3 16,3-1 2-16,0 2-6 0,-3 1 0 0,3 1-1 15,-2 1-1-15,3 0 0 0,-1 2 0 0,-3 0-1 16,4 2-3 0,-4 2 1-16,5 3-1 0,-4 2 1 0,-1 0 1 15,3 3 1-15,-3 0-2 0,-1 3-1 0,-1 1-1 0,-1 2-1 0,-4 2 2 16,1-1 0 0,-4 4 2-16,-2 0-1 0,0 1-2 0,0 2 0 15,-3 0 4-15,-5 2 3 0,-1-1 6 0,-1-1 0 0,-2 0-6 16,-1-3-2-1,-1-1-3-15,1-1-6 0,0-2 9 0,-2-3-4 0,3-3-1 0,2-2 12 0,0-3-11 16,2 0 0-16,4-3 0 0,-1-1-6 16,3-2 3-16,1-1 0 0,1-1 0 0,0 0-2 0,0 0-4 0,0 0-5 15,2-1-4-15,4-1 18 16,-2 0 10-16,4-2 10 0,3-1 9 16,5 1-19-16,1-3 3 0,8 0-3 15,-1-2-3-15,5-2 7 0,4 1-6 16,1-1 0-16,0-2-2 0,0 0-5 0,0 0 3 0,-2 2 1 0,3-3-13 0,2-1 1 15,-3 2-4-15,-4 2-2 0,-11 3 14 0,-9 5 0 16,-3 1-2-16,-5 2 3 16,-2 0 6-16,0 0 2 0,0 0 9 0,-1 0 2 0,0 2-1 15,-1-1 1-15,-2 0-4 0,3 0-5 0,0-1-4 16,-2 0-14-16,-2 0-21 0,2-1-14 16,-5-1-24-16,4-1-15 0,-3 0-31 0,3 3-85 15,-5-3-249-15,1 1-758 0,5 1-381 0</inkml:trace>
  <inkml:trace contextRef="#ctx0" brushRef="#br1" timeOffset="82203.7087">531 6352 511 0,'0'0'438'0,"0"0"-68"0,0 0-44 0,0 0-5 0,0 0-40 0,0 0-48 15,0 0-49-15,0 0-49 0,0 0-45 16,0 0-38-16,0 0-27 0,0 0-12 16,0 0-8-16,-18-10 1 0,10 8 6 0,8 2 8 15,0 0 13-15,0 0 6 0,0 1 9 0,0 6-3 0,4-1-2 16,-3 10-2-16,2 0-8 0,0 2-30 16,5 7 32-16,0 5-36 15,0 2 28-15,1 13-7 47,-2 2-36-47,1 0 32 0,2-2-35 16,-3-3 29-16,-2-3-1 0,1-6-1 15,-2-2-5-15,2-6 5 0,-4-5-1 0,0 0-3 0,3-4 5 0,-3-5-4 0,-1-3-1 0,0-1 1 0,0-4-1 0,-1 0 8 0,1-2 8 0,-1-1 9 0,0 0 10 0,3 0 1 0,-3 0 1 0,0 0-8 0,0-4-12 16,0-2-14-16,0-1-8 16,-5-4-2-16,2-3 0 15,-4-3 3-15,4 3-2 0,-5-3 30 0,6 4-26 0,-5-3 25 0,4-1 1 16,-4-3-30-16,-3-6 25 0,5 1-24 15,-4-6 2-15,1 3-3 0,-2 1-2 0,1 0 1 0,1-2-1 16,2 1 0-16,-4 0 7 0,2 2-8 0,-2 1-8 16,3 6-11-16,2-4-28 0,-1 8-37 0,1 0-69 15,-2-3-109-15,6 11-175 0,-1 0-772 16,2 7-292-16</inkml:trace>
  <inkml:trace contextRef="#ctx0" brushRef="#br1" timeOffset="85624.786">3697 6024 871 0,'0'0'86'0,"0"0"49"0,0 0 55 0,0 0 37 15,0 0 6-15,0 0-19 0,0 0-34 0,0 0-23 0,0 0-26 0,0 0-26 16,0 0-28-16,0 0-18 0,-25 14-12 0,25-14-6 16,0 0 0-16,0 0-2 0,0 0 7 0,2 0 6 15,-2 0 0-15,0 0 7 0,0 0-10 16,0 0-6-16,1 0-4 0,-1 0-10 0,1 0 1 0,-1 0-5 15,2 1-3-15,-2-1-8 16,1 0-2-16,2 0-6 0,-2-1-5 0,2-1-1 0,1 0-5 16,1-1 14-16,3 0 6 0,6-3 5 0,1-1 8 15,5-2-10-15,4-4 8 16,2-2 6 0,4-2-6-16,4-3 6 0,5-5-11 0,1 0-7 0,4 0-2 0,-1-2-6 15,1-1-1-15,4-1-2 0,0-1 6 0,3-2-2 16,5-2-1-16,0 0 3 0,2-5-5 0,2 3 2 0,2-2 2 15,2-3-3-15,2 3 4 0,-1-1 0 16,-1 0-3-16,0 1 2 0,-4-1-5 16,-3 2-1-16,-1 1 2 0,-3 2-1 0,-4 2 1 0,-2 2 0 15,-4 1-1-15,-2 4-3 0,-6 2 7 16,-3 0 0-16,-3 5 0 0,-2 0 10 0,-4 3-10 0,-3 3-1 16,-7 2 3-16,1 3-11 0,-7 4 8 15,0 0-2-15,-6 2-2 0,0 1 3 16,-1 0 0-16,0 0 1 0,0 0 3 15,0 0-1-15,0 0-1 0,0 0 2 0,0 0 1 0,0 0-12 0,0 0 9 16,0 0 0-16,-1 0-4 0,1 0 4 0,0 0-3 16,0 0-1-16,-1 0 1 0,1 0 5 0,-1 0-5 15,-1 1 0-15,1-1-1 0,-1 2 3 0,1-2-5 16,0 0-4-16,1 0-6 0,-1 0-12 0,1 0-14 16,0 0-22-16,-1 0-34 15,-1 0-65-15,1 0-135 0,0 1-562 0,1-1-916 0</inkml:trace>
  <inkml:trace contextRef="#ctx0" brushRef="#br1" timeOffset="87196.1159">6826 3887 0 0,'0'0'471'0,"0"0"-269"0,0 0 38 16,0 0 7-16,0 0-17 0,0 0-37 0,0 0-23 0,0 0-23 0,0 0-21 0,0 0-27 0,0 0-23 15,0 0-17-15,0 0-10 0,-117-57-5 0,109 53-4 16,-2 2-3-16,1-1-1 0,-1 2 2 0,-1-1 1 0,1 1 0 16,0-2-3-16,-1 2-3 0,1 1-2 15,0 0-1-15,-1 0 1 0,0 0-6 0,-3 1-3 16,1 3-7-16,0-2-6 0,-5 2 0 0,-1-1 0 15,0 2 2-15,-2 0 3 16,0 1 1-16,-1 2 3 0,-2-1 7 0,-3-1 2 16,-1 3 1-16,0-1 1 15,1 0-8-15,-2-1-5 0,-2 3-1 0,1 0 7 16,2-1 4-16,-2 0-1 16,5 0-3-16,-3 3-11 0,2-3-5 0,1 1-1 15,2 1 2-15,1-1 0 0,0 1 0 0,4 1-1 16,1 1-3-16,-1-2-4 0,5 2 1 0,-2-1 3 15,0 0 0-15,2 2 3 0,0 0-2 0,1 0-1 0,-1 4-1 0,2-2-1 16,-4 0 1-16,1 1-1 0,2 2 1 0,-4-1 1 16,3 2 0-16,-2-1 1 0,2 2 1 15,0-1 3-15,2-1-2 0,0 3 8 0,-3 2-1 0,1 2-2 16,1-1 3-16,0 4-7 0,-2-2 0 0,2 3 3 16,2 0-7-16,-1 1-1 0,2-1 0 15,1 1-4-15,1-2 4 0,-2 0 1 16,2 1 2-16,1-2 2 0,0 0-2 0,4 2 1 15,-5-2-1-15,4 1-2 0,-1-1 0 0,0 1-1 16,3-1-1-16,-1 0-2 16,0 1 2-16,1-3 1 0,-1 0 1 0,2 1 3 0,0-3-1 15,0 2-3-15,2-1 1 0,-1 1-3 0,2 1 2 0,-2 1 0 16,2 1 1-16,4-2-1 0,-4 2 1 0,4 1 0 16,-1-1-1-1,-1 2 2-15,3-1-2 0,-4 2-2 0,6 0 3 0,-2 3-3 0,0 2 2 0,3 1 2 16,-3 0 0-16,4 0 5 15,-1-2 0-15,0 1 1 0,1-5-3 0,3 0-1 0,-2-5-1 0,4 1-2 16,-2-4-1 0,4-1-2-16,-3 1 3 0,2-2 0 0,4-1 3 0,-4 1-1 15,5-1-1-15,0-2 2 0,0 2 0 0,0-3 1 16,4 1 0-16,3 1 1 0,0-4-2 16,2 3 0-16,-1 1 2 15,4 3-3-15,0-1 0 0,4 3 2 0,-3 0-5 16,3 0 1-16,1-2-1 0,0-1 1 0,0-2 2 15,1-3 1-15,0-5 2 0,0-1 0 0,1-1 0 0,5-5 1 16,-5-2 0-16,4-3 1 0,-1 0 0 0,0-2 2 0,2-5-3 16,1-2 0-16,-2-2 2 0,3-1-5 0,-1 0 1 15,2-4 1-15,-5 1-7 16,2 1 4-16,-4-3-2 0,4 2-3 0,-4 1 4 0,0 1-2 0,-2-1 0 16,-2 1 1-16,2-1 0 15,-4 2-2-15,-3-2 1 0,-1 1 1 0,1-1-3 16,-3 1 2-16,1-4 1 0,0 0-1 0,-1 0 4 15,2-2-4-15,5-2 1 0,-6-1 2 0,4-2-8 0,-3-1 4 16,1 0 2-16,2-4-3 16,-2 1 6-16,2-4-2 0,0 1-2 0,0-3 3 15,-3 0 2-15,3-1-3 0,-2 1-2 0,-2 1-2 0,0-1-4 16,-2 1 6-16,-2 2 1 16,-5-3 2-16,-2 3 2 0,-2-2 0 0,0 0 0 0,-6-1 1 15,1-2-1-15,-4-2 0 0,-5-4 1 16,1-3-2-16,-4-3 0 0,-2-2 1 0,0-2-1 0,-8-1-2 15,0-2 1-15,-4 1-2 0,2 0 2 16,-1 3 0-16,-1 2-3 0,2-1 2 0,0 5-2 0,-2-1-1 16,2 2 4-16,0 0-3 0,-5-2 0 15,3 0 2-15,-3 0-2 16,-1 0 0-16,-4-1 1 0,-1 2-3 0,1 1 3 0,-2 1-1 16,-1 0-1-16,-4 0 6 0,0 1-6 15,0 0-1-15,-7 2-1 0,2 1-6 16,-2 4 7-16,-3-2 0 0,3 6-1 0,-4-3 1 15,0 3-1-15,0 4-2 0,-2 2 3 16,0 3 1-16,-1 4-4 0,-5-1 1 16,5 5-2-16,-2 1-2 0,-1 1 3 0,-1 3 0 15,2 2 2-15,0 0 1 0,-4 3-3 0,3 2-1 0,-4 1 1 0,0 1-3 0,-1 0 3 16,0 3 0-16,-5 5-1 0,0 1 3 16,1 1-3-16,-4 3 4 0,5 1 0 15,0 1 0-15,-1 4-1 0,3 1-5 0,-1 3-1 0,2 2-3 16,0 3 3-16,5 1-1 0,2 1-9 0,4-3-8 15,4 2-20-15,5-4-20 0,4 0-20 0,7 0-51 16,6-2-75-16,8-4-186 16,2-2-651-16,2-8-649 0</inkml:trace>
  <inkml:trace contextRef="#ctx0" brushRef="#br1" timeOffset="87694.5949">6590 3657 2009 0,'0'0'87'0,"0"0"20"15,0 0 31-15,0 0 16 0,0 0-12 0,0 0-32 0,0 0-41 16,0 0-39-16,0 0-32 0,0 0 2 15,0 0 10-15,0 0 14 0,0 0 24 16,0 0 5-16,0 0-2 0,3 98 0 0,-3-57-5 0,2 7-8 16,-5 7-2-16,0 8-9 0,-3 7-6 15,1 6-3-15,-4 8-5 0,1 3-3 16,2 3 0-16,1 3 0 0,-3 2-2 0,6 0 3 0,0-1 0 16,2-3 4-16,0 1 4 0,0-5-5 15,1-1-3-15,0-6-1 16,6-2-7-16,-3-3 8 0,3-6-1 0,-3-3-2 0,3-4 6 0,1 0-3 15,-4-2 2-15,3-1 1 0,-4-2-2 16,5 0-1-16,-6-2-1 0,2-2 1 0,2-4-3 0,-6-2 0 16,2-3-2-1,1-2-2-15,-1-2 1 16,-2-5-2-16,0 1 2 0,1-3 0 0,-1-5-7 0,0-4 4 0,0-5-2 0,0-6-2 0,-1-4 1 16,-1-3-7-16,0-1-5 15,2-3-7-15,0-2-10 0,0 0-14 0,0-2-31 16,-1-6-54-16,1-3-82 0,0-7-166 0,0 5-470 15,0 1-795 1</inkml:trace>
  <inkml:trace contextRef="#ctx0" brushRef="#br1" timeOffset="88080.1981">7268 3779 1789 0,'0'0'340'0,"0"0"-238"0,0 0 30 0,0 0 35 15,0 0 8-15,0 0-19 0,0-126-16 16,0 118-24-16,0 5-24 0,0 2-24 0,0 1-22 16,0 0-17-16,0 0-20 0,0 1-13 0,0 2-17 15,-1 7 0-15,1 1 14 0,-3 8 12 16,3 9 23-16,-1 8 2 0,-1 6-5 0,2 5-4 0,-4 6-3 15,-3 6-2-15,3 5-1 0,-3 7 2 16,-1 5-2 0,2 4-2-16,0 4-3 0,-2 4-3 0,6 1 0 15,-4 2 6-15,4 3 0 0,1-2 1 0,0 3 4 0,0-1-7 16,2-2-2-16,-2 1-2 0,2-3-5 0,-1 1 5 0,1-1 1 16,-1 2 0-16,0-1 7 0,0 2-4 15,1 2 1-15,-2 0 0 0,-1-7-5 16,-3-2-1-16,1-9-1 0,1-5 1 15,-3-7 0-15,3-8-1 0,-3-6 1 0,3-11-1 0,-3-6-9 16,3-10 8-16,0-6-2 0,-2-4-4 16,3-4 2-16,0-2-21 15,-3-4-16-15,3-3-27 0,0-1-55 0,-1-6-105 0,-3-2-365 16,5 4-1062-16</inkml:trace>
  <inkml:trace contextRef="#ctx0" brushRef="#br1" timeOffset="88533.2201">5325 5236 2705 0,'0'0'42'0,"0"0"10"0,0 0 17 0,0 0 2 16,0 0-17-16,0 0 0 0,0 0-8 0,0 0-2 0,0 0 8 16,0 0-3-16,119-38 1 0,-74 31-6 15,6 0-9-15,6 0-7 0,6 0-8 0,5-2-5 16,6-2 2-16,6 0-1 15,8-3 2-15,7-1 4 0,6-2-5 0,8-1-1 0,2-3-2 16,6-2-6-16,1-1 2 16,4-3-1-16,0 1-3 0,-1 1 2 15,-4-1 0-15,-7 2-1 0,-3 0-2 0,-12 3 4 0,-5 0-6 0,-11 5 1 16,-6 0 0-16,-11 2-5 0,-6 2 3 0,-10 2-1 16,-8-1 1-16,-8 4 0 0,-8 1 1 15,-6 3 0-15,-9 1 1 16,-3 2 8-16,-4 0 1 0,0 0 6 0,-4 0-1 0,1 1-8 0,-7 0-12 0,0 1-20 15,-9-1-24-15,0 2-35 0,-4 0-61 16,-7 1-128-16,9-3-689 0,4 2-797 0</inkml:trace>
  <inkml:trace contextRef="#ctx0" brushRef="#br1" timeOffset="89507.6144">5784 4445 2456 0,'0'0'95'0,"0"0"2"0,0 0 28 0,0 0 12 0,0 0-13 0,0 0-37 0,0 0-46 16,0 0-34-16,0 0-22 0,0 0 5 16,0 0 7-16,0 0 11 0,0 0 10 0,0 0 3 15,-11 82-3-15,15-56 1 0,-3 1 1 16,1 0-4-16,-2 1-1 0,0 1-3 0,0-2-3 0,0 2-1 16,-1-1-2-16,-1-3 1 15,-5 1 2-15,4-5 4 0,-4-1-1 0,4-4 2 0,-4 0-3 16,4-6 0-16,-3-1 2 0,2-5 2 15,3-1 5-15,0-2 11 0,0-1 9 0,-1 0 9 0,-2-1-5 16,2-5-11-16,-5-2-13 0,-1-4-14 16,1 0-1-16,-2-3-4 0,0-3-2 15,0-3 0-15,0-1-3 0,3-3 1 16,0-2 0-16,-4-2-2 0,5-2 2 16,1-3-2-16,2-1-3 0,2-2 2 0,0-2-4 15,3-2 1-15,6 4 0 0,4-3-3 0,1 5 1 0,1 2-5 0,3 3 3 16,3 4 3-16,1 1 1 0,1 2 9 15,1 4-1-15,-3 3-1 16,1 3-2-16,-3 6-3 16,0 6-1-16,-3 2 1 15,1 2-1-15,1 7 4 0,-5 3-1 0,0 2-1 0,1 4 4 0,-4 2-2 0,-4 2 1 16,1 2 3-16,-5 1-2 0,-2 1 3 0,0-1 0 0,-1-2 0 0,-3 1 2 16,-5-4 0-16,1-1 0 0,-1-2 0 15,-2-3 3-15,1-1-2 0,0-2 2 0,0-1 2 0,2-3-1 16,2-3 1-16,-1-4 2 15,6 1 1-15,-2-2 4 0,3 0 1 0,0 0 1 0,0 0-4 0,2-3-8 16,-1-2-10-16,3 0-11 0,1-1-8 16,-2-3-1-16,4 1 4 0,4-1 7 0,-1 1 4 15,1 1 7-15,4 0 0 0,-1 4 1 0,2 3 0 16,-2 0 0-16,-1 1 1 16,1 6 0-16,0 2 3 0,-2 1-1 0,-1 4-1 0,2 1 1 15,-2-1-1-15,-4 1 1 16,0 1 0-16,-1 0-1 0,-3 1 1 15,-3-2-1-15,0 3 2 0,-2-4 5 0,-5 0 2 0,-4 1 7 0,-2 0 1 16,-3 3 1-16,-1-4-3 0,-2 1-3 0,-4-2 5 0,2 0-2 16,-1-2 0-16,-2-2 0 0,2 1-4 15,2-3-2-15,-3-3 1 0,3 1 1 0,5-3 1 16,-3-1-2-16,4 1 1 0,-1-2-2 16,4 0-1-16,2 0 1 15,-1-2 0-15,6 0 1 16,-3 0 0-16,5-1-2 0,1 2 0 0,-1-2-3 0,1 2 1 15,1 0-2-15,0 0 1 0,0-2-1 0,0 3-2 0,0-2 0 0,0 1-3 16,0 1 0-16,0-2-2 0,0 1 0 0,0 1-1 0,0 0-3 16,0 0 1-16,0 0-1 0,0 0-4 15,0 0-1-15,0 0-13 0,0 0-13 0,0 0-15 16,1 0-14-16,1 0-7 0,1 0-19 0,2 1-39 16,1 3-86-16,3 0-309 0,-4-2-652 15,-1-1-174-15</inkml:trace>
  <inkml:trace contextRef="#ctx0" brushRef="#br1" timeOffset="92594.9819">5838 5345 1325 0,'0'0'225'0,"0"0"-7"0,0 0-19 0,0 0 5 16,0 0-16-16,0 0-32 0,0 0-43 0,0 0-29 0,0 0-23 0,0 0-14 0,0 0-4 15,0 0-8-15,-88 2-2 0,80 5-2 16,2 5 0-16,-1-1-1 0,3 1-2 0,0 2-1 16,0 0-3-16,4 1-3 0,-1 0-2 0,1-2-3 15,0 1-1-15,5 0-2 0,0-2 0 0,5 4 3 16,2-5 0-16,3 1 4 0,5-1 0 16,0-2 0-16,3 2-1 15,1-3-2 1,1-1-3-16,2-1-2 0,1 0-4 0,-3-1-2 0,2 3-3 0,-2-2 1 0,-1 1-1 0,-4-1-1 15,-1 1-1-15,-5 2-2 0,-1 0-1 0,-2 1 0 16,-3 1 1-16,-1 2 1 0,-4-2 3 16,1 1-1-16,-3 3 0 0,-1-2 1 15,-3 1-2-15,-2 1 4 0,-6-3 1 0,1 2 3 0,-1 0 4 16,-4-2-4-16,1-2 2 0,-4-2 1 0,3 0-6 0,-3-4 7 16,-1-1-1-16,2-3-1 15,2 0 3-15,-3-1-6 0,3-6-2 0,-2-3-2 16,4-2-1-16,1-1-1 0,1-2-1 0,1-1-1 0,5-3-4 15,3-2-2-15,2-2-3 16,0-4-2-16,6 0 1 0,2-3-1 0,5-2 3 16,3-1 3-16,-1-2 1 15,2 2 3-15,0 2 0 0,-1-1 0 0,-2 5-3 0,-2 0-3 0,-2 2 8 0,-1 0 4 16,-3 3 5-16,0 2 4 0,-5 5-4 16,-1 3 3-16,0 4 6 0,-1 3 3 15,-3 0 0-15,-3 1-3 0,-2 1-3 16,-2 1-6-16,0 1-5 0,-4 1-1 15,-1 0-5-15,-3 3 1 0,-2 4 0 0,1 1-2 16,0 2 2-16,-1 2-3 16,1-1 0-16,2 3-6 0,-2 2-19 0,3-2-34 0,1 4-71 0,0 0-127 15,4-5-646-15,6-3-833 16</inkml:trace>
  <inkml:trace contextRef="#ctx0" brushRef="#br1" timeOffset="93154.6677">5064 4771 1377 0,'0'0'525'0,"0"0"-315"0,0 0 11 0,0 0 4 0,0 0-19 0,0 0-39 16,0 0-33-16,0 0-24 16,0 0-15-16,0 0-17 0,0 0-12 0,0 0-16 0,0 0-19 15,-67-19-13-15,67 19-12 0,2 0-9 16,3 0-10-16,2 0 7 0,4 0 2 15,5 3 9-15,6 0 7 0,3 0-2 0,2 3-1 16,-1 1-2-16,0 3-1 0,0 1-3 0,-5 3-2 16,2 2-1-16,-5 4 0 0,-1-1 2 15,0 3-1-15,-4 2 0 16,-3 0 2-16,-2 3-1 16,-3-2 4-16,-2 0-1 15,-3 3 1-15,1-1 6 16,-2 0-5-16,-5 2-2 0,-4-1-15 15,-1 4-47-15,-6 1-97 0,5-7-549 0,2-9-1082 0</inkml:trace>
  <inkml:trace contextRef="#ctx0" brushRef="#br1" timeOffset="97488.518">3235 6910 1481 0,'0'0'163'0,"0"0"25"0,0 0 2 0,0 0 8 0,0 0 1 16,0 0-20-16,0 0-30 0,0 0-27 0,0 0-17 15,0 0-16-15,0 0-17 0,0 0-17 0,-37-33-18 16,37 33-13-16,0 0-7 0,0 0-5 16,1 0-4-16,1 0-1 0,-2 0-4 0,1 0 3 15,1 2 6-15,2 2 6 0,2-1 3 0,2 1-1 16,0 1-4-16,2 1-3 15,0 2 0-15,0 0-1 0,0 0 3 0,1 2-1 0,3 2 2 0,-2 0-2 16,5 0-2-16,-1 0-1 16,1 1-2-16,2 1-3 0,1 0 0 31,2-2 1-31,1 3-4 16,4 0 5-16,-2 2-3 15,5-3-1-15,-1 1 3 0,3 0-1 0,1 1-1 0,2-1 4 0,-1 1-1 0,1 0-3 0,1 1 4 0,-1-2-1 16,1 3 0-16,2 0 3 0,-3 1-2 0,4-1 1 0,-2 2-1 15,6-2-3-15,-5 0-1 0,1 1 1 16,0-3-3-16,-1 2 7 0,1 2-6 0,-2-3 1 0,-1 1 1 16,2 1-3-16,-2 0-1 0,-4 0 0 0,2-2-1 0,-3 2-4 0,-1 0 5 15,-2-1-1-15,-1 0-2 0,-4 2 9 0,0-3-7 16,-2 2 0-16,-4-3 2 16,2 0-7-16,-5-2 5 0,-1-3 0 0,-3-2 1 15,-2-3 2-15,0-2-2 16,-4 0 1-16,-1-2-1 0,-2-1 4 0,0-1 1 0,-1 0 5 0,0 0 4 15,0 0-5-15,0 0 10 0,0 0-4 16,0 0-2-16,0 0 10 0,0 0-10 0,0 0-2 0,0 0 0 0,0-2-11 16,-1 0 3-16,0-4-4 0,-3 2-3 15,1 0 2-15,0 0-10 0,0 0-5 0,1 1-9 16,1-1-6-16,-3 0-12 16,1 1-12-16,1 0-17 0,-2 1-34 15,0 0-42-15,-1 2-78 0,-3 0-187 0,3 0-568 0,1 2-705 0</inkml:trace>
  <inkml:trace contextRef="#ctx0" brushRef="#br1" timeOffset="97905.2983">4288 7801 1134 0,'0'0'838'0,"0"0"-595"16,0 0 16-16,0 0-18 0,0 0-49 0,0 0-53 15,0 0-44-15,0 0-18 16,0 0-6-16,0 0-11 0,0 0-6 0,0 0-6 16,0 0-11-16,0 0-3 0,26 0-3 0,-5 1-4 15,-2 1-2-15,2 1-4 0,0 1-4 0,1 0-2 16,1 1 3-16,0 1-2 0,1 0-2 16,1-2-1-16,-1 4-7 0,0-2 1 15,0 0-2-15,0-1-3 0,-3 3 7 0,1-2-5 0,-1 4 0 16,2-2 0-16,-2 0-5 0,-1-2 2 15,-4 0-1-15,0-1 5 16,-4-2 1-16,-1 1-1 0,-1-2-1 0,-3 0-4 0,0 1 1 0,0-2 2 0,-2 0 2 16,-1 0 1-16,-1-1-3 15,0 0 0-15,0 0 0 0,-2 0-1 0,-1 0 3 0,0 0-1 16,0 0-1-16,0 0-2 0,0 0-7 0,0 0-2 16,0-2-3-16,0-2-7 0,0 1-8 15,0-1-12-15,1 1-17 0,-1-2-23 0,-1 0-35 16,1 0-72-16,0 0-159 0,-1 0-486 15,-2 1-878-15</inkml:trace>
  <inkml:trace contextRef="#ctx0" brushRef="#br1" timeOffset="98396.4748">4777 7174 1117 0,'0'0'257'0,"0"0"6"0,0 0-31 0,0 0-15 0,0 0-20 16,0 0-19-16,0 0-27 0,0 0-23 0,0 0-19 15,0 0-17-15,0 0-12 0,0 0-9 16,0 0-18-16,-16-47-12 0,16 47-13 15,0 0-16-15,0 2-2 0,0 2-3 0,0 1 3 0,0 2 4 16,0 2 3-16,3 5 2 16,1 2 3-16,1 1-2 0,2 2 3 0,-4 4 0 15,2 0-1-15,0 2-1 0,3 5-3 16,-4 1-2-16,3 2-3 0,-1 3 0 0,-1 0-1 16,0 3-2-16,1-2-2 0,-1-2-3 15,-1-2 1-15,1-5-1 0,0-3-1 16,-2-1 2-16,0-3 0 15,1 0 0-15,-2-2-1 0,-1 1 0 0,2-4 1 0,0-2-1 16,-2-1 1-16,-1-3 1 0,1 0-3 0,0-3-1 0,1 0 0 0,-1 0 0 16,0-1 1-16,0-1-1 0,2 0 1 0,-3-1-2 0,0-1 0 0,0 0 1 15,0-1 1-15,0 1 0 16,0-3 0-16,0 3 0 0,0-1-2 0,0-1-1 0,0-1 2 16,0 1 0-16,0-1 0 0,0 0-1 15,0 0-6-15,0 0-3 0,0 0-8 0,0 0-7 16,0-2-17-16,0 0-33 0,0-1-67 15,0 0-128-15,1 1-353 0,-1-1-687 0</inkml:trace>
  <inkml:trace contextRef="#ctx0" brushRef="#br1" timeOffset="100072.0388">6630 6914 4 0,'0'0'385'0,"0"0"-21"0,0 0-37 0,0 0-45 0,0 0-36 0,0 0-40 0,0 0-30 0,0 0-31 0,0 0-23 0,0 0-25 0,0 0-19 15,0 0-13-15,0 0-15 0,-50-50 1 16,42 49 0-16,3-1-1 0,-2 0 0 0,-3 0-4 0,0 1-4 15,1-2-3-15,-2 1-3 0,0 0-2 16,1 0-3-16,-1 0-3 0,-2 1-3 0,1 1-1 16,-1 0-1-16,1 0-3 0,2 0-3 0,-3 1-6 15,-2 3-3-15,1-2-2 0,0 0-1 0,-2 2 3 16,-1-1-2-16,-1 2-1 16,1 0 1-16,-4 1-4 0,0-1 4 15,-1-1 1-15,-1 2 1 0,0 0 2 0,0 1-2 16,0-1 2-16,0 1-1 0,2-1 2 15,0 0 0-15,1 1 0 0,0 1 0 0,1-1-1 0,1 1 0 16,0 0 2-16,0-1-3 0,-2 1 3 0,5 1-4 0,-2 1-2 16,-1 0 0-16,2 0-1 0,1 1 0 0,-4 1 1 15,3 0 0-15,0-1-1 0,-3 2 1 0,3 0-2 16,0 0-1-16,-1 1-1 0,2 1 1 0,-2 1 0 16,0 1-1-16,1 0-2 15,-3 1 2-15,1 0 1 0,4 2-1 16,-4 2 6-16,3 0-7 0,-2 1 0 0,2-2-1 0,-1 4-7 15,2-2 8-15,-1 0 1 16,2 1 1-16,-3-1 3 0,4 2-4 16,-3 0 0-16,0 2-1 0,3 1 1 0,-3-2 2 0,2 0-1 15,1 0 0-15,2 1-3 0,0-1 2 0,-1 0 0 0,2 3 1 0,-1 2 7 16,0 1-6 0,1 1-1-1,0 4-3-15,-2-1 0 0,3 4 3 0,-1-1 1 0,0 0 2 16,2 1-3-16,-2-3 0 0,1-1-1 0,4-5 1 0,-2-1-1 15,2-2 0-15,1 1-1 0,1-2-1 0,-1 0-1 0,2 1 1 0,1-2 1 0,0 0 1 16,1-1 1-16,-1 3-3 0,3-3-1 16,1 0 0-16,-2 2-2 15,5 3 5-15,-2 0 0 0,0 1 1 0,0 3-1 0,2 0 1 16,-2 1-1-16,3 4-1 0,0-2 1 16,-2 4-3-16,4-3 0 0,-2 3-1 0,1 0 1 15,3-3 1-15,-1-1 1 0,0-5 2 16,3-1 3-16,-3-6-5 0,2-1-1 0,5-2 2 15,-1-3-1-15,1 0 3 0,3-2 0 0,1 0 3 0,1-2-1 16,4 1 4-16,0-3-1 0,5 1 0 16,-1 0 3-16,3-1-6 0,0-2 2 15,4 1-4-15,-1 1-5 0,0-1 7 0,2-1-1 0,2-2 2 0,-1-1 0 16,0-1-2-16,2-1-3 0,-1 0 0 16,3-3 2-16,0 1-4 0,-1-2 5 0,5 1 1 15,-5-3-4 1,3 1 7-16,-2-1-5 0,-1 0 2 0,2 0 2 15,0-5-4-15,-2-1 1 0,1-1 1 0,2-1-2 0,-4-1 1 0,5 0 3 16,-3-1-4-16,2-1-1 0,0 1 2 0,1-1-4 16,-1 1-1-16,2-1 3 0,-3-1-2 15,-1-1 2-15,-1-1 0 16,-3 1-3-16,1-1 4 0,0-2-1 0,-1-1-1 16,-1-2 3-16,2 1-4 0,-3-1-1 0,-1-1 1 15,1-1-1-15,2-1 0 0,-6-2 4 0,1-1 1 0,-4-1-2 16,0-2 4-16,-1 2-4 0,1-2 0 0,-5 1 5 15,2-2-6-15,-3-4 4 0,-2 3 0 0,-2-4-4 16,-2-3 8-16,1 1-4 0,-4-5 2 16,1-2 0-16,-3-1-4 15,0 0 0-15,-6-2-2 0,-1 0 2 0,0 0-1 0,-3-2 1 0,3 3 1 16,-1-1-4-16,-3 2 3 16,0 1-3-16,2 1 1 0,-2 3 2 0,-2 0-2 0,-1 3 0 0,0 1 1 15,0 1-3-15,0 2 1 0,0 0 3 0,-3 0 0 16,-4 1 4-16,-1 1-2 0,3-2-4 0,-4 1-1 15,-3-1-2-15,0-1 3 16,-3 0 1-16,-3-3 1 0,4-2-1 16,-5-2-2-16,-2 2-1 0,1-1 1 0,-2-1 0 0,0 1 1 0,0 0 0 15,-3 3-1-15,4-1-3 0,-3 2 2 16,0 3 2-16,3 3 0 0,0 2 4 16,0 0-6-16,0 5-1 0,1-1 0 15,-2 2-2-15,-5 2 3 0,4 1 0 16,-5 0 1-16,-1 1 4 0,2 2-4 0,-7 0 0 0,2 1-2 0,-2 1 1 15,-5-1 1-15,0 1-3 0,0 0 2 0,-2 0-5 16,-1 1 5-16,0 2 0 0,0-1 1 16,-3 1 3-16,0 1-4 0,-1-1-1 0,0 2 0 0,-2-1-6 15,3 3 5-15,-4 1 2 0,-2 2-1 0,-1 2 0 16,-2 0-1-16,-1 1 0 0,3 0-1 16,0 0 3-16,-2-1-1 0,5 1 0 15,-1 0 1-15,1 0-2 0,4 0 2 0,4 0 0 0,5 0 2 16,5 0 3-16,4 0-6 0,5 3-1 15,3 0-3-15,3 4-13 0,0 0-14 0,5 3-23 16,-1 4-29-16,3-2-42 16,1 6-102-16,6-2-410 0,-2-3-613 0,4-5-213 15</inkml:trace>
  <inkml:trace contextRef="#ctx0" brushRef="#br1" timeOffset="100796.527">6379 6753 0 0,'0'0'0'0,"0"0"290"0,0 0 40 16,0 0 5-16,0 0 1 0,0 0-27 0,0 0-33 0,0 0-39 0,0 0-41 0,0 0-26 0,0 0-28 0,0 0-19 0,-22-117-18 15,22 115-17-15,0 2-14 0,0 0-18 16,0 0-18-16,0 0-17 0,0 2-10 16,0 4-1-16,0 4 3 0,-1 3 7 0,1 6 8 15,0 5 0-15,0 3 0 0,0 3-2 0,-1 6-5 0,0-1 0 16,-4 5-1-1,2 2 0-15,1 6-1 0,-6 3 0 0,0 6-6 0,3 1-2 16,-2 3-1-16,-1 3-4 0,3 1 3 16,-3 3-1-16,1-2 0 0,3 2 0 0,-3-4-1 15,3-3-1-15,-4-2-1 0,6-2 0 0,-4-4-1 0,3 0 0 16,2-3 0-16,-2 1 4 0,0-2 6 16,1 2-5-16,2-1 3 0,0 2-4 15,0-1-11-15,0 3 9 0,-2-1-3 0,-1 2 0 0,0-2 8 16,0 3-5-16,1 1-1 0,-1 1-1 0,-1 2-4 15,2-2 0-15,-2 1 3 16,0-3 1-16,2 1 0 16,-2-4-1-16,-1 1-1 0,2-4-2 0,-3 0 4 0,4-5 0 0,-4-4-2 15,3-2 5-15,2-5-7 0,0-3 2 0,-2-4 3 0,0-1-6 16,1-3 7-16,1-3-3 0,1-1-1 16,0-3 0-16,-1-2-4 0,1-4 2 0,0-3 2 15,0-1 0-15,0-4 1 0,0 1-5 16,-1-3-3-16,1 0-6 0,0 0-4 0,0 0-5 0,0-4-16 0,-2-2-15 15,2-2-25-15,0-2-29 16,0-5-33-16,0-2-69 0,0-4-148 16,0 6-512-16,0 5-777 0</inkml:trace>
  <inkml:trace contextRef="#ctx0" brushRef="#br1" timeOffset="101397.2499">7094 6890 1216 0,'0'0'138'0,"0"0"-52"0,0 0 43 15,0 0 43-15,27-126 6 16,-20 103 23-16,0 4-10 0,-3 3-24 0,-1 2-20 0,1 3-29 0,-2 2-22 15,-1 4-13-15,-1 1-7 0,0 3-7 16,0 1-13-16,0 0-17 0,0 0-14 0,0 2-11 16,-1 4 1-16,-1 5 7 0,-4 3 4 0,3 7 8 15,-5 3-1-15,4 4-10 0,-3 2 0 0,2 0-4 16,0 0-2-16,-2 2 4 16,3 0-3-16,-2 3 0 15,3 1-1-15,-1 3-1 0,0 1-1 0,0 2 0 0,-2 4-2 16,2 2-3-16,-3 2 4 0,4 3 0 0,-4 4-2 15,3 0 8-15,-2 0-10 0,1 2-2 0,-2-2 2 16,4 1-10-16,-2-1 7 16,3-1 0-16,-3 0-1 0,2-1 4 0,1 3-4 0,-1-1-1 0,-2 1 1 0,4 0-6 15,-1 1 4-15,0 1 0 0,-1-1 1 16,0 1 0-16,2-2 0 0,0 1-2 16,-1-1 0-16,-4 1 1 0,3 0 2 0,-3-2 0 0,2 2 1 15,-3-3-2-15,4 2-2 0,-5-4 0 0,3 1 0 16,-2-7 0-16,2-5 2 15,0-5-1-15,0-4-2 0,1-4-1 0,1-6 0 0,-2-3 2 16,4-3 1-16,-1-4 2 16,2-2-4-16,0-4-2 0,0-1 1 0,0-2-4 0,0-1 4 15,0-2 1-15,0-2 1 0,0 0-2 0,0 0-3 16,0 0 1-16,0 0-5 0,0 0 3 0,0-2-14 16,0-3-14-16,-1-1-16 0,1-2-22 0,-4-2-15 15,1-2-29-15,1-1-62 0,-3-1-137 16,1 5-416-16,2 0-967 0</inkml:trace>
  <inkml:trace contextRef="#ctx0" brushRef="#br1" timeOffset="102092.1175">4980 8292 196 0,'0'0'241'0,"0"0"-28"0,0 0 13 0,0 0 19 0,0 0 5 0,0 0 1 16,0 0-31-16,0 0-40 0,0 0-35 0,0 0-15 15,0 0-18-15,0 0-9 0,0 0-12 0,14-28-12 16,-2 21-14-16,2 0-13 0,2 0-6 16,-1 2-3-16,2-2 0 0,1 1-2 15,0 2-5-15,1-1-4 0,4 0-5 0,0 2-3 0,6 1 0 16,1-2 1-16,2 2 6 0,7-1-1 31,2 1-3-31,6-1-4 0,3-3-9 16,5 2 1-16,3 0 2 0,6-3 3 0,2-1 3 15,7-2-1-15,2-3 1 0,6-1-3 16,4-2 1-16,6-2-3 0,3 0-7 0,2-2-2 16,1 1-8-16,-1-1 4 0,-3 2 0 0,-1-2 1 15,-1 3 3-15,-1 0-5 0,-4 1-1 0,-3 1-2 0,-6 1 1 0,-1 1 1 16,-5 0 0-16,-7 0 2 0,-4 1-3 0,-7 1-1 0,-2 2-1 16,-4-1 0-16,-8 1 3 0,-7 3-2 0,-7 0 1 0,-6 2 1 15,-2 1-1-15,-8 2 2 16,-6-1 7-16,-2 1 5 0,-1 1 6 0,0 0 1 0,0 0-4 0,0 0-8 15,-2 0-5-15,-1 0-4 0,-2-1-4 16,1 1 2-16,-2-1-7 0,4 0-12 0,0-1-14 16,-3 0-27-16,3-1-34 0,2 0-63 0,-1 1-151 15,0 1-457-15,0-1-946 16</inkml:trace>
  <inkml:trace contextRef="#ctx0" brushRef="#br1" timeOffset="102787.6634">5759 7374 9 0,'0'0'407'0,"0"0"-15"16,0 0-44-16,0 0-37 0,0 0-35 0,0 0-37 15,0 0-36-15,0 0-26 0,0 0-33 0,0 0-16 16,0 0-18-16,0 0-19 0,0 0-10 0,0 0-9 15,-63-21-6-15,53 25-9 0,-3 3-6 0,0 1-5 16,-2 1-7-16,1 3-3 16,-3 1-2-16,2 3-5 0,-1 1 3 0,-2 2-8 0,2 2-1 15,1 1-3-15,-3 1-8 0,5 2 5 0,-2-3 0 16,2 3-1-16,1-1 4 16,2 0-6-16,2-1-2 15,5-1-1 1,-1-3-1-16,3 1 0 0,1-2-1 0,2-1 1 0,7-3-4 0,3-2 8 15,5-2 4-15,1 0 3 0,9-4 7 0,-1-2-6 16,3-3-4-16,5-1-2 0,-1-5-10 0,0-3 4 0,5-2-1 0,-5-2-2 0,1-1 0 16,0 0-2-16,-4-1 1 15,-4 0 0-15,-1 2 5 0,-3 1-6 16,-2 2-4-16,-7 2 0 0,0 1-6 0,-6 3 8 16,-3-1 3-16,-1 4 2 0,-3-1 6 0,0 1-6 0,0 0 0 0,0 0-3 15,0 0-6-15,-3 0 5 0,0 0-4 0,0 0 1 16,-2 1 0-16,0-1-4 0,-2 2-6 0,4-2-12 15,-1 0-10-15,0 0-34 0,3 0-48 16,1 0-86-16,0 0-288 0,0 0-780 0,0 0-410 0</inkml:trace>
  <inkml:trace contextRef="#ctx0" brushRef="#br1" timeOffset="105394.3437">5543 8362 516 0,'0'0'694'0,"0"0"-442"16,0 0-10-16,0 0-12 15,0 0 3-15,0 0-7 0,0 0-33 0,0 0-37 16,0 0-52-16,0 0-43 0,0 0-33 0,0 0-16 0,-18-10-6 0,18 12-4 0,0 3 15 0,1 3 12 0,-1 3 11 16,0 1 8-16,0 2-6 0,-1-1 2 0,1 2-3 15,-1 2-1-15,1 1-2 0,-1 2-7 0,1 0-4 16,0 0-3-16,0 2-4 0,0-2-5 16,0-1-4-16,0-3-4 0,0 0 1 0,2-2-1 15,5-3 0-15,0 0 3 0,0-3-3 16,2 0 3-16,3-4 2 0,3-1 2 0,-1-2 0 15,4-1 1-15,-1-3-2 0,-1-3-4 0,3-2 5 16,-1-4-7-16,-3-1-2 16,2-1 3-16,-5-2-9 0,1 1 4 0,-1 1 2 15,-2 0-4-15,-4 0 3 0,2 1 2 0,-5 0-2 0,0 3 3 0,-2 1 3 16,-1 1-3-16,0 0 2 0,0 2 0 16,0 1-4-16,0 2 6 0,0 1 4 15,-1 0 1-15,0 2 8 0,1 0-7 16,0 0-5-16,0 0-4 0,0 0-6 0,0 2-2 0,0 1-3 15,-2 2 1-15,2 2 2 0,-1 4 1 0,0 3 4 0,1 3-2 16,0 2-1-16,0 1-1 0,0 2-2 16,0 0 4-16,0 3-6 0,0 1 6 0,0 2-1 15,0-1-4-15,0 3 7 16,0-1-5-16,0 2 0 0,0 1 1 16,1-5-23-16,-1 3-41 0,0-3-81 0,0-2-284 0,0-6-858 15,0-8-509 1</inkml:trace>
  <inkml:trace contextRef="#ctx0" brushRef="#br1" timeOffset="109332.0139">13046 3724 0 0,'0'0'0'0,"0"0"209"0,0 0 136 0,0 0-6 0,0 0-34 0,0 0-45 0,0 0-44 0,0 0-33 16,0 0-25-16,0 0-18 0,0 0-14 0,-23-61-18 15,18 57-13-15,1 1-10 0,-3-2-7 0,2 2-7 16,-3 0-6-16,2 0-6 0,0 0-12 0,-4 1-5 15,0-1-6-15,-1 0-7 0,-4 0-3 16,1 0-2-16,-6 2-3 0,1 0-1 0,3 1-2 16,-2 0 0-16,0 0 0 0,-3 0 0 15,2 0 0-15,3 0 0 16,-1 0-2-16,-1-1 3 0,1 1 0 16,-1 0-2-16,1 0-1 0,1 0-1 0,0-1-4 15,-2 1 3-15,0 2-1 0,1 0-1 0,0 1 2 16,-2 0-5-16,0 2-2 0,2 0-1 0,-6 0-5 15,1 2 3-15,1 1 1 16,-4 4-1-16,-1-1-2 0,-2 1 2 16,1 4-2-16,0 0 1 0,-4 1 1 0,0 4-2 0,-3 1 0 0,-1 0-2 15,0 0-2-15,1-2 4 0,1 2 0 16,2-1 2-16,1 0 3 0,0-2-3 0,1 1 0 0,2-1 0 0,1 3-2 16,0-1 2-16,3 1 0 0,1 1 1 0,-1 0-4 15,3 3 1-15,2-3 0 0,-3 4-1 0,3 1 3 16,0 1-2-16,0 1-3 0,1 3 0 15,-3 0-1-15,3 1 2 0,0 2 2 16,1 3-1-16,-1-1 6 16,0 4-6-16,0-1 1 0,2 0 0 0,-1-1-4 15,2-1 3-15,-2-1-1 0,3-1 1 0,-3 3-3 0,4 1 3 0,-4 3 1 16,2-1 1-16,-1 0 4 16,2-1-3-16,1-4 0 0,3-1-2 0,2-1-2 15,2 2 1-15,1-2 0 0,2 1-1 0,2 2 2 16,0-3 0-16,1 0-2 0,4-1 2 0,2 1 0 0,3-1-2 15,1-2 1-15,1 3 1 0,-1 0-1 16,5 1 2-16,-3 0-2 0,3-1 4 0,-1-3-1 0,5 1 2 0,-2-5-1 16,2 5-3-16,3-3 2 0,1-2 0 15,3 2 1-15,-2-5 0 16,3-1 0-16,2-2 2 0,0-2-1 0,4 1-1 0,0 0-3 16,0 0-4-16,5 0 2 0,-3-2 2 0,2-4 1 15,2 2 5-15,1-4 1 0,3 1-3 0,2-3 5 16,3 2-2-16,0-3-2 0,4 0 1 0,-3-2-3 15,2 1 0-15,2-1 0 0,3-3 0 0,-5-3 0 0,5-1 4 16,-1 0-2-16,3-2 1 16,-1 0-1-16,2-4-6 0,-2-1 4 15,5-1-1-15,-5-2 0 0,1-1 3 0,-2 1-4 0,-2-2 0 16,2-2 1 0,-2 1 0-16,-3-2 0 0,0-1-1 0,-1 1 0 0,-2-1-7 15,0-2 6-15,-2 0 0 0,-2-3-2 0,-4-1 10 16,2 0-5-16,-3-2-1 0,-2-1 3 0,1-2-7 0,-3-1 3 0,2-1 2 15,1-2-3-15,-1-1 4 0,2-3-4 16,-3 0 2-16,1-1 0 16,0 0-1-16,-2-4 3 0,0 1-1 0,-4 1 0 0,0-2-1 0,-4 1 1 15,-3-1 2-15,1 0 2 0,-2-3 0 16,3-2-1-16,-1-1-2 16,-2-2-2-16,-5 3 0 0,-3 0 1 15,-1 4 5-15,-2-2-1 0,-3-2 0 0,0 2 0 0,0-2-9 0,-2-2 3 16,-3 2-1-16,1 1 0 0,-4-1 2 15,-2 2-2-15,0-1 0 0,0-1 2 0,0 2-1 0,-3-1 1 16,-3 2-1-16,1 0 1 0,-3 1 0 0,-2 0 1 16,0 4-2-16,-2-5-1 0,-5 3-1 15,3-1-3-15,-4 1 6 16,-2-1 1-16,0 1-1 0,-7-1 3 0,4 0-5 16,-5 2-3-16,3-2-1 0,-4 4 0 15,-1-1 0-15,-1 0 3 0,-1-1-3 0,-4 3-4 0,3 0 4 16,-5 3 0-16,3 2 2 0,-3 2 4 0,-3 1-5 0,2 2-2 15,-2 3 1-15,-1-1-7 16,1 4 5-16,0 2 3 0,-1 0 0 0,-2 2 7 0,-1 2-9 16,1 0 0-16,-3 3 2 15,0 0-3-15,1 1 3 0,-3 1-1 0,4 5-3 0,-3 1 1 0,-2 0 1 16,1 0 0-16,-2 3 2 0,0 3 3 0,1 1-6 16,-3 2-6-16,2-2-3 15,1 2-8-15,2 2 6 0,3 1 2 0,-3-1-2 16,5 2-1-16,-2 0-8 0,1 1-4 0,0-1-4 0,5 0-13 15,2-1-8-15,2 1-18 16,4-2-20-16,1 3-51 0,5-2-101 0,5 3-323 0,6-5-599 0,7-3-193 31</inkml:trace>
  <inkml:trace contextRef="#ctx0" brushRef="#br1" timeOffset="109967.6214">12816 3574 816 0,'0'0'271'0,"0"0"-1"15,0 0 5-15,0 0 1 0,0 0-13 0,0 0-18 16,0 0-45-16,0 0-40 0,0 0-29 16,0 0-27-16,0 0-22 0,0 0-24 0,0 0-21 15,0 0-20-15,-26-55-9 0,26 57-4 0,-1-1-4 16,1 0-3-16,0 3-7 0,0 1 4 0,0 6 5 15,-1 5 8-15,-2 6 12 0,-1 5 0 0,1 4-3 16,-4 6-5-16,-1 3-2 0,-1 5-3 16,-1 1 0-16,-4 6-1 0,2 3 0 0,-3 3-2 15,0 2 0 1,2 3-2-16,-3 3-2 0,4 0 4 0,-2-2 0 0,3 0 4 0,1-2 2 16,1 1-3-16,2-4 0 0,-1-2-1 15,2-1-3-15,0-2 6 0,-1 3-1 16,1 1-1-16,-1 0 10 15,-1 0-6-15,1 2-3 0,1-1 1 0,-3 1-10 16,-2 2 6-16,2-1 2 16,0-1-1-16,-1-1 0 15,0-1 3-15,2-2-2 0,-2 1 2 0,-2 2 5 0,2-6-4 0,-1 0 0 0,1-2-1 0,-1-4-4 0,0 0 2 16,2-2-2-16,0 0 1 0,2-4 2 0,0-6-1 16,0-2-1-16,2-5-1 0,0-5-2 15,3-2 0-15,-1-7 1 0,2-2-2 0,0-3 1 0,1-1-1 0,0 0 0 16,0-2 0-16,0-1 0 0,0-3-2 15,0 1-2-15,0-3-3 16,0 0-5-16,0 0-4 0,2 0-6 0,1-3-12 0,-1-1-4 0,5-3-22 16,0-3-27-16,3-2-44 0,1-5-113 0,1-1-233 15,0 1-614-15,-6 5-242 16</inkml:trace>
  <inkml:trace contextRef="#ctx0" brushRef="#br1" timeOffset="110554.8065">13696 3496 432 0,'0'0'243'16,"0"0"2"-16,0 0 11 0,0 0-35 15,0 0-20-15,0 0 4 0,0 0-8 0,0 0-1 16,0 0-7-16,0 0-24 0,0 0-24 16,0 0-28-16,0 0-27 0,0 0-20 0,47-115-20 0,-47 115-15 15,0 3-16-15,0-2-10 0,0 1-13 16,-1 0-14-16,-1 3-7 0,1 3 20 0,-3 6 17 16,2 5 20-16,-4 7 14 0,1 4-15 0,-3 6-7 15,-2 0-7 1,1 6-4-16,-3 2-2 0,2 3 0 15,-1 2-1-15,-3 2 2 0,2 2 3 0,1-1-1 16,1 0-1-16,2 0-1 0,-1 0-5 16,1-2 2-16,0 2-1 0,-2 0 0 0,0 1 8 15,1 4-2-15,0 1 4 0,-2-1 0 0,1 2-7 0,1-1 3 0,-2 0-3 0,1-1-2 0,0 1 2 16,-2 1 3-16,1 1 4 0,1 0 2 16,-3 1 2-16,1 0-6 0,-2-2-1 15,2 2-2-15,1-4-3 0,-3-3 1 0,3-1-1 16,-3-1 0-16,3-2 1 0,1 0 0 15,-1-2 0-15,1-2 2 0,-1-1 0 16,-2 0 3-16,2-4 0 0,-1 2 0 0,1-6 0 0,1-5-4 16,3-3-3-16,-1-5-1 0,0-2-4 0,1-3 3 15,3 0 3-15,-3-3 1 0,1-2 6 0,1-2-5 16,3-1-3-16,-2-4-1 0,0 1-1 16,3-3 4-16,-1-1 1 0,0-2 1 15,1-1-2-15,1 1 0 0,0-2-4 0,-2 0-7 0,2 0-4 16,0 0-11-16,-1-3-10 0,-2 0-25 0,1-3-35 15,-3-2-53-15,1-2-91 0,-4-2-184 16,3 3-523-16,1 3-709 0</inkml:trace>
  <inkml:trace contextRef="#ctx0" brushRef="#br1" timeOffset="111181.6484">11496 4864 693 0,'0'0'225'16,"0"0"-73"-16,0 0 50 0,0 0 27 0,0 0 3 0,0 0-18 0,0 0-56 0,0 0-36 0,0 0-35 0,0 0-23 0,0 0-20 0,0 0-18 15,0 0-18-15,-21-11-6 0,21 11-6 16,0 0-1-16,1 0 1 0,2 0 0 0,-1 2 29 0,3 0 26 15,3 2 20-15,3-2 18 16,3-1-9-16,2 1-10 0,4-2-9 0,3 0-5 0,3-2-10 16,6-1-8-16,4-2-7 15,4 2-8-15,6-3-7 0,0 1-4 16,7 0-1-16,5 0 0 0,4-1 4 0,4 0 4 16,6-1-1-16,5 1 0 15,2 2-4-15,4-1 1 0,7-2 1 0,2 0-1 0,4-2 0 16,5-2 0-16,6 3 2 0,-1-3-1 15,2-2-1-15,-1 1-2 0,-1-1-2 0,-2 1-3 16,-3 2 2-16,-1-2-2 0,-6-1-1 0,-3 2 1 16,-7-2-1-16,-7 2-1 0,-7 0-1 0,-9 2 0 15,-5 1-1-15,-9 2-1 0,-7 1-1 0,-9 1 1 0,-6 1 1 0,-10 0 0 16,-5 3 1-16,-3-1 3 0,-6-1 6 16,-1 2 8-16,0 0 1 0,0 0 0 0,0 0-7 0,-5 0-10 15,1 0-8-15,-5 0-10 0,-2 0-17 0,-7 0-18 16,1-1-26-16,-6 0-42 0,0-1-74 0,-2 2-212 15,8 0-694 1,3 0-507-16</inkml:trace>
  <inkml:trace contextRef="#ctx0" brushRef="#br1" timeOffset="111723.8763">12015 4031 0 0,'0'0'346'0,"0"0"-39"0,0 0-13 0,0 0-14 0,0 0-9 16,0 0-2-16,0 0-24 0,0 0-28 16,0 0-20-16,0 0-20 0,0 0-26 0,0 0-19 15,0 0-24-15,0 0-20 0,13-46-26 0,-13 47-17 16,0 0-15-16,0 0-12 0,0 0-8 0,0 1-6 0,0 0-7 15,-1 1-10-15,-2 4 8 0,-1 3 7 16,1 6 5-16,-1 1 9 0,-1 3-7 0,1 0-4 16,-1 1 0-16,0 2-2 15,2 0-1-15,-1 0-1 16,-1 3 2-16,1-4-1 0,0 0 1 0,0 2 0 0,1-2-2 16,-2-3 2-16,1 0 0 0,2-1 2 0,-2-2 0 15,1-1-1-15,0-3-2 0,1 0-3 16,1-2 4-16,-1-1 2 0,0 1 1 0,1-3 7 0,0 1-5 0,1-3-1 15,-1 0 2-15,1-1-5 0,0 1 3 0,0-1-3 16,-3 1-10-16,2 0-10 0,0-1-17 0,-2-1-16 16,2 1-19-16,-1 0-26 0,-2-1-36 0,0-1-60 15,0 1-117-15,0-3-243 0,1 0-454 0,1 0 72 16</inkml:trace>
  <inkml:trace contextRef="#ctx0" brushRef="#br1" timeOffset="112232.2041">11876 4034 844 0,'0'0'302'0,"0"0"12"0,0 0-50 0,0 0-28 0,0 0-37 15,0 0-38-15,0 0-44 0,0 0-36 0,0 0-32 16,0 0-16-16,0 0-7 0,0 0-7 0,0 0-3 15,73-76 0-15,-55 75 2 0,2 1-1 0,0 0 1 16,2 2 0-16,1 3 2 0,2 4-2 16,-1-1 2-16,2 2-1 0,1-1-4 0,0 3-4 15,-2 0-2-15,0 1-5 0,-3-1 0 0,-3 3 3 16,1-2-2-16,-3 1 0 16,-4-2-1-16,2 2-3 0,-5 0 1 0,-3 0 1 15,0-2-1-15,-4 1 2 0,1 1-2 0,-4 0 4 16,0 1 6-16,0 0 4 0,-6 2 5 15,-3 1 6-15,-1 0-1 16,-2-1-2-16,-4-1 0 0,1 2-3 16,-3-1-1-16,-3-2 1 0,-3 1-2 0,0-3 1 0,-2 1-1 0,-4-2-1 15,0 1 0-15,2-1 7 0,-2-3-1 0,3 0 0 16,2-2 0-16,1 0-6 0,3-2 3 16,0-1-1-16,1-2 1 0,6 1 20 0,5-2 3 0,3 0 4 0,4-1-3 15,2 0-26-15,0 0-6 0,0 0-4 0,0 0-1 16,0 0 4-16,0 0-3 0,0 0-1 15,0 0 0-15,0 0 0 0,0 0-3 0,0 0 0 16,0 0-3-16,0 0-4 0,0 0 4 0,0 0-2 16,0 0-4-16,0 0-4 0,1 0-25 15,-1 0-32-15,0-1-65 0,0 1-163 0,0 0-286 16,0 0-650-16,0 0-106 0</inkml:trace>
  <inkml:trace contextRef="#ctx0" brushRef="#br1" timeOffset="115467.7193">12451 7507 0 0,'0'0'508'0,"0"0"-260"0,0 0 8 0,0 0-30 0,0 0-12 0,0 0-14 0,0 0-28 16,0 0-33-16,0 0-20 0,0 0-14 16,0 0-12-16,0 0-12 0,-33-79-16 0,29 75-7 15,-2-3-6-15,1 1-1 0,-3 1 5 0,2-1 0 16,0 0-8-16,-2 0-7 0,2 1-11 0,-4 1-6 16,0 0-2-16,-1 0 0 0,-3 1-1 0,2-1 9 15,-7-1 4 1,3 3-3-16,-4 1 0 0,-2-2-18 0,-1 3-8 15,-3 0 0-15,-1 0-2 0,-3 0 4 16,1 1 0-16,0 1 3 16,-2 0 4-16,1 1-4 0,1-1 0 15,-3 2-1-15,1-1-3 0,1 2 4 0,2-2-1 16,0 1 0-16,0 0-3 0,0 3 1 0,3-3 2 16,-1 1 0-16,1 1 6 0,-1 0-5 0,0 2 0 0,1 0-1 0,3 1-6 15,-3 0 5-15,1 1-1 0,-1 0 0 0,2 3 2 0,-2-1-4 0,-1 3 0 16,-1 1-2-16,0-1 0 0,1 2 1 15,0-1 0-15,3 2 0 0,-3-1-1 0,1 1 2 16,-1 1 0-16,-1 0 0 16,1 1 7-16,-1 1-6 0,2 0 0 0,-1 4 0 0,1-1-6 15,2-1 7-15,-1 1 0 0,2 1 1 0,-1 3 4 0,2-3-5 16,1 3 1-16,0-1-2 0,1 2-1 0,1 1 1 16,2 0-1-16,1 1-1 0,0 1-1 15,0 0 3-15,2 0 0 0,-1 2 0 16,0 1 0-1,1 3-2-15,1-1-2 16,-2 0 2-16,2 1-2 0,0-2 3 0,-2 3 1 0,1 0-2 16,1-3 2-16,2 1-4 0,1-1-1 0,3 1 0 0,-2-3 3 0,1 1-1 0,3 0 2 15,-1-2 0-15,2-1-2 0,3-1 3 0,0 2 0 0,0 0 2 0,0 0 0 16,2 0-3-16,3 0-3 16,1-2-2-16,1 2 1 0,5-1 2 15,-1 4 1-15,4 0 2 0,0 1-3 0,3 4 2 16,1-4 0-16,3 2 0 0,1-1 4 0,5-2-2 15,-1-3 1-15,3 0-2 0,4-1-4 0,0 0 4 0,3-4 0 16,1 0 2-16,1-3 1 0,3-3-1 16,0-1-4-16,1-4 1 0,5-1 3 15,-1-3-5-15,1-2 6 0,4-4-2 0,2 0-3 0,0-2 5 16,1-1-6-16,1-1 3 0,1-2 4 16,1-1-7-16,0-1 3 15,1-4-4-15,-1-1-2 0,1 1 5 0,-2-1-1 0,-3-1 2 16,2-1-1-16,-5-2 1 15,0-1-3-15,-1-2-1 0,-4 1 3 16,-4-2-4-16,2 1 3 0,-3-3 0 0,1 1-4 0,-1-4 7 0,-1 0-3 16,1-1-1-16,-1 0 4 15,-2-2-8-15,1-1 2 0,1 1 0 0,0-1 0 16,3-2 5-16,2 0 3 0,0 0 2 0,3-2 0 0,-3 1 0 0,3-1-3 16,-6 1 0-16,3-2 3 0,-2-1-4 0,-5-1 1 0,1-1 0 15,-2-2-6-15,-2-3 6 16,0-1 0-16,-3-3-2 0,-2 0 3 15,-1 0-3-15,-5-2-1 0,-3-2-3 0,-1 3 3 0,-2-2 1 16,-3-1 0-16,-4 2 4 0,-2-1-5 0,-3 1-1 0,-1 0 1 16,-1 2-2-16,-2 1 3 0,-2-1-2 15,0 4-1-15,0-2 0 0,0 0-2 0,-1 0 2 16,-1 1 0-16,-2-2 2 16,-1 1 0-16,-4 0-1 15,0 0-2-15,-1-4-2 0,0 1 0 0,-3-1 0 0,2 0 3 0,-6 1 0 16,1-1-2-16,-3 2 1 15,-3-1-1-15,-3 4-1 0,-1 1 1 0,-4 1 1 0,0 2-2 16,-4 1 6 0,-1-2-8-16,-5 3 4 0,-1 3 1 0,-3-1-3 0,-1 2 6 0,3 3-5 0,-3 1-2 0,4 3-1 0,0-2 0 15,-3 3 1-15,4 2 0 0,3 1 3 16,0 1 1-16,-1 0-5 0,4 2 3 16,-4 3-3-16,5 0 0 0,-1 4 2 0,-1 1-3 0,1 2-1 15,-4 3-2-15,0 0 3 0,-3 3 1 16,-2 7 0-16,-5 3 0 15,-4 6-5-15,-3 3-5 0,-4 6-4 0,-2 4-10 16,-2 4-8-16,1 4-10 0,1 5-14 16,4 3-20-16,1 3-29 15,2 3-83-15,8-2-275 16,10-13-694-16,15-12-595 0</inkml:trace>
  <inkml:trace contextRef="#ctx0" brushRef="#br1" timeOffset="115983.2846">11972 7283 321 0,'0'0'488'0,"0"0"-12"0,0 0-87 0,0 0-45 15,0 0-48-15,0 0-47 0,0 0-50 16,0 0-48-16,0 0-42 0,0 0-40 0,0 0-31 0,0 0-24 16,0 0-10-16,19-51 0 0,-23 65 1 15,-2 3 8-15,-2 6 0 0,-2 5 4 0,-1 6 3 0,-2 7 4 16,-1 6 3-16,-4 8-3 0,-1 4-3 15,0 4-4-15,-3 5-2 0,0 2 0 16,-2 6 4 0,-1 3 0-16,2 3 1 0,-2 2-3 0,2 0-3 0,2 0-1 0,2 0-2 0,2-5 2 15,1 0-1-15,0 0 0 0,1-2 2 16,0-1-3-16,0-1 7 0,-1 1-3 0,-1 1-4 16,-1-4 2-16,3 1-7 0,-1-2-1 0,-2-1 0 0,5-4 0 15,-1-2 2-15,-1-7 0 16,4-1-1-16,0-4-3 0,0-4-1 0,4-2 0 15,1-4-1 1,-3-4 4-16,2-5-2 16,-1-2-2-16,2-3-2 0,-1-3-6 0,2-7 3 0,-1-2-2 15,4-6 0-15,-2-4-5 0,2-3-10 0,2-3-5 0,0-1-11 0,-2-4-26 0,2-6-47 16,0-4-70-16,0-6-141 0,3-7-298 16,2 5-527-16,-3 7 52 0</inkml:trace>
  <inkml:trace contextRef="#ctx0" brushRef="#br1" timeOffset="116396.7986">12534 7376 2001 0,'0'0'109'0,"0"0"31"0,0 0 34 0,0 0-13 15,0 0 5-15,0 0-25 0,0 0-17 0,0 0-14 16,0 0-22-16,0 0-20 0,0 0-27 16,0 0-24-16,0 0-18 0,0 0-2 0,35-81 1 0,-33 100 5 15,-5 3 10-15,1 5-1 0,-1 5 1 16,-2 5 1-16,-1 3 2 0,-2 4 2 16,-2 7 1-16,-3 3-1 0,-3 6 3 0,-3 5-4 0,0 8 1 15,-2 7 0-15,-2 7-6 0,0 6 1 16,-2 3-2-16,-1 3-4 0,0-1 0 0,-1 0 1 15,-1 3-4-15,0-1 4 0,0-1-2 0,2 2-7 16,0-2 4-16,5-1-1 0,0-8 0 16,4-1 7-1,3-7-3-15,1-5 1 0,-1-4 1 0,2-4-6 0,1-7 1 0,-3-4 0 16,3-4-2-16,-1-9 5 0,1-6 0 0,4-6-2 0,-1-7 0 0,1-2-9 16,1-6 0-1,1-6-7-15,2-2-11 16,1-6-3-16,-2-2-23 0,1-2-26 0,0 0-48 0,-2-7-108 15,-4-4-287-15,5 1-687 0,-1 3-198 0</inkml:trace>
  <inkml:trace contextRef="#ctx0" brushRef="#br1" timeOffset="116872.0098">10797 8440 1150 0,'0'0'156'0,"0"0"60"0,0 0 56 0,0 0-13 16,0 0 10-16,0 0-37 0,0 0-38 0,0 0-45 15,0 0-42-15,0 0-33 0,0 0-24 16,0 0-12-16,0 0-9 0,9-25 3 0,5 24 2 16,4-2-3-16,5 1 4 0,4 1-7 15,4 0-2-15,9-2 1 0,3 2-8 0,8-3 0 16,8 0-3-16,6-2-2 0,9 0 3 16,8-3 0-16,9-1-4 15,5-1 0-15,6 0-1 0,4-2-3 16,2-1 0-16,4-1-1 0,3 0-5 0,-1-1 3 0,0 1-2 15,-2 3 1-15,-5-3 3 0,-4 3-2 0,-7 0 1 16,-5 1-3-16,-6 0-3 0,-8 1 3 0,-6 1 1 0,-10 1 0 16,-8 1 4-16,-8 2-6 15,-11 1 0-15,-7 0-1 0,-8 2-2 16,-8 1 3-16,-6-1 3 0,-3 2 5 0,-2 0-2 0,-4 0-4 0,-6 0-16 16,-7 0-22-16,-5 0-20 0,-8 0-43 0,-5 2-59 15,-7-1-180-15,9 0-701 0,11 0-690 0</inkml:trace>
  <inkml:trace contextRef="#ctx0" brushRef="#br1" timeOffset="117415.6607">11049 7897 0 0,'0'0'252'16,"0"0"179"-16,0 0-54 0,0 0-10 0,0 0-24 0,0 0-31 16,0 0-44-16,0 0-43 0,0 0-45 15,0 0-43-15,0 0-38 0,0 0-30 0,0 0-22 16,0 0-18-16,11-45-9 0,-14 50-10 0,-3 2-1 16,-1 3 2-16,-1 1 1 15,-1 1 7-15,0 3 3 0,-2 2 4 0,0 2 1 0,1 3-2 0,-1 2-2 16,2-1 1-16,0 0-4 0,2 1 1 31,-1-2-3-31,5 2-6 0,1-3-3 0,1-1-4 0,1-2 1 16,0-2 1-16,3-2 2 0,3-3 1 15,4 1-1-15,0-2 2 16,2-3-1-16,5-1 5 0,3-3-1 16,2-3 1-16,2 0-3 0,1-1-3 0,1-4-2 0,2-4-3 0,-5 0-2 0,4 0-5 0,-3-2-5 0,-1 2-11 0,-2 0-8 15,-2-1-13-15,1-1-12 0,-6 0-13 16,-1 2-12-16,-4-2-12 0,-3 1-25 15,-1 0-40-15,-2-1-79 0,-3 2-147 0,0 1-324 0,0 4-514 16</inkml:trace>
  <inkml:trace contextRef="#ctx0" brushRef="#br1" timeOffset="117715.8515">11044 7814 1193 0,'0'0'286'0,"0"0"22"0,0 0-18 0,0 0-27 0,0 0-47 0,0 0-62 16,0 0-63-16,0 0-39 0,0 0-18 15,0 0-1-15,0 0-4 0,0 0-4 0,0 0-5 0,0 0-8 16,118-101 1-16,-94 92-3 0,2 2-2 0,-3-1 2 16,2 1-2-16,-3 1-2 0,0 0 0 15,-1 3-3-15,-2-1-1 0,-3 1 0 0,-1 1 0 16,-2 1-4-16,-5 0-14 0,3 1-18 15,-4 0-25-15,-3 0-25 0,1 2-33 0,-4 1-48 0,-1 3-86 16,0 1-172-16,-1-2-407 0,-2-1-265 16</inkml:trace>
  <inkml:trace contextRef="#ctx0" brushRef="#br1" timeOffset="118003.0085">10933 7964 374 0,'0'0'260'0,"0"0"6"0,0 0 27 0,0 0-1 0,0 0 34 15,0 0-11-15,0 0-39 0,0 0-54 0,0 0-53 0,0 0-64 0,0 0-38 0,0 0-17 0,0 0-13 0,118-17-5 0,-95 12-12 16,-2-3-5-16,3 1-3 0,1 0-4 0,-3 1 2 16,2 1-2-16,-1 0-3 0,0 3-2 15,-1-3-16-15,0 1-21 0,-3 0-43 0,1 0-96 16,-2-1-233-16,-3 2-661 15,-7 1-328-15</inkml:trace>
  <inkml:trace contextRef="#ctx0" brushRef="#br1" timeOffset="121452.8339">8432 5182 0 0,'0'0'0'0,"0"0"0"16,0 0 0-16,0 0 0 0,0 0 0 0,0 0 155 0,0 0 106 0,0 0-17 0,0 0-12 15,0 0-2-15,0 0-16 0,0 0 1 16,-73-7-10-16,71 6-26 0,-1 0-21 0,-2-1-29 16,4 2-11-16,-2-1-16 0,-2 1-13 0,3 0-10 15,0 0-11-15,0 0-12 0,-2 0-8 16,3 0-10-16,0 0-12 0,1 0-6 0,0 0-5 15,0 0-1-15,0 0-1 0,0 0-3 0,0 0-2 16,0 0-3-16,0 0-3 0,1 0-4 0,4 0 6 16,-2 3 3-16,4 0 10 15,-2 0 9-15,5 0 2 0,5 1 2 16,-1 1-4-16,5-3-4 0,1 1-2 0,2-2-4 16,5 0 0-16,-1-1-3 0,4 0 0 15,5 0-4 1,0-2 2-16,8-2 1 0,3-2-3 15,4 2 4-15,1 0-4 0,4-1-1 16,5 0-1-16,2-1-7 0,6 1 4 0,2 0-1 16,-2 1 0-16,5-2 6 0,-1 1-6 0,0 3 0 15,-3-3 0-15,0 2-1 0,0 0 0 0,0 0-1 16,-4-1 0-16,2 1-3 16,-4-1 3-16,-2-1 2 15,2 2 0-15,-4-2 6 0,0-1-3 0,-3 0-2 0,-1 0 0 0,-2 1-6 0,1 1 5 0,-4-3 2 16,0 3 1-16,-2-1 4 0,-5-1-5 15,2 1-2-15,-7-1 0 16,1 3-1-16,-2-2 0 0,-4 0 1 16,0 2 0-16,-5-2-3 0,0 2 3 0,-4-2-1 0,0 1-1 15,-5 2 7-15,0-2-6 0,1 0 1 0,-2 2 1 16,1-2-8-16,-1 2 6 0,-2-2 1 0,1 2-2 16,-2 0 4-16,0 0-3 0,-1 0-1 0,1-1 2 0,-3 2-1 15,1-3-1-15,-1 1 1 0,1 1 1 0,0 0-6 0,-1-1 5 0,0 1 0 0,-2 0-1 16,-3-1 4-16,2 2-4 0,0 0 1 0,-4 0 1 15,2 0 0-15,1-2 1 0,-1 1-2 16,2-2 0-16,1 0 0 0,2 2 1 0,2-2-2 0,-1 1 0 0,0 0 2 16,0-3-2-1,2 3-2-15,-4 0 0 0,4 0-3 0,-4 0 4 0,2 0 0 0,-2 1 2 16,-1-1 2-16,0 1-3 0,1-1 0 0,-3 1 0 16,-1 1-4-16,-1 0 5 0,0 0-2 0,-3-1 0 15,-1 2 0-15,-2 0-1 0,1 0 2 0,-1 0-1 16,0 0 3-16,0 0-7 15,0 0-5-15,0 0-3 0,0 0-9 0,-1-1-1 16,-1 1-6-16,0 0-10 0,-3-1-36 0,-1 0-26 0,-1 1-56 0,-3-1-83 16,-1 1-112-16,-3-1-235 0,4-2-391 15,1 2 158-15</inkml:trace>
  <inkml:trace contextRef="#ctx0" brushRef="#br1" timeOffset="121683.7587">11036 4664 1103 0,'0'0'363'0,"0"0"-35"0,0 0-23 0,0 0-50 0,0 0-86 16,0 0-75-16,0 0-43 0,0 0-7 0,0 0 3 16,0 0 10-16,0 0 1 0,0 0-12 0,0 0-9 15,144 31-10-15,-109-17-8 0,-2 3 0 16,-1 0 1-16,-4 4 1 0,-2 2-4 0,-5 1-4 16,-3 2 5-16,-3 5 4 0,-7 3 4 0,-2 1 3 15,-5 3-7-15,-1 1-1 0,-7 0-3 0,-4 1-1 16,-6-2 3-16,1-1-3 15,-5-1 2-15,-4-2-9 0,-4 1-14 0,-2-2-26 16,-5-1-52-16,-4 2-95 0,10-11-326 16,8-8-807-16</inkml:trace>
  <inkml:trace contextRef="#ctx0" brushRef="#br1" timeOffset="122795.8651">7935 8026 0 0,'0'0'0'0,"0"0"16"0,0 0 147 0,0 0 25 0,0 0 21 16,0 0 12-16,0 0-4 0,0 0-31 0,0 0-30 16,0 0-22-16,0 0-17 0,0 0-14 15,0 0-13-15,5-4-11 0,-5 4-8 0,1 0-14 0,0 0-7 16,-1 0-7-16,0 0-7 0,0 0-3 15,1 0-4-15,3 0 27 0,0 0 23 0,2-1 10 16,2-3 8-16,1-1-25 0,5 0-22 0,1-3-9 16,1-1-3-16,1-2-3 0,3-1-7 15,-1 1-1-15,3-3-9 0,3 0-3 0,-2-1 2 16,6-1-5-16,0-1 2 16,1 0-2-16,1-1-2 0,1 1 1 0,1-2 1 0,4 2 2 15,-2-1 2-15,5-2 0 16,5 1 1-16,-2-2-2 0,2 0 2 0,4-1-2 15,2-2-2-15,5-1 2 0,-1-1-2 0,4-1 0 0,-2-1-2 16,2 0 0-16,4 0-2 0,-1-1-2 16,1 2-1-16,-1 0-1 0,1 0-2 0,-1-1 0 15,3-1 3-15,-2-3 1 0,0 4 1 16,2-2 0-16,2 1-1 0,-2-2 1 0,2 1-1 0,-1-2 3 16,1 3 0-16,1-2 1 0,-1 3 1 15,-1-1 0-15,-3 1 2 0,1-2 0 0,0 2 1 0,-3-3-2 16,-2-1 0-16,-1 1-2 15,1 0 0-15,-5-1 1 0,1 2 1 0,-3 2-1 0,-3-3 2 0,-1 3-2 16,-4-2 0-16,-1 2-3 0,-2 3 0 0,-3 0-1 16,-2 0 1-16,-1 2-1 0,-3 2-4 15,-1 1 2-15,-1 0 0 16,-1 2-1-16,1-1 5 0,-1 3-8 0,-2-1 1 0,0 1-1 0,-2 2-5 16,0 0 4-1,0 2 1-15,-4-1-2 0,3 1 3 0,-2 1-1 0,-1 0 0 0,0 3-2 0,-1-2 1 16,0 1-1-16,-2 0 2 0,0-2-1 15,0 2-1 1,-1 0 2-16,2 0 0 0,-3-1 0 0,0 1 5 16,-2 1-5-16,-2 1 0 15,-1 1 0-15,-4 2-4 0,-1 1 6 0,-2 1 0 0,-4 1 1 0,1-1 6 16,-1 2-3-16,0 0 2 0,0 0 0 0,0 0-2 0,0 0-4 0,0 0-2 16,-1 0-4-16,1 0-7 0,-3 0-1 0,1 0-10 15,1 0-12-15,-3 0-20 0,0 0-68 0,-2 0-95 16,-5 0-183-1,4 0-483-15,1 2-783 16</inkml:trace>
  <inkml:trace contextRef="#ctx0" brushRef="#br1" timeOffset="123065.5166">11496 5957 1459 0,'0'0'352'15,"0"0"-158"-15,0 0-20 0,0 0 18 0,0 0-29 16,0 0-31-16,0 0-32 0,0 0-25 0,127-10-24 15,-111 20-4-15,-1 3-7 0,1 5-7 16,-2 3-3-16,1 3-9 0,-4 1-5 0,0 2-1 16,-3 0 0-16,-3 0-8 0,-4 4 4 0,-1-3 4 15,0 2 0-15,-9 1 9 0,-3 1-10 0,-2-3-19 16,-6 0-25-16,-1-1-41 0,-6-3-62 0,-2-2-136 16,6-6-360-16,5-6-933 0</inkml:trace>
  <inkml:trace contextRef="#ctx0" brushRef="#br1" timeOffset="124034.8879">8157 5491 0 0,'0'0'0'0,"0"0"342"0,0 0 15 0,0 0-27 0,0 0-51 0,0 0-21 0,0 0-26 16,0 0-29-16,0 0-25 0,0 0-23 15,0 0-28-15,0 0-26 0,0 0-21 0,0 0-26 0,21-86-19 16,-21 86-22-16,0 0-21 0,1 0-18 16,3 2 14-16,-1 4 8 0,5 1 9 0,2 4 18 15,1 0-11-15,0 5 0 0,6 1 0 0,-2 3 0 16,4 5 0-16,-1-3-2 16,3 4-3-16,1 4 2 15,0-2-4-15,6 5 2 0,2-1 6 16,1 0-4-16,2 2 1 0,4 1-1 0,-3-3 0 15,5-1 4-15,0-2 1 0,0 0 3 0,1-4 6 0,-4 3 3 16,4-2 0-16,0 0 0 0,0 3-5 16,-2-4 0-16,2 1 4 15,1-1 1-15,-1 2-2 0,1 2-6 0,0 1-4 0,0 0-5 0,-2 3-2 16,0 2 0-16,-3 5-1 0,1 1 3 0,-4 2 1 0,-1-1-1 16,-1 1 0-16,3-2-3 0,-2 1-2 0,1-5 1 15,-1-1-1 1,-1-4 1-1,-1 0 1-15,1-5-1 0,-1 3 0 0,0-1 3 0,-1-2-4 0,-2-1 4 16,1-2 2-16,0 0-4 0,-3 0 6 0,2 1-1 0,-2 0-4 0,0 0 7 16,2-1-3-16,-2 2 2 0,1 1 1 0,-1 1-6 0,0 2 1 0,0 3-2 15,1 1-1-15,-1 0 0 16,1-1-3-16,-4-2 1 0,1-1 0 0,0-4 1 16,1-2 1-16,-3-1-2 0,1-1 2 15,0-1-5-15,-2-1 3 0,1-1-1 0,-1-2 1 16,-2-1 7-16,0 0-2 0,-2-1 0 0,1 0-1 0,-2-2-6 15,2-2 4 1,-3 1 0-16,3-1 1 0,0 1 6 16,-1 2-4-16,4 1 1 0,-2 0-2 0,4-1 1 15,-3-2-1-15,1 1 1 0,3 2 1 0,0-2-5 0,0 0 2 16,-2-1-3-16,3-1 1 0,-2 1 2 16,-2 1-2-16,0-2-1 0,-3-1 0 0,1-1-4 15,-3 0 3-15,-4-5 1 0,-1 1 1 0,-3-3 1 0,-1 1-1 0,-3-2 0 16,-2 0-1-16,-1-1 3 0,0 2 2 0,0-2 4 0,0 0 4 15,0 0-3-15,0 0 2 0,0 0-1 0,0 0-1 16,0 0 2-16,-1 0-3 0,-1 0-5 16,-3 0-2-16,-1 0-5 0,1-2-4 0,-3 0 0 15,3-1-5-15,-3 1-6 0,3 0-6 16,-1-1-10-16,2 1-9 0,-2 1-7 0,0 0-15 0,-2 1-19 16,1 0-19-16,-2 0-35 15,-1 2-39-15,-2 3-77 0,1 2-136 16,-4-2-273-16,5 1-400 15,3-2 299-15</inkml:trace>
  <inkml:trace contextRef="#ctx0" brushRef="#br1" timeOffset="124388.5637">10115 7971 2009 0,'0'0'174'0,"0"0"-1"0,0 0-32 15,0 0-28-15,0 0-24 0,0 0-13 0,0 0-5 0,0 0-3 16,0 0-10-16,0 0-8 0,0 0-3 16,0 0-8-16,120-31 1 0,-97 31 0 0,4 0-3 15,-2 0-5-15,2 0 1 0,-4 2-2 0,3-1-1 16,-1 2 3-16,2-1-7 0,-3 2-7 16,-1-3-1-16,-2 2-4 0,2-1-5 0,-7-1-2 15,1-1 1-15,-3 1 2 0,0 0-2 0,-2 1 0 16,0-1-5-16,-3 0-5 0,0-1 5 15,0 1 2-15,-3-1 0 0,0 0 7 0,-2 0-7 0,2 0 1 16,-2 0-1-16,2 0-2 16,-2 0 2-16,1 0-1 0,-2-1-3 15,3-1-4-15,-2-1-8 0,0 0-9 0,2-1-10 0,-3 0-6 0,1 0-22 16,-1-1-25-16,-2-1-27 0,1-1-45 16,-1 0-65-1,-1-1-99-15,0-1-199 0,2 2-378 16,-2 1-211-16</inkml:trace>
  <inkml:trace contextRef="#ctx0" brushRef="#br1" timeOffset="124737.158">10788 7370 322 0,'0'0'542'0,"0"0"-129"0,0 0-87 0,0 0-39 15,0 0-48-15,0 0-12 0,0 0-23 0,0 0-33 16,0 0-26-16,0 0-32 0,0 0-18 15,0 0-15-15,0 0-12 0,0 0-5 0,0-98-11 16,0 98-9-16,0 0-11 0,0 0-6 0,0 0-10 16,0 0-8-16,0 2-1 0,0 1-9 15,0 1 4-15,0 1 1 0,0 8 2 0,5 1 9 16,-1 2-2-16,0 6 1 0,2 3 3 0,-3 2-5 16,2 2 3-16,-3 1-3 15,2 2 0-15,-2 3 3 0,-1-1-4 16,-1 2 1-16,0-3 0 15,0 0-4-15,0-2 1 0,-3-3-2 0,1-1-1 0,0-4-3 0,-1-2 3 16,-1-2 0-16,3-4 0 16,-1-1 6-16,0-3-5 0,0-1-2 15,-1-3-1-15,0-1-8 0,2-1 4 0,-2-1-7 0,2-1-8 16,-1 0-11-16,1-2-25 0,0-1-31 0,-1 0-56 0,0 0-102 16,1 0-378-16,-3 0-977 0</inkml:trace>
  <inkml:trace contextRef="#ctx0" brushRef="#br1" timeOffset="126912.8854">7709 8751 683 0,'0'0'283'0,"0"0"4"0,0 0-28 0,0 0-21 0,0 0-15 0,0 0-24 0,0 0-30 15,0 0-21-15,0 0-33 0,0 0-29 0,0 0-32 0,0 0-23 16,-15-6-13-16,15 6-12 0,0 0-2 0,1 0-2 0,1 3 9 16,4-1 15-16,1 1 13 0,8 1 6 15,-1 0 0-15,6 1-9 0,1-1-2 16,4 1 1-16,2 0-3 0,2-2-1 0,3 1-7 0,6-2-1 15,-1 2-2 1,5-2 4-16,2 0-1 0,4 1 0 16,4-2-1-16,-1 2-8 15,7-1-2-15,-1-1-2 0,4 0-1 16,4-1 6-16,-3 0-5 0,1 2-3 16,-2-2 1-16,1 0-6 0,-1 0 7 0,0 0 1 15,-1 0 0-15,-1 0 1 0,-2 0-7 0,-1-2 0 16,-4 2-1-16,1 0 0 0,1 0 1 0,-4 0 0 0,-4 2 1 15,1-2-8-15,-5 0 4 0,-2 1 2 0,2 0 0 16,-2 1 5-16,0 1-5 0,2-1-2 0,-3 0-2 0,1 2 1 16,-2-2 3-16,0 2 3 0,2-2 3 0,-4-1-1 15,-1-1-3-15,-1 0 3 0,4 0-3 0,0 0 4 0,1 0-2 16,1 0-2-16,-1 1 1 16,-3-1-5-16,2 0 5 0,-6 0-1 0,-2 0 0 15,-1 0 2-15,-1 2-3 0,-3-2-2 16,-4 0-1-16,0 0-2 0,-2 0 4 15,-2 0 1-15,-2 0-1 0,-2 0-2 16,-3 0-1-16,-3 0 3 0,-1 0 0 0,-4 0 8 0,-1 0-2 0,-1 0 0 0,0 0 3 0,0 0-6 0,0 0 7 16,0 0 1-16,0 0 1 0,0 0 2 0,-1 0-5 15,0 0-3-15,0 0-3 0,-1 0-2 16,-1 0-1-16,2-2-2 0,-2 1-2 0,-2 0-1 16,2-1-1-16,-1 0 3 0,-1 1-2 0,3 0 4 15,-2 0-6-15,2 0-9 16,-2-2-5-16,2 2-16 0,-3 0 1 0,1-1-8 0,-1-1-16 15,0 2-24-15,-3-2-44 0,-2 2-70 0,2-1-162 0,0 1-437 16,3 1-888-16</inkml:trace>
  <inkml:trace contextRef="#ctx0" brushRef="#br1" timeOffset="127341.1576">9923 8569 557 0,'0'0'660'0,"0"0"-367"0,0 0 7 0,0 0-24 0,0 0-40 15,0 0-23-15,0 0-36 0,0 0-24 0,0 0-29 16,0 0-24-16,0 0-27 0,0 0-31 0,0 0-18 16,0 0-12-16,-62-19-7 0,66 22 6 0,4 2 0 15,4 2 4-15,3 0 0 0,5 1-2 16,3 1 5-16,2 0-1 0,2 0-2 0,1 1-4 15,-1-2-5-15,-3 1-2 0,-1 1-4 16,2-1 0-16,-5 1 2 16,-1-2 0-16,-3 1-1 0,2-1-3 15,-6 1 2-15,2 0 0 16,-5-1 3-16,-1 3 4 0,0-3-5 0,-3-1-3 0,-1 1-1 0,-2-2-1 0,-1 1 3 16,-1-1 1-16,0 1 1 0,0 0 1 0,0-1-2 15,0 1-1-15,0 0 0 0,0-1 3 0,-3-1 0 16,-1 1-1-16,1 0 2 0,-1-1-4 15,-3 3 2-15,-2-1 3 0,2 0 1 16,-3 2-2-16,-4-2 0 0,0 3-2 0,-6 1-5 0,-3 2-7 0,-2 1-12 16,-5 2-16-16,-1 0-30 15,-5 2-54-15,0 0-116 0,7-2-311 16,7-5-673-16</inkml:trace>
  <inkml:trace contextRef="#ctx0" brushRef="#br1" timeOffset="130034.5436">11782 4902 0 0,'0'0'185'0,"0"0"122"0,0 0-48 15,0 0 10-15,0 0-4 0,0 0-13 16,0 0-24-16,0 0-5 0,0 0-11 0,0 0-12 0,0 0-33 0,-4-62-29 0,5 61-18 15,1 1-19-15,-2 0-10 0,0 0-11 0,0 0-18 16,0 0-17-16,0 0-14 0,0 3-14 16,0 2-3-16,0 3 0 0,0 3 5 0,0 7 6 15,-2 1 2-15,-1 5 1 0,1 2-5 0,1-1-4 16,-3 4-4 0,0 0-4-16,0 2-1 0,-1 2-1 15,2-2-1-15,-2 1-1 0,2-2-2 0,1-1 0 16,1-1-2-16,1-4-2 0,-2-1 6 15,1-2-6-15,1-3 3 0,0-2 0 16,0-2-7-16,0-3 6 16,0-3 0-16,0 2-2 0,0-5 3 0,0 0-1 0,0-1 0 15,0-1 0-15,0 0 0 0,0-2 0 0,1 0 2 0,-1 0-2 0,0-1-3 0,0 0 1 0,0 0-5 0,0 0-9 16,0 0-3-16,0 0-24 0,0 0-21 16,-2 0-28-16,1 0-47 15,-2 0-94-15,0 0-283 16,2-1-629-16,-1 0-157 0</inkml:trace>
  <inkml:trace contextRef="#ctx0" brushRef="#br1" timeOffset="130618.9958">11885 4903 1403 0,'0'0'225'0,"0"0"-27"15,0 0-17-15,0 0-4 0,0 0-7 0,0 0-27 0,0 0-29 16,0 0-32-16,0 0-20 0,0 0-6 16,0 0-5-16,0 0-5 0,0 0-6 0,0 0-6 15,0 0-6-15,106-57-3 0,-92 56-4 0,-2 1-6 16,0 0-2-16,-2 2-4 0,0 4-2 0,1 2 1 15,-2 1-3-15,0 1 4 0,-2 4 1 16,1 1-3-16,-2 2 10 16,-4 3-5-16,1 2 1 0,-3 1 3 15,0 4-7-15,-3 2 6 0,-3 2 0 0,-4 0-2 0,-1 1-1 16,1-3-2-16,-2-1-2 16,0-4-3-16,1-1 4 15,0 0-4-15,0-4 1 0,1-1 1 0,0-3-4 0,2-4 4 16,2-1-1-16,0-3-3 0,2-5 6 0,3 1-6 0,0-2-2 0,1 0 0 15,0-1-1-15,0 0 2 0,0 0 0 0,0 0 0 0,1 0-3 16,3 0 1-16,-1 0 6 0,5 0 3 0,2 0 8 16,6 0 3-16,1 0-1 15,7 0-3-15,1-3-3 0,4-1 2 16,0-3 0-16,4 0 0 0,-2 0 1 0,0 1-7 0,-1 1 1 0,0-2-1 16,-5 1 1-16,-1-1 1 15,-2 0 0-15,-2 0-3 0,-3 3-3 0,-3 1 3 0,-4-1-2 16,-5 3 1-16,-1 1 7 0,-4-2-2 15,0 2 4-15,0 0 3 0,0 0-2 0,0 0 2 0,0 0-3 16,0 0-1-16,0 0 0 16,0 0-5-16,0 0-1 0,-1 0-3 0,1 0-1 0,-2 0 0 0,2 0-3 15,-1 0-4-15,0 0-17 0,-1 0-18 0,0 0-37 16,-3 0-67-16,-1 0-134 16,-2 0-550-16,5 2-952 0</inkml:trace>
  <inkml:trace contextRef="#ctx0" brushRef="#br1" timeOffset="133467.6361">10950 8564 0 0,'0'0'0'0,"0"0"0"0,0 0 0 0,0 0 0 16,0 0 198-16,0 0 123 0,0 0-14 0,0 0-22 0,0 0-16 15,0 0-27-15,0 0-20 16,0 0-22-16,-34-43-22 0,34 41-14 0,0 0-11 0,0 0-10 15,0 0-10-15,0 1-11 0,0 1-16 0,-1 0-15 16,0 0-20-16,1 0-20 0,-2 0-16 16,1 2-18-16,-2 3-7 0,1 2-3 0,-4 6-3 15,0 5 6-15,-3 6 0 0,1 1 2 16,-1 3 0 0,2 2-1-16,0 0-3 0,0 1-4 15,3-2 3-15,-1 2-2 0,4-3 1 0,0-1 0 16,1-5-4-16,0-4 3 0,4-2-2 0,2-2 0 0,2-3 2 15,3-3-3-15,0-2 4 0,2-2 2 0,4-4 0 0,0 1 3 0,2-6 1 16,1-4-1-16,0-1-4 0,1-2 0 16,-1-2-7-16,-3-1-2 15,1 1 4-15,-3-4-5 0,-3 1 6 0,1 1-2 0,-2 0-2 16,-2 2 7-16,-3 3-4 0,0 0 0 16,-2 4 7-16,-3 4-8 15,0 0 6-15,-1 3-1 0,0 0-1 0,0 0 4 0,0 0-4 16,0 0-1-16,-1 5-2 0,-3 3-1 0,1 4 0 0,-2 3-1 0,0 3 6 0,-1 1-2 15,-1 3 2 1,1 1 2-16,0-1-6 0,2 3 5 16,0-1-5-16,0 2 0 0,1 0 6 0,0 2-10 0,1 3-1 0,2 1-17 0,-4-2-39 15,3 3-69-15,0 1-183 0,-2-8-856 16,2-11-591-16</inkml:trace>
  <inkml:trace contextRef="#ctx0" brushRef="#br1" timeOffset="135754.71">13613 8468 0 0,'0'0'155'0,"0"0"183"0,0 0-71 0,0 0-6 0,0 0-6 16,0 0-17-16,0 0-16 0,0 0-13 15,0 0-25-15,0 0-15 0,0 0-25 0,0 0-32 0,-17-1-21 16,17 1-24-16,0 0-16 0,4 0-12 0,-2 1-14 16,0-1-2-16,4 1 1 0,-1-1 1 15,4 1 1-15,2-1 1 0,2 1-1 0,3-1 3 0,-1 0 8 16,2 0-3-16,1 0 0 0,1 0 1 16,1 0-11-16,0 0 2 31,3 0-2-31,2-2 0 0,3 0 2 0,5 0-4 0,3-2 0 15,2 1-3-15,5-2-4 0,6 1 3 0,3 0 1 16,4-2-3-16,7 2-4 16,1-2-2-16,5-1-3 0,2 2-2 15,3-1 10-15,-1 1-5 0,3-1 1 0,-3 1 2 16,-2-1-10-16,-3 0 4 0,-3 1 1 0,-4-1-5 0,-3 2 7 0,-5-2-2 0,-3 1-5 16,-7 1 4-16,-3 1-4 15,-7-2-1-15,-6 2 3 0,-7 0-2 0,-7 1 0 0,-3 1 5 0,-4 0 4 16,-4 1 7-16,-2 0 12 0,0 0 0 0,0 0 1 0,0 0-4 15,-2 0-15-15,-4-3-3 0,2 2-7 0,-4-1-6 0,-2-1 7 16,2 2-3-16,-1 0-3 0,2 1 4 0,-1-2-2 16,1 1 0-1,5 0 0-15,0 1 0 0,-2-1-7 0,3 1-6 0,1-2-4 16,0 1-11-16,0 0 0 0,0 0-12 16,0 0-16-16,0-1-15 0,-2 0-41 0,2 0-45 0,0-1-94 0,-1 0-221 15,1 1-545-15,0-1-453 0</inkml:trace>
  <inkml:trace contextRef="#ctx0" brushRef="#br1" timeOffset="136526.3036">15104 8042 557 0,'0'0'799'0,"0"0"-556"16,0 0 39-16,0 0-28 0,0 0-1 0,0 0-37 0,0 0-35 16,0 0-37-16,0 0-28 0,0 0-21 0,0 0-20 15,0 0-19-15,0 0-18 0,-27-52-14 16,27 52-3-16,0 0-11 0,0 0-1 0,0 0-3 0,5 2-7 16,-1 0 3-16,5 1 2 0,1 1 0 15,4 2 4-15,5-1 0 0,1 2-1 0,5 0 3 16,0 0-2-16,2 2-2 0,-4 0 2 15,3-2-2-15,-3 2-3 0,0 1 1 0,-2 1-3 16,0-2-1-16,1 2 5 0,1 1-4 16,-7-3 2-16,3 2-1 0,-2-1-4 0,-3 1 2 0,-2-2 2 15,2 0-2-15,-4 0 4 16,-4-1-1-16,2 2-4 0,-2 0 2 0,-3-2 0 0,-1 0 0 16,-2 0 4-16,0-1-2 0,0 0-1 15,0 1 0-15,0 0 1 0,0 0-1 0,-2-1 2 16,-5 1 1-16,3 0-1 0,-4 0 2 15,0-1-3-15,-2 1 1 0,-1-2 2 0,0 0-2 16,-3 1 2-16,-2 0-2 0,1 0 0 0,-2 1-1 16,-3 1 0-16,1-1 0 0,0 2-1 0,1-3 2 15,-4 2-3-15,0 0 0 0,0 1-1 16,-2 1-1-16,-3 0 2 16,3 0 1-16,-4 0-1 0,0 1 0 15,4-2-1-15,-3 1 0 16,6-2 1-16,-1-2 1 0,1-1 0 0,1 1 0 15,1-1-2-15,0 0 0 0,6-1 2 0,0-2-1 0,2 1 1 0,3-1 0 0,2 0-2 0,1-1-1 0,-1-1 2 16,5-1-1-16,-1 0 3 0,1 1-2 16,-2-1-1-16,2 2 1 0,1-2-4 15,0 1 3-15,-1-1 2 0,1 0-1 0,-1 0 0 0,1 0 1 16,0 0-4-16,0 0 2 0,0 0 1 0,0 0 0 16,0 0 1-16,0 0 1 0,0 0-4 0,0 0-1 15,0 0 3-15,0 0-1 0,0 0 1 0,0 0-1 16,0 0 0-16,0 0 0 15,0 0 0-15,0 0 1 0,0 0 1 0,0 0 0 0,0 0 2 16,0 0-4-16,0 0-3 0,0 0-2 16,0 0 1-16,0-1 1 0,0 1-2 0,0 0 3 15,0 0-8-15,0 0 1 0,0-2-1 0,0 2-2 16,0-1 2-16,0 1-5 16,0 0-5-16,0 0-22 0,0 0-7 0,0 0 3 15,0-1-7-15,0 0 4 0,0 1-20 0,0-1-50 0,0 1-65 16,-1 0-93-16,0 0-217 0,0 0-510 0,0 1-102 0</inkml:trace>
  <inkml:trace contextRef="#ctx0" brushRef="#br1" timeOffset="138608.9188">17439 7266 241 0,'0'0'272'0,"0"0"-27"15,0 0-12-15,0 0-8 0,0 0 5 0,0 0-20 0,0 0-24 0,0 0-30 0,0 0-21 0,0 0-20 0,0 0-21 16,0 0-14-16,0 0-20 0,0 0-11 16,-89-92-2-16,78 88 4 0,1 0-2 0,-2 1-6 15,-3 0-8-15,3 1-7 0,-1 0 0 16,-4-1 2-16,1 1 1 0,-2 2-4 0,0-2-6 0,-1 2-3 16,0-1 2-16,-2 1-1 0,0 0 6 15,0 0 0-15,2 0-5 16,-1 3 1-16,6-2-8 0,-4 1 0 15,2 1 0-15,-1-1-2 0,0 0 2 0,-3 2-1 0,1 1 0 16,-1-1-1-16,3 1 2 0,-2 1 2 16,1-1-2-16,-1 1 4 0,0 1-8 0,3 1-2 0,-2 1-1 0,-1 0-4 15,-2 2 4-15,3 1 0 0,-2-1 0 0,0 1 4 16,0 3-4-16,-1-1 0 16,-1 2 0-16,2-1 2 15,-2 2-1-15,-1-1-1 0,-1 2-1 0,2 2-2 0,-1 1 3 16,-3-1 1-16,2 1 0 0,-4 3 4 0,4-1-5 0,-3 1-1 15,0-1 0-15,0 0-3 16,0 0 5-16,3 0-1 0,-4-1 1 0,7-1 0 16,-1 0-3-16,0-1 0 0,3 0 0 0,-1 2 3 15,0-1-1-15,2-1 0 0,-1 3-1 16,5-1-5-16,-4 0 6 0,5-1-1 0,-4 2 2 16,4 1 3-16,-4 0-4 0,5-1-2 0,-2 0-2 0,-1-1 1 15,4 0 1-15,-1-2 0 0,-3 2 3 0,2-1-1 0,1 2 4 16,-1 0-1-1,-2 0 0-15,4 1 0 0,-1 2-4 0,1-2-1 0,-1 4-2 0,2-2-2 16,-3 2 4-16,2-1-2 0,4 3 3 16,-2-1 0-16,-2 1-3 0,1 1 1 0,0 4-3 0,-4 0 3 15,4 3 0-15,0 0-1 0,-1 1 2 16,2 1-2-16,3 2 0 16,-2-1 2-16,0-2 0 0,4-1 2 0,-1 2-3 15,3-4-1-15,2 2-1 0,0 0-1 16,0 0 2-16,5-1 2 0,0 0 2 0,4 0-5 0,0 1 2 15,2-2-3-15,1 0-1 0,0-1 3 0,6 2-2 16,0-3 2-16,3 1-1 0,2-3-2 0,2 2 5 0,5-1-1 16,5 0 3-16,2-2 2 0,3-2-5 15,2 0 1-15,2-2 0 0,3-2-3 0,0 0 7 16,7-2-1-16,-2-1 3 0,0-3-5 0,1-3 3 16,2 0-5-16,1-1-1 0,2-4 7 0,-3-2-9 15,4-2 6-15,-1-4 1 0,-2-1-5 0,2-1 6 0,-4-1-3 16,3 0 1-1,-3-5-1-15,3-1-2 0,-2-1-2 0,-4 1 0 0,3-3 2 16,-1-1-2-16,-2 0 3 0,1-2 1 0,0-2-5 16,-2-1 7-16,1-3-4 0,-2 0-1 0,-1-1 3 15,0 0-8-15,1 1 5 0,0 0 0 0,-2 0-3 16,3 0 7-16,-3-1-4 0,-5-1 2 16,2-2 0-16,-1-1-3 15,-1-3 0-15,2-2-1 0,-3 1 1 0,2-3 1 0,-1-3 3 0,-3 0 1 16,-1-3-3-16,-1-4 4 0,-2-1-4 15,-1-2-1-15,-2-2 9 16,-3-3-9-16,-4-2-2 0,-2-4 0 0,-2-1-5 0,-2-1 6 0,-1-2 5 16,0 0 0-16,-3 1-2 0,-5-2-3 15,1 2 0-15,-5 0 0 0,-2 1-1 0,-2 1 4 16,1-1-2-16,-3 1 3 0,0 0-3 0,-4 1 1 16,-1-2 0-16,-3 5-2 0,-1 0 5 0,-1 0-4 0,0-1-2 15,-2 2 0-15,1 0-2 0,0 2 3 16,-1 0 2-16,1 2 0 0,-2 1 2 15,2-1 0-15,-2 0-2 0,-3-1 1 0,1 1-2 0,-5 0 0 16,0-1 0-16,-1 4 0 16,-4 0-1-16,1 4 1 0,-4 1-1 0,1 2-2 0,-2 3 1 15,-1 1 0-15,-2 0-3 0,-2 5 3 16,-1 1-6-16,-4 4 4 0,2 1 1 0,-4 3-1 0,1 3 8 16,-1 2-7-16,-3 0-2 0,3 5 1 15,-5 1-5-15,1 2 8 0,-1 4-1 0,-1 1 0 0,-3 0 0 16,1 1-6-16,0 10 2 15,-1 1-3 1,-2 4-2-16,-1 4-9 0,1 2-6 0,0 3-8 16,1 1-11-16,-1 2-2 0,3 1-14 0,-2 2-12 15,5-3-35-15,3 2-58 0,5 0-96 16,9-2-248-16,7-8-552 16,10-8-423-16</inkml:trace>
  <inkml:trace contextRef="#ctx0" brushRef="#br1" timeOffset="139142.556">17270 7194 370 0,'0'0'199'0,"0"0"-26"16,0 0 66-16,0 0 25 0,0 0 15 0,0 0 5 0,0 0-18 16,0 0-18-16,0 0-35 0,0 0-41 15,0 0-35-15,0 0-42 0,0 0-33 16,0 0-26-16,38-113-28 0,-41 117 1 0,-1 2 2 16,-2 6 7-16,-3 3 10 0,-1 7-2 0,-2 1-3 15,-2 5-3-15,2 5-3 0,-5 5-1 0,2 4 4 16,-5 6 3-16,-1 6 0 15,-4 2 1 1,3 6-4-16,-2 3-5 0,-2-1 0 16,3 4-4-16,-2 0 0 0,1 1 2 15,-1 0-4-15,-1 1 7 0,-1-1-2 0,2 1-3 0,-3 1 4 0,3 0-2 0,-2 0 1 16,2-3 0-16,-1 4-3 0,1-1-5 0,1 0 1 0,3 1 1 16,0 2-4-16,0-1 5 0,0 1-3 0,-2-2-1 15,4-1 4-15,-1-3-5 16,1-4-1-16,0-3 1 15,4-1-4-15,-1-1 4 0,0-1 1 0,2-2-3 16,2-7 2-16,0-4-2 0,3-6 0 0,-1-5 1 16,1-2 2-16,0-3 0 15,3-3-2-15,-1-3-2 0,0-4-2 0,4-3-2 0,-2-6 5 16,3-3-1-16,1-4 3 0,0 0 0 0,1-2-9 16,0-1-3-16,0 0-5 0,0-1-7 0,0-4-8 0,0-1-28 0,0-1-42 0,0-7-55 0,1-1-86 15,1-8-152-15,4 5-422 0,-4 4-816 16</inkml:trace>
  <inkml:trace contextRef="#ctx0" brushRef="#br1" timeOffset="139635.5901">18035 7061 1587 0,'0'0'110'0,"0"0"17"0,0 0 41 16,0 0 32-16,0 0 3 0,0 0-5 15,18-117-31-15,-18 112-25 0,0 2-20 0,0 2-27 16,0 1-30-16,0 0-30 0,0 0-24 0,0 1-17 16,0 4-1-16,-1 5 2 0,-1 5 5 15,-2 4 12-15,-1 8 2 0,-1 5 1 0,-3 5 0 16,1 3-1-16,-4 7 1 0,-2 3 5 0,0 6-5 15,-4 3 4-15,-4 4-1 16,-1 6-5-16,-1 2 4 0,-1 4-2 16,-4 2 0-16,1 1-1 0,1 0 0 15,-1 2 0-15,0-1-2 0,-1 3 5 16,-1-3-6-16,0 3 1 0,-1 1 3 0,-1-1-9 0,0 3 6 0,-3-1 2 16,2 0-6-16,1 0 6 0,0-1-5 0,1 1-5 0,0-3 1 15,1 0-6-15,1-5 5 0,0-3 1 16,6-1 0-16,-4-3 4 0,3-2-4 15,-3-1-3-15,6-4-2 0,1-4-2 0,0-6 3 16,6-8 5-16,-2-5 0 0,5-7 1 0,2-2-5 16,-2-5-2-16,4-2 0 15,0-3 0-15,1-2 3 0,1-5-2 0,-1-3-1 0,4-1-6 0,-2-5-5 0,1-1-4 16,2-2-13-16,1-1-10 0,0 0-26 16,0-4-58-16,0-3-101 0,-1-1-232 0,0 0-674 15,1 2-443-15</inkml:trace>
  <inkml:trace contextRef="#ctx0" brushRef="#br1" timeOffset="140155.2448">15625 8606 1278 0,'0'0'233'0,"0"0"-63"0,0 0-3 0,0 0-23 15,0 0-9-15,0 0-4 0,0 0-12 16,0 0-7-16,0 0-11 0,0 0-18 0,0 0-24 0,0 0-21 16,0 0-12-16,0 0-6 0,16-23 8 15,-10 27 8-15,8 1 4 0,-1-2 3 0,5 0-6 16,1 0 1-16,4 0-1 0,3-3 1 0,7 2 5 16,2-2-1-16,8 0 2 0,8 0 3 15,13 0-2-15,2-6 0 0,14-1-8 0,5 1-10 16,10-4-9-16,7 2-6 0,4-3-4 0,11 2-1 15,-1-2 2-15,5 0-1 0,-1 4-3 16,-2-2 0-16,-1-1-2 0,-4 1-1 0,-2 0 3 16,-9 0-1-16,-3 0 2 15,-11 1-1-15,-7 1-2 0,-7 0 2 0,-10 0-5 16,-6 1 2-16,-10 1 3 0,-6 1-3 0,-8-1 3 0,-9 3-1 16,-9-2-1-16,-5 2 2 0,-7 1 3 15,-2 0 1-15,-2 1-3 0,-3-2-17 0,-4 1-25 16,-7-3-33-16,-2 0-44 0,-10-1-72 0,-5-1-208 15,6 3-758-15,5 0-488 0</inkml:trace>
  <inkml:trace contextRef="#ctx0" brushRef="#br1" timeOffset="140616.4207">16406 7842 101 0,'0'0'323'0,"0"0"69"0,0 0-28 0,0 0-12 0,0 0-58 0,0 0-66 16,0 0-45-16,0 0-19 0,0 0-22 16,0 0-27-16,0 0-33 0,0 0-26 0,0 0-14 0,10-31-7 15,-10 37 7-15,0 2 12 0,0 3 10 0,0 4 6 16,-2 1-2-16,-5 3-10 0,-2 2-4 16,0 3-13-16,-1-1-10 0,-2 3-5 15,0 2-10-15,-1 2 3 0,-3 1-4 0,4 0-1 16,-5 0-4-16,5 0-1 15,1-1-3-15,-1-2 0 16,1-1 3 0,-2-3-4-16,2 0 0 0,4-4 0 0,-3-4-5 0,3-3 5 15,0-3 3-15,3 0-1 0,-2-3-2 0,3-1-14 0,1-1-15 0,0-3-23 0,0 1-31 0,2-3-34 0,0 0-56 16,0 0-107-16,0 0-200 0,0-4-508 0,0 3-371 16</inkml:trace>
  <inkml:trace contextRef="#ctx0" brushRef="#br1" timeOffset="140987.5699">16272 7825 1371 0,'0'0'346'16,"0"0"-44"-16,0 0-78 0,0 0-24 15,0 0-26-15,0 0-34 0,0 0-25 0,0 0-30 16,0 0-18-16,0 0-11 0,0 0-11 0,0 0-7 15,0 0-9-15,141-101-6 0,-117 94-4 16,1-1-3-16,-1 2 0 0,-1 0-2 16,3 0-1-16,-3 0-2 0,-2 2-5 0,1-1-1 0,-2 3-2 15,-2-2 0-15,-5 3-1 0,-2 0 0 16,-3 1-1-16,-1 0-2 0,-4 0 3 16,-2-1-2-16,-1 1 1 0,0 0 2 0,0 0-4 0,0 0-1 15,0 0-1-15,0 0-6 0,0 0-2 16,0 0-13-16,-1 0-8 0,0 2-14 0,-3 1-23 15,-1 2-22-15,1 1-56 0,-4 1-100 0,-1 1-215 16,-1-2-450-16,2-1-363 0</inkml:trace>
  <inkml:trace contextRef="#ctx0" brushRef="#br1" timeOffset="141248.8968">16252 8026 0 0,'0'0'186'0,"0"0"269"0,0 0-46 0,0 0-35 0,0 0-14 0,0 0-46 0,0 0-52 0,0 0-63 0,0 0-55 0,0 0-30 0,0 0-14 0,0 0-7 16,0 0-6-16,18 16-11 0,-4-18-15 0,3 1-11 0,-1-3-11 0,3 2-13 0,1-2 0 0,1 1-1 16,-2-2-2-16,2 1 0 0,0 0-8 0,-2-1-7 15,1 3-2-15,0-2-2 0,-5 1 1 16,2 0-1-16,-5 1 2 0,2 0-2 0,-4-1-3 0,-4 0 2 15,1 3-2-15,-5 0 6 0,1 0-4 16,0 0 0-16,-2 0-1 0,-1 0-6 0,0 0 6 16,0 0-1-16,0 0 2 0,0 0-1 0,0 0-17 15,0 0-20-15,1 0-34 0,1 0-55 16,2 0-88-16,1 0-243 0,-3 0-661 0,3 0-380 0</inkml:trace>
  <inkml:trace contextRef="#ctx0" brushRef="#br1" timeOffset="148303.6872">16031 8765 1477 0,'0'0'360'0,"0"0"-72"16,0 0-70-16,0 0-13 0,0 0-22 0,0 0-25 16,0 0-31-16,0 0-27 0,0 0-14 0,0 0-16 15,0 0-7-15,0 0-5 0,31-57-11 16,-31 57 1-16,0 0-6 0,0 0-7 0,0 3-11 15,-2 0-4-15,0 2-9 0,1 2 2 0,-3 5 11 16,2 3-3-16,1 4 3 0,-1 4 0 0,-3 0-10 16,3 2 2-16,1-1-3 0,0 1-3 15,1-2-1-15,0 0-2 0,1-4-2 0,3 0-3 16,4-3-4-16,4-2 6 0,2-3 1 0,-1-3 2 16,4-2 2-16,-2-4-6 0,3-2 3 15,0 0-4-15,-2-7 7 16,3-1 0-16,-2-2-2 0,-2-2 1 0,1 1-6 15,-3-3 5-15,2 0-2 0,-3-1 2 0,-1-1 8 16,-1 3-12-16,-1-1 1 0,-3 1-1 16,1 3-6-16,-4 1 10 0,2 4 3 0,-3 0-1 15,-2 2 2-15,0 2-4 16,0 1 1-16,0 0-1 0,0 0 2 0,0 0-1 0,0 1-3 0,0 3-3 16,-1 3-5-16,-2 3 6 0,-2 5 5 0,1 5 1 15,-2 3 7-15,-2 5-10 0,2 0-1 16,-1 4-2-16,-1-2-7 0,2 2 10 0,-2-1-3 15,0 0 1-15,-2-1-4 0,2 1-19 0,1-2-16 16,1-3-33-16,2 0-52 16,0-6-128-16,3-5-707 0,1-6-891 0</inkml:trace>
  <inkml:trace contextRef="#ctx0" brushRef="#br1" timeOffset="150408.828">22727 4495 0 0,'0'0'0'0,"0"0"0"0,0 0 0 0,0 0 235 16,0 0 52-16,0 0 8 0,0 0-16 0,0 0-49 0,0 0-30 15,0-124-37-15,-2 112-29 0,-2-2-11 16,2 3-6-16,-2-2-3 0,-3 0 16 0,3 1-14 16,-3 0-17-16,-1-1-11 0,0 2-22 0,0 0-14 15,0 1-6-15,-2 1-10 0,-1 0-18 16,-2-1-1-16,-2 4-1 0,1-3 5 0,-2 2 15 15,-2 2 1-15,3 0 1 0,-3 0-6 16,-3 0-15-16,-1 0-4 0,-5 1-3 16,3-2-6-16,-5 2 5 15,-2 0 4-15,0 1 2 0,0 0 4 0,1 0-3 0,1 0-2 0,0 1-2 0,-1 0-2 16,1 1 0-16,3-1-1 0,-3 1-1 0,0 1-6 16,3 0 1-16,2 0 0 15,2 1 1-15,-1 3 6 0,2 0-6 0,-2 1-2 16,0 1 0-16,0 1-4 15,-4 1 2-15,3 0 4 16,-4 1-1-16,2 0 1 16,0 2-2-16,-1-1-1 0,4 1 0 0,0 1 3 0,-2 2-2 0,2-2 1 15,1 2-1-15,-2 0-2 0,-1 1 3 16,3-1 0-16,-2 6 0 0,-1-4 4 0,3 4-1 0,-6 0 0 0,4 1 1 16,-4 3-5-16,3-1 0 0,-1 3 2 15,2-3-2-15,-1 4-1 0,2 0 3 0,-2 3-2 16,0-1 1-16,1 0 1 0,-1 0-3 0,3-1 1 15,3-2-1-15,-1-3-5 0,6-3-1 0,1 0 2 0,1 1 0 16,0 2 3-16,1 1 2 0,-2 1 1 0,-2 1 0 16,3 3 1-16,-1-1-2 0,0 0-1 0,0-3 0 15,3 3-2-15,-1-3 4 0,0 1-3 16,1 2 2-16,-1 2 1 0,-1 1-6 16,-1 2 4-16,-2 2-1 0,3 2 0 0,-2-2 1 0,3 1 2 15,-2-1-3-15,2-1 3 0,0 0-1 16,1 0-1-16,1 0 0 0,2-1-1 0,2 0-1 15,-2 0 3-15,4-3 0 0,-3 1 0 0,2 1 5 16,4-3-5-16,-1 0-1 0,1 0 1 0,0 0-6 16,0 1 4-16,1 0 3 0,4 2 0 0,1 0 3 0,2 1-3 15,-1 1-1 1,2-4-1-16,2 0 4 0,0-1-5 16,3 1 1-16,-2-2 0 0,6 3-7 0,-2 0 8 0,2 2 1 0,4-1 3 15,0 2 8-15,3-5-6 0,1 0 4 0,3 0-2 16,0-3-4-16,3-1 3 0,2-2-1 0,-1-1-2 0,-1-1 2 15,2-1-2-15,0-1 1 0,0 1-2 0,4-2 0 16,0-3 2-16,-2 0 0 0,3 0 2 16,1-1-3-16,2-1 2 15,1-2-1-15,2 2-3 0,-2 0 3 16,4 0-3-16,-3 0-1 0,0 1 2 0,2-1-4 0,-4 1 1 0,1-4 1 0,-3-1-1 0,0-2 3 16,2 0-1-16,0-3 0 15,-1 1 1-15,2-4 0 0,-2-1-2 0,-2 0 1 16,-2 0-1-16,2-1-2 0,-1-4 3 0,-1 0 0 15,3-1-2-15,3-2 2 0,-1-2 0 0,2 2-1 16,-1-3 0-16,3 1-3 0,-3-2 2 16,-2-1 1-16,2 0 0 0,1 0 1 0,0-2-1 15,-2-1 1-15,7 2 1 16,-6-2-2-16,3 0 1 0,-2-2 1 0,-2 0-2 0,5-3 1 0,-4-1 1 16,0-3-1-16,3-3 0 0,-3 1 2 15,4-3-2-15,-5 0-1 0,1-3 0 0,-2-1 1 16,0 0-2-16,0-3 4 0,-1 1 3 0,-2 0-3 15,-5-1 5-15,-3-1 3 0,1 1-4 0,-1-4 5 16,-1-2-5-16,-1 0-2 0,-2 1-2 16,1-2 1-16,-5 1 4 15,-1 1-1-15,-1-1 1 0,1-3-1 16,-2 2-5-16,0 1 1 0,-5 1-2 0,1 0 3 16,-3 5-1-16,-3 0 0 0,0 0 0 0,-4 2-8 0,2-2 6 0,0-4-2 15,-4 0 0-15,0-2 7 16,-2-1-7-16,3-2-2 15,-4 0 2-15,0 2-7 0,-5-1 6 0,-1 3 3 0,-2 1 0 0,-3-1-1 16,-4 0 0-16,3 0-2 16,-7 2-2-16,0-1 4 0,-1 2-4 0,-1 1 0 0,1 0 0 15,-2 0 0-15,1-2 0 0,0 3 1 0,-2-3-1 0,-3 5 3 0,2-1-1 16,-3 2 0-16,4 1 1 0,-4 3-4 0,3 2 0 16,-3-1-2-16,2 6-2 0,-3 0-2 15,-2 1 2-15,0 2 1 0,-3 2 2 16,-4 0 1-16,-2 1-3 15,-1 2 2-15,-4 1 0 0,-6 2-2 0,-1 2 1 0,-2-1 2 0,-6-2-3 16,-2 4 4-16,0 1-2 0,-3-1 1 0,-4 2 3 16,3 1-2-16,-3 2 1 0,-2-1-2 0,1 5-2 0,1 0 1 15,0 0-2-15,-2 6-6 16,1 0-5-16,4 3-8 0,-2 3-11 16,3 2-4-16,1 3-20 15,4 1-21 1,0 1-29-16,7 5-39 15,4-1-76-15,5 4-218 0,12-7-583 0,13-7-590 0</inkml:trace>
  <inkml:trace contextRef="#ctx0" brushRef="#br1" timeOffset="151051.9484">22465 4013 148 0,'0'0'181'0,"0"0"41"0,0 0 49 0,0 0-2 0,0 0-11 0,0 0-21 15,0 0-13-15,0 0-11 0,0 0-23 16,0 0-18-16,0 0-25 0,0 0-36 0,0 0-36 15,0 0-29-15,-57-79-31 0,57 79-11 16,0 0-10-16,0 1-3 0,0 5 4 0,-2 5 6 0,0 1 11 16,0 6 4-16,-1 6 1 0,-3 4-2 15,2 2 3-15,-4 8 3 0,-2 2 0 16,-2 6 8-16,-5 3-10 0,1 6 2 0,-3 2 0 16,0 5-4-16,-2 2 3 0,1 0-5 15,2 0-4-15,-1-4-3 16,0 0 3-1,4-1 7-15,-1 4 1 0,-3-3 7 0,5 3 0 16,2 0-3-16,-3-1-3 0,4 0-7 0,2 0-1 0,0 3-1 0,2 0 1 16,0-2-1-16,-2 1-3 0,1 0-1 0,1 1 0 0,-1 2 1 0,-1 1 3 15,0-2 0-15,-1 1 0 0,-1 0 2 16,0-3-3 0,-1-2 1-16,-4-5-2 0,4-3-5 0,-3-4 3 0,0-3 0 0,-2-1 4 0,2-3 6 0,-2-1-5 0,3-5 0 15,-2-5-2-15,4-5-6 16,2-5 3-16,0-4-1 15,1-3 1-15,5-2-2 0,-3-4-3 0,5-4-5 16,-2 0-10-16,2-3-10 0,1-2-19 0,1 0-21 0,0 0-30 0,0 0-43 16,0-5-94-16,0 1-323 0,0 1-637 0</inkml:trace>
  <inkml:trace contextRef="#ctx0" brushRef="#br1" timeOffset="151645.1733">23120 4092 1160 0,'0'0'116'0,"0"0"-32"0,0 0 13 16,0 0 36-16,0 0 36 0,0 0 14 15,0 0 15-15,0 0-3 0,0 0-52 0,0 0-34 16,0 0-41-16,0 0-48 0,0 0-26 0,0 0-34 16,57-98-40-16,-57 104 26 0,0 5 26 15,0 4 45-15,-1 7 48 0,1 3-13 0,-2 4-16 16,-1 3-15-16,-3 5-7 0,2 3 0 16,-4 4 1-16,-2 6 7 0,0 2 5 0,-2 5-2 15,-3 3 5-15,3 1-3 0,-3 3-2 16,-1 1-5-16,-2 0 3 0,2 3-1 15,-2-1 6-15,-1 4 10 0,0 2-6 0,0 0 0 16,4-4-7-16,-3 2-8 0,-1-1 4 16,-1-1-2-16,0 0 0 0,4-1 3 0,-2 1-4 15,0-3 4-15,4 2-4 0,-1-2-2 0,3-3 2 0,2-1-8 16,0-1 1-16,-1-2-2 0,2 0-4 16,0-2 5-16,-2-2-1 15,2-3 0-15,3 2 6 0,-3-4-3 16,-1 0 0-16,2-2 1 0,0-3-3 0,3-5-2 0,-4 0 1 15,2-6-1-15,3-1-3 0,-3-2 2 0,3-1 0 0,-4-4-2 16,0-3 6-16,4-4-3 0,-3 0 2 0,-1-3 1 16,4-4-2-16,-2-3 2 0,4-5 0 15,1-1-1-15,0-2 0 0,1-1-3 0,0 0-5 0,0 0-7 16,0 0-11-16,0-1-14 0,0-5-33 0,0-2-43 16,0-5-74-16,0-3-132 0,0-4-293 15,0 6-575 1,0 2 136-16</inkml:trace>
  <inkml:trace contextRef="#ctx0" brushRef="#br1" timeOffset="152342.6622">20908 5347 263 0,'0'0'133'16,"0"0"-12"-16,0 0 69 0,0 0 6 0,0 0 12 15,0 0 4-15,0 0-45 0,0 0-9 16,0 0-19-16,0 0-25 0,0 0-26 0,0 0-37 0,0 0-25 16,0 0-13-16,-110-23 6 0,111 23 11 15,4 3 45-15,-1-1 31 0,4 0 10 16,2 2 4-16,2 0-36 0,1 0-27 0,4 1-9 15,-1-3-9-15,2 2-5 0,1 1-3 0,2-3-3 16,2 1 0-16,3-1 5 0,-1-2 6 16,6 0-4-1,4 0-1-15,1-1-5 16,2-1-9-16,4-2 1 0,4 0 4 0,0-1 1 16,8 3 10-16,7-4-5 0,5-1-8 15,11-1-5-15,4 1-9 0,9-1 2 16,5 0 1-16,13 1-1 0,1 0 3 0,9 1 2 15,4 1 2-15,6 2-2 0,-2 1-2 0,-2 1-4 0,3-1-3 0,-10 2 1 0,0 0-7 16,-10-1 6-16,-5 1 1 0,-3-3 0 0,-8 2 6 0,-7-2-7 0,-7 0 0 0,-8 0 2 16,-14 0-2-16,-4 1 0 0,-10-2 2 15,-6 1-1-15,-10 0 0 0,-4 0 1 0,-8 2 3 16,-6 0 7-16,-5 1 16 16,-2 0 2-16,0 0 4 0,0 0-4 0,0 0-13 0,0 0-2 0,-2 0-6 15,2 0-5-15,-1 0-1 0,0-1-6 0,1 1-2 16,-1 0-4-16,1 0-13 0,-2-1-10 15,-2 1-20-15,2-3-26 0,-4 1-56 16,-5-1-65 0,-4 0-156-1,2 1-427-15,-1 1-939 16</inkml:trace>
  <inkml:trace contextRef="#ctx0" brushRef="#br1" timeOffset="153005.0649">21753 4471 0 0,'0'0'0'0,"0"0"0"0,0 0 389 16,0 0 10-16,0 0-57 0,0 0-30 15,0 0-17-15,0 0-26 0,0 0-36 16,0 0-34-16,0 0-40 0,0 0-31 0,0 0-33 0,0 0-32 15,35-78-14-15,-40 77-14 0,-4 0-7 0,1 0-1 16,-4 1-6-16,-1 0-5 0,-5 1 1 16,-2 3 2-16,-1 1 1 0,0 2 4 15,-1 0-2-15,-1 3-4 0,0 1-2 0,2 1-4 0,1 1-3 16,-1 3 4 0,1 3 2-16,0 4 0 15,-2 2 0-15,1 0-5 0,1-1-4 16,2 0-1-16,5-2-1 0,3 3 1 15,0-3-3-15,5-1 0 0,1 0 2 0,4 0 0 0,-1-5 1 16,2 1 3-16,7-3 2 0,1-3-4 0,3 0 8 0,0-1 2 0,5-3-3 0,-1-2 4 0,1-2-4 16,1-2-4-16,-1-1 0 0,3 0 2 0,0-2 6 15,4-5 3-15,0-1 0 16,2-1-6-16,-5 1-4 0,-1 1-1 16,-7 0 2-16,-1 0 2 0,-2 1-2 0,-2 2 0 0,0-1 0 15,-6 4 1-15,-2 0 4 0,0 1 1 0,0 0-1 0,0 0-1 16,0 0-3-1,0 0-3-15,0 0-4 0,0 0-3 0,0 0 0 0,0 1-3 0,0 0-1 16,-1-1-5-16,0 2-5 0,0 3-3 0,-4 2 6 16,3 5 5-16,-1 0 3 0,-4 3 6 15,4 0-4 1,-4 3-2-16,4-2 3 0,-4 3-2 0,3 1 0 0,-2 0 1 16,2 2 3-16,-3 1-3 0,2 1 1 0,-1 2-18 15,-2 0-32-15,4 3-49 0,-3-3-120 16,4-5-359-16,-3-7-895 0</inkml:trace>
  <inkml:trace contextRef="#ctx0" brushRef="#br1" timeOffset="157446.8251">21260 5592 0 0,'0'0'0'0,"0"0"107"15,0 0 176-15,0 0 20 0,0 0 19 0,0 0 7 0,0 0-37 16,0 0-46-16,0 0-40 0,0 0-57 0,0 0-10 16,10-65-7-16,-9 62-10 0,1-1-3 15,-2 2-13-15,0 1-7 0,1 1-16 0,-1 0-22 16,0 0-9-16,0 0-18 0,0 0-14 0,0 0-7 0,0 0-9 16,0 3-6-16,-1-2-5 15,-1 5 1-15,-1 5 6 0,1 3 9 0,-4 6 12 0,1 2-6 16,0 1 0-16,0 1-6 31,0 0 0-31,1 2 3 0,1-2-3 0,-1 0-1 16,2-1-3-16,1-3-2 0,1 2 1 0,0-4 5 0,3-1 0 15,2-2 0-15,1-2 0 16,0-1 0-16,3-1 0 0,2-2 2 0,-1-1-1 0,1-4 1 0,5 0 1 0,-3-3 0 0,3-1-1 0,-1 0 0 16,2-6-2-16,-2-2 0 15,3-2-1-15,-1 0-1 0,-3-2-2 0,3-2-1 0,-4 0 0 16,-3-1-2-16,-1 1 3 0,0 1 1 15,-5 1 0-15,3 2 1 0,-5 2 1 16,-1 0 1-16,0 2 0 0,1 3 2 0,-2-1 0 0,0 3-1 0,0 1 0 16,0 0-2-16,0 0-3 0,0 0-1 0,0 0-3 15,0 0-5-15,0 2-2 0,-2 3-7 0,1 2 6 16,0 3 3-16,-1 4 5 0,-1 2 9 16,-1 3-8-16,2 2-1 0,-2 0 0 0,-2 2 1 15,1 1 0-15,0 2 1 0,-2 1 1 16,1 3-2-16,-4 2 2 0,1 2-7 15,-2 2-20-15,-5-3-32 0,4 2-52 0,-4 1-101 0,3-7-338 16,6-10-758 0</inkml:trace>
  <inkml:trace contextRef="#ctx0" brushRef="#br1" timeOffset="158451.668">18597 7478 0 0,'0'0'0'0,"0"0"0"0,0 0 0 0,0 0 205 0,0 0 82 16,0 0-30-16,0 0-41 0,0 0-42 0,0 0-36 0,0 0-31 0,0 0-25 0,0 0-15 0,0 0-5 16,0 0 4-16,-84 32 6 0,83-31 5 0,-1-1 0 31,2 2-4-31,0-2 0 0,0 0 0 0,0 0 3 0,0 0 7 0,0 0-5 0,0 0 0 15,0 0-6-15,2 0-7 0,-1 0-7 0,0 0-10 0,2 0-12 16,-1-3-11-16,2 1 20 16,3 0 5-16,3-3 6 0,2 0 5 0,4-1-21 15,0-1-12-15,4-1-7 0,1-2-3 16,3 1-6-16,1-1 0 0,1 0-2 0,1-2-1 0,2 1 1 16,1-1-4-16,0-1 1 15,2 1-2-15,3-1 2 0,-2-1-1 0,1 0 3 0,1 0 6 0,0-1-2 16,5-1 4-16,-2 0 0 15,2 1-2-15,2 1 1 0,1-3-4 0,2 2-3 0,-1 1 0 16,4-2-2-16,0-1 2 0,5 2 1 16,-1-3-1-16,2 0 1 15,-2 1-5-15,3 2 1 0,-4-2-1 0,1 1 0 0,-2 0 0 16,-3-1 0-16,2 1 2 0,-6-1-4 0,1 1 1 0,-3-1 0 0,-1 2-2 16,-1-3 4-16,-1 3 0 15,-2-2-2-15,-1 1 0 0,0 0-1 0,-3 1 1 16,1-1 1-16,-3 1 1 0,0 0 1 15,-2 0 1-15,2 1-1 16,-2 1 0-16,1 0 0 0,1 2-3 0,-2-2 0 16,-3 1-2-16,3 1-1 0,-2 1 1 0,-2-1 1 0,-2 2 1 15,0-2 1-15,-2 1-2 16,0 1-2-16,0 0-1 0,-2 0 0 0,1 0 1 0,-5 1 0 0,0 2 1 0,-4 2 1 0,-1-1-3 16,-2 3 3-1,0 0 0-15,-5 0-1 0,0 0-1 16,0 1 1-16,-2 1 0 15,0 0-1-15,0 0 3 0,0 0-4 0,0 0-7 0,0 0-4 16,0 0-13-16,-2 0-8 0,0 0-8 0,1 0-12 0,-2 0-12 0,0 0-17 0,0 0-41 16,-6 1-59-16,2 1-128 0,-5 1-245 0,3-1-420 15,3-1-59-15</inkml:trace>
  <inkml:trace contextRef="#ctx0" brushRef="#br1" timeOffset="158704.6808">20621 6511 896 0,'0'0'511'0,"0"0"-100"0,0 0-102 15,0 0-54-15,0 0-58 0,0 0-45 0,0 0-33 16,0 0-23-16,0 0-14 0,0 0-9 0,0 0-10 16,0 0-6-16,117-22-5 0,-102 30-5 15,-2 3-1-15,-1 1-7 0,-2 0 2 0,-1 4-6 16,2 1-3-16,-5 3-1 0,-2 2-7 0,0 2-1 16,-3 1-6-16,-1 1-2 0,0 1-3 15,-6 2-3-15,-3 0 0 0,-3 1-1 0,-4-2-1 16,-1 1 1-16,-1-1-2 15,-5-1-11-15,-2-3-13 0,-1 0-24 0,-4-2-36 16,-4 1-64-16,1-3-150 16,5-6-730-16,12-4-730 0</inkml:trace>
  <inkml:trace contextRef="#ctx0" brushRef="#br1" timeOffset="160258.7086">14669 4788 0 0,'0'0'0'0,"0"0"0"16,0 0 0-16,0 0 0 0,0 0 0 0,0 0 111 16,0 0 151-16,0 0 8 0,0 0 1 0,0 0 1 0,0 0-16 15,0 0-33-15,-34-54-30 16,34 52-30-16,0 2-28 0,0 0-26 15,0 0-34-15,0 0-33 0,0 0-20 0,0 0-17 0,0 0-14 16,0 0-15-16,0 0-19 0,0 2-15 16,0 0 12-16,2 1 24 0,0 1 27 0,6 1 25 0,-1-1 0 15,0 2-7-15,4 0-4 0,3 0 3 0,-1-2 5 16,4 0 3-16,-1-1 7 16,4 1 2-16,1-2 0 15,3 0 0-15,1 0 0 0,5-2-2 0,2 1-6 0,6-1-3 0,2 0-7 16,2 1-6-16,4 3-4 15,2-2-1-15,7 1 6 0,0-2 1 0,4 1 1 0,-3 0 1 16,3 3-11-16,0-1-3 0,1 0-2 0,-1 0 1 16,2 1-1-16,-1-2 4 15,3-1 11-15,0-1-1 0,5-1 5 0,-2 1 0 16,4-1-8-16,-4 0 1 0,0 0-7 0,-4-1-1 0,3 1 2 16,-4-1-4-16,1-1 4 15,-5 2-2-15,2 0-5 0,2 0 2 0,-3 0 0 16,1 0 0-16,-3 0 2 0,0 0 1 15,-1 0-4-15,-1 0 2 0,1 2-2 16,-2 1-3-16,-3 2 3 0,2 0 0 0,-2 0 1 0,0 0 4 16,2 0-4-16,-2-1 0 0,2 1-1 0,-1-2-1 0,0 2 4 0,0-3 1 15,0-1 0-15,-2 1 5 0,2-1 3 16,-1-1-3-16,-2 1-2 0,-2-1-1 16,3 0-3-16,-1 1 5 0,-1-1 0 15,4 0-4-15,0 0 7 0,0 1-1 0,3-1-1 0,-3 0-3 0,-5 0-12 16,2 1-1-16,-3 2 7 0,3-2 2 0,2 3 6 0,1-3 0 15,3 0-4-15,1 2 5 0,0-2-2 16,-3 3-4-16,-1-2-4 16,-2 2-2-16,-5-1-4 0,0-1 3 15,-1 1 4-15,1 0-3 0,1-1 7 0,0-1-1 0,1 2-3 16,1-1 4-16,-1 0-6 0,0 0 0 16,1 2 2-16,-2-1-5 15,0 0 5-15,-1 0-1 0,-4 1-4 0,0-1 2 0,1 2 1 16,-1-2 2-16,0 0 0 0,2 0 3 0,-1 0-5 0,-1-1 1 0,3 2 0 15,-2 1-6-15,2-2 6 16,-2 1-6-16,-3-2 4 0,1 0 2 0,0 0-2 0,-5 0 2 0,0 1-2 16,-3-3-1-16,-2 2 0 15,-2-1 1-15,1 1 3 0,1-1-2 0,2-1 4 0,-4 1-4 0,0-1-2 16,-2 1 5-16,-1 2-3 16,-4-2 2-16,1-1 2 0,-4 0-6 0,-3 0 2 0,-1 2 2 15,-1-2-2-15,-2 0 5 0,-4 0-4 0,3 1-2 16,-6-1 2-16,3 0-2 0,-4 1 1 0,2-1-1 15,-3 0-3-15,0 0 1 16,1 0-2-16,-1 0-2 0,0 0-1 16,5 0 8-16,1 0 1 0,5 0 4 0,4 2 4 0,-1-1-10 15,2 0 3-15,0 0-1 0,-1 0-2 16,-1 0 3-16,-2 2-4 0,1-2 0 16,1 0 4-16,2-1-4 0,1 1 4 15,1-1-2-15,0 0 0 0,1 0 1 0,-2 1-1 0,0-1-1 0,-6 2 1 16,0-2 1-16,-3 0 0 0,-3 0-1 0,-2 0 1 0,-3 0-2 15,-1 1 1-15,0-1 2 16,0 0 2-16,0 0 4 0,-1 0-1 0,1 0-3 0,-2 0-1 16,-2 0-5-16,0 0-9 0,-1 0-5 0,-1-3-8 15,-4 0-12-15,1-1-8 0,-3 1-16 16,-2 1-21-16,0-1-31 16,1 0-54-1,-1 2-108-15,-1-3-225 16,4 0-499-16,3 3-109 0</inkml:trace>
  <inkml:trace contextRef="#ctx0" brushRef="#br1" timeOffset="160616.7585">20182 4568 1506 0,'0'0'249'0,"0"0"34"0,0 0 14 0,0 0-34 0,0 0-49 0,0 0-46 0,0 0-48 0,0 0-35 16,0 0-42-16,0 0-21 15,0 0-14-15,0 0-17 0,0 0 1 0,0 0 1 0,-14-30 5 0,30 42 8 16,7 1 3-16,1 1-10 0,5 4-5 0,2-1 11 16,4 2 3-16,1 2 6 0,3-2 6 15,2 1-14-15,-4 2-2 0,-2-3 1 0,0 1-1 0,-4-2 6 16,-4 1-6-16,-1-2 1 16,-5 0-2-16,-4-3-4 0,-2 2 2 0,-3-5-3 0,-2 0-5 15,0 0-9-15,-1-2-10 0,-5 1-19 0,1-2-24 16,-4 0-33-16,-1 1-104 0,0-2-102 15,-1 1-335-15,0-5-627 0</inkml:trace>
  <inkml:trace contextRef="#ctx0" brushRef="#br1" timeOffset="160870.0026">20670 4881 1319 0,'0'0'269'0,"0"0"-61"16,0 0-28-16,0 0 5 0,0 0-17 0,0 0-11 15,0 0-31-15,0 0-33 0,0 0-24 0,0 0-19 16,0 0-6-16,0 0 4 0,0 0 3 0,0 29 8 16,-4-19-3-16,2 1-6 0,-6 4 6 0,-3 2 5 15,-3 2-2-15,-4 4-7 0,-5 3-11 16,-4 2-15-16,-7 4-5 0,-3 2-3 0,-3 3-5 16,0 4-4-16,-3-2-1 0,4-3-2 0,1-2 0 15,7-3 0-15,5-6 2 0,2-3-3 16,4-1 1-16,2-5-4 0,3-1 1 0,1-3 3 0,4-1 1 15,3-3 1-15,-1 1-6 0,5-2-1 16,0-1-4-16,1-1-7 0,0 0-13 16,2 0-27-16,0-2-36 0,0 1-57 0,2-1-112 15,2-3-224-15,-2 1-694 16,0-1-167 0</inkml:trace>
  <inkml:trace contextRef="#ctx0" brushRef="#br1" timeOffset="163070.5683">1975 5128 60 0,'0'0'330'0,"0"0"-37"0,0 0 5 16,0 0-14-16,0 0-27 0,0 0-32 0,0 0-31 15,0 0-17-15,0 0-34 0,0 0-22 0,0 0-16 16,0 0-16-16,-9-26-5 0,9 23-4 0,-1 1-6 16,0 0 2-16,0 1 2 0,0 1 2 15,1 0-4-15,-2 0-4 0,0 0-9 0,1 0-14 16,-1 1-7-16,1 1-10 0,0-1-9 0,1-1-5 16,-4 2-3-16,0 1-4 0,0 2-3 0,-4 4-3 15,-4 3-5-15,0 1 1 0,-1 1-1 0,1 1-1 16,2 3 3-16,0 1-2 0,0 1 1 15,1 2 1-15,2 1-1 0,0 1-1 0,1 0 0 16,2 0-2-16,0-1 2 0,1-2 0 0,2-1 0 16,1-1-2-16,1-4 0 15,0 0 1-15,6-2-1 16,0 0 4-16,2-4-3 16,3 0 2-16,0-2-1 0,1-3-1 0,3-1 2 0,4-2 2 0,-2-1 3 15,4-2 2-15,1-7 1 16,-1 0-2-16,0-2 1 0,-2-3 1 0,1-1-1 15,-2-1-1-15,0-1-2 0,-4-2-2 0,-1 0 0 16,-3 3 1-16,0-4 1 0,-4 2 1 16,-3 2-1-16,-3-2 2 0,-1 2 1 0,0 1-1 15,0 2 3-15,-3 1-1 0,-4-1-2 0,-1-1 1 0,-2 3-3 16,0 0-3-16,-3 0 0 0,2 3-1 0,-1 0-1 16,-1-2-2-16,-1 3-1 0,0 2-3 0,0 2 0 0,-1 0 2 0,2 2-2 15,-3 1-1 1,4 0-1-16,0 4-2 0,0 2-2 0,0 1 0 15,2 2 0-15,0 4 2 0,3 1-15 0,-1 3-20 0,1 1-35 0,2 2-57 16,3 3-82-16,0 0-222 16,2-5-652-16,2-7-392 15</inkml:trace>
  <inkml:trace contextRef="#ctx0" brushRef="#br1" timeOffset="163782.0557">2864 5061 1523 0,'0'0'244'0,"0"0"14"0,0 0-14 15,0 0-11-15,0 0-38 0,0 0-37 16,0 0-23-16,0 0-22 0,0 0-22 0,0 0-21 16,0 0-22-16,0 0-16 0,0 0-10 15,0 0-12-15,-27-14-3 0,26 17-4 16,0 4 1-16,-2 6 0 0,1 3 1 0,-2 5 1 15,-2 2-2-15,1 1 0 0,-1 1 0 0,3 0-1 0,-3 2 5 16,5 1-6-16,-2 0 1 16,0 5 0-16,-1-4-3 0,1 0 4 0,1 0 1 0,-1-1 0 15,0-3 3-15,2-1-1 0,0-4 2 16,0-1 0-16,2-3-2 16,-1-2 1-16,0-1-3 0,0 0-8 0,0-3-6 0,0-1-24 15,0-2-35-15,2 0-32 0,-1-1-71 0,2-1-129 16,0-2-442-16,-2-2-925 15</inkml:trace>
  <inkml:trace contextRef="#ctx0" brushRef="#br1" timeOffset="164162.4261">2850 5181 2010 0,'0'0'113'0,"0"0"13"0,0 0-10 15,0 0 13-15,0 0-11 0,0 0-26 0,0 0-23 16,0 0-24-16,0 0-11 0,130-56-7 16,-109 59-7-16,1 4 1 0,0 2-4 0,-1 2 1 0,-4 4-3 15,0 1-1-15,-3 2 1 0,-4 2 4 16,0 6 6-16,-2 0 1 0,-4 4 3 0,-4 0 1 16,1 1-9-16,-5-1 8 0,-5-1-3 0,-2 0-5 15,1-3 7-15,-1-4-10 0,0-2-1 0,1-4-2 16,1-5-7-16,0 0 2 0,3-4 0 0,2-3-1 15,4-2 1-15,-1-2-4 16,1 0-2-16,0 0-2 0,1 0-2 0,5-1-1 0,1-4 3 16,4 0 1-16,5-4 0 15,5 1 4-15,2-4-2 16,3-1-1-16,0 2 4 0,0-1-6 16,2 2 0-16,-3-1 0 0,0 1 0 15,-1 1-2-15,-2 1 0 0,-1 1 0 16,-1 0-2-16,-2 0 4 15,1 2-3-15,-5 1-4 0,1-1-10 0,-4 1-24 0,1-1-31 0,-1 2-45 0,0-1-115 0,-3 2-383 0,-4 0-1039 16</inkml:trace>
  <inkml:trace contextRef="#ctx0" brushRef="#br1" timeOffset="165158.1897">6600 4024 486 0,'0'0'362'0,"0"0"-3"16,0 0-33-16,0 0-46 0,0 0-33 0,0 0-31 0,0 0-19 0,0 0-21 0,0 0-25 15,0 0-24-15,0 0-30 0,0 0-31 0,-13-32-29 16,13 32-12-16,0 0-9 0,0 1-6 0,0 1-3 16,0 1-11-16,0 2 7 0,0 4 9 15,2 5 9-15,-1 3 11 0,2 3-2 0,2 3-7 16,-3 4-4-16,1 1-3 0,2 5-2 15,-4 0-3-15,-1 2-2 47,1 2-2-47,0-2 2 0,-1-1-3 0,0 0 2 0,0-6-2 0,0 0-1 0,0-6 3 0,0-1-3 0,0-3 1 16,0-1 1 0,0-3-1-16,0-1 3 0,0-1-1 0,0-1-2 15,0-4-4-15,0 0-9 0,0-3-12 0,0 2-23 0,0-3-21 0,0 1-33 16,1-3-40-16,-1-1-73 0,0 0-165 15,0 0-497-15,-1-1-743 0</inkml:trace>
  <inkml:trace contextRef="#ctx0" brushRef="#br1" timeOffset="165707.9109">6656 3987 1781 0,'0'0'203'0,"0"0"-1"0,0 0-37 16,0 0-21-16,0 0-25 0,0 0-20 0,0 0-26 0,0 0-32 15,0 0-16-15,0 0-3 0,0 0-2 0,0 0 6 16,0 0-7-16,0 0-5 0,66-9 0 16,-52 16-2-16,2 1 0 0,0 1-1 0,-2 3-3 15,-1 1 1-15,0 1-2 0,-3 1-1 16,-1 1 1-16,-1 1 0 0,0 2 3 0,-6 2 3 15,-1-1 3-15,-1 4 3 0,0-1-1 16,-2 3 1-16,-6-3 1 0,1 2-1 0,-4-3 2 16,1 0-7-16,-2-1-1 0,1-3-1 0,0-2-5 0,0-1 4 15,0-3 0-15,2 1-1 0,0-3 2 16,2-1-5-16,1-2-1 16,2-3 0-16,1-1-4 0,3-3 2 0,0 1-4 0,0-1 1 15,0 0-2-15,0 0 3 0,1 0-2 0,3 0 0 16,-1 0 9-1,7-1 0-15,1-2 6 0,7-1 5 0,3-2-6 16,2-2 1-16,4-2-2 0,0 1-3 0,0-2 1 0,0 1-5 16,-2 0-3-16,2 2-1 0,-6 0-2 0,-3 1 2 15,-4 3-1-15,-3 1 1 0,-1 0-4 0,-3 2 2 16,-5 1 0-16,-1 0 1 0,-1 0 9 0,0 0-5 0,0 0 3 16,0 0 0-16,0 0-3 0,0 0 6 15,0 0 4-15,0 0 0 0,0 0 5 0,0 0-3 16,0 0 0-16,0 0-1 0,0 0 0 15,-1 0-4-15,1-1-6 0,0 1-10 16,0-1-13-16,0 0-9 0,-1-2-18 0,-1 1-62 16,-3-3-39-16,3 2-104 0,0-2-254 15,1 3-597-15,0-1-336 0</inkml:trace>
  <inkml:trace contextRef="#ctx0" brushRef="#br1" timeOffset="166290.7522">7342 4127 1150 0,'0'0'445'16,"0"0"-217"-16,0 0-4 0,0 0 28 0,0 0-21 15,0 0-37-15,0 0-39 0,0 0-38 0,0 0-19 16,0 0-23-16,0 0-17 0,0 0-10 0,0 0-15 16,0-68-3-16,7 63-4 0,-2 0-6 15,3 2-3-15,2-1-6 0,2 2-3 0,0 1-3 0,5 1-3 16,-5 0 0-16,3 2-2 0,-2 3 2 16,-2 3-2-16,5 2 0 0,-5 4 1 0,1 1-5 15,-3 3 5-15,1 2 1 0,-5 2 0 0,2 1 7 16,-5 3-6-16,-2-1 1 15,0 0 1-15,0 0 0 0,-4 0 4 0,-4 1 0 16,-1-5 1 0,-1 0 0-16,-2-1-1 0,1-3 1 0,-2-3 1 0,-1 0 2 15,3-2-1-15,-1-3 0 0,1-2-1 0,0-1-3 0,1 0 2 0,3-1 0 16,3-3-2-16,-1 0 2 0,4-2-5 16,1 0-1-16,0 0-1 0,0 0-3 0,0 0 2 0,0 0-1 15,0 0-3-15,0 0-1 0,2-2-1 16,2 1-4-16,0 0 6 0,4-2 3 0,3 1 1 15,0-3 2-15,2 2-3 16,4-2-2-16,1-1 2 0,-5 2 0 16,5-3 0-16,-5 1 2 0,5 1-2 0,-5-1-1 0,5 1 1 0,-6-1 0 15,4 2-1-15,-4-1 1 0,-2 0 1 16,1 1-3-16,-2 0-1 0,-1 0-5 0,-1 0-10 0,1 2-11 16,-1-1-18-16,-4 1-26 0,4-2-33 15,-4 2-51-15,0-2-109 0,4 2-301 0,-5 0-586 16,0-1-67-16</inkml:trace>
  <inkml:trace contextRef="#ctx0" brushRef="#br1" timeOffset="166719.5916">7860 4053 2235 0,'0'0'271'0,"0"0"-70"0,0 0-10 0,0 0-41 0,0 0-40 0,0 0-28 0,0 0-23 16,0 0-21-16,0 0-14 0,0 0-6 0,0 0-7 16,0 0-5-16,0 0-2 0,0 0 16 0,-18 27-1 15,11-13 4-15,-2 3 2 0,0 1-15 0,0-2 1 16,0 1-3-16,1 0-2 0,4 2 1 16,-2-1-3-16,4 0-2 0,0 0 2 0,2 0-3 15,0-2 1-15,0 0 0 0,1-4 0 16,3 2 4-16,3-4-2 0,1 0-1 0,0-1 4 15,4 0-3-15,0-2 2 0,0-3 3 0,4 1 1 0,-2-3 0 16,2-2 0-16,0 0 0 0,1-4-3 16,1-3 4-16,-3-3 1 15,4-3 0-15,2 0 1 0,-4-1-3 16,-5-1-1-16,1 0 3 16,-3 1 1-16,-1-4 1 0,-6 3 0 0,2 0-1 15,-4 0 0-15,-1-1 2 0,0 0-4 16,-3 0-4-16,-6-2-1 0,0 0-7 0,-1 0 4 0,-4 3 2 0,-2-2-4 0,-3 1 3 0,0 4-4 15,-3 0-3-15,1 4 1 16,-2-1-2-16,-2 4 1 0,2 2-1 16,3 2-1-16,1 1-1 0,0 0-3 15,6 1-11-15,1 3-20 0,2 5-31 0,1 2-52 16,-1 2-108-16,3-3-513 0,4 1-1032 0</inkml:trace>
  <inkml:trace contextRef="#ctx0" brushRef="#br1" timeOffset="167855.8248">6417 7157 972 0,'0'0'405'0,"0"0"-72"0,0 0-48 0,0 0-13 0,0 0-31 16,0 0-29-16,0 0-47 0,0 0-43 0,0 0-40 16,0 0-37-16,0 0-21 0,0 0-12 0,-10-24-1 15,12 31 13-15,1 4 14 0,2 2 9 0,-2 3 5 16,4 5-8-16,-4-2-9 16,2 3-5-16,-2 1-4 0,-2 3-4 0,-1 1-3 15,1 1-2-15,-1 1-7 0,0-1-2 0,2-1 0 0,-2 1-2 16,0-1 6-16,-2-1-6 15,1 1-1-15,0-3-1 0,1-2-7 0,-3 0 8 16,-1-4 1-16,1-2 1 0,2 0 1 0,-3-4-10 0,0-2-8 16,2 0-12-16,2-3-17 15,0-1-23-15,0-3-33 0,0 0-41 16,0-1-65-16,0-2-157 0,0 0-539 0,0 0-741 0</inkml:trace>
  <inkml:trace contextRef="#ctx0" brushRef="#br1" timeOffset="168411.545">6468 7188 985 0,'0'0'544'0,"0"0"-226"16,0 0-72-16,0 0-19 0,0 0-27 0,0 0-34 15,0 0-39-15,0 0-26 0,0 0-26 16,0 0-19-16,0 0-16 0,0 0-12 0,0 0-10 0,0 0-4 16,93-76-2-16,-83 82 0 0,1 3 0 15,2 3 2-15,-3 2-6 0,-1 1 5 0,0 3-1 16,-1 2-1-16,1 2 6 0,-6 2-6 16,-2 1 1-16,-1 1-1 0,0 3-5 0,-3-2 4 15,-5 2 3-15,-2 3-1 0,-2-4-1 0,-1 2-2 0,-4-2-1 16,0-1-1-16,1-2 2 0,-3-1-1 15,1-4-2-15,5-2 0 0,1-3-5 0,-1-3 3 16,3-1 1-16,4-4-1 0,-2 0 7 16,5-3-9-16,2-2-1 0,1-1-1 0,0 1-3 15,0-2 6-15,2 0 3 0,5 0 5 0,5 0 4 16,3-5 3-16,5-1-3 0,6-1-1 0,-1-4-2 16,5 0-2-16,0 0-3 0,-1-2-1 0,2 2-5 15,-2 0 1-15,-5 0 2 16,2 1 0-16,-4 1 3 0,-2 0-6 15,-5 4 0-15,0 1-1 0,-6 1-3 0,-5 3 4 0,-1-1-1 16,-1 1 1-16,-2 0 1 16,0 0 0-16,0 0 2 0,0 0-2 0,0 0 5 0,0 0-2 0,0 0 0 15,0 0 1-15,0 0-4 0,0 0 4 16,0 0-2-16,-2 0-5 0,2 0-5 16,-2-2-22-16,1 0-22 0,-1-1-35 15,1 2-58-15,-1-3-121 0,-2 1-313 16,1 0-625-16,3 2-43 15</inkml:trace>
  <inkml:trace contextRef="#ctx0" brushRef="#br1" timeOffset="168754.4884">7217 7129 1916 0,'0'0'461'0,"0"0"-215"0,0 0-53 0,0 0-9 0,0 0-30 16,0 0-20-16,0 0-34 0,0 0-28 15,0 0-22-15,0 0-29 0,0 0 0 0,0 0-8 16,0 0-4-16,0 0 4 0,-27 12-6 0,24 0 0 16,-2 3 1-16,2 1-2 0,1 0 3 0,-1 2-2 15,0 3 1-15,1-1-2 0,-3 4 3 0,0 1 0 16,1 0 0-16,-2 0 1 0,2-1-3 0,-2 2-2 15,2-3-1-15,-3-1-1 0,2-1 2 16,0-1-2-16,4-1 2 0,-3-2-2 16,1-1-1-16,2 0 0 0,0-2-1 0,0-1 2 15,0-1-2-15,1-4 1 16,0 0 1-16,0-1-4 0,0-1 4 0,0-1-1 16,0-1 0-16,0 1-5 0,0-3-11 0,0 1-15 0,0-2-21 15,1-1-26-15,0 0-34 0,0 0-78 0,1 0-93 16,0-3-319-16,1 2-808 0</inkml:trace>
  <inkml:trace contextRef="#ctx0" brushRef="#br1" timeOffset="169245.9452">7412 7158 1333 0,'0'0'701'0,"0"0"-433"15,0 0-66-15,0 0-21 0,0 0-22 0,0 0-18 0,0 0-29 16,0 0-25-16,0 0-15 0,0 0-8 16,0 0-7-16,0 0-9 0,0 0-6 15,0 0-9-15,-4-25-7 0,1 27-4 0,1 3-9 16,-2 1-2-16,-2 0-1 0,-2 5-1 16,2 0 4-16,-3 1-4 0,1 2 2 0,-1 0-4 15,-1 3 1-15,2 3 0 0,1 1 1 0,-1 1 0 16,-1 2-5-16,1 0 1 0,4 4-1 0,-3-2-2 15,4 2 1-15,-3-1 0 16,4 1-2-16,2 0 0 0,-1-2 0 0,2-1-1 16,-1-4 2-16,7-2 0 0,-2-6 1 0,4 0 1 0,1-4 0 15,6 1-1-15,-3-3 2 0,0-4-4 0,3 0 3 16,-1-3-2-16,2 0 1 0,1 0 3 0,-5-5-2 16,5-2-1-16,-5-1 1 15,-1-1-2-15,-1-2 0 0,-2 1-2 0,0-4 1 16,-2 1 2-16,-4 1 0 15,-1-2 4-15,-2 1-1 16,0 2-1-16,0-1 0 0,-3-1-2 0,-5 4 1 0,-1 0-3 0,-1 1 0 0,0 1 1 0,-3 1-4 0,-1 2 2 16,-4 1-1-16,-2 3-1 0,0 0 0 15,-1 6-1-15,1 1 0 0,0 4 1 16,1-1-2-16,6 2 0 0,2 1 0 16,2 1-19-16,2 0-29 0,6 2-57 0,1 0-114 0,0-3-567 15,0-5-988-15</inkml:trace>
  <inkml:trace contextRef="#ctx0" brushRef="#br1" timeOffset="173940.8716">12789 4020 0 0,'0'0'0'0,"0"0"359"0,0 0 3 0,0 0-6 0,0 0-56 16,0 0-54-16,0 0-34 0,0 0-29 0,0 0-22 15,0 0-18-15,0 0-12 0,0 0-4 0,-21-27 1 16,21 27-12-16,0 0-11 0,0 0-25 0,0 0-28 16,1 0-12-16,0 0-18 0,0-1-9 0,2 0-8 15,2-1 1-15,1 0 2 0,6-3 0 16,1 2 0-16,3-1-5 0,1 2-2 0,1 1-2 16,-2 1-6-16,-1 0 6 0,-3 0-2 0,4 3 2 15,-4 3 2-15,-2 2-6 16,3 2 1-16,-4 1 0 0,-1 3 0 0,-2 3 5 15,-2 3 0-15,-3 0 2 0,-1 5 4 0,-5 3-2 16,-4-1 4-16,-3 3-3 0,-3 1-2 16,-4-1 3-16,0-2 0 15,-3-1 1-15,4-4 3 0,-1-3-1 0,3-1-1 16,-3-2 2-16,3-1-1 16,1-5 1-16,-1-1 1 0,4-2-2 0,2-2 1 0,2-2 2 0,3-3 0 15,4 0 0-15,1-1-2 0,0 0-4 0,0 0-3 0,0 0-2 16,0 0 2-16,1 0-2 0,0 0-2 0,0 0-5 15,2 0-3-15,0 0 0 0,1-2 6 16,4-2 6-16,2-1 4 0,4 0 0 16,2 0-5-16,-1-1-3 0,2 1 0 0,-1 2 0 0,-1-1 0 15,3-1 2-15,-1 1-2 16,0-1 0-16,2 0 0 16,-1 2 0-16,-3-2 0 15,2 2 1-15,-1-2 1 0,-3 2 0 0,-1-1 0 16,-3 1 0-16,0-1 0 0,-1-1 0 0,-1 3-4 0,1-2-4 0,-4 2-7 0,1-2-7 0,-2 2-9 0,3-2-10 0,-3 1-14 15,1-2-27-15,-2 0-32 0,1-1-70 16,2 0-90-16,-1-1-221 0,-2 1-430 16,0 3-236-1</inkml:trace>
  <inkml:trace contextRef="#ctx0" brushRef="#br1" timeOffset="174403.8237">13238 3959 299 0,'0'0'679'0,"0"0"-325"0,0 0-68 0,0 0-8 15,0 0-44-15,0 0-41 0,0 0-45 0,0 0-41 16,0 0-13-16,0 0-25 0,0 0-14 16,0 0-16-16,0 0-23 0,0 0-1 0,-81-2-2 0,74 8-1 15,-2 2 0-15,-1 2-2 0,2 2 0 0,0 0-3 16,0 3 0-16,1 0 2 0,1 2 4 15,1-1 4-15,0 2 0 0,2 1-1 0,-1-3-3 16,3 0-5-16,1 2 0 0,0-2-3 16,1-1-1-16,3-1 1 0,1-1-2 0,2-3 5 0,0-1 2 15,3-1 5-15,1-2 4 0,1-2-1 16,0 0 1-16,-1-2-1 0,2-2-5 16,0 0 5-16,-1 0-1 0,0-3 5 15,0-2 10-15,2-3-2 0,-1-1 3 0,-1-1-3 0,1-3-7 16,-1-1 0-16,-3 1-3 15,-2 0 1-15,-1-1-3 0,-2 0 1 0,-3-1-2 0,2-1-2 16,-3 0-2-16,0 1-1 0,0 0-2 0,0 0-3 0,-4-1-2 16,2 1-3-16,-6 1-1 0,1 0 0 15,-1 3-1-15,0 0-1 0,-2 3-2 0,0 2-2 16,0 2-2-16,0 1-4 16,-1 2-2-16,-1 1-1 0,2 0-4 0,0 0 0 0,2 1 1 15,-1 5 2-15,-1 1-2 0,2 1-1 16,4 3-20-16,-3 0-24 0,5 2-34 15,-2 3-58-15,1 0-138 16,3-5-368-16,-1-3-702 0</inkml:trace>
  <inkml:trace contextRef="#ctx0" brushRef="#br1" timeOffset="175120.7859">13744 3959 495 0,'0'0'436'0,"0"0"-111"0,0 0-24 0,0 0-25 15,0 0-19-15,0 0-19 0,0 0-36 0,0 0-39 16,0 0-38-16,0 0-37 0,0 0-22 0,0 0-17 16,0 0-17-16,0 0-12 0,-8-33-7 15,11 33-6-15,2-1 0 0,1 0 2 0,6 0-7 0,0 1-1 16,1 0-7-16,1 0-8 0,-4 3 4 16,2 5 2-16,-6 0 1 0,1 0 3 0,2 3 0 15,-6-1 1-15,1 3 4 0,-2 3 0 0,-2 0 4 16,0 0 1-16,-2 1 2 15,-4 2-1-15,-4-1 2 0,1 1 0 0,-1-4 1 16,-1 0 4-16,1-2-3 0,1-1-3 16,1-4-2-16,2-2-5 0,0-3 5 0,4-1 3 0,1-1-1 0,1 0 5 15,0-1-3-15,0 0 2 16,0 0-2-16,1 0-6 0,0 0-4 16,1-1-6-16,2 0-6 15,-1-2 5-15,5 0 7 0,0-2 3 0,4 0 5 0,1 2-1 16,-3-2-7-16,1 3-2 15,0 1 0-15,-1 1-3 0,0 0 3 0,2 0 0 0,-2 1 0 0,-1 3 0 16,0 3-2-16,0 2-1 0,-3-2 1 0,-2 4 3 16,-1 0-1-16,1 1 3 0,-3 2 3 0,-1-1 0 15,0 1 4-15,-6 0-1 0,0 2 0 0,-1-3 6 16,-3 0 0-16,-2 1 0 0,-2-1 3 16,0-2-6-16,0 1 5 0,-2 0 1 0,1-3 2 0,-1-2 2 15,2 0-2-15,-2-3-1 0,3 1-2 16,-5-1-2-16,6-2 1 0,-5 1-1 0,5-3 0 0,1 0-4 15,-2 0 2-15,3 0 1 16,2 0-2-16,-1 0 6 16,1-4-8-16,2 1-2 15,1 0-1-15,1-2-8 0,-2 1 0 0,3-4-7 0,0 2-12 0,1-4-15 16,1 1-28-16,1-1-38 16,0-1-57-16,6 0-128 0,1 2-292 0,1 1-541 15,-1 3-16-15</inkml:trace>
  <inkml:trace contextRef="#ctx0" brushRef="#br1" timeOffset="175719.984">14029 3955 1147 0,'0'0'360'0,"0"0"-66"0,0 0-40 0,0 0-6 0,0 0-8 0,0 0-28 0,0 0-58 16,0 0-43-16,0 0-37 0,0 0-29 16,0 0-12-16,0 0-8 0,0 0-5 0,34-69-3 15,-24 64-1-15,4 2 0 0,0 0-3 16,0 2 1-16,3 0-7 0,1 1-2 0,-2 0-4 16,-1 2-8-16,1 4 7 0,-1 1 0 0,-3 1 1 15,3 6 7-15,-4 0-8 0,-1 2 2 0,-3 2 0 16,-1 6-2-16,-1 0 7 15,-3 4 0-15,-2 2-1 0,0 4 0 0,-7-1 1 0,-2-2-1 16,1-2 1-16,-2-2 3 0,-2-4-5 0,1-3 1 16,-1-2-1-16,0-3-3 0,0-1 3 15,-3-3 0-15,5 0 1 0,0-2 2 0,-1-2 0 0,4-3-2 16,4 0-1-16,1-3-3 16,2 0-1-16,0-1-2 0,0 0-1 0,0 0-3 0,2 0-1 15,0 0-4-15,5-1 5 0,2-1 7 16,4-1 2-16,6-2 4 0,2 1-3 0,1-3-4 15,4 0 3-15,-3-1 1 16,5 2-2-16,-4-2 2 0,3 1 0 0,-3 0-2 0,0 1 2 16,-1 2-3-16,-4 0 0 0,-4 1 2 0,1-1-4 15,-6 3 0-15,-4 0 1 0,2 1-1 16,-7 0 0-16,0 0 2 0,-1 0 0 0,0 0 0 0,0 0 0 16,0 0 1-16,0 0 1 0,0 0 2 0,0 0 3 15,0 0 3-15,0 0 0 0,-1 0-2 16,0 0-1-16,1 0-2 0,0 0-3 15,-1 0 0-15,0 0-8 0,0 0-16 0,0 0-30 32,-5 1-43-32,3 4-60 15,-5 1-257-15,3-2-759 16,0-1-482-16</inkml:trace>
  <inkml:trace contextRef="#ctx0" brushRef="#br1" timeOffset="177946.5273">11839 7814 0 0,'0'0'0'0,"0"0"0"0,0 0 168 0,0 0 115 0,0 0-29 0,0 0-43 0,0 0-17 0,0 0 2 0,0 0 5 15,0 0-3-15,0 0-3 0,0 0-16 0,-23-26-10 16,23 22-14-16,-1 1-11 0,1 0-12 16,0-1-17-16,0-1-12 0,0 0-22 0,0-1-13 15,0 0-12-15,1 0-12 0,3-1-6 16,0 1-10-16,2 0-6 0,0 0-5 0,3 2-9 16,1-1 2-16,0 1-3 0,0 2-3 0,2 2 1 15,-1 0-5-15,3 2 0 0,-3 4-3 16,-1 4 3-1,0-1 0-15,-4 5-1 0,1 4 4 0,-5 0 1 16,-1 3 4-16,-1 6 1 0,0-1 2 16,-5 3 2-16,-2-2-5 15,-3 2-1-15,-1-5-1 0,-2 2-1 16,-2 0 3-16,2-2 1 0,-1-4 0 0,2-1-1 0,1-1-1 16,0-3-2-1,3-3 0-15,0 0 0 0,1-4 0 0,1-4 1 0,2 0 1 0,3-2-1 0,-1-1 3 16,2-1-1-16,0 0 1 0,0 0-2 0,0 0-2 0,0 0-1 0,0 0-2 0,0 0 0 0,2 0-1 0,-1 0-1 15,0 0-1-15,3 0-1 0,2-1 2 16,3-1 2 0,1-1 3-16,3-1 3 15,4-1-5-15,-1-2 1 0,1-1-1 0,3 0-2 0,0-2 5 0,1 1-2 16,-1-3 1-16,-1 4 0 0,-1 0-3 0,-2 1-2 0,0 3-1 16,-4-1 2-16,-2 0-1 15,-1 3 2-15,0 0 2 0,-3 0-4 0,-3 0 2 0,0 2-2 0,-2 0 0 16,-1 0 4-16,0 0-2 0,0 0-1 0,0 0 1 0,0 0-2 15,0 0 1-15,0 0 3 0,0 0 0 16,0 0 2-16,0 0-3 0,0 0-1 0,0 0 0 16,0 0 2-16,0 0 0 0,0 0 3 0,0 0 0 15,0 0-3-15,0 0 4 0,0 0-3 16,0 0 0-16,0 0 0 0,0 0-5 16,0 0-2-16,0 0-1 0,0 0-5 0,0-1 1 15,0 1-2-15,0 0-1 0,0 0-1 0,0 0-6 0,-1 0-5 16,1-2-8-16,0 1-7 0,-1 0-19 15,1-1-20 1,-2 1-34-16,2 0-60 0,0-1-107 16,0 1-229-16,0-2-494 0,0 2-264 15</inkml:trace>
  <inkml:trace contextRef="#ctx0" brushRef="#br1" timeOffset="178798.4724">12282 7603 0 0,'0'0'0'0,"0"0"263"0,0 0-18 0,0 0-1 0,0 0 0 16,0 0-19-16,0 0-27 0,0 0-28 0,0 0-27 15,0 0-19-15,0 0-8 0,0 0 1 0,0 0 5 16,0 0 2-16,-16-40-5 0,13 39-13 0,1 0-15 16,-1 1-13-16,1-2-12 0,-2 1-8 15,3 0-9-15,-3 0-8 0,-2 1-6 0,3-2-7 16,1 2-7-16,-2 0-5 0,3 0-3 0,-3 0-2 15,0 0 1-15,2 0 0 0,-2 2 1 16,0-2-1-16,0 2-2 0,-2 1 0 0,3-1-1 16,-4 0-2-16,3 1 2 0,-2-1 0 15,0 0-1-15,1 2 3 0,3-2 1 0,-3 2-1 16,0-1 1-16,2 1-2 0,-2 0-1 0,3 0-1 16,-3 1-1-16,0-1 1 0,1 0-1 0,0 2 0 15,1 0 1-15,-2 1-1 0,1 0 1 0,-1 0-1 16,1 1-1-16,2-1-1 15,-2 0-2-15,2 0 0 16,-1 2-1-16,2-1 3 0,-2 0-1 0,1-1 1 16,-1 2 0-16,2-1-2 0,1 1-1 15,0 0-2-15,0 1 2 0,0-2-2 0,0 1 2 16,0-1 1-16,0 0 0 0,0-1 4 0,1 0-3 16,2 0 0-16,-1-2 1 0,1 2-4 0,-1-1 1 15,3 0 0-15,-1 1-2 0,0-1 4 0,0 0 0 0,2-1 1 16,-1 0 1-16,-2-1-2 15,4 0-1-15,-2-1-1 0,1 0 1 0,3-1 1 16,-3 0 3-16,1-2 2 0,3 1 1 0,-1-1 3 0,1 0-2 0,1 0 1 16,-2-1-1-16,1-4-4 0,-1 0 1 0,2-1-2 15,-1-1-1-15,0 0 0 0,1-2 3 0,-1 0-3 16,0 0 3-16,0-1-2 0,0 0-1 0,-3 1 1 16,1-1 0-16,-2 1-1 15,-2-1 3-15,-1 2 2 0,0-1 0 0,-3-1 3 0,1 2-2 16,-1 1-2-16,0-2-1 0,0 2-2 0,0-3-1 15,0 1 1-15,0-1-5 0,-1-1 4 16,0 1-3-16,-2 0 1 0,-2 0 0 16,1 1 1-16,1 0-1 0,-2 0-2 15,0 0 2-15,0 0-6 16,0 2 4-16,0-1 1 0,-2 1-2 0,0 1 3 16,1 2-4-16,0 1 0 0,-1-1 0 0,-1 2-4 0,0 1 0 0,1 1 1 0,-3 0-2 15,0 0 3-15,1 2 0 0,-2 2-3 0,-2 2 3 16,0-1-1-16,0 2-1 0,1 0 1 0,1 1 0 15,-1 0-4-15,5 2-14 16,-1-2-17-16,3 4-28 0,1-2-37 0,-1 3-51 0,2 2-119 16,2-5-366-16,1-2-620 0</inkml:trace>
  <inkml:trace contextRef="#ctx0" brushRef="#br1" timeOffset="179631.1307">12607 7697 0 0,'0'0'454'0,"0"0"-89"0,0 0-60 0,0 0-19 16,0 0-11-16,0 0-13 0,0 0-17 0,0 0-27 0,0 0-34 0,0 0-38 16,0 0-30-16,0 0-23 0,0 0-22 0,10-64-6 15,-8 60-7-15,2-1-10 0,0 1-4 16,1-1-10-16,0 0-9 0,1 2-9 0,0 2-3 16,2-2-10-16,-1 3-2 0,3 0 1 15,-1 0-8-15,-1 0 4 0,0 4 0 0,2 4-2 16,-1 1 7-16,-2 3-3 0,-2 4 1 0,3 0 3 0,-6 4-5 15,-2 1 7 1,0 1 1-16,0 3 2 0,-7 0 4 16,-2-2-2-16,-1 6-1 15,-4-5 0-15,2-1 3 0,-2-1-4 16,-3-3 1-16,3 2 0 0,-1-7-5 16,4 0 1-16,0-3-1 0,1-2-2 0,2 0 4 0,3-4-3 0,0-1-1 15,4-3 2-15,0 2-7 0,1-3 2 0,0 0 1 0,0 0-1 0,0 0 3 0,0 0 0 0,0 0-5 16,0 0 1-16,0 0-1 0,0 0 2 0,4 0 6 15,2 0 2-15,0 0 2 0,4 0 1 16,2-4 0-16,1 2-5 0,3-4 5 16,0 0-2-16,2 1-1 15,-2-1-1-15,1 0-6 0,1 1 0 0,0-1 1 0,-3 1 2 0,3 0 0 16,-6 1-2 0,5 0 0-16,-5 1-2 0,-1 0 5 0,-1 1-4 0,-1 0 1 0,1 0 1 0,-4 1-7 15,-1 0 5 1,0-1 1-16,-1 1-2 15,-3-1 7-15,0 2-3 0,0 0 2 0,-1 0 1 0,0 0-1 0,0 0 4 0,0-1 2 16,0-1 0-16,0 1-3 0,0-3-3 16,2 2-6-16,-1 0-6 0,-1-2-4 0,1 2-10 0,-1-2-12 15,0 1-10-15,0 0-23 0,0-1-20 0,0 1-30 16,0-2-55-16,0 2-109 0,0-3-241 16,0 3-501-16,0 0-274 15</inkml:trace>
  <inkml:trace contextRef="#ctx0" brushRef="#br1" timeOffset="180088.5085">12932 7686 1229 0,'0'0'363'0,"0"0"-41"0,0 0-60 0,0 0-16 0,0 0-37 16,0 0-41-16,0 0-45 0,0 0-41 0,0 0-36 0,0 0-25 15,0 0-7-15,0 0 2 0,0 0 2 0,0 0 8 16,-12 23 0-16,14-12-4 0,1 0-1 0,3 0-7 15,-1-1-1-15,1-1-1 0,3 0 1 0,-3-2 0 16,1-1 0-16,4-1 3 0,0-1 1 16,2-3 5-16,1 1 3 0,-2-2 0 0,2 0-1 15,1-3-6-15,-3-3-2 0,3-1-3 0,-2-1-3 16,-2-2 2-16,0 0 1 0,0-1-3 0,-1 0 1 16,-2 1-2-16,-2-2 0 0,-1 1 2 15,-1 1 0-15,-1 1-1 0,-2 1-1 16,-1 2 0-16,0 0-1 0,0 1 2 0,0 2 0 0,0-1 1 15,-1 2-1-15,-1 0-1 0,2 1 5 16,-1 0 1-16,1 0 2 0,-2 1 0 0,2 0-2 16,0 0-7-16,0 0-4 0,0 0-3 0,0 0-3 0,0 3 0 15,-1 3 2-15,1 3 0 0,-1 2 2 16,0 3 0-16,1 2-2 0,0 4 2 0,-1-2-1 16,0 3 0-1,-1 2 0-15,1 0-1 0,-2 2 1 0,2-2 0 16,0 1 1-16,1-2 2 0,0 0-2 0,0 0-2 0,0-3 0 15,0 1-5-15,2-2-7 0,4-1-20 16,-3 0-51 0,5-2-69-1,-1 0-220-15,-2-6-841 0,0-4-551 0</inkml:trace>
  <inkml:trace contextRef="#ctx0" brushRef="#br1" timeOffset="181472.845">17006 7767 0 0,'0'0'0'0,"0"0"411"0,0 0-52 0,0 0-14 0,0 0-39 0,0 0-53 0,0 0-33 0,0 0-20 16,0 0-26-16,0 0-19 0,0 0-24 15,0 0-23-15,-72-21-11 0,69 20-8 0,-1 1-5 16,3-1 1-16,0 1-4 0,1 0-8 0,0 0-12 0,0 0-11 16,0 0-15-16,0 0-11 0,2 0-8 15,3-1-7-15,2 1-1 0,3-1 0 0,5-1 3 16,2 1 0-16,2 1-3 0,2 0 0 0,1 0-3 15,-1 1-1-15,-1 3-1 0,-1 2 0 0,-4 1 0 16,1 1-1-16,-4 1 0 0,-3 2 1 16,-4 1 0-16,1 0 2 0,-4 4-1 0,-2-1 1 15,0 4 2-15,-9 1-1 0,-1 2 4 16,-2 2 0-16,-5-3 1 0,1 0-1 0,-2-2 1 16,-3 2-3-16,3-3-1 0,-2-1 1 15,3-2-4-15,1-1 2 0,-2-2-2 0,6-1 0 16,0-2 1-16,3-3 0 0,2-1 0 15,3-2 3-15,1 0-6 0,1-3-1 0,2 1 1 0,0-1-2 0,0 0 2 16,0 0 3 0,0 0-1-16,0 0 0 0,2 0 5 0,1 0-6 0,1-2 2 15,2-1 5-15,3 0-7 0,3-2 6 0,1-1-2 16,3 0-3-16,-2-1 4 0,4 1-4 0,0-1-1 16,-2 1-3-16,4-2 0 0,-1 2-2 15,-1 1 2-15,-4 1-1 0,3-1 0 16,-5 1 3-16,0 0-3 0,-2 1 1 0,-1 0-1 0,0 1-7 15,-1 0-7-15,-3-1-8 0,2 1-15 0,0-2-5 16,-2 2-13-16,3-2-19 0,-3 2-14 0,1-3-34 16,1 0-49-16,-2 0-102 0,4-1-219 15,-5 1-488 1,0 1-301-16</inkml:trace>
  <inkml:trace contextRef="#ctx0" brushRef="#br1" timeOffset="181879.7322">17277 7681 1199 0,'0'0'388'0,"0"0"-50"16,0 0-76-16,0 0-28 0,0 0-28 0,0 0-39 15,0 0-52-15,0 0-37 0,0 0-39 0,0 0-21 16,0 0-6-16,0 0-2 0,0 0 1 16,0 0 3-16,-33 40-3 0,33-26 2 0,3 0 4 0,1 0-1 15,4-2 2-15,0-2 2 0,1 0 0 16,1-2-1-16,2-3 2 0,-1 0-3 0,0-3-1 15,1 0 1-15,-2-2-1 0,1 0 5 0,2-3 0 16,-1-3-2-16,0 0 1 0,0-3-2 0,-2 0-3 16,1-1 0-16,-2-1-3 0,-1-3 0 15,1 1-1-15,-4-1-1 0,1 0-1 0,-2 2 1 16,-1-3 0-16,0 1-1 0,-1 1 1 0,0 0-3 16,-2 4 0-16,0 1 3 0,0 1 5 15,2 3 8-15,-2 0 3 0,0 3 3 0,0 1-4 16,0 0-8-16,0 0-5 15,0 0-9-15,0 0-2 16,0 0-6-16,0 3-3 0,0 3 5 0,0 2-4 0,0 3 8 0,0 2-1 16,2 2-2-16,0-1 7 0,-1 5-6 15,0-2 2-15,0 1 0 0,-1 2-6 16,1 2 4-16,-1-1 2 0,0 4-2 0,0 0 2 16,0 4-2-16,-1-2-15 0,-2-1-10 0,-1 1-23 0,2-4-29 0,2 0-33 15,0-3-62-15,0-2-156 16,0-5-647-16,0-6-724 0</inkml:trace>
  <inkml:trace contextRef="#ctx0" brushRef="#br1" timeOffset="182365.5243">17798 7850 1808 0,'0'0'288'16,"0"0"-47"-16,0 0-70 0,0 0 7 15,0 0-40-15,0 0-14 0,0 0-15 0,0 0-20 16,0 0-12-16,0 0-12 0,0 0-12 0,0 0-12 16,0 0-5-16,0 0-11 0,90-85-3 0,-78 85-3 15,-1 0-12-15,-1 0 3 0,0 6-4 0,1 1-1 16,-4 1 5-16,-1 3-3 0,-1 3 1 15,-3 3 1-15,0 1-1 0,-2 2 5 16,0 0 1-16,-4 1 2 0,-4 1 1 31,0 1-3-31,-5-1-1 0,5-3-4 0,-3-1-2 0,3-1 0 16,1-3-1-16,0-2 2 0,1-1-6 0,3-2 0 16,-1-6 1-16,3 1-3 0,0-3 4 0,1-1-1 0,0 0-1 15,0 0 0-15,0 0-1 0,0 0 3 0,2 0 3 0,2 0 3 16,3-2 2-16,2-2-2 15,4 0-2-15,0-2-2 0,4-1-2 16,0 1-1-16,2-2 3 0,-1-1 0 0,1 1-6 0,3-1 1 0,1-2-6 16,0 0-12-16,2 0-7 0,2-1-24 0,-2-1-28 15,1 1-40-15,-2-2-57 0,0-1-114 16,-2-3-315 0,-6 2-579-16,-5 7-64 15</inkml:trace>
  <inkml:trace contextRef="#ctx0" brushRef="#br1" timeOffset="182870.4009">18274 7656 696 0,'0'0'731'0,"0"0"-345"0,0 0-72 0,0 0-52 0,0 0-53 0,0 0-44 0,0 0-39 0,0 0-33 0,0 0-25 0,0 0-12 0,0 0-12 0,0 0-9 0,-103 27-5 0,102-21-3 16,1 1 1-16,0 0 1 0,0-1 4 0,2 3-2 15,1-2 0-15,5 1-3 0,1 3-5 0,2-1 0 16,1 1-3-16,2-1-2 0,1 0 3 15,1 2-8-15,0-1-3 0,1 1-1 0,-3 0-7 16,-1-1 2-16,0-1-1 0,-1 1-1 16,-2-1 3-16,0 1-2 0,0 0 0 0,-3 1-1 0,-1 0-2 15,1-1 3-15,-4 0 1 0,4-1 2 16,-5-2-2-16,0 4 0 0,-2-2-1 0,0 0-3 16,0 0 4-16,-1-3 2 0,-4 3 1 0,-1-2 2 15,-1-1-5-15,-1 1 2 0,0-3-1 0,-3-1-2 16,-1 1 3-16,-2-2-6 0,1 1-4 15,-4-2-2-15,3-1-4 0,-3-1 4 0,1 0 3 16,1-1-1-16,2-5 2 0,1 1-2 0,1-3-3 16,3-2-1-16,2-2 0 0,3-3-2 0,3 1-1 15,0-4 1-15,1-1-3 0,5-4 2 16,6-3 1-16,2 0 2 0,2-4 2 0,1 3 4 16,1-1 4-16,0 4 2 0,-1 0 4 15,-1 2 3-15,-2 1 3 0,-1 4 2 0,-4 1-2 16,-1 2 1-16,-2 3-1 0,-3 0 0 0,-1 4 6 15,0 0 0-15,-2 3 0 0,0 0 0 16,-3 1-7-16,-1-1-3 0,-2 2 0 0,-1 1-6 0,-1-1 0 16,-1 1-4-16,-2 1-2 0,-1 0 0 0,-1 0 0 15,-1 3 0-15,0 1 0 0,-1 2 0 16,1 0-16-16,1 2-25 0,0 1-48 16,0 1-116-16,5-3-512 0,4-3-1056 15</inkml:trace>
  <inkml:trace contextRef="#ctx0" brushRef="#br1" timeOffset="184642.9416">22249 4623 367 0,'0'0'780'0,"0"0"-470"15,0 0-45-15,0 0 14 0,0 0-27 0,0 0-50 0,0 0-41 0,0 0-28 16,0 0-16-16,0 0-11 0,0 0-12 16,0 0-17-16,-26-37-23 0,31 32-27 0,-1-1-11 15,4-2-5-15,2 0-7 0,5-1 7 0,1 1-7 16,4 0-1-16,-1 1 1 0,-1 1 0 0,-2 2-3 15,0 1 1-15,-3 2-3 0,-3 1-2 0,-2 0 1 16,-1 5 1-16,-1 1-1 0,-1 4 4 16,-3 4-1-16,-2 1 0 0,0 3 1 0,-6 3-1 15,-3 2 4-15,-4 1 1 0,-1-1 0 16,-4-2 1-16,1 0-2 0,2-3 1 16,-2-2 0-16,6-4 0 0,-1 1-1 0,2-4-3 15,2 0 0-15,4-3-5 0,-1-3 3 0,4-1 1 0,1-2-1 16,0 0 6-16,0 0-8 0,0 0-1 0,6 0 1 15,-2 0-1-15,5 0 5 0,3 1 1 16,-1 1-1 0,5-1-1-16,-3 2-1 0,4 0 0 0,-4 2 0 15,4 1 6-15,-3 0-6 0,-1 1 0 0,1 2-1 16,-2-1-8-16,-1 1 8 0,-3 0 2 0,-1 1-2 0,-1 1 6 0,-4-1-5 0,3-1 0 16,-3 3 0-16,-2-3-3 0,0 2 4 15,0-1 5-15,-2-1 1 0,-5 0 6 0,-2 0 1 16,2 0 4-16,-1 1 0 0,-6-1 3 0,3-1-3 15,-2-1-5-15,0 0 2 0,-4-1-6 16,-1 0 3-16,3-1-1 0,-2 0-1 0,-1-3 4 16,4 0-5-16,-3-1-1 0,4 1 1 0,0-2-3 0,1 0-3 15,2 0-1-15,-1-3-8 16,3-1-5-16,0-1-7 16,0-2-18-16,3 1-25 0,-1-3-50 0,6-2-97 0,0 0-266 15,0 1-677-15,0 3-347 16</inkml:trace>
  <inkml:trace contextRef="#ctx0" brushRef="#br1" timeOffset="185145.4826">22542 4598 1670 0,'0'0'351'0,"0"0"-139"16,0 0-14-16,0 0 1 0,0 0-56 15,0 0-32-15,0 0-32 0,0 0-27 0,0 0-9 0,0 0-6 16,0 0-8-16,0 0-1 0,116-73-13 16,-98 73-4-16,-1 0-5 0,-3 6-3 0,-1 2 2 15,1 5-3-15,-3-2-1 0,-5 3 0 0,2 1 2 16,-2 2 2-16,-4 1 1 0,-1 2 6 16,-1 0-2-16,-3 2 3 0,-4 2 1 0,-4 3-7 15,-2-3 6-15,-2 4-4 0,-1-3-4 0,-1-1 7 16,-3 1-7-16,1-3 1 0,3-2 3 0,0-4-1 15,0-1 0-15,3-4-1 0,3-1 0 16,0-3-4-16,6-3 1 0,-1 0-2 0,5-3-3 16,0-1 0-16,0 0-3 0,0 1-1 0,6-1 2 15,-1 1 6-15,8 1 8 0,3-1 6 16,3-1 2-16,4 0-3 0,5 0-5 0,1-3 0 0,1-2-4 16,1 0 0-16,-1-1 2 0,2-1-2 15,-2 1 2-15,-1-1-3 0,-5 2 0 16,-3 0-3-16,-2 4-1 0,-8-1 3 15,-1-1-2 1,-4 2 1-16,-4 1 1 16,-1 0-2-16,-1 0 5 0,0 0 1 0,0 0 3 15,0 0 0-15,0 0-2 0,0 0 0 0,-1 0-2 0,0 0 1 0,0 0-3 0,1 0-4 16,-1 0 0-16,1 0-5 0,0 0-1 0,-3 0-5 0,3 0-14 0,-1 0-18 16,0 0-56-16,-2 0-49 0,-5 0-172 15,6 0-651-15,-1 0-739 16</inkml:trace>
  <inkml:trace contextRef="#ctx0" brushRef="#br1" timeOffset="185797.1393">23448 4637 0 0,'0'0'362'0,"0"0"56"0,0 0-99 15,0 0-46-15,0 0-47 0,0 0-1 16,0 0-27-16,0 0-42 0,0 0-26 0,0 0-29 15,0 0-5-15,0 0 14 0,0 0-17 0,0 0-17 16,-70-93-17-16,77 86-27 0,3-1-12 16,2 0-1-16,1 0-3 0,6 2 1 0,0 1 0 15,-1 1 0-15,-1 1-1 0,1 1-2 0,2 2-3 16,-2 0-5-16,-5 2-3 0,3 6-1 16,-4 0-2-16,-2 3 3 0,0 2-1 15,-6 2 0-15,2 1 1 0,-4 2 0 0,-2 1 1 16,0-2 0-16,-1 0 2 0,-7 1 1 15,-1-1 5-15,2 0 3 0,-3-2 5 0,-5-1 0 16,5-3-3-16,0-3-4 0,-1 0-5 0,1-3-2 0,2 0 1 16,2-1 0-16,-1 0 1 15,5-3 1-15,0-1-2 0,2 2-2 0,0-2-1 16,0 0-5-16,0 0-1 0,2 0-4 0,0 0-6 0,5 0 2 0,-1 0 6 16,7 0 4-16,1 2 6 0,3 3 1 15,0 0-7-15,1 1 1 16,0 1 0-16,-3 0-3 0,2 0 2 0,-6 0 2 15,1 2-2-15,-2 1 4 0,-2 1 0 16,0 1-1-16,-4 1 2 0,2 0-2 0,-3 1 2 16,-3 0 3-16,0-1 1 0,0 0 4 0,-2 0 5 0,-5 0-6 0,-3-2 3 15,1 0 3-15,-2 0-5 16,-1-2 8-16,-1-1 1 0,-4-1-4 16,4-1 4-16,-4-1-3 0,3-2-2 0,-4 0-2 15,0-2-2-15,1 0-4 0,0-1 4 16,-1 0 1-16,3 0-7 0,-1-2 0 0,5-4-8 15,-2 0-8-15,2-2 1 0,1 2-11 0,0-3-20 0,2-2-22 0,1 0-35 16,3-2-32-16,-1-2-59 0,5-2-133 0,0-2-307 16,7 4-519-16,-5 4 256 0</inkml:trace>
  <inkml:trace contextRef="#ctx0" brushRef="#br1" timeOffset="186293.406">24125 4417 1539 0,'0'0'274'0,"0"0"2"0,0 0-24 0,0 0-21 0,0 0-57 16,0 0-43-16,0 0-37 0,0 0-31 0,0 0-20 16,0 0-16-16,0 0-7 0,0 0-3 0,0 0-6 0,0 0 5 15,-123 8 2-15,113 2 1 0,-2 0 5 16,0 2 0-16,2 0-3 0,0 4-3 0,-1 1-4 15,1 0 3-15,1 5 0 0,-2 1-2 0,1-1 1 16,2 5-5-16,1-3-3 0,-1 2-1 16,1 0-3-16,-2 3 1 0,4 0 1 0,-2-2 2 15,4 2-5-15,1 0 1 0,2-2 0 0,-3-2 0 16,8-2 3-16,5-1-1 0,1-5-2 0,2-3 3 16,7-3 0-16,1-1 1 0,-2-3 0 0,3-1-2 15,0-2 0-15,-3-4 0 0,1 0-1 16,-1 0-3-16,-3-3 2 0,-1-4 5 0,1-1 0 15,-1-1 8-15,-4-2-1 0,2-1 0 16,-5-1 3-16,0-1-3 0,-2 0 5 0,-3-1 4 16,-2 1 2-16,-1-1 0 0,0 1-8 15,-3-1-9-15,-5 1-7 0,-3 0-3 0,-1 3-6 0,-4 2 1 16,-5 2-3-16,-1 2-5 0,-5 4 6 0,1 1-2 16,-1 0 0-16,-1 5 5 0,5 3-6 0,0 5-8 15,4-1-29-15,1 4-57 16,5 2-104-1,3-3-474 1,2-5-1096-16</inkml:trace>
  <inkml:trace contextRef="#ctx0" brushRef="#br1" timeOffset="237264.8029">23094 5639 0 0,'0'0'0'0,"0"0"309"0,0 0 3 16,0 0-13-16,0 0-39 0,0 0-23 16,0 0-35-16,0 0-43 0,0 0-25 0,0 0-20 15,0 0-12-15,0 0-6 16,-3-12 0-16,3 12 8 0,0-1-2 0,0 1 4 0,0-1 0 0,1 1-11 16,-1-2-8-16,0 2-13 0,1 0-15 15,-1 0-8-15,0-2-6 0,1 2-6 0,-1-1-3 16,1 1 2-16,0-4-15 0,3 0-7 0,-2-2-7 15,0 0-14-15,-1 0 6 0,4 0 1 0,0-2 0 16,2 2 2-16,-3 0-4 0,3 1-1 0,0-1-2 16,-1 1-1-16,3 1 3 0,-1-1 2 15,2 0 2-15,1-1 2 0,1 1-1 32,-1 1-1-32,0 1-2 0,2-1 7 0,-5 3-7 0,0-1-3 15,0 2 2-15,-5 0-8 0,4 0 2 0,-3 2 2 16,2 3-1-16,-3 0 2 0,2 1-1 0,-1 1-2 0,-2 1 0 0,2-1-5 0,-3 4 2 15,-1 2 8-15,0 1 6 0,0 0 1 16,-6 4 8-16,2 0-2 16,-4 0-3-16,-3-2 7 15,2 1-8-15,-1-4-2 16,-1 2-1-16,1-3-1 0,0-2 6 0,-1 1-1 16,3-4 0-16,3-1-7 0,0-2-2 0,1 2-1 0,-1-3 1 0,1 2 3 0,1-1 1 0,-2 0 1 15,4-3 0-15,0 0-5 0,1-1 2 0,0 1-2 0,0-1-2 16,0 0 4-16,0 0-9 0,1 0-2 0,0 0-8 15,5 0 5-15,0 2 8 0,3 1 5 16,2 0 4-16,4 1-6 16,-2-2-7-16,-1 2-3 15,-2 0 3-15,0 1 2 0,1 0 3 0,-2-1 1 0,0 3 3 0,0 0-3 0,0 1 7 0,-4 0 1 16,3 1 0-16,-5-2 2 16,2 1-5-16,-4 0-2 0,-2 2 8 0,1 1 1 0,-7 0 4 15,-1 0 3-15,1 0-6 0,-7-2-1 0,3 2-3 16,-1-2 1-16,0 1-2 0,-4 0 3 0,1-1 1 15,-3 0 0-15,-2 0 3 16,-2 1-4-16,-1-2 4 0,-1-2-3 16,2 1-2-16,2-1 2 0,1 0-5 0,4-2 0 0,-1 1-1 0,5-2-2 0,2 0 1 15,5-2 0 1,-1-1-2-16,4 0 0 16,0 0 1-16,1 0-1 0,0 0-3 0,0 0-6 0,0-3-13 0,2 0-20 0,2-3-29 0,0 1-42 15,3-5-30-15,2 0-58 0,5-1-120 16,-4 0-414-16,0 5-869 0</inkml:trace>
  <inkml:trace contextRef="#ctx0" brushRef="#br1" timeOffset="237981.9619">23758 5418 0 0,'0'0'331'0,"0"0"-28"0,0 0-7 0,0 0-35 16,0 0-17-16,0 0 0 0,0 0-15 0,0 0-8 15,0 0-26-15,0 0-33 0,0 0-31 0,0 0-14 16,0 0-18-16,0 0-17 0,3-48-11 0,-9 46-10 15,3 2-7-15,-3-1-7 16,4 1-9-16,-2 0-10 0,-1 0-6 0,0 0-5 0,-2 3-3 16,-1 0-2-16,3 1-2 0,-2 1-5 15,-1 3-2-15,2-1-2 16,-1 0-2-16,-1 1 4 0,3 1-2 0,-4 2 4 0,0 2 8 0,0 1-1 16,-2 1 0-16,1 0-2 0,1 0-7 15,-1 1 1-15,0 3 6 0,0 0 1 0,-1 1 2 16,2 0 1-16,-1-2-5 15,0-2-1-15,5 0-2 0,-2-1-4 0,3 1-1 0,-1 0-2 16,2 0 1-16,-2 0 1 0,3 0 1 0,1 1 2 0,1-1 1 16,0 0-2-16,-1-3 0 0,1 0-1 15,2 0-4-15,5-2 2 0,-4 0-1 0,4-1 0 16,-2 0 1-16,3-1 0 0,2 2 4 16,0-4 4-16,0 2 1 0,2-3 0 0,2-1-1 0,0-3-3 15,-1 0 1-15,4-2-3 16,-3 0 1-16,4 0 2 0,-2-3-1 0,-1-2-1 15,1 0 0-15,-1-1-2 16,-5 1-6-16,-1 1 0 0,0 0 0 16,-6-2 6-16,3 1 7 0,-3-1 5 0,-1-1 3 0,3 0 1 0,-3 1-3 0,-2-1 1 15,0 1-1-15,0 0 0 16,0 0 0-16,-2-1-4 0,-3-2-5 16,1-1-6-16,-4 1-2 0,1 2-3 15,1-2 2-15,-2 3 4 0,-1 1-2 0,0 2-1 0,3-1-3 0,-3 3-1 0,1 0-1 16,-2 1 5-16,1 0 2 0,1 0 4 0,2 0 5 15,-4 0-7-15,0 3 0 0,1 2-1 0,-2 0-8 16,1 0 5-16,1 2-1 0,-2 0-1 0,2 1 5 16,0 1-4-16,-1-1-12 15,7 0-22-15,-4 0-33 0,6 0-52 0,-1 2-90 0,1 1-253 16,0-2-717-16,1-4-350 0</inkml:trace>
  <inkml:trace contextRef="#ctx0" brushRef="#br1" timeOffset="239066.6261">22162 5721 402 0,'0'0'462'0,"0"0"-31"0,0 0-59 0,0 0-39 0,0 0-41 16,0 0-46-16,0 0-58 0,0 0-49 16,0 0-36-16,0 0-24 0,0 0-18 0,0 0-18 15,0 0-14-15,2-6-14 0,4 4-3 0,1-3-3 16,2 0 0-16,2 1-1 0,0-1 2 0,0 0-4 15,1 4 0-15,-1-2 1 0,5 2-6 16,-5 1 0-16,1 0-3 0,-1 0-2 0,-3 4-7 16,0 1 4-16,-2 2-5 0,1 3 5 0,-5 0 7 15,1 2-1-15,-3 3 6 0,0 0-3 0,-2 0-7 16,-1-1 4 0,-6-1-3-16,1 3 1 0,1-2 11 0,-4-1 6 15,-4 2 3-15,3 0 7 0,0-1-5 0,0-5-5 16,5 0-3-16,0-4-6 0,4-2-4 0,1 0-1 15,2-3-2-15,0 0-1 0,0 0 3 0,0 0-4 0,0 0-2 16,0 0-2-16,1 0-8 0,1 1 6 0,1 0 7 16,3 1 7-16,-1 1 7 0,3 0-4 0,1 2-5 15,2-1-2-15,-2 1-1 0,0 0 2 16,1-1-1-16,-2 2 1 0,-1 0-1 16,3 0 1-16,-2 4 0 0,0-2 0 0,-2 1 2 15,-1 0-1-15,-1 0-1 0,0-1 2 0,-3 2-5 0,0-2 2 16,-1-1 0-16,0-1-1 0,0 3 6 0,-6-2 1 15,2 4 3-15,-4-2 3 0,3 0-3 16,-4 0 2-16,-2-2-1 0,-3-2 1 0,1 2 1 16,-1 0 1-16,-3 0-2 0,2-2-2 0,-1 2 3 15,-2-1-4-15,2-1 0 16,0 0-1-16,-3-1-3 0,6-1 1 0,-3-2-1 0,5 0 2 16,2-1 1-16,0 0-1 0,4 0-4 0,-2 0-5 15,5 0-9-15,-1 0-8 0,-1-2-18 0,3-3-29 16,0 0-58-16,2-1-95 0,-1-1-170 15,1 3-388 1,3 0-502-16</inkml:trace>
  <inkml:trace contextRef="#ctx0" brushRef="#br1" timeOffset="239793.4126">22463 5721 1557 0,'0'0'303'0,"0"0"-54"0,0 0-47 0,0 0-20 16,0 0-22-16,0 0-15 0,0 0-32 0,0 0-30 15,0 0-18-15,0 0-14 0,0 0-9 0,0 0-13 16,0 0-5-16,0 0-8 0,100-56-6 0,-93 56 1 15,0 0-6-15,2 3-1 0,0 4-1 0,0 2-2 16,-1 0 0-16,-3 2 0 0,4 2-1 16,-4 1 3-16,0 0-3 0,-3 2 0 0,-1 2 4 15,-1 0 2-15,0 2 3 0,-1 1 3 16,-3-2-4-16,-3 0 0 0,-4-1-1 16,1 1 1-16,-3-1 4 15,-4 0-3-15,-2-1 1 0,3-1-4 0,-3 0 1 0,0-3-2 0,-1 1 1 16,2-1-1-16,5-5-2 0,1-1 0 0,2-1-1 15,3-1-2-15,3-2 0 0,0 0-3 16,4-3 2-16,0 0 0 0,0 0-1 0,0 0 0 0,4 0-6 16,-1 0-7-16,0 0 8 15,5-2 4-15,4 1 10 0,3-1 6 16,1 0-4-16,2-1-3 0,4-2-3 16,0 0 1-1,3 1 0-15,-3 0-1 0,-1 0 0 0,-1 2-1 0,-2-1 3 0,1 0 0 16,-3 1 6-16,3-2 1 0,0 2 2 0,-6-2 1 0,3 2-6 0,-5 0-3 0,-2 1-1 15,-4-1-2-15,2 2-1 0,-5 0 1 0,-2 2 1 16,0-2 0-16,0 0 6 0,0 0 2 16,0 0 3-16,0 0 4 0,0 0-2 0,0 0-3 15,0-2-2-15,0 2-3 0,-1 0-2 0,1 3 0 16,-1-3-2-16,1 0 0 0,-1 1-4 16,1-1 1-16,-1 0-1 0,1 0 1 0,0 0-1 0,0 0-1 15,-1 0-1-15,1 0-3 0,0 0 4 16,0 0-1-16,0 0 1 0,-4-1 5 0,4 1-6 15,0 0-2-15,0 0-1 0,0 0-6 0,0 0 4 16,0 0-1-16,0 0-2 16,0 0-2-16,0 0-2 0,0 0-4 0,0 0 2 0,0 0-1 15,0 0-2-15,0 0-2 0,0 0-3 16,0 0-7-16,0 0-1 0,0-1-5 0,0-1-5 0,0 1-2 16,0 1-17-1,0-1-15-15,0 1-15 0,0-1-23 0,0 0-19 16,0 1-29-16,0-1-51 0,0 0-91 0,0 1-204 15,0-1-384-15,0 1 151 0</inkml:trace>
  <inkml:trace contextRef="#ctx0" brushRef="#br1" timeOffset="240905.4751">13603 5135 671 0,'0'0'328'0,"0"0"11"0,0 0-18 0,0 0-3 0,0 0-42 0,0 0-53 0,0 0-70 0,0 0-53 16,0 0-23-16,0 0-22 0,0 0-11 0,0 0-12 15,0-44-10-15,10 35-7 0,6-2-1 0,1 1 0 16,5-2 0-16,0 2-3 0,1-1-3 16,-1 1-2-16,-1 2-1 0,-2 3-3 0,-3 3 0 15,-2 2-3-15,-3 1-2 0,-1-1-2 0,0 5-4 16,-1 0 2-16,-5 5 4 0,3 2 4 16,-5 4 3-16,2 2 3 0,-4 4 0 0,0 0 0 15,-5 5 2-15,-5-1 0 16,-2 0 0-16,0 1 0 0,-4-3 2 0,3 2 0 0,-5-4 0 15,5-2-1-15,-1-2 0 0,2-3-2 16,4-2-6-16,3-6 0 0,3-2-7 0,-1-4-7 0,3 1-5 16,3-1 6-16,0 2 5 0,5-2 11 0,1 0 8 15,4 2-5-15,-1-3-2 16,6 2-2-16,-3-1-1 0,3-1-1 16,-1 1-1-16,-1 0-2 0,-1 2 4 0,-1-1-4 0,1 3 0 0,-3 0 0 15,-2 0-5-15,-1 1 3 0,-1 2 1 0,-2 0 2 16,0 1 4-16,-3 2 1 15,-1-2 3-15,0 1 3 0,-2 2 1 0,0-1 0 16,-3-2-2-16,0 1 4 0,-3 0-3 0,3-2 7 0,-5 2 1 16,3 0-3-16,-4 0 7 0,-3 4-2 0,-4 2 10 15,1-2 3-15,-4 2-6 16,-1-2 1-16,0 0-10 0,0-3-5 16,0-2 0-16,1 0-4 0,3-2-2 0,1-1 0 15,-2-1-1-15,4-3-5 0,-2 1-8 16,1-3-9-16,2 0-21 0,-2 0-11 0,4-1-29 0,-1-5-56 0,3-3-104 0,1-2-273 15,4 3-610-15,-1 1-221 0</inkml:trace>
  <inkml:trace contextRef="#ctx0" brushRef="#br1" timeOffset="241377.1671">14049 4966 1783 0,'0'0'316'0,"0"0"-128"15,0 0-15-15,0 0-8 0,0 0-16 0,0 0-30 16,0 0-42-16,0 0-27 0,0 0-18 0,0 0-10 16,0 0-3-16,0 0-4 0,0 0-10 15,107-73-1-15,-91 77-2 0,3 2-5 0,-3 5 4 0,1 1 1 16,0 3 0-16,-3 3 3 0,-2 2 3 15,-1 3 3-15,-5 2 4 0,0 2-1 16,-5 3-3-16,-1-1 0 0,0 1-3 0,-7-3 0 16,-2-1 1-16,-3-1 0 0,0 1 1 15,-6-3 2-15,2 0-3 0,-2 0 0 16,-3-2 1 0,2-1-9-16,0-4 6 0,0-4 1 0,5 0 1 15,-1-5 9-15,5-1-4 0,7-4 0 0,1-1 1 0,2-1-6 0,0 0-5 0,3 0-12 0,4-4-2 0,6-2 3 16,4-4 2-1,6-1 9-15,6-1-2 16,4-3 6-16,-1 1-4 0,4-2 6 0,-3 3 0 0,5 0-8 0,-6 1 5 16,-2 1-6-16,-6 3 3 0,2 1 1 0,-6 3-2 15,-7-1-1-15,2 3-1 0,-7 1-4 0,0 0 4 0,-3 1-2 16,-2 0-2-16,-2 0-6 16,-1 0-7-16,0 0-22 0,-1 0-38 0,-7 2-27 0,2 2-100 15,-2 0-269-15,0-1-635 16,0-1-275-16</inkml:trace>
  <inkml:trace contextRef="#ctx0" brushRef="#br1" timeOffset="242013.9206">12724 5247 1061 0,'0'0'372'0,"0"0"-13"0,0 0-67 0,0 0-24 0,0 0-54 0,0 0-49 0,0 0-43 16,0 0-37-16,0 0-19 0,0 0-16 15,0 0-6-15,0 0-5 0,0 0-9 0,0 0-8 16,57-72-9-16,-44 71-7 0,-1 0-2 0,0 1-3 0,1 0 3 15,-1 4-1-15,2 3 0 0,0 1 2 16,-4 4-1-16,2 1 4 0,-3 2 1 0,-1 5 2 16,-6 2 0-16,0 3 2 0,-2 1-1 15,-2 3 2 1,-4 1 2-16,-6-2-2 0,-1-1 1 16,-2 1-1-16,-1-2-3 0,-2 1 1 15,1-5-1-15,1-1-4 0,-2 0 2 0,5-5-3 16,-3 1 0-16,5-6 0 0,1 0-2 0,2-3 1 0,3-3-2 0,4-3 1 0,-1-1 0 0,2-1 0 15,0 0-1-15,0 0 1 0,0 0 1 16,2 0-1 0,-1 0 0-16,2-1-2 0,4-3 4 0,4 1 5 0,0-4 3 0,7-1 3 15,-2-1-6-15,3-2-5 0,2 2-2 0,1-1-3 16,3-1-1-16,0 1-1 0,1-2-2 0,0 0-9 0,1-1-12 0,1 1-22 16,0-2-34-1,-4 0-31-15,1 1-68 16,0-1-133-16,-5 0-329 0,-2 3-538 0,-8 3 214 0</inkml:trace>
  <inkml:trace contextRef="#ctx0" brushRef="#br1" timeOffset="242357.8932">13151 5136 1734 0,'0'0'333'0,"0"0"-37"0,0 0-70 0,0 0-38 0,0 0-69 0,0 0-40 0,0 0-27 0,0 0-17 16,0 0-1-16,0 0-3 15,0 0-1-15,0 0-3 0,-85 117-10 0,81-89-1 0,-3 0-5 16,4-1-1-16,-2 0-1 0,2-5-5 16,3-2-1-16,0-4 1 0,0-2-2 0,3-4 5 15,4-1-1-15,1 0 4 0,-1-4 1 0,4 0 1 16,2-5 2-16,0 0-1 0,2 0-1 0,1-6-2 16,1-1-3-16,-2-1-7 15,2-3-4-15,1-3 1 0,-4-1 2 0,4-1 2 0,-7-3 2 16,1 1 1-16,-3-2-1 0,-1 1 5 15,-6-3 2-15,-1 0-1 0,-1 3 2 0,-1 0-2 16,-4 1-6-16,-3 1 1 0,-4 1 0 16,1 3-2-16,-1 0 4 0,-1 1-4 0,1 2-3 15,-2 3 1-15,0 3-3 0,1 0-3 0,0 4-3 0,-1 0-6 16,2 4-4-16,-3 5-6 0,0 3-45 16,1 6-112-16,2-3-467 0,6-5-1078 15</inkml:trace>
  <inkml:trace contextRef="#ctx0" brushRef="#br1" timeOffset="243563.1468">17674 8901 385 0,'0'0'537'0,"0"0"-226"0,0 0-46 0,0 0-26 0,0 0-22 16,0 0-24-16,0 0-9 0,0 0-17 0,0 0-19 15,0 0-18-15,-39-20-26 0,38 19-13 16,1-2-13-16,0 2-4 0,0 0 0 0,0 0-5 15,0-1-14-15,2 1-11 0,1-3-16 16,2 0-14-16,1-5-4 0,4 0-7 0,5-1-2 0,2-1-2 16,1 0 2-16,1 2-3 0,0 4 5 15,0 0-3-15,-4 3 0 0,1 2 0 0,-3 0-5 0,1 3 2 16,-4 4-2 15,-2 3 3-31,-1 2-2 0,-1 3 5 0,-5 2-2 0,-1 1-1 0,-1 5 6 16,-6 1-4-16,-5-2 10 0,-2 3-3 0,-2-1 0 15,-2-1 6-15,0-1-7 0,1-1 3 0,-1-1 0 0,0-4-7 16,6-2 2-16,1-4-1 0,2-4 1 0,4-3 0 0,2-1-2 16,3-2-2-16,0 0-4 0,2 0-1 0,3 0 2 0,4-2 1 15,2 1 4-15,2-1-3 16,4 0 1-16,-1-1 0 0,2 1-2 16,1 1 8-16,-1 1-3 0,-2 0 1 0,-1 0-1 0,-2 1-8 0,-3 4 4 15,0-1-1-15,-3 2 2 0,-1 0 3 0,-1 1-2 16,-3 2-1-16,-1 1 2 0,-1 3 1 15,0 0 2-15,-4 2 3 0,-4-1 2 0,-3 0-2 0,0 2 1 16,-4-2 2-16,0-1-5 0,-1-1 4 16,1-2 1-16,-2 0-4 0,4 0 3 15,-5-3-7-15,4 0 3 16,-2-1-2-16,1-1 5 0,-1-2 2 0,3 0-1 0,-1-1-3 0,1-1-4 16,3-1 1-16,-3 0 0 0,3 0 5 0,0 0-1 15,0-2-10-15,2-2-5 0,3 0-12 0,-1-2-10 16,3-1-9-16,2 2-27 0,-2-1-32 15,3-1-56-15,0-1-96 0,7-2-209 16,-1 4-580-16,-3 0-467 16</inkml:trace>
  <inkml:trace contextRef="#ctx0" brushRef="#br1" timeOffset="244199.0714">18018 8822 854 0,'0'0'254'16,"0"0"30"-16,0 0-15 0,0 0 6 0,0 0-10 15,0 0-21-15,0 0-36 0,0 0-39 16,0 0-32-16,0 0-28 0,0 0-28 0,0 0-21 15,0 0-14-15,0 0-8 0,0 0 1 0,61-96-5 16,-57 92-6-16,3 2-8 0,0 1-6 16,0 1-6-16,0 0 0 0,-1 0-3 0,2 3-1 0,1 4-1 15,-1 3-6-15,0 0 2 0,0 2 2 16,-1 3 0-16,1 3 5 0,-1 0-3 0,-2 2-2 16,-1 1-1-16,0-2-2 0,-3 1 4 15,-1-2 1-15,0 1 3 0,0 2 2 0,-5 0-1 16,-2 0-1-16,-1-2-3 15,-1 0 4-15,-2-2 0 0,0 0 0 0,-2-2 2 0,-1-2-5 16,1-2 0-16,0 0 3 0,0-3-1 0,3-1 4 16,2-1-3-16,2-2-2 0,2-1-3 15,0-1-2-15,2-2 4 0,2 0-1 0,0 0 4 0,0 0-4 16,0 0-6-16,3 0-6 0,1 0-3 16,2 0 6-16,4-1 3 0,3 0 4 0,2-1 1 15,5-1-2-15,3-2 0 0,2-1 2 0,1-1 0 16,-1-1 5-16,-2 0-3 0,4 0 0 0,-3 1-1 15,-1-2-6-15,-2 2 6 0,-1-1 3 0,-2 1 1 16,-2 1 2-16,-4 0-6 16,-1 3 0-16,-3 0-1 0,-3 2 4 0,-2 1 3 15,-3 0 4-15,0 0 6 0,0 1-3 0,0 0-1 0,-2 1 0 16,1-2-6-16,-1 0 5 16,1 1-7-16,0-1-4 0,1 1-1 15,-1 0-7-15,1-1 7 16,0 2-1-16,0-2 2 0,0 0-1 0,0 0-3 0,0 0 0 15,0 0-2-15,0 0 0 0,0 0-3 0,0 0-14 0,0-2-16 16,0 2-25-16,0 0-32 0,0-1-27 0,0 1-63 16,1 0-135-16,0 0-459 0,0 0-906 15</inkml:trace>
  <inkml:trace contextRef="#ctx0" brushRef="#br1" timeOffset="245341.0144">16682 9063 0 0,'0'0'0'15,"0"0"406"-15,0 0 4 0,0 0-53 16,0 0-35-16,0 0-25 0,0 0-26 0,0 0-30 16,0 0-33-16,0 0-38 0,0 0-31 15,0 0-21-15,0 0-21 0,-13-27-16 16,14 23-19-16,1-1-13 0,4 2-9 0,-2-3-9 0,3 2-3 16,-1-3-10-16,4 1-4 0,4-1-3 15,-1 0-2-15,4 1 0 0,-3 2-1 0,5 1-1 0,-3 1-3 16,-1 2-2-16,-4 0-4 0,5 2 0 15,-6 5 3-15,-3 1-4 0,1 4 1 16,-3 3 0-16,-3 5 1 0,-2 0 5 16,0 3 3-16,-7 1 2 15,-4 2 3-15,-2-2-2 0,-5 1-1 0,0 1-2 0,-2-1-1 0,-1-1 2 16,0 1-2-16,0-4 2 0,-1 0-4 0,1-3 0 16,0-1 2-16,2-4-2 0,3-2 2 15,4-2-1-15,3-4-4 0,4 0 1 0,0-3-2 16,3-1 1-16,2-1 2 0,0 0 0 0,0 0-1 0,0 0-5 0,2 0 1 15,4 0-2 1,1 0 8-16,0-2 5 0,8 0 3 0,-1-3 3 0,6 0-4 0,1-2 0 16,0-1 0-16,3 2-4 0,-2-2 1 15,1 1-3-15,-2 0-4 16,0 0 0-16,-1 1-2 0,-1 1 2 16,0 1 4-16,-5 0-1 0,4 0-1 0,-7 2-2 0,0 0-2 0,-2-1 0 0,-2 2 2 15,-3 0 0-15,1 0 0 0,-3 0 0 0,1 1-3 16,-3-2 0-16,1 1 2 0,2 0-4 15,0-1-1-15,0-2-9 16,0 0-13-16,1 0-12 0,-1-2-13 0,3 1-13 0,-1-2-17 16,2 0-28-16,-3-1-55 0,3-1-103 0,-2-2-247 15,1 4-538-15,-4 1-170 0</inkml:trace>
  <inkml:trace contextRef="#ctx0" brushRef="#br1" timeOffset="245938.9748">17065 8821 1389 0,'0'0'336'0,"0"0"-34"15,0 0-66-15,0 0-25 0,0 0-30 0,0 0-31 0,0 0-27 0,0 0-32 0,0 0-28 0,0 0-30 16,0 0-17-16,0 0-12 0,0 0-3 0,0 0 5 15,-27 5 1-15,31 0 5 0,1 1 6 0,-1 0 3 16,2 0 6-16,1 1 1 0,0 0 0 0,4-1-5 16,1 2 0-16,0 1-7 0,1-1-1 15,2 1 0-15,-1 1-4 0,0-1-2 0,1 3-5 16,-3-2 1-16,3 0 0 0,-3 3 2 0,-1-2 0 16,-1 0-3-16,-3 2-2 0,0-1 1 15,0 1-2-15,-4 2 6 0,4-3-1 0,-5 2 0 16,-1 0 2-16,-1-2-6 0,0 1 2 0,-2-2 4 15,-6 2-1-15,3 0 5 0,-3-1-3 0,-2 1-1 16,-2-1-4-16,-1-3-1 0,-2 2 2 0,0-2 0 16,-2-2 0-16,0-2-3 0,-1 0-3 0,1 0-2 15,-2-2-1-15,2-2 2 0,2-1 2 16,1 0 1-16,3-5 0 0,6-4-7 16,-1-2-1-16,3-1-3 0,2-4-3 0,1-4 4 15,0-4-1-15,5-2-1 0,4-3 3 16,5-4-2-16,1 0 4 0,6 0 5 15,-1 1 2-15,1 0 2 0,1 3 1 0,3 1-1 16,-5 2 0-16,0 0 4 0,-3 2 1 0,-1 3 2 16,-4 2 3-16,-1 0-4 0,-4 4 5 0,-4 2 0 0,-3 5 3 15,0 0 4-15,0 0-5 0,-3 3-2 0,-4 0-5 16,-3 2-7-16,0 0 2 16,-2 2-2-16,-6 1-2 0,0 1-2 0,-5 4-1 0,0 3-1 15,-3 0 2-15,1 3 3 0,1-1-2 16,1 1-10-16,2 1-23 0,7 0-58 0,-4-1-113 15,9-2-459-15,5-2-882 0</inkml:trace>
  <inkml:trace contextRef="#ctx0" brushRef="#br1" timeOffset="247118.9684">12363 8753 406 0,'0'0'477'0,"0"0"-15"0,0 0-99 0,0 0-35 0,0 0-49 0,0 0-54 0,0 0-51 0,0 0-46 0,0 0-41 16,0 0-15-16,0 0-13 0,0 0-5 15,41-67 2-15,-27 61-12 0,3-2-5 0,2 3-7 16,1-1-10-16,1 3 0 0,-1 1-7 16,0 2-1-16,0 0-6 0,-4 0-6 0,0 7 0 15,0 1-4-15,-2 2 3 16,-3 2 1-16,-2-1 0 0,1 5 2 0,-5 1 1 0,-3 0 1 15,0 3 2-15,-2 2-1 16,-7 3 3-16,-3 1-2 0,-2-1-2 16,-3 3 0-16,-4-2 1 15,-1 1 2-15,-1-2-1 0,-3-2 1 0,1 0-4 0,2-3 1 16,-2 0-2-16,3-2 1 0,2-5 3 0,3-1-2 16,2-5-1-16,6-2 0 0,2-2-5 15,4-3 1-15,1 0 2 0,0 0 2 0,0 0-2 0,0 0 1 16,1 0-1-16,1 0 1 0,5-3 6 0,1-1 2 0,3-1 1 0,1-4 0 15,5 0-4-15,-2 0-2 0,5-2 0 0,0 0-2 0,-1-1 2 16,2 1-5-16,0-1-1 0,0 1-3 16,4 0-2-16,0 0 4 0,1 0 0 0,-1 3 3 15,0-2-3-15,0 0-7 0,1 3-11 16,-1-1-18-16,-3 0-19 0,1 1-29 16,-2 0-46-16,-3 0-85 0,0-1-218 15,-5 1-642-15,-4 4-488 0</inkml:trace>
  <inkml:trace contextRef="#ctx0" brushRef="#br1" timeOffset="247723.3162">12920 8484 1904 0,'0'0'289'0,"0"0"-78"0,0 0-51 0,0 0 3 16,0 0-26-16,0 0-18 0,0 0-21 0,0 0-25 15,0 0-24-15,0 0-21 0,0 0-12 16,0 0-11-16,0 0-3 0,-58-9 1 16,62 13 5-16,1 2 7 0,-1 2 4 0,2-1 3 0,0 1 0 15,3 1-1-15,-2-1 1 0,3 3 1 16,2-1-1-16,0 1 0 0,2 1-3 0,-2-1-3 16,3 1-2-16,2 0 0 0,2 1-1 15,0-1 0-15,2-1 0 0,0 2-6 16,-2-2-2-16,2 0 0 15,0 2 0-15,-2-3 0 16,-2 2-1-16,-1-2 0 16,0 1-4-16,-5 0 3 0,-2 0-2 0,-1 0-1 0,-3 0 4 15,0 1-4-15,-4 0 1 0,-1-1 2 0,0 0-3 0,-1 0 5 16,-4-1 2-16,-4 1 1 0,-2 0 3 0,0-1-1 0,-5 1-3 0,0-1-1 0,-3 1-1 16,0-3-4-16,-2 0-1 0,0-3-1 15,2-1-4-15,-2-2 1 0,2-2 0 16,3 0-1-16,-1-1 3 0,1-6-2 0,3-2-2 0,1-4 0 15,2-2-4-15,0-4 2 0,2-3 0 0,5-4 1 16,3-1-2-16,0-3 0 0,7-2-1 16,4-1-2-16,4 0 6 0,2 1 1 0,1-2 3 15,2 0 3-15,0 1-1 0,1 4 2 16,0 0 2-16,1 1 1 0,-3 3 3 0,-2 3-1 16,-1 1 1-16,-5 3-1 15,0 3 0-15,-3 1 3 0,-4 3 1 0,-1 0 3 0,-2 3 0 0,-1 2-1 0,0 2-2 0,-6 0-4 16,0 0-1-1,-3 4-6-15,-4 0-2 0,0 4-1 0,-8 3-3 0,0 2 4 16,-2 6 0-16,-3-3 2 0,3 2 1 0,-4-1-3 16,5 3 0-16,-3-1-8 15,2 0-20-15,3 1-35 0,4 1-74 16,0-1-168-16,6-3-831 0,4-5-610 0</inkml:trace>
  <inkml:trace contextRef="#ctx0" brushRef="#br1" timeOffset="248841.8894">11592 8926 0 0,'0'0'0'0,"0"0"179"0,0 0 133 0,0 0 19 16,0 0-16-16,0 0-28 0,0 0-30 16,0 0-25-16,0 0-21 0,0 0-13 0,0 0-16 0,0 0-17 15,-63 1-23-15,63-1-20 0,0 0-10 16,0-2-25-16,0-1-18 0,2-1-19 15,3 0-19-15,1-2-5 0,2 0-2 0,2-1-4 16,1 0-3-16,3 1-5 0,2 0-5 0,0 2-1 0,1 1 0 16,0 3-3-16,0 0 0 0,-1 0 0 15,0 2-4-15,-4 3 2 16,1 5-2-16,-1-1 0 16,-4 3 2-16,0 0-2 0,-2 4 0 0,-4 3 1 15,-2 1 0-15,0 2 3 0,-5 4 2 16,-3-3 4-16,-2 3-1 0,-3-2 1 0,0-1-4 15,-1 1-3 1,-2-3 2-16,1 0-4 0,-1-2 4 0,1-3 1 0,0 1-3 0,3-2 3 0,2-2-2 16,1-3 1-16,0-2-1 0,5-2-2 0,-1-2 0 0,4-1-1 0,1-1 0 15,0-2 0-15,0 0 1 0,0 0 3 0,0 0-3 0,0 0 4 16,0 0-3-16,1-3 0 0,3 1 7 0,0 0-7 16,3-1 4-16,3-2 0 0,-1-1-5 15,3-1 7-15,2 1-3 0,0-2-2 0,2-2 2 0,1 2-4 16,3-2-1-16,0 0-1 15,-1 1 2-15,2 0-1 0,-2-1 3 0,2-1 2 0,-3 1-7 16,-1 0 5-16,1 2-6 16,-3-2-6-16,0 3-3 15,-2 0-15-15,-2 0-12 0,-1 1-16 0,-1 0-26 0,-3-2-23 16,1 1-48-16,-2-1-78 0,0 1-162 0,-1 0-435 16,-2 4-759-16</inkml:trace>
  <inkml:trace contextRef="#ctx0" brushRef="#br1" timeOffset="249304.5114">11865 8718 1779 0,'0'0'399'0,"0"0"-136"0,0 0-76 15,0 0-34-15,0 0-42 0,0 0-29 0,0 0-24 16,0 0-19-16,0 0-16 0,0 0 4 0,0 0 2 15,0 0 8-15,0 0 1 0,0 49-10 0,2-36 0 16,2 1-8-16,1 0-5 0,1-2 1 16,-1 0-8-16,3-1 1 0,1 0 1 0,2-3-1 15,-1-1 6-15,1-4 1 0,2 0 0 16,4-3-2-16,-5 0-3 0,4-3-2 0,-1-2-4 16,-1-2 0-16,1-4-5 0,-3-1-2 0,1-1 2 15,-2-1-3-15,-2-6 5 16,-1 4-1-1,0-1 1-15,-3 2 1 0,-1-1-3 0,-3 2 2 0,-1 0 1 0,0 2 0 16,0 0 2-16,-1 1 4 0,-6 0 1 0,4 4 1 0,-4 0 12 16,3 3 4-16,-3 1 3 15,4 1 8-15,-1 1-7 0,0 1-3 0,3 0-4 0,-2 0-11 0,2 1 0 16,0 4-8-16,-2 1 1 0,1 5-1 16,-2 3-5-16,2 3 1 0,-2 1 0 0,3 3 1 15,-2 3 1-15,1 3 2 0,0 2-3 0,1 2 0 0,1 1 1 16,-1 3-4-16,1 1 0 0,0 5 1 0,-1 0-18 15,-2 2-32-15,3 0-77 0,-1-2-224 16,-1-11-897-16,1-12-551 0</inkml:trace>
  <inkml:trace contextRef="#ctx0" brushRef="#br1" timeOffset="252015.5107">7420 5210 1225 0,'0'0'311'0,"0"0"0"0,0 0-46 0,0 0 1 0,0 0-28 0,0 0-43 15,0 0-46-15,0 0-25 0,0 0-26 0,0 0-25 0,-27-28-14 0,27 24-18 16,0 0-13-16,1-2-4 0,6-1-9 0,0 0-3 16,1 0-2-16,6-2-5 0,0 2 1 15,2 0-2-15,0 1-2 0,3 4-1 0,1 0-1 0,-1 2 0 16,-2 2 0-16,-2 4 4 0,2 3-4 16,-4 3 2-16,-1 1-1 0,-2 4-6 15,1 2 7-15,-3 4 1 0,-6 3 1 16,1 3 8-1,-3 1-5-15,-5 2 1 0,-2 2 0 16,-6-2-2-16,1 1 2 0,-6-5 1 0,-1 1 0 0,2 0-2 0,-1-5 0 0,-1-2 0 16,0-3-2-16,6-1 3 0,-4-3-3 0,6-3 0 15,0-3 1-15,1 0-9 0,3-5 10 0,4-1 0 16,3-3-3-16,0 0 8 0,0 0-10 0,0 0-1 0,0 0 0 16,0 0-3-16,0 0 1 0,1 0 0 0,1 0-2 15,3-3-3-15,-1 0 6 0,7-2 3 16,4-2 2-16,4-4 7 0,3 1-9 15,1-3-1-15,4 1 1 0,-2-3-7 0,2 2 6 0,-2 0-1 16,3 0-1-16,-2 0 5 16,-1 2-4-1,1-1-1-15,-1 2 2 0,-3 0-2 16,-2 0 0-16,0 1-7 0,-1 0-11 0,0-2-11 0,-4 1-19 0,0 1-21 0,-2 0-28 0,-1-2-43 16,1 0-104-16,-2-1-269 0,-6 3-577 31,2 4-298-31</inkml:trace>
  <inkml:trace contextRef="#ctx0" brushRef="#br1" timeOffset="252377.1271">7878 4970 1960 0,'0'0'316'0,"0"0"-42"0,0 0-58 0,0 0-43 0,0 0-46 15,0 0-44-15,0 0-36 0,0 0-16 0,0 0-9 16,0 0 4-16,0 0-1 0,0 0 1 0,0 0-1 15,-69 123-5-15,65-98 1 0,0 1-3 0,4 1-3 16,-1 0 0-16,1 0-4 0,0 1-1 0,8-2-4 16,0 0-1-16,2-4-2 0,0-4 2 0,3-4 2 15,-2-2-3-15,6-6 5 0,-2-4-2 16,4 0-1-16,1-2 3 0,-1-4-2 0,2-2 1 16,-1-6 2-16,0-3 2 0,1-5 1 0,-3-1 1 15,-3-3-2-15,0 0-1 0,-3 0-1 16,-3 0 1-16,-4-1 0 0,2-1 2 0,-6 0 0 15,-1-1 2-15,0 0-1 16,-4 0-3-16,-9 2 0 0,1 1-4 0,-2 3-3 0,-6 1 1 16,0 2-5-16,-3 4-1 15,-3 5 0-15,1 1-7 0,-1 7 3 16,-4 1-4-16,2 4-3 0,2 6-4 0,-2 4-20 0,-2 9-40 0,0 1-101 16,9-4-454-1,8-4-1150-15</inkml:trace>
  <inkml:trace contextRef="#ctx0" brushRef="#br1" timeOffset="254802.3003">7301 8177 1755 0,'0'0'129'0,"0"0"18"0,0 0-8 16,0 0 2-16,0 0-13 0,0 0-37 0,0 0-24 15,0 0-9-15,0 0-14 0,0 0-5 0,0 0-2 16,0 0-11-16,-55 66 4 0,44-52 2 16,3-2 1-16,-3 0 6 0,2-3 1 0,-1 0 2 15,-1-2 3-15,2-2-5 0,1 0-4 0,-2-1 0 16,3-2-7-16,2 0 0 0,-2-2-1 0,3 0 0 16,-4 0 0-16,5-4 0 0,-2-1-3 0,3-2-3 15,-1-2-8-15,-1-1-5 0,3-3-5 16,0-2-4-16,1-1-3 0,1 0-3 0,5-2 0 15,1 1-3-15,5 0 3 16,-1 2-3-16,1 1 1 0,1 4 1 0,2 1 0 16,-1 5 0-1,-1 3 1-15,3 1 2 0,-4 0-4 0,5 8 4 0,-4 5 0 0,-1 3 0 0,4 4 2 16,-5 3 0-16,0 9 3 0,-3 1-3 0,-5 5 2 16,-2 5 0-16,-1 2 2 15,-4 2 5-15,-7 1 2 0,-5 0-1 0,-3 2 0 0,-1-4-2 16,-3-1-2-16,0-6 4 0,-2-4 0 0,2-6 1 15,-1-1 5-15,0-5-7 0,6-3-2 0,0-6 3 0,0-2-3 16,5-4 8-16,-1-5 5 0,3-1 5 0,2-2 1 16,3-2-5-16,-1-5-2 0,-2-2-9 15,6-1-3-15,-3-3-2 16,4 0-4-16,2-1 1 0,0-2-5 0,0 1 1 0,4-2 2 0,1 2-2 16,3 2 2-16,0-1-2 0,3 2-3 15,-4 3 1-15,2 0-2 0,0 0-1 16,0 4 2-16,1 2 3 0,1-1-1 0,-1 4-2 0,2 0 1 15,1 0-1-15,0 0 6 0,0 5-1 0,0 0 0 16,3 1 3-16,-5 1-5 16,3 0 4-16,0 1 1 0,-1 0 0 0,-1 0 7 0,-1 0-7 15,0-2-3-15,-1 0-2 0,-1-2-2 16,0 1 7-16,0-1 2 0,0-3 1 16,-5 0-2-16,3-1-7 0,1 0-3 0,-4 0-13 15,3 0-8-15,-2-3-13 0,2-2-20 0,1-1-22 0,-3-2-41 0,3 0-54 16,0-2-92-16,2-2-236 0,-2 4-477 15,-4 0-165 1</inkml:trace>
  <inkml:trace contextRef="#ctx0" brushRef="#br1" timeOffset="255185.1751">7555 8211 1379 0,'0'0'581'0,"0"0"-343"0,0 0-46 16,0 0-22-16,0 0-22 0,0 0-20 0,0 0-20 16,0 0-9-16,0 0-19 0,0 0-12 15,0 0-16-15,0 0-16 0,0 0-10 16,0 0-13-16,-69 0-2 0,67 13-4 0,-2 1 2 0,-2 2 4 16,-2 6 1-16,5 3 3 0,-3-1-1 15,3 3-5-15,-1-1-2 0,0 0-5 0,4 3 2 16,0-2-1-16,0-2 0 0,6 0 3 15,-1-5-6-15,2-4 0 0,3-4-1 0,0-4 2 16,0-2 2-16,3-4 1 0,-2-2 3 0,5 0 0 16,-5-7 6-1,2-3 2-15,2-3 0 0,-2-4 3 0,-1 0-3 16,-2-1-6-16,0-5-1 0,-1 4-5 0,-2-2 5 0,-4 0 4 16,-3 1 1-16,0-3 1 0,0 1-4 15,-1 0-2-15,-7-3-2 0,-1 3 0 0,-2-2-1 16,-1 5-1-16,-4 2 0 0,0-1-5 15,-3 4 1-15,-2 1 0 0,2 1-2 0,-2 5 2 16,1 4-14 0,0 3-15-16,-1 1-31 0,0 9-53 0,0 6-88 0,-2 4-299 0,5-3-716 0,6-2-388 0</inkml:trace>
  <inkml:trace contextRef="#ctx0" brushRef="#br1" timeOffset="255759.8494">6494 8233 1072 0,'0'0'321'0,"0"0"6"0,0 0-33 15,0 0-37-15,0 0-35 0,0 0-30 0,0 0-35 16,0 0-36-16,0 0-34 0,0 0-26 0,0 0-20 16,0 0-15-16,0 0-12 0,0 0-4 15,-27-24-6-15,27 30 0 0,0 3 2 0,0 2 1 16,0 2 4-16,0 3 3 0,0 2 0 16,0 3 1-16,0 1 1 0,1 3-1 0,-1 0-2 15,-1 4 2-15,0 0 0 0,-2 3-4 0,-1 2 0 16,3 0-7-16,-3 3 5 15,-2-1 0-15,4 0 0 0,-4-3-1 0,3-2-5 16,1-3-2-16,-2-4-1 0,2-5 4 16,1-2 0-16,0-4 0 0,1-2 1 0,0-2-2 15,0-2 0-15,0-1 2 0,0-2-1 0,0 0 3 0,0-2-4 16,0-1-9-16,0-1-14 0,0 0-22 16,0 0-22-16,0-2-31 0,1-3-26 15,1-2-103-15,4-4-241 0,-4 2-568 0,2 2-355 0</inkml:trace>
  <inkml:trace contextRef="#ctx0" brushRef="#br1" timeOffset="256182.7654">6749 8107 1553 0,'0'0'412'15,"0"0"-167"-15,0 0-33 0,0 0-34 0,0 0-33 16,0 0-37-16,0 0-30 0,0 0-20 0,0 0-17 16,0 0-9-16,0 0-3 0,0 0-2 15,0 0 0-15,0 0 1 0,-105 146-4 0,94-111-5 0,3 1-2 16,1 1-6-16,-1 5-2 0,0 1 0 16,5 3-2-16,-1 1-3 0,2-1 1 15,4-4-1-15,-2-6-4 0,5-5 4 0,5-8-1 0,1-6-2 16,-2-4 1-16,5-6-4 0,1-1 3 15,1-5 3-15,1-1 5 0,3-3 5 0,0-7-1 16,-2-4 0-16,-2-1-2 0,1-4-5 0,-2 1 2 16,-2-3 0-16,-1 0 3 0,-4 0-2 15,-3 1 0-15,0 2 2 0,-5 2 1 0,0 0 3 0,0 2-2 16,-8-1-3-16,-1 2-6 16,-1 2-1-16,0 0-1 15,-2 4 1-15,-4 1-1 0,3 4-2 0,-3 2-4 0,2 0-4 0,-2 5-3 16,1 3-1-16,-1 4 2 15,2 0 2-15,0 2-15 0,2 2-29 0,4 1-59 0,-1 1-137 16,3-5-398 0,4-3-1046-16</inkml:trace>
  <inkml:trace contextRef="#ctx0" brushRef="#br1" timeOffset="257363.5922">6730 5094 367 0,'0'0'347'15,"0"0"-46"-15,0 0-6 0,0 0 2 16,0 0-17-16,0 0-27 0,0 0-32 0,0 0-36 15,0 0-30-15,0 0-18 0,0 0-18 16,0 0-24-16,6-28-21 0,-6 29-22 0,0 0-16 16,0 1-7-16,0-1-8 0,0 3-5 0,0 0-3 15,-2 3-3-15,1 7 1 0,-2 0 0 0,-4 6 2 16,4 0 1-16,-3 4 2 0,2 3-1 0,-3 3-1 16,5 2 1-1,-5 3-5-15,4-1-1 0,-2 0-2 0,1-1-3 16,2-4 3-16,1 4-3 0,-3-3 1 15,3-1 0-15,0-1-2 0,1-3 1 0,0-2-2 16,0-3 0-16,1-4-1 0,0-2 0 0,4-2 0 16,-3-2-1-16,0-1 4 0,2-2-1 0,-2-1 0 0,-1-1-3 0,-1-2-7 15,1 0-6-15,0-1-17 0,-1-1-26 0,1 0-32 16,-1-1-58-16,2 0-90 0,1 0-233 16,-2-1-635-16,-1-2-234 15</inkml:trace>
  <inkml:trace contextRef="#ctx0" brushRef="#br1" timeOffset="257771.087">6727 5197 1147 0,'0'0'982'0,"0"0"-844"0,0 0-6 16,0 0 12-16,0 0-6 0,0 0-19 0,0 0-42 0,0 0-29 15,0 0-20-15,0 0-12 0,0 0-2 16,126-97-3-16,-108 97-3 0,1 0 3 16,-2 7-7-16,3 2 1 0,-3 5 1 0,-4 3-1 15,-2-1 5-15,-1 6 1 0,-3 2 3 0,-6 4 5 0,-1 5 1 16,-1 1-1-16,-6 4 0 0,-4-2 0 16,0 3-3-16,-2-3-1 0,-3 2-2 0,4-6-7 15,0-5 3-15,2-2 0 0,1-6-2 16,1-6 3-16,5-3-5 0,-1-4-1 0,2-3 0 15,2-2-5-15,0-1 4 0,0 0 0 0,0 0-1 16,6-2 6-16,0-3 3 0,5-4 5 0,4-2 2 16,6-4-3-16,2-3-6 0,5-2-2 0,2-2-3 15,1-1-1-15,-2 1 0 16,2 0 0-16,-1 0-7 0,1 3-8 0,-1 1-28 0,0 3-43 16,-2 3-70-16,-4 1-216 0,-5 4-735 15,-9 3-497-15</inkml:trace>
  <inkml:trace contextRef="#ctx0" brushRef="#br1" timeOffset="258495.4869">2827 6066 2250 0,'0'0'163'0,"0"0"-5"0,0 0-5 16,0 0-22-16,0 0-45 0,0 0-49 0,0 0-28 16,0 0 3-16,0 0 9 15,0 0 15-15,0 0 5 0,0 0-5 0,-20 100-3 16,26-78-7-16,1 3-2 0,0 0-4 0,2 0-7 16,-3 3-3-16,2-1-4 0,0 1 1 15,-2 0 0-15,0 0 0 0,1 3 2 0,-1-1 1 16,-1 0-1-16,-2-1 1 0,0-1-6 0,0 0-11 62,-3-6-12-62,1-1-29 16,-1-3-39-16,0-4-87 0,0-4-131 0,0-3-423 0,0-2-905 16</inkml:trace>
  <inkml:trace contextRef="#ctx0" brushRef="#br1" timeOffset="258772.6564">2935 6007 1338 0,'0'0'469'15,"0"0"-317"-15,0 0 30 0,0 0 9 0,0 0-31 0,0 0-53 0,0 0-33 0,0 0-21 0,118-83-9 0,-99 87-11 0,0 6-1 0,-2 1-3 0,2 5-3 0,-2 3 0 16,1 5-3-16,-3 4-5 0,0 6 3 0,-4 2-4 16,-1 3 1-16,-1 0 2 0,-5 0-1 0,-2-1 0 15,-2-2-1-15,1-2-2 0,-6-5-2 0,-4-3-1 16,3-5 1-16,1-3 0 0,0-5-1 15,1-5 0-15,3-4-3 0,0-1 0 0,1-3 1 0,0 0 0 16,0-4 2-16,5-3 4 0,4-3 1 16,6-9-2-16,1-1-1 0,5-5-7 0,4-2-4 15,-2-1 0-15,1 1-2 0,1 0-1 0,-1 1 0 16,1 2-2-16,-3 0-7 0,-1 5-11 16,-1-1-14-16,-2 4-18 0,-4 3-23 0,-4 0-30 15,-2 2-58-15,-4 2-139 0,-2 3-385 0,1 3-912 0</inkml:trace>
  <inkml:trace contextRef="#ctx0" brushRef="#br1" timeOffset="259236.702">2056 6145 2222 0,'0'0'61'0,"0"0"12"0,0 0 24 0,0 0 3 16,0 0-33-16,0 0-19 0,0 0-19 0,0 0-1 16,-110 141 2-16,107-111 4 0,2 1-3 15,1 2-7-15,0 0-4 0,5 2-9 0,3 0-1 16,6-3-2-16,0-4-7 0,3-4 9 0,1-8 6 15,0-5 8-15,3-6 15 0,-2-4 1 16,2-1 2-16,2-6 0 0,0-7-4 0,0-1 2 16,0-6-4-16,-1-4-3 0,1 1-1 0,-4-5-6 15,-1-2-4-15,-2 1-1 0,-3-1-2 0,-4-3-2 16,-3 4-1-16,-2 0-2 16,-5 0-3-16,1 1 2 0,-7 0-1 0,-4 5-2 15,-3 2-1-15,-3 0-4 16,-5 4-2-16,-1 5-4 0,-3 2-3 15,1 3-2-15,-3 4-1 0,-1 3-3 0,-1 4-9 16,-2 8 0-16,1 2-2 0,-2 8 3 0,-2 3 5 16,6 1-2-16,2 6-1 0,3 3-6 0,4 2-34 0,8 2-51 0,3 1-135 15,8-2-311-15,1-9-590 16,0-10-69 0</inkml:trace>
  <inkml:trace contextRef="#ctx0" brushRef="#br1" timeOffset="259852.6678">3962 6426 1256 0,'0'0'200'0,"0"0"-17"0,0 0 80 16,0 0 26-16,0 0-37 0,-123 68-31 16,111-60-48-16,4-2-25 0,4-3-33 0,3 0-26 15,1-3-33-15,0 1-23 0,0-1-14 0,0 0-6 16,0 0-4-16,1 0-2 0,2 0-5 15,2 0 8-15,5-4 21 0,9-4 20 0,9-7 15 0,8-8-4 16,10-9-12-16,7-8-15 0,7-7-6 16,6-7-7-1,7-5-2-15,6-3-4 16,4-4-1-16,7-1-3 0,1-1-3 16,-1 2-1-16,0 4-3 0,-5 2 5 15,-5 5-4-15,-9 6-1 0,-6 3 0 0,-7 7-6 16,-7 4 3-16,-10 4 1 0,-5 7 0 0,-10 6 6 0,-4 4-5 0,-8 4 1 15,-8 6 1-15,-2 1 5 0,-2 3 4 0,-2 0 4 0,0 0-4 0,0 0-8 0,0 0 0 16,0 0-3-16,0 0 0 0,-2 0 2 0,2 0-10 0,-1 0-15 16,1 1-30-16,0 2-32 15,4 2-30-15,3 0-102 16,2 0-484-16,-3-3-1099 0</inkml:trace>
  <inkml:trace contextRef="#ctx0" brushRef="#br1" timeOffset="260898.5047">8144 5550 320 0,'0'0'280'0,"0"0"33"0,0 0-26 0,0 0-6 0,0 0-15 0,0 0-40 16,0 0-22-16,0 0-17 0,0 0-19 0,0 0-19 16,0 0-17-16,0 0-23 0,-20-62-27 15,20 62-26-15,0 0-26 0,0 0-17 0,0 0-8 16,0 0-3-16,0 0-3 0,0 0-2 0,1 0 1 15,-1 0 0-15,2 0 0 0,4 0 15 16,3 0 11-16,5 1 14 0,8-1 6 16,5 0-7-16,11 0-3 15,6 0-8-15,7-4-2 0,12-2-4 0,8 0-2 16,10-1-1-16,9-1-3 0,4 0 1 16,11 0-5-16,2-2-1 0,7 2-1 0,5-3 0 15,2 0-1-15,2 0-3 0,1 1 0 0,1 0-3 0,-3-1-1 0,-2 1 2 0,-1 1 4 16,0-1 1-16,-8 3 2 0,-6 1-1 0,-4-1 1 15,-4 0 0-15,-5 0 1 16,-7 1-1-16,-4 2-2 0,-8-1-1 0,-7 2-2 0,-10 1 0 16,-5 0 1-16,-12 0-3 0,-3 0 4 0,-12 1-3 15,-6 1-1-15,-7 0 2 16,-6 0 1 0,-4 0 5-16,-1 0 10 0,0 0 5 0,0 0 3 0,0 0-1 15,-1 0-7-15,0 0-4 0,-1 0-7 0,-2-2-9 0,-1 2-4 0,-4 0-16 0,-1 0-19 16,1 0-24-16,-1 0-38 0,5 0-57 15,3 0-121-15,2 2-437 0,0 1-1006 0</inkml:trace>
  <inkml:trace contextRef="#ctx0" brushRef="#br1" timeOffset="261749.3325">15326 5196 799 0,'0'0'278'0,"0"0"-53"0,0 0-176 0,-159-33 44 0,125 29 24 15,4-1 15-15,3 0 9 0,4 3-16 0,4-1 4 16,3 1 10-16,4 1-8 0,7-1-18 16,-1 0-15-16,5 2-30 0,1 0-26 0,0 0-20 15,0 0-14-15,0 0 6 0,0 0 14 16,1 0-1-16,5 1 18 0,-1 0 5 0,7 3 3 0,5 0 10 16,5 1-5-16,9-1-4 15,7 3-9-15,6 0-9 16,10 1-4-16,7-2 0 15,10 1 4-15,10-2 8 0,15 2 1 16,16-3-10-16,16 2-8 0,14-3-10 16,13 1-10-16,10 0 4 0,16 0-2 0,5-2-3 0,11 3 5 0,6-2-7 15,2 2 0-15,1 2 2 16,5-3-3-16,-2 3 6 0,1 2 2 0,0-3 0 0,-7 0 0 0,-4 3 3 0,-6-4-1 0,-6-1 2 16,-7 0 9-16,-7 1-9 15,-7-2 3-15,-10 2 1 0,-11-2-12 0,-10 1 8 0,-10-1-2 31,-13-1-4-31,-13 1 6 0,-12-1-3 16,-15-2 0-16,-12 0 2 0,-16 0-4 0,-17 0 3 0,-8 0 6 0,-13 0 9 16,-3 0-3-16,-3 0 11 0,0 0-3 0,0 0-9 0,0 0 6 0,-3 0-18 0,2 0-5 0,1 0-2 15,-1 0-8-15,1 0 5 0,-2 0-1 0,1-2-3 16,1 2-6-16,-1 0-21 0,1 0-34 0,-2 0-59 16,-6 0-69-16,0 4-320 0,3-1-1307 15</inkml:trace>
  <inkml:trace contextRef="#ctx0" brushRef="#br1" timeOffset="265031.4826">21159 8404 2417 0,'0'0'80'0,"0"0"-15"0,0 0-40 0,0 0-11 0,0 0 4 0,0 0 19 0,0 0 16 0,0 0 13 0,0 0-3 15,0 0-5-15,0 0-8 0,-28 138-7 0,24-105-5 16,0 4-9-16,3 2-7 0,-3 4-3 15,0 3-6-15,0-1 0 0,-2-1-2 0,3 1-6 0,-5-2 5 0,2 0-3 16,-2-4 4 0,-1-5 0-16,0-4 0 0,0-4 2 15,-1-8 2-15,4-3 5 0,1-5 1 16,-2-4 7-16,5-2 3 16,0-4 6-16,-3 0 5 0,2-3-12 0,0-5-4 0,-1-4-10 0,0-4-10 0,-1-3 2 15,1-5-5-15,2-5-3 0,-2-2 4 0,4-6-6 0,0-4 1 0,0-2 1 16,0-5 0-1,5-7 2-15,-2-1 0 16,4-3 0 0,-2-1-3-16,0-1 5 0,6 5-5 15,0 2-2-15,7 2 2 0,2 4-8 0,4 3 5 16,5 5 1-16,5 4-1 0,0 6 7 0,-2 4-3 0,1 6 2 16,0 3 2-16,-3 5-6 0,-2 4 2 0,-1 5 0 0,-5 3-1 15,-2 0 0-15,-1 9 1 0,-4 4-1 16,-1 3 1-16,-4 3 2 0,1 3-2 15,-6 5 1-15,0 1 4 0,-3 7-4 0,-2-1 5 0,-2 5 1 0,-7-2-4 0,-5 1 5 16,-2 2-1-16,-4-1 0 0,-5-2 1 16,0 1-3-16,-3-4-1 0,-2-3 0 0,4-4 2 15,-1-4 1-15,4-3 3 0,1-5-1 0,3-2-4 0,0-3 5 16,4-2-4-16,1-4 3 0,4-2 0 0,4 0-7 0,2-2-8 16,1 0-9-16,3 0-21 0,0-2-32 0,0-2-51 15,7-3-77-15,3-2-102 0,6-4-206 16,-4 2-514-1,-2 3-337 1</inkml:trace>
  <inkml:trace contextRef="#ctx0" brushRef="#br1" timeOffset="265414.369">21923 8196 2240 0,'0'0'248'0,"0"0"-18"0,0 0-54 0,0 0-24 16,0 0-27-16,0 0-24 0,0 0-24 0,0 0-17 15,0 0-2-15,-125 26-10 0,99-8-4 0,-2 4-7 16,1 3-10-16,-1 1-2 0,0 0-5 0,5 0-2 16,-2 2-4-16,2 0-1 0,3 0-2 0,5-1-5 15,-1 1 7-15,6-2-9 0,3 1 1 0,4-1-1 16,3 1-10-16,0-3 4 0,7-2 4 0,3-4-2 16,4 0 6-16,4-4-1 0,3-1-6 15,1-3 1-15,5-1-4 0,-2-2-4 16,4-7-3-16,2 0-14 0,0 0-20 0,2-3-24 0,2-5-27 15,-4 0-44-15,-1-1-47 0,-2-2-62 0,-3 0-132 16,-6 2-309-16,-8 3-620 0</inkml:trace>
  <inkml:trace contextRef="#ctx0" brushRef="#br1" timeOffset="265691.5538">22090 8381 1592 0,'0'0'391'0,"0"0"-82"0,0 0-77 0,0 0-59 16,0 0-25-16,0 0-26 0,0 0-23 0,0 0-10 0,0 0-24 16,0 0-8-16,0 0-9 0,142-96-11 15,-106 86 0-15,-1-1-9 0,3 1-7 0,2 3-5 16,-2-1-6-16,-2 0-1 0,3 1 0 0,-2-2-1 16,-3 3 2-16,-2 0-6 0,-4 2 0 15,-6-1-2-15,-2 3 1 0,-1-1 0 16,-7 0 1-16,-1 2-2 0,-1-1-6 0,-3 1-2 0,-3 0-13 15,1 1-12-15,-3-2-12 0,-1 2-18 0,-1 0-17 16,0 0-21-16,0 0-36 0,-1 0-51 16,-2 0-87-16,-3 0-175 0,2 0-460 0,-1 0-333 0</inkml:trace>
  <inkml:trace contextRef="#ctx0" brushRef="#br1" timeOffset="265963.4527">22446 8277 1384 0,'0'0'689'0,"0"0"-360"0,0 0-130 16,0 0-40-16,0 0-45 0,0 0-10 15,0 0-2-15,0 0-11 0,0 0-9 16,0 0-13-16,0 0-16 0,0 0-6 0,0 0-5 0,0 0-6 16,-16 131-5-16,12-108-5 0,2 4-2 15,1 2-5-15,-2 1 0 0,-3 0-3 0,2 4-1 16,-5 0-2-16,2 1-5 0,0 0 0 0,0-3-1 15,-2-4 0-15,0-1 2 0,0 0-2 16,-2-4 0-16,2 0-1 0,2-1-7 0,1-3 2 16,-3-3 3-16,2-2-4 0,4-3 1 0,0-3-20 15,-2-1-23-15,4-1-37 0,1-3-55 0,0-1-75 16,0-2-123-16,0 0-380 0,0 0-978 0</inkml:trace>
  <inkml:trace contextRef="#ctx0" brushRef="#br1" timeOffset="266211.5639">22738 8392 1697 0,'0'0'764'0,"0"0"-646"0,0 0-10 16,0 0 2-16,0 0 1 0,0 0-4 0,0 0-16 0,123-57-18 16,-94 51-9-16,-1-2-8 0,3 1-8 15,0-1-10-15,1-1-13 0,-1 4-4 0,0-2-6 16,-2 3-6-16,-2-1 0 0,-4 3-7 0,-4-1 0 16,-4 1 0-16,0 1 1 0,-4 0 2 15,-2 1-3-15,-5 0-8 0,2 1-15 0,-3 2-21 16,-1 2-21-16,-2 0-29 0,0 1-38 0,0 0-45 0,-4 2-88 15,-3 1-155-15,-1 0-382 0,5-4-670 0</inkml:trace>
  <inkml:trace contextRef="#ctx0" brushRef="#br1" timeOffset="266467.3628">22740 8601 1529 0,'0'0'471'0,"0"0"-177"0,0 0-95 0,0 0-28 16,0 0-32-16,0 0-13 0,0 0-11 0,0 0-16 15,0 0-10-15,0 0-14 16,0 0-13-16,0 0-13 0,0 0-14 0,0 0-4 16,125 38-5-16,-100-42-4 0,-1 0-1 0,3-2-6 0,-4-1-4 15,2 0-3-15,-1 0-1 0,2-1 1 16,-2 0-2-16,-1 0 1 0,2-1-6 0,-1-2 1 16,2 1 1-16,-2-3-11 15,0 0-16-15,2 0-32 0,-2-2-39 0,4 0-71 0,1-2-108 0,-8 3-255 16,-8 6-698-16</inkml:trace>
  <inkml:trace contextRef="#ctx0" brushRef="#br1" timeOffset="266961.405">23601 8047 1897 0,'0'0'160'15,"0"0"-18"-15,0 0-24 0,0 0 7 16,0 0 9-16,0 0-2 0,0 0-17 0,119-105-17 16,-97 96-21-16,1 1-17 0,-1 2-13 0,2 2-14 15,-3 4-12-15,-5 0-7 0,1 3-5 0,-6 4-1 16,0 4 3-16,-3 4 1 0,-6 1 2 15,-2 6 0-15,0 2 1 0,-4 5 2 0,-9 3 3 16,-2 1-3-16,-5 2-2 0,1-6 0 0,-1-3-8 16,0-1 4-16,5-5 1 0,-2-3-2 0,3 1 4 15,-2-3-8-15,6-6-2 0,1-1-3 0,6-2-4 16,2-2 3-16,1-2-1 0,0-1 1 16,1 1 0-16,6-1 3 0,0 1 2 0,7 1 0 15,0-2 3-15,5 1-2 0,0 1-3 16,2 0 1-16,0 0-11 0,-2 1 8 0,1 0 1 15,-3 0-3-15,1 4 9 0,0 0-8 0,-3 1 0 16,1 2-2-16,-5-1-1 0,-1 1 3 0,1 0 0 16,-5 0 3-16,-3 1-4 0,-3 0 2 15,0 1 2-15,0 1 0 0,0 0 10 16,-8 0-4-16,1-2 1 0,-2-3 3 0,-2 2-4 0,-4-2 6 16,2 1 3-1,-5-2-2-15,0-2 2 0,-4 1-7 0,-1-1 0 16,-4-1-5-16,2-2-3 0,-4-1 2 0,1-1-6 0,-1 1-3 15,4-2-8-15,-2 0-14 0,4-4-12 0,3 0-25 16,1-3-28-16,7-1-70 0,2-3-120 16,3 0-360-1,6 4-1047-15</inkml:trace>
  <inkml:trace contextRef="#ctx0" brushRef="#br1" timeOffset="267339.2822">24365 7818 2083 0,'0'0'338'0,"0"0"-97"0,0 0-53 16,0 0-31-16,0 0-37 0,0 0-32 0,0 0-26 16,0 0-8-16,0 0-10 0,0 0 8 0,0 0 2 15,0 0-5-15,0 0 0 0,-102 129-16 16,79-91-7-16,-4 1-7 0,4 3-9 0,1 3 3 0,-3 2-4 16,3 2-2-16,3 0 0 0,5-3-6 15,3-4 0-15,6-5-1 0,5-8 1 0,5-1 1 16,6-7-2-16,5-4-2 0,1-4-2 0,4-5 2 15,5-4 4-15,-2-4-1 0,3 0 4 16,2-6-5-16,1-5-2 0,0-2 1 0,-3 0-4 16,1-3 5-16,-5-1 4 0,-4-1-1 15,0 0 1-15,-8-3-2 0,1 0 0 0,-3-2 0 16,-4 1 3-16,-4-1 1 0,-1 1-1 0,-5 3 0 16,-1 3-2-16,-4 2 1 15,-6 3 1-15,0 3-4 0,-8 5 2 0,-7 2-7 0,-10 1-2 16,-4 8 0-16,-8 5-1 15,-1 5 1-15,-6 0-12 16,4 5-19-16,-1 4-39 0,7-3-52 16,8 5-85-16,3 0-176 0,14-6-641 15,7-7-678-15</inkml:trace>
  <inkml:trace contextRef="#ctx0" brushRef="#br1" timeOffset="267717.4712">22913 9336 1759 0,'0'0'422'0,"0"0"-259"15,0 0 12-15,-134 32-15 0,109-25-30 0,6 0 3 16,5-2-12-16,8-2-22 0,-1-3-7 0,7 2-19 15,0-2-20-15,0 0-11 0,7 0-14 0,4 0-3 16,5-4 5-16,11-3 5 0,11-3-1 16,6-3-7-16,15-5-2 0,5 0-5 0,10 0 0 15,3-4-1-15,3 1-8 0,2 0 1 0,1 0-4 16,-3 2-2-16,0 0 4 16,-8-1-6-16,-2 3-1 0,-7-1-1 15,-3 3-2-15,-8 0 3 0,-2 3 1 0,-9 0 2 0,-2 2 1 0,-8 1-4 16,-8 0-2-16,-1 4-3 0,-8 1 2 15,-3 1 4-15,-8 2 4 0,-2 1 1 0,-1 0 1 16,0 0-2-16,0 0-4 0,-2 0-3 16,-1 0-5-16,-5 1-13 0,-4 4-13 15,-2 1-16-15,-3 4-27 16,-4 0-25-16,-3 2-41 0,1 1-67 0,-4 1-114 0,5-3-302 16,9-3-623-16</inkml:trace>
  <inkml:trace contextRef="#ctx0" brushRef="#br1" timeOffset="268121.6441">22760 9692 2651 0,'0'0'99'0,"0"0"18"0,0 0-29 16,0 0-6-16,0 0 9 0,0 0-11 0,0 0-16 15,0 0-18-15,0 0-12 0,0 0-1 0,0 0 3 16,0 0 4-16,0 0 2 0,0 0 3 15,36 30-4-15,3-30-4 0,7 0-4 0,7-5-12 0,6-2-1 16,8-6-5-16,0 1-2 0,8-4 2 0,0 1-9 16,3-2 3-16,-2 0-4 0,2-2-1 15,-4-1 4-15,1-1 0 0,-3 1 2 0,-6-1-4 16,2-2-1-16,-6 1-4 0,-3 0-2 0,-5 1 9 16,-6 1-7-16,-6 1 1 0,-3 2 0 15,-7 2-6-15,-3 1 10 0,-6 3-2 0,-3 2 0 16,-5 3 7-16,-5 1-6 0,-4 3 2 0,-4 0 5 15,1 2-2-15,-3-1-1 0,0 1 1 0,0 0-2 16,0 0-4-16,-3 0-4 0,1 0-18 16,-1 0-26-16,-3 1-31 0,-3 5-53 0,-3 2-93 15,2-1-347-15,1-1-1242 16</inkml:trace>
  <inkml:trace contextRef="#ctx0" brushRef="#br1" timeOffset="271291.6951">19733 8745 662 0,'0'0'495'16,"0"0"-68"-16,0 0-84 0,0 0-56 0,0 0-45 15,0 0-44-15,0 0-36 0,0 0-30 16,0 0-18-16,0 0-18 0,0 0-26 0,0 0-19 0,-44-66-23 16,44 67-17-16,-2 4-3 15,1 0-6-15,-3 5 4 0,2 7 5 0,-3 5 8 0,-1 4 2 16,-2 4-2-16,2 2-5 0,0 5-4 15,-1 0 1-15,1 4 0 0,-1 0 2 0,3 5 1 16,-1 0-4-16,1 0-1 16,-1-3-3-16,3 0-3 0,-3-1 3 15,-1-2 1-15,3-3 1 0,1 0-2 0,-1-6-2 0,1-1-1 16,2-5-4-16,-2-5 5 0,2-3-2 16,0-5-1-16,0-3 2 0,0-1-3 0,0-2 6 0,0-2 1 15,0-1 0-15,0-3 4 0,0 0-5 0,0 0-2 0,0 0-3 16,0 0-4-16,0 0-6 0,0-4-12 0,0-2-26 15,-2-2-45-15,1-4-41 16,-2-3-74-16,2-2-100 0,-2-3-192 0,2 5-469 16,0 4-336-16</inkml:trace>
  <inkml:trace contextRef="#ctx0" brushRef="#br1" timeOffset="271679.2195">19585 8854 1806 0,'0'0'351'0,"0"0"-23"16,0 0-132-16,0 0-53 0,0 0-47 0,0 0-35 0,0 0-22 16,0 0-10-16,0 0-3 0,0 0 2 0,0 0 8 15,0 0 5-15,0 0-2 0,0 0 2 0,102 64-5 16,-82-49-8-16,1 1-1 0,2 2 1 16,3 0-3-16,3 3 4 0,0-3 0 0,5 1-6 15,-1 1-5-15,-1-2-7 0,0-2-5 16,-1 1 0-16,-1-1 1 0,-1-2 0 0,0-2 2 15,-5 1-5-15,-1-3 3 0,-3 0-2 16,-4-2 0-16,-2-2 3 0,-3-1-5 0,-4-2 1 0,0 1-4 16,-4-3-1-16,0 1 4 0,-1-1 2 0,-2-1 1 15,2 2 0-15,-2-2-2 16,0 0-1-16,0 0-1 0,0 0 0 0,0 0-1 16,0 0-6-16,0 0-5 0,0 0-12 0,0 0-8 15,0-3-14-15,0 0-20 0,0-2-48 16,0-1-75-16,-2-6-122 0,1-2-300 15,0 3-459 1,1 1-88-16</inkml:trace>
  <inkml:trace contextRef="#ctx0" brushRef="#br1" timeOffset="272034.6536">20164 8512 1692 0,'0'0'355'0,"0"0"-36"0,0 0-72 0,0 0-33 0,0 0-30 0,0 0-33 0,0 0-29 0,0 0-27 0,0 0-22 0,0 0-23 0,0 0-21 16,0 0-14-16,0 0-13 0,-39-40-4 16,39 49 2-16,2 3 2 0,0 5 6 0,2 4 2 15,0 2 4-15,-1 5-2 0,1 3 3 0,-1 5 0 16,-2 4-2-16,-1 4 3 0,1 2-4 0,-1 1-1 16,0-1 0-16,0 6-4 0,0-1 4 15,0-1-1-15,-2 3 1 0,1-4 0 0,1-2-3 16,0-4-2-16,0 0-3 0,0-6 3 0,1-3-2 15,1-2 1-15,-2-5 1 0,3-3-3 0,-2-3 0 16,0-4-1-16,1-2-1 0,0-2 4 0,-2-1-6 16,1-5 3-16,0-1 0 0,1-3-3 0,-2 1 7 15,1-3-2-15,-1-1 1 0,0 0 3 0,0 0-1 16,0 0 5-16,0 0 1 0,0 0-1 16,0 0-3-16,0 0-4 0,0 0-6 0,0 0-14 15,0-2-7-15,0-1-22 0,0 1-28 0,0-1-40 16,0-1-91-16,0-1-159 15,0 1-630-15,0 1-739 0</inkml:trace>
  <inkml:trace contextRef="#ctx0" brushRef="#br1" timeOffset="297339.5591">20722 11158 1724 0,'0'0'169'0,"0"0"22"0,0 0 3 0,0 0-16 0,-127 34-4 0,106-28-19 15,6 0-17-15,1-2-13 0,8 0-8 16,2-2-8-16,3-2-19 0,1 0-20 16,1 0-22-16,7 0-14 15,3-4-1-15,9-3 2 0,7-4 3 0,9-6 0 0,13-3-11 0,4-2-8 16,7-4-8-16,5 2-6 0,1-1 3 16,-3 2-2-16,1 2 1 0,-6 0-2 15,-5 4-2-15,-4 2 0 0,-2 3 0 16,-7 2 1-16,-6 3-1 15,-4 1-3-15,-2 3-1 0,-8 0-2 0,-4 2 1 0,-6 1 2 0,-3 0-6 0,0 0-5 16,-5 5-16-16,-2 1-15 0,0 3-13 0,-1 3-20 16,-8 3-21-16,-3 2-45 0,-6 4-68 0,-1 1-158 0,4-4-341 15,3-5-524-15</inkml:trace>
  <inkml:trace contextRef="#ctx0" brushRef="#br1" timeOffset="297584.9467">20628 11536 1128 0,'0'0'988'0,"0"0"-815"0,0 0 5 16,0 0-59-16,0 0-11 0,0 0 10 0,0 0 22 16,0 0 3-16,0 0-16 0,0 0-13 0,0 0-25 15,0 0-14-15,0 0-19 0,0 0-13 16,133 33-11-16,-96-40-7 0,4-1-3 0,-1-2-7 16,0 2-2-16,2-3-5 0,-3 1 0 0,1-1 0 15,-1 0-3-15,-1 1 3 0,-1-1-4 0,-5 1-3 16,-2 1 1-16,-1 2-1 0,-3 0 2 0,-4 3 1 15,-2-1-2-15,-5 0 1 0,-2 2-3 16,-1-1-5-16,-1 2-7 0,-4 0-9 0,0 0-12 16,2 0-13-16,1 0-15 0,0-2-30 15,0-2-41-15,2 1-85 0,2-3-251 0,-2 1-671 16,-7 1-399-16</inkml:trace>
  <inkml:trace contextRef="#ctx0" brushRef="#br1" timeOffset="298082.7244">21506 10686 2563 0,'0'0'159'0,"0"0"-67"0,0 0 33 0,0 0 5 0,-129 0-10 16,124-1-11-16,4 1-26 0,1-2-26 15,3-2-20-15,8-1-15 0,8-5-5 0,6-1-5 16,14-4 1-16,7-4-2 0,10-3 0 0,6 0 0 16,8-3-3-16,1 0-1 0,1 2-3 0,-1 1 1 15,-2 3-1-15,-7 1 1 0,-3 3 0 16,-7 2-3-16,-3 3 0 0,-8 2-3 16,-5 3 0-16,-5 2 2 0,-6 1 3 0,-6 2-1 0,-8 0-1 15,-2 0-1-15,-5 0-1 0,-3 5 0 16,-1 0 5-1,0 2 2-15,0 4 2 0,-2 3 3 0,-5 4-1 0,-3 3 1 16,-1 3-1-16,-1 5-1 0,-4 1-1 0,0 5-3 0,0 4-2 16,1 3-4-16,1 2 1 0,1 2 0 0,1 4 0 15,3 0 1 1,1 1-2 0,2 2 4-16,-1 1-4 0,3 2 1 0,-1-2 1 0,2 2-3 15,-3-3 1-15,4-2 2 0,-1-5-2 16,-2-5 3-16,2-6 1 0,2-6 0 0,-5-4 1 0,4-2-3 0,1-3 0 0,-1-2-1 15,-1-4 2-15,1-3-4 0,1-3 3 0,1-2 1 0,0-3-5 0,0 0 5 16,0-3-11 0,0 0-9-16,0 0-9 0,1-3-22 0,5-4-23 0,-3-4-50 0,5-5-97 15,3-6-280-15,-3 3-708 0,-4 5-342 16</inkml:trace>
  <inkml:trace contextRef="#ctx0" brushRef="#br1" timeOffset="298488.1289">22830 10258 2454 0,'0'0'154'0,"0"0"-15"0,0 0-33 15,0 0-17-15,0 0 1 16,0 0-2-16,0 0-8 0,0 0-9 0,0 0-10 0,-130 110-8 16,118-81-12-16,1-1-8 0,4 2-8 15,5 0-6-15,2 1-6 0,5 0 1 0,6 0-4 16,4-2-1-16,7 0 6 0,6-3-3 15,4-2 1-15,5 0 1 0,3 1-5 0,1-4 1 0,0-1-2 16,0 2-1-16,1-3 1 0,-3 1-5 16,-4 0-2-16,-1-1 0 0,-7 2-1 0,-1-1 1 15,-8-1 2-15,-4 0 2 0,-3-1-2 0,-3-1 5 16,-6-1 0-16,-2 2 3 0,0-2 4 0,-10 1-5 16,-1 0 7-16,-3 0 0 0,-2-2-2 15,-6 0 9-15,0-1-9 0,-4 0-2 16,-3-2-2-16,1 1-3 0,-7-1-1 0,2-1-1 0,-4 0 1 15,2-1-2-15,-3-2 1 0,3-3 0 16,-1-1-2-16,2-2 6 0,0 0-9 0,6-2-2 16,1-3-3-16,4-5-15 0,3-2-12 15,3-5-22-15,5-2-32 0,3-5-53 16,6-5-82-16,3-5-188 0,0 7-586 0,0 5-721 16</inkml:trace>
  <inkml:trace contextRef="#ctx0" brushRef="#br1" timeOffset="298871.0132">22721 10465 2183 0,'0'0'384'0,"0"0"-157"0,0 0-24 0,0 0-40 0,0 0-46 0,0 0-24 0,0 0-31 16,0 0-13-16,0 0-7 15,0 0-9-15,161-114-2 0,-110 89-6 0,4-2-2 0,0 1-6 16,2 2-1-16,-2 1-6 0,-3 2-3 0,-2 2 3 15,-2 4-5-15,-6 0 3 0,-5 2-3 16,-4 1-3-16,-8 4 2 0,-2 2-1 0,-9 1 0 16,-2 1 2-16,-5 3-5 0,-4 1-2 0,-2 0-4 15,0 0-10-15,-1 0-6 0,0 1-14 0,0 4-16 16,0 2-26-16,-2-1-39 0,1 3-67 0,-1 2-156 16,1-5-469-16,0-1-872 0</inkml:trace>
  <inkml:trace contextRef="#ctx0" brushRef="#br1" timeOffset="299199.5888">23641 10217 1465 0,'0'0'648'0,"0"0"-370"0,0 0-69 0,0 0-28 0,0 0-27 16,0 0-7-16,0 0-12 0,0 0-13 0,0 0-28 16,0 0-9-16,0 0-16 0,-87 141-13 0,72-109-14 15,-3 4-10-15,3 1-4 0,0 3-9 16,-1 1 2-16,2 0-8 0,3-3-5 15,6-1 1-15,-1-3-8 0,3-3 3 0,3-3-3 0,0-5-2 16,3-2 9-16,5-4-7 0,4-2 1 0,0-2 2 16,6-5-4-16,-1-3 5 0,3-5 1 15,2 0 2-15,1-5 4 0,0-7 0 0,4-4 2 16,-3-2-5-16,3-6 0 0,-5 0-3 0,3-1-3 16,-4-2 7-16,-6 2-9 0,2-1 7 0,-7-3-1 15,-2 1-1-15,-3-1 7 0,-4-2-3 16,-1 2 1-16,-1-2-2 0,-7 3-6 0,-2 1 1 15,-2 2 0-15,-2 2-2 0,-3 1 3 0,-3 4-3 16,-1 0 3-16,1 4-5 0,-3 3 6 16,-4 2-6-16,2 2-2 0,-2 4 4 0,-2 1-9 15,6 2 3-15,0 0-6 0,2 5-7 0,3 3-4 0,2 2-16 16,6-1-17-16,6 3-22 0,-3 1-30 16,7 1-29-16,7 1-56 0,5-3-123 0,-2-1-365 15,1-6-607-15</inkml:trace>
  <inkml:trace contextRef="#ctx0" brushRef="#br1" timeOffset="299487.1837">24110 10176 2224 0,'0'0'381'0,"0"0"-93"0,0 0-79 0,0 0-68 16,0 0-33-16,0 0-23 0,0 0-21 0,0 0-6 15,0 0-7-15,0 0-6 0,0 0-1 0,-131 86-11 16,112-59-6-16,6 1-10 0,1-1-8 0,4 2-3 15,1-2-4-15,5-1 1 0,2-2 0 16,-1-2-1-16,2-2 0 0,6-2-4 0,2-3 4 16,4-1 0-16,-1-4 0 0,7-3 4 0,0-3-4 0,1-3 3 15,2-1 2-15,-2-7 2 0,1-4 2 16,-1-3 0-16,-2-2 1 0,-3-1-3 0,1-1 2 16,-3-2-1-16,-4 1-2 0,1-2 4 0,-4-1-2 15,-3 0 0-15,-1-1 0 0,-2 1-6 0,0-1 5 16,-6 2-1-16,-1-2 0 0,-1 3-1 15,-4 1-5-15,1-1 1 0,-4 2-2 0,1 1 0 16,-1 2 4-16,0 2 0 0,1 3 0 0,-3 3-4 16,2-1 2-16,0 5-7 15,2 1-6-15,0 2 1 0,5 0-22 0,0 0-6 0,1 5-18 0,3 3-29 16,2 1-21-16,2 2-45 16,1 1-73-16,9-2-201 0,-2-2-722 15,-2-3-563-15</inkml:trace>
  <inkml:trace contextRef="#ctx0" brushRef="#br1" timeOffset="299929.9874">24503 9958 1368 0,'0'0'812'0,"0"0"-486"0,0 0-86 0,0 0-47 16,0 0-37-16,0 0-19 0,0 0-20 0,0 0-20 15,0 0-20-15,0 0-18 0,0 0-20 16,0 0-10-16,0 0-11 0,0 0-7 0,-27-39-1 0,23 46-4 15,-4 2 1-15,0 2 0 0,-2 3 3 16,0 4-1-16,0 1 2 0,1 2 1 0,-2 5-6 16,0 1 8-16,1 3-9 0,-1 2-1 15,1 1 0-15,0 0-5 0,-1-1 1 0,5-3 1 0,3-1-1 16,3-6-1-16,0-4 2 0,1-4 1 16,8-2-2-16,1-5 1 15,1-1 3-15,6-4-1 0,-4-2 7 0,6-1 3 16,0-7-3-16,2-2 2 0,0-4-4 0,0-3-3 15,0-2 5-15,0 0-3 0,-2-2 3 0,-1 1 1 16,-5-2-3-16,-2 0 4 0,-2-1-1 0,-2-1 2 16,-4 0 0-16,-3-3 0 0,0 0-3 15,0 2-5-15,-4-3 1 16,-3 3-5-16,-2 0 5 0,-3 1-2 0,1 1-1 0,-4 3 1 16,2 3-7-16,0 3 5 0,-3 4-1 0,2 1-4 15,-4 5 0-15,4 1-15 0,-3 3-12 16,1 0-22-16,1 5-37 0,2 6-47 0,-2 2-60 0,4 4-231 15,4-5-781-15,2-2-541 16</inkml:trace>
  <inkml:trace contextRef="#ctx0" brushRef="#br1" timeOffset="300520.1945">22048 12102 1867 0,'0'0'651'0,"0"0"-576"0,0 0 35 0,-139-8 35 0,116 8-6 16,9 0 0-16,5 0-13 0,3-1-13 0,6 1-10 15,0-2-6-15,4 1-23 0,2-3-19 16,12-5-21-16,10-7-8 0,15-8 0 0,18-6-3 16,20-8-1-16,11-3-7 0,12-5 1 0,10 0-3 15,2-5 2-15,4 1 2 16,0-1-3-16,-1 0 1 15,1 3-7-15,-3 1-1 0,-4 3-5 16,-6 4-7-16,-5 1 8 0,-6 3-3 0,-11 1 4 0,-13 3 3 0,-9 3-6 0,-10 3 4 16,-13 5-5-16,-9 4 0 0,-10 2 6 0,-7 5 1 15,-7 2 4-15,-5 1 1 0,-2 2 0 16,0 0-4-16,-7 2-7 0,-3-2-4 0,-2 2-9 16,-5 3-10-16,-5 0-11 0,-2 3-18 15,-7 8-17-15,-5 4-28 0,-5 6-44 0,-1 2-73 16,-2 6-180-16,6-7-696 0,16-7-648 15</inkml:trace>
  <inkml:trace contextRef="#ctx0" brushRef="#br1" timeOffset="300834.8089">21964 12441 2180 0,'0'0'588'15,"0"0"-537"-15,0 0 8 0,0 0 30 0,0 0 5 16,0 0 15-16,0 0 6 0,0 0-12 0,0 0-14 15,0 0-11-15,0 0-9 0,0 0-10 0,0 0-13 16,111-56-5-16,-41 25-12 0,8-6-8 16,10-2-2-16,12-3-6 0,4-3 0 0,8 0 0 15,1-2-3-15,6 2 0 0,-3-1-2 0,3 2-3 16,-5 1 0-16,-3 4-2 0,-3 1-1 0,-12 5-1 16,-4 1 3-16,-12 1 0 0,-8 3 0 15,-8 2 2-15,-13 4-4 0,-10 4 1 0,-10 5 2 16,-11 1 0-16,-6 2 5 0,-5 5 0 0,-7 0 3 15,-2 0 4-15,0 0-5 0,0 2 0 16,-2-2-2-16,-5 0-2 0,1 2-1 0,-3-2-5 0,0 3-4 16,0-1-5-16,-1 1-7 0,-1 2-18 15,1 0-23-15,1 0-42 0,-2 4-76 16,1 3-190-16,1 0-960 0,2-3-510 0</inkml:trace>
  <inkml:trace contextRef="#ctx0" brushRef="#br1" timeOffset="308485.3558">2250 13172 453 0,'0'0'236'15,"0"0"4"-15,0 0 9 0,0 0-14 0,0 0-25 0,0 0-16 0,0 0-28 0,0 0-35 0,0 0-29 16,0 0-21-16,0 0-2 0,0 0 4 0,0 0-3 16,-16-85 2-16,12 76-6 0,3 0-5 0,-1 1 0 0,-2-2 4 15,0 2-9-15,1 2-11 0,-3-1-8 16,3 0-14-16,-5 1 2 0,4 0 2 0,-2 2-7 16,-2-2-4-16,3 1-4 0,-3 2 12 15,0-1 4-15,4 2 1 0,-2 0-5 0,2 0-16 16,-4-1-11-16,0 2-4 0,3 1-2 0,-2-1 8 15,1 1 4-15,0-1 4 0,-2 1-1 16,2 0-12-16,-2 0-1 0,-7 0-4 16,3 0 0-16,-4 0 5 0,2 0 0 15,2 0 0-15,1 0 0 0,-1 2-5 0,-4 1 3 0,2 0-2 16,-5 0 5 0,-1 0 1-16,2 1-3 0,-2-1 0 0,1 3-3 15,-1-1 2-15,3 1 0 0,0 0 0 0,-2 0-2 16,5 0-2-16,-4 0 2 15,1 1 0-15,2 0 1 16,-2-1 3-16,4 1-6 0,1-1 4 0,-2 1-3 16,6-1-1-16,0 1 3 0,-2-1 0 0,2-3 0 0,-1 0-1 0,5 1 0 0,-2-1-2 0,-2 4 2 15,2 3 1-15,-6 1-1 0,-3 2 3 16,1 0 0-16,-3 1-2 0,2 0 3 0,-1 2-4 0,-1-1 1 0,2 1-1 16,-2 2-1-16,2-1-1 0,0 0 0 15,0 2 0-15,0-1 0 16,3-2 15-16,1 0 0 0,1 0-4 0,-1 0 3 0,-1 3-15 0,-4 2 1 15,3 1 3-15,-4 2-5 0,4-2 6 0,-4-1-5 16,6 0-2 0,-1-3 6-16,1 0-4 0,3-3 3 0,-1-1-1 0,4-2-3 0,-2 0-1 15,0 2 0-15,3-1 4 0,-2 2 0 0,1 2 4 0,-3 2 1 0,0 0-4 16,3 0 1-16,-3 4-2 16,-1-1-1-16,4 1 2 0,-1 0-4 0,-2 0 2 15,3 1 1-15,-3 1-2 0,0 2 7 16,4-3-6-16,-3 1 2 0,3 0-1 0,-3-3 0 15,3 2-2-15,-1-3 1 0,3 1 4 0,0 0-10 0,-2-1 10 16,3 0-2-16,0-2-3 0,1 2 7 16,0-3-7-16,0 2 4 0,0-3 0 0,0 2-6 15,0-1 6-15,2-1-1 0,2 2 0 16,-2-1 2-16,0 1-1 0,0 1 2 0,4 1-4 0,-4 1 8 16,4 0-7-16,-2-1 0 0,-1 1 4 15,3 3-8-15,-3-4 5 0,5 1-1 0,-1-1-5 0,-2 1 6 16,3-1-5-16,0-1 5 15,1 1 3-15,-2-1-4 0,2 0 3 16,4 0-4-16,-3-1 4 0,1-1 3 0,2 0-3 0,-2-2-1 16,0 0 0-16,4-1 0 15,0 2 2-15,-2-2 1 0,4 1 2 0,4 1-7 16,1 6-7-16,4-1-1 0,-3 0-3 0,-2-5 6 0,0-2 7 0,-5 0 2 16,0-1-2-16,2-1 0 0,2 2-1 15,-2-6-1-15,-4 1 0 0,2-2 0 0,-3-1-1 0,-1 1 1 16,3-2 0-16,-3 1-1 15,2 2 0-15,5-1 6 0,1 2 3 0,2-2 1 0,2 2 2 16,1-3-6-16,-1 1-3 16,2 0 2-16,1 1 0 0,-2 0 2 0,1 0 1 15,0-2-1-15,3-2 2 0,1 0-1 16,1-3 2-16,3 2 2 0,1-3-2 0,1 3 0 0,1-3-1 0,-3 0 0 16,2-1 1-16,0 0-1 0,-1-1 0 15,1-3-4-15,-1 1 1 0,-2-1-3 0,0 1-1 16,0 0 6-1,-1-3-5-15,1 3 5 0,3-2-3 0,-1-1-4 0,-1 0 2 0,4-2 0 16,-5-1 1-16,1-1 3 0,-2 2-2 0,1 0 0 16,3-2-3-16,-2 0 2 0,3-1 0 15,1 0 0-15,-1-1 4 0,3-1-2 0,0-2 3 16,2-3-3-16,-1 2-2 0,-1-2 4 0,4-1-3 0,-3 1 1 16,1 1 0-16,0-2-3 0,0 1 3 15,0-2-2-15,0 2 6 0,0-1-1 16,-3-1-3-16,0-1 1 0,-2 1-4 15,1-2 0-15,0-1 2 0,-4 0 4 0,2-3-1 16,-2 2 1-16,-3-1-7 0,1 0 1 16,-2-3 0-16,0-1-3 0,0-2 6 0,-2 2 0 0,0-1-1 15,-3 3 2-15,0-1-4 0,-2 2-1 16,-2-1 2-16,-2 1-2 0,-3-2 1 0,3 1 2 16,-1-4-4-16,-1-2 5 0,0 0-1 0,1 0 0 0,-1 0-2 15,-1-2-3-15,1 1 4 16,-4-2-2-16,0 0 3 0,0-2 3 0,-1-1-4 0,-2 0 3 15,-2 2-4 1,1-2 2-16,1 1-2 0,-1-1-2 0,-2 1 4 0,-1 2-8 0,1 1 7 0,-2 0-2 0,-2 0-1 16,1 1 9-16,0 0-9 15,-4 4 3-15,0 0 1 0,0 0-7 0,0 1 5 16,0 1-1-16,-1 2 4 0,-3-1 3 0,-3 1 1 16,0 0 1-16,1-1-6 0,0-1 1 15,-5 2-3-15,3-2-2 0,-2 2 2 0,-2-1-4 0,2 0 2 16,0 2 0-1,-3 0-1-15,1 1 6 0,-1 1-4 0,0 0 2 16,-1-1 1-16,-2 1-4 0,2 1-1 0,-5-3 1 0,1 3-2 16,2-1 0-16,-6 1 5 0,2 0-1 0,-1 0-1 0,-1 2 5 15,0 1-8-15,1-1 2 0,-2 4 2 16,2-1-8-16,1 1 6 0,0 1 0 0,1 1-2 0,2-1 8 16,-2 1-4-16,0 1 0 15,2 3 0 1,1-1-4-16,-2 2 3 15,1 0-2-15,1-1 1 0,-2 2-3 0,2 1 3 0,-3 0 2 0,1-2-3 0,-4 2 10 16,1 0-9-16,-3 1 0 0,-2 3 0 16,-2-2-9-16,-2 1 5 0,3 2 0 0,-2-2 2 0,1 3 7 0,-1-1-5 15,1 0 1-15,0 2 1 16,-2 0-6-16,0 0 4 16,0 0-3-16,-1 0 3 0,0 0-8 15,2 0 10-15,0 0 0 0,6 0-4 0,-5 0 12 0,4 0-11 0,-3 0 0 0,0 2 2 16,0 0-6-16,-2 3 5 0,0-1-1 0,0 1-4 0,-4 2 4 15,2 0-1-15,0 1 1 0,0 0 0 0,0 1 6 16,0 0-9-16,0 3 1 0,-2-1 2 16,-1 0-7-16,0 2 8 0,-2-3 1 0,4 1-3 15,-3 1 6-15,3-1-5 0,-1 2-2 0,0-1 4 16,-3 1-9-16,2 1 6 0,1-1 0 0,1 1 0 0,-1 2 2 16,1 0 0-16,0 1-1 15,3 1-3-15,1 2 4 0,1-1-3 0,-1 1-2 16,0 0 5-16,2 2-11 0,-1 1 8 0,0-1 1 0,1 1-3 15,-2 2 15 1,1-2-12-16,4 2 2 0,0-2 1 16,0-2-9-16,1 0 6 0,2-3 0 0,1-2 0 0,0 0 4 0,2-3-9 15,2 0-12-15,0-2-16 0,5-2-25 0,-2 2-29 0,0-3-39 0,0 0-64 16,-3-1-274-16,6-4-754 16,3-1-542-16</inkml:trace>
  <inkml:trace contextRef="#ctx0" brushRef="#br1" timeOffset="309356.5052">2551 12590 0 0,'0'0'0'0,"0"0"0"0,0 0 0 0,0 0 155 0,0 0 96 15,0 0-78-15,0 0 25 0,0 0 22 16,0 0 75-16,5-122 38 0,-5 112-82 15,0 2 8-15,0-1-87 0,0 3-45 0,0 1 25 0,0 2 6 16,0 0 2-16,-1 2-14 16,1 1-33-16,0 0-31 0,0 0-19 0,0 0-20 0,0 0-19 15,0 0-8-15,0 0-11 0,0 2-7 0,0 3 0 16,-2 2-5-16,1 3 7 0,-3 4 2 16,1 3 1-16,0 5 7 0,-4 0-3 0,4 2 2 62,-1 3 0-62,-1 1-5 0,-2 6-1 0,-1 3 4 0,2 5 9 0,-4 4 3 0,-1 2 5 0,-1 0-1 0,-2 0-6 0,2 1 0 16,1 0-4-16,-1 2-1 0,0 3-1 0,3-3-2 0,-1 2 0 0,0-3-3 0,2 1 4 0,-1 5 1 0,-1-4-1 15,3 2 2-15,0 0-5 16,1 0-4-16,-2-2 2 0,3-1-1 0,-3 0 2 16,4 0 5-16,-2 1-6 15,2-2 0-15,-3 0-3 0,4 1-4 0,-3 0 6 0,2 0 1 0,-3 0 1 0,0-2 5 16,1-1-7-1,-2-4-2-15,0 2 1 0,1-2 3 0,-3 0-3 0,3-1 4 0,-1-3-3 0,-2 0-9 16,1 1 7-16,4-2-1 0,-3 2 2 16,0-1 0-16,1-1 1 0,1-2-4 0,-1-2-3 15,3-7 2-15,-3-3-1 0,4 0 5 16,-3-1 0-16,4-1-3 0,-3 2 2 16,2-4-4-16,2-3 2 0,0-2 1 0,0-3-2 0,-1-6 4 15,0 0-2-15,-1-1-3 0,3-3 5 0,0 0-3 16,0-2 2-16,-1 0 0 0,1-1-2 15,0 0-2-15,0 1-1 0,0-1 4 0,0 0-1 0,0 0 1 16,0 0 0-16,0 0-5 0,0 0 3 16,0 0-2-16,0 0-1 0,0 0-2 0,0 0-15 15,0 0-7-15,0-1-24 0,0-3-25 16,0-1-31-16,0-3-59 0,6-8-144 0,-3 1-708 16,-1 2-710-16</inkml:trace>
  <inkml:trace contextRef="#ctx0" brushRef="#br1" timeOffset="309942.6029">3185 12383 1680 0,'0'0'339'0,"0"0"-186"0,0 0 32 16,0 0 10-16,0 0-26 0,0 0-16 0,0 0-18 16,0 0-9-16,0 0-25 0,0 0-25 0,0 0-28 15,0 0-20-15,0 0-9 0,0 0-9 0,6-71-7 16,-6 74-6-16,0 3-9 0,0 3 7 16,1 5 10-16,-1 4 6 0,1 4 13 0,-1 5-8 15,0 1-7-15,-2 4 0 0,-2 7-5 0,1 3 7 16,-3 6 3-16,2 3 4 0,-2 2 7 15,1 1-8-15,1 2 1 0,-1-5-3 0,2-1-7 16,-2-3 5-16,2 2-4 16,0-2 3-16,-3 2 1 0,3 1-4 0,-4 2 2 0,0 3-2 15,1-1 1-15,-3 2 4 0,-3 2-1 0,2 3 0 16,-4-1-8-16,1 2 2 0,1-2-2 16,-4 4 1-16,4 1 5 0,-2 1-8 15,3 1-1-15,-2-2 1 0,2 2-2 16,-1-3 6-16,5-2 0 0,-3-4 1 15,3-2-3 1,0 1 1-16,1-1-2 0,2-2 1 0,-4-3 6 0,3-2-10 0,0-2 5 0,0-1-6 0,1 0-3 16,-1 0 11-16,0 0-7 15,1-2 3-15,1-2 1 16,-3-3-6-16,4-1 4 0,-3-3-4 16,1-2 4-16,0-2-2 0,0-3 2 0,0-4 1 0,-1-2-4 0,2-3 5 15,-1-2-4-15,0-3 3 0,2-5 1 0,-1-3-3 0,3-4 3 0,-1-2-1 16,1 0-1-16,0 0 3 0,0-1-2 0,0-4-6 0,0-5-17 0,0-5-20 15,0-7-24-15,0-3-28 0,1-5-44 16,2-4-116-16,-3 8-453 0,2 7-977 16</inkml:trace>
  <inkml:trace contextRef="#ctx0" brushRef="#br1" timeOffset="310778.6222">716 14215 277 0,'0'0'507'0,"0"0"-185"0,0 0 21 16,0 0-34-16,0 0-55 0,0 0-65 0,0 0-49 16,0 0-21-16,0 0-18 0,0 0-22 0,0 0-10 0,0 0-10 15,0 0-9-15,0 0 1 0,20-15-8 0,-13 13-3 16,-2 2-9-16,3 0-10 0,-1 0-1 16,-3 0-7-16,5 0 4 0,-3 0 7 15,0 0 1-15,2 0 3 0,0 0-2 0,1 0 1 16,3-1 2-16,0-1 1 0,5 2 1 0,-2-3-10 15,7 0 0-15,3 0-5 32,0-3-2-32,3 2 4 0,5-1-5 0,2 0 9 0,0-1-1 15,6-1-3-15,16-2 9 16,6-3-18-16,9 0 1 0,1-2 2 0,-6 1-8 0,-9 0 13 0,-1 4-5 16,-1-3 1-16,1 0-2 0,1 2 4 0,1-2-2 15,-4 1-2-15,5-1 4 0,-3 2-10 0,0 0 5 16,1-2 3-16,2 1-2 15,1 2 2-15,-1-2-3 0,2-1-2 0,0 3 3 16,7-4-1-16,-5 1 1 0,5-1 1 0,-1-2-3 16,3-2 2-16,-1 3 0 0,4-2 0 15,-1 0-3-15,3-1-1 0,-1 1 1 16,2-2-1-16,-1 1 2 0,1 1-3 16,-2-1 0-16,-1-1 4 0,-1 4-4 0,-1-3 2 0,-2 2-4 0,-1 1-3 0,-4 1 5 0,-1 0-2 0,-6 0 0 0,0 2 1 15,-6 0-2-15,-3 1 3 0,-2 0 1 16,-6 1 2-16,-4 1-2 15,-3-1 0-15,-4 1-2 0,-5 2 0 0,-5 1 5 0,-8 1-2 0,-3 0 4 0,-2 2 3 16,-4 2 0-16,-3-2 6 0,0 2-3 0,0 0-1 16,0 0 0-16,0 0-3 0,0 0-1 0,0 0-1 15,-2 0-3-15,2 0-6 16,0 0-3-16,0 0 0 0,0 0 0 0,0 0 0 0,0 0 0 16,0 0 0-16,0 0 0 0,0 0 0 15,0 0 0-15,0 0 0 16,0 0 0-16,-1 0-8 0,-1 0-33 15,-4 0-34-15,-1 0-56 0,-4 0-148 0,0 0-908 0,2 0-683 0</inkml:trace>
  <inkml:trace contextRef="#ctx0" brushRef="#br1" timeOffset="312130.7691">1450 13284 396 0,'0'0'347'0,"0"0"-88"0,0 0 14 0,0 0 27 0,0 0-34 0,0 0-52 0,0 0-55 0,0 0-35 0,0 0-35 0,0 0-21 0,0 0-9 16,57-24-3-16,-56 25 0 0,0 2 7 0,0 1-6 0,0-1-1 15,2 1-3-15,-2 1-7 16,0 2 3-16,0 2-3 0,0 1-9 0,-1 0-4 0,0 3-3 16,1 2 4-16,-1 2 10 0,0 2 5 15,-2 2-7-15,-1 3-12 0,-1-1-11 0,2 1-9 31,-1 1-1-15,-3-1 2-16,4 1-1 0,-3-2 1 0,1 1 0 16,2-2-4-16,-4-2 1 0,3 0 0 15,0-3-3-15,-3-2 2 0,4-2-3 0,0-3-2 0,-4-2 5 0,5-2-1 0,0-3 1 0,0-1 6 0,1-2-8 16,0 0 2-16,0 0 3 0,0 0 2 0,0 0 11 0,0 0 5 0,0 0 2 16,0 0 1-16,0 0 2 15,0-3 0-15,-1 0-5 0,0-2-5 0,-4-5-15 0,2-2-6 16,-2-2-4-16,2 0-5 0,0-6 7 15,-3 0-2-15,5-3 0 0,1-3 8 0,0-3-8 16,0-5 1-16,7 0-2 0,-2-3-4 16,4-1 7-16,0 2 1 0,3-2-1 0,4 2-1 15,0 0-1-15,2 2 0 0,1 0 2 16,1 5 5-16,-3 3-4 0,-1 4 0 0,1 2-1 16,-3 2-7-16,2 2 10 15,-2 4-1-15,1 0 2 0,-2 2 4 0,-3 1-8 0,-1 5 2 0,-1 0-4 0,-2 2 2 16,2 1 1-16,-1 1 0 0,-2 0 0 15,5 4-7-15,-3 3 6 0,2 2 0 0,-2 1 1 0,2 2 7 16,-1 2-7-16,1 2 1 0,-2 4-2 16,-1-2-5-16,2 3 6 0,0 4-1 0,-2 1 2 15,1 2 2 1,-1 1-4-16,-2 2-2 0,2 2 2 0,-3 0 3 0,-1 2-2 0,3-2 1 0,-3 1-2 16,0-1-4-16,-1-1 4 15,-1-2 0-15,0 0 4 0,0-4 3 0,1-1-4 0,-1-4 1 16,0-2-3-16,0-5-6 0,0 0 7 0,0-2-1 15,0-1 1-15,2-3 0 0,-2-3-2 16,0 1-1-16,0-2 1 0,0 0 5 0,0-3-4 16,0-1 2-16,0 0-2 0,0 0-5 15,0 0 6-15,0 0-5 0,0 0 0 0,0 0-2 0,0-1-16 16,0-2-12-16,0 0-22 0,-2-2-59 0,1-2-58 16,-3-2-115-16,-2-2-324 15,5 3-601-15,-1 2-67 0</inkml:trace>
  <inkml:trace contextRef="#ctx0" brushRef="#br1" timeOffset="312534.5716">1397 13557 1010 0,'0'0'369'0,"0"0"-18"0,0 0-25 0,0 0-54 0,0 0-70 16,0 0-31-16,0 0-27 0,0 0-17 0,0 0-25 16,0 0-18-16,0 0-14 0,0 0-14 15,0 0-6-15,0 0-5 0,-31-12-11 16,31 12-7-16,0 0-9 0,1 0-5 0,3 0-2 0,-1 0 1 16,1 0 2-16,4-2-2 0,2 0 4 15,5 1-3-15,1-3 1 0,3 2 4 0,0-3-1 16,0 1 1-16,3-3-3 0,1 0-5 0,-2-3 3 15,6 2-2-15,-3-3 0 0,3 1-2 16,-3-1-1-16,4 0 1 0,-5 1 2 0,5 0 2 16,-7 0-4-16,0 2-2 0,-3-1-1 0,-2 2 0 15,-3 0 4-15,-2 2-5 0,-2 1 1 0,-5 1 0 16,-3 3-3-16,-1-2 4 16,0 2 0-16,0 0-3 0,0 0 5 0,0 0-3 0,0 0 0 15,0 0-3-15,0 0-1 0,0 0-4 16,0 0-1-16,0 2-16 0,0 1-34 0,0 0-20 15,0 3-61-15,0 3-170 0,0-2-931 16,0-1-563-16</inkml:trace>
  <inkml:trace contextRef="#ctx0" brushRef="#br1" timeOffset="318367.9173">1447 14273 0 0,'0'0'0'0,"0"0"0"0,0 0 325 0,0 0-11 0,0 0-30 15,0 0 12-15,0 0-11 0,0 0-24 0,0 0-37 16,0 0-21-16,0 0-18 0,0 0-19 15,-42-4-28-15,40 4-19 0,-3 0-16 16,3 0-13-16,0 0-1 0,0 0-3 0,-2 0-4 0,3 0-5 16,1 0-12-16,0 1-12 0,0-1-8 0,0 1-6 15,0-1-11-15,0 0-3 0,0 2-8 0,0-2-9 16,0 0 2-16,0 0-4 0,0 0-1 16,0 0 2-16,0 0-7 0,0 0-2 0,2 0-2 15,2 0-9-15,-1 0 2 0,6 0 6 16,2 0 4-16,4 0 4 0,4 0 6 0,6-3-5 15,-1 1-1-15,-1 0 4 16,1 0-6-16,-3-1 2 0,-1 2-3 16,-3-1-2-16,0 1 3 0,1 1 1 0,-2 0 0 15,-3 0 3-15,-2 0-5 16,-3 0 1-16,-4 0-2 0,-2 0-1 0,0 0 3 0,-2 0 0 16,0 1-1-16,0-1-3 0,0 0 1 0,0 1 0 0,0-1 2 0,0 2 2 0,0 1-4 15,0 2 2-15,0 2 0 0,0 3-2 0,0-1 5 16,0 2 0-1,2 2 0-15,-6 0 1 0,3 2-4 16,0 2-1 0,-2 0 1-16,-2 2-2 0,2 0 2 0,-2 1 1 15,1 0-3-15,0 5 1 0,-3 2 1 0,-2 2 1 0,0 1 2 0,4-3 0 16,-3-3-5-16,1 0 1 0,3-1-4 16,-4 0 3-16,4-1 4 0,-2-2-2 0,3-1 4 15,-3-3-4-15,4-1 2 0,-2-1-2 16,0-2 1-16,2-2 1 15,1 0-3-15,-1-5 4 0,1 0-1 0,-1-1-5 16,2-2 6-16,-2 1-4 0,1-1 4 0,1-1 1 0,0 0-4 0,0-1 3 0,0 0-3 0,0 0 1 0,0 0 5 0,0 0-3 0,0 0-1 16,-1 0-6-16,1 0-10 15,0 0-13-15,-1 0-17 0,1-1-24 0,-1 0-45 0,0-1-68 16,-3 0-173-16,2 1-610 0,2 0-740 16</inkml:trace>
  <inkml:trace contextRef="#ctx0" brushRef="#br1" timeOffset="318748.796">1448 14562 1638 0,'0'0'294'0,"0"0"11"0,0 0-36 0,0 0-29 0,0 0-60 0,0 0-34 15,0 0-34-15,0 0-30 0,0 0-23 0,0 0-17 16,0 0-11-16,0 0-8 0,0 0-6 0,0 0-7 16,-4 0-3-16,4 0-3 0,2 1-2 0,-1-1 2 15,5 1 6-15,-1 0 5 0,7-1 11 16,3 0 6-16,1 0 1 0,3 0 4 0,2-2-7 16,3-4-1-16,-2 0-4 0,-1 0-5 0,1 0-2 15,1-1-5-15,-1 1-4 0,0 0-2 16,-3 2 0-16,-3-1-1 0,1 2-1 0,-6-1 1 0,-3 2-4 15,-3 1 1-15,-4 1 1 0,-1 0 1 0,0 0 2 16,0 0 1-16,0 0 1 0,0 0 2 16,0 0-1-16,0 0 3 0,0 0-1 0,-1 0-5 15,1 0-1-15,0 0-4 0,0 0 3 16,0 0-4-16,0 0 1 0,0 0-1 0,0 0-9 16,0 0-10-16,0 0-32 0,1 0-35 0,5 1-57 15,-1 1-173-15,2 1-944 0,-4-1-550 0</inkml:trace>
  <inkml:trace contextRef="#ctx0" brushRef="#br1" timeOffset="321271.8664">4550 13401 0 0,'0'0'0'0,"0"0"0"0,0 0 92 0,0 0 209 0,0 0-49 0,0 0-24 16,0 0-30-16,0 0-18 0,0 0-19 16,0 0-23-16,0 0-15 0,0 0-9 0,-37 18-14 0,32-17-13 15,3 1-8-15,-2 1-1 0,1-2 2 16,1 0 9-16,-2 1 2 0,0-1-4 0,2 1-3 16,-2 0-13-16,-1-1-3 0,3 1-2 0,-2 1-2 15,1-1-1-15,0-1-7 0,1 1-5 16,1-1 0-16,0-1-2 0,1 0-2 0,0 0-4 15,0 0-1-15,0 0-3 0,0 0 0 0,0 0 2 16,0 0-5-16,0 0-1 0,0 0-1 0,1 0-10 16,-1-1 0-16,1 0-5 0,1 0-4 15,-2 0 3-15,1-1-2 0,3-4-1 0,1-2-1 16,6-6-3-16,4-2-3 0,2-3-2 0,2 0 4 16,6-1-6-16,0-2 4 15,1 1-1-15,2-5-7 0,3-2 11 16,4-1 0-16,1-1 4 0,4-2 3 15,3-3-7-15,0-3 2 0,3-1-2 16,2-3 0-16,2 0 1 0,1-2-1 0,1 0 1 16,1-1-6-16,-1-1 0 0,1 1 0 0,-2-1-3 15,1 2 4-15,-3 1-2 0,2 0 0 0,-4 3-1 0,0 1-4 0,-5 3 2 16,-4 2-1-16,-3 1 1 0,-1 4-2 0,-5 1 3 0,-1 3 0 16,-4 0-2-16,-2 3 6 0,-3 4-3 15,-3 2-2-15,-1 1 1 16,-5 4 1-16,-3 0 1 0,1 3 0 15,-5 1 2-15,0 3-3 0,0-1 1 0,-2 3 2 0,-1-1-3 16,0 3 5-16,0 0-4 0,0 0-2 0,0 0 1 16,0 0-6-16,0 0 2 0,0 0-2 0,0 0-2 0,0-1-1 0,0 1-8 15,0 0-6 1,0 0-8-16,0 0-10 0,-1 0-11 16,1 0-10-16,0 0-13 0,-1-1-24 0,-1 0-32 0,-1 1-36 0,1 0-81 0,-1 0-239 15,-2 1-495-15,3-1-570 16</inkml:trace>
  <inkml:trace contextRef="#ctx0" brushRef="#br1" timeOffset="322796.5115">7422 10969 0 0,'0'0'0'16,"0"0"211"-16,0 0 120 0,0 0 12 0,0 0-33 0,0 0-27 0,0 0-33 0,0 0-29 0,0 0-32 0,0 0-27 15,0 0-29-15,0 0-21 0,0 0-21 16,-19-118-10-16,12 113-9 0,2 1-11 0,-3-1-6 16,-3 0-10-16,1 2-4 0,-2-1-4 15,-3 0-6-15,2 2 1 0,-1 0-4 0,-2 2-2 16,-2 0-1-16,3 0-2 0,-5 0-4 0,0 4-3 16,0 0 1-16,-1 2-7 0,-2 0 4 15,-1 1 3-15,2 0-3 0,-6 0 8 16,3 2-4-16,-4 0-1 15,0 1 1-15,0 2-7 0,0-2 0 0,2 2-1 0,-1-2-2 16,4 3 4-16,-3-2-3 0,4 3 2 0,-3 1-3 0,4 1-4 16,-1 2 1-16,-2-1-3 0,3 1 3 15,2 3-1-15,-2 0 0 0,0 4 2 0,1 0-4 16,-5 2 1-16,4 1 1 0,-1 3-2 16,-1 3 2-16,2-2-3 0,0 2-1 0,1 0 0 15,1-2 0-15,0-2 4 0,1 3 1 0,4 0 1 0,-3 1-2 0,4 0 0 16,-2-1 1-1,4 0 0-15,-1 1 2 0,-2-1 2 0,4 3-3 16,-4-1 0-16,1 0 0 0,2 2-2 0,0-1 3 0,2 1 0 16,0 0-2-16,2-1-2 0,-1-2-1 15,5 1 1-15,-4-1-1 16,4-1 4-16,1-1-3 0,0 1 0 0,2 0-1 0,-3-1-4 0,1 3 2 16,3-1 0-16,-1 0 3 0,1-1 3 0,0-1-6 15,0 0 0-15,1 0-2 16,2 2-4-16,2 0 7 0,0 0 1 0,1-5-2 15,4 1 6-15,-2 1-5 0,2 0-1 0,2 1 3 0,-1 1-3 0,4-3 3 16,0-2 0-16,1-1-2 0,0-1-6 16,3-1 7-16,0 1 1 0,1 1 1 0,1 0 6 0,0 0-8 15,6 1 0-15,-2 0-1 0,5 1-1 16,1-3 3-16,1-2 0 16,3 0-1-16,-2-1 1 0,6-1 2 15,-5 1-1-15,4-3 1 0,-2-3 2 0,0-1-5 0,4-2 2 0,-2 0-1 0,-1-3-3 16,5 0 4-16,-1-1-2 0,2-4 2 15,-1-2 1-15,0-1-1 0,-1-3-1 16,2 0 0-16,2 0-1 16,-3-2 1-16,2-3 1 0,2-1-1 0,-2-2-1 15,3-2 0-15,-1 0-2 0,3-1 2 0,0 0 1 0,2 0-1 16,0-3 2-16,2 0-3 16,-1-1 0-16,0 0 1 0,4-1 0 0,-3 0 1 15,4-2 0-15,-3-2-1 0,0 3-2 0,3-3 0 0,-3-2 2 0,3 1-1 0,-3-3 2 16,2-1 0-16,-3 0-5 0,-1-1 4 15,-2-1-1-15,1 0 0 0,-7-3 4 0,3 2-3 16,-5-6 2-16,0 0-1 0,-2-2-5 0,-1-2 5 16,-2-1 0-16,-1 0 2 0,1-2 2 15,-3 1-4-15,-2-1-1 0,2 0 0 16,-5-2 3-16,0 4-1 0,-1-2 0 0,1 1 0 16,-6 1-5-16,3 1 6 0,-5 0 2 0,-1 0 2 0,-7 1 11 15,4-1-10-15,-4-2 1 0,-3-2-4 16,1 0-10-16,-1-2 10 15,-3-1 0-15,-3-1-1 0,3 0 5 0,-6-2-6 0,0-1-2 0,-1-1 0 16,0-1-1-16,-9 1 2 16,4 0 1-16,-4-1-3 0,-1 5-4 15,-6-2 3-15,3 2 0 0,-6-2 2 0,-3 2 5 0,0 2-7 0,-5-1 2 16,-3 2-4-16,0 3-2 0,-1 0 6 0,-2 1-2 16,-1 1 3-16,-3 0 0 0,-1 3-4 15,-1-4 0-15,2 3 0 0,-8 2 5 16,4 0-3-16,-2 1 0 0,-5 4-2 0,1-2-3 0,-1 2 5 0,-3-2-1 15,0 4 2-15,-2 0-3 16,-3 3-1-16,1 1 1 0,-3 3-3 0,1 4 3 16,-1 5 2-16,0 3-1 0,-3 3 1 0,1 5-3 0,-2-1-2 15,2 2-2-15,-2 6 2 0,2 2 4 0,-1 1-2 16,0 5 0-16,2 4-1 0,2 3-4 16,0 6-1-16,3-1-5 0,-2 3-1 0,5 1-9 15,6 0-11-15,-2 0-6 0,6 0-8 16,5 1-6-16,4-1-7 15,8-1-10-15,3-2-28 0,5 0-39 0,7-2-54 0,4-2-204 16,5-6-650-16,0-8-630 0</inkml:trace>
  <inkml:trace contextRef="#ctx0" brushRef="#br1" timeOffset="323429.2514">7516 10557 0 0,'0'0'0'0,"0"0"189"0,0 0 174 15,0 0-46-15,0 0-12 0,0 0-12 0,0 0-19 16,0 0-29-16,0 0-28 0,0 0-31 0,0 0-28 16,0 0-33-16,0 0-25 15,0 0-30-15,-66-55-22 0,66 55-13 0,-3 0-19 0,3 3 2 16,-2 5 3-16,1 3 3 0,-2 1 10 0,-3 5 2 15,4 0 1-15,-1 4 2 0,-3 3 1 0,3 3-3 16,-4 6-2-16,-2 0 0 16,3 6-1-16,-3 1 0 0,-1 4-7 0,-5 1-5 15,2 5 3-15,-5 0-5 16,2 5 5-16,-3 3 1 0,-1 2-11 0,1 1-1 16,-1 0-3-16,1-2-8 0,6-1 7 0,1-3 1 15,-3-1-1-15,5 1 4 16,1-1-5-16,3 1-5 0,-2 1 3 0,0 3-2 0,5 1-2 0,-2 2 1 0,1 2-2 15,1 3-1-15,1-2 4 0,-2 5 0 0,3-2 0 0,-1-2 2 16,-1-2-4-16,0 1 0 16,0-7-3-16,-3-3 3 0,0-5-1 0,-1-3 3 15,-1-2 2-15,-1-5-5 0,0 0 5 16,-1 1-5-16,0-3 0 0,-2-1 3 0,0-1-6 0,1-5 1 16,0-4 1-16,0-1-4 15,0 0 3-15,2-3-3 0,0-3 0 16,4-1-4-16,0-5-4 0,2-4-6 0,0-2-5 15,0-4-7-15,3-3-19 0,0-1-12 0,0 0-36 0,0-2-46 0,0-7-82 0,7-3-226 16,-2 1-578-16,0 1-525 0</inkml:trace>
  <inkml:trace contextRef="#ctx0" brushRef="#br1" timeOffset="323909.9662">8035 10615 625 0,'0'0'157'0,"0"0"79"16,0 0 69-16,0 0 11 0,0 0-8 0,65-133-48 15,-60 118-30-15,4-1-38 0,-2 5-24 0,-3 1-36 16,3 4-29-16,-4 2-24 0,-1 2-27 15,1 2-16-15,-3 0-15 0,0 0-11 0,1 3 6 16,2 4 3-16,0 4 10 0,3 3-1 0,-4 4-5 16,4 4-2-16,-2 6-8 0,-3 1 11 0,0 6 2 15,-1 2 3-15,0 6 0 0,0 4-6 16,-5 6-3-16,-2 5-5 0,-3 3-1 0,5 2-4 16,-3 5-4-16,1 2 2 0,-2 2-5 0,3 1 4 15,-3 2 5 1,-1 0 1-16,-1 0 4 0,-4 2-4 0,1 3-2 0,-1 1-5 0,0 6-1 15,-3 0-3-15,4 3 3 0,-4 1 0 16,-1 0-2-16,2 0 4 0,2-2-2 0,-1 1 0 16,3-3 1-16,1-3-3 15,0-6 1-15,3-7-2 0,-1-6 2 0,2-8 3 16,-1-10-4-16,5-5 1 16,-2-6 0-16,3-4-4 0,-2-3 2 0,2-5 0 15,2-5-1-15,-2-1 0 0,-1-6 1 16,3-3 1-16,0-1-5 0,1-5-3 0,-1-1-14 0,1-1-13 0,0-1-15 0,0 0-27 0,0-3-32 15,0-4-66-15,0-4-185 0,1 2-660 0,1 2-699 16</inkml:trace>
  <inkml:trace contextRef="#ctx0" brushRef="#br1" timeOffset="324489.0284">6357 12142 1134 0,'0'0'214'0,"0"0"21"0,0 0-10 16,0 0-1-16,0 0-10 0,0 0-14 0,0 0-20 16,0 0-27-16,0 0-19 0,-122-3-26 0,117 3-16 15,1 0-20-15,3 0-21 0,1 0-10 16,0 0-12-16,0 0-2 0,0 0 0 0,1 0-1 16,6-2 3-16,2 0 1 0,4-1 1 0,6-1 0 15,2-3-3-15,9-2-1 0,2 0-4 0,8-1 3 16,6-1-6-16,8-1-6 0,4-2 2 0,9-1-8 15,10-1 7-15,7-1 3 0,10-1-3 0,13 0 7 16,7 0-7-16,7-1-3 0,7 1-2 0,2 0-6 16,6 1 0-16,0 1-1 0,-2-1 3 15,-2 2 5-15,-3-2-2 0,-7-1-1 0,-4 1-2 16,-11 1 0-16,-7-1-1 16,-15 3-2-16,-7 0 5 0,-13 0-10 0,-9 1 7 15,-13 2 1-15,-7 0-2 16,-11 4 12-16,-8-1-5 0,-7 0 5 0,-6 3 2 0,-3-2-6 0,-1 2 2 0,-5-2-7 15,-4 0-5-15,-8 3-4 16,-3 0-11-16,-5 0-14 0,-7 3-29 0,-6 1-36 16,-6 0-59-16,-4 4-128 0,8-2-555 15,11 1-956 1</inkml:trace>
  <inkml:trace contextRef="#ctx0" brushRef="#br1" timeOffset="325267.8959">6751 11383 1039 0,'0'0'375'0,"0"0"-48"0,0 0-42 0,0 0-29 16,0 0-39-16,0 0-22 0,0 0-33 0,0 0-14 15,0 0-20-15,0 0-19 0,0 0-19 0,0 0-29 16,0 0-21-16,0 0-19 0,-70-48-10 0,70 48-7 16,0 5-3-16,0 2 3 0,1 5-3 15,-1 2 4-15,0 5 4 0,0 3-1 0,0 3 6 16,0 4-2-16,-5 0-3 0,0 0 2 0,-3 0-6 15,3-1 1-15,-3-1-1 0,1-5-1 0,2 0 4 16,-4-4-1-16,4 0 1 0,-1-3-1 16,-1-3 0-16,3 0-1 0,-4-5 0 0,6-1 3 15,-3-4-3-15,3 1 5 0,1-3 6 0,-1 0 6 16,-1 0 6-16,0-3-8 0,0-2-5 16,-5-4-7-16,4-4-9 0,-3 0 3 0,0-5-3 0,3-1 1 15,0-4-1-15,-1-2 3 0,4-1 0 16,1-3-3-16,0-2 6 15,0-1-5-15,1-4-1 0,8 2 1 0,0-1-8 0,2-1 5 0,7-1 1 16,3 0-3-16,1 1 10 16,4 1-8-16,4 2 1 0,1 5 0 15,2 2-7-15,-2 4 6 0,-1 5-1 0,-4 3 3 16,-1 5 0-16,-5 3 0 0,-4 4 0 0,1 2-4 16,-6 7 4-16,-2 3-3 0,0 4 0 0,-5 3 3 15,-3 3-5-15,-1 7 5 0,-3 1 1 0,-9 3-2 0,-5 4 7 16,-3-2-2-16,-2-1-1 0,1-2 1 0,-6-1-3 15,4-4 0-15,0-2 1 0,3-1-1 16,0-6-1-16,3-2 1 0,5-4 2 16,3-1-3-16,6-5 7 0,-1-2-7 0,4-1-1 15,0-1 1-15,4 0-6 0,3-4 4 0,6-2 0 16,5-1 2-16,7-2 6 0,4-1-6 0,2 2 2 0,0-1-1 16,0 4-2-16,-1 3 0 15,-1 1-1-15,-5 1 2 0,2 1-5 0,-6 5 5 0,-5 2 1 0,1 3-4 16,-7 2 7-1,-5-1-3-15,-2 4 0 0,-2 0 2 16,-1 3-4-16,-8 2 3 16,-3-1 0-16,-9 2 1 15,-1 0 6-15,-5-1-3 0,-1 0-2 16,0-1 0-16,0 0-6 0,-2 0 4 0,-3-2-1 0,2 0 2 16,-2-1 0-16,0-2-2 0,2 1-4 0,1-3-11 0,5-1-15 0,0-5-25 15,5 1-42-15,6-3-75 0,3-2-232 0,4-1-767 16,5-2-578-16</inkml:trace>
  <inkml:trace contextRef="#ctx0" brushRef="#br1" timeOffset="325799.6291">5360 12199 0 0,'0'0'280'0,"0"0"231"0,0 0-99 16,0 0-40-16,0 0-72 0,0 0-27 0,0 0-27 0,0 0-23 16,0 0-24-16,0 0-21 0,-120-16-29 15,118 16-24-15,1 0-23 0,-1-1-23 16,2 1-17-16,0 0-16 0,2-2-14 0,0 1-6 0,7-1-1 16,2-2 0-16,6 0 5 0,6-1-2 15,3-2-1-15,6 0-2 0,3-1-8 0,4 1-3 16,3 0-3-16,0 3-2 0,1 1 0 15,0 0-1-15,-3 3-3 0,-1 0-2 0,-2 4-2 16,-4 2-1-16,-3 1 2 0,-2 2 4 16,-7 2-4-16,-2 3 1 0,-8 1-1 0,-2 0-4 0,-6 5 8 15,-3 3 3-15,-2 4 5 0,-9 3 3 16,-4 3-5-16,-5 0-2 0,-5 5 0 0,0-2-2 16,-1 0 2-16,-2 1 0 0,3-3-6 0,-1-1-4 15,3-3 2-15,4 2-4 0,0-4 4 16,5 1 6-16,0-1-9 0,4 0-6 0,3-2-19 0,1-3-30 15,6-3-36-15,7-2-59 0,5-4-115 16,2-7-653-16,-3 0-883 0</inkml:trace>
  <inkml:trace contextRef="#ctx0" brushRef="#br1" timeOffset="329808.4954">6463 12333 1002 0,'0'0'278'16,"0"0"-1"-16,0 0-4 0,0 0-17 0,0 0-24 0,0 0-37 0,0 0-34 15,0 0-34-15,0 0-27 0,0 0-24 0,0 0-19 16,0 0-12-16,-20-24-10 0,19 24-5 0,1 0-6 15,-2 2-3-15,1 3-2 16,0 2-3-16,-4 3 5 0,0 3 0 0,2 1 2 0,-4 1 2 16,5 1-7-16,0 0-1 0,0 0-5 0,2 0-1 15,0 0 0-15,3 0-2 0,0 0 0 0,5 0-1 16,-1-2-1-16,3-1 0 16,3 1-1-16,0-3 1 0,4 1-1 15,-2-1 3-15,3-3-3 16,1 0 0-16,1 1 1 0,0-3-5 15,-5 1 4-15,3 0-1 0,-7-1-3 0,0 1 0 0,-2 1-2 0,-1-1 0 16,-4 1 2-16,1 0 1 0,-3 0 3 16,-2 1-3-16,0 1 6 0,0 1-3 0,-2 0 2 0,-6 2 4 0,1 1-4 0,-2-1 2 15,-3-1-2-15,0 0-1 16,-1-2 1-16,-3 1-2 16,2-3 2-16,-2-2 1 0,3 1-5 0,0-1 3 15,-2 0-5-15,3-1 2 0,1-2 1 0,0 0-2 0,2-2 3 16,-1-1-4-16,1 0-4 0,2 0-7 0,2 0-13 0,-3 0-15 15,4-4-23-15,-3-1-34 0,4 0-64 16,-2-2-151 0,4-1-421-16,0 5-894 0</inkml:trace>
  <inkml:trace contextRef="#ctx0" brushRef="#br1" timeOffset="330152.4591">6423 12405 1920 0,'0'0'319'0,"0"0"-45"0,0 0-69 0,0 0-56 0,0 0-40 15,0 0-7-15,0 0-13 0,0 0-13 16,0 0-14-16,122-76-10 0,-88 61-10 0,1-1-10 16,2 0-4-16,2-1-2 0,-2 2-1 0,-1 1-4 15,-4 1 1-15,-3 0-4 0,-6 4 1 16,-4 1-3-16,-3 0 1 0,-5 5 1 0,-6 0-1 15,-1 2 4-15,-3 1 4 0,-1 0 1 0,0 0 3 16,0 0-2-16,-1 0-7 0,-4 0-7 0,1 4-6 16,-4 0-7-16,-2 0-1 0,4 2 1 15,0 0-2-15,-1-1 2 0,5 0-8 0,-1 0-19 0,1 0-22 16,2 1-36-16,2 1-56 0,0-1-103 16,0-1-545-16,-1-2-981 0</inkml:trace>
  <inkml:trace contextRef="#ctx0" brushRef="#br1" timeOffset="333720.7114">7303 14858 102 0,'0'0'371'0,"0"0"-41"0,0 0-53 0,0 0-19 0,0 0-35 0,0 0-23 15,0 0-22-15,0 0-20 0,0 0-16 16,0 0-22-16,0 0-18 0,0 0-12 0,-43-54-9 16,35 50-6-16,5-1-4 0,-4-1-1 15,2 3-13-15,-2-2-4 0,-3-1-7 0,0 0-12 0,-1 1 4 16,-2 0-6-16,-3 3-1 0,1-1 0 15,-2 0-2-15,-3-1 1 16,0 3 2-16,-1 0 2 0,-4 0-4 0,-1 1-5 16,-2 0-6-16,2 0-7 0,-3 0-1 0,-1 0-3 15,2 2 4-15,-2 2 5 0,-1 0-8 16,2-1 2-16,2-1-3 0,0 2-6 16,-2 1 11-1,5-2-2-15,-4 2 0 16,3 0 5-16,1 0-10 0,-4-2-1 0,4 5 0 0,-5-1-3 0,2 1 4 0,0 0 1 0,-3 3-4 0,1 1 0 15,-1 0 0-15,0 1-3 0,-1 2 5 16,0 2 1-16,-1 2-4 0,-2 0 1 0,0 1-2 0,2 1-3 16,1-2 3-16,-1 3 1 0,2 0 1 15,0 1 2-15,0 1-4 0,0 2-2 16,1 3 1-16,0 0 2 16,1 3-1-16,-2 0 4 0,0 3-5 0,-2 1-1 0,2 0 3 15,0 2-3-15,3-2 6 0,-1 1-2 0,5-3-3 0,-1 0 0 0,1 0-1 16,5-3 2-16,1 1 1 0,0 0 3 0,1 0-2 15,3-1-1-15,0 0 1 16,3 0-4-16,0 0 4 0,-1-1 3 0,3 0-5 0,2 1 4 16,1-1-2-16,-3 3-6 0,5 2 7 0,-2 1-4 15,0 3 2-15,3-2 1 16,-4 2-5-16,3 1 0 0,-4 2-1 0,5-2 4 0,1 1-3 16,-2 0 4-16,2-1 0 15,1 0-3-15,0-2 4 0,0-1-7 0,3 0 7 16,0-5 1-16,6-1-7 0,-1-2 7 0,3-2-6 0,1 3-1 15,4-1 8-15,4 3-4 16,1-1 3-16,2 0 3 0,3 1-5 16,0 0 2-16,2 0-3 15,1-1-1-15,0 0 1 0,3 0 4 0,2-1-5 0,2-3 2 16,1-1 4-16,4-5-10 0,-2 1 6 0,1-1-2 16,2-1-7-16,2 1 8 15,1 0-2-15,0-3 1 0,2-3 10 0,0-1-6 0,-1 0 6 16,4-1-7-1,-1 1-3-15,0-1 1 0,0-3 2 0,1-2 6 0,4-3-1 0,-1-3 3 16,0-1-4-16,5-2-5 0,-1 1 9 0,1 0-7 0,4-2 2 16,2 0 1-16,0 0-7 15,-2-3 5-15,-1-4-1 0,0-2 0 16,0 0 4-16,0-1-2 0,0 1 1 0,0-1-6 0,0-2-1 16,0-3 0-16,0-1 1 0,0-3 8 15,-2 0-7-15,-1 1 8 0,-3-1-6 0,-3-2-1 0,-1-1 10 16,1-2-13-16,-1-1 9 0,0-2-1 0,-1 0-13 15,0-2 11-15,0-3-4 0,-1-4 3 0,-4-2 5 0,4 0-3 0,-1-2-2 0,-3-2-3 0,1-1 2 16,-2 0-3-16,-4-2 2 0,0-2 4 0,-1-2-9 16,-5-1 10-16,1 0-3 0,-4 0-6 0,-6 2 12 0,-4-1-12 15,0 0 5-15,-2 1-2 0,-4-2-1 16,-3 1 3-16,-3 1-3 0,-4 1 2 0,1 1-1 16,-5 1 0-16,-1-2 2 0,-2 1-1 15,-5-1 1-15,-2-1-4 0,-3 3 0 16,-5 1 6-16,2 1-8 0,-3 0 6 0,-3-1-2 0,-2 1-5 15,-4 2 7-15,-1-1-4 0,-3 2 2 16,0 2 2-16,-1 3-6 0,-6 2 4 16,3 0-4-16,-5 2 0 0,-2-2 4 0,-4 2 0 15,0-1 0 1,-2-2-2-16,-4 2 0 0,0 2 0 0,-3-2 1 16,-2 3 3-16,-2 1-5 0,-4 0 2 15,-2 3-2-15,-2 1-1 0,-2 4 4 0,-2 2-4 0,-1 1 5 0,-7 5 1 16,0 2-4-16,-3 4 2 0,-1 4-3 0,-3 4-2 0,-3 0 2 0,-3 4 1 0,0 5-5 15,0 3-2 1,4 4-4 0,-1 5-9-16,6 1-3 0,4 1-6 0,7 4-19 0,7 1-19 0,4 1-28 0,3 1-35 0,8 2-83 15,8 2-351-15,11-8-647 0,11-9-334 16</inkml:trace>
  <inkml:trace contextRef="#ctx0" brushRef="#br1" timeOffset="334412.2316">6922 14740 0 0,'0'0'0'0,"0"0"0"0,0 0 0 15,0 0 0-15,0 0 0 0,0 0 0 16,0 0 242-16,0 0 37 0,0 0-29 0,0 0-19 15,0 0-18-15,-40-124-13 0,39 116-3 0,-1-2 1 16,0 2-5-16,1 1-13 0,1-1-13 0,0-1-18 16,-1 0-12-16,1 0-10 0,0 2-11 15,0-1-6-15,0 2-10 0,0 3-5 0,0-1-8 16,0 3-18-16,0 1-15 0,0 0-19 0,0 0-16 16,0 2-7-16,0 4-2 0,-1 4 2 15,0 3 1-15,1 6 2 0,-2 1-1 0,-2 6-2 16,2 3 4-1,1 3-4-15,-4 3 3 0,0 6-2 0,-3 1-3 16,1 5 6-16,0 4-4 16,-4 3 0-16,0 1-2 0,-3 3-4 0,1 1 1 15,1 2-3-15,-5 2 1 0,4 4-5 0,-5 1 7 0,6 0 0 0,-5 0-2 16,5 2 9-16,2-2-11 0,-2-3 3 16,3-1 2-16,0-3-7 0,-1 0 8 0,0-2-3 0,2 2 1 0,-3-1 4 0,5 2-7 15,-2 0 5-15,-1 1-5 0,1-1-4 16,4-1 2-16,-4-2-1 0,3-2 4 15,0-3 0-15,-4-2 0 0,4-4-1 0,-2-3-5 16,0-2 1-16,2 0-1 0,-3-2 4 0,3-2 3 16,0-4-2-16,-2-2-2 0,2-4-6 0,-3-3-2 15,2 0 5-15,1-2 1 0,0-1 1 0,1-2-4 16,1-2-5-16,-3-1 5 16,3 0-5-16,-2-1 3 0,1-2 4 0,-1-1-5 15,1-4-4-15,2-2-10 0,0-2-9 0,-3-4-8 0,4 0 3 16,0-2-6-16,1 0-10 0,0 0-25 0,0-2-58 15,0-7-63-15,1-2-126 0,5-6-266 16,-3 4-552-16,-1 4 48 0</inkml:trace>
  <inkml:trace contextRef="#ctx0" brushRef="#br1" timeOffset="334976.0637">7637 14698 799 0,'0'0'167'0,"0"0"25"0,0 0 53 0,0 0-4 0,0 0 23 15,0 0 4-15,0 0-13 0,0 0-39 0,0 0-43 16,0 0-39-16,0 0-46 0,0 0-25 0,0 0-26 15,0 0-9-15,42-67 12 0,-42 77 5 0,-2 4 8 16,1 4 1-16,-2 4-9 0,-2 4-13 0,1 3-7 16,-2 0 0-16,3 3-13 0,-3 1 5 15,2 0-2-15,-2 4-2 0,2 1 6 0,-3 2-10 16,4 2 4-16,-6 0-2 0,5 2-6 0,-2 2 5 16,-2 1-2-16,5 4 1 0,-6 3 2 0,1 1 0 15,2 4 0-15,-1 1-4 0,-3 3 1 16,0 0-2-16,0 0-1 0,-1 0 5 0,0-2-3 15,0 0 2-15,0-1-2 0,0-3-3 0,0 1 5 16,2-2-3-16,-1 1 5 0,0-2-4 0,-1-1-6 16,3-2 4-16,-1 1-5 0,0-2 8 0,-1 2 3 15,3-3-4-15,1-2-2 0,-3 1-6 0,1-3-3 16,4 1 3-16,-2 0 2 0,2 0 4 16,-3 2 4-16,0-3-5 0,4 1-4 15,-5-4-3-15,3 1 0 0,-3-5 4 0,4-1 1 0,-3-1 0 16,0 0-7-16,3-4 0 0,-3-1-3 0,4-7 9 15,-3-3 3-15,4-5-2 0,-1-2 2 16,-2-4-10-16,3-3-2 16,1-3 3-16,0-1 3 0,0-3 2 0,1-1-4 0,0 0-7 15,0-1-20-15,0-8-17 0,0-2-20 0,-4-4-26 16,4-6-36-16,0-1-65 0,0-4-167 0,0 5-597 0,0 7-744 16</inkml:trace>
  <inkml:trace contextRef="#ctx0" brushRef="#br1" timeOffset="335729.1273">5051 16272 50 0,'0'0'314'0,"0"0"-15"0,0 0-16 0,0 0-6 15,0 0-9-15,0 0-24 0,0 0-22 0,0 0-35 16,0 0-28-16,0 0-36 0,0 0-36 0,0 0-25 15,0 0-18-15,0 0-9 0,-45-9 1 16,47 9 9-16,2 0 5 0,1 0 7 0,3 1 3 16,1 0-9-16,3 2-5 0,3-2-2 0,2 0-7 15,1 1 2-15,4-2 0 0,4 0-4 0,6 0 2 16,2 0-3-16,11 0-3 16,2 0 3-16,8-5-3 0,8-1 1 15,2-1-1-15,6-2-8 0,8-2-5 0,3 0-5 0,3-2 2 16,5-1 3-16,6 2-4 0,3 0-2 15,3-2-5-15,3 1-2 0,0 0 2 0,4-1 4 0,1-2 2 16,2 2 0-16,-3-2 0 0,5 1-3 0,-7-3-5 16,3 2 5-16,-6 0-1 15,4-1 2-15,-6 0 5 0,-1 0-8 0,1-1 1 16,-7 2-5-16,1-2 1 0,-4 2 1 0,-7 1 1 0,-4-1-3 16,-2 3-2-16,-8-1-2 0,-7 2 0 0,-5-1 4 15,-5 2 3 1,-7 3-2-16,-6-1-2 15,-9 1-2-15,-4 2-10 0,-7 0 9 0,-4 3 4 16,-6-1 0-16,-7 1 7 0,2 2-3 0,-5 0-2 0,-1 1 2 0,0 0 3 0,0-1-7 16,-3 0 1-16,-2 1-4 0,-1-2-14 0,0 2 7 15,-3 0-11-15,-2 0-6 16,0 0-8-16,-2 0-33 0,-3 0-29 16,-3 0-50-16,-1 0-88 0,-8 0-244 0,7 0-712 0,6 0-314 15</inkml:trace>
  <inkml:trace contextRef="#ctx0" brushRef="#br1" timeOffset="336469.5931">6173 15290 0 0,'0'0'5'0,"0"0"356"16,0 0-16-16,0 0-32 0,0 0-24 0,0 0-37 0,0 0-30 15,0 0-43-15,0 0-31 0,0 0-19 16,0 0-15-16,0 0 4 0,0 0 0 15,-27-35-10-15,21 35-11 0,-2 0-16 0,-1 0-8 0,0 2-6 16,-1 0 1-16,0 2-5 0,-1 1-7 16,0 0-6-16,-1 2-15 0,-4 0 2 0,3 2-5 15,-4 2-2-15,4 1-4 0,-5 1-4 0,4 2-1 16,-4 0-1-16,2 4 3 0,0-1-5 16,-1 2 2-16,2 1-5 15,0 2-1-15,1-2 1 0,3 2-5 16,-3 1 5-1,4-1 1-15,3-1-6 0,0-1-1 0,6-2-4 0,1-1-4 0,0 2 4 0,6-4 2 0,3 0 0 16,6-2 4-16,0-1-4 0,7-3 0 0,2-2 1 16,1-1 1-16,4-4 2 0,6-1 3 0,0-2-3 15,3 0-6-15,-4-3 3 0,4-3-3 16,-5 0 3-16,3-2 2 0,-4-1-6 0,-4-2 2 16,-4 2-4-16,-3-1 0 0,-4 4 5 0,-5 0-1 15,-2 3 1-15,-5-1 1 0,-2 3-2 0,-2 1 5 16,-1 0 4-16,0 0 6 0,0 0-3 0,0 0 0 0,-4 0-8 15,0 0-5-15,-1 0 2 0,-1 0-7 0,-3 0 4 16,3 0 0-16,0 0-5 16,-2 0 3-16,5 1-4 0,-2 0-1 15,2-1 5-15,2 0 0 0,1 0-1 0,0 0-4 0,0 0-15 0,0 0-17 16,0-1-31-16,0-1-42 0,0-1-106 16,2 1-547-16,0 1-1067 0</inkml:trace>
  <inkml:trace contextRef="#ctx0" brushRef="#br1" timeOffset="341138.9954">3946 14486 0 0,'0'0'0'0,"0"0"0"0,0 0 293 0,0 0 70 0,0 0-30 15,0 0-12-15,0 0-21 0,0 0-34 16,0 0-28-16,0 0-21 0,0 0-26 0,0 0-29 16,-63-111-18-16,63 105-22 0,0 2-20 0,0 2-13 15,0 0-15-15,0 2-10 0,0 0-13 0,0 0-11 16,0 0-13-16,0 2-8 0,0 0-6 0,2 2-2 15,2 3 6-15,2 1 4 0,3 3 0 0,1 1 3 16,2 0-7-16,1 3-1 0,3-1 0 16,2 4-7-16,3-2 6 0,-1 2-2 15,3-2 0-15,1 1 4 0,1 0-2 0,-1 1 0 0,4 0-2 16,0 0-4-16,0-1 4 16,3 2-2-16,0-1 1 0,1 3 2 0,0 1-7 15,0-2 1-15,1 4-1 0,-3-1 0 0,2 0 1 16,-1 1 2-16,1 0-3 0,3 1-3 0,-2-3-2 0,-1 0-1 15,0 1 1-15,1-2 4 16,0 0-1-16,0 0 1 0,0 1-4 0,0 0-1 16,-3-1 3-16,-1 0-1 0,-2 0 4 0,-1-1 1 15,-1 1-5-15,-3 0 0 16,2 0-1-16,-2 0 1 0,-3 0 2 0,-1 0 2 0,0 0-1 0,0-2-5 16,-5-1 5-16,-1-2-6 15,-1-1 3-15,-2-1 10 16,0-1-10-16,-1 1 1 15,-1-2-3-15,0 1-11 16,2 0 9-16,0-1 3 0,0 0 4 0,2-2-1 0,-2-1-5 16,1-1-2-16,1 1 0 0,-1-3 2 0,-1-1 3 0,2 1 2 0,-1-1-2 0,0-1-1 15,3-1-1-15,-1 0-2 0,0 0 3 0,-1 0 5 0,1 0-4 16,-2 0 0-16,-2 1-5 0,0-1-6 0,-2 1 5 0,3-2 5 16,-5 0 2-16,2 1 3 0,-3-1-5 0,3 0-4 15,-3 0 2-15,-1-1-2 16,2 0 2-16,-1-1 6 15,-2 0-6-15,-1 1-4 0,0-1 5 0,0 0-5 0,0 0 5 0,0 0 5 0,0 0-12 0,0 0 1 16,0 0-7-16,0 0-8 16,0 0 2-16,0 0-6 0,0-1-5 0,-1 1-11 15,-3-1-20-15,0 0-18 0,1 1-20 16,-4 0-21-16,1 0-25 0,0 0-63 16,-4 4-140-16,1 0-326 0,3-1-475 15,1 0 240-15</inkml:trace>
  <inkml:trace contextRef="#ctx0" brushRef="#br1" timeOffset="341499.0914">4788 15656 1484 0,'0'0'360'0,"0"0"2"0,0 0-55 0,0 0-51 0,0 0-54 15,0 0-53-15,0 0-43 0,0 0-33 0,0 0-23 16,0 0-15-16,0 0-3 0,0 0 11 0,0 0 3 15,0 0 6-15,6 12 2 0,19-12-13 16,1 0-1-16,6 0-6 0,4-2-6 0,-3 1-1 16,6-2-5-16,-4 2-3 0,0 0-6 0,-3 1 2 15,0 0-3-15,-2 0-1 0,-1 1 6 0,-3 3-12 16,-1-1 3-16,-4 1-5 0,1-1-4 0,-3 0 6 16,-2 0-5-16,-4 0 6 0,-1 0-5 15,-1-1-1-15,-2 2 3 0,-1-2-4 0,0 1 5 16,-1 0-1-16,-2-2 0 0,1 2 0 0,-2-2-5 15,-1 0 2-15,2 0-1 0,-3-1 1 0,-1 1 5 16,1 1-3-16,1-2 2 0,-3 0-5 0,1 0-2 16,-1 0 1-16,0 0-5 0,0 0 0 15,0 0-5-15,0-3-16 0,0 1-10 16,-4-3-20-16,2 1-21 0,0-4-28 0,-5 0-40 16,4-1-62-16,-4-3-134 0,2-1-279 0,-1 3-517 15,4 2 1 1</inkml:trace>
  <inkml:trace contextRef="#ctx0" brushRef="#br1" timeOffset="341997.2818">5252 14938 1600 0,'0'0'265'0,"0"0"5"0,0 0-33 0,0 0-33 16,0 0-24-16,0 0-31 0,0 0-27 0,0 0-21 15,0 0-14-15,0 0-10 0,0 0-7 16,0 0-6-16,0 0-12 0,-38-104-3 0,38 104-7 16,0 0-6-16,0 0 3 0,-1 0-5 0,1 0-2 15,0 0-1-15,0 0-10 0,0 0-5 0,0 0-5 16,0 2-3-16,0-1-2 0,0 0 0 16,0-1-3-16,0 1-2 0,0 1 1 15,0 2 0-15,0 2 0 0,4 0 2 0,-3 2-4 16,2 0 3-16,1 3-3 0,0 0-4 0,1 2 7 15,0 1 0-15,-1 2 4 0,1 0-1 0,-1 3-2 16,2 0-2-16,-3 3 2 0,1 0 1 0,0-3-1 16,-1 3 1-16,3 1-4 0,-4-2-2 0,3 3 5 15,-1 0-1-15,-1 1 2 0,4 0 4 0,-4-2-9 16,4 0 0-16,-1 0-1 0,-1-1-2 0,4-1 4 16,-5 0 1-16,3-1 1 0,0 2-2 0,-1-3 0 15,1 0-1-15,-1 0 0 16,-2-1 4-16,3 0-4 0,-3-1 5 0,-1-2-5 0,0 0-2 15,1-2 6-15,-3 0-5 0,0-3 6 0,0 1-2 16,-1-5-3-16,2 1 2 0,-2-1-2 16,0-1 2-16,0-2 0 0,0 0 2 0,0-3-1 15,0 1-3-15,0-1 5 0,0 0-3 0,0 0 4 16,0 0 2-16,0 0-8 0,0 0-1 0,0-1-11 16,0-2-13-16,-2 0-8 0,0-2-26 15,1 0-37-15,0-1-80 0,-2-1-240 0,2 0-836 16,-1 2-542-16</inkml:trace>
  <inkml:trace contextRef="#ctx0" brushRef="#br1" timeOffset="348060.4167">5699 16499 0 0,'0'0'9'0,"0"0"338"0,0 0-27 0,0 0-5 0,0 0-22 16,0 0-49-16,0 0-38 0,0 0-26 0,0 0-21 15,0 0-17-15,0 0-5 0,0 0-10 16,-28-27-16-16,28 23-11 0,0 2-20 15,0-3-11-15,0 0-12 0,3-2-17 0,-1 1-5 0,6-4-4 0,-3 1-6 16,3-2 4-16,3-1 0 16,3-1-3-16,0 0 4 0,3 0 2 0,0 1-9 15,3-2 6-15,3 1-9 0,-3 1 0 16,1 1 5-16,0 3-10 0,1 2-1 16,-4 3-8-16,0 1-4 15,-2 2 0 1,-4 3-2-16,-1 4 5 15,-3 3 1-15,0 2 2 0,-4 4 2 16,-2 2 1-16,0 3 4 0,-2 2-4 0,-5 4 1 0,-6 0 1 0,1 1-8 0,-3-2 5 16,-2-2-5-16,0-2 0 0,-1-2 4 0,2-2-4 0,-1-2 2 0,3-1-6 0,0-2 0 0,2-3 1 0,1 0-2 0,3-5 6 15,2-1-4-15,3-1 5 16,0-3 0-16,1 0-6 0,0 0 4 0,1-4-7 16,1 1 2-16,2 0 0 0,3-2 0 0,1-1 4 15,2-3-4-15,3 2 3 0,3-2 1 0,0 2-3 0,0 0 3 16,4 1-5-16,-3 3 0 0,-1-1-1 15,2 1 0-15,0 3 6 0,-4 0-4 0,0 0 2 0,0 5-2 16,-3 0-2 0,-1 2 4-16,-2 2-2 0,-3 2 5 15,1 2 1-15,-5 1-2 0,-1 1 4 0,0 2-4 0,-2-1 3 0,-5 2 3 16,-4 3-1-16,1 0 0 0,-2 0-4 0,-4 1 2 16,-2-1 0-16,1-2 4 0,-3-1 3 15,1-1-1-15,-2-2 0 0,0-1-3 0,2-1-3 16,-1-3 2-16,0-1-1 0,2 0 4 0,0-2-2 0,2-2-4 15,-2-2 6-15,6-3 0 0,-2 0 8 16,4 0 6-16,2-3-5 0,-1-1-5 0,2 0-6 16,4-1-7-16,-2-1 3 15,1 2 2-15,2-1 0 0,-2 1 0 16,1 0-2-16,2 0-6 0,0 0 2 0,1 1 3 16,-1 0-1-16,0 2 3 0,1-1-4 0,0 2-9 0,0 0 2 0,0 0-2 15,0 0 6-15,0 0-2 0,0 0-14 0,0-1-17 16,2-1-34-16,4 1-43 0,1-1-67 15,2 0-172 1,-1-1-845-16,-2 2-570 0</inkml:trace>
  <inkml:trace contextRef="#ctx0" brushRef="#br1" timeOffset="356186.8328">9370 12078 0 0,'0'0'292'16,"0"0"-22"-16,0 0-7 0,0 0-5 0,0 0-9 0,0 0-32 0,0 0-21 0,0 0-33 0,0 0-7 0,0 0-25 16,0 0-28-16,0 0-13 0,-5-4-33 0,5 4-7 15,0 0-3-15,0 0-3 0,0 0 3 16,0 0 0-16,0 0 2 0,0 0-3 16,0 0-5-16,0 0-3 0,0 1-2 0,0-1-1 0,0 0-1 15,0 2 1-15,0-2-4 0,0 0-4 0,0 0-3 16,0 0-7-16,0 0-2 0,0 0-3 15,0 1-6-15,0-1 0 0,0 0-1 16,0 1-3-16,0-1 4 0,0 0 0 0,0 0 5 16,5 1 3-16,-2-1 2 0,3 2 2 0,0-2-1 15,1 1-1-15,1-1 1 0,0 2-2 16,3-2-1-16,-1 0-2 0,3 0-1 0,-2 0-1 0,1 0-4 31,0 0 2-31,3 0-4 0,0-2 0 0,1 1 1 0,-1 1-2 16,2 0 2-16,-1-2 0 0,0 1-2 0,2 0 0 0,-4 0-1 15,5-1-3-15,1 1 2 16,1-1-1-16,1 1 2 0,3 0 1 0,-2-2 1 0,-1 1-3 0,5 1 2 16,-3-1-1-16,3 1-1 0,-3 0 2 15,1 0-2-15,0-1 1 0,2 1 0 0,-3 1-2 0,4-1 2 16,-4 0 0-16,1 0 2 0,-1-1 1 0,1 1-2 16,1 0 0-1,-2 0-2-15,2 1-1 0,-1-1 1 0,1 1 1 0,-1-1 1 0,1-1-1 16,-1 1 1-1,0 1-1-15,2-1-2 0,-2 1 4 0,2 0-5 0,-2-1 2 0,4 1 0 16,-1 0-3-16,-1 0 5 0,0 0 0 0,3-1 0 0,-2 0 2 16,-1-1-2-16,0 1-2 0,3 0 0 15,0-1 1-15,-1-1-1 0,0 1 2 0,-2 0 1 16,1-1-3-16,-2 1 0 0,2 0 0 0,0-2 1 16,1 3 1-16,0-2-2 15,-1 2-1-15,0-1 2 0,-1 1-2 0,1-1 4 0,-3 1-3 16,0-1 0-16,-2-1 0 0,4 1-2 0,-1-1 1 15,-1 3-1-15,0-3 2 0,1 1-2 0,-1 0 2 16,-2 0 0-16,1 0-1 0,-3 1 5 16,1-1-3-16,0 1-1 0,-2 0 1 15,0-1-6-15,-1 1 3 0,-2 0 1 16,-1 0-1-16,-2-1 3 0,2 0 0 0,-5 1 0 16,4 0-1-16,-1-1 2 0,-3 1-2 0,1-1-3 0,0 1 2 0,0 0-3 15,-3 0 3-15,1 1 1 16,-2-1-2-16,0 1 4 0,-2 0-1 0,-2-1-2 0,-2 1 2 15,0 0-4-15,-1 0 3 0,-1 0 0 0,0 0 2 16,0 0 2-16,0 0-1 16,0 0 2-16,0 0-2 0,0 0 2 15,0 0-2-15,0 0-3 0,0 0 3 0,0 0-6 0,0 0 4 16,0 0-1 0,0 0-2-16,0 0 5 0,0 0-2 0,0-1-2 0,0 1 0 0,0 0-6 0,0 0-2 15,0 0-3-15,0 0-3 0,0 0-3 0,0 0-4 16,-1 0-7-16,-1-1-10 0,0 0-15 0,0 1-32 15,-1-1-42-15,-2 1-77 0,-5 0-167 16,5 0-422-16,0 0-524 0</inkml:trace>
  <inkml:trace contextRef="#ctx0" brushRef="#br1" timeOffset="356634.8371">11237 11570 994 0,'0'0'130'0,"0"0"6"0,0 0 27 15,0 0 6-15,0 0 15 0,0 0 17 0,0 0-7 16,0 0-13-16,0 0-23 0,0 0-32 0,0 0-36 15,0 0-29-15,0 0-28 0,-61-29-12 16,61 29-5-16,0 0-1 0,0 0 5 0,3 0 3 16,0 2 4-16,4-1 8 0,1 3 2 0,2 1 1 15,2 1-1-15,4-1-1 0,-3 1-1 16,5 0-1-16,0 1-1 0,2 0-4 0,0 0 1 16,2 0-6-16,-1 1-3 0,2-1-3 0,2 3-10 15,-1 0 1-15,1 0-3 0,-3 1-2 16,0 1 3-16,-3-1-2 0,0 0-1 0,0 0 0 0,-3-1-1 15,2 0 1-15,-4-2-2 16,4 2 2-16,-6-1-6 0,4-1 5 0,-3-1 1 0,-1 0-3 16,1 1 4-16,-2-4-7 0,1 2-6 15,-2-1-3-15,0-1-11 0,0 0-5 0,-2 0-8 16,0-2-13-16,1 1-11 0,1-3-23 0,-1 1-33 0,1-1-43 16,0 0-59-16,-2 2-97 0,0-2-176 15,-3 0-340-15,-1 0-172 0</inkml:trace>
  <inkml:trace contextRef="#ctx0" brushRef="#br1" timeOffset="357159.8524">11845 11803 146 0,'0'0'501'0,"0"0"-129"0,0 0-83 0,0 0-23 0,0 0-11 0,0 0-10 0,0 0-25 0,0 0-40 0,0 0-47 15,0 0-35-15,0 0-32 0,0 0-18 16,0 0-13-16,-16 23 5 0,7-15 7 16,-3-1 1-16,0 1 3 0,0 3-4 0,-2 1-4 0,0 1-2 15,-2 1-5-15,-1 2-3 0,-2 2-3 0,-1 2-1 16,-1 1-3-16,-1 2-1 0,-2 2-4 0,0 0-5 16,0 0-2-16,1 0-3 15,-3 0 0-15,2 0 1 0,-3-1-3 0,2-1 2 16,0 0 0-16,1-1-2 0,2-2 5 0,2-2-1 0,1-1-1 15,2-1 0-15,3-2-2 0,2-1-1 0,2-6 0 16,1 1 0-16,3-3 1 0,0 0-4 16,1 0-1-16,2-1-2 0,-1 0-5 0,3-2 5 15,0 0 0-15,0-1-1 0,1-1 3 0,0 0-3 16,0 0 0-16,0 0 1 0,0 0 3 0,0 0 1 16,0 0 1-16,0 0 1 0,0 0-7 15,0 0 3-15,0-1-6 0,1 0-6 0,0-1-8 0,0-1-19 16,3 1-12-16,2 0-22 0,2-3-29 15,0 1-33-15,2-1-78 0,4 0-166 0,-5-1-600 16,-2 3-682-16</inkml:trace>
  <inkml:trace contextRef="#ctx0" brushRef="#br1" timeOffset="358762.4397">14301 10929 578 0,'0'0'268'0,"0"0"-24"0,0 0-33 0,0 0-49 0,0 0-21 0,0 0-5 0,0 0 0 0,0 0 2 16,0 0 3-16,0 0-15 0,0 0-24 15,0 0-25-15,0 0-25 0,0 0-4 0,-62-80-2 16,54 77 6-16,0-1 2 0,-3-1-9 0,2 1 1 15,0 1-12-15,0-1-5 0,-2 1-2 16,0 1-11-16,0-1 3 0,-2 1-3 0,-2 0 1 16,2 0-2-16,0 0 3 0,-3 0-1 0,4 2-4 15,-1-1 8-15,-3 1-9 32,1 0-2-32,-2 0 7 0,-1 0-8 15,4 0 5-15,-4 0 1 16,4 0-4-16,-3 0 7 0,1 0-3 0,0 0 2 0,-2 1-1 0,2-1-7 15,1 3 4-15,-4-2-5 0,5-1 1 0,-4 3 0 16,1-1-2-16,1 0 3 16,-3 1-4-16,2 0 1 15,-1 2-3-15,-1-2-1 0,-2 2 2 0,2 0-5 0,0 1 3 16,-2-2 0-16,1 1-1 0,1-1 4 0,0 1-1 0,0 1 2 16,3-1-2-16,-1 1-2 0,-1 1 1 0,2-1 1 0,0 1 0 0,-4-1 2 0,0 2-2 15,2 0-1-15,0 1 0 0,1 0-3 0,-2 2 2 0,0 0 0 0,2 1 3 16,-2-1-1-16,-1 0-1 0,0 1 1 0,-1 1-3 0,1-1 4 15,-1 2-1-15,0 1 1 0,1 1 0 16,-3 0-5-16,1 3 3 0,1-2-2 16,-1 0 3-16,-1 0 1 15,2 2-3-15,1-1 2 0,-1 0-5 0,0 0 2 0,0 1 2 0,0-3 0 16,3 2 2-16,2 2-1 0,-2-4 0 0,2 3 0 0,0-1 1 16,1 0 1-16,-1 1-1 0,1 1 1 15,-1 2-1-15,-1 1-3 0,-1 0 3 16,0 1-2-16,0 2 3 0,-2-1 1 15,1 1-3-15,-1 0-1 0,1 2-2 0,2 0-6 0,-3-2 8 16,3 1 1-16,-2 0 0 16,-1 0 3-16,4 0-5 0,0-2-2 0,2-1 0 0,0 0 3 15,2 0-2-15,2 2 3 0,-1-1-2 0,1 1-5 16,1 1 4-16,-1-1 0 0,1 2 0 0,3-2 9 16,-1 3-10-16,-3 2 0 15,2 2 0-15,-1 0-8 0,1 2 10 0,-2 3 0 0,1 0 0 16,-1-3 2-16,0 3-4 0,1-3 1 15,2 2-2-15,-3 1 2 0,4-2-1 16,1 0 2-16,-2-1-2 0,4 0-3 0,0-2 4 16,2 1-1-16,1-5 3 0,0-2 0 0,3 1-1 0,0-2-2 0,2 2 1 15,1 0-1-15,2 2 3 16,2-2 0-16,0 2 2 0,3 0-1 0,0 1-1 0,1 0-3 16,2 1 2-16,-1-1 1 0,2 0-3 0,-2 1 3 0,4-1-2 15,1 0-2-15,-3 1 3 16,6-1-2-16,-2-1 2 15,-1 1 2-15,3-3-1 0,2 1-1 0,-1-2-1 0,3 0 3 0,2-3-1 16,0-1 1-16,4 0 1 0,1-1-3 16,3 2 3-16,-1-1-2 0,3 0 1 0,2-2 2 0,-2-1-4 0,2 4 2 15,1-4-1-15,-1 2 0 16,1-1 1-16,5-1-1 0,-3 0 1 16,4-4-1-16,-1 0 2 0,3-3-2 0,-1-1-3 0,0-1 3 15,3-2-8-15,-1-1 9 0,2-1-2 0,2 1-3 16,-3-3 7-16,0-2-6 15,3 1 2-15,-1-4 1 0,-1 0-8 0,-2 0 8 16,6 0-4-16,-4 0 0 0,0 0 5 0,1-4-5 0,2-1 3 16,0-3-2-16,1-1 3 0,2 1-3 0,2-2 1 15,-2-3 3-15,0 1-6 0,-2-1 7 16,3-2-4-16,0 0 1 0,0-1 6 16,-1-1-6-16,-2-3 3 0,2 0-2 15,-4-3-2-15,0-2 2 0,-2 0-1 0,0-1 1 0,2-4-1 0,-5 1 2 16,0-2 2-16,1-4-2 0,-6-1 0 15,4-3-3-15,-5-2-2 0,4-2 3 0,-5-1-5 16,-1-5 6-16,-1 1-1 16,-3-1-3-16,-5 0 6 0,1-1-4 15,-4 0 2-15,0 2 0 0,-5 0-3 0,-2 0 0 0,0 1 0 16,-5-1-2-16,0-1 4 0,-1-2 1 0,-3 1-2 0,-2-1 1 16,1 0-1-16,-6 2-2 0,1 1 0 0,-6-2 4 15,2 3-3-15,-4-1 4 0,0 1-5 16,0 2 0-16,-6 2 1 0,1 2-2 15,-5-2 3-15,-3-2 3 0,1 1-4 0,-4-3 0 0,-3 1-2 16,-1 0-4-16,-5 2 6 0,1-1 0 16,-5 3 1-16,0-1 0 15,-1 3-1-15,3 1-2 0,-4 0 2 0,3 0 0 0,-2 2-2 0,1 1 2 0,-1 1-2 16,0 2-4-16,1-1 6 16,3 1-1-16,-2 1 2 15,-1-1 6-15,-2-1-8 0,1 3-1 0,-1 0-1 16,0 2-4-16,-2 0 4 0,-4 1 2 0,-4 0-2 15,-3 2 2-15,-5 1-3 0,-2 1-2 0,-5 2 3 16,-1 4 3-16,-5 0-3 0,-5 3 1 0,-2 3-6 0,-4 1-8 0,0 4 10 16,-5 0 0-16,0 0 7 0,-1 5 3 0,1 2-8 15,-2 0-5-15,7 3-10 16,-1 5-8-16,1-1-6 0,5 4-15 0,-1 0-15 0,6 3-24 0,-1 0-28 16,7 1-71-1,2-2-210-15,17-2-737 0,10-4-604 16</inkml:trace>
  <inkml:trace contextRef="#ctx0" brushRef="#br1">14038 10858 0 0,'0'0'0'0,"0"0"308"0,0 0-33 0,0 0-26 16,0 0 4-16,0 0 2 0,0 0-9 15,0 0-27-15,0 0-23 0,0 0-20 0,0 0-27 16,0 0-25-16,10-107-22 0,-8 102-18 0,0 2-9 16,2-1-4-16,-2 2-1 0,0 1-3 15,-2 1-6-15,0 0-13 0,0 0-19 0</inkml:trace>
  <inkml:trace contextRef="#ctx0" brushRef="#br1" timeOffset="360303.3206">14985 10971 0 0,'0'0'0'0,"0"0"98"0,0 0 156 0,0 0-16 0,0 0 7 0,0 0 11 0,0 0-9 0,63-125 2 0,-57 116 0 0,-4 2-16 16,0 1-19-16,1 3-31 0,-2 1-32 15,0 2-25-15,-1 0-35 16,0 0-27-16,0 0-23 0,0 3-13 0,0 1 3 0,0 5 10 16,-1 0 11-16,-3 4 6 0,3 1-4 0,0 4-10 15,-1 1-9-15,1 3-3 0,-2 5-9 0,-1-1 5 16,3 3 1 0,-6 5-1-16,4 1 6 0,-5 5-8 15,2 5-1-15,-4 3-4 0,-1 2-7 16,-2 2 0-16,0 0-3 0,2 2-4 0,-2 0 4 15,-1 2 0-15,2 2 1 0,-1 0 0 16,1 1-2-16,-2-1 1 0,2-2 1 0,2-1 5 0,-2 1 0 0,1-2-1 16,-1-1 0-16,2-1-5 0,0 0 4 0,-4 1-4 15,3 1-3-15,0 1 2 0,-2 2-2 0,-3 2-3 16,2-1 0-16,-3 2 0 16,2 1-1-16,-2-1-1 0,-1 3 2 0,2 1-2 0,-3 0-5 15,0 1 7-15,0-1-1 0,0-3 0 0,4-1 5 16,-3-3-6-16,0-3-1 0,5-2-1 0,-4-4-7 15,5-3 8-15,1-2 0 0,-1 0 0 0,1-3 3 16,-1-2-3-16,-1-2-1 0,3-2 0 0,2-3 4 0,-1-2-3 16,1-1 2-1,0-2-3-15,-1 1-5 0,4-2 5 0,-2 0 1 0,0-3 0 0,3-2 3 16,-4-1-7-16,4-3 0 16,-2 0 0-16,3-2 1 0,-1-5 1 15,0 0 0-15,3-5 0 0,0 0-4 0,1-3 0 0,-1-1-3 0,1 0-4 16,0 0-2-16,0 0-8 0,0 0-11 0,0-5-23 15,0-3-28-15,-2-2-27 0,0-3-53 0,-2-2-94 0,2-2-281 16,-3 5-680 0,3 2-124-16</inkml:trace>
  <inkml:trace contextRef="#ctx0" brushRef="#br1" timeOffset="360906.0065">12207 12414 625 0,'0'0'211'0,"0"0"22"16,0 0-7-16,0 0-23 0,0 0-1 16,0 0-16-16,0 0-17 0,0 0-18 0,0 0-15 15,0 0-14-15,0 0-24 0,0 0-17 0,0 0-23 16,0 0-17-16,-18-28-11 0,18 28-8 0,0 0-7 15,0 0-10-15,1 0 3 0,1 0 2 16,5 3 8-16,0-1 13 0,5 1 1 0,3 1 7 16,4 1 0-16,5-1-6 0,2 1 4 15,5-2-4-15,8 1 4 0,3 0 1 16,8-2-5-16,2 1-2 0,9-3-7 0,6 0-2 16,7 0 1-16,3 0 1 0,8-3-1 0,6 0-2 15,3-2 1-15,6 2-3 0,5 0 1 0,4-1 4 16,7-2-8-16,2 2-2 15,5-2-5-15,2 0-5 0,2-1 5 0,-3-1-2 16,5 0 3-16,-5-2-1 0,0 1-3 0,2-2-1 16,-11 0-1-16,-2 0 5 0,-5 0-3 0,-5-2 1 15,-7 2 0-15,-5-2-8 16,-4 1 6-16,-9 1-1 0,-6 1 4 0,-6-2 5 16,-7 2-7-16,-7 0-1 0,-3 1-4 0,-8 1-2 15,-7 0 4-15,-4 1 1 0,-6 2 0 0,-8-1-4 0,-6 2 0 0,-5 0-8 16,-5 0-7-16,-4 1-8 0,-7-2-33 15,-4 1-43-15,-11 1-75 0,-4-1-194 16,7 2-654-16,4-1-689 0</inkml:trace>
  <inkml:trace contextRef="#ctx0" brushRef="#br1" timeOffset="362142.3122">13955 10900 0 0,'0'0'0'0,"0"0"0"0,0 0 160 0,0 0 81 0,0 0 17 0,0 0-20 16,0 0-15-16,0 0-19 0,0 0-15 0,0 0-17 0,0 0-8 16,0 0-17-16,36-122-10 0,-29 113-10 0,-4 2-17 15,4 1-7-15,-3 1-13 0,2 0-14 16,-3 2-7-16,2 1-4 0,-2 0-9 0,-2 1-13 15,0 1-13-15,0 0-16 0,1 1-4 16,1 3 5-16,-2 2 4 0,0 1 9 0,0 4 5 16,-1 0 2-16,0 3 2 0,0 4 1 0,0 0 0 15,-2 4-1-15,-4 2 1 16,0 3-7-16,-3 5-6 0,-2 4 0 0,-5 7-6 16,3 3 0-16,-6 6 3 0,-1 4-8 15,-2 6 1 1,-2 4-6-16,-2 1-6 0,1 1 4 15,1 0-2-15,2-4 2 0,0 0 0 0,3-4-3 0,-1-1-1 16,0-2 2-16,1 1 7 0,0-1 0 0,1 2 3 0,3-1-2 0,-3-1-4 0,5 0 3 16,-1 0 1-16,-1 1-1 15,3 4-2-15,-2 0-4 0,0 3 0 0,1 0-3 16,-1 4 1-16,-1 0 2 0,2 2 0 0,-3-2 0 0,4-1-1 16,2-2 1-1,-2-5-4-15,-1 0 2 0,1-2 0 0,0-3-4 16,0 0 3-16,2-5 2 0,0-3-4 0,0-6 9 0,1-4-7 0,5-2 1 15,-3-6 0-15,4-3-8 0,-2-4 7 0,2-5-1 16,-1-2 0-16,-1-6 2 0,2-1-1 0,-1-2 3 16,1-3-3-16,2-1 8 0,0-1-6 0,0-2-2 15,1 0 3-15,-2 0-14 0,2 0 4 0,0-2-6 16,-1-4-11-16,1-2-3 0,0-1-21 0,0-1-20 0,0-4-32 16,0-1-45-16,0 2-73 15,0-1-169-15,0 3-470 0,0 4-809 16</inkml:trace>
  <inkml:trace contextRef="#ctx0" brushRef="#br1" timeOffset="362682.943">12972 11337 0 0,'0'0'460'0,"0"0"-137"0,0 0 2 0,0 0-45 0,0 0-17 0,0 0-2 0,0 0-39 15,0 0-45-15,0 0-55 16,0 0-41-16,0 0-1 0,0 0 2 0,0 0 12 0,0 0 6 16,13 11-15-16,-12 0-8 0,1 1-11 0,-2 2-5 15,0 2-5-15,0 2-6 0,0 4-3 16,0 1-4-16,-3 2-4 0,0 1-7 0,-4 3-5 15,3 2-7-15,-4 1-3 0,0-1 0 0,0 1-5 16,1 1 0-16,-1-3-1 0,1 1-5 0,2-2 4 16,-4-1-4-16,2-1 1 0,4-2 1 0,-2-2-5 15,1-3 1-15,2 0-1 0,-3-1-2 16,2-3 1-16,1-2 2 0,-1-5 0 0,2 0-1 16,-2-2 3-16,2-3-3 0,1 1 0 15,-1-3 2-15,1-1-7 0,0 0 1 0,0-1-5 16,0 0-10-16,0 0-3 0,0 0-15 0,0 0-13 15,0-2-20-15,-1-2-46 0,-2-1-67 0,0-2-139 16,0-2-296-16,2 1-511 16,-3 2 51-16</inkml:trace>
  <inkml:trace contextRef="#ctx0" brushRef="#br1" timeOffset="363203.74">12857 11351 842 0,'0'0'273'0,"0"0"18"0,0 0-45 0,0 0-37 0,0 0-8 0,0 0-23 16,0 0-28-16,0 0-28 0,0 0-20 0,0 0-14 15,0 0-15-15,0 0-8 0,0 0-9 16,140-86-6-16,-115 85-2 0,-1 1-3 0,4 0-3 15,0 0-5-15,3 0-7 0,-1 3-4 0,-2 2-5 0,-2 3-1 16,-1 3-3-16,-1 1-2 0,-5 1-2 16,-1 1-2-16,-3 2 0 0,-2 2 0 15,-1-2 1-15,-3 3 2 0,-2 1-2 0,-2 4 1 0,-2 0 1 16,-3 2-1-16,0 0 2 0,-3 2 0 16,-2-2 0-16,-5 2-4 0,1-3-3 15,0 2 1-15,-3-2-2 0,1 2 2 0,-3 0-1 0,-2-2-1 16,0-2 2-16,0 0-3 0,-2-1 7 15,-1-3-6-15,2 2-2 0,-1-1 2 0,-1-2-7 16,0 0 5-16,-2 1-1 0,1-2 1 0,0-1-1 16,-1-1 3-16,-1-1-1 0,-2-2 2 15,-1-1 3-15,0-1-6 0,-2-1 0 16,-2 0 1-16,2-1-10 0,1-2 9 0,-2 1 0 0,4-1-2 16,1-1 11-16,0-1-8 0,3 0 2 0,4-1 2 15,0-1-2-15,4-1 3 0,2-1-2 16,-1 0 3-16,2 0-2 0,2 0 1 15,3 0 1-15,-1-1-3 0,3 0 3 0,1-2-6 16,1 2 0-16,0-1-2 16,0 0-10-16,0-1-1 0,5 0-11 0,0 0-20 0,4 0-20 0,1-1-53 15,3 2-95-15,-3 0-392 0,-2-1-873 0</inkml:trace>
  <inkml:trace contextRef="#ctx0" brushRef="#br1" timeOffset="367629.6876">12954 12705 0 0,'0'0'246'0,"0"0"38"15,0 0-27-15,0 0-1 0,0 0-2 16,0 0-14-16,0 0-33 0,0 0-32 0,0 0-35 16,0 0-9-16,0 0-17 0,0 0-10 0,1-90 1 15,-3 82-19-15,-3 1 1 0,0 0 0 0,2 0-14 16,-4 1-5-16,2 0-13 0,-1-1-5 0,-3 1-1 16,0 0-8-16,1 2-4 0,-3-3-5 15,-1 3-3-15,1 1-4 0,-1 1-4 0,-1 0-5 16,-2 2-10-16,3 0 5 0,-3 2 1 0,0 1-2 15,-1 3 5-15,1 0-5 0,-3 2 1 0,4 2 0 16,-5 4-2-16,2-2-1 0,2 3 1 16,-2 4-1-16,1 0 0 15,2 2 4-15,1 2-2 0,2 0-2 16,1 0 2-16,0 0-4 0,1-1-2 0,2-2 0 16,4-2-6-16,0-2 6 0,3-1 0 15,0-4-3-15,5 1 9 0,4-3-6 0,4-2 4 0,3-1 4 0,4-2-7 0,1-3 3 16,4-1-2-16,2-1-1 15,1-5-1 1,-1-1 1-16,-1-1 0 0,-4-1-1 0,1-2 6 0,-3 2-7 0,-3-2-1 16,1-1 3-16,-7 1-7 15,1 2 6-15,-4-2 4 0,-2 2-1 0,-2 0 9 16,-4 0-5-16,0 1-4 0,0 3 3 16,0-1-8-16,-1 2 2 0,-3-1 1 0,-1 0-2 15,2 2 2-15,-2-1 4 0,3 3 1 0,-2 0 0 16,2 1 8-16,0 0-8 0,1 0-5 0,0 2 2 0,-1 4-9 0,-1 1 5 0,0 2 1 15,1 1-2-15,1 2 7 0,-2 0-3 0,0 4 2 16,1-2 3-16,1 5-3 0,0 1 1 0,-3 1 1 16,0 4-3-16,2 3-1 15,-1 0 3-15,-2 3-2 16,2 4 1-16,-3-2 4 0,4 1-7 0,-4-1 0 16,1-2 1-16,1-1-9 0,2-1 6 0,-2-4-1 0,4-1-2 0,-2-2 5 0,0-4-2 15,1 1 1-15,1-4-1 16,0 0-2-16,0-3-1 15,0-1 1-15,0-2 2 16,0-2-1-16,0 0 0 0,0-3 1 0,0 1-3 0,0-2 2 0,0 1 1 16,0-4 0-16,0 2 1 0,0-2-4 15,0 1 3-15,0-1-1 0,0 0 1 0,0 0 5 0,0 0-3 0,0 0-2 0,0-1-3 0,0-1-11 16,0 2-8-16,1-4-20 0,1 1-23 0,-1-2-43 16,0-2-83-16,1 1-256 15,1 1-822-15,0 2-501 0</inkml:trace>
  <inkml:trace contextRef="#ctx0" brushRef="#br1" timeOffset="370418.0587">13694 15204 613 0,'0'0'192'0,"0"0"2"0,0 0 0 0,0 0-3 0,0 0 4 15,0 0 2-15,0 0-28 0,0 0-19 0,0 0-22 16,0 0-20-16,0 0-17 15,0 0-12-15,-53-66-9 0,46 62-7 0,0-1-3 0,0-1-6 0,-2 2-4 16,-1-1-1-16,-3 0-2 16,2 1-2-16,-4 0-4 0,3-1-12 0,-6 0-3 0,3 1-3 15,-2-2 2-15,-1 1 2 0,-1 2-5 16,2-1-2-16,0 1-6 0,-3-1-2 16,2 2 0-16,1 0-1 15,0-1 1 1,-2 2-2-16,4-1 2 0,0 0-2 0,1-1 3 0,-2 2 1 0,1 1-4 15,-1 0 3-15,-1 0-4 0,1 0-6 0,-2 1 4 16,0 0-1-16,0 2 3 16,-1 0 5-16,-2 0-7 0,0-1-1 0,-1 1-3 0,0 1-2 0,0 0 3 0,-4 1 2 0,2 0 0 15,-5 1-3-15,-1-2 2 0,-1 1-2 16,2 1 1-16,0-2 2 0,0 0-1 0,1 2 2 0,-1 1-3 16,-2 0-3-16,2 1 6 15,-1 0-1-15,1 1 2 16,1-1 6-16,2 1-12 0,1 1 3 0,0 0-1 0,0 3-2 0,0-1 4 15,2 1 2-15,1 1-1 0,0 2-1 0,-1 1 1 0,3 2-2 16,-1 1 2 0,0-1 3-16,1 1-2 0,0 1-1 0,0 0-2 0,2-1-4 0,-1 3 5 15,-1 0 1-15,0-1 0 0,-1 3 3 0,0 0-5 16,1 2-2-16,-1 0-2 0,0 3 0 16,1 1-1-16,-1-1 3 0,-1 2 0 0,2-3-3 0,-1 3 2 15,1-3-4 1,3 1 4-16,-2 1 2 0,2 0-3 0,1-2 3 15,1 0-6-15,2 0 0 0,2 0 7 0,0-1-4 0,2 2 7 16,2-3-1-16,-2 2-2 0,0-1 1 0,3 1-5 0,0-2 5 16,1 4-4-16,0-2 1 15,0-1 0-15,0 1-4 0,2 1 5 16,0 2-3-16,-1 1 1 0,1 2 2 0,0-1-7 0,-1 1 6 0,1 1-3 16,0-2-1-16,0 2 6 0,2 0-5 0,2-2 3 15,-1 0-4-15,0-1 0 0,2-1 1 16,4-2-1-16,-1-1 7 0,0-1-3 0,3-2 0 0,2-1-1 15,-1 1-8-15,2-2 10 0,3 1-5 16,-2 0 2-16,6-2 4 0,-3 3-10 16,5-1 3-16,-2 0-1 0,4 0 3 15,0 0 1-15,2 1 1 0,-2 0 2 0,4 0-8 16,2 1 3-16,-2-2-1 0,2 0-1 16,1-3 9-16,1 1-5 0,0-2 3 0,0 0-6 0,-1-1-3 0,3-2 11 15,-1-1-6-15,0 2 9 16,3-1-4-16,-2 0-8 0,0 0 1 0,3 0-1 15,-1-3 6-15,1 1 3 0,1-2-1 0,1-2 3 16,-1 0-9-16,3-3 5 0,-3-2-7 16,-3 0 7-16,-5-2 10 0,-1 2-11 0,4-2 18 0,6 0-17 0,0 0-8 15,8-1 23-15,1 1-22 16,5-2 13-16,4-2 3 0,-2 0-31 0,2-1 21 0,2 0-10 16,2 0 19-16,2-1 4 15,-1-1 4-15,2-2-3 0,-1 1-37 0,3-2 19 0,1 2-13 16,-1 1 2-16,13-3 41 0,6 1-18 0,3 1-11 0,1-4 1 15,-16 1-17-15,-11-4 12 0,-5 0 6 16,-2-1 11-16,2 0-10 0,-4 0-6 16,0-5 7-16,-1 1-2 0,-3-3 7 0,4-1 0 15,-3-4 7-15,3 1-6 0,0-3-4 0,-1 0 7 16,1-1-12-16,0 0 5 0,-2 1-2 0,0-1-4 16,-3-1 7-16,3-2-5 15,-2-3 4-15,-2-3 4 0,1 1-5 0,-3 0 2 16,-3-2 0-16,-2-1-1 0,-3-1-4 0,-2-3 0 0,-2 0 9 0,-2-2-10 15,0-2 6-15,-6 0-4 0,2 1-7 0,-4-1 10 16,-6-1-9-16,3 3 6 0,-6-2 2 16,-1 3-8-16,0-1 5 0,-2 0-3 15,-1-1 0-15,0-2 8 0,-5 3-5 0,3 1 4 16,-4 0-3-16,-1 2-7 0,-1 0 3 0,0 1 0 16,-1 2 3-16,-6 0 2 0,-3 0 2 15,0 1-4-15,-2 1-4 0,-3 1 4 0,-3 0-3 16,-3 0 3-16,-1 2 2 0,-3-1-6 0,4 1 3 0,-3 1-4 15,-3-3-1-15,3-1 4 0,-3 1-3 16,-2-1 3-16,3 1 0 0,-7 3-3 16,2-1 2-16,-2-1-2 0,2 2 6 0,-3 1-4 0,-3 1 2 15,2-2 1-15,-5 3-5 16,-6-2 7-16,3 1-4 0,-5 1 1 16,2 1 3-16,-5-2-6 0,-3 4 2 15,1-2-6-15,-2 3-3 0,-3 0 7 0,-2 3-2 0,0 2 6 0,-1 0-2 16,-1 1-2-16,1 3 0 0,1 0-1 0,2 0 3 15,2 2-2-15,1-3 3 0,0 3-1 0,2 4-3 16,0 2 3-16,-2 2-2 0,2 2 2 0,1 2 3 0,0 1-5 16,-1 0 1-16,-1 2-3 15,1 3 0-15,2 2 4 0,-2 0-1 16,-4 2 3-16,4 2-2 0,2 0-2 0,-3 0 0 0,1 3 0 0,1-3 0 16,1 0-6-16,3-1-1 0,2-3-7 15,1 2-4-15,4-2 5 0,0 0-6 16,5 0-7-16,0-1-11 15,5-1-20-15,4-2-10 0,4 1-17 16,4-3-43-16,3-1-76 0,4 0-238 0,3 0-707 16,5 1-496-16</inkml:trace>
  <inkml:trace contextRef="#ctx0" brushRef="#br1" timeOffset="371254.4933">13506 14971 314 0,'0'0'117'0,"0"0"32"0,0 0 52 0,0 0 37 0,0 0 50 15,0 0 31-15,0 0-15 0,0 0-32 0,0 0-40 16,0 0-52-16,0 0-37 16,0 0-32-16,0 0-29 0,-11-88-16 0,11 88-15 0,-2 1-10 15,2 1 1-15,-1 4 3 0,0 0 3 0,1 5 2 16,-2 2-2-16,-1 2-9 0,-1 2-6 15,1-1 0-15,-4 2-7 0,3 0 2 0,-3 3-2 0,1 2-6 16,0 1 2-16,-3 3-4 0,0 0 1 16,0 5 0-16,2 3-3 0,-3 3 0 15,2 2-3-15,-1 3 1 0,-1 2-2 0,1 1 0 0,-1 1 0 16,0 3-3-16,2 0 6 0,1 2-9 16,0-1 2-16,-2 3 2 0,0 0-12 15,0 1 11-15,-1 1-5 0,-2 2-2 16,0 3 11-16,-3 1-14 0,1 3 4 0,-2-1 1 0,1 1-10 15,-1-1 9-15,2-4-6 0,-2 1 5 0,1-5 0 16,1-1 0-16,0 0 1 0,0-1-6 16,1-2 6-1,0-2-3-15,1-2 4 0,1-4 3 0,1 1-7 16,-1-4 5-16,2-2-6 0,1-3-1 0,0-1 3 0,2-2-5 0,-1-1 6 16,4-2-6-16,-3-1-1 15,4-1 2-15,0-6-3 0,-2-1 10 0,1-3 2 0,2-2 1 0,0-1-8 16,1-3-7-16,0 1 1 0,0 0-2 0,0-1 5 15,0 0 6-15,0 1-7 0,0-4 0 16,0-1-5-16,0 0-4 0,0-1 7 0,0 1-4 16,-1 0 1-16,1 2-12 0,0 0-15 0,0-2 7 0,0-1-3 15,0-3 9-15,0 0 5 16,0 0-18-16,0-2-15 0,0-1-17 0,0-1-30 0,0 0-34 16,0-1-29-16,0-3-62 0,1-5-125 0,4 4-272 15,-1-1-478-15</inkml:trace>
  <inkml:trace contextRef="#ctx0" brushRef="#br1" timeOffset="371930.7179">14474 14961 734 0,'0'0'335'0,"0"0"-118"0,0 0 47 0,0 0-12 16,0 0-10-16,0 0 1 0,0 0-30 0,0 0-36 15,0 0-38-15,0 0-39 0,0 0-43 0,0 0-18 16,0 0-6-16,0 0 7 0,1-32 20 0,-1 47-1 16,0 1-1-16,0 3-9 15,-2 0-11-15,-3 4-1 0,2-1-5 0,-4 3-1 16,2 3 0-16,-2 2-4 0,-1 1-3 0,-1 2-3 0,0 2 5 16,-3 1-11-1,0 0-1-15,1 1 2 0,-1 2-9 0,-2 0 8 0,1 0-1 16,1 2-3-16,0 0 6 15,1 3-6-15,-2-2 3 0,1 4-2 0,2-2-4 16,1 1 5-16,0-2-2 0,-1 2 2 0,1 1-2 0,0 2 0 16,-1 3 2-16,-1-1-5 0,-1 3-5 15,0 0-1-15,0 1 0 0,1 3 3 0,-3 1 1 0,-1 2-2 16,3-1-4-16,-2 0-2 0,0-3 4 0,1-2-4 16,3-2 9-16,0 0-5 0,1-2-4 0,2-3 5 15,0-1-3-15,0-3 3 16,0-3 4-16,2-1-3 0,1-3-4 0,-1 0-4 0,2-3-3 0,-3-2 5 15,2 1 2-15,-3-2 9 16,3 2-5-16,-3-1-1 0,0 2-8 0,1-2 0 0,-1-2 7 16,-2 0-5-16,3 1 6 0,-2 0-3 15,0 0-11-15,-1-4 7 0,3-2 0 16,2-2 8-16,-3-5 5 0,3 0-4 0,1-6-4 0,-1 0-6 16,2-4-5-1,1-1 6-15,0-1 5 0,0-1 5 0,0-1-2 0,1-2-3 0,0-1-9 0,0 0-9 16,0-3 2-16,0-2-11 0,0-4-6 0,1-3-25 15,1-4-24-15,-1-5-37 16,1-1-67-16,3-4-142 0,-3 5-526 16,-1 8-886-16</inkml:trace>
  <inkml:trace contextRef="#ctx0" brushRef="#br1" timeOffset="372623.1063">11700 16262 1055 0,'0'0'115'0,"0"0"-51"0,0 0 38 16,0 0 47-16,0 0 28 0,0 0 30 15,0 0-19-15,0 0-35 0,0 0-35 0,0 0-27 16,0 0-25-16,0 0-14 0,0 0-11 16,0 0-12-16,-98-8-9 0,98 9-4 0,1 1-3 0,3-1 13 15,1 3 7-15,2-2 5 0,2 2 7 16,2-2-5-16,1 0-1 0,4 1 1 16,0-1-6-16,4 0 6 0,2 0 3 0,3 1-6 15,3-1-2-15,3-1-7 0,5 0-5 16,2-1 1-16,5 0 3 0,4-1 1 0,3 1 7 15,6-1 0-15,6-1-3 0,4-1 2 16,6 1-7-16,2 0 0 16,7 0 4-16,2-1-8 0,8 0-2 15,6 1-3-15,6 0-2 0,0 0 2 16,4 1 0-16,0-2-2 0,4 1-5 0,-3-1 1 0,4-2-1 0,0 0 1 0,-1-2 9 0,1-1-7 16,-2-2-4-16,-1 2-1 0,0-1-10 0,-4 0 8 15,1-1 4-15,-5-1 2 16,-5 2 1-16,-4-2-4 0,-9 3-4 0,-4 0 0 0,-8 1-1 15,-7 0-2-15,-4 0 3 0,-5 1-3 0,-7 1-2 0,-5 2 2 16,-8-1-2-16,-5 2 5 16,-9 1 5-16,-4 0-8 15,-6-1-1-15,-6 2-6 0,0 0 0 0,-4 0 7 0,-1 0 3 0,0 0 2 0,0 0 1 16,-1-1-7-16,-1 1-10 0,-3 0-9 16,-3-1-12-16,1 0-19 0,-3 1-15 0,-4 0-36 15,-1 0-55-15,-4 0-111 0,3 0-376 16,6 0-678-16</inkml:trace>
  <inkml:trace contextRef="#ctx0" brushRef="#br1" timeOffset="373337.0534">12415 15505 1065 0,'0'0'280'0,"0"0"-9"0,0 0-39 0,0 0-8 0,0 0-11 0,0 0-10 0,0 0-44 15,0 0-34-15,0 0-35 0,0 0-27 16,0 0-14-16,0 0-15 0,0 0-7 16,0 0 1-16,20-37-4 0,-20 46 12 0,0 2 5 15,0 5 1-15,0 4 2 0,-1 3-6 0,-3 3-5 0,-3 3-5 16,-1 2-1-16,1 2-4 0,-3 1 1 0,-3-1 4 16,2 0-9-16,-1-1-4 0,0-2-5 15,2-1-8 1,2 0 8-16,-1-4-2 15,4-2 3-15,1-1 3 0,2-4-6 0,2-2-1 16,0-2 1-16,1-1-4 0,7-3 6 16,-1-3 2-16,4 0-3 0,3-3-2 0,2-1-2 0,1-2 3 15,5-1 4-15,3 0 4 0,-2-2-3 0,5-3-6 0,-1-3-5 0,-1 2-3 0,0 0 4 0,-1-1-1 0,0-1 2 16,-1 3 2 0,-3-1-5-1,-1 1 0-15,-4 1-2 16,-1 0 0-16,-4 1 1 15,-3-1 3-15,0 2-3 0,-5 0-3 0,0-1 4 0,-1 2-6 0,0-1 5 0,0-1-1 16,-2 2-11 0,0-2-4-16,1 1-12 0,-1-1-15 15,1-2-5-15,0-1-19 0,2-1-21 16,0-1-34-16,-2-1-63 0,0-1-118 0,0 1-284 0,0 0-557 0,-1 2 110 0</inkml:trace>
  <inkml:trace contextRef="#ctx0" brushRef="#br1" timeOffset="373734.6522">12399 15487 1153 0,'0'0'241'0,"0"0"22"0,0 0 14 0,0 0 3 16,0 0-30-16,0 0-34 0,0 0-60 0,0 0-40 15,0 0-33-15,0 0-18 0,0 0-4 0,0 0-5 16,0 0-2-16,0 0-4 0,76-105-11 0,-51 95-3 15,1 1-9-15,1 1-4 0,2-2-1 0,-2 2-3 16,3 1-3-16,-1 0-5 0,0 0-3 16,-3 2-4-16,-1 1 1 0,-3 1 1 0,-4 0-4 15,-3 1 1-15,-2 0-3 0,0 1-5 0,-7 0 8 16,-1 1-3-16,-3 0 5 0,-1 0 4 16,-1 0-10-16,0 0 0 0,0 0-2 0,0 0-4 15,0 0 6-15,-2 0-1 0,0 2-10 0,-4 1-9 16,-1 1-15-16,1 1-23 0,-2-1-24 0,1 2-33 15,-3 0-54-15,0 1-95 0,0-1-175 16,1 0-426-16,2-2-605 0</inkml:trace>
  <inkml:trace contextRef="#ctx0" brushRef="#br1" timeOffset="374080.8576">12354 15678 825 0,'0'0'539'0,"0"0"-300"0,0 0 32 0,0 0 17 0,0 0-39 0,0 0-33 0,0 0-60 0,0 0-56 15,0 0-24-15,0 0-11 0,0 0-5 0,0 0 1 16,0 0-7-16,32-5-3 0,-15 1-6 0,0 0-3 16,2 0-4-16,2 0-6 0,0 1-1 15,3-1-5-15,-1-1-1 0,5-1-4 0,-2 0-6 16,1 0 2-16,2 1-3 0,0 1 3 0,1-2-3 15,-4 1-5-15,0 0 2 16,-1 2-5-16,-4-1 0 0,0 2 3 0,-4 0-3 0,-1-1 1 16,-4 1-4-16,-2 0-1 0,-4 2-1 0,-2-1 0 15,-3 1 6-15,-1 0-3 0,0 0 6 0,0 0-1 16,0 0-2-16,0 0 6 0,0 0-7 0,0 0 4 16,0 0 0-16,-1 0-11 0,1 0 4 0,-1 0-5 15,0 0 0-15,-1 0 2 0,1 0-8 16,0 0-11-16,-1 0-19 0,2 0-22 0,-1 0-26 15,1 0-38-15,-1 3-66 0,1 2-213 0,-1-1-774 16,1-1-440-16</inkml:trace>
  <inkml:trace contextRef="#ctx0" brushRef="#br1" timeOffset="383399.8506">12266 16562 0 0,'0'0'0'0,"0"0"0"15,0 0 384-15,0 0 16 0,0 0-33 0,0 0-45 16,0 0-28-16,0 0-29 0,0 0-29 0,0 0-30 16,0 0-33-16,0 0-32 0,66-75-24 15,-61 68-11-15,-2 2-12 0,0-2-11 0,-2 2-9 0,2 1-11 16,-2 1-9-16,0 2-6 15,-1 0-3-15,1 1-12 0,-1 0 1 0,0 0-12 16,0 0-8-16,0 0 5 0,0 1-9 0,0 4 4 16,0 3 4-16,0 2-1 0,0 2 2 15,0 2-3-15,0 2-2 0,0 0 5 16,0 0-5 31,0 2 2-47,0 2-6 0,-1-1-3 0,0 1 0 0,-2 3 1 15,1 0 4-15,-1 1-3 0,-2 0 3 0,1 2-5 0,-2-1-2 0,3-1 1 16,-4 1-2-16,4 1 6 0,-2-2-5 0,-1 0 5 0,3-1-4 0,-1-2-8 0,2-1 7 0,-1-2-7 0,1-2 7 0,-1 0 1 0,1-2-6 16,2-2 2-16,0-2-5 0,0-1 3 0,0-2 8 0,0 0-8 15,0-4 4-15,0 1-7 16,0-3-1-16,0 0 9 0,0-1-8 16,0 0 10-16,0 1-7 0,0-1-1 0,0 0-1 0,0 0 0 0,0 0 7 0,0 0-6 15,0 0 9-15,0-2-5 0,0 1-10 16,0-4-4-16,1 1-13 0,-1-2-15 15,0 0-24-15,1-2-53 0,-1 0-103 0,0 0-408 0,0 2-753 16</inkml:trace>
  <inkml:trace contextRef="#ctx0" brushRef="#br1" timeOffset="384618.6845">8716 16304 0 0,'0'0'0'0,"0"0"116"0,0 0 179 0,0 0 38 0,0 0 5 0,0 0-12 15,0 0-51-15,0 0-42 0,0 0-36 16,0 0-31-16,0 0-34 0,0 0-30 0,-36-10-28 16,36 10-29-16,0 0-13 0,0 0-3 0,1 0-6 15,1 0 12-15,0 1 5 0,3 2 5 16,-1-1 8-16,4 0-12 15,0 1-1-15,-2 1-4 0,4-2-4 0,4 2 1 0,-1-2-3 16,1 1 4-16,3 0-9 0,4 0 6 0,1 0 1 16,4-1-1-1,5-1 9-15,3 0-5 16,4 0-2-16,4-1 1 0,5 0-14 0,-1 0 4 16,6 0-3-1,5-2-5-15,-3 0 7 16,5-1-7-16,2 1 1 0,0 0-4 0,1-1-3 0,2 1-1 15,3 0-4-15,-4 1 1 0,4 1-3 0,-3 0 3 0,2 0-2 16,-2 0-1-16,-2 0 10 0,-3 0-11 0,-3 0 4 0,-1 0 2 0,-3 0-12 16,-2 0 9-16,-2 0-3 0,-2 0 3 0,1 0 4 0,-3 0-4 0,-1 0 2 15,3 1-1-15,-4 0-2 16,1 1 1-16,0 1-3 0,-2 0 3 0,0 1-5 0,0-2 6 0,-1 0-1 0,4-1-4 16,-2-1 10-16,1 0-11 0,-1 0 7 15,0 0-2-15,2-1-6 0,-2-2 5 0,0 0-5 0,1 0 1 0,-4 1 9 16,0-1-5-1,-4 1 0-15,-1 1-1 16,-5 0-2-16,-4-1-1 0,-3 2-1 16,-3 0 4-16,-5 0-7 0,-1 0 8 0,-5 0-4 0,-1 0-2 0,0 0 8 0,-2 0-8 15,2 0 3-15,0 0 4 0,-2 0-11 16,1 0 6-16,0 0-2 0,3 2 1 0,-3-2 4 16,0 1-1-16,2-1 2 0,2 1-5 0,-4-1 1 0,2 0-2 0,-2 1 1 15,4-1 5-15,-3 0-9 16,1 0 11-16,-1 0-5 15,2 0-2-15,-3 0 8 0,0 0-10 0,-1 0 5 0,-1 0-2 0,0 0-4 16,-1 0 1-16,0 0-8 0,-3 0-5 0,0 0-2 0,0 0-14 16,0 0-11-16,0 0-11 0,-1 0-14 0,-4 1-25 15,0 2-33-15,-3-1-69 16,-1-1-163-16,-2-1-321 0,4 0-484 16,1 0 279-16</inkml:trace>
  <inkml:trace contextRef="#ctx0" brushRef="#br1" timeOffset="384915.6198">11506 16033 736 0,'0'0'484'0,"0"0"-207"0,0 0 6 0,0 0 16 0,0 0-38 0,0 0-24 0,0 0-60 0,0 0-50 16,0 0-30-16,0 0-15 0,0 0-6 16,126-17-10-16,-106 30-1 0,0 3-11 0,1 3-9 15,-4 0-3-15,1 3-16 0,-3 2 4 0,-3 1-5 16,-2 0-4-16,-2 0 4 0,-5 2-10 0,0-2 0 15,-1 2-1-15,-8-1-4 0,-4-2 1 0,-2 2 2 16,-4-4-3-16,-2 3 0 0,-2-4 0 0,-1 1-4 16,-1-3-7-16,0-3-1 0,-1-1-20 0,0-3-14 15,1-3-24-15,-3-2-55 0,-1-3-72 16,-2-2-238-16,6-2-781 0,6 0-389 0</inkml:trace>
  <inkml:trace contextRef="#ctx0" brushRef="#br1" timeOffset="388127.1065">8816 12629 0 0,'0'0'0'0,"0"0"0"0,0 0 123 0,0 0 295 0,0 0-23 0,0 0-46 0,0 0-47 0,0 0-38 0,0 0-36 16,0 0-27-16,0 0-24 0,0 0-26 0,-30-70-17 15,29 69-20-15,1 0-15 0,0 1-24 0,0 0-17 16,0 0-19-16,0 0-19 0,0 0-2 15,0 1-8-15,0 1-2 0,0 3 8 0,6 1-1 16,-1 1 7-16,4 1 4 0,1 4-6 16,2-1 5-16,3 2 0 0,0 2-1 0,1 0-5 0,0 4 2 47,2-1-2-47,3 2 2 0,0 4 5 15,0 0-9-15,3 1-2 0,-1 3-2 0,0-3-7 0,-3 2 6 0,5-2 0 16,-1 0-1-16,-3 0 4 0,5 0-10 0,-1 1 1 0,2-2-2 0,-3 2 1 15,4-2 2-15,-6 1 0 0,5-1-2 0,-3-1-3 16,-2 1 3-16,4 1 1 0,-3-1 1 16,0-1 2-16,3 2-2 15,-1 0 0-15,4 2-2 0,-1-1-1 16,-2 2 2-16,2 2 1 0,2 1 1 0,0 2-1 0,0 1-1 0,2 0-3 16,1 2 1-16,2-2 1 0,-2 0-3 0,1-2 4 0,1 2-3 0,0-1-5 0,1 0 6 15,-1 1 0-15,0-2 1 0,1 0 0 16,-1 1-3-16,-2-2-1 0,1 1 1 0,0 1 1 15,0 0 1-15,0 1 2 0,1 2-3 0,-2-2-2 16,1 3 1-16,-1 1-3 0,1 0 3 0,-3 1 2 0,5 0-4 16,-1-2 3-16,-1-1-4 0,1-1-1 15,-1-2 6-15,4-1-3 16,-3-4 3-16,1-2 2 0,-4-2-4 0,1-2 0 0,-3-1 0 16,-2 0-2-16,0-2-3 0,-2 1 4 0,-1-2-1 15,0 0 2-15,-3-3 5 0,0 2-8 16,-1-1 3-16,1 1 2 0,0 1-8 0,-2 1 6 0,5 1-1 15,0 1-2-15,-1 1 6 16,3 2-4-16,1 1 2 16,-3 0 0-16,0-2-2 0,1-1-1 0,-5-2 0 0,0 1 3 0,2 1-7 15,0-2 7-15,1 3 0 16,-2-4-4-16,3 0 10 0,-1-2-10 0,-3-1 3 0,-2-1 0 0,0 0-6 0,-1-2 8 16,-4-1-5-16,2-1 3 0,-5-3 0 15,0 3 0-15,-1-3 2 16,-4 2-3-16,2-3 7 0,-2 0-10 0,-1 0 2 0,2 0 5 15,-3 1-12-15,2-2 11 0,-2 0-4 0,1 2-2 16,-1 0 11-16,2-2-9 0,-1 1 2 16,1 2 1-16,-1-1-10 0,2 2 8 0,1-3-4 0,-3 1 4 15,3 0 3-15,-3 1-2 16,0-2 4-16,0 1-7 16,0-1-1-16,0 0-2 0,0-1 3 0,-3 0 3 0,2 0-2 0,0 0 5 0,-3-1-5 0,3-1-2 15,-1 0 6-15,0-1-6 16,-2 2 2-16,1 0 3 0,0-2-6 15,0-1 3-15,-1-1-2 0,1 1 2 0,-2-2 2 0,0 1-3 0,1 0 2 16,-1-1-3-16,1 1-2 0,-1 0 1 0,0-1-3 16,0 0 2-16,0 0-7 0,0 0 0 15,0 0-10-15,0 0-9 0,0-1-3 16,0 0-13-16,0 0-10 0,0 0-15 0,-1-2-35 0,0 1-36 16,-6-1-68-16,2-1-124 0,-4 1-238 0,1 0-530 15,3 2 17-15</inkml:trace>
  <inkml:trace contextRef="#ctx0" brushRef="#br1" timeOffset="388532.042">11190 15444 1689 0,'0'0'249'0,"0"0"-2"0,0 0-63 15,0 0-49-15,0 0 3 0,0 0 9 0,0 0-4 16,0 0-8-16,0 0-21 0,0 0-21 0,0 0-12 15,0 0-12-15,0 0-13 0,0 0-7 0,94 57-7 16,-74-49-6-16,3-1-2 0,-3-1-3 16,6-1-2-16,0 1-6 0,1-1-4 0,0-2-7 15,-1 0 0-15,-1-2 1 0,0 1-2 0,-2 0-1 16,1 0-5-16,-2-1-4 0,-3 1 0 16,-2-2 1-16,-2 0 3 0,-2 0 4 0,-2 0-4 0,-1 1-1 15,0 1-7-15,-3-2 1 0,-2 0 0 16,0 0 6-16,-2 2 2 0,-1-1-3 15,4 0-3-15,-4-1-1 0,-1 0 0 0,1 0 3 0,0 0 1 16,0 0-1-16,-1 1-2 0,1 0-3 16,-2 0 2-16,1-1 1 0,-1 0 1 0,0 0 3 15,1 0-6-15,-1 0-8 0,0 0-14 16,0 0-12-16,0 0-13 0,0-1-12 16,0 0-17-16,0-2-24 0,0-2-27 0,0-2-54 15,-1-1-104-15,1-2-219 0,0 1-617 16,0 5-132-16</inkml:trace>
  <inkml:trace contextRef="#ctx0" brushRef="#br1" timeOffset="388986.6661">11817 15031 1067 0,'0'0'304'0,"0"0"-20"0,0 0-33 0,0 0-32 15,0 0-6-15,0 0-25 0,0 0-30 0,0 0-30 16,0 0-24-16,0 0-18 0,0 0-12 16,0 0-9-16,0 0-5 0,15-49-1 0,-15 49-4 0,0 0 0 15,0 0-7-15,0 0-7 0,0 1-3 16,0 0-8-16,0 2 0 0,0-2-4 0,0 2-7 16,0 0-1-16,-2 0-5 0,-1 0 0 15,1 1 0-15,1 1 0 0,-2 1-3 0,2 2-3 16,-2 1 0-16,2-2 2 0,0 2 1 0,0 1 1 15,1-2-2-15,-2 3 1 0,2-1-2 0,0 0-1 16,-2 1 2-16,1 1-4 0,0 2 6 16,-1 0-3-16,0 1-1 0,1 3 4 0,-2 0-5 15,-1-1 3-15,2 1 1 0,-2 2-9 0,0-1 4 16,2 2-2-16,0 0-2 0,-1-2 5 0,-1 4-2 16,2-2 1-16,0 0 3 0,-1-2-4 15,-1 1-1-15,1-3-4 0,1 0-1 0,-1-2 2 16,1 0 1-16,1-2 3 0,-2-2-5 0,1 0 4 15,1-3-3-15,-1-1 3 0,1-2 5 16,0-2-8-16,1 0 0 0,0-2-3 0,0 0-6 0,0-1 10 16,0 0-1-16,0 0-2 0,0 0 1 15,0 0-24-15,0-2-15 0,0-2-15 0,0-3-26 16,4-4-26-16,2 0-63 0,-4-4-157 0,2 4-679 16,0 2-758-16</inkml:trace>
  <inkml:trace contextRef="#ctx0" brushRef="#br1" timeOffset="390133.5285">8929 15441 872 0,'0'0'250'0,"0"0"0"0,0 0-43 0,0 0-19 0,0 0-8 16,0 0-16-16,0 0-22 0,0 0-28 0,0 0-27 15,0 0-23-15,0 0-17 0,0 0-4 16,0 0-2-16,0 0 2 0,15-25 3 0,-9 20-1 16,2-2-1-16,1 2 0 0,2-4-2 15,-1 2 2-15,1-1-1 0,6-2 3 0,-4 1-7 0,6-2-6 16,0 0-5-16,1 1-10 15,3-1 7-15,0 0-4 0,4-1 0 16,2-1 5-16,3 1-5 0,-1-2 2 16,1 0-1-16,6-2-3 0,0 0-2 15,3-1 0 1,1-2-3-16,1 1-5 0,-1-1 2 16,6-1-3-16,-2-1 3 0,2 0 3 0,2 1-6 0,0-3 3 15,2 0-3-15,-1-1-5 0,0-1 9 0,2 1-3 0,-1-1 1 0,-5 1 6 0,3 0-7 0,-1-3 2 16,1 1 1-16,0-2 4 0,0 1-1 15,2-3 2-15,1 1-1 16,2-1-6-16,2-1 6 0,2-2-3 0,1 1 1 16,1-1-1-16,1-1-5 0,0 2 1 0,0 0-2 0,2 1-6 0,-2 1 5 0,2 0 0 0,-3 0-3 15,1 0 4-15,-1 0-4 16,1 0-1-16,-3 0 2 0,-1 3 2 0,-2 0-2 16,-2 2 0-16,-3 1-2 0,-1 0-2 0,-1 1 2 15,-1-1-2-15,-3 3 5 0,-2-2 5 16,0 2-7-16,-1 0 1 15,-2 2-3-15,-3 1-1 0,2-1 6 0,-1 1 0 0,0 2 1 16,-2-3-3-16,1 3 0 0,-1-3-1 0,2 2 0 0,-2 0 0 0,0-1 1 16,3 2 1-16,0-2-3 0,0 2 0 0,-2 0 0 15,2 0 0-15,-2 1 2 16,-2 1-1-16,-1 1-1 0,-3 0-2 0,-3 0 0 16,-1 2 2-16,-7 3 0 0,-4 1 0 15,-4 3 0-15,-3 0-3 0,-2 2 1 0,-3 1 0 16,-1-1 2-16,-2 1 4 0,-1 1-3 0,0 0 0 0,0 0-1 15,0 0-5-15,0 0 4 0,-2 1-1 16,-3 1 2-16,2 0-2 0,-5 2 0 16,4-1 0-16,-4 0-3 15,3 0 0-15,-1 0-3 16,-2 1-5-16,2-1-5 0,0 1-10 16,-1-1-8-16,1-1-10 0,-2 1-12 0,0 0-12 15,-1 0-21-15,-2 0-24 0,1-1-38 0,-2 1-60 0,0-1-115 0,-4-1-222 16,4 0-477-16,4-1-109 0</inkml:trace>
  <inkml:trace contextRef="#ctx0" brushRef="#br1" timeOffset="390554.9792">12271 13482 0 0,'0'0'335'0,"0"0"105"0,0 0-63 0,0 0-53 0,0 0-28 0,0 0-33 0,0 0-27 0,0 0-25 16,0 0-28-16,0 0-36 0,0 0-23 0,0 0-21 15,0 0-23-15,0 0-12 0,-92-52-19 16,92 52-13-16,0 0-7 0,0 3 0 0,4 0 4 0,3 2 6 16,3-1 5-16,2 3 0 0,4 0-3 0,4 0-2 15,3 1-9-15,3-2-2 0,1 2-4 16,4 0-4-16,0-2 4 0,2 3-11 0,1 0-1 0,-3 0-3 16,0 2-9-16,-1-1 7 0,0 0-2 15,-3 2 1-15,-2-2-2 0,-4 2-2 0,-2-2-1 16,-3 1-2-16,-3-1 6 0,-2 1-3 0,-5 0 3 15,-1 1 0-15,-5 0-5 0,0 1 9 0,0 1 0 16,-7 3 1-16,-1-2 6 0,-2 2-10 16,-3 1 1-16,0 1-2 0,-2-1-6 0,-3 1 7 15,1 0 0-15,-3 2 1 0,-1 2 0 16,-2 0-2-16,-2 2-3 0,1 1 2 0,-4 0 2 16,3-1-3-16,0-2 2 0,4-1 0 0,1-1-7 15,4-1 4-15,1-3-1 0,4-2 1 0,0-2 5 16,3-1-7-16,3-3-1 0,1-2 0 15,3-1-2-15,0-3 3 0,1 0 2 0,0-3-6 0,0 2-9 16,5-2-18-16,1 0-32 0,5-3-49 16,3-6-101-16,-1 3-432 0,-5 0-911 0</inkml:trace>
  <inkml:trace contextRef="#ctx0" brushRef="#br1" timeOffset="396623.5262">15825 16104 0 0,'0'0'0'0,"0"0"227"0,0 0 78 0,0 0-3 16,0 0-12-16,0 0-26 0,0 0-39 0,0 0-53 16,0 0-37-16,0 0-23 0,0 0-21 15,0 0-5-15,-19-4-8 0,20 4-5 0,-1 0 6 16,0 0 0-16,0 0-3 0,0 0-10 0,0 0-8 16,0 0-9-16,0 0-4 0,0 0 2 0,0 1-8 15,0-1 2-15,0 0-6 0,0 0-5 16,0 0 3-16,1 0-10 0,0 1 8 0,5 1 4 0,-3 0-1 15,6 2 6-15,1-3-4 0,2 1 1 0,6 0-2 16,2-2 1-16,3 0-4 16,6 1-9-16,2-1 0 0,1 0-8 0,7 0-2 15,0 0 2-15,2 0-11 0,2 0 6 0,2 0-2 0,0 0 0 16,0 0 8-16,2 0-5 16,3 0 0-16,0 0-5 0,1 0-1 0,-3 0 0 15,1 0-1-15,-3 0 4 0,-1 0-4 0,-1 0 4 16,-2-1-2-1,-2-2-7-15,-2 1 10 0,-3-2-8 16,1 2 4-16,-3 0 6 0,0 0-11 0,-3-1 5 0,-3 0-5 0,-2-1 3 0,1 1 5 0,-4-1-5 16,-2 3 4-16,-1-1-4 0,-4 1-5 15,1-1 2-15,-4 0-1 0,0 2 2 0,-2-2-4 16,-1 1 8-16,-1 1-4 16,-4 0-2-16,2-2 11 0,-4 1-11 0,-1 1 3 15,2 0 0-15,0 0-6 0,-2 0 6 0,1 0-2 0,-1-1 0 0,4 0 6 16,-2-1-6-16,0 2 3 0,0 0-4 15,1 0 1-15,-1-1-2 0,0 1 1 16,1 0 2 0,-1 0-8-16,1 0 8 0,-1 0-6 0,-1 0-1 0,-1 0 6 0,0 0-13 15,2 0-3-15,-1 0-9 0,-1 0-21 0,-1 0-9 0,0 0-21 16,0 0-21-16,0 0-30 0,0 0-51 16,0-1-69-16,0 1-149 0,0-1-356 15,0 1-821-15</inkml:trace>
  <inkml:trace contextRef="#ctx0" brushRef="#br1" timeOffset="397254.4398">17053 15588 803 0,'0'0'288'0,"0"0"14"0,0 0-36 16,0 0-24-16,0 0-20 0,0 0-10 0,0 0-41 16,0 0-22-16,0 0-28 0,0 0-19 15,0 0-23-15,0 0-27 0,0 0-13 0,0 0-16 0,-18-66 1 16,18 69 8-16,0 2 4 0,2 2 5 16,1 1-4-16,4 1-1 0,1 0-7 0,3 3 1 15,2 0 2-15,6 3-6 0,2 1 3 0,7 0-3 16,1 4-5-16,3-2 4 0,1-1-7 0,5 2-4 15,0-1-1-15,-2 0-7 0,3-2 1 16,-5 0-3-16,0 0 4 0,-3-3-4 0,-2 2 1 16,-4-2 0-16,2-1-4 0,-6 0 4 0,-2 0-3 15,-4 0 1-15,2 0 2 0,-4-1-8 16,-3-3 7-16,-1-1-4 0,-4-1 1 0,-2-2 6 16,-2 0-4-16,-1 0 3 0,0 0-4 15,0 0 0-15,0 0 1 0,-4-1 3 16,0 1 4-16,1-1-4 0,-4 1 4 0,-1 2-6 0,-1 1-3 15,-2 0 5-15,-2 3-6 0,0-1 4 0,-4 2 1 16,3 1-5-16,-4 0 3 0,-1 0-2 16,-2 2 0-16,-1-1 4 0,-2 1-4 0,-1 3 2 15,-4 2-1-15,-1-1-5 0,-2 2 5 16,0 0-4-16,0-2 5 16,1 0 1-16,2 2-2 0,1-4 2 0,-1 3-5 15,5-2 2-15,-2 0 0 0,2-1 4 0,2 0 2 16,0-1 1-16,1 1-3 0,3-4-1 0,0 2 0 0,4-1 4 0,-1-2-2 15,4-1-1-15,1-1-3 0,0-1-7 16,3-3 5-16,1 0 3 0,0-2 0 16,4 0 6-16,1-2-6 0,-1-1-3 0,1 0-2 0,1 0-1 0,0 0 2 15,0 0 3-15,0 0 2 16,0 0-6-16,0 0 1 0,1-4-10 0,3-2-8 16,2-1-15-16,1-2-30 0,1-5-37 0,3 1-64 15,3-3-119-15,-4 3-329 0,-4 4-700 0</inkml:trace>
  <inkml:trace contextRef="#ctx0" brushRef="#br1" timeOffset="398854.3794">20001 14754 146 0,'0'0'193'0,"0"0"-19"0,0 0 30 0,0 0-12 16,0 0 32-16,0 0 40 0,0 0-21 16,0 0-20-16,0 0-44 0,0 0-48 0,0 0-26 0,0 0-16 15,0 0-8-15,0 0-2 0,13-109-13 0,-21 103 1 16,-2-1-11-16,1 0-10 0,-1 1-1 15,-2 1-15-15,1 0 1 0,-4 0-2 16,0 3 2-16,-4-2 2 0,2 2-2 0,-3 1 1 16,0-1-5-16,0 0 0 0,-1 2 3 0,-2 0-2 15,2 0-1-15,-1 0-2 16,-2 2-6-16,1 1 1 0,-1-1-2 0,-2 4 3 16,0-2-2-16,-3 1-2 15,0 0-1-15,1 1-3 0,-2 1 1 0,0 0-2 0,0 2 1 16,-1-1 0-16,0 1-6 0,-2 2 4 0,2-2-4 0,0 1 1 15,0 1 3-15,0 0-2 16,0 3 1-16,1 0-3 0,-1 0-2 16,1 0 2-16,-1 0 1 0,2 0 2 15,1 0-1-15,2-1-1 0,-1 3-1 0,2-1-3 0,-1 0 3 0,1 1-2 16,-1 2 1-16,3 0 2 0,-1-2-4 0,1 0 0 0,2-2-1 16,1 2 2-16,-1-1 1 15,0 4 1-15,1-1-1 0,-3 3-3 16,0 0 1-16,-1 0-2 0,2 5 2 0,-4 1 2 15,-1 1-5-15,0 4 7 0,0 1-3 16,0 0-8-16,1 1 4 16,2-2-4-16,0-1 2 0,3-2 4 0,4-2-3 15,0-3 0-15,2 1 0 16,2-3 0-16,1 2 7 16,2-2-5-1,0 0 0-15,3 2-2 0,-1-2-8 0,-1 2 5 16,4-1 3-16,-2-2 3 0,1 1 5 0,1 0-8 0,0-1 0 0,0 0-2 0,-1 0 0 0,2 1 4 15,-1 3-1-15,0-1 2 0,-3 1-3 0,4 2 3 16,-2 0-3-16,1 2 2 0,-1-1 4 0,0 0-6 0,0-1 3 0,1 0-4 0,1 0-5 16,1 0 4-16,-2-1 3 0,4 1 2 0,0-2 1 15,1 0-1-15,0 0-4 0,0-2-1 0,1 0 2 16,2 2 0-16,2 0 3 0,0 1-1 0,1 1-2 0,3-1 2 16,-1-3-2-16,0 2 3 0,2 0 2 0,0 0-2 15,1 0-1-15,2 3 0 0,-1 0-6 16,-1 0 5-16,2 0 2 0,1 1-1 0,1 0 3 0,2-1-5 0,0-1 1 15,3 0 1 1,0-4 3-16,4 1-2 0,0-3 1 16,2 0-4-16,-2-1-2 0,2 0 2 0,1 1-3 15,3-1 7-15,1-1 1 0,3 2 0 16,1-3-3-16,2 2-5 0,0-3 5 0,1 1 2 16,2 1-1-16,3 2 2 0,-2 1-5 0,3-1-7 15,-1 2 4-15,1-4 4 0,-1-2 1 0,-2 2 0 16,2-1 2-16,0 0-4 0,-3 0-7 0,1-3 5 15,3-3-2-15,-4-1 5 0,1-2 5 0,0 1-7 16,0 1 3-16,0 0-4 0,2-3 2 16,0 0 9-16,-1-1-6 0,1-2 3 0,-2-1-6 15,1-1-6-15,-1-2 6 0,1-1 0 0,2 0 11 0,0 0-12 0,-1-4 6 0,3 0-3 16,1 0-8-16,1-1 12 0,3-2-7 16,-2 0 5-16,2 0 2 0,0-2-2 0,1 0 0 15,0-2-3-15,3-1 1 0,-1-1 5 16,-3-1 1-16,1 0-2 0,-1-3-6 0,-1-1 4 15,2-1-8-15,-2-3 5 16,0-1 5-16,0 0-8 0,-3-4 10 16,2-1-4-16,0 1-1 0,-2-4-2 0,-2 3 4 0,-1-2 3 0,0 1-1 15,-1-1 9-15,-3-1-10 0,-2-1-6 0,-2 0 6 16,1-2-5 0,-3 1 7-16,4-2 1 0,-3 0-6 15,1 1 4-15,0-2-8 0,-1 2 3 0,-1-2 2 16,1 1 0-16,-2 0 1 0,-1-1-3 0,1 2-2 0,-5-4-1 15,-1 1 2-15,-4 1 3 0,-2 0 1 0,-1 0-3 16,0 2 1-16,-4-2-3 16,-2 0 2-1,0-1-3-15,-2-1 5 0,-1 1 1 0,-3-2-2 0,-2 1 3 0,-2-1-6 16,1 0 0-16,-4 0 4 0,-1 2-4 0,0 0 3 0,-1-1-4 0,-6-1-4 0,4 1 10 0,-4-2-4 16,3 4 2-16,-4 2 1 0,-2-3-10 0,1 6 4 15,-2-2 0-15,0 0-1 0,-1 3 5 16,-3 0-1-16,1-1 2 0,-5 1-6 15,2 0 1-15,-6 1-3 0,1 1 5 16,-5-1 4-16,0-1-6 0,-7 1 3 0,0 0-6 0,0 0-5 0,-4 0 8 16,-2 0 0-16,-3 0 1 0,0 1 6 15,-2 0-10-15,3-3 7 0,-3 3-2 16,-1 0 1-16,1 3 3 0,-2-1-4 16,-2 0-1-16,-1 2-3 0,1-2 2 0,2 3-2 15,-4-2 4-15,3 1 7 16,-2 1-8-16,7 1 0 0,-4 0-2 0,4 3-6 0,0-1 11 15,-1 2 0-15,0 2 2 0,2 0-1 0,-3 4-5 0,-1 0-3 16,0 2 1-16,-4 3 0 0,-2 2 1 0,-4 3 0 0,-3 2-4 16,-2 0-9-16,-3 7-8 0,-5 1-14 0,-1 5-18 15,-2 2-19-15,-4 3-48 16,-2 3-109-16,-5 2-348 0,20-6-677 16,18-5-196-16</inkml:trace>
  <inkml:trace contextRef="#ctx0" brushRef="#br1" timeOffset="400035.2519">19780 14402 0 0,'0'0'0'0,"0"0"484"16,0 0-58-16,0 0-63 0,0 0-44 0,0 0-40 15,0 0-37-15,0 0-30 0,0 0-31 0,0 0-26 0,0 0-26 0,0 0-19 0,43-114-16 16,-42 114-15-16,2-1-14 0,-2 1-17 16,0 0-9-16,1 0-10 0,-1 1-2 15,1 2 1-15,1 4-1 0,-1 0 3 0,1 4-2 0,-2 5-2 16,1 0 3-16,0 5-4 0,-4 4 0 16,2 0-3-16,0 4-3 15,0 2 1-15,0 3-6 16,-3 1 1-16,0 3-8 0,1-1 4 0,0 1 1 0,1 1 0 15,1 0 9 1,-1-1-8-16,1 3 2 0,-1 0 1 16,1 1-11-16,-1-2 8 0,-2 2-3 0,-1 0 1 0,0-1 5 0,-3 0-4 0,2 3 0 15,-1 0-3-15,-2 0 0 0,-2 1-2 0,2 1 0 0,-4-1 2 16,0-2-5-16,0 3 4 0,-3 0-3 0,-2 3-4 16,0-2 7-16,2 1-8 0,-2-3 5 15,3-1 0-15,-1-3-7 0,4 0 5 0,0-4-3 16,-2 0 2-16,2-2 4 0,1-3-2 15,-2 3 0-15,3-2-4 0,1 1-2 0,0-2 0 0,0-1 2 16,3-3 6-16,-1 1 0 16,1 1 1-16,-1 1-5 0,0 3 0 0,1-1 0 15,-1 0-2-15,1-2 6 0,-3 3-2 0,0-3-5 0,2 4 5 16,-3 0-6-16,0 1 5 16,-1 0 4-16,-1-4-5 0,0 0 4 15,1 0-7-15,-1 0-3 0,0 3 9 0,1-2-3 16,0 0 4-16,0-5 5 0,1 0-7 0,1-3-5 0,-2 1 3 0,1-1-6 0,1 1 0 0,0-1 7 15,0 1-3-15,1-1-5 0,-1-1 4 16,2 1-6-16,-1-4 5 16,-1 2 8-16,3-1-4 0,0 0-1 0,1-3-6 0,1-3-5 15,-1-1 1-15,2-3 6 0,0-1 0 16,0-2 5-16,1-2-5 0,-1-3-12 0,2-1 0 0,0-2-13 16,0 0 2-16,0-1-4 0,0 0-16 0,0 0-16 15,0-4-19-15,3-4-30 0,1-6-40 0,2-5-75 16,1-4-223-16,1 4-695 0,-4 5-373 15</inkml:trace>
  <inkml:trace contextRef="#ctx0" brushRef="#br1" timeOffset="400858.4194">20651 14436 291 0,'0'0'431'15,"0"0"-107"-15,0 0 3 0,0 0-46 16,0 0-4-16,0 0-3 0,0 0-28 0,0 0-31 15,0 0-52-15,0 0-41 0,0 0-38 0,0 0-34 16,0 0-9-16,0 0-13 0,30-62-2 0,-30 68 9 16,0 3 4-16,0 2 8 0,1 4-4 0,1 3-4 15,-2 2-11-15,1 4 0 0,-1 2-3 16,1 3-2-16,-1 1 2 0,0 2-3 16,0 1-3-16,-1 4 2 0,1 1-3 0,0 0 3 0,0 1 1 15,0 0-9-15,-1 1 6 0,1-1-8 16,-2-2 6-16,-2 2 3 0,2-1-6 0,1 1 2 15,0-1-6-15,-2 1 0 0,0 0-3 0,2 0 1 16,-1 0 2-16,-1 1-5 0,1 0 3 16,-2-1-5-16,0 0-1 15,-2 3 4-15,3-2-2 0,-3 3 3 0,0 0 0 0,0 1-4 0,1-1 1 16,-1-3-3-16,1-1 2 0,0-1 5 16,-2-5-4-16,3 2 2 0,-3-4-8 0,1 0-3 15,1-4 6 1,0 3-1-16,-1 0 8 0,1 1 2 0,-1 1-5 15,2-4-1-15,-1 1-4 0,0-2-7 0,0 3 8 0,0-1 3 16,-1 1-2-16,0-1 0 0,2-1-1 16,0-1-4-16,0 2 6 0,2-1 3 0,-3 1-3 0,0-2 1 0,4 0-8 15,-3-3-4-15,0 2 7 0,3 1 0 16,-1-3 7-16,-2 3 7 16,1-4-8-16,2 0-8 15,-1 0 1-15,-1 2-4 0,-1-1 2 0,2 1 10 0,2-2-4 16,-1 2-3-16,0 1 0 15,-2 0-1-15,2 1 4 0,-2-2 2 16,2-1 0-16,-1-3-1 0,-3 1-9 0,3-1 3 0,1 1-2 0,-2 0 3 0,2-1 8 16,0 0-2-16,-3-2 2 0,2-2-9 0,-1-2 0 15,-1 1 2-15,2 1-1 0,-2-2 5 0,0 0-2 0,2-2-6 16,0 2 2-16,-1-1 0 0,0-1 6 16,1 0 2-16,1-1-2 15,0-2-3-15,0-2-5 0,-1-2 2 0,2-3 2 0,0 1 4 0,0-3 3 16,0 1-4-16,0-2 1 0,0 0-6 0,0 0 3 15,0 0 3-15,0 0-6 0,0-3 2 16,-1-2-14-16,1-3-16 0,0-1-8 0,-3-6-25 16,1-4-20-16,-3-4-43 0,0-1-92 15,-5-1-215 1,4 4-733-16,2 8-559 0</inkml:trace>
  <inkml:trace contextRef="#ctx0" brushRef="#br1" timeOffset="401809.8177">18055 16022 0 0,'0'0'100'16,"0"0"190"-16,0 0-27 0,0 0 11 0,0 0-12 15,0 0-26-15,0 0-48 0,0 0-34 16,0 0-24-16,0 0-15 0,0 0-8 16,0 0-16-16,0 0-8 0,-55-5-6 0,53 5-7 0,1 0 1 15,-1 0-4-15,2 0-3 0,0 0-11 16,0 0-10-16,0 0-11 0,0 0-6 0,0 0-2 15,0 0-4-15,2 0 4 0,0 0 6 0,2 0 2 16,2 0 10-16,0 0 1 0,2 0-4 0,5 0 0 16,1-1-11-16,0 1-1 15,3-1-2-15,0-1-6 0,1 0 3 16,1 1-2-16,4-2-4 0,-1 1 0 0,2-1-1 0,3 3-5 16,0-1 4-16,2 0 4 15,3 1-7-15,2-1 8 0,0 1-2 0,3-2-2 16,1 2 9-16,6 0-6 0,-1 0 3 0,3 0-3 0,1 0-5 15,3 0-1-15,1 3-1 16,-1-2-4-16,1 0 7 0,-2-1-4 0,1 2-4 0,-1-2-1 16,-1 0-1-16,0 1 1 0,-1-1 1 0,0 0 5 15,-4 0-3-15,2 0-3 16,-1 0-3 0,-3-3-5-16,2 2 5 0,-1-1 3 15,0-2 2-15,-2 2 1 0,0-1-5 16,-3 1-1-16,3 0 4 0,-4 0 1 0,0 2 3 0,3-1-1 0,0-1-2 0,0 1-1 0,2-2 2 0,1 2-3 15,1 1 2-15,0-1 3 0,3 1-6 0,-1-1 3 16,4 0-4-16,-2-2-3 0,2 2 8 0,-1-1-4 16,0 1 3-16,-3 0-3 0,1-2-2 0,-4 2 0 15,1-1-2-15,-2 0 4 16,-1 0-2-16,-1-1 3 0,0 0-3 0,-3 1-3 16,0-2 4-16,2 0-4 0,-3 2 2 0,0-1 7 0,0 0-10 0,-4 1 3 15,1 0-1-15,1 0-3 0,0 0 5 0,-4 1 0 0,1 1 1 16,-2 0-3-16,0 0 0 15,0 0 1-15,-3 0-2 0,1 0 6 16,-2 0-3-16,0 0 1 0,-1 0-5 16,-2 0-3-16,-1 0 7 0,-2 0-2 15,-4 0 2-15,1 0 1 0,-2 0-7 0,-3 0 2 0,-2 0 2 0,-1 0-2 16,-1 0 5-16,-3 0-1 16,-1 0-1-16,2 0-2 0,-4 0 2 0,1 0-4 0,-1 0 3 0,0 0 4 15,0 0-8-15,0 0 4 0,0 0-7 0,0 0-3 16,-1 0 1-16,-1 0-10 0,0 0-1 0,0 0-9 15,-1 0-16-15,-4 0-13 0,-4 0-29 0,-1 0-41 16,-7 0-68-16,-2 1-177 0,2-1-557 0,4 2-755 16</inkml:trace>
  <inkml:trace contextRef="#ctx0" brushRef="#br1" timeOffset="402368.7878">18800 15243 0 0,'0'0'0'0,"0"0"344"0,0 0 33 16,0 0-9-16,0 0-26 0,0 0-30 0,0 0-35 15,0 0-34-15,0 0-25 0,0 0-30 16,0 0-30-16,0 0-30 0,0 0-22 0,0 0-22 0,74-56-17 15,-74 56-10-15,0 1-21 0,0 2-11 16,-1 2-4-16,0 3 1 0,-2 4 10 0,0 3 8 16,1 2 0-16,-4 4-6 0,2 0-5 0,-2 5-5 0,0 0-2 15,-2 2-4-15,-2 2-2 0,2-1 2 16,-1-1-5-16,0-1-1 0,2 1 0 0,0 0 0 16,0-2-1-16,0 0 2 0,0 0-5 0,1 0 0 15,0-2-3-15,-1-4 0 16,2 0 1-16,1-3 0 0,-1-4-2 0,0 1-3 0,1-3 4 15,0 0-5-15,3-2 3 0,0-3 1 0,-1-1-4 16,2 0 3-16,-1-3-4 0,1-1-2 16,0-1 3-16,0 0-6 0,0 0 0 0,0 0-6 15,0 0-9-15,0 0-6 16,0 0-11-16,0-3-11 0,0-2-20 0,0 0-28 0,0-4-34 0,0-2-62 16,-1-1-108-16,0-1-252 15,-3 5-579-15,3 1-6 0</inkml:trace>
  <inkml:trace contextRef="#ctx0" brushRef="#br1" timeOffset="402802.8659">18751 15239 724 0,'0'0'431'0,"0"0"-112"0,0 0-41 15,0 0-30-15,0 0-25 0,0 0-20 0,0 0-32 16,0 0-35-16,0 0-27 0,0 0-24 0,0 0-19 0,0 0-6 16,0 0-4-16,0 0 2 15,17-60-2-15,-4 57-8 0,-2 1-5 0,4 1-6 0,1-1-3 16,2 1-3-16,-1 0-1 0,3 0-5 0,1 1-2 16,0-2-3-16,0 2-3 0,4-1 3 0,-1-1-3 15,0 1-3-15,0-1-2 16,-1 1-3-16,-1-1-3 0,-2 1 3 0,0 0-1 0,-4 1-1 0,-2-1-3 15,-3-1-1-15,0 2 0 0,-4 0-2 16,-4 0 5-16,1 0-3 0,-4 0 1 0,0 0 2 16,0 0-2-16,0 0 6 0,0 0-4 15,0 0 2-15,0 0-2 0,0 0-5 0,-1 0 2 16,1 0-6-16,-1 0 1 0,1 0-1 0,0 0-6 16,-2 0-5-16,1 2-8 15,0-1-9-15,0 1-10 0,1 1-10 0,-3 2-15 0,-1-1-20 16,-2 1-17-16,0 1-25 0,-1 1-42 15,-3 0-55-15,-1 1-110 16,-1 1-200-16,3-2-378 0,3-3-51 16</inkml:trace>
  <inkml:trace contextRef="#ctx0" brushRef="#br1" timeOffset="403350.2383">18696 15456 395 0,'0'0'331'0,"0"0"-41"0,0 0-27 0,0 0-21 15,0 0-24-15,0 0-27 0,0 0-48 0,0 0-30 0,0 0-20 16,0 0-4-16,0 0 7 0,0 0 6 16,0 0 3-16,-9 5-11 0,9-5-6 0,3 0-13 15,-1 1-7-15,-1 1-1 0,3-1-15 16,0 2-2-16,0-2-8 0,3 0-5 0,0 1 3 0,0-2-8 15,2 0-1-15,2 1-5 0,0-1-11 16,4 0 2-16,-1 0-6 0,4 0 2 0,0 0-2 16,2 0 2-16,-1 0-1 15,0 0-3-15,0-1 5 0,0-1-10 0,-2 1 3 0,-3 0 1 16,2-1-8-16,-2 1 11 0,-2 0-3 0,-1 0-3 16,1 0 6-16,-2 1-7 0,-2-1 1 0,1 1 1 15,0 0-1-15,-1-2-1 0,-1 2-1 0,-1-1 3 16,1 1-2-16,0 0 2 0,-3-1 0 15,0 1-5-15,1 0 9 0,-2 0-10 16,-1 0 2-16,2 0 4 0,-3 0-14 0,2 0 11 0,-3 0-3 16,1 0 0-16,-1 0 8 0,0 0-4 0,0 0 1 15,0 0-5-15,0 0 4 0,0 0-5 16,0 0 0-16,0 0 5 16,0 0-10-16,0 0 10 0,0 0-2 0,0 0-5 0,0 0 15 15,0-1-15-15,0 1 4 0,0 0 1 0,0 0-12 16,0 0 7-16,0 0-11 0,0 0-5 15,0 0-1-15,0 0-15 0,0 0-7 0,0 0-13 16,1 1-13-16,-1 1-15 0,1 1-25 16,1 0-29-16,-1 1-75 0,0 2-122 15,0-3-303-15,-1 1-498 16</inkml:trace>
  <inkml:trace contextRef="#ctx0" brushRef="#br1" timeOffset="404264.823">18809 16231 0 0,'0'0'133'0,"0"0"285"0,0 0-71 0,0 0-30 0,0 0-30 0,0 0-24 0,0 0-40 0,0 0-36 0,0 0-31 0,0 0-22 0,0 0-24 0,0 0-14 15,0 0-12-15,0 0-13 0,18-26-3 0,-18 26-5 16,1 0-7-16,-1 0-4 0,0 0-9 16,0 0-11-16,0 0-1 0,0 0-1 0,0 0-4 15,0 0-1-15,0 0-8 0,0 2-8 16,0 1 2-16,-1 2 3 0,0 0 2 0,1 2 10 15,-2 3-7-15,0-1-1 0,-1 3-4 0,0 2-4 16,0 1 4-16,-1 0 5 16,-1 2-1-16,-1 1-3 15,1 0-1-15,-1 0-3 0,1 1 0 0,-1 1 5 16,2-1-5-16,-3 1 1 16,3-1-4-16,-3-3-6 0,4 0 4 15,-4 1-1-15,4-2 3 16,-3 0 7-16,0 2-7 0,2-3-3 0,-1-1-3 0,0 1-1 0,1 1 1 0,-1-3 1 0,3-1 0 15,0-1-3-15,1-2 2 0,0-1-2 0,1-2 2 0,0 0 5 0,0-2-4 16,0 0-1-16,0-2-5 0,0-1-5 0,0 1 5 16,0-1 4-16,0 0 2 0,0 0 6 15,0 0-7-15,0 0-1 0,0 0 0 0,0 0-5 0,0 0 5 16,0 0 1-16,0 0-4 0,0 0-4 0,0-2-7 16,0-1-13-16,1 0-9 0,-1-2-21 0,1-1-37 15,1-1-56-15,-1-1-135 0,1 1-441 16,2 2-991-16</inkml:trace>
  <inkml:trace contextRef="#ctx0" brushRef="#br1" timeOffset="406522.7213">23808 12515 0 0,'0'0'0'0,"0"0"0"0,0 0 0 0,0 0 218 0,0 0 84 0,0 0 10 16,0 0-23-16,0 0-33 0,0 0-28 15,0 0-27-15,0 0-27 0,4-123-10 0,-9 111-25 16,1 1-20-16,-3 1-14 0,-2-2 7 0,2 2-16 15,-7-2-10-15,1 1-8 0,-3 0-31 0,2 1 2 16,-5 1 4-16,-1-2-15 0,-1 3-2 0,1 0-10 16,-2 1-10-16,0 0 5 0,-3 2-5 15,3 0 3-15,0 1-4 16,-1-1-2-16,2 0 2 0,-3 1 7 0,2 0 1 0,1 0-1 16,-1 0-1-16,-4 0-12 15,3 2 0-15,-5-1 2 0,2 0-8 16,-3 2 8-16,-2 0 1 0,0 1-4 0,-2 0 7 0,-2 0-7 0,0 2-1 15,-3 3 0-15,-1 0-4 0,-1 1 1 16,4 1 0-16,-3 0 0 0,0 1 3 0,-2 1-1 16,1 0 1-16,-1 1-2 0,-1 0 3 15,2 2-4-15,-1 0 0 0,0 0 0 0,3 1-9 16,-1 1 9-16,6 0 1 0,1 2-2 0,2 1 6 0,0 2-6 0,2 1 0 16,-1 2 0-16,4 0-3 15,-1 2 1 1,3 1 0-16,1-2 4 0,0 3-1 0,-2 1 2 0,4 0-2 0,-1 0-1 0,1 0 1 0,-1 3 1 15,0-1-1-15,0 0 4 0,-3 1-1 16,-1 2 0 0,1 2 1-16,-5 0-2 0,0 5 0 0,1 0 1 0,0 2-2 0,-2 1 0 0,0 0-2 15,2 1-1-15,-1-1-2 0,7 0 2 0,1-2 3 16,2-1-3-16,4-2 2 0,1 1-4 16,4-5-4-16,1 1 6 0,4-1 0 0,-3-3 1 0,6 0 5 15,0 1-7-15,0 0 0 0,2 1 0 16,0 2 1-16,0 1 3 15,3 3 1-15,2-1 1 0,6 4-6 0,3 0 4 0,2 3-3 16,2-3 2-16,2-4 6 0,1-2-3 0,-1-2 1 16,3 0-2-16,3-2-6 0,-1 4 6 15,3-3 0-15,1-1 3 0,-2-3 2 0,0-2-3 16,1-1-3-16,3-2-2 0,0 2 2 0,3-2-2 16,0-3 5-16,1 0-3 15,2 0-4-15,1-2 5 0,2 1-6 0,2-2 3 0,0 0 5 16,0-2-8-16,2-2 4 0,2-3-2 15,1 0-5-15,0-3 6 0,3-2 2 0,-2-1-2 0,-3-1 0 16,5-3-2-16,-2 2-3 0,1-2 6 0,1 0-1 16,-2-2-1-16,1-4 3 0,1 0-6 15,1-1-2-15,2-2 6 0,2 2-5 16,0-2 6-16,-2 0 1 0,2 0-3 0,-6-2 0 16,-2 1-2-16,1-2 0 0,0 1 4 0,-3 0-3 15,5-1 4-15,0 0 3 0,-1-1-4 0,-3-1 3 0,1 0 1 16,-3 0-1-16,2-2-2 0,-3-1 1 15,-1-1-3 1,-2-3-1-16,1 0 3 16,-3-2-1-16,-3-5 3 0,3-1 0 0,-5-4-2 15,2 0 0-15,-3-2-3 0,-2 1-2 0,0-1 9 0,-3-1-2 0,1 0 1 0,1-3-3 0,1-1-4 16,-3 1 0-16,-2-1 0 0,2-2 5 0,-3 0-4 16,2 0 0-16,-1 2-1 0,-2-2-6 0,0 0 7 15,-3 1-2-15,-2 0 4 0,-1 0 7 0,-1 3-11 0,-4-2 3 16,-1 3-2-16,-2-1-7 0,-3 3 10 15,1-3 0-15,0 3-1 0,-5 0 1 0,-2 2-2 16,0-1-1-16,0 0 0 16,-8 1 5-16,3-1-3 0,-4 2-1 0,1 0-1 15,-3 1-7-15,1 0 6 0,0 2-1 0,-1-2 4 16,2-2 4-16,-2 1-7 0,-2-1 2 16,-1 0-4-16,2 1-2 0,-1 3 5 15,-4 2-1-15,0 1 2 0,-2-1 1 0,-6 0-3 0,0-1-2 16,-5 0 1-16,-6 2 2 0,3-1-1 0,-5 2 7 15,2-1-6-15,-6 0 0 0,-1 3 0 16,1-1-5-16,-3 2 5 0,0 2-1 0,1 2-1 16,1-2 1-16,-3 4-3 0,2 3 4 0,1 0-2 15,-1 2 0-15,3 3 1 0,4 2-5 16,-7 2 1-16,2 2 0 0,0 2-2 0,-6 0 1 16,1 6-13-16,-7 5-4 0,1 4-7 0,-3 5-10 15,-2 1-3-15,-2 5-13 0,3 0-21 0,2 6-27 16,-2 2-55-16,4 3-86 0,4 1-344 15,15-10-657-15,12-9-130 0</inkml:trace>
  <inkml:trace contextRef="#ctx0" brushRef="#br1" timeOffset="407316.6879">23171 12180 0 0,'0'0'29'0,"0"0"246"15,0 0 25-15,0 0-36 0,0 0-28 0,0 0 1 16,0 0-4-16,0 0-2 0,0 0-18 15,0 0-24-15,0 0-26 0,0 0-25 0,0 0-19 0,0 0-15 16,48-86-19-16,-48 86-22 0,0 0-16 16,0 0-14-16,0 0-12 0,0 0-8 0,0 4-1 15,-1 2 5-15,0 2 14 0,0 4 9 16,-1 1 8-16,-3 6 1 0,1 1-10 0,1 2-5 16,-3 4-5-16,2 1-5 15,-2 4 5-15,1-1 0 0,-3 4-4 0,0-1-2 16,0 4-5-16,2 0 0 0,-4 2-2 0,0 2 2 15,0 3-2-15,-1 0-2 0,-2 1-1 0,1 1-3 16,0-2 0-16,1-2 0 0,-2 0-1 0,-1 0 5 16,2-1-4-16,-3 1-2 0,-1 1 1 15,-1 0-4-15,3 1 0 0,-3-1 1 0,4-1-2 0,-1 0-4 16,0 1 2-16,2 0-2 0,-1 2 1 16,-3 2 3-16,5-3-3 0,1 1 2 0,-1-1-1 15,1-2-2-15,1 1 5 0,-2 1-1 0,3-2 0 0,2 1 2 16,-2-3-4-16,-1 0-2 0,-1-1 0 0,2-2 1 15,-1-3 0-15,1 0 4 0,0 0-3 16,-1-2-1-16,0 0 3 16,-1-3-3-16,2-2 2 0,3-2 3 15,-3-4-8-15,0-1 6 0,3 1-4 0,-1-4 0 0,1-1 3 0,-1-2-1 16,3-2 0-16,1-1-2 16,-2 0 1-16,3-2-3 0,-1 2 1 0,0-2 0 0,0-2-3 0,0 0 3 0,1-2-3 15,0-2-6-15,0 1 3 16,1-2-7-16,-1 1-2 0,1-1-4 0,0-1-10 15,0 0-4-15,0-1-12 0,0 0-14 0,0 0-20 16,0 0-27-16,0-4-22 0,2-1-44 0,5 0-99 16,-2-4-258-16,3 1-580 0,-2 2 58 15</inkml:trace>
  <inkml:trace contextRef="#ctx0" brushRef="#br1" timeOffset="408014.9315">23909 12254 0 0,'0'0'0'0,"0"0"0"0,0 0 353 0,0 0-7 16,0 0-15-16,0 0 1 0,0 0-22 0,0 0-20 16,0 0-38-16,0 0-45 0,0 0-46 15,0 0-40-15,0 0-36 0,49-99-31 0,-49 99-16 16,0 0-14-16,0 2-3 0,0 3 0 0,0 0 5 16,0 4 11-16,-1 2 7 0,-1 4 2 0,-3 2 0 15,1 3-4-15,-4 1-3 0,4 1-3 16,-3 0-5-16,0 3-5 0,2-1-2 0,-3 0-3 15,0 3-3-15,2-1 2 0,-1 3-2 0,-2 1-2 16,2 0 2 0,0 2-3-16,-2 0 2 0,0 0 0 0,-1 1 0 15,1 2-3-15,-2-1-2 0,2 2-1 16,-1-2-1-16,-1 0 1 16,0 0 0-16,0 1-4 0,-2 2 1 0,-2-2-1 0,3 3 0 0,-2 0 1 15,-1 0-6-15,5 0 3 0,-1 1-4 0,-1 1 2 0,1-1 3 16,-4 0-1-16,5-3 0 0,3 0-1 15,-2-2 2-15,0 0-4 16,1-1 0-16,-1-3 3 0,4-2-6 0,-3-1 6 0,0-1-1 0,3-1-1 0,-2 3 7 0,-2 0-7 16,1 1 3-16,2 0 0 15,-1 0-6-15,-3-1 5 0,1 1-2 0,0 2-6 0,-1 2 6 16,3-2-3-16,-3-1-1 0,2 2 3 16,-1-3-2-1,1 2 2-15,0-4-1 0,4 1 2 0,-4-2-5 0,4-1 4 0,-2-2 1 16,3-4-3-16,-3 0 9 0,4-3-8 15,-1 1 2-15,-2-3 1 0,2-3-6 0,3 0 4 0,-1-4-2 0,0-1 1 16,1 0 3-16,-1-1-4 16,1-2 3-1,-1 1 0-15,1 0 3 0,0-3-5 0,-3 0-1 0,3-1 3 16,0 1-9-16,-1-1 8 0,1 0-6 0,0 0-6 16,0 0-1-16,-1 0-14 0,1-1-10 0,0-1-20 0,-2 0-30 15,-1-3-32-15,-2 1-61 0,1-2-114 0,-3-2-251 0,3 1-621 16,-1 4-77-16</inkml:trace>
  <inkml:trace contextRef="#ctx0" brushRef="#br1" timeOffset="408761.5612">21733 13459 673 0,'0'0'79'0,"0"0"-28"0,0 0 24 0,0 0 34 0,0 0 14 16,0 0 12-16,0 0-11 0,0 0-18 16,0 0-18-16,0 0-18 0,0 0-20 0,0 0-24 15,0 0-5-15,0 0 6 0,-53-15 24 0,53 15 44 16,0 0 32-16,0 0 23 0,2 0 13 15,0 0-13-15,5 0-17 0,2 0-17 0,1 0-21 16,2 0-17-16,7-1-7 0,3-2-6 0,0-1-6 16,7 1 0-16,1-2-11 0,1 2-7 0,5-1-6 15,-1 1-9-15,5-1 0 0,1 1-3 16,3 0-1-16,4 0-1 0,2-1-4 0,2 3 0 16,0-2-3-16,6-1 0 0,1 2 1 0,4-2-2 15,1 2 3-15,5-1-4 16,2 1 3-16,-1 1 1 0,2-1-2 0,0 0 4 0,-1 1-3 15,1 0-1 1,5 1 0-16,-4 0-8 0,1-1 3 16,1-2 0-16,-4 2-2 0,-2-1 5 0,0-2-4 15,-1 1 1-15,-5 1-4 0,-1-2 1 0,-2 1-1 16,-4-1-1-16,-3 1 2 16,-4-1-5-1,-4 0 2-15,-4-1 0 0,-4 2 0 0,-5-2 5 0,-3 1-4 0,-4 0 0 0,0 1 1 16,-5-2-7-16,-4 2 5 0,-1 0-2 0,-3 0 3 0,-4-1 1 0,-4 2 1 0,-2 1 1 15,2 1-2-15,-4 0 1 0,0 0-2 0,0 0-2 16,0 0 2-16,0 0-9 0,0 0 3 0,0 0-4 0,-1 0-10 16,-3 0-1-16,2 0-19 0,-5 0-13 15,1 0-17-15,-7 2-24 0,-1 2-25 16,-5-3-35-16,-1 2-65 16,-2-3-168-1,2 1-473-15,9-1-805 0</inkml:trace>
  <inkml:trace contextRef="#ctx0" brushRef="#br1" timeOffset="409524.5942">22576 12559 0 0,'0'0'313'16,"0"0"110"-16,0 0-57 0,0 0-47 0,0 0-33 15,0 0-33-15,0 0-29 0,0 0-28 0,0 0-31 16,0 0-28-16,0 0-23 0,0 0-22 0,0 0-11 15,0 0-13-15,-20-44-12 0,12 44-8 0,-2 0-12 16,-3 1-3-16,0 4-2 0,-5 0-1 16,0 1 4-16,0 0-4 0,0 2 2 0,-2 1-3 15,0 1-3-15,0 2-2 0,0-2-4 0,0 3-1 16,2 1-4-16,-3 2 0 16,1 1-1-16,2 4-2 0,1 1 4 0,0 0-4 15,0 3 0-15,4-1 0 0,0 0-3 16,1 1 0-16,6-3-1 0,-1 0-1 0,6-1 1 0,1-1-2 15,0 1 2-15,9-3-3 0,1-1 1 0,3-2 3 16,4-1 1-16,3-1 3 0,1-4 0 0,2-2-1 16,5-2-1-16,0-3-4 15,-2-2 2-15,2 0-4 0,-3 0 1 0,-1 0 0 0,-2 0-4 16,-2 0 1-16,-2-5-1 0,-3 3 2 0,-1-3 1 16,-3 1 0-16,-6 1 2 0,1 0 0 15,-4 0 4-15,-2 2-1 0,0-1-1 0,0-1 2 0,0 2-8 16,0 0 1-16,-2-2-1 0,0 3-2 15,-2-1 4-15,3 1-4 0,-1 0 2 16,-1 0-1-16,-2 4-3 0,3 1 0 0,-3 2 0 0,1 2 2 16,0 1 2-16,-2 1 0 0,-1 3 0 31,3 1-1-31,-3 1-6 0,4 1 3 0,-1-1-1 0,-1 2 2 0,1 0 5 0,-3 2-5 0,3 0 0 16,-2 2 0-16,2 0 0 15,-2 1-1-15,2 0-5 0,-4 1-14 0,1 2-27 0,2-1-27 16,-1 0-49-16,-4 1-74 0,6-1-181 0,-2-6-784 0,4-7-594 0</inkml:trace>
  <inkml:trace contextRef="#ctx0" brushRef="#br1" timeOffset="410240.916">20617 14773 0 0,'0'0'0'0,"0"0"0"0,0 0 0 0,0 0 0 0,0 0 0 0,0 0 0 0,0 0 0 15,0 0 0-15,0 0 0 0,0 0 0 16,0 0 0-16,0 0 0 0,0 0 0 0,0 0 0 16,37-29 0-16,-36 28 0 0,0-1 30 0,-1 1 82 15,0-1 12-15,0 1 4 0,0-2-10 16,0 1-8-16,0 1-10 0,0-1 1 0,0 0 2 16,0 1-1-16,0 0 0 0,0 1 2 0,0 0 2 15,0 0 6-15,0 0 12 0,0-1 7 0,0 1 0 16,0-1-5-16,0-1-20 0,1 1-17 0,0-1-17 15,1 0-21-15,-1 0-13 16,0-1-15-16,2 1-11 0,-2 0-4 0,3 0-6 0,0 1 2 16,0-2-4-16,4 0 0 0,-2 2-6 15,0-2-14-15,2 1-25 0,1 0-70 0,-2-2-138 0,-2 4-326 16,0-3-465-16</inkml:trace>
  <inkml:trace contextRef="#ctx0" brushRef="#br1" timeOffset="410880.9676">20931 14600 505 0,'0'0'463'0,"0"0"-86"0,0 0-96 15,0 0-45-15,0 0-29 0,0 0-27 0,0 0-28 16,0 0-23-16,0 0-17 0,0 0-7 16,0 0-5-16,0 0-6 0,0 0-11 0,4-2-3 15,-3 2-4-15,-1 0-13 0,0 0 1 0,2 0-12 16,-2 0-11-16,0 0 0 0,0 0-13 0,1 0-3 16,-1 0-3-16,0 0-10 0,1 0 3 0,-1 0-3 15,2 0 0-15,2 0 2 0,0-2 0 0,4 0 0 16,-3-1-1-16,4 0 6 0,2-1-4 0,5 1 3 15,-3-3 3-15,5 1-5 0,-2-1 3 16,4-1-3-16,-2 1-3 0,1 0 2 16,2 1-2-16,-1-1-1 0,0 1-1 0,1-3-2 0,1 3-2 15,0-1 0-15,2 0 2 0,-1 0-3 16,-1 1 4-16,1-1-1 0,1 0-2 16,-2 0 4-16,1 1-6 0,-1 0 0 0,2-1 3 15,-2 2-6-15,3-3 7 0,0 2-4 0,-1-1-4 16,4 0 6-16,-1 0-4 0,-1-3 2 15,1 3 1-15,-2-1-2 16,1 0-2-16,0 0 0 0,0 0 0 0,1 1 0 0,-3 0 0 0,-4 1-1 0,0 0-1 16,-2 1 6-16,-4-1-7 0,3-1 3 15,-5 2 2-15,2-1-5 16,0 2 3-16,-3-1-2 0,0 1 0 0,-2-1-2 16,-1 2 4-16,-3 0 1 0,1-1-1 0,-2 1-1 0,-2 1-1 15,2 0-1-15,-3 1 3 0,0 0 0 16,-1 0 1-16,0 0-2 0,0 0 0 0,0 0 3 0,0 0-4 15,0 0 2-15,0 0-1 0,0 0-4 16,0 0 3-16,0 0-2 0,0 0 0 0,0 0 3 16,0 0-3-16,0 0 0 15,0-2-5-15,0 1 1 0,0 0-5 0,0 1-5 16,0-1 0-16,0 1-16 0,0-1-3 0,-1-1-15 0,0 0-17 16,-1-1-11-16,0-1-30 0,0-1-36 0,1 0-69 15,-2 0-151-15,0 0-357 0,1 1-720 16</inkml:trace>
  <inkml:trace contextRef="#ctx0" brushRef="#br1" timeOffset="411256.644">21667 14043 1544 0,'0'0'329'0,"0"0"-1"0,0 0-71 0,0 0-42 0,0 0-44 0,0 0-23 16,0 0-26-16,0 0-26 0,0 0-19 15,0 0-33-15,0 0-18 0,0 0-7 0,0 0 1 0,0 0 9 16,-40-27 6-16,53 32 7 0,1 3 1 0,6-1 3 16,5 0-2-16,-2 0-9 0,6 0 2 15,0 1-12-15,-1 0-3 0,-1 1 0 0,1 0-14 0,-1 2 6 16,-1 2-6-16,0 0-2 0,-2 0 5 0,-2 4-6 16,-2-1-1-16,-1 1 0 0,-2 0-8 15,-5 0 7-15,-1-1-2 0,-3 0 2 16,-5 0-1-16,-1 1 5 0,-2 0 0 0,-1 2-2 0,-4 0 12 15,-5 1-11-15,-2 1 2 0,-2 1 2 16,-1-1-7-16,-1 0 5 0,-3 0-4 0,1-3-1 16,2 1 8-16,-2-2-9 0,4 0 4 0,-3-1-5 15,2-1-7-15,0-1 5 0,2-1-1 0,-1-3 4 16,2 0-2-16,2-1-7 0,0-2-14 16,4-2-21-16,0-1-21 0,3-2-47 0,0-2-75 15,1 0-234-15,2-2-855 0,0 1-516 0</inkml:trace>
  <inkml:trace contextRef="#ctx0" brushRef="#br1" timeOffset="412855.9468">16285 12410 0 0,'0'0'0'0,"0"0"0"15,0 0 0-15,0 0 0 0,0 0 144 0,0 0 127 0,0 0-12 16,0 0-20-16,0 0-18 0,0 0-21 0,0 0-12 16,0 0-22-16,0 0-30 0,0 0-30 0,-13-16-31 15,13 16-19-15,0 0-12 0,0 0-11 16,1 0-5-16,0 2 0 0,2 0 7 16,2 0 10-16,-1 2 11 0,4-1 4 0,1 2-4 0,3-1-3 15,-1 2-9-15,6 0-9 0,-3-1-2 0,5 2-6 0,-1 0 1 16,3 1 1-1,1 2 0-15,0-2 0 16,6 2-2-16,0-1-2 0,3 0-4 0,2 1 5 0,8 0 1 16,0 1 3-16,3 0 7 0,4-1-8 0,4 2 6 15,2-3-2-15,1 0-9 0,2 0 7 16,0 0-10-16,3-1 0 0,1 2 2 0,0-2-4 0,1-1 2 16,3 1-2-16,-2-2-3 0,0 3 0 15,-2-2-3-15,-2 1 0 0,-3-1-4 0,0 1 5 0,-3-1-7 0,-1 3-3 16,2-2 2-16,-2 1-10 0,0 2 7 0,1-3 1 15,0 0 0-15,0 1 7 16,2 0-6-16,-1 2 0 0,0-1 2 0,0 1-5 0,0 1 3 16,0-1-2-1,0 2 1-15,-1 0 1 0,1-2 0 0,-1 1 1 0,2 0-3 16,-3-1 6-16,2-2-3 0,-1 0 0 0,-1-1 3 16,-1 0-8-16,-3-2 5 15,-1 1 0-15,-1-1-3 0,1-1 9 0,-3 2-7 0,1 1 0 0,1 2 1 0,2-2-7 16,1-1 4-16,3 2 1 0,1-2 2 15,4 0-1-15,1 0 2 0,-1 1-1 16,1 0 0-16,-2 0 6 16,2 1-6-16,-1-1 0 0,-2-1 3 0,1 0-7 0,-1 0 4 0,-3-1-1 0,-1-2-2 15,0 1 6-15,-1 0-4 0,-3 1 0 0,-2 1-1 16,-4 0-4-16,-1 0 1 16,-3 1 0-16,-3-1 1 0,-1 0 1 15,0-1-1-15,-3 2 1 0,0-1-2 0,-1 2 3 16,-1-1-4-16,-1 0-1 0,-1 0 2 15,2-2-5-15,-5 0 6 0,4-2 0 16,-5-1 0-16,0 1 2 0,-3-3-1 0,1 3 1 0,-5 0-1 0,0-1-4 16,-1 0 3-16,1-1-3 0,-4 0 2 0,1 1 0 15,-1-2 1-15,1 1 1 0,0-1-2 0,1 1 2 16,0-1 0-16,3 1 0 0,-2-1-1 0,1 2-1 16,0-1-1-16,-1 0 0 0,2-2 0 15,-4 1 4-15,4 2-2 0,-2-2-1 0,2 3 0 16,-2-2-3-16,2 3 2 15,-2-3 0-15,0 1 1 0,1-1 1 0,-4 2-1 0,4-2-1 16,-1 1-1-16,-2 0 2 0,3 0-1 0,0 2 1 16,3-1 2-16,-2 0-3 0,1 0 0 0,2-1 0 0,-5-2-1 0,3 1 4 15,-3-1-1 1,3 1 1-16,-5-1-3 0,4 1-1 16,-5 0 1-16,0-2-1 15,-2 0 2-15,-2 0 1 0,-1 1-1 0,-2-1 0 0,0 0-2 0,-2 1 1 0,-2-1 2 0,1 0-1 16,-1 1 2-16,1-1-3 0,-1 1-1 15,0-1 1-15,0 0-1 0,0 0 3 0,0 0 0 16,0 0-1-16,0 0-1 0,0 0-4 0,0 0-2 16,0 0-6-16,0 0-4 0,0 0-10 0,-1 0-17 15,0-1-18-15,0-1-33 0,-3 1-43 0,-2-2-72 16,-3-1-159-16,3 4-344 16,0-2-495-16</inkml:trace>
  <inkml:trace contextRef="#ctx0" brushRef="#br1" timeOffset="413381.595">21146 12905 988 0,'0'0'275'0,"0"0"36"0,0 0-15 0,0 0-24 0,0 0-22 0,0 0-30 16,0 0-51-16,0 0-50 0,0 0-47 15,0 0-36-15,0 0-12 0,0 0 1 0,0 0 10 16,0 0 11-16,18 5 5 0,2 8-1 0,1 0-6 15,3 1-7-15,3 1-8 0,2 2-6 16,2-1-3-16,1 2-7 0,-1 0-1 0,0 2-4 16,-2-3-2-16,0 2-1 0,0-2-1 0,-4 1-2 15,2 0-2-15,-6-2 1 0,1 3-1 16,-3-1 2-16,-3-2 1 0,-3 2-1 0,-3-2-3 16,-6 0 2-16,2-1-2 0,-5 0 3 0,-1 0 6 0,0-2-4 15,0-1 3-15,-5 0-3 0,-1 1-4 16,-3-2 9-16,-1 1-2 0,-2 0 2 0,-2 1 3 15,-1-2-5-15,-4 0 2 0,-1-1-1 0,-2-2 1 16,-3 2-1-16,-1 0-1 0,-4-1-3 16,0 0-2-16,-1-1 1 0,-5 1 1 0,0-3 1 0,-3 2 5 15,-3-1-6-15,3 0 1 0,0 1-1 16,4-2-2-16,-1 2 9 0,5-3 1 0,4 1 3 16,2 1-1-16,4-2-5 0,3 1-2 0,3-1-2 15,2 0 2-15,0 0-3 0,5 1 2 16,1-3-2-16,-1 2-5 0,-1 0 2 0,4-3-1 15,-1 3 2-15,2-2 8 0,-1 1-10 0,3 1 1 16,-3-2-2-16,1 2-5 0,3-2 8 0,-1 1-2 16,0-1 2-16,1 0 0 0,-1 0-5 0,2-1-4 15,0 1-4-15,0-1-6 0,0-1-12 16,0 1-16-16,6 0-22 0,0-1-39 0,3-1-40 16,3 0-91-16,4 0-197 0,-4-3-660 15,-3 1-418-15</inkml:trace>
  <inkml:trace contextRef="#ctx0" brushRef="#br1" timeOffset="414785.1524">21902 13601 0 0,'0'0'0'0,"0"0"303"0,0 0 16 0,0 0-28 0,0 0-23 0,0 0-29 0,0 0-33 0,0 0-26 0,0 0-32 0,0 0-24 0,0 0-23 0,0 0-14 16,0 0-12-16,-7-28 0 0,9 27-5 0,1 0-4 15,0-2-4-15,-1 3-7 0,0-4-5 0,4 2-3 16,-2 0-4-16,3-1 0 0,-1-1 0 0,2 1-1 16,3 0 0-16,2-2-4 0,2 0-4 15,1 1-3-15,1-1-2 0,4 2-1 0,3 0-2 16,-1 1 0-16,0 1-3 16,2 0-1-16,-2 1-6 0,-2 0-6 15,-1 0 1-15,-4 1-5 0,-1 3 2 16,-1 2 0-16,-2 0-6 0,-2 1 0 0,-4 2-2 0,1 0 2 0,-5 0 1 15,-1 2 4-15,-1 0 3 0,-1 2 1 0,-3 1 5 16,-5 0-1-16,-2 1 0 0,-2-1 0 0,-1-1-4 0,-1 0 1 16,-1 0 0-16,2-2-3 0,-2 1 0 15,3-3-1-15,-2-1-1 16,2 0-2-16,3-3 1 0,1 0-3 0,3-1-1 0,0-2 4 16,4-1-2-16,0 0 1 0,2-1-1 0,0 0-2 0,0 0 1 15,0 0 0-15,0 0 3 0,0 0 2 0,0 0-3 16,2 0 2-16,1 0-3 0,4-2 1 15,2 0-2-15,2-1 1 0,2 0-2 16,4 0-2-16,-1 1-1 0,1 1-3 16,4 1 1-16,-2 0 2 0,2 0 0 0,1 0 3 0,0 3-2 15,-2 1-2-15,0 0 3 0,-2 0-3 0,1 2 4 16,-7 0 0-16,0 1-3 16,-2-1 3-16,-2 1-2 15,-1 1-2-15,-5 1 2 0,-1-1 0 0,-1 0 2 0,0 1 2 16,0 0 0-16,-7 1 1 0,1 2 3 0,-3 0 2 0,-1-1-5 15,-3 0 3-15,-1 0-3 0,1-2-2 0,0 0 7 0,-1-2-5 16,1 0 0-16,3-1 0 0,-2-1-5 16,1 0 5-16,1 0-3 0,-2-1 2 15,-1 0 0-15,3-1 1 0,-2 0-1 0,2 1-4 0,1-3 5 16,-1 2-5-16,4 0 2 0,-1-1 2 16,-2 0-6-16,2-1 5 0,2-1 1 0,-3 0-3 15,5 0 6-15,-2 0-3 0,2 0 1 0,3 0 0 0,-3 0-3 16,2 0 2-16,-1 0 0 0,0 0 0 15,1 0-1-15,0 0 3 0,1 0-4 0,-1-1 0 0,0-1 3 16,0 0-5-16,-2 1 2 16,1 1 2-16,0-1-8 15,0-1 6-15,0 0-3 0,-3 1-2 0,4-1 6 0,-2 1-4 16,-1 0 4-16,1-1-2 0,2 0 1 16,-1 1-3-16,0 0-1 0,0 0 1 0,0 1-7 0,2-2 3 0,-1 1-6 15,1 1-6-15,0-1-2 0,0 0-18 16,0 0-17-16,1-2-31 0,-1 1-64 15,5 0-72-15,-2-2-195 0,1 3-689 16,0-1-485-16</inkml:trace>
  <inkml:trace contextRef="#ctx0" brushRef="#br1" timeOffset="418267.8361">2691 12972 382 0,'0'0'233'0,"0"0"52"0,0 0 14 16,0 0 5-16,0 0-32 0,0 0-48 15,0 0-19-15,0 0-27 0,0 0-23 16,0 0-21-16,0 0-24 0,0 0-18 0,-16-49-15 15,14 49-12-15,-3 0-8 0,4 0-8 0,-3 0-12 16,1 0-6-16,-1 2-3 0,1 1-5 0,-3 1-6 16,2 3-3-16,-2 4 0 0,-4 0 2 15,3 3 2-15,-1 1 1 0,-3 3 0 0,1 1-2 0,1 0-3 16,0 0-1 0,1 2-2-16,1-2 0 0,1 1 2 15,-1 0-5-15,4 0 1 0,-2 1-5 0,2 0 0 16,3 1-1-16,0-1 1 0,0-2 0 0,3-1-3 0,4 1 1 15,0-3-2-15,1-1 3 0,2-2 2 0,4-3-3 0,-2-2 2 0,2-2-2 16,2-3-1-16,-1-1 3 0,0-2 0 16,1-2 2-16,0-4 1 0,1-4 3 15,-3-1-2-15,4-2 0 0,-5-3 1 0,3 0-4 0,-4-2 3 16,0 0 1-16,-2-1-5 16,-1-1 7-16,-2 2-3 0,-2 1 4 15,-3-1 3-15,-2 0-2 0,-2 2 2 0,2 0-2 0,-4-2-1 0,-3 1 2 16,-3 0-3-16,0 0 0 0,-3 2-1 0,-1 0-1 15,0 2-2-15,-2 2-3 0,0 1 0 16,0 1-6-16,-1 3 4 0,0 0-4 16,-3 3-3-16,0 0 3 15,4 3-6-15,0 0 3 0,2 2-1 0,3 2-5 16,3 2-1-16,1 0-4 0,1 2-1 0,3 1-1 16,0 1-17-16,1 1-15 0,2 0-34 15,0 1-50-15,4-1-99 0,4 1-209 0,-2-2-651 31,0-4-477-31</inkml:trace>
  <inkml:trace contextRef="#ctx0" brushRef="#br1" timeOffset="418804.5254">3366 12816 175 0,'0'0'448'0,"0"0"-47"0,0 0-36 15,0 0-43-15,0 0-42 0,0 0-43 0,0 0-48 16,0 0-35-16,0 0-31 0,0 0-12 0,0 0-3 15,0 0-13-15,0 0-14 0,-120 12-14 16,116-8-12-16,0-2-16 0,2 0-12 0,2-1-11 16,0 2-7-16,2-1 0 0,4 1 3 0,4 0 7 15,2-1 3-15,7 1 1 0,2-3 0 0,4 0-4 16,2 0-5-16,3-2 0 0,1-1-6 16,1 0 2-16,-3-1-2 0,0 0-3 0,-3 3 2 15,-1 1-3-15,-4 0 2 0,-2 0-1 0,-4 3 1 16,1 1 1-16,-6 3-3 0,0 0 5 0,-4 1-4 15,1 1 2-15,-4 1 3 0,1 3-4 16,-3 1 4-16,1 4-2 0,-2 0 2 0,0 2 0 16,0 3-2-16,-3 1 0 0,-2 0-3 15,3 0 2-15,-3 1-4 0,0 0 0 0,-3 0 2 16,4-1-7-16,-2-3 6 0,2-2-1 0,2-1-4 16,-2-2 10-16,0 2-9 15,0-2 2-15,0 0 3 0,1-1-5 0,1 0 6 0,-1-2-3 16,1-2-2-16,1 0-2 0,-1-2-13 15,2 0-11-15,0-3-21 0,0-1-22 0,-1-2-40 0,1-1-57 16,-1-2-109-16,-2 0-305 0,2 0-604 16,-2 0-25-16</inkml:trace>
  <inkml:trace contextRef="#ctx0" brushRef="#br1" timeOffset="419198.6248">3408 13143 2101 0,'0'0'446'0,"0"0"-224"16,0 0-29-16,0 0-23 0,0 0-49 16,0 0-33-16,0 0-25 0,0 0-18 0,0 0-6 15,0 0-9-15,0 0 0 0,0 0 3 0,0 0-14 16,0 0-1-16,130-35-2 0,-97 27-4 16,0-1 5-16,2 1-2 0,-4-2 1 0,-1 1-2 15,0 0 0-15,-2 0-5 0,0 0-3 0,0 1 2 16,-3 0-6-16,-2 1 3 0,-1 0 2 0,-1 0-2 15,-4 1 5-15,-1 1-2 0,-5 1-5 16,-1 3 3-16,-4 0-10 0,-2 0 5 0,-3 1 2 16,0-2-1-16,-1 2 7 0,0 0-2 0,0 0 0 15,0 0 1-15,0 0-2 0,0 0-2 0,0 0-1 16,0 0-1-16,0 0-3 0,0 0 4 16,0 0-3-16,0 0-4 0,0 0 1 0,0-1-16 0,0 0-10 15,2 0-14-15,1-1-33 0,1-1-40 16,2 0-77-16,2-2-218 0,-3 0-824 0,-2 2-477 0</inkml:trace>
  <inkml:trace contextRef="#ctx0" brushRef="#br1" timeOffset="420198.2631">7586 11100 922 0,'0'0'289'0,"0"0"1"0,0 0-36 0,0 0-12 0,0 0-26 0,0 0-25 0,0 0-25 0,0 0-31 0,0 0-26 0,0 0-22 0,0 0-15 0,0 0-8 16,-84-2-7-16,78 4-5 0,4-1-3 0,1 2-3 16,-1-1-4-16,1-1-4 0,-2 0-12 0,2-1-7 15,1 2-9-15,0-2-5 16,0 1 0-16,4-1 0 0,0 1 7 0,6-1 5 0,1 0 3 0,9 2 2 15,0-2-6-15,5 0-2 0,1-3-5 16,2-1-3-16,2 1-2 16,-5 0-3-16,3 1 1 0,-6 0 2 0,0 1 0 0,-3 1 0 15,-2 0-3-15,-4 0 0 0,-4 0-2 16,-3 0 1-16,-2 2 0 0,-3 0 0 16,-1 3 1-16,0 0 3 0,0 2 3 0,-3 2 3 0,-4 2 2 15,-3 2 2-15,0 2-2 16,-1 1 0-16,-1 1-1 0,-4 3-5 0,4 1 3 0,-2 4-3 0,-1-3 1 15,3 1-1-15,1 1-4 0,0 0 2 0,0 0-2 0,1 0-1 16,0 2 2-16,-1-1-2 16,2-1 1-16,-1-1-2 15,0 0 4-15,1-1 0 0,0-1 1 0,0-1 0 16,3-3-4-16,-1-1 0 16,0-1 0-16,4-1-3 0,-4-3 4 15,4-2 0-15,1-2-1 0,0-1 0 0,-2-3 0 0,4 0-1 0,0-2-2 16,0 0 3-16,0-1-4 0,0 0 0 0,0 0 2 0,1 0-2 0,4 0-3 15,-3-2-8-15,7-2-15 0,-1 0-24 0,0-3-39 0,6-2-61 16,-2-2-126 0,-2 3-371-1,-1 2-668-15</inkml:trace>
  <inkml:trace contextRef="#ctx0" brushRef="#br1" timeOffset="420600.8476">8324 10968 1364 0,'0'0'195'16,"0"0"15"-16,0 0 23 0,0 0 11 0,0 0-14 15,0 0-29-15,0 0-36 0,0 0-37 0,0 0-33 16,0 0-23-16,0 0-17 0,0 0-11 15,0 0-3-15,0 0 1 0,20 3 1 0,-26 10-1 16,3 3-2-16,-4 1-5 0,3 1-2 16,-1 0-3-16,1 3-1 0,-3 1-2 0,2 0-3 15,-2 3-4-15,-1 1-6 0,3 1-2 0,-1 0-4 16,2 1-1-16,-3-1-1 0,5-3-2 0,-3-1 0 16,3-2 1-16,1-2 1 0,1 0 1 15,-1-4-1-15,0 2-1 0,1-3-1 0,-1-2 0 0,1-1 0 16,0-3-1-16,0-1 2 15,0-2-3-15,0 1 1 0,0-2 0 0,0 0-2 0,0-1 2 16,0-1-5-16,0-1-4 0,1 0-7 0,-1 1-12 16,0-2-13-16,0 0-22 0,0 0-29 15,0 0-46-15,0-2-70 0,0-1-207 0,0 1-720 16,-1 0-509-16</inkml:trace>
  <inkml:trace contextRef="#ctx0" brushRef="#br1" timeOffset="421217.8761">8409 11074 1232 0,'0'0'282'0,"0"0"-47"0,0 0-38 0,0 0 3 15,0 0-6-15,0 0-18 0,0 0-30 0,0 0-29 16,0 0-22-16,0 0-15 0,0 0-10 0,0 0-12 16,0 0-7-16,0 0-4 0,91-91-2 15,-78 86-6-15,4-1-1 0,-4 1-6 0,4 3-7 16,-4-1-1-16,3 3-11 0,-4 0 0 0,0 3-1 16,-3 3-5-16,1 2 6 0,1-1-4 0,-3 4-2 15,0 0 2-15,-3 4-6 0,4 1 2 16,-3 3 1-16,-2 1 1 0,-1 0 1 0,1 2 0 15,-4 1 2-15,0 1-5 0,0 1 3 0,-6 0-3 16,1 1-1-16,-3-1 2 0,-2-2-2 16,-1 0 1-16,-4-3 0 0,2 0-2 0,0-2 4 15,-4-1-2-15,3-2 0 0,-3 0 1 0,-1-2-3 16,4-1 0-16,-2-1 0 0,3-1-1 0,3-2-2 16,0-1 2-16,2-2 0 0,5-1-2 15,0-2 4-15,0-1-3 0,3-1-2 16,0 0 1-16,0 0-4 0,4 0 2 0,0 0 3 0,5 0 0 15,2 0 6-15,5-3-1 16,0-3-1-16,4-1-1 0,5 1-1 16,1-2-2-16,2 0 0 0,2-2 2 0,1 3-3 0,0-2 4 0,0-1 0 15,5 2 0-15,-5 0 6 0,-1 2-4 16,-4-1-1-16,1 2 1 0,-4 0-1 16,-3 1 1-16,-2 1-1 0,-6 1-2 0,-2 0 0 15,-4 2 3 1,-4 0-1-16,-1 0 3 0,-1 0 1 0,0 0 0 0,0 0 1 0,0 0 1 0,0 0-4 15,0 0 4-15,-1 0 0 0,0 0-5 0,0 0 7 16,-4 1-8-16,4 0-2 0,-2 0 1 16,1 0-10-16,-1 0 6 0,2-1-2 0,0 2-2 15,1-2 4-15,-1 1-15 0,1 1-15 0,0-1-26 0,0 1-46 16,0 1-89-16,0-1-299 0,1 0-780 16,-1-1-369-16</inkml:trace>
  <inkml:trace contextRef="#ctx0" brushRef="#br1" timeOffset="423103.3132">6916 15329 0 0,'0'0'324'0,"0"0"-22"0,0 0 18 0,0 0-11 0,0 0-50 0,0 0-14 0,0 0-20 0,0 0-24 15,0 0-29-15,-121 20-32 0,118-17-28 0,-3-1-22 16,4-1-19-16,1 0-8 0,1-1-7 0,0 1-8 15,0-1-7-15,0 0-4 16,1 0-4-16,3 0 9 0,2 0 12 0,4-2-3 0,0-2 0 16,7 0-14-16,-3-1-18 0,6-3 2 0,1 3-6 0,0-3 2 15,4 2 0-15,-1-1-9 16,-2 3 0-16,4-1-4 16,-4 0-1-16,0 2 5 0,-3 1-3 15,1 1-1-15,-4 1 0 16,-1 0-3-16,-5 1-1 0,1 3 3 0,-4 2 3 0,-3-1-3 0,2 3-1 0,-4 3 0 0,-1 0-6 0,-1 4 8 15,0 1 3-15,-3 3 1 0,-4 2 2 0,-2 3-5 16,0-1-2-16,-3 3-1 16,2 0 2-16,-1 1-1 0,1-1 1 0,0 1-3 15,-1-3-2-15,2 0 1 0,3 0-2 0,1-1 3 16,-2-1 4-16,3-1-5 0,1-4 2 0,-2-2-2 16,4-3-6-16,0-3 8 15,1-1 0-15,0-2 1 0,0 0-1 16,0-1-2-16,0-1-1 0,0-1-1 0,0-2 4 0,0 2 0 0,0-3 1 0,0 0-1 15,0 0-3-15,0 0 4 0,0 0-3 16,0 0 4-16,0 0 6 0,0 0-9 0,0 0 4 16,0 0-3-16,0 0-3 0,0 0 5 0,0 0-5 15,-1 0-9-15,1 0-10 0,0 0-21 0,0 0-24 16,0 1-31-16,0 1-40 0,0-1-74 0,2-1-151 16,0 0-370-16,2 0-574 0</inkml:trace>
  <inkml:trace contextRef="#ctx0" brushRef="#br1" timeOffset="423472.6721">7759 15199 674 0,'0'0'351'0,"0"0"-27"0,0 0 7 0,0 0 10 16,0 0-30-16,0 0-40 0,0 0-62 15,0 0-49-15,0 0-45 0,0 0-32 0,0 0-19 16,0 0-10-16,0 0-18 0,23-33-7 0,-23 36-3 16,0 2 0-16,0 3 5 0,0 3 2 0,-1 1-5 15,0 2-5-15,0 1-6 0,1 1-2 0,-1 2 3 16,-2 1 1-16,-2 1-5 0,4-1 1 16,-2 2-6-16,-2 0-5 0,3-1 6 15,-1 1-4-15,-2 0 3 0,3 0-2 0,0 0-5 0,-4-2 2 16,3-1-4-16,2-2 3 0,-2-1 0 15,-1-1 0-15,2-2 1 0,1-1-3 0,0-2 2 16,-1-2-3-16,-1 0 3 0,3 0-1 0,-1-2-3 16,1-1 2-16,0 0-3 0,0 0-4 0,0-1-2 15,0 1-15-15,0-1-12 0,1 1-24 16,3-1-36-16,-1 0-29 0,0-2-53 0,4-1-126 16,1 0-288-16,-5-4-569 0,3 1 52 0</inkml:trace>
  <inkml:trace contextRef="#ctx0" brushRef="#br1" timeOffset="424034.5341">8044 15195 906 0,'0'0'385'0,"0"0"-101"0,0 0-35 0,0 0 5 0,0 0-34 15,0 0-18-15,0 0-43 0,0 0-39 0,0 0-31 16,0 0-20-16,0 0-13 0,0 0-8 0,0 0-8 16,0 0-3-16,6-19-1 0,-7 24 2 0,-3 1 3 15,1 3-4-15,0 0-4 0,-3 2-9 16,3-2-5-16,-2 0-3 0,2 2 0 0,-1 0 1 16,-1 1-1-16,2-1 2 0,-3 1-5 0,3 1-1 15,-2 2 2-15,2 0-5 0,-1 2 3 0,-1 0-1 16,3-1-5-16,1 1 2 0,0 0-4 15,2-1-1-15,-1-1 2 0,0 0-2 0,1-2 1 0,6-2-2 16,-2 0-2-16,4-3 2 0,0 1-2 16,1-3 5-16,1-2-3 0,0 0 4 0,5-2-3 15,-3-2 1-15,1 0 4 0,1 0-5 0,-1-6 7 16,2-1-5-16,-1-1 0 0,2-1 1 0,-2-1-4 16,1 0 3-16,-2-3 1 0,1 0 2 15,-3 0-3-15,-1-3-1 0,-1 1 0 0,-1 2-3 16,1-2 3-16,-6 3 2 0,1-2-2 15,-3-1 2-15,-3 2-1 0,1-2-2 16,0 0 5-16,-7 1-3 0,2-1 3 0,-5 2-1 0,1 0-4 16,-2 2 0-16,-1 3-3 0,-3 1 2 15,0 1 1-15,-1 3-1 0,-4 2 0 0,2 0-2 0,0 1 0 16,-1 0-1-16,1 2 1 16,-1 3 3-16,2-1-5 0,3 0 3 0,2 1-2 15,1 0-3-15,3-2-3 0,4 2-20 0,-1-1-21 0,5 0-37 16,0 1-57-16,0-1-95 15,5 0-415-15,-2-2-822 0</inkml:trace>
  <inkml:trace contextRef="#ctx0" brushRef="#br1" timeOffset="425167.1959">14026 11441 546 0,'0'0'339'0,"0"0"34"0,0 0-50 0,0 0-12 0,0 0-13 0,0 0-38 16,0 0-46-16,0 0-47 0,0 0-48 0,0 0-31 15,0 0-22-15,15-27-23 0,-15 28-9 16,0 1-8-16,0 3 4 0,0 2 4 0,0 2 5 16,0 2 2-16,-1 2-8 0,1 1-1 15,-1 2-6-15,0 2-2 0,1 1 1 0,-1 0-8 16,-2 2 4-16,1 2-2 0,0 0-4 0,-1 1 5 16,-1 2-7-16,0 0 0 0,2 2-2 15,-4 0-7-15,3 3 3 0,-4-3-2 0,2 2 1 16,-2-4 1-1,3-1-2-15,-2-1 0 0,3-2-3 0,-2-1 1 0,3-1 0 0,0 0-2 0,-2-2 3 16,3-1-4-16,-1-3 0 0,2-2 1 0,0-3-2 16,0-2 5-16,0 0-2 15,0-3 1-15,0 1-1 0,0-3-3 16,0 0 1-16,2-2-1 0,-1 0 0 0,3 0-6 16,-2 0-7-16,0-1-12 0,6-3-18 0,0-3-25 0,1-2-32 15,3-1-47-15,-1-3-93 0,2-2-242 16,-4 2-654-16,-2 5-273 0</inkml:trace>
  <inkml:trace contextRef="#ctx0" brushRef="#br1" timeOffset="425713.2406">14136 11503 958 0,'0'0'288'0,"0"0"-46"0,0 0-17 16,0 0 11-16,0 0-7 0,0 0-22 0,0 0-44 15,0 0-38-15,0 0-25 0,0 0-14 0,0 0-7 16,0 0-8-16,0 0-11 0,125-114-10 0,-108 109-13 16,-1 2-4-16,3 1-10 0,-2 2-8 0,-2 0-2 15,1 6-8-15,-2 1 3 0,-3 2-3 0,0 4 3 16,-1 2 5-16,-2 2 1 15,-5 5 3-15,-1 1-1 0,-2 3-3 0,-4 3-1 16,-6 1 0-16,-1 1 0 0,-7 0 0 0,2-1-3 0,-2-1-1 16,-2 0-3-16,0-4 1 0,2-2 1 15,0-1 0-15,1-1-1 0,-1-3-3 16,1-2 2-16,3-3 0 0,0-3-2 0,1-2 5 0,7-2-3 16,-1 0-1-16,2-4-1 0,2 0-6 0,2-1 3 15,1-1 0-15,0 0 0 0,1 0 5 0,4 0-6 16,0 0 2-16,5 0 1 0,6 0 1 15,-1 0 3-15,6-1 0 0,5-3-2 16,-4 1-2-16,6-2 2 0,1 1-3 0,-3-3 2 16,3 1 6-16,1 1-7 0,-3-1 3 0,-2 0-3 15,-3 0-4-15,0 1 5 16,-5 1 0-16,0 1 0 0,-4-1 2 0,-3 2-2 0,-2-1 1 16,-4 0-1-16,2 2 1 0,-4 0 3 0,-2 1 2 15,1 0 1-15,-1 0-1 0,0 0 1 0,0 0-1 16,0-1 1-16,0 1 4 0,0 0-7 15,0 0 1-15,0 0-5 0,0 0-4 0,0-2 6 16,0 2-1-16,0 0-5 0,0-3-5 0,0 1-16 0,0-1-17 16,0-1-25-1,0 0-36-15,0 0-69 0,1-1-172 16,0 2-641-16,1 0-722 0</inkml:trace>
  <inkml:trace contextRef="#ctx0" brushRef="#br1" timeOffset="426427.7784">15115 11624 199 0,'0'0'655'0,"0"0"-327"15,0 0-14-15,0 0-19 0,0 0-9 0,0 0-27 16,0 0-45-16,0 0-56 0,0 0-46 15,0 0-38-15,0 0-13 0,0 0-4 0,0 0-6 16,42-48 5-16,-16 47-6 0,-1-2-5 16,3 2-4-16,-6 1-13 0,0 0-8 0,-1 1-5 0,-3 5-8 15,-4 1 2-15,1 1 0 0,-4 2-1 16,-2 1 1-16,-4 0 2 0,0 3-1 0,-4 1 5 16,-1 1 5-16,-2 3-4 0,-6 1 3 0,-3 3-4 15,-5-2-9-15,2 1 4 0,-5 0-2 0,-1-2 1 16,1 2 5-16,-2-2-9 0,-1 0 0 15,0-1-1-15,-4-2-4 0,3 1 6 16,1-3 0-16,3-3-1 0,0 0-1 16,6-2 0-16,1-2-3 0,3-1 1 0,3-1 2 15,2-1-2-15,2-3 0 0,0-1-3 0,2 0-3 0,0 1 5 16,0-2 2-16,5 1 3 0,-1-1 6 0,5 1-4 16,1-1 0-16,2 0 2 15,5 0-1-15,2-2 0 0,2-2 2 16,1-3-3-16,1 1-2 0,2-1 0 0,-1 2-2 0,-1-2 1 15,1 1 1-15,-1-1-2 0,-2 1-1 0,0 0-1 16,-1 0-5-16,0 1 7 0,-3 0-2 0,-3 2 2 16,-3-1 3-16,-1 2-6 0,-1 0-1 0,-2 1-1 15,-4-1 1-15,-1 1 1 0,2 0 2 16,-3 1 0-16,0-1-4 0,0 1 3 0,-1 0-3 0,0 0 3 16,1 0 4-16,-1 0-5 0,0-1 1 15,0 1-4-15,0 0-3 0,0-2 0 16,0 2-3-16,0-1-5 0,0 0-10 0,0 0-13 15,0 1-17-15,0-3-25 0,0 1-36 0,0-3-63 0,2 0-141 16,3 0-347-16,-3 2-573 0</inkml:trace>
  <inkml:trace contextRef="#ctx0" brushRef="#br1" timeOffset="426901.9077">15635 11498 1788 0,'0'0'340'0,"0"0"-39"0,0 0-72 15,0 0-39-15,0 0-39 0,0 0-28 0,0 0-28 16,0 0-17-16,0 0-11 0,0 0-7 16,0 0-3-16,0 0-18 0,0 0-9 0,0 0-12 15,27-49-8-15,-27 49 0 0,0 2-2 0,1 3 4 16,1 0 2-16,-1 2 1 0,1 1 1 15,3 2 2-15,-3 2-1 0,-1-1 0 0,4 2-1 16,-3 1-1-16,-1 1-10 0,0 1 9 16,1 1-3-16,-1 2 0 0,4-1 5 0,-3 0-10 0,-1 1 1 15,-1 1-3-15,0 1 1 0,1 2-1 16,-1-1 3-16,0 2-2 0,0-1-2 0,0 0 2 16,-1 0-4-16,-2-1 3 0,-2 1 1 0,2-4-4 15,2 2 0-15,-2-1-1 0,-2-1 0 0,3 0 3 16,-1-1 1-16,-2-2-1 0,4-4 2 15,-1 1-4-15,0-3 1 0,-3 1-1 0,4-4 1 0,0 1-1 16,0-1 1-16,0-2-1 0,0-1-1 16,1-1 1-16,0 1 1 0,0 0 0 15,-1-1 1-15,1 0-2 0,0-2-2 0,0-1 1 16,0 1-1-16,0-1 2 0,0 0-1 0,0 0 0 16,0 0 0-16,0 0-6 0,0 0-7 15,0 0-11-15,0 0-15 0,0 0-25 0,0-2-36 16,0-1-60-16,0 1-154 0,1-2-818 15,0 3-634-15</inkml:trace>
  <inkml:trace contextRef="#ctx0" brushRef="#br1" timeOffset="438607.0729">13547 15443 0 0,'0'0'95'0,"0"0"216"0,0 0-7 0,0 0-5 0,0 0-6 0,0 0-20 0,0 0-33 0,0 0-26 15,0 0-22-15,0 0-20 0,0 0-21 16,0 0-14-16,-4-91-12 0,4 90-15 0,0 1-12 16,0 0-17-16,0 0-27 0,0 0-17 0,0 4-6 15,-1 2-1-15,1 3 13 0,0 4 2 16,-1 1 2-16,-1 5-7 0,-3 3-8 0,2 2-5 0,1 2-4 15,-3 2-1-15,2 3-4 0,-1 0-1 16,-2 3-6-16,2-1-2 16,-2 0 1-16,1 1-4 15,0-1 3-15,-1-1 0 0,2-3-6 16,-1-1 4-16,0-3-6 16,4-1 0-16,-1-2 3 0,-1-1-1 0,1-3 2 15,1-1-3-15,1-4-1 0,0-1 0 0,0-3-3 0,0-2 7 0,0 0-5 16,0-4 2-16,0 1 0 0,0-3-6 0,0-1 8 0,0 0-4 15,0 0 3-15,1 0 3 0,-1 0-6 0,0 0 2 0,0 0-4 0,0-4-7 0,0 0-6 16,2-3-5-16,-2 1-14 0,1-2-17 0,1 0-24 16,-2-2-39-16,1 2-58 0,0 0-114 15,0-2-223-15,0 4-552 16,0 2-252-16</inkml:trace>
  <inkml:trace contextRef="#ctx0" brushRef="#br1" timeOffset="439189.7363">13614 15472 836 0,'0'0'229'0,"0"0"25"0,0 0-7 16,0 0 10-16,0 0 6 0,0 0-27 0,0 0-56 15,0 0-40-15,0 0-36 0,0 0-17 0,0 0-13 16,0 0-7-16,132-103-9 0,-113 102-12 0,-5 1-10 16,2 0-11-16,-4 2-5 0,2 5-2 15,-2 2-8-15,-1 2 5 0,-3 4-1 0,-2 3 0 16,0 1 9-16,-5 4-3 0,-1 3 1 0,-1 0-2 16,-8 4-3-16,-2-1-3 15,-6 1-2-15,1 0 0 16,0 0-2-16,-4-2 1 0,1-1-3 0,-2-4-3 15,1-1 3-15,0-4-2 0,0-1 3 0,2-2 3 0,3-1-3 0,-2-1 1 0,6-3-1 16,2-2 0-16,4-1 2 0,-2-1-3 16,6-1 1-16,1-3-3 0,0 1 1 0,0 0-2 15,1-1 1-15,7 2 3 0,-1-2-1 0,5 0 6 16,2-2-3-16,4 0-1 0,3 0 4 0,0-2-6 0,3-1 3 16,2-1 1-16,0-2-6 0,0 1 1 15,3 1-3-15,-3-2-1 0,0 1 4 16,-2 1-2-16,0-1 0 0,-4 0-3 0,-3 2-1 0,-1 1 0 15,-5 1 0-15,-1-1 3 0,-3 2-2 16,-4 0 2-16,-3 0-3 0,1 0-1 16,-1 0 5-16,0 0-1 0,0 0 2 0,0 0 6 0,0 0-7 15,0 0 3-15,0 0-2 0,0 0-3 16,-1 0 4-16,1 0-3 0,-1 0 3 0,0 0-5 16,0 0 6-16,-1 0-6 0,-1 0-1 0,2-1-1 15,0 1-13-15,-2-1-2 0,0 0-15 16,1-1-15-16,1-1-15 0,0 2-39 31,0-3-50-31,1 3-117 0,-1-2-312 0,1 1-600 16,0 1-70-16</inkml:trace>
  <inkml:trace contextRef="#ctx0" brushRef="#br1" timeOffset="439911.251">14598 15458 1175 0,'0'0'294'0,"0"0"-10"0,0 0-34 0,0 0-8 0,0 0-5 0,0 0-35 0,0 0-42 0,0 0-32 16,0 0-37-16,0 0-9 0,0 0-16 0,0 0-15 0,0 0-7 0,18-38-14 15,-18 41-6-15,0 0-4 0,0 4 9 0,1 1-2 16,-1 5 5-16,1 2 3 0,-1 0-11 0,0 5 4 16,0-1-5-16,-1 1-5 0,-5 0 4 0,3 1-8 15,1 2 0-15,-4 1-1 0,4 1-7 0,-5 0 3 63,4 1-5-63,-5-2 4 0,4 0 1 15,-3 0 1-15,2-3 0 0,-1 1-6 0,-2-3 2 0,5-1-4 0,-2-1 2 0,0-2 2 0,3-1-7 0,-1 0 8 16,0-3-5-16,1 0-4 0,1-2 13 0,-1 0-12 0,0-1 6 0,-1-1-2 0,2-1-7 0,1 0 5 16,-1-4-2-16,1 0 3 0,0-1-2 0,0-1 2 15,0 0 2-15,0 0-4 0,0 0 10 0,0 0-10 0,0 0 4 0,0-1 3 16,0-1-12-16,0-2 10 0,0 0-11 0,1-2-5 16,0 0 1-16,4 0-16 0,-3 0-7 0,-1 0-8 15,2-1-17-15,1 0-11 16,-1 0-30-16,-2 0-41 0,1-1-77 0,3 0-178 0,-3 4-458 15,-2 1-814-15</inkml:trace>
  <inkml:trace contextRef="#ctx0" brushRef="#br1" timeOffset="440580.9454">14800 15524 709 0,'0'0'357'0,"0"0"-37"0,0 0-33 16,0 0-39-16,0 0-31 0,0 0-30 0,0 0-38 15,0 0-35-15,0 0-29 0,0 0-25 0,0 0-12 16,0 0-5-16,0 0 4 0,0 0 2 0,22-83-3 15,-5 75 1-15,2 1-10 0,2 0-1 0,1 1-1 16,1 1-5-16,-2 1 1 0,1 0-5 0,0 0-4 16,-6 4-1-16,2 0-6 0,-6 0-2 15,-1 5-5-15,-1 3-2 0,-3 1 1 0,-4 2 4 16,-2 3 8-16,-1 2 0 0,-2 3 2 0,-7 1-5 16,-2 0-3-16,-6 1 0 0,2 1-2 15,-3-1-1-15,-2 1-2 0,1-3-5 0,-1 1 3 16,3-4-5-16,1-1 4 0,-2-5 1 0,6 3-2 15,2-5 5-15,0-1-7 0,6-4 0 16,-1 0-2-16,3-3-1 0,2 0 3 0,0 0-2 16,2 0 1-16,5 0 2 0,3-4-4 0,2-1 6 15,3-2-5-15,2 2 2 0,6-1 3 0,-2-1-7 16,1 2 5-16,-1 1-4 0,0-1 0 16,-1 3 3-16,0 0-2 0,-1 2 1 0,-3 0-2 15,0 2 1-15,-3 4-2 0,-3 1 1 16,-2-1 2-16,-4 4 0 0,1 0 2 15,-4 2-1-15,-1 0-2 16,0 1 5-16,-7 2 0 16,-2 0 3-1,-1 0 0-15,-1 2-1 0,-2-1 4 0,0-4-3 0,-3 1 1 16,3-1 0-16,-3 1-1 0,3-1 0 0,-4 0-2 16,3-2-2-16,-4 1 0 15,4-2 1-15,-4-1 3 0,-1-1-1 0,1 0 1 0,1-1-5 0,0-1 0 0,-1-2 2 0,4 1-1 0,-2-1-2 16,4 1 1-16,0-2-4 0,1 0 4 15,2-2-1-15,0 0 2 0,1 0 3 0,5 0-3 16,0-2 1-16,-1 1-7 0,2-3-1 0,2 1-7 0,0-1-5 0,0 0-12 16,0 0-23-16,0-3-28 0,4 0-56 0,2-1-97 15,1 2-396-15,-4 1-705 0</inkml:trace>
  <inkml:trace contextRef="#ctx0" brushRef="#br1" timeOffset="442023.5148">19953 15032 933 0,'0'0'464'0,"0"0"-128"0,0 0-68 0,0 0-12 0,0 0-38 0,0 0-32 16,0 0-54-16,0 0-47 0,0 0-24 0,0 0-11 16,0 0 0-16,0 0 4 0,-27 36 0 15,25-20-3-15,1 2-2 0,-2 0-2 16,1 4-8-16,-2 2 0 0,3 1-2 0,-6 3-8 16,4 1 1-16,-2-1-7 0,0 4-1 0,-3-1-3 15,1 0-4-15,-1-1 0 0,0-3-4 0,-1 0 1 16,-2 0 3-16,3-3-4 0,-1 0-2 15,1-2-6-15,0-3-6 16,1-1 5-16,2-1 1 0,0-3 3 0,-1-2 1 0,2-2-3 16,2-1-3-16,0-5-2 0,1 1 3 0,1-3-1 15,0-1 2-15,0 0-2 0,0-1-6 0,0 0 2 0,0 0-7 16,0 0-3-16,0-1-2 0,0-2-18 0,1-1-11 16,2 0-20-16,-1-3-27 15,4 0-31-15,-2-1-55 0,1-2-94 0,-1 2-217 16,1 1-564-16,-3 2-209 15</inkml:trace>
  <inkml:trace contextRef="#ctx0" brushRef="#br1" timeOffset="442682.8249">20036 15115 651 0,'0'0'345'0,"0"0"-35"0,0 0-59 15,0 0-11-15,0 0-16 0,0 0-17 0,0 0-36 16,0 0-36-16,0 0-29 15,0 0-29-15,0 0-19 0,0 0-13 0,0 0-10 0,75-79 0 0,-63 76-3 16,2 2-2-16,-3 0-3 16,3 1-8-16,-3 0-8 0,-1 2-3 0,-2 3-6 0,0 3 2 15,-2 1 2-15,-3 2 1 0,-1 3 3 0,-2 0 1 16,0 0 1-16,0 0 2 0,-5 2 1 16,-2 2-4-16,-2-1 1 15,-1 0-3-15,-1 1-3 0,-1-1 5 0,-2-1-4 0,0 1 4 0,-3-1 0 16,2-1-7-16,-2-2 1 0,4-2-4 0,1-1-3 15,1-3 6 1,4-3-1-16,1-1 0 0,2-1 2 0,3-2-4 0,1 0-2 0,0 0 2 16,0 0 4-16,5 0 0 0,1 0 0 0,3 0-3 15,2 0-7-15,0 0 8 16,3 0-1-16,2 0 3 0,-2 0 4 0,0 3-13 0,-1 2 4 16,1-1-3-16,-2 2-1 0,0 1 8 15,-1 1-3-15,-1-1 0 0,-3 2-2 0,-2 0-2 16,0 1 2-16,0-1 5 0,-5 2 9 0,0 0-4 15,0 0 4-15,0 1-2 0,-5-1-2 0,-1 0 11 16,-3 0-4-16,0 0 0 0,-3 0 2 16,2-2-8-16,-2 0-2 15,-1-2-1-15,-1 1-1 0,1-3 0 0,-1 0 4 16,-2-1-2-16,2 1-2 0,-1-1 5 16,3-3-8-16,-3 2 5 15,1-2 2-15,3-1-8 0,-2 0 4 0,2 0-4 0,0 0-4 0,2-1 6 0,2-3-2 16,-1 2 3-16,2 0 0 0,1-2-11 15,3 2-9-15,-1-1-18 0,2-1-31 0,1 0-50 0,0-1-76 16,1-1-145 0,3 2-371-16,-3 0-636 0</inkml:trace>
  <inkml:trace contextRef="#ctx0" brushRef="#br1" timeOffset="443318.7141">21020 15154 0 0,'0'0'619'0,"0"0"-181"0,0 0-79 0,0 0-38 15,0 0-29-15,0 0-29 0,0 0-38 0,0 0-50 16,0 0-47-16,0 0-39 0,0 0-28 16,0 0-18-16,0 0-9 0,0 0 10 0,7-6-1 15,-10 12 5-15,1 1 0 0,0 3-10 16,-3 2 3-16,1 2-5 0,1 1-3 16,-3 1 2-16,3 0-9 0,-3 2-3 0,3 0 0 15,-4 1-8-15,4 0 2 0,-2-1 1 0,1 1-6 16,2-1 0-1,-1-1 1-15,0 0-6 0,1 0 5 0,1-2-1 16,-1 0-6-16,-1-1 1 0,2-1-4 0,1-1-1 0,0-1 2 16,-2-2-2-16,2 2 4 0,0-2-2 15,-1-1-3-15,0 1 1 0,1-2 0 0,0-2 0 0,-1 1 3 0,0-2 1 16,-1 1-2-16,1-3-3 16,-2 2 3-16,2-3-4 0,0 1 4 0,1-1-1 0,-1 0-6 15,-2-1-1-15,2 0-8 0,-1 0-4 0,1 0-6 16,0-1-15-16,0-2-14 0,0 1-26 0,-3-2-36 15,3 1-44-15,-1-2-73 0,1 1-131 16,1-1-287-16,0 1-458 0,0 1 308 16</inkml:trace>
  <inkml:trace contextRef="#ctx0" brushRef="#br1" timeOffset="443991.711">21249 15261 0 0,'0'0'0'0,"0"0"0"15,0 0 41-15,0 0 263 0,0 0-5 0,0 0-27 16,0 0-43-16,0 0-38 0,0 0-19 0,0 0-12 15,0 0-2-15,0 0-5 0,0 0-11 16,0 0-13-16,8-12-18 0,-8 12-16 0,0 0-10 16,2 0-6-16,-2 0 0 0,0 0-3 0,0 0-11 15,0 0-8-15,0 0-13 0,0 0-9 0,0 1-4 16,0 0-8-16,0 0 0 0,0 3 0 16,0 1 6-16,0 2 2 0,0 0-1 0,-2 2-2 15,0 2-7-15,2 1 1 0,-1-3-8 0,0 4-2 16,0-3 2-16,1 3-3 0,0-1 2 0,0 0-2 15,0-1-6-15,0-1-1 0,1 1-3 0,1-3 2 16,2 0-1-16,1-1 2 0,1-1 1 16,0-2-3-16,1 0 4 0,0 0-4 0,1-2 3 0,1-1 1 15,1-1-6-15,-1 0 3 16,2 0-4-16,-1-1-2 0,0-2 4 0,0 0-3 0,-2-2 4 16,-2 1-1-16,-1 0-2 0,-3-1 0 15,3 1-1-15,-3-1 2 0,0 0 1 0,-2 2 1 16,1-2 0-16,0 1-3 0,0-1 7 0,1 2-7 15,-2 0 4-15,2 0 4 0,-2 2-9 0,0-1 9 16,0 1-6-16,0 0 1 0,0 0 3 0,0 1-3 16,0 0 6-16,0 0-5 0,0 0 1 15,0 0-1-15,0 0-2 0,0 0 4 16,0 0-7-16,0 0 6 0,0 1 1 0,0 3-4 16,0-1 10-16,-2 4-5 0,0 1 0 0,0 1 2 15,1 2-7-15,0-1 5 0,-2 3-2 16,-2 1 1-16,4 0 3 0,-1 0-4 15,-2 1 2-15,0 0-4 16,2-1 2-16,-4 2-5 0,3-1 3 0,-2 0 4 16,0 0-8-16,-2-1 7 0,4-2-6 0,0 0-2 0,-2-3 2 0,3 1-13 0,1-1-6 15,0-1-17-15,-1-1-31 0,2-1-28 0,0-3-60 16,0 1-100-16,0-1-239 0,0-1-633 16,0-2-98-16</inkml:trace>
  <inkml:trace contextRef="#ctx0" brushRef="#br1" timeOffset="446370.4681">23134 12658 0 0,'0'0'368'0,"0"0"31"0,0 0-73 0,0 0-18 0,0 0-38 0,0 0-29 0,0 0-35 16,0 0-35-16,0 0-32 0,0 0-23 15,0 0-30-15,-12-14-19 0,14 13-15 16,0 0-7-16,3-1 3 0,-1 1 0 0,2-2-3 16,-1 2-5-16,4 0-2 0,-1-1-6 0,2 0-3 15,1 2-2-15,-1 0-9 0,1 0-1 0,0 0-5 16,-1 2-6-16,2 1 3 0,-1 1-2 16,-1 0-1-16,1 0 1 0,-2 2-5 0,-1 0 0 15,-1 1 0-15,-4 1 3 0,3 1-1 0,-5 2 1 16,-1 0 0-16,0 1-3 0,0 3 5 15,-5-1 0-15,-1-1 3 16,-4 2 7-16,-3 0-6 16,-1 3-2-16,-3-2-1 0,1 3-8 0,-4 0 7 0,-1 0 1 15,-3-1-1-15,2 1 2 16,1-2-3-16,0-1-2 0,0-2 1 16,2-1-1-16,-1-1-1 0,4-1 2 0,1-3-2 15,3 0-7-15,1-1 9 16,2-2-4-16,1-1 2 0,3-1 10 15,0 0-12-15,4-1 2 0,1-1-3 0,0-1-2 0,0 0 5 0,0 2 2 0,0-2 1 0,0 0 8 0,6 3-1 16,0-2 3-16,2 2 3 0,3-3 2 0,4 0-2 0,-1 0 0 16,3 0-4-16,-2 0-6 0,5 0 3 0,-3 0-2 15,2 0 0-15,-3 0-2 16,1 0-2-16,-2-2-1 0,2 1-3 0,0 0-2 0,-3 0 4 16,2-1-2-16,-3 2 3 0,-1-2-3 0,-2 1 0 15,0 1-1-15,1 0 0 0,-2 0 2 16,0-1-1-16,-2 0 0 15,-3 1-2-15,3-1-4 16,-3-1 6-16,2 2-1 0,-2-1 3 0,1 1 5 0,-1-1-8 0,-1 0-3 0,3-1-1 16,-4 0-6-16,3 1-1 0,-1-3-3 0,-1 2-9 0,3-1-14 15,-4 0-10-15,5-1-22 0,-3 1-25 0,-2-1-32 16,3 1-65-16,-3-2-129 0,-1 0-268 16,1 2-513-16,-2 0 114 0</inkml:trace>
  <inkml:trace contextRef="#ctx0" brushRef="#br1" timeOffset="446868.9479">23491 12609 571 0,'0'0'551'0,"0"0"-120"0,0 0-104 0,0 0-36 0,0 0-44 16,0 0-44-16,0 0-43 0,0 0-41 0,0 0-26 15,0 0-17-15,0 0-21 0,0 0-14 16,0 0-10-16,0 0-4 0,7-24-3 0,-6 25 0 0,0 2-2 16,0 0 0-16,-1 2 3 15,0 2-1-15,1 1 1 0,-1 1 0 0,0 3-3 16,0-1-3-16,-1 3-2 0,-2 1-4 0,-2 1 2 16,3 0-1-16,-1 0-1 0,-4 0-2 0,4 2-2 15,-3-1-3-15,3 1 1 0,-1 1 1 16,-1-2-3-16,1 2 1 0,-3-2-1 0,4 1-3 15,-2-1 1-15,2 1-1 0,-3-3 2 0,3 2 1 16,0-2-3-16,-4-1 0 0,4 0-2 0,-3-1 0 16,4 0 3-16,-1-1 1 0,-2-2-2 15,4-1 2-15,-2-1-1 0,-1-1-1 0,3-2 1 0,-2 1 2 16,3-1-5-16,-1-3 3 0,0 1-1 16,0-2-4-16,1 0 6 0,0 0-3 0,0-1 2 15,0 1 1-15,0-1-4 0,0 0 1 16,0 0-1-16,0 0 0 0,0 0 2 0,0 0 4 0,0 0-1 15,0 0 2-15,0 0-2 0,0 0-2 16,0 0 0-16,0 0 1 0,0 0-4 0,0 0-3 0,0-1-8 16,0-1-13-16,0 0-12 0,0-2-16 15,0 1-24-15,2-1-33 0,0-2-55 0,4 2-139 16,-3 0-396-16,-2 2-738 16</inkml:trace>
  <inkml:trace contextRef="#ctx0" brushRef="#br1" timeOffset="448398.1206">24049 12727 0 0,'0'0'0'0,"0"0"0"0,0 0 84 0,0 0 212 0,0 0-28 0,0 0-31 16,0 0-31-16,0 0-39 0,0 0-32 0,0 0-25 16,0 0-6-16,0 0-2 0,0 0 9 15,0 0 7-15,-52-33 2 0,51 32 1 16,0-2-8-16,1 1-6 0,-1-1-7 0,1 1-11 0,-2 1-6 16,0-1-7-16,2 1-5 0,0 0-5 15,0 0-4-15,0-1-4 0,0 1-10 0,0 0-6 16,4-1-12-16,-1-1-7 0,4 1-5 15,0-2-7-15,6 1 5 0,-1-1-1 0,2 1 1 16,2-1 6-16,-2 2-3 0,2 0-2 16,-2 0 0-16,1 1-5 15,-1 1-2-15,-3 0-2 0,1 0-1 0,-3 0-2 0,1 2-1 16,-2 2 1 0,-3 1-3-16,1 1 5 0,-3 1-5 0,2 1 1 0,-3 1 2 0,-2 2-9 15,0 1 10-15,0 0 0 0,-2 3 2 0,-4 0 5 0,1-1-3 0,-5 4-1 16,-2-1-1-1,-1 2-1-15,-3 1 0 16,-3 0 0-16,1 0-1 0,-3 0-4 0,0-1 4 0,0-1 1 0,-1-2-1 16,0-2 3-16,4-1-3 0,0-3-2 15,0 2 0-15,4-2-7 0,-1-1 5 0,3-2 0 0,2 0-1 16,2-3 9-16,3 1-7 0,-1-1 0 16,4-2-1-16,1-1-7 0,1-1 5 0,0 0 0 0,0 0 1 0,0 0 1 0,0 0-1 15,0 0 1-15,2 1 0 0,6-1 8 0,0 1-3 16,3-1-1-16,3 0 3 15,4 2-11-15,2-2 10 0,1 0 1 0,0 0-4 16,5 0 10-16,-3 0-8 0,-1-2 0 0,-2 2-1 16,1 0-2-16,-3 0-2 0,1-1 0 0,-3 1 1 15,0 0-3-15,-3 0 3 16,-1 0 0-16,-1 1-2 0,-3-1 9 0,-1 0-8 0,-3 0 0 0,1 0 3 16,-3 0-12-16,-1 0 10 0,1 0-1 15,1 0 0-15,-2-1 7 0,1 0-6 0,0 0 2 16,0 1-1-16,2-2-2 0,-2 2 0 15,1-2-2-15,2 0 3 0,-2 1-4 0,0-2 3 16,2 0 1-16,-1 1-5 0,0 0 9 0,0-1-4 16,-2 2-2-16,-1 0 3 0,2 0-4 0,-1 0 3 15,-1-2-1-15,0 1-1 0,-1 0 4 0,0-1-7 16,1 2 1-16,-1 1-5 16,0-1-4-16,0 0-10 15,0-2-9-15,0 1-8 0,0-1-18 0,0-1-17 0,0 1-31 0,0-1-54 16,-2 0-99-16,1 1-220 0,-3-1-631 15,3 2-260-15</inkml:trace>
  <inkml:trace contextRef="#ctx0" brushRef="#br1" timeOffset="449128.0278">24462 12704 0 0,'0'0'0'0,"0"0"261"0,0 0 118 15,0 0-25-15,0 0-39 0,0 0-32 0,0 0-39 16,0 0-24-16,0 0-26 0,0 0-24 0,0 0-26 0,0 0-23 16,0 0-14-16,34-75-10 0,-34 73-8 15,0 0-5-15,0 0-8 0,0 1-6 0,0 0-9 16,0 1-7-16,0 0-9 0,0 0-12 0,0 0-6 15,0 0-10-15,0 0-5 0,0 0-4 16,0 1-4-16,-1 3 1 0,-1 2-2 0,0-1 1 16,-3 4 1-16,1 2-2 0,-2 0 4 0,2 3-2 15,-3-2 4-15,1 3-5 0,1-1 1 16,2 2 3-16,-1-4-3 0,3 2 2 0,1-1-2 16,0-2-4-16,0 1 2 0,3-2-2 0,1-1 2 15,0-1 2-15,2 0 0 0,-2-1 0 0,4-2-2 16,-3 0 1-16,1-2 2 0,0 0 0 15,-2 0 2-15,4-1-2 0,0-2 0 0,-3 0-1 0,5 0-1 16,0-3 2-16,0-2-2 0,0 0 0 16,1 0-2-16,-1-1-3 0,0-1 2 0,0-1 0 15,-2-2 0-15,0 2 1 0,-4-2 0 0,3 2 0 16,-3-1 0-16,1 0-2 0,-2 0 2 0,-1 2 0 16,-1-1 3-16,1 2-3 15,-2 0 0 1,2 0-2-16,-2 2 0 0,0 0 5 0,0 2-2 0,0 2 2 0,0 0 0 15,0 0-4-15,0 0 2 0,0 0-1 0,0 0 0 0,0 0 1 16,0 0-4-16,0 0 1 0,0 2 0 0,0 2-2 16,-2 0 3-16,-1 2 0 0,3 1-1 0,-2 1 0 15,1-1 0-15,-1 0 0 0,0 1 1 16,0 0 1-16,1 2-1 0,1 1 2 16,-2 2-2-16,2-1-2 0,-1 1 2 0,0 1-2 15,-3-1 3-15,1 3 0 0,2-2-2 0,-1 1 2 16,0 1-2-16,-3-2 1 15,4 1 1-15,-1 0 0 0,-4-1 1 16,5 1-1-16,-1-1 0 0,0-4 0 0,-3 0-1 0,4 1 2 16,0-3-4-16,-1 1-6 0,1-1-10 0,0 0-13 0,-1-1-9 15,-1 0-15-15,2-2-16 0,-1-1-23 16,0 0-45-16,-2 0-79 16,3-2-242-16,0 1-698 0,0-3-274 15</inkml:trace>
  <inkml:trace contextRef="#ctx0" brushRef="#br1" timeOffset="449779.2472">23937 13207 0 0,'0'0'0'0,"0"0"376"16,0 0-24-16,0 0-59 0,0 0-43 0,0 0-45 15,0 0-28-15,0 0-24 0,0 0-12 0,0 0-11 16,0 0-21-16,0 0-16 0,0 0-11 0,0 0-10 16,-28 21-3-16,28-20-8 0,0 0-7 15,0-1-2-15,0 0-4 0,0 2 2 0,0-1 3 16,4 1 1-16,0 0 0 0,2-1-3 0,-1-1-5 15,4 1-7-15,2-1-4 0,0 0-4 0,4 0 0 16,-1 0 2-16,5 0-7 0,0 0 1 16,0 0-7-16,2-2-4 0,1 0 1 0,1-1-2 15,4 1-1-15,-2-1-2 0,4-1-2 0,-1 0-2 16,3 3-1-16,-1-3 1 0,0 1 0 16,-1 0 0-16,-4 0-1 0,2 1-3 0,-4-1 2 15,-2 3-2-15,-1-2 1 0,0 1 4 0,-7 0-5 16,2 1 0-16,-4 0 1 0,-2 0-4 15,1 0 6-15,-5-1-2 0,2 1 2 0,-5-2 0 16,3 2-3-16,-4 0-1 0,-1 0 0 0,1 0 0 16,-1 0 0-16,0 0 2 0,0 0-2 0,0 0 0 0,0 0 1 15,0 0 0-15,0-1 1 16,0 1 4-16,0 0-5 0,0-1 0 0,0 1-5 16,0 0-9-16,0 0-9 0,0 0-19 0,-2 0-39 15,-1-1-63-15,-1 1-134 0,1 0-495 16,-2 0-947-16</inkml:trace>
  <inkml:trace contextRef="#ctx0" brushRef="#br1" timeOffset="450507.8351">23824 13569 650 0,'0'0'293'0,"0"0"0"0,0 0-24 0,0 0-11 16,0 0-9-16,0 0-24 0,0 0-31 15,0 0-40-15,0 0-31 0,0 0-20 0,0 0-16 16,0 0-10-16,0 0-6 0,88-51-8 0,-76 48-7 16,-1 2-8-16,0 1-12 0,-3-2-8 15,-2 2-10-15,2 0-5 0,-2 0-4 0,-1 0-3 16,-3 4 0-16,3 0-1 0,-3 2 1 0,-1 1-2 15,-1 2 4-15,0 1-1 0,0 6 1 0,-3 0 3 16,-5 3-2-16,-3 1 3 16,-2 3-1-16,-4 0-3 0,3-2 0 0,-3 0-3 15,-1 0 1-15,2-3 1 0,-2 0-1 0,0-3 1 16,3-2-1-16,0-2-1 0,3-2-5 16,0-2 0-16,3 0 2 15,1-1-6-15,-1-2 8 0,6 1-1 0,-3-2-2 16,4-1 5-16,2-1-5 0,0-1 1 0,0 1 1 0,0-1-3 0,0 0 2 15,0 1 1-15,2 2 3 0,3-2 2 0,-1 0 1 0,4-1 4 16,-1 0-5 0,2 1 7-16,-2-1-5 0,8 0 0 0,-2 0 0 0,3 0-9 0,-1-1 6 15,5-1-2-15,-1-1-2 0,0 0 5 16,2 0-6-16,0 0 2 0,0-1-1 0,1 0-2 16,0 0 1-16,-2 2-3 0,0-1 4 0,-1 1 1 15,-3 0 2-15,-4 0 1 0,0 0-7 0,-2 1 4 16,-3-2-4-16,-1 2 0 0,-1 1 4 0,-2 0-4 15,-2-1 3-15,-1 1-2 0,1 0-2 16,-1 0 5-16,0 0-2 16,3-2 2-16,-3 2-1 0,1-1-2 0,0 0 0 15,1-1-3-15,-1 0 0 0,4 0-3 0,-3 0-2 0,2-2-4 0,-1 2-9 16,0 0-3-16,-1-1-16 16,0 1-11-16,-1-1-19 15,3 1-37-15,-3-1-58 0,0 0-160 16,-1 1-427-16,1-1-723 0</inkml:trace>
  <inkml:trace contextRef="#ctx0" brushRef="#br1" timeOffset="451042.6396">24295 13403 1101 0,'0'0'1008'0,"0"0"-695"16,0 0-71-16,0 0-42 0,0 0-61 15,0 0-30-15,0 0-37 0,0 0-24 0,0 0-12 16,0 0-3-16,0 0 3 0,0 0-2 0,0 0-4 16,0 0-6-16,6 62-4 0,-5-48-2 15,0-2-7-15,0 0 2 0,4 0-4 0,-1-1-4 0,2-2 7 16,-1 1-6-16,2-4 2 0,1 0 3 16,3-3-4-16,-1-1 5 0,1 0-1 0,2-2-1 15,-2 0 0-15,6-3-2 0,-4-2 0 16,4-3-3-16,-3 0 2 0,2-3-5 15,-4 2-1-15,-2-2 1 0,1 2-5 0,-3-2 7 0,-3 1-1 16,2-1-2-16,-5 2 8 0,2 1-6 16,-2 0 2-16,-1 2 2 0,-1 1-3 0,0 1 3 15,0 2 2-15,0 1 7 0,0-1 4 0,0 2 2 16,-1 0-2-16,1 0-7 0,0 0 0 0,-2 0-9 16,-1 3-2-16,2 4 1 0,-1 2-12 0,-1 3 12 15,-2 2-2-15,1 1-3 0,-2 3 8 0,2 0-6 16,-5 2 2-16,2 0 1 0,0 1-4 15,0 3 3-15,-2 0-4 0,0 0 3 0,-1 0-1 16,-1 1-3-16,1-2-6 0,0-1-25 0,0-2-24 16,1 0-52-16,4-2-80 0,-3-1-238 0,0-8-857 15,6-1-385-15</inkml:trace>
  <inkml:trace contextRef="#ctx0" brushRef="#br1" timeOffset="451958.8665">22832 13737 0 0,'0'0'199'0,"0"0"209"15,0 0-88-15,0 0-25 0,0 0-48 0,0 0-25 0,0 0-41 16,0 0-34-16,0 0-31 0,0 0-24 0,0 0-14 15,0 0-11-15,0 0 5 0,-40-5 7 16,39 3 12-16,1 1 14 0,0 1 2 0,0 0-7 16,0-2-15-16,0 2-24 0,1-1-21 0,4 0-15 15,-1 0-6-15,5-1-4 0,2 1 2 16,3-2 4-16,1 3-2 0,0-2 4 0,1 2-8 16,-4 0-2-16,4 0-5 0,-4 2-3 15,-1 3 0-15,-1-2-3 0,-2 3 0 16,-4 1-1-16,2 2 2 15,-5 2 0-15,-1 2 2 16,0 2 2-16,-9 1 2 0,1-1-1 0,-3 3-1 0,-1-1 0 0,-2 2-3 0,-5 0 2 16,0-1 1-16,-2 2-2 0,-2-2 1 0,-2 0-1 0,4 1-1 15,-2-3-3-15,2-1 3 0,3-4 0 0,0 0 0 16,6-4 4-16,1-1-5 0,2-1 1 16,5-1-2-16,-1-2-4 15,5 1 6-15,0-2 0 0,0 0 3 0,0 1 3 0,5-2-1 0,-1 1 1 0,4-1 1 16,2 0 1-16,0 0-2 0,2 0 0 0,2 0-2 15,2 0-5-15,1 0 3 0,-2-3-2 16,3 1-1-16,-1-1 6 0,-1 1-8 0,1 1 2 16,-4 1-4-16,3-1-4 0,-2-1 8 15,-3 1-3-15,1 0 0 16,-2-1 2-16,0 1-4 0,1-1 2 0,-1 0 0 16,0 0 1-16,0-1 1 0,-1 2 2 0,0 0-2 0,2-1-3 0,-2 1 3 15,0-2-2-15,2 0 2 0,-2 2 4 0,1-2-6 16,0 1 0-1,1-1-1-15,-2 3-3 0,0-2 5 0,-3 1-1 0,1 1-1 16,-4 0-6-16,1 0-7 0,-2-2-7 0,-2 2-7 16,1-1-3-1,-1 1-8-15,0 0-10 0,0 0-12 0,0 0-18 0,0 0-14 0,0 0-23 0,-1 0-40 16,-1 0-81-16,-1-1-160 0,2 1-324 0,0 0-428 0</inkml:trace>
  <inkml:trace contextRef="#ctx0" brushRef="#br1" timeOffset="452484.6805">23219 13659 1143 0,'0'0'398'0,"0"0"-51"0,0 0-31 0,0 0-56 16,0 0-46-16,0 0-57 0,0 0-50 0,0 0-32 15,0 0-17-15,0 0-9 0,0 0-2 0,0 0-1 16,0 0-2-16,0 0 0 0,29 17-2 16,-25-9-2-16,-3 3-4 0,0 1-8 0,0-1-5 15,-1 3-3-15,0 0-2 0,0 1-1 0,-1 1-2 16,-1 0-4-16,-3 2 0 0,1 1-5 16,-2-1 0-16,2 3 0 0,-3 0 0 0,3-1 2 15,-2 0-5-15,3 0 1 0,-3-4-2 0,2 1 1 16,-1-2 5-16,3-1-5 0,1-2 0 0,-2-2 0 15,-1 1-10-15,2-2 11 0,2 1-2 0,-2-3 3 16,1-1 6-16,0 0-11 0,0 0 1 16,1-2-1-16,-3 1-2 0,2-2 4 0,1 1-2 15,0-1-6-15,0 0-4 0,0 0-8 0,0-2-7 16,0 0-6-16,0 1-5 0,0-1-22 16,0 0-24-16,0-1-46 0,0 1-91 0,0-1-249 15,0 0-709-15,0 0-208 0</inkml:trace>
  <inkml:trace contextRef="#ctx0" brushRef="#br1" timeOffset="453831.8532">14997 12796 1006 0,'0'0'345'0,"0"0"7"0,0 0-39 16,0 0-16-16,0 0-38 0,0 0-46 0,0 0-43 16,0 0-25-16,0 0-27 0,0 0-26 15,0 0-25-15,0 0-26 0,-43-29-15 0,54 22-6 16,6 0-2-16,2-3 4 0,2 3-1 15,0 0-3-15,2 4-4 0,3 0-3 0,-3 3-4 0,-2 0-2 16,0 7 5-16,-3 3-6 16,-5 0 1-16,-1 4-3 0,-4 1-8 0,-1 2 11 0,-4 3 0 15,-3 3 4-15,-1 0 6 16,-8 4-7-16,-3 2-1 0,-6 1-1 16,-2 0-2-16,-2 1 1 0,-2 0 1 15,-2 0 0-15,1-2-1 0,-1-2-2 16,1-2-1-16,1-2-1 0,2-2 5 0,2-5-4 0,6 0 1 15,-2-5-2-15,6-2-4 0,5-3 5 0,0-1 0 0,4-3-1 16,1-1 2-16,0-1-4 0,0 0 3 0,6 0 0 0,1 0 4 16,6-4 2-16,2-2 0 0,4-1-2 15,0-1-2-15,3-1-1 16,0-1 0-16,-1 3 2 16,4-3 0-16,-2 1 0 0,0 0-2 0,2-1 0 0,-1 1-4 15,-1 2 2-15,1 1 0 0,-4-1 0 0,-4 2 1 0,1 0 0 16,-3 3-3-16,0 0 0 0,-2 0 3 0,-3 2-2 0,0-1-3 0,-4 1-7 15,4 0-10-15,-2 0-11 0,-3 0-13 16,3 0-15-16,-3 0-17 0,4 0-37 0,-4-2-45 16,3 0-115-16,1-2-265 0,-4 3-601 0,2-2-164 15</inkml:trace>
  <inkml:trace contextRef="#ctx0" brushRef="#br1" timeOffset="454299.753">15549 12594 1967 0,'0'0'483'0,"0"0"-165"0,0 0-105 15,0 0-43-15,0 0-36 0,0 0-23 0,0 0-27 16,0 0-35-16,0 0-15 0,0 0-5 0,0 0-1 16,0 0 6-16,0 0-1 0,0 0-3 0,28 43-6 15,-24-25-2-15,-3 5-3 0,-1-1-2 0,0 4 0 16,0 1-2-16,0 0 2 0,-2 2-4 0,-4-1-1 15,-2 2 0-15,4 0-3 0,-5 1 3 16,1-2 1-16,-2-1-6 0,3 2 0 0,-5-4-4 0,5 0-3 16,-4 0 2-16,2-3 2 0,-1-1 1 15,1-3-3-15,1-1 2 0,0-1-5 16,4-3 2-16,-3-2 1 0,5-1-3 0,0-3 2 0,2-2-6 16,-1-2-7-16,1 0-3 0,0-2-11 15,0-2-9-15,0 0-10 0,3 0-15 0,-1-3-19 16,5-3-36-16,-2-4-75 0,2 0-246 0,-2 1-815 15,-2 2-435-15</inkml:trace>
  <inkml:trace contextRef="#ctx0" brushRef="#br1" timeOffset="454906.407">13646 12777 597 0,'0'0'611'0,"0"0"-182"0,0 0-72 0,0 0-47 15,0 0-63-15,0 0-45 0,0 0-53 16,0 0-36-16,0 0-27 0,0 0-26 0,0 0-17 15,0 0-11-15,0 0-4 0,0 0 3 0,44-36 3 16,-40 48 3-16,-2 1-2 0,1 3-3 16,0 0-1-16,-3 2-8 0,0 2-2 0,0 1-3 15,0 0-2-15,0 1 0 0,-3 1-4 0,0 1 2 16,1 0-5-16,-4 1 0 0,1 2-1 0,3 0-5 16,-3 0 4-16,2-1-2 0,-2 1-1 15,1-2 4-15,1 0-4 0,-4-2-1 0,4-1 3 16,-2-1-3-16,2-1 0 0,2-2-2 0,-2-2 1 15,2-4-6-15,-1 2 6 0,2-6 0 0,0 1-3 16,0-2 11 0,0-3-11-16,0 0 1 0,0-1 5 0,0-2-12 0,0 1 11 0,0-1-3 15,0 0-3-15,0 1 8 0,0-2-6 0,0 1 2 16,0-1 0-16,0 0 0 0,0 0-2 16,0 0-2-16,0 0-2 0,0 0-9 0,0 0-1 15,0 0-7-15,0-1-14 0,0-1-5 0,0 1-30 16,0-2-28-16,0 1-40 0,0 0-85 15,3-3-192-15,0 2-585 0,-2 0-607 0</inkml:trace>
  <inkml:trace contextRef="#ctx0" brushRef="#br1" timeOffset="455551.6363">13888 12742 705 0,'0'0'446'15,"0"0"-38"-15,0 0-117 0,0 0-17 0,0 0-41 16,0 0-35-16,0 0-40 0,0 0-32 16,0 0-31-16,0 0-16 0,0 0-8 0,0 0-18 15,0 0-1-15,0 0-5 0,81-78-6 0,-62 74 0 16,1 3-12-16,-2 1-3 0,-2 0-5 0,2 6-10 16,-5 2-1-16,1 3-4 0,-2 5 2 0,-1 0 0 15,-4 5 3-15,-3 2 2 0,-4 2-2 16,0 2 5-16,-2 3-3 0,-7 1-4 0,-1 3 1 15,-5 0-7-15,0 3 3 0,-4-1 0 16,2 0-1-16,-3-3 3 0,2-4-4 0,1-3 0 0,0-5-1 16,3-2-4-16,4-4 3 0,-1-3-2 15,6-3 1-15,1-4 1 16,3-2-3-16,1-1 2 0,0-1-3 16,1-1 6-16,4 0-5 0,4 0 2 0,2 0 2 0,2 0-4 0,2-6 4 15,2-1-3-15,4 0 1 16,1-1 1-16,1-2 0 15,2 1 1-15,-1 0-2 0,4 1 1 0,-1 0 0 0,-2 0-2 0,1 1 2 16,-3-1 0-16,-1 3 1 0,-1 1 2 0,-3-1-1 16,0 1 6-16,-5 2-7 0,-3 0-1 0,0-1 2 15,-1 2-11-15,-6 1 9 0,3-1-2 16,-4 1 0-16,-2 0 5 0,0 0-3 0,0 0 3 0,0 0 0 16,0 0 0-16,0 0 0 0,0 0-4 15,0 0 3-15,0 0-6 0,0 0 3 0,0 0-2 0,0-1-9 16,0 1-3-16,0-1-33 0,0 0-44 15,0 1-79-15,0-3-288 16,0 2-778-16,0-2-388 0</inkml:trace>
  <inkml:trace contextRef="#ctx0" brushRef="#br1" timeOffset="457064.8363">20682 16351 0 0,'0'0'39'0,"0"0"291"0,0 0-9 0,0 0 17 0,0 0-18 0,0 0-33 0,0 0-44 16,0 0-33-16,0 0-24 0,0 0-15 0,0 0-21 15,-35-40-12-15,35 38-18 0,0 0-19 0,0 0-8 16,0 1-17-16,0-1-10 0,0 0-10 16,0 1-11-16,7-3-6 0,-3 2-6 0,5-1 1 0,5-3-2 15,1 5 1-15,2-3 0 0,2 3-10 16,1 0 1-16,-1 1-10 0,-1 0-3 0,1 1 1 15,-7 4-8-15,3 2 3 0,-4 1-4 16,-3 1-4-16,-2 1 3 0,1 2-1 16,-6 0 5-16,-1 3 3 0,0 2 2 15,-9 3-2-15,0 1-3 0,-2 2-3 0,-2 1 0 16,-4-1 1-16,-2 1 4 0,0-2-4 0,-2 0 0 0,-2-1-2 0,1-2-2 16,-1 0 6-16,1-2-5 15,2 0 5-15,3-1-2 0,0-2-3 0,4-2 3 0,0-3-3 0,3-3 2 16,3 0 1-16,-1-1-1 0,6-1-3 0,1-2-3 15,1-1 1-15,0 1-1 0,1-2 6 16,8 0 0-16,-2 1-1 0,3-1 4 16,4 0-6-16,-2 0 3 0,7-3 5 15,0 0-2-15,0-2 5 0,5 0-3 16,2 0-3-16,-2 0 2 0,3-1-1 0,-2 1 3 0,1-1 2 0,-1 1-3 16,-5 0 1-1,1 1-6-15,-1-2 1 16,-3 3 0-16,-3 2-1 0,-1 1 3 0,-2 0-6 0,-3 0 2 0,0 0-2 0,-4 0 3 15,-1 0 3-15,-1 0-2 0,-2 0 0 0,0 0-6 16,0 0-1-16,0 0 3 16,0 0 1-16,0 0 5 0,0 0-1 0,0 0-1 0,0 0-2 0,0 0-4 0,0 0 4 15,0-1 0-15,0 1 3 0,0 0 2 16,0 0-7-16,0 0 3 16,0 0-6-16,0 0 4 0,0-1 4 0,0-1-6 0,0 2-1 0,0 0-10 31,0 0-9-16,0 0-8-15,0 0-11 0,0 0-16 0,0-3-20 16,0 2-27-16,0-2-50 16,1 0-77-16,1-2-202 0,1 1-598 0,0 1-650 0</inkml:trace>
  <inkml:trace contextRef="#ctx0" brushRef="#br1" timeOffset="457484.5789">21224 16154 1406 0,'0'0'319'0,"0"0"-47"0,0 0-30 0,0 0-10 15,0 0-37-15,0 0-24 0,0 0-43 16,0 0-33-16,0 0-19 0,0 0-9 0,0 0 0 16,0 0-14-16,0 0-6 0,10-34-8 15,-7 38-5-15,0 2 7 0,0 0-1 0,-1 3 3 16,-1 2-3-16,0 2-6 0,2-1-8 0,-1 2-3 15,-1 1-2-15,0 0-2 0,0 3 1 0,-1-2-3 16,0 3-7-16,0 0 2 0,0 0-4 16,0 3 1-16,0 0 7 15,-1 2-6-15,-1 1-2 0,-3 0-3 0,3 1-6 0,-3-2 4 0,1-2 3 16,1 0 2-16,-3-2-1 0,3 0-2 0,-1-2-5 16,-1-2 1-16,2 0 0 0,-3 0 1 15,3-3 3-15,-2 0-3 0,1-1-3 0,3-5 0 0,-1 0-1 16,-1-2 8-16,1 0 6 0,2-2-7 15,0 0-4-15,0-3-3 0,0 0-7 0,0 0 8 16,0 0 3-16,0 0 3 0,0 0-1 16,0 0 0-16,0 0-5 0,0 0-1 0,0-3 6 15,0 2-4-15,0-2 4 0,2-1-9 16,-1 1-12-16,1-3-2 0,0 1-11 0,-1 0-9 16,3-1-12-16,-1 0-37 0,1-2-55 0,-2 1-113 15,1 2-357-15,0 1-704 0</inkml:trace>
  <inkml:trace contextRef="#ctx0" brushRef="#br1" timeOffset="459587.4743">19548 16481 0 0,'0'0'0'16,"0"0"0"-16,0 0 0 0,0 0 0 0,0 0 0 0,0 0 123 0,0 0 132 16,0 0-23-16,0 0-10 0,0 0-7 15,0 0-3-15,0 0-7 0,0 0-15 0,0 0-1 0,-49-67-9 16,47 65-7-16,1-2-10 0,-2 2-19 16,0 0-13-16,1 0-21 0,1 0-12 0,-2 0-15 15,2-1-10-15,0 2-2 0,1 0-12 16,0 0-6-16,0 0-13 0,2-2-14 0,3 1 2 0,5-1-6 15,5-1 5-15,3 0 2 16,3 2-1-16,4 1-2 0,1 1-5 0,-1 0-3 0,2 5-7 16,-3 2 0-16,-1 4-4 15,-4 2-3-15,0 2 6 0,-7 3-7 16,-2 2 3-16,-2 2 3 0,-7 1-6 0,-1 1 7 0,-1 0-4 16,-7 2 2-16,-4-2 2 0,-1 2-2 15,-4-1 1-15,-1 1-2 0,-1-1-1 16,-3-1-4-16,2 1 1 0,-2-3 2 0,0 2-6 0,0-5 8 0,1 1 0 15,0-5-3-15,5-1 11 16,1-4-13-16,2-2 2 0,5-1 1 0,2-3-10 16,1 0 12-16,3-4-5 0,1 0 0 0,1 0 8 0,0 0-5 15,0 0 1-15,1 0-5 0,4 0 1 0,4-1-2 16,1-2 6-16,3 0 7 0,3-2-6 16,0 2 6-16,3-2-2 0,0 0-3 15,-1 1 7-15,2 0-9 0,0 0 4 0,-3 2-2 0,2 0-11 0,-2-1 12 16,-1 1-16-1,-2 1 4-15,0 0 5 0,-4 1-5 16,0 0 8-16,0 0 1 0,-4 0-4 0,-2 0-2 0,1 0-1 16,0 0 4-16,-3 0-2 0,1 0 4 0,2 0 0 0,-3 0-9 0,3 0 13 15,-1 0-10-15,1 0 4 0,0 1 1 0,-1 0-12 16,0 0 10-16,0-1-6 16,1 0 6-16,-1 0 1 0,0 0-2 0,1 0 1 15,-4 0-5-15,3 0 5 0,-3 0-7 0,3 1 6 0,-4 0 2 16,1 1-12-16,-1-1 6 0,0-1-13 15,0 0-4-15,0 1 1 16,-1 0-16-16,-3 2-8 0,1-1-20 16,0-1-31-16,0 1-26 0,-1-2-53 0,2 0-89 15,1 0-196-15,-2 0-523 0,2 0-505 16</inkml:trace>
  <inkml:trace contextRef="#ctx0" brushRef="#br1" timeOffset="460065.1709">20128 16367 405 0,'0'0'746'16,"0"0"-485"-16,0 0 30 0,0 0 11 0,0 0-35 0,0 0-38 16,0 0-57-16,0 0-61 0,0 0-37 15,0 0-16-15,0 0-16 0,0 0 3 0,0 0 3 16,0 0 2-16,-73 5 0 0,63 4-4 0,1 2-1 15,-2 2-3-15,1 0-1 0,1 2-4 0,-2 1-8 16,2 3-4-16,2-3-4 0,-2 1-1 16,3 1-2-16,1-3-5 0,0 3 1 0,2-2-3 15,1-1-6-15,0 1 10 0,2 0-12 0,0 0 5 16,0 0 0-16,3-1-10 0,1-2 6 16,-1-1-4-16,3-3 3 0,0-1 3 0,0-1-3 0,3-1 1 15,-1-1-2-15,4-3 0 0,-1-1 2 16,0-1-1-16,5 0 7 0,-2 0-7 0,3-3 8 15,-2-2-5-15,3-3-4 0,-3 1 8 0,1-2-9 16,-1-1 4-16,-1 1 0 0,-2-2-6 16,-1 0 7-16,-3 1-2 0,-2-1 1 0,-2 0 8 0,-3 2-4 15,-1-1 2-15,0 1-5 16,0 0-2-16,-4-1-2 0,-2-1 4 0,-2 1 1 0,-2-2-4 16,2 0 3-16,-4-1-4 0,0-1-2 0,1 1 5 15,-4 0-5-15,1-1 4 0,2 2 2 0,-3 0-10 16,2 1 6-16,1 3-4 0,1-2 2 15,1 3 6-15,0 3-5 0,1 0 1 0,4 2-5 16,0-1-15-16,3 3-24 0,-1 0-38 0,2 0-64 16,1 0-127-16,0 4-556 15,0-2-937-15</inkml:trace>
  <inkml:trace contextRef="#ctx0" brushRef="#br1" timeOffset="462777.954">14309 16587 30 0,'0'0'346'0,"0"0"6"0,0 0-6 0,0 0-28 0,0 0-26 0,0 0-46 0,0 0-43 0,0 0-32 0,0 0-24 0,0 0-10 0,0 0-16 0,0 0-9 0,-44-64-8 16,43 60-8-16,1-2-9 0,0 1-14 0,1 1-12 15,5-2-15-15,-1 0-7 0,4 0-6 0,2 1-7 16,6 2-3-16,0 0-7 0,2 1-1 16,4 1-2-16,-1 1-2 0,1 0 2 0,0 1-2 15,0 4-2 1,-5 1-3-16,0 5-2 0,0 2 2 0,-5 2 0 16,-1 3 2-16,-5 2-3 0,0 2-5 15,-5 2 3-15,-2 3 1 0,-4 0 4 0,-8 5 2 16,-2-1-4-16,-3 2 0 15,-5 0-5-15,-1-4-2 0,0 0 2 0,-5-3 6 0,2-2 3 0,0 0 1 0,2-5-4 0,0-1-7 16,3-2 0-16,3-3-2 0,3-2 3 0,0-1 3 16,4-3-1-16,5-1-1 0,0-3-1 15,5-2-2-15,1 0 3 0,0-1 7 0,0 0-1 0,1 0 1 16,7 0-2-16,2-1-3 0,4-2 7 0,6-1 1 0,3 0 6 16,3-1-4-16,1 0 0 15,-1 1-7-15,2-2 0 16,1 1 3-16,-5-1-5 0,3 2 5 0,-3 2-7 0,1 1-6 0,-4-1 3 15,-2 1-2-15,-3 1 7 0,-1 0 6 16,-3 0-8-16,-3 0 2 0,-4 3-11 0,2-2-2 16,-5 0 8-16,4 1 0 0,-5 1 6 0,-1-2 0 15,1 0-3-15,-1 0-5 0,0-1 1 0,0 0-1 16,0 0 0-16,0 0 7 0,0 0-10 0,0 0-2 16,0 0-2-16,0-1-13 0,1-1-8 0,0-1-20 15,1-1-29-15,3-3-50 0,-2 0-73 16,4-2-204-16,-4 2-725 0,3 1-577 15</inkml:trace>
  <inkml:trace contextRef="#ctx0" brushRef="#br1" timeOffset="463227.9826">15032 16560 1482 0,'0'0'336'0,"0"0"-29"0,0 0-54 0,0 0-10 16,0 0-47-16,0 0-33 0,0 0-46 15,0 0-38-15,0 0-26 0,0 0-13 0,0 0-10 16,0 0 0-16,0 0 4 0,0 0 2 0,-66 19 5 16,57-6-4-16,2 3-4 0,-2 4-6 0,0-1-5 15,1 2-5-15,-2 1 0 0,2-1 3 0,4 2-7 16,-2-1 0-16,4-2-9 0,2 0-8 16,0-1 9-16,8-5 1 0,1 0 8 0,4-2 2 15,1-4-6-15,4-1-2 0,1-3-6 0,3-2 4 16,2-2-2-16,-2 0 7 0,1-2 0 0,3-4-8 15,-2-4 5-15,-2-1-8 0,-1-2 2 16,-1-1 6-16,-3 0-5 0,-5-1 2 0,-3 1 0 16,-6-1-4-16,1 0 5 0,-3-1-1 0,-1 0 4 15,-1 2 5-15,-6-2-7 0,-3-2-5 16,-4-1-1-16,-2 1 1 0,-4-1-2 0,-3 0 6 0,-3 2-4 16,0 1-7-16,-4 1 5 0,-1 0-1 15,-3 4 1-15,2 0 2 0,1 4-11 0,0 2-10 16,2 3-27-16,0 2-29 0,3 0-22 0,-2 4-63 15,2 4-153-15,8-1-658 0,2-2-788 16</inkml:trace>
  <inkml:trace contextRef="#ctx0" brushRef="#br1" timeOffset="464268.209">13315 16592 0 0,'0'0'0'0,"0"0"0"0,0 0 0 0,0 0 0 0,0 0 0 0,0 0 0 0,0 0 0 0,0 0 0 0,0 0 0 16,0 0 12-16,0 0 84 0,0 0 16 0,0 0 12 0,1-59 14 16,0 55 2-16,-1 0-9 0,1 1-3 15,-1 0-7-15,0 1 6 0,0-2 13 0,1 2 2 16,-1-2 19-16,2 1 11 0,0 0 8 16,-1 1 12-16,2-2-16 0,-2 2-14 0,0 0-17 15,0-1-13-15,0 1-12 0,1 0-15 0,-1 2-11 16,-1 0-19-16,0 0-15 0,0 0-20 15,0 0-14-15,0 0-11 0,0 3-3 0,0 4 7 16,-1 4 2-16,-2 2 1 0,1 0 4 0,1 3-1 16,0 3 2-16,-2 1-1 0,-1 1 0 0,2 2-4 15,0 1-8-15,-3 1 3 0,3 0-4 0,-2 0 1 16,0 2 2-16,2 0-6 0,0-1 3 16,-1 0-6-16,0-2 2 0,0 0 0 0,2 1-1 15,0-2 0-15,-1 0-7 0,-1-3 7 16,2-1-10-16,1-1 5 0,-1-2 3 0,2 0-10 15,-2-3 6-15,1-1-5 0,0-3 2 16,-1-1 8-16,1-1-5 0,0-1 5 16,0 0-6-16,0-4-1 0,0 1 2 0,-1-1-4 0,1-1 6 0,0 0 0 15,0-1 1-15,0 0 2 0,0 0-9 16,0 0 4-16,0 0-7 0,-1 0 5 0,1 0 0 16,-3-1-15-16,1-1 1 0,-1-2-18 15,2 0-11-15,-2-3-9 0,0 2-33 0,0-1-33 16,2 0-65-16,0 1-142 0,1 0-303 0,0 1-558 15</inkml:trace>
  <inkml:trace contextRef="#ctx0" brushRef="#br1" timeOffset="464880.491">13675 16666 120 0,'0'0'416'16,"0"0"-133"-16,0 0 8 0,0 0 34 0,0 0-19 0,0 0-25 0,0 0-63 16,0 0-64-16,0 0-33 0,0 0-14 15,0 0-5-15,0 0 1 0,0 0-11 0,54-121-4 16,-58 114-10-16,-2 0-8 0,1 1-4 0,-4 1-19 16,0 2-5-16,-2-2-11 0,0 2-4 15,0 1-2-15,-4 0-6 0,2 2 2 0,-1 0-6 0,0 0-6 16,-1 3 1-16,0 3-3 0,-1 0 4 15,1 3-2-15,0 0 2 0,3 2-1 0,-4 1-5 16,4 2 6-16,1 2-8 0,-1 2 4 0,3 2 3 16,0-1-6-16,1 2 4 0,6-2-5 0,1-1-3 15,1-1 7-15,1 1-4 0,5-3 2 0,3-1-3 16,1-3 0-16,4-2-2 16,-2-1 1-16,6-2 8 0,-1-3-4 0,1-1 6 0,1-2-4 15,1-2-3-15,0-3 2 0,-1-2-3 0,1-1 4 16,-1-2 2-16,-5 0-6 0,3-1 4 15,-5-1-5-15,-2 2 2 0,0-2 2 0,-5 3-1 16,-1 0 3-16,-2 1-3 0,-1 2 3 0,-1 1-5 16,0 0 4-16,0 2 2 0,0 2-2 0,0 0 3 15,-1 1-2-15,1 0-6 0,0 0 4 16,-1 0-6-16,-1 6 3 0,-3 3 0 0,3 3-2 16,-4 3 0-16,1-1-4 0,2 4 3 0,-2 1 2 15,2 3 2-15,0 3 1 0,-2 1-3 0,2 3-3 16,-5 2 3-16,3 2-3 0,0 2 6 0,-1 1-8 15,1-1 5-15,-3-2-1 16,4 0-8-16,-3 1 15 0,4-4-10 0,-4 2 2 0,4-3 3 16,-3-4-9-16,4-4 3 15,1-1-2-15,0-4-3 0,0-1-7 0,-1-2-14 16,2-2-27-16,0-1-33 0,0-3-47 0,0-3-85 16,0-3-221-16,0-1-746 15,0 0-386-15</inkml:trace>
  <inkml:trace contextRef="#ctx0" brushRef="#br1" timeOffset="472307.9445">7806 16234 0 0,'0'0'0'0,"0"0"385"16,0 0 13-16,0 0-31 0,0 0-36 16,0 0-26-16,0 0-40 0,0 0-42 15,0 0-39-15,0 0-38 0,0 0-27 0,0 0-18 16,2-40-23-16,-2 40-20 0,0 0-15 0,0 1-16 15,0 1-1-15,0 3 6 0,0 0 6 0,0 5 9 16,-3 0-3-16,-1 3-8 0,2-1-2 0,0 4-2 16,-3 0-1-16,2 4-4 15,1 1-5-15,-3 1-5 0,2 1 0 0,2 2-3 16,-3 3 3-16,-1 1 2 16,1 0-6-16,-2 2-3 0,3-3-5 0,-2-3-2 15,3 0 1-15,1-2 4 0,-1-1-5 0,0-1 1 0,2-1-1 0,0-1-4 0,0-2 5 16,0-2-3-16,0-1 1 0,0-3 2 15,0-1-4-15,3 0-5 0,-1-2 3 16,0 0 2-16,2-1 5 16,-3-1 4-16,1-1-6 0,-1 0-2 0,-1-3-3 0,1 1-1 0,0-1 3 0,-1-1 2 15,0 0 0-15,3 1-1 0,-3-2 3 16,0 0-3-16,0 0 4 0,0 0 6 16,0 0-6-16,0 0-1 0,0 0-8 0,0 0-7 15,0 0 2-15,0 0-3 0,0 0-2 0,0-2-9 16,0 2-21-16,-4-1-29 0,3 0-34 15,-1-2-54-15,-3 0-99 0,3 1-225 0,1-1-573 0,1 2-268 16</inkml:trace>
  <inkml:trace contextRef="#ctx0" brushRef="#br1" timeOffset="473036.3952">8025 16258 315 0,'0'0'383'0,"0"0"-26"0,0 0-24 0,0 0-34 16,0 0-34-16,0 0-47 0,0 0-39 15,0 0-32-15,0 0-29 0,0 0-22 0,0 0-20 16,0 0-6-16,0 0-9 0,0 0-2 0,-7-57-4 16,11 53-14-16,0 0-2 0,3-1-8 0,3 1-2 15,1 0 2-15,-1 1-5 0,1-1-3 0,4 3-2 16,-2 1-4-16,1 0-8 0,2 0-1 0,-1 0 0 16,1 5-1-16,-2 1 1 0,1 1-5 15,-3 0-3-15,-1 3 3 0,-1 1-1 0,-2 2 3 16,-3 2 3-16,0 1-7 0,-4 1 8 0,-1 3-2 15,0-1 1-15,-8 3 5 0,3-1-2 0,-4 1 0 16,0 0-4-16,-3 0 0 0,-2 0-4 16,1 2 3-16,-1-3 1 0,-3-1-2 0,4-1 1 15,-4-4-4-15,5 0-2 0,-3-1 2 0,2-1 0 16,0-3 5-16,1-1 0 0,3 0-3 16,1-4-2-16,2-1-4 0,2-2 1 0,4-1 1 15,0 0 1-15,0-1 0 0,0 0-3 0,0 0 1 16,3 0-1-16,5 0 3 0,1 0 4 15,3 0-6-15,4 0 8 0,0-2-5 0,3-2-2 0,6 1 11 16,-1-4-7-16,1 1 6 0,4 1-3 16,-1-2-4-16,1 1 2 0,-4-1-3 0,1 2 1 15,-4 0-2-15,-2 0 4 0,-1 2-1 0,-6 0-3 16,-1 1-2-16,-3 1 1 0,-1 1 0 0,-6 0 7 16,3 0-2-16,-4 0 0 0,-1 0-1 15,0 0-2-15,0 0 3 0,0 0 2 16,0 0 3-16,0 0-1 0,0 0 0 0,0 0-5 0,0 0-3 15,0 0 0-15,0 0-1 0,0 0 6 16,0 0-4-16,0-1-1 0,0 1 3 16,0-2-4-16,0 2 4 0,0 0 2 0,0 0-8 15,0-1 7-15,0 1-4 0,0 0-2 0,0-1 5 0,0 1-6 16,0 0-4-16,1-1-7 0,-1 1-9 16,1-2-9-16,-1 2-10 0,1 0-11 15,-1 0-20-15,0-1-27 0,0-1-40 0,0 2-73 0,0 0-144 16,0 0-454-16,0 0-813 0</inkml:trace>
  <inkml:trace contextRef="#ctx0" brushRef="#br1" timeOffset="474384.8638">7060 16431 0 0,'0'0'199'0,"0"0"157"0,0 0-34 0,0 0-34 0,0 0-19 0,0 0-34 0,0 0-36 15,0 0-38-15,0 0-28 0,0 0-18 16,0 0-9-16,0 0-3 0,0 0-12 0,-22-51-8 15,14 49-14-15,3 1-13 0,-4-1-5 0,-2 2-13 16,0 0 1-16,-2 0-4 0,-1 0-4 16,1 0 4-16,-3 0-8 0,2 0 1 0,-3 4-1 15,4 0-6-15,-4-1 3 0,4 2-3 0,-2-1 0 16,1 1 1-16,2 1-1 0,-3 0 0 0,1 0-6 16,2 1 2-1,1 1-6-15,1 2-2 0,-1-1 3 16,2 2-1-16,1 1-3 15,-2 3-4-15,4-1-2 16,0 2-1-16,-1 0 0 16,5 0 3-16,1 2-1 0,0 2-5 0,1-5 4 0,1 0-5 0,3-2 2 0,3-1 2 0,3-1 0 0,1-1 3 15,1-2-1-15,6-1 4 0,-3-3-4 0,3-2 5 16,0-2-1-16,2 0-4 0,1-2 8 0,-2-6-2 0,2-2-2 0,0-2 7 16,-3 0-8-16,1-1 4 0,-4 1-1 15,3 0-5-15,-6 0 0 0,-1 2-2 0,-3 1 4 0,0 1 0 16,-6 2 3-16,0 1 3 0,-2 1-4 15,0 1 8-15,0 1-7 0,0 1-2 0,-1 1 5 16,0 0-12-16,-1 0 8 0,-3 0-2 0,3 0-2 16,0 0 7-16,-4 2-7 0,3 4 1 0,-3 1-1 15,1 4-5-15,-2-1 2 0,3 1-1 16,-2 2 2-16,4 1 0 0,-2 2 4 16,-1 0-2-16,3 2-4 0,0 2 10 15,-3-2-9-15,3 3 3 0,1 2 3 0,-1 0-12 16,-1 1 10-16,0 0-5 0,1-2 1 0,2 1 8 0,0-3-9 0,0 0 4 15,0-2-2-15,0 0-9 0,0-1 6 16,0-1-1-16,0-3 4 0,0-1 3 0,0 2-1 16,0-3-3-16,1 2-5 0,-1-5 4 0,0 0-2 15,0 0 4-15,0-2 0 0,0 2-4 0,0-3 5 16,0-2-6-16,0-1 3 16,0-2 5-16,0 2-4 15,0 0 4-15,0-1-4 0,0 0-1 0,0-1 0 0,0 0-2 0,0 0 4 0,0 1-2 16,0-1 4-16,0 2 0 0,0-2-3 0,0 0 4 0,0 0-3 15,0 0 2-15,0 0 3 16,0 0-9-16,0 1 5 0,0-1-4 0,0 0 1 16,0 0 6-16,0 0-5 0,0 0 0 0,0 0-7 0,0 0-3 15,0 0-3-15,0 0-2 0,0-1 4 16,0 1-9-16,0 0-2 16,0-2-13-16,0 1-21 0,0 0-12 0,0 0-33 0,0 0-29 15,1 0-52-15,2 1-167 0,0 0-590 16,-1 0-709-16</inkml:trace>
  <inkml:trace contextRef="#ctx0" brushRef="#br1" timeOffset="477332.9522">8337 12065 973 0,'0'0'418'0,"0"0"-51"16,0 0-57-16,0 0-43 0,0 0-41 15,0 0-46-15,0 0-38 0,0 0-34 0,0 0-22 0,0 0-18 16,0 0-14-16,0 0-8 0,-2-22-17 0,1 25-9 16,2 2-3-16,-2 4 5 0,-3 1 5 15,2 3 6-15,1 3-3 0,0 2-7 0,-1 0-1 16,-2 2-2-16,1 0-2 0,2-1 1 0,-1 4-6 16,-3-1-2-16,3 1-3 15,0 4 0-15,0-2 1 16,-4 1-1-16,3-1 1 0,-2 1-4 15,3-3 1-15,1 0-3 0,0-1-1 0,0-1 3 0,0-1-8 16,1-3 7-16,1-2 0 0,-1-1-3 16,0-1 6-16,0-1-4 0,0-1 0 0,1-3 0 15,0-1-6-15,0 0 3 0,0-2-1 0,0 0 1 16,3-2 1-16,-3 0 1 0,0-2 0 0,-1 0-1 0,1-1 5 0,-1 0-5 16,0 1 2-16,0-1 1 0,0 0-6 0,0 0 4 15,0 0 1-15,0 0-5 0,0 0 5 0,0 0-11 0,0 0-8 16,0 0-11-16,0 0-21 0,0 0-19 0,0-1-29 15,0 0-36-15,0 0-56 16,0 0-92-16,0-2-228 16,-1 3-532-16,1-1-204 0</inkml:trace>
  <inkml:trace contextRef="#ctx0" brushRef="#br1" timeOffset="477909.5702">8462 12072 972 0,'0'0'425'0,"0"0"-122"15,0 0-61-15,0 0-3 0,0 0-37 0,0 0-35 16,0 0-36-16,0 0-33 0,0 0-22 15,0 0-11-15,0 0-5 0,0 0-9 0,0 0-6 16,0 0-8-16,97-90-8 0,-85 87-4 0,2 3-7 16,1 0-7-16,-2 3-3 0,-3 5-6 0,0 3 2 15,1 2 3-15,-2 2-1 0,-3 4 6 0,-2 2-1 16,-3 0 3-16,-1 4 0 0,0 0 2 16,-2 1-1-16,-6 2-2 0,-1 1 0 0,-3-1-4 15,1 0 2-15,-4-3 0 0,-1 1-2 0,-3-4 5 16,4-2-6-16,-3 0-2 0,0-2 1 15,3-3-8-15,-2 0 5 0,0-2 0 0,6-1-2 16,2-4 8-16,5-1-6 0,1-1 0 0,0-2 0 16,3-1-2-16,0 0 1 0,7-2 3 0,3 0 5 15,1 1 3-15,8-2 3 0,2 0 3 16,3-6-6-16,5-1-1 0,4-2-4 0,3 0-3 16,-3-1 0-16,5-1-7 0,-4 2 5 0,1 0-1 15,-2 0-1-15,-2 0 6 0,-3 3-5 16,-5 0 0-16,-3 3-1 0,-2-1-2 15,-6 2 1-15,-3 1-1 0,-1 1 0 16,-5 0 2-16,-2 0-2 0,-1 0 3 0,0 0-2 0,0 0 5 0,0 0-2 16,0 0 1-16,0 0-1 0,0 0-4 0,0 0 3 15,-1 0-1-15,1 0 0 0,-1 0 2 0,1 0-3 16,0 0 1-16,-1 0-9 16,1 0-15-16,-3 0-19 0,-1 0-38 15,0 2-53-15,-3 0-83 16,-1 1-215-16,3-2-711 15,0 1-414-15</inkml:trace>
  <inkml:trace contextRef="#ctx0" brushRef="#br1" timeOffset="478735.552">7281 12276 142 0,'0'0'703'15,"0"0"-331"-15,0 0-73 0,0 0-7 0,0 0-34 16,0 0-29-16,0 0-40 0,0 0-31 16,0 0-22-16,0 0-16 0,0 0-19 0,0 0-16 15,0 0-25-15,0 0-17 0,-109 0-13 0,109 0-7 16,0 0-3-16,0 1-3 0,4 1 8 0,-1 2 5 16,5-1 5-16,5 2 5 0,3-2-3 15,5 0-3-15,3-2-4 0,6 0-6 0,1-1-4 16,0 0-9-16,0 0 0 0,-1 0-2 0,0 3-3 15,-3-1 0-15,-4 2-4 16,-2-1 0-16,-2 1-1 16,-6-1 1-16,-2 2 2 0,-1 1-1 0,-2 1 1 0,-4 1-2 0,0 1 4 15,-3 2 3-15,-1 2 3 0,0 2 3 0,-3 4 0 0,-3-1-2 16,-3 3-4 0,0 0-1-16,2 1-3 15,-1 1 3-15,-1 2 1 0,0-1-1 16,1-2-1-16,3 0-1 0,-2 1-2 0,-2-3 1 15,4 1 5-15,-2-1-4 0,0-2 0 0,4-1-1 0,-2-1-6 0,0-2 5 0,1-3-1 16,-1 0 1-16,4-2 0 0,-2-1-1 0,-1 0-1 0,2 1-2 0,1-3 0 16,0 1 0-16,1 0-1 15,0 0-10-15,0 0-19 0,0 0-24 16,0-1-33-16,2-2-45 0,4 0-76 16,-3-3-298-16,0 0-748 0,2-1-263 0</inkml:trace>
  <inkml:trace contextRef="#ctx0" brushRef="#br1" timeOffset="479779.2202">3317 14055 919 0,'0'0'352'0,"0"0"-13"0,0 0-19 0,0 0-35 0,0 0-47 0,0 0-41 0,0 0-22 0,0 0-20 16,0 0-24-16,0 0-33 0,0 0-30 15,0 0-31-15,-79 0-19 0,83-2-5 0,4-1-7 0,4-2 4 16,4-1 3-16,6-1 2 0,3 0 3 0,4 0-2 16,-2 2 0-16,1-1-2 15,-1 1-1-15,-4 3-5 0,4 2-2 0,-4 0 1 0,-2 1-3 16,-2 4 3-16,0 1-4 16,-3 1-1-1,-1 3 5-15,-4 2-4 0,0 2 5 31,-4 2 2-31,-1 2-1 0,-2 1 3 0,-3 3-1 0,-1 1-3 0,0 3 3 16,0 0 1-16,-5 1-1 0,0 0-3 0,-2-2-1 0,-1-1-3 0,3 1 0 0,-1-3 2 16,1-2-4-16,-1-1 3 15,3-3-3-15,-2-1-2 0,2-3 3 0,2-1-3 16,0 0 1-16,1-1-4 0,0-4-15 16,0 1-14-16,0-1-20 0,0 0-20 15,4-3-21-15,0 1-32 0,1-2-52 0,-2 0-159 0,2-2-250 0,-2 0-548 0,-2 0 115 0</inkml:trace>
  <inkml:trace contextRef="#ctx0" brushRef="#br1" timeOffset="480143.0363">3371 14313 1587 0,'0'0'385'0,"0"0"-50"0,0 0-60 0,0 0-61 0,0 0-66 0,0 0-44 0,0 0-31 0,0 0-11 0,0 0-7 16,0 0 2-16,0 0-8 0,0 0-10 15,0 0-4-15,0 0-9 0,131-77-2 0,-104 63-2 16,-2 1-6-16,2 1-1 0,0 1-3 16,-3 0-1-16,0 1-2 0,-2 0-2 0,-3 2-1 0,-1 1 0 15,-3 0-1-15,-1 3-1 0,-4 1-3 16,1 0 3-16,-6 1-4 0,1 1 3 0,-5 0-1 16,0 1-3-16,0 0 3 0,-1 0-2 0,0 0 0 15,0 0 1-15,0 0-3 0,0 0 2 0,2 0-2 16,-1 0 0-16,3 0 4 0,-2 0 0 0,3 0 0 15,-1 0-4-15,3 0-2 0,0-1-6 16,-1-1-5-16,1 1-5 0,-2 0-11 16,3 0-7-16,-1 0-19 0,-2 1-27 0,1 0-27 0,-2 0-50 15,1 0-116-15,-3 0-305 0,1 0-599 0</inkml:trace>
  <inkml:trace contextRef="#ctx0" brushRef="#br1" timeOffset="480862.4879">2545 14300 571 0,'0'0'421'0,"0"0"-90"15,0 0-41-15,0 0-34 0,0 0-51 0,0 0-27 16,0 0-30-16,0 0-16 0,0 0-22 0,0 0-6 0,0 0-16 15,0 0-18-15,0 0-7 0,-24-17-16 16,21 17-2-16,0 4-7 0,-4 0-10 0,1 2-3 16,-4 3-7-16,0 1 2 0,-2 2 6 0,0 2 1 15,1 0 1-15,0 0-2 0,1 3-3 0,0-1-8 16,2 2-4-16,-1-2-2 0,2 2-6 16,0-2 5-16,3 0-2 0,2-1-1 15,2-1 4-15,0 2-8 0,0-1 2 0,1-1-1 16,2 0-6-16,7-2 6 0,-1-3 0 0,4-1 4 15,3-2 3-15,0-2 0 0,4-3 2 16,3-1-3-16,1 0 3 0,-1-4-4 0,1-3 0 0,-2-2 3 16,-1 0-6-16,-3-4 5 0,-2-1 0 15,0 2-3-15,-3-2 12 0,0 0-10 0,-5 0 5 16,2 2 3-16,-6 0-7 0,0 0 7 16,-3 0-3-16,-1 0 2 15,0 1-1-15,-1-1-1 0,-5 3 0 0,-1-2-4 0,0-1 1 16,-2 3-4-16,-1-1-2 0,-1 3 3 0,-1-1-9 0,-3 2 6 15,2 0-3-15,1 3-2 0,-3 1 6 0,2 0-7 16,-1 2 2-16,-2 0-3 0,3 2-3 0,1 2-8 16,-1 1-15-16,5 4-21 15,0-1-30-15,1 2-40 0,4 1-70 0,1 0-266 0,-1-3-708 16,3 0-409-16</inkml:trace>
  <inkml:trace contextRef="#ctx0" brushRef="#br1" timeOffset="481674.9975">2421 11623 334 0,'0'0'730'0,"0"0"-363"0,0 0-33 0,0 0-15 15,0 0-27-15,0 0-59 0,0 0-61 16,0 0-37-16,0 0-30 0,0 0-16 0,0 0-19 16,0 0-16-16,-21-41-17 0,17 48-9 0,-2 2-9 15,-4 7-5-15,0 2 3 0,-2 2-8 16,-1 1 0-16,1 2-1 0,3-2-2 0,2 3 3 15,-1 0-2-15,1 0 0 0,5 1-3 0,1-4-6 16,1 1 3-16,0-4-1 0,3 0 1 16,6-2 4-16,2-3-3 0,5 0 3 15,-1-2-3-15,4-3-2 0,1-1 3 0,-2-1-1 16,-1-1 0-16,-1-2 2 0,1 1-1 0,-5-1 2 0,0-3 1 16,-4 0 0-16,-3 0-2 0,-1 1-1 15,-3 1-2-15,0-1-3 0,-1 0 4 0,0 0-1 0,0 0 2 16,0 0 4-16,0 0-5 0,-2 1 0 15,1 1-3-15,-4 3 5 0,3 3 6 16,-6 1 6-16,0 2 1 16,0-1-4-16,-4 0 0 0,-1-2-4 0,2 0 0 15,-1 0 2-15,-3-1-3 0,2 1 1 0,-2 0-3 16,-1 0-3-16,1-1 3 0,0 0 0 16,1-1 1-16,-2 1 3 0,3-2-6 15,-2 1-1-15,1-3-2 0,4 1-1 16,0 1 2-16,4-4 1 0,0 0 0 0,2-2-5 0,3 0 0 0,1 0-7 15,0 0-6-15,0 0-4 0,0-2-20 0,1-4-22 0,4-2-25 0,3-2-37 16,3-4-54-16,1-4-157 0,2 4-566 16,-7 3-771-16</inkml:trace>
  <inkml:trace contextRef="#ctx0" brushRef="#br1" timeOffset="482156.4769">2713 11686 2558 0,'0'0'262'0,"0"0"-67"0,0 0-21 0,0 0-40 0,0 0-39 15,0 0-34-15,0 0-33 0,0 0-8 16,0 0-10-16,0 0-2 0,0 0 2 0,0 0-9 16,0 0 1-16,8-2-3 0,-1-2 16 0,3 0 9 15,3-1 0-15,4 0 2 0,-1-2-16 0,-1 1-6 16,1 1-2-16,-3 0 1 0,-2 1 4 0,0 0-4 15,0 1 0-15,0 1-4 0,-2 0-2 16,0-1 3-16,-2 3 2 0,-3-1 1 0,1 1-1 16,0 0-8-16,-2 0-7 0,2 0-10 0,-3 2-13 15,5 2-12-15,-4 2-15 0,-1 1-19 0,-1 1-25 16,-1 2-23-16,0 1-60 0,-1 3-169 16,-2-2-425-16,0-3-853 0</inkml:trace>
  <inkml:trace contextRef="#ctx0" brushRef="#br1" timeOffset="482281.1008">2698 11999 985 0,'0'0'333'0,"0"0"-49"0,0 0 20 15,0 0-14-15,0 0-34 0,0 0-37 0,0 0-39 0,0 0-44 16,0 0-40-16,0 0-26 0,0 0-17 0,0 0 0 16,0 0-11-16,38-26-4 0,-26 15-10 15,2 2-14-15,0-1-1 0,-1 0-11 0,3-2 6 16,-1 3-1-16,2-2 0 0,-3 4 4 0,3 0-10 15,-4 0 0-15,3 1-1 0,-2 0-11 16,3-1-12-16,-1 0-33 0,1 0-49 0,0 0-70 16,-3 0-141-16,0 0-316 15,-7 3-536-15</inkml:trace>
  <inkml:trace contextRef="#ctx0" brushRef="#br1" timeOffset="482678.7479">3224 11576 1210 0,'0'0'505'0,"0"0"-145"0,0 0-53 16,0 0-57-16,0 0-55 0,0 0-52 0,0 0-32 15,0 0-21-15,0 0-10 0,0 0-7 0,0 0-11 16,0 0-11-16,0 0-12 0,0 0-4 16,5-39-8-16,-5 39-2 0,0 0 1 0,0 0-10 15,0 1-2-15,0 0-5 0,0 1-10 0,-1-2 5 16,1 1-4-16,0 0 0 0,-2 2 9 0,2 0-12 15,0 3 2-15,-1 1 1 0,-1 2-5 16,1 2 7-16,-2-1 1 0,1 1-2 0,2 0-1 0,0-2 0 16,2 3-4-16,-2-1 4 15,0 2 3-15,0-1-3 0,1 1 1 0,3-1-3 0,-2 2-3 16,4-4 5-16,0 0 1 0,0-1 0 16,3-2 2-16,-2 0-3 0,3-1-1 0,3 0 0 15,-1-2-1-15,2 0 3 0,0-2 1 0,-1-2 0 16,1 0 0-16,1-1 0 0,1-4-1 0,-1 1 2 15,1-3 3-15,-1-2-2 0,0 1 1 16,-1-1-3-16,-2-1-2 0,-1 0 4 0,-3 1 2 0,-2-2 5 16,0-1 2-16,-3 2-2 0,-1 0-2 15,-2-2-2-15,0 3 7 0,-1-1-2 16,-2 0-1-16,-4 0-2 0,0-1-8 0,-2-1 3 16,-1 1-2-16,-5 0 2 0,2 1 4 15,-4 0-5-15,2 2 0 16,-4 0-2-16,-1-1-9 0,4 4 9 15,-2 1-1-15,0 1 0 0,-2 3 4 0,0 0-9 0,4 0-10 0,-1 5-15 0,2 4-18 0,1 1-36 16,2 3-63-16,1 3-170 16,2-4-779-16,2-4-670 0</inkml:trace>
  <inkml:trace contextRef="#ctx0" brushRef="#br1" timeOffset="483673.1905">9160 10382 728 0,'0'0'687'0,"0"0"-366"0,0 0-51 0,0 0-17 15,0 0-49-15,0 0-27 0,-133 41-39 16,112-28-26-16,2 2-30 0,0 2-21 15,6 0-7-15,-3 1-17 0,8-2-7 0,1 0-5 16,1 0-11-16,3 0-2 0,3-3-2 0,0 0 2 16,2-2 1-16,5 1 1 0,2-3-1 0,1 2-6 15,4-4 1-15,2 3 2 0,0-1 3 0,4-2 3 16,0 0-5-16,0 0-5 0,2-1-4 16,-2-1-2-16,0 0 4 0,-1 0 1 15,-1-1 0-15,-6 1-1 16,1 0-3-16,-1-1 0 31,-5 0 2-31,1 0 2 0,-5 1-2 0,1-1-1 0,-3 1-1 16,-1 1-5-16,0-1 13 0,-1 3 1 0,-5 0 8 0,-3 2 3 0,0-1-5 15,-1 0 2-15,-2-1-3 0,1 0-3 0,-2-1 4 0,-3 0-5 0,2 0 4 0,-3-1-3 0,3-2-3 16,-3 1 1-16,1-1-1 0,0 1 7 0,-2-1-7 0,1-1-4 16,1-1-1-16,-1-1-9 0,2 0 10 15,4-1 1-15,1 0 1 0,2 0 3 16,2 0-7-1,4-2-3-15,0 0-8 0,2-3-16 0,0 0-20 0,2-2-28 0,5-2-41 0,5-4-58 16,3 1-126-16,4 0-329 0,0 2-572 16,-9 3 120-16</inkml:trace>
  <inkml:trace contextRef="#ctx0" brushRef="#br1" timeOffset="484088.6904">9393 10573 1916 0,'0'0'410'0,"0"0"-92"0,0 0-75 0,0 0-50 0,0 0-32 16,0 0-32-16,0 0-39 0,0 0-26 0,0 0-21 16,0 0-10-16,0 0-9 0,0 0-8 0,0 0-6 15,0 0-5-15,10 0-1 0,1 0 3 16,0 0-1-16,4 0 1 0,1-2-4 0,1 1-3 16,-2 0-1-16,3 1-1 0,-2 0 4 0,0 0 0 15,1 0 0-15,-3 0 0 0,3 2-7 0,-3 1-10 16,1 1-11-16,-2-1-11 0,-3 2-12 15,-3 1-6-15,-3-1-18 0,1 3-12 16,-5 3-8-16,0-1-24 0,-5 1-28 0,0 1-48 0,-5 0-98 16,-5 2-112-16,2 2-363 0,-7 0-89 15,5-4 376-15,4-3 479 0</inkml:trace>
  <inkml:trace contextRef="#ctx0" brushRef="#br1" timeOffset="484210.8195">9393 10800 0 0,'0'0'381'0,"0"0"180"0,0 0-91 15,0 0-69-15,0 0-48 0,0 0-56 16,0 0-55-16,0 0-66 0,0 0-49 0,0 0-35 15,0 0-26-15,0 0-5 0,0 0-5 0,0 0-6 16,2-21-8-16,11 15-6 0,4-2-5 0,2 1-7 16,0 1-3-16,3 0-8 0,0-2-2 0,4 0-2 15,-2 1-5-15,3-1 0 0,0 0 1 16,0-2 0-16,0 3 3 0,-1-3-4 0,2 3-3 16,-3-2-7-16,1 1-13 0,-2 1-15 0,-1 0-29 15,-5-2-33-15,-1 2-34 0,-2 0-54 16,-1 1-104-16,-3 1-184 0,-1-1-384 0,-5 3-208 15,-1 0 725-15</inkml:trace>
  <inkml:trace contextRef="#ctx0" brushRef="#br1" timeOffset="484598.4417">9923 10533 0 0,'0'0'0'0,"0"0"328"0,0 0 80 16,0 0-47-16,0 0-40 0,0 0-10 0,0 0-19 16,0 0-25-16,0 0-30 0,0 0-35 15,0 0-33-15,0 0-25 0,0 0-18 0,0 0-19 16,28-34-18-16,-28 34-20 0,0 0-15 0,0 0-15 0,0 1-7 15,0 0-6-15,0 0-6 0,-2 1-2 16,-1 2-8-16,0 0 1 0,-3 3-2 0,0 0-1 16,-2 2 1-16,2 0-4 0,0 1 0 0,-2 0-2 15,3 2-2-15,-2-1 1 0,1 1 2 16,1 0 2-16,-1 1-4 0,4 2-1 0,-2-1-2 16,1 0 1-16,0-1 1 0,3 1-1 0,0 0 0 15,0-1 1-15,0-1-2 0,5 1 1 0,1-3 2 16,0 2-1-16,0-4 4 0,2 1-4 15,2-2-1-15,0-1 1 0,0-1 0 0,1-3 4 16,-1-1 1-16,3-1 2 0,2-1-2 0,-3-4 1 16,4-3 1-16,-3 0-3 0,2-1 3 0,-2-4-3 15,-1 2 1-15,0-2 1 0,-3 0-5 0,0 0 4 16,-3 1 2-16,0-2 1 0,-4 2 1 0,0-1-3 16,-1 0-1-16,-1 1-3 0,0 0 5 15,0-1-2-15,-4 2 2 0,-2 0 1 16,-1 0-3-16,-1 1-1 0,-2 2-1 0,1-1-1 0,-4 2 1 15,1 2 0-15,-5-1-3 0,3 1 0 16,-5 3-3-16,-2 0 2 0,2 1 2 0,-2 1-1 16,3 0 0-16,-1 0-3 0,-1 2-2 0,6 3-7 15,-4 4-10-15,4-1-16 0,-1 1-29 0,4 2-46 16,2 0-105-16,3-4-478 16,1-1-1107-16</inkml:trace>
  <inkml:trace contextRef="#ctx0" brushRef="#br1">14298 10128 766 0,'0'0'435'0,"0"0"-76"16,0 0-61-16,0 0-36 0,0 0-19 0,0 0-31 16,0 0-49-16,0 0-32 0,0 0-28 15,0 0-29-15,0 0-14 0,0 0-16 0,-81-84-10 16,56 96-2-16,1 1-7 0,-3 3 1 0,1 0 0 16,3 2-2-16,2 0-1 0,4 1-3 0,2-2-1 15,0 0-7-15,5 3-2 0,3-2-1 0,0 0-3 16,6-3 2-16,1 3 1 0,0-1-4 15,9 0 1-15,0 0-2 0,1 1-1 16,3-3 3-16,-2 2 0 0,3-1 1 0,-1-4-2 16,0 1-1-16,-1-1-2 0,3-1 2 0,-2 0 1 0,-3-1-3 15,1 0 2-15,-1 1-2 16,-2-1 0-16,-4 1 1 0,1 0-3 0,-3-1 7 0,-2-2-3 16,0 2 0-16,0-2 2 0,-7-1-1 15,1 1 3-15,-4-1 3 16,-5 0 2-16,3-2-1 0,-2 1-4 0,-2-1 0 15,-1-2-2-15,1 0 1 0,-3 0 2 16,0-3-1-16,-2 2 0 0,0-1-4 0,2-1-2 16,-2 0 3-16,3 0 0 0,5 0 0 0,0 0 1 0,3-1-3 15</inkml:trace>
  <inkml:trace contextRef="#ctx0" brushRef="#br1" timeOffset="485939.0152">14415 10286 1942 0,'0'0'343'0,"0"0"-27"0,0 0-93 0,0 0-34 0,0 0-37 0,0 0-30 0,0 0-36 0,0 0-41 0,0 0-19 0,0 0-15 16,0 0-9-16,0 0 7 0,0 0-1 16,0 0 3-16,96-15 0 0,-70 12-4 0,-1 1-3 15,0-1 0-15,-4 1 4 0,0 1-3 0,-1 1-1 16,-2-2 0-16,-3 2-13 0,0 0 10 16,-2 0-1-16,-3 0 2 0,-3 2 7 0,-3 0-14 15,2 2-8-15,-4-1-15 0,-2 3-14 0,0 2-8 16,-1 2-17-16,-7 0-20 0,-2 2-35 0,-1 1-71 15,-6 1-121-15,1 1-237 16,-1-3-471-16,7-3-19 0</inkml:trace>
  <inkml:trace contextRef="#ctx0" brushRef="#br1" timeOffset="486366.3952">14292 10618 545 0,'0'0'555'0,"0"0"-61"0,0 0-82 16,0 0-90-16,0 0-79 0,0 0-71 0,0 0-58 0,0 0-26 0,0 0-14 15,0 0-9-15,0 0-12 0,0 0-10 0,92-39-9 16,-70 33-5-16,5-2 3 0,-3 1-3 0,4 0-2 16,0-1-5-16,-2 1-8 0,3 0-4 0,1 1-3 15,-2-1-1-15,-2-1-2 0,2 2-1 16,-4 0-1-16,1 0-5 0,-3 2 6 0,0-1 5 16,-2 0-5-16,-1 2-4 0,1 1-27 15,-3-1-37-15,-2 0-43 0,1 1-76 0,-3 0-169 0,-3-1-481 16,-2 2-813-16</inkml:trace>
  <inkml:trace contextRef="#ctx0" brushRef="#br1" timeOffset="486769.0431">15180 10265 784 0,'0'0'980'0,"0"0"-572"0,0 0-86 16,0 0-65-16,0 0-68 0,0 0-36 0,0 0-23 15,0 0-35-15,0 0-23 0,0 0-22 16,0 0-15-16,0 0-10 0,0 0-9 0,0 0-3 16,0 0-5-16,-17-7 4 0,12 11 1 0,2 2 2 15,-4 1 5-15,3 1-4 0,-4 2 1 0,0 0-5 16,3 0-9-16,-2 2 8 0,-1-1-4 0,2 1 4 16,0 0 0-16,-2 1-7 0,4 2-1 15,-2 0-2-15,4 1 3 0,0-1-1 0,2-1 0 16,0 0 2-16,2 0-5 0,5-1 3 15,-1-1 3-15,7-2-1 0,0 0 8 0,1-3-5 16,5-1 0-16,2-1-1 0,3-2-5 16,-1-2 4-16,0-1-1 0,4 0 2 0,-1-1-1 15,1-5-3-15,1-1 1 0,1 1-2 0,-4-2-1 16,2-3 2-16,-4 0-3 0,-4-2 3 0,-4 2-6 16,0-2 5-16,-5 1 3 0,-5-1 1 0,0 1 5 15,-4-2-4-15,-1 1-1 0,-1-3-3 16,-7 1-2-16,-3-2 3 0,-2 2-1 0,-4-1 1 15,-1 0 3-15,-3 1-7 0,0 1 2 0,-2 3-1 0,-2 0 3 16,2 2-2-16,2 3-2 16,3-1 0-16,2 2-4 0,0 3 4 0,4-1 0 0,1 3-2 15,1-1-11-15,0 3-27 0,1 7-42 0,0 0-68 16,-2 1-170-16,4-2-879 16,5-2-592-16</inkml:trace>
  <inkml:trace contextRef="#ctx0" brushRef="#br1" timeOffset="490386.1572">20955 12077 0 0,'0'0'0'0,"0"0"8"0,0 0 310 0,0 0-8 16,0 0-2-16,0 0-9 0,0 0-18 0,0 0-18 0,0 0-10 0,0 0-21 0,0 0-37 15,-14-79-37-15,12 77-41 0,-4 0-28 0,3 1-18 16,-6 1-11-16,0 0-7 0,-1 0-8 0,-3 5-6 16,-2 5-4-16,-1 1-5 0,-3 2-1 0,0 2-5 0,3 2 0 15,0-2-3-15,0 3-5 0,3 2-3 16,2-1-5-16,2 2-1 0,5-1-2 16,0 0-1-16,4 0 0 15,0-1 0-15,3-2 0 0,2 0 0 0,6-2 4 0,1-1 2 16,2 1 1-16,-2-2 0 0,6-1-3 0,-5-1-4 0,1 0 2 15,1-1-1-15,-5-1-2 0,2 2 4 16,-3-2-6-16,-1-3 1 0,-4 0-3 0,3 1-3 16,-5-1 6-16,-2-1-1 0,0 0 1 15,0 1 3-15,-1 1-3 0,-7-1 1 0,2 1 4 0,-2-1 2 16,-2 0 1-16,-4 0-1 16,1 0 0-16,-1 0-4 0,-4-3 3 0,2 1-1 0,-2-2 2 0,1-1 5 15,-1 1-5-15,5-2-2 16,-3 1 0-16,2-1-4 0,3 0 4 0,-3 0-1 15,1 0 1-15,2-3-2 0,3 2-1 0,0-2-1 16,2 0 1-16,-2 1 6 16,5 0-4-16,-1-1 2 0,1 2-3 0,2 0-9 0,0 0 11 0,1-1-4 0,0 0 3 15,0 0 7-15,0 0-15 0,0-2-7 16,0 3-13-16,2-3-21 0,4-1-14 16,1 1-28-16,0-2-34 0,5 0-55 0,4-1-124 0,-1 0-302 15,-1 0-539-15,-6 3 67 16</inkml:trace>
  <inkml:trace contextRef="#ctx0" brushRef="#br1" timeOffset="490682.908">21121 12244 1845 0,'0'0'296'0,"0"0"-11"0,0 0-86 16,0 0-27-16,0 0-25 0,0 0-19 0,0 0-29 15,0 0-25-15,0 0-24 0,0 0-14 16,0 0-5-16,0 0-12 0,0 0-3 0,0 0 0 16,53-5-7-16,-38 3 7 0,1 1-1 0,2-2-1 15,-1 2 0-15,-2 1-8 0,3-2 0 0,-4 2-2 16,3 0 1-16,-5 0-2 0,0 0-1 16,-2 0 1-16,-1 2-6 0,0-2 4 0,-3 3-2 15,-1-2 2-15,-3 0 6 0,0 0-9 16,-1 0 0-16,-1 1-8 0,0 1-14 0,0 2 2 15,-1 1-13-15,-1 0-12 0,-1 2-8 16,-6 1-25-16,-1 0-27 0,-1 3-37 0,-2-1-81 0,-4 2-128 16,-3 1-304-16,7-4-391 0,2-3 344 15</inkml:trace>
  <inkml:trace contextRef="#ctx0" brushRef="#br1" timeOffset="491254.5119">20991 12479 0 0,'0'0'271'0,"0"0"194"0,0 0-53 16,0 0-27-16,0 0-21 0,0 0-48 15,0 0-63-15,0 0-63 0,0 0-50 0,0 0-32 0,0 0-17 16,0 0-17-16,0 0-7 0,0 0-10 16,-5 8-6-16,12-8-2 0,1-1-8 0,2 0-5 15,1-1-7-15,-1-1-3 0,2 2-4 0,4-1-1 16,-3 1 0-16,5 0-3 0,-4-2-3 16,4 2-1-16,0-1-5 0,-1 0 3 0,-1 1-1 15,2-1 0-15,-4-1 4 0,3 1-7 0,-4 1-1 16,1-2-3-16,-2 2-3 15,0 1 2-15,-3-1 0 0,-4 1-1 0,2 0-1 0,-1 0 0 0,-1 0-1 16,-3 0 0-16,1 0 4 0,0 0-2 16,-2 0 0-16,0 0-1 0,-1 0-4 15,0 0 3-15,1 0 0 0,-1 0 1 0,1 0 2 16,1 0-3-16,1 0-2 0,-1 0-2 0,1-1-5 0,3 1-2 16,-4 0-5-16,3-1-8 0,0 0-13 15,-2-1-14-15,3 1-27 0,0 0-36 0,-1-1-57 16,-2 2-115-16,3-1-236 0,-4-1-557 15,0 1-151-15</inkml:trace>
  <inkml:trace contextRef="#ctx0" brushRef="#br1" timeOffset="492032.4608">21715 12108 0 0,'0'0'0'0,"0"0"0"0,0 0 0 0,0 0 0 15,0 0 0-15,0 0 135 0,0 0 98 16,0 0-34-16,0 0-30 0,0 0-18 0,0 0-5 15,0 0-1-15,0 0 1 0,37-42-7 0,-37 41-17 16,0 0-17-16,-1 1-15 0,0-2-7 0,0 1-1 16,1 1 1-16,-2-1 2 0,0 1 5 15,1 0 3-15,0 0 1 0,1 0 0 0,0-1-5 16,-1 1-6-16,1-2-7 0,-1 2-9 0,0-1-8 16,0 1-11-16,-1 0-2 0,0-1-5 15,1 1-2-15,0-1-4 0,0 1-5 0,0 0-7 16,0 0-4-16,-3 0-2 0,1 0-4 0,2 0-2 15,-1 0-2-15,-3 0-3 0,2 0 0 0,1 0-2 16,-3 0 2-16,2 0 2 0,0 0-2 16,-3 0-1-16,4 0 2 0,-1 0-1 0,-2 0 5 15,3 1 2-15,-2 0 0 0,0-1 2 0,3 1-2 16,-2 1-2-16,-1-1 2 0,1 0-2 0,2 0-1 16,-1-1-1-16,-1 2-3 0,0-2-4 15,1 2 1-15,0 2 0 0,-3-1 0 0,2 1 3 16,1 1-5-16,-5-1 1 0,4 0-2 0,-1 0 0 15,0 3 4-15,-1-3-1 0,0 2 1 0,2-1-1 16,-3 1 0-16,4-1-2 0,-1-2 1 0,-1 3 2 16,2-1-2-16,1 1 0 0,-1 0-2 0,-1 0-2 15,1-1 4-15,1 2-1 0,0 0 3 16,0 0 0-16,1-1-2 0,0 2 2 0,-1 2-2 16,1-2-2-16,0 2 2 0,-1-2-2 15,1-2 4-15,1 1 0 0,0 0-1 0,0 0-1 16,1 0 0-16,2 0 3 0,-1 0-2 15,0 0 2-15,3-1 0 0,-3-1-3 0,4 2 3 0,-4-1-3 16,4-2 7-16,-3 1-1 0,3-1-1 16,-1-1 2-16,1-1-3 0,1 2 2 15,0-2-1-15,2-1 2 0,-2 0 1 0,1 0-5 16,-1 1 3-16,2-1-4 0,-2-1 1 16,2 0-1-16,0 0-1 0,-2 0 4 0,-1 0-2 0,0 0-2 15,2 0 3-15,-1 0-2 0,-3-3 4 0,2 2-1 16,2-2 1-16,-5 1 0 0,3-1-2 15,-2-1 2-15,0-1-2 0,0-1-2 0,1-1 3 16,1 0-3-16,-3 1 0 0,3-2 1 0,-4-1-2 16,4 0 4-16,-4 0-3 0,1-3-1 0,0 2 1 15,-2 0-4-15,2-2 3 0,-1 2 1 16,-2-1 1-16,0 1 1 0,0-1-3 0,-1 0-2 16,0 1 1-16,0 1-2 0,0-1 2 15,0 2 0-15,0-1 0 0,-1 2-2 0,0 0 2 0,-1 1 0 16,-2 1-1-16,2 1 2 0,1 0-2 0,-2 0-2 15,-1 2-1-15,2 0 0 0,0-1 0 16,-3 2 2-16,1-1-2 0,1 1 0 16,-4-1-1-16,0 0-1 0,2 2 0 0,-4 0 2 0,0 0-1 15,1 0 2-15,0 0 0 0,1 0-1 0,-1 0 2 16,-1 0 0-16,0 0-1 0,3 0 0 16,-2 2-9-16,-1 0-9 0,-1 0-14 0,2 2-17 15,3 1-17-15,-3-2-30 16,-1 1-51-1,0 1-117-15,5-2-405 0,-2-1-600 16</inkml:trace>
  <inkml:trace contextRef="#ctx0" brushRef="#br1" timeOffset="493654.7903">4324 14342 0 0,'0'0'0'0,"0"0"0"0,0 0 0 0,0 0 0 0,0 0 0 0,0 0 0 0,0 0 86 0,0 0 171 16,0 0-9-16,0 0-11 0,0 0-21 0,0 0-10 15,-35 29 1-15,35-29-3 0,0 0 2 16,0 0 0-16,0 0-13 16,0 0-15-16,1 0-24 0,-1 0-32 15,0 0-26-15,1 0-20 0,-1 0-14 0,0 0-7 0,2-1-12 0,-1-1-10 16,2-5-7-16,1-1-7 0,0-2 0 0,3-3 1 16,1-1-1-16,3-1-4 0,0-4 1 0,1-2 0 15,4-3 1 1,-1-2 2-16,2-1 2 0,-1-2 1 15,3 1 5-15,1-1-2 0,0-1 1 0,1-1-2 0,3 1-4 0,-1-1-1 16,0 0 0-16,3-1-3 16,-1-1 2-16,1-1-2 0,-1 1 0 0,0-1-3 15,0 1 1-15,2 0-3 0,-1-1 0 16,2 0 2 0,-1-2-5-16,-1-2 0 15,0-1-2-15,-2-2-3 16,1 2 3-16,0 1 0 0,-2 1 2 0,-1 0 1 0,3 3-3 0,-3 0-1 0,3-1-1 0,0 1-2 0,-2 1 4 15,2 0 0-15,-1 0 2 0,1 2-1 16,-1 1-2-16,-1-1-1 0,1 3 0 0,0 1 2 16,-3 2-2-16,0-2 1 0,0 4-4 0,-2-3-4 0,2 0 6 0,0 0 0 0,-2 0 2 15,-2-1 5-15,-2 2-8 0,1 2 1 0,-3 2 0 0,-1 1-2 16,-1 2 4-16,0 1 1 0,-1 2-3 0,-2 1-3 0,0 1 3 16,-5 2-2-1,4 2 1-15,-5 1 6 0,0-1-6 16,2 2 1-16,-2 1-2 0,0 3-8 0,-2 0 9 0,0 2 0 0,0 1 2 15,0 0 5-15,0 0-10 0,0 0-3 0,0 0-3 16,0 0-1-16,0 0 0 0,0 0 2 16,0 0-6-16,0 1-10 0,-1 2-1 0,-2 4-2 0,0 2 0 15,0 4 1-15,-3 4-20 16,1 2-23-16,-2 3-28 16,1 3-39-16,-2 3-16 15,-2 3-166-15,1-7-319 16,5-7-556-16</inkml:trace>
  <inkml:trace contextRef="#ctx0" brushRef="#br1">8872 12635 1082 0,'0'0'55'15,"0"0"4"-15,0 0 22 0,0 0 14 0,0 0 42 0,0 0 39 16,0 0 23-16,0 0 9 0,0 0-5 0,0 0-30 16,0 0-43-16,0 0-33 0,-36-16-35 15,36 16-20-15,0 0-6 0,0 0-4 0,0 0-3 0,0 0 1 16,4 0 7-16,1 2 3 0</inkml:trace>
  <inkml:trace contextRef="#ctx0" brushRef="#br1" timeOffset="497090.5785">15749 12880 0 0,'0'0'0'0,"0"0"0"16,0 0 0-16,0 0 103 0,0 0 196 0,0 0 4 0,0 0-30 0,0 0-24 0,0 0-21 0,-114 0-14 16,111-1-18-16,2 1-22 0,-3 0-31 15,4 0-31-15,0 0-17 0,0 0-15 0,0 0-13 16,0 0-3-16,0 0-7 0,0 0-6 0,0 0 0 16,4 1 2-16,-1 2 8 0,1 1 0 15,3 0 3-15,3 2-8 0,3 0-5 0,4 1-3 0,4-1-6 16,7-1-5-16,3-1-5 0,2 0-5 15,7 0 0-15,7 0-1 16,-1 1-2-16,6 1-4 0,5 0-3 0,2-1-3 16,2 3-1-16,2 0 1 0,1-1-2 15,4 0-3-15,3 2 0 0,2 1-3 0,-2 0-1 16,6 2 1-16,-4 1-1 0,0-1 0 0,0 0 3 16,-2 1-6-16,0 0-1 0,0-1 0 0,-1 1 0 0,0-1 2 0,-1 2 2 15,3-1-2-15,-2 0-3 0,1 0 4 16,0 1-1-16,-1-2 4 0,1 1 4 0,-2-1-7 15,3 1 1-15,-2 0-2 0,1-1-6 16,0-1 7-16,-2 1 1 16,-1-1 0-16,-3-1 3 0,-2 2-4 0,0-1-1 15,-2 1 2-15,-2-1 3 0,1 1-2 16,0-1 1-16,-1 1-2 0,2-1 0 0,1 1 1 0,-3 1-2 0,1-2 3 16,-1 0 3-16,-1 0-6 0,-2-2 0 15,2 0-1-15,-1 1-5 16,-1-3 8-16,0 3 0 0,1-2 0 0,-2 1-1 0,4 0-1 0,-2 2 0 15,1-2-1-15,1 2 3 16,2-2-1-16,-1 2-1 0,-1-1-1 0,1 2-9 0,1-1 9 0,0 1 1 16,0 0 1-16,0-1 9 15,2 2-11-15,-2-2-3 0,-2 0 1 16,0 1-4-16,-3-1 7 0,1-2 1 0,-2 0-2 0,-3-1 0 16,0 0-4-16,1 0-2 15,-4 1 4-15,1-1 3 0,0 1-2 0,-1-3 1 0,-6 1-3 0,1-1-5 0,-2-2 8 0,-3 1-2 0,-3-1 3 16,-3-2 2-16,0 1-4 0,-3 0 2 15,-3-1-1-15,2-1 0 0,-3 1 0 16,-1-2 0-16,1 2 1 0,-4-2-4 0,-2 0 4 16,-6 0-1-16,0 0-2 0,-7 0 3 15,1 0-3-15,-4-2 3 0,1 1 0 0,-3-1 0 0,0 1 3 16,-1 0-1-16,3 0 1 0,-3-1 6 16,-1 2-6-16,1-1-1 0,-1 1-2 0,0 0-4 15,1 0 3-15,-1-2 2 0,0 1-2 0,0 0-6 16,0 1 4-16,0 0-4 0,0-1-5 15,0-1-8-15,0 1-31 0,0-1-34 0,-2-1-78 16,-4 0-235 0,4-1-889-1,-1 2-524-15</inkml:trace>
  <inkml:trace contextRef="#ctx0" brushRef="#br1" timeOffset="497893.2128">25197 15413 538 0,'0'0'462'0,"0"0"-149"0,0 0 41 0,0 0 6 0,0 0-37 0,0 0-37 0,0 0-53 16,0 0-53-16,0 0-40 0,0 0-26 0,0 0-25 16,0 0-18-16,-50-109-23 0,50 109-17 0,0 0-7 15,0 5-9-15,0 2 1 0,0 6 1 16,0 1 4-16,1 7 2 0,3 4 2 0,-3 4-4 16,-1 5 1-16,1 3-1 0,-2 3-5 0,1-1-1 15,1 2-9-15,-1 1 0 16,2-2 1-16,0-2 6 0,3-4-6 15,-2 0-1-15,0-4-4 0,1-3-6 16,-1-2 6-16,1-3-2 16,-1-4 5-16,-1 0 3 0,1-3-1 0,-1-2-3 0,1-3-4 0,-1-2-2 15,-1-1 0-15,0 0 2 0,-1-2-5 0,1-2-16 0,1-1-3 0,-1 0-18 0,-1-2-12 16,0 0-3-16,2 0-26 16,-1-5-14-16,0-2-39 0,2-3-64 0,-2-3-104 0,3-4-201 15,-2 4-449 1,-1 3-407-16</inkml:trace>
  <inkml:trace contextRef="#ctx0" brushRef="#br1" timeOffset="498463.0656">25228 15399 0 0,'0'0'0'0,"0"0"286"0,0 0 177 0,0 0-19 0,0 0-30 0,0 0-45 0,0 0-59 0,0 0-60 0,0 0-59 0,29-116-56 0,-28 116-43 0,-1 0-37 15,1 0-18-15,2 7 1 0,2 3 10 16,2 2 7-16,-2 7-1 0,4 1-8 0,-1 6-10 15,1 2-3-15,-1 4-5 0,1 1 0 16,2 1 0-16,-2 1-8 0,1 3-7 0,1 0-3 16,-1 1-3-16,1-2-3 0,2-5 5 0,-3-1-2 15,1-6-6-15,1-6 4 0,-3-2-5 16,-1-4 2-16,-2-4 6 0,1-2-7 0,-3-4 3 0,-1 0-1 16,-1-3-3-16,0 0 13 0,-1 0 5 15,4-5 4-15,0-3 2 0,3-3-9 0,0-4-4 16,0-4-2-16,2-3-3 0,0-3 0 0,2-4 0 15,-1-3-3-15,-1-3-1 0,1-1-2 0,-2 0 0 16,-2 3 5-16,0 1 6 0,0 2-7 16,-3-1 0-16,4 4-6 0,-4 2-4 0,0 3 9 15,0 1 1-15,2 1 2 0,-2 4 1 0,5 0-4 16,-2 3-5-16,-2 3 2 0,3 1-1 0,0 3 2 16,-4 2 2-16,4 1-2 0,-1 2 3 15,-2 1-3-15,3 0-1 0,0 3 1 0,-1 2 2 16,3 4-6-16,1 2 4 0,2 3-2 0,-1 1-5 15,-2 2 7-15,0 1-3 0,0 4 2 16,-1 1 6-16,-2 2-8 0,0 3 6 0,1 2 3 16,-5 1-3-16,3-1 5 0,-4 3 0 0,1 0-3 15,-2 1 0-15,0 1 3 0,-1-2-2 0,0-2 3 16,2-1 4-16,-2-4-10 0,0 0 2 0,0-4-4 16,-2-1-4-16,2-1 7 0,2-4-2 0,-2-2 1 15,1-2-1-15,-1-3-1 0,1-1-2 16,-1-2 2-16,1-2 4 0,-1-1-6 0,1-3 5 15,-1 0-4-15,0 0-3 0,0 0 6 16,2 0-4-16,-2 0 1 0,0-1 0 0,0-3-14 0,0-1-11 16,2-3-19-16,2-1-20 15,-1-4-28-15,1 0-44 16,1-1-78-16,1-1-224 0,-3 3-733 0,-1 5-484 0</inkml:trace>
  <inkml:trace contextRef="#ctx0" brushRef="#br1" timeOffset="499425.6027">26375 15352 2252 0,'0'0'174'0,"0"0"-38"0,0 0 2 16,0 0 8-16,0 0-7 0,0 0-11 0,0 0-35 0,0 0-27 15,0 0-22-15,0 0-16 0,0 0-8 0,0 0 0 16,0 0 3-16,0 0-4 0,2-39 3 15,-2 39-4-15,0 0 3 0,0 0 2 16,0 0-4-16,0 0 4 0,0 0-7 0,0 0-1 0,0 0 0 16,0 2-6-16,0-1-1 0,0-1-2 15,0 0-1-15,0 0-1 0,0 2-2 0,-2 0 1 16,1 1-3-16,0-1 5 0,0 0 1 0,0 1-5 16,-1-1 4-16,2 0-3 0,0 1-2 0,-1-1 6 15,1 3-1-15,0 0 3 0,-1 1-2 0,1 2-1 16,-2 2 3-16,1 1 0 0,0 4 6 15,0 1 0-15,0 2-2 0,-2 0-2 0,2 3-6 16,1 2 5-16,-2 0-5 0,1 5 4 16,-1 4 3-16,-2 3-6 0,2 4 3 0,-2 1-4 0,-1 0 0 15,1 1 2-15,-1-2-2 0,2-2-1 16,1-4 0-16,-2-1-1 0,3 1-2 0,0-4 2 16,-2-1 2-16,2-3-3 0,-1-4-2 15,1-2-2-15,1-5-3 0,-2 0 5 0,2-4 3 0,-1 0 1 16,1-3 2-16,0-2-4 0,0-3 1 15,0 0 0-15,0-2 1 0,0 0 6 16,0 0 4-16,-1 0 3 0,1-2-3 0,0-5 0 0,-2-2-7 16,0-5-2-16,-2-4 6 15,2-2-9-15,-1-5 5 0,-2-2-3 0,3-3-6 16,-6-3 4-16,6-3-2 0,-4-1 3 0,0 0-2 16,0-2 0-16,-1-1 0 0,1-1-3 0,0 0 3 15,2-2 0-15,-1 3 1 0,1 0-1 0,4 2-1 16,-3 4 0-16,3-1-2 0,0 4 3 15,5 3 0-15,2 2-2 0,-1 0 6 0,2 3-2 16,3 0-6-16,1 2 7 0,2 1-8 0,2 2 3 16,4 2 4-16,0 0-4 15,5 1 0-15,-2 4-1 0,5 0 1 16,-3 4-2-16,-2 1 2 0,-2 2-1 16,-3 4-5-16,-4 0 4 0,-2 2-3 0,-1 6 3 0,-2 0 4 0,-2 4-4 0,1 3 3 15,-3 2-1-15,-3 2-2 16,0 3 6-16,-2 1 0 0,-2 2 1 15,0 2-6-15,-7-2-3 0,2 2 0 16,-2 0-1-16,0 0 7 0,-2-2 4 0,-1-1 3 0,0-2-3 16,-1-4 0-16,0 2-1 0,-2-3-5 15,3 0 4-15,-2-2 1 0,2 0-5 0,1-2 5 0,-2-1-5 16,2 0 0-16,0 0 6 0,-1-2-4 16,2-1 4-16,-1 0-2 15,1-1-4-15,0 0 2 0,-1-2-2 0,2 0 6 0,1-1-3 16,-1-2 4-16,2 0-2 0,1-1-6 0,0 0 8 0,2-1-7 0,0 1 4 15,0-1 1-15,1-1-3 16,0 0 2-16,2 1-2 0,-2-1 0 0,2 0 2 16,1 0 0-16,-2 0 3 0,1 0-3 0,0 0 2 0,1 0-4 15,-1 0-2-15,1 0 5 0,0 0-5 0,0-1 3 0,0 0-1 16,0 1-3-16,0-2 4 0,0 1-6 0,0 1-1 16,0 0-2-16,0-2-13 0,0 1-2 15,0 1-10-15,0-1-11 0,2-1-9 0,1 1-15 16,1 0-17-16,0 0-28 0,3 0-31 15,-1 1-53-15,-1 0-123 16,1 0-279-16,0 0-536 0,-2 0 72 0</inkml:trace>
  <inkml:trace contextRef="#ctx0" brushRef="#br1" timeOffset="500049.9008">27279 15324 0 0,'0'0'0'16,"0"0"311"-16,0 0 123 0,0 0 39 15,0 0-38-15,0 0-56 0,0 0-74 0,0 0-72 0,0 0-58 0,0 0-33 16,0 0-18-16,0 0-12 0,0 0-18 16,0 0-17-16,-61-103-18 0,44 103-16 0,1 2-8 15,-4 8-7-15,-2 2-2 0,-1 4 0 0,-2 2 1 16,0 2-6-16,3 1-5 0,-3 2 4 0,2 4-8 16,1 2 5-16,0 1 3 0,2 2-12 15,-1-1 10-15,1 0-2 0,1 0-3 0,3-1 8 16,1-1-7-16,4 1 1 0,3-3-2 0,3-3-2 15,3 0-2-15,2-4-2 0,0-1 3 16,5 0-5-16,2-3 4 0,7-1-1 0,2 0-3 16,4-4 10-16,4-1-7 0,-1-2 3 0,5-2 1 15,3 0-11-15,-2-2 9 0,0-4-5 0,1 0 0 16,-2 0 5-16,-2-2-7 0,-1-2 3 16,-4 0-4-16,-5 1 3 0,-1 0-3 0,-1 1 0 15,-7-2 5-15,-1 2-10 0,-2 0 12 0,1-1-2 16,-5 2-4-16,0-2 14 0,1 2-13 15,-1-1 3-15,0-1 1 0,0 1-11 0,0-2 7 0,0 2-5 16,0 0 0-16,0-1 5 0,0 1-3 16,0 1 3-16,0 0-3 0,0-1 2 15,1 1-5-15,-1 0 1 0,0 0 2 0,0 0-12 16,0 0 5-16,0-1-6 0,0 1-7 0,0 0 12 0,0-1-17 16,2 1-3-16,0-2-3 0,1 0-21 15,-2 0 2-15,3-3-18 0,0 0-14 16,-1 0-14-16,6 1-28 0,-3-1-32 0,2 1-77 15,2 0-196-15,-3 1-581 16,-1 2-557-16</inkml:trace>
  <inkml:trace contextRef="#ctx0" brushRef="#br1" timeOffset="500741.902">27851 15359 341 0,'0'0'319'0,"0"0"-26"0,0 0 41 0,0 0 18 0,-122-35-16 0,102 29-30 16,0 0-74-16,1 2-51 0,6 0-31 0,-1 1-21 16,4 3-15-16,4 0-19 0,5 0-24 0,1 0-18 15,0 0-17-15,0 0-8 0,0 0-4 16,3 0 4-16,5 3 3 0,3 0 2 0,1 0 5 15,7-1-4-15,1 1 2 0,6-2 1 0,3-1-12 16,5 0 3-16,0 0-9 0,5-4-1 16,0 0 3-16,1 0-6 0,2-1 4 0,-1 0-4 15,-1 0-2-15,1 0-3 0,-2 0-3 0,-4-1 0 16,1 2-7-16,-5-1 8 0,-4 0-3 0,-2 1-4 16,-3-1 13-16,-4 0-12 0,-4 2 4 15,-1 0 1-15,-4 1-11 0,-3 1 10 16,-3-1-2-16,-1 2 2 0,-2 0 7 0,0 0-5 15,0 0-1-15,0 0-1 0,0 0-2 0,0 0-3 16,0 0 0-16,-2 0-1 0,2 0-14 0,-1 0 0 16,-1 0-14-16,2 0-14 0,-2 0-5 15,-2 3-19-15,-1 5-11 0,-3 2-19 16,-1-1-33-16,-2 2-35 0,0 0-86 0,-1-1-201 0,2-2-557 16,2-3-529-16</inkml:trace>
  <inkml:trace contextRef="#ctx0" brushRef="#br1" timeOffset="501291.7663">28054 15375 565 0,'0'0'543'0,"0"0"-326"0,0 0 37 0,0 0-5 0,0 0-32 15,0 0-22-15,0 0-52 0,0 0-40 16,0 0-24-16,0 0-8 0,0 0-6 0,0 0 7 15,0 0 3-15,0 0 2 0,8-56-1 0,-8 56-2 16,0 0-3-16,0 0-5 0,0 0-7 0,0 0-7 16,0 0-11-16,0 0-4 0,0 0-8 15,0 0-5-15,0 0-4 0,0 1-11 0,0 2 0 16,0-1-4-16,0 4 3 0,0 0 5 0,0 5 0 16,0 2 2-16,0 3-1 0,0 2-3 15,-2 3 6-15,2 2 3 0,0 1 3 16,0 1 2-16,2 3-5 0,-4 0-5 0,2 3-4 0,0 0 0 15,0 3-2-15,-1 1 4 16,0 2-1-16,-2 0-5 0,1-3 2 0,-2-2-4 0,-1 0 4 0,0 1 3 16,-1-2-1-16,1 0-5 0,1-5-4 15,0-3 0-15,0-3-4 0,2-4 0 0,0-1 2 16,-1-3 5-16,3-2-3 0,-1-2 0 0,1 0-1 16,-1-2-1-16,-1-2 4 0,2 1 2 15,0-1-2-15,0-2-6 0,0-1 2 0,0-1-3 0,0 0 6 16,0 0 7-16,0 0-3 0,0 0 2 15,0 0-6-15,0 0-5 0,0 0 7 0,0 0 4 16,0 0 5-16,0 0-1 0,0 0-6 0,0 0-7 16,0 0-2-16,0 0 3 0,0-2-6 15,0-1-1-15,0 0-8 0,0-2-3 0,0 0-11 16,0 1-8-16,0-1-5 0,0-1-14 16,3-1-8-16,3 0-17 0,-2-1-19 0,1-1-27 0,1 0-28 15,2 0-76-15,0-1-180 0,-1 2-500 16,-4 2-718-16</inkml:trace>
  <inkml:trace contextRef="#ctx0" brushRef="#br1" timeOffset="501849.4861">28786 15618 0 0,'0'0'0'0,"0"0"89"16,0 0 198-16,0 0 6 0,0 0-10 0,0 0-10 16,0 0-15-16,0 0-21 0,0 0-19 0,0 0-14 15,0 0-21-15,0 0-25 0,0 0-26 16,12-27-27-16,-12 25-18 0,0 1-7 0,-1 0-9 0,0 1-5 15,0-1-6-15,0 1-7 0,0 0-10 16,1 0 2-16,0 0 1 0,0 0 0 0,0 0 6 16,0 0-16-16,0 0-3 0,0 0-5 0,0 0-7 15,0 0 6-15,0 0-4 0,0 0-3 0,0 0-1 16,0 0-7-16,0 0-1 0,0 0 3 0,0 0 3 16,0 0-4-16,1 0 1 0,1 0-5 15,3 0 1-15,1-2 1 0,5 0-2 0,2-1 1 16,3 0-7-16,3-1 2 0,2 1 2 0,-1-1-4 15,1 1 3-15,3 0 1 0,-2 1 0 16,1-1 0-16,-3 1-2 0,1 0-5 0,-3-1 0 16,-3 2 3-16,3-1 5 0,-6 1-4 15,0-1 1-15,0 1-3 0,-4 0-10 16,0 0 12-16,-3 0-2 0,1 0 2 0,-5 1 6 0,2 0-10 16,-1 0 2-16,-2 0-4 0,1 0 2 0,-1 0 5 15,0-2-2-15,0 2-1 0,0 0-4 16,0 0 3-16,0 0-3 0,0 0 3 15,0 0 5-15,0 0-8 0,0 0 2 0,0-1-8 0,0 1-15 16,0 0 2-16,0 0-20 0,0 0-13 0,0 0-9 16,0 1-30-16,0 4-25 0,-1 1-40 15,-4 0-87-15,2 0-199 0,-2 0-537 16,1-3-572-16</inkml:trace>
  <inkml:trace contextRef="#ctx0" brushRef="#br1" timeOffset="502302.7536">28678 15874 1061 0,'0'0'303'0,"0"0"10"0,0 0-28 0,0 0-34 16,0 0-45-16,0 0-52 0,0 0-43 0,0 0-20 0,0 0-7 15,0 0 3-15,0 0-1 0,0 0-5 16,0 0 1-16,0 0-9 0,-7 26-4 0,17-26-7 0,2 0-13 15,0 0-3-15,5 0-10 0,-3-3-5 16,5 0 0-16,1-1-3 0,3 0-5 0,4 0-8 16,-1-1-2-16,1 2-3 0,3-1 0 0,-2 1 5 15,-1-2-6-15,1 0 1 0,0 2-1 16,2-1-7-16,-2 0 6 0,-4 1-4 0,1 1 4 16,-3-1 0-16,-4 1-5 0,-2 0 3 0,-6 1-5 15,0-1 4-15,-3 1 3 0,-3 1 2 16,-2-1-1-16,0 1-2 0,0 0-1 0,-2 0-2 15,0 0 1-15,0 0 4 0,0 0-3 0,0 0 0 0,0 0-3 16,0 0-6-16,0 0 9 0,0 0-4 16,0 0 3-16,0 0 1 0,0 0-6 0,0 0 1 15,0 0-1-15,0 0 2 0,0 0 2 0,0 0 1 16,0 0-2-16,0 0 0 0,0 0-2 16,-2 0-4-16,2 0 3 0,0 0 3 0,-2-1-10 15,1 1-2-15,0-1-5 0,1-1-11 0,-1-1-1 16,-1 3-11-16,0-3-16 0,0 0-16 15,0 1-25-15,1-1-34 0,0-1-65 0,1 1-162 16,0-1-464-16,0 2-891 0</inkml:trace>
  <inkml:trace contextRef="#ctx0" brushRef="#br1" timeOffset="503694.5419">29846 15416 0 0,'0'0'0'16,"0"0"0"-16,0 0 0 0,0 0 77 0,0 0 247 0,0 0-43 0,0 0-47 0,0 0-24 0,0 0-24 15,0 0-13-15,0 0-8 0,0 0-7 16,-5-34-3-16,6 31 0 0,-1 1-3 0,1 0-9 0,0 0-9 15,1 1-15-15,-2-1-15 0,2-2-6 16,-1 2-12-16,-1 0-10 0,1-1-8 16,-1 1-10-16,1 1-8 0,0-1-10 0,-1-1-3 0,1 2-10 15,0-1-1-15,4-2 1 0,-3 2-7 16,0-2 1-16,0 0-8 0,4 2-3 0,-2-3 5 16,3 1-5-16,2-1 4 0,0-1-4 15,1 2-2-15,3 0 0 0,3 0 0 0,0 0 4 16,3 1-2-16,2 0 10 15,1 1-1-15,3 1-4 0,-2 0 1 0,-1 1-8 16,3 0-1-16,-4 0-1 0,0 0-11 0,-1 0 6 16,-5 2-6-16,2 0 1 0,-5 3 9 0,4 0-5 15,-3-1 5-15,-1 2-6 0,-2 0 3 16,-1-1-2-16,-2 3-3 0,0-1 6 0,1 2-2 16,-3 1 2-16,0-1 0 0,-3 2-4 0,2-2 6 0,-2 3-5 15,-2 1 3-15,0 1 3 0,0 1-6 16,0 1 6-16,-1 0-3 0,-5 2 1 0,0 1 1 0,-1-1 1 15,-3 1 3-15,0 0-2 0,-1 0 0 0,-1 0-3 16,-2-1-1-16,3 2 3 0,-1 1-5 16,-1-3 7-16,-4-1-2 0,2 1-4 15,-2-2 11-15,-1 0-11 16,-1 0 4-16,2-1 0 0,-2 1-6 0,-1-1 2 0,1 0 1 0,-1 0-2 0,1-2 4 16,0-1-1-16,3 0 2 0,1-3-4 0,0 1 5 15,0-1-7-15,3-3 1 0,2 1 4 16,2 0-10-16,1-2 8 0,1-2-3 0,1 1-1 0,1-2 6 15,2 0-5-15,-2 1 1 0,2-2-1 16,0 0-2-16,2 0 3 0,0-1-3 16,0 1 5-16,-1-1-3 0,1 2 0 0,0-2 2 15,0 1-5-15,0 0 8 0,0 0-7 0,0 1 2 16,1 1 3-16,1-1-9 0,5 2 8 0,0-2 0 0,4 1-1 16,1 0 8-16,3 0-5 0,7 0 5 15,2-1-1-15,0 1-4 0,5-1 1 16,2-1-1-16,1-1 3 0,2 0-3 15,0 0 6-15,-1 0-4 0,2-1-4 0,-1 0 8 0,2 0-11 0,-3 0 5 16,-2 1 2-16,-1 0-11 16,-3-2 10-16,-2 2-5 0,-3-1 2 0,-3 0 10 0,-1 0-9 15,-5 0 2-15,-2 1 0 0,-2 0-5 0,-2-1 3 16,-4-1-1-16,3 1 3 0,-4 1-1 16,-1 0 5-16,-1-1 1 0,1 1-5 0,0 0 8 15,-1-1-10-15,0 1 3 0,0 0 2 16,0 0-12-16,1 0 8 0,-1 0-4 15,0 0 0-15,0-1 7 0,0 1-7 0,0 0 4 0,0 0-2 16,0 0-4-16,0 0 0 16,0 0 0-16,0 0 3 0,0 0-3 0,0 0 7 0,0 0-3 15,0 0-4-15,0 0 9 0,0 0-8 0,0 0 2 16,0 0 1-16,0 0-11 0,0 0 10 16,0 0-7-16,0-1-2 0,0-1-1 0,0 2-10 15,0 0-5-15,0-1-13 0,0 0-13 16,0 1-24-16,0-4-28 0,0-1-45 0,4 1-84 0,0-1-174 15,-2 0-542-15,3 1-764 0</inkml:trace>
  <inkml:trace contextRef="#ctx0" brushRef="#br1" timeOffset="504258.4451">31332 15296 1414 0,'0'0'331'0,"0"0"-89"0,0 0 31 0,0 0-18 0,0 0-33 0,0 0-42 15,0 0-42-15,0 0-34 0,0 0-22 0,0 0-13 16,0 0-16-16,0 0-4 0,0 0-12 0,0 0-9 16,0 0-5-16,1-63-10 0,-1 63-2 0,0 1-6 15,0 2 2-15,0 4-4 0,0 1 1 16,1 2 1-16,2 2-3 0,-3 2 9 0,3 0 4 15,0 3 2-15,-1 0 12 0,0 2-10 16,3 2-2-16,-2-1 1 0,0 3-12 0,2 1 8 0,-3-2-1 16,-1 2 1-16,5 2 4 0,-5-1-5 0,1 1 0 15,0 0-2-15,-2 0-2 0,0 0-3 16,0-1 1-16,0 0 1 0,0-1-4 0,0-3 5 16,-2 1-4-16,-4 0-3 0,3-1 9 0,-2-2-9 15,0 2 6-15,2-2-3 0,-2 0-6 16,3 1 4-16,1-3-3 0,-2 1 2 0,1 1 1 15,0-1-1-15,1 1-2 0,-1-2-4 0,0-1-1 16,1-1 2-16,-3 0 6 0,3-1 3 0,0-1-2 16,1 1 0-16,0 0-7 0,-1-2 2 15,-1-1 2-15,2 0 0 0,0 1 2 0,0-1 0 16,0-1-6-16,0 0 3 0,0-3-2 0,0 0 5 16,0-2 4-16,0 0-4 0,0 0-1 0,-1-2-4 15,1 1-3-15,0-1 3 0,0-1 4 0,0 0 3 16,0-1-1-16,0-1 0 0,0 0-5 15,0 0-1-15,0 0 6 0,0 0-5 0,0 0 5 16,0 0 0-16,0 0-2 0,0 0 0 0,0 0-2 16,0 0 1-16,0 0 0 0,0-1-1 0,0 0-8 15,0-2-6-15,0 0-9 0,0-1-8 16,1-1-9-16,-3-3-12 0,-1 1-25 0,1-3-22 16,0-1-45-16,0 0-84 0,-3-1-196 0,2 1-698 15,2 6-518-15</inkml:trace>
  <inkml:trace contextRef="#ctx0" brushRef="#br1" timeOffset="505267.9077">31287 15201 0 0,'0'0'199'0,"0"0"243"16,0 0-60-16,0 0-65 0,0 0-53 0,0 0-54 16,0 0-29-16,0 0-19 0,0 0-21 15,0 0-13-15,0 0-19 0,0 0-17 0,0 0-20 16,0 0-15-16,0-38-10 0,0 38-9 0,0 0 1 0,-1 0-4 16,0 0-4-16,0 2 3 15,-2 1-3-15,-5 2 4 0,0 2 2 0,-2 2-1 16,-3 2 1-16,0 0 0 0,-4 1 4 0,-1 3-4 0,-1 3-11 15,-1-1-2-15,-1 4-7 16,-1-2-2 0,-1 5 5-16,-2 1-1 0,0 1-4 15,-3-1-4-15,3 2 0 0,-1-2-3 0,0 2 3 16,1-3 3-16,-3 3-6 0,4-2 1 16,1-2-6-16,3-3-3 0,0-2 3 0,2-2 0 0,4-4 1 0,-2 0 4 0,6-3-4 0,1-3-3 15,0 1-1-15,5-3 0 0,1 0 1 0,-1-1 3 16,3 0-3-16,0-1-2 0,0 0-1 15,1 0 1-15,0-1 1 0,0 1 6 0,0-1-3 0,0 2-3 16,0-2 0-16,0 0-3 0,0 1 1 0,0-2 6 16,1 1 2-16,0 2 0 0,4-1 0 15,-1-1-2-15,3 1-1 0,-2 0 4 0,5 1-2 16,0-1 1-16,6 0-1 0,-2-1-2 0,5 2 5 16,2-2-6-16,-1 1 6 0,1 1 5 15,5-1-8-15,-2 0 4 0,2-1-7 0,1 0 3 16,2 0 1-16,2 1 1 0,4-2 3 15,-2 0-7-15,1 0 6 0,4 0-4 0,0 0-1 0,-1 0 4 16,4 0-3-16,-1 0 3 16,0-2-2-16,0 1-6 0,-1-1 3 0,-6 0-1 0,3 0 4 15,-4-1 7-15,-3 1-9 0,-3 0 0 0,1-1-4 0,-7 1-6 16,-2 0 10-16,-4-1 0 0,-4 2 3 16,-2 1 2-16,-5-1-3 0,-3 1-1 15,0 0 3-15,0 0 5 0,0 0-8 16,0 0 5-16,0 0-6 0,0 0-7 0,0 0 9 0,0 0-5 15,-1 0 4-15,0 0 3 0,-1 0-3 0,1 0-4 16,-3 0-3-16,3 0-7 0,0 1 7 0,0-1 5 31,0 0-1-31,1 0 2 0,-1 0-8 0,1 0-3 0,-1 0 0 16,-3 0 2-16,3 0-10 0,1 0 1 16,-1 0-5-16,1 0-12 0,-1 0 2 0,-1 0-16 0,1 0-10 0,0 0-12 15,-3 0-38-15,3-1-50 0,-3 1-118 0,0-2-336 31,2 2-620-31</inkml:trace>
  <inkml:trace contextRef="#ctx0" brushRef="#br1" timeOffset="523021.8172">24492 16797 0 0,'0'0'0'0,"0"0"0"0,0 0 0 0,0 0 0 0,-131 2 0 0,109 1 0 0,3 0 0 0,1-2 0 0,3-1 0 0,1 1 0 0,5-1 3 0,0 0 211 15,3 2 0-15,-1-2-2 0,4 0-8 0,-2 0-10 0,5 0-33 0,0 0-40 0,0 1-37 0,0-1-36 16,0 0-11-16,0 0 4 0,0 0 7 0,0 1 12 15,0 1 6-15,2 0 14 0,1 0 7 0,-1 0 3 16,0-1-1-16,3 3-13 0,-2 0-13 0,0 1-7 16,3-2-1-16,-2 1 0 0,3-2 12 15,1 3 6-15,2-2-6 0,1 1-1 0,2-1-10 16,6-1-12-16,0 2-3 16,0 0-4-16,3-1-2 0,1 1-3 0,-2 1-5 0,5-1-5 0,-2 0-3 15,5-1 6-15,-1 0 2 0,2-1 5 16,-1 0-9-16,4-2-1 0,-1 1 0 0,1 0-4 15,0-1 8-15,2 2-3 0,-2-1 0 0,6-1-6 16,-1 0-2-16,0 0-3 16,0 0-3-16,3 0 3 0,0 0 2 15,4 0-7-15,-2-1 2 0,0-1-5 0,4 1-2 16,-3 0 9-16,1 0-2 0,1 0 3 0,1 1-6 16,-2 0-1-16,2-1-5 0,-2 0 3 0,3-1 5 15,-3 1 1-15,1 1-1 0,-2 0-6 0,1-2-8 16,-2 1 1-16,0 0 1 0,-1 0 7 0,0-1 1 0,-2 1-2 15,1 1 0-15,-2-1-5 0,1 0 5 16,-1 1 5-16,1-1-2 0,0-1-1 0,-3 1-3 0,2 0-6 16,0 0 3-16,-1 0 5 0,1 0 5 15,-1-1-1-15,1 2 2 0,-1-1-12 16,1 0 1-16,2-2 5 16,-1 2-4-16,0 0 10 0,1 1-5 0,-1 0-5 0,2 0 4 15,1 0-4-15,-1-1 5 0,0 1 4 0,2 0-6 16,-1 0 5-16,1 0-9 15,-2 0 1-15,1 0 0 0,1-1 0 0,-1 3 8 0,1-1-4 0,1 0 1 0,0 1-3 16,1-1-4 0,-1-1 2-16,2 1 2 0,2 0 6 0,-2 1-4 0,3 0-1 15,-1-1-1-15,-1 1-4 16,-1 0 7-16,2 0 2 0,0 0-1 0,-2 0-5 0,0 0-6 0,2-1 2 0,0 1 0 16,-4-1 5-16,5 2 5 15,0-1-5-15,0-1 4 0,3 0-4 0,-2 0-2 16,2 1 4-1,1-1-3-15,-3-1 7 0,1 0-5 0,0 0-4 0,0 0 5 0,-1 0-6 16,1 0 5-16,1 0 3 0,-3 0-6 0,2 0 2 0,-1 0-4 16,3 0-1-16,-2 0 4 15,0 0 4-15,-1 0 5 0,-1 0-5 0,2 0-1 0,-3 0-2 16,3 0-4-16,0 0 5 0,-2 0-1 0,4 0 1 0,-3 0-3 16,3 0 0-16,-4-1 2 15,3 1-2-15,-1 0 2 0,-3 0 5 0,2 0-8 0,-1 1 4 16,-1-1-6-16,-2 2 1 15,2-2 9-15,2 2-5 16,-3 0 1-16,3 0-3 0,-1 0-4 16,1-2 2-16,2 0 2 0,0 0 4 0,4 0-7 15,2 0 10-15,-3 0-5 0,5 0-3 0,0 0 4 0,0 0-2 16,4 0 4-16,-4-1 0 0,4 1-1 16,-3-2-3-16,2-1-6 0,2-1 5 0,-3 0 6 15,4 0-1-15,-4-2 6 0,0 0-6 0,-2 0 2 0,0 2-2 16,-3 0 4-16,-3-1 1 0,0 1-11 15,-4 1 10-15,-5-1-10 0,-1 2 0 0,-2-1 8 16,-8 0-8-16,0 0 9 0,-7 2-1 0,-5-2-1 0,-6 1-3 0,-3 1-6 16,-4-2 7-16,-6 2 3 0,1 0-1 15,-3 1 3-15,-2 0-11 0,0 0-1 16,0 0 2-16,0 0 0 0,0 0 8 0,-1 0-9 0,0 0 6 0,-3 0-9 16,3 0-5-16,0 0 3 0,-1 0-23 0,0-1-11 15,-3 0-41-15,1-2-59 0,-4-1-153 16,-1 1-792-16,5 1-635 0</inkml:trace>
  <inkml:trace contextRef="#ctx0" brushRef="#br1" timeOffset="525002.092">24117 16933 205 0,'0'0'646'0,"0"0"-553"16,0 0-4-16,0 0 17 0,0 0 22 0,0 0 55 0,0 0 43 0,0 0 13 0,0 0-42 0,0 0-44 0,2-18-38 15,-1 4-43-15,0-5 2 16,3-1 7-16,-2-2 0 0,2-2-7 0,2-2-11 0,-2-1-16 0,5-1-11 15,0-3-6-15,3-3-1 16,-1-1 4-16,6-1-5 0,-3-4-4 0,4-5-3 0,-1-4-3 16,-1-4 2-16,2-5 2 0,1-2-3 15,-1-1-6-15,-3 0 1 0,5-2-1 16,-5-1 1-16,-2 2 4 16,-1 4-4-16,-1 0-3 15,-1 0 0-15,0 0-3 0,1-2 1 0,2-2 2 16,-1-2-2-16,1 4 3 0,-2 2-3 0,-2 1-3 0,1 4-3 15,-1 2 2-15,-4 2-1 0,3 5 1 16,0 1 1-16,-1 5-7 0,-1 0 6 0,1 0-4 0,-1 0 5 0,2-1-1 0,-1 0 0 0,-3 2-2 16,3 0-2-16,-4 2 1 0,5 1-3 15,-4 1 4 1,0 2-1-16,-1 2 0 0,0 1 2 16,0 4 2-16,-1 0 0 0,0 3 5 15,-1 0-4-15,1 3-1 0,-2 3-1 0,3 1-8 0,-3 2 6 0,1-1-3 0,-1 1 3 0,1 3 2 0,-1 1-2 16,1 2 0-16,0 2-3 0,-1 0 6 0,1 1-7 15,-1 3 0-15,0-1 1 0,0 1-10 16,0 0 4-16,0 0-5 0,1 0-7 0,-1 0 6 16,2 0-10-16,1 0 7 0,0 1 4 0,3 4 1 15,-1 1 9-15,5 1-1 0,0 0 2 0,0 0 2 16,4 0 0-16,0 0-1 16,0 0-2-16,2 0 5 0,1 0-5 0,2-2 3 15,4 1 1-15,2 0-8 0,4-2 8 16,2 2-3-16,2-1-1 0,4-1 5 15,2 1-3 1,4 0-2-16,2-1 0 0,4 1-3 0,2 0 2 0,7-2 1 0,3 0 3 16,2-1-5-16,5-1 5 0,0 1 1 0,3-2-3 0,3 0 8 15,0 0-10-15,3 0 3 16,-1 0 0-16,7-2-6 0,-1 0 9 0,6-2-5 0,4-1 1 0,1 2 5 0,0-2-4 16,3 3 1-16,-1-2 0 0,4 2-2 15,1-2-2-15,1 1 2 0,4 1 1 0,-1-2-3 16,4 1 2-16,2 1-2 0,3-1-1 15,-1 3 6-15,4-2-3 0,2 1 2 0,-1 0 0 0,-1 1-7 16,4-1 7-16,-2 0-3 0,2 0 2 0,-1-2 4 16,-2 2-7-16,2 0 3 0,-4 1-3 15,5-1 1-15,-2 1 3 0,-1-2 0 0,2 1 2 16,-2 1-2-16,0 0-1 16,-1 0 0-16,4 0-2 0,-1 0 7 0,-1 3-5 15,2 0-1-15,-1 2-2 0,0 0-4 16,-2 0 4-16,3-2 2 15,-5 1 4-15,2 0-1 0,-5 1-3 0,0 1 0 0,-3 0 0 0,-2 0 2 0,0 1 2 0,-5-2-4 16,-6-1-6-16,-4 2 1 16,-2-1-1-16,-7 0-1 0,-2-1 6 0,-6 0-3 0,-5-1 1 15,-7 0 3-15,-7 2 0 0,-6-1-1 0,-8-1 1 16,-7 0-1-16,-9-1 0 0,-6-1 2 0,-2 0-2 16,-9 2 2-16,-5-2-2 15,0 0-3-15,-4-1 4 0,0 0-3 0,0 0 4 0,0 0 3 0,0 0-6 16,0 3-4-16,0-1 1 0,-2 2-1 15,2 0 6-15,2 3 2 0,-1-1 0 0,0 1-2 16,-1 1-2-16,0-1 0 16,0 2 1-16,0 0 5 0,1 3-3 0,-2 2 1 15,1 0-2-15,0 1-7 0,-4 3 6 0,1-1 1 16,0 2 3-16,-3 2 2 0,2 4-4 16,-4 1-1-16,-1 4-2 0,-1 2 2 0,0 2 1 0,-1-1 2 0,0 4 0 15,0 1-2-15,-1 3-1 0,-3 1-1 0,3 2 4 16,1 5 4-16,-2 2-6 15,0 2-1-15,0 3-3 0,1 1-6 0,-1 5 8 16,-3 0 2-16,3 2 3 0,-2-1 3 0,1 3-2 16,-3-4-2-16,3 1-1 15,0-1 0-15,-1 1-4 0,1 0 0 0,-2 1-1 0,1-2 5 0,-2-1 5 16,2 0 3 0,-1-2 2-16,0-4-3 0,3 0 7 0,3-9-4 0,-1-9-1 0,7-11-11 15,-1-11 0-15,4-7 0 16</inkml:trace>
  <inkml:trace contextRef="#ctx0" brushRef="#br1" timeOffset="525066.7123">31933 16820 3651 0,'8'8'0'0,"-6"-3"-23"0,-1-2 23 0,1 8-24 0,-3-8-41 0,-2 1-4 0,-3-2 23 16,3-2 0-16,3 1 36 0,-1-1 5 0,0 0-18 0,-3 0-19 0,0 0-32 0,-5 0-61 0,-4 0-104 0,-7-2-246 0,4-1-633 0,4 1-129 0</inkml:trace>
  <inkml:trace contextRef="#ctx0" brushRef="#br1" timeOffset="563719.0316">8499 17036 342 0,'0'0'338'0,"0"0"-48"0,0 0 5 15,0 0 15-15,0 0-25 0,0 0-42 16,0 0-44-16,0 0-40 0,0 0-33 0,0 0-24 15,0 0-11-15,0 0-5 0,-3-25-10 16,0 24-5-16,2 1-10 0,1 0-7 0,-1-1 0 16,1 1-4-16,0 0 1 0,0 0-9 15,-1 0-2-15,-1 0-9 0,0 1-9 0,-4 2 3 0,2 2-5 16,-3 2 2-16,-2 0-1 0,-1 1-7 0,-1 1 4 31,1 0-3-31,-3 2 6 0,2 0 0 0,-3 3-6 0,3-2 1 0,0 4-6 31,0-2 3-31,2 1 5 0,0-1-5 0,4 1 1 16,-3-1-4-16,1 0-5 0,4-2 1 0,2 1 0 16,0 0 1-16,1 0 0 15,0-2 3-15,2-2-9 0,5 0 1 0,4-3 4 0,2 0-8 0,5-1 14 16,1-1-3-16,4 0-6 0,1-1 6 0,3-3-5 16,0 0 2-16,-3 0 4 0,0 1-5 0,2 1 0 0,-4 1-9 0,-2-1-2 0,-2 2 5 0,-5-1-2 15,3 2 11-15,-6-1-4 0,-1 2 0 0,-3 0-6 16,1 2-1-16,-5 0 3 15,-1 1 1-15,-1 2 6 0,0-1-6 0,0 0-2 16,-3-1 5-16,-4 2-7 0,-3-1 10 0,0 1 3 16,-1 2-7-16,-2-1 3 0,-4 2-8 15,0-3 1-15,0 1 2 0,-4 0 3 0,0-1 4 0,-4-1-4 16,4 1 0-16,-3-3-1 0,-2 2-1 0,2-3 8 16,-2 1 0-1,4-1 0-15,1-1 0 0,0-2-10 0,2 1 0 16,1-2 4-1,4 1 1-15,-3-1 10 0,5-1-11 16,0 0 5-16,1 1-9 0,1-2 2 0,1-1 7 0,0 1-1 0,5 0 6 0,-2-1-11 0,3 0 5 0,-2 0-11 0,2 0 3 16,2 0 6-1,0 0-7 1,0 1 10-16,-3-1-6 0,3 0-4 16,0 0 2-16,0 0-3 0,0 0 3 0,1 2 9 0,-1-1 6 15,1-1-16-15,0 0-7 0,0 0 1 0,0 0-7 0,0 0 14 0,0 0 4 16,0 0-7-16,0 0 3 0,0 0-11 15,0 0-5-15,0-1-8 0,0-2-30 0,0 1-8 0,1-2-35 0,2 0-47 0,4-3-72 16,2-1-281-16,-1 0-776 16,-3 2-353-1</inkml:trace>
  <inkml:trace contextRef="#ctx0" brushRef="#br1" timeOffset="564435.0961">8903 17043 0 0,'0'0'149'0,"0"0"173"16,0 0 19-16,0 0-25 0,0 0-47 0,0 0-48 15,0 0-15-15,0 0-7 0,0 0 1 0,0 0-17 16,0 0-23-16,0 0-25 0,0 0-20 16,0 0-12-16,-46 5-14 0,45-4-8 0,-2-1-14 15,1 1-6-15,-1-1-5 0,1 0 0 0,1 1 1 16,-1 0-7-16,-1 1-5 0,1-1-11 0,1-1 0 16,0 0-2-16,1 0-6 0,0 0 1 15,0 0-9-15,0 1-10 0,0-1 8 16,0 0-7-16,0 0-1 0,0 0 6 0,0 2-12 0,2-2 8 15,3 0-5-15,-2 0 4 0,3 0 7 16,-1 0-1-16,4 0 8 0,0 0-8 16,2 0-1-16,0-2-2 0,5 0-4 0,-1-2 7 15,2 1-4 1,2-1 2-16,-2-2-4 0,2 0-7 0,2-1 8 16,-1 0-8-16,-1 1 6 0,1 0 2 0,0 2-15 0,-1-2 13 0,0 1-9 0,-4 1 1 15,3-2 8 1,-4 1-5-16,1 2 2 0,-4 0-3 0,-1 1 2 15,-1-2-7-15,-5 3 1 0,2 0 7 0,-4-1-9 0,0 2 11 16,0 0-6-16,0 0-7 0,-2 0 14 0,0 0-14 16,0 0 9-16,0 0 3 0,0 0-12 0,0 0 11 15,0 0-6-15,0 0 2 0,0 0 6 0,0 0-7 16,0 0 3-16,0 0-4 0,0 0 2 0,0 0-3 16,0 0 2-16,0 0 2 0,0 0-13 0,-2 0 4 15,2 0-18-15,-2 0-16 0,0-1-7 16,1 1-31-16,-4 0-27 0,1 3-45 0,-2 1-94 15,-1 1-218-15,1-2-661 16,4-1-534-16</inkml:trace>
  <inkml:trace contextRef="#ctx0" brushRef="#br1" timeOffset="564878.5349">8984 17261 723 0,'0'0'420'0,"0"0"-44"0,0 0-11 16,0 0-31-16,0 0-69 0,0 0-71 0,0 0-53 15,0 0-24-15,0 0-13 0,0 0-12 0,0 0-9 16,0 0-15-16,0 0 3 0,1 27-16 16,2-27 0-16,1 0-1 0,1 0-17 0,0 0 10 15,2 0-13-15,1 0-6 0,0-1 11 0,1-1-13 0,0 0-1 16,-1 0-4-16,1 0-10 0,0 0 3 15,2-1-2-15,-1-2 5 0,2 2-6 16,2-2 2-16,-1 0-1 0,0 0-7 0,3-1 8 16,-1-1-7-16,3 1 3 0,1 0 0 0,0 0-10 15,-4 1 8-15,4-2-7 0,-2-1 2 16,-2 0 7-16,2 2-6 0,-4 0 3 0,1 4-1 0,-2-1-10 16,-2 1 5-16,-3-1 0 0,-1 2 2 0,1-1 5 15,-3 2-1-15,-3-2-1 0,3 2-4 16,-3-1 8-16,-1 0-7 0,1 1 5 0,-1 0 1 15,0 0-10-15,0 0 10 0,0 0-6 0,0 0 1 16,0 0 9-16,0-1-6 0,0 1 2 16,0 0-3-16,0 0-5 0,0 0 2 0,0 0 1 15,0-1 4-15,0 0-7 0,0 0 5 0,0-2-6 16,-1 2-2-16,1-2 9 0,-1 0-27 16,-1 2-8-16,0-1-27 0,1 1-42 0,1-1-62 15,-2 2-178-15,1 0-919 0,0 0-567 0</inkml:trace>
  <inkml:trace contextRef="#ctx0" brushRef="#br1" timeOffset="567105.611">9569 16823 514 0,'0'0'657'16,"0"0"-351"-16,0 0-19 0,0 0-6 0,0 0-26 0,0 0-12 15,0 0-58-15,0 0-38 0,0 0-30 0,0 0-25 16,0 0-18-16,0 0-15 0,-13-54-5 15,22 47-5-15,1-1-2 0,2-2 0 0,1 2-9 16,4-1-1-16,1 0-8 0,-3 0-7 16,5 2 4-16,0 1-7 0,-1 1 3 0,2 4-2 15,-1 1-7-15,-1 0-3 0,-1 0-1 0,-3 7-1 16,2 1-3-16,-4 2 3 0,4 3 0 16,-5 2-3-16,0 3 3 0,-2 0-3 15,-2 4 0-15,-3 0 8 0,-1 5-12 0,-4-1 11 0,0 2-6 16,-7 0-5-16,-1 1 15 0,-3-2-13 0,-1 0 7 0,0-1-3 15,-3 1-7-15,2-3 4 0,-2-1-1 16,0-1 3 0,3-3-4-16,-2-1 8 15,-1 0-7-15,4-2-2 0,0-4 14 0,1 0-16 0,0-1 7 16,2 0 3-16,5-3-17 0,1-1 14 0,2-2-7 0,0-2-1 0,0-1 12 0,3 0-6 0,5 2 7 16,4-2-2-16,2-1-4 0,7-1 5 15,4 0 1-15,3-2 6 0,4-3-1 16,3 0-2-16,4-3-1 0,1 0-8 0,-1-3 6 15,1 2-5-15,-3 0 2 16,0 2 2-16,-3 2-8 0,-2 0 6 0,-3 0-8 0,-3 1 3 16,-5-1 11-16,-3 3-9 0,-5-1 6 15,-3 3-10-15,-2 0-5 0,-4 0 2 0,0 0-1 0,-4 0 6 0,0 0-2 16,0 0 5 0,0 0-2-16,0 2 0 0,0 0 9 0,-6-1-8 15,3 3 4-15,-1 0 4 0,0-1-19 0,-2-1 12 16,2-1-6-16,-2-1 0 0,0 0 9 0,-1 0-9 0,4 0 0 15,-2 1 0-15,1 1 0 0,-1-2 0 0,1 0 0 16,2 0 0-16,0 0 0 0,-1 2 0 16,0-2-9-16,3 0-15 0,0 0 4 0,-1 0-28 0,0 0-12 0,-1 0-25 15,-1 0-58-15,0 0-92 0,3 0-559 16,-2 0-927-16</inkml:trace>
  <inkml:trace contextRef="#ctx0" brushRef="#br1" timeOffset="568453.7023">15372 17411 894 0,'0'0'272'0,"0"0"26"0,0 0 12 0,0 0 2 0,0 0-33 16,0 0-71-16,0 0-56 0,0 0-37 0,0 0-27 0,0 0-7 0,-52-25-6 15,47 25-8-15,-2 1 3 0,-2 5-20 16,-1 1-5-16,0 1-2 0,-1 0-7 0,-2 3 5 0,-2 0-3 15,3 2-5-15,-2 1-4 0,-1 0-6 16,1-1-3-16,-1 3 1 0,2 1 1 16,1 2 1-16,1 0-5 0,2 1-5 0,1-2-3 15,6-1-2-15,1-2 4 0,1-1-3 16,3-2 0 0,6 1-3-16,3-2-6 15,3-2 0-15,-2 0 7 16,1-4 20-16,1 2-2 0,0-1 4 0,3 1-19 0,2 0-22 0,1 0 13 15,0 1-16-15,1-1 21 16,-1 1-1-16,-1-1-9 0,-3 1 16 0,0 0-18 16,-5-2 3-16,-2 4 12 0,-1-2-10 0,-5 1 14 15,-2 2-12-15,1-1-13 0,-3 0 2 0,0 1 0 0,-6 2 25 0,-4 0-6 16,1 0 7-16,-2-1-17 16,-1 2-11-16,-4-3 17 15,2 0-8-15,-4 1 16 0,-1-2-1 0,2-1-21 0,-6 0 8 0,2 1-15 16,0-3 22-16,-1-1 15 0,-1 2-1 0,-1-3 4 0,-1 0-26 0,4-1 0 15,-2-2-1-15,-2 1 11 16,4-1 16-16,0-1-8 16,1-1 0-16,1 0-11 0,4 0-7 15,-1 0 18-15,4 0-16 0,2-3 22 0,0 3-9 0,0-3-26 0,3 1 27 0,3 0-23 0,1 0 19 0,-2 0 10 16,4 1-19-16,0 1 2 0,0-2-19 0,1 2 5 0,0 0 7 0,0 0 4 16,0 0 23-16,0-1-19 0,0 1 9 15,0-1-33-15,0-1-15 0,0 1 8 0,2-2-38 0,4 0 5 16,-1-2-45-16,4 1-54 0,2-3-66 15,1 0-229 1,1 0-787 0,-6 3-415-16</inkml:trace>
  <inkml:trace contextRef="#ctx0" brushRef="#br1" timeOffset="568932.8309">15652 17587 2607 0,'0'0'169'15,"0"0"26"-15,0 0-8 0,0 0-23 0,0 0-63 0,0 0-49 16,0 0-17-16,0 0-19 0,0 0 10 16,0 0 4-16,0 0-2 0,0 0-2 0,0 0-3 0,0 0-2 15,0 0 3-15,87-32-1 0,-71 30-4 16,-4-2-6-16,3 0-8 0,-1 0 5 0,-3 0-6 15,5 2 7-15,-5 0-2 0,1 0-12 0,-3 1 7 16,0-1-9-16,-2-1 4 0,1 2 8 0,0 0-3 16,-1 0 1-16,-3-1-5 0,-1 2-6 15,4 0-7-15,-5 0-4 0,-1 0-7 0,3 0-19 16,-3 0-17-16,-1 4-24 0,0 0-34 0,0 2-47 16,-6 0-107-16,1 3-291 0,-1-2-651 0,3-1-16 0</inkml:trace>
  <inkml:trace contextRef="#ctx0" brushRef="#br1" timeOffset="569529.4639">15610 17858 1820 0,'0'0'373'0,"0"0"-23"0,0 0-69 0,0 0-47 16,0 0-79-16,0 0-28 0,0 0-75 0,0 0 0 15,0 0 14-15,0 0-15 0,0 0 5 16,0 0-17-16,0 0-13 0,0 0 2 0,65 0 13 15,-41-8-9-15,4 0 1 0,2-1 5 0,1 0-25 16,-1 0-7-16,1-1 22 0,-1 1-11 0,0 0 13 16,-3 1-7-16,-3 1-29 0,2 0-2 15,-5 3-1-15,-5-1 19 0,2 0 5 16,-6 3-7-16,2-2 11 0,-7 2-23 0,1 1 2 16,-3 0 9-16,-2 1-14 0,-2 0 20 0,1 0-10 15,-1 0-5-15,-1 0-2 0,0 0 1 0,0 0 14 0,0 0-19 16,0 0 25-16,-1 0-13 0,-1 0-11 15,1 0 23-15,-1 0-20 0,-2 0 16 0,3 0 6 16,0 0-8-16,-1 0 3 0,0 0-31 0,-3 0 4 16,4 0 16-16,-1 0-16 0,-1 0 11 0,-2 0-34 15,1 0-31-15,-1-3-14 0,3 0-32 16,-1 1-44-16,-1-1-150 0,2-1-604 0,1 2-850 16</inkml:trace>
  <inkml:trace contextRef="#ctx0" brushRef="#br1" timeOffset="570369.5854">16213 17191 959 0,'0'0'326'0,"0"0"18"0,0 0 1 16,0 0-16-16,0 0-29 0,0 0-69 0,0 0-62 15,0 0-36-15,0 0-28 0,0 0-18 0,0 0-11 16,0 0-9-16,0 0-4 0,-114 23-13 16,114-22-11-16,0-1-10 0,0 2-13 0,0-2 2 15,2 0-4-15,2 2 10 0,5 1 1 0,6-1-7 16,1-1 8-16,8-1-8 0,1-1 4 15,5-4-2-15,1 0 0 0,1-1-4 16,4-1-8-16,-1 1 3 0,3-1-8 0,-1 3 0 0,-4-1 8 16,-2 3-13-16,-2-1 8 0,-5 2-6 15,-1 0-3-15,-5 1 11 0,-2 0-9 0,-5 0 6 16,-3 5-1-16,-4 1-8 0,-2 1 4 0,0 0-3 16,0 1 6-16,-2 2 3 0,0 1 2 15,-2 3-3-15,-1 1-6 0,-1 0 5 0,-2 0-3 0,1 2 4 16,-2 1 4-16,0 4-8 0,2 1 4 0,-2-1-2 15,0 0-5-15,2 2 10 16,-2 1-6-16,4 3 1 0,0-1-4 16,-2 3-5-16,4 1 7 0,0-4 2 15,-1-4 9-15,1-3 18 0,-3-1-7 0,3 1-9 16,0 1-13-16,-1 2-13 0,0 1 7 16,-3 2 6-16,4-1 14 0,-2-1-15 0,-2 0 6 15,3-4-15-15,1 2 1 0,-1-4 22 0,-2-1-14 0,1-2 11 16,2-1-10-1,1-3-19-15,-1-1 4 0,1-2 4 16,-1-2 20-16,1-2 4 0,0 0-1 0,0-2-4 0,0-2-17 0,0 2 1 0,0-2-4 0,0 0 22 16,0 0-3-16,-1 0-16 0,1 0 11 0,0 0-35 0,-1-3 1 15,-1 0 12-15,0-1-26 0,1-1-6 16,0 1-36-16,0-2-46 0,0-2-47 0,-1 1-119 16,-1 0-312-16,2 4-667 15</inkml:trace>
  <inkml:trace contextRef="#ctx0" brushRef="#br1" timeOffset="570865.9027">16417 17650 1739 0,'0'0'295'0,"0"0"38"0,0 0-36 0,0 0-45 0,0 0-51 0,0 0-64 15,0 0-33-15,0 0-31 0,0 0-23 0,0 0-1 16,0 0-11-16,0 0 5 0,0 0-2 16,0 0-12-16,-14-23 1 0,17 23-4 0,2-3 2 15,1 2 9-15,4 0-5 0,1-1-3 0,0 2-4 16,5 0-8-16,-2-1 1 0,6 0 3 16,-2 0 3-16,4 0-3 0,0-2 0 0,5 1-8 15,-4-1-5-15,5-1 5 0,-4-1-5 0,4 2 8 16,-1-1-5-16,-2 0-5 0,0-1 1 0,0-2-7 15,-3 1 3-15,1 1-3 0,-4 1 0 0,-1 1 0 16,-2 0 0-16,-3-1 0 0,-3 2 0 0,-3 0 0 16,-2 0 0-16,-2 2 0 0,-1-1 0 15,-2 1 0-15,0 0 0 0,0-1 0 0,0 1 0 16,0 0 0-16,0 0 0 0,0 0 0 16,0 1 0-16,0-1 0 0,0 0 0 0,0 0 0 15,0 0 0-15,0 0 0 0,0 0 0 0,0 0 0 16,0 0 0-16,-2 0 0 0,0 1 0 15,1 2 0-15,-1-2 0 0,0 0 0 0,0-1 0 16,-3 0 0-16,4 0 0 0,-2 0 0 0,-2 1 0 16,2 1 0-16,-3-1 0 0,3-1 0 0,-5 0 0 15,3 0-36-15,-2 0-43 0,-2 0-33 0,1 0-63 16,2-4-138-16,-1 1-697 0,5 0-806 16</inkml:trace>
  <inkml:trace contextRef="#ctx0" brushRef="#br1" timeOffset="572171.1424">21278 17376 1633 0,'0'0'340'0,"0"0"-2"0,0 0-56 0,0 0-38 0,0 0-49 0,0 0-41 0,0 0-37 16,0 0-39-16,0 0-15 0,0 0-11 0,0 0-21 16,0 0 5-16,-49-38-9 0,43 42-3 15,-1 3 3-15,0 3-5 0,0 0-1 0,-1 2-6 16,-2 1-3-16,1 2 2 0,-2 1 1 0,1 3 6 15,0-1-1-15,-2 5-2 0,1-3-3 16,0 2-8-16,2 0 6 0,1-1-4 0,3 0-1 16,2 1 3-16,3-2-9 0,0-4 4 15,3-2-3 1,2-3 6-16,2-3 21 0,1 2-14 0,6 1 8 16,-1-1-23-16,6 3-14 0,1-2 3 15,0 1 0-15,3 2 24 0,2-3-11 0,-3 2 15 0,-1-2-15 16,0 2-16-16,-3-1 13 0,-4 0-15 0,-1-1 25 0,-2 1 6 0,-4-1-23 15,-1 0 14-15,-5 0-9 16,0-2 1-16,-1 1 20 0,0 0-5 0,-6 2-6 16,-1-2-10-16,-3 1-1 0,0-1-6 0,-3 1 8 15,-2 0 21-15,2-2-4 0,-5 1 15 0,-1-3-29 0,-1 1-19 0,-1-1 24 0,-1-2-26 16,0-1 36 0,-5 1-1-16,3-2-28 0,-3 1 23 0,1-2-24 0,0 0 21 0,-3-1 10 15,1 0-8-15,3-1 11 0,-3 0-21 16,2 0-8-16,1 0 4 0,4 0-3 15,0 0 26-15,1-1-19 16,5-2 0 0,-1 2 0-16,5-1 0 0,1-1 0 0,-1 2 0 0,3 0 0 0,3 0 0 0,0-1 0 15,3 2 0-15,-2 0 0 0,1 0 0 0,2-1 0 0,1 1 0 16,0 0 0-16,0-2 0 0,0 2 0 16,0 0 0-16,0 0 0 0,0 0 0 0,0 0 0 0,0-1 0 15,0 1 0-15,0-1 0 0,0 0 0 0,1 0-14 0,4-1-16 16,-1-1-17-16,1 1-38 15,2-2-1-15,2 1-57 0,3-3-23 0,0 1-87 0,0-1-355 16,-5 3-687-16</inkml:trace>
  <inkml:trace contextRef="#ctx0" brushRef="#br1" timeOffset="572579.5898">21638 17568 2224 0,'0'0'234'15,"0"0"-5"-15,0 0-26 0,0 0-8 16,0 0-38-16,0 0-37 0,0 0-36 0,0 0-24 16,0 0-23-16,0 0 0 0,0 0-8 0,0 0 3 15,0 0 7-15,0 0-6 0,3-15 6 16,6 13-11-16,2 0-5 0,1 0-3 0,4-2-2 15,-2 1 5-15,4-2-1 0,1 1-2 0,1 0-5 16,-2-1-10-16,4-1 3 0,-1-1 0 0,0 2 1 16,2 0 4-16,-1 1-11 15,0-1 6-15,1 1-9 0,-2-1 1 0,-2 0 8 0,-4 2-8 16,-1 0 7-16,0 3-7 0,-4 0-6 0,-2-1 5 16,-2 1-2-16,0 0 9 0,-4 0-1 0,-1 0 0 15,-1 0-3-15,0 0-6 0,0 0 3 0,0 0-2 16,0 0 8-16,-2 3 2 0,-2 0-7 15,0 2 0-15,2-3-5 0,-3 1 0 16,1-1 5-16,0 1-16 0,-2 2-15 0,-1 1-24 0,1-1-35 16,-2 1-28-16,-1 1-51 0,0-2-96 15,3 1-351-15,0-2-711 0</inkml:trace>
  <inkml:trace contextRef="#ctx0" brushRef="#br1" timeOffset="573025.9634">21629 17818 2136 0,'0'0'299'0,"0"0"-16"0,0 0-63 0,0 0-27 0,0 0-29 0,0 0-49 0,0 0-25 16,0 0-40-16,0 0-6 0,0 0-6 16,0 0 8-16,0 0 13 0,0 0-13 0,54 41-8 15,-33-41-18-15,1 0-11 0,3-1 15 0,-1 1-3 16,2-2 13-16,-2-3-9 0,1 2-27 15,-1 0 8-15,-1-2-13 0,2 1 22 0,-3-1 6 16,-2 0-4-16,1 1-7 0,-2 0-21 0,-2 1 5 16,0-1-6-16,-3-1 15 0,-1 2 26 15,-1 1-19-15,-2-2 14 0,-3 2-29 0,-1-1-7 16,-1 2 29-16,-2 0-13 0,-2-1 24 0,0 2-16 16,-1 0-27-16,0 0 12 0,0 0 0 0,0 0 17 15,0 0-7-15,0 0-7 0,0 0 0 16,-1 0 0-16,-1-1 0 0,0 0 0 0,-3 1 0 15,3 0 0-15,-4 0 0 0,2 0 0 0,-4 0 0 16,3 0 0-16,-2 0 0 0,-3 0-35 16,1 0-12-16,2 0-30 0,-2 0-52 0,0 0-48 15,1 0-173-15,0 0-896 0,4 0-541 0</inkml:trace>
  <inkml:trace contextRef="#ctx0" brushRef="#br1" timeOffset="577431.0546">22308 17219 656 0,'0'0'765'0,"0"0"-615"0,0 0 40 0,0 0 35 16,0 0 22-16,0 0-9 0,0 0-40 0,0 0-54 15,0 0-34-15,0 0-27 0,0 0-21 16,0 0-11-16,-16-24-2 0,16 24-3 0,0 0 0 16,0 0-3-16,0 2-9 0,0-2-1 15,2 0-3-15,4 0 5 0,1 0 3 0,1 0-1 16,5 0-1-16,-1 0-12 0,6 0-2 0,0 0-4 15,7 0 2-15,0 0 3 0,3-2-6 0,2 0-1 16,0 0-9-16,0-1-4 0,1 0 7 16,0 2-7-16,0-2 8 0,-1 3-1 0,0-1-6 15,-3 1 7-15,-2 0-8 0,-5 0 7 16,0 0 1-16,-1 0 0 0,-7 0-4 0,-2 1-8 16,1 1 1-16,-4-1-6 15,-4 1 13-15,2 3 4 0,-4 1-4 16,-1 1 3-16,0 1 0 0,0 3-3 0,-7 2 8 0,0 2 0 0,1 1-6 15,-4 0-1-15,0 0-8 0,1 0 11 16,-1 3-8-16,1-1 8 16,0 3 4-16,-2 0-17 15,1 1 10-15,0 2-11 0,-1 1 2 0,1 1 3 0,1 3 1 16,-2 1 5-16,2 1-3 0,3-3-1 16,-1-7-5-16,-1 0 5 15,4-2 18-15,-2 1 1 0,2 2-7 0,-3 2-18 0,-1 1-17 0,3 1 21 0,-2-1-15 0,-1 1 26 0,3-1-4 16,-3-3-26-16,5-2 23 0,-3-3-19 15,4-1 10-15,0-1 10 0,-2-3 0 16,2 0 9-16,2-3-30 0,-1-2 23 0,1 0-25 0,-1-2 6 16,1-1 25-16,0 0-29 0,0-3 25 0,0 0-13 15,0-1-8-15,0 0-14 0,0 0 5 0,0 0 12 0,-1 0-6 16,1-2-11-16,-1-2-20 16,0 0-51-1,-4-3-16-15,4 0-36 16,-1-3-78-16,0 1-169 15,-2 1-540 1,2 3-760-16</inkml:trace>
  <inkml:trace contextRef="#ctx0" brushRef="#br1" timeOffset="578086.6458">22563 17595 0 0,'0'0'0'0,"0"0"0"0,0 0 224 0,0 0 88 0,0 0-4 0,0 0-44 0,0 0-65 16,0 0-32-16,0 0-23 15,0 0-1-15,0 0 4 0,0 0 0 0,0 0-4 0,-51-3-1 16,46 3-10-16,3 0-7 0,0 0-16 0,0 0-17 15,-3 0-15-15,3 0-4 0,0 0-4 16,0 0-6-16,-2 0-1 0,2 0-16 0,1 0-2 16,-1 0-3-16,1 0-3 0,-3 0-5 15,3 0 0-15,1 0-5 0,0 0-7 0,0 0 3 0,0 0-6 16,0 0 8-16,0 0 0 0,0 0-5 0,0 0 3 16,0 0-8-16,0 0-2 0,0 0 4 15,1 0-5-15,3-1 0 0,-2 1-2 0,1-1-2 16,4-1-3-16,-3 1-1 0,5-1 6 0,-1 0-7 15,1 1 8-15,1-1-6 0,1-1-6 0,1 1 14 16,1-1-12-16,4 0 7 0,1 0 3 16,0 0-12-16,0 2 10 0,2-3-3 0,-2 1 1 15,3-1 5-15,-3 2-4 0,0 0 2 0,-2 0-8 16,1 0 0-16,-3 1 3 0,2 0-4 16,-2 0 13-16,1-1-10 0,0 1 0 0,0 0-1 0,-1 0-6 15,-2-1 10-15,2-1-10 0,-2 2 11 0,-2 0-3 16,-1 1-12-16,-3-1 8 0,2-1-6 15,-5 1 3-15,2 1 9 0,-2 0-1 0,-3 0-3 16,1 0-2-16,-1 0 2 0,0-1-5 0,0 1 4 16,0-1 8-16,0 1-10 0,0 0 13 15,0 0-7-15,0 0-8 0,0 0 10 0,0 0-12 16,0 0 9-16,0 0-2 0,0 0-7 0,0 0 8 16,0 0-10-16,0 0 9 0,0 0-2 15,0 0 1-15,0 0 1 0,0 0-8 0,0 0 5 0,0 0-18 16,0 0-8-16,0-2-14 0,0 2-48 0,0 0-39 15,0-1-113-15,0-2-527 0,0 2-718 16</inkml:trace>
  <inkml:trace contextRef="#ctx0" brushRef="#br1" timeOffset="584452.3752">9364 12550 1095 0,'0'0'351'0,"0"0"-22"0,0 0-40 0,0 0-33 15,0 0-19-15,0 0-48 0,0 0-31 0,0 0-27 0,0 0-17 16,0 0-16-16,0 0-9 0,0 0-11 0,-72-18-9 15,72 18-11-15,0 0-12 0,0 0-10 0,0 0-11 0,0 0-3 16,1 0-6-16,1 0 0 0,5 0 1 16,3 1-3-16,5 1 5 0,6-2 0 0,5 0-1 15,5 0 3-15,9 0-1 0,3 0 1 16,10 0-2-16,4-2-2 16,5 1 0-16,9-2-3 0,6 0 2 15,6 0-3-15,4 2 0 0,6 0-1 0,-1 0-4 0,3 2 2 0,-3-1-3 0,3 0 1 16,-1 0 0-16,-2-1-3 0,-1 0 3 15,-3-2-1-15,-1-1-1 0,-4 2 5 0,-5-3-3 16,-5 1 2-16,-1 0-3 0,-8-1-3 0,-3-1 2 16,-3 0-3-16,-6 1 2 15,-4-2-3 1,-5 1-2-16,-5-1 0 0,-4 2 0 0,-4-1 0 0,-9 2 0 0,-1 2 0 16,-9-1 0-1,-1 3 0-15,-8 0 0 0,0 0 0 0,-2 0 0 0,0-2 0 0,0 2 0 0,0 0 0 0,-2 0 0 0,0 0 0 0,-1 0 0 16,-3 0 0-16,0 0 0 15,0 2 0-15,-4 1 0 0,1-1 0 0,2 1 0 0,-1 1 0 16,1 1 0-16,-3 1 0 0,0 1-14 16,0 1-62-16,-1 2-38 0,-1 0-75 0,1 0-270 15,2-3-862-15,3-3-509 0</inkml:trace>
  <inkml:trace contextRef="#ctx0" brushRef="#br1" timeOffset="586944.9606">4339 14286 0 0,'0'0'329'16,"0"0"46"-16,0 0-66 0,0 0-24 0,0 0-48 0,0 0-37 0,0 0-21 0,0 0-12 0,0 0 3 0,0 0-7 0,0 0-9 0,0 0-15 16,-48 54-21-16,47-53-17 0,-1 1-14 0,0-1-7 15,2-1-17-15,0 1 5 0,0-1-1 16,0 0-4-16,0 0 2 0,0 0-9 15,0 0-8-15,0 0-6 0,0 0-6 0,0 0-6 0,0 0-6 16,0 0 0-16,2 0-8 0,-2-1 2 16,1 0-4-16,0-1-7 0,2-3 8 15,4-5-10-15,0-3 1 0,5-4 3 16,4-5-8-16,0-4 11 0,3-4-1 16,2-4 2-1,1 0 6-15,3-3-4 0,4-3 3 0,2 1-6 16,4-2-1-16,0-2-1 0,6 0-2 0,-1-1 2 0,1-1-5 15,3-1 6 1,3 0-1-16,3-1-2 0,-2-3 5 0,3 0-5 16,3-4 1-16,-1-3 4 0,2 0-7 0,1-1 7 0,4 0-3 0,0 0 0 0,2-2 2 15,-1 1-3-15,2-2 0 0,1 2 0 0,-3 3-2 0,-2-1-2 0,-1 4 0 16,-2 1 2-16,-5 1-3 16,-1 4-1-16,-3 0-3 0,-5 4 0 15,-3 4 0-15,-6 6 0 0,-3 2 0 0,-3 4 0 0,-6 2 0 0,-1 0 0 0,-2 4 0 16,-5 2 0-16,0 4 0 15,-4 2 0-15,-2 4 0 0,-5 2 0 0,0 3 0 0,-2 2 0 0,0 2 0 16,0 0 0-16,0 0 0 0,0 0 0 16,0 0 0-16,0 0 0 0,0 0 0 0,0 0 0 15,0 0 0-15,0 0 0 0,0 0 0 16,0 0 0-16,0 0 0 0,0 0 0 0,0 0 0 0,0 0 0 16,0 0 0-16,0 0 0 0,0 0 0 15,0 0 0-15,-2 0 0 0,2 0 0 0,-1 0 0 16,1 1 0-16,-1 3 0 0,0 2 0 15,-1 5-14-15,1 2-54 16,1 5-26-16,0 1-32 0,3 1-69 0,5-1-184 16,-1-4-788-16,0-5-615 15</inkml:trace>
  <inkml:trace contextRef="#ctx0" brushRef="#br0" timeOffset="630458.362">5894 17597 131 0,'0'0'403'0,"0"0"-27"0,0 0-50 0,0 0-25 0,0 0-15 0,0 0-30 0,0 0-39 0,0 0-31 0,0 0-38 16,0 0-31-16,0 0-16 0,0 0-13 0,-24-31-13 15,24 31-9-15,0 0-9 0,0 0-12 16,0 0-10-16,0 0-2 0,0 0-9 0,0 0-3 15,0 2-7-15,0-1-7 0,0 0-1 0,0 1-1 0,0-1 5 16,0 2 2 0,0 0 1-16,0 0 0 0,1 2-1 0,2-1-3 0,1 2 3 15,-2 1 1-15,2 0 3 0,0 1 3 0,-1-2-7 16,3 2-5-16,-1-1 1 0,2 0 4 0,-1 1-3 16,-1 1 5-16,2 0-9 0,-2 0-7 15,2 1 6-15,-4 0 1 0,3-1 8 16,-4-1 15-16,1 2 1 15,2-2-12-15,-1 3-13 0,3 2-8 16,-4-1-7-16,4 2 19 0,-3 1 5 0,4 0-16 0,-2 0 9 0,-1 0-17 16,3-1 6-16,-2-2 19 0,0 1-13 15,1-1 7-15,-3-2-11 16,3-2-13-16,-3 2 16 0,3-4-3 16,0 0 22-16,-1 1-2 0,2-3 4 0,0 0-12 0,3-2-5 0,0-2 20 0,6 0-11 15,1-2 18-15,4-6-5 0,4-4-15 0,6-4 4 0,5-4-8 0,5-7 12 16,17-7 4-16,13-9-17 0,7-5-1 15,0 2-14 1,-13 9-6-16,-8 6 16 0,-12 8 1 0,0 1 9 0,-5 3 1 16,-6 5 0-16,-1 1-4 0,-9 2-8 0,-5 2 0 0,-7 5-2 15,-3 1 8-15,-5 3-3 0,-3 0-2 0,-2 0 2 0,0 0-1 16,0 0 9-16,0 0 2 0,0 0-2 16,0 1-5-16,0 0-5 0,-1-1 0 0,0 0-1 15,1 0 4-15,-1 1 5 0,1 0-4 16,0 1-1-16,0-2-4 0,0 0 0 0,0 0 2 15,0 0 3-15,0 0 0 0,0 0-6 0,0-3-8 16,0 1-13-16,0 1-19 0,0 0-30 16,0 0-35-16,2 1-78 0,2-3-202 0,3 0-840 15,-4 1-550-15</inkml:trace>
  <inkml:trace contextRef="#ctx0" brushRef="#br0" timeOffset="631639.9397">12562 17973 1136 0,'0'0'137'15,"0"0"-16"-15,0 0 68 0,0 0 69 0,0 0 3 0,0 0-3 0,0 0-43 0,0 0-54 0,0 0-23 16,-61-104-23-16,60 91-9 0,1 0-21 0,0 3-26 0,0 0 2 16,0 2-24-16,0 2 14 0,0 1-6 0,0 2-21 15,0 0-2-15,0 2-20 0,0 1 2 0,0 0 4 16,1 0-1-16,0 0 6 16,1 0-14-16,0 2-4 0,0 3-3 0,4 0 2 0,-3 1 18 0,6 1-3 15,-4 1 1-15,2 0-12 0,1 3-3 16,2-1 10-16,-3 3 0 0,3 0 11 0,0 2-1 0,-1 1-20 31,1 0 7-15,0 3-5-16,-2 0 6 0,1 2 23 0,0 1-3 15,1-1-9-15,-1 3-19 0,0-3-5 0,-1 4-4 0,-1 0 13 16,0-7 15-16,-1 0-7 16,-2-6 23-16,0-1-12 0,2 2-16 0,-3-1 17 0,3 1-33 15,-3-1 22-15,2-1 0 0,-2-5-27 0,3 8 19 0,-1-6-18 16,0 0 19-16,5 8 22 0,-5-11-12 0,2 3 10 0,7 4-22 0,-5-8 8 15,10 1 9-15,4-2 11 0,3-3 27 0,18-9-46 0,6-9 0 16,8-5-19 0,12-7-10-16,4-6 47 15,3-3-12 1,2 1 9-16,1-2-13 0,-4 2-19 0,-2 0 6 16,-3 1 4-16,-3 1 14 0,-3 3 13 0,-5 1 11 0,-6 2-14 15,-4 5-18-15,-8 0-3 0,-3 4-19 0,-8 3 15 16,-3 4 18-16,-6 3-21 0,-7 1 20 0,-3 4-12 0,-5 1-3 0,0 3 23 0,-5 1-17 0,-1 0 11 0,-1 1-8 0,0 0-13 15,0 0 4-15,0 0-15 16,0 0 20-16,0 0 4 0,0 0 2 0,0 0-3 0,0 0-19 16,-1 0 7-16,-1 2-3 0,2 1 11 15,-3 1 0 1,-1 0-13-16,2 1 16 0,-1-1-24 0,-2 1-8 0,3-1 9 0,-4 1-45 16,2-2 16-16,3 0-35 0,-2 0-50 15,-1 0-19-15,2 0-103 0,2 0-226 0,-1-1-761 16,1-2-372-16</inkml:trace>
  <inkml:trace contextRef="#ctx0" brushRef="#br0">18041 17529 1284 0,'0'0'144'0,"0"0"30"0,0 0 62 0,0 0 11 16,0 0-13-16,0 0-21 0,0 0-61 16,0 0-46-16,0 0-38 0,0 0-23 0,0 0-7 0,0 0-10 15,39-67 1-15,-37 67-3 0,-1 0-7 16,2 0 6-16,0 3-2 0,-1-2 10 0,1 1 6 16,0 0-3-16,1 1 2 0,-2 0-8 0,1 1-2 15,0-2-2-15,-1 1 1 0</inkml:trace>
  <inkml:trace contextRef="#ctx0" brushRef="#br0" timeOffset="647630.1035">18757 17796 86 0,'0'0'251'0,"0"0"24"15,0 0-14-15,0 0 27 0,0 0-22 0,0 0-23 16,0 0-50-16,0 0-29 15,0 0-16-15,0 0-30 0,0 0 1 0,0 0-23 0,0-41-6 0,1 39 0 16,1 2-3-16,-1-3 10 0,0 2-9 16,0-1-9-16,-1 0 1 0,0 2-13 0,2-1 14 0,-2 1 8 15,0 0-18-15,0 0-10 0,0 0-25 0,0 0-10 16,0 0 3-16,0 0-2 0,0 0 10 16,0 0-13-16,0 1 2 0,0 1-15 0,-2-1-7 15,2 0 21-15,-1 1-14 0,0 0 12 0,0 1-16 16,-1-1 0-16,1 1-8 0,0 1 0 15,1 1 17-15,0-1-14 0,0 1 18 0,0 0-10 16,0-1-10-16,0 1 4 0,0 1-7 0,0 0 15 16,0 2 8-16,0 1-27 0,0-1 18 15,0 0-11-15,0 2 2 0,0 1 21 0,0 0-13 0,0 2-1 16,0-2-8-16,0 1-5 16,0 0-3-16,0 2 7 15,0 0 18-15,0 1-7 0,0-2 9 0,-2 3-19 0,1-1-17 0,0-1 29 16,-1 0-22-16,0 0 18 15,0-1-1-15,0 0-21 0,2-1 20 16,-1 1-14-16,1-2 7 0,-1 0 10 0,1 0-12 16,0-1 14-16,0 0-13 0,0 0-11 0,0-2 5 0,0 2 3 0,0-1 19 15,0-2-9 17,-1 3 12-32,1-4-23 0,0 4-6 15,-2-2 20-15,2-1-21 0,-2-1 26 16,2-1-3-16,0-3-9 0,0-2 16 0,-1 5-17 0,1 1 15 0,-1 0 3 15,1 0-10-15,0-6 14 16,0 7-37-16,0-1 1 0,-2 1-4 0,2 2 4 0,-1-4 31 0,1 2-18 0,-1-1 8 0,1 1-13 0,-1-2-14 16,1 2 32-16,-1-1-15 0,1 0 13 0,0-6-3 0,0 6-34 0,0-1 23 15,0 1-13 1,0 1 18-16,0-7 18 0,0 0-14 0,0 0 3 16,0 0-27-16,0 0 7 0,0 0 1 0,0 0 7 0,0 0 36 0,0 0-38 15,0 0 21-15,0 0-26 0,0 0-11 0,0 0 41 16,0 0-29-16,0 6 25 0,0-1-12 15,0 1-27-15,0 0 23 0,0-6-18 16,0 0 16-16,0 0 25 0,0 0-29 0,0 0 14 0,0 0-29 16,0 0-17-16,0 0-5 0,0 0 0 0,0 0 11 0,0 0-31 15,-2-1-2-15,0-5-50 16,-2 0-68 0,0 1-84-16,2-2-235 0,0 1-485 15,0 0-407-15</inkml:trace>
  <inkml:trace contextRef="#ctx0" brushRef="#br0" timeOffset="648928.8825">18801 17673 328 0,'0'0'295'0,"0"0"-9"0,0 0 24 0,0 0-4 16,0 0-17-16,0 0-38 0,0 0-61 15,0 0-41-15,0 0-34 0,0 0-4 0,0 0-6 16,0 0-7-16,0 0 2 0,0 0-16 0,11-50-10 0,-12 50-15 16,-2 0-10-16,0 0-10 0,-2 0-9 15,-1 1 1-15,-1 2-11 0,0 0 8 16,-3 1-8-16,0 0-2 0,0 2 13 0,1 0-15 0,-1-1 6 16,2 1 21-16,0-1-28 0,-2 1 12 15,1-1-13-15,-1 4-5 0,-2-2 17 0,0 3-1 16,0 0 4-16,-4 3-27 0,3-2-4 0,-1 3-10 15,0 0 13-15,-4 0 12 0,4 0-2 16,-4 2 6-16,3-1-20 0,-3-1-8 0,0-1 21 16,2 1-12-16,-2 0 21 0,1 0-1 15,-2-1-28-15,2 0 10 0,-1 0-14 0,0 0 14 0,0 0 15 16,1-4-5-16,0 3 1 0,0-3-17 16,3 1-3-16,-2-2 3 0,4 0 1 0,-1-2 26 15,3 1-24-15,1-1 9 0,1-1-11 0,1-1-17 16,1 0 34-16,3-1-15 0,-1 0 16 0,2 0-2 15,0-2-24-15,0 2 11 0,1-2-7 16,-1 0 6-16,2 0 20 0,0 0-8 0,-1 1-4 16,1-1-13-16,0-1-4 0,0 1-4 0,0 0 18 15,0 1 9-15,0 0-9 0,0-1 7 16,3-1-14-16,-1 1 5 0,1-1 11 0,2 2-13 0,-1-2 8 16,3 1-6-16,1 0-16 15,1 0 18-15,1-1-5 0,3 1 14 0,-1-1 11 0,0 0-7 16,6 0-8-16,-5 0-14 0,6 0 5 15,-1 0-7-15,-2 1 10 16,2 1 13-16,-1-1-10 0,0 0 10 0,1-1-14 0,1 1 1 16,0-1 19-16,-1 0-10 0,2 0 17 15,-1 0-32-15,2-1-5 0,0 1 5 0,1 0 1 0,-1 0 28 0,1-1-8 16,1-2 3-16,1 2-8 0,-2 0-9 0,2-1-4 16,2 1-5-16,-3-1 17 15,0 1 4-15,1-2-10 0,0 1 9 16,0 0-24-16,-1-2 13 0,0 1 14 0,0 0-3 0,-1 0 6 15,-1-1-26-15,2 2-3 0,-3-2-5 0,-2 2 10 16,1-1 25-16,-2 0-10 0,0 2 16 16,-4-1-25-1,0 0-26-15,-3-1 35 0,1 2-28 0,-3 1 27 16,-1 0 15-16,-2 0-39 0,0 0 17 16,-3 0-17-16,1 0 9 0,-2 0 22 0,0 0-8 15,-1 0 8-15,0 0-21 0,0 0-16 0,0 0 12 0,0 0 4 0,0 0 29 16,0 0-4-16,0 0-6 0,0 0-19 0,0 0-14 0,0 0 18 15,0 0-12-15,0 0 29 0,0 0-2 0,0 0-20 0,0 0 16 16,-1 0-22-16,0 0 5 0,1 0 36 16,-3 0-19-16,1 0 6 0,-1 0-26 15,2 0-16-15,0 0 10 16,-3 0 9-16,2 0 26 0,-1 0 1 0,0 0-4 0,0 0-12 0,-1 0-13 16,0 0-1-16,0 0-3 0,0 0 19 15,-1 0 9-15,0 0-30 16,1 0 22-16,-2 0-24 0,0 0 14 0,2 0 25 0,-2 0-16 15,2 0 5-15,-1 0-20 0,0 0-2 0,0 0-2 16,0 0 10-16,1 0 13 0,-1 0-1 16,1 0 8-16,-1 0-15 0,2 0-19 0,-3 0 14 0,0 0-11 0,2 0 22 15,-3 0 2-15,0 1-21 0,-2 1 13 16,2-1-13-16,-3-1 10 0,-3 1 19 16,1 0-9-16,-2 1-1 0,0-1-8 0,1-1-22 15,-3 0 7-15,2 2 20 0,-1-2 3 0,1 0 3 0,2 0 2 16,0 0-31-16,1 0 6 15,0 0 18-15,2-2-8 0,0 1 12 0,0 0-4 16,1 0-18-16,3 0 5 0,-2 0-7 0,-1 1 23 16,3-1 10-16,0 1-8 0,0-2-1 0,0 2-28 0,0-1 3 15,-1 1 6-15,1 0 15 0,-1 0 7 0,0 0-18 16,-1 0 0-16,-2 0-7 16,1 0 1-16,1 0 18 0,-1 3-7 15,-1-2 8-15,1 1-19 0,2-1-27 0,-1 0 9 0,0 0-20 31,3-1 11-31,-1 0-39 0,2 0-64 16,1 0-176-16,1 0-770 0,0 0-411 0</inkml:trace>
  <inkml:trace contextRef="#ctx0" brushRef="#br0" timeOffset="655519.1462">23398 16899 0 0,'0'0'0'15,"0"0"0"-15,0 0 0 0,0 0 0 0,0 0 256 16,0 0 12-16,0 0-56 0,0 0-22 15,0 0-31-15,0 0-13 0,0 0-4 0,0 0-13 16,9-55 8-16,-9 52 3 0,0 0-2 0,0 2-4 16,0 0-15-16,0 1-1 0,0-1-18 0,0 1-2 15,-1 0-13-15,-1 0-24 0,-2 0-1 0,1 0-27 16,-5 0-3-16,3 3-4 0,-4 2-10 0,-1 3 10 16,-5 0-3-16,2 2 1 0,-4-2 8 15,3 5-6-15,-5-2 1 0,-2 0 1 16,2 2-3-16,-3-1-2 0,-1 2 2 0,-2 0 3 0,1 2-9 15,1 1 8-15,-3 0-7 0,1-1-5 0,-1 1 9 16,-4 3-10 0,0 0 4-16,-1 3-1 15,-2 2-8-15,-5 0 6 0,3-1-8 0,-4 3 5 0,-1 1 2 0,-3-1-6 0,-1 3 1 16,0 0-8-16,-3-1 4 0,0 5-4 16,-2-2 5-16,-3 5 2 0,1 1-9 15,0-1 5-15,5-4-2 0,8-5 0 16,6-4 16-16,5-5-7 0,-2 5 16 15,-1-1-11-15,-2 2-28 0,-3 1 13 0,3 2-15 0,-1 0 15 16,1 0 18-16,2-2-9 0,2-2 0 0,2 0-13 0,2-2-2 16,4-3 0-16,0 0 3 0,6-3 21 15,-2 0-17-15,5-3 12 16,0-2-23-16,1 1-9 0,2-3 28 0,3 0-18 0,-3 0 19 0,1 0-7 16,3-2-25-16,-3 1 21 0,3-2 0 0,-4 1 7 0,3 0 14 15,-1 1-16-15,-2-1-5 0,1-2-10 16,1 1 0-16,-2-2-5 15,2 2 16-15,0-2 4 0,-2-2-5 0,4 1 15 0,-2 0-15 0,3-1 5 16,-3 0 5-16,4-1-9 16,0 0 7-16,-1 0-13 0,0 0-13 0,2-1 9 0,1 0-3 15,0 0 20-15,0 0 7 0,0 0-7 16,0 0-17-16,0 0-14 0,0 0-1 0,0-1-13 0,0 1 10 16,0 0-13-16,0 0-13 0,1 0 0 0,4 0-31 15,-3-1-23-15,0 0-23 0,4 0-65 16,-2-1-89-16,4 0-246 0,-3 1-528 0,1-1 266 15</inkml:trace>
  <inkml:trace contextRef="#ctx0" brushRef="#br0" timeOffset="656134.4222">23846 17499 0 0,'0'0'124'0,"0"0"111"15,0 0 103-15,0 0 67 0,0 0-17 16,0 0-24-16,0 0-70 0,0 0-54 0,0 0-42 16,0 0-24-16,0 0-25 0,0 0-28 0,0 0-20 15,0 0-22-15,91-58-14 0,-93 58-9 0,0 0-12 16,-3 2-12-16,2 3-11 0,-4 3-5 0,1 2-1 16,-2 3 7-16,0 0 8 0,-1 3-4 15,-1 1-1-15,5 3-7 0,-1 1-3 0,-1 1 4 16,3 1-1-16,0-1 7 0,0-2 3 15,3-1-13-15,-1 4 0 0,-1 4-2 0,-1 0 4 0,3 3 7 16,-3 2 2-16,-1 2-9 0,3 0-19 16,-2-1-6-16,-1 1-1 0,3-2 13 15,-5 0 14-15,4-4-7 0,0 2 3 0,-2-4-27 0,-1 0 2 16,1-4 23-16,1-1-2 0,-2 0 11 16,3-1-14-16,-3-3-26 0,3-5 8 0,1-4-3 15,-1-4 31-15,-1 3 14 0,3 0-8 0,-1 0-8 16,-2 0-32-16,2-3 10 0,0 3-13 0,-1 0 29 15,-1 0 10-15,1-1-31 16,0-1 18-16,-3 1-32 0,4 1 5 0,2-7 24 0,0 0-22 16,-8 5 15-16,3-1-23 0,-2 1-28 15,-1 1 13-15,8-6-10 0,-4 0 11 0,-2 0-13 16,1 0-37-16,-4-1-41 0,3-5-72 0,1-2-98 0,-2-4-191 16,0 3-516-1,5 4-308-15</inkml:trace>
  <inkml:trace contextRef="#ctx0" brushRef="#br0" timeOffset="656897.0299">23958 17375 5 0,'0'0'252'0,"0"0"-8"0,0 0 15 0,0 0 28 0,0 0-8 16,0 0-23-16,0 0-56 0,0 0-44 15,0 0-28-15,0 0-9 0,0 0-6 0,0 0 0 0,0 0-14 16,0 0-19-16,-29-30-17 0,24 30-15 16,-3 2-6-16,-3 2-3 0,-1 1-1 0,-4 2-3 15,2 3-3-15,-5 0-3 0,0 0-4 0,-3 5 1 16,-1-1 3-16,-3 4-5 0,-2 0-4 0,2 1-8 16,-3 2-10-16,-1 1 1 0,1 0 1 15,-1 2 5-15,5-2 3 0,0-1-4 0,6-5-4 16,5-1 0-16,1-2 10 0,-3-2-7 0,2 2 10 15,-2-2-12-15,3 0-14 0,-4 1 5 16,6 0-5-16,0-2 12 0,2-1 5 0,1-1-1 16,4-2-1-16,1-1-16 0,-2 0 4 0,4-1-3 0,1 0 12 15,0-1 14-15,0 0-15 0,0-2 11 16,0 2-25-16,0-1 3 0,0-1 13 16,6 2-1-16,-3-2 21 0,1 0-11 0,3 2-6 15,1-2 0-15,3 0-6 16,1 0 12-16,5 0 15 15,2-1-1-15,3 2-10 0,2-2-20 0,4 0 5 0,3 0-6 16,2 0 19-16,6 0 17 0,0-2-22 0,4 2 11 0,0 0-17 0,6 0 1 16,-2 0 16-16,2 0-9 15,0-1 24-15,0 1-24 0,1 0-16 16,-2 0 2-16,-3 0-5 0,1 0 28 0,-6 0 2 0,0 0-4 16,-6 0-12-16,0 0-15 0,-7 1 10 15,1 1 0-15,-7-1 10 0,-1 0 13 0,-7-1-14 0,2 0 7 16,-7 1-10-16,-1-1-8 0,-1 0 23 15,-3 0-12-15,-2 0 15 0,-1 1-19 16,0-1-7-16,0 0 6 0,0 0-5 0,0 1 21 0,0-1-4 0,0 0-6 0,0 0-7 16,0 0-15-16,0 0 5 0,0 0-3 15,0 0 12-15,-1 0 7 0,0 0-21 0,0 0 14 16,-2 2-13-16,0-2-4 16,2 0 9-16,0 0-26 0,-1 0-21 0,0 0-25 0,-3 0-58 15,4 0-87-15,-2 0-252 0,-2 0-751 16,4 0-224-16</inkml:trace>
  <inkml:trace contextRef="#ctx0" brushRef="#br0">16964 16769 0 0,'0'0'0'0,"0"0"0"0,0 0 211 0,0 0 87 0,0 0-10 0,0 0-9 15,0 0-51-15,0 0-33 0,0 0-22 0,0 0-17 16,0 0 2-16,0 0 0 0</inkml:trace>
  <inkml:trace contextRef="#ctx0" brushRef="#br0" timeOffset="658698.9046">16611 18176 1392 0,'0'0'148'0,"0"0"38"0,0 0 24 0,0 0 10 0,0 0-7 0,0 0-26 0,0 0-55 0,0 0-44 0,0 0-11 16,0 0-43-16,0 0-3 0,0 0-18 16,0 0-16-16,0 0 42 0,-11-14-21 0,11 19 26 0,0 0-4 15,0 3-19-15,0-1 10 0,0 3-5 16,-3 2 5-16,0 2 9 0,0-3-4 0,2-3 0 16,-2 4 2-1,-1-4-15-15,0 7-9 0,-2 0 5 0,1 1-7 0,-1 0-5 0,1 3 8 0,-3-1-29 16,2 2-12-1,-1 7 18-15,-1-5-15 16,-2 7 12-16,1-5 6 0,1 1-36 0,2 1 18 0,-3-1-21 16,1 1 17-16,4-8 28 0,-3 5-10 0,-1-5 79 0,5 1-49 0,-4 2-16 15,3-2 3-15,-3 0-55 0,4-3 49 0,-4 1 2 16,5-3 4-16,-1 1-9 0,-1-9-38 16,2 7 30-16,0-6-26 15,0 0 44-15,0 2 22 0,-1-4-62 16,2 1 49-16,0-1-55 0,0 1 9 0,1-6 48 15,0 0-40-15,0 0 19 0,0 0-40 0,0 0-24 0,0 0 3 0,0 0-29 0,0 0 32 16,0 0-34-16,0 0-25 0,0 0-45 16,0 0-117-16,0 0-110 0,0 0-246 0,0 0-351 15</inkml:trace>
  <inkml:trace contextRef="#ctx0" brushRef="#br0" timeOffset="659562.3417">16504 18061 0 0,'0'0'0'0,"0"0"0"0,0 0 23 0,0 0 294 0,0 0-18 15,0 0-44-15,0 0-59 0,0 0-61 16,0 0-25-16,0 0 3 0,0 0-13 0,0 0-7 15,0 0-15-15,0 0-25 0,-9-8-2 0,3 8 5 16,3 0 16-16,-3 2-2 0,1 1 5 0,-2 0-22 16,-4 2-15-16,2 1 8 0,-1-1-18 15,-2 3 13-15,0 0 0 0,-4 2-21 0,3 0 10 16,-4-1-18-16,2 3-7 0,-3-3 20 0,1 3-16 16,1 1 15-16,-2-1-22 0,-1-1-17 0,5 1 5 15,-3-1 8-15,4-2 20 0,-2 1-2 16,4-1 3-16,-1-2-17 0,3-1-7 0,1 0 14 15,3-1-7-15,0-2 7 0,4 0 29 0,1-3-20 16,0 0 4-16,0 0-18 0,0 0-15 0,-6 5 28 16,0 1-5-16,1-1-1 0,-1 2-13 15,6-7-8-15,0 0-9 0,0 0 14 0,0 0 17 16,0 0-13-16,-4 6 15 0,-1-1-21 16,1 0-12-16,-1 3 14 0,5-8-8 0,0 0 25 15,0 0 0-15,0 0-12 0,0 0 6 0,0 0-10 16,0 0 15-16,0 5 10 0,0 2-1 15,0-1-3-15,0 1-19 0,0-7-5 0,0 0 4 16,0 0 17-16,6 4 22 0,2 1 4 0,-3-2-3 0,7 4-11 16,-5-5-8-1,0 0 10-15,7 2 0 0,-6-3 9 0,7 0-16 0,1 2-17 0,-1-3 9 16,1 0-10-16,3 0 16 0,-3 0 12 16,3 0-12-16,2 0-3 0,0 0-21 0,6 0-2 15,-4-2 3-15,6 1 9 0,-4 0 16 16,-10 0-14-16,7 1 3 0,-3-2-7 0,0 2-7 15,2-1 13-15,-1 1-14 0,-1-1 6 16,-1 1 4-16,-3 0-15 0,2 0 20 16,-4 0-9-16,-4 0 15 0,3 0 10 0,-3 0-10 15,0 0 2-15,-1 0-27 0,-4 0 2 16,4 0-5-16,-3 0 18 0,2 0 15 0,-7 0-12 0,0 0 8 0,0 0-21 16,0 0-5-16,0 0 28 0,0 0-12 0,0 0 9 0,0 0-9 15,0 0-23-15,0 0 8 16,0 0 0-16,0 0 18 0,0 0 4 0,0 0-3 15,0 0-15-15,0 0-27 0,0 0-9 0,0 0-15 16,0 0-4-16,0 0-12 0,0 0-68 0,0 0-101 16,0 0-244-16,0 0-677 0</inkml:trace>
  <inkml:trace contextRef="#ctx0" brushRef="#br0" timeOffset="675178.6773">11892 17620 589 0,'0'0'252'15,"0"0"23"-15,0 0-2 0,0 0 19 0,0 0-2 16,0 0-27-16,0 0-56 0,0 0-58 0,0 0-40 16,0 0-22-16,0 0-23 0,0 0-9 0,6-23-17 15,-4 24-1-15,-1 2 7 0,0 1 4 16,3 2 14-16,-4 1-5 0,2 2-3 0,-1 1-15 16,1 1-2-16,-1-1 1 0,-1 2-7 0,0-2 17 15,0 1-9-15,0 3-14 0,1 1 2 0,-1 2-16 16,-1 4 9-16,0-1 12 0,-1 1-7 15,1 4 2 1,0 0-21-16,0 0-4 0,1 2-11 0,-2-1 14 16,0 2 12-16,1 1-12 0,0-2 16 15,-2 2-25-15,1 0-3 0,0 0 20 16,1 0-15-16,-3-2 16 16,2-5-6-16,-1-1-18 15,2-9 24-15,-3 2-10 0,2 1 14 0,-1 0 8 0,0 0-20 0,-1 0-4 0,2 0-19 16,-3 0 7-16,1 0-9 0,1-1 18 0,-2 0 16 0,3 1-22 0,-4-2 29 15,2 0-27-15,1 0-17 0,1-7 28 0,-2 7-31 0,2-6 30 16,0 1 5-16,1-1-2 0,-1-2-16 0,0 3-4 0,0-2 15 0,1 1-9 16,1-7 31-16,0 0-7 15,0 0-13-15,0 0 0 0,0 0 1 0,0 0-4 0,0 0 16 16,0 0-18-16,0 0 11 0,0 0-26 16,0 0-7-16,0 0 17 0,0 0-42 0,0 0 25 0,0 0-35 15,0 0-30-15,0 0 0 16,0 0-48-16,0 0-41 0,0 0-94 15,-6-3-221-15,2-4-452 16,-1 0-500-16</inkml:trace>
  <inkml:trace contextRef="#ctx0" brushRef="#br0" timeOffset="676021.0297">11897 17496 472 0,'0'0'125'0,"0"0"72"0,0 0 68 16,0 0 50-16,0 0 15 0,0 0-49 0,0 0-69 0,0 0-61 16,0 0-52-16,0 0-21 0,0 0-2 15,0 0-2-15,0 0 1 0,0 0-11 0,-42 23-5 16,35-15-6-16,1 1-7 0,-2 2 1 0,1 0-5 15,1 0-3-15,-1 2-9 0,-3 0-6 0,0 0 2 16,-2-1-4-16,1 1 4 0,0-2 4 16,-1 1 13-16,-1 1-13 0,-1 0-7 0,-4 3-6 15,-2 1-17-15,0 1 4 0,-2-1 2 0,-3 2-10 16,0-1 15-16,3-2-13 0,-1 0 10 16,1 0 7-16,-1-4-10 0,4-1 8 0,1 1-11 15,1-3 0-15,2-1-9 0,1-1 10 16,3 0 6-16,0 0-6 0,3-3-6 0,3 1-4 0,-1-2 4 15,3 1 11-15,1-2-3 0,1 1 5 16,-1-1-8-16,2-1-11 0,0 2 15 0,0-3-11 16,0 3 6-16,0-1 3 0,0 1-11 0,4 1 14 15,-2-2-9-15,1 3 1 0,3-1 18 0,0-1-11 16,0 0 11-16,2-1-10 0,2 1 2 16,1-2-8-16,0 1 7 0,4-1 16 15,2 0-19-15,1-1 21 0,3 0-12 16,1 0-8-16,5 0 11 15,2 0-12-15,3 0 8 0,2 0 13 0,5-1-8 16,0-2-5-16,3 3-11 16,2-4 6-16,0 2-1 0,1 0 11 0,-1-1 4 0,1-1-29 0,0 1 10 0,-5 0-14 15,0 1 6 1,-1 0 19-16,-4 0-11 0,-2 0 11 0,-5 1-11 0,-2-1-16 0,-4 2 29 16,-2 0-21-16,-6 0 20 0,-2 0-2 0,-4 0-30 0,-1 0 18 0,-3 0-12 15,-1 0 24-15,-2 0 1 0,1 0 0 16,-2 0 2-16,0 0-28 0,0 0 7 0,0 0 0 15,0 0 3-15,0 0 31 0,-2 0-24 0,1 0 8 16,0 0-21-16,-1 0-14 0,-1 2 31 16,2-1-16-16,0 0 25 0,-1-1-6 0,1 1-25 15,1-1 16-15,0 0-17 0,0 0 0 0,0 0 1 16,0 0-39-16,0 0-17 0,0-1-59 0,0-1-67 16,-1 0-150-16,1 1-669 15,0-1-695-15</inkml:trace>
  <inkml:trace contextRef="#ctx0" brushRef="#br0" timeOffset="688831.5692">15315 14786 339 0,'0'0'403'0,"0"0"-52"0,0 0-34 0,0 0-42 16,0 0-35-16,0 0-44 0,0 0-29 0,0 0-10 16,0 0-17-16,0 0-22 0,0 0-14 0,0 0-13 15,-4-31-13-15,4 31 0 0,0 0-10 0,0 0-5 16,-1 0-6-16,1 0-15 0,0 0-1 0,-1 0-9 15,1 0-3-15,0 2-5 0,0-1-6 0,0 0-3 16,-1-1-8-16,1 2 3 0,-1 0-11 0,1 3 0 16,-1 0 2-16,-3 5-9 0,2 1 15 15,1 3-3-15,-1-1-1 0,0 4 11 0,-3 0-12 16,4 1 2-16,0 1 1 0,-1 1-7 0,1 0 5 16,1 2-2-16,-1 1 1 0,1 1 2 15,-3 0 0-15,2-1 0 0,0 0 0 16,1 3 2-16,-1-2-4 15,0 0 3-15,0 0 0 0,0 0-9 0,1-2 9 16,0-3-3-16,0-2-1 16,0 0 7-16,0-3-7 0,0 0 2 15,0-2 0-15,2-2-5 0,-1-1 3 0,0-2-1 0,1 0-1 0,1-3 0 0,-1 1 3 0,-1-3 2 16,0 1-4-16,0-2 9 16,-1 0-11-16,0-1 4 0,0 0 1 15,1 0-6-15,-1 0 10 0,0 0 0 0,0 0 1 0,0 0 11 0,2 0-7 16,-2 0 2-16,0 0-4 0,0 0-6 0,3-2-4 15,-3-2-10-15,1 1-7 16,-1-3-25-16,1-2-14 0,1 1-32 16,-1-2-42-16,4-1-48 0,-2-2-91 0,0-2-183 0,2 4-539 0,-3 2-416 15</inkml:trace>
  <inkml:trace contextRef="#ctx0" brushRef="#br0" timeOffset="689321.8166">15662 14697 1615 0,'0'0'287'0,"0"0"-37"16,0 0-13-16,0 0-25 0,0 0-26 0,0 0-44 16,0 0-39-16,0 0-21 0,0 0-23 0,0 0-15 15,0 0-7-15,0 0-12 0,0 0 1 16,-19-20-6-16,17 24-5 0,-3 2-3 0,1 2-2 15,-4 4 3-15,-1 0 0 0,1 3 3 0,-3 1 1 16,4 0-2-16,-2 2 4 0,0 0-6 16,-1 3 3-16,2 1-2 0,-1 2-7 0,-1 1 5 15,4 2-4-15,-1 2-2 0,0-2 5 16,4 2-5-16,-3 1 1 0,4-4-3 0,2 1-3 0,0-1 0 16,0 0 0-16,0-2 2 0,8-1-2 0,-3-2 3 15,3-3-3-15,2-2-2 0,2-2 7 16,3-3-6-16,-1-3 3 0,4-1 1 0,0-3-4 15,-2-2 6-15,4-2-4 0,0-1 3 0,-2-4 3 16,1-1-3-16,-5 0 3 0,2-2-2 16,-4-1 0-16,-1-1 0 0,-1 0 1 0,-3 2 3 15,-3-2-4-15,1-1 6 0,-3 0-4 0,-2-1-1 16,0 0 5-16,-6 1-7 0,2 1 4 16,-4 0-1-16,-1 3-7 0,-2 0 3 0,0-2-4 15,0 4 2-15,-6 0 0 0,3 3 0 0,-5 2 0 16,-1 0-4-16,0 1 2 0,-1 3-2 0,-1 2 2 15,1 2 1-15,-1 2-2 0,1 0 3 0,3 1-4 16,1-2-1-16,5 1 4 16,1 0-6-16,3 2-17 0,0 1-31 0,6-1-68 0,2 2-130 15,0-3-250-15,3-2-773 0,2-4-225 0</inkml:trace>
  <inkml:trace contextRef="#ctx0" brushRef="#br0" timeOffset="696820.1865">20113 13798 0 0,'0'0'0'0,"0"0"0"0,0 0 149 0,0 0 177 16,0 0-23-16,0 0-41 0,0 0-40 16,0 0-31-16,0 0-20 0,0 0-10 0,0 0-9 0,0 0-10 15,6-76 3-15,-4 73-12 0,-1 2-6 16,-1 1-5-16,1 0-20 0,-1 0-16 0,0 0-26 16,0 0-25-16,0 0-17 0,0 1-10 15,-2 5 3-15,-2 3 6 0,-4 4 12 0,1 3 0 0,-3 4 0 16,1-1-1-16,-1 3-11 0,-2 0 6 15,2 1-4-15,1 1-2 0,-1 1 7 16,2 1-8-16,-1 0-1 0,0 1 0 0,0-3-9 0,3 2 5 16,0-2-2-16,0 1-1 0,2-2 1 15,-2-2-2-15,1 3 0 0,1-2-1 16,-1-3 2-16,1-1-3 0,-1-2 2 0,3-4-1 0,-2-2-4 16,3-2 2-16,0-2 0 15,1-1-2-15,0-2 6 0,0 0-5 0,0 0 2 16,0-2 1-16,0 2-5 0,0-3 3 0,0 0 1 15,0 0 2-15,0 0 2 0,0 0-6 16,0 0-4-16,0 0-12 0,0 0-10 0,0 0-11 16,-2-2-21-16,2 0-24 0,0 0-47 0,0-1-104 0,0-1-203 15,0 1-394-15,0 1-528 0</inkml:trace>
  <inkml:trace contextRef="#ctx0" brushRef="#br0" timeOffset="697471.9284">20248 13915 0 0,'0'0'0'15,"0"0"0"-15,0 0 0 0,0 0 66 0,0 0 305 0,0 0-27 0,0 0-58 0,0 0-39 0,0 0-36 0,0 0-23 16,0 0-10-16,0 0-9 0,0 0-17 0,29-45-18 15,-29 45-21-15,0 0-18 0,-2 0-9 0,2 0-14 16,-1 0-7-16,-1 0-18 0,1 0-10 0,-1 0-11 16,-1 1-10-16,-2 3-1 0,0 1-3 0,-3 2 4 15,-1 2 3-15,-1 0 2 0,0 4 0 0,-1-1 0 16,1 2-3-16,-1 0 2 0,0 0 1 16,1 0 0-16,-2 1 1 0,2 0-3 15,2 1-2-15,-1 0-3 0,-1 2-2 0,0-1 1 0,4 1-3 16,-2 1 0-16,1 0-3 15,3 1-1-15,-1 0-2 0,3-2 0 0,-1 1 1 0,3-1-2 16,0-1 1-16,0 0-2 0,3-3-1 16,0-1 0-16,2-2 1 0,1-1 3 0,3-1 1 0,0-2-2 15,0-2 2-15,0 0-1 0,2-2 1 16,-3 0 6-16,2-3 1 0,2 0 1 0,-2 0 0 16,1 0-1-16,0-4-2 0,1-1 2 0,1-2 2 15,-2 0-2-15,-1-2 1 0,1 2-4 0,-4 0-4 16,0 0 1-16,1-1 1 0,-4-2 1 15,1 1 2-15,-1-1-2 0,-3 0-2 0,2 1 0 16,-3-1-2-16,0 0 3 0,1 0-1 0,-1 1 0 16,-5 1-3-16,1 2-1 0,-1-1-1 15,-1 1 0-15,0 1 4 0,-1 0-4 0,1 2 0 0,0 1-2 16,-4-1-6-16,3 2 3 0,-1 1 1 16,0 0 0-16,-1 0 2 0,0 0-3 0,-1 3 1 15,0 0-2-15,0 2 1 0,1-1 2 0,-1 2 0 16,3-1 2-16,0 1-3 0,-1-1 0 15,2-1-1-15,1 2 1 0,1 0 4 16,0 0-3-16,2 1-1 0,-1 0-16 0,2 0-18 16,1 0-15-16,0-3-20 0,0 2-14 0,0-2-21 0,4 1-33 15,1 0-66-15,1-2-122 0,4-2-289 16,-1 0-422-16,-3 0 216 0</inkml:trace>
  <inkml:trace contextRef="#ctx0" brushRef="#br0" timeOffset="698461.0382">21083 14202 0 0,'0'0'0'0,"0"0"0"15,0 0 250-15,0 0 39 0,0 0-44 0,0 0-48 16,0 0-38-16,0 0-15 0,0 0-5 16,0 0 14-16,0 0 9 0,0 0 0 15,0 0 2-15,-34-12-12 0,32 12-14 0,2-1-15 16,0 1-18-16,0-2-8 0,0 2-12 0,0-1-12 15,0-1-10-15,0 0-15 0,0 0-12 0,2-1-10 0,1 1-6 16,3-2-9-16,0 1 0 0,2-1-1 16,3 0-3-16,-1 2 2 0,1-1-1 15,2 2-1-15,-3 1 3 0,0 0-9 0,1 0 1 16,-1 4-2 0,-2 2-2-16,1-1 3 0,-1 3 2 0,-3 1 0 15,0 0 3-15,-4 4 0 0,0 0 1 0,-1 2 3 16,0 0 3-16,-1 2 1 0,-7-2 1 0,1 3-2 15,-4 1-4-15,-3 1 4 16,1 0-3-16,-4 0-1 0,3-2 2 0,-3 0-2 0,1-3-1 16,1-2-1-16,-4 1-4 0,5-1 4 15,-4-2 0-15,1 1-2 0,3-3 1 0,3 1-3 16,0-4 0-16,1 0 0 0,2 0 3 0,3-3-4 0,1-1 0 0,3-1-1 16,1 1-3-16,0-2 3 0,0 0 0 0,0 0 2 0,0 0 4 15,0 0-7-15,0 0 0 0,0 0-1 16,3 0-1-16,3 0 5 0,-1 0 1 0,2-3-1 15,3 3-2-15,0-3 0 0,-1 2-1 0,2 0 0 16,0 0 4-16,0 0-3 0,5-1 0 16,-4 1-2-16,4 0-3 0,-1 0 5 0,0 0-1 0,-1-1 3 15,0 2 1-15,-1-1-4 0,0 1 0 16,-1 0-2-16,-2 0 1 16,1 0 2-16,-2 0 0 0,-1 0-1 15,-3 0 0-15,2 0 0 16,-3 0-1-16,1 0 1 0,-3 0 4 0,0 0-4 0,1 0 0 15,-2 0-1-15,2 0-7 0,-2 0-1 0,0 0-8 0,0 0-9 16,2 0-8-16,0-1-10 0,-1 0-11 16,3-1-16-16,-1 2-29 0,0-1-47 0,3-3-71 0,1 2-102 0,1-3-164 15,-3 3-311-15,0 0-225 0</inkml:trace>
  <inkml:trace contextRef="#ctx0" brushRef="#br0" timeOffset="699062.3901">21436 14308 0 0,'0'0'0'0,"0"0"0"16,0 0 168-16,0 0 159 0,0 0-19 0,0 0-31 16,0 0-47-16,0 0-33 0,0 0-19 0,0 0-13 15,0 0-3-15,0 0-3 0,0 0-13 0,0 0-14 16,13-43-14-16,-13 42-16 0,0 1-14 0,-1 0-18 15,1-1-14-15,-2 1-17 0,1 0-9 0,-2 0-12 16,1 0-5-16,0 0-3 0,1 1-6 16,-3 3 3-16,0-2-2 0,0 4-1 0,-4 1 3 15,-1 1-3-15,1 1 0 0,3-2 3 0,-4 2-3 16,1 0 2-16,2 0 3 0,1 0 1 0,-1 1 2 16,1 0 1-16,0 0 0 0,0 1-4 15,3 1 1-15,-1 0-4 0,1-1 1 0,1 1 0 0,1-1-4 16,0-2 3-16,0-1-4 15,6 1 0-15,-3-2 4 0,4 0-1 0,-2 0 5 16,3-1-1-16,1-1 0 0,0-3-1 0,1 0 0 0,-1 1 3 16,-1-3 3-16,2 0 0 0,0 0 0 15,0-2-3-15,3-2-1 0,-1-2 0 16,1-1 2-16,3-1-1 0,-3-1-4 0,-1 2 1 16,-2-1-2-16,0 0-1 0,-1 1 2 0,-1-1 1 0,-4 1 1 15,2 0 2-15,-4-1-2 16,-1 1 0-16,-1 0-1 0,0 0 1 0,0 0 1 0,-1 0-3 15,-1 0-1-15,-5-1-3 0,3 0 1 16,-3 2-2-16,-2-2 0 0,0 1 1 16,1-2-3-16,0 1 2 0,-5 1-2 0,3 0-1 0,-3 2 3 15,2 0-3-15,0 1 3 0,1-1-1 0,0 2 1 16,4 0-1-16,0 1-2 0,-3 1 4 16,1-1-5-16,3 2 0 0,-2-1-5 0,3 1-13 15,-2 0-9-15,5 0-18 0,-3 0-13 0,1 3-12 16,1 0-20-16,2 1-19 0,-1 3-47 0,0-1-81 15,1 2-160-15,-1-2-389 16,1-1-570 0</inkml:trace>
  <inkml:trace contextRef="#ctx0" brushRef="#br0" timeOffset="708435.8509">5452 17084 0 0,'0'0'0'0,"0"0"212"15,0 0 178-15,0 0-19 0,0 0-38 0,0 0-39 16,0 0-36-16,0 0-39 0,0 0-34 0,0 0-23 16,0 0-16-16,0 0-16 0,-18-52-12 0,18 49-15 15,3-1-16-15,-2 1-7 0,0-2-5 16,1 3-5-16,-2-1 2 0,0 3-7 0,0 0-10 15,0 0-2-15,0 0-9 0,0 0 0 0,0 0-1 16,0 0-11-16,-2 1-6 0,1 2-12 0,0 0-6 16,-2 2 3-16,1 2 2 0,1 2 4 15,-2 2 1-15,1 3-3 0,-1 0-4 0,2 1-1 16,0-1 0-16,2 1 3 0,-2 2 1 0,1-2-7 16,0 0-3-16,0 3-2 0,0 2 1 0,0-1 6 15,1 2 1-15,4 1 0 0,-1 0-5 16,-2 1-3-16,3 0-1 0,-2 1 3 0,-1 2 7 15,0-1-1 1,0 0-6-16,-1 2 1 0,-1-1-6 16,2 0 2-16,-1 1 8 0,-1-2-7 0,0-1 4 0,1 0-4 15,-1-5-12-15,0-2 7 0,0-5 10 16,1 0 18-16,-1-1-8 0,1 2 3 0,0-1-22 16,2 2-19-16,-1 0 24 0,0 0-17 15,-1 0 18-15,1 0-1 0,2-2-21 0,0-1 20 0,-2 0-10 16,0-2 3-16,0 1 27 0,0-4-16 0,-1 0 8 0,0-1-20 15,-1-2-6-15,0 0-3 0,1-1 7 0,-1 1 22 16,0-1-13-16,0 1 12 0,0-2-17 0,0-1-3 0,0 2 13 16,0-2-7-16,0 0 15 0,0 0-11 15,1 0-6-15,-1 0 5 16,0 0-19-16,0 0 28 0,0 0 1 16,0 0-2-16,0 0 5 0,0 0-22 15,0-2-10-15,0 2-7 0,0 0 13 16,0-1 1-16,0 1-5 0,0-3 0 15,0 1-28-15,-2-1-18 0,2 0-1 0,-4-2-37 0,2 0-23 0,-2-1-66 16,2 0-161-16,-1 1-337 0,-1 0-563 0</inkml:trace>
  <inkml:trace contextRef="#ctx0" brushRef="#br0" timeOffset="709365.5262">5401 16978 0 0,'0'0'168'0,"0"0"136"0,0 0 7 15,0 0 6-15,0 0-3 0,0 0-25 0,0 0-28 0,0 0-50 16,0 0-39-16,0 0-36 0,0 0-22 15,0 0-9-15,0 0-9 0,-5-60-2 0,3 58-15 16,1 1-4-16,0 1-11 0,0-2-11 0,-2 2 1 16,2 0-17-16,-3 0-5 0,2 2-9 0,-3 1-12 15,-1 1 1-15,-3 3-2 0,-1 1 5 16,-2 4 3-16,-1 2-5 0,-1 1 2 0,1 0-8 0,-1-2 3 16,-1 3-1-16,1-1 5 0,-2 0 2 15,4 3-5-15,-5-1 9 0,4 1-12 0,-1-1 4 16,0 1-1-16,0 0-8 0,0-1 6 0,-2 3-7 15,2 0-1-15,-2 0 4 0,-1-1-2 0,2 0 3 16,-2-1 1-16,2 0-7 0,0 1 2 16,1-4-3-16,1 0 0 0,0-3 1 15,2-1 4-15,1-1 0 0,3-2-7 16,0 1 4-16,0-3-7 0,3-1 6 0,0-1 7 0,1 0-2 16,2-2 1-16,-1 0-7 15,2 0-2-15,0-2 2 0,0 0 0 16,0 0 2-16,0 1 1 0,0 0 0 0,0-1-2 0,0 2-2 0,0-1 2 15,0 1-4-15,0 0 9 0,0 0-3 16,3 1-5-16,-2-2 3 0,1 0-3 16,2 1 5-16,-1-1 6 0,2 0-9 0,1 0 6 15,0 1-5-15,3-2 2 0,1 0 10 0,2 0 2 16,1 0 5-16,3 0-5 0,1 0 0 0,2-2-5 0,3-3-4 16,0 0 8-16,2-1-3 15,-1 1 4-15,3-1 0 16,0-1-8-16,2 1 0 0,-1 0-4 0,0 1 4 0,1 0 3 15,-1 0 6-15,-1 2-9 0,1-4-8 16,-4 0 3-16,2 0 0 0,-1 1 4 0,1 1 2 0,-3 1-6 0,-2 1-3 16,0-1 2-16,-5 0 0 0,1 1 6 0,-3 0-1 15,-2 1 2-15,-1 0-6 0,-1-2-6 16,-1 0 7-16,-2 2-7 0,1-1 10 0,-4 3 3 0,0 0-16 16,0 0 12-16,-1 0-8 15,-2 0 4-15,1 0 1 0,-1 0-3 0,0 0 7 0,0 0-5 16,0 3 6-16,0-3-5 0,0 0-4 15,0 0 8-15,0 0-8 16,0 0 6 0,0 0-1-16,0 0-8 0,0 0 11 15,0 0-8-15,0-1 5 0,0 1 3 0,0 0 5 0,0 2-8 0,0-2-6 16,0 0-2-16,0-1-7 0,0-2-3 0,0 3-20 0,0 0-31 0,-1 0-45 0,0 5-81 16,-5 1-329-16,3-1-750 0,1-1-317 15</inkml:trace>
  <inkml:trace contextRef="#ctx0" brushRef="#br0" timeOffset="739378.6683">6496 5545 0 0,'0'0'0'15,"0"0"0"-15</inkml:trace>
  <inkml:trace contextRef="#ctx0" brushRef="#br0" timeOffset="906455.0947">24311 7522 104 0,'0'0'159'0,"0"0"-72"0,0 0-3 0,0 0-9 0,0 0-25 0,0 0-29 0,0 0-10 15,-93-123 4-15,84 114 10 0,-1 1 34 16,-1 1 30-16,0-1 26 0,-1-3 8 15,-2 2-6-15,1-3-2 0,-5 1-13 0,-1 0-11 0,-3 0-9 16,-4 0-22-16,0 3-5 0,-3-1-10 0,-2 1-12 16,-1 1-2-16,-1 0-14 0,-3 1 0 15,1 0-1 1,-1 0 0 0,2-1 4-16,-1 0 18 0,3-1 2 0,1 0 1 0,-1-1-2 0,-1 0-21 0,-3 2 4 0,3-2 17 15,-3 0 0-15,2 1-1 16,-6 0-11-16,-1-2-19 15,-2 1 1-15,-4 0 0 0,3 1 1 0,-3-2 1 0,4 2-2 16,-6 0 1-16,4-1 1 0,-5 0-6 0,0 2 3 0,-3 0 0 16,-3 0-2-16,1 1 5 0,-3 1-1 0,-1 0-2 0,3 1 1 15,-4 0-1-15,1 2-1 0,-1-1 2 16,5 0 1 0,-2 1-2-16,2-1 4 0,0 2 0 0,3 1-1 0,2-2 3 0,4 1-1 0,-3 0 1 15,1 0 0-15,-1 1-3 0,3 0 0 16,-4 0 0-16,0 0-4 0,1 2 2 0,-2 1-3 15,0 1 0-15,0 1-1 16,0 1-1-16,-2 2 0 0,-3 2 1 0,1 2-1 0,-4 1 1 16,-1 1 3-16,0 1-2 15,-1 1-1-15,-1 1 3 0,2-1-5 0,2 1 4 0,1 1-1 0,-2-1 2 16,6 1 2-16,-2-1-2 0,2 2 0 0,2-1-1 0,4 1-1 0,1-1-2 16,3 3 0-16,-1-2-1 15,-2 3-2-15,2-1 2 16,-2 2-2-16,4-1 2 0,-2 1 3 0,3 1-4 15,1 1 2-15,2 1-1 0,-3 1-7 0,1-1 8 16,1 2 0-16,-1 3-1 0,2 3 1 0,-1-1-1 0,2 3-1 16,-1-1 0-16,6 0 4 0,3 0-7 0,4-1 4 0,-3-2 0 15,3 0-4 1,-1-2 6-16,1 1-4 16,0 1-1-1,3 2 6-15,-2-1-5 0,2 2 2 0,-2 2 0 0,3 3-3 16,-4 0 3-16,-1 2 0 0,-2 0 1 0,2-1 1 0,1 0-2 0,3 3-2 15,-3-2 0-15,4 0 0 0,2 0 1 0,-2 0 2 0,1-2 1 16,1 2-2-16,1-1-1 16,-1 1 0-16,1-1-2 0,5-1 4 0,-3-1-2 0,2 0 1 0,1 0 0 0,1-1-5 0,-2 0 3 15,4-4 0 1,0-5 0-16,1 1 3 0,0 1 0 16,1 1-1-16,1 3-2 0,-2 1 0 15,2-2 0-15,0 0 2 0,0-1 1 0,0 2 2 16,1 2-5-16,1 4-1 0,0 2-3 0,0 0 0 15,2 1 4-15,-3-1 0 0,2-1 0 0,2-1 0 16,2-4-2-16,0 2 1 0,0-1 1 16,3 0 5-16,1-3-3 0,2-2-2 0,-1-1 1 0,1 1-6 0,2-1 8 0,-1 2 1 0,2 0 1 15,-2-2 2-15,1-2-6 16,2-1 0 0,-2 0-1-16,0-2 2 0,-2 1 1 15,4 0 2-15,-1 3-2 0,-2 1-2 0,2 2 1 16,1 4 1-16,-1 2 1 0,1 2 3 0,1-2-2 15,-1 0-3-15,0-1 0 0,2-4 0 0,-1 1 0 16,2 0 3 0,-1-2 1-16,3-1 1 0,-2 0-1 0,2-4-3 0,0 0-1 0,-2-4 2 15,2-1-2-15,-2-2 3 0,3-2-1 0,-1 0-3 0,2 0 4 0,0-1-3 16,0 0 3-16,2 4-2 0,-1-2-2 0,1 1 1 16,0-1-2-16,-1 2 0 15,1-3 0-15,1 0 1 0,0-2 2 0,0 2-2 0,1-2 2 16,1 2-4-16,2-1 0 0,0-1 3 0,-2 0-2 0,2 1 2 15,-1-2 0-15,-1 0-3 0,-1-1 4 16,1 1-1-16,1 2 0 0,2 1 1 16,-1-3-4-16,3 0 2 0,-1-1-2 0,1 0 2 15,-2-3 2-15,2 1 0 0,1-1 2 0,-2-1-3 0,0 1 5 16,3-2-5-16,-2 2-2 0,0 0 2 0,2-1-8 16,-3 0 6-16,2 0 1 0,-2-1-3 0,3 2 9 0,-4-2-5 15,4 0 0 1,0 1 0-16,0-2-3 0,-2-2 1 0,-1 1 0 0,2 0 1 0,-2-1 0 0,0-2 1 0,0 2 1 15,0 0-2-15,2-1 4 16,-1 0-3-16,-1 0-3 0,3 1 2 16,-2-2-5-16,2 1 1 0,-2 0 2 15,3-1-3-15,-1 0 6 16,1 1-1-16,0 0 0 0,-2 0 0 16,2 0-3-16,-2-2 2 0,1 2-1 0,1-1 1 15,-1-2 0-15,0 2 1 0,2-1 1 0,1-1-2 0,-3 2 3 16,1-1-2-16,0-2 0 0,0 0 3 0,-2-1-6 0,5-1 4 0,-2 0-1 15,1 1 2-15,0-2 2 0,-1 0-3 0,0 0 1 0,0 0-1 16,-1 0-2-16,1 1 0 0,0-1-1 16,2 0 1-16,-2 0-3 0,-2 0 3 0,0 0 0 15,0 0-1-15,1-1 5 0,0 1-3 0,1-2-1 16,-1 0 2-16,-1 1-7 0,-2-1 4 16,0-2 0-16,2 0-1 0,0 1 6 15,1-2-2-15,1 1 1 0,1-1-2 16,5-3 0-16,-3 1 0 15,5-2-5-15,1 0 2 0,0 0-2 0,2 1 1 0,1-1 3 0,-1 0-1 0,4 1 5 16,-4 0-4-16,0 1 0 16,0-2 1-16,-2 1-5 0,-1 0 3 0,-1 0 1 15,-4-1-2-15,-1 1 3 0,3 2 0 0,-3-1-1 0,0 0 1 16,1 0-3-16,-1 0 1 0,-1-1-1 0,3 0 1 0,1-1-1 0,0 0 1 16,-1 0 2-16,4-2-3 0,0 1 1 15,2-1 2-15,-1 1-1 16,1-1 2-16,1 0-1 0,-2 0-2 0,-1-2 0 15,-1 2 0-15,0-2 2 0,-1 2 0 0,-2-1 0 0,2-1-1 16,-4 1 4-16,4-1-1 16,-3-2-2-16,-1 0 4 0,2-2-6 0,-2 1 3 0,-1-3 0 15,3 1-1-15,-2-3 8 0,0-1-6 16,4-1 0-16,-2 0 2 0,3-3-7 0,-1 0 4 0,-2-1 0 0,1-2 1 16,0-1 0-1,1-1 1-15,-2-3-1 0,2 2-1 0,-3 0 3 16,2 0-4-16,-3 1 0 0,2 0 1 15,0-2-6-15,-2 3 5 0,1-2 1 0,-1 1-1 16,-2 2 3-16,-6 3 0 0,1-1-1 0,-5 4 1 0,-2-2 0 16,-5 1-2-16,4 1-1 0,-5 0 3 15,3 0-2-15,-3-1 2 16,1-2 0-16,1 1-2 0,-3-3 3 0,-1 1-3 16,1-2-1-16,1-2 4 0,-1-2-5 0,2-3 2 15,-2-1 1-15,3-2-4 0,-2 0 5 0,3-1-1 0,-1-2 1 0,0 2-1 16,0-1 3-16,1 0-2 0,-2 1-1 15,-3-1 2-15,2 1-4 0,-1 1 4 0,-4 2 2 16,0 1-4-16,0-1 1 0,-3 0-2 16,1 0-3-16,-3-1 6 0,0-1-3 15,-2 1-1-15,0 0 1 0,-1 0-3 0,0-1 3 0,0 2 1 0,-1-1-1 0,-2 1 4 16,-1-2-4-16,3 1-3 16,0-1-1-16,0-1 0 0,0 3 1 0,-1-3 3 15,4 2 0-15,-4 2-3 0,2-1 3 0,0 1-2 16,0 1 2-16,-1-2 2 0,-1 1-3 0,2-1 0 15,-2 1-1 1,1 2-6-16,-3 1 6 0,0-1 1 0,-1 2 1 16,-1-2 3-16,-2 0-7 0,0 2 0 0,-2-1-1 15,-1 2-1-15,-1-2 2 0,-2 2 0 16,-3 0 0-16,-1 1-1 0,0 1 1 0,-2 1 0 0,-2-3 0 0,-2 3 2 0,-1-4-2 16,-3 3-3-16,-2-3 0 0,0 3-3 15,-2 0 5 1,-3-1 2-16,2 2 2 0,0-2 3 15,0 2-6-15,-2-1-1 0,3 3-1 0,-1-1-2 16,-1 0 5-16,0 2-1 0,0 0-1 0,-3 1-2 0,-2-2 1 16,3 2 0-16,-3-1 3 0,-1 0 4 0,1 0-4 15,-1 2 0-15,1 0 1 0,1 0-7 0,-1 2 5 0,0-2 2 16,-1 3-2-16,0 0 5 0,0-3-5 16,-1 2 0-16,-2 0-1 0,0-1-1 0,-3 0 1 15,3 2 0-15,-5 2 3 0,3 0-6 0,-3 0 3 16,-1 1 1-16,3 2-1 0,-1 4 6 0,2-1-5 0,5 3-2 0,2 1-1 15,6 0-5-15,2 4-1 16,3 3-23-16,6 1-34 16,2 8-37-16,4 7-102 0,5 4-219 0,4-4-643 15,2-1-400-15</inkml:trace>
  <inkml:trace contextRef="#ctx0" brushRef="#br0" timeOffset="1.05573E6">23902 11014 21 0,'0'0'468'0,"0"0"-176"0,0 0 26 0,0 0-20 16,0 0-46-16,0 0-31 0,0 0-38 16,0 0-32-16,0 0-26 0,0 0-12 15,0 0-12-15,0 0-9 0,-13-116-9 0,17 108-5 16,-1-1-7-16,-1 4-5 0,3-1-8 0,-2 2-8 15,-1 0-8-15,2 0-5 0,-3 4-1 0,-1-1-6 16,2 1-3 0,-2 0-6-16,0 0-4 0,0 0-6 0,0 0-6 0,0 0 1 0,0 0-6 15,0 0 3-15,0 0-1 0,0 1-4 0,1 6 10 16,1 1-4-16,-1 2 3 0,3 1 4 16,-1 3-3-16,-1 2 1 0,4-2-1 0,-3 2 1 15,1 2 0-15,-2 0-1 16,2-1 2-16,-3 1 0 0,1 0 1 15,1 0-3-15,-1 0-2 0,0 0 1 0,-1-1-3 0,1 0 1 16,3 2-2-16,-3 0-2 0,1 1 2 0,5-1 1 0,-5-1 1 0,3-2 0 16,-1-2-4-16,1-1-1 15,1-1 0-15,-1-1 1 0,2-1 2 0,2-2 2 0,1-2 2 16,-2-1-1-16,5-3 3 0,3-2 1 16,3 0 1-16,1-4 4 0,9-6-1 0,6-3 0 0,5-7-1 15,4-2-3-15,5-4 2 0,5-3-4 16,6-1 0-16,7-4 1 0,9-4-4 0,5-4 0 15,2-3 0-15,-2-5 0 0,0 1 0 16,-1-2 1-16,-5 3-2 0,-4 4-1 16,-1 4 4-16,-6 4-6 0,-4 6 1 15,-3 3 1-15,-9 3-9 0,-6 4 7 0,-5 0 1 0,-7 4-4 0,-7 3 11 16,-6 2-6-16,-3 5 0 0,-7 3-1 0,-3 0-5 16,-3 2 2-16,-2 1-1 0,0 0 0 15,0 0-2-15,0 0-3 0,0 0-2 0,-2 3-5 0,-3 4 6 16,2 0-4-16,-2 5 1 15,-5-1-3-15,0 4-15 0,-2-3-3 16,-2 3-9-16,-3-2-8 0,-1 4-7 16,-1-1-16-16,-4 1-14 0,0 1-25 0,-3 1-21 0,1 0-26 0,-4 1-39 15,6 1-53-15,-4 0-94 0,4 2-137 16,5-6-256-16,7-7-59 16</inkml:trace>
  <inkml:trace contextRef="#ctx0" brushRef="#br0" timeOffset="1.0564E6">23655 11280 1291 0,'0'0'60'0,"0"0"10"0,0 0 47 0,0 0 37 15,0 0 19-15,0 0-11 0,0 0-36 16,0 0-33-16,0 0-19 0,0 0 4 0,0 0 2 0,-14-118 7 16,14 117-1-16,0 1-7 0,1 0-9 15,-1 0-15-15,0 0-12 0,0 0-14 0,0 0-10 0,0 0-8 16,0 3-4-16,1 1 7 0,1 4 4 15,3 2 9-15,-2 2 4 0,2 5-7 16,-2 3-4-16,5 6-2 0,-3 1-2 0,5 4 4 0,2 4-1 16,6 5-1-16,3 1-4 0,-1-3-5 15,0-2-4-15,-2-4 3 0,-8-8 3 0,-1-2 0 16,2 0 3-16,-1-2-4 0,2 0-6 16,1 1 3-16,1-4 1 0,-1-3 4 0,-3-4 9 15,2-4-4-15,4-2 3 0,0-3-1 0,8-1-4 16,2-3 6-16,6-7 0 0,6-6-2 0,7-4-2 15,3-4-3-15,9-6-4 0,6-4 1 0,6-8 2 16,9-7-5-16,10-7 1 0,12-6-4 16,11-4 2-16,11-4-1 0,2 2 0 15,5 3-1-15,-2 7-1 0,-1 6 1 0,-7 7 4 0,-5 7 3 16,-11 5 1-16,-11 6 4 0,-9 4-2 16,-11 6 0-16,-9 2-1 0,-10 2-2 0,-10 3-4 0,-8 1 0 15,-12 0 3-15,-6 4 1 0,-5 1 4 16,-6 1-5-1,-3 1 1-15,-3 2 1 0,1-1-2 0,-1 1 5 0,0 0-3 16,0 0-4-16,0-1-1 0,-1 1-4 0,-4-1 0 0,0-2-3 16,-4 2-2-16,-2 0-3 15,-1 0-7-15,0 1-4 16,-3 0-10-16,0 0-8 0,-1 1-12 0,-2 4-19 16,-1 0-22-16,-4 3-37 0,-1 1-65 0,-3 2-97 15,6-4-337-15,5-3-1056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47:51.48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2650 2496 0 0,'0'0'0'15,"0"0"205"-15,0 0 40 0,0 0 7 0,0 0 15 0,0 0-24 16,0 0-35-16,0 0-51 0,0 0-36 15,0 0-22-15,0 0-17 0,0 0-1 0,-57-63-7 0,52 58-4 16,1 2 0-16,-1-2-8 0,0 2 0 0,-3-1-12 16,1 1-8-16,1 2-3 0,-3-2-3 15,-1 1 0-15,1 1-3 0,-1-1-1 16,-1 1-3-16,1 1-4 0,-1-1-2 0,-1 1-4 0,-2 0 1 16,-2 0-5-16,1 1 2 0,-1 1-4 15,-1 1-6-15,0 2 4 0,2-1 1 16,-1 1 1-16,1 0 7 0,-3-2-3 0,6 2 3 15,-4 1 4-15,3-3-3 0,-1 2 2 0,-3-2-3 0,4 2-6 16,-3 0-3 0,3-1-2-16,0 0-1 0,-3 2-2 15,3 1 3-15,-4 0-3 0,5 1-3 0,-3 0 1 16,-1 1-6-16,1-1 5 0,-1 2 1 0,-2 1-1 0,2 1 3 0,-1 1-4 0,-2-1-2 16,-2 3 1-1,1 1-1-15,0 1 1 0,0-2 2 16,1 1-2-16,-1 0 2 0,3-1-2 0,1-1 0 0,-1 0 2 0,4 1 0 15,-4 2 0-15,3-3-1 0,-3 2 1 16,5 0-1-16,-2 0-2 0,-1 1 3 0,3-1-2 16,-1 1-1-16,-2 1 0 0,2 2 0 0,0-4 1 0,-3 5 2 15,4-1 0-15,-3-1 0 16,2 5-1-16,2-3-1 0,-1 3 0 0,0 2 0 0,-3-2 1 16,3 1 2-16,2 0-1 15,-2-1-1-15,2 3 0 0,0-1 0 0,-1 2-1 16,2-2 2-16,0 3-2 15,-2-1 2-15,2 2 0 0,1-2-1 0,-1 2 1 0,1-3-1 0,0 4-3 16,0-3 3-16,0 1-1 0,4-3 1 16,-2 2 1-16,3 0-3 0,-2-2 2 15,1 1 0-15,0 0 2 0,-3 1-2 16,5 1 3-16,-2 2 0 0,1-2-6 0,2 2 8 0,1-2-3 16,-1 1 1-16,0-2 3 0,1-1-4 0,1 0-1 15,-1 0 0-15,0 1 0 0,1-1-1 0,1-1 0 0,2 0-1 16,-1-2-2-16,-1 0 5 0,4-2 1 0,-4 0 1 0,0-3 0 15,2 0-4 1,0-1 0 0,-2-3 0-16,3-2-4 15,-2 0 5-15,0-3-2 0,3 0 0 16,-3-2 7-16,-2-1-7 0,2-1 2 16,-1-1 0-16,-1-2-4 0,0 0 3 0,0-3-1 15,-1 0 0-15,1 0 2 0,-1 0-1 0,0 0 1 0,0 0 0 0,0 0 5 0,0 0-2 0,0 0 2 0,0 0 2 0,0 0-5 16,0 0 4-16,0 0-1 0,0-1-4 0,0-1-5 15,0 1-19-15,0 0-27 0,1-1-43 0,2-2-44 0,2-2-128 16,-2 0-429-16,4 3-924 0</inkml:trace>
  <inkml:trace contextRef="#ctx0" brushRef="#br0" timeOffset="1767.9441">2309 2358 317 0,'0'0'168'0,"0"0"33"0,0 0 11 16,0 0-1-16,0 0 3 0,0 0-30 0,0 0-24 15,0 0-27-15,0 0-23 0,0 0-8 0,0 0-18 16,-123-23-6-16,106 27-11 0,0 1-13 15,-1-1-2-15,-4 3-1 0,1 0 3 0,-3 2-5 0,0 2-3 16,-3 1-5-16,4 0-5 0,-6 1-2 16,1 1-2-16,1 1 2 0,-2 3-2 0,1 1-4 0,-1 1 0 15,-2 1-1-15,1 4-2 16,0 1 1 0,-1 2-6-16,1 0-4 15,-1 3-3-15,0 0-3 16,1 2-2-16,-1 1-1 0,1 2 3 15,2-2-3-15,3 3 3 0,-3 0 3 0,2 1-8 16,1 0 9 0,1-2-4-16,5-3 1 0,1-6 4 0,5 0-1 0,-2-5 11 0,3 3 0 15,-2 5-1-15,-2 1-4 0,-3 6-8 0,0 4-1 0,2 2-4 0,-4 1-1 0,1 6-1 0,-2 0-2 0,0 3 0 0,5 1-1 16,-5 3 0-16,4 0-1 0,0 1 1 0,0-1 0 16,5 0-1-16,0-2 2 15,3-1-3-15,0 0 5 16,1-3 1-16,2 1 0 0,0-3 4 0,5 1-6 0,0 0 2 15,0-1-1-15,3 0 2 0,-1-4-1 0,1 1-2 0,-1-2 1 0,1 1-6 0,5-3 7 16,-1 2 2-16,2-1 7 0,2 1 3 0,-3-1-6 16,4 0-3-16,4 0-7 0,-4-1 0 15,3-1 1-15,0 2 2 0,3-1 1 0,1-3 1 16,1 2 2-16,1-2-1 0,5 0 1 16,1 0 0-16,5 7-2 0,5 2-9 0,8 1-2 15,0-3-3-15,-8-11 4 0,0-6 8 0,-3-4 1 0,0-2 1 16,0 0-1-16,0 0-1 0,3-1 1 0,-1-1 1 15,2-1-1-15,1-1 0 16,2-4 3-16,1-1 0 16,1 0 2-16,-1-2 1 0,1-4-3 0,2 1 0 0,4-1 0 15,3-3 0-15,-1-2 3 0,3-2-3 0,1 0 1 0,3 1-2 0,0-2-2 16,4-3 0-16,0-1 1 16,-1-2-2-16,-1-1 0 15,0 0 0-15,0-1-1 0,-3-2 3 0,1 0-5 16,1-3 0-16,0-1 0 0,-2-1-1 0,2-1 2 0,-2-2 4 15,0 0-4-15,1-1 0 0,3-4 2 0,-1 2-2 16,2-3 3-16,-2-3 0 16,2-1-2-16,-1-2 2 15,2-2-3-15,0 1 0 0,-1-3 1 0,0-2 0 0,-2 1 1 0,-2-3-1 16,2 2 0-16,-3-1-1 0,1-4 2 0,-5 3 2 0,-1-4-1 0,-1 0 4 16,-2-2-4-16,-5-1-2 15,4-3 2-15,-6-4-5 0,0 0 6 0,-4-3-1 16,0-1-1-16,-4 0 0 0,-3-1 1 0,-3-1 2 15,-3-1-2-15,-2 0 4 0,-4-2-3 0,-3 2 0 0,-2-3 1 0,-2 1-5 16,-4-1 3-16,-2 1 0 0,-1 2 1 0,-3-2 1 16,0 0-3-16,-3 2-3 0,-3 2 1 15,-2 0 0-15,-1 3 0 0,-1-1 2 0,0 3 0 16,-4 1-2-16,3 2-2 16,-3 0 0-16,-3 3 1 0,0 2-2 15,0 2 3-15,-2 0-3 0,1-1 1 16,-4 4 2-16,1 0-4 0,-1-2 2 0,-1 3 1 0,-1 0-2 0,-3 1 4 15,1 0-3 1,-4 3 1-16,-1-4-2 0,-4 5 0 16,1 0 0-16,-4 1-1 0,-1 1-1 0,-4 2 1 0,1 1 0 0,-6-1 1 15,2 3-5-15,-2 0 6 0,-1 0-2 16,-1 3 0-16,2-1 6 0,-1 4-8 16,1-2 5-16,-4 3 0 0,3 0-6 15,-2 0 4-15,-1 0-2 0,1 0-1 0,-2 5 4 16,0 0-3-16,-4 2 2 0,2 1-1 0,-2 3 0 0,0 2-2 0,2 0 1 15,3 3 2-15,-3 3-4 16,0 0 2-16,4 0 1 0,-1 1-5 0,1 2 8 0,0 1-6 16,2 3 4-16,-2 0 0 0,1 1-7 15,-1 3 6-15,3-1-2 0,2 2 2 0,0 1 4 0,6 0-4 0,0-1 1 16,5 1-2-16,-4 1 0 0,7-1-1 16,-1 1 0-16,1-1 3 0,0 1-3 0,3-2 4 0,1 1-3 15,1-1-3-15,5 1 1 0,0 0-7 16,3 0-4-1,-2 2-4-15,2 1-6 0,1 0-6 16,2 0-11-16,0 3-7 0,-1 1-7 16,2 2-14-16,-4 3-10 0,2-1-38 0,1 2-57 0,3-3-115 0,6 0-203 0,2-7-561 0,2-5-254 0</inkml:trace>
  <inkml:trace contextRef="#ctx0" brushRef="#br0" timeOffset="2352.3567">2269 2083 1865 0,'0'0'92'0,"0"0"18"0,0 0 37 0,0 0 28 0,0 0 16 16,0 0-30-16,0 0-47 0,0 0-44 0,0 0-46 0,0 0-22 0,0 0-15 0,0 0 0 16,0 0 8-16,-23 0 10 0,23 20 12 0,1 5 5 15,-4 6-5-15,0 5-4 0,0 5 0 16,-1 4 3-16,-4 6 4 0,0 3-1 0,-1 3 2 16,-2 3-6-16,-1 5-2 0,1 1 2 0,-4 3-4 15,5 3 2-15,-2 2-3 16,2-2-5-16,0 3 3 15,0 0 3-15,0-1 4 0,0 0 14 0,-1 0-4 16,1 2 2-16,0-2-3 0,0 2-14 0,-1 1 3 16,2-2-4-16,-2 3-1 15,2 0 3-15,2-1-4 0,2 1 1 0,-2 3-1 0,-1-2 3 16,3 2 1-16,-4 1 1 0,1 5-2 0,2 2-3 0,-1 1 4 16,-2-3-3-16,4-5 3 0,-4-4 1 0,2-8-6 0,-1-2-2 15,2-1 0-15,-2 2-4 0,1 0 0 0,4 2 4 16,-4-4 2-16,4-6-2 0,-4-6 5 0,2-9-3 15,-1-2-2-15,2-3 4 0,-2-3-5 0,4-2-1 16,-3-4 1-16,1-3 3 0,1-3 1 16,-1-6 0-16,1-2-1 0,3-6-3 0,-1-2 6 15,1-5-7-15,0-2 4 0,0-2 1 0,0-1-10 16,0 0 5-16,0-1-8 0,0-2-11 16,0-2-8-16,0-5-37 0,1-5-25 0,4-5-40 0,0-7-71 15,3-6-114-15,-2 6-357 16,-1 8-624-16</inkml:trace>
  <inkml:trace contextRef="#ctx0" brushRef="#br0" timeOffset="3038.016">3388 2265 1333 0,'0'0'79'0,"0"0"-21"0,0 0 37 0,0 0 41 0,0 0 36 0,27-123 27 0,-23 116 1 0,-2 2-14 15,0 1-22-15,0 3-33 0,-2 1-31 0,0 0-22 16,0 0-22-16,0 2-14 0,0-1-15 15,0 1-15-15,-2-2-11 0,2 1-7 0,-1 3-9 16,0 2 4-16,-1 5 8 0,1 8 10 16,-2 3 13-16,-3 6 3 0,-1 4 1 0,0 3-4 15,0 1 1-15,-1 0-5 0,2 4-1 0,-4 0-1 16,1 5-5-16,0 3 5 16,0 4-3-16,-1 3 2 0,-1 1 2 15,-1 2-8-15,2 4 1 0,-3-1 0 16,0 3 1-16,1 0 3 15,-1 1 1-15,-2 0 1 0,2-2-1 16,-1-1 5-16,-2-1 5 0,4 3-3 0,-2-3 3 0,-1 4-6 0,4-3-4 0,-1 1 2 0,-1 0-2 0,2 1-3 0,0-1 3 16,-1 0-4-16,1 1 3 0,1 0 0 15,-1 1-2-15,0 1-1 0,0 0 0 0,1 2 0 16,1-2-1-16,-1 0 1 0,1 4-3 0,-2-1 0 0,2 2 2 16,-1 0-1-16,0-2 1 0,-1 1 2 15,0-1 1-15,0-1-2 0,0-2 1 0,2-1-8 16,-2-7 3-16,2-5-1 0,3-1 2 15,-1-2 7-15,-1-5-4 0,0-2-1 0,3-3 0 0,-2-4-4 16,-1-2 2-16,1-1-1 16,2-1-1-16,0-3 3 0,1-2-4 0,1-1 0 15,-1-6 5-15,1-5-3 0,2-2 4 0,-1-5-3 16,1-4-1-16,0-3 1 0,1 0-2 0,-2-1 2 16,2 0 1-16,0 0 2 0,0 0-4 0,0-1-6 15,0-2-10-15,0-4-26 0,0-5-29 16,0-7-36-1,0-6-54 1,0-7-91-16,3-5-282 16,0 5-674-16,-2 10-269 0</inkml:trace>
  <inkml:trace contextRef="#ctx0" brushRef="#br0" timeOffset="3656.4806">758 4180 1514 0,'0'0'66'0,"0"0"20"0,0 0 70 0,0 0 45 0,0 0 8 0,0 0-22 0,0 0-45 0,0 0-40 15,0 0-27-15,0 0-17 0,0 0-13 0,0 0-4 16,0 0-4-16,-93 9-8 0,93-9-14 0,0 2-4 16,0-2-9-16,0 0-4 0,3 0 7 15,3 0 11-15,1 0 27 0,4 1 25 0,3-1 1 0,6 0 3 16,3 0-16-16,6 0-19 15,8-4 4-15,4-2-10 16,3-1 0 0,9-2 3-16,22-5-1 0,17-6-4 0,15-3-12 15,11-1-2-15,-7 1-5 0,-1 1-1 0,-5 1 9 16,9 1-1-16,6-1 2 0,1 0-3 0,2 1 0 16,5-3-3-16,-2 1-2 0,1-1 2 0,-4 0-2 15,-4 0-4 1,-1-2-2-16,-6 1-1 0,-1-1-1 0,-4 1 3 0,-6 2 3 0,-3 1-4 15,-5 2-1-15,-7 1-1 0,-6 1-6 0,-5 2 5 0,-6-2 3 16,-6 5 0-16,-4-2 5 0,-8 4-6 0,-10-1 2 0,-7 4-3 0,-11 0 1 16,-8 0 3-16,-5 6 3 0,-7-2 6 0,-2 3 6 15,-1 0 3-15,0 0-2 0,0 0-6 0,0 0 0 0,0 0-9 16,0 0-1-16,-1 0-1 0,1 0-12 0,0 0 10 16,0 0-2-16,-2 0-2 15,2 0 6-15,0 0-11 0,-1 0-8 0,0 0-10 0,1 0-19 16,-1 0-11-16,-2 0-18 15,-2 0-31-15,-3 0-45 16,-5 0-115-16,1 1-431 0,2 1-1075 16</inkml:trace>
  <inkml:trace contextRef="#ctx0" brushRef="#br0" timeOffset="4372.1075">1343 3238 1494 0,'0'0'204'0,"0"0"-8"0,0 0 33 0,0 0 2 15,0 0-22-15,0 0-42 0,0 0-46 0,0 0-38 0,0 0-34 16,0 0-32-16,0 0-2 0,0 0-3 15,0 0 1-15,-30 26 6 0,21-3-4 16,0 1 1-16,2-1-2 0,3-3 3 0,-3 0 7 0,3 2 1 16,-3 4 0-16,3 1-8 0,-3 4-4 15,-2 1-3-15,5-1-2 0,-4 3 4 0,0-3-7 16,3 2 1-16,-3-5-1 0,4-1-3 16,-1-5 5-16,1-2-3 15,-2-3 2-15,5-5 8 16,-1-4 4-16,1-2 13 0,-1-3 14 15,2-3 8-15,0 0 16 0,0 0 7 0,0 0-10 0,0-8-20 0,0-2-21 0,0-7-19 16,3-5-7-16,-2-4 8 0,1-6-5 16,2-3 1-16,2-7-1 0,0-4-6 0,1-1 8 15,2-14-2-15,6-9-12 0,0-5 2 16,2-1 0-16,1 15 0 0,-3 11 10 16,4 7 6-16,1 3-12 0,-1 4 0 0,3 4 1 15,-1 5-4-15,-3 4 10 16,1 6 0-16,-5 2 0 0,2 4 5 0,-4 4-5 0,0 1-2 0,-1 3 0 0,2 5-7 0,1-2 3 15,-1 5 0-15,3 4 1 16,-3 6 1-16,3 6 1 0,-2 1 1 0,1 8 0 0,0 2 1 16,-2 6-3-16,-3 4-2 0,0 2 0 15,0 1-4-15,-1 2 8 0,-2-1-1 0,-1-1 1 0,3 0 9 0,-5-1-11 16,1-1 4-16,0-5-2 0,-1-2-2 0,-2-1 4 16,0-6-1-16,2 0 0 15,-1-6 3-15,-1-3 1 0,-2-2-1 0,3-5 2 0,-1-4-2 16,-1 0-5-16,-1-4-8 0,0-1-9 0,0-1-14 15,0-2-12-15,0-1-14 0,-1 0-15 0,-3 0-18 0,1-2-84 16,-6-1-177-16,5-1-573 16,-2 2-798-16</inkml:trace>
  <inkml:trace contextRef="#ctx0" brushRef="#br0" timeOffset="4730.151">1118 3485 2052 0,'0'0'137'0,"0"0"34"0,0 0 64 0,0 0 20 0,0 0-37 0,0 0-54 16,0 0-60-16,0 0-47 0,0 0-22 0,0 0-8 15,0 0 5-15,0 0 9 0,0 0 10 0,0 0 0 16,12-12-10-16,46-7-17 0,11-3-5 16,6-3-1-16,-9 0-1 0,-5 4 6 0,-6-1-2 15,-2 2-4-15,-1 2-7 0,-6 2 4 16,-1 1-5-16,-6 1-1 0,-5 3 0 15,-4 1-3-15,-1 0 1 0,-6 2-1 16,-6 2 2-16,-4 1 0 16,-3 2-3-16,-2 2 0 0,-6 1-2 0,-1 0 0 15,-1 0-2-15,0 0 2 0,0 0 1 16,0 0-3-16,0 0 5 0,0 0-2 0,0 0 0 0,0 0 6 0,0 0-5 0,-1 0 2 0,1 0 0 16,-1 0-6-16,1 0 0 0,0 0-6 0,0-1-8 15,0 0-9-15,0 0-14 16,0 0-20-16,0-1-30 0,0-1-46 0,0-1-133 0,0 1-649 0,-1-1-872 15</inkml:trace>
  <inkml:trace contextRef="#ctx0" brushRef="#br0" timeOffset="5310.74">715 1140 807 0,'0'0'385'0,"0"0"-28"0,0 0-24 0,0 0-38 0,0 0-46 0,0 0-47 0,0 0-42 0,0 0-26 0,0 0-27 15,0 0-14-15,0 0-29 0,0 0-18 0,0 0-20 0,-10-73-20 0,10 73-1 0,1 0-4 16,2 3 13-16,5 3 6 0,3 3 7 0,4 1 7 16,2 3-9-16,5 5 4 0,3-2-8 0,4 5-4 15,1 0 8-15,2 3-7 0,2 1-1 0,3 0 2 16,2 1-6 0,-3 2-1-16,11 4 0 0,7 5 0 15,4 6-12-15,-4-3-1 0,-7-7 0 16,-8-4-6-16,-7-5 15 0,-3-2-1 0,-6-2-3 15,-1-2 7-15,-1-2-10 0,-4-2 5 0,-5-1 2 0,-1-3-2 0,-2-2 4 16,-1-2-4-16,-6-3-2 0,0 0-5 0,0-2-3 0,-2-1-3 0,0 0-7 16,0 0 1-16,0 0-10 0,-4 0-21 15,2-3-27-15,-6-2-57 0,0-5-88 16,0-3-250 0,2 1-724-16,-1 4-280 15</inkml:trace>
  <inkml:trace contextRef="#ctx0" brushRef="#br0" timeOffset="5602.0618">1274 790 2255 0,'0'0'185'0,"0"0"10"0,0 0 8 0,0 0-19 0,0 0-50 16,0 0-49-16,0 0-38 0,0 0-27 0,0 0-3 15,0 0-2-15,0 0 15 0,0 0 1 0,0 0-5 16,0 0-3-16,-91 141-11 0,80-101 9 0,1 5 0 15,0 2-5-15,1 4 2 0,-1 3-9 0,2 2-4 16,-3 4 4-16,0 1-1 0,2 1-1 16,-3-3 2-16,1 0 0 0,-1-3-5 15,0-2 2-15,-4-3 1 0,4-4-6 0,1-4 10 16,-5-5-1-16,4-4 1 0,1-4 4 0,0-5-7 16,1-1 0-16,0-6 2 15,1-4-5-15,1-2-2 0,4-2-9 0,-3-3-12 0,3-3-22 16,-1 0-26-16,3-2-36 0,0-2-109 15,0 0-260-15,-1 0-777 0,2 0-283 0</inkml:trace>
  <inkml:trace contextRef="#ctx0" brushRef="#br0" timeOffset="6082.499">552 1458 1841 0,'0'0'200'0,"0"0"78"0,0 0 4 16,0 0-15-16,0 0-79 16,0 0-39-16,0 0-9 0,0 0-41 0,0 0-3 0,0 0-36 15,0 0-15-15,0 0-17 0,0 0 2 16,0 0-11-16,-40-16-7 0,40 16 3 16,0 0-8-16,0 0-24 0,0 0 23 0,-3-4-31 15,-2 1 33-15,5-2-1 0,5 0-20 0,8 0 23 0,7-1-20 0,2-1 18 16,8-3-2-16,9 0 8 15,3-3-11-15,2-2 10 0,7 1 3 16,6-1-5-16,2-1 5 16,4-2-3-16,18-7 0 0,18-4-5 15,4-7-6-15,-9 4 0 0,-22 6-1 0,-17 5 9 16,-16 4-6-16,6-1 1 0,-3 0-2 0,6 1-9 0,-4-3 9 0,3 2 1 0,-6 0-2 16,-5 2 6-16,-2 2-3 0,-9 2-1 0,-5 4 4 15,-3 1-2-15,-6 2 5 0,-6 1-1 16,1 2 2-16,-4 1 0 0,-2 1-1 0,0 0 1 0,0 0-7 15,0 0 7-15,0 0-9 0,0 0-1 0,0 0 3 16,0 0-10-16,0 1 14 16,-1-1-7-16,1 0-4 0,-1 1 8 0,1-1-8 15,0 0 2-15,0 0 6 0,0 0-12 0,-1 0-8 16,1 0-18-16,0 0-15 16,-1 0-31-16,1 0-43 0,-2 0-26 0,-2 4-139 0,3-1-867 15,0 0-634-15</inkml:trace>
  <inkml:trace contextRef="#ctx0" brushRef="#br0" timeOffset="9820.011">1031 4474 0 0,'0'0'0'0,"0"0"245"0,0 0 138 0,0 0-9 0,0 0-36 0,0 0-39 16,0 0-31-16,0 0-29 0,0 0-32 0,0 0-28 15,0 0-22-15,-124-26-31 0,116 26-14 0,4-1-16 16,-2 1-19-16,4-2-15 0,-3 2-21 0,4 0-14 0,0 0-9 16,1 0-7-16,0 0-5 0,0 0-7 15,0 0-3-15,1 0-2 0,5 0 10 0,-3 2 5 16,6-1 12-16,0 0 8 0,5 0 4 15,4-1 1-15,3 0 1 0,5 0-2 0,2 0-7 16,1-3-2-16,6-2-4 0,-2-1-5 16,9-2-1-16,7-1-15 0,1 1-3 0,-6 2-3 15,-8 1-3-15,-11 3 10 16,-6 2 0-16,-7 0-2 0,-4 0-3 0,0 0-4 0,-6 0-2 16,0 2 3-16,2 3 6 0,-2 3 3 15,0 1 4-15,-1 3 0 16,0 2 2-16,-1 1-4 0,2 6 2 0,-2-2-1 15,-3 2 0-15,1 5 1 0,-5-2-3 0,4 5 2 0,0-2-2 0,-4 2-3 16,4 0 2-16,-3 0 0 0,4 2 0 16,-2 0 4-16,0 1-2 0,-2-1 0 0,1 1 3 15,2-1-5-15,-4-1 3 0,4-1 3 16,-3-2-6-16,4-4 7 0,1-3-4 0,-5 0-3 16,5-4 4-16,-1-1 0 0,2-1-1 0,-1 1 2 15,0-4-1-15,0-1-3 0,0-3 5 16,-2-2 1-16,3-4-1 0,0 0 1 0,0 0-4 0,0-1-1 0,0 0 3 15,0 0 1-15,0 0 6 0,0 0 4 16,0 0 1-16,-1 0-5 0,1 0 2 16,0 0-4-16,-1 0-9 0,1 0 2 0,-1-1-24 0,1 0-18 15,-1 0-15-15,-3-2-77 0,0 0-52 0,0-1-145 16,-3 1-425 0,6 0-886-16</inkml:trace>
  <inkml:trace contextRef="#ctx0" brushRef="#br0" timeOffset="10188.5168">1061 4814 1932 0,'0'0'230'0,"0"0"27"0,0 0-13 0,0 0-38 0,0 0-53 0,0 0-15 0,0 0-27 0,0 0-26 16,0 0-25-16,0 0-25 0,0 0-11 0,0 0-9 15,0 0-9-15,0 0 3 0,-52-5 4 0,60 3 4 16,3 1 3-16,3 0 2 0,5-2 1 0,2 0-3 16,2-2 8-16,7-1-9 0,9-2-3 15,10-2-12-15,2-2-6 0,1 1 4 16,-7 1-4-16,-7 4 8 0,-5-1 1 0,0 0-3 0,-7 1 2 16,2 0 0-1,-4 1 1-15,-2 2-4 0,-6-1 1 16,-3 2-2-16,-6 2-6 0,1-2 6 0,-6 2 0 15,-2 0 2-15,0 0 10 0,0 0-8 0,0 0 1 0,0 0 1 0,0 0-10 16,-1 0 10-16,1 0-1 0,-1 0-2 0,1 0 2 16,0 0-4-16,0 0-3 0,-1 0-2 0,1 0-6 15,-2 0-19-15,2 0-24 0,-2 0-39 0,-1 0-83 16,2 0-54-16,1 2-507 16,-1-1-1023-16</inkml:trace>
  <inkml:trace contextRef="#ctx0" brushRef="#br0" timeOffset="11841.1772">4532 4092 711 0,'0'0'370'0,"0"0"37"0,0 0-50 0,0 0-43 0,0 0-73 15,0 0-53-15,0 0-53 0,0 0-27 16,0 0-21-16,0 0-20 0,0 0-5 0,0 0-18 16,-5 6-12-16,5-6-7 0,0 1-4 15,0-1 1-15,0 1 1 0,0-1-3 0,0 0-5 16,0 0-1-16,1 2-1 0,-1-2-1 0,1 0 3 16,-1 0-4-16,0 0 0 0,0 0-1 15,1 0-5-15,1 0 2 0,-1 0-1 0,3 0-2 0,1 0 18 16,6 0 6-16,4 0 3 0,5-3 3 15,4-1-12-15,4 0-10 16,3-2-2-16,3-1 1 0,2 0-7 16,3 0 7-16,0-2 0 0,5 0-3 0,3 0 3 0,3-1-2 15,5 0-3-15,1-2 4 0,2 1-3 0,3-1 1 0,4 1 2 16,0-2 2-16,6 1 4 0,0-2 1 0,5-1-4 16,0 1-4-16,1-1-2 0,0 1-6 15,2-1 2-15,-2 0-1 0,2 1-4 16,1-2 4-16,-2-2 2 0,-2 3-1 15,0-2 9-15,-3 1-7 16,-2 2 3-16,-6-1-1 0,1 2-1 0,-5 0 1 0,-7 2-1 0,-2-1 0 16,-3 3 0-16,-4-1 0 0,-4 2-2 0,-5 1 1 15,-4 1-3-15,-3 1 0 0,-8 1 0 0,-4 0 0 16,-6 3 0-16,-3-2 5 0,-4 2-1 0,-4 1 3 0,0 0 5 16,0 0-4-16,0 0 3 15,0 0 0-15,0 0-3 0,0 0 1 0,0 0-2 16,0 0-1-16,0 0-1 0,0 0-1 0,0 0-1 0,0 0-1 15,-1 0 1-15,1 0-2 0,0 0-2 16,0 0-2-16,-1 0 0 0,1 0-1 0,-1 0 3 16,1 0 1-16,-1 0-1 0,1 0-5 0,-2 0 0 15,0 0-6-15,1 0-7 0,-2 0-15 16,-3 0-14-16,1 0-25 0,-4 2-31 16,-3 2-53-16,-1 3-147 15,3-1-737 1,3-1-728-16</inkml:trace>
  <inkml:trace contextRef="#ctx0" brushRef="#br0" timeOffset="23293.954">8912 2174 80 0,'0'0'274'0,"0"0"-79"0,0 0 30 16,0 0 18-16,0 0-18 0,0 0-5 0,0 0-15 0,0 0-29 0,0 0-24 0,0 0-38 0,0 0-36 15,-130-51-17-15,117 50-13 0,-2 1-1 16,3-1 1-16,-6 1-2 0,2 0-2 15,0 0-6-15,-2 0-1 0,-2 0-2 0,1 1 1 16,3 2-1-16,-4-1-5 0,1 1 1 0,-2 2-2 0,0-1-2 16,0 2 3-16,-5 1-5 0,3 1 2 15,-4 1 1 1,1-1 2-16,-1 3 0 0,3-1-3 0,-4 2-4 16,0 2-8-16,0 0 1 15,1 4 1-15,-4-1 0 0,0 0 4 16,1 2-6-16,-1-2-3 0,2 2-3 15,1-1-7-15,-1 0 3 16,5 0 0-16,-3 0 1 0,3 2 5 0,-3-1-4 0,3 1 0 16,-2 0 2-16,4 3-2 0,-5-1 1 0,4 4 1 0,0 0-2 0,-3 2-3 0,4 2 2 0,-6 1-1 15,5 0 1-15,-2 1 1 0,-1 1 0 0,4 2-4 16,-1 0 0-16,-2 1 2 0,3 1 0 16,1 0 2-16,0 0 0 0,0-1 1 15,2-1-5-15,0-3-2 0,1 1 1 0,4-5 0 16,-3 0 5-16,5 1 1 15,0-2 0-15,-1 1 2 0,0-1-2 0,2 1 0 0,5 0 2 16,-2-1 1-16,0 3-4 0,-1-2-4 16,3 2-2-16,-1 0-1 15,-1 3 1-15,-1 3 3 0,5 2 0 0,-3 2 0 16,2 4 0 0,-1 2-2-16,2 2 1 15,-3-2 1-15,5 1-1 0,0-3-1 16,-1-2-1-16,3-1 0 0,3 0-1 15,-3-2 2-15,3-2 1 0,2-2 1 0,3 0 4 0,1-3-5 0,0 1 0 0,1-3 0 0,1 2-6 0,-1-2 8 0,2 2 0 16,3-3-1-16,0 3 5 0,1-3-7 16,4 3 1-16,2-2 2 0,1 2-5 0,5 0 6 0,3-3 0 0,1-1 2 15,5-2 0-15,-2-1-1 0,3 0 0 16,2-2-1-16,2-2 5 0,0-1-3 0,5 0-3 16,-2-2 3-16,5-2-4 0,1-1 5 0,1-2-1 0,5-1 1 15,0 1 4-15,3-3-4 0,1-2 2 0,5 0-3 0,-1-4-5 0,4-2 2 0,2 1-1 16,1-1 2-16,0 0 1 0,6-2 1 0,-4 0-1 15,4 0 0 1,-2-7 1-16,4 0-2 16,-2-1-3-1,0-2 0-15,-2-3-8 0,2 0 9 0,-3-1 1 0,0-1 0 16,-1-2 4-16,-1-1-6 0,-1 0 1 0,0-3 0 0,-2-1-1 0,2-2 1 16,-2 1 0-16,-1-4-1 0,-4 2 0 0,1-2 2 0,-7-1 0 15,-2-2 0-15,-5-1 9 16,0 0-8-16,-3-2 2 0,-2 0 2 0,-3-2-10 15,0 0 10-15,2-5 2 0,-4-2-2 0,-1-4 6 0,0 0-6 0,-2-6-1 16,-4 0 2-16,0-3-4 0,-2-1 0 0,-2 0-2 16,-1-1 1-16,-3 1-1 0,-5-2 3 15,-2 0-2-15,-5 3 1 0,1-1 2 0,-5-1-3 16,-1 2 1-16,1-1-1 0,-5-1-5 0,-4 1 7 16,-1 1-7-16,-1 0 2 15,-3 2 1-15,-5-2-2 0,-5 3 3 0,-1-1 1 0,-4 1-3 16,0 0-1-16,-6-1-2 0,-2 3-2 0,-3 0 2 0,-3 0-1 15,-3 0 2-15,-4 3-1 16,-2 3 0 0,-4 0-2-16,-4 3-1 0,-3-1 1 0,-1 4-1 0,-4-1 2 15,1 1-3-15,-3 1 1 0,-1 0 1 0,-2 3 1 16,-1 2 0-16,-2 2 2 0,-3 3-4 0,-5 3 0 0,-3 3-3 16,-4 4-2-1,-1 2 4-15,-2 3 2 0,-7 2 1 0,-1 6 1 16,-2 1-3-16,-6 3-2 0,3 6 2 15,-3 3-2-15,-1 4 2 0,5 4-2 0,3 4-3 0,4 5-4 16,5 0-6-16,3 5-6 0,8 2-15 0,4 3-14 0,5 2-14 0,7 1-21 16,6-1-32-16,5-1-56 0,13-4-144 0,4-4-353 15,12-7-524-15,8-9 102 0</inkml:trace>
  <inkml:trace contextRef="#ctx0" brushRef="#br0" timeOffset="23801.0086">9029 1876 195 0,'0'0'370'0,"0"0"-213"0,0 0 44 15,0 0 48-15,0 0 21 0,0 0 14 16,0 0-13-16,0 0-18 0,0 0-23 0,0 0-49 16,0 0-49-16,0 0-53 0,0 0-42 0,0 0-24 15,16-85-10-15,-16 86-11 0,0 6 6 16,-5 4 5-16,0 5 10 0,-3 4 6 16,-3 8-2-16,-5 5 3 0,3 8-2 0,-6 5 1 15,1 2 0-15,-3 8-6 0,0 3-3 16,0 4 0-16,0 5 1 15,-1 2 3-15,0 4 2 0,1 1 3 0,-4-1 1 16,3 4-1-16,2 1-1 0,-1 0 3 0,1 2 2 16,1-1 4-16,0 4 7 15,4-1-3-15,-3 0-4 0,5 2-6 16,0 2-6-16,1 0-4 0,1-1-2 0,0-1-1 0,2-4-1 0,-2-3-1 0,1-8-4 16,0-4-3-16,-1-1 5 15,2-1 4-15,-2 0 7 0,-1 3 4 0,0-6-3 16,1-3-5-16,-3-6-5 0,7-7-6 15,1-3 1-15,-3-1-1 0,5 0 4 0,-3 2 5 0,-2-2 2 0,0-1-1 0,4-6 1 0,-3-5-3 16,4-5 1-16,-1-4 0 0,1-4 0 0,-2-5 1 16,4-2-4-16,0-5-3 15,-2-2-5-15,3-2-8 0,1 0-10 16,0 0-13-16,0-2-23 0,0-5-76 0,0-5-179 0,4-1-451 16,-2 3-954-16</inkml:trace>
  <inkml:trace contextRef="#ctx0" brushRef="#br0" timeOffset="24332.9323">10056 2068 2252 0,'0'0'92'0,"0"0"8"0,0 0 38 0,0 0 20 15,0 0-9-15,0 0-4 0,0 0-18 16,0 0-22-16,0 0-24 0,0 0-27 0,0 0-19 16,0 0-16-16,0 0-12 0,0 0-4 15,16-74-8-15,-16 76-9 0,0 0-14 0,0 2-20 16,0 6 12-16,1 6 15 0,-1 8 16 0,0 5 26 0,-1 4-10 16,-2 4-3-16,-1 3-3 0,0 4-6 15,-4 1 9-15,0 2-6 0,-2 4 4 16,0 5 1-16,-2 4-2 15,-3 6 1-15,-1 6 0 16,-2 4 1-16,-2 6 0 0,-1 2 3 0,0 3 3 16,-2 1 0-16,0-2 5 0,-1 0-3 0,2 4-2 0,-1-2 3 15,-3 1-1-15,3-1 2 0,0-1-1 0,-1 1 2 0,3-1 2 0,-1 0-4 0,3-5 0 16,1-1-4-16,2-8-6 0,-1-4 1 16,4-6 0-16,-4-2 0 0,4-4 1 15,-2-5-3-15,2-4 1 0,2-7-2 0,1-6-1 16,1-2 2-16,1-8 1 15,0-3 4-15,1-2 0 0,-1-5-2 16,2-3-1-16,1-1 1 0,1-4-3 0,-1 1 3 0,3-5 0 0,0 0-4 16,-1-2 0-16,1-1-7 0,1 0-6 0,0 0-10 0,1-2-21 15,-3-7-28-15,-3 0-37 16,4-5-67 0,-1-3-139-1,-2 2-445-15,4 5-974 0</inkml:trace>
  <inkml:trace contextRef="#ctx0" brushRef="#br0" timeOffset="24914.2303">7260 3680 1039 0,'0'0'216'16,"0"0"-32"-16,0 0 10 0,0 0 5 0,0 0-6 0,0 0-4 15,0 0-34-15,0 0-22 0,0 0-24 0,0 0-19 16,0 0-6-16,0 0-14 0,0 0-16 15,-86-55-17-15,86 55-16 0,0 0-13 0,0 0-3 16,0 0-3-16,0 0 1 0,0 0 5 16,2 0 3-16,-1 0 6 0,0 0-1 15,0 0-3-15,1 0-4 0,4 2 19 0,4-1 19 0,2 3 14 16,7 0 11-16,4-1-14 0,9-1-12 16,8-1-9-16,6-1-3 15,7-3-4-15,6-2-4 0,6-2-4 16,12-3-4-16,5 1-6 15,5-3 1-15,11 0-1 0,5-1 0 0,7-2 0 0,5 2-2 0,8-2-3 0,5 0 2 0,3 0-1 16,1 1 4-16,-1-2-1 16,0 2-2-16,-5-1 2 0,2 0-3 15,-8 0 3-15,-2-1 2 0,-5 0 0 0,-3-1 3 0,-1 1-2 16,-4 0-2-16,-3 2-1 0,-7 0-3 16,-8 2-3-16,-6 2-1 0,-10 3-2 0,-9-1 3 0,-5 1-1 0,-12 1 0 15,-8 2 0-15,-11 2-1 16,-8-1 0-16,-8 3 0 0,-3 0 3 0,-5 0 5 0,-2 0 4 15,0 0 3-15,0 0-5 0,-1 0-2 0,0-1-6 16,-3 1-4-16,1 0-1 0,0-1-9 16,-6 1 1-16,-2 0-10 0,-4 0-13 0,-1 0-15 0,-4-1-28 15,-1 1-46-15,-5-1-105 16,7-2-381-16,6 3-879 0</inkml:trace>
  <inkml:trace contextRef="#ctx0" brushRef="#br0" timeOffset="25805.736">7941 2583 1947 0,'0'0'171'15,"0"0"28"-15,0 0 3 0,0 0-11 0,0 0-23 0,0 0-27 0,0 0-45 0,0 0-36 0,0 0-28 0,0 0-26 16,0 0-11-16,0 0-8 0,0 0 2 0,-34-16 4 15,36 30 8-15,1 4 7 0,2 4-2 16,-2 2 3-16,-2 2 0 0,-1 2 0 0,0 3 0 16,1 1-1-16,-1 4 1 0,-4-2 0 0,-3 4 1 15,-2 2 1-15,-1-2-2 0,1-2 0 16,0-2 1-16,-2-3-1 16,5-7 0-16,-2-6 1 0,1-2-1 15,2-4 2-15,0-4 0 0,3-3 1 16,0-3 5-16,1-2 1 0,0 1 6 0,1-1 11 15,0 0 7-15,-1 0 13 0,1 0 8 0,-3-1-3 0,1-3-5 0,-2-5-22 16,-4-5-16-16,-3-2-12 0,0-3-4 16,-1-4 2-16,2-3-1 0,1-6-3 15,0-1-3-15,2-4 2 0,5-2 1 0,-1 0 0 0,3-4 3 0,0 0-4 0,2 2 0 16,6-1-4-16,3 0-2 0,3 2-2 16,5 1 1-16,3 3 2 0,4 1 0 0,4 5-1 15,4 1-4-15,-1 4 2 0,2 3 0 0,-1 3 3 16,-3 6 6-16,-1 2 0 0,-2 4 0 0,-5 5-1 15,-1 2-4-15,0 0 0 0,-5 8-3 0,1 3 1 16,-6 4 0-16,-1 5 0 0,-2 4 2 16,-7 5 1-16,-2 3 2 15,-1 6 2-15,-8 1 2 0,-4 1 1 16,-4 0-1-16,1-7 3 0,-3-1-2 0,0-7 4 0,0-2 0 0,1-3-5 0,4-5-4 16,1-3 4-16,0-4 1 0,2-2 6 15,6-4 9-15,0 0-4 0,4-2-2 0,1 0 0 16,0 0-3-16,0 0 1 0,5-2-3 0,0-3-8 15,8-2 0-15,4-3-4 0,3-2-2 16,4 0 7-16,2 3-5 0,1-1 2 16,-4 6-1-16,-1 0 1 0,-3 4-3 0,-1 0 3 15,-5 2-1-15,1 3 1 0,-1 3 5 0,-1 2-4 16,-3 1 1-16,-4 3 0 0,1 0-4 0,-4 0 6 16,-2 4 0-16,0 0 2 0,-2 0 5 15,-5-2-3-15,-1 3 2 0,1-3-1 16,-6 0 0-16,1 0 0 15,0 2-1-15,-1-2 0 0,-3 0-4 16,3-1 4-16,-5 0 2 0,4 0 0 0,-5-2 7 16,1-1-6-16,-2 1-3 0,-1-2 1 0,0 2-9 0,-2-2 3 15,-2 0-6-15,4 0-10 0,0-2-18 0,0-1-41 16,4-1-77-16,2 0-208 0,3-2-776 16,5-2-624-16</inkml:trace>
  <inkml:trace contextRef="#ctx0" brushRef="#br0" timeOffset="26394.394">7628 3762 1698 0,'0'0'383'0,"0"0"-73"0,0 0-78 0,0 0-12 0,0 0-43 16,0 0-43-16,0 0-38 0,0 0-35 0,0 0-25 15,0 0-12-15,0 0-9 0,0 0-5 16,0 0 0-16,0 0 0 0,-15 22-3 0,6-6 1 16,-1 0-1-16,1 0-2 0,0 0 0 15,5-1 2-15,-1 0-3 0,4-1 3 0,0 0 0 16,1 1-3-16,0-2 1 0,2 1 0 16,7-1 1-16,1 0 3 0,2-1 2 0,4 0 0 0,0-3 0 0,8 3 2 15,-2 0 0 1,1-3 0-16,5 1-1 0,-5 0-2 0,2-1-4 0,-1 1-1 15,-4-1-2-15,-2 1 0 0,-3-3 1 16,-1 2-3-16,-6-3 1 0,0 3-2 16,-1-3 2-16,-4 2 0 0,2 1-2 0,-4 0 2 0,1 3-3 0,-2 0 2 15,0-1 0-15,-7 2 3 16,2 0 4 0,-4-1 3-16,-2 2 3 0,-4-2-2 0,2-1 2 15,-5 2-1-15,2-4-6 0,-2 0 3 0,-3 0 0 0,-2-1-3 16,-1 1 6-16,1-2-6 0,-4 0-3 0,3-3 1 0,1-1-7 0,-1 1 1 0,1-3-3 15,3-1-8-15,1 0-10 0,3 0-12 16,-2-6-18-16,1-1-30 0,5-3-45 16,2-4-92-16,0-1-295 0,3 4-651 15,4 2-367-15</inkml:trace>
  <inkml:trace contextRef="#ctx0" brushRef="#br0" timeOffset="26745.803">7538 3816 2090 0,'0'0'654'0,"0"0"-470"0,0 0-67 0,0 0-21 0,0 0-18 15,0 0-4-15,0 0-12 0,119-78-16 0,-85 67-9 16,3 0-9-16,2-1-2 0,-1 1-2 16,-2 2-3-16,3-4 0 0,-6 3-3 15,1 1-3-15,-6 0 0 0,-1 2-3 0,-7-1 3 0,0 4 1 16,-8-1 0-16,-3 2 1 0,-6 3-1 15,1 0 2-15,-4 0 5 0,0 0 1 0,0 0 2 16,0 0-3-16,0 0-2 0,0 0-6 0,0 0-1 16,0 0-4-16,0 0-4 0,0 0 2 0,0 0-4 15,-1 0-2-15,-2 0 1 0,3 0-3 0,-1-2-5 16,1 2-8-16,-1 0-19 0,1 0-23 0,-2-1-35 16,0 0-64-16,-3-2-236 0,2 2-822 15,1 0-573-15</inkml:trace>
  <inkml:trace contextRef="#ctx0" brushRef="#br0" timeOffset="27270.3077">6805 1545 64 0,'0'0'726'0,"0"0"-219"0,0 0-81 0,0 0-45 0,0 0-74 0,0 0-50 16,0 0-51-16,0 0-39 0,0 0-37 15,0 0-29-15,0 0-24 0,0 0-14 0,0 0-11 0,0 0-12 16,-17-43-15-16,17 43-13 0,0 0-7 15,5 5-11-15,0 0 5 0,5 1 2 0,6 4 4 16,4 3 5-16,8 4-2 0,3 1-4 0,1 1 3 16,0 3-3-16,4 1-1 15,-3 0 3-15,0 3-5 0,-1 0-1 0,3 0 1 16,-1 2 2-16,-2-2 3 16,3 1 0-16,-3-1-1 0,-3-5-3 0,-3 1-6 0,-1-3 1 15,-3 1 2-15,-3-5 3 16,-6-1 8-16,0-3 2 0,-4 0-4 0,-1-4-1 15,-6-3-3-15,3 2-3 0,-4-5 2 0,-1 1-8 0,0-1-7 0,0-1-9 0,0 0-8 16,-1 0-4-16,-6 0-13 0,0 0-22 0,-3 0-56 16,-4 0-117-16,-3-1-294 0,4-2-649 15,4 0-168-15</inkml:trace>
  <inkml:trace contextRef="#ctx0" brushRef="#br0" timeOffset="27593.0353">7246 1364 2430 0,'0'0'288'0,"0"0"-74"0,0 0-36 0,0 0-9 0,0 0-49 0,0 0-34 15,0 0-40-15,0 0-22 0,0 0-9 16,0 0-17-16,0 0 4 0,0 0-3 0,0 0 4 16,-36 43 7-16,29-14 2 0,1 2-1 0,-2 4-6 15,1-2-2-15,1 2 0 0,-2 2 5 16,-3 3 6-16,0 2 2 0,-4 3 1 15,2 2-1-15,-2 2-5 0,0-2-5 16,0 1-5-16,-1 0 3 16,1 0 1-16,-2 0 1 0,0-3 4 0,2-6-3 0,1-5 0 0,2-8-3 0,4-4-1 15,3-5 0-15,-3-2 0 0,0-2 5 0,4-2-2 16,-2 0 1 0,3-6 0-16,1-2-6 0,-1-1-4 0,1-2-13 0,2 0-17 0,-1 0-20 15,0 0-20-15,-2 0-24 0,-2-2-73 0,1-5-148 16,-3 0-391-16,5 2-1005 0</inkml:trace>
  <inkml:trace contextRef="#ctx0" brushRef="#br0" timeOffset="28004.7702">6593 1883 2077 0,'0'0'240'16,"0"0"29"-16,0 0-33 0,0 0-11 0,0 0-40 15,0 0-36-15,0 0-42 0,0 0-23 0,0 0-15 16,0 0-19-16,0 0-14 0,0 0-15 0,0 0-9 16,0 0-5-16,-35-32-5 0,55 22 5 15,7-1-1-15,9 0-1 0,4-1 3 0,2 1-5 16,8 1 5-16,1-1-1 0,0-1 4 0,7 1-3 16,-2 0-1-16,4 1 0 15,0 0 5-15,-2 3-7 0,-2-1 2 0,0 1-2 16,-4 0-9-16,-4 0 13 15,-5 2-7-15,-8-2 2 0,0 3 5 0,-10-1-5 16,-5 3-1 0,-3 0-1-16,-7 2-4 0,-7 0 3 0,-1 0 4 0,1 0 3 0,-3 0 2 0,0 0 6 15,0 0-3-15,0 0 3 0,0 0 3 0,0 0-4 16,-3 0 4-16,3 0-3 0,-1 0-3 0,1 0-2 0,0 0-2 0,0 0 1 16,0-1-1-16,0 1-6 0,0 0-3 15,0 0 0-15,0 0 0 0,0 0 0 0,-1 0 0 16,1 0 0-16,0-1-17 0,-1 0-26 15,1 1-34-15,-1 0-58 0,-1 0-90 0,-4 5-152 0,4 0-912 16,0 1-510 0</inkml:trace>
  <inkml:trace contextRef="#ctx0" brushRef="#br0" timeOffset="33414.0714">11284 3300 0 0,'0'0'0'0,"0"0"0"0,0 0 0 16,0 0 0-16,0 0 220 0,0 0 123 0,0 0-53 15,0 0-43-15,0 0-28 0,0 0-24 0,0 0-10 16,0 0-15-16,-65 0-8 0,58 0 1 16,1 0-10-16,2 0-11 0,1 0-25 0,0 0-23 0,1 0-9 15,0 0-9-15,1 0-6 16,1 0-10-16,0 0-18 0,0 0-8 0,0 0-6 0,0 0-6 16,0 0-2-16,0 0-9 0,0 0-3 15,0 1-5-15,0-1-5 0,1 1 0 0,1-1-1 0,-2 0 0 16,0 0-1-16,0 0 2 0,2 0-2 15,-2 0 1-15,1 1 1 0,-1-1-1 0,2 0 0 16,-2 0 1-16,1 0-3 0,-1 2 2 0,1-2-3 16,0 0-2-16,2 1 13 0,2 1 11 0,5 3 17 15,3 0 8-15,4 1-2 0,3 1-4 16,2-4-8-16,3 1-2 0,4-2-5 16,2 2-4-16,6-2-2 15,0 0-3-15,5 3 1 0,1-4-3 0,2 1 3 0,3 1 0 0,3-2-2 16,2 1 3-16,5-2-5 0,1 0 0 0,0 0-2 15,5 0-1-15,1 1 2 16,3-1-2-16,3 0 0 16,3 0 1-16,-1 1 0 0,3-3-3 0,-1 0 0 0,-2 1 2 15,3-2-2-15,-1 3-2 16,2-1 3-16,-2 0-2 0,2 1 2 0,-2 1 2 0,1-1-2 16,-5 0 0-16,-2-1-2 0,-1 1 0 0,-6-3 0 15,0 2 1-15,-3 0 0 0,-3 0 0 16,-2 2 0-16,-5-2-1 0,-2-1-1 0,-4 2 3 0,-2-2-4 0,-5 1 4 15,-6-2-1-15,-1 2-1 0,-6-1 2 0,-3 0-2 16,-2 1 2-16,-6 1 1 16,-1 0-1-16,-3-2 2 0,-5 1 2 0,0 0 0 15,-3-2 5-15,0 3 1 0,0 0 0 0,0 0 1 0,0 0-3 16,0 0-3-16,0 0-1 0,0 0 0 16,0 0-3-16,0 0 3 0,0 0-3 0,0 0-1 0,0 0-1 15,0 0-1-15,0 0-1 0,0 0 1 0,0 0-1 16,0 0 0-16,0 0-2 0,0 0 2 0,0 0-2 15,0-1-2-15,-2 1-7 0,1 0-14 16,0 0-13-16,0 0-20 0,1 0-34 0,-2-1-54 16,1-1-117-16,-3-1-307 15,3 2-639-15,1-1-134 16</inkml:trace>
  <inkml:trace contextRef="#ctx0" brushRef="#br0" timeOffset="34680.968">16185 2145 0 0,'0'0'0'0,"0"0"192"0,0 0 55 0,0 0 6 0,0 0-10 16,0 0-16-16,0 0-48 0,0 0-19 0,0 0-22 0,0 0-22 0,0 0-11 0,-121-124-13 0,105 118 5 0,-1 0 10 0,-4 2-22 0,-1 0-15 0,-1-1-20 0,-2 3-18 16,0 0 5-16,-4 1 4 0,0 1-4 0,0 0-6 0,-3 0-3 0,1 4-4 0,-5 0 0 15,2 2 0-15,-4-1-1 0,2 2 0 0,-2 3-2 16,-1-1 0-16,-2 0-2 0,0 3 2 16,1 0 2-16,-3 1-2 0,2 3-1 15,-1-2-3-15,-4 4-1 0,4-2 0 0,-1 4-2 16,3-1 2-16,1 3-3 0,-1-1 1 15,5 2 1-15,-3 1 0 0,1-3-1 0,3 3-1 16,-3-1-2-16,4-2-2 0,0 2-1 0,-4 2 3 0,3 1 1 16,-3 0 1-16,0 3 0 15,2 2-5-15,-4 1 2 0,3 3-2 16,-1 0 1-16,-3-1 0 0,0 6-2 0,2-2-2 16,0 4 1-16,-1 0 0 0,0 2 1 0,-1 0 4 0,1 4-5 15,4-1-2-15,-2 0 0 0,3-1-4 16,2-3 3-16,3-2 2 0,1-3 1 0,2-1 3 0,1-2-2 15,4-2-1-15,2 2 1 0,-1-3-4 0,3 3 4 16,3-3-2-16,-3 1 0 0,4 2-1 16,2 0-1-16,0 2 1 0,2 1 1 15,-1 1 3-15,1 2-2 0,5 3-5 16,-1-1-1 0,2 1-1-16,2 3 3 0,0 0 1 0,0-1 1 0,1 3 0 0,0-2-2 0,1 1-1 0,3-1-1 15,2-1 0-15,0 2 0 0,1-4 3 0,2 0 0 0,1 0 0 16,1-2 1-16,-1-3 2 15,4 2-2-15,2-4 2 0,-1 2-1 0,4-4 0 16,3 1 4-16,1-3-1 0,1 1 1 0,3-1 1 16,3 2-3-16,-2-3 0 0,3 1-1 15,2 0 2-15,2-1-1 0,3-1 2 0,4 1-4 16,-2-2 1-16,4 2 0 0,3-1-3 0,1 2 5 16,2-2-1-16,2 1-1 0,1-2 3 0,-1 1 0 0,1-4-1 15,4 0 1 1,-3-3-2-16,5 0-2 15,-2-4 3-15,4-3-1 16,1-2 7-16,2-3 3 0,3-3-4 16,-1 0 0-1,2-2-2-15,0-1-4 0,-2-3 1 0,2-1-1 0,-3-1 1 0,5-1 0 0,0 0 5 0,3-5-1 0,3 0-1 16,1-3-1-16,2 0-3 0,2-1 1 0,0-2 0 0,1-1-7 0,1-3 4 16,-3 1-3-16,6-2 0 0,0 0 9 0,-1-3-7 0,5-3 2 15,-4-3-1-15,0 0 0 0,3-3 0 16,-6 1 0-16,1-3-1 0,-1-1-1 0,2-1 1 0,-3-4 3 0,-5-3-2 15,0-2 9-15,-5-1-4 0,-1-4-4 16,-1-2 2-16,-4 0-8 0,-5-4 4 0,-2 0 3 0,-5-2-1 16,-3-1 1-16,-5-2 2 0,-4-2 1 15,-4-2 0-15,-4 2-3 0,-4-3 1 16,-2 0-1-16,-5 1-2 16,-4-3 5-16,0-1-3 0,-1-2 0 0,-6-1-2 0,-3 0-2 0,-1-2 3 15,-5-1-1-15,-2-1 0 16,-1 0 1-16,-1 2-3 0,-9 0-1 0,0 2-5 0,-2 1 5 0,-6 3-2 15,-3 1 3-15,1-3 7 0,-7 0-8 16,-1 0-2-16,-6 3-2 0,-3 1-5 0,-4 1 6 16,-2 3 0-16,-2 1 1 0,-2 1 5 0,-3 2-7 0,2 4 0 15,-6 2 0-15,0 0 1 0,1 3 2 0,-7-1 2 16,-2 3-4-16,-7 0-7 16,1 3 5-16,-6 1-1 0,-6 7 1 0,4 0 5 15,-8 5-5-15,-1 0 0 0,0 3-1 0,-6 3-7 16,-4 2 6-16,-2 3 3 0,-2 3-2 15,-3 3 10-15,0 3-6 0,-2 2-8 0,-2 5 0 16,0-1-8 0,1 8 1-16,-2 6-5 0,5 1-10 15,2 5-15-15,8 3-14 0,8 2-23 16,4 3-37-16,10 3-49 0,9 2-82 0,7 3-308 16,16-8-604-16,14-9-188 0</inkml:trace>
  <inkml:trace contextRef="#ctx0" brushRef="#br0" timeOffset="35166.8235">16033 1863 2181 0,'0'0'55'0,"0"0"-6"0,0 0 44 0,0 0 16 15,0 0-5-15,0 0-23 0,0 0-61 0,0 0-34 0,0 0-8 16,0 0 9-16,0 0 15 0,0 0 17 0,0 0 7 0,-22 68-2 0,14-31-3 0,-2 7 4 0,-3 6 5 0,-2 5 0 16,-5 6 1-16,-6 7-5 0,-4 6 0 0,-1 5-1 15,-2 3-1 1,-4 6 0-16,-3 2-2 0,3 2 0 0,-3 7 0 15,2 6 9-15,-1 4-1 0,6 7-1 0,1 4-1 0,1 1-8 16,-4-5 1-16,4-8-1 0,0-10-1 16,0-9 3-16,1-4 3 15,0-3 1-15,5 1-4 0,-2 2-5 0,5 1-8 16,-5-1 1-16,3-5 0 0,-2-1-2 0,3-5 2 16,0-2-2-16,2-1-1 0,-3-1-1 15,9-2 0-15,-3-6 1 0,4-1 0 0,-2-6 2 0,3-3-2 0,-2-6 0 16,5-6 0-16,0-6-5 0,2-6 5 0,0 0-1 0,0-4-1 0,-1-2 3 15,4-5-6-15,-1-3-2 16,4-6-6-16,1-4-9 0,0-2-7 0,1-2-17 0,0-1-19 16,0-5-31-16,1-4-84 0,2-2-153 0,7-10-323 15,-2 3-514 1,-3 6 203-16</inkml:trace>
  <inkml:trace contextRef="#ctx0" brushRef="#br0" timeOffset="35634.2749">17268 2109 1757 0,'0'0'142'0,"0"0"-20"0,0 0 47 15,0 0 32-15,0 0-18 16,0 0 7-16,0 0-34 0,0 0-30 0,0 0-38 15,0 0-29-15,0 0-27 0,0 0-28 0,0 0-23 0,0 0-7 16,0 0 5-16,75-77 7 0,-75 101 19 16,-3 5 6-16,-2 6 0 0,0 7-1 0,-5 5-1 15,-1 2-2-15,-3 5-3 0,-3 5 1 16,-5 4 0-16,-4 5 4 16,-1 8 2-16,-5 6-1 0,-1 6 0 0,2 2 0 0,-1 3 1 0,2 0 4 15,2-3 1 1,-2-1 3-16,1 0-1 0,2-1-1 15,-3 2 4-15,0 2-3 0,1 2 4 0,-2-2 4 0,2-1-5 0,0 1 5 16,0-2-9-16,0 2-3 16,1-2-1-16,-1 2-7 0,-1 2 5 0,1-3-2 0,-1-2-1 0,0-2 1 15,0-3 0-15,0-4 3 0,0-1-1 16,4-8-2-16,-4-6 0 0,3-3-2 0,3-6 1 0,1-4 1 16,2-3-3-16,0-4-2 15,5-9 1-15,0-6-2 0,4-9 2 0,2-3-3 0,1-5-1 0,4-3-6 16,-2-3-12-16,4-4-14 15,1-1-17-15,0-2-16 0,1 0-19 0,1-2-23 16,-1-4-114-16,1-5-322 0,0 0-632 16,0 2-219-16</inkml:trace>
  <inkml:trace contextRef="#ctx0" brushRef="#br0" timeOffset="36148.1837">13993 3661 2419 0,'0'0'17'16,"0"0"-3"-16,0 0 19 0,0 0 25 15,0 0 24-15,0 0 22 0,0 0-10 0,0 0-12 16,0 0-17-16,0 0-20 0,0 0-12 0,0 0-14 16,0 0-12-16,-8-27-3 0,8 27-3 0,0 0-1 15,1 0 3-15,1 0-3 0,3 1 13 16,6 1 7-16,4 2 9 0,5-2 11 0,6 0-5 0,5 3 2 16,6-4-5-16,10 0 2 0,5-1 0 15,9 0-5 1,10-3 4-16,8-1-8 0,7-2 0 0,12-1-2 15,6-1-4-15,13 0 4 0,6-1-5 0,9-2 0 16,6 0-2-16,5 1-5 0,3-2 0 16,-2 2-5-16,0 1 0 0,-3-1-1 0,-6-1 0 0,-3 4 0 0,-4-3-4 0,-6 0 4 15,-7 3-2-15,-5 2 1 16,-7-2 5-16,-11 3-6 0,-7-1 4 0,-11 3-1 0,-11-2-6 16,-10 2 6-16,-8-1-4 15,-12 0 3-15,-11 2 5 0,-6-2-1 16,-8 3 11-16,-5-1 5 0,-3 1 6 0,0 0 1 15,0-1-8-15,-3-1-7 0,-2 1-23 0,-4-3-3 0,-1-2-11 0,-5-1-18 16,-5 1-8-16,-6-2-34 0,-3 0-46 0,-3 1-146 16,-2-1-193-16,6 2-353 0,8 1-896 15</inkml:trace>
  <inkml:trace contextRef="#ctx0" brushRef="#br0" timeOffset="36541.1083">14844 2501 1247 0,'0'0'309'0,"0"0"9"0,0 0-43 0,0 0-26 0,0 0-61 0,0 0-36 16,0 0-62-16,0 0-42 0,0 0-30 16,0 0-16-16,0 0 0 0,0 0 11 0,0 0 17 15,0 0 20-15,-38 55 6 0,35-33-4 0,2 2-10 16,-1 2-7-16,-4 3-9 0,3 3-4 0,-1 2-4 16,-2 3-11-16,-2 3 4 0,4-1-4 0,-4 2-3 15,2-2 5-15,1 0-5 16,-2-2 5-16,2 0 4 0,-3-3 2 15,-2-4 7-15,2-1-3 0,0-6 0 0,0 0-11 16,0-5 0-16,0-2-6 0,0-3-11 16,3-1-4-16,-3-3-26 0,3-2-25 0,-1-3-34 0,-2 0-50 0,3-3-86 0,-2-1-241 15,0 0-591-15,5-1-187 16</inkml:trace>
  <inkml:trace contextRef="#ctx0" brushRef="#br0" timeOffset="36991.1328">14574 2419 1311 0,'0'0'218'15,"0"0"14"-15,0 0 5 0,0 0-22 16,0 0-37-16,0 0-35 0,137-73-43 0,-105 70-24 16,6 1-16-16,0 2-4 0,1 0-10 15,3 3-11-15,-2 4-11 0,0 5-13 0,-3 2-5 0,1 2-2 16,-4 1-1-16,1 5-2 0,-3 0 0 15,-2 1 1-15,-6 3-4 16,1 1 2-16,-9 2 1 0,1-2-4 0,-6 3 7 16,-3 0-5-16,-5 1 1 0,-1 0 6 0,-2 0-5 0,-4 0 9 15,-5-2 2-15,-3 0 2 0,-4-2 6 0,0-2 0 16,-5 0 0-16,-5-2 2 16,-3 0-2-16,-2-1-1 0,-1 1 3 0,-1-3-2 0,-4-3 0 15,2 0-1-15,-3-3-1 0,-2-3-1 0,0 0 5 16,5-1-2-16,-2-2 2 0,1-1 3 0,3-1 0 15,3-2 6-15,6-1 0 0,-2-1 1 16,4-1-2-16,0-1-3 0,4 1-3 16,2-1-5-16,0 0-4 0,2 2-5 15,0-2-3-15,1-2-2 0,3 2-2 0,0 0 0 16,1 0-2-16,4 2-1 0,-3-1 1 0,0 1-3 0,4 0 1 0,-3 1 0 16,3-1-1-16,-1 1 0 0,4-1-2 0,-1-1 1 15,1 2 1-15,-2 0 0 0,-1 1-7 16,3 2-18-16,-1 1-29 15,-4 1-40-15,5 2-57 0,0 2-93 16,1 0-246-16,0 0-676 0,0-5-157 0</inkml:trace>
  <inkml:trace contextRef="#ctx0" brushRef="#br0" timeOffset="37552.0506">14648 3959 1991 0,'0'0'204'0,"0"0"4"0,0 0-17 0,0 0-6 0,0 0-34 0,0 0 0 0,0 0-39 0,0 0-25 16,0 0-18-16,0 0-21 0,0 0-5 16,0 0-9-16,-38-87-11 0,28 87-4 0,-2 0-8 0,-1 1-3 15,-5 5 0-15,-3 3 0 0,-2 2 0 16,-4 3-1-16,2 4-1 0,-2-1-4 16,0 2 1-16,4 2 0 0,2 0 2 0,3 1 2 15,5 0-5-15,3 0 0 0,2 1-3 0,5-1-2 16,3-1 3-16,1-1 0 15,3-4 0-15,10-1 3 0,2-2 0 0,4-4 1 16,7-2 3-16,2-4 2 0,-1-3 1 16,0 1 0-16,1-5-1 0,1-4-3 0,-3-3 4 0,-1-4 1 15,2-1 0-15,-3-1 6 0,1-2-6 0,-4 1-2 0,-3 0 0 16,-2 0-3-16,-5 3 7 0,-4 4 4 0,-4 2 0 16,-3 2 0-16,0 2 2 0,-1 3 2 15,0 1 7-15,0 1 7 0,0 0-7 16,0 0-5-16,0 0-10 0,0 0-16 0,0 1 6 0,0 1-3 15,0-2-4-15,-1 3 2 0,0 2-17 0,-1 9 4 16,-6 7 5-16,-2 10 4 16,0 3 10-16,-1 5-2 15,0 4-4-15,0 3 2 0,-1 5-1 0,-4 5 0 0,3 6 0 0,-6 6-7 0,-1 5-33 16,0 0-54-16,0 3-118 16,8-19-385-16,2-19-1219 0</inkml:trace>
  <inkml:trace contextRef="#ctx0" brushRef="#br0" timeOffset="42529.8473">18249 4328 477 0,'0'0'354'0,"0"0"14"15,0 0-30-15,0 0-36 0,0 0-44 0,0 0-21 0,0 0-32 0,0 0-36 16,0 0-37-16,0 0-38 0,0 0-28 16,0 0-23-16,6-26-13 0,-6 27-14 0,0 1-5 0,1-2-4 15,-1 1-6-15,2-1 3 0,-2 1-9 16,0 0-5-16,0 0-5 0,2 1-15 15,2 1 17-15,2 5 10 0,5 5 13 0,4 0 20 16,6 3-3-16,1 2-2 0,5 2-4 16,1 0-5-16,3 2-4 15,1 3-2-15,2 3-4 0,4 3 0 0,2 1 1 16,2 3-1-16,5-1 4 16,0 1 2-1,5 3-5-15,3 1 3 0,-1 2 0 0,4 1-2 16,-1 0 5-16,0 1-2 0,0 0 2 0,-2-1 1 0,3-2-2 0,-1 3 2 0,2 0-2 0,1-2 4 0,-1 2 3 0,4-2-2 0,-4 0-1 15,1 0-7-15,-3-3 1 16,1 0-1-16,-2-2-1 16,-2 3 5-16,-2-1-9 0,-1 0-5 15,-3 3-1-15,1 0-1 0,-2 1 4 0,2-2 3 0,-4-1 1 0,-1 1-1 0,-2-2-2 0,0 0-1 16,-4-1 0-16,0 0 0 0,-3-3 0 0,-3-4 0 16,-1 1 3-16,-1-3-2 15,-1-3 3-15,-2-2 0 0,-1-3-1 0,0 0 2 0,-1-1-1 16,-3-3-1-16,1 0 0 0,-2-3-2 0,-4-1 0 15,2-1 3-15,1-2 1 16,-2 1 3-16,-3-2 2 0,2-1-1 0,-2-1-1 16,-1-2 0-16,-2 0-3 0,-3 0-1 0,-2-2-2 0,-3 1-1 15,0-2 1-15,-3-1-1 0,2 1 1 16,-3-1 0-16,0 0-1 0,0 0-1 16,0 0-1-16,0 0 1 0,0 0-2 0,0 2 1 0,0-2 0 0,0 0 1 15,0 0 3-15,0 0-2 0,0 0 1 16,0 0 0-16,0 0-3 0,0 0-1 15,0 0-4-15,0 0-7 16,0 0-11-16,-3 0-20 0,3-2-22 0,-1 2-35 0,-2 0-46 16,2 0-39-16,-5 2-84 0,-2 4-229 0,2-1-549 15,0-2-198-15</inkml:trace>
  <inkml:trace contextRef="#ctx0" brushRef="#br0" timeOffset="42913.7288">20050 6350 2107 0,'0'0'250'0,"0"0"-128"0,0 0 3 0,0 0-17 0,0 0-39 0,0 0-15 0,0 0-19 16,0 0 14-16,0 0 18 0,0 0 12 0,0 0 10 15,0 0-14-15,0 0-16 0,0 0-10 0,127 52-7 16,-95-38-12-16,6 1-4 0,0-1-5 15,0 0-2-15,4 0 7 0,0 2-9 0,-1-2 3 16,2 0-5-16,-2 0 2 0,-1-2-4 0,0 1-2 16,-1-1-1-16,-2 1-11 15,1-1 6 1,-5-1 2-16,3 1-2 0,-4-1 8 16,-2-2-5-16,-2-2-3 15,-3 0 1-15,-3 0-8 0,-4-2 7 0,-3-2 1 0,-5 0 1 0,-3-1 1 16,0-1 0-16,-5-1 1 0,-2 0 1 0,1 0 7 0,-1 0-2 0,0 0 2 15,0 0 0-15,0 0-6 0,0 0 2 0,0 0-4 0,0 0-8 0,0 0-3 16,0-3-15-16,0 0-28 0,-1-2-22 16,1-2-28-16,-2-1-38 0,-1-1-49 15,0-3-152-15,1 3-454 16,1 3-915-16</inkml:trace>
  <inkml:trace contextRef="#ctx0" brushRef="#br0" timeOffset="43330.8716">21144 5788 1833 0,'0'0'250'0,"0"0"33"0,0 0-31 0,0 0-54 0,0 0-25 0,0 0-26 16,0 0-25-16,0 0-23 0,0 0-26 0,0 0-30 15,0 0-16-15,0 0-16 0,0 0-7 0,0 0 4 16,-11-72-13-16,11 76-3 0,0 1 1 0,0 6-3 15,1 5 9-15,3 3 7 0,-1 4-3 0,0 4 3 16,-3 1-5-16,1 2 3 0,-1 4-1 0,0 5 1 16,-1 2 0-16,-3 5-1 15,-3 3 2-15,-1 1-3 0,0 0 4 0,-2 0 0 16,1 0 3-16,-1-2 8 0,1 0-3 0,1-5-1 0,0-5-2 16,3-4-9-16,0-6 2 0,-1-1-1 0,1-4 1 15,3-3 2-15,-2-1-3 0,0-2 3 0,3-4-2 16,-1-3 1-16,0-3 2 15,1-2-1-15,1-2 2 0,-2-2 0 0,2 0 0 0,0-1 3 16,0 0 2-16,0 0 4 0,0 0-2 0,0 0 0 16,0 0-6-16,0 0-7 15,0-1-5-15,0-1-7 0,0 0-12 0,0-2-12 0,2-1-38 16,3-2-42-16,1-3-63 16,4-1-123-1,5-3-306-15,-5 4-624 0,0 2 33 0</inkml:trace>
  <inkml:trace contextRef="#ctx0" brushRef="#br0" timeOffset="44514.6813">23502 6077 987 0,'0'0'202'0,"0"0"-65"0,0 0-7 0,0 0 30 15,0 0 30-15,0 0 4 0,0 0 0 0,0 0-32 16,-32-125-35-16,31 117-17 0,-1 2-33 16,-3-2-17-16,3 3-5 0,0 0-13 15,-5 0-8-15,4 1-7 0,-5 1-8 0,0-1-1 16,-2 0-7-16,-3 4-1 0,-1-3 1 0,-5 2-1 15,-4 1 1-15,-3 0 3 0,-4 0 1 16,1 0 3-16,-1 0-1 0,-3 0 2 16,1 1 0-16,-5 2-1 0,2 1 0 15,-3 1 0-15,-1 0-2 0,2 1-3 16,-1 1 0-16,0-2-1 0,-2 4-2 0,-1-1 2 16,2 0-4-16,4 2-2 15,-2-1-1-15,6 0 0 0,3-1 0 0,3-1 1 16,-2 2 0-16,3 0-1 0,-2 2 2 0,3 1-1 0,-3-1-1 0,2 1 3 15,2-3-4-15,-1 3 0 0,-3 1 1 0,-1 1-2 0,-1-1 2 0,-3 4-2 16,-3 1 2-16,1 1 3 0,-5 4 0 16,0 1-2-16,-7 0 0 0,3 5-2 0,-7 1 2 15,3 1 0-15,-4 0 1 0,0 2 2 0,2-2-3 16,-3 0 0-16,8-1-1 0,-1-1-3 16,3 2 0-16,3-4 0 0,-1 1 1 0,2 1 0 15,3-1 2-15,-1-1-1 0,2 2 0 0,2-1 4 16,2-1 0-16,3 0-1 0,-2 1 1 0,2-2-6 0,1 0 2 15,5 2-1-15,-1-1 1 16,0 3 2-16,0 1-2 0,0-1-1 0,-2 1-1 16,1 2-2-16,-1 2 2 15,-2 2 0-15,3 2 2 0,0-3-1 16,2 1 0-16,2 1 0 0,1 2 2 0,0 3 0 16,5 2-1-16,1 1-1 0,0-3 1 0,2-4-7 0,0-2 7 15,3 2-1-15,1 0 1 0,4 2 6 0,0 3-7 16,1 0 1-16,-2-4-2 15,4 0 0-15,1-2 2 0,6 3 1 0,-2 2 0 0,3 1-4 0,4 1 2 0,-3-3 0 16,4-1-2-16,2-1 6 16,3 0-5-16,3 1 0 15,3 0 0-15,4 1-4 0,2-2 2 0,2-1 3 0,1-1 1 0,2-1 1 16,0-2-2-16,2 1-1 0,7 3 0 16,0-1 0-16,4 2 1 15,2-4-1-15,3 1 4 0,1-4-5 0,0-3 3 0,2-1-2 16,2 1 0-16,1-3 2 15,0-2-1-15,3-2-1 0,1-2 1 0,0-3 1 0,3-3 0 0,3-2 2 16,2-3-1-16,1 0-1 0,2-2 1 0,-2-1-4 16,3-2 1-16,-4-2 1 0,-1 0 1 0,2-3 0 0,2 1 1 15,-2-5-5-15,3-3 2 0,-1-2 2 0,1-1 0 16,-3-4 3-16,3-1-3 0,-6-3-1 0,-3-1-1 16,3-3 0-16,-3-3 2 15,-1-3 0-15,-1-1 1 0,3-3-1 16,-3-4 1-16,3-1-1 0,1-5-2 15,-3-1 4-15,-1-4-3 0,-6-1 1 0,1-6 1 0,-1 0-3 0,-7-3 1 0,-2 0 0 16,-2-4 2-16,-7 0 2 16,-2-3-3-16,-1-6 0 0,-7 1-1 15,1-2-1-15,-4-2 1 0,-1 1 1 0,-6 1 1 0,0-1-1 0,-5 5 0 16,-5 0-1-16,-1-1 1 0,-2 1-4 0,-3 0 4 16,-3-2 0-16,-2 0-1 15,-1-2-3-15,-4-1 4 0,-2-1 0 0,-4 4 0 0,-1-1 6 16,-5 2-9-16,1-2 0 0,-4 2-1 15,-2 1-5-15,2 1 6 0,-4 0 0 0,-2 5 2 16,-1 2 3-16,-3 3-6 0,-2 2 1 0,-1 4-1 16,-5 0-1-16,1 1 1 15,-6 1-2-15,-3 2-2 0,-2 1 0 16,-6 4 1-16,0 2 0 0,-2 3 1 0,-3 3 3 0,-1 0-4 16,-5 7-1-16,-3 1-2 0,0 5-4 0,-7 4 5 15,-2 3 0-15,-5 4 0 0,-8 3 2 0,-2 5-7 16,-1 0-1-16,0 5-9 0,0 7-13 0,3 5-17 0,6 5-11 15,2 6-31 1,2 2-51-16,6 5-76 0,1 4-243 0,22-8-596 16,16-10-572-16</inkml:trace>
  <inkml:trace contextRef="#ctx0" brushRef="#br0" timeOffset="45133.3284">22745 5895 277 0,'0'0'476'0,"0"0"-411"0,0 0 26 0,0 0 36 15,0 0 24-15,0 0 54 0,0 0 32 0,0 0 12 16,0 0 2-16,121-95-26 0,-117 95-41 16,-4 0-43-16,0 0-46 0,0 0-31 15,0 0-25-15,0 0-18 0,0 0-14 0,0 4-10 0,-2 1 5 16,-1 3 10-16,-2 5 11 16,-4 3 8-16,1 5-1 0,-3 3-7 0,-1 3-7 0,-2 5 4 15,-4 4 1-15,-4 5 0 16,1 2 6-16,-4 2-11 0,-1 3-1 0,-2 2 2 15,-2 4-5-15,-2 6 7 0,-2 2 0 0,0 5 0 0,2 2 3 16,0 1-3-16,1 3 0 16,2-1-4-16,1-1 2 15,3-3-3-15,0-4 6 0,2-6 5 0,1 0-1 0,-2 3 9 0,-1 5-3 0,2 5-3 16,-2 1-8-16,1 2-5 0,-3-1-4 16,2 0-1-16,-3 2 0 0,0 0-1 0,2 7 0 0,0 0 1 15,2 2-1-15,-3-4 4 16,4-3-2-16,-4-6-3 0,5-6 4 0,-1 1-7 0,-1-4 1 15,1-1 1-15,4-5-2 0,1-3 2 0,1-3 1 0,-1-4 2 16,3 0-6-16,-1 0 4 0,3-2-6 16,-3-4-1-16,5-6 6 15,0-1-6-15,1 0 3 0,0 2-1 0,0 1-5 0,2-2 7 16,3-5-1-16,-1-3 1 0,3-4 3 16,-1-7-6-16,-1-3 2 15,4-2-1-15,-1-3-3 0,0-3 1 0,2-1-4 0,0-2-5 0,0 0-13 0,0-1-11 0,0 0-16 16,0 0-18-16,2-6-22 0,2-2-55 15,7-5-110-15,4-5-285 16,-3 3-636-16,-3 4-167 0</inkml:trace>
  <inkml:trace contextRef="#ctx0" brushRef="#br0" timeOffset="45650.6065">23950 5747 2278 0,'0'0'115'0,"0"0"-99"0,0 0 8 0,0 0 7 16,0 0 2-16,45-124 22 0,-43 116 31 0,-1 3 35 15,-1 2 15-15,0 2-22 0,0 1-35 0,0 0-46 16,0 0-27-16,0 1-20 0,0 5-12 15,0 4 9-15,-2 8 10 0,-4 4 11 0,3 4 11 16,-4 5-5-16,2 3-7 0,-2 6 2 16,-2 4-2-16,0 8 0 0,-3 4 2 0,-2 7 3 15,-5 7 3-15,-2 5 4 16,-5 3 5 0,0 6 0-16,-2 0 1 15,-1 5-1-15,0-1 0 0,3-1-1 16,-1 0 2-16,4-4 1 0,-4-2-1 0,2 0 1 15,-2 0 0-15,-1 0-1 0,3 1 3 0,-3 0-3 0,-1 2 0 0,1-1-1 16,2 0-1-16,-4 1-2 0,-1-2-2 0,-1 2 4 0,-6 1-4 0,1 4 1 0,2 1 5 16,-2 0-10-16,3 3 0 0,-3-4 0 0,0 2-9 15,1-3 5-15,-3-1 2 0,4-3-5 16,-2 1 8-16,4-6-4 0,-4 0-3 0,5-6 0 0,1-5-3 0,0-7 2 16,1-3 1-16,0-3 1 15,6-6 1-15,-1-4-3 0,5-11 2 0,6-3-5 0,-2-10-1 16,6-4 4-16,4-4 0 0,-1-4 2 0,3-4-1 15,0-3-6 1,4-2-3-16,0 0-8 0,0 0-1 0,5-6-17 0,-2-4-20 16,3-3-19-16,-1-4-44 0,3-4-43 0,0-6-96 15,2-4-256-15,-5 7-651 0,1 6-215 0</inkml:trace>
  <inkml:trace contextRef="#ctx0" brushRef="#br0" timeOffset="46180.8455">20761 7407 2197 0,'0'0'24'0,"0"0"-11"0,0 0 19 0,0 0 30 0,0 0 27 0,0 0 20 0,0 0-5 0,0 0-9 0,0 0-6 0,0 0-8 16,0 0-3-16,0 0-19 0,0 0-17 0,7-36-8 0,12 35-11 16,2 1 1-16,9 0 6 0,2 1 3 15,9 0 5-15,8 2-1 0,4 0 1 16,11 0-4-16,7-1 0 0,6 0-2 0,8-1-1 31,9-1-1-31,5 0-6 0,9 0 0 0,11 0-3 16,6 0-4-16,7 0 5 0,4 0-8 15,8 2-3-15,1 1-1 0,0 2-4 0,5 0 2 16,-6-2 0-16,-1 0 1 16,-6 0-5-16,-6-2 3 0,-12 1-2 0,-4-1-2 0,-13-1 7 0,-10 0-5 0,-8 0 0 0,-11 0 3 15,-4 0-10-15,-12-3 7 0,-10 1-1 0,-7 1-2 0,-8 0 9 16,-8 0-4-16,-11-1 1 15,-4 2 5-15,-7 0 0 0,-2 0 4 0,0-1 2 16,-1 1-6-16,-2-1-6 0,-4-1-7 0,-4-1-11 0,-6 0-14 16,-4 0-12-16,-9 1-23 0,-2 1-17 15,-7 1-26-15,-2-2-45 0,0 1-80 16,-5-1-221-16,10 1-633 0,13 0-528 16</inkml:trace>
  <inkml:trace contextRef="#ctx0" brushRef="#br0" timeOffset="46766.4118">21855 6580 878 0,'0'0'318'0,"0"0"21"0,0 0-43 15,0 0-24-15,0 0-15 0,0 0-25 0,0 0-28 0,0 0-32 0,0 0-29 0,0 0-31 16,0 0-32-16,0 0-28 0,0 0-23 0,10-72-14 0,-31 80-4 16,-2 3 3-16,-7 3-2 15,-4 6 3-15,0 2 0 0,1 2-5 0,-1 2 2 16,3 0 0-16,1 3-2 0,4 0 3 0,1 3-5 16,7-2 0-16,2-2-3 0,7-1 0 0,7-4 1 15,2-4-1-15,0 1 2 0,10-3-2 16,2-1 4-1,6-2 3-15,2-4-1 0,3 0 7 0,5-5-3 0,0-1 1 0,1-4 1 16,-2 0-9-16,3-4 7 0,-1-4-2 16,0 0-2-16,-1-1 5 15,-4 0-8-15,-3 2-1 0,-4 0 0 0,-6 4-3 16,-6 0 2-16,-1 2-1 0,-3 1-1 0,-1 0-2 0,0 0-2 0,0 0-3 0,-5 5-3 16,2 1 4-16,-8 6-2 0,-4 8 4 0,-2 3 4 15,-1 2-8-15,-2 4 5 0,0 1-1 0,4 2 1 16,-3 0 3-16,1 2-2 15,-2 2-2-15,0 0-1 0,1 1-15 0,1-3-19 0,5-4-38 16,0-3-61-16,3-7-96 0,3-7-322 0,4-5-738 16</inkml:trace>
  <inkml:trace contextRef="#ctx0" brushRef="#br0" timeOffset="47216.1791">21580 4764 1411 0,'0'0'235'0,"0"0"13"0,0 0-7 16,0 0 6-16,0 0-17 0,0 0-31 15,0 0-31-15,0 0-26 0,0 0-23 0,0 0-17 0,0 0-24 16,0 0-24-16,0 0-18 0,0 0-19 16,28-25-8-16,-28 26-6 0,1 2-2 0,0 2-3 15,1 2 2-15,5 4 1 0,-1 5 0 0,2 2 4 16,3 2-2-16,3 1 2 0,0 4 1 15,3 0 0-15,-2 0-2 16,2 2 1 0,1 1-4-16,-3 0 1 0,4 2 0 0,-1-3 0 0,-3 1 0 0,3-1 0 15,-1-1 2-15,-3-3-2 16,2-2 3-16,-3 1-3 16,-3-4-2-16,-1 0 2 0,-1 0 0 15,-2-1 3-15,1-2 3 0,-3-2-3 16,2-4 0-16,-4-2-6 0,0-2-8 0,2 0-8 0,-4-3-15 0,2 0-12 0,-2-2-16 0,0 0-23 15,0 0-27-15,-2 0-30 0,-3-1-116 0,3-2-356 0,0 0-918 0</inkml:trace>
  <inkml:trace contextRef="#ctx0" brushRef="#br0" timeOffset="47536.3673">21993 4773 1862 0,'0'0'414'0,"0"0"-126"0,0 0-79 0,0 0-17 0,0 0-22 15,0 0-28-15,0 0-32 0,0 0-27 0,0 0-24 16,0 0-22-16,0 0-16 0,0 0-12 0,0 0-3 16,0 0-7-16,-39-53 0 0,30 65 5 15,-3 4-4-15,-4 3 5 0,1 5-2 0,-3-2-3 16,-2 4 2-16,-1 1 0 0,0 5-1 0,-3 1 3 16,-1 0-1-16,1 3-1 0,-2 0 2 15,5-1-1-15,-2-2-3 16,2-1 2-16,3-1 1 15,-1-3-6-15,6-2 5 16,-4 0 0-16,3-3 2 0,-2 2 11 0,4-4-5 16,0-5 0-16,2 0-4 0,1-5-12 0,0 1 2 0,4-4-8 0,0 2-15 15,-1-1-8-15,2-1-30 0,-1-2-35 0,1-2-40 0,3-3-71 0,1-1-152 0,0 0-403 16,0 0-890-16</inkml:trace>
  <inkml:trace contextRef="#ctx0" brushRef="#br0" timeOffset="47923.6898">21433 5028 1727 0,'0'0'471'0,"0"0"-152"0,0 0-69 16,0 0-26-16,0 0-50 0,0 0-32 0,0 0-33 16,0 0-30-16,0 0-21 0,0 0-15 0,0 0-2 15,0 0-13-15,0 0-5 0,0 0-3 0,16-33-15 16,6 30 3-16,6-1-7 0,5 2-1 15,7 0 6-15,4 0-7 0,2 2 4 16,5-1-1-16,2 1-7 0,4 0 8 0,-3-1 3 16,3 2-1-16,-4-1 2 15,-2 0-3-15,-3 0 1 0,-4 0 0 0,-3 0 3 16,-3 0 3-16,-7 1-1 0,-2-1 1 16,-6 0-4-16,-3 0-1 0,-4-1 0 0,-10 0-3 15,0 1 10-15,-4 0-2 0,-2 0 3 0,0 0 2 0,0 0-1 0,0 0-2 16,0 0-2-16,0 0 0 0,-1 0-3 0,0 0 0 15,0-1 0-15,0 1-2 0,-1 0-2 16,0-1 0-16,2 1-2 0,0 0-2 0,-1 0-12 16,1 0-7-16,-1-1-14 0,1 0-22 0,0-1-25 15,-1 1-52-15,-1-1-142 0,-1 1-505 16,1 1-1029-16</inkml:trace>
  <inkml:trace contextRef="#ctx0" brushRef="#br0">17657 1339 0 0,'0'0'0'0,"0"0"0"0,0 0 109 0,0 0 314 0,0 0-76 0,0 0-49 0,0 0-57 0,0 0-38 0,0 0-46 0,0 0-35 15,0 0-4-15,0 0 4 0,-31 5 6 16,31-4-5-16,1-1-21 0,-1 1-31 0</inkml:trace>
  <inkml:trace contextRef="#ctx0" brushRef="#br0" timeOffset="53426.5151">21314 7736 58 0,'0'0'444'0,"0"0"-35"0,0 0-52 15,0 0-44-15,0 0-29 0,0 0-38 0,0 0-34 0,0 0-31 16,0 0-21-16,0 0-15 0,0 0-14 16,0 0-12-16,-48-35-11 0,48 33-19 15,2-1-22-15,5-1-24 0,1 1-19 0,3-2-13 0,5 0 0 16,3 2-1-16,5 1 1 0,0-1 0 15,5 2 2-15,-3 1-2 0,0 0-2 0,-4 0-3 16,-1 1 0-16,-1 2-3 0,-3 0 2 0,-5 2-2 16,-2 2-1-1,-1 0 1-15,-6 1-5 0,2 3 1 16,-5-1 3-16,0 4 0 0,-8 1 6 0,-2 2-1 16,-5 0 1-16,-1 1 0 0,-3-2 1 0,0 0 0 0,0-2-1 0,3 0 0 0,-3-3-3 15,0 0 0-15,1-3 1 0,4-1-1 16,3-3 1-16,2 1 0 0,3-3-1 15,3 1-3-15,3-2-5 0,0 0 3 0,0-1-1 16,0 0 1-16,6 1 6 0,1 3-4 0,5-1 0 0,4 2 1 16,1-1-6-16,2 3 6 0,3 1 0 0,-2-1 0 15,-1 1 1-15,-2 1-5 0,1 1 0 16,-3-1 1-16,-2 1 0 0,-5 0 0 0,-2 3 0 16,0 0 0-16,-4 3-2 0,-2-2 2 15,0-1 3-15,-8 1 1 0,1-1 9 0,-5-1-6 16,-1-1-1-1,-2-1 2-15,-2 1-5 0,-1-2 10 16,-3-1 2-16,-1-1 0 0,-2-2 0 0,-1 0-4 0,-5-1 0 0,1-2 0 16,-1-2 1-16,3 0-2 0,0 0-2 0,0 0-6 15,6 0-15-15,0-2-22 0,4-1-49 0,3 0-122 16,4 0-688-16,3 2-914 16</inkml:trace>
  <inkml:trace contextRef="#ctx0" brushRef="#br0" timeOffset="54873.8564">2433 5741 0 0,'0'0'0'0,"0"0"43"0,0 0 327 0,0 0 18 0,0 0-23 0,0 0-44 0,0 0-39 0,0 0-24 0,0 0-22 0,0 0-25 0,0 0-39 0,0 0-38 0,-21-7-33 15,21 7-27-15,0 0-13 0,1 0-16 0,-1 0-9 16,0 0-10-16,0 0-9 0,0 1-5 0,0 0-3 15,0 1-4-15,2-1 0 0,2 1 5 0,-1 2 2 16,1 1 4-16,3 2 2 16,2 1-5-16,2 2-2 0,-1 0-1 0,4 0-4 0,1 3 4 15,-3 1 2-15,7 2 3 16,-2 0 4-16,1 1-2 0,3 2-2 0,-1-1-4 0,3 3-2 16,-1 0 2-16,1 0-1 0,-2 3 1 15,5-1-1-15,-3 1-2 0,1 1 0 0,-1-1 0 0,1 0 1 16,0-1-3-1,-2 0-1-15,1 1-2 0,-2 1-3 16,2-2 2-16,0 1 1 0,0-2-1 0,-1 1 3 0,1 1-2 0,-3 0-1 0,3-1-1 16,-2 1 1-16,1-1 0 15,-2 0 1-15,4 0 0 0,-1 1 3 0,3 1 2 0,-3-1 0 0,3 2 3 16,-1-2-4 0,0 1 1-16,-2 0 0 0,-1-1-1 15,0 2 3-15,2 0-1 16,0-1 2-16,-1 3 2 0,0-1-1 0,3-1 0 15,-1 3-1-15,1-3-2 0,-2 2-5 0,2-2 4 0,-1 2-1 16,0 2-2-16,1-1 5 0,-1 1-6 0,-1 1 1 16,4 0-1-16,-5-1-4 0,5-2 4 0,-5 1-2 0,1 0 1 0,1-1 2 15,-1-1-3-15,-1-1 1 0,2 0-2 16,-2-2 1-16,1-3 0 0,-2 1 0 0,-3-4 0 16,-1 0-4-16,-3-4 4 0,1 1 2 15,-2-2 0-15,0-1 5 0,-5-1-5 0,3-2-1 0,-3 1-2 16,-1-4-4-16,-1 2 5 0,0-2 0 15,-2 0 2-15,-1-2 2 16,1-1-3-16,-3 1 0 0,0-4-1 0,-1 2 0 0,0-1 1 0,-1-1-2 16,0 2 1-16,0-2-4 0,0 0 4 0,0 0 2 0,0 0-1 15,0 0 4-15,0 0-6 0,0 0-1 16,0 1-2-16,1 0-1 16,1 0 3-16,-1 0-1 0,0 1 1 0,0-1-2 0,1 0-1 0,-2 0-3 15,0-1-3-15,1 1-4 0,-1-1-8 0,0 0-10 16,0 1-12-16,0-1-19 0,0 2-18 0,0-1-30 15,0 0-37-15,-1-1-85 0,-3 0-270 16,0 0-601-16,2 0-311 0</inkml:trace>
  <inkml:trace contextRef="#ctx0" brushRef="#br0" timeOffset="55278.5636">3287 7592 2014 0,'0'0'308'0,"0"0"-174"16,0 0 40-16,0 0 12 0,0 0-31 16,0 0-33-16,0 0-48 0,0 0-26 0,0 0-16 15,0 0-6-15,0 0 2 0,0 0 1 0,0 0-1 16,0 0-1-16,63-38-6 0,-39 38 0 0,-1 0-2 0,1 2 3 15,4 1 2-15,1 2 2 0,1 3 0 16,1 1-3-16,3 1 0 0,3 2-3 0,3 1-5 16,0 2-2-16,-2-1-5 15,-1-1 2-15,-2-1 1 0,-2 0-2 0,-2-1 0 0,0 0-5 16,0-2 0-16,2 2-1 16,-3-3-3-16,-4 0 4 15,0 1 0-15,-2-5 1 0,-3 1 3 0,-4-3-2 0,1-1 0 16,-6 1-1-16,0-2 2 0,-1 0-3 0,-3 0-2 0,0 0-4 15,0 0-10-15,0 0-5 0,-2-2-11 16,2 0-17-16,-1-1-22 0,-1-3-39 0,1-1-52 0,0-3-127 0,-2 2-482 16,0 2-945-16</inkml:trace>
  <inkml:trace contextRef="#ctx0" brushRef="#br0" timeOffset="55545.5559">4330 6946 2595 0,'0'0'179'0,"0"0"3"0,0 0-34 16,0 0-21-16,0 0-35 0,0 0-22 0,0 0-19 15,0 0-12-15,0 0-6 0,0 0-6 0,0 0-2 16,0 0 0-16,0 0-3 0,-56 142-1 16,56-110-2-16,0 1-4 0,-1 5-1 0,2 0 0 15,-2 7-3-15,-1-1-1 0,-2 5 1 0,1 0-4 16,-1 3 1-16,-3-1-1 15,0-2-4-15,-1-1 2 16,-3 0 1-16,-1-3 1 16,0-1 0-16,1-2-1 0,-2-6-1 15,1-3 0-15,2-3 3 0,1-5 0 0,0-4-5 16,3-3 0-16,1-2-11 0,0-4-11 0,3-2-23 0,0-3-28 0,0-3-44 0,-1-3-83 16,1-1-273-16,0 0-769 0,2 0-420 0</inkml:trace>
  <inkml:trace contextRef="#ctx0" brushRef="#br0" timeOffset="56626.3815">5777 6931 1528 0,'0'0'178'16,"0"0"31"-16,0 0 8 0,0 0-34 15,0 0-29-15,0 0-33 0,-139-50-25 0,115 48-15 0,-4 2-11 0,4 0-12 0,-5 2-11 0,-4 2-7 0,1 3-9 0,-4 2-5 0,4 0 0 0,-3 2-4 16,0 1 4-16,0 0 2 0,-1 2 0 15,1 1 0-15,1 2 0 16,0 1-3-16,1 0 1 0,-1 0-1 0,3 1-1 16,1 2-4-16,2 0 0 15,-2 2-4-15,4 0-4 0,1 2-1 0,-1 2-3 0,2 4 1 16,-1 1 1-16,3 4-2 0,-5 6 2 0,1-1-3 0,-2 9 0 16,-2 0 0-1,-1 4 0-15,0 3-3 16,1 2 3-16,-3 0 2 0,2 1-1 0,-1 1 4 0,2 0-3 0,0 0-3 15,3 1 4-15,2-2-8 16,1 0 6-16,4 0 3 0,2-2-3 0,1 1 10 0,4-1-9 16,1-1-3-16,6 3 1 0,2-1-5 0,2 3 0 0,4-3 4 0,-2 3-2 0,5-4 0 15,0 1 3-15,4 0 0 16,5 1-5-16,1 1 3 0,3-4 1 0,-1 0-3 0,5-4 5 0,2 1-8 16,-2 0 0-16,7-3 2 15,2-3-2-15,3-2 5 0,3-3-1 0,3 0 0 0,3-4-1 16,5-1-5-16,3-3 8 0,0-2-2 0,5 0 3 15,1-5 4-15,2-1-8 0,0-1-2 0,5-1 1 16,0-3-2-16,4 0 7 0,1-3 1 0,0-3-1 16,2-4-1-16,3 0-3 0,-1-4 3 15,3-1-4-15,0-3 6 0,3-3-2 0,0-1-3 0,4-1 2 16,1-7-7-16,0-3 5 16,5-5 3-16,1 0-2 0,0-7 6 0,-2-3-6 15,2-1 0-15,3-6-1 0,-3-1 0 0,1-2 1 16,-1-2-1-16,-2-2 2 0,-4-1-5 0,-6-3 2 15,-3-2 3-15,-4-3-3 0,-1-6 5 0,-2 0-2 16,-6-2-4-16,-6-5 1 0,0 0 0 16,-6-5-1-16,-7-3 5 0,-5-4 0 0,-4-3 1 15,-6-3-2-15,-5-4-2 0,-2 0-1 0,-6-1 4 16,-3-2-2-16,-8-1 0 0,-4 1 2 0,0-1-5 0,-9 4 0 16,-4 1 1-1,-6 4-1-15,-3 4-3 0,-7 4 3 0,-2 2-3 16,-7 4 2-16,-3 0 4 0,-2-1-3 15,-3 1 1-15,-3 4 2 0,-6 0-3 0,1 3 0 16,-6 3-1 0,0 5 0-16,-3 0-3 0,-6 3 2 0,-2 4 1 0,-5 3 0 0,-3 2 0 0,-5 6 0 0,-4 2 0 0,1 3 0 15,0 2-2-15,-3 4 0 16,-1-2 0-16,-1 5-1 0,1 2 5 16,-1 3-3-16,1 6 1 0,-1 4 0 0,2 2-9 0,5 5 5 15,-2 7-1-15,6 6-4 0,3 6-3 0,3 3-13 16,5 5-16-16,7 0-16 0,10 2-25 0,4 4-34 0,11 4-53 15,10-2-116 1,11-5-404-16,8-12-665 0</inkml:trace>
  <inkml:trace contextRef="#ctx0" brushRef="#br0" timeOffset="57137.6213">5957 6652 2045 0,'0'0'143'0,"0"0"-94"15,0 0 42-15,0 0 30 0,0 0 14 0,0 0-9 0,0 0-44 0,0 0-37 16,0 0-25-16,0 0 0 0,0 0 13 0,0 0 14 15,0 0 6-15,0 0 2 0,0 0 1 0,-33 161-2 16,28-111-5-16,-3 4-4 0,-1 6-8 16,-4 7-3-16,-1 7-5 0,-2 5-12 0,-3 7 2 15,-2 3-1-15,0 2-4 16,0 2 6-16,-3-3-2 0,2 2 1 16,0 2-1-16,4 0-3 0,1 1-2 15,0 0 0-15,4-3 0 0,-4-4 0 16,1-3-3-16,0-3-1 15,0-2 0-15,2 1-1 0,1-2 3 0,-1-2 0 0,2-3 2 0,2 0-3 0,2 0-4 0,0-2 0 0,1-1-1 16,3-5 5-16,-2 1-2 0,2-3-3 16,-2 0 2-1,1 1-8-15,-1-2 4 0,1-1 3 0,0-5 0 0,-2-4 5 0,1-6-6 0,-2-4-3 16,0 0-3-16,2-4 1 16,0-6 3-16,-3-1 1 0,4-7 1 15,-1-3-2-15,1-6 0 0,0-4 2 0,2-4-4 0,-2-2 2 0,4-3-8 0,1-3-9 16,0 0-10-16,0-3-19 15,0-3-26-15,0-3-36 0,0-5-45 0,0-5-64 16,6-5-151-16,-2 3-447 0,0 7-861 0</inkml:trace>
  <inkml:trace contextRef="#ctx0" brushRef="#br0" timeOffset="57563.9516">6705 6960 2275 0,'0'0'66'0,"0"0"37"0,0 0 31 0,0 0 11 16,0 0 13-16,0 0-25 0,0 0-17 0,0 0-17 16,0 0-24-16,0 0-19 0,0 0-20 0,0 0-19 15,0 0 0-15,0 0 5 0,36-64 9 16,-42 90 7-16,2 9 2 0,-5 3-10 0,1 5-6 15,1 5-4-15,-4 6-3 0,-2 2 1 0,1 6 1 16,-6 7-3-16,3 4-1 0,-4 5-4 16,0 5-5-16,0 2-1 15,0 2-3-15,-1 1 1 0,5-1 3 16,-4 5 2-16,0 0 4 0,3-1-7 16,-1 4-1-16,-1-2 0 0,0 0-4 0,3-4 13 0,-1-2 0 0,4-1-1 0,1-4 3 15,-1-1-9-15,0 1 1 0,1 1-1 16,-4 1 0-16,4-1 3 0,-2-4-2 0,-1-4 1 15,2-1-8-15,2-3 2 0,0-2 1 0,-2-4 1 16,3-6 3-16,0-9-4 0,0-6-2 0,0-9-3 16,0-3 0-16,2-5-1 0,-2-4-7 15,0-4-4-15,3-7-11 0,1-3-10 0,-2-4-13 0,3-4-20 16,-1-1-25-16,0-6-58 0,-1-5-87 16,3-7-222-16,1 1-718 0,0 6-403 15</inkml:trace>
  <inkml:trace contextRef="#ctx0" brushRef="#br0" timeOffset="58113.2768">4149 8488 996 0,'0'0'544'0,"0"0"-483"0,0 0 29 0,0 0 44 0,0 0 50 0,0 0 23 0,0 0-14 16,0 0-28-16,0 0-44 0,0 0-28 15,0 0-19-15,0 0-16 0,0 0-16 16,-102-45-11-16,108 44-8 0,3 1 1 0,2 0 6 0,7 0 5 15,-1 0 6-15,6 3-3 0,0 1 1 0,7 0 0 16,3 1-3-16,3-2 7 0,2 1-3 16,7-3-3-16,4-1-1 0,5 0-7 15,10 0 3 1,7-3 0-16,7-3-1 16,11-1-2-16,5-3-8 0,7 1-5 0,9-2-4 0,1-2-6 0,6 1 3 15,3-4 0-15,2 1 0 0,2 1-3 16,-2 0 1-16,-4-2-1 0,1 0-1 0,-7 2 4 0,-3-1-5 0,-4 1 0 15,-11 0 0-15,-3 2-8 0,-6-1 8 0,-7 2-1 16,-7 1 2-16,-5 1 3 0,-10 0-5 0,-5 3-1 0,-5 0-1 16,-12 0 1-1,-6 2 1-15,-8 0 2 0,-8 1 2 0,-7 2 5 0,-3-2 5 16,-2 2 2-16,-4-1-3 0,-1 0-4 0,-5-3-13 0,-2 1-6 0,-4 0-11 16,-5 0-18-16,-2 0-12 0,-6 1-28 15,-2-1-29 1,-5-2-50-1,2 3-110-15,6-1-345 0,9 2-736 0</inkml:trace>
  <inkml:trace contextRef="#ctx0" brushRef="#br0" timeOffset="58551.725">5259 7416 705 0,'0'0'297'0,"0"0"20"0,0 0-7 0,0 0-22 0,0 0-35 0,0 0-28 0,0 0-33 15,0 0-29-15,0 0-24 0,0 0-24 0,0 0-19 16,0 0-15-16,0 0-12 0,0 0-17 0,-77-60-9 16,64 60-9-16,0 5-10 0,-5 4 3 15,-3 2 0-15,-3 5 3 0,-4 7 0 0,-1 0-5 16,-3 9-1-16,3-1-3 0,-2 3-3 0,1 3 2 0,0 0-4 31,4 0-2-31,1 1-2 0,5-2 0 16,6 3-2-16,6-5 3 0,3-1 3 0,5-3-6 0,7-3 3 15,8-3-2-15,9-1 2 0,2-6 6 0,6-2-3 0,7-5 1 16,5-2-5-16,3-5-2 0,4-2 0 0,-1-1-5 16,3-8 4-16,1-1-8 0,-2-4-9 15,3 0-16-15,-2-4-32 0,0 1-46 0,-3-3-91 0,-15 5-386 16,-9 5-1134-16</inkml:trace>
  <inkml:trace contextRef="#ctx0" brushRef="#br0" timeOffset="63120.9095">4864 8581 1124 0,'0'0'375'0,"0"0"-45"0,0 0-44 0,0 0-29 0,0 0-35 16,0 0-32-16,0 0-37 0,0 0-25 15,0 0-24-15,0 0-20 0,0 0-18 0,-1-25-15 16,1 25-18-16,0 0-9 0,0 0-8 0,0 0-8 16,0 1 0-16,0-1-5 0,0 1-1 0,0 1 1 15,0 2 0-15,0 2 2 0,1 3-1 16,-1 2 2-16,0 3 1 0,0 0-1 0,0 1 1 15,0 1 2-15,0 1 5 0,0 0-5 0,0 4 6 16,1 1-5-16,-3 1-2 0,1 0 5 16,-2 2-8-16,0 0 0 0,1 1-2 0,2-2 1 15,-1 4 2-15,1-2 2 0,0-2 0 0,0 0 0 0,0-3-3 16,0 1-3-16,0-3-1 0,0-1 3 16,0-1-2-16,0 1 2 0,1-2 3 15,-1 0-6-15,1-2 6 0,0 1-5 16,-1-2 1-16,0 2 2 0,0 0-5 0,0 0 3 15,0 2-2-15,0-2-4 0,0 2 9 16,0-4-3-16,2 2 2 16,-2-1 0-16,0-1-3 0,0-1-2 15,0 0 1-15,0-2 1 0,-2 0-5 16,2-2 5-16,0 0-1 0,0 0-2 0,0 0 6 0,0-2-4 0,0 1 0 16,0-2 3-16,0 0-4 0,2-2 1 0,-2 1-1 0,0-2 0 0,0 0 2 15,0 0 1-15,0 0 2 0,0 0-2 0,0-1-3 0,0 2 1 16,0-2-2-16,0 0 3 15,0-1 1-15,0 1 0 0,0 1 2 0,0-2-6 0,0 1 2 16,0-1 1-16,0 0-2 16,0 0 4-16,0 0-4 0,0 0-2 0,0 0 0 0,0 0 0 15,0 0 2-15,0 0 1 0,0 0 0 0,0 0-4 16,0 0-1-16,0 0-4 0,0 0-3 16,0 0 0-16,0-1-4 0,0-1-5 0,0 0-7 15,0 0-24-15,0-3-20 0,0 0-28 0,0-2-43 16,-2 0-81-1,2-1-236-15,0 2-644 0,0 2-387 16</inkml:trace>
  <inkml:trace contextRef="#ctx0" brushRef="#br0" timeOffset="64011.1462">4794 8453 0 0,'0'0'0'0,"0"0"88"0,0 0 305 0,0 0-13 0,0 0-36 0,0 0-35 16,0 0-43-16,0 0-40 0,0 0-29 15,0 0-21-15,0 0-19 0,0 0-25 0,0 0-19 16,0 0-20-16,-14-68-12 0,11 67-9 0,2 1-16 15,-2-1-7-15,1 1-12 0,2 0-11 0,-4 0-2 16,0 0-13-16,-2 0-2 0,0 4-3 16,-3 1-4-16,-1 1 4 0,-2 3 1 0,-2 3 2 0,-3 2-4 15,-1 2 5-15,-2 1-3 16,0 1 1-16,0 2 5 0,-3 3-4 16,-1 4 1-16,-2 1 1 15,1 2-5-15,-1 0 2 0,-2-1 1 0,3 0-4 0,-1-1 6 16,3-2-6-16,3 2-2 0,-3 0 2 0,5-5-6 0,0 0 2 15,2-4 1-15,2 0-1 0,2 0 1 0,3-5 2 16,2-1-4-16,2-2-1 0,0 0 5 16,0-2-3-16,4-1 3 0,-2 0-1 0,2-2-7 0,0 0 3 15,-1-2-1-15,1 1 1 0,1-2 2 0,0 0 2 16,0 0-2-16,0-1 0 0,0 1 0 0,0 0-2 16,0-3 3-16,0 0 1 0,0 0 1 15,0 0-1-15,0 0-1 0,0 0 0 0,0 0 3 16,0 0-2-16,0 0 1 15,0 0-1-15,0 0-4 0,0 0 0 0,0 0 3 0,3 0 0 16,0 1 7-16,3 0 1 0,1 1 0 0,0 0-1 16,2-1-3-16,2 0 3 0,0-1 0 0,2 0 0 15,7 0 2-15,0 0-3 0,0-1-1 16,4-1 1-16,4-2 3 0,2 0 0 16,2-1 1-16,4 1 0 0,2-2-8 15,0-1 2-15,2-3 1 0,-1 1-1 0,3 2 6 0,-5-3-3 0,-1 2-2 16,1 0 1-16,-6 2-5 0,0-3 2 15,-5 2 1-15,0 0 2 0,-4 2 0 16,-2-1-1-16,-2 1-1 0,-2 2-4 0,-3-1 2 0,-2 2 1 16,-5 1-1-16,-1 0 4 15,-2 1-5-15,-1 0 1 0,-1 0 2 0,-1 0-1 16,0-2 1-16,0 2 0 0,0 0-1 0,0 0-1 16,0 0-1-16,0 0-1 0,0 0 0 0,0 0 2 0,0 0-2 15,0 0-1-15,0 0-2 0,0 0-1 16,0 0 2-16,0 0 0 15,0 0-1-15,0 0-1 0,0 0-18 0,0 0-11 0,1 3-30 16,1 3-55-16,-1 2-100 0,-1-2-699 0,0-2-867 0</inkml:trace>
  <inkml:trace contextRef="#ctx0" brushRef="#br0" timeOffset="72320.4621">13511 7603 214 0,'0'0'236'0,"0"0"-22"15,0 0-43-15,0 0 8 0,0 0 2 16,0 0-3-16,0 0-8 0,0 0-13 0,0 0-19 15,0 0-13-15,0 0-15 0,0 0-15 16,-61-41-9-16,52 37-7 0,0 0 0 0,1 0 4 0,0-2 0 16,-3 1-1-16,3-1-9 0,-1 1-7 0,-2-1-11 15,2 0-11-15,-1 0-5 0,-1 2-12 16,1-1-2-16,0 1 1 0,-4 1-4 16,3 1-1-16,-3 0-7 0,2 0-6 0,-1 0 1 0,-2 1-3 15,4 0 5-15,-2 0 1 16,1 0 0-1,-1 0 0-15,1-2-2 0,0 2 3 0,0 0-1 0,-1 0 3 0,1 0-1 32,0-2 1-32,1 2 1 0,1-1-3 0,-2 1 1 0,2-2-3 15,-1 2 0-15,-1 0 1 0,-1 0-4 0,0-1 0 0,2 1-1 16,-4 1-3-16,2-1 3 0,0 1 0 0,-2 0-1 0,0-1 2 16,-3 1-2-16,0 0 2 0,3-2-1 15,-3 2 3-15,4 0-2 0,-5 0-2 16,2 0 1-16,0-1-5 0,1 1 3 0,-5 0 1 0,3 0 1 0,1 0 0 15,-2 0-3-15,2 1 0 16,-3 2-1-16,1-1 0 0,0 2 1 16,1 1-1-16,0-2 1 15,0 3-2-15,-2-1 0 0,1 2 0 0,-2-1 0 0,-3 2 1 0,-1 2-2 0,2 1 0 16,-5-2-1-16,1 1-2 0,0 0 4 0,-2 1 0 0,0-1 0 0,1 0 3 16,0 2-3-16,0-1 0 0,-2 1-1 15,1 0-1-15,2 1 1 16,0 0-1-16,0 0 3 0,1 1-2 0,1 0 1 0,4 1 0 0,-3 1 0 0,2-1 3 15,-1 2-3-15,3 1 1 0,-3-1-1 16,2 1-2-16,1 1 4 0,0 1-1 16,1 1 1-16,0 0-1 15,0 2-2-15,-1 1-1 16,-2 1-1-16,0 4 4 0,-2 1-2 16,1 2 1-16,-2 0 4 0,1 2-6 0,-2-4 4 15,2 5-1-15,1-2 0 0,-1-1 2 16,2-1-1-16,0-1-3 0,2 0-1 15,-1-4 1-15,1 1 0 0,4-3 3 0,0 1 0 0,2 0-1 16,1 1 2-16,3 0-1 0,-2 0-1 0,1-1 2 0,2 1-3 0,1 2 2 16,-2 0 1-16,3 2-3 0,0 0 6 0,0 2-3 15,-3-1-1-15,1 2-1 0,2 3-2 0,-1 3 0 0,-2 1-1 16,3 2 1-16,-3 2-1 0,2-2 3 0,0 1 1 0,2-2-4 16,2-2 5-1,0-2-5-15,4 2 2 0,0-2 2 16,0-3-6-16,0 0 3 0,6-4 0 15,2 0-1-15,1-4 4 0,3 0-1 0,1 0 1 16,1-2-2-16,3 2 0 0,2-2 0 0,1 0-3 0,1 0 4 0,2-1 2 0,3 2-3 0,-1-3 3 16,2 3-4-16,2-3-1 15,1 3 2-15,-3 0 0 0,2-2 2 0,1-3-2 0,1 1-1 0,-1 1 1 0,2 0-1 16,2 1 2-16,0-1 2 16,0 1-3-16,1-2 1 15,0 0-2-15,3-2 0 0,2 0 1 0,4-2 2 0,-3 1 3 16,6-2-3-16,1 1 5 0,0-2-7 0,1-1-2 15,1-1 4-15,-3-3-1 0,-1 1 4 0,0-3 4 16,-1-1-9-16,2 0 3 0,-2-3-5 0,2 0 1 16,-1-2 4-16,3 0-2 0,-2 0 1 15,3-1-2-15,-3-1-1 0,4 0 0 0,1-1 3 0,0-3-2 16,0-1 1-16,0 0 0 16,3-2-3-16,-4-1 0 0,5 0 5 15,-1-2-2-15,1 4 2 16,-2-4 4-16,0 0-6 15,5-2 3-15,-2-1-3 16,1-3 2-16,3-2 2 0,-2 0-2 0,1-2-1 0,0 2-2 0,-4-3 0 0,0-1 2 0,-2 0 4 0,0 0 0 0,-5-2-1 16,-1 2-2-16,-1-4-4 0,-3 0 2 15,2-3 2-15,-4-1 2 0,-1-5 0 16,-1 0 0-16,0-4-3 0,-4 1-3 0,0-3 2 0,-3 0 2 16,-3-2 4-16,-1 0-3 0,-4 0-3 0,1-1-2 15,-4-1-1-15,-1 1 5 0,-1-1 3 0,-1 1 0 16,-3 1-2-16,0 1-5 15,1-4-1-15,-4 1 0 0,2-1 5 0,-1-2 4 0,-2 3 0 16,-2 2-4-16,0-2-3 0,1 0-1 16,-3 1 0-16,-2 1-4 0,0-1 7 0,-1 2-2 0,-3 0 0 15,-2-1 12-15,0 2-13 0,-1-1 2 0,-5 0 2 32,-3-1-15-32,0-2 14 0,-3-1-2 0,0 2-3 15,-6 2 13 1,1-1-11-16,-1 4 1 0,-3 0 2 15,-1-1-10-15,-3 5 6 0,1-2 1 0,-4 0-2 16,-1 3 2-16,-1 0 1 0,1 0-1 0,-2 3-1 16,-1 0 4-16,1 1-4 0,-2 3 2 0,-3 0 0 0,-2 2-9 15,0 2 7-15,-3-1-3 0,-2 2 3 16,-2-2 6-16,-3 5-6 0,-1 1 0 16,-4 0 1-16,0 2-4 0,-5 3-1 0,2 0 1 0,-3 2-1 0,-2 2 0 15,-1 1 3-15,-5 4-1 0,2 0 1 0,-3 1 4 0,3 3-2 16,-4 0-2-16,2 1 4 0,1 4-3 15,0 3 0-15,1 2 3 0,2 0-6 0,0 2 3 16,5 0-1-16,0 2-3 16,5 2-3-16,3 3-12 0,3 1-6 0,4 3-8 15,5-1-13-15,4-1-14 0,8 0-23 16,2 0-33-16,4-1-58 16,8 1-134-16,5-7-515 0,3-3-646 15</inkml:trace>
  <inkml:trace contextRef="#ctx0" brushRef="#br0" timeOffset="72875.6784">13126 7327 913 0,'0'0'135'0,"0"0"-47"0,0 0 76 0,0 0 19 0,0 0 39 0,0 0 40 0,0 0-37 0,0 0 3 16,0 0-35-16,0 0-34 0,0 0-35 15,0 0-39-15,0 0-29 0,29-95-18 0,-28 98-10 0,1 3 8 16,0 4 8-16,1 1 2 0,-3 6 2 16,0 1-7-16,0 6-2 0,-3 0-3 0,-2 3-2 15,-5 5-4-15,-1 3 0 0,-3 4-2 0,-1 5-6 16,-5 3 2-16,-1 4-7 0,-2 0-2 0,-2 6 7 15,0 3-11-15,-3 3 1 0,-1 4 0 16,2 1-8-16,0 4 6 0,-1 2 0 0,2 0-2 16,0 3 5-16,0-3-2 0,1 4-2 0,-1-5-2 15,2 2-2-15,3-4 1 0,0 0 1 16,1-3 0-16,3 0-1 0,-1-2-3 0,2 1-1 0,-4-4 1 16,1-1 2-16,0-2 2 15,-1-1-2-15,2 1-1 0,-1-1 2 16,2 1-5-16,-1-3 2 0,2-2-2 0,0-1 5 15,0-4-1-15,1-3-4 0,1-2 0 0,-1 0-5 16,3-3 4-16,-1-1 4 0,2-4 1 16,1-3 1-16,1-6-4 0,2-5-1 0,1-4-1 0,0-2-2 0,0-2 5 15,3-1-1-15,-1-3 1 0,0-2-1 16,3-3-4-16,0-2 3 0,0 0-3 0,1-3 3 0,0 0-6 16,0-1-8-16,0 0-8 0,0 0-13 15,0 0-6-15,0 0-8 0,0-2-14 0,0-1-15 16,1-1-32-16,0-2-52 0,3 0-115 15,1-3-271 1,-2 0-602-16,0 3-135 0</inkml:trace>
  <inkml:trace contextRef="#ctx0" brushRef="#br0" timeOffset="73415.2087">14091 7361 1531 0,'0'0'176'0,"0"0"-86"0,0 0 59 0,0 0 44 16,0 0 14-16,0 0 11 0,61-122-29 15,-57 117-24-15,-1 3-31 0,-3 1-30 0,0 1-34 16,0 0-24-16,0 0-23 0,0 1-14 0,0 3 3 15,0 7-5-15,-5 3 2 0,3 3 8 0,-4 5 0 16,1 4 5-16,-3 4 4 0,-1 0-3 16,-2 6 1-16,0 1-1 0,0 7-1 0,-3 2-2 15,-3 2 2 1,-2 5-5-16,-2 1-1 0,0 8 1 0,-4 1-2 0,-1 5-2 16,-2 0 1-16,2 2-3 0,-2 1 1 15,-2-1 1-15,1 0-2 0,1 0 2 16,-4-1-7-16,3 0 5 0,-4-1-1 0,1 2 2 0,1-2 6 0,2 0-8 15,3-1 0-15,0 2-2 0,-1-1-4 16,4 2 8-16,0 0-1 16,3 0-3-16,-3-2 1 0,3 0-3 0,2 0-1 0,-1 3 2 15,0 2-2-15,4-2 0 0,-1-3-2 0,2-2-1 0,-2-4-3 0,4-2 2 16,-4 1 4 0,3-6 0-16,-2-2 4 15,0-2-3-15,2-4-4 0,-4-2-1 0,4 1-1 0,-6 0 3 0,2-2-1 0,2-5 3 0,-1-4-2 16,3-6 0-16,0-3 1 15,1-3-3-15,2-4 5 0,0-4-4 0,3-3-2 16,0-6 3-16,5-1-2 0,1-3 1 0,0-2 0 0,1 0-2 16,-2-5-9-16,2-5-9 15,0-4-16-15,0-3-24 0,0-3-25 0,-1-3-39 16,2-3-76-16,1 0-198 0,0 4-729 0,-2 7-630 0</inkml:trace>
  <inkml:trace contextRef="#ctx0" brushRef="#br0" timeOffset="74015.8752">11434 8780 935 0,'0'0'201'16,"0"0"-39"-16,0 0 25 0,0 0 0 0,0 0 8 16,0 0 12-16,0 0-24 0,-127-35-16 0,118 35-18 15,3 0-12-15,0-2-17 0,3 2-10 16,2 0-19-16,1 0-18 0,0 0-19 15,0 0-19-15,0 0-8 0,0 0-6 0,1 0-2 0,2 0-1 16,4 0 4-16,2 0-1 0,3 0 5 16,7 0 5-16,5 0 0 0,3 0 2 15,7 0-3-15,6 0-2 16,6-1-3-16,4-1-2 0,8 0 3 0,6-2 0 16,10 1 2-16,5-2-2 0,9 1-8 0,9 0-3 15,7-1-4-15,6 2 2 0,6 0-1 16,5 0-1-16,1 2-4 0,4-2-3 0,2 0 1 15,3 1 3-15,-1 1 1 0,-2-3 3 0,0 0-6 0,-6-1-3 16,-2-2-2-16,-6 0 1 0,-3 1 4 16,-9-2 1-16,-3 0 3 0,-8 1-2 15,-6 0-2-15,-6-2 2 0,-6 1-2 0,-10 0 0 16,-4 1 2-16,-8 0 0 0,-10 3-3 0,-9-2-5 0,-6 4 3 16,-12-1 2-16,-3 1 4 0,-4 1 12 0,-7-1-5 15,-1 2-2-15,-2-3-6 0,-5 0-11 0,-8 0-3 0,-3 0-13 16,-4 0-12-1,-7 0-14-15,-4 2-36 0,-9 0-35 0,-1 0-58 16,-4 0-139-16,11-2-448 0,9 2-990 16</inkml:trace>
  <inkml:trace contextRef="#ctx0" brushRef="#br0" timeOffset="74598.4284">12034 7890 634 0,'0'0'511'0,"0"0"-349"16,0 0 37-16,0 0 2 0,0 0 2 0,0 0-5 0,0 0-27 15,0 0-18-15,0 0-31 0,0 0-16 16,0 0-24-16,0 0-24 0,0 0-18 0,0 0-16 16,11-40 4-16,-11 49 8 0,0 4 12 15,0 3 8-15,-2 2-6 0,-3 4-6 0,-4 2-8 16,-2 1 0-16,0 2 0 0,-2 2-1 0,-2 0-3 15,3 1-5-15,-4 2-6 0,2-2-4 0,0 2-1 16,3-2-2 0,0 0-1-16,2-2 1 0,2-5-4 0,0 1 1 15,4-5 2-15,-2 0-2 0,2-3 1 0,2-3-3 16,1-3-1-16,0-1 1 16,3-1-1-16,3-1 6 0,1 0 4 0,3-1 4 0,4-3 1 0,3 1-1 15,3-3-2-15,3-1-5 0,2 0 0 0,1-1-4 0,0-4-3 16,1-1 0-16,2 0-4 15,1 0 0-15,-2 0 0 16,1-1 0-16,0 1 3 0,-3 1-4 0,1-1-1 16,-4 0 1-16,-3 2-6 0,-6 0 4 0,0 0 1 0,-4 2-1 0,-2 0 3 0,-3-1-4 0,-1 1-2 15,-1 1-3-15,0-1-1 0,-3 1-7 16,1-1-4-16,-1 0-9 16,0 0-18-16,0-1-11 0,0-2-19 0,0-2-24 15,0 0-34-15,0 1-70 0,-1-4-149 0,-2 3-351 16,2 1-758-16</inkml:trace>
  <inkml:trace contextRef="#ctx0" brushRef="#br0" timeOffset="74946.5753">11949 7825 1559 0,'0'0'283'0,"0"0"44"15,0 0-49-15,0 0-54 0,0 0-38 16,0 0-56-16,0 0-43 0,0 0-17 0,0 0-13 16,0 0-9-16,0 0-2 0,0 0-8 0,0 0-7 15,132-94-7-15,-98 85-2 0,3 1-2 0,2-2-3 16,3 1-2-16,-1-2-5 0,-3 3 2 16,-1 0 0-16,-3 1 2 0,-4 2-1 15,-2 1-5-15,-2 1-3 0,-2-1-1 0,-5 2-4 16,-3 0 3-16,-5 1 0 15,-2 0-1-15,-3 1 0 0,-2 0-4 0,-4 0 0 16,0 0-2-16,0 0-1 0,0 1-2 0,-4 4 1 0,-3 0-4 16,-1 2-8-16,-1 0-12 15,-3 0-20-15,1 1-22 0,-4 2-29 0,-1-1-50 0,-4 0-100 16,0 2-190-16,5-5-485 16,5 0-548-16</inkml:trace>
  <inkml:trace contextRef="#ctx0" brushRef="#br0" timeOffset="75246.804">11957 7966 15 0,'0'0'704'0,"0"0"-306"0,0 0 5 0,0 0-8 15,0 0-68-15,0 0-50 0,0 0-73 0,0 0-51 16,0 0-32-16,0 0-16 0,0 0-10 16,0 0-8-16,0 0-15 0,63-1-20 0,-36-5-11 15,1 0-7-15,5 0-3 0,1 1 0 0,3-1-6 16,1 1-1-16,-3 0-4 0,2 0-4 15,-4 2-2-15,-1-1-3 0,-1 1-3 0,-2 0 0 16,-2 2-3-16,-3-2-1 0,-4 3 0 0,0-1-2 16,-4 1 3-1,-3 0-1-15,-2 0-1 0,-4 0-1 16,-3 0 0-16,-2 0 0 16,-1 0-2-16,-1 0 3 0,0 0-2 0,0 0 0 15,0 0-1-15,0 0-1 0,0 0 0 0,0 0 2 0,0 0-3 0,-1 0-5 0,-1 1-9 0,1 1-15 0,-6 3-19 16,4-1-25-16,-2 2-36 0,-1 1-58 0,-2 0-143 15,3-2-448-15,-1 0-937 16</inkml:trace>
  <inkml:trace contextRef="#ctx0" brushRef="#br0" timeOffset="76558.0195">11785 9087 916 0,'0'0'338'0,"0"0"-53"0,0 0-72 0,0 0-19 16,0 0-7-16,0 0-5 0,0 0-19 0,0 0-18 15,0 0-20-15,0 0-11 0,0 0-11 0,0 0-9 16,0 0-7-16,21-38-16 0,-21 38-9 0,0 0-9 16,0 0-10-16,0 0 2 0,0 0-10 0,0 0-7 15,0 0-1-15,0 2-8 0,-2 2-2 0,1 2-1 16,-4 2-4-16,-2 5-3 0,0 2 2 0,-4 4-2 15,1 4-1-15,0 2 7 0,0 1-5 32,0 1 1-32,1 1 0 15,0-1-7-15,4 0 1 16,0-2-2-16,4-4-1 0,1-3 5 0,0-3-4 16,6-3 3-16,3-2-3 15,2-3-2-15,3-2 7 0,6-4 1 0,1-1 6 0,2-1 2 0,0-8-6 16,2-2-3-16,1-2-5 0,-1-1 2 0,0-4 1 0,-1 2-2 0,-2-2 3 0,-1-1-3 15,-3 3 0-15,-1-2 0 0,-3 1 1 0,-4 1 0 16,-2 3 0-16,-3 2-4 0,-1 2-2 0,-1 3 2 16,-3 1 2-16,0 0 4 0,0 2 1 0,0-1-3 0,0 2-1 15,-1 0 0-15,-1-1-3 0,0 2 2 0,0 0 0 0,1 0-2 0,0 1 5 16,1 0-9-16,0 0 2 0,0-1 3 16,0 1-2-16,0-2 5 0,0 2-2 0,0 0-4 15,0 0-1-15,0 0 1 0,0 0 1 0,0 0 1 16,0 0 3-16,0 0-5 0,0 0 2 0,0 0 0 15,0 0-3-15,0 0 5 0,0 0-1 16,0 0-4-16,0 0 6 0,0 0-8 0,0 0 2 16,0 0 4-16,0 0-4 0,0 0 6 15,0 0-2-15,0 0-5 0,0 0 3 0,0 0-3 0,0 0 2 16,0 0 5-16,0 0-1 0,0 0-3 16,0 0 0-1,0 0 0-15,0 0-1 0,0 0 2 0,0 0 1 0,0 0-3 0,0 0 3 16,0 0-5-16,0 0 3 0,0 0 0 15,0 0 0-15,0 0 0 0,0 0 0 16,-1 0-2-16,1 0 0 16,0 0 2-16,0 0 0 0,0 0 3 0,0 0-1 0,0 0-3 0,0 0-1 15,0 0-2-15,0 0 2 0,-2 0 3 0,1 2 0 0,0-1 0 16,0 1-1-16,-1-1-2 0,2-1 2 0,0 0 0 16,0 0 1-16,0 0 3 0,0 0-3 0,0 0-2 15,0 0-2-15,0 0 2 0,0 1 1 16,0-1 2-16,0 0 0 0,0 0-4 0,0 0 1 15,0 0 0-15,0 0-1 0,0 0 6 0,0 0-2 0,0 0-2 16,0 0 0-16,0 0-4 16,0 0 3-16,0 0 2 0,0 0 1 0,0 0 0 15,0 0-1-15,0 0-2 0,0 0-2 0,0 0 2 16,0 0 1-16,0 0 2 0,0 0 0 0,0 0-2 16,0 2-2-16,0-2 1 0,0 0-1 0,-1 2 3 15,0 1-1-15,0 2-1 16,1 2 2-16,-3 1-4 0,1 3 2 0,-2 1 2 15,2 2-1-15,-3 2 7 0,0 3-7 0,-2 1-2 0,-1 4-3 16,0 1 0-16,-1 5 6 16,1 0 0-16,-3 3 2 0,-1 1-2 15,1 2-4-15,1 1 2 0,1-4 0 0,1-3-2 16,0-4 5-16,3-4-3 0,-1-1 1 0,2-3 5 16,0-1-8-16,1-4 6 0,1-1-1 0,-1-1-3 0,2-2 2 15,-1 0-4-15,1-2-1 0,0-1-3 0,1-3 7 0,0 0 1 16,0-1 1-16,0-1 1 0,0 1-5 0,0-2 0 15,0 0 1-15,0 0 4 0,0 0 0 16,0 0-1-16,0 0-3 0,0 0-3 0,0 0 3 0,0 0 2 16,0 0 1-1,0 0-1-15,0 0-11 0,-1 0-10 0,1 0-16 0,0 0-20 16,0-2-15-16,-2 0-31 0,1-1-51 0,0 1-133 0,0-2-456 16,-1 3-558-16</inkml:trace>
  <inkml:trace contextRef="#ctx0" brushRef="#br0" timeOffset="77543.0519">7871 8753 0 0,'0'0'82'0,"0"0"217"0,0 0 21 0,0 0 10 0,0 0 15 0,0 0-17 0,0 0-31 16,0 0-42-16,0 0-44 0,0 0-34 0,0 0-38 15,0 0-29-15,0 0-26 0,0 0-28 16,0 0-19-16,-111-56-19 0,111 56-9 0,4 0 0 15,0 2-4-15,3 2 5 0,3-1 4 0,1 2 7 16,3 1 7-16,2-2 0 0,5 1 6 0,2-2-2 16,0 1 3-16,6-2 5 0,7 2-1 15,0-3-4 1,6-1-4-16,5 0-5 16,5 0-5-16,6 0 0 0,5 0 1 15,5 0-2-15,7 2-1 16,3-1-2-16,3 3-4 0,3-2-1 0,0 0-2 15,5 1 4-15,-5-1-2 0,5 2-1 0,0-4 0 0,-5 1-3 0,5-1 3 0,-5 2 0 0,-2-2 2 16,1 1 4-16,-4-1-10 0,2 0 0 0,-3 0-2 0,-3-3-2 0,2 0 4 16,-4-1-1-16,-2 1-1 0,-2 1 0 15,-4 1-1-15,-4 0 0 0,-1-1 0 0,-2 2 2 0,-5 0-1 16,-3-2-3-16,-3 2 0 16,-2 0-4-16,-2 0 5 0,-4-1 2 0,-2 1 2 15,-2 1-1-15,-1-2-4 0,-1 1 1 0,-3-3-1 16,-1 2 0-16,-1-2 2 0,-2 1-1 0,0-2 2 15,2 2-4-15,1 0 1 0,0-2-1 0,0 2 2 16,-2-2 5-16,0 2-5 16,0 0-2-16,-3-1-2 0,-1 1-3 0,-5 0 3 0,0 2 4 0,-4-1 0 15,-1-1 1-15,-3 2-4 0,-4-1 0 0,1 1-4 16,-4 0 5-16,-1 0 2 0,-2 0-1 0,0 0 2 16,0 0-9-16,0 0 2 0,0 0 5 15,0 0-1-15,0 0 5 0,-2 0-4 0,-3 0-5 16,-2 0 1-16,-3 0-10 0,0 0-2 0,-4 0-7 15,0 0-14-15,1 0-15 0,-2 0-28 0,0 1-35 16,0-1-44-16,0 2-77 16,-1-2-205-16,5 0-608 15,1 1-630-15</inkml:trace>
  <inkml:trace contextRef="#ctx0" brushRef="#br0" timeOffset="77777.5808">10861 8487 1009 0,'0'0'848'0,"0"0"-622"0,0 0 6 0,0 0-31 0,0 0-26 15,0 0-15-15,0 0-31 0,0 0-22 16,0 0-24-16,121-21-11 0,-103 33-7 0,1 3-12 16,1 4-1-16,-2 1-7 0,-1 6-8 0,-1 1-2 15,-2 2-7-15,0 3-5 0,-3 1-2 16,-2 1-4-16,-3 1-2 0,-5 0-2 0,-1 1 0 0,-5 1 0 16,-7 1 1-16,-4-1 2 0,-5 0-2 15,-2-4 0-15,-2-2-2 0,-4-3-4 16,1-5-2-16,-3-5-8 0,-2-3-7 15,0-4-13-15,2-1-16 16,-1-4-29-16,1-5-38 16,1-1-70-16,3-5-238 0,7-2-808 0,8 1-483 0</inkml:trace>
  <inkml:trace contextRef="#ctx0" brushRef="#br0" timeOffset="78787.6486">9797 4700 0 0,'0'0'0'0,"0"0"0"0,0 0 356 0,0 0-4 0,0 0-56 0,0 0 22 16,0 0-24-16,0 0-41 0,-54-118-19 0,54 115-19 15,0 0-40-15,0 3-45 0,1 0-40 0,4 0-31 0,0 0-15 16,3 5 1-16,1 0 3 0,4 4 3 16,1 3 9-16,0 2 8 15,5 2-1-15,0 4-3 0,3 2-15 0,1 2-9 0,2 4-4 0,1 1-4 16,2 6-4-16,0 1-3 0,-1 3-5 15,0 4-1-15,2 1 2 0,-2 2-5 16,1 4 1-16,-1-1-4 0,2 2-3 16,0 3-1-16,0 2 2 0,0 2-4 0,1-2-1 0,-1 3 5 15,2-2-2-15,0 0 2 0,3-1 2 0,-3-1-4 16,1 0 5-16,-1-1 0 0,0-1-1 16,-1-1 0-16,1 1 1 0,0 0 0 0,2-1 0 15,0 0 1-15,-1 1-5 0,0-1 1 16,-1-1-1-16,2 4-3 0,-4 1 5 0,5-1-2 0,-3 4 0 0,2 0 0 15,-3-3-5-15,1 2 2 16,-3-2 2-16,1 1 0 16,0-3 4-16,0 0-3 0,1-2-3 15,-1-1 2-15,2-4-1 0,-1-3 0 16,-1-2 2-16,1-3 0 0,-1 0-8 16,1-5 4-16,0-1-1 0,-1 0-3 0,1-1 6 0,-3-4-3 0,-3 1-2 0,3-1 1 15,-4 1-2-15,0 0 0 0,-3-2 0 0,1-1-1 0,-2 0 3 16,-3-2-2-16,-2 1-1 0,-3 0 0 15,0 1-3-15,0-1 3 16,-3-1 2-16,1-2-1 0,-4 0 2 0,0-5-3 0,1-1-1 0,-2 0 0 16,-1-2 1-1,1 0 1-15,-1-1 0 0,0-3 1 16,3-2-3-16,-4-2 0 0,0-2 0 0,-1 0 0 0,2-2 2 16,-2 0-1-16,0 0-1 0,-1-2 0 0,2 0-2 0,-2 0 2 0,0 0 0 15,0 0 1-15,0 0 0 0,0 0-7 0,0-2-6 16,0 0-9-16,1 1-7 0,2-1-7 0,-1-1-8 15,-1 0-12-15,1 3-18 0,-2-1-16 0,0-1-20 16,-3 1-38-16,-3 1-61 0,-4 0-147 16,0 0-341-1,4 0-576-15</inkml:trace>
  <inkml:trace contextRef="#ctx0" brushRef="#br0" timeOffset="79218.403">11108 7738 1956 0,'0'0'346'0,"0"0"-74"0,0 0-24 0,0 0-70 0,0 0-54 0,0 0-35 16,0 0-35-16,0 0-2 0,0 0 2 0,0 0 0 16,0 0 0-16,0 0-4 0,0 0-11 0,147-39-7 15,-100 44-5-15,5 0-6 0,1 1-4 0,3 0-1 16,0 1-7-16,0-2-3 0,-3 2 0 0,-3-2-6 16,-2-1 4-16,-3-2-3 0,-2-1-10 15,-7-1-9-15,-4 0-17 0,-5 0-17 0,-3-3-15 16,-4-4-11-16,-4-3 1 0,-4 0 2 0,-6-4 7 15,-1-1 15-15,-5-2 9 0,0-2 15 0,-5-3 15 16,-4-3 8-16,-3-1 2 0,-3-4 2 16,1-3 2-16,-1-2-1 0,1-3 10 0,1 1 12 15,5 2 16 1,2 0 20-16,2 4 9 0,2 4 1 0,2 3-1 0,0 3-6 0,0 5-7 16,0 3-3-16,1 6-4 0,1 1-6 15,2 3 2-15,-3 0-4 0,1 3-6 0,-2 0 4 0,0 0-17 16,0 0-7-16,0 4-2 15,2 2-9-15,2 3 11 0,0 6 4 16,2 3 1-16,0 5 4 0,2 3-7 0,-3 4 1 16,1 2-4-16,-2 1-1 0,-1 5-1 0,0 3-2 0,-2 3 1 15,0 3-9-15,-1 3 5 16,0-2 2-16,-2 5 1 16,-4 1 7-16,-2 4-12 0,-2-3-4 0,-2 0-6 0,0-5-14 0,2-5-3 0,-1-7-12 0,3-7-15 15,-1-4-15-15,-1-5-31 0,1-3-54 0,0-6-64 16,-3-6-229-16,5-2-775 0,-1-5-447 15</inkml:trace>
  <inkml:trace contextRef="#ctx0" brushRef="#br0" timeOffset="80097.9736">7857 7404 0 0,'0'0'0'0,"0"0"0"0,0 0 0 0,0 0 0 0,0 0 173 0,0 0 147 15,0 0 7-15,-126 25-36 0,113-25-42 0,2 0-16 0,0 0-1 16,1 0 2-16,1-1-5 0,1 0-19 0,5-1-29 0,0 1-25 0,-1 1-28 15,4 0-22-15,0 0-19 0,0 0-20 0,0 0-15 16,0 0-13-16,0 0-5 0,0-2-5 0,0 2-1 16,0-1-3-16,1 0-4 0,6-3-2 0,1-2-10 15,5-1 5-15,6-3-2 0,4-2 1 0,7-2 1 16,2-4-5 0,6 0-1-16,6-3-2 0,3-3 0 0,7 1 0 0,7-4-1 15,5 0-1-15,4-3 4 0,5 0-1 16,4-1 0-16,5 2 0 0,4-1 1 15,-1-1-5-15,3 0-1 0,2-2 0 0,3 0-10 0,0 0 12 0,4-1 0 16,-2-2 2-16,7-2 5 0,-1-1-5 16,0-1-3-16,2 1 2 0,0 1-2 0,3-3 2 0,2 1 2 15,1 0 1-15,-2-1-4 0,2 0 3 16,1-2 0-16,-2-2-1 0,0 2 5 0,1 0-3 16,0-1-1-16,-1 1-2 15,0-4 0-15,-2 2 1 0,0-2-1 0,1 0 0 0,-2 1 1 16,1 1-1-16,-3 0 1 0,-3 1-3 0,-2 3 0 0,-2 0 0 15,-1 3 1 1,-4 0 2-16,2-2-1 0,-3 4 1 0,-5 0-2 0,0 0 1 16,-4 3-3-16,-4 0 2 15,-2 1-2-15,2 3 0 0,-6 0 5 16,5 0-4-16,-6 2 3 0,0 1-2 0,-1 2-1 0,-2-1-1 16,1 4 0-16,-5 1-2 0,5 2 1 0,-6 1 1 0,0 0-1 15,-3 2 0-15,-1 2 0 0,-3 1-3 0,-5 1 4 0,-2 0 1 16,-2 2-4-1,-8 1 3-15,-6 1-2 16,-3 2-2-16,-7 0 5 0,-7 0-3 0,-2 2 2 0,-9 3 2 0,0-1 0 0,-5-1 5 0,-1 2 3 16,0 0 0-16,0 0 1 0,0 0-3 0,0 0-5 15,-1 0-2-15,-3 0-2 0,0-1-11 0,1-2-6 16,-4-1-8 0,-3 0-14-16,-1-2-11 0,0 0-11 15,-7 0-41-15,3 1-37 0,-3-1-65 16,-2-2-304-16,8 3-581 0,4 1-607 0</inkml:trace>
  <inkml:trace contextRef="#ctx0" brushRef="#br0" timeOffset="80290.0907">13622 4793 2387 0,'0'0'253'0,"0"0"-8"0,0 0-65 0,0 0-35 0,0 0-60 0,0 0-29 0,0 0-17 16,0 0-18-16,0 0-7 0,0 0-3 15,0 0 6-15,0 0 5 0,0 0 8 0,0 0 5 16,141 70-5-16,-108-46 0 0,-3 2-11 0,0 1-1 15,-2 3 2-15,-4 0-6 0,-4 1-2 0,0 2-6 16,-5 1-4-16,0 2 4 0,-5 0 3 0,-3 2 1 16,-3 2 3-16,-4-2-2 0,-1 3-1 15,-9-2-5-15,-4 0-11 0,-4-1-17 0,-4 3-45 16,-4-2-66-16,-2-2-178 0,6-6-951 16,9-12-526-16</inkml:trace>
  <inkml:trace contextRef="#ctx0" brushRef="#br0" timeOffset="82929.1393">14900 8937 246 0,'0'0'384'0,"0"0"-32"0,0 0-74 0,0 0-24 15,0 0-6-15,0 0-19 0,0 0-9 0,0 0-18 0,0 0-27 16,0 0-26-16,0 0-35 0,-37-13-25 0,37 13-23 0,0 1-16 16,0-1-8-16,0 0-6 15,0 0 0-15,1 0-3 0,0 0-5 0,1 0-4 0,1 1-10 16,0 0 10-16,4 0 11 0,2 2 10 0,5-1 9 16,3 3-6-16,4-3-10 15,3 0-11-15,6 0-9 16,0 1 3-16,3-2 0 15,4 0-1-15,3-1-3 0,3 0-5 0,3 0-4 0,0 0-3 16,3 0 6-16,2 0-3 0,0 1-2 0,0-1 2 0,-1 0-5 0,1-1 3 16,-7 0 1-16,3-2 1 15,-6 2 3-15,-4-1-7 16,-2 2-3-16,-5-2-1 0,-1 0-6 0,-5 1 9 0,1-1 2 0,-6 1-1 0,-3-1 3 16,-4 1-6-16,1-1 2 0,-8 1-1 0,2 0 4 15,-4 1 3-15,-3 0-2 0,0 0 3 0,0 0-11 0,0 0 5 16,0 0 2-16,0 0-1 0,0 0 7 0,0 0-9 15,0 0-3-15,0 0-1 0,0 0-3 16,0 0 5-16,0 0 0 0,0 0 0 0,0-1 1 0,0 1-11 16,0-1-9-16,0 0-16 15,0 1-20-15,0-2-27 0,0 2-39 0,0-1-50 16,0-2-86-16,0 1-187 0,0 1-618 0,-1-1-508 0</inkml:trace>
  <inkml:trace contextRef="#ctx0" brushRef="#br0" timeOffset="83317.1466">15848 8649 1583 0,'0'0'529'0,"0"0"-309"0,0 0 7 0,0 0-35 0,0 0-23 0,0 0-32 0,0 0-31 16,0 0-35-16,0 0-23 0,0 0-20 15,0 0-9-15,0 0 0 0,0 0 1 0,0 0 8 16,58 7 4-16,-27 7-2 0,3 1 0 0,3 0-8 15,-3 4-10-15,1 0 0 0,-2 0-2 16,-3 3 1-16,-1-2-1 0,-4 0-1 0,-6 0-5 0,0 1-4 16,-7-1 4-16,-1 0-1 0,-3-1 4 0,-6 1-1 15,-2 1-2 1,0 0 1-16,-9 0-3 0,-3-1 11 0,-2 1 4 0,-5-2 2 16,-1-2 1-16,-6-1-5 0,2-1-5 15,-5-3-3-15,1 2-1 0,-2-3 3 0,2 0-2 16,-5-1 2-16,1-1-4 0,0-2-1 0,2 1 3 15,0-2-2-15,8 0 2 0,1-2-3 0,2-1-4 16,9 0-1-16,1-2-4 0,7-1 4 0,1 0-7 16,1 0-16-16,0 0-25 0,3 0-32 0,4-2-38 15,5-1-56-15,6-1-98 0,-5 1-326 32,-1-1-646-32</inkml:trace>
  <inkml:trace contextRef="#ctx0" brushRef="#br0" timeOffset="84410.5326">17677 8330 0 0,'0'0'19'0,"0"0"125"15,0 0 22-15,0 0 5 0,0 0 28 0,0 0 17 16,91-133 36-16,-83 117-20 0,-2 2-24 16,0 0-13-16,-4-1-30 0,1 2-13 0,-3 2-10 15,0 0-12-15,-1 1-9 0,-3 0-7 0,-5 1-5 16,2 1-9-16,-3 1-17 0,-2 1-12 16,-3 0-10-16,-2 1-8 0,2 1-2 0,-4 0-13 0,-1 2-7 15,-1 2-6-15,0 0-9 0,-2 0 5 16,1 2-3-16,0 3-1 0,0-1-2 15,-1 4-6 1,-3-1 2-16,1 1-4 16,-2 2 5-16,-2 2-1 0,1 1 0 15,-2 0 1-15,-3 1-3 0,2 1 2 16,0 4 1-16,-2 0 1 0,1-1 6 16,-1 3-7-16,-1-1 0 0,4 2-4 0,0-1-2 0,4-1 2 15,-2 1 2-15,0 0 1 0,3-1-1 16,-1 2-1-16,0 0 0 0,2 1-2 0,2 1 4 0,2-2-5 0,1 1-3 0,-1 2 1 0,5 1-6 0,-4 1 5 0,2 1 3 0,-3 2 0 15,2 0 5-15,0 3-5 16,-2 2-1-16,1 2-3 0,-1-1 0 0,1-1 2 0,0 1 1 0,4 1 0 16,0 0-3-16,1 0 0 0,-1 0 0 15,2 1-2-15,0 0 4 0,-3 2 0 0,4-4-4 16,0 2 2-16,0 1-2 0,2-2 2 16,1 2 1-16,-1-2 0 0,3-2 1 15,4 0-2 1,0-2-2-16,1 1 0 0,2 0 4 0,0-2 0 0,0 2 3 0,5-1 2 0,-1 0-6 0,4 3 4 15,1-1 0-15,1 1 1 0,0-2 3 16,3 2-5-16,-2 2-3 0,6-2 1 16,-3-1-1-16,4 2 4 0,0-1 1 0,1 1-2 15,2-2 0-15,1-2 1 16,2-1-2-16,4 0-1 0,2 1 4 0,0-4-7 0,2 1 7 0,1-5 2 16,4 0-3-16,3-2 6 0,1 2-4 0,0-2-3 15,2-1 4-15,2 0-9 0,-1-1 4 0,2-3-1 16,0 1 0-16,2-1 3 15,1-1 0-15,1 0 0 0,3-1-4 16,0 0 1-16,0-2-1 0,1-1-1 0,1 0 3 0,-1-5-5 16,-1 0 3-16,1-2 2 0,-3-2-7 0,0 1 13 15,-1-2-8-15,1 0 0 0,-3-1 4 16,3-1-9-16,-1 1 2 0,-2-2-2 0,3 0 3 0,-4 2 1 16,0-6 2-16,-2-2 1 0,1-3-3 0,-5-1 3 15,4-2-6-15,-4-1-1 16,-1-3 5-16,1-1-8 0,-1-1 9 0,-2-6 1 15,1-2-3-15,0-6 8 0,1-4-4 0,-1-3-1 0,2-2 2 0,-2-4-6 16,-3-2 2-16,0-2-2 0,-4-4 1 16,-2 0 3-16,-2-2 0 0,-2 2 2 15,2 2-6-15,-4-1 5 0,1 0-2 0,-1 0-4 16,-3-1 6-16,-4 0-6 0,1 1-1 16,-6 0 4-16,1-1-3 0,-7 3 4 0,-1 1 1 0,-5-1 2 0,0 1 1 15,-1 0-6-15,-8 1-2 0,-4-2-1 16,-2 0 0-16,-2 0 1 15,-4-2 3-15,-4-2-1 16,-2-1-4-16,-3 0 3 0,-1 0-2 0,-2 3 1 0,1 3 2 16,-2-1-2-16,1 5 0 0,-1 1 0 0,0 1-5 0,-2 2 5 15,3 2 0-15,-2 0 3 16,0 3 1-16,0 0-4 0,-1 3-3 0,-3-2-1 0,1 5 2 0,-2-1 0 16,-3 1 6-16,-1 3-2 0,-2 4 0 15,-4 1-1-15,-1 3-4 16,-3 1 0-16,-4 3 2 0,-1 3 1 0,-2 1-4 0,-2 3-1 0,-1 6-10 15,-1 2-5-15,1 2-5 0,0 6-11 0,0 4-4 16,2 2-24-16,0 4-26 0,-1 4-33 0,2 2-36 16,2 5-100-16,1 1-354 15,16-6-591-15,18-8-207 0</inkml:trace>
  <inkml:trace contextRef="#ctx0" brushRef="#br0" timeOffset="84969.9688">17558 8138 1073 0,'0'0'123'0,"0"0"-5"16,0 0 38-16,0 0 26 0,0 0 39 0,0 0 19 0,0 0-4 15,0 0-16-15,0 0-25 0,0 0-31 16,0 0-33-16,0 0-32 0,0 0-30 0,0 0-24 16,49-96-20-16,-49 97-11 0,0 3-8 0,-1 5 6 15,0 1 5-15,-1 4 10 0,-3 3 8 0,2 6-1 16,-1 2 0-16,-1 5-2 0,0 4-3 16,-3 3-5-16,0 2-3 15,4 1-3 1,-2 3-3-16,3-2 2 0,-1 3-1 0,1 1-1 0,1 3 5 0,1-1-1 0,-3 3 5 15,1 2-1 1,1 0-7-16,-3 2 1 0,0 5-4 0,-3 0-1 0,0 3 1 0,-1 1-3 16,-1 0-2-16,-4 0 0 0,1 4-1 0,-4-1 0 0,0-1 4 15,0 5-1-15,0-2-6 16,2 1 3-16,-1 3-5 0,4-2-3 0,0-4 8 16,1-1-8-16,-2-5 4 0,3-1 0 0,3-1-5 15,-1-4 7-15,1-2-1 0,4-2 0 16,1-5 2-16,1-2-4 15,-1-2 0-15,2-5-3 0,-2-6 3 0,1-2 3 0,1-4-2 0,-2-3 2 16,0-1-4-16,0-4-2 0,-2-1 3 16,3-5-2-16,0-2 6 0,0-4-1 15,0-2 1-15,1-2 0 0,0 0-3 0,0 0 1 0,-1 0-3 0,1-5-5 0,-2-1-8 16,1-3-14-16,-1-2-10 0,1-8-18 16,1 0-20-16,0-5-32 0,0-2-60 15,0-1-119-15,1 4-368 16,2 8-715-16</inkml:trace>
  <inkml:trace contextRef="#ctx0" brushRef="#br0" timeOffset="85491.4751">18226 8324 1952 0,'0'0'132'15,"0"0"2"-15,0 0 29 0,0 0-6 0,0 0-3 16,0 0-6-16,0 0-19 0,49-123-12 16,-45 118-9-16,-2 1-13 0,0 2-20 0,-1 1-19 15,-1 1-21-15,0 0-15 0,0 0-11 0,0 6-3 16,1 2 0-16,0 5 1 0,0 3 7 0,1 5 1 16,-1 1 5-16,2 4 4 0,-2 0-5 0,0 1 3 15,-1 6-1-15,0 1-2 0,0 6 3 16,0 3-4-16,-2 5-2 0,-2 6 1 15,-1 1-4-15,-3 5 2 0,-2 2 0 16,3 3-1 0,1 0-2-16,-2-1 1 0,4-2 0 15,-2-4-2-15,3 1 8 0,-3-2-6 0,2-1 3 0,-3 3-1 0,4 0-6 16,-4 0 3-16,1 2-2 0,0 4 1 0,-2 0 0 0,1 3-2 0,1 2-3 16,1-5-1-16,1-2 0 0,-1-1 2 0,0-4-1 15,0-2-2-15,1 2-1 0,-3-1-6 16,0-1 7-16,-1-5-1 0,0-1 1 0,4-4 7 15,-2-4-10-15,2-3 4 0,-2-6-5 0,2-5-2 16,0-6 5-16,0-4-4 0,-1-1 5 16,1-5 2-16,1-2-5 0,-1-2 2 0,0-1-1 15,2 1 2-15,1-5-2 0,-2 2 1 0,2-3-3 16,1 1-7-16,0-3 8 0,0 0-4 0,0 0 4 0,0 0 3 16,0 0-11-16,0 0-6 0,0 0-11 15,0-3-16-15,1 1 0 0,1 0-11 16,0-3-14-16,-1 1-19 0,2-3-42 0,-3-1-71 0,0-2-184 15,0 4-680-15,0 0-681 0</inkml:trace>
  <inkml:trace contextRef="#ctx0" brushRef="#br0" timeOffset="86084.2156">16387 9422 731 0,'0'0'159'0,"0"0"40"0,0 0 22 16,0 0 26-16,0 0 16 0,0 0-10 0,0 0-34 15,-121-37-24-15,109 35-33 0,-1 1-33 0,-1 1-23 16,4 0-23-16,2 0-11 0,1 0-9 0,1 0-5 16,4 0-6-16,2 0-11 0,0 0-10 15,0 0-10-15,0 0-3 16,2 0 6-16,6 0 8 0,2 2 12 0,7 2-1 0,5-2 5 0,6 0-2 16,5-1-10-16,5 0 1 15,5-1-11-15,6 0-5 0,3 0-5 0,2 0-5 16,6-1 3-16,9-2 1 15,-2 2 1-15,7-1 0 16,3-2-4-16,8 2-2 16,4 0 0-16,10-1 2 0,3 1-2 0,7 2 2 0,4 0-3 0,3 0-7 0,0 0 2 0,-3-2 0 0,-2 2 4 15,-2 0 0-15,-4-3-2 0,-7 2-1 0,-4-1-4 0,-8 0-2 16,-8-1 5-16,-4 2-3 16,-6-2 2-16,-8 2 1 0,-6-3-2 15,-7 2 5-15,-5-2-5 0,-8 2 5 0,-7 0-1 0,-8-1-4 16,-5 2 5-16,-9 0 0 0,-4 1 5 15,-1-1 7-15,0 0 2 0,0-1-5 0,-4 0-6 0,-2 0-10 0,0-1-2 16,-2 1 1-16,1-1 1 0,1 2 3 0,-3 0-1 16,4 0-6-16,1 1 0 15,2-1-6-15,2 1-11 0,0-2-1 0,-2 2-19 16,2 0-15-16,-1 0-24 0,0 0-32 0,-1 4-54 16,0-3-107-1,1 1-463-15,0-2-1022 0</inkml:trace>
  <inkml:trace contextRef="#ctx0" brushRef="#br0" timeOffset="87124.1753">13841 1620 1286 0,'0'0'225'0,"0"0"3"16,0 0 9-16,0 0 9 0,0 0-20 0,0 0-19 16,0 0-38-16,0 0-24 0,0 0-30 15,0 0-24-15,0 0-13 0,0 0-13 0,18-89-10 0,-12 85-8 16,0 2-10-16,2 1-7 0,1 1-1 16,2 0-3-16,3 4 0 0,0 6 3 0,5 1-6 15,0 4 1-15,4 2-5 0,0 5-2 0,4 2 1 16,0 6 4-16,1-1-3 0,1 5-2 15,3 1-1-15,-1 2-4 0,1 1 3 16,1-1-3-16,-3 1-6 0,2-2 0 0,-1 0-4 16,0 0-2-16,0 0 4 15,0-4 1-15,-1-3 0 0,-2-2 2 0,-5-1-3 16,2-5-2-16,-2 0-2 0,-2-3 0 0,-7-4 2 0,3-2 1 16,-5-2 0-16,-3-3-1 0,-1-1-2 0,-4-2-3 15,0-2-2-15,-2 0 0 0,-1-2-6 0,-1 0-3 0,0 0-6 16,0 0-8-16,0-5-15 0,-1-1-23 15,-5-3-27-15,-1-1-41 0,0-3-57 16,-3 0-153-16,2 2-339 0,-1 3-600 16</inkml:trace>
  <inkml:trace contextRef="#ctx0" brushRef="#br0" timeOffset="87478.4007">14497 1417 2036 0,'0'0'233'16,"0"0"-24"-16,0 0 10 0,0 0-5 0,0 0-38 0,0 0-25 0,0 0-44 0,0 0-37 16,0 0-17-16,0 0-18 0,0 0-7 0,0 0-3 15,0 0-9-15,0 0-7 0,-36-14 2 0,23 34-1 16,0 4 5-16,-4 4 1 0,3 1-2 0,-5 1-2 16,4 5-2-16,-2 0-2 0,-2 6 6 15,0 1 1-15,0 3 0 0,4 1-2 0,-4-1-4 16,0 1-6-16,5-1-2 0,-3-4 1 0,2 2-3 0,1-8 9 15,1 2-3-15,1-2-4 0,-1-4 2 16,2-3-2-16,1-1 2 0,1-4 2 0,1-1-1 16,0-1 2-16,0-2-3 0,-2-4 1 15,4-1 0-15,1 0-2 0,-2-2 5 0,4-3-6 16,-3-1-2-16,1 0-5 0,-2-1-7 0,2 0-5 16,-3-2-8-16,-2-2-13 0,1 0-21 15,0-2-17-15,-1-1-22 0,0 0-33 16,0 0-44-16,1-5-116 15,0-3-245-15,4-1-606 0,0 5-43 0</inkml:trace>
  <inkml:trace contextRef="#ctx0" brushRef="#br0" timeOffset="87953.3963">13643 1819 1934 0,'0'0'306'0,"0"0"-87"0,0 0 9 16,0 0-8-16,0 0-51 0,0 0-31 0,0 0-34 16,0 0-28-16,0 0-6 0,0 0-9 0,0 0-8 15,0 0-10-15,0 0-11 0,0 0-14 16,-30-51-2-16,38 51-3 0,5-1-2 0,6-1 6 16,10 0-3-16,3 1-1 0,8-1 1 15,3 2-5-15,6 0 6 0,1-1-4 0,4-1 2 0,4-1 3 31,2 0-5-31,2 0 3 0,1 0-3 0,5-1 5 16,-1 0-3-16,0 0 2 0,1 2-3 0,-4-3-10 16,-3 3 3-16,-1-2-5 0,-7-1 8 15,-2 3-1-15,-6-2-3 0,-4 1-3 0,-8 0 2 0,-5 1-1 0,-4 0 5 16,-6 1 1-16,-5-1-4 0,-5 1-1 16,-5 1-4-16,-1 0-1 0,-2 0 2 0,0 0 5 0,0 0 4 15,0 0-6-15,0 0 7 0,0 0-7 0,0 0 1 0,-1 0 7 16,1 0-3-16,0 0 0 0,0 0-3 0,0 0 1 15,0 0-7-15,0 0 0 0,0 0 1 16,0 0 1-16,0 0 1 0,0 0 0 16,0 0-6-16,-1 0-5 0,1 0-8 15,0 0-1-15,-1 0-4 0,1 0-4 0,0-1-14 0,-1 1-17 16,0-2-23-16,0 2-34 0,-3 0-48 16,2-1-108-16,1-1-419 15,-2 2-1091-15</inkml:trace>
  <inkml:trace contextRef="#ctx0" brushRef="#br0" timeOffset="89046.4149">16810 8685 1210 0,'0'0'892'0,"0"0"-656"15,0 0-1-15,0 0-57 0,0 0-6 0,0 0-19 0,0 0-23 0,0 0-33 0,0 0-33 16,0 0-25-16,0 0-15 15,3-15-1-15,-3 25 2 0,0 5 7 0,0 3 4 0,-1 6-1 16,-1-1 0-16,1 3-7 16,-3 0-2-16,2 1-4 0,0 1-5 0,-3 0 2 0,2 1-2 15,-1-2-3-15,-2 3 0 0,3-1-1 0,-3-1-4 16,2-1 0-16,-3-2-4 16,4-4-2-16,-3-1 1 0,3-1 1 15,-2-2 0-15,1-1 2 16,-1-4-4-16,0 1 0 0,4-4 2 15,-2-2-1-15,2 1 2 16,-3-3-1-16,3-2-8 0,1 1-6 0,0-3-11 16,-1 0-12-16,1-1-15 0,0 0-16 0,0 0-17 0,0-2-22 0,0-3-59 15,0-2-133-15,1-1-326 0,1 3-630 0</inkml:trace>
  <inkml:trace contextRef="#ctx0" brushRef="#br0" timeOffset="89367.6569">16773 8693 1914 0,'0'0'315'16,"0"0"-97"-16,0 0 5 0,0 0-28 0,0 0-27 0,0 0-37 0,0 0-33 0,0 0-25 0,0 0-20 0,0 0-8 0,0 0-11 15,0 0 0-15,0 0 0 0,0 0-3 0,79-59 1 16,-55 52-2-16,5 0-4 0,0 0 0 15,0-2-5-15,-2 3-2 0,0 0-2 0,-2 1-6 16,0-1-3-16,-3 1-2 0,1 0-1 0,-3 0-1 0,-2 2 1 16,-1 0-1-16,-4 0-1 0,-3 2 1 15,-1 1-5-15,0-2 1 0,-6 1 2 0,1 1 0 16,-3 0 0-16,-1-1 0 0,0 1-4 16,0 0-2-16,0 0 3 0,0 0 0 0,0 0-6 15,-1 0-9-15,-1 0-12 0,-1 2-11 0,1 2-14 16,-5 1-14-16,1-1-26 0,-1 3-41 15,-2 1-64-15,0 0-171 0,-1-1-587 0,6-1-715 16</inkml:trace>
  <inkml:trace contextRef="#ctx0" brushRef="#br0" timeOffset="89747.034">16722 8914 1823 0,'0'0'284'0,"0"0"9"0,0 0-67 0,0 0-24 0,0 0-34 0,0 0-28 16,0 0-44-16,0 0-16 0,0 0-8 0,0 0-1 16,0 0-1-16,0 0-15 0,62 13-12 15,-33-13-13-15,2-3-1 0,3 0-1 0,1-3-2 16,-2 1 3-16,2 1-14 0,-3-2-1 16,-2 1-3-16,0-1-3 0,-5 2 2 0,2 0-1 0,-4 0-1 15,-4 1-3-15,-1 1-1 0,-4-1 1 16,-3 1-1-16,-1 2 6 0,-4 0-4 0,-3 0-4 15,-2 0 0-15,-1 0-4 0,0 0 6 0,0 0 4 16,0 0 0-16,0 0 3 16,0 0-6-16,0 0-3 0,0 0-2 0,0 0 0 0,0 0 1 15,0 0 0-15,0 0-1 0,0 0-4 0,0 0-1 16,-1 0-5-16,0 0-12 0,0 0-6 16,0 2-24-16,-4 3-25 0,3 1-32 0,-1 2-64 15,-2 0-101-15,4-2-388 0,-1-1-1081 0</inkml:trace>
  <inkml:trace contextRef="#ctx0" brushRef="#br0" timeOffset="90322.123">17098 9628 674 0,'0'0'899'0,"0"0"-646"0,0 0 22 16,0 0-65-16,0 0 6 0,0 0-10 16,0 0-31-16,0 0-29 0,0 0-27 0,0 0-19 15,0 0-14-15,0 0-16 0,0 0-11 0,0 0-10 16,0 0-10-16,39-77-8 0,-39 77-7 15,0 0-10-15,0 4-2 0,-1 1 1 0,-1 3-1 16,-1 3 3-16,-1 4 3 0,-1 1-2 0,1 3 1 16,0 5 0-16,-3 1-4 0,3 2 4 15,-2 1-4-15,2 2-4 0,-1 0-3 16,1 1-2-16,-2-1 3 0,2 1 3 16,-1-1 2-16,2-2-3 0,-2-1-3 0,1 0-2 15,0-1-4-15,-1-2 3 0,0-1 2 0,0-3 0 0,3 1 2 16,-1-6-5-16,-2 1 4 0,4-3-3 15,-2-3-1-15,0-1 4 0,0-2-8 0,2-3 2 0,0 0-3 16,-1-3-2-16,2-1 0 16,-1 0-2-16,1 0-2 0,0 0-5 0,0 0-5 0,0-5-14 15,0 0-15-15,0-3-12 0,0-2-25 16,0 0-23-16,-1-2-51 0,1 0-112 0,-2-2-222 0,2 1-632 16,0 6-343-16</inkml:trace>
  <inkml:trace contextRef="#ctx0" brushRef="#br0" timeOffset="90733.3935">17055 9543 2157 0,'0'0'167'0,"0"0"4"0,0 0-26 0,0 0-12 0,0 0-10 16,0 0-30-16,0 0-28 0,0 0-14 15,0 0-9-15,0 0-3 0,0 0-1 0,0 0-6 16,0 0-8-16,-110 101-2 0,91-78-6 0,-2-1-5 16,0 1 0-16,1-1-4 0,0 1-3 15,1-4 2-15,6-2-1 0,2-3 3 0,1-4 1 16,2-1 1-16,6-3 0 0,1-1-1 0,1-2-1 16,0-3 4-16,4 3 1 0,8-2 4 0,5-1 2 15,6 0-3-15,9-1-3 0,4-4-2 16,3-2-2-1,2 0-6-15,1 0 3 0,-1 0-3 0,-1-1-4 16,1 1 8-16,-3 0-5 0,-3 1-2 16,0 2 3-16,-3-1-4 0,-3 0 3 0,-5 2 0 0,-3 0 0 15,-4 2 1-15,-4-2-1 0,-5 2-1 0,-5 1-2 16,0 0 8-16,-3 0 5 0,0 0 8 0,0 0 4 16,-2 0-4-16,0 0-4 0,-2 0-7 0,-1 1-4 15,0 1-1-15,-1-1-3 0,3-1 0 16,-1 1-1-16,2-1-5 0,2 0-3 0,0 0-11 0,0 0-20 0,2-2-26 15,4-3-42-15,5 0-76 0,1-2-175 0,3 1-680 16,-5 3-671-16</inkml:trace>
  <inkml:trace contextRef="#ctx0" brushRef="#br0" timeOffset="91486.0311">19268 9475 1399 0,'0'0'375'0,"0"0"-152"0,0 0-34 0,0 0-20 0,0 0 3 0,0 0-14 0,0 0-18 0,0 0-11 0,0 0-27 16,0 0-12-16,0 0-10 16,0 0-18-16,25-32-3 0,-16 28-11 0,0 0-5 0,4 0 0 15,2-2-4-15,0-1 0 0,6 0-2 0,2-1-3 16,3-2-3-16,6-1-1 0,1 0-2 0,8-3-6 15,7-3 2-15,3 2-7 0,6-3-2 0,3 1 5 16,3-2-7-16,5 1 2 0,2-3-2 0,4 0-5 16,2 0 3-16,-1-1 0 0,1-2 0 15,2 1 1-15,-3-2-2 16,2 0-5-16,-2-2-1 0,-1 1 0 0,-1-2-4 0,-4 1 3 0,1-1 0 16,-2 3-5-16,-5 0 9 15,-1 2-5-15,-3 1 0 0,-5 1 3 16,0 3-7-16,-6 0 3 0,-5 4 1 0,-4 1-4 0,-6 2 5 0,-7 0 1 15,-2 3 0-15,-6 1 0 0,-3 2-1 16,-4 1-4-16,-7 1 0 0,2 2 0 0,-5-1-2 16,0 2 4-16,-1 0 1 0,0 0-4 0,0 0 5 15,0 0-9-15,0 0-4 0,0 0 2 0,-2 0-4 16,-3 4 4-16,2 1-3 0,-6 0-7 16,2-1-5-16,-2 1-11 0,1-1-11 15,-5 0-15-15,1 0-20 0,0-1-25 0,1 0-33 0,0-1-56 16,-2-1-149-1,3-1-367-15,3 1-872 16</inkml:trace>
  <inkml:trace contextRef="#ctx0" brushRef="#br0" timeOffset="91779.6671">21178 8599 2279 0,'0'0'254'0,"0"0"-41"0,0 0-45 0,0 0-26 0,0 0-17 0,0 0-15 16,0 0-23-16,0 0-19 0,128 14-12 0,-111 2-5 0,1 4-7 0,-3 3-3 15,3 4-7-15,-5 2-7 0,-1 1-4 0,-2 1-4 16,-3 1-3-16,-5 1 2 0,-2-1-6 16,-1 0 0-16,-8 1-2 0,-2 2-5 0,-5-2 7 0,-3 1-3 15,-5-3 0-15,0-4-1 0,-5-2-15 16,-1-3-17-16,-1-2-23 0,-4-1-48 16,-2-5-85-16,7-3-294 0,9-3-955 0</inkml:trace>
  <inkml:trace contextRef="#ctx0" brushRef="#br0" timeOffset="94310.4843">2624 2976 68 0,'0'0'509'0,"0"0"-45"0,0 0-56 0,0 0-15 0,0 0-55 0,0 0-47 0,0 0-66 0,0 0-53 0,0 0-38 0,0 0-26 15,0 0-16-15,0 0-18 0,-66-112-10 16,60 111-12-16,-2 1-17 0,-1 0-13 0,2 3-10 16,0 4-6-16,-3 4-2 0,-1 4 1 0,-2 5-1 15,-1 4-1-15,2 5-1 16,-3 3-7-16,2 2 7 0,2 5 0 16,-1-4 0-16,4 1 6 0,2-2-6 15,3-2-2-15,2-2 2 0,1-7-2 16,0-2 1-16,5-3 3 0,6-5 0 0,1-2 3 15,1-3 5-15,7-1 2 16,-1-6 8-16,3-1 5 0,6-7-3 16,-2-6-1-16,2-4-5 0,2-4-4 0,-1-3 1 0,-2-2 0 0,-2-2-2 0,3-2 0 0,-5-2-3 0,-2 0 0 0,-3-3-1 15,-3-2-2-15,-5 2 1 0,-3-1 0 16,-3 4-2-16,-2 1-3 16,-2 4 2-16,-6 1 1 0,-1 5-1 0,-3 1 6 0,-4 5-6 0,2 4-2 15,-5 3-3-15,2 0-7 0,-4 4 4 16,0 4-3-16,-2 0 0 0,-1 4 2 15,-2 5-4-15,1 4-2 16,-1 5 3-16,0 3 4 0,0 3-7 0,4 6-19 0,1 0-23 16,8 2-41-16,4 0-42 15,7 1-59 1,7-5-130-16,2-5-479 0,-1-9-896 16</inkml:trace>
  <inkml:trace contextRef="#ctx0" brushRef="#br0" timeOffset="94690.1325">3390 2776 1992 0,'0'0'176'0,"0"0"17"0,0 0 5 16,0 0 2-16,0 0-27 0,0 0-34 15,0 0-26-15,0 0-13 0,0 0-16 0,0 0-17 0,0 0-19 16,0 0-20-16,0 0-17 0,-14-71-6 16,29 61 1-16,6 2-1 0,2-1 0 0,0 4-2 15,3 1-1-15,-1 3 0 0,-3 1-2 0,0 0 4 16,-2 6 0-16,-1 3-1 0,0 2 1 16,-1 2-3-16,-1 5-1 0,1 1 4 15,-4 3 2-15,1 5 0 0,-5 2 0 0,2 2-2 0,-6 5 0 16,-2 0 3-16,-4 5 3 0,0-2 0 15,-5 1 4-15,-2-2-1 0,-5-1-2 0,0-2 2 16,-3-3-5-16,2-3-1 16,-2-2 2-1,1-4-1-15,0 2-1 16,1-4 1-16,0-2-2 0,-1-1 0 0,-1 1 3 0,2-5-7 0,1-2-7 0,1-1-15 0,2-3-23 0,1-4-27 16,5-2-38-16,0-2-66 0,2 0-143 0,1 0-408 15,0 0-955-15</inkml:trace>
  <inkml:trace contextRef="#ctx0" brushRef="#br0" timeOffset="95079.7033">3371 3066 2198 0,'0'0'246'0,"0"0"-11"0,0 0-29 0,0 0 4 0,0 0-39 0,0 0-43 0,0 0-43 15,0 0-27-15,0 0-17 0,0 0-12 16,0 0-8-16,0 0-6 0,0 0 7 0,0 0 6 15,9 0 3-15,20-5 3 0,8-1-7 0,4-4-6 16,3 0-6-16,2-2-4 0,1-1-4 16,-1 1-1-16,2 2 0 0,-1 0-1 0,-1 2 0 15,-2 0 3-15,-1 1-5 0,-3 0-2 16,-7 1-1-16,-2 1-3 0,-5 1 4 0,-5 1 2 0,-8 0 0 16,-3 1 1-16,-4 0-2 0,-4 2 1 15,-2 0 2-15,0 0 4 16,0 0 3-16,0 0 0 0,0 0 0 0,0 0-2 0,0 0 0 0,0 0 2 15,-2 0-1-15,2 0 0 0,-1 0-3 16,1 0-5-16,-1 0-1 0,1 0-6 16,-1 0-5-16,1 0-12 0,0 0-19 0,-2-1-25 15,2 1-41-15,-1 0-80 16,-1 0-130 0,2 0-776-16,-3 1-707 0</inkml:trace>
  <inkml:trace contextRef="#ctx0" brushRef="#br0" timeOffset="97805.5184">8827 2578 968 0,'0'0'361'0,"0"0"14"0,0 0-65 15,0 0-20-15,0 0-47 0,0 0-55 0,0 0-29 16,0 0-26-16,0 0-19 0,0 0-19 16,0 0-21-16,0 0-18 0,-64-39-21 15,64 39-18-15,0 0-7 0,1 0-9 0,0 0-6 16,3 0-8-16,2 1 10 0,6 4 8 15,6 1 9-15,5 2 14 0,6-3-8 0,7 0-4 0,-1 0 1 16,5-2-6-16,-2 0 1 16,2-1-3-16,-6 2-4 15,-2 1 1-15,-2 0-4 0,-2 2 0 16,-6 0 0 0,-2 2-2-16,-2 0 2 0,-6 3-1 0,-2-1 0 15,-1 2-3-15,-6 3 6 0,1 2-1 0,-4 3 1 16,0 2-2-16,-8 4 0 0,-3 2 2 0,-4 1 2 15,0 2 4-15,-3 1-4 0,-2-4-1 0,-1 1 1 0,2-2-1 0,-2-2-1 0,3 0 2 0,2-2-1 0,-2-2 1 16,1-1-1 0,3-3-2-1,2-3 1-15,-2-1-3 0,3-2 0 0,5 0-6 0,-3-2-8 0,3-2-15 0,2 0-16 16,-1 0-23-16,4-1-31 0,0-1-44 16,1-2-77-16,0-1-186 0,0-3-584 0,0 1-652 0</inkml:trace>
  <inkml:trace contextRef="#ctx0" brushRef="#br0" timeOffset="98180.053">8745 2939 2125 0,'0'0'266'0,"0"0"-28"0,0 0-34 0,0 0-35 0,0 0-50 16,0 0-29-16,0 0-28 0,0 0-16 15,0 0-16-15,0 0-1 0,0 0-2 0,0 0-9 16,0 0-1-16,153-36-4 0,-112 31-2 15,0-3-1-15,2 2-2 0,-3 0-3 0,1 1-2 0,-4-1 3 16,1-1-1-16,-5 4 6 0,-3-2-7 0,0 2-2 16,-7-1 0-16,-3 1-6 0,-1 0 8 15,-3 2 1-15,-8 0 0 0,-2 0 5 0,-4 1-4 16,-2-1 3-16,0 1 5 0,0 0 1 0,0 0 6 16,0 0 0-16,0 0-4 0,0 0-5 0,0 0 0 15,0-2-2-15,0 2-2 0,0-1 0 0,0 0-13 16,0 0-16-16,0-1-23 15,0 2-38-15,2-3-48 0,3-1-63 16,4-1-133-16,-3 1-411 31,1 0-950-15</inkml:trace>
  <inkml:trace contextRef="#ctx0" brushRef="#br0" timeOffset="98493.1737">10146 2543 1924 0,'0'0'286'0,"0"0"-24"0,0 0-27 0,0 0-19 0,0 0-37 0,0 0-35 0,0 0-46 0,0 0-40 16,0 0-32-16,0 0-14 0,0 0-8 0,0 0-3 15,0 0-1-15,0 0-2 0,7 2 4 16,-6 13 1-16,-1 1 1 0,0 3 2 0,0 6 0 16,0-1 1-16,0 1 2 0,0 4 0 0,-3-2-2 15,-2 4 0-15,2-2 1 0,-3 0-1 16,4-2 3-16,-1-4-3 16,-2 2-4-16,4-4 2 0,0-1-2 0,-1 0 3 0,-1-4 3 0,2-1-2 15,-2-1 0-15,2 1 1 0,0-4-1 16,1 0 0-16,-1-2-1 0,0-1-3 0,0-1-8 15,-1 0-15-15,-1-3-25 0,3 1-29 0,-1 0-47 16,-1-4-71-16,1 2-193 0,-1-3-690 16,2 1-607-16</inkml:trace>
  <inkml:trace contextRef="#ctx0" brushRef="#br0" timeOffset="99002.535">10387 2575 1784 0,'0'0'358'0,"0"0"-103"15,0 0-74-15,0 0-7 0,0 0-35 16,0 0-23-16,0 0-34 0,0 0-28 16,0 0-15-16,123-70-12 0,-108 68-6 0,-1 2-2 0,0 0-9 15,3 3-4-15,-1 5-3 0,-1 2 0 16,-2 1 1-16,1 3 1 0,2 4-1 15,-5 2 0-15,2 2 0 0,-2 3-4 0,-5 1 7 16,-6 3 3-16,2 2 0 0,-10-2 3 16,-6 4-5-16,0-2 0 31,-3 0 3-31,-1-4 1 0,1 0 0 0,-1-5 1 0,-1-3-3 0,0 0-2 16,6-2 0-16,-5-4 0 15,8-3-1-15,1-2 0 0,6-3-2 0,1-3-3 16,2-2-2-16,0 0-2 0,0 0 2 0,1 0-1 0,2 0-1 0,6 0 7 15,2-2 4-15,9-2 0 0,5 1 5 0,7-3-5 16,5-1-2-16,4-1-1 0,4 0-1 0,-2 2-3 16,-1-2 0-16,-1 2 2 0,-2 0 0 0,-4 1 2 15,-2 0-1-15,-2 2-2 0,-5 2 1 0,-2-1-4 0,-7 1 3 16,-3 1 1-16,-7 0-2 0,-2 0 1 16,-4 0 1-16,-1 0-1 0,0 0 4 0,0 0 6 15,0 0-1-15,0 0 3 0,0 0-1 0,0 0-2 16,-1 0 0-16,0 0-4 0,0 0-3 0,-1 0-6 15,0 0-14-15,-1 0-30 0,-4 1-29 0,-6 4-85 0,1 1-214 16,1-2-826-16,2-1-553 0</inkml:trace>
  <inkml:trace contextRef="#ctx0" brushRef="#br0" timeOffset="99986.1256">5780 7436 1230 0,'0'0'260'0,"0"0"21"0,0 0 3 0,0 0-3 0,0 0-46 0,0 0-40 0,0 0-45 16,0 0-33-16,-118-8-25 0,116 8-17 15,0 0-19-15,2 0-11 0,0 0-14 0,0 0-13 0,0 0-2 16,6 1 7-16,0 1 6 0,5 3 8 15,4-2 8-15,6 0-5 0,8 0-3 0,1-2-5 0,5-1-7 16,2 0-5-16,3 0-4 0,1 0-5 16,-4 0 2-1,1 1-4-15,-1-1-3 16,-6 0 2-16,-1 1-5 0,-8 3 1 0,-3 0 0 16,0 1-4-16,-8-1 2 0,-2 3-4 15,-6 0 2-15,-1 2 3 0,0 2 1 0,-2 3 8 0,-4 3-3 0,-4 3 2 0,-3 1-2 0,-1 4-2 0,-2-1 2 16,-3-1-5-16,1 1 2 0,1 0 1 15,-3 2-4-15,5-1 2 16,-4 2-3-16,4-4-3 0,1 4 5 16,0-3-6-16,2 0 3 15,-1-1 1-15,4 0-4 0,-2-2 9 0,0-2-3 16,0-1 0-16,2-1-1 0,1 2-3 0,-1-5 1 0,2 0 0 16,0-3 4-16,3-3-10 0,1-1 3 0,0-3 1 0,0 0-1 0,1-2 7 15,0 1-4-15,0-3-2 0,0 1-7 0,0 0-12 16,2-1-20-16,4 0-29 0,2 0-51 0,1-5-87 15,4-3-289-15,-2-1-744 0,-5 4-401 16</inkml:trace>
  <inkml:trace contextRef="#ctx0" brushRef="#br0" timeOffset="100395.8959">6798 7383 935 0,'0'0'780'0,"0"0"-524"16,0 0-41-16,0 0 18 0,0 0-16 16,0 0-31-16,0 0-35 0,0 0-24 0,0 0-21 15,0 0-17-15,0 0-14 0,0 0-15 0,0 0-16 16,0 0-13-16,48-52-11 0,-48 54-9 0,0 1 0 15,0 3-1-15,-1 4 3 0,0 2 8 16,-2 4-1-16,-2 1 1 0,2 3 1 0,-3 2-10 16,2 2 4-16,-4 1-2 0,4 1-2 0,-3 0 1 15,3 3-4-15,-2 0-2 16,-3-2 1-16,4 2 1 0,-3-2-3 16,-1-2 0-16,1-1-1 0,4-3-4 0,-3-1 3 0,5-5-2 15,-2-2 0-15,1-1 8 0,2-4-8 0,1 0 0 16,-1-2 1-16,1-1-11 0,0-1 6 0,0-2-4 15,0-1-12-15,0 0-10 0,1-1-20 16,1 0-26-16,3 0-33 0,-2-3-46 0,5-4-92 16,-1-3-283-16,-2 2-642 0,1 2-240 0</inkml:trace>
  <inkml:trace contextRef="#ctx0" brushRef="#br0" timeOffset="100762.8785">7091 7300 1669 0,'0'0'367'0,"0"0"-81"0,0 0-20 16,0 0-47-16,0 0-46 0,0 0-32 15,0 0-30-15,0 0-24 0,0 0-16 0,0 0-17 16,0 0-11-16,0 0-8 0,0 0-8 0,0 0-11 16,7-17 3-16,-7 17-5 0,0 0-4 15,0 0 5-15,0 0-9 0,2 0-2 0,-2 3 0 0,0 1-3 16,0 2 4-16,0 2 1 0,0 4 2 15,0 1 5-15,0 1 0 0,1 4 2 0,-2 0 0 16,-1 2 2-16,-1 3-4 0,-3 1-1 16,3 1-1-16,-3 5-6 15,2-1 2 1,-3 0-2-16,2 2-1 0,-2-1 3 16,0-3-2-16,3-2 0 0,-4 2-1 0,0-5-4 15,4-1 3-15,-3-3-1 0,3 0 2 0,-2-4-1 0,2-2 1 0,0-1-2 0,0-1-1 0,3-3 4 16,-1-3-3-16,1 2 1 0,-3-2 0 0,3-1-6 15,0-1 2-15,0-1-3 0,0-1-7 0,1 0-3 16,-1 0-22-16,1 0-21 0,0 0-24 0,-1 0-42 16,-1 0-54-16,0-3-150 0,1 0-609 0,1 2-776 15</inkml:trace>
  <inkml:trace contextRef="#ctx0" brushRef="#br0" timeOffset="101327.9904">6497 8214 1739 0,'0'0'461'0,"0"0"-209"0,0 0-85 0,0 0-19 15,0 0-34-15,0 0-19 0,0 0-12 16,0 0-19-16,0 0-8 0,0 0-8 0,0 0-5 16,0 0-5-16,0 0-10 0,0 0-3 0,62-18-5 15,-51 14 1-15,4-2-2 0,-2 3-4 16,0 1 0-16,-2-1-5 0,5 0 3 0,-1-1 0 0,6 1 3 15,5-1 1-15,-2 2-1 0,6-2-2 16,6 2-7-16,0-1-2 63,5-1 3-63,5 1-1 0,0-1-1 0,4 2 1 0,-1-2-5 0,2 1 2 15,-1-2-2-15,-2 2 5 0,-3-1-2 0,3 0-2 0,-7 1 4 0,-1-1-8 0,-7 2 6 16,-3-2 1-16,-2 1-2 0,-8-1 1 0,-7 2-1 0,-3 1 1 0,-7 1 2 0,1-1 12 0,-4 1 7 0,0 0 6 0,0 0 5 0,0 0-4 15,-1 0-9-15,-4-1-7 0,2-1-8 0,-3-2 0 16,3 4-5-16,0-1 0 0,-2-1-3 0,5 1-7 16,-1 1 7-16,1-1 2 0,0 1 2 0,0 0 4 15,0 0-8-15,0-1-2 0,0 1-3 16,0 0 0-16,0 0 2 0,0 0-2 16,0 0-6-16,0 0-16 0,0 0-25 0,0-1-29 0,0 1-45 15,0 0-85-15,0 0-399 0,0 0-1054 0</inkml:trace>
  <inkml:trace contextRef="#ctx0" brushRef="#br0" timeOffset="102666.0043">16032 2394 1296 0,'0'0'591'0,"0"0"-340"0,0 0-6 0,0 0-3 0,0 0-26 0,0 0-36 16,0 0-36-16,0 0-36 0,0 0-30 0,0 0-24 0,0 0-16 15,0 0-15-15,-3-49-10 0,2 52-8 0,1 0-9 0,0 5 4 16,0 8 3-16,0 2 6 0,0 5 9 16,0 5-2-16,0 1-1 0,-2 5-1 15,2 2-5-15,-3 1 3 0,1 4 2 0,1 0-5 16,-3 2 3 0,-1 0-6-16,0-1 0 0,-3-1 0 15,0 1-2-15,1-5 2 0,1 2-2 0,-2-5 5 0,-1-1-2 0,4-6-2 16,-2-4 3-16,1-2-7 0,3-5 5 0,0-3-1 15,-2-3-1-15,3-2 6 0,2-3-6 16,-1-1 0-16,1-1-4 0,0-3-11 0,0 0-6 16,0 0-15-16,0 0-16 0,0-2-18 0,0-3-33 0,0 0-91 0,0-3-217 15,0 1-647-15,0 2-666 16</inkml:trace>
  <inkml:trace contextRef="#ctx0" brushRef="#br0" timeOffset="103187.4339">16244 2380 2214 0,'0'0'180'0,"0"0"7"0,0 0-13 0,0 0-18 0,0 0-33 0,0 0-21 0,0 0-34 16,0 0-17-16,0 0-13 0,0 0-12 15,0 0-3-15,0 0-8 0,139-111-3 0,-117 111-3 16,0 6-3-16,0 4 0 0,1 3 0 0,-5 1-1 0,0 5-4 16,-4-1 4-16,-3 3 0 15,-4 2-1-15,-1 1 9 0,-6 2-7 0,0 4 5 0,-8 4 4 16,-4 3-4-16,-6 2 4 16,-4 5-5-16,-6-3-2 0,4 0 2 0,-5-2-2 0,-1-2 2 15,1-3-2-15,4-3-1 0,-2-5 0 0,3-3-1 0,-2-5-1 16,6 0 1-16,0-4 3 15,5-2 1-15,-1-3 0 0,6-4 4 0,1 0 0 0,6-3 5 16,3-2-1-16,0 1-5 0,0-1 1 0,1 0-7 16,3 0-3-16,2 0 0 0,3-1 3 0,5 0 2 15,5-2 2-15,8 1 1 0,-1 0-3 16,6-1-1-16,0-1 2 0,-3 1-5 0,0 0 0 16,1-2 0-16,-2 1-5 0,-3 3 6 15,-2-2-6-15,-1 1 2 0,-3 1 1 0,-6 1-3 16,-1 0 3-16,-1-1-2 0,-3 1 1 0,-2 0 0 15,-4 0 0-15,-1 0 0 0,-1 0 0 16,0 0 1-16,0 0 0 0,0 0 1 0,0 0 2 16,0 0-4-16,0 0 4 0,0 0-1 0,0 0-2 15,0 0 2-15,0 0-5 0,-1 0-8 0,1 0-7 16,-1 0-18-16,0-1-21 0,0 0-35 0,-1 0-68 16,-1-2-148-1,3 2-642-15,-2 0-824 0</inkml:trace>
  <inkml:trace contextRef="#ctx0" brushRef="#br0" timeOffset="104898.5247">17286 2651 472 0,'0'0'398'0,"0"0"-17"0,0 0-56 0,0 0 1 0,0 0-35 0,0 0-34 0,0 0-49 0,0 0-41 15,0 0-33-15,0 0-17 0,0 0-9 0,-17-56-17 16,17 56-12-16,0 0-15 0,1 0-23 16,0 0-16-16,0 0-13 0,4-1-12 0,2 1 3 15,8 0 1-15,0 0 0 0,6 0 5 0,3 2-6 0,-1 3-3 16,-1 2 1-16,1 2-1 0,-4 2 1 16,-1 1 1-16,-1 1-2 0,-5 2-5 15,-1 1 3 63,-2 2 0-78,-4 2 2 0,-1 1 7 0,-4 3-2 0,0 2 0 0,-7 0 1 0,-6 4-2 0,-4-2 2 0,-4 1 2 0,-3 0 0 16,-4 0 1-16,-2-2-2 0,-1 2-1 0,0-1 0 0,1-4-2 0,0-3 2 0,0-4 1 16,7-2-1-16,-1-3-3 0,3-3 4 15,6-3 0-15,3-1 1 0,4-1 2 0,1-3-5 0,6 0-2 0,1-1-1 16,0 0-3-16,0 0 2 0,1 0 1 0,3 0-2 0,1 0 4 0,4 0 4 0,7 0 3 15,5 0 2-15,3 0 2 0,7 0-6 0,3-4-1 0,-1 2-1 0,-1 0-2 0,-1 0-2 16,-1 2 0-16,-5-1-1 0,-1 0 1 0,-2 1 0 0,-3-1-1 16,-4 1 1-16,2 0-3 0,-6 0 1 15,-3 0 1-15,-4 0-2 0,2 0 5 0,-4 0-4 0,-2 0-1 16,1 0 2-16,-1 0-2 0,0 0 2 16,0 0-1-16,0 0 0 0,0 0-2 0,0 0 3 15,0 0 2-15,0 0 0 0,0 0 4 0,0 0-3 16,0-1-2-16,0 1-4 0,0-1-7 0,0 1-8 15,0-2-12-15,0-1-23 0,1-3-57 16,2-3-57-16,3-1-109 16,-1 2-389-16,-1-1-628 0</inkml:trace>
  <inkml:trace contextRef="#ctx0" brushRef="#br0" timeOffset="105349.17">17976 2577 2370 0,'0'0'231'0,"0"0"-25"0,0 0-20 15,0 0-31-15,0 0-32 0,0 0-30 0,0 0-27 16,0 0-17-16,0 0-16 0,0 0-8 0,0 0-7 16,0 0-8-16,0 0-7 0,0 0 0 0,-1-20 0 15,1 22-1-15,0-1 3 0,0-1-4 16,0 0-4-16,-1 2 0 0,1-1-3 0,0 3-1 15,-2 2 6-15,2 3 0 0,0 5 5 16,-1 4 3-16,-1 2-1 0,1 3 0 0,-2 0 1 16,0 0 0-1,1 2 0-15,-1 2-2 0,-2 2-2 16,2 1 0-16,-1 1 0 0,1 1 2 0,-1 1 1 16,-1 1 1-16,1-1-2 15,-1 1 1-15,0 1-2 0,-2-3 7 0,2 2 2 0,-2-3 0 16,3-5 0-16,-3-1-7 0,1-2-1 0,0-1 1 15,-1 0 1-15,1-3 1 16,1-1-1-16,-1-2 0 0,2-2 0 16,-2 1-2-1,2-4 2-15,2-3-1 0,-2-1-2 16,3-2 2-16,-1-4-3 0,2 1 2 0,0-1 1 0,0-1-2 0,0 0 2 0,0 0 2 0,0 0 1 0,0 0 1 0,0 0-1 0,0 0-4 0,0-1-4 0,0-1-6 16,0 2-13-16,0-1-15 0,0 0-21 0,0-1-29 15,0 1-41-15,0-2-83 0,0-1-309 0,0 2-750 16,0 0-277-16</inkml:trace>
  <inkml:trace contextRef="#ctx0" brushRef="#br0" timeOffset="107048.735">13374 7764 0 0,'0'0'0'0,"0"0"166"0,0 0 240 0,0 0-43 0,0 0-34 0,0 0-27 15,0 0-24-15,0 0-20 0,0 0-26 0,0 0-21 16,0 0-30-16,0 0-32 0,-9-63-29 0,8 63-24 16,1 0-22-16,0 0-19 0,0 0-11 15,0 0-17-15,0 0-8 0,0 0-6 0,0 1-11 16,-1 1-1-16,1 3 2 0,-3 5 2 0,2 1 3 16,-3 5 4-16,-2 3 0 15,3 1 2-15,-2 1 0 0,1 0 1 0,-2 1-1 16,3 1-4-1,-4 2-3-15,3-1 3 0,-3 2 1 0,1 1-1 16,0-1 4-16,-2 1-7 16,0 0 1-16,2-2-1 15,-3-1-4-15,1-1 0 0,1 0 1 16,1-4 0-16,-1-2 2 0,1-1 0 0,-1-1-1 0,2-1 0 0,0-2-3 0,3-1 1 16,-3-2 2-16,2-2 0 0,2 0-1 0,0-2-1 15,-1-1-2-15,1-1 0 0,1-1 3 0,-2-2 1 0,2 0-2 16,0 2 5-16,0-2-4 0,0 0 2 0,0 0 4 0,0 0 0 0,0-2-1 0,0 1-4 0,0 1-8 15,0-1-8-15,0 0-8 0,0-2-10 16,0-2-22-16,0 1-29 16,0-2-43-16,3-1-69 0,0-1-145 0,-2 3-358 0,0 2-512 0</inkml:trace>
  <inkml:trace contextRef="#ctx0" brushRef="#br0" timeOffset="109780.7133">13511 7761 0 0,'0'0'147'0,"0"0"207"0,0 0-62 0,0 0-29 16,0 0-11-16,0 0-20 0,0 0-14 0,0 0-4 16,0 0-16-16,0 0-22 0,0 0-28 0,0 0-28 15,0 0-21-15,0 0-10 16,-18-59-1-16,20 55-8 0,1 1-5 0,-1-1-11 0,-1-1-14 0,5 1-8 16,-2 0-6-16,1 0-5 0,1-1-3 15,1 1-6-15,1 2-3 0,-2-2-5 0,3 2-3 16,0 1-2-16,1-1-3 0,-1 2-2 0,-2 0-3 15,0 0 1-15,2 5-2 0,0 0 2 0,-3 2 1 16,0 3-1-16,3 1 0 0,-6 4 0 16,2 2 0-16,-4 2 3 15,-1 3 3-15,-1-1 4 0,-7 5-2 16,-2 0 0-16,0 1-3 0,-3 1 3 16,-4-2 0-16,2 2-1 0,-3-1 0 15,-1 0-4-15,-1-1-1 0,0-2 1 0,-2 0 1 0,2-2 1 0,0 1 0 0,0-5-2 16,3-2-2-16,3-1 1 15,1-3-2-15,3-1-3 16,3-3 4-16,3-2-1 16,1-4-2-16,3 0 4 0,0-1-5 0,0 1 2 0,6 0 4 15,1-1 0-15,2 2 5 0,4-3 1 0,3 0-2 0,5 0 0 0,3 0 1 0,1-3-3 16,4 1 2-16,0-2-2 0,-2 0-1 0,1-1 0 0,1 0 0 0,-1 2-3 16,-5-1 3-16,1 1-1 0,-4 0-1 15,-3 1 2-15,-1 0-4 16,-6 1 1-16,-3 1 1 0,-1 0-4 0,-4 0 3 15,-1 0 1-15,-1 0 0 0,0 0 5 0,0 0 1 16,0 0-3-16,0 0 4 0,0 0-1 0,0 0-1 0,0 0-3 0,0 0 1 16,0 0-4-16,0 0 2 15,0 0-1-15,0 0-2 0,0 0 5 0,0 0-5 16,0 0 0-16,0 0 3 0,0 0-6 0,0 0 2 0,0 0 2 16,0 0-2-16,0 0 2 15,0 0-1-15,0 0 1 0,0 0-1 0,0 0-1 16,0 0-2-16,0 0 0 0,0 0-1 0,0-1-6 15,0 1-2-15,0 0-10 0,-1-1-18 16,1 1-15-16,0 0-36 0,-1 0-30 0,0 0-57 0,0 2-193 16,0 1-737-16,-5-1-609 15</inkml:trace>
  <inkml:trace contextRef="#ctx0" brushRef="#br0" timeOffset="111979.054">14159 7935 0 0,'0'0'0'0,"0"0"0"0,0 0 345 0,0 0 65 0,0 0-32 16,0 0-41-16,0 0-25 15,0 0-23-15,78-117-25 0,-72 106-34 0,2 2-34 16,-6 1-36-16,0 3-23 0,-1 1-26 0,1 3-17 0,-2 1-19 16,0 0-23-16,0 0-14 0,0 0-20 0,0 4-9 31,0 2-3-31,-4 3-7 0,2 4 11 0,-4 3 2 0,0 3 4 16,-2 5 8-16,-1 0-6 0,-2 5 1 0,1 0-1 15,-2 4-3-15,-2 0 0 16,0 2-2-16,2 0-4 0,-2 0-1 0,0-2-2 0,2 3 2 15,0-4-1-15,1-1 3 16,1-2-4-16,2-5-6 0,0-2-2 0,3-3 0 16,-2-4 2-16,4-1 4 15,-3-1 3-15,4-5-5 0,-1 0 1 0,2-2 0 16,1-1-3-16,0-2-2 0,0-1-10 16,0-1-11-16,0-1-16 0,0 0-22 0,1 0-17 0,3-1-29 0,1-3-48 15,1-3-107-15,4-3-258 0,-3 2-594 0,-4 2-202 0</inkml:trace>
  <inkml:trace contextRef="#ctx0" brushRef="#br0" timeOffset="112395.4358">14539 7875 1778 0,'0'0'313'0,"0"0"1"0,0 0-96 0,0 0-37 0,0 0-32 0,0 0-31 0,0 0-28 0,0 0-26 0,0 0-17 0,0 0-11 0,0 0-8 0,0 0 4 0,0 0-9 15,0 0 1-15,0 0-1 0,-99 65-1 16,83-46 6-16,-1 2-3 0,1 3-3 16,0 0-5-16,4 2-3 0,0 1-5 0,2 2-1 15,0 1 2-15,3 0-4 0,2 1-1 0,4 1-2 16,1 0-2-16,0-2 3 0,5-3 2 16,3-2 0-16,4-4 1 0,0-1-1 15,6-7-3-15,-2-3-1 0,3-2 2 0,0-5 0 0,1-3 2 0,-1 0 1 16,-2 0-3-16,-2-7 1 0,1 0 0 15,-3-3 0-15,-2 0 2 0,-2-3-5 0,0-1 0 16,-5 0-2-16,1 0 0 0,-4 1 2 0,-1-1 3 16,0 0 1-16,-4 1-1 0,-2-1-1 0,-5 3-4 15,-4 0-1-15,-2 3 1 0,-3 0-1 0,-6 5 1 16,-3 0 0-16,-1 3-4 0,-1 0 3 16,0 3-1-16,4 4 1 0,2 0 2 0,4 3-11 15,8 0-18-15,3 4-35 0,3 2-55 0,6-1-96 16,1-2-404-16,0-4-863 0</inkml:trace>
  <inkml:trace contextRef="#ctx0" brushRef="#br0" timeOffset="114586.5186">17851 8492 1836 0,'0'0'195'0,"0"0"28"0,0 0-34 0,0 0 6 16,0 0-21-16,0 0-30 0,0 0-38 0,0 0-31 16,0 0-23-16,0 0-14 0,0 0-13 15,0 0 5-15,-1-5 3 0,0 19 9 16,-3 5 0-16,-2 3 3 0,2 2-6 0,-2 2-3 0,-1 1-1 16,0 1-6-16,-1 1-1 0,0 1-8 15,-2 2-3-15,2 0 2 0,1 0-6 0,-1 1 2 0,0 1-2 16,-2 0-10-16,3 1 3 15,0-3 3-15,0-2-1 0,1-1 4 0,2-4-5 16,0-1-6-16,-1-2-1 16,4-3-2-16,-1-1 6 0,0-4 1 0,0-3-1 15,2-1 0-15,0-3-1 0,0-2-5 0,0-1 1 0,0-2 5 16,0-2-8-16,2 2-4 0,-1-2-12 16,1 0-21-16,0 0-11 0,1-2-22 15,1-4-31-15,1-2-50 0,3-1-118 0,1-3-281 0,-4 4-604 0,0 1-171 16</inkml:trace>
  <inkml:trace contextRef="#ctx0" brushRef="#br0" timeOffset="115208.6076">18077 8607 169 0,'0'0'266'15,"0"0"-4"-15,0 0-44 0,0 0 16 0,0 0-1 0,0 0-12 16,0 0-9-16,0 0-19 0,0 0-16 15,0 0-15-15,0 0-12 0,0 0-15 0,0 0-6 16,0 0-11-16,9-25-18 16,-12 25-20-16,1 2-24 0,-2 1-15 0,-1 0-7 0,-3 0-1 15,0 4 4-15,-1 1-2 0,-1 3-3 0,-2 1-4 16,0 2 2-16,-1 4-3 0,1 1 2 0,-4 3-4 16,2 3-8-16,-2 3-2 15,1 2 0-15,-1 1-3 0,2 2 2 16,-2 1-1-16,3 3-6 0,1-1-1 15,1-1-5 1,2-1 1-16,3-4 2 0,4 1 1 16,1-6-1-16,1-1-2 0,2-5-1 15,5 0-2-15,2-5 4 0,2-2 1 0,0-3 0 0,2-2 2 0,0-2-1 16,1-2-1-16,0-2 2 0,2-1-1 0,-2-2 6 0,-1-5-4 16,1 0-2-16,-3-3 0 0,0 0-10 0,0-2 7 0,-2-2 1 0,0 1 2 15,-2-2 4-15,-1-2-6 0,-2 1-2 0,-1 1-1 0,-2-4-3 0,-1 0 4 16,0 1 2-16,-5 1 2 0,-1-1-4 15,-2 4-2-15,-1 3 0 0,-1 2-2 0,-2 0 1 0,0 5-1 16,-4 2-4-16,1 2-1 0,-4 0-2 16,0 0 3-16,-1 6 6 0,2 0-2 15,0 1 2-15,4 1-16 0,0-1-18 0,1 3-18 16,5 0-25 0,1 1-22-16,3-2-40 0,4 2-80 15,0-2-190-15,3-2-519 0,0-2-702 0</inkml:trace>
  <inkml:trace contextRef="#ctx0" brushRef="#br0" timeOffset="115643.6814">18357 8742 1832 0,'0'0'292'0,"0"0"-63"0,0 0-47 0,0 0-18 0,0 0-24 16,0 0-24-16,0 0-20 15,0 0-12-15,0 0-23 0,0 0-14 0,0 0-9 16,0 0-9-16,0 0-3 0,82-62-4 0,-66 62-1 16,-1 3-5-16,0 3-2 0,-2 3-1 0,-3 3-2 15,-1 0 2-15,-1 5-1 0,-2 0 0 0,-3 2-2 16,-1 3-4-16,-2 0 8 15,-2 2 1-15,-4 2 2 0,-4-2 2 16,0 1-7 0,-2-1 0-16,-2-2-1 15,1-1-1-15,-1-2 1 0,1-2-5 0,1-3-1 0,0-5-2 16,3 1 0-16,2-2 3 0,0-2 2 0,2 0 3 0,2-3-7 16,1-1-3-16,1 0-3 0,1-2-3 0,0 2 8 0,0-2-1 0,1 0 3 0,2 0 1 0,6 0 0 15,3 0 3-15,4 0 0 0,5-2-1 0,2-2-1 16,0-1-11-16,3 1-6 15,-1-2-19-15,3 1-7 0,1-1-8 0,0 0-20 0,0 1-15 16,-2-2-37-16,3-1-48 0,-6 0-77 0,-1 1-114 16,-1-3-189-16,-3 2-285 15,-8 1-127-15,-3 3 725 0</inkml:trace>
  <inkml:trace contextRef="#ctx0" brushRef="#br0" timeOffset="115981.4837">18845 8921 0 0,'0'0'283'0,"0"0"285"0,0 0-100 0,0 0-68 0,0 0-69 0,0 0-47 15,0 0-53-15,0 0-41 16,0 0-38-16,0 0-29 0,0 0-23 0,0 0-21 0,0 0-19 15,0 0-16-15,-63-49-8 0,54 58-2 0,-3 2-1 16,1 1 4-16,-3 2-7 0,4 2-8 16,-1 1-3-16,1 2-8 0,2 0 0 0,2 2 0 15,2-4-2-15,2 0 1 0,2 1-6 0,0-3-1 16,2 0-2-16,4-5 3 0,5-1 4 0,0-2 1 16,1-3 3-16,3-1-2 0,-3-3 0 15,4 0 1-15,0 0 0 0,-1-4 1 0,0-3-1 16,-1-2-2-16,-1-2-1 15,1 0-4-15,-3-3 2 0,-1 0 2 0,-1-1 0 0,-4-1 2 0,-1-1-4 16,-2 0-3-16,-1 1 0 0,-1-2-1 0,0 2 2 16,-3 0-1-16,-4 0 1 15,0 2-3-15,-3 1-1 0,-4 3 1 16,0 1-2-16,-4 1 1 0,0 4-2 16,-4 1-4-16,1 1 1 0,-2 2-2 0,1 0-2 15,2 3-13-15,1 2-20 0,2 0-35 0,3 2-64 0,2 0-122 0,4-2-601 16,3-1-894-16</inkml:trace>
  <inkml:trace contextRef="#ctx0" brushRef="#br0" timeOffset="117344.3374">22787 6494 0 0,'0'0'136'0,"0"0"230"0,0 0 0 15,0 0-28-15,0 0-43 0,0 0-53 0,0 0-42 16,0 0-21-16,0 0-20 0,0 0-15 0,0 0-16 16,-41-33-18-16,40 32-19 0,1 1-13 15,0 0-15-15,0 0-6 0,0 0-4 0,0 0-9 16,0-1-8-16,3 1-10 0,3-2-9 0,1 1-4 15,9 1 4-15,-2-2 1 0,7 1 0 0,4 1-2 16,-3 0-3-16,2 3-4 0,0 4-1 31,-5 1-3-31,-3 1 4 0,0 2-4 0,-4 1-2 0,-3 1 2 16,-1 2-6-16,-2 0 4 16,-5 2 4-16,-1 3 2 0,0-1 4 0,-6 2 1 0,-4 1 0 0,-4 0-3 15,-2 1-2-15,-5 1 1 0,-3 0 0 0,0-2 1 0,-5 1-2 16,0-2 0-16,0-1-1 0,-2-3-1 0,4 1 3 0,-1-4-3 15,1-1-1-15,5-1-1 0,0-1-1 0,2-3 0 16,2-2 2-16,5 0 2 0,2-2 2 16,4-2-3-16,3-1-1 15,-1 1-2-15,5-1-1 0,0 0-1 0,0-1 0 0,0 0 0 16,7 1 1-16,1 1 5 16,3 0 7-16,5 0 0 0,3 1 4 0,8-1-6 15,-3-2-1-15,5 0-2 0,1 0-6 0,2 0 2 0,3 0-1 16,-2 0 0-16,-1-1 0 0,1-1-1 0,0 0 0 0,-5 1 1 15,0 0-1-15,-2 0 0 0,-4 1-2 16,-3-1-1 0,-4 1 0-16,-4-2 1 0,-2 2-1 0,-3 2 2 0,-4-2 3 15,-1 0-3-15,-1 0 2 0,0 0 1 0,0 0-4 0,0-2 1 0,0 2-4 16,0 0-2-16,0-2-5 16,0 2-4-16,0-1-9 15,0-1-6-15,0 2-10 0,0-2-12 0,0-2-36 0,0 1-41 0,0-3-54 0,0-1-118 16,0 0-216-16,0 2-561 15,0 1-161-15</inkml:trace>
  <inkml:trace contextRef="#ctx0" brushRef="#br0" timeOffset="117790.9043">23308 6391 2168 0,'0'0'267'0,"0"0"3"0,0 0-58 16,0 0-51-16,0 0-30 0,0 0-34 16,0 0-28-16,0 0-21 0,0 0-23 0,0 0-13 0,0 0-7 15,0 0-4-15,0 0 2 0,0 0 0 0,-4 19 2 16,4-3 5-16,-1 3-2 0,-5 1 2 0,5 3 1 16,-2 3 0-16,-3 1-1 0,3 3 2 15,-4 2 1-15,-2 4-4 0,-2 0 2 0,1 0-2 16,-2 0-2-16,1 1 1 0,0-4-2 0,0-3-1 15,2-4 0-15,0-2-1 0,1-1 1 16,-3-3 1-16,3-1 0 0,2-1-1 16,-3-5 2-16,2-1-3 0,4-2 2 0,-3-4 0 0,5 2-3 15,-1-5 2-15,0 1-1 0,1-2-1 16,1-1 0-16,0-1 1 0,0 0-1 0,0 0 1 16,0 0 1-16,0 0-2 0,0 0 0 0,0 0 1 15,0 0-4-15,0 0 2 0,0 0 0 16,0 0-2-16,0 0 2 0,0 0-3 0,0 0-6 15,0 0-2-15,0 0-7 0,0 0-5 0,0 0-7 16,0-1-9-16,0 1-8 0,0 0-13 0,0-1-25 16,0 0-35-16,0 0-26 0,0 0-67 15,2 1-206-15,1 0-668 0,-2 0-356 0</inkml:trace>
  <inkml:trace contextRef="#ctx0" brushRef="#br0" timeOffset="121654.0738">24413 6589 856 0,'0'0'872'0,"0"0"-578"0,0 0-39 0,0 0-19 15,0 0-35-15,0 0-21 0,0 0-33 0,0 0-27 16,0 0-32-16,0 0-29 0,0 0-21 15,0 0-18-15,0-55-12 0,0 55-5 0,0 4-7 16,0 3 3-16,-2 4 7 0,-4 3 4 0,3 4 7 16,-4 4 1-16,0 3-1 0,0 2 0 15,-4 0 2-15,1 0-3 0,0 2-3 0,0-1-6 16,2 0-2-16,0-5 0 16,6-2-2-16,0-2 2 0,2-5-2 0,0 0 1 15,2-2-2-15,3-2 1 0,2-2 7 0,3-1 1 0,0-2 5 16,2-3 3-16,3-2-1 0,-2 2 1 0,2-4 0 15,1-3 0-15,1-4-1 0,-2 0-3 0,4-2 0 0,-2-3-4 16,0-1 0-16,0 0 0 0,-1-2-2 16,-3 1-1-16,-1 0-2 0,-3 4-1 0,-2 1 1 15,-3 2-1-15,-3 2 5 0,1 2 0 0,1 3 2 16,-3 2 0-16,0 0-3 0,0 0-3 16,0 0-3-16,0 0 0 0,0 0-3 0,0 0-4 15,0 5 0-15,-6 5-3 16,3 4 4-16,-4 2 3 0,2 3 1 0,-3 1 5 0,-1 1-5 15,0 4-1-15,0 0-1 0,-1 1-1 0,2 1 3 16,-2 0 1-16,0 3 0 0,-3 0 2 0,3 1-4 16,-1-2-2-16,1 2-3 0,0 0-6 0,-1 1-28 15,2 3-62-15,-1-1-118 0,5-8-502 0,-2-9-1101 16</inkml:trace>
  <inkml:trace contextRef="#ctx0" brushRef="#br0" timeOffset="123772.0342">23909 6565 0 0,'0'0'289'16,"0"0"140"-16,0 0-66 0,0 0-35 15,0 0-31-15,0 0-31 0,0 0-32 16,0 0-18-16,0 0-34 0,0 0-25 0,0 0-23 16,0 0-21-16,-22-30-10 0,21 29-13 0,1 0-8 15,0 0-11-15,0 0-7 0,0 1-8 0,0 0-7 16,0-2-7-16,1 2-11 16,4-1-9-16,-2-1-9 0,4-1-6 0,0 1-3 0,4 2 1 15,4-1 0-15,3-1 1 0,-2 4-5 0,7-2 1 0,0 1-2 31,-2 4 1-31,1 1 1 16,-1 0 0-16,-4 2-1 0,-3-1-2 0,-3 2 0 0,-1 1 1 16,-2 1 0-16,-5 2 3 0,-2 1-2 0,-1 1-1 15,0 2 1-15,-4 2-3 0,-7 3 5 0,-3 1 2 0,-5 2 0 16,-5 3 3-16,0-1-2 0,-4 1-2 0,-2-2 0 16,0-2-1-16,-1 1 0 15,1-3 1-15,0-3 0 0,-1 1 0 0,2-3 1 16,2-1 0-16,0-1 0 0,7-3 0 0,1-1-3 0,8-3 0 0,0-1-2 0,2-2-1 15,6 0 2-15,-2-2 0 16,4-2 0-16,1 0 1 0,0-1-1 0,0 0-1 0,0 0 0 0,0 0-2 16,1 0 1-16,4 1-3 0,-2 0 4 0,5 3 0 15,4-2 5-15,5 3 3 16,4-2-3-16,2 1 4 0,7-1-5 0,0-2 0 16,2 1 0-16,0 0-3 0,3-1 2 0,-2 0 0 0,-2 2 0 15,5-2 2-15,-4-1-2 16,-1 1-1-16,-2-1 0 0,-4 0 2 0,-3 0-2 0,-4 0 1 15,-2 0 1-15,-6 0-2 0,-5 0 3 16,0 0 1-16,-3 0 0 16,-2 0 3-16,0 0 0 0,0 0 1 0,0 0 1 0,0 0-4 0,0 0 2 15,0 0 1-15,0 0-1 16,0 0-2-16,0 0 0 0,0 0-3 16,0 0-2-16,0 0 2 0,0 0-3 0,0 0 2 0,0 0 1 0,0 0-3 15,0 0 1-15,0 0-2 0,0 0-4 16,0 0-2-16,0 0-9 0,0 0-12 0,0-1-17 0,0 0-31 15,0 0-42-15,2-1-72 0,1 0-180 16,2 1-811-16,-3 0-586 0</inkml:trace>
  <inkml:trace contextRef="#ctx0" brushRef="#br0" timeOffset="129551.1677">2828 4490 465 0,'0'0'35'0,"0"0"29"0,0 0-4 0,0 0-11 0,0 0-21 0,0 0-107 0,0 0-201 0,0 0-36 0,0 0 290 16,0 0 26-16,0 0 0 0,0 0 0 0,-49-33 0 16,48 40 0-16,1-1 0 0,-2 0 0 0,1-1 0 15,0 0 0-15,1 0 0 0,-2 1 0 16,2-1 0-16,0 0 0 0,0 1 0 0,0 0 0 15,0 3 0-15,2-1 0 0,2 0 0 16,3 1 0-16,0-3 0 0,-3-1 0 16</inkml:trace>
  <inkml:trace contextRef="#ctx0" brushRef="#br0" timeOffset="129886.708">8855 3719 1919 0,'0'0'-100'0,"0"0"45"0,0 0-182 0,0 0-7 0,0 0-33 16,0 0-138-16,0 0-55 0,0 0 349 0</inkml:trace>
  <inkml:trace contextRef="#ctx0" brushRef="#br0" timeOffset="132691.1531">23539 7908 0 0,'0'0'105'0,"0"0"240"0,0 0-12 0,0 0-29 0,0 0-49 0,0 0-24 0,0 0-40 0,0 0-12 0,0 0-10 0,0 0-7 15,0 0-11-15,-26-52-16 0,26 48-19 16,0 2-13-16,0-2-11 0,4 1-16 0,-1-1-10 16,-1 0-16-16,4 1-12 0,-1-2-7 0,3 2-11 15,3-2 2-15,1 1-3 0,6 1-2 16,0 0 3-16,3 2-5 0,0 1-4 0,0 0-1 16,2 1-2-16,2 4-2 15,-1 1 0-15,-4 0 0 0,1 3-6 16,-1 0 4-16,-4 4-1 0,-3 1-1 15,-2 1 5-15,-4 2-3 0,-3 2 4 0,0 5 0 0,-7 0-4 0,1 3 2 0,-7 1 3 16,-4 3 2-16,-7 2 2 0,-4 2-1 0,-4 2-3 16,-3 1-2-16,-1-1-3 15,-4 1 4-15,-4-4 0 0,1-2 0 0,3-3 0 16,-1-2-1-16,2-6-1 16,0-2 0-1,4-3 5-15,2-3 0 0,4-3-1 0,-1-2 2 16,9-1-7-16,0-2 2 0,7-3 0 0,3-1-2 0,6 0 4 0,1-1-5 0,0 0-6 0,5 0-1 0,-1 1-1 15,5-1 4-15,2 1 6 0,8-1 4 0,4 0 0 16,6 2-3-16,3-2-3 16,5-3-2-16,1 0 0 0,0 1 3 0,3-1-1 0,-2 1 0 15,0 0-4-15,1 1-1 0,-7-2 2 0,3 2 0 0,-5 1 4 16,-2 0-1-16,-4 0-4 16,-4 0 0-16,-2 0-3 15,-8 1 3-15,-1 0 2 0,-3 1 1 0,-5-2 1 0,-1 1-3 0,-1-1 2 16,0 0 1-16,0 1 5 0,0-1-1 15,-1 0 0-15,0 0 0 0,-1 1-2 0,-2-1-2 0,3 0 1 16,0 0-1-16,1 0 3 0,0 0-3 0,-1 0-2 16,1 0-2-16,-1 0-6 0,1 0 2 0,-1 0-7 15,1 0-6-15,0 0-12 0,-2 0-17 16,0 0-22-16,0 0-36 0,0 0-55 0,2 0-90 0,-1 0-219 31,0-1-638-31,1 1-296 0</inkml:trace>
  <inkml:trace contextRef="#ctx0" brushRef="#br0" timeOffset="133384.67">24202 7688 0 0,'0'0'134'0,"0"0"289"0,0 0-43 0,0 0-33 15,0 0-31-15,0 0-43 0,0 0-28 0,0 0-26 16,0 0-27-16,0 0-21 0,0 0-21 16,0 0-24-16,0 0-22 0,0 0-28 0,38-56-25 15,-38 56-24-15,-1 4-12 0,-4 5-2 0,0 3 3 16,-7 3 12-16,-1 8 6 0,-1 2 1 0,-1 2-3 15,-1 5-8-15,-2 0-2 0,2 1-1 0,0 2-3 16,-1-1 2 47,5-1-10-63,2-2-5 0,3-2-3 0,7-6-5 0,0 2 6 0,7-5-1 0,5-4 2 0,4 0 0 0,3-5-1 15,2-2 3-15,2-3 1 0,-1-3 3 0,4-3-1 0,-2 0 0 16,3-6-1-16,-4-1-5 0,3-5 6 0,-2-2-1 0,-2-1 1 15,-2-1 6-15,0-2-9 0,-1-1 0 0,-3-1-3 16,-2 1-5-16,-2 1 8 16,-2 1-1-16,-1 3 3 0,-2 0 1 0,-4 3-3 0,-2 2 3 0,-1 2 0 0,0 2 4 0,0 1-2 15,0 3-1-15,-1 0 0 0,-1 1-6 0,-1 0 1 0,0 0-1 0,1 1-1 16,-3 5 3-16,-2 3-2 0,-2 2-1 0,-1 5-2 16,-1 2 2-16,1 3-1 0,-1 3 1 0,-3 2-1 15,1 3-6-15,-1 3 4 0,-2 3 2 0,1 3-1 16,-2 2 5-16,-3 2-4 0,0 0-4 0,0 1 0 15,-2 0-8-15,0-1-6 0,1-3-14 0,0-1-29 16,0-1-47-16,2-1-98 0,0-4-269 16,5-9-796-16,5-8-351 0</inkml:trace>
  <inkml:trace contextRef="#ctx0" brushRef="#br0" timeOffset="134536.1094">22221 7866 1325 0,'0'0'207'0,"0"0"-3"0,0 0-24 0,0 0-4 0,0 0 4 16,0 0-13-16,0 0-17 0,0 0-18 0,0 0-11 0,0 0-13 15,0 0-15-15,0 0-20 0,-42-30-20 0,45 30-16 16,2 0-4-16,0-1-6 0,3 0 0 0,1 0-4 15,4 1-5-15,5-1-1 0,3 0-5 0,1 1-2 16,2 0-2-16,0 2-1 0,-2 4-1 16,0 2 0-16,-3 4-3 0,1 0 0 0,-8 2 0 15,2-1 2-15,-6 3 4 0,-2 3-4 16,-6 0 1-16,0 3 0 0,0-1 1 16,-10 2 7-16,-2 1 0 0,-6 0-1 0,-3 2 2 15,-3 1-5-15,-6-4 1 0,-1 0 0 0,-4 0-6 0,2-1 3 16,2 0-2-16,1-3 1 15,0-1-2-15,4-3 1 16,4-4-2-16,5-2 1 0,2 0 4 16,5-3-5-16,5-1-1 0,0-3-2 0,5 2-5 0,0-2 6 0,1 2 1 0,7-1 3 0,1 1 4 15,2-2-3-15,3 0 1 0,4 1 0 0,3-3 2 16,4 0 1-16,-1 0-1 16,3 0-1-16,-2 0-6 0,3-4 2 0,-2 2 0 0,-2-2 0 15,0 3 1-15,0-1-3 0,-6 1-2 0,0 0-1 16,0 1-6-1,-6 0 6-15,1 0 3 16,-2 0 0-16,-3 0 1 0,0 0-3 0,1 0 0 0,-2 0-2 0,-3 0 4 0,3 0 0 0,-3 0-4 0,3 0 2 16,-3 0-5-16,1 0 2 15,-1 0 3-15,0 0-1 0,0 0 7 16,-2 0-5-16,5 0-3 0,-4 0 2 16,-1 0-5-16,2 0 4 0,-2 0 3 0,-2 0-2 0,1 0 2 0,-1 0-3 0,0 0-2 15,0 0-1-15,0 0-2 16,0 0 0-16,-1 0-3 0,0 0-2 0,0 0-7 0,1 0 1 0,-3 0-3 15,2 0-4-15,1 0-9 16,-1 0-18-16,1 0-22 0,0 0-26 16,-1 0-39-16,1 0-57 0,-1 0-67 0,1 0-181 0,0 0-522 15,0 0-402-15</inkml:trace>
  <inkml:trace contextRef="#ctx0" brushRef="#br0" timeOffset="135045.8161">22890 7781 1379 0,'0'0'261'0,"0"0"-18"0,0 0-19 15,0 0-27-15,0 0-15 0,0 0-25 0,0 0-27 16,0 0-16-16,0 0-16 0,0 0-19 0,0 0-15 16,0 0-21-16,0 0-15 0,0 0-8 0,28-41-10 15,-28 41-2-15,0 2-3 0,0 1 7 16,0 4 1-16,0 2 5 0,0 2 5 0,0 2-4 16,0 3 8-16,-4 1 3 0,2 1 0 0,-1 3 5 15,-3-1-10-15,2 2-4 16,-4 1-3-1,3 3-5-15,-2 0 1 0,-1 0-1 0,-1 2 0 0,3 1-3 0,-4 0 1 16,1 2 0-16,-2 1-2 0,1-2 1 16,1 0-4-16,-2 0-1 0,2-1-2 15,-1-2-2-15,1-2 4 16,1-3-1-16,4-6 1 0,-3 0-1 0,4-3-2 0,-3-2 0 0,4-2-2 0,1 0 1 0,0-3 1 0,0 1 0 16,0-3 0-16,1 1-2 0,0-3 0 0,0 2-1 15,0-3 0-15,0 1 2 0,0-2-4 16,0 0-2-16,0 0-6 0,0 0-5 15,0 0-8-15,1 0-9 0,-1 0-11 16,2 0-21-16,-1-2-20 0,6-1-49 16,-3-2-85-16,6-2-229 15,-3 1-694-15,-4 3-289 16</inkml:trace>
  <inkml:trace contextRef="#ctx0" brushRef="#br0" timeOffset="136244.5846">16993 4064 996 0,'0'0'683'16,"0"0"-458"-16,0 0 24 0,0 0-7 0,0 0-10 0,0 0-32 15,0 0-42-15,0 0-35 0,0 0-30 0,0 0-27 16,0 0-17-16,0 0-18 0,12-68-14 15,-1 65-5-15,1-1-9 0,7 3 3 16,1 0-1-16,7 1 1 0,1 0 0 0,0 5-4 16,1 3-1-16,-4 2-2 0,-2 5-4 0,-2-1 3 15,-5 3 2-15,-3 1 1 0,-3 4 2 16,-6 2-2-16,-3 2 0 47,-1 4 3-47,-4 1 3 0,-8 1-1 15,-8 3 1-15,-2-1-3 0,-3 0-1 0,-4 0 2 0,-2-3 2 16,-1-2 2-16,1-2 0 0,0-3 0 0,1-1-3 16,1-3 0-16,5-2-3 0,-1-3 5 0,7-5 3 0,4-2 0 15,4-4 4-15,4 1-2 0,4-4 1 0,2-1-1 0,0 0 0 0,0 0-3 0,5 0-4 0,1 0 2 0,4 0 2 16,7-4 4-16,4-1 2 0,6 0-5 0,3-3 0 0,4-1-6 0,-2-1-1 16,5-1 0-16,-3 1-3 0,4 0-3 0,-3 1-9 15,0-1-14-15,-2 1-20 0,3-1-20 0,-3 0-34 16,-1 1-52-16,-1 0-120 0,-10 1-401 15,-4 2-794-15</inkml:trace>
  <inkml:trace contextRef="#ctx0" brushRef="#br0" timeOffset="136489.2375">17737 3923 2188 0,'0'0'477'0,"0"0"-203"0,0 0-68 0,0 0-37 0,0 0-37 0,0 0-38 0,0 0-34 15,0 0-20-15,0 0-19 0,0 0-9 0,0 0-5 16,0 0-7-16,0 0-2 0,-21-5 0 0,19 21 8 16,-4 3-1-16,3 7-1 0,-4 5-2 0,-1 1-6 15,1 6 3-15,-3 1 2 0,-4 5-1 16,1 1 2-16,-1 3-2 0,-4 1 0 0,0 0 4 16,-2-3-2-16,2 1 1 0,2-7-2 0,-1 1-8 15,-1-3-15-15,3-4-26 0,-3 0-43 16,5-5-66-16,1-5-154 0,2-8-718 0,4-5-707 15</inkml:trace>
  <inkml:trace contextRef="#ctx0" brushRef="#br0" timeOffset="137008.6617">15662 3761 848 0,'0'0'347'0,"0"0"16"0,0 0-37 15,0 0 1-15,0 0-34 0,0 0-43 0,0 0-63 16,0 0-58-16,0 0-54 0,0 0-37 0,0 0-16 15,0 0-10-15,0 0-7 0,0 0 2 0,-12-8 11 16,12 23 13-16,-4 6 7 0,3 4 4 0,-1 3 7 16,-4 3-12-16,3 1-4 0,-5 2-9 0,3 4-19 15,-2 1 3-15,-1 4 0 16,3 0-1-16,-3 0-1 0,-1 0-1 0,5 0-1 16,-2 0 2-16,2-3 7 15,-3 3 2-15,5-4-1 0,-3-4 1 0,3-3-5 16,1-3-5-16,1-2 0 15,-1-3-9-15,1-4-11 0,0-6-19 0,0-2-28 0,0-3-39 0,0-3-48 16,0-5-85-16,0-1-189 0,0 0-682 0,0-2-395 0</inkml:trace>
  <inkml:trace contextRef="#ctx0" brushRef="#br0" timeOffset="137520.6045">15827 3849 2038 0,'0'0'180'0,"0"0"-4"0,0 0-12 0,0 0-11 0,0 0-30 15,0 0-20-15,0 0-31 0,0 0-23 0,0 0-10 16,123-86-8-16,-104 84-5 0,-2 2-4 16,0 0-6-16,1 5-4 0,0 4-1 0,-5 4-3 15,5 2-3-15,-6 2-1 0,-3 4 2 0,0 0 1 16,-5 2 4-16,-3 3 2 0,-1 3 0 15,-2 2 0-15,-6 4 0 0,-5 4 1 0,-1 2 1 16,-5-1-2-16,-3 2-1 0,1-3-3 16,-5-1 0-16,1-2-2 0,-2-4 3 0,3-4 0 15,0-3-2-15,4-6-1 0,6-1-4 0,-2-4-2 16,6-2 2-16,3-3-1 0,1-3 0 0,5-2 1 16,1-2-2-16,0 0-1 0,0-2 0 0,1 0 3 15,9 3 10-15,1-2 10 0,9 1 5 16,2-2 1-16,7 0-3 0,4 0-6 15,5-2-4-15,-5-4-2 0,4 0-5 16,-5 0-1-16,4-1-1 0,-5 1-4 0,-4 2 2 16,0-1 0-16,-7 0-2 15,1 2 6-15,-4 1-4 0,-5 0 2 16,-3 0 3-16,-4 0-8 0,0 2 6 0,-3 0-3 0,-2 0 2 0,0 0 6 0,0 0-1 0,0 0 0 16,0 0-1-16,0 0-1 0,0 0-5 0,0 0-1 15,0 0 0-15,0 0-6 16,0 0 4-16,0 0-2 0,0-1-12 15,0 0-17-15,0 1-51 16,0 0-50-16,2 0-120 0,3 0-685 16,-2 0-833-16</inkml:trace>
  <inkml:trace contextRef="#ctx0" brushRef="#br0" timeOffset="138663.533">18350 9729 776 0,'0'0'317'0,"0"0"30"0,0 0-49 0,0 0-2 0,0 0-23 0,0 0-31 0,0 0-45 0,0 0-38 0,0 0-37 16,0 0-31-16,0 0-29 0,0 0-21 15,0 0-8-15,0 0-7 0,14-40 0 0,2 34 0 0,2 1-2 16,3-1-1-16,3 3 0 0,0-1-3 16,0 2-8-16,-3 1-2 0,0 1-6 0,-2 0-3 15,-2 2 4-15,-3 3-4 0,0 4 1 0,-6 0 0 16,0 1-3-16,-6 4 6 0,1 1 1 0,-3 3 5 16,-4 2 5-1,-5 2-1-15,-3 2-2 16,-8-1-2-16,0 1 0 0,-3 1-1 0,-3-1 4 0,0-1-1 0,-1-1-3 0,0-2 1 15,0 1-8-15,4-2 0 0,-3-2 4 16,5-2-7-16,5-2 3 0,1-3-1 16,4-2-3-16,2-3 5 0,3-1-3 0,4-2 3 0,2-1-2 15,0-1-1-15,0 0-1 0,0 0-1 0,4 0 8 16,3 0 2-16,4-2 5 0,4-3 2 0,5 1-9 16,3-3-1-16,3 1-1 0,3 0-3 15,-2-1 4-15,2 1-2 0,0-1-6 0,-1 1 2 0,-2 1-7 16,1 1 5-1,-2-1 3-15,0 1-4 0,-4 3-7 16,-1-2-13-16,-4 2-17 0,-1-1-18 0,-2 0-26 0,-4-1-39 0,1-2-56 0,-2 0-131 31,0 1-313-31,-3-1-513 0,-1 2 27 16</inkml:trace>
  <inkml:trace contextRef="#ctx0" brushRef="#br0" timeOffset="139037.4042">18903 9553 1709 0,'0'0'266'0,"0"0"24"0,0 0-69 0,0 0-21 0,0 0-24 16,0 0-34-16,0 0-26 0,0 0-24 0,0 0-24 15,0 0-13-15,0 0-15 0,0 0-12 16,0 0-8-16,0 0-6 0,0-24-2 0,0 24-3 15,0 2-2-15,0 0-3 0,0 2 1 16,0 1 8-16,1 1 0 0,0 2 4 0,2 1 2 16,-3 1-7-16,1 3 6 0,-1 2-2 0,0 2 0 15,0 2 3-15,0 2-5 0,0 1-2 16,-3 4-3 0,-1 0-2-1,-3 3-2 1,-1 0 3-16,1 0 0 0,-1-1-3 15,-2 1 3-15,1-2-5 0,0-2 0 0,0 0 4 0,0-2-6 16,0-1 5-16,1-3-2 0,2-1-2 0,-1-2 7 16,2-2-3-16,0 0-3 0,1-3-1 0,0-2-14 0,2 0-11 0,2-4-12 0,-2 0-23 0,2-2-26 0,0-1-41 15,0-1-63-15,2-1-202 0,0 0-751 0,1 0-542 0</inkml:trace>
  <inkml:trace contextRef="#ctx0" brushRef="#br0" timeOffset="139801.6057">17645 9629 677 0,'0'0'778'0,"0"0"-503"15,0 0-4-15,0 0-41 0,0 0-7 0,0 0-34 16,0 0-36-16,0 0-43 0,0 0-31 15,0 0-23-15,0 0-9 0,0 0-9 0,0 0-4 0,10-14 7 16,-9 19 0-16,0 3 4 0,-1-1 0 16,0 3-5-16,0 2-2 0,0 2-2 0,0 2 0 15,0 4-5-15,-2-1-6 0,-3 2-4 16,1 0-4-16,-2 0 0 0,1 1 0 0,-3 0-5 0,3 0-2 16,-3 1-4-16,0-1-2 15,1 1 3-15,1-2-1 16,-1-1 0-16,4-2 1 0,-1-1-5 0,1-5-3 0,3 1 1 15,-1-4 0-15,1 1 3 0,0-2 3 0,0-1-8 0,0-2 1 0,0 0-1 16,0 0-4-16,0-2-4 0,0 0-15 16,1 0-21-16,-1-1-26 0,0 0-35 15,0 1-56-15,1-2-62 0,-1-1-258 0,0 0-645 16,0 0-280-16</inkml:trace>
  <inkml:trace contextRef="#ctx0" brushRef="#br0" timeOffset="140201.0554">17739 9622 1679 0,'0'0'229'0,"0"0"26"0,0 0-44 0,0 0-11 16,0 0-43-16,0 0-36 0,0 0-28 15,0 0-19-15,0 0-16 0,0 0-5 0,0 0-7 16,0 0-7-16,0 0 0 0,0 0-5 0,118-65-3 16,-98 63-5-16,0 2-6 0,-3 0-3 0,-2 1-3 15,-2 5-5-15,-3 4 0 0,-1 1-5 0,1 3 4 16,-5 1 2-16,-1 1 2 0,-2 3 7 16,-2 2-6-16,0 1 0 0,0 4 1 15,-6 1 1-15,-2 3 1 0,-3-2 2 0,-2 1-3 16,-2-2-5-16,-2-1-1 0,2-1-3 0,-2-1-1 15,0-1 3-15,2 0 0 0,-3-4-3 16,5-1 3-16,-2-1-9 0,3-2-3 16,1-1-4-16,3-1-15 0,2-2-19 0,0-3-38 0,1 0-35 15,1-2-62-15,1-1-134 0,2-3-336 0,1-1-607 16</inkml:trace>
  <inkml:trace contextRef="#ctx0" brushRef="#br0" timeOffset="140628.5826">17687 9908 1691 0,'0'0'365'0,"0"0"-48"0,0 0-93 0,0 0-42 16,0 0-68-16,0 0-40 0,0 0-22 0,0 0-6 15,0 0 9-15,0 0 0 0,0 0-6 0,0 0-11 16,0 0-10-16,119-14-4 0,-97 13-1 0,0 0 5 15,-2-1 1-15,1-1-4 0,0 0 1 16,1 0-5-16,-4 0 0 0,2 0-1 0,-3-1-1 16,-1 1-1-16,0 0-6 0,-2 1-4 0,-2 0-3 15,0 1-2-15,-4-1 3 0,-1 2-1 0,-1-1 0 16,-3 1-1-16,0 0-3 0,-2 0 0 16,-1 0 3-16,2 0-2 0,-2 0 2 0,0 0-3 15,0 0-1-15,0 0-3 0,0 0 5 0,0 0 1 16,0 0 3-16,0 0 1 0,0 0-3 15,0 0-1-15,0 0-6 0,0 0 3 0,0 0 2 16,0 0 0-16,0 0 0 0,0 0-3 16,0 0-2-16,0 0 1 0,0 0 2 0,0 0 2 15,0 0-4-15,0 0-2 0,0 0 2 0,0 1 1 0,0 1-5 16,0 0-3-16,0 0-10 0,0 2-14 16,0-1-19-16,0 1-29 0,0 0-39 0,0 1-66 15,0-2-159-15,0 0-636 0,0 0-680 16</inkml:trace>
  <inkml:trace contextRef="#ctx0" brushRef="#br0" timeOffset="143083.7565">13808 8862 1670 0,'0'0'279'16,"0"0"1"-16,0 0-75 0,0 0-37 0,0 0-15 0,0 0-31 0,0 0-29 0,0 0-17 0,0 0-8 16,0 0 5-16,0 0 4 0,0 0-5 15,9 62-14-15,-10-37-8 0,0 3-8 0,-4 3-9 16,1 1-2-16,2 5-4 0,-5-1-2 16,3 2 0-16,-3 0-6 0,0 3 0 0,1-1-6 15,-2 1-1-15,0-3 1 0,1-2-10 0,1-2 2 16,-1-4-3-16,4-3-1 15,-2-3 7-15,1-3-3 16,2-2 1-16,-2-3-1 16,3-5-3-16,-1 0 1 0,1-3-1 0,0-4-2 0,1 0-10 15,0-3-10 1,0-1-17-16,0 0-30 0,0-1-22 0,0-5-42 16,5-3-78-16,2-3-179 15,0 3-584-15,-4 1-716 0</inkml:trace>
  <inkml:trace contextRef="#ctx0" brushRef="#br0" timeOffset="143440.5116">13971 8921 1808 0,'0'0'537'0,"0"0"-286"0,0 0-58 0,0 0-38 0,0 0-35 0,0 0-13 0,0 0-20 0,0 0-18 0,0 0-13 0,0 0-15 0,120-82-5 0,-98 82-7 16,-1 0-7-16,1 3-3 0,-2 5 0 15,-2 2-3-15,0 2-3 0,0 2 3 16,-6 2-5-16,1 3 0 0,-3 2 6 0,-2 4-4 0,-1 1 5 16,-5 2 1-16,-1 1-3 0,-1 2 6 15,-1 1-5-15,-6 0-1 0,-1 1 1 16,-3 0-8-16,0 1 1 0,-2 0-1 0,1-2 0 0,-4-1-3 0,4-2 3 16,-2-2 0-16,0-3-3 0,2 0 3 0,1-3-3 15,1-2-4-15,0-5 5 0,1-1-4 16,4-2-2-16,-1-3-5 0,0-3-16 15,2 0-9-15,1-2-17 0,-1-1-23 0,2-1-24 16,1-1-38-16,0 0-51 0,1-5-171 0,0 1-531 16,0 0-823-16</inkml:trace>
  <inkml:trace contextRef="#ctx0" brushRef="#br0" timeOffset="143708.9691">13950 9229 1522 0,'0'0'369'0,"0"0"-12"0,0 0-85 0,0 0-37 0,0 0-46 16,0 0-46-16,0 0-43 0,0 0-20 0,0 0-11 15,0 0 2-15,0 0-4 0,0 0-10 0,0 0-13 16,107-7-8-16,-71 1-7 0,2 0-6 0,2-1-1 16,0-2-3-16,0 0-2 0,-5 1 1 15,2-1-1-15,-4-1-3 0,0 3 3 0,0 0-8 16,-8 0-3-16,-3 1 3 0,-4 1-7 15,-2 1 6-15,-6 1 0 0,-5 2-3 0,3 0 1 0,-7 1-3 16,1 0 0-16,-2 0 0 0,0 0 2 16,0 0-2-16,0 0 1 0,0 0 0 0,0 0-4 15,0 0 4-15,0 0-4 0,0 0-1 0,0 0 0 16,0 0-6-16,0 2-13 0,0 1-21 0,-1-1-30 16,0 0-39-16,1 2-62 0,-1-1-166 15,0 1-793-15,0-2-626 0</inkml:trace>
  <inkml:trace contextRef="#ctx0" brushRef="#br0" timeOffset="144574.294">12596 9051 820 0,'0'0'334'16,"0"0"21"-16,0 0-27 0,0 0-22 0,0 0-33 0,0 0-57 0,0 0-52 0,0 0-45 0,0 0-25 0,0 0-21 0,0 0-18 0,0 0-12 0,0 0-3 0,0 0-2 0,87-32 3 15,-83 48 2-15,-3 2-4 0,1 5-4 0,-2 1-1 16,0 1-7-16,0 4 1 0,-2 2 1 0,-5 3-2 16,0 3-2-16,-3 0-6 0,0 2-5 15,0 1-5 16,-1-2-4-31,2-4 3 0,2 0-2 16,-3-5 4-16,4-1-1 0,1-3-5 0,0-5 3 16,1-1-5-16,-1-5 9 15,0-1-5-15,4-2-2 0,-2-3 0 0,2 0-8 0,0-4 6 0,-1 1 3 0,2-3-1 0,-1 1 6 0,1-2-8 0,0 0-5 16,0 1-8-16,0-2-11 0,0 0-5 0,0 0-10 0,0 0-10 0,0 0-18 16,0-3-24-16,0 0-31 0,0-2-60 0,1-4-139 0,2 2-345 15,0 2-538-15</inkml:trace>
  <inkml:trace contextRef="#ctx0" brushRef="#br0" timeOffset="145144.6872">12831 9085 1024 0,'0'0'376'0,"0"0"-115"16,0 0-2-16,0 0-5 0,0 0-27 0,0 0-29 16,0 0-48-16,83-123-27 0,-64 108-32 15,1 2-17-15,-1 1-14 0,1 0-16 0,-3 3-7 16,2 2-10-16,-3 2-7 0,-2 3-9 0,-2 2-5 16,-2 3 0-16,-3 7-1 0,0 4 7 0,-4 4-2 15,-1 6 3-15,-2 6 2 0,-2 2-6 16,-6 4 8-16,-6 2-1 0,-2 2-4 15,-4-2 7-15,-1-1-7 0,0-2-2 16,-2-6 2-16,3-1-6 0,2-6 2 16,2-4-3-16,0-2 1 0,5-5-3 15,3-3-2 1,3-1 2-16,2-4-1 0,2-2 2 0,1-1-3 0,0 0-1 16,0 0 0-16,4-1-2 0,2-3 7 0,5-4-1 0,3 1 1 0,3-1 2 15,2-2-8-15,1 1 0 0,1 1-1 0,-4 3-2 0,3 0 6 16,-1 3-2-16,-4 1-1 0,0 1-1 15,-4 1 0-15,0 5 1 0,-1 2 2 0,-1 3 4 16,-4 2-4-16,0 2-2 0,-3 2-2 0,0-1-1 0,-2 2 5 16,0 0 3-16,-4 2 2 0,-2-1 2 0,-3 0-3 15,-2 1 1-15,-2-1 0 0,-1 1 3 16,-3-2 4 0,-2 0-2-16,1-1 1 15,-2-5-5-15,-3 3 3 0,1-4-1 0,0 1 1 0,-3-3 0 16,2 0-3-16,4-2-1 0,0-2-1 0,4-1-1 0,-1-3-1 0,2-1-13 0,3 0-24 15,2-2-46-15,3-4-80 0,2-2-234 0,0 1-790 16,4 2-550 0</inkml:trace>
  <inkml:trace contextRef="#ctx0" brushRef="#br0" timeOffset="153503.6141">9984 3678 92 0,'0'0'382'0,"0"0"-41"0,0 0-49 0,0 0 15 0,0 0-20 0,0 0-18 0,0 0-30 0,0 0-30 16,0 0-26-16,0 0-24 0,0 0-29 0,3-79-24 15,-3 79-23-15,0 0-19 0,0 0-19 0,0 0-15 16,0 2-12-16,0 1-9 0,0 0-6 0,-2 4 2 16,1 3 2-16,-2 7 4 0,-3 3 3 0,3 4-1 15,-5 4 0-15,1 3-1 16,0 2 1-16,-1 2-2 15,0-1-1 1,0 0 0 0,3-2-2-16,-2-2 1 0,4-1 3 15,-2-1-5-15,2-1 0 0,0-3-1 0,2-1-6 16,1 0 2 0,0-3 2-16,0-2-1 0,0-2 3 0,1 0-2 15,1-5-1-15,-1-1 2 0,2-2 0 0,1-1 0 0,-3-2-1 0,1-1 1 16,-2-1-2-16,1-1 2 0,1 0 1 0,-1-2-1 0,1 0 4 0,-2 0-6 0,1 0-5 0,-1 0-6 15,0 0-18-15,0 0-9 0,1-2-19 0,0-1-30 0,0-2-37 0,4-1-91 0,1-2-196 0,0 1-561 16,-2 2-605-16</inkml:trace>
  <inkml:trace contextRef="#ctx0" brushRef="#br0" timeOffset="154051.4144">10173 3596 1449 0,'0'0'310'0,"0"0"-85"0,0 0-30 15,0 0-17-15,0 0-34 0,0 0-25 0,0 0-27 16,0 0-29-16,0 0-19 0,0 0-13 16,0 0-2-16,0 0 2 0,0 0-1 0,121-112-1 15,-102 112-10-15,-3 0-7 0,3 0-7 0,-3 5-3 16,-1 4 4-16,-4 1 2 0,2 4 2 0,-5 1 1 0,0 3 2 15,-4 3 4-15,-3 2 4 0,2 2 3 16,-7 4 0-16,-3 2-1 16,-6 2-5-16,-2 1-4 0,-3 2 4 15,-2 0 0-15,-1-4 3 0,2-1 2 0,0-5-8 0,1-4-3 16,1-1-1-16,-1-4-9 0,6-3 7 16,-2-1-3-16,5-5-1 0,3 1 5 0,2-2-9 15,1-1-1-15,1-3 1 0,2 0-4 0,0 1 7 0,3 0 1 16,3-1 3-16,4 3 3 0,7-3 8 0,3 1 6 15,4-3 1-15,6-1 1 0,2 0-11 16,6 1-6-16,-1-5-3 0,-1 1-7 16,3-1 7-16,-4 0-4 0,1 0 2 0,-3 0-2 0,-3 0 0 0,-1 0 0 15,-5 1-1 1,-4 1 4-16,-4 1-4 0,-6 0 1 0,-4-1 0 0,-2 1-2 0,-3 1 9 16,-1 0 3-16,0 0 3 0,0 0 5 15,0 0-7-15,0 0-1 0,0 0-2 16,0 0-5-16,0 0 3 0,0 0-1 0,-1 0-2 15,1 0-2-15,0 0-1 0,-1 0-1 0,0 0-3 0,-1 0-4 16,1 0-18-16,-1 0-20 0,0 0-38 16,-6 0-37-1,-3 0-60-15,-2 0-157 16,1 3-398-16,3-2-907 16</inkml:trace>
  <inkml:trace contextRef="#ctx0" brushRef="#br0" timeOffset="154848.4953">8752 3771 744 0,'0'0'274'0,"0"0"-7"0,0 0-28 0,0 0-4 15,0 0-17-15,0 0-14 0,0 0-28 0,0 0-29 16,0 0-28-16,0 0-16 0,0 0-13 0,0 0-12 16,0 0-9-16,0 0-8 0,-59-27-8 0,59 27-3 15,0 0-7-15,0 0-7 0,0 0-6 16,1 0-9-16,0-1-3 0,0 1-4 0,2 0-3 16,-3 0-2-16,2 0-4 0,1 0-2 0,4 0 3 15,3-1 5-15,4 1 0 0,4 0 1 16,3 0-6-16,1 0-3 0,-3 3 1 47,2 4 1-32,-2 2-3-15,0 1 0 0,-2 3 0 0,-1-1 0 0,4 3-1 0,-6 3 3 0,2-3-3 0,-4 2 0 0,4 1 1 16,-5-1-3-16,-1 1 2 0,-1 2 0 0,-4-1 3 0,2 1 4 0,-4 2-1 0,1 2 1 16,-3 0 0-16,-1 1 0 0,0 2 1 0,-6-2 2 15,-2 3-1-15,0 1 1 0,-3-1 1 0,-2 1 0 0,0-2 1 16,-1 2-3-16,0-3-1 15,1-1-2-15,1-4-1 0,-2 1 0 0,6-8-2 0,1-2 2 0,0-4-2 16,3-1 0-16,-1-2 1 0,3-1-4 0,2-1 1 0,-1-2 0 16,1-1-3-16,0 0 2 0,0 0 2 15,0 0 1-15,0 0 6 0,0 0 4 0,0 0 3 0,0 0 1 16,0 0-5-16,0-1-8 0,0 0-10 16,0-1-13-16,-1-1-11 0,1 0-35 0,-2-3-20 15,-2-2-22-15,1 2-38 0,0 0-39 0,-1 0-114 16,3 0-254-16,0 2-511 0,0 2-59 15</inkml:trace>
  <inkml:trace contextRef="#ctx0" brushRef="#br0" timeOffset="155347.3866">8744 4161 927 0,'0'0'393'0,"0"0"-42"0,0 0-53 0,0 0-44 0,0 0-33 16,0 0-30-16,0 0-27 0,0 0-30 0,0 0-26 16,0 0-25-16,0 0-19 0,0 0-18 15,0 0-11-15,-26-13-11 0,28 13-10 0,0 0-5 16,0-2-2-16,7 2 6 0,2-1 8 16,2-2 5-16,7 0 3 0,5-2-3 0,-1 1-5 15,3-2-3-15,-2 1-3 0,5 0-4 0,0-1 1 16,0 0-2-16,2-1 0 0,-1 0-1 15,-1 0-3-15,-1 3-3 16,0-1 0-16,-5 0 1 0,3 2-1 0,-6 1 3 0,0 0-3 16,-1-2 0-16,-6 3 0 0,0-1-2 15,-6 2-1-15,-4 0 4 0,-2 0-2 0,-2 0 4 0,0 0 3 16,0 0 2-16,0 0 2 0,0 0-2 16,0 0-1-16,0 0-2 0,0 0-2 0,0 0-1 0,0 0-1 15,0 0 1-15,0 0 0 0,0 0 0 0,0 0-1 16,0 0-2-16,0 0 0 15,0 0-1-15,0 0-1 0,0 0 3 0,0 0-2 0,0 0 1 16,0 0 0-16,0 0-1 0,0 0 0 0,0 0 1 16,0-1-2-16,0 1-3 0,0 0-3 0,0 0-4 15,0 0-3-15,0 0-2 0,0 0-3 0,0-2-3 16,0 2-6-16,-1 0-11 0,1 0-5 16,0 0-14-16,0 0-15 0,0 0-14 15,0 0-18-15,-1 0 17 0,1 2 5 0,0 2-27 0,0 2-63 16,0 0-182-16,0 0-418 0,0-2-799 15</inkml:trace>
  <inkml:trace contextRef="#ctx0" brushRef="#br0" timeOffset="157973.2064">6727 8563 0 0,'0'0'0'0,"0"0"156"0,0 0 273 0,0 0-29 0,0 0-25 0,0 0-24 0,0 0-51 15,0 0-34-15,0 0-35 0,0 0-30 16,0 0-21-16,0 0-33 0,7-88-31 0,-7 88-31 16,0 0-32-16,1 0-18 0,-1 0-12 15,0 0-7-15,1 2-5 0,-1 2-9 0,2 2 2 0,1 4 7 16,-1 5 6-16,5 3 10 0,-5 6 3 16,0 3-4-16,1 0-4 0,-3 4 0 15,2 2-1 16,-2 2-1-31,-4 3 5 0,0 0-8 0,-4 4-5 16,0 0-2-16,0 2-10 0,0-1 6 0,-1-2 3 0,1-1-1 0,-2-5 2 0,6-2-8 0,-2-5 1 16,4-5-2-16,-3-3 1 0,3-4 1 15,1-2 0-15,1-4 2 0,0-2-4 0,0-1 0 0,0-4 0 0,0 0 0 0,0-2 5 16,0-1-4-16,0 0-2 0,0 0-3 0,0 0-4 16,0 0-1-16,0-1-7 0,0-2-11 0,0 0-17 15,1-4-22-15,3-1-31 0,1-2-45 16,3-2-81-1,1 1-198-15,-5 1-562 0,2 3-676 0</inkml:trace>
  <inkml:trace contextRef="#ctx0" brushRef="#br0" timeOffset="158579.2481">7003 8492 1614 0,'0'0'197'0,"0"0"26"0,0 0 13 0,0 0-15 0,0 0-28 0,0 0-33 0,0 0-36 0,0 0-19 16,0 0-22-16,0 0-15 0,0 0-12 15,0 0-17-15,0 0-7 0,-9-102-8 0,19 94-2 0,3 1 0 16,3 0-4-16,-1 1-2 0,4 1-6 15,0 2 0-15,2 3-2 0,-2 0 0 0,2 0 1 16,-2 8-5-16,-3 1-1 0,2 3-2 0,-2 1-2 16,-2 2 6-16,-4 5 1 0,-1 3 2 15,-1 2 2-15,-4 6-2 0,-4 2 2 0,0 4-2 16,-3 1 2-16,-8 1 3 0,1 1-2 16,-7-2-1-16,0-1-3 0,1 1 0 0,-3-6 0 0,-2-2 1 15,1-3 3-15,0-2-5 16,-2-4-3-16,3-1 1 15,1-2-1-15,-1-2 2 0,6-2 1 0,0-5-4 0,4 1 0 0,2-4-3 16,4-2 1-16,2-3-4 0,1 1 3 0,1 0-1 16,6-1 0-16,6-1 4 0,2 0-2 15,8-1 4-15,2-4 3 0,5-5-2 16,2-1 2-16,7 0-4 16,-1-5-2-16,-2 3 1 0,3 0-1 15,1-1 1-15,-6 2 2 0,1 2-1 16,-3 0-3-16,-4 2 0 0,-3 0 2 0,-4 2-2 15,-1 1 5-15,-3 2-3 0,-5 0-4 0,-5 2 1 0,-4 1-2 0,-1 0 3 0,-2 0 6 16,0 0 2-16,0 0 1 0,0 0-2 0,0 0 0 16,0 0-3-16,0 0 2 0,-1 0 1 0,0 0-1 0,-1 1 0 15,-3 3-3-15,1-2-1 0,-2 0 1 0,3 1-1 16,-1-1-1-16,-2-1-8 0,3 2-9 0,-2-2-11 16,2 2-13-16,-3-2-12 0,3 2-15 15,-6 0-28-15,4-1-43 0,-2 1-93 16,-3 1-281-16,5-1-650 0,0 0-277 0</inkml:trace>
  <inkml:trace contextRef="#ctx0" brushRef="#br0" timeOffset="159890.9896">5814 8617 0 0,'0'0'0'0,"0"0"128"0,0 0 170 0,0 0 23 16,0 0-11-16,0 0-16 0,0 0-44 0,0 0-28 0,0 0-20 15,0 0-23-15,0 0-37 0,0 0-28 16,0 0-34-16,0 0-18 0,-87-34-4 0,77 47 1 16,-1 1 5-16,1 3 1 15,1 1-7-15,-1 3-6 0,3 0-6 0,2-1-6 0,-2 1-7 0,5 0 0 16,2 1-8-16,0-1-6 0,0-2 2 15,0-1-12-15,4 1 6 0,1-2 2 0,5-2-3 47,1-2 9-47,0-2-3 0,3 0 1 0,1-2 1 0,5-1-9 0,-3-1-1 0,3 1-4 16,-1-1-2-16,2-1 1 0,-3-1-1 0,0 2-1 0,2-1-3 0,-2 2 2 0,-3-1-2 16,2 2 0-16,-5 0 0 0,-2 2-4 15,1 0 3-15,-3 1 0 0,-5 0-2 0,0 1 8 16,-3 0-2-16,0 0 3 0,0 1 2 0,-6 1-4 15,-1 2 3-15,-3-4 0 16,-1 0 1-16,-1 0-1 0,0-4 0 0,-2 2 2 0,-1-2-3 0,3 0 4 16,-5-1-6-16,5 0-2 0,-5-1 5 0,4-2-8 15,-3-1 4-15,2-3-1 0,2 0-5 0,-2-1 4 16,1 0-1-16,2-4 2 0,1-2-4 16,1-4-3-16,2-1-1 0,1-1-3 15,2-6 1-15,0-3 2 0,3-1 1 0,0-5 6 0,1-2-6 16,3-4 3-16,4-2-4 0,4-1-2 0,1-2 8 0,6 2-7 15,1-2 2-15,3 3 2 0,3-5-4 16,1 4 4-16,-2 1 2 0,2 1 1 0,0 3 2 16,-1 3-1-16,-3 1-1 15,-2 0-2-15,-1 6 2 0,-6 2 1 0,0 2 4 16,-8 7 5-16,-1 0-1 0,-4 3 8 0,0 2-1 0,-2 2 0 16,-2-1-2-16,-4 1-8 0,-3 2-3 0,-1 0-3 15,-6 1-2-15,2 4-2 0,-6 2 4 16,-1 4-3-16,0-1 2 0,-2 1 0 15,3-2-5-15,0 0 1 0,3 0 0 16,2-1-5-16,3 0-11 0,1-1-13 0,4 0-42 0,1 2-51 0,6-3-83 0,1 2-260 16,1-3-678-16,0-1-382 15</inkml:trace>
  <inkml:trace contextRef="#ctx0" brushRef="#br0" timeOffset="160895.3381">3202 4156 0 0,'0'0'424'0,"0"0"53"0,0 0-43 0,0 0-22 0,0 0-41 0,0 0-56 0,0 0-55 0,0 0-59 0,0 0-48 16,0 0-35-16,0 0-25 0,0 0-22 0,-56-76-14 0,56 69-11 15,5 0-13-15,3 0-7 0,5-3-7 16,2 0-3-16,7 1-1 0,5-1 3 16,5 2-7-16,4 2 0 0,-1 4-1 0,4 2-4 0,-2 1 1 15,-3 6-4-15,0 2-1 16,-7 5-2-16,1 3 0 0,-5 0 2 15,-3 6 0-15,0 1 5 0,-1 3-4 0,-5 4-1 16,-2 2 3-16,-1 3-3 0,-4 2 7 16,-6 3 6-16,-1 1-1 0,-1 0 2 0,-4 1-2 15,-4-1-3-15,-2-4-1 0,-2-3 1 0,0-3-2 0,-1-2 0 0,-1-4-1 16,2 0-3-16,-2-4 3 0,1-1 0 16,1-2 0-16,-2-4 3 0,1-2-5 15,2 0-2-15,0-2-2 16,3-4-6-16,-1-3-3 0,4-2-6 0,2-1-9 0,2-1-15 15,0 0-17-15,1-1-34 0,0-5-47 0,-1-2-76 0,1-4-177 16,0 3-425-16,1 2-883 16</inkml:trace>
  <inkml:trace contextRef="#ctx0" brushRef="#br0" timeOffset="161190.1036">3365 4476 2174 0,'0'0'274'0,"0"0"-69"0,0 0-62 0,0 0-2 0,0 0-6 16,0 0-9-16,0 0-30 0,0 0-24 16,0 0-18-16,132-53-8 0,-101 43-5 0,2-1-6 0,0 0-6 15,2-1-7-15,-2 0-2 0,0-1-3 0,-1 1-3 16,-3 1-2-16,-2 2-3 0,-5 1-2 16,-1 2-2-16,-3 0-2 0,-4 2 0 0,0 0 0 15,-3 1 0-15,-4-1 3 0,1 2-1 0,-3 1-2 16,-3 1 3-16,1 0-1 0,-3 0 1 15,0 0 0-15,0 0 0 0,0 0 0 0,0 0 0 16,0 0-3-16,0-2 2 0,0 2-1 0,0 0-5 16,0-1-7-16,0 1-11 0,0-1-14 15,-2 0-18-15,0-1-23 0,-1 1-38 0,1-1-67 16,-2-2-289-16,1 2-698 0,-1 0-479 0</inkml:trace>
  <inkml:trace contextRef="#ctx0" brushRef="#br0" timeOffset="161811.3382">2265 4178 785 0,'0'0'899'0,"0"0"-711"0,0 0 25 15,0 0-20-15,0 0-25 0,0 0-47 0,0 0-32 16,0 0-18-16,0 0-11 0,0 0-1 0,-127 56-3 16,113-38-7-16,-4 3-3 0,1 4-4 0,4 1-3 15,0 5-5-15,3 3-3 0,-5 1-5 16,5 2-6-16,0 2-1 0,2-1-6 0,4 0-2 0,3-2-1 16,1-4-3-16,0-1 3 0,7-6 0 15,2-1-2-15,3-5 1 0,1-4 0 0,2-3 1 16,5-4 6-16,0-2 4 0,5-6 2 15,1 0 1-15,2-10 1 16,2-4 2-16,0-4 0 0,-1-3-1 0,-3-1-6 16,-1-3-4-16,-3-2-3 15,-1-3-3-15,1-5 0 0,-4 1-1 16,-1-4-1-16,-4 2 1 0,-2-2-2 0,-2 2 1 0,-7 0-2 0,-3 1-2 16,-1 2 2-16,-9 3-1 0,-4 0 0 0,-2 5 2 0,-2 1-3 0,-2 4-2 15,-3 3-1-15,0 4-3 16,0 3-1-1,-4 2 1-15,-4 3 0 0,-2 5-1 0,-3 0 0 16,-1 5-2-16,2 5-4 0,1 2 3 0,5 2-2 0,1 2-1 16,5 5 1-16,-1 1-4 0,3 6 0 0,4 6-22 0,4-2-27 0,4 4-49 15,7-3-84 1,3 0-163-16,2-8-580 16,6-8-736-16</inkml:trace>
  <inkml:trace contextRef="#ctx0" brushRef="#br0" timeOffset="162541.2695">4132 5002 2296 0,'0'0'18'0,"0"0"0"0,0 0 32 0,0 0 41 0,-135 0 33 0,115 0 23 0,4 0-13 0,4 0-25 0,4 0-18 0,5 0-28 16,1 1-9-16,2-1-11 0,0 0-19 16,0 0-9-16,2 0-10 0,-2 1-6 15,2-1-5-15,3 1-9 0,3 2 15 0,8 0 20 0,7 0 17 16,8-1 14-16,12-2-8 0,9 0-8 0,9-8-10 15,13-3 4-15,9-6-5 16,14-1-4-16,7-5 0 0,9-2-13 0,8-3 5 16,4-2-3-16,4 1 3 0,0 1 1 0,0 1-2 31,-2 1 0-31,-4 1-5 0,-10 2 4 0,-2 2-5 0,-10 1 0 0,-9 0-2 0,-2 3-6 0,-7 1 7 16,-5-1-2-1,-6 4 1-15,-8-1 8 0,-4 2-8 16,-9 1 1-16,-7 2 1 0,-7 2-5 0,-6 2 5 0,-9-1 1 0,-5 2-2 0,-6 2 3 15,-7 0-3-15,0 2 3 0,-4 0 1 0,0 0 5 16,0 0-8-16,0-2-8 0,0 2-20 0,0-1-36 16,0 0-46-16,0 0-74 0,7 1-115 0,-1 0-482 15,3 0-966-15</inkml:trace>
  <inkml:trace contextRef="#ctx0" brushRef="#br0" timeOffset="163348.4707">11182 4390 1636 0,'0'0'39'0,"0"0"-3"0,0 0 58 16,-124-35 40-16,100 29 34 0,7 1 16 0,3 0-17 0,7 3-2 15,1 1-22-15,6 1-30 0,0 0-40 0,0 0-40 0,0 0-25 16,7 1-3-16,2 4 12 0,8 1 19 16,7 1 19-16,8 1 10 0,12 0-4 15,9 2-11-15,16-4-9 0,9 0-8 0,13 1-8 0,7-3-3 16,8-2-5-16,6 1-3 16,3-3-2-16,3 1-1 15,2 0-2-15,0-1 0 16,0 0-2-16,0 0 0 0,-5-3 0 15,-4 0-1-15,-2 2-2 0,-8-3 1 0,-8 2-2 0,-2 0-1 16,-9 1 3-16,-8-1-2 0,-6 1-1 0,-7 1 1 0,-9-1-1 16,-4 1 0-16,-14 0 0 0,-5-1 1 0,-9 1-2 15,-8-1 2-15,-4 1-1 0,-7 0 6 0,-1 0 2 0,0 0 0 16,0 0 1-16,0 0-11 0,0 0-9 0,-1 0-20 16,1 0-28-16,0 0-54 0,0 0-21 15,0 4-71-15,9 3-231 0,-1 0-686 16,-2-3-368-16</inkml:trace>
  <inkml:trace contextRef="#ctx0" brushRef="#br0">17591 5432 1421 0,'0'0'43'0,"0"0"-15"0,0 0 2 16,0 0 17-16,0 0 25 0,-66-126 45 0,63 110 34 0,1 2 32 15,0 3 26-15,2 3-2 0,0 1-11 0,0 4-40 16,0 1-46-16,3 1-46 0,-2 1-34 16,-1 0-22-16,0 0-11 0,1 4-6 15,0 0 5-15,2 2 6 0,4 4 9 0,4 4 13 0</inkml:trace>
  <inkml:trace contextRef="#ctx0" brushRef="#br0" timeOffset="166217.0809">2053 11533 2800 0,'0'0'83'0,"0"0"14"15,0 0 10-15,0 0-36 0,0 0-23 0,0 0-26 0,0 0-23 0,0 0 2 0,0 0 2 16,-41 22 4 0,45 7 8-16,5 6-1 0,-1 8-2 0,0 6-5 0,4 6 0 0,-1 5-4 0,1 8-4 15,1 4 5-15,-1 5 2 0,-1 2 1 16,-1 0 5-16,-2-1 5 16,0-3 1-1,2-5-1-15,-1-8 0 0,0-8-3 16,0-8-5-16,-3-7-2 0,2-7-7 0,-2-6-13 15,-2-4-24-15,3-4-43 0,-4-7-44 0,-2-6-56 0,-1-5-99 0,0-3-611 0,0-1-747 0</inkml:trace>
  <inkml:trace contextRef="#ctx0" brushRef="#br0" timeOffset="166681.6258">1945 11739 2502 0,'0'0'219'0,"0"0"-72"0,0 0-14 0,0 0-27 0,0 0-31 0,0 0-27 0,0 0-27 15,0 0-13-15,0 0-2 0,0 0-2 0,0 0-1 16,128-79-9-16,-102 95-7 0,4 8 3 16,0 5 0-16,3 4 9 0,-1 6 10 0,0 4-1 0,-1 9 10 15,-3 1 4-15,-1 3-3 0,-6-1 6 16,-2-5-8-16,-2-5-2 0,-7-11-7 0,0-9-7 16,-3-9 0-16,-2-8 2 0,-3-5 5 0,-1-3 9 15,1 0 13-15,-1 0 18 0,1-5 11 0,-1-6-2 16,0-7-15-16,-2-9-21 15,1-5-12-15,1-7-11 0,-1-6-2 0,1-4 0 16,0-4-2-16,0 1 5 0,6-3 6 0,-4 1-2 16,5 1-2-16,2-1-3 0,5 3-3 0,2 4 3 0,2 6 3 15,-2 9 0-15,-2 7 2 16,-1 6-1-16,0 7-2 0,-2 2 2 0,0 4-2 16,1 3 0-16,3 3-3 0,-2 2-1 15,3 8-2-15,2 6 1 0,0 6 3 0,0 6 0 16,-2 6 1-16,1 3-2 0,-1 3 4 0,-3 2-8 15,-1 2-4-15,0 4 6 0,-3-2-3 16,-1 2 9-16,-4 1 5 0,5-1-3 0,-4-1-2 0,-2-3-4 0,3-3-13 16,-2-5-16-16,2-2-28 0,-1-5-55 15,0-4-64-15,3-4-145 0,0-6-495 0,-4-7-864 16</inkml:trace>
  <inkml:trace contextRef="#ctx0" brushRef="#br0" timeOffset="167249.0903">3660 11486 2365 0,'0'0'234'0,"0"0"-64"0,0 0 27 15,0 0-41-15,0 0-20 0,0 0-31 16,0 0-42-16,0 0-29 0,0 0-33 0,0 0-2 16,0 0-2-16,0 0 8 0,0 0 10 0,0 0-5 15,-4 96-2-15,4-50-5 0,0 4-5 16,1 4 5-16,-2 0 0 0,-1 6 0 0,-1 1 2 15,-3 3-5-15,0-5 2 0,-1-4 4 16,1-10 5-16,2-8-1 16,-1-13 0-16,2-7 0 15,2-7-6-15,-1-5 11 0,1-3 11 0,0-2 20 16,-2 0 22-16,0-7-8 0,-2-7-16 0,-3-6-22 0,-5-7-21 16,1-7-2-16,0-6 2 0,1-4-2 0,3-7-2 0,2-9-2 0,1-4-4 0,4-8 3 15,-1-1 3 1,10-4-1-16,1 2 2 0,4 5-1 0,5 4-7 0,3 8 4 15,3 7-3-15,2 7 1 16,0 6 4-16,1 6-6 0,1 9 0 0,-4 4-2 16,2 8-1-16,-2 5 5 0,-1 6 2 0,-1 5 0 15,-2 8-1-15,1 8 1 0,-2 5-1 0,-2 8 5 16,-4 5 6-16,-4 3-6 0,-3 4 3 0,-6 2-3 16,1 5-5-16,-10 3 7 15,-5 5 0-15,-2 0 2 0,-6 0 6 16,-1-3-8-16,-1-6 1 0,1-8-1 0,2-7-1 0,4-8 4 15,-1-5 0-15,4-5-3 0,5-8-10 0,1-4-12 16,6-5-21-16,0-2-17 0,2-4-32 0,0-7-179 0,4 0-434 16,0 1-889-16</inkml:trace>
  <inkml:trace contextRef="#ctx0" brushRef="#br0" timeOffset="167500.079">4376 11287 2380 0,'0'0'223'0,"0"0"-12"0,0 0-65 15,0 0-30-15,0 0-33 0,0 0-18 16,0 0-12-16,0 0-4 0,0 0 4 0,0 0-1 16,-126 115-10-16,99-82-11 0,2 2-2 0,-1 3-8 15,4 2 2-15,-1 4 3 0,2-1-11 16,6-2-2-16,0 2-5 0,6-2-6 0,3-4 4 16,5-2-2-16,1-5 0 0,1-1 2 0,6-3-3 15,7-1 2-15,1-3 1 0,6-4 2 0,4-3 0 16,3-5-1-16,4-7-9 0,6-3-19 15,0-1-21-15,3-9-35 0,4-3-40 0,0-4-53 16,2-1-128-16,-12 2-472 0,-9 6-934 0</inkml:trace>
  <inkml:trace contextRef="#ctx0" brushRef="#br0" timeOffset="167788.4022">5215 11447 1310 0,'0'0'602'0,"0"0"-346"0,0 0 47 16,0 0-38-16,0 0-48 0,0 0-22 16,0 0-38-16,0 0-33 0,0 0-25 0,0 0-24 15,0 0-13-15,0 0-11 0,0 0-21 0,0 0-9 16,-76-14-12-16,94 7-5 0,8 0 2 0,5-1-1 16,5 1-1-16,5-1-2 0,0 1 0 15,3 1-2-15,-3-1 1 0,-3 3 5 0,1 0-5 16,-3 0-2-16,-2-1 3 15,-5 1-9-15,-3 2 8 0,-2-2 2 0,-6 3-2 0,-3 0 5 16,-2 0-11-16,-5 1-5 0,0 0-13 16,-7 0-16-16,1-2-10 0,-2 2-23 0,0-1-29 0,0 1-38 15,-2 0-25-15,-5 1-81 0,4 4-299 16,-2-1-700-16</inkml:trace>
  <inkml:trace contextRef="#ctx0" brushRef="#br0" timeOffset="168124.5671">5167 11797 2309 0,'0'0'145'0,"0"0"-19"0,0 0-12 0,0 0 16 0,0 0 3 0,0 0-17 16,0 0-23-16,0 0-3 0,0 0-10 0,0 0-2 16,0 0-2-16,0 0-24 0,0 0-9 15,127 18-11-15,-88-18-7 0,8-5-2 16,0-2-6-16,5-3-3 0,3 0-2 0,-3 0-3 0,3-1-2 15,0 1-2-15,-3 1 1 0,2-2 0 16,0 2 3-16,-1 0 1 0,-4 0-3 0,-4 1 2 16,-1 0-6-16,-4 1 0 0,-6 0 1 0,-9 2-3 15,-3 1 5-15,-6 2-1 0,-6 0-1 0,-6 1 2 16,-3 1-2-16,-1 0 1 0,0 0 3 16,0 0-1-16,0 0 0 0,-5 0 0 0,-2 1-2 0,-3 3-2 15,-5 0 0-15,-2 2-2 0,3 0-3 16,-1-2-3-16,4 2-18 15,4-1-21-15,2 1-32 16,4 0-45-16,1 0-63 0,0 1-170 0,0-3-787 0,0 0-602 0</inkml:trace>
  <inkml:trace contextRef="#ctx0" brushRef="#br0" timeOffset="168947.0818">8063 11337 2435 0,'0'0'48'0,"0"0"-14"0,0 0 39 0,0 0 10 0,0 0 23 16,0 0 7-16,-129-6-16 15,112 1-5-15,-2 2-15 16,1-4-5-16,-1 0-9 0,6-3-12 0,-3 0-8 0,5-1-8 0,1-2-8 0,1-2 0 15,6-4-5-15,0 2-1 0,3-4-3 16,0-3-4-16,3-1-2 0,7 0-6 0,1-2-3 16,6-1-3-16,4 0-2 0,2 3-1 0,7 3-1 31,0 5 2 31,1 3-2-62,0 8 3 0,-1 6 1 0,-1 1 0 0,-1 11 1 16,-4 5-1-16,-1 7 0 0,1 5 0 0,-2 7-2 0,-7 7 2 0,0 7 1 0,-9 4 2 0,-6 6-3 0,-4 4 3 16,-14 4-2-16,-4 5 1 0,-9 3-1 0,-8-2-5 15,-3 0 4-15,-8-2-1 0,-1-7 4 0,-3-5 3 0,-2-8-1 0,2-11-1 0,4-9 4 0,2-10-2 0,8-8 3 16,5-7-1-16,3-5 2 0,4-2-1 0,1-3 5 16,6-9 0-16,5-4-4 0,2-5 5 0,8-3-13 0,5-5-3 0,1-1 1 0,6-3-7 0,9 1 5 15,0-1 0-15,7 2-1 0,5 1 4 0,1 2-3 16,2 2-1-16,2 6 1 0,1 3-3 0,0 3 0 15,4 5 1-15,1 3 1 0,-3 5-4 0,4 1 6 0,-2 5 1 16,-1 7-1-16,3 3 7 16,-2 6-6-16,-2 3-1 15,-4 4 3-15,0 2-8 0,-3 2 7 0,1 4 0 0,0 3-2 16,-2 2 6-16,6 0-4 0,-1-1 0 0,3-1 1 0,5-5-4 16,1-2-2-16,7-7-12 0,1-5-23 0,4-6-44 0,0-5-39 15,7-6-65-15,-1-3-186 0,-16-3-650 16,-12-2-668-16</inkml:trace>
  <inkml:trace contextRef="#ctx0" brushRef="#br0" timeOffset="169273.5592">9780 11135 2723 0,'0'0'290'0,"0"0"-164"15,0 0-3-15,0 0-3 0,0 0-19 0,0 0-12 0,0 0-31 16,0 0-26-16,0 0-19 0,0 0-10 15,0 0 1-15,0 0-2 0,0 0 5 0,0 0 1 16,-16 119 1-16,18-74 6 0,1 7-1 16,1 7 1-16,0 4 2 0,0 7-8 0,-1 6 0 15,2 4-3-15,-2 3-2 0,4-3 2 16,-2-1 0-16,3-6-1 0,2-4-1 16,-2-9 2-16,1-6-4 0,0-8 1 0,-1-5 2 0,-2-7-3 15,3-8 1-15,-6-6 0 0,2-5-5 0,-4-5-4 16,0-6-7-16,-1-3-8 15,0-1-16-15,0-7-34 0,-1-7-51 0,-6-4-92 16,2-5-255-16,-1 0-772 0,2 8-405 16</inkml:trace>
  <inkml:trace contextRef="#ctx0" brushRef="#br0" timeOffset="169716.0268">9717 10975 1463 0,'0'0'408'0,"0"0"-239"16,0 0 35-16,0 0-29 0,0 0-65 0,0 0-24 16,0 0-35-16,0 0-2 15,0 0 17-15,0 0 11 0,0 0-6 0,-119 124 2 0,82-81-15 16,-2 4-11-16,-7 3-8 0,-5 3-12 0,-3 1-5 15,-4 1-7-15,-2 3-1 0,5-3-4 16,0-2 1-16,10-9-2 0,6-8-3 0,9-8 1 16,7-6-1-16,5-7 4 0,6-5 10 0,4-3 2 15,5-3 7-15,2-2 2 0,1-2-5 0,1 0 7 16,12-2 0-16,7-2-3 0,11-3-2 16,14-4-10-16,11-2-3 0,17-2-4 15,8 0 3-15,10 0 1 0,8 1-1 16,2 3 1-1,2 0-4-15,0 5 4 0,-2 0-4 16,-1 2-3-16,-7 2 2 0,-1 1-9 0,-10-1 9 16,-3 0 6-16,-9 0 2 0,-7 2 8 0,-12 0-9 0,-6 0-4 0,-11 0-6 0,-9 1-3 15,-9 2 0-15,-7-2-5 0,-5-1 4 0,-4 1-3 0,0-1 2 16,0 1 1-16,-2 1 1 0,-7 2 5 16,-2 1 1-16,-5 0 1 0,-4 1-4 0,-4-1-20 15,-3-1-37-15,1-2-68 16,-2-2-178-16,11 0-978 0,3 0-553 0</inkml:trace>
  <inkml:trace contextRef="#ctx0" brushRef="#br0" timeOffset="169866.1116">12071 11262 2534 0,'0'0'71'0,"0"0"-20"16,0 0-27-16,0 0-16 0,0 0-26 15,0 0-152-15,0 0-650 0,0 0-766 0</inkml:trace>
  <inkml:trace contextRef="#ctx0" brushRef="#br0">1407 13028 0 0,'0'0'225'0,"0"0"-105"0,0 0 61 0,0 0 55 0,0 0 45 16,0 0-13-16,0 0-37 0,0 0-30 16,0 0-29-16,0 0-14 0,0 0-18 0,0 0-31 15</inkml:trace>
  <inkml:trace contextRef="#ctx0" brushRef="#br0" timeOffset="171528.2977">11948 11976 1549 0,'0'0'131'0,"0"0"-26"0,0 0 63 0,0 0 13 0,0 0 18 0,0 0 7 0,-124-8-36 0,114 8-30 0,0-1-26 15,2 1-14-15,6 0-22 0,0 0-18 0,2 0-18 16,0 0-16-16,0 1-2 0,3-1 4 0,5 3 9 16,3-1 14-16,9 3 2 0,8 0 3 15,11 0-8-15,13 0-8 0,12-2-10 0,12-1-8 16,7 1-4-16,8-3-6 0,4 1 0 15,4-1 1-15,1 0-4 0,2-3 6 0,3 0-5 0,-2-2-2 16,-2 2 1-16,-3-2-8 0,-1 1 5 0,-7-2-2 16,-4 1-1-16,-8-1 3 0,-7 2-1 15,-7 1 1 1,-9 2-3-16,-13 0-1 0,-10-1 0 16,-6 2-2-16,-12 0 2 0,-6 0-2 0,-6-1 4 0,-2 1 3 0,0-1-1 15,0 0 7-15,-5 0-10 0,-2 0-8 0,-9-2-6 0,-3 2-22 16,-5 0-16-16,-6 1-23 0,-2-1-30 15,-8 4-38-15,0 4-64 16,-1 3-155-16,9-2-470 16,10-2-866-1</inkml:trace>
  <inkml:trace contextRef="#ctx0" brushRef="#br0" timeOffset="171882.2075">12241 12433 2003 0,'0'0'267'16,"0"0"-213"-16,0 0 40 0,0 0 26 0,0 0 15 0,0 0 16 0,0 0-27 0,0 0-18 16,0 0-20-16,0 0-7 0,0 0-5 15,0 0 1-15,0 0-7 0,0 0-12 0,-67 51 0 0,96-49-13 16,8-1-6-16,9-1-4 0,7 0-8 16,8 0-3-16,6-1-5 0,7-1-1 0,5 0-1 15,9 2-4-15,-2 0-1 0,6 0-4 0,0 0-1 16,0 1 0-16,-1-1 1 0,-4-3 3 15,-5 0-4-15,-3 1-1 0,-8-1-2 0,-7 2-2 16,-5-2 2-16,-5 0 0 0,-7-1 4 0,-8 2 1 16,-7 0-4-16,-9-1-1 0,-5 1 0 0,-7 1-2 15,-5 0 5-15,-4 1 3 0,-2 0 3 16,0 0 2-16,0 0 2 0,-8-3-4 0,-3 0-1 16,-7 0-2-16,-4-1-9 0,-5 2 1 0,-3-1-7 15,1 1-13-15,1 1 1 0,0 0-15 0,7 1-20 16,6 0-21-16,2 0-54 0,6 0-86 15,1-1-257-15,4-1-777 16,0 1-400-16</inkml:trace>
  <inkml:trace contextRef="#ctx0" brushRef="#br0" timeOffset="172322.3947">13407 11142 1775 0,'0'0'128'0,"0"0"-29"16,0 0 55-16,0 0 30 0,-137-42 1 0,119 39-8 15,3 0-28-15,4 1-24 0,2-1-17 0,6 2-7 16,0 1-19-16,3 0-15 0,0 0-20 15,0 0-18-15,0 0-5 0,1 0-10 0,2 0 0 0,1 5-2 16,5 1 2-16,4 3 8 16,5 3 1-16,5 1 8 0,4 1-1 0,5 1-1 0,7 4-2 15,3-1-7-15,2 2 2 16,2 1-5-16,3 0-1 0,0-1-1 16,-2 3-5-16,1-1 0 0,2 5-3 0,-4-1 0 0,0 2 3 15,-3 1-5-15,5 3 1 0,-3 1-2 0,1 2-1 16,-3-1 1-16,2-1-3 0,0-1 4 15,-5-1-2-15,0-1-1 0,-1-1 0 0,-5-1-1 16,2 1-2-16,-2-5 4 0,-4-1 0 0,-1-1 0 16,-5-4-1-16,-3 1 0 0,-1-3-2 0,-2-3 2 15,-5 2 4-15,2-5-4 0,-6 1-1 0,-1-3-4 16,-1-1-13-16,2 0-5 0,-1-2-17 16,-5-2-17-16,4-1-20 15,-5-1-42-15,5-1-50 0,-4 0-86 0,-1-1-238 0,1-2-663 0,0 3-299 16</inkml:trace>
  <inkml:trace contextRef="#ctx0" brushRef="#br0" timeOffset="172673.7884">14742 12109 2354 0,'0'0'198'0,"0"0"-17"0,0 0-72 0,0 0-8 0,0 0-15 0,0 0-4 16,0 0-9-16,0 0-8 0,0 0-9 16,-123 50-3-16,92-31-8 0,-1 6-8 0,-8 5-1 15,-3 6-11-15,-7 5-3 0,-8 8-1 0,-4 6-8 16,-8 7 5-16,-2 6-2 0,-8 7-2 0,3 2 5 16,-1 1-9-16,0 1-1 0,5-3-4 15,2-2-1-15,2-2 2 0,7-7 4 0,6-4 2 16,7-8-4-16,5-9 7 0,8-7-2 15,5-6 2-15,3-5 4 0,7-6-9 0,3 0-1 16,5-7-6-16,4-3-4 0,6-3 3 16,1-1-2-16,2-3-3 0,0-1-7 0,6-2-17 0,4 0-26 0,5-1-38 15,3-7-68-15,4-3-195 0,-4 1-881 16,-3 2-533-16</inkml:trace>
  <inkml:trace contextRef="#ctx0" brushRef="#br0" timeOffset="190477.0413">17320 11197 1223 0,'0'0'756'0,"0"0"-632"0,0 0 19 0,0 0-24 16,0 0 9-16,0 0 13 0,0 0 6 0,0 0-1 0,0 0-20 0,0 0-20 0,0 0-19 0,-103 129-19 0,92-109-12 16,0-2-13-16,1-2-10 0,2 0-5 15,1-2-10-15,2-1-4 0,-1-4-3 0,5 0-4 16,0-2 2-16,1-2-1 0,0-1-1 0,0 0 0 16,0-3-4-16,0 1 3 0,0-2 2 15,0 0 7-15,1 0 7 0,1-7 1 0,4-1 2 16,1-4-6-16,0-4-4 0,2-6-4 0,1 1-4 15,-1-3 2-15,-2-4-3 32,-3-1 0-32,0-4-1 0,-1 0-3 0,-3 1 4 0,0 4-2 15,-5 5 2-15,-1 3-1 0,-2 6-2 0,-3 1 2 0,-2 6-2 16,-2 1 2-16,-4 6-3 0,-6-1-1 16,-10 13 1-16,-6 7-2 0,-5 9 4 15,-9 4 0-15,-1 5 2 16,-3 6 3-16,-3 4-1 0,-3 5 0 0,0 5-1 0,2 5-2 0,0 6 3 15,3 5-2-15,7 2 1 0,7 1-4 0,9-4-3 16,13-3 2-16,7-6-3 0,10-5 2 0,7-5 5 0,4-6-7 0,11-4 2 16,8-5-3-16,7-5-4 0,5-5 6 0,7-6 2 15,7-6 1-15,2-7 0 0,5-7-2 0,0-2-2 0,2-11 1 16,-4-5 0-16,1-3-3 0,-2-3 2 16,-3-4-4-16,-6-2-5 15,-1 0 7-15,-5-2-2 0,-7-1 5 0,-2-1 6 16,-9 0-7-16,-6-2 2 0,-5 2-3 0,-4 1-1 15,-5 2 6-15,-5 5-1 0,-5 4 2 0,-4 4 0 16,-3 5-3-16,-5 3-2 16,-6 6 2-16,-2 2 3 0,-4 5-2 0,-6 8 4 0,0 4-3 15,-1 5-6-15,2 3 6 16,7 2-1-16,2 3 2 0,5 2 3 0,3 0-7 16,9-1 1-16,3 1-3 0,9 2-3 0,1-1 6 15,7 2-1-15,6-1 1 0,7 0 0 0,2-4-3 16,7-2 1-16,1-4 0 0,1-4 2 0,1-5-1 0,2-4 1 0,-1-5-3 0,-1-5-3 15,-1-1 2-15,-1-4-2 16,-2-5 3-16,-2-3 4 0,0-2-6 16,-3-3-1-16,-1-1-3 0,-2-3-2 0,-1-1 5 15,-4-1 4-15,-2-1-1 16,-3-1-2-16,-1-2 2 0,-5 2 0 0,-3-2 0 0,1 2 10 16,-2 1-6-16,0 1 0 0,-3 2-1 0,-1 1-12 15,-3 3 11-15,-2 3 0 0,2 2 0 0,1 4 10 0,-2 3-13 0,1 4 1 0,2 1-2 16,-2 3-4-16,2 8 5 15,-3 4 0-15,0 4 1 0,-1 5 2 0,4 3-1 16,-2 1-2-16,5 2 2 0,2 2 6 0,0 0-5 0,6-1 0 16,4 1-3-16,2-2-8 15,3-1 10-15,5-4-2 0,1-5-2 0,2-5 0 0,1-7-11 16,-1-6-3-16,2-2 1 16,2-3 1-16,0-10 10 0,0-3 3 0,0-5 3 0,2-4 0 15,0-3 1-15,-3-2-2 0,1-3 3 0,0-1 5 16,-2-5-5-16,3-2 2 0,-3-1-3 15,1-4-6-15,-4-1 8 0,2 2-1 16,-3 3 2-16,-2 3 5 0,-1 3-8 0,-1 6 0 0,-4 6-1 16,0 5-1-16,0 7 4 0,-2 6 1 0,-1 3-2 15,0 3-2-15,-3 9 1 0,0 8 0 16,-4 7 3-16,-1 8 8 0,-2 8-9 0,-3 3 2 0,-5 6-3 0,-3 0-8 16,-3 3 9-16,1 2 1 0,-4-2 1 15,5-1-2-15,1-2-12 16,2-2-18-16,6-5-21 0,3-8-9 0,7-10-4 15,10-10 4-15,2-9 5 0,3-5 2 0,3-13 10 0,2-6 14 16,3-7 12-16,1-5 16 0,3-6 0 16,2-3 4-16,1-5 7 0,4-3 0 0,-1-5 16 0,1-4 6 15,1-4 3-15,-3 0 4 16,-4 1-3 0,1 5 1-16,-6 7 4 0,-6 5 3 0,-3 10 3 0,-7 6 0 0,-3 5-5 0,-3 8-6 0,-4 5-1 15,-2 3-5-15,-1 3-2 0,-1 3-2 16,0 0-16-16,0 0-6 0,0 6-6 0,-2 6-6 15,-3 5 8-15,-3 8 1 16,-1 7 1-16,-1 9 0 0,1 4-2 0,-2 4-2 16,1 4 0-16,-3 5 3 0,-1 3-2 0,-2 3 3 15,-2 3-1-15,-3 0-2 0,0-1 2 0,4-2-2 16,-1-7 0-16,7-6-1 0,1-7-5 0,0-6-4 0,4-9-10 0,1-2-7 16,0-5-21-1,1-7-12-15,1-3-20 0,-1-6-32 0,1-4-26 0,2-2-52 16,1 0-158-16,0-3-571 0,0 0-769 0</inkml:trace>
  <inkml:trace contextRef="#ctx0" brushRef="#br0" timeOffset="190800.9526">18161 12153 1383 0,'0'0'1021'0,"0"0"-674"0,0 0-62 16,0 0-80-16,0 0-43 0,0 0-36 0,0 0-41 0,0 0-28 0,0 0-17 0,0 0-13 0,0 0 2 15,0 0-3-15,0 0-4 0,125-60-5 0,-90 53-2 16,2 1-4-16,2 0 0 0,1-1 3 16,-4 1-6-16,0-1 0 0,-3 1-4 0,-1 1-2 15,-3 1 2-15,-2 0-1 0,-3 2 2 0,-4-2-1 16,-4 1-1-16,-4 3 1 0,-2-1-3 0,-5 1 3 16,-1 0-1-16,-3-2 1 0,0 2 0 0,-1-1-3 15,0 1 3-15,0 0-3 0,0 0 1 0,0 0 2 16,0 0-3-16,0 0 1 0,0 0-6 15,0-1-11-15,0 0-9 0,0 0-23 0,0-2-26 16,2 1-34-16,4-1-55 0,5 1-61 16,3-2-148-16,-2 2-526 0,0 0-804 0</inkml:trace>
  <inkml:trace contextRef="#ctx0" brushRef="#br0" timeOffset="191174.1433">19476 12032 1622 0,'0'0'373'0,"0"0"-34"0,0 0-80 0,0 0-32 0,0 0-26 0,0 0-27 16,-122-29-25-16,104 27-29 0,6-1-25 15,2 2-19-15,3 0-13 0,4 1-16 0,3 0-11 16,0 0-11-16,0 0-11 0,0 0-2 0,0 0-1 16,7 0 0-16,2 1 7 0,7 0-1 0,5 0-2 15,7-1 4-15,2 0-6 0,7 0-2 16,0 0 0-16,2-1-6 0,1-1 0 15,0 0-2-15,-4 1-1 0,0-1 1 0,-4 1 0 0,-1-1 0 16,-1 1-1-16,-1 0 0 0,-6 1 0 0,-3-1-2 16,-2 1 4-16,-4 0-6 0,-5 0 3 15,-2 0-1-15,-4 0-3 0,0 0-3 0,-3 0-7 16,0 1-5-16,0 3-12 0,-3 2-10 0,-3 2-15 16,-5 2-18-16,-4 2-18 0,-5 2-29 15,-1 1-37-15,-8 1-82 0,-2 2-224 0,8-4-566 0,4-5-625 16</inkml:trace>
  <inkml:trace contextRef="#ctx0" brushRef="#br0" timeOffset="191421.9561">19161 12344 1520 0,'0'0'335'0,"0"0"18"0,0 0-78 16,0 0-25-16,0 0-35 16,0 0-36-16,0 0-40 0,0 0-24 0,0 0-21 0,0 0-16 15,0 0-9-15,0 0-16 0,0 0-12 16,132 10-7-16,-86-13-7 0,0-2-3 0,1 2-2 15,-2-1-1-15,0 1-3 0,-4-1-3 0,0 2 0 16,-5-1-5-16,-5 1 2 0,-1 0-1 16,-8 1-2-16,0 0 0 0,-5-1-1 0,-3 1-2 0,-4 0 1 15,-2 1-2-15,-3 0 1 0,-2 0-1 16,-3 0 3-16,0 0-1 0,0 0-2 0,0 0 1 16,0 0-5-16,0 0 4 0,0 0-3 0,0 0 1 15,0 0 1-15,0 0-4 0,0 0 3 0,0 0 0 16,0 0-1-16,0 0 1 0,0 0-4 0,0-1-3 15,0 1-2-15,0-1-10 0,0 1-7 0,0-1-15 16,0-2-19-16,0 1-27 0,0 0-29 16,1-2-50-16,3 0-99 15,1-1-375-15,-3 2-1119 0</inkml:trace>
  <inkml:trace contextRef="#ctx0" brushRef="#br0" timeOffset="192096.8699">20719 11786 290 0,'0'0'212'0,"0"0"61"0,0 0 21 0,0 0 8 0,0 0 16 0,0 0-23 15,0 0-27-15,0 0-28 0,0 0-34 16,0 0-32-16,0 0-28 0,0 0-23 0,0 0-17 0,0 0-20 16,-79-80-12-16,78 80-13 0,-1 0-10 15,2 0-11-15,0 0-5 0,0 0-3 16,0 0-6-16,0 0 2 0,0 0-7 0,6 0-1 0,3 1 2 15,5 2-7-15,7-1 3 0,9 0-6 16,5 1-4 0,6 1 0-16,5 0 1 0,3-1 1 0,-1-1-2 15,-2 0 3-15,2-2-4 16,-6 1-1-16,-1 1 3 0,-5-2-4 0,-3 1 3 16,-8-1 1-16,-3 0-3 0,-6 0 5 0,-4 1-6 15,-3 0-2-15,-5 0 2 0,-1-1-8 0,-3 2 7 0,0-1 1 0,0 0-3 0,-2 0 4 0,2 3-1 16,-1 2-1-16,-3 1 0 0,0 4 0 15,-2 0 0-15,2 3-1 0,-3 1 1 16,1 2-5-16,0 1 5 0,-2 3 1 0,0 4-1 0,1 1 10 16,-2 4-6-16,-1 1 0 0,-2 3 0 15,-1 1-8-15,2 1 5 0,0 2-1 0,-2 1 0 16,-1 1 4-16,-1 0-2 0,0 2 2 0,-1-2-3 16,-1 0 2-16,3 0-5 0,-3-1 0 0,3-2 3 15,-2-1-5-15,2-2 4 16,0-4-1-16,0-3-3 15,4-1 3 1,1-4-2-16,2 0 1 0,1-5 0 0,1-2-3 0,1-3 2 16,2-4-3-16,-1-1 3 0,2-3 0 0,1-2-1 0,0 0 3 0,0-2-3 15,0 0-1-15,0 0-1 0,0 0-7 0,0-1-8 0,4-3-16 0,0-5-20 16,4-2-29-16,2-4-45 16,1-4-74-16,2-2-220 15,-4 3-826-15,-1 6-538 0</inkml:trace>
  <inkml:trace contextRef="#ctx0" brushRef="#br0" timeOffset="192472.8949">21743 11911 2609 0,'0'0'176'0,"0"0"-7"0,0 0-38 0,0 0-8 15,0 0-16-15,0 0-11 0,0 0-14 16,0 0-16-16,0 0-6 0,-128 3-16 0,113 8-10 0,3 1-8 15,1 4-14-15,1-1 2 0,2 3-4 16,1-1 0-16,5 1-1 0,1 1 2 0,1 2 1 16,1 0-3-16,6 1 6 0,3 2-6 0,2 2-2 15,0 0 3-15,6 1-7 0,-5-1 3 0,6 0 0 16,-2-1-3-16,-2-1 8 0,2 0-7 16,-3-1 0-16,1 0 0 0,-1-1-6 0,-2-1 2 15,-2-2 1-15,1-1 1 0,-2-1 3 0,-1-1-2 16,-4-1 0-16,0-2-2 0,-4-2 1 0,0-1 2 15,-4 0 1-15,-2-1 4 0,-3-1 0 16,-2-1-1-16,-6-1 1 0,3-1-3 0,-5-3 3 16,-1 1-1-16,-2-1 0 0,-4-1-2 0,1-1-3 15,-3 0 1-15,-1 0-4 0,2-3 2 0,0-2 4 16,0 0-6-16,5-1 2 16,-1 1-5-16,0 0-7 0,4-2-5 0,1 0-11 15,0 0-8-15,7-3-15 16,1 0-23-16,2-1-33 15,4-4-70-15,1-2-170 0,3 4-703 0,0 4-729 0</inkml:trace>
  <inkml:trace contextRef="#ctx0" brushRef="#br0" timeOffset="192761.2496">21575 11949 1564 0,'0'0'1099'0,"0"0"-845"0,0 0-35 0,0 0-58 16,0 0-53-16,0 0-29 0,0 0-13 0,0 0-5 15,0 0-9-15,126-29-7 0,-85 26-9 0,4 2-7 16,4-1-7-16,1-2-4 0,0 0-1 16,0-1-3-16,-5 2 2 0,1 1-4 0,-5-1-2 15,-4-1-4-15,-5 0-3 0,-5 1 1 0,-2-1-2 16,-6 1 2-16,-6 1 0 0,-4 1-2 16,-5 1 5-16,0 0-2 0,-4 0 0 0,0 0 0 0,0 0-5 15,-2 0 0-15,-3 0-4 0,-3 3 2 16,-2 2-2-16,-3 1-11 15,0 1-12-15,-2 1-28 0,1 2-30 0,2 0-39 16,-2 1-68-16,4-2-165 16,5-1-634-16,-1-3-754 0</inkml:trace>
  <inkml:trace contextRef="#ctx0" brushRef="#br0" timeOffset="193144.2649">22342 12032 1150 0,'0'0'1088'15,"0"0"-766"-15,0 0-105 0,0 0-37 0,0 0-36 16,0 0-7-16,0 0-10 0,0 0-28 0,0 0-24 16,0 0-19-16,0 0-8 0,0 0-11 0,-74 125-8 15,64-103-3-15,-1-2-5 0,2 3-2 0,0-2-3 16,1 1-5-16,1-1-1 0,3-2-4 0,3 0 1 16,0-4 0-16,0 1 2 0,1-2 1 15,4-1-3-15,4-2-1 0,3-1-1 0,0-2 3 16,5-3 5-16,-2-3-2 0,6-1 4 0,-1-1-6 15,3-2-5-15,0-5 6 0,4-3-5 0,-4-1 4 16,-1-2 5-16,0-1-10 0,-3-2 0 0,-3 0-2 16,0-3 0-16,-4 0 2 15,-2-2 4-15,-4 0-2 0,0 1-3 0,-3-2 1 0,-2 0-1 16,0 1 1-16,-8 0 1 0,1 4-2 16,-4 0 0-16,-1 1-3 0,1 4-3 0,-1 2 4 15,1 2-1-15,0 1 3 0,-1 3-1 0,-1 1-4 16,1 1 0-16,2 2-3 0,0 0-3 15,1 0-9-15,3 2-17 16,-1 4-24-16,5 2-33 0,1-1-39 0,1 2-67 0,2 0-163 0,1-2-777 16,3-1-631-16</inkml:trace>
  <inkml:trace contextRef="#ctx0" brushRef="#br0" timeOffset="193465.423">22820 12089 1919 0,'0'0'782'0,"0"0"-493"15,0 0-108-15,0 0-45 0,0 0-37 0,0 0-11 0,0 0-4 16,0 0-8-16,0 0-19 0,-132 57-14 0,110-39-13 16,1 3-8-16,3-1-5 0,4 3-6 15,0-1-3-15,8-1-8 0,1 0 3 0,5-2 0 16,8-1 5-16,3-3 11 0,9 1-10 0,1-4 3 16,7 0-5-16,3-3-7 0,2-2 7 15,5-3 0-15,-4-3-1 0,3-1 4 0,-3 0-9 0,0-5 1 16,-7-4-1-16,1-2-1 0,-5 0 6 15,-4-3 2-15,-1-1-1 0,-6 0-5 0,-2-2 6 16,-3-1-5-16,-5-2 6 0,-1 0 6 0,-1 2-9 16,-2-2 0-16,-6 2-4 0,-3 2-6 15,-6 0 8-15,-1 1-1 0,-6 2 0 0,1 2 2 16,-6 0-7-16,1 4 0 0,3 1 2 0,-1 3 0 16,4 1-7-16,6 2-10 0,-1 0-20 0,5 4-32 15,2 3-24-15,0 2-48 0,4 1-83 16,5-2-293-16,0-3-833 0</inkml:trace>
  <inkml:trace contextRef="#ctx0" brushRef="#br0" timeOffset="193851.3535">23391 12077 2584 0,'0'0'286'0,"0"0"-84"16,0 0-47-16,0 0-22 0,0 0-27 0,0 0-15 15,0 0-19-15,0 0-21 0,0 0-27 0,0 0-4 16,0 0-7-16,0 0 0 0,0 0 9 0,0 0-11 16,-81 41 1-16,65-20-3 0,-2 1-3 0,-1 2 3 15,4 1-2-15,-1 2 1 0,4-2-2 16,-1 2-3-16,5-4-1 0,2-2 0 0,6-1 3 16,0-3-1-16,8-2 0 0,4-2-1 0,6-2-1 15,4-4 6-15,7-1-1 0,2-3 5 16,1-3-3-16,4 0-4 15,-2-1 0-15,2-6-2 16,-2-1 0-16,-3-5 3 0,0-1 2 0,-3-2 1 0,-5 1 0 16,-3-4 1-16,-7-1 0 0,1 0 1 0,-9-2 6 0,0-1-7 15,-5-1-1-15,0-1-4 0,-7 0-9 0,-7 2 9 16,-3 1-2-16,-7 1 2 0,-6 1 3 16,-6 3-8-16,-5 2 1 0,1 3-4 15,-2 3 3-15,2 1 0 0,0 5 0 0,7 3-1 16,2 0-16-16,3 5-13 0,3 4-29 0,5 3-48 0,0 3-75 15,4-2-258-15,5-4-887 0,3-2-491 0</inkml:trace>
  <inkml:trace contextRef="#ctx0" brushRef="#br0" timeOffset="194520.8392">23955 12353 637 0,'0'0'419'0,"0"0"-20"0,0 0-79 0,0 0-28 15,0 0-37-15,0 0-34 0,0 0-28 0,0 0-34 16,0 0-27-16,0 0-15 0,0 0-22 16,0 0-15-16,0 0-15 0,-52-36-14 0,52 36-9 0,0 0-7 15,0 1-3-15,0 0 2 0,0-1-2 16,0 2 1-16,0-2-2 0,0 0-3 0,0 0-4 16,0 1-2-16,3-1 5 15,-1 1-2-15,8 0 5 0,0 0-1 0,8-1-6 0,4 0 1 0,6 0-3 16,5 0-4-1,4-3-3-15,1-1-5 0,1 1-5 0,4-2-1 16,-3 2 0-16,0-2 2 0,-2 2 2 16,0-2-3-16,-6 2-5 0,-1-1-1 15,-2 2-1-15,-4 0 2 0,-2-1 7 16,-5 1-3-16,-4 1-1 0,-3 0-2 0,-3 0-2 0,-4-1 5 0,-3 4 0 0,-1-4 4 0,1 1 1 16,-1 1-8-16,0 0 2 0,0 0-8 0,0 0-1 15,-1 0-10-15,1 0-10 0,-1-1-12 0,0-1-19 16,-1 2-17-16,-5-2-21 0,4 1-36 15,-4-1-53-15,0 0-152 0,3 0-469 16,0 1-933-16</inkml:trace>
  <inkml:trace contextRef="#ctx0" brushRef="#br0" timeOffset="194847.9146">24276 12085 1694 0,'0'0'400'0,"0"0"-36"0,0 0-66 0,0 0-84 15,0 0-37-15,0 0-44 0,0 0-32 0,0 0-27 16,0 0-21-16,0 0-17 0,0 0-13 0,0 0-6 16,0 0-1-16,0 0 2 0,-5 8 7 0,5 1 1 15,-1 1 3-15,1 3-3 0,0 2-3 0,0 0-1 16,1 2-2-16,1 2 1 0,-2 1-5 0,1 2 0 16,-1 2-2-16,-1 1-6 0,1 1 3 15,0 1-8-15,0 0 1 0,0 2 2 0,-1 1-4 16,-2-1 6-16,-3-1-2 0,3 0 0 15,-2-2 0-15,1-1-4 0,0 0 1 0,-1-3-2 0,2 2 0 16,-3-2-1-16,4-1 1 0,0-3 4 16,1-3-3-16,-1-4 5 0,0 0-4 0,1-3-2 15,1-1 0-15,0-2-2 0,0-1 2 0,0-3 1 16,0 2-3-16,0-2 4 0,0 0-4 0,0-1-2 16,0 0-7-16,1 0-12 0,3 0-20 15,-1 0-30-15,2-1-43 0,1-1-84 0,3-4-277 16,-1 2-839-16,-4 1-377 0</inkml:trace>
  <inkml:trace contextRef="#ctx0" brushRef="#br0" timeOffset="200126.4854">25581 11888 0 0,'0'0'71'0,"0"0"319"0,0 0 2 0,0 0-46 0,0 0-26 0,0 0-39 0,0 0-34 0,0 0-25 16,0 0-22-16,0 0-32 0,0 0-18 0,48-91-24 16,-48 86-19-16,0 2-12 0,0 0-9 0,0 2-8 15,-2-2-10-15,-1 0-6 0,2-1-11 16,-2 2-6-16,-1 0-7 0,-1 0-9 0,-2 1-3 0,-1 0-10 16,1 1-1-16,-3 0-2 0,-4 0-3 15,0 0 4-15,-4 4-2 0,-3 1-1 0,2 1 0 16,-3-1-3-1,0 2 1-15,1 3-1 0,0 0 2 0,-2 2-2 0,5 1 2 16,-3-1 1-16,-1 2-2 0,2 3 0 0,1-1-3 0,-3 3-2 16,4 4 2-16,0-1-7 0,0 4 5 15,1 0-1-15,1 2-1 0,1-1 8 0,2 0-5 0,0 1 0 16,3 1-1-16,2-2-3 0,1 1 0 16,3 0-1-16,2-2 4 0,1 2-1 0,1-3 2 15,4-2 2-15,7-1-2 0,-1-3 6 0,6-1-3 16,4-3-1-16,5 0 5 0,5-4-8 0,4-1 8 15,3-3 0-15,3-2-4 0,1-3 7 16,0 0-8-16,1-2 0 0,0 0-2 0,-2 0-8 16,-3-4 8-16,-5-1-3 0,-2 2 3 15,-4-2-1-15,-4 2 0 0,-3 0 1 16,-6 0-3-16,-3 2 4 16,-2-1-5-1,-4 2 2-15,-4 0 2 0,2 0-4 0,-2 0 4 0,0 0 0 16,0 0-1-16,0 0 5 0,0 0-3 0,0 0 0 0,0 0-1 0,0 0-7 0,0 0 3 0,0 0-2 15,0 0 3-15,0 0 0 0,0 0 0 0,0 0 1 16,0 0-2-16,0 0 7 0,0 0-6 0,0 0 0 0,-2 0 2 16,2 0-7-16,0 0 4 0,0 0-1 15,0 0-1-15,-1 0 6 0,1 0-4 0,0 0 3 16,0 0-4-16,-1 0-2 0,1 0 1 0,-1 0-1 16,0 0-4-16,-2 0-6 0,2-2-12 15,0 2-14-15,1-1-16 0,0 1-16 16,-2-2-36-16,1 0-63 0,0 1-121 15,0-1-546-15,0 2-965 0</inkml:trace>
  <inkml:trace contextRef="#ctx0" brushRef="#br0" timeOffset="201583.1684">25923 12164 183 0,'0'0'443'0,"0"0"-34"0,0 0-67 0,0 0-15 16,0 0-27-16,0 0-39 0,0 0-44 0,0 0-34 15,0 0-32-15,0 0-26 0,0 0-21 0,0 0-12 16,0 0-19-16,0 0-13 0,-4-70-8 0,11 66-16 16,1 0 0-16,2-2-7 0,5 0-4 15,2 1 1-15,3 0-7 0,4 2 1 16,1-1-4-16,3 2-1 0,1 2-1 0,1 0-3 0,-2 0 0 16,2 0-4-1,-3 5 0-15,-1 0-1 0,-3 2-2 0,-3 3 2 16,-3-1-2-16,-1 4 0 0,-2 1 1 15,-3 2-3-15,-1 1 1 0,-5 1-1 16,-1 0 4-16,-3 3 2 0,-1 0 0 16,-1 0 3-16,-5 2-4 0,-2 1 3 0,-3-2-1 0,0 2-2 0,1-5-1 15,-4-1-2-15,2-1-2 0,-2-3 1 0,1-3 2 0,0-1 1 16,1-4 0-16,0 0 2 0,0-3 0 16,0-2-3-16,1-1 4 15,3 0 0-15,-1-5-2 0,3-5 4 0,0 0-7 0,1-2-2 0,2-3 2 0,2-2 0 16,1-1-1-16,1-3-1 0,7-2-2 15,4-1-4-15,4-3 1 0,4 0 1 0,5 0-2 16,2 0 4-16,2-2-1 16,2 2 1-16,3 0-1 15,-2-1 1-15,3 3-1 0,0-1 0 0,1 2 1 16,-2 1-1-16,2 4 1 0,-4 3-2 0,-2 1-1 0,0 3 2 16,-4 1 1-16,1 2 0 0,-4 3 1 0,-2 0-4 0,-4 3 0 15,-3-1 0-15,-4 3 1 0,-1-1 3 16,-3 1-1-1,-2 1 2-15,-3 0-4 0,-1 0 0 0,0 0 1 16,0 0-1-16,0 0 3 0,0 0-1 0,0 0-1 0,0 0 1 0,0 0-2 16,0 0 2-16,0 0 1 0,0 0-2 0,0 0 2 0,0 0-2 0,0 0 0 15,0 0 1-15,0 0 0 16,0 0 2-16,0 0-1 0,0 0 0 0,0 0-1 0,0 0-2 16,0 0 1-16,0 0 0 0,0 1 1 0,0-1 0 15,-1 0-3-15,-1 1 1 0,0 2-2 16,-4 3 2-16,1 0 2 15,-1 2 2-15,-3 3 1 0,-2 1-3 0,1 2-1 0,-2 2 1 0,0 1 0 16,0 3 2-16,-2 1 0 16,0 1 1-16,2 0-2 15,-2 0 0-15,3-1-1 0,0 2-1 0,3-3 2 16,1 0 1-16,3-1-2 0,-2-2 0 0,3-2-2 0,3-1 2 0,0-1 1 16,3-2 0-16,3-1 0 15,1-2-2-15,2 0 1 0,2-2 2 16,2-2 0-16,-2-2 3 0,5-2-1 0,-2 0 2 0,4-1-5 15,2-5-1-15,-1-2 1 0,1-2 0 0,0-2 3 0,-3 0 2 16,2-4-6-16,-1 1 2 16,-4-1-1-16,-1-2-1 0,-1 1 2 0,-4-1 1 0,-2 1 1 0,0-2-3 15,-3 0-1 1,-1 0-1-16,1-1 0 16,-3 1 6-16,0 4-3 0,0 1 1 0,0 3-2 0,0 2-2 0,-1 2 2 0,1 2 0 0,-2 3 1 15,2 1-1-15,-1 1-1 16,0 0-2-16,1 0-5 0,-3 0-1 0,1 6 1 0,-3 4 3 15,1 5 0-15,-1 3 1 16,1-2 0-16,1 2 2 0,2 0 1 0,-1-4 3 0,7-1-3 0,1-1 0 16,3 0-3-16,4-3-1 0,1-1 4 0,3-5 0 0,1 0 3 15,2-3 2-15,-1 0-4 16,3-4 0-16,1-2 0 16,-1-3-1-16,2-3 3 15,-2 0 1-15,-1 0-3 0,-1-2 0 0,2-3 1 0,-4-2-4 16,0-1 6-16,-2-3 4 0,-1-2-7 0,-3 1 4 15,-1 0-5-15,-2 3-7 16,1 2 9-16,-8 2 1 0,1 5 0 16,-3 1 4-16,0 2-6 0,-4 3-2 0,0 1 1 0,-3 2 0 0,1 0 1 0,0 3-1 0,-2 0-3 15,-2 3-4-15,0 3 3 16,-1 2-1-16,0 4 3 0,0 0 3 16,2 3-4-16,-1 5 3 0,5-3-3 15,1 4-1-15,2 1 3 0,2 1 0 0,0 1 1 0,0 1 3 16,2 1-4-16,1-2-1 0,2-2 0 0,-3 0-5 0,3-2 8 15,-1 0 1-15,-2-2-2 0,0-1 0 0,-2-3-1 16,0 0-1-16,0-1 3 0,0-2 5 0,0-3-6 0,-2-1 1 16,1 0-2-16,-1-2-3 0,-2-1 6 0,0 0-1 0,2-1 1 15,-3 0 1-15,0-1-6 0,0-1-3 16,-3-1-4-16,1 0-4 0,-2 0-12 16,2 0-14-16,-4-2-21 0,2-4-38 0,1-3-39 15,1 0-83-15,1-4-221 0,2 3-661 0,4 2-533 0</inkml:trace>
  <inkml:trace contextRef="#ctx0" brushRef="#br0" timeOffset="202662.4667">27562 11691 1303 0,'0'0'715'0,"0"0"-398"0,0 0-64 16,0 0-57-16,0 0-66 0,0 0-26 0,0 0-28 15,0 0-10-15,0 0-7 0,0 0-2 16,0 0-9-16,0 0-6 0,0 0-11 0,33 94-12 15,-32-67 5-15,0 1-5 0,-1-3 1 0,1 3 3 16,2 0-12-16,-2 0-2 0,0-1-4 0,-1 1-4 16,2-2 6-16,-1-1-1 0,-1-3 2 0,1-3 1 15,-1-1-2-15,2-4-2 0,1-1 1 16,-1-4 1-16,1-3-3 0,-3-2-2 0,1-3-2 16,0-1-8-16,2 0 10 0,2-1-1 0,0-6 3 15,2-2 7-15,3 0-9 0,1-2 0 0,2-1-3 16,-2-2-3-16,1-1 5 0,1 1 1 15,-2-2 0-15,3-2-1 0,-3 2 0 0,-2 2-2 16,2 0 2-16,-5 3 2 0,2 3-3 16,-5 2 1-16,0 4-5 0,0 0-9 0,-2 2 5 15,-1 0 0-15,2 5 4 0,4 3 10 16,-2 3-6-16,3 1 1 0,-4 4-2 0,5 0-2 16,-1 3 4-16,0-1 2 0,1 1-3 0,1-1 2 15,3 2-2-15,1-2 0 16,3 0 0-16,0-2 6 0,0-4-4 15,3-2 1-15,1-3-1 0,0-3-5 0,-3-3 6 16,2-1 1-16,-2 1 2 0,1-8 1 0,-3 0-5 0,2-3 0 0,-2 0-1 0,1-2 0 16,3-2 4-16,-4 0 1 0,1 0 0 15,-2-2 2-15,-2-1 2 16,0 0 1 0,-4 1-2-16,-2 0 4 0,3 1-5 0,-7 0 0 0,1 3 0 0,-3 2 2 0,0 0 6 15,0 3 2-15,-4 0 1 0,-2 1-2 0,-1 3-9 0,-1 2-3 16,-3 1-3-16,-4 1 0 0,0 5-1 15,-5 3 1-15,0 2-1 16,3 3-3-16,1 0 4 0,3 2 0 0,3-1-2 16,4 3 3-16,4-3-6 0,2 2 1 0,0 2-2 0,3-1-8 15,9 0 8-15,5-2-2 16,5-1 4-16,5-3 5 0,0-3-6 0,2-3 1 0,1-1-3 0,0-5 3 16,-1 0 0-16,-1 0 2 15,-1-6-2-15,-1-1-2 0,2 0 4 0,-3-2-1 0,1 0 2 0,-5-2 8 16,-1-1-8-16,-3-1 2 0,-2 0-1 0,-5 0-4 15,0 1 7-15,-5 1 1 16,-2 2 0-16,-2-1-3 0,-1 3 0 0,-1 0 0 0,-5 1-1 16,-1 1 4-16,-4 2-6 0,-3 0 2 0,-6 3-2 15,-3 0-3-15,-5 4 4 0,0 3-3 0,0 2 4 16,3 1 3-16,4 2-7 0,4-1 0 16,5 2-2-16,5 1-3 0,3 0 4 0,4 0 2 15,5 1-2-15,7-3 3 0,3 0-3 0,9-4-1 16,0-1 2-16,6-2 0 0,1-3-1 0,0-2 1 15,0-1-1-15,-1-5-1 0,-2-2 5 0,-4 0-2 16,0-4 2-16,-2-1 3 0,0-2-3 16,-2 0 1-16,-1-4-2 0,-1-2 0 0,-1-2 5 15,0-5-1-15,-3-1 3 0,4-5-3 0,-4 1-4 16,-1-1 2-16,0 2 0 0,-3 2 5 0,-6 3 3 16,1 0 7-16,-5 3 3 0,0 2 0 15,-2 6 3-15,-3 2-3 0,2 0-1 0,-3 5-1 31,3 1-5-31,-3 1-3 16,4 3-1-16,2 3-2 0,0 0-1 0,0 1-1 0,0 0-4 0,0 0-5 0,-1 0-1 0,1 6-1 0,-2 7 0 16,-1 2 9-16,0 3-4 0,2 4 5 0,-4 2-6 15,2 2-4-15,1 2 6 0,0 2-2 0,-5 1 4 16,4 2 2-16,-2 1-4 0,1-2-2 16,-4 1 1-16,5 0 0 0,-4-1 1 0,4-1 2 0,-5 0-1 15,5 0-1-15,-3 0-1 0,3 2 0 16,-2-1 1-16,0 0 1 0,4 2-7 15,-1-2-7-15,2 2-13 0,0 0-17 16,0 0-9-16,2 1-19 0,4-2-19 0,0 3-32 0,-1 0-62 0,1 3-110 31,-3-8-380-31,1-10-614 16</inkml:trace>
  <inkml:trace contextRef="#ctx0" brushRef="#br0" timeOffset="204605.2214">27316 12798 2861 0,'0'0'22'16,"0"0"-3"-16,0 0 9 0,0 0 10 15,0 0 7-15,0 0 7 0,0 0-8 0,0 0-6 0,0 0-8 16,0 0-6-16,0 0-2 0,0 0 2 16,0 0-1-16,0 0 6 0,6 29-5 0,5-29 2 15,1-4-2-15,4-4-5 0,0 0 7 16,0-5-9-16,-1 1-1 0,0-3 0 0,-2-2-5 0,0-3 3 16,-2 1-2-16,-4-3 0 0,0 0-1 15,-2 1 1-15,-3 1 1 0,-2 1-4 0,0 1 4 16,-1 2-6-16,-4 2-1 0,-4 2 2 15,-2 3-5-15,0 3 4 0,-7 2-1 0,-3 4-2 16,-4-1 3-16,-5 11 1 0,-4 5-1 0,-4 5 3 16,-4 6 0-16,-2 5-3 15,2 5 0-15,-2 2 3 0,4 2-6 0,2 0 4 16,3-1-1-16,6 1-2 16,4 1 5-16,6-1-8 15,5 2 0-15,4-3 1 0,9-2-4 0,2-2 1 0,10-3 1 0,8-3-1 0,4-2 6 16,6-3-2-16,6-3 1 0,2-4 1 0,6-3-6 0,0-6 2 15,4-4-4-15,0-4 2 0,-1-3-9 16,-4-7 1-16,2-4 2 0,-2-3-3 0,-2-4 10 0,-1-3-2 16,-4-2 1-16,-2-2 1 15,-6-1-6-15,0 0 4 0,-6-1 1 16,-5 0-1-16,-5 3 8 0,-5 0-2 16,-2 3-2-16,-3 1 2 0,-1 2-1 0,-6 3-1 15,-3 4 0-15,-2 3 1 0,0 2-4 16,-2 4 6-16,-3 2 1 0,1 3-5 0,-3 0 9 0,-2 7-8 0,0 5-2 15,-1 2 4-15,0 3-10 16,2 1 5-16,0 4-1 16,5 0 0-16,2 2 3 0,6 0 0 0,1 2 0 0,5-1-1 0,0 0-1 0,6 0-2 0,6-3-1 15,3-1 3-15,3-1-2 0,0-4 2 0,6-1 1 0,0-3-2 16,0-5 5-16,2-2-3 16,-3-4 0-16,3-1 0 0,-1-2-4 15,1-5 3-15,-3-6-2 0,-1 1 0 0,-1-4 4 16,-3 0-1-16,1 0 1 0,-6 0-1 15,0 0 4-15,-2-2-4 0,-4-1 0 0,2 1 1 0,-5 0-13 0,-2-1 10 0,0 1 2 16,-2 4-3 0,0 0 13-16,0 3-9 0,-4 1-2 0,1 3 4 0,1 1-12 0,-1 2 8 15,2 1-3-15,-1 2 2 0,0 0 1 16,1 1-1-16,1 0-2 0,-1 0-6 0,0 2 2 16,-2 6-2-16,-1 2 1 0,2 6 6 0,-3-1-6 15,1 4 6-15,3 0 1 16,1 1-2-16,0 0 8 0,6-1-5 15,3-1 0-15,5-1 0 0,0-6-5 0,8-1 3 0,1-7 0 16,1-3 1-16,4 0 4 0,0-7-3 0,-2-3 3 0,2 1-2 16,-2-6 1-16,0 0-2 0,-4 0-2 0,3-5 3 15,-1 1-6-15,-3-2 4 16,-2-2 2-16,-3-1-1 0,-3 0 5 0,-3 1-3 16,-3 1 1-16,-5 3 0 0,0 4-5 15,-5 3 2-15,-7 4 0 0,-5 2 2 0,-5 6-2 0,-6-2 1 0,-5 6 2 16,-5 6-3-16,-2 1 5 0,2 3-3 0,1 0-2 15,5 1 4-15,6 1-8 0,4 2 4 0,6 0-2 16,8 1-1-16,3 1 7 0,3-1-5 16,6 0-1-16,10 0 2 15,4-4-3-15,5-3 1 0,5-3 0 16,5-3-2-16,-1-1-4 0,1-4-4 0,0 0-7 0,-3-1-8 0,0 0-2 16,-2-4-6-16,-1 0-1 15,-4-3 1-15,0-1-7 0,-3-3 4 0,-2 1 0 0,0-2 0 16,-2-2 9-16,-3 0 2 0,2-1 3 15,2-1 4-15,-4-1-1 0,2-3-1 0,4-1-5 0,-1 0-1 16,2-3-2-16,6-2 5 0,1 0 8 16,3-2 5-16,1-1 8 0,3 1 4 0,-2 2 10 15,1 4 10-15,-4 2 12 0,-5 6 18 0,-2 2 10 16,-6 4 2-16,-3 3 1 16,-8 2-11-16,-2 3-8 0,-4 0 0 0,-1 0-8 0,0 4-3 0,-1 2-2 15,-6 4 1-15,0 5-1 16,-3 5 1-16,-5 4-5 0,1 4-8 0,-4 0 0 15,-1 2-3-15,0-2-3 0,2 2-3 0,0 0-5 0,-2 1-1 16,3 1-2-16,1-2 2 0,1 3 1 0,-1 3 0 16,3-1 0-16,-2 3-3 0,1-4-5 15,2 0 2-15,1-4-1 0,2-3 0 16,3-1-3-16,-1-5-6 0,3-7-3 0,2-2-9 0,0-5-1 16,1-4 1-16,0-2 0 0,0-1 1 15,1 0 3-15,3-6-3 0,4-4 1 0,1-3 3 16,3-2 5-16,2-6 4 15,0-1 4-15,-1-3 1 0,4-2-2 0,-5-2 5 0,0-1 1 16,0 2 3-16,-4 0 3 0,0 3-3 0,-2 3 1 16,-3 2 0-16,-3 4 8 0,0 2 5 15,0 4 8-15,-8 1 2 0,4 0-2 16,-3 3-1-16,-2 0-6 0,-1 2-2 0,0 0 0 0,0 3-4 0,0 1-2 0,2 0-2 16,-1 1-5-16,0 4 0 15,0 1-2-15,0 1 1 0,0 0 1 16,-1 3-2-16,1 1 0 0,0 2-2 0,2 1 0 0,0 0 2 15,-1 1 0-15,2 1 0 0,2-3-1 0,4 0-1 16,-1-3 0-16,1-1 1 0,0-2 2 0,0-1-3 16,2-1 1-16,4 0 2 0,-3-1-9 0,4-1 10 15,-1-1-2-15,1 1 1 0,1-1 10 16,-1-1-11-16,3-1 2 0,-2 0-3 16,1 0-3-16,1 0 6 15,0 0 1-15,0 0 0 0,-1-2-2 0,2 1-1 0,-2-2-1 0,-1 1 2 0,-3 1 3 16,3-1-5-16,-3 2 2 15,0 0-3-15,-4 0-8 0,0 0 10 0,1 0 0 16,-2 0-1-16,0 0 9 0,0 0-10 0,0 0-1 0,0 0-1 16,0 0-4-16,0 0 7 0,0 1 0 15,0 1 0-15,-2 2 1 0,0 0-2 0,1 1 1 0,-3 0 0 16,-1 1 3-16,1-3-2 0,-3 5-1 16,-1 0-1-16,-1 0-8 15,1 0 9-15,-5 1 1 0,2-2 2 0,0 1 6 0,1-2-9 16,1-2-1-16,3-2-2 0,0 0 0 0,4-2 4 15,1 0 2-15,1 0 1 0,0 0-4 0,0 0 1 16,0 0 0-16,0 0 2 0,0 0 4 16,3-2-4-16,3-3 0 0,1-2-3 0,6-2-11 15,2 0 11-15,4-1-1 0,3 0 3 0,6-1 9 16,3 1-11-16,1-2-2 0,7 1-2 0,2 2-1 16,2-2 4-16,6 2 4 0,-1 1-1 0,-3 2-2 15,0 1 0-15,-3 0-2 0,-6 2 4 0,-3 1 2 16,-6 1-4-16,-8-1 2 15,-1 2-3-15,-6 0-4 0,-4 0 7 16,-3 0 0-16,-2 0 0 0,-3 0 3 0,0 0-2 0,0 0 0 0,0 0 0 0,0 0 5 16,0 0-3-16,0 0 2 0,0 0-2 15,-2 0-8-15,2 0 6 0,0 0-3 0,0 0 3 16,0 0 5-16,0 0-7 16,0 0 1-16,0 0-5 0,0 0-6 0,-1 0-5 15,1 0-15-15,0-3-20 0,-1 1-25 0,1-3-60 0,-2 0-114 16,2-2-475-16,-1 1-566 0,0 1-69 15</inkml:trace>
  <inkml:trace contextRef="#ctx0" brushRef="#br0" timeOffset="204815.4315">29507 12874 2754 0,'0'0'174'0,"0"0"-58"0,0 0-23 0,0 0-26 0,0 0-25 0,0 0-9 0,0 0-23 0,0 0-6 0,0 0-17 0,0 0-48 15,0 0-76-15,0 0-275 0,0 0-930 0</inkml:trace>
  <inkml:trace contextRef="#ctx0" brushRef="#br0" timeOffset="207230.1703">3020 14002 1853 0,'0'0'276'0,"0"0"8"0,0 0-59 16,0 0-23-16,0 0-22 0,0 0-26 0,0 0-34 16,0 0-24-16,0 0-25 0,0 0-19 0,0 0-15 15,-74-13-13-15,74 13-11 16,3 0-7-16,0 1 0 0,7 1 6 0,10 2 12 0,8-2 11 0,5-2 2 16,11 0-1-16,7 0-6 0,5-2-8 15,5-4 0-15,-1 0-6 0,1-1 0 0,-5 0-4 16,0 0-6-16,-2 2 3 15,-6-1-3-15,-4 1-1 16,-2 1 0-16,-3 0-4 0,-6 2 1 16,-3 1-1-16,-4-1-1 0,-8 2 1 15,-3 0 1 1,-5 0-1-16,-6 0-2 0,-2 0 1 0,-2 0-5 16,0 0 2-16,0 2-3 0,0 0-14 0,-5 1-3 0,1 6-12 0,-5-1-27 0,-3 3-23 0,-3 0-44 15,-2 2-76-15,-6 0-182 0,7-4-707 16,3-3-630-16</inkml:trace>
  <inkml:trace contextRef="#ctx0" brushRef="#br0" timeOffset="207548.8191">2979 14470 2536 0,'0'0'208'0,"0"0"-9"0,0 0-18 0,0 0-15 0,0 0-35 0,0 0-21 0,0 0-20 0,0 0-26 0,0 0-15 0,0 0-18 16,0 0-7-16,0 0 2 0,0 0-2 15,0 0 2-15,128-2-8 0,-81-4-2 0,4-3-6 0,3 3 0 16,4-2 1-16,0-2-4 0,-3 1 4 16,-1 0-4-16,-1 0-4 0,-3 0 6 0,-2-1-8 15,-2 2 5-15,-4 1-1 0,-4 0-3 0,-6 2 2 16,-4-1-3-16,-5 3 1 0,-6 0 3 0,-5 2-3 16,-7 0 4-16,-3 0-2 0,-2 1-1 0,0 0 0 15,0 0 0-15,0 0 1 0,0 0-2 16,0 0 2-16,0 0-4 0,-1 0-2 0,0 0 3 15,1 0-4-15,-1 0-1 0,1 0-8 0,0 0-12 16,0 0-18-16,0 0-31 0,0 0-31 0,0 0-39 16,0 0-102-16,1 1-358 0,1-1-1158 0</inkml:trace>
  <inkml:trace contextRef="#ctx0" brushRef="#br0" timeOffset="208175.4736">4609 13683 1701 0,'0'0'207'0,"0"0"10"15,0 0-21-15,0 0-17 0,0 0-17 0,0 0-24 16,0 0-22-16,0 0-11 0,0 0-17 0,0 0-12 15,0 0-15-15,-122-53-4 0,119 53-6 0,1 0-7 16,2 0-4-16,0 0-10 0,0 0-6 0,0 0-4 16,0 0-3-16,0 0-2 0,0 0-4 0,0 0 1 15,0 0-4-15,0 0-1 0,1 0 0 16,4 0-1-16,4 0 3 0,8 0 2 0,3 0-1 16,9 0 2-16,4 0-2 15,5 0-1-15,4 0-1 0,2 0-2 0,-1 0-2 0,2 0-1 16,-4 2 2-16,-1 1-1 15,-4-1 1-15,-1 2 0 0,-4 0-3 0,-1-2 4 16,-4 1-3-16,-4 0-1 0,-3 1 2 0,-3 0-5 0,-4-1 2 0,-3 1-1 16,-2-1-1-16,-2 0 4 15,-3 0-2-15,2 2 1 0,-3 0 1 16,2 1-1-16,-3 1 0 0,1 1 1 0,-1 2 2 0,0-2-4 0,0 3 4 16,0 2-1-16,-1 2-2 0,-2 2 1 15,1 3-2 1,-3 1 1-16,-2 3 3 0,0 2-8 0,-1 3 6 0,-3 5 0 15,-1 0-1-15,-2 4 5 0,1 4-1 0,-5 0 1 0,-1 3 0 16,-1 2 3-16,0-2-5 0,2-1 0 16,1-3 0-16,-2-2-5 0,4-2 7 15,-1-2 0-15,3-2-3 16,1-3 9-16,2-2-10 0,1-3 2 16,3-4 1-16,-3-4-6 0,6-2 5 0,-1-5-5 15,1-3 2-15,3-2 4 0,-1-2-6 0,1-2 6 0,0 0-6 0,0-1 3 0,0 0-1 16,0 0 0-16,0 0 5 0,2 0-7 0,1-1 4 15,2-3-9-15,5-1-13 0,-1-2-16 16,2-4-38-16,1 0-51 16,1-5-93-1,-2-2-344-15,-1 2-743 16,-4 4-261-16</inkml:trace>
  <inkml:trace contextRef="#ctx0" brushRef="#br0" timeOffset="208523.0216">5746 13702 2529 0,'0'0'290'0,"0"0"-100"0,0 0-34 16,0 0-19-16,0 0-34 0,0 0-21 15,0 0-18-15,0 0-17 0,-131-17-12 0,115 29-9 16,-1 2-8-16,-1 5-3 0,2 2-2 0,2 3-2 16,1 1 0-16,4 1 0 0,2 1 0 0,5 3-3 15,1-2 6-15,1 2-7 0,2 0-1 16,8 0 3-16,5-1-10 0,1 2 11 0,6-1-2 0,2 1 0 15,0 0 6-15,4-1-8 16,-4 0 0-16,4-1-1 0,-5-1-8 0,-2-1 6 0,3-3-2 16,-5-1 2-16,-4-2 1 0,-3-3-1 0,-3-1 2 15,-3-4-5-15,-3-3 7 16,-3 0-4-16,0-3 4 0,-3 0 5 0,-3-1-5 0,-3-1 8 16,-3 0-2-16,-2-2-2 0,-3 1 4 15,-3-2-9-15,-5 0 3 0,-1 0-2 16,-4-1-6-16,0 1 3 0,-4-2-4 15,-1 0 3-15,2-2-2 0,-1-1 0 16,0 0-4-16,3 0-10 0,4-2-7 16,1-1-20-16,1-1-20 0,-1-1-24 0,5-1-51 0,2-3-76 15,1-4-244-15,6 2-767 0,4 5-522 0</inkml:trace>
  <inkml:trace contextRef="#ctx0" brushRef="#br0" timeOffset="208833.2019">5475 13827 2374 0,'0'0'357'16,"0"0"-133"-16,0 0-68 15,0 0-32-15,0 0-21 0,0 0-10 0,0 0-10 0,146-71-18 16,-105 60-13-16,4-1-5 0,7 2-16 0,0 1 2 16,3-1-7-16,-1 2-6 0,-1 1 2 0,0 1-6 15,-3 2-1-15,-3 0-2 0,-4 1 2 0,1 0-4 16,-8 0-3-16,-5 2-1 0,-7 0-6 15,-8 1 3-15,-6 0 0 0,-2 0-3 0,-7 0 7 16,0 0-3-16,-1 0 3 0,0 0 2 0,0 0 0 16,0 0 2-16,0 0-2 0,-1 0 1 0,-4 0-6 15,-1 0 2-15,-3 0-1 0,-1 0-6 0,-2 1 8 16,3 0-7-16,0-1-5 0,6 0-8 16,0 0-25-16,1 2-12 0,2 0-25 0,0 1-34 15,0 1-39-15,3 2-89 0,1-2-279 16,-3-1-791-16</inkml:trace>
  <inkml:trace contextRef="#ctx0" brushRef="#br0" timeOffset="209255.0669">6703 14002 2863 0,'0'0'144'0,"0"0"13"0,0 0-7 0,0 0-21 16,0 0-19-16,0 0-19 0,0 0-22 15,0 0-17-15,0 0-20 0,-132-19-11 16,113 32-5-16,-2 3-3 0,1 5 0 0,1 3-1 0,3-1-4 16,-1 4-1-16,5-2-3 0,3 1 0 0,1-1 3 15,6-2-5-15,2-2 4 0,0-2-4 0,9-1-2 16,2-2 6-16,7-1-1 0,3-3 3 16,5 0 1-16,8-4-2 0,-1-3 2 0,6-4-2 15,0-1 3-15,-4-3-1 0,5-4-1 0,-7-2 0 16,2-3-5-16,-4-1 3 0,-7-1-1 15,-4-1 1-15,-1-1 4 0,-9 1-4 0,0-1 1 16,-7 0-1-16,-1-1-1 0,-4-2 3 0,1 1-2 16,-5 0 0-16,-5-1-4 0,-2-1-2 15,-2 2 1-15,-4-2-1 0,-5 2 3 0,-1 0-1 0,-5 1-1 16,-1 0 1-16,0 2-6 0,-1 0 2 0,0 4-3 16,0 0 0-16,5 4-1 15,0 2-12-15,5 1-11 0,9 2-13 0,3 1-29 0,3 1-29 16,7 2-29-16,3 5-41 0,11 3-53 15,6 3-90-15,-5-2-593 0,0-3-795 16</inkml:trace>
  <inkml:trace contextRef="#ctx0" brushRef="#br0" timeOffset="209615.3013">7281 13957 2019 0,'0'0'434'0,"0"0"-70"0,0 0-129 0,0 0-73 0,0 0-41 0,0 0-31 0,0 0-11 16,0 0-7-16,0 0-8 0,0 0 2 0,0 0-14 15,0 0-8-15,-88 139-7 0,69-109-11 0,2-1-6 16,1 3-8-16,3-1-3 0,4-2-1 0,5 0-2 16,2-3 0-16,4-1-2 0,1-4-1 0,7-4 0 15,4-3 3-15,5-4 6 0,4-3-1 16,4-5 3-16,5-2-3 0,4-8-7 0,0-5 5 16,2-5-3-16,0-2 1 0,-5-3 5 0,3 0-8 0,-6-2 0 15,-5-1-1-15,1-2-4 16,-9 1 7-16,0-2 1 0,-6-1-1 0,-1 0-2 0,-7 3 1 15,-3 1-3-15,0 0 2 0,-6 4 5 16,-5 0-6-16,-5 4 1 0,-5 1-4 0,-1 2-7 16,-7 5 8-16,-4 0 0 0,-4 5 1 15,-2 2 8-15,1 3-10 0,-1 0-2 16,3 1-5-16,5 4-13 0,8 3-4 0,5 4-17 16,5 1-22-16,5 1-34 0,5 1-46 15,3 2-72 1,3-2-179-16,5-4-769 15,-3-4-594-15</inkml:trace>
  <inkml:trace contextRef="#ctx0" brushRef="#br0" timeOffset="209982.6736">8134 13997 2679 0,'0'0'254'0,"0"0"-33"0,0 0-47 0,0 0-45 0,0 0-23 0,0 0-28 0,0 0-19 0,0 0-11 16,-121-32-15-16,101 47-8 0,-2 5-6 15,1 3-3-15,0 5-4 0,3 1 0 0,-1 6 4 16,5 3-7-16,-1 1 0 0,8 1-4 0,0-3-10 0,5 1 10 16,2-3-1-16,4-3 1 0,12-4 8 15,3-4-10-15,5-5 2 0,6-3 3 0,3-7-3 16,7-5 6-16,3-4-1 0,3-1-3 0,-4-8-1 16,5-5-2-16,-5-2 1 0,-2-4 2 15,-5-3 7-15,-3 0-7 0,-3-2-1 0,-8 0-2 16,-2 0-11-16,-3 0 12 0,-9-1 0 0,0-1 2 15,-5 1 4-15,-2-3-7 0,-2 1 0 16,-6 2-1-16,-5-1-2 0,-6 2 2 0,-4 1 1 16,-9 2-2-16,-4 0-4 0,-6 4 2 0,-2 2-2 15,-5 2 4-15,1 3 4 0,-2 6-7 16,8 2 0-16,2 3-5 16,7 0-10-16,5 8-5 0,6 3-18 15,3 3-21-15,6 3-20 16,1 3-44-16,5-1-47 0,4 0-94 15,3-3-443-15,0-6-1060 0</inkml:trace>
  <inkml:trace contextRef="#ctx0" brushRef="#br0" timeOffset="210520.0499">9280 14280 1092 0,'0'0'623'0,"0"0"-400"0,0 0 18 0,0 0-12 16,0 0-27-16,0 0-7 0,0 0-35 0,0 0-14 15,0 0-25-15,-129-50-20 0,119 48-14 16,1 0-15-16,3 1-13 0,0 1-8 0,4-2-9 16,0 2-6-16,2 0-2 0,0 0-7 0,0 0-3 15,0 0-5-15,0 0-6 0,1 0 2 0,2 0 3 16,9 2 7-16,5-1 4 0,7 0 1 15,12-1-5-15,6 1-8 0,8-1-2 16,4 0-5-16,4 0 1 0,-4 0 0 16,5 0-4-16,0-2 2 0,-4-1-4 15,2 0-4-15,-3-1 7 0,-4 1-5 16,-1-1 4-16,-4 1-1 0,-1 0-2 0,-6 1-2 16,-4-1 0-16,-6 3 0 0,-5-1 0 0,-9-1 2 0,-3 2-2 15,-4-2-1-15,-5 1 2 0,-2 1-1 0,0 0 0 16,0 0 5-16,0 0-7 0,-4-1-3 0,-6 0-14 15,-4-2-20-15,-4 2-20 16,-7-1-36-16,1-2-40 16,-3 3-79-16,3-3-297 15,7 0-799-15,5 2-405 0</inkml:trace>
  <inkml:trace contextRef="#ctx0" brushRef="#br0" timeOffset="210758.2969">9691 13909 2695 0,'0'0'236'0,"0"0"2"15,0 0-58-15,0 0-50 0,0 0-40 0,0 0-30 16,0 0-26-16,0 0-13 0,0 0 1 16,0 0 5-16,0 0 5 0,0 0 5 0,0 0-3 15,-21 148-4-15,21-105-5 0,0 4-2 0,-1 3-5 16,-1 0-1-16,-3 3-2 0,1-2-5 0,-4 0 2 16,4-1-4-16,-3 0-3 0,3-4 6 0,-2 0-5 15,-2-4 1-15,2-6 0 0,-1-3-9 16,1-5 5-16,1-2-4 0,-1-6 3 0,2-2 0 15,1-4-4-15,-2-4-9 0,4-1-23 16,0-6-19-16,0-2-38 0,1-1-43 16,-1-5-143-16,1-4-956 0,0 4-594 0</inkml:trace>
  <inkml:trace contextRef="#ctx0" brushRef="#br0" timeOffset="212030.8941">10678 14091 1658 0,'0'0'293'0,"0"0"-5"0,0 0-28 0,0 0-52 0,0 0-29 0,0 0-41 16,0 0-45-16,0 0-35 0,0 0-26 0,0 0-5 16,0 0 3-16,0 0 9 0,0 0-2 15,0 0 1-15,6 95-6 0,-15-65-8 0,-1 1 4 16,-1 1-10-16,-1-3-2 0,0 2-1 0,-1-2-12 15,2-2 5-15,1-4-3 0,3-4 1 0,0-4 0 16,0-2-1-16,4-5-1 16,1-1 0-16,1-4-1 0,-1 0 2 0,2-3 6 0,0 0 12 0,0 0 2 15,0-7 8-15,3-3-9 0,0-6-13 16,5-1 2-16,0-5-12 16,0-1 4-16,4-2-2 0,1-1-4 0,-1-2 4 15,7-4-3 1,-2-3 0-16,4-2 5 0,0-2-2 0,1-1 0 15,-2 2-2-15,0 2 3 0,-2 5-2 0,-3 4 4 0,1 5 6 16,-2 4-7-16,-2 2 10 0,-3 5-3 0,1 5-2 16,-2 1 9-16,-3 4-11 0,0 1-1 0,-2 0 0 0,2 1-9 0,-1 7 6 15,-1 4-4-15,2 4 2 16,-1 4 1-16,1 2-1 16,-1 2 1-16,-2 5-3 0,-1 0 5 15,0 3-4-15,1 1 0 0,-2 0 3 0,0 1-8 0,0-2 7 0,0-1-1 0,-3-4-4 0,2 1 12 0,-1-2-9 16,0-1 2-16,0-1 2 15,1 0-7-15,1-2 2 16,0-2-2-16,-2-2-1 0,1-3-9 0,-2-2-10 0,3 0-14 0,0-3-19 0,-1-4-16 16,0-1-29-16,-1-3-37 15,-2-1-41-15,1-1-133 0,0 0-378 0,0-1-889 0</inkml:trace>
  <inkml:trace contextRef="#ctx0" brushRef="#br0" timeOffset="212298.6722">10618 14360 1591 0,'0'0'622'0,"0"0"-270"0,0 0-79 16,0 0-40-16,0 0-76 0,0 0-37 0,0 0-40 15,0 0-22-15,0 0-13 0,0 0-8 0,0 0-4 16,0 0-6-16,0 0-1 0,0 0-6 16,145-59-2-16,-113 59-2 0,-4 0-11 0,0 0 6 15,-1 0-3-15,1 0-4 0,-2 1 8 0,1 2-10 16,-3 0 4-16,-3 0-2 0,2 0-5 15,-6-1 3-15,-2 0-2 0,-1-1 3 0,-4-1-2 0,-3 1-1 16,0-1-4 0,-3 1-7-16,1-1-7 0,-1 0-16 0,-2 0-14 0,2 0-21 0,1 0-33 15,-1 0-30-15,2-1-59 0,1-4-161 16,-3 2-542-16,-1 0-784 0</inkml:trace>
  <inkml:trace contextRef="#ctx0" brushRef="#br0" timeOffset="212932.9484">11822 13813 862 0,'0'0'344'0,"0"0"-49"15,0 0 5-15,0 0-20 0,0 0-32 0,0 0-36 0,0 0-50 16,0 0-32-16,0 0-26 0,0 0-8 16,0 0-19-16,0 0-10 0,0 0-4 0,-24-77-18 15,20 75-1-15,-1 1-7 0,0 0-7 0,-1-1-4 16,1 2-3-16,-3 0-7 0,1 0-3 0,-1 3 1 16,-2 0-1-16,1 2 4 0,-2 1 2 15,-1 0-5-15,-1 3 5 0,0 0 0 16,-2 2-6-16,-1 0 9 0,-2 1-9 0,1 4-1 15,0 0 0-15,-1 2-8 0,-1 0 5 16,2 2-1-16,-2 1 3 0,-1 1 4 16,-1 0-1-16,-1 4 1 15,2-1-2-15,0 2-2 0,1 2-2 0,1-1 1 16,0 4 1-16,4 0-3 0,-2 1 0 0,5-1-2 0,-2-1 0 16,3 2 1-16,2-1 3 0,-2 1-3 0,2 2 1 0,4-1-3 15,1 2 1-15,3-1-2 0,0-1 0 0,3-1 4 16,7-1-4-16,7-1 2 0,-1-2 1 15,4-1-8-15,1-2 9 0,4-4 1 0,0 0 1 16,3-2 6-16,2-2-10 0,1-6 2 0,-1 2-3 16,1-3-3-16,1-3 5 15,-3-1 1-15,3-1-2 0,-1-4-1 0,1-1 2 16,-2-1-5-16,-1 0 2 0,-3-2 6 0,-3-2-8 0,-3-1 3 16,-3-1-3-16,-3 1-9 0,-2-1 10 0,-4 3 1 15,-1 0 3-15,-3-1 8 0,-2 2-8 16,-2 0-2-16,0-1-2 0,0 1-1 0,0 0 0 0,0-1 2 0,-4 2-2 15,0-1-6-15,1 1 4 16,-1-3-10-16,-1 3-7 0,0-2-6 16,-1 2-23-16,-3-2-16 0,3 1-25 0,-3 0-38 0,0-1-44 0,-2 0-146 15,4-1-666-15,-1 2-791 16</inkml:trace>
  <inkml:trace contextRef="#ctx0" brushRef="#br0" timeOffset="229386.7868">12210 13838 873 0,'0'0'218'0,"0"0"3"0,0 0 12 0,0 0 1 0,0 0-14 0,0 0-30 0,0 0-35 0,0 0-32 0,0 0-18 0,0 0-16 16,-28-20-7-16,27 20-9 0,-1 0-11 16,0 0 2-16,1 0-13 0,-1 0-7 0,0 0-5 15,0 0-13-15,-1 0-4 0,-2 0-4 0,2 0-4 16,-5 5 5-16,-2 1-1 15,-1 2 3-15,1 1 1 0,-2 0 0 0,0 1 3 0,-1 2 0 0,1 0 1 16,1 0-2-16,0 1-2 0,1-1-3 16,2 1-2-16,0 0-1 15,3-2-1-15,1 1-2 0,2-1-3 16,2 1-3-16,0-1-1 0,0-2-2 0,3 2 2 0,4-1 3 16,1-1-3-1,1 2 5-15,4-1-3 0,0 0-2 16,0 1 4-16,3-3-3 0,-2 2 0 15,0 1 0-15,0-1-3 0,1-2 0 0,-2 1-1 16,0 0 1-16,1 1 1 0,-2 0 1 0,1 1-2 0,-3-2-2 0,-1 1 0 0,-3-2-1 0,3 1 3 0,-6-1 1 16,2 2 0-16,-2 0 0 0,-2-1-2 0,1 1 0 15,0 1 2-15,-2-1-1 16,1 1 4-16,-1-1-2 0,0-1-4 0,0 0 1 16,0-2-2-16,0 1 0 0,-1-2 4 0,-1 1 1 0,-1 0-1 15,2-2 0-15,-5 1 2 0,3-2 0 0,-2 0 0 16,-1 1 3-16,-2 0-3 0,1 0 2 15,-2 1-3-15,-2-1-2 0,-1 1 1 0,-2-2-1 16,1 0 2-16,-1 2 2 0,-2-1-3 16,0 0-2-16,-3-1-3 0,1 0 2 0,-1-1 2 15,-2 0-1-15,1 1 0 16,1 0-3-16,-1-2 1 0,3-1-1 0,2-1 2 16,2 0 4-16,1 0-4 0,2 0-1 0,2 0-1 0,1 0-7 15,2 0 7-15,3 0-2 0,-2-3-2 0,3 0-6 0,-1-2-15 16,2 0-19-16,0 1-31 0,0-1-39 15,4-3-52-15,1-1-87 0,4 1-191 16,-6-1-670-16,3 4-415 16</inkml:trace>
  <inkml:trace contextRef="#ctx0" brushRef="#br0" timeOffset="229854.5945">12216 13794 885 0,'0'0'356'0,"0"0"-66"0,0 0-20 0,0 0-3 15,0 0-38-15,0 0-26 0,0 0-39 16,0 0-31-16,0 0-26 0,0 0-19 0,0 0-18 15,0 0-9-15,0 0-9 0,0 0-6 0,0 0 0 16,-57-29-8-16,57 29-7 0,0 0-7 0,1 0-13 16,1 0-3-16,6-1-2 0,1 1 4 15,5-1 4-15,5 0 0 0,1 0 3 0,5-1-5 16,0 0 0-16,0 0-1 0,0-2-1 16,4 1 5-16,-4 0-5 15,3 0 0-15,-2 1-3 0,-1-1-3 16,-4 1 4-16,-1 1-3 0,-1 0 1 15,-6 0 1-15,-3-1-1 16,-1 2 0-16,-4 0-1 0,-2 0 2 0,-2 0 7 0,-1 0 9 0,0 0 5 0,0 0 1 0,0 0-3 16,-3 0-7-16,1 0-5 0,-1 0 0 0,1 0-7 0,-2 0-2 15,-1 0-2-15,3 0-4 0,-1 2 3 0,1-2-2 16,-1 0 3-16,2 1 0 0,0-1-4 16,0 0 0-16,-1 1-3 0,1-1-4 15,1 1-10-15,-1 1-18 0,1 0-27 0,0 1-41 0,0 0-51 16,0 0-98-16,-2 0-232 15,2-1-703-15,0 1-266 0</inkml:trace>
  <inkml:trace contextRef="#ctx0" brushRef="#br0" timeOffset="230429.962">12740 13992 606 0,'0'0'541'0,"0"0"-300"16,0 0 18-16,0 0-7 0,0 0-18 0,0 0-17 16,0 0-32-16,0 0-34 0,0 0-38 15,0 0-24-15,0 0-22 0,0 0-13 0,0 0-3 0,0 0 3 16,5-49 1-16,7 49 2 0,1 0-1 16,-2 0-12-16,3 1-4 0,1 3-6 0,-3 2-3 15,3 1 2-15,-2 0-3 0,3 2-2 16,-1 1-2-16,2 3-4 0,-1 0-2 15,2 1-2-15,2 4 0 0,-3 0-1 16,2-1 1 0,-3 3-3-16,3 0-4 0,0 0 4 0,-1 1-3 0,1 0 0 0,-2-1 3 0,3 1-5 0,0-2-1 15,-1-1-4-15,1-1-3 0,-3 0 2 0,-1-3 1 16,1 0 1-16,-1 0-3 0,-2-5-1 0,-1 2-2 16,-2-2 2-16,1-1 2 0,-3 0-2 15,-1-3 2-15,1-1-4 0,-5 0-1 0,2-1 3 16,-5 0-1-16,0-1 2 0,0 0 2 0,-1-1-4 0,0 1-3 15,0-1-1-15,0 0-2 0,0 0 0 16,0-1 1-16,-2 1-4 16,-2-1-7-16,-2 0-8 0,3 0-13 0,-4 0-12 0,-1 0-18 15,2 0-24-15,-2 0-30 0,-1 0-63 0,2-2-116 16,3-2-330-16,0 3-674 16</inkml:trace>
  <inkml:trace contextRef="#ctx0" brushRef="#br0" timeOffset="230901.8205">13247 13841 1179 0,'0'0'509'0,"0"0"-230"0,0 0-13 0,0 0-35 0,0 0-35 0,0 0-16 16,0 0-29-16,0 0-26 0,0 0-26 0,0 0-26 15,0 0-19-15,0 0-17 0,0 0-11 0,0 0-5 16,-23-11 1-16,11 17-1 0,-1 2-2 0,0-1 4 16,-4 4-7-16,2 2 1 0,-2-1 0 15,0 3-4-15,0 1 1 0,-1 2-3 0,1 1-3 16,-1 3 3-16,0 1-1 0,0 0 0 0,-2 1-1 16,0 2-4-16,1-1 0 0,1 4-4 0,1-1 4 15,-2 1-3-15,1-1 3 0,4-1-1 16,-4-3-2-16,6 0 2 0,-3-2-1 0,1 2 0 0,4-4 4 15,-4 2-5-15,3-2 1 0,-1 1-2 16,0-1-2-16,2-1 3 0,-1-1 0 0,2-1 2 16,2 0-2-16,1-4-1 0,-2 0-2 15,4-2 1-15,-2-2 0 0,3-1-4 0,-3-1 6 0,3-3-2 16,2 0-2-16,-2-2 7 0,1 1-6 16,0-2 3-16,2-1 1 0,0 0-7 15,0 0 2-15,0 0-7 0,0 0-1 0,0 0-9 16,0-1-17-16,0-3-23 0,2-2-30 15,3-1-35-15,-1-1-57 0,3-1-100 16,1-2-266-16,-2 2-626 16,0 3-6-16</inkml:trace>
  <inkml:trace contextRef="#ctx0" brushRef="#br0" timeOffset="231316.3764">13705 13929 1977 0,'0'0'158'0,"0"0"-2"0,0 0-13 0,0 0-2 16,0 0 3-16,0 0 0 0,0 0-25 0,0 0-20 15,0 0-20-15,0 0-15 0,0 0-12 0,0 0-10 16,0 0-6-16,0 0-4 0,90-42 5 0,-89 51 1 15,-1 2 3-15,0 3 1 0,0 1-7 0,0 2-1 16,0 2-6-16,-5 2-6 0,1 0 2 16,0 2-5-16,-3 3 3 0,3 0-4 0,-3 1-2 15,2 3-3-15,0 1-4 0,0 0 1 16,0 1-4-16,3-4 2 0,-1 1-1 0,0-3-4 0,1-1 6 16,1 1-4-16,-1-2-1 0,0-1 3 15,1-1-7-15,1-1 4 0,0-2-2 16,-2 0-1-16,2-3 3 0,-1-1-3 0,1-3 4 15,0-1-7-15,0-1 4 0,0-1-4 0,0-2-3 16,0-2 8-16,0-1-9 16,0 0 7-16,0-2-1 0,0-1-6 0,0 1 7 0,0-2-14 15,0 0-5-15,0 0-6 0,-1 0-21 0,1 0-5 0,-2-2-29 16,-3-1-34-16,0-2-39 0,-2 1-92 16,1-4-158-16,1 2-571 0,2 3-707 0</inkml:trace>
  <inkml:trace contextRef="#ctx0" brushRef="#br0" timeOffset="231920.5537">13742 13879 1072 0,'0'0'297'0,"0"0"-5"0,0 0-67 15,0 0-17-15,0 0-8 0,0 0-21 0,0 0-23 0,0 0-28 16,0 0-22-16,0 0-15 0,0 0-14 0,0 0-13 16,0 0-14-16,0 0-8 0,22-43-12 15,-29 48-6-15,-1 2 1 0,-2 6-9 0,-3-1 6 16,0 4-3-16,-4 2-2 0,0 0 6 0,0 4-9 15,-4 1 1-15,0 0-2 0,-1 2-9 16,-2 1 3-16,1-1-3 0,-2 1 2 0,2-2-1 16,2-3 1-16,2-1-1 0,6-3-3 0,0-2 3 15,3-4-5-15,3-1 2 0,2-2 4 16,1-2-8-16,3-1 9 0,1-1-5 0,0-1 0 16,1-1 8-16,6 0-6 0,-1 0 4 15,4 1 2-15,4 2-2 0,3-1 2 16,4-1 1-16,3 0-1 0,0-1-1 0,3 1 2 15,3-2-1-15,0 0-1 0,0-1 4 16,2 0-6-16,-1 0 1 0,-1-1 1 0,-1 0-10 16,-4-1 9-16,1 0-2 0,-3-1-1 15,-3 1 5-15,0 1-6 16,-3 0 4-16,-3 1-4 0,-3-2 1 0,0 2-1 16,-3 0-4-16,-1 0 3 0,-4 0-7 0,-1 0 7 0,0 0-1 0,-2 0-1 0,0 0 11 0,0 0-10 15,0 0 0-15,0 0 2 0,0 0-8 16,0 0 5-16,0 0-2 0,0 0 1 0,0 0 6 0,0 0-4 15,0 0 0-15,0 0-3 16,0 0-4-16,0 0-7 0,0 0-10 16,0-1-11-16,0 1-26 0,0-1-22 0,0 1-44 0,3-1-74 0,1 0-128 15,-2-2-364-15,1 2-929 16</inkml:trace>
  <inkml:trace contextRef="#ctx0" brushRef="#br0" timeOffset="232306.7651">14335 14051 1497 0,'0'0'694'0,"0"0"-441"0,0 0-34 0,0 0-25 15,0 0-36-15,0 0-28 0,0 0-27 0,0 0-20 16,0 0-14-16,0 0-16 0,0 0-5 0,0 0-7 16,0 0-7-16,-108 117 3 0,98-96-10 15,-1 1-3-15,4-1-4 0,0-1-9 0,2 1 3 0,2-3-5 16,2-1-3-16,1-2 2 0,4-1-6 15,4-3 3-15,4 1-5 0,4-4 7 0,3-1-5 16,1-5 2-16,1 0 3 0,-1-2-6 0,2 0 4 16,2-6-1-16,0-2 0 0,-2 0 3 15,1-1-4-15,1 0 1 0,-3-2 2 16,-7 2-6-16,-2-2 6 0,-2 0 1 16,-2 0 0-16,-7-2 5 0,0 1-4 0,-1 2 2 0,-2-1-4 15,-4-1 1-15,-1-1 0 0,-6-1-5 0,-2 2 2 16,-3-2-7-16,-1 0 4 0,-2 1 1 15,-1 2-4-15,0 1 9 0,2-1-8 16,0 4 3-16,0 0-1 0,6 2-3 16,-1 1 0-16,3 0-1 15,2 1-2-15,2 1-7 0,4 1-12 0,2 1-20 0,0 0-23 0,2 0-28 0,0 1-33 0,4 2-50 16,3 2-71-16,0-1-143 0,1-2-427 16,-1 0-834-16</inkml:trace>
  <inkml:trace contextRef="#ctx0" brushRef="#br0" timeOffset="232692.1085">14719 14098 1850 0,'0'0'294'0,"0"0"-32"0,0 0-23 0,0 0-34 0,0 0-22 0,0 0-39 0,0 0-29 16,0 0-22-16,0 0-12 0,0 0-12 0,0 0-16 0,0 0-6 15,0 0-8-15,0 0-5 0,-53 114-4 16,45-98-8-16,0 0-3 0,4-1-5 0,-3 0-4 15,4-1 2-15,0-1-2 0,3 2-2 0,0-1-3 16,0-1-4-16,4-1-1 0,2-2 1 0,3-2 2 16,0-1 0-16,6-1-1 0,-2-3 2 15,0-2-3-15,7-1 4 0,1 0-1 16,4 0-1-16,-3-4 5 0,0-3-8 0,-1-3 3 0,-2 0-1 16,1-1-2-16,-3-1 8 0,-3-1-2 15,-3 2-1-15,-1 0 1 0,-4-1-1 0,-4-1 1 0,-2 1 2 16,0-2-1-16,-2 0-2 0,-5-1 0 15,-3 0-1-15,-1 0-4 0,-3 0 2 0,-1 2 0 16,0 1 0-16,-1 2 2 0,1 3-4 0,0 2-2 16,2-1 0-16,1 3 0 0,3 1 4 15,1 0-3-15,0 2-7 0,6 0-16 0,0 0-24 16,1 0-27-16,1 2-35 0,0-1-47 0,3 0-83 16,6 1-191-16,-5-1-772 15,2-1-449-15</inkml:trace>
  <inkml:trace contextRef="#ctx0" brushRef="#br0" timeOffset="233855.6882">15115 13501 591 0,'0'0'285'16,"0"0"-3"-16,0 0 3 0,0 0-14 0,0 0-19 0,0 0-18 16,0 0-38-16,0 0-30 0,0 0-21 0,0 0-20 15,0 0-15-15,0 0-10 0,0 0-13 16,-38-67-16-16,38 67-16 0,0 0-20 0,0 0-10 15,1 3 0-15,3 4 1 0,-1 2 7 0,0 2 4 16,5 1-3-16,0 3 1 0,4 2-3 0,-1 1-3 16,7 2-1-16,-2 0 0 0,2 2-3 15,0 0 1-15,2 3-1 0,-2 2-2 0,-4 1-2 16,3 4-5-16,-4-1-4 0,0 4-1 16,0 0-3-16,-6 0 3 15,0 4 3-15,-3 0-6 0,0 1 2 0,-4 0-4 0,0 2-4 0,-7-2 6 16,3 0-2-16,-3-2-2 0,-1-2 1 15,3-3-2-15,-5-1-2 0,0-2 5 16,-1 0-2-16,-5-2 1 0,3 0 3 0,-5-3-5 16,1-1 3-16,0-1-1 0,-3-2 1 15,1-2 0 1,-1 0 5-16,-1-2-8 0,2-2-1 16,-2 0 2-16,-1 0 0 0,1-5 1 0,-3 2 1 0,2-2-3 0,2-2-2 0,0 0 3 0,4-1-2 15,1-3 3-15,3 1 2 0,1-1-5 16,2-2 4-16,0 0-3 0,4-1-1 15,-1-1 2-15,2 2 0 0,-1-2 2 0,4 0-1 0,-1 0-2 0,0 0-2 0,-1 0 0 0,2 0 1 16,0 1 0-16,1-1 2 0,0 0-2 16,0 0-5-16,0 0 6 0,0 0-3 15,0 0 2-15,0 0 3 0,0 0-7 0,0-1 2 16,1-1-4-16,0 1 1 0,3-1 3 0,-1 0-2 16,-1-4-3-16,4 3-12 0,-2-3-12 15,5 0-21-15,1-1-23 0,1-1-31 0,4-1-65 16,-1-2-116-16,-2 3-381 0,-3 4-861 15</inkml:trace>
  <inkml:trace contextRef="#ctx0" brushRef="#br0" timeOffset="234628.4427">15718 14259 0 0,'0'0'0'0,"0"0"225"0,0 0 200 16,0 0-46-16,0 0-56 0,0 0-49 0,0 0-40 15,0 0-30-15,0 0-22 0,0 0-19 0,0 0-18 16,0 0-16-16,0 0-18 0,0 0-16 0,-22-15-13 15,21 14-9-15,-2 1-7 0,-2 0 0 16,3 0-2-16,1 0-9 0,-1-1-5 0,1 1-9 16,-2 0-9-16,2 0-2 0,1 0-5 15,0 0-1-15,0 0-1 0,0 0-3 0,0 0-1 0,0 0-3 16,0 0 0-16,0 0-3 0,0 0-1 16,0 0-2-16,1 0-2 0,2 0 1 0,-2 0-2 15,1 0 2-15,0 0 4 0,4 0-3 16,-2 0 3-16,4 0-3 0,0 0-2 15,4 0 6-15,0 0-2 0,1 0 1 0,5-1 3 0,3 1-5 16,0 0 0 0,6 0-1-16,2 0 1 15,1 0-2-15,1 0 2 0,0 0-3 0,0 0-2 0,0 0 3 0,-1 0-2 0,0 0 0 16,-1 0 2-16,-3 0-6 0,2 0 1 16,-4 0-2-16,1 0-1 0,-3 0 4 0,-1 0 0 15,-3 0-1-15,-3 0-1 0,1 0-2 0,-3 0 0 16,-2 0 0-16,-2 0 2 0,1 0-2 0,-4 0 2 0,-2 0-3 0,-3 0-1 15,0 0 4-15,1 0-3 16,-2 0 5-16,0 0 2 0,0 0-4 0,0 0 3 0,0 0-3 16,0 0-2-16,0 0 2 0,0 0 0 0,0 0 1 15,0 0-3-15,0 0 0 0,0 0-3 16,0 0-1-16,0 0 0 0,0 0-8 0,0 0-2 16,0 0-12-16,0 0-14 0,0-1-10 0,0 0-22 15,0 1-20-15,0-2-22 16,-2 1-32-16,0 1-52 0,0-2-113 0,-5 0-295 0,4 0-576 15,-2 1 86-15</inkml:trace>
  <inkml:trace contextRef="#ctx0" brushRef="#br0" timeOffset="235120.241">16123 13996 1532 0,'0'0'288'16,"0"0"-40"-16,0 0-37 0,0 0-13 0,0 0-17 16,0 0-23-16,0 0-27 0,0 0-23 15,0 0-24-15,0 0-18 0,0 0-17 0,0 0-8 0,0 0-6 16,-3-41-3-16,3 41-6 0,1 0-1 15,-1 2 0-15,2 2 2 0,-1 1 6 0,0 5-4 16,2 1 2-16,-2 3 1 0,-1 1-5 16,0 3 4-16,0 2-1 0,0 2-2 0,0 2 0 15,-5 3-1-15,2 0-2 16,0 3-1-16,-3 1-5 16,3 0-1-16,-4 2-4 0,3-1 1 15,-3-1-4-15,-1-2 1 0,2 2 0 16,0-1-7-16,-2-1 7 0,3-2-8 0,-2-1 1 15,0-4 0-15,3 0-11 0,-3-1 8 0,1-2-2 16,0-1 1-16,2-3 10 16,-2-1-7-16,3-3 0 0,-3-1-2 0,4-1 0 0,-2-2-2 0,0 0 0 0,2-4 5 0,2 0-10 15,-1 0 7-15,1-3 0 0,0 0-4 0,0 0 11 16,0 0-9-16,0 0 3 0,0 0 0 0,0-1-9 0,1-3 4 16,0 1-7-16,1-3-5 0,2-1-6 15,0 0-13-15,2-1-13 0,-2-3-25 0,3 1-27 16,-2-2-56-16,4-1-89 0,0-1-186 15,0 3-746-15,-6 6-504 16</inkml:trace>
  <inkml:trace contextRef="#ctx0" brushRef="#br0" timeOffset="235951.4245">16920 14108 1966 0,'0'0'217'0,"0"0"8"0,0 0-45 0,0 0-6 16,0 0-19-16,0 0-25 0,0 0-27 0,0 0-37 15,0 0-21-15,0 0-2 0,0 0-8 16,0 0 6-16,0 0 1 0,0 0-3 0,-6 69 0 16,3-49-4-16,-2 1-3 0,2 1-8 15,-1-2 2-15,0 2-4 0,-3-2-3 0,3 3 6 16,0-1-12-16,-2-1-1 0,2-1 1 0,-2 0-15 16,-1-2 11-16,2-2-5 0,-2-1-1 0,3-2 8 15,-2-2-7-15,3-1 2 16,0-3-2-16,-1-1-4 0,2-3 3 0,2-2-3 0,0 0 7 15,0-1-2-15,0 0 8 0,0-1 0 16,0-4-4-16,0-2 7 0,0-2-15 16,0-3 2-16,0-1 1 0,0-4-12 0,1-2 11 0,2-3-4 15,0-3 1-15,1-3 6 0,0-2-7 16,2-1 4-16,3-2-3 0,1-2 0 0,0 0-1 0,1-4 0 16,1 3 3-16,2 0-4 0,2 1 4 15,0 5-2-15,0 1-2 0,2 4 6 16,1 2-6-16,-2 7 2 0,-2 0 0 0,0 6-11 0,-1 4 10 15,-3 0-4 1,0 6 1-16,-1 0 10 0,-2 6-10 16,-3 3 5-16,-1 4-4 0,-3 3 4 0,-1 4-2 0,0 2-1 15,-7 4 4-15,-1 0-5 16,-4 1 4-16,0-1 0 0,-1 1-3 0,-1 1 7 0,1-4-7 0,2-1 2 16,-2-4 3-16,3-3-11 0,-1-3 10 0,3-2-3 15,1-3 1 1,4-3-1-16,2 0 2 0,1-3 0 0,0 0-2 0,6-2 5 0,2 0-6 0,8 0 1 15,-1 0 2-15,7 0-6 0,1-1 6 0,-2 0 0 16,2 0-4-16,-2 1 12 0,-3 0-11 16,0 1 3-16,-4 2 1 0,-2 3-6 0,-3 1 6 0,0 1-4 15,-4 0 2-15,-2 3 4 0,-3-1-4 0,0 1 5 16,-2 3-2-16,-5 0 3 0,-2 0-3 0,-1 1-1 16,-3-2 5-16,0 1-9 0,-1-1 5 15,1-3 2-15,-3 1-3 0,2-2 7 0,-2-1-4 16,2 0-1-16,2-1 0 15,-3-2-9-15,4-1 7 16,1-2-1-16,-1 0 2 0,1-2 3 0,1 0-5 16,-1 0 3-16,4 0-5 0,-2 0 2 0,1-2-2 15,0 0-5-15,2-1 1 0,0-1-10 0,1-1 0 0,1-1-9 0,0 0-9 16,0-1-5-16,3-1-27 0,0-1-33 0,0 0-52 0,5-1-99 16,1-2-180-16,2 3-680 0,-4 3-539 15</inkml:trace>
  <inkml:trace contextRef="#ctx0" brushRef="#br0" timeOffset="236523.4526">17796 13914 1080 0,'0'0'464'0,"0"0"-178"0,0 0-11 15,0 0-30-15,0 0-13 0,0 0-33 0,0 0-43 16,0 0-35-16,0 0-34 0,0 0-18 0,0 0-14 16,0 0-7-16,0 0-4 0,0 0-7 0,-30-62-2 15,21 62-4-15,-2 3-4 0,0 1 2 0,-3 1-5 16,1 3 0-16,1 2-3 0,-3 1-5 16,1 0 0-16,-3 3-1 0,3-2 1 0,-2 3 1 15,2-1-1-15,1 5-2 0,1-1-4 16,-3 1 1-16,4 0-2 0,1 2 1 0,0 2 2 15,2 0-2-15,-1 2 1 0,1-1-3 0,-2 1-1 0,1 1 4 16,1 0-2-16,-2 1 1 0,1-1-2 16,4 2-3-16,-2 0 1 0,-2-3-1 15,7 1 2 1,-2-2 0-16,3 1 0 0,1-3-2 16,0 1-2-16,1-2 0 0,4-2 1 15,2 0 1-15,-1-2-1 0,3-2 0 0,1-3-3 0,3-1 0 16,0-2 2-16,2 1 3 0,2-1-1 0,0-2 0 0,2 0-2 0,1-3-7 15,1 0 9-15,-3-1-2 0,4-3 3 0,-4 2 7 16,0-2-14-16,-3 0 5 16,-2 1-4-16,-3-1-5 0,-4 0 13 15,0 0-4-15,-4 0 4 0,-1 0 4 0,-1 0-6 0,0 0 5 0,0 0 2 0,-2 0-2 16,0 0-1-16,-4 0-3 0,3 0-5 0,-4 0-11 0,3 0 10 16,-2 0-2-16,2 0 3 15,-2 0 9-15,3 0-10 0,-2 1-2 16,1-1 1-16,1 0-8 0,-2 0 8 15,4 0 3-15,-1 0-2 0,0 0-2 0,-1 0-11 16,0 0-14-16,2 0-15 0,-2-1-27 0,-1-2-51 16,0 0-93-16,-2-2-339 15,2 2-792-15,1-1-311 0</inkml:trace>
  <inkml:trace contextRef="#ctx0" brushRef="#br0" timeOffset="250543.393">18122 13990 0 0,'0'0'0'0,"0"0"107"15,0 0 195-15,0 0 3 0,0 0-16 0,0 0-29 0,0 0-34 0,0 0-36 0,0 0-20 16,0 0-18-16,0 0-12 0,-15-42-11 16,15 39-14-16,0 1-5 0,0-2-9 0,0 1-8 15,2-3-5-15,1 5-19 0,1-5-6 0,3 1-8 0,2-2-8 16,2 0 2-16,0 1-4 0,7 0-2 15,2 0-3-15,0 0-3 0,4 1-2 0,2 0-6 16,-1 0 2-16,1 2-4 0,-3 2-1 16,-1 1-2-16,0 0-13 0,-6 0-1 0,0 5-7 15,-3 2-3-15,-1 3 4 0,-6 3-4 16,0 0 2-16,-6 2 2 0,0 4-2 0,-2-1 4 16,-7 3 1-16,-5-1 2 0,-3 2 0 0,-3-1 0 15,-2-1-1-15,-1-1-3 0,0-1 6 16,1-1-8-16,1-3 1 0,5-1 2 15,1-1-9-15,3-2 6 0,2-4-2 0,2-1 1 0,4-2 2 0,2-1-5 16,2 1 1 0,0-3 0-1,4 3-2-15,6-2 4 0,1 1 1 0,5 0 2 0,3-2-5 0,5 3 3 16,-1-1-1-16,0 1-3 0,1 2 8 16,-1 2-7-16,-1 1 0 15,-3 2 1-15,-1 0-8 16,-4 1 8-16,-1 3-2 0,-4-2-1 0,-4 3 6 0,-2-2-5 0,-1 4 3 15,-2-1-1-15,-2 1 3 0,-1 1-4 0,-4 1-1 0,-4 1 3 0,-2-1-3 0,-3-1 3 16,-2 0 2-16,-1-1-2 0,-2-2 9 16,1-1-8-16,0-1 2 0,0-2 3 0,2-3-9 15,0 1 13-15,-1-4-1 0,5-2 0 0,-3-2 5 0,2 1-8 0,-1-1 1 16,1-1-1-16,-1 0-1 0,1 0-2 16,0 0-2-16,0-1 1 0,1-2-9 15,3 0 10-15,0-1-1 0,2 1-2 0,5-1 10 0,-1 0-10 16,4-1-1-16,1 0-7 15,0-1-22-15,1 0-12 0,8-3-29 0,2 2-45 0,5-2-75 0,1 0-220 16,-3 4-724-16,-4 0-565 16</inkml:trace>
  <inkml:trace contextRef="#ctx0" brushRef="#br0" timeOffset="251091.5522">18804 13986 952 0,'0'0'286'0,"0"0"43"16,0 0-33-16,0 0-14 0,0 0-25 0,0 0-25 15,0 0-52-15,0 0-39 0,0 0-27 16,0 0-31-16,0 0-24 0,0 0-17 0,0 0-20 16,0 0-4-16,-32-41 2 0,36 42 5 0,3 3 5 15,3 1 2-15,2 2 0 0,2 1-2 16,4 2 2-16,0 2-4 0,2 1-1 0,1 0-2 15,-1 2-6-15,2 0 1 0,-1 3-3 0,-1-1-6 16,1 0 5-16,1 3-4 0,-3-1-1 16,2 3-3-16,-2-1-3 0,0-2-1 15,-1 2 1-15,-3-1 1 0,2-2-3 0,-1 2 1 16,0-3 0-16,-2 0-1 0,0-1 3 0,-1-1 0 16,-2 0-3-16,0-1 1 0,-1-1-6 15,1-3 0 1,-2 0 3-16,0-2-2 0,0-2 7 0,-2 0-4 0,-1 1 1 0,-1-2 0 15,-1-2-4-15,-1 0 5 0,-1 0-5 0,-1-3 2 16,-1 2 3-16,2-2-5 0,-2 0 2 0,0 0-5 0,0 0-2 16,0 0 1-16,0 0-8 15,0 0-6-15,0 0-14 0,0 0-13 0,0 0-13 0,0-2-20 0,0-2-36 16,0 0-74-16,-3 0-176 31,1 1-418-31,-1 1-770 16</inkml:trace>
  <inkml:trace contextRef="#ctx0" brushRef="#br0" timeOffset="251623.4797">19288 13959 0 0,'0'0'339'0,"0"0"17"0,0 0-29 0,0 0-35 0,0 0-14 16,0 0-15-16,0 0-23 0,0 0-36 0,0 0-34 15,0 0-34-15,0 0-21 0,0 0-13 16,0 0-12-16,11-48-2 0,-11 47-6 0,0 1-10 16,0 0-7-16,0 0-16 0,0 0-14 0,0 0-11 15,-4 1-12-15,-1 3-4 0,-1 0-1 0,-4 2 1 16,-1 2 1-16,1 2 0 0,0 0 0 0,-4 1-1 15,3 2-1-15,-3 2 0 0,0 0-1 16,-1 3 3-16,1 1 0 0,-1 3-1 16,-2-1-1-16,2 4-2 0,-1 1 3 0,-1 1 0 15,1-1 1-15,-2 3 1 0,1-2-7 0,0 1 3 16,1-2-2-16,0-2 0 0,4-1 2 16,0-2-3-16,1-2-1 0,3-2-2 0,0-2 0 15,2-2-1-15,1-2 4 0,2 0 1 16,0-2-3-16,0-1 1 0,1-1-2 0,2-2-2 15,-2 0 4-15,1 0-2 0,1-3 2 0,-1 0 3 0,0 1-4 0,1-2 1 16,-1 0-1-16,-1-1 1 16,2 0 3-16,-1 1-1 0,1-1-2 15,0 0-6-15,-1 0-4 0,1 0-5 0,-3 0-5 16,0-1-6-16,0-1-17 0,1 1-20 16,-1-2-31-16,1 1-54 15,-1 0-102 1,2-2-242-16,1 2-615 0,0-1-196 0</inkml:trace>
  <inkml:trace contextRef="#ctx0" brushRef="#br0" timeOffset="252195.4537">19789 13930 459 0,'0'0'500'0,"0"0"-221"0,0 0-19 0,0 0-16 0,0 0-19 15,0 0-17-15,0 0-22 0,0 0-35 0,0 0-29 16,0 0-29-16,0 0-22 0,0 0-17 15,0 0-10-15,0 0 4 0,-88-5 2 0,78 13 4 16,1 2 0-16,1 0-9 0,-1 2-7 0,-2 2-6 16,2 0-9-16,0 1 4 0,-1 1-2 0,3 0-3 15,-2 1-2-15,4-1-3 0,-1-2-4 0,3 2 0 16,2 1-1-16,1 0-3 0,1 0 2 0,4 0-1 16,4 2-4-16,1-2 6 0,1-1 0 15,2 0 3-15,1-2 5 0,-1 1-10 0,2-3-2 0,0 1 0 16,-3-1-4-16,3-1 3 0,-2 1-1 15,-1-1 1-15,1-2-2 0,-2 2 0 16,0-1-3-16,-2 2 2 0,0-2 5 0,-3 1-6 16,-1 0 3-16,1-2-4 0,-4 2-8 0,0-1 9 15,-2-1 0-15,0 2 3 0,0-2 7 16,-3 1-7-16,1-1 1 0,-6 1-2 0,2-1-7 16,-1-1 10-16,-2 0 1 0,-1-1-2 0,0 0 3 15,1-2-6-15,-2 1-1 0,1-1-1 16,0 0 2-16,-2-1-4 0,2 0 2 0,0-1 0 15,-4 0-2-15,3-1 5 0,-3 0-2 0,2 1 3 16,-1-2 0-16,-2-1-5 0,3 0-2 16,-3 0-3-16,1 0-3 0,2 0-4 15,1-2-4 1,1-2-13-16,0-2-11 16,3 0-12-1,4-1-32-15,-1-1-46 0,3-1-93 0,-1-1-245 0,2 2-666 0,0 1-354 0</inkml:trace>
  <inkml:trace contextRef="#ctx0" brushRef="#br0" timeOffset="252629.0355">19687 13940 1364 0,'0'0'312'0,"0"0"11"0,0 0-50 15,0 0-26-15,0 0-44 0,0 0-36 0,0 0-46 16,0 0-36-16,0 0-24 0,0 0-9 16,0 0-4-16,0 0 0 0,0 0-1 0,0 0 0 15,115-29-3-15,-92 27-2 0,4 0-5 0,-2-2-6 16,1 1-2-16,1 0-9 0,-2-1 1 0,2 0-4 16,-2 1-5-16,0-3 9 0,-1 2-4 0,1 0 1 15,-3 1-3-15,-2 0-5 16,-1 1-2-16,-3 0 0 0,-1 1 2 0,-4-1-3 0,-2 1 1 15,-4 0-3-15,-2 0-2 0,0 1 5 16,-3 0-2-16,0 0 3 0,0 0 4 0,0 0-10 16,0 0 0-16,0 0-3 0,0 0-2 0,0 0 4 0,0 0 0 15,0 0 0-15,-1 0-2 16,1 0-1-16,0 0-1 0,-2 0 1 0,2 1 4 16,-1 0-2-16,0 2 2 0,1-2-4 0,-1 1-3 31,1 0 4-31,-1 1-3 0,-1-1 0 0,1 2-8 0,-2 0-13 15,2 0-14-15,0 2-19 0,-2-2-21 0,1 1-28 0,0 0-39 0,0 0-67 16,1 1-196-16,0-2-669 0,1-3-586 0</inkml:trace>
  <inkml:trace contextRef="#ctx0" brushRef="#br0" timeOffset="253182.7034">20370 14101 1113 0,'0'0'349'15,"0"0"-9"-15,0 0-48 0,0 0-23 0,0 0-33 0,0 0-28 16,0 0-42-16,0 0-37 0,0 0-29 0,0 0-21 16,0 0-24-16,0 0-12 0,0 0-13 0,0 0-6 15,-40-28 1-15,30 35-2 0,-2 3 3 16,-4 0-6-16,2 4-1 0,-3 1-2 0,3 2-4 16,-3 2 2-16,2 0-1 0,0 0 1 15,2 1-4-15,0-1-1 0,2-1 0 0,0-1-4 0,5 0 0 16,0-3 2-1,5 0-5 1,1 0 1-16,0-5 1 0,8 3-4 0,3-1 8 0,-1-2-2 0,6 0 4 0,1-4-1 16,3-1-2-16,2-2-2 0,1-2 1 0,1 0 3 15,-1 0-3-15,0-6 3 16,0 1-3-16,-4-4-3 0,-1 0 2 0,-2 1 0 16,-5-2 1-16,-1-1 4 0,0 0-6 0,-2-2 3 15,-5 1-3-15,1 0 1 0,-2-2 1 0,-2 1-1 0,0-1-1 0,-6 0-3 16,2-3 1-16,-4 1-3 0,1 3 2 15,-1-2-1-15,1 3 0 0,-2-1 3 16,-1 2-4-16,0 2-2 0,2 2 3 0,1 2-3 0,0 0 5 16,-1 1 0-16,3 3-3 0,0 0-2 15,-1 1-2-15,1 0 1 0,3 0-1 16,-2 2 0-16,1 1-9 0,2 1-17 16,0 2-18-16,-1 0-25 0,2 2-27 0,0 0-43 0,3 1-78 0,3 2-218 0,-1-5-710 15,0-1-486-15</inkml:trace>
  <inkml:trace contextRef="#ctx0" brushRef="#br0" timeOffset="253722.558">20874 14133 1436 0,'0'0'359'0,"0"0"-33"16,0 0-50-16,0 0-48 0,0 0-31 0,0 0-27 15,0 0-38-15,0 0-26 0,0 0-27 0,0 0-19 16,0 0-8-16,0 0-12 0,0 0-2 0,-15-19-4 16,7 19-4-16,1 0-2 0,-2 2-3 0,0 3-3 15,-1 2-5-15,0-1-1 0,-3 3-3 0,2 1-3 16,0 1 1-16,-1 0-3 0,1 1 3 16,0-1-2-16,2 4-2 0,2-1 3 0,-1 1-4 15,0 1 2-15,0 0-2 0,3-1-3 0,-1-1 0 16,4 2-1-16,-1-3 0 0,0-1 0 15,3 1-2-15,-1-2 4 0,2 0-2 16,7-1 4-16,-3-2 0 0,2 0-4 0,2 0 4 0,2-3-5 16,3-1 3-16,2 1 3 0,2-3-4 15,2 0 4-15,1-2-3 0,-2 0 0 0,2 0 4 16,0-3-4-16,-1-2 0 16,1 1 0-16,-1 0-3 0,-4-3 0 0,0 1 0 15,-2-2 4-15,-3 0-4 0,-1-1 8 0,-4 0-2 0,0 0-3 0,-3 0 7 16,-3-1-6-16,0 0 1 15,0-1 1-15,0-1-5 0,-5 1 1 0,-2-2-1 16,-2 0-2-16,-2 1 2 0,0-2 2 0,-3 2-1 16,0 0-3-16,-1 0 3 0,1 2-5 15,2 1 2-15,-2 0 2 0,1 2-5 0,1 2 6 0,3 0-4 16,2 0 0-16,1 2 4 0,0 1-7 16,2 1 5-16,2 0-2 0,-1 1-12 15,2 0-5-15,-1 0-18 0,1 0-17 0,1 2-16 0,0 2-25 16,0-1-35-16,7 1-68 0,0 0-181 0,0-2-637 15,0-1-713-15</inkml:trace>
  <inkml:trace contextRef="#ctx0" brushRef="#br0" timeOffset="254406.7352">21132 13743 19 0,'0'0'295'15,"0"0"-28"-15,0 0 7 0,0 0 19 16,0 0 3-16,0 0-12 0,0 0-24 0,0 0-32 16,0 0-27-16,0 0-27 0,0 0-32 0,0 0-24 15,-95-116-13-15,94 115-10 0,1 1-15 0,0 0-18 16,0 0-17-16,0 0-20 0,0 0-4 16,4 4-1-16,-1 3 8 0,6 2 11 0,1 2 0 15,1 3 5-15,4 0-4 0,1 5-1 0,3 0 1 16,1 3-4-16,-1-1-1 0,2 3-7 15,-1 1-1-15,1 1-7 0,0 3-4 16,0-1 2-16,-2 4-12 0,1-1 8 0,-4 0-4 16,-1 1-4-16,-3 2 13 0,-1 0-14 15,-3 2 3-15,-1 2-2 0,-4-1-8 16,-3 2 9-16,0-2-3 0,-1-1 1 0,-7 0 5 0,-1 0-6 16,-3-2 3-16,0 0-2 15,-7-2 5-15,1-1-4 0,-4-1-1 0,-1-2 2 16,-4-2-5-16,0-2 6 0,0-2 0 15,-1 0-5-15,-3-2 4 0,2-3-3 0,-1-1 2 0,2-1 1 16,-1-2-5-16,3-2 3 0,3-2-1 16,0-2-1-16,5-1 3 0,0-3-2 15,3 2 1-15,1-3-3 0,4 1-1 0,4-2 1 0,1-1 0 0,1 2 3 16,1-2 0-16,1 0 0 0,1 0-1 0,1 0-4 16,0 0 6-16,0 0-2 15,0 0 2-15,0 0 3 0,0 0-5 0,0 0 2 0,0-2-5 0,0 2 1 16,0-1 0-16,0-2-1 0,0 2 1 0,0-1-3 15,0 0-5-15,3 0-9 0,2-2-12 16,-2-1-11-16,5-1-22 0,1 0-28 16,3-1-50-16,2-1-124 15,-3 1-506-15,-3 2-1046 0</inkml:trace>
  <inkml:trace contextRef="#ctx0" brushRef="#br0" timeOffset="255040.9436">21966 14405 694 0,'0'0'401'0,"0"0"-26"0,0 0-37 0,0 0-24 0,0 0-36 0,0 0-38 16,0 0-52-16,0 0-38 0,0 0-31 15,0 0-17-15,0 0-17 0,0 0-16 0,0 0-7 16,-49-31-11-16,48 31-6 16,1 0-4-16,0 0-10 0,0 0-4 0,0 0-8 0,0 0-5 15,0 0-3-15,0 0-2 0,0 1 1 0,0 0 0 16,1 0 3-16,5 2 6 0,1 0 3 15,5 0 8-15,2-1-1 0,8 0-1 0,7 1 0 16,2-2-10-16,8-1-2 16,1 0-5-16,3 0-2 15,1 0 2-15,2 0-3 0,4 0-1 0,-1 0-3 16,-3 0-2-16,2 0 0 0,-6 0 0 0,-2 0 1 0,-7 0-1 16,-3 0 2-16,-5 0-2 0,-9-1-1 0,-2-2 5 15,-8 2 0-15,1 0 5 0,-5 1 2 0,-2-1-3 0,0 1 0 0,0-3-4 16,-3 1-1-16,-4-1-1 0,4 0-2 15,-4 2-1-15,3 0-4 0,-3 0-1 16,1-1-5-16,0 0-7 0,-1 1-6 0,4-1-12 0,-4 0-13 16,3 1-16-16,-3-1-21 0,3 1-25 15,-3 0-37-15,-2 1-61 0,-2-1-168 0,3 0-564 16,4 1-777-16</inkml:trace>
  <inkml:trace contextRef="#ctx0" brushRef="#br0" timeOffset="255430.935">22241 14126 2097 0,'0'0'333'16,"0"0"-60"-16,0 0-71 0,0 0-31 0,0 0-35 0,0 0-19 16,0 0-21-16,0 0-24 0,0 0-22 15,0 0-15-15,0 0-8 0,0 0 0 0,0 0 2 0,0 0 1 16,19 44 2-16,-18-25-5 0,1 1-2 15,0 3-3-15,-2 0-4 0,0 2 1 0,0 3-2 16,-5 1 1-16,-2 3-3 0,2 1-4 0,-3 1-4 16,0-2-2-16,3 0 2 0,-3-2-5 15,0-2 3-15,3 0-4 0,-1-4-6 0,3-2 8 16,-1-2-3-16,2 0 3 0,1-2 10 0,1-4-12 16,0-2 1-16,0-1-2 15,0-2-11-15,0-2 15 0,0-2-2 0,0-1 1 0,0-1 5 16,1-1-11-16,0-1 0 0,0-1-1 15,2 0-4-15,-2 0-3 0,0 0-6 0,1 0-13 0,0-4-17 16,3-2-16 0,-1-1-30-16,4-1-40 15,0-1-82-15,0-1-295 0,-1 0-774 16,-1 4-244-16</inkml:trace>
  <inkml:trace contextRef="#ctx0" brushRef="#br0" timeOffset="256092.164">23541 14071 900 0,'0'0'285'16,"0"0"-39"-16,0 0-27 0,0 0 3 0,0 0-18 15,0 0 1-15,0 0-19 0,0 0-38 16,0 0-36-16,0 0-23 0,0 0-18 0,0 0-7 16,0 0 1-16,0 0-2 0,-18-73-1 0,16 72-6 15,-1 0-12-15,-4 0-1 0,4-2-7 16,-4 2-1-16,-2 0 4 0,-1 1-13 0,0 0 2 15,0 0-5-15,-2 0-9 0,1 0 8 0,-1 3-3 16,-5 2-1-16,3-1 1 0,-4 2-1 0,-1 1-4 16,3 1 3-16,-4 2 1 0,0 2-5 15,-3 1-2-15,2 2 0 0,4 1-6 0,-2 1 7 16,1 2-1-16,0 0 1 16,2 3 6-16,0-1-11 0,-2 3 2 0,4 1-1 15,0-2-4-15,-1 2 6 0,1 0 1 0,3 3-2 16,1 0 1-16,1 0-1 0,1 0-3 0,1 1 3 15,5 0 5-15,0-1-6 0,1-3-2 0,1-1-6 16,0-2-5-16,3 0 8 0,5-3 1 16,1 0 5-16,2-3 0 0,2-1-3 0,3-2 1 15,0-2-1-15,5-2 4 0,4-2-1 0,-1-2 2 16,4-3-2-16,2-2-2 0,1 0 1 16,0 0-2-16,-2 0 2 0,-4-2 4 15,2-2-8-15,-5-1 2 0,-2 1-1 0,0 0-5 0,-3-1 8 16,-5 2 0-16,-2 0-2 0,0 0 0 0,-6 1 0 15,1 0-3-15,-3 1 3 16,-1 1 4-16,-1 0-4 0,0-1 3 0,0 1-6 0,0 0-4 0,0 0 3 0,0 0-4 16,0 0 5-16,0 0 2 15,0 0-5-15,0 0-1 0,0 0-2 0,0 0-1 0,0 0 4 16,0 0 2-16,0 0-1 0,0 0-4 0,0 0-8 16,0 0-16-16,0 0-16 0,0 0-19 15,0 0-36-15,0 0-57 0,0-1-168 0,0 0-885 16,1-1-619-16</inkml:trace>
  <inkml:trace contextRef="#ctx0" brushRef="#br0" timeOffset="258656.4392">23254 14054 0 0,'0'0'0'0,"0"0"0"0,0 0 0 0,0 0 0 0,0 0 0 0,0 0 228 0,0 0 41 16,0 0-18-16,0 0-21 0,0 0-34 0,0 0-31 0,0 0-24 0,-52-106-19 16,52 102-5-16,0 0-7 0,0 1-2 0,1-1-9 15,0 1-12-15,0 3-13 0,-1-1-16 16,2 1-2-16,-2 0-2 0,0 0 0 0,0 0 3 15,0 0-4-15,0 0 2 0,0 0 1 0,0 1 3 16,0 1 6-16,-2 0 5 16,2 4 9-16,-2 1 3 0,0 3-3 0,-3 1-3 15,3 3-9-15,-1 1-4 0,-2 1-6 0,3 1-6 16,-4 3-6-16,2 1-7 0,0 1 1 16,-1 3-5-16,-2 2-2 15,2 1-1-15,-2 1-8 0,-2 3-3 0,3-2-3 16,-2 2 0-1,0 1 2-15,-3 1-1 0,2 0-3 16,0 2-2-16,-1-1-1 0,3-2-2 0,-1-2 0 0,1-1 0 0,1-5-6 16,0 2 2-16,0-4-3 0,3-2-5 0,0-2 8 0,-2-2-2 0,3-2 1 15,-1-1 11-15,2-3-17 0,0-1 3 0,-2-2-3 0,3-2-4 0,-1-3 10 0,1 0-1 16,0-1 0-16,0 0-5 0,0-2 2 16,0 0-2-16,0 0 4 0,0 0 4 0,-1 0-5 15,1 0 2-15,0 0-7 0,0 0-10 16,0 0 6-16,-1 0-9 0,0 0-8 0,-1-2-3 15,-2 1-26-15,3 0-16 16,0 0-20-16,0-1-36 0,-1 0-45 0,1-2-108 0,1-1-214 0,0 0-558 16,0 1-390-16</inkml:trace>
  <inkml:trace contextRef="#ctx0" brushRef="#br0" timeOffset="259136.9162">23105 14109 1053 0,'0'0'350'16,"0"0"-47"-16,0 0 11 0,0 0-44 0,0 0-44 15,0 0-35-15,0 0-54 0,0 0-28 0,0 0-24 16,0 0-18-16,0 0-12 0,0 0-5 16,0 0-3-16,0 0 1 0,121-101 4 0,-92 106-8 15,2 3-4-15,0 5-9 0,0 4-18 0,-1 1 4 16,-2 4-2-16,-4 2-1 0,-1 2 5 0,-1 3-10 15,-5 1 0-15,0 2-2 0,-5-1 5 16,-1-1-3-16,-3 2 3 0,-5-1 0 0,-3-1-6 0,-1 0 5 16,-2 1-3-16,-7-2 3 15,-2 0 7-15,-4-1-8 0,-4-3-1 0,1 1-4 0,-3-5-5 16,0 0 9-16,-1-2 2 0,-3 0 0 0,2-4 2 16,-2-1-3-16,3-3-2 0,0-1 1 15,-3-4 0-15,4 1 2 0,1-2 0 16,3-1-1-16,-1-2-5 0,5-1 5 15,-2-1-1-15,5 0 0 0,2 0 2 0,3 0-5 0,-1 0 2 16,4 0-1-16,-2-2-1 16,3-2 3-16,-1 1 1 0,-2-1-2 0,3 1 0 0,1 0-3 0,-3-1-5 15,0 3 4-15,3-1 1 16,-1 0-3-16,0 0 3 0,1 0-6 0,-2 0-4 0,2 1 8 16,0 1-5-16,1 0 4 0,-1-2-2 0,0 2-5 15,1-1-4-15,0 1-10 0,0-1-8 16,0-1-15-16,0 2-16 0,1-3-23 0,-1 2-28 0,1-1-34 15,5 0-52-15,0-2-100 0,2 4-309 16,-2-3-609-16</inkml:trace>
  <inkml:trace contextRef="#ctx0" brushRef="#br0" timeOffset="259644.7182">24294 13882 2027 0,'0'0'157'0,"0"0"12"0,0 0 4 0,0 0-14 0,0 0-5 16,0 0-21-16,0 0-33 0,0 0-21 0,0 0-22 16,0 0-12-16,0 0-10 0,0 0-10 15,0 0 0-15,-123-17 2 0,99 35 4 0,-3 1 2 16,4 4 2-16,-4 2-4 0,2 1-4 0,-4 4-1 15,0 4-6-15,-2 3-1 0,2 5 3 16,-1 2-5-16,3 0 0 0,1 1-1 0,3-1-3 16,5 0 6-16,0-1-2 15,8 1 1-15,1-1 1 0,7 0-7 0,2-4-2 0,1-1-1 0,9-3 0 16,1-3-1-16,7-2 1 16,3-3 0-16,0-2-3 0,6-3 4 0,2-2-1 0,2-4 1 0,1-2 1 15,0-4-6-15,-2-1 2 0,-1-2-3 16,-3-1 0-16,0-3 2 15,-3-1 0-15,-3-2 0 0,-2 0-2 0,-6 0-2 16,0 0-2-16,-3 0 2 0,-4 0 4 0,-3 0 1 0,-1 0 4 16,-1-1-1-16,0 1 0 0,0-1 4 0,0 0-7 15,0 0 2-15,0 0-3 0,-2-1-7 16,1 0 3-16,-2 1-4 0,2 0 1 16,0 0 2-16,1-1 2 0,0 1 0 0,0 0-3 15,0-1-3-15,0 1-8 0,0-2-4 0,0 1-6 0,0-1-16 16,0 1-15-16,0-1-34 0,1 0-46 0,3-2-85 15,-1 1-284-15,-1 1-799 16,1 0-313-16</inkml:trace>
  <inkml:trace contextRef="#ctx0" brushRef="#br0" timeOffset="271053.3581">24302 14140 64 0,'0'0'365'0,"0"0"-8"0,0 0-10 16,0 0-28-16,0 0-39 0,0 0-45 0,0 0-38 16,0 0-33-16,0 0-21 0,0 0-11 15,0 0-11-15,-10-53-7 0,11 49-8 0,0 0-13 16,2 0-11-16,1 0-15 0,-1-1-11 0,4 0-11 16,2 1-9-16,1-1-2 0,1 0-5 0,2 1-1 15,4 0 1-15,-2 1-6 0,4-1-2 16,1 2-5-16,2 2-4 0,-2 0-3 0,0 0 0 15,0 3-3-15,-4 2-5 0,-2 1 4 0,1 2-5 16,-3 1 1-16,-3 1 2 0,-3 3-3 16,0 1 1-16,-3 2-1 0,-4 0 1 0,1 4 4 15,-3-1 2-15,-5 1 1 0,-2-2 2 16,-3 0-1-16,-2-3-1 0,0-1-1 0,-1 0 2 0,1-3-4 16,-1-2 4-16,1 0-3 0,0-4-1 15,2 1 2-15,2-1-2 16,2-2 1-16,-1 1 2 0,3-3-1 0,3-1 1 0,2 1-3 0,-2-1 1 15,4 0 1-15,0 0-1 16,0 0-1-16,4 0-3 0,1 0-1 16,4-1-1-16,3 0 0 0,5 0 1 0,3 0-2 15,3 1 2-15,-2 0-1 0,5 0-2 0,-3 1 3 0,-1 3-3 16,-3 2 2-16,0 1 1 0,-4 0-4 16,0 2 3-16,-4 0-3 0,-1 3 2 0,-4 1 0 0,-2 1 2 15,-4 0 1-15,0 0-2 0,-1 1 3 16,-6 1-4-16,-3 1 1 0,-2 1 4 15,-4 1-3-15,0-2 4 0,-4-2-2 16,0 2-7-16,-4-3 8 16,-1-1-7-1,0-1 6-15,-2 0 3 0,-1-4-6 0,5 1 8 16,-2-2-2-16,1 0 3 0,3-3 5 16,1-1-1-16,0-2-1 0,2 1-4 0,3-2 4 0,-1 0-9 15,3 0 2 1,1 0 3-16,-2-3-10 0,2 0 7 0,2 2-2 15,-1-1-1-15,2 0 8 0,3-1-8 16,-2 1 2-16,0 0-2 0,4-1-3 0,-2 2 2 0,3 0-1 16,1 0 1-16,-2 0-1 0,3-1 3 0,-1 1 0 0,1 1-3 15,1-1 7-15,0 1-8 0,0 0 0 0,0 0 2 0,0 0-9 0,0 0 1 0,0-1-12 0,0 1-19 0,0 0-11 0,3 0-32 0,2 0-30 16,0 0-52-16,3 1-134 0,-3 1-535 16,0-2-848-16</inkml:trace>
  <inkml:trace contextRef="#ctx0" brushRef="#br0" timeOffset="274145.5288">24916 14098 545 0,'0'0'297'0,"0"0"-35"0,0 0 27 15,0 0 13-15,0 0-17 0,0 0-32 0,0 0-62 0,0 0-44 0,0 0-42 0,0 0-21 0,0 0-8 0,46-32-10 16,-37 32-7-16,1 2-5 0,0 3-8 0,2 1 0 16,-1 1-3-16,0 5-2 15,2 1-6-15,0 2 0 0,1 3-6 0,-4 2-1 0,6 0 3 0,-4 3-11 16,2-1-1-16,1 0-3 0,0-2-6 0,4 3 7 15,3-3-2-15,1 2-1 16,0-1 3 0,1-1-6-16,0 0-1 0,1-1-3 0,-3 1 0 0,-1-1-1 15,3-1 1 1,-2 0-3-16,-4 0-4 0,2-2 4 0,-3-1-1 16,1-3 1-16,-5 1 3 0,3-1-5 15,-6-2 1-15,0-1-2 0,-3 0-1 0,0-1 3 0,-3-3 1 16,0 0 2-16,-2-2-3 0,-1-2 2 0,1 1-4 0,0-1 3 0,-2-1-2 0,0 0-2 0,0 0-2 15,0 0-7-15,0 0-3 16,0 0-2-16,-4 0-12 0,3-3-13 0,-1-1-27 16,0-1-41-16,-3-3-53 0,0 0-103 0,-1-3-199 15,3 4-556-15,0 1-385 0</inkml:trace>
  <inkml:trace contextRef="#ctx0" brushRef="#br0" timeOffset="274576.3313">25533 14061 654 0,'0'0'306'0,"0"0"59"0,0 0 12 0,0 0-35 16,0 0-43-16,0 0-62 0,0 0-63 16,0 0-43-16,0 0-29 0,0 0-23 0,0 0-23 15,0 0-20-15,0 0-16 0,0 0-7 0,-25-40 2 16,16 49 4-16,-2 5 5 0,-5 0 4 0,2 1 0 15,-4 2-4-15,-1 2 0 0,1 2-4 16,-2 2 2-16,-3 3 1 0,1 0-3 0,-4 1-2 16,-1 0-4-16,0 1 0 0,0-1-4 0,4 1 3 15,-1-1-1-15,2 0-4 0,2-1 7 0,2 0-4 16,0-1 3-16,4 0-1 16,-2-2-8-16,3-1 1 0,0 0-5 0,-2-1 0 0,5-3 2 15,-1 1 1-15,2-4 0 0,1-2-2 16,1-1 2-16,1-2-4 0,2 0 2 0,-2-2 1 15,3-1-3-15,-1-1 6 16,1-1-3-16,2 0-1 0,-2-1 5 0,0-1-5 0,0 0 3 16,2-1 0-16,0 1-6 15,0-3 1-15,0 1-7 0,0-1-4 0,-1 0-8 0,1 0-11 16,-1 0-14-16,2 0-21 0,0 0-27 0,0 0-43 0,0-4-77 0,0 1-197 16,0 0-708-1,0 1-386 1</inkml:trace>
  <inkml:trace contextRef="#ctx0" brushRef="#br0" timeOffset="275240.9759">25714 13907 506 0,'0'0'238'0,"0"0"33"0,0 0 29 15,0 0 0-15,0 0-7 0,0 0-37 16,0 0-43-16,0 0-39 0,0 0-38 0,0 0-20 0,0 0-17 16,0 0-17-16,0 0-12 0,0 0-16 15,0-38-16-15,0 38-5 0,0 0-10 0,0 0-6 16,1 0-4-16,0 0-6 0,-1 1 0 0,5 0 1 15,1 3 8-15,2-1 4 0,3 2 5 0,6-1 0 16,2 1-3-16,4 0-3 0,2 0-6 16,2 1-1-16,2-1 0 0,0 0-5 0,1-2 4 15,-3 0-6-15,1 2-1 0,0-1 1 0,-5 1-1 16,0 0 0-16,-4-1-1 16,-3 1-2-16,-4-2 0 15,-4 0-2-15,-1 1 4 0,-2-2-2 0,-2-1 2 0,-3 0 0 0,0 1-3 0,0 0 5 16,0 1-1-16,0 3 6 0,-4 1 4 15,-2 3-2-15,-1 0 3 0,-1 2-2 16,-2 3 1-16,-2 2 0 0,0 1-2 0,0 0 0 0,-1-1-4 16,0 5 1-16,-1-2-3 0,3 3 0 0,-2-2 1 15,1 1-3-15,1 0 2 16,-3-2-1-16,3 2-1 0,-4 1 1 0,3-1 0 0,-3 1 1 16,2 0 2-16,-2 0-5 0,2-1 3 0,1 0-4 15,1-2 2-15,0 0 1 0,2 0 0 16,-1-2 1-16,1-2-5 15,0 1 6-15,1-2-7 0,-1 2 1 16,2-3 4-16,0 0-9 0,0-2 8 0,2-1-1 0,0-1-3 16,2-3 11-16,0-1-9 0,2 0 2 0,0-3-1 0,-1 1-10 0,1-2 10 15,1-1-4-15,-2 1 3 0,2-2 0 16,0 1 1-16,0-1 0 0,0 0 0 0,0 0 5 16,0 0-8-16,0 0-2 0,0 0 2 0,0 0-20 15,0 0 3-15,0-3-19 0,0 0-31 0,0-3-24 16,0-1-66-16,5 0-109 15,-1-4-336-15,0 3-634 0,1 2-30 0</inkml:trace>
  <inkml:trace contextRef="#ctx0" brushRef="#br0" timeOffset="275758.3576">26334 14222 1654 0,'0'0'295'0,"0"0"2"0,0 0-28 0,0 0-46 0,0 0-47 16,0 0-42-16,0 0-32 0,0 0-31 0,0 0-19 15,0 0-19-15,0 0-8 0,0 0-12 0,0 0 1 16,-15-15 3-16,8 20-1 0,-1 2 8 0,0 0-4 16,-2 3-1-16,-2-1 3 0,0 1-9 15,-1 3 8-15,-1 1-7 16,-1 1-3-16,1 0 4 0,3 1-8 0,-2 0 1 0,3 1-3 0,1 1 1 15,4-2-1-15,1-1-1 0,0-2 2 16,4 1-5-16,0-1 6 0,0-2-1 16,2-1-2-16,4 0 1 0,1-2 0 0,2-1 6 0,1-1 3 15,3-3 2-15,2 0-3 0,1-3-1 0,1 0-2 16,0 0 2-16,1-4-3 0,-1-2-1 16,3 1 1-16,-5-4-4 0,1 0 0 0,-1 0 0 15,-3 0 3-15,1-1-6 0,-4-1 10 0,-2-2-2 16,-1 3-3-16,-1-2 10 0,-2-1-11 0,-2 0 1 15,0 2 1-15,-1-2-7 0,0 2 4 0,-2-1-2 16,-1 0-2-16,-4 2 6 0,2 0-4 0,-3 0 2 16,1-1-3-16,-1 2 1 0,1 1-4 15,1 1 0-15,0 1 4 0,2 2-11 0,-1 0 9 16,1 1-1-16,2 1-2 0,0 0 8 0,0 2-8 16,-1-1-1-16,2 1 2 0,0 0-12 0,-1 0 0 15,-1 0-13-15,-1 4-15 0,1-1-16 16,1 2-18-16,0 0-22 0,-1 2-34 0,3-1-36 15,0 1-69-15,4-2-153 0,1 0-359 0,-1-1-560 0</inkml:trace>
  <inkml:trace contextRef="#ctx0" brushRef="#br0" timeOffset="276303.3228">26714 14252 129 0,'0'0'444'0,"0"0"-26"0,0 0-14 0,0 0-43 15,0 0-46-15,0 0-50 0,0 0-51 16,0 0-54-16,0 0-34 0,0 0-22 0,0 0-9 0,0 0-2 16,0 0-9-16,0 0-3 0,35-12-11 0,-35 12-12 15,0 0-9-15,0 0-15 0,0 0-1 16,-1 0-7-16,1 0-6 0,-3 0 3 0,2 1-10 16,0 1-3-16,-4 0-2 0,0 1-8 0,-3 2 3 15,2 1-1-15,-3 0 2 0,1 2-1 0,-1 1 3 16,-1 0-2-16,0 1-3 0,0 0 6 15,0 0-5-15,1 2 0 0,2-1 3 0,-1 1-11 16,0 0 12-16,2 1-4 0,0-1-1 16,3-1 11-16,-1 1-12 0,3-1 4 0,-1-1-1 15,2 1-3-15,0-2 5 16,0 0-2-16,0-2 6 0,4 0-2 16,4 0 4-16,2 0 2 0,1-1-3 0,4-1 11 0,1 1-11 0,3-2 2 15,1-3 1-15,1 1-15 0,-1-1 11 0,2-1-5 16,2 0-1-16,-1-3 9 0,-1 0-9 0,-1 0 3 15,-1 0-3-15,-3-2-2 0,-2 0 4 16,-1-1 0-16,-2 1 4 0,-3-2-1 16,-2-1 5-16,0 0-3 15,-3-2-1-15,-2 1 4 0,2-1-3 0,-4-1-1 0,0 1-1 16,0-1-8-16,-4 0 2 0,-1-1 1 0,0-1 0 0,0 2 6 16,-1-1-5-16,-2 2 0 0,1-1-3 0,-1 3-2 15,2 0-1-15,0 2 0 0,-3-1 5 0,3 1-4 16,0 1 1-16,2 2-2 0,-1 0-1 0,1 1 3 15,-1 1-2-15,2 1-1 16,-4 0 0-16,2 0-12 0,-1 0-2 16,1 0-14-16,-2 2-12 0,0 0-9 0,1 1-23 0,0 3-22 15,1-3-49-15,-1 2-76 16,3 1-192-16,2-4-717 0,1 1-585 0</inkml:trace>
  <inkml:trace contextRef="#ctx0" brushRef="#br0" timeOffset="276970.3949">27337 14289 0 0,'0'0'0'15,"0"0"400"-15,0 0 20 0,0 0-70 0,0 0-41 16,0 0-32-16,0 0-30 0,0 0-27 15,0 0-30-15,0 0-33 0,0 0-28 0,0 0-21 16,0 0-17-16,0 0-11 0,-2-24-11 0,0 23-9 16,0 0-6-16,-1-1-5 0,1 2-1 15,-2 0-5-15,1 0-5 0,-2 0-6 0,2 0-5 16,-4 0-3-16,0 0-6 0,-2 2 2 0,-2 1-3 16,-3 2 2-16,2 3 0 0,0 0-3 15,-2 1-1-15,1 0-4 0,1 2-1 0,1 2 1 16,-2 1-3-16,1 0-1 15,2 0 0-15,0 2 0 0,2-1-3 0,3-1 2 0,2 3-1 16,1-3-4-16,2 1 2 0,0-3 0 16,3 1 4-1,3-2 5 1,3-1 1-16,3 1 2 0,2-1-2 16,2-3-8-16,0-1 3 0,3-3 0 0,1 0 2 0,-4-3 7 15,4 0-6-15,-4 0-5 16,3-3 1-16,-4-1-1 0,1-1 2 0,-4-1 4 15,1-3-2-15,-2 2-4 0,-2-2 4 0,-2-2-2 0,1-2 1 0,-6 0 4 0,1-2-7 0,-2 1 1 16,0-3-5-16,-1 2-2 0,-2-2 3 0,-3 0-2 0,-3 0 3 16,-2 0-1-16,3 1-2 0,-5 1-2 15,0 3 1-15,1 2 2 0,-1 0-1 16,-2 3 1-16,0 4-1 0,0 0-7 0,-1 0 4 16,-1 2-3-16,2 0-1 0,1 1-7 0,2 0-17 0,1 3-18 15,0 4-26-15,4-1-32 16,2 0-43-1,3 4-75-15,1 0-203 0,1-5-729 0,3-1-473 0</inkml:trace>
  <inkml:trace contextRef="#ctx0" brushRef="#br0" timeOffset="277707.5266">27709 14005 271 0,'0'0'414'0,"0"0"16"0,0 0-47 0,0 0-12 15,0 0-44-15,0 0-61 0,0 0-50 0,0 0-54 16,0 0-33-16,0 0-17 0,0 0-31 0,0 0-18 0,0 0-17 15,0 0-17-15,8-59-2 0,-6 59-7 16,2 1-4-16,2 5 0 0,4 2-1 16,-2 3 1-16,4 3 3 0,0 3 7 0,2 3-7 15,1 2-1-15,-3 2-4 0,3 3-7 0,-2 2 4 16,-3 0-2-16,1 1 0 16,-3 0 3-16,-4 0-5 15,0 0 1-15,-2-1 1 16,-2 4-4-16,-2-1 5 15,-4-2 2-15,-2 1-2 0,-3-1-3 0,0-2 5 0,-3 0-2 16,-3-4 0-16,-1-1 7 16,1-1-10-16,-3-2 5 0,-4-1 5 0,2-3-2 0,-2-1 9 0,-2-1-2 0,2-3-2 15,-3 0-1-15,4-3-3 0,-2 1-3 0,1-2-1 16,2-3 1 0,-1 1-3-16,1-2 3 0,1 1-7 0,0-2 1 15,2-2 0-15,0 2-3 16,3 1 4-16,-2-2 1 0,6 0-7 0,2 0 4 0,3 0-1 15,2-1-1-15,1 0 5 0,1 2-3 0,1-2-1 0,2 0-2 0,0 0 1 0,0 0-4 0,0 0 4 0,0 0 0 0,0 0-2 0,0 0 4 16,0 0-4-16,0 0-3 0,0 0 5 0,0 0-4 16,0 0 2-16,0 0 3 0,0 0-7 0,1 0 1 15,0-2-7-15,2 0-7 0,2 0-12 16,1-3-12-16,4 2-17 0,4-3-27 0,2-1-27 16,1 1-48-16,6-2-76 0,2 1-253 15,-8 1-734-15,-2 3-335 16</inkml:trace>
  <inkml:trace contextRef="#ctx0" brushRef="#br0" timeOffset="278298.3228">28052 14482 1160 0,'0'0'300'0,"0"0"-9"15,0 0-35-15,0 0-8 0,0 0-34 0,0 0-35 0,0 0-43 16,0 0-31-16,0 0-13 0,0 0-10 0,0 0-2 16,0 0-1-16,0 0-11 0,64-27-5 15,-60 27-9-15,-1 0-4 0,-1 0-4 0,0 0-2 16,1 0-4-16,1 0-5 0,-2 0-3 0,0 0-7 16,4 0 0-16,-3 0 0 0,4 0-7 15,-2 0 1-15,2 0-3 0,3 0-5 0,0 0 7 16,3 0-1-16,4 0-1 0,3 0 2 0,2 0-6 15,-2 0 0-15,6 0-1 0,1 0-2 0,1 0 3 16,2 1 1-16,-1-1-3 0,-4 1-4 16,1-1 3-16,-4 1-3 0,0 0 3 15,-3 1 4-15,0-1-6 0,-3-1 1 0,-3 0-5 0,-1 0-1 16,-1 0 2-16,-1 0 2 16,0 0 0-16,-2 0-1 0,-2 0-1 0,0 0-2 0,-1 0-1 15,0 0 4-15,1 0 0 0,-1 0 1 0,-1 0 0 16,1 0-7-16,-2 0 5 0,3 0-2 15,-3 0 1 1,4 0 4-16,-5 0-3 0,3 0-2 0,-1-1-2 16,-3-1-2-16,1 2 4 0,1-1 0 15,-1 1 2-15,-1 0-2 0,-1-1-3 16,1 1 0-16,-1 0-1 0,0 0 6 0,0 0-3 0,0 0 1 0,0 0-1 0,0 0-5 0,0 0 2 16,0 0 1-16,0 0 2 0,0 0 5 0,0 0-6 15,0 0 1-15,0 0-4 0,0 0-1 0,0 0 3 16,0-1-1-16,0 1-2 0,0-1-7 0,0 1-5 15,-1-2-10-15,0 2-5 0,1 0-6 16,-2 0-10-16,1-1-8 0,-1 0-17 16,0 0-24-16,0-1-30 0,-4 2-49 0,0-1-84 0,-2 1-243 15,1-2-679-15,5 1-259 16</inkml:trace>
  <inkml:trace contextRef="#ctx0" brushRef="#br0" timeOffset="278850.8746">28390 14192 147 0,'0'0'771'16,"0"0"-362"-16,0 0-32 0,0 0-13 15,0 0-62-15,0 0-55 0,0 0-59 0,0 0-37 0,0 0-29 16,0 0-23-16,0 0-16 0,0 0-12 15,0 0-16-15,0 0-12 0,-9-35-8 0,7 36-11 16,2 0-5-16,0 1-10 0,0 2-4 0,0 1 5 16,-2 2-1-16,1 3 4 0,-2 0 4 15,1 1-4-15,1 2 2 0,0 0-1 0,1 0 2 16,0 1-1-16,-1 1 0 0,1 2-1 0,-1-2-4 16,1 3 2-16,-1-1-3 0,-1 3 3 15,-1 0 3-15,2 1-6 0,0-2 4 0,-1 2-5 0,0 1-1 16,0-1 2-16,-3 0-2 0,3 0 1 15,-1-2-5-15,0 2 0 0,1-2-1 0,0 2-1 16,-1-1 5-16,-1-2-6 0,3 0 6 16,0-2-2-16,0-2-5 0,-1 0 12 0,1-2-9 15,-2 0 0-15,2 0 4 0,1-3-10 0,-2-1 8 16,2 0-4-16,-1 0 0 0,1 0 2 16,-1-1 1-16,-1 0 2 0,2-1-2 0,-1-1 4 0,-1-1-6 15,1 0 0-15,0 0 4 0,1-2-10 0,0 0 10 16,0 1-4-16,-1-2-1 0,1-1 10 15,0 0-9-15,0 1 3 0,0-1 1 16,0 0-11-16,0 0 12 16,0 0-4-16,0 0 2 0,0 0 4 0,0 0-3 0,0 0 2 0,0 0-4 15,0 0 7-15,0 0-6 16,0 0-3-16,0 0 3 0,0 0-10 16,0 0 7-16,0-1-1 0,0 1-9 0,0-1 9 0,0 1-15 0,-1 0-4 15,1-1-5-15,0-1-22 0,-2 1-7 0,2-1-25 16,0-2-27-16,-1 0-40 0,1 3-85 0,-1-2-248 15,-1-1-728-15,2 3-313 16</inkml:trace>
  <inkml:trace contextRef="#ctx0" brushRef="#br0" timeOffset="280782.2861">29354 14026 0 0,'0'0'212'0,"0"0"182"16,0 0-20-16,0 0-15 0,0 0-30 0,0 0-41 0,0 0-47 0,0 0-32 16,0 0-41-16,0 0-26 0,0 0-21 0,0 0-16 15,0 0-6-15,0 0-15 0,13-113-15 16,-17 110-14-16,-3 2-18 0,2 0-8 0,-3 1-10 15,-3 0-2-15,-1 1-3 0,-4 5 0 16,-2 2 4-16,-1 1 1 0,-1 4 2 0,-4 1 1 16,-2 4-4-16,-1 3 1 0,-2-1 0 15,-1 3 1 1,1 2 1-16,5 0-5 16,-3 2 0-16,5-1-6 0,0 3-1 0,2-1 2 0,1 0-1 15,3-2 1-15,3-1-3 0,4-2 2 0,4 0-4 0,-1-4-2 0,4 0 5 16,2 0-3-16,0 0 3 0,9-2 0 0,0 0-3 0,1-3 2 0,3-2 2 15,1-2 1-15,3-1 2 16,-1-2 3-16,0-2-6 16,2-1 0-16,1-3-1 0,1 1-1 0,0-2 1 0,0 0 1 0,-3-3-2 0,0-1-1 15,1-3 0-15,-6 1-2 16,-1 0 5-16,-1 0-2 0,-2 1 1 0,-3-1 0 16,0 1-4-16,-2 0 3 0,1-1-4 0,-2 1 2 0,0 1 3 0,-1-1-5 15,-1 3 1-15,0-1-2 0,0 2-3 0,1 1 2 16,-1 0 1-16,0 0 1 0,0 0-2 0,0 0-2 15,0 0-1-15,0 0 1 0,0 0 2 16,0 0-3-16,0 0 3 0,0 2-6 0,0 2-3 16,0 1 7-16,0 2-4 15,0 1 7-15,-1 3 2 0,-2 2-6 16,1 0 3-16,-2 3-4 0,2 0 2 0,-1 2-1 0,-3 1 1 16,3 3 0-16,-4-4-8 0,2 4 7 0,-2 0 0 15,2-1-1-15,0 2 11 0,-2-3-8 0,-1 0 1 0,3-1-2 16,0 0-4-1,0-3 6-15,3 0-3 0,-4 0 5 0,4 0 1 0,-2-2-6 16,0-1 2-16,1-2-3 16,2-2-3-16,-1 0 7 0,-2-1 0 0,3-1 0 15,0 0 3-15,1-2-6 0,-1-2 1 0,0 1 0 0,1-3 3 0,0 0-1 0,0 0 1 16,0-1-2-16,0 0-3 0,0 0 4 0,0 0 0 16,0 0 3-16,0 0 8 0,0 0-10 15,0 0 0-15,0 0-1 0,0 0-4 0,0 0 9 16,0 0-1-16,0 0 0 15,0 0-2-15,0-1-3 0,0 1-1 0,0 0-2 16,0-1 1-16,0 1-11 0,0-1-8 0,0-1-14 0,2 0-25 16,-1-1-16-16,2 1-36 0,0 0-58 0,-1 0-113 15,-1 0-580-15,-1 2-915 0</inkml:trace>
  <inkml:trace contextRef="#ctx0" brushRef="#br0" timeOffset="283286.4134">30074 13941 1418 0,'0'0'152'0,"0"0"19"0,0 0 45 16,0 0 15-16,0 0-10 0,0 0-24 0,0 0-46 16,0 0-34-16,0 0-28 0,0 0-18 15,0 0-4-15,0 0-10 0,0 0-18 0,0 0-4 0,-10-65-20 16,0 71-6-16,-3 3 1 0,-4 3-6 15,-3 4 10-15,0 3 3 0,-7 2 8 0,1 4 7 16,-4 4-1-16,-2 2 0 16,-3 2-5-16,3 4-4 0,-2 2-3 0,-2 1-3 15,4 3 2-15,2 0-9 16,4-1 6-16,2 1-1 16,4-2 1-16,7 2 9 0,2 0-4 15,3 0-2-15,8-1-2 0,0-5-9 0,2 0 8 0,11-3-1 0,1-2 0 0,4-2 6 16,2-3-3-16,3-2 2 0,3-2-4 0,1 1-2 15,0-3-5-15,-3-1-3 0,2-2 4 16,-2-3-4-16,-3-3 1 0,-2-3 1 0,-2-1-4 16,-3-2 6-16,-3-1-5 0,-2-1 2 0,-3-1-1 0,-3-3-4 0,-2 0 4 15,0 0-2-15,-1 0 4 16,0 0 2-16,1 0-1 0,-1 0 1 0,0 0 0 0,0 0-1 0,0 0-2 0,0 0 1 16,0 0 3-16,0 0-4 0,0 0 3 15,0 0-2-15,0 0-4 0,0 0 7 0,0 0-7 16,0 0 0-16,0 0-2 0,0-3-14 15,0-2-2-15,-1-3-12 0,1-1-7 16,-1 1-12-16,1 0-18 0,-1-1-23 16,0 0-32-16,1 0-44 0,-1-1-96 15,0-1-264-15,1 2-669 16,0 2-243-16</inkml:trace>
  <inkml:trace contextRef="#ctx0" brushRef="#br0" timeOffset="283795.3377">30382 14128 43 0,'0'0'374'0,"0"0"-109"16,0 0 77-16,0 0 36 0,0 0-28 16,0 0-47-16,0 0-58 0,0 0-40 0,0 0-39 15,0 0-19-15,0 0-24 0,0 0-25 0,0 0-24 16,0 0-24-16,-3-46-14 0,3 46-11 0,0 1-10 16,0 2-1-16,0 2 0 0,0 2 9 15,0 1 0-15,-1 4 8 0,-1 0-2 0,-2 5-4 16,3 2 4-16,-3 1-3 0,-1 0-2 0,1 1-1 15,-2 2-5-15,0 0-1 0,-2 1 0 0,0 0-1 16,0-1 3-16,1 1-6 0,0-1-1 16,-1 0-2-16,0-4-2 0,2 0-1 0,0-1-1 15,2-2 1-15,-1-1-3 0,3-2 2 0,0-1-1 16,0-2-3-16,-2-3-1 0,2 0-2 16,2 0 3-16,-2-2-1 0,2-1 1 0,-1 0 0 15,1-2 0-15,0-1 2 0,0-1 2 0,0 0-1 16,-1 0 2-16,1 2-3 0,0-2-5 0,-1 0 4 15,1 0-3-15,0 0-6 0,0 0-3 0,0 0-17 16,0 0-15-16,0-2-18 0,0 0-26 16,0 0-29-16,0 1-52 0,0-1-82 0,0 0-153 15,0 1-381 1,0 0-843-16</inkml:trace>
  <inkml:trace contextRef="#ctx0" brushRef="#br0" timeOffset="284170.2084">30602 14284 1878 0,'0'0'244'0,"0"0"-25"16,0 0-44-16,0 0-34 0,0 0-42 0,0 0-21 0,0 0-23 15,0 0-9-15,0 0-2 0,0 0 6 0,0 0 4 16,0 0 0-16,0 0-5 0,0 0-7 0,75 55-2 15,-67-44-4-15,1 2-1 0,-1-1-5 0,1 1-2 16,-2 0-3-16,3 1-3 0,0-2 2 16,4 2-3-16,-3-2 1 0,1 4-4 0,1-2-4 0,-2 1-1 15,5 1-3-15,-4-3-1 0,-1 2 3 0,2-1-8 16,2 0 2-16,-2 2-1 16,-2-4-6-16,3 1 9 0,-1 0-5 0,-2-1 2 0,0-3 4 15,-1 2-8-15,0-3 2 0,0 0 0 16,-2 1-1-16,-3-3 2 0,3 1 3 0,-2-1-3 15,0-2-4-15,1 1 3 0,-4-3-1 0,2 1 4 16,-3-2 4-16,0 0-7 0,-2-1-5 0,1 0-7 16,-1 0-11-16,0 0 2 0,0 0-7 15,0 0-4-15,0 0-9 0,0 0-20 0,0 0-18 16,0-1-18-16,0-1-32 0,-2-2-92 16,-1 0-202-16,-2 1-553 0,3 2-595 0</inkml:trace>
  <inkml:trace contextRef="#ctx0" brushRef="#br0" timeOffset="284623.4837">30945 14229 1577 0,'0'0'363'0,"0"0"-72"15,0 0 16-15,0 0-42 0,0 0-71 0,0 0-53 16,0 0-56-16,0 0-35 0,0 0-26 0,0 0-15 16,0 0-5-16,0 0 7 0,0 0 5 15,-34 16 12-15,27 0 6 0,-2 3 0 0,-2 2 1 16,-3-1-3-16,3 3 2 0,-1 1-5 0,-5 2-1 0,2 1-4 16,-4 0-8-16,-3 2 4 0,2 2-8 15,-2-2 0-15,-2 2 4 0,2-4-11 16,2 1 2-16,0-3-2 0,-1 2-7 0,2-4 8 0,2 0 0 15,0-1 0-15,0-6 3 0,6-2-5 16,-1-1-2-16,3-1 2 0,0-4 1 16,5 0-3-16,-3-3 1 0,4 0-2 0,1-2-5 15,-2 0 7-15,3-1-2 0,1-2 1 0,0 0 4 16,0 0-6-16,0 0 1 0,0 0 0 0,0 0-4 16,0 0 5-16,0 0-2 0,0 0-8 15,0-1-7-15,0-1-13 0,2-1-16 0,4 0-19 16,1-2-26-16,-1-2-44 0,3-2-76 0,4-1-236 15,-4 2-736 1,-1 2-367-16</inkml:trace>
  <inkml:trace contextRef="#ctx0" brushRef="#br0" timeOffset="285311.0996">31295 14043 963 0,'0'0'380'0,"0"0"-71"15,0 0 15-15,0 0-22 0,0 0-51 0,0 0-55 16,0 0-64-16,0 0-30 0,0 0-23 0,0 0-13 15,0 0-3-15,0 0-4 0,0 0-5 16,0 0-1-16,-56-25-13 0,56 25-4 0,0 0-7 16,0 0-7-16,0 0 0 0,0 0-3 0,0 0-4 15,0 0-5-15,0 0 3 0,1 0-4 16,0 0 0-16,3 0 2 0,3 0-4 0,4 1 3 16,4 1 2-16,10 1-7 0,5-1 5 0,2 2-4 15,0-1 0-15,7 1 1 0,-2-1-5 16,-1 1 0-16,1 0 0 15,-3 0 0-15,-3 1 0 0,-2-2 1 0,-6 1-4 0,-3-2-2 16,-3 0 3-16,-6 1-1 0,-4-1 4 0,-4-2 9 0,-2 0-9 16,-1 2 2-16,0-2 0 0,0 1-6 15,0-1 9 1,0 2-2-16,-3 0 3 0,-4 4 1 16,2 4-1-16,-5 0 4 15,1 4-2-15,-1 0-3 0,-1 3-3 0,1 0 1 0,0-1-2 0,-1 1-7 0,-1 2 10 0,-1 1-3 16,2 0 2-16,-1 2 9 15,-1-1-11-15,-2 5 2 0,1 2 0 0,-2 2-3 0,0-1 6 16,0 3 0-16,-3 0 0 0,2 1-4 0,0-3-2 16,-3 3-3-16,2-1 1 0,3-1 6 15,-1-2-5-15,1-2 4 0,0-3-4 16,2-2-2-16,1-4 4 0,2 0-2 0,-4-3 3 0,7 0 0 0,-2-6-2 16,0 4-2-16,3-5-1 0,3-1 1 15,1-3 1-15,1-1 2 0,-2-2-3 0,3-1-1 16,0 0 2-16,0 0-2 0,0 0 4 0,0 0 3 0,0 0-4 15,0 0 3-15,0 0-6 0,0 0-2 0,0-2 0 16,0-3-15-16,0-1-6 0,0-3-19 0,0-1-22 16,3 1-25-16,-2-4-39 0,2 2-60 15,-1-1-144-15,5 1-422 16,-4 5-894-16</inkml:trace>
  <inkml:trace contextRef="#ctx0" brushRef="#br0" timeOffset="285744.1776">31963 14368 1919 0,'0'0'308'0,"0"0"-3"0,0 0-42 0,0 0-56 0,0 0-55 16,0 0-39-16,0 0-25 0,0 0-21 0,0 0-17 15,0 0-15-15,0 0-7 0,0 0-11 16,0 0-6-16,0 0 1 0,-37-23-6 0,24 30 4 15,-3 4-3-15,1 0-1 0,-2 3 3 0,3 0 0 16,-2 2 2-16,3 2 1 0,1-2-3 16,-2 3-4-16,2-2-1 0,3 2-2 0,5-2-2 15,1-2 2-15,-2-1-2 0,5-1 2 0,0-1 4 16,0-2 1-16,6-1 0 0,-2-1 1 16,5 0-1-16,-1-3 1 0,2-2 2 0,1 1 2 15,0-4 3-15,2 0 0 0,2 0-1 16,0-5-6-16,3-2 3 0,0-2-5 0,-4-2 1 15,4 0 5-15,-4-2-8 0,2-3 4 0,-3 2 1 16,-2-4-3-16,-1 0 6 0,-1 1-6 16,-3-3 4-16,-2 1 0 0,-3 0-7 0,-1 1 0 15,0 2-3-15,-5 1 0 0,-2 2 3 0,-1 2 0 16,-2 0-1-16,0 3-2 0,-1-1 0 0,0 4-2 0,-3 1 0 16,-1 1 2-16,1 2-2 0,2 0 0 15,-4 1-10 1,5 0-7-16,0 0-9 0,0 2-20 15,4 2-14-15,2 0-25 0,1 2-30 0,3 1-42 0,1 0-55 0,5 1-124 16,-1-2-314-16,0-3-552 0</inkml:trace>
  <inkml:trace contextRef="#ctx0" brushRef="#br0" timeOffset="286178.4903">32335 14355 1810 0,'0'0'371'0,"0"0"-60"15,0 0-38-15,0 0-58 0,0 0-59 16,0 0-47-16,0 0-27 0,0 0-30 0,0 0-14 0,0 0-13 16,0 0-10-16,0 0-4 0,0 0-3 0,0 0 3 15,-33 11 1-15,26 2 4 0,-4 1 2 16,-1 1-2-16,2 0 3 0,-1 2-3 0,3-1-1 16,1-1 2-16,-1 1-5 0,1-3-1 0,4 0-7 15,0-1-2-15,-2-1 0 0,4 0 1 16,1-2 2-16,0 0-1 0,0-1 3 0,2 0-2 15,5-2 4-15,-2 0 3 0,3-3 0 0,2 1 5 16,0-3-1-16,7-1-6 0,-4 0 9 16,6-3-10-16,-2-2 0 0,3-2 2 0,-2-2-12 15,-1 0 9-15,1-2-4 0,-5 1 1 0,1-1 3 16,-2-1 2-16,-2-2 2 16,0 1 1-16,-5-2-2 0,1-1-6 0,-3 1 0 0,-2 0 0 15,1-1-3-15,-1 1 4 0,-1 1-4 0,-1 2-2 16,-4 1 5-16,-2 0-6 0,2 1 4 15,-3 2 0-15,0-1-7 0,-2 4 3 16,-1-1-3-16,1 1 0 0,1 2 3 0,0 0-1 0,3 2 1 16,-1 1-10-16,1 0-7 0,2 0-17 0,2 0-17 15,-1 1-18-15,3 3-29 0,0 2-27 16,0-1-48-16,4 0-50 0,-1 3-117 0,4-4-269 16,-4-1-559-16</inkml:trace>
  <inkml:trace contextRef="#ctx0" brushRef="#br0" timeOffset="286611.5104">32774 14366 931 0,'0'0'702'0,"0"0"-316"0,0 0-51 0,0 0-40 0,0 0-74 16,0 0-58-16,0 0-39 0,0 0-27 15,0 0-32-15,0 0-11 0,0 0-13 0,0 0-7 16,0 0 0-16,-35-13-4 0,32 13 0 0,-2 0-1 15,-1 0-7-15,-1 3-3 0,-1 0-3 0,2 2-3 16,-3 0-1-16,-1 2 1 0,1 3 1 0,-1-1-5 16,-1 3 6-16,0 1-10 0,1 1 1 0,-1 0 1 15,1 3-9-15,0-1 6 0,1 0-4 16,1 1 0-16,1-2 9 0,4 0-7 16,2-1 4-16,1 0 1 0,1 0-6 0,6-5 5 15,1 1-1-15,4 0 1 0,1-4-3 0,4 0 5 0,-1-2-1 16,2-2-3-16,0-2 12 0,2 0-12 15,1-1 3-15,-2-4 1 0,0-2-12 0,-4 0 13 16,3-2-4-16,-6-1 5 0,1-1 11 0,-3-1-8 16,-3-1 1-16,-3-1-1 0,0 2-1 0,-3-2-4 15,-1 1 0-15,0-1 0 0,-8 0-14 16,1 2 11-16,-3 0-1 0,-2 1-3 0,-1 2 11 16,-4-1-11-16,0 3 1 0,-2 0 2 0,0 1-11 15,-2 1 9-15,0 2-11 0,3 2-13 16,-1 0-12-16,7 1-31 15,-1 0-28-15,3 2-39 0,3 1-59 0,4 2-97 16,-1-1-292-16,4-2-710 0</inkml:trace>
  <inkml:trace contextRef="#ctx0" brushRef="#br0" timeOffset="287356.7472">32988 13910 0 0,'0'0'1'0,"0"0"361"0,0 0 80 0,0 0-55 0,0 0-45 0,0 0-24 0,0 0-56 0,0 0-33 16,0 0-38-16,0 0-26 0,0 0-27 15,0 0-15-15,0 0-18 0,0 0-17 0,-24-113-11 16,24 112-26-16,0 1-5 0,0 0-13 16,0 0-16-16,0 0 5 0,0 0-16 15,3 0-1-15,-1 0 1 0,0 4-6 0,2 0 3 0,1 3 1 16,0 3 6-16,4-1-4 0,3 6 9 0,1-1-1 16,-1 4-3-16,0 2 7 0,0 1-9 15,-1 1-1-15,2 2 4 0,-5 3-15 0,2 0 14 0,-3 0-3 16,0 3-1-16,-4 1 11 0,2 0-13 0,-1 1 5 15,-3-1-2-15,-2 3-4 0,1 0 4 16,-2-1-3-16,-3 0 3 0,2-1-4 16,-6 2 3-16,4-1 2 0,-5-1-5 0,1-1 6 0,-4-2-3 15,1-1 2-15,0 2 2 0,-3-4-2 16,-1-1 6-16,-2-2-1 0,2-1 2 0,-2-3 2 16,0-1-5-16,-3 2 3 0,1-4-2 0,-1 0-5 15,-2-2 1-15,-2-1-3 0,2 1 2 0,0-2 2 16,-2 1 1-16,0-2-5 0,0 1-3 15,3-3 1-15,0 1-2 0,2 0 2 0,0-2 2 16,4 2-2-16,-2-3 3 0,3 0-3 0,1-2 0 16,2 1 3-16,3-3-2 0,-1 2 6 0,2-2-5 15,4 0-2-15,-2-1 1 0,3 0 0 16,-1 1 1-16,1-2 0 0,2-1-3 0,0 1-2 16,1-1-3-16,-1 0 4 0,1 0-3 0,0 0 7 15,0 0 1-15,0 0-3 0,0 2 5 16,0-2-6-16,0 0 4 0,0 0 2 15,0 0-3-15,0 0 3 0,0 0-7 0,0 0-2 0,0 0 0 16,0 0 1-16,0 0 4 0,0 0 1 16,0 0-1-16,0 0-2 0,0 0-5 0,0 0 3 15,0 0-4-15,0 0 6 0,0 0 1 0,0 0-6 16,0 0 7-16,0 0-8 0,0 0 3 0,0 0 4 16,0 0-4-1,0 0 2-15,0 0-5 0,0 0-6 0,0 0 1 0,0 0-5 16,0 0-2-16,0 0-7 0,0 0-15 15,0-2-29-15,0 1-18 0,0-2-36 0,0 1-102 0,1 0-368 0,-1-1-802 16</inkml:trace>
  <inkml:trace contextRef="#ctx0" brushRef="#br0" timeOffset="288649.248">3199 15519 965 0,'0'0'462'0,"0"0"-74"0,0 0-25 0,0 0-73 0,0 0-64 0,0 0-59 0,0 0-23 0,0 0-15 0,0 0-27 0,0 0-11 0,0 0-19 0,-61 0-14 16,61 0-10-16,0 0-13 0,0 1 1 0,2-1-7 31,-1 0-2-31,1 0 0 0,-1 0-8 0,1 0-5 0,0 0-10 0,3 0-5 0,5 0 5 15,5 0 5-15,12 0 11 16,7 0 2-16,11 0-2 0,1-4-4 16,4 1-9-16,0-1 3 15,-2-1-5-15,-2 2 2 0,3 1 2 0,-4 0-6 16,1-1 5-16,-4 2-5 0,0 0 0 16,-4-2 3-16,-1 2-5 0,-3 0 4 0,-6-2-4 15,-4 3 2-15,-3 0-2 0,-5 0-1 0,-3 0 3 0,-6 0-4 0,-3 0 6 16,0 0-5-16,-4 0-1 0,0 0 7 0,0 0-7 15,0 0 4-15,0 0-1 0,0 0-8 0,-1 0-2 16,-3 0-14-16,-1 0-12 0,-4 2-15 0,-3 1-24 0,-5 2-24 16,3 0-40-16,-5 0-62 0,1 2-148 0,2-2-349 15,8 1-881-15</inkml:trace>
  <inkml:trace contextRef="#ctx0" brushRef="#br0" timeOffset="289012.9492">3173 15798 1170 0,'0'0'478'0,"0"0"-159"0,0 0-34 0,0 0-12 0,0 0-52 0,0 0-47 15,0 0-40-15,0 0-40 0,0 0-30 0,0 0-22 16,0 0-1-16,0 0 6 0,0 0 1 0,0 0 10 16,0 31-4-16,25-26-4 0,3 0-3 0,9 0-10 15,1-3 0-15,8-1-8 0,1-1-6 16,4 0 4-16,4-2-5 0,6-4 1 0,4 0-1 15,2-2-7-15,1-1-5 0,-5 1-5 0,-2 1 0 16,-5 0-4-16,-5 1 4 0,-6 0-1 0,-5 1-4 16,-5 1 7-16,-6 0-7 0,-8 1 2 15,-4 3 3-15,-4 0-10 0,-7 0 8 0,-2 0-4 16,-3 0 1-16,-1 0 8 0,0 0-5 16,0 0 4-16,-1 0 0 0,-7 0-2 0,-1 6-2 15,-5-2-3-15,-4 2 5 0,-2 1-6 0,-1-3 4 0,0 1-4 16,1-2-13-16,4 0-4 0,1 0-29 15,5 1-32-15,2 0-47 0,2 1-93 0,2-2-252 16,3 0-777-16,0-2-444 0</inkml:trace>
  <inkml:trace contextRef="#ctx0" brushRef="#br0" timeOffset="289662.6632">4766 15300 1654 0,'0'0'183'0,"0"0"-51"0,0 0 43 15,0 0 1-15,0 0 6 16,0 0-2-16,0 0-41 0,0 0-25 0,0 0-23 0,0 0-19 0,0 0-8 15,0 0-5-15,0 0-7 16,-126-113 0-16,115 112-2 0,4-1-7 0,3 2-5 16,0 0-10-16,2 0-8 0,1 0-8 0,1 0-1 0,0 0-7 15,0 0 0-15,1 0 1 0,6 2 2 16,3 0 13-16,10 0 9 0,7 2 3 0,9-2 7 16,11 2-13-16,3 0-6 0,4 0-5 0,-1 1-9 15,-3 1 1-15,0 1-1 16,-4 1-3-16,-4 1 0 0,-3 2 4 0,-5-1-2 0,-4 0 0 15,-5 2 1-15,-2-2-6 0,-6 2 0 16,-1-2 4-16,-8 1-9 0,-2-3 9 16,0 3-3-16,-6 0-1 0,0 2 15 0,0-1-11 0,-8 4 5 15,2-3 1-15,-3 1-9 0,-2 0 8 0,1-1-5 16,0-1 2-16,-3 1 0 0,3 0-2 0,0 0 0 16,0 4-4-16,0-1 4 0,2 3-6 0,-2 2 4 15,1 5-2 1,2 2-6-16,-6 6 7 0,1 0-4 0,-3 3 0 15,1 1 9-15,0 1-6 0,0 1 1 0,-2 1 1 16,3 0-7-16,-1 0 7 16,0-1-3-16,3-2 7 0,0-3 1 0,0-1-2 15,1-3 0-15,2-2-7 0,2-4-1 0,0-4 1 16,4-3 3-16,-1-4 2 16,0-1-1-16,2-4 1 0,1-2-4 0,0-4 0 0,0 1 5 15,0-3-4-15,0 0 7 0,0 0-5 16,0-1 0-16,0 0 5 0,0 0-2 15,0 0 7-15,0 0 3 0,0-2-2 0,0-2-4 0,0 0-5 0,1-3-6 0,2-2-9 0,-2 2-11 0,1-4-12 16,-1 2-29-16,-1-2-30 0,1-1-58 0,0 0-109 16,0 1-389-1,2 6-721 1</inkml:trace>
  <inkml:trace contextRef="#ctx0" brushRef="#br0" timeOffset="290098.3097">5910 15451 2510 0,'0'0'177'0,"0"0"13"16,0 0-23-16,0 0-16 0,0 0-15 0,0 0-27 16,0 0-28-16,-127-29-22 0,111 34-22 15,4 5-10-15,-4 1-4 0,3 2 0 0,2 3-4 16,-3 1 2-16,4 2-3 0,3 2-5 0,-2 2 5 15,5 1-5-15,3 1 3 0,1 3-3 16,0 1-3-16,1 0 0 0,6-1-4 0,4-2 2 16,2 0 2-16,2-1-1 0,2 1 1 0,2 0-5 15,0 0-3-15,1 1 0 0,2-1 1 0,-3 0 3 16,-1-1-3-16,0-2 2 0,-2 1-2 16,-2-3-6-16,-4 0 7 0,-2-2-2 0,-4 0 4 15,2 0 2-15,-4-1-5 0,-2 0 2 0,0-6-5 16,-2 1 5-16,-5-3 8 0,-2 0-5 15,-1 1 1-15,-2-1-1 0,-5 0-8 0,-1-2 3 16,-2-2 3-16,0 0 3 0,-1-1 1 16,-2-2-1-16,2 0-6 0,-2-2-3 0,3-1 2 15,0 0 0-15,-1 0 4 16,0-1-3-16,1-3-5 0,-1-2 3 0,0-1-4 0,3-1-3 16,-2-4 3-16,2-1-18 0,5 0-12 0,-2-2-24 15,1-2-36-15,3-1-27 0,0-5-67 0,4-3-184 16,4 6-751-16,-2 6-650 15</inkml:trace>
  <inkml:trace contextRef="#ctx0" brushRef="#br0" timeOffset="290472.0787">5731 15410 2396 0,'0'0'257'0,"0"0"-8"0,0 0-44 0,0 0-37 15,0 0-33-15,0 0-35 0,0 0-31 16,0 0-24-16,0 0-12 0,0 0-6 0,0 0-3 0,0 0 1 16,0 0-3-16,148-31 2 0,-102 31-2 15,2 0 0-15,5 0-6 0,1-1-5 0,0-1 1 16,4-2-2-16,-2-3 3 0,1 1 3 16,-6-1-3-16,-1 3-2 0,-6-1-3 0,-5 0-2 15,-6 1 0-15,-6 2 5 0,-9 1 0 16,-6 0-3-16,-6 1 1 0,-3-1-1 0,-2 1 3 0,-1 0 7 15,0 0-3-15,0 0-2 0,-1 0-2 16,-4 0-9-16,2 0 3 0,-8 1-4 0,1 0 6 16,-4 0 0-16,-1 0-4 0,4 0-2 0,0-1-5 15,2 2-1-15,2-1-2 0,4 1-6 0,0 2-9 16,-3 1-15-16,3 1-12 0,-1 1-22 0,0 0-19 16,3 2-30-16,-1 0-54 0,-1 4-101 15,1-4-390-15,2-2-1092 0</inkml:trace>
  <inkml:trace contextRef="#ctx0" brushRef="#br0" timeOffset="290897.3225">6801 15700 2595 0,'0'0'186'0,"0"0"9"0,0 0-25 0,0 0-9 16,0 0-25-16,0 0-29 0,0 0-26 15,0 0-17-15,0 0-22 0,0 0-15 0,0 0-12 16,0 0-9-16,0 0 4 0,-117-8 3 0,94 28 5 0,1 2 7 16,-5 1-12-16,3 4-2 0,-2 1-5 15,3 1-4-15,3 0 3 0,1 3 2 0,7-1-3 16,0-1-2-16,4-2 2 0,7-1-5 0,1-6 3 16,1-1 7-16,9-4-7 0,6-3 6 15,1-2-4-15,9-6-3 0,2-3 7 0,6-2 1 16,0-2 4-16,5-7-1 0,0-3-2 0,-1-2-6 15,-4-3-4-15,-1-1 0 0,-3-1 2 16,-2-1 5-16,-7-1-3 0,-1 1 1 0,-7-3-2 16,-3 3 1-16,-2-2 4 0,-6 0 4 0,-3-1-5 15,1 1-2-15,-5-2-3 0,-5 1-8 16,-2 0 12-16,-3 0-4 0,-5 1 2 0,0-1 7 16,-2 5-13-16,-5-2 2 0,1 4-3 0,-1 2-1 15,-2 4 7-15,4 2 0 0,-2 2-2 0,4 3-4 16,3 3 1-16,1 0-6 0,4 0-2 15,2 8-6-15,4 1-28 0,3 3-12 16,-1 4-27-16,6 2-39 0,1 0-35 0,8-2-71 0,5-1-246 16,-2-5-743-1,0-5-423-15</inkml:trace>
  <inkml:trace contextRef="#ctx0" brushRef="#br0" timeOffset="291402.3121">7319 15668 2060 0,'0'0'388'0,"0"0"-66"0,0 0-82 0,0 0-55 0,0 0-29 0,0 0-32 0,0 0-34 0,0 0-25 16,0 0-21-16,0 0-12 0,0 0-8 15,0 0 1-15,0 0-2 0,-67 19-1 0,50 6 3 0,-5 1-6 16,5 2 1-16,-2 0-2 0,0 3 0 0,3-2-3 16,2 3-7-16,3-3-2 0,2 1-1 0,-1-2-5 15,7-2 6-15,2-3-4 0,1-3-2 16,3-1 5-16,8-5-3 0,1-2 7 0,7-4 1 15,6-4-3-15,3-4 4 0,7-5-4 0,0-7 0 16,5-1 1-16,-1-4-3 0,-1-1 3 16,-4-3-2-16,-2-1-2 0,-1 0-2 0,-1 2-2 15,-3-2 4-15,-5 0 0 0,-4-1 2 0,-5 0-1 16,-4 1-6-16,-6 0 7 0,-2 0 1 0,-2 3 1 16,-1 0 4-16,-8 3-10 0,-1 2-1 15,-7 0-2-15,-1 2-5 0,-3 0 9 0,-3 2-1 16,-2-1-1-16,3 4 1 0,-3 0-5 0,5 5 1 15,2 1 3-15,1 1 0 0,2 1-1 0,4 3-1 16,2 2-6-16,0 2-15 0,2 0-5 0,-1 0-14 16,1 3-14-16,6 0-20 0,-2 1-30 15,4 1-43-15,2-1-70 0,-1-1-198 0,4-2-781 16,-2-3-542-16</inkml:trace>
  <inkml:trace contextRef="#ctx0" brushRef="#br0" timeOffset="291803.2012">8135 15701 2346 0,'0'0'264'0,"0"0"-49"16,0 0-42-16,0 0-27 0,0 0-3 0,0 0-19 16,0 0-21-16,0 0-28 0,0 0-24 0,0 0-12 0,0 0-12 15,0 0-3-15,0 0-1 0,0 0-3 0,0 0 0 16,-42-54-3-16,23 63-2 0,1 3-1 15,-2-1 1-15,-1 3 3 0,2 0-7 0,1 1 0 16,-1-1-1-16,1 1-7 0,0 0 7 0,4 2-4 16,-4 1 1-16,5 3-1 0,-4 0-4 0,4 2 0 15,0 1-2-15,3 0 4 0,2-1-1 16,1 1 0-16,7-3-2 0,-1 1-3 0,1-3 6 16,1 2-4-16,6-1 4 0,2-1 5 0,4 0-7 15,1-2 3-15,6-2-1 0,3 0 0 16,1-5 4-16,3-2 0 0,0-3 1 0,3-4-3 15,1-1 0-15,0 0-3 0,0-3 0 16,2-4 4-16,-5-2-5 0,2-3 7 0,-2-3-5 16,0-1-4-16,-6-4 9 0,-2 1-9 0,-2-2 5 15,-5-2 5-15,-2-3-10 0,-1-1 4 16,-3-1-2-16,-4-1-1 0,-3 0 5 0,-1 0 0 0,-8 2 0 16,-2 1-6-16,-1 2 0 0,-7 1 0 0,-3 2 0 15,-4 4 0 1,0 0 0-16,-3 3 0 0,0 1 0 0,0 3 0 0,1 2 0 15,6 2 0-15,1 3 0 0,2 2 0 0,5 1 0 16,-3 5-21-16,4 5-41 0,-5 1-62 16,6 0-135-16,0-3-896 15,5-2-727 1</inkml:trace>
  <inkml:trace contextRef="#ctx0" brushRef="#br0" timeOffset="293020.1593">8948 15859 471 0,'0'0'520'16,"0"0"-188"-16,0 0-43 0,0 0 0 0,0 0-35 0,0 0-28 0,0 0-45 0,0 0-33 0,-121 4-28 15,107 0-13-15,-1 1-12 0,3-2-10 0,2 1-9 16,1-2-7-16,3 1-7 0,-1-1-2 0,4 0-6 16,-3 0-7-16,5-1-5 0,-1 1-6 0,1-1-4 15,1 0 1-15,0-1-8 0,0 0 0 16,0 0-7-16,0 0-8 0,0 0 3 0,0 0-4 0,0 0 2 16,0 0 1-16,0 1-7 0,0-1-1 15,0 0-3-15,0 0 1 0,0 1 5 16,0-1-1-16,0 0 0 0,0 0-1 0,0 0 0 0,3 2-1 15,-1-1 4-15,6 1 7 0,-1 1-4 16,3-2 2-16,2 1-4 0,1 1-6 0,-1-1 7 16,6 2 0-16,1-3 3 31,2 1 0-31,2 0-4 0,5-1-2 16,1 1 0-16,4-2 1 0,3 0-1 0,-2 0 3 0,5 0-4 15,1-2-3-15,3-1 5 16,1-2-4-16,4 1 3 0,-1-2 4 15,-1 1-9-15,1-1 5 0,-3-1-3 0,-1 0-3 0,-5 0 7 0,1 1-4 16,-7-1 3-16,-3 1 0 0,-5 2-5 0,-3-1-1 0,-3 3 0 0,-2-2 1 0,-3 3 0 0,-5-1 4 16,-3 0-3-16,-1 2-4 0,-2-1 2 0,-2 1-2 15,0 0 3-15,0 0 4 0,0 0-6 0,0 0 2 0,0 0-3 16,0 0-6-16,0 0 8 0,-1 0-4 0,1 0 5 16,-1 0-3-16,1 0-4 0,-1 0-6 0,-4 0-6 15,3 1-5-15,-4-1-17 0,0 3-12 16,-3-2-23-16,1 0-29 15,-2-1-35-15,-2 2-64 16,0-2-151-16,3 1-546 16,0-1-837-16</inkml:trace>
  <inkml:trace contextRef="#ctx0" brushRef="#br0" timeOffset="293431.8595">9270 15591 2025 0,'0'0'260'0,"0"0"-20"0,0 0-15 0,0 0-25 0,0 0-31 0,0 0-24 0,0 0-38 16,0 0-28-16,0 0-29 0,0 0-21 0,0 0-8 15,0 0-13-15,0 0 2 0,0 0 1 16,-18 11 4-16,17 6 9 0,0 3 1 16,0 3 1-16,1 1-4 0,0 2-4 0,-1 0-3 0,-1 2 1 15,0 1 1-15,0 4-4 0,1 1 1 0,-2 4-5 16,-1 1-4-16,2 4 3 0,1 1-5 15,0-1 2-15,-1-1 0 0,0-3-5 0,2-3 3 16,0-4 0-16,0-2 0 0,0-3 3 0,0-2-1 16,0-3 3-16,0-4-5 0,0-2 2 0,0-3-2 15,0-2 0-15,2 0 3 0,-1-3-6 0,0 0 5 16,0-2-4-16,-1-1-2 0,1-3 7 16,-1 1-4-16,0-3 6 0,0 0-1 0,0 0 1 15,0 0 1-15,1 0-2 0,-1 0 3 16,0 0-3-16,1-4 2 0,1-1-3 0,0-2-9 0,0-1 2 15,-2-1-19-15,2 0-8 0,0 0-7 16,4-2-27-16,-2 1-17 0,5-3-40 0,-1-1-77 16,3-1-195-16,0 4-784 0,-3 1-579 0</inkml:trace>
  <inkml:trace contextRef="#ctx0" brushRef="#br0" timeOffset="294493.7227">11486 15316 1317 0,'0'0'709'15,"0"0"-576"-15,0 0 7 0,0 0 6 0,0 0 4 0,0 0 23 0,0 0-3 0,0 0-23 16,0 0-24-16,0 0-30 0,0 0-24 0,0 0-16 15,-70 133-15-15,47-114 0 0,-2-1-12 16,0-2-1-16,1-2-1 0,1 0-12 0,-2-3 7 16,1-2-7-16,2-4-1 0,2-1 4 15,-1-2-5-15,3-2 4 0,2 0 0 0,1-4-4 16,3-2 0-16,0-1-2 0,2-4 4 0,4 1-5 16,1-3 4-16,4-2-2 0,1-1-7 0,2-2 9 15,6-2-9 1,4 1 0-16,5-3 4 0,4 0-12 15,3 2 8 1,6 1-5-16,2 5 0 0,-3 4 7 0,1 3-6 16,-2 3 5-16,-4 4-1 0,-2 0-1 0,-2 8-3 0,-4 5 0 0,-2 4 3 0,-4 5-5 0,-2 4 9 15,-5 6-3-15,-3 2-1 0,-1 7 8 16,-11 2-7-16,-7 6 3 0,-9 5 4 0,-5 2-9 0,-7 1 7 16,-5 1-3-16,-4-2 0 0,-1-4 4 0,3-2-3 15,1-5 0-15,1-5-3 0,4-6-1 0,1-5-3 16,5-6 3-16,4-4 4 0,3-5-1 15,0-6 3-15,6-2-2 0,0-3-4 0,7-3 9 0,3-2-2 16,5-5 4-16,2-4 0 16,3-4-7-16,2-3 2 0,6-5-9 0,4-3 4 0,4 0 1 0,3-2-1 15,1 1 2-15,2 0-2 0,3 1 2 16,0 2-6-16,-1 4 2 0,1 2 2 0,2 4-11 16,-1 2 13-16,-2 4-5 0,-1 3-2 15,1 3 13-15,-4 2-10 0,-1 1 3 0,5 6 1 16,-6 4-12-1,1 4 8-15,1 1 0 0,0 3 1 0,2 3 4 0,-2 3-3 0,1 2 0 0,-1-1-4 16,1 3 2-16,1-1-4 16,-4-1 5-16,3 0 2 0,-3-2-1 0,2-3 2 0,-1-2-4 15,-2-3-3-15,-3-3 7 0,4-2-5 0,-4-2 4 16,0-1-1-16,-1-3-6 0,2-2 5 0,-3-2-3 16,0 0 5-1,2-1 1-15,-2-1-4 0,0 0-4 0,1 0-11 16,-2-1-9-16,1-3-14 0,0 0-15 0,-2-2-22 0,1-1-35 15,0-1-58-15,2 0-142 0,-3 0-431 16,-5 2-692-16</inkml:trace>
  <inkml:trace contextRef="#ctx0" brushRef="#br0" timeOffset="294863.3757">11991 15792 2413 0,'0'0'310'0,"0"0"-26"0,0 0-93 0,0 0-38 0,0 0-30 0,0 0-18 16,0 0-27-16,0 0-19 0,0 0-19 15,0 0-13-15,0 0-2 0,-118-58-10 0,99 75 7 16,-3 4-4-16,4 1-4 0,-2 3 3 0,4 3-11 16,1 2 4-16,5 0-4 0,0 1-4 15,2-1 9-15,7-2-9 0,1-2 4 0,5-1-2 16,7-4-9-16,3-5 7 0,6-1 2 0,4-5 3 16,2-3 5-16,3-3-3 15,1-4-1-15,0 0-7 0,4-4 2 0,-4-6-1 0,-4-1 1 16,1-3 6-16,-2 0-4 0,-4-5 4 0,-2-1-1 15,-2-2-5-15,-5 0 5 0,-3-1-4 0,-2 0-2 16,-6 2 1-16,-2-2-1 0,0 1-2 0,-2 0 3 16,-7 0 1-16,-1 1-2 0,-6 3 0 15,-3 2-2-15,-2 0 0 0,-5 4 6 16,-3 3-7-16,-2 2 1 0,1 3 3 0,-1 1-10 0,2 1 8 16,4 2-4-16,5 0 2 0,2 2 3 15,0 3-9-15,5 0-4 16,3 3-14-16,0 1-12 0,5 1-12 15,1-1-15-15,4 2-21 0,0-1-30 0,1 0-40 16,8 0-71-16,5-1-198 0,-4-2-672 0,-2-4-620 0</inkml:trace>
  <inkml:trace contextRef="#ctx0" brushRef="#br0" timeOffset="295291.8446">12571 15757 875 0,'0'0'1029'0,"0"0"-665"0,0 0-64 0,0 0-22 0,0 0-53 0,0 0-32 16,0 0-48-16,0 0-40 0,0 0-30 16,0 0-21-16,0 0-13 0,0 0-6 0,0 0-2 15,0 0 0-15,-30 19-6 0,12-6 3 0,0 3-9 16,-1 1-2-16,2 3 0 0,-1 0-8 0,3 2 3 16,1 0-4-16,2 0 0 0,2-1 0 0,3-1-2 15,2 1-3-15,3-1-3 0,2-2-4 16,2-2 1-16,5-2 3 0,7 0 6 15,0-5 3-15,7-1 0 0,2-3-6 0,4-3-3 0,-1-2 1 16,0 0-1-16,4-5 4 0,-1-2-1 0,-1-1-5 16,1-1 3-16,-2-4 0 0,1-2 1 15,-6 1 3-15,-2-1-1 0,-5 0-1 0,-5 1-3 16,-4-1 2-16,-1 0-4 0,-3 0 3 0,-2 1 3 16,-2-1-2-16,-4 1 1 0,-4-3-4 15,-3 1-2-15,-4 1 5 0,-2 0-4 0,-1 1 2 0,-1 2 1 16,0 0-7-16,1 2 4 0,-1 0-1 0,3 1 2 15,5 2 3-15,0 3-3 0,2 2-5 16,2 1-12-16,3 1-13 0,1 0-13 0,-1 1-15 16,4 3-22-16,-1 2-34 0,2 0-58 15,1 3-113-15,0-3-535 0,1-1-974 0</inkml:trace>
  <inkml:trace contextRef="#ctx0" brushRef="#br0" timeOffset="295774.8773">13293 15747 2190 0,'0'0'309'0,"0"0"-48"0,0 0-67 16,0 0-24-16,0 0-36 0,0 0-13 0,0 0-28 0,0 0-20 15,0 0-14-15,0 0-15 0,0 0-3 16,0 0-2-16,0 0-7 0,-20-63-1 0,17 63-6 0,-1 2-7 15,-5 3-1-15,-3 1-8 0,-4 4-2 0,-2 2-2 16,-3 1-2-16,2 4 4 0,-1 0 1 16,0 4-1-16,4 1 0 0,-3 3 0 0,4 1-4 15,-1 2 1-15,5 1 2 0,-1-1-2 16,3 0 2-16,7-2-6 0,2-3-6 0,2-4 2 16,10-1 1-16,5-2 7 0,5-4 8 0,7-2-5 15,3-2 0-15,4-4-7 0,1-3-3 0,2-1 4 16,1-4 3-16,-4-2 3 15,0-4 0-15,-1 1-3 0,-1 0-6 0,-2-4 2 0,-2 2 5 16,-4-1 1-16,-5 1 2 16,-6-3-1-16,-3 0-7 0,-4-1 4 0,-5-1 1 0,-3 0 3 0,0 0 4 15,-1-1-5-15,-6 0-4 0,-3-2-3 0,-5 0-1 16,-5 2 2-16,0 0 3 16,-4 2 0-16,-5 0-7 0,-1 3 6 0,0 1-6 15,0 2 6-15,1 0 6 0,4 6-9 0,4-1 3 16,3 3-8-16,1 1-5 15,5 0 7-15,1 3-3 0,0 4-9 0,3 0-13 0,3 2-43 16,1 2-62-16,3-2-122 0,1-2-689 16,0-1-908-16</inkml:trace>
  <inkml:trace contextRef="#ctx0" brushRef="#br0" timeOffset="296830.877">14344 15955 716 0,'0'0'385'0,"0"0"4"0,0 0-73 0,0 0-20 0,0 0-44 16,0 0-46-16,0 0-52 0,0 0-38 0,0 0-20 15,0 0-9-15,0 0-4 0,0 0-6 0,-103-8-7 16,97 11-12-16,3 1-12 0,1-1-1 16,-3 1-8-16,3 2 0 0,0 0-1 0,-2 0-10 15,2-2 0-15,-1 1-5 0,3 0 0 0,0-1 2 16,0 0 0-16,0-1-2 0,0-1-5 15,7 2 3-15,-3 1-2 0,4-1 5 16,3 0 5-16,3 0-2 0,8-2 6 0,3-2-6 0,7 1-7 31,8-1 5-31,1 0-10 0,7-2 3 0,-1-1-1 0,4-2-8 0,3 0 1 0,-2 0-4 16,2-1 4-16,2 2-2 16,-4-1 0-16,-1 0-1 15,-2 1-6-15,-5 0 4 0,-2 2-5 0,-3-2 7 0,-8 2 2 0,-1 0-7 0,-6-1 5 16,-5 2-6-16,-2-1 0 0,-7 1 5 0,-3 1-2 0,-5-2 3 15,-1 2 0-15,-1 0-2 0,0 0 1 0,0 0-2 16,0 0 2-16,0 0 0 0,-1 0 2 16,-1 0-1-16,-3-1-4 0,-3 0 0 0,2 1-5 15,-5-2 0-15,-2 1-5 0,2-1-12 16,-1 0-9-16,2-1-19 0,0-1-21 0,-1-1-25 16,1 0-40-16,0-1-62 0,0 0-166 15,1 1-638-15,6 0-744 0</inkml:trace>
  <inkml:trace contextRef="#ctx0" brushRef="#br0" timeOffset="297226.0411">14629 15669 1501 0,'0'0'375'0,"0"0"23"0,0 0-93 0,0 0-44 0,0 0-51 0,0 0-52 15,0 0-63-15,0 0-38 0,0 0-23 16,0 0 0-16,0 0 10 0,0 0 5 0,0 0-1 15,0 0-6-15,-13 67-5 0,18-42-5 0,2 5-3 16,0 2-2-16,-3 4-7 0,-2 4 0 16,4 0-6-16,-5 4-6 0,-1 0 4 0,1 1-8 15,-1-1 1-15,-2-1-1 0,-2-2-4 0,0-3 2 16,2-4-1-16,0-2 2 0,-2-3 0 0,2-5 0 16,2-2 1-16,-1-2-3 0,1-4 4 15,0-5-5-15,0 0-8 0,0-3-8 0,1-4-33 0,1-1-19 16,3-3-36-16,-1 0-58 0,6-6-117 15,-2 0-569-15,-1 0-910 0</inkml:trace>
  <inkml:trace contextRef="#ctx0" brushRef="#br0" timeOffset="297562.1931">15837 15501 1707 0,'0'0'279'15,"0"0"42"-15,0 0-55 0,0 0-38 0,0 0-38 16,0 0-39-16,0 0-33 0,0 0-27 0,0 0-23 16,0 0-17-16,0 0-16 0,0 0-11 0,0 0-11 15,0 0-3-15,1-53-3 0,-1 59-1 16,1 2 10-16,0 2 3 0,3 4 3 0,-2 2 8 15,0 1-5-15,-1 1 3 0,1 2-2 0,2 1-3 16,-3 5 1-16,1 0-4 0,-2 4 1 16,2-2-2-16,-1 4-1 0,3-2-2 0,-1 1-3 15,-2 2 1-15,0-1-5 0,3 3 1 0,-3-1-1 0,1 1-6 16,-2-1 5-16,0 1-6 16,0-3 1-16,0 0 3 0,-2 0-4 0,-3-4 2 0,3 1-3 15,-1-5 1-15,-3-2-2 0,4 0 1 16,-1-4 4-16,-2-1-7 0,3-4 6 0,-1-2-2 15,2-4-3-15,-2-2 9 0,3-1-7 0,0-2 2 16,0 0 0-16,0-2-6 0,0 0 4 0,0 0 0 16,0 0 6-16,0 0 2 0,0 0-1 0,0-2-1 15,0 0-13-15,0-3-3 0,0 0-18 16,0-1-12-16,0-1-15 0,0-1-36 16,0-3-31-16,0 0-73 0,3-3-179 0,-2 3-748 15,2 3-643-15</inkml:trace>
  <inkml:trace contextRef="#ctx0" brushRef="#br0" timeOffset="298096.6884">16734 15533 1015 0,'0'0'275'0,"0"0"-47"0,0 0 21 16,0 0 12-16,0 0-18 0,0 0-27 0,0 0-54 15,0 0-44-15,0 0-24 0,0 0-20 16,0 0-6-16,0 0 0 0,0 0-7 0,0 0 5 16,-107-20-3-16,89 29-8 0,-1 1 1 0,2 3-12 15,1 1-5-15,-2 2-2 0,1 1-6 0,4 3-1 16,0 0-2-16,2 2-1 0,3-1-11 15,3 1 4-15,2-1-2 0,3 0-5 0,5 1 8 16,5 1-7-16,4 1 1 0,4 1 2 0,4-2-11 16,1 1 7-16,6 0-2 0,2 0-4 15,0-1 10-15,0 1-11 0,-1 1 1 0,-1-3-3 16,-5 1-4-16,-1-3 4 0,-3-2-2 0,-6-1-1 16,-2-1 2-16,-3-2 0 15,-2-1-2-15,-4 1-2 0,-3 1 5 0,0-3-5 0,-1 3 6 16,-7-3 3-16,-1 0-7 0,-2 1 5 15,0-3-2-15,-4 0 0 0,-2 1 5 0,-3-3-4 16,1 1-1-16,-2 0 1 0,-3-3-5 16,-2-1 3-16,3-3 0 0,-5 1 4 0,1-3-2 15,1 0 2 1,-2 0-5-16,4-3-5 0,-2-1 3 0,4 0-7 16,2-3 0-16,-1 0-6 0,7-2-14 0,-1 2-10 0,4-4-21 0,3 0-22 0,3-2-32 15,-1-3-76-15,6-2-168 16,0 3-623-1,0 4-758-15</inkml:trace>
  <inkml:trace contextRef="#ctx0" brushRef="#br0" timeOffset="298442.393">16575 15554 818 0,'0'0'997'0,"0"0"-670"0,0 0 9 0,0 0-41 16,0 0-55-16,0 0-51 0,0 0-64 15,0 0-43-15,0 0-26 0,0 0-18 0,0 0-2 16,0 0-1-16,0 0 0 0,0 0 0 0,143-52-5 16,-98 51 0-16,6 0-8 0,1 0 2 0,0 1-5 15,-3 0-5-15,1 0 3 0,-8 0-8 0,-2 0 4 16,-2 0-3-16,-5 0-5 0,-5 1 3 0,-6 0-2 16,-2 0 3-16,-9-1 0 0,-2 0 1 15,-4 2-1-15,-2-2-4 0,-3 0 5 0,0 0-2 16,0 0 2-16,0 0 3 0,0 0-7 0,-1 0 3 15,-6 0-2-15,3 1-5 0,-4-1 7 16,-1 0-8-16,-3 2 4 0,2-2-3 16,0 2-2-16,-1-1 0 0,3-1-3 0,0 0 1 0,4 0-7 15,-2 0-14-15,1 2-18 0,0 1-31 16,3 0-23-16,0 2-37 0,0-1-59 0,0 1-149 16,2 0-633-16,0-2-769 0</inkml:trace>
  <inkml:trace contextRef="#ctx0" brushRef="#br0" timeOffset="298884.4775">17595 15775 1984 0,'0'0'506'0,"0"0"-235"16,0 0-60-16,0 0-25 0,0 0-38 15,0 0-31-15,0 0-27 0,0 0-22 0,0 0-19 16,0 0-5-16,-117 25-1 0,98-10-10 0,-4 3 1 15,0 3-7-15,2 1-3 0,-2 4 2 0,1 1-7 16,3 3 0-16,0 0-6 16,5 1-2-16,1-1-5 0,7-1-2 0,0-3 5 0,6-1-2 15,0-3 1-15,6-2-3 0,6-2-2 16,5-4 0-16,6-1 5 0,2-4 2 0,8-2 2 16,2-3-3-16,-1-3 2 0,4-1-7 0,-4-6 1 15,0-3 4-15,-4-3-5 0,-2 0 6 0,-2-3-7 16,-4 0-5-16,-3-2 8 0,-4-1-3 15,-2 0 7-15,-2-3 3 0,-4 1-7 0,-2-1-3 16,-4-3 0-16,-1-1-3 0,0-1 0 0,-2 1 0 16,-6-2 0-16,-3 2 0 0,-1-1 0 0,-5 1 0 15,2 1 0-15,-6 1 0 0,-4 3 0 16,3 2 0-16,-2 2 0 0,-2 2 0 0,5 4 0 16,2 2 0-16,1 2 0 0,5 2-5 15,1 4-12-15,2 0-12 0,2 3-18 0,4 4-10 16,-3 2-21-16,7 1-19 0,0 3-30 0,0 0-52 15,11 1-102-15,-2-3-404 16,-2-5-1064-16</inkml:trace>
  <inkml:trace contextRef="#ctx0" brushRef="#br0" timeOffset="299348.1326">18502 15881 1737 0,'0'0'325'0,"0"0"-46"16,0 0-61-16,0 0-22 0,0 0-29 0,0 0-12 16,0 0-31-16,0 0-29 0,0 0-21 0,0 0-21 15,0 0-4-15,0 0-2 0,0 0-5 0,-27-68-2 16,27 67-8-16,-2 1-6 0,1 0-2 0,-1 0-1 16,2 0-3-16,-3 0-3 0,-5 0-4 15,1 0-4-15,-3 0-1 0,-2 1 5 0,-3 2-1 16,-2 4 6-16,-1 1-2 0,-1 3-5 0,2 1 1 15,-2 0-2-15,0 2 1 0,3 3 3 0,0 1-3 16,1 4-2-16,2 2-4 0,2 1-5 0,1 1 1 16,3-1 1-16,3 2 5 15,4-1-2-15,-1 0 1 0,7-2-6 0,6-2 1 0,1-3 1 16,5 0 2-16,4-4 4 0,1-3-3 16,4-2 0-16,3-4 1 0,1-5-1 0,1-1 4 15,0-1 5-15,-2-6-7 0,0-3-2 16,-3-1-3-16,-2-2-6 0,-3-3 7 15,-2-1 5-15,-3-2 1 0,-5 0 1 0,1-3-2 16,-4-1-6-16,-3-1 0 0,-2-2 2 16,-4-1 0-16,0 0 3 0,-2-1-3 0,-6 0-10 0,-2 1 6 15,-5 0 0-15,-3 1 2 0,-2 3 11 0,-3 1-9 0,-3 4-4 16,-1 1-2 0,2 6-4-16,1 3-1 0,1 4 5 15,5 4-13 1,-1 0-14-16,1 3-30 0,5 5-54 15,-1 3-85-15,4-2-559 0,5-3-1103 16</inkml:trace>
  <inkml:trace contextRef="#ctx0" brushRef="#br0" timeOffset="300447.3908">19362 15995 0 0,'0'0'0'0,"0"0"383"0,0 0 59 15,0 0-28-15,0 0-34 0,0 0-33 0,0 0-52 0,0 0-48 16,0 0-41-16,0 0-33 0,0 0-25 16,0 0-25-16,-102 2-21 0,97 0-18 0,1-1-19 15,2 0-7-15,-2-1-15 0,3 1-7 0,0-1-5 0,1 2-14 16,-2-1 5-16,2 1-7 0,-1 1 2 16,1-1 2-16,0 3-2 0,0 0 2 0,0 0-4 15,0-1 1-15,0 2-2 0,1-2-1 0,3 0 6 16,1 1-2-1,3 0 6-15,5-2 2 0,2 0-3 0,8-2 10 16,5-1-10 62,8 0 0-78,6-1-1 0,6-5-14 0,4-1 6 0,3-2-7 0,5 0 2 16,0 1 1-16,1-2 0 0,-1 3-1 0,-1 1-6 0,0-2-1 0,-2 3-3 0,-2-1-1 0,-7 0 8 0,0 1-6 15,-7 1 4-15,-2 0 0 0,-5-1-4 0,-6 1 5 0,-5 1-5 0,-5 2 5 0,-8 0-2 0,-2 1-4 0,-6-2 5 16,-2 2-3-16,0-1 3 0,0 1 3 0,0 0-3 0,0 0 2 0,0 0-7 16,0 0 2-16,-2 0-3 0,-2 0 1 0,0 0 2 0,-4 0-10 0,2 0-4 0,-4 0-12 0,0 0-13 15,0 1-14-15,-5-1-22 0,3 0-24 0,-6 2-36 16,2-2-62-16,-2 0-156 0,5 0-522 16,3-2-867-16</inkml:trace>
  <inkml:trace contextRef="#ctx0" brushRef="#br0" timeOffset="300800.976">19741 15625 1690 0,'0'0'333'0,"0"0"15"0,0 0-49 0,0 0-58 0,0 0-58 0,0 0-49 0,0 0-55 0,0 0-17 0,0 0-11 15,0 0 3-15,0 0 1 0,0 0-8 0,0 0-1 16,0 0-6-16,-22 88 1 0,24-65-2 0,2 2-5 15,1 3-7-15,-3 3-5 0,2 1-4 0,-3 3-3 16,0 1 3-16,-1 2-5 0,0 3-5 0,0 0-4 16,0 0-4-16,-2 0 3 0,-3-2 3 15,2-2 1-15,-4-2-1 0,5-4-2 0,-2-3-5 16,1-4 2-16,1 0 0 0,0-6 5 0,2-2 6 16,-1-2-7-16,1-5-3 0,0-2-3 15,0-1-6-15,0-2 7 0,0-3 4 0,0-1 1 16,0 0 3-16,0 0 0 0,0 0-3 0,0 0 3 15,0 0 1-15,0-1 0 0,0-1 1 0,0 2-5 16,0 0-7-16,0-1 4 0,0 0-2 16,0 0 2-16,0 0-6 0,0-1-3 0,0 0-8 15,0 0-10-15,0-1-4 0,0 2-13 0,0 0-7 16,0-1-11-16,0 2-23 0,0-4-38 16,3-2-59-16,-1-1-120 0,2 1-418 0,-1 3-1020 0</inkml:trace>
  <inkml:trace contextRef="#ctx0" brushRef="#br0" timeOffset="301571.8626">21145 15638 887 0,'0'0'448'15,"0"0"-183"-15,0 0 23 0,0 0-6 0,0 0-30 0,0 0-22 16,-114-79-45-16,103 69-35 0,1 0-29 15,1 2-21-15,5 0-11 0,1 1-12 16,3 0-8-16,0 2-5 0,5-2-15 0,4-1-5 0,5 2-13 16,5-2-8-16,7-2 1 0,4 2-4 15,6 1-1-15,0 2 1 0,1 4-5 16,2 1-8-16,0 0 5 0,-2 5-2 16,-2 3 0-16,-4 3 3 0,-1 2-13 0,-7 1-1 0,0 1-2 0,-7 4 2 15,1 1 6-15,-6 1-2 0,-4 3 0 16,-4 2-5-16,-3 1 3 0,-3 2-1 15,-8 1 4-15,-3 1 8 0,-6 0-4 0,-4 2 0 16,-4 3-2-16,-5-1-9 0,-5 1 8 16,-2 1 1-16,-4-1 0 0,-1-2 1 0,3-4-5 0,0 0-3 15,3-8-1-15,5 0 4 16,3-3 2-16,4-2 1 16,6-2-3-16,8-2-4 0,4-3-4 0,1-1 3 15,6-2 6-15,2 1 3 0,0-1 0 0,1 1-4 0,8 1-4 0,3-1 5 0,7 1 4 16,2 0 4-16,9-3 6 15,3 1-1-15,6-1-3 0,2-2-3 0,0-1-2 0,6-2 0 16,-3 0-6-16,4-1 10 0,-5 0-9 0,2 0-1 16,-7 2 3-16,0-1-6 15,-6 0 6-15,-2 0 0 0,-8 0-5 0,-4 0 2 0,-2-1-2 16,-7 2-2-16,-3-2 9 0,-5 0-5 0,-1 0 2 16,0 0-1-16,0 0 1 0,0 0 1 0,0 0 1 15,0 0 6-15,0 1-8 0,0-1 5 16,0 0-3-16,0 0-5 0,0 0 4 0,0 0-4 15,-1 0 5-15,1 0 1 0,0-1-6 0,-1 1 1 16,-1 0-5-16,1-3 3 0,-1 2 3 16,-1-1-6-16,2-1-2 0,0 1-12 15,-1 0-6-15,0-1-10 16,-1-1-13-16,1 1-12 0,1 0-21 0,0-3-28 0,0 2-52 16,1-3-120-16,0 0-469 15,0 3-1037-15</inkml:trace>
  <inkml:trace contextRef="#ctx0" brushRef="#br0" timeOffset="302514.4251">22096 15619 0 0,'0'0'288'0,"0"0"113"16,0 0-29-16,0 0-14 0,0 0-32 0,0 0-48 16,0 0-50-16,0 0-49 0,0 0-30 0,0 0-19 15,0 0-14-15,0 0-11 0,0 0-9 0,0 0-12 16,20-62-18-16,-20 62-7 0,1 0-8 16,-1 0-9-16,0 0-4 0,0 0-10 0,0 0-6 15,0 0-2-15,0 0-3 0,0 0 1 0,0 0 2 16,0 0-1-16,0 0-3 0,0 0-2 15,0 0 2-15,0 0 0 0,0 0 3 0,0 0-5 16,0 0-3-16,0 0-3 0,0 0-5 16,1 0 3-16,-1 0 2 0,0 0 1 0,0 0 1 15,0 2-2-15,0-2-4 0,0 0-1 0,0 0 5 16,0 1-2-16,0-1 5 0,0 0 0 0,0 0-4 16,0 0 9-16,0 0-5 0,0 0 4 15,0 0 3-15,0 0-10 0,0 0 1 0,0 0-7 16,0 0-2-16,0 0 5 0,0 0-3 15,0 0 1-15,0 0 1 0,0 0-4 0,0 0-1 0,0 0 1 16,0 0 2-16,0 1-1 0,0-1 3 16,0 0-4-16,0 0-2 0,0 0 4 0,0 0-2 15,0 0 4-15,1 0 2 0,-1 0-7 0,0 0 1 16,0 0-2-16,0 1-1 0,0-1 7 0,0 0-3 16,0 0 3-16,0 0-5 0,0 0 0 15,0 0-2-15,0 0 3 0,0 0 4 0,0 1-4 16,0-1 4-16,0 0-4 0,0 0-3 15,0 0 4-15,0 0-2 0,0 0 3 0,0 0 4 0,0 0-8 16,0 0 2-16,0 0-2 0,0 0 1 16,0 0 4-16,0 0 0 0,0 0-1 0,0 0-3 15,0 0 1-15,0 0-1 0,0 0-2 16,0 0 8-16,0 1-5 0,0-1 1 0,0 0 0 16,0 0-5-16,0 0 6 0,0 0-2 0,0 0 2 0,0 0 2 15,0 0-8-15,0 0 4 0,0 0-2 16,0 1 0-16,0 0 4 0,0 2 0 15,0 0-1-15,1 2-1 0,2 1 0 0,0 0-1 16,0 4 1-16,-2-1 7 0,4 2-9 0,-2 2 5 16,-2 1-2-16,3 2-4 0,0 0 7 15,-2 0-3-15,0 2 3 0,2-1 1 0,-4 3-3 16,0 0 1-16,1 2-1 16,-1 2-1-16,0 0 5 0,0 4 1 0,0 2 0 0,0 2-1 0,-1 1 1 15,-3 2-3-15,2 2 4 0,0-1-1 0,-2-1-3 16,0 1 3-16,2-1-4 0,-4-4 0 0,4 0 3 15,-4-1-3-15,2-3 4 0,1-2-5 16,0-2-2 0,-1-4 0-16,4-3-2 0,-2-1 4 0,1-2-2 15,1-4 5-15,-1-1 0 0,1-5-4 16,0 1 3-16,0-3-3 0,0-1 1 0,0 0 6 16,0 0-6-16,0 0 9 0,0 0-1 0,0 0 0 0,0 0 6 0,0 0-4 0,0-2 0 0,0-2-5 15,0-3-5-15,0-2-4 0,1-1-6 16,0-2-10-16,0 0-13 0,0 0-17 0,0-2-22 15,4-2-32-15,-1 1-37 0,3-1-82 16,2 0-219-16,-4 3-765 16,1 5-552-16</inkml:trace>
  <inkml:trace contextRef="#ctx0" brushRef="#br0" timeOffset="303124.373">22918 15854 1440 0,'0'0'741'0,"0"0"-430"0,0 0-63 16,0 0-25-16,0 0-47 0,0 0-29 15,0 0-30-15,0 0-34 0,0 0-20 0,0 0-14 16,0 0-15-16,0 0-4 0,0 0-12 0,-7-74-4 16,-1 76-1-16,-4 4-1 0,0 1 4 0,-7 4-4 15,0 2 4-15,-2 2-3 0,0 5 2 0,2 0 3 16,-2 3-4-16,0 2 4 0,1 3-4 15,0 1-5-15,1 2 4 0,6-3-12 16,2 3 3-16,1-4 1 0,4 0-7 0,4-3 5 0,2-2-3 16,1-3 4-16,8-2 2 0,2-3 4 15,5-1 1-15,4-4-3 0,5-3 5 0,4-3-4 16,3-3 0-16,3 0-3 0,0-1-5 16,1-7 6-16,-1-2-3 0,4-3 2 0,-6-3 5 15,-1 2-7-15,-3-2 1 0,-4-2 2 0,-7-2-6 16,0-1 6-16,-6-1-5 0,1 0 2 0,-7-3 6 0,1 0-2 15,-5-1 4-15,-2 0-8 0,0 2 3 16,-2 0-11-16,-6 4 5 0,-2 0 2 16,-1 2-5-16,-4 1 6 0,-3 1-4 0,-4 0 0 0,-4 3 2 15,1 0-2-15,-4 0 2 0,2 2-2 16,3 3-3-16,-2 0 2 0,5 3-3 0,1 3 3 0,2 1-2 16,6 1 0-16,-1 0-8 0,3 5-15 15,2 2-5-15,4 2-20 0,-1 2-15 0,5 2-17 16,5 1-29-16,4-2-35 0,6 2-58 0,5 0-125 15,6-1-209-15,-5-6-635 0,-7-1-106 0</inkml:trace>
  <inkml:trace contextRef="#ctx0" brushRef="#br0" timeOffset="303559.1822">23624 15845 1818 0,'0'0'459'15,"0"0"-94"-15,0 0-104 0,0 0-54 16,0 0-37-16,0 0-29 0,0 0-38 0,0 0-25 15,0 0-22-15,0 0-23 0,0 0-3 0,0 0-17 16,0 0-1-16,0 0 3 0,-31-15-4 16,17 29 8-16,-4 1-4 0,-2 3 2 0,6 1 0 15,-4 3-3-15,2 2-1 0,3 0-5 16,3 1-6-16,0 1-3 0,6-1 1 0,-2 0 4 16,6-3-5-16,0-1 8 0,6-1-3 0,0-2-3 15,7-3 11-15,2-3-9 0,1-1 7 0,4-2-3 16,1-3-2-16,1-3 5 0,0-3-4 0,0 0 6 15,-1-5 5-15,5-4-6 0,-2 0 1 0,-3-2-9 16,0-2 0-16,-2 0-2 0,-2 0 3 16,-5-3 5-16,-1 0-5 0,0-3 4 0,-3 0-3 15,-1-3-2-15,-2 1 5 0,0-2-5 0,-2 0 1 16,-2 1 0-16,-1-1-7 0,0 1 4 0,-6 0-5 16,-1 2 4-16,-2 1 4 0,-4 3-4 0,-2 0 4 15,-4 3-7-15,3 2 5 0,-4 2-8 16,1 3 1-16,0 2-5 0,0 1-18 0,4 3 3 15,-1 0-14-15,5 2-11 0,0 4-4 16,1 0-28-16,2 1-21 0,4 1-32 0,0 3-60 16,4-1-118-16,0-1-429 0,3-5-982 0</inkml:trace>
  <inkml:trace contextRef="#ctx0" brushRef="#br0" timeOffset="304396.3384">24495 15918 9 0,'0'0'579'0,"0"0"-152"15,0 0-110-15,0 0-3 0,0 0-24 0,0 0-28 0,0 0-40 0,0 0-44 0,0 0-34 0,0 0-20 0,0 0-9 0,1-80-7 0,0 76-12 16,-2 0-7-16,1 1-13 0,-1-1-12 0,0 1-7 15,0 2-15-15,0-2-3 0,1 2-6 16,-1 1-10-16,1 0 3 0,-2 0-14 0,-1 0-1 16,2 0-5-16,-1 0-6 0,-4 0 4 0,4 3-3 0,-3-2 2 15,-1 2 4-15,1-2-2 16,0 3 2-16,0 0-4 0,0-1 2 0,0 1-2 16,-1 0 4-16,-1 0 2 0,3 1-4 0,-3-1 5 0,3 0-7 15,-3 0-1-15,3 0 3 0,-2 1-2 16,2 0 2-16,-1 1 0 0,1 1-4 0,-3 0 3 15,4 0-6-15,-3-2 8 0,2 4-2 16,-3-1-1 0,1 2 4-16,-2 1-7 0,0 0 6 15,0 1-1-15,-3 1 3 0,3 1-1 0,3 0-3 16,-2 1 2-16,3-2-6 16,-2 4 1-16,3-1 5 0,2 1-5 0,1 1 9 0,0 0-4 0,4 0-6 15,5 0 7-15,1-1-5 0,4-1 9 0,4-1 5 16,6 0-4-16,3-1 0 0,2-3-6 0,3-2-2 15,-1-3 1-15,4-1 1 0,-3-4 5 16,-3-1-1-16,-1-1-1 16,-1-6-4-16,-3-4-3 0,1 0 8 15,-3-2-7-15,-2-1 9 0,-4-2-3 0,-1-2-7 16,-5-3 7-16,-1-1-2 0,-4-2 1 0,2 1 6 16,-6-2-4-16,-1-2 2 0,0 1-6 0,-1-2 0 15,-9 2-2-15,1-2-4 0,-4 3 3 0,-6 0-4 0,-3 2 4 16,0 1-5-16,-5 6 3 0,3-1 0 0,-2 5-3 0,3 5 3 0,4 2-7 0,-2 4-12 15,2 1-16-15,0 4-26 0,4 4-37 0,-1 3-66 16,5 1-223 0,2-1-917-16,6-5-532 15</inkml:trace>
  <inkml:trace contextRef="#ctx0" brushRef="#br0" timeOffset="305345.087">25414 16199 0 0,'0'0'0'0,"0"0"376"16,0 0 25-16,0 0-22 0,0 0-40 0,0 0-50 0,0 0-52 0,0 0-36 0,-88-36-27 0,81 35-19 0,1 0-11 0,3-1-20 0,0 1-17 0,2 1-14 0,0 0-15 0,-1 0-9 0,2 0-8 0,0 0-7 15,0 0-7-15,0 0-11 0,0 0-6 16,0 0-3-16,0 0-2 0,0 0-1 0,0 0 0 16,0 0-7-16,0 0-2 0,0 0-1 15,0 0 0-15,0 0 5 0,2 0 2 0,-1 0 0 16,1 0-4-16,0 0-3 0,4 1-1 0,1 1 4 0,6-2 1 15,0 0 1-15,5 0-5 16,2 0-2-16,4 0-3 0,3 0 1 0,2-2 4 16,3 1-8-16,2-1 6 0,5 1-5 0,2-2-2 15,1 1 2-15,1 1-1 0,4-3 3 16,-2 2-1-16,1-1-4 0,-4 0-2 0,-1 0-8 16,-2 2 6-16,-5-1 5 0,-4 1-1 15,-4-2 1-15,-5 1-3 0,-2 0 2 0,-7-1-3 16,-1 2 3-16,-5 1 1 0,-2 0-3 0,-2-1 8 0,-2 1-3 15,0 0-3-15,0-1 4 0,0 1-2 16,0 0 3-16,0 0 3 0,0 0-9 0,0 0 4 0,0 0-4 16,0-1 2-1,0 1 1-15,0-1-3 0,0-2 2 0,-2 1-8 16,0-1 1-16,0 0-7 0,-1 1-6 0,0 0-2 16,-2-1-15-16,-1 1-14 0,-3-2-24 15,-1 2-26-15,-4 0-23 0,-2-1-49 16,-5 0-94-16,0 1-274 0,2-1-662 0,9 2-181 15</inkml:trace>
  <inkml:trace contextRef="#ctx0" brushRef="#br0" timeOffset="305724.5581">25624 15838 1963 0,'0'0'285'0,"0"0"27"0,0 0-45 0,0 0-47 0,0 0-35 16,0 0-47-16,0 0-46 0,0 0-40 0,0 0-27 15,0 0-9-15,0 0-8 0,0 0 4 0,0 0 3 16,0 0 2-16,0 0 7 0,0 0 5 16,0 0 2-16,8 110 0 0,-6-79-1 0,-2 2-11 15,0 2-5-15,0-1-3 0,0 3-5 0,-3 0 2 16,-4 1 4-16,4-2-11 0,-2-2 4 0,-1 1-4 16,-1-4-2-16,1-3 9 0,2-1-5 15,0-5 3-15,1-4-4 0,1-2-2 0,1-5-2 16,1-2 0-16,0-1 2 0,0-2-3 15,0-2-4-15,1-1-14 0,1 0-18 0,2-3-13 16,-1 3-34-16,0-2-14 0,3 1-46 0,2-2-89 16,0-2-277-16,-2-2-740 0,1 1-138 0</inkml:trace>
  <inkml:trace contextRef="#ctx0" brushRef="#br0" timeOffset="306234.5041">26465 15647 1361 0,'0'0'515'0,"0"0"-310"0,0 0 35 0,0 0 4 16,0 0-33-16,0 0-16 15,0 0-42-15,0 0-34 0,0 0-28 0,0 0-10 16,0 0-13-16,0 0-5 0,0 0-7 0,0 0-15 0,-16-93-12 16,16 93-9-16,0 0-6 0,0 0-3 15,1 0-2-15,7 0-1 0,2 0 0 0,8 0 3 16,7 1-3-16,9 1 3 0,4 1 1 16,10 0-6-16,3 0 4 0,1 1-8 0,7-2 0 15,-2 2 4-15,-1 1-3 0,0-2 4 0,-2 4-2 16,-6-3-3-16,-3 1 1 0,-8 0-2 0,-3-1 1 15,-8 0 2-15,-5-1-1 0,-6-1 1 0,-7-1-5 16,-7 0 4-16,0 1-1 0,-1-1 2 16,0 2 4-16,-1 2-4 0,-3 3 3 0,-4 3-3 15,-1 2 3 1,-4 0 3-16,-3 3-2 0,2 0 6 16,-3 3-5-16,1 0-3 15,-2 1-3-15,1 3 1 0,-2 3 4 0,2 2-1 0,0 1 3 0,-1 3-5 16,0 0-5-16,0 2 4 0,1 2-8 0,-2 1 4 0,-1 2 2 15,0 3-4-15,-3-1 7 0,1-1-5 0,0 3 0 0,2 0 6 16,0-2-4-16,2 0 1 16,1 1-1-16,-3-5-6 0,5-5 3 0,-1 1 0 0,1-5 4 15,0-1 1-15,4-2-1 0,1-4 0 0,-1-3-6 0,3-2 7 16,2-5-7-16,2-1 6 0,1-2 1 0,1-2-9 16,1-3 6-1,1-2-7-15,-1-1-3 0,1 0-2 0,0 0-5 0,0 0-7 0,0 0-11 16,0-1-12-16,0-3-24 0,1-1-19 15,-1-3-30-15,0-4-62 16,0-2-94-16,1-3-287 0,0 5-660 0,0 2-107 0</inkml:trace>
  <inkml:trace contextRef="#ctx0" brushRef="#br0" timeOffset="306601.548">26548 16120 1648 0,'0'0'317'0,"0"0"35"15,0 0-31-15,0 0-37 0,0 0-62 16,0 0-64-16,0 0-60 0,0 0-26 0,0 0-15 16,0 0 0-16,0 0-2 0,0 0-9 15,0 0-2-15,0 0-12 0,157-23-5 0,-109 23 4 16,3 0-13-16,2-1 1 0,3 1-2 0,2 0-14 16,-2-1 7-16,-5 1-3 0,0 0 4 0,-5 0 0 15,-3-1-1-15,-4 1-4 0,-4 0-3 16,-5-1 4-16,-2-1-3 0,-6 0 4 0,-6 1 2 15,-3 0-11-15,-6 1 10 0,-3-1-4 0,-3-1-2 16,-1 2 16-16,0 0-10 0,0 0 4 0,0 0-4 16,0 0-7-16,0-1-1 0,0 1 0 0,0 0 3 15,0 0-3-15,0 0-1 0,0-1-2 16,-1 0-19-16,1-1-4 0,-2-1-27 0,2 2-17 16,0-1-21-16,0 1-47 0,0-1-46 0,0 0-100 15,3-2-199-15,-1 2-337 0,2 1-870 0</inkml:trace>
  <inkml:trace contextRef="#ctx0" brushRef="#br0" timeOffset="307020.1672">27698 15993 0 0,'0'0'332'0,"0"0"328"0,0 0-60 0,0 0-90 0,0 0-112 0,0 0-104 0,0 0-72 16,0 0-49-16,0 0-25 0,0 0-28 0,0 0-31 16,0 0-24-16,0 0-22 0,0 0-15 0,88-41-11 15,-95 47-1-15,-4 2 0 0,-6 3 0 0,1 1 13 16,-2 4-12-16,-3 4 0 0,0 2 2 15,2 3-14-15,-1 2 11 0,1 3-7 0,1-2-5 16,4 3 7-16,0 0-7 0,4-2 2 16,4-2-2-16,2-2-5 0,0-2 2 0,4-3-1 0,6-3 4 15,2-2 3-15,2-3 1 0,4-1 2 0,0-4 0 16,8-4 6-16,1-2-5 16,1-1 3-16,5 0-3 0,-2-5-9 0,2-5 5 0,-1-1-7 15,1-2 5-15,-4-2 4 0,1 0-3 0,-5-1 2 16,0-1-3-16,-1-2-1 0,-2-1 1 15,-4-3-2-15,1-3 6 0,-3 1-7 0,-2-1 6 16,-3-1-2-16,-3 2-5 0,-2-2 8 16,-2 2-9-16,0 0 9 0,-7 3 0 0,-3 1-5 15,-5 1 1-15,0 2-7 0,-5-1 0 0,-3 3 3 16,0 2-2-16,-2 2 2 0,-1 3-3 0,-1 0 2 0,1 3-3 16,1 1-1-16,1 3 6 0,2 2-15 15,1 0 7-15,3 0-7 0,-1 3-13 16,7 3 3-16,0 2-23 0,3 2-10 0,2 1-14 0,5 0-28 15,2 2-13-15,1 1-35 16,9 0-42-16,6-1-60 0,2-1-159 0,-2-2-462 0,-4-2-784 16</inkml:trace>
  <inkml:trace contextRef="#ctx0" brushRef="#br0" timeOffset="307468.2241">28592 16009 1080 0,'0'0'613'0,"0"0"-148"0,0 0-128 0,0 0-53 0,0 0-74 0,0 0-49 0,0 0-27 0,0 0-31 16,0 0-19-16,0 0-13 0,0 0-17 15,0 0-6-15,0 0-12 0,0 0-10 0,-22-84-8 16,14 84-6-16,2 0 0 0,-4 4-6 0,-3 3 6 16,0 2-5-16,-5 2 4 0,2 2 5 0,-5 4-8 15,1 1 3-15,-4 1-6 0,1 3-1 16,-1 2 7-16,4 1-5 0,2-1 3 0,1 1-4 0,6 1-6 15,3-4 6-15,6 0-6 0,2-1 4 16,0-4 3-16,5 2-2 0,5-2 3 0,5 0-3 0,3-4 0 16,4-1 3-16,2-3 1 0,5-2 1 15,2-3 0-15,-1-2 3 0,1-2-5 0,-1-2 1 16,-1-6 0-16,0-1-3 0,-6 0 5 16,3-2-3-16,-7 0-1 0,1-3 1 0,-4-3-3 15,1-2 7-15,-6 0-2 0,-1-1 1 0,-2-1-3 16,-2 0-7-16,0-2 2 0,-4 0-3 0,-1 0 7 15,-1 2 0-15,0 2-3 0,-3 1 2 16,-5 1-4-16,-3 2 3 0,-4 0 4 0,-3 3-4 16,-3 2-4-16,-3 1-2 0,0 2-4 0,-3 3 2 15,4-1-4-15,2 5 0 0,2 0-11 0,3 0-6 16,1 3-11-16,3 4-16 0,1 1-6 16,1 0-29-16,3 1-18 0,1 2-32 15,4-1-65-15,0 0-117 0,7-3-301 0,0-1-567 16,0-3-10-16</inkml:trace>
  <inkml:trace contextRef="#ctx0" brushRef="#br0" timeOffset="308158.161">29364 16034 0 0,'0'0'216'16,"0"0"131"-16,0 0-12 0,0 0-27 0,0 0-33 15,0 0-42-15,0 0-46 0,0 0-35 16,0 0-15-16,0 0-5 0,0 0 0 0,0 0-4 16,0 0-3-16,53-52-7 0,-51 50-1 0,-1-2-10 15,-1 2-11-15,0-2-9 0,0 1-15 0,0 1-6 16,-1-2-12-16,-2 2-4 0,1 0-4 0,-4-1-9 16,3-1 2-16,-2 1-5 0,-2 0-3 0,-1 1 2 15,0-1-9-15,1 2-2 0,-2 1-6 16,-3 0-3-16,0 0 1 0,-1 0-2 0,1 5 6 15,-6 1-3 1,4 0-3-16,-3 1 1 0,-1 3-2 0,0 0 0 0,0 3 1 0,0 1-9 0,-2 2-3 16,1 1-3-16,-1 4-4 15,1-2 8-15,5 4 2 0,-1 1 3 16,3-1 3-16,7 2-5 0,-2-2-5 0,7-1 0 16,0 0 3-16,5-1 2 0,7 1 4 0,2 0-2 15,5-1-5-15,3-1 4 0,4-3 0 16,-1-3 6-16,2-2 4 0,-2-4-5 0,3-3-2 0,1-3-5 0,0-2-3 15,-1 0 4-15,0-6 3 0,1-2 6 16,-2-2 0-16,-4-4-6 0,-3-2-4 0,1-1 0 16,-4-2 1-16,-2-1 3 15,1-3 2-15,-3 0-3 16,-3 0-4-16,0-2 1 0,0 1-2 0,-7-1 4 16,-1 0 8-1,-2-1-5-15,0 1-5 0,-6 1-3 16,-5 0-2-16,-3 4 5 0,-1 0 1 0,-2 5-4 0,1 2 0 0,-1 6 0 0,1 1-16 15,2 5-20-15,-3 1-22 16,2 2-36-16,-3 8-62 16,6 2-154-1,1-1-847-15,4-4-687 16</inkml:trace>
  <inkml:trace contextRef="#ctx0" brushRef="#br0" timeOffset="313510.7756">17351 16952 2109 0,'0'0'162'0,"0"0"36"0,0 0 18 0,0 0-3 0,0 0-18 0,0 0-22 15,0 0-42-15,0 0-32 16,0 0-15-16,0 0-20 0,0 0-5 0,0 0-13 16,-26-71-21-16,26 71 0 0,0 0-11 0,0 1-2 0,0 2 7 15,0 2-5-15,0 1 7 0,3 2-5 0,-1 1 4 0,0 2-3 16,1 0-2-16,1 1 9 0,-1 2-8 16,0-1 9-16,0 3-10 15,-1-1-2-15,0 2 9 0,-2 1-12 0,1 3 6 16,2 2-9-16,-3 2-7 0,0 3 0 15,0 0 0-15,0 4 0 0,0-3 0 16,0 5 0-16,0-2 0 0,0 1 0 16,0-2 0-16,-3 1 0 0,3-4 0 15,-1 4 0-15,1 0 0 16,-2-1 0-16,1 0 0 0,0-1 0 0,0-4 0 0,-1-4 0 16,2-1 0-16,0-4 0 0,-2-2 0 0,2 0 0 15,-1 3 0-15,1 0 0 16,0-1 0-16,0 1 0 0,0 0 0 15,0-2 0-15,0 2 0 0,0-3 0 0,0 0 0 16,0-2 0-16,0-1 0 0,0-2 0 0,0-1 0 0,0-3 0 16,0 0 0-16,0 0 0 0,0-3 0 15,0 0 0-15,0-1 0 16,0 0 0-16,0 0 0 0,0-2 0 0,0 0 0 16,0 0 0-1,0 0 0-15,0 0 0 0,0 0 0 0,0 0 0 0,-1 0 0 0,1 0 0 0,0 0 0 0,0 0 0 0,0 0 0 16,-1 0 0-16,1 0 0 0,0 0 0 0,0 0 0 0,0-2 0 0,-1 1 0 0,1 0 0 15,0 1 0-15,0-1 0 0,0 0-16 0,0 0-34 0,0-1-26 16,0-1-51-16,0-3-32 0,1-1-72 0,1-2-162 0,-1 1-604 16,3 2-733-16</inkml:trace>
  <inkml:trace contextRef="#ctx0" brushRef="#br0" timeOffset="314009.9815">18111 17190 1908 0,'0'0'349'0,"0"0"-207"15,0 0 31-15,0 0 25 0,0 0-8 0,0 0-16 16,0 0-32-16,0 0-41 0,0 0-20 0,0 0-23 15,0 0-8-15,0 0-5 0,0 0-9 0,0 0 6 16,-76 14-7-16,54 6-1 0,3 4-1 0,1 1-12 16,1-1-1-16,2-1-7 0,0 2 0 15,4 0 5-15,1 2-7 0,2 0 3 0,6 1-12 16,2-1-2-16,0-2-2 0,5-4 2 0,7 2 5 16,3-4-4-16,4-3 6 0,4-2-5 0,3-5-5 15,2-3 17-15,1-3-12 0,1-3 5 16,-1 0 5-16,-2-4-16 0,-3-4 11 0,0-5-8 15,-2-2 3-15,-4-1 8 0,-1 0-4 16,-3-2 4-16,-2 1-4 0,-4-1-4 0,-2-2-1 0,-5 1 0 16,-1-2 8-16,0 2-7 0,-1-2 8 15,-6-3-5-15,-3-1-7 0,-1 1 11 0,-4 1-12 16,0 2 10-16,-2-1-2 0,1 0-10 0,-2 1 9 16,0 3-6-16,-1 0 4 0,-1 6 7 15,0 3-5-15,-1 3-1 0,-3 2-10 0,2 3 5 16,1 1-3-16,0 0-1 0,4 0 6 15,1 5-16-15,2 2-3 0,3 0-23 16,3-1-11-16,3 1-12 0,2 1-31 0,1 3-25 16,2-1-59-16,4 1-106 0,5-3-243 0,0-2-693 15,-4-1-174-15</inkml:trace>
  <inkml:trace contextRef="#ctx0" brushRef="#br0" timeOffset="314666.3959">19293 16837 1611 0,'0'0'226'0,"0"0"15"0,0 0-14 0,0 0-14 16,0 0-21-16,0 0-15 0,0 0-38 15,0 0-18-15,0 0-19 0,0 0-17 0,0 0-1 16,0 0-23-16,0 0-3 0,0 0-8 0,-45-114-16 15,40 114 2-15,-4 0-6 0,-1 0-3 0,0 2 4 16,-1 2-7-16,-3 3 2 0,0 0-6 0,-2 2-4 16,-1 1 3-16,-2 1-4 0,-1 1 3 0,3 0 2 15,-3 2 0-15,0 0-6 0,2 4-6 16,-1-2 2-16,0 2-7 0,0 3 9 16,1 3 2-16,-1-1-4 0,-1 2 3 0,2 2-8 15,0 1 2-15,2 1 3 0,-1 0-2 0,0 4 2 16,2 3-8-16,-1 3-5 0,2 0 3 0,3 0 0 15,0 1 7-15,2 3-1 0,3-2-1 0,2 0-5 16,-1-1-4-16,4-3 4 0,1 0-3 0,0-8 6 16,5-4 4-16,-2-5-4 0,4-2 12 15,0 0-13-15,3 0 6 0,5-1-8 0,-1 2 0 16,6-1 0-16,1-4 0 0,3 0 0 0,3-2 0 16,2-4 0-16,1-2 0 15,-1-5 0-15,3-1 0 0,-1-4 0 0,-1-5 0 0,-2-2 0 16,-2-1 0-16,4-6 0 0,-1-3 0 15,-2-2 0-15,-5-2 0 0,-9 0 0 0,-7 3 0 16,-4-1 0-16,-2 3 0 16,-3 2 0-16,-4 2 0 0,-4 0 0 0,1 3 0 0,-2 2 0 15,-4 1 0-15,-1 2 0 16,-4 1 0-16,-3 1 0 0,-3 1 0 16,-2 2 0-16,0 0 0 0,0 3 0 15,0 0 0-15,1 2 0 0,3 3 0 0,1 1 0 0,3 0 0 0,3 1 0 0,2 2 0 0,2 2 0 16,2 1 0-16,3-1 0 15,1 2 0 1,2 0-24-16,3-1-13 16,2 1-13-16,1-1-18 0,1-1-30 0,7 0-34 15,3-4-53-15,4-2-110 0,-2-2-303 0,-6-1-681 0</inkml:trace>
  <inkml:trace contextRef="#ctx0" brushRef="#br0" timeOffset="315166.3472">20128 16890 2138 0,'0'0'311'0,"0"0"-211"16,0 0 39-16,0 0 26 0,0 0 2 0,0 0-10 16,0 0-41-16,0 0-31 0,0 0-29 0,0 0-7 15,0 0-3-15,0 0-7 0,-122-72-1 0,108 81-9 16,1 1-3-16,-2 4 4 0,-2 2 3 0,1 2 3 15,1-1 2-15,-1 3-6 0,1-2-9 16,3 0-1-16,-1-2-4 0,3 3-4 0,2 1 6 16,0 0-7-16,6 1-9 0,1-2 2 15,1 1 4-15,3 0 3 0,6 3 9 0,6 0-7 16,0 2-7-16,5 2-4 0,1-2-5 0,3 0 7 16,2 0 0-16,2 0 1 0,-2 0 0 0,2-2-1 15,-3-1-7-15,-3-4 3 0,-2 0 0 16,-1 1-1-16,-4-3 6 15,-3 2-9-15,-2-1-5 0,-2-2 6 0,-3-1-4 0,0 0 11 0,-3 3 3 16,-1-2-2-16,-1 0-4 0,0-1-4 16,0-1 1-16,-3-1 2 0,-2-3 6 0,1 3 4 15,-1-2-12-15,0 1 0 0,-1-2 0 0,-2 1 0 16,0 1 0-16,-2 0 0 16,-3-1 0-16,2-1 0 15,-3-1 0-15,-1-1 0 0,0-2 0 0,-2 1 0 16,-2-1 0-16,2 0 0 0,-4-3 0 0,2 0 0 0,-2-1 0 15,0-1 0-15,1 0 0 0,-1 0 0 16,-1 0 0-16,4-4 0 16,-2-1 0-16,0-1 0 0,4-1 0 0,-2 1 0 0,3-1-17 0,2-2-39 0,0-1-25 15,-1-4-29-15,4-3-41 16,0-4-63-16,4-3-176 0,1 6-635 0,5 5-737 0</inkml:trace>
  <inkml:trace contextRef="#ctx0" brushRef="#br0" timeOffset="315531.2965">19863 16912 2458 0,'0'0'185'16,"0"0"33"-16,0 0-9 16,0 0-40-16,0 0-26 0,0 0-31 0,0 0-32 0,0 0-10 15,0 0-12-15,0 0-10 0,0 0-4 0,152-84-7 16,-111 84-3-16,4 0-4 0,1 0-3 0,1 3-4 15,-1 2-8-15,3 0 0 0,-4-2-2 16,-2 2 1-16,-3-2 3 0,-5 2-4 0,-4-1-3 16,-6-1-1-16,-3 1-11 0,-6-2 2 0,-3 0 5 15,-6 0-4-15,-1 0 10 0,-4 1 0 0,-2-3-8 16,0 0 2-16,0 0 1 0,0 0-2 16,0 0-4-16,0 1 0 0,-2-1 0 0,0 1 0 15,-1-1 0-15,2 0 0 0,-1 0 0 0,0 0 0 16,-1 0 0-16,-1 0 0 0,3 0 0 0,0 0 0 15,1 0 0-15,0 0 0 0,0 0 0 16,0-1-43-16,0 0-20 0,0-1-18 0,0 1-33 16,0 0-45-16,0 1-78 0,0 0-206 0,0 1-704 15,0 0-593-15</inkml:trace>
  <inkml:trace contextRef="#ctx0" brushRef="#br0" timeOffset="315946.9898">21037 17074 2175 0,'0'0'278'0,"0"0"-67"0,0 0 8 0,0 0-15 0,0 0-31 0,0 0-21 0,0 0-29 0,-119 119-25 0,91-93-18 0,1 0-17 0,1 2-14 0,-2 0-5 0,5 2-2 0,-1 0-10 0,5-1-1 0,3-2-13 0,2 0-11 0,6-1-1 15,1 0-1-15,6-3 8 0,0-2 3 0,6-3 0 16,4-2-9-16,6-2-4 0,-1-4 3 0,6 0-6 15,6-3 14-15,-2-2-4 0,6-3-10 16,0-2 0-16,0 0 0 0,1-3 0 0,-1-6 0 16,-1-2 0-16,-3-1 0 0,0-3 0 0,-1-2 0 15,-4-3 0-15,-6 0 0 0,0 1 0 0,-5-1 0 16,-3-1 0-16,-1-1 0 0,-2-3 0 0,-4 0 0 16,0 0 0-16,-1 0 0 0,-8 0 0 15,0 0 0-15,-3 0 0 0,-3 0 0 0,-3 1 0 0,-4 1 0 16,-4 2 0-16,-1 1 0 15,-5 2 0-15,0 2 0 0,0 2 0 0,-2 2 0 0,5 2 0 16,-1 5 0-16,2 3 0 0,5-1 0 0,5 3 0 16,2 0 0-16,4 0 0 0,3 5 0 15,5 3 0-15,0 0-53 0,4 0-18 0,2 2-14 16,9-2-23-16,3 3-32 0,7-1-47 16,7 2-95-16,2-2-264 0,-6-3-696 0,-7-2-139 0</inkml:trace>
  <inkml:trace contextRef="#ctx0" brushRef="#br0" timeOffset="316347.3603">21539 17127 1325 0,'0'0'993'0,"0"0"-663"0,0 0-52 0,0 0-47 0,0 0-48 0,0 0-28 0,0 0-33 16,0 0-30-16,0 0-17 0,0 0-29 0,0 0-9 0,0 0-11 15,0 0-10-15,0 0 5 0,0 0-3 0,-56-5 5 16,34 24-1-16,1 4 1 0,3 3-6 0,-2 1-9 15,2 1-1-15,1 1 2 0,-2 1-2 0,7-5 1 16,-1 2-5-16,4-2-10 0,1-1 2 0,7-2 2 16,0-1 7-16,1-3 10 0,4-3-7 15,5-1-6-15,6-3-4 0,0-3 0 0,5-2 2 16,0-1 10-16,3-2-2 0,3-2-7 0,1-1 0 16,0-1 0-16,4-4 0 0,3-2-7 0,0 0 11 15,-2-1-1-15,-3-3-3 0,-3-4 0 16,-3 0 0-16,-5-2 0 0,-1 1 0 15,-4-2 0-15,-3 1 0 0,-2-2 0 0,-3-2 0 0,-4 0 0 16,-1-1 0-16,-7 1 0 0,-4 3 0 16,0-1 0-16,-5-1 0 0,-3 2 0 0,-4-2 0 15,-1 2 0-15,-5 3 0 0,0 2 0 0,4 4 0 16,-4 0 0-16,0 0 0 0,6 4 0 0,0-1 0 16,6 3 0-16,1 2 0 0,6 1 0 15,3 0-42-15,1 0-13 0,3 0-20 0,-1 0-23 16,4 5-36-16,0 1-74 0,5 0-145 0,-2-3-499 15,4-1-918-15</inkml:trace>
  <inkml:trace contextRef="#ctx0" brushRef="#br0" timeOffset="317120.3943">22472 17185 2099 0,'0'0'309'0,"0"0"-143"16,0 0-10-16,0 0 6 0,0 0-21 16,0 0-11-16,0 0-31 0,0 0-29 0,0 0-14 15,0 0-15-15,0 0-2 0,0 0-6 0,0 0-7 16,0 0-2-16,-26-92-8 0,26 92 5 0,0 0 1 16,0 0-7-16,0 0 1 0,-1 0-10 15,1 0-1-15,0 0 5 0,0 0-1 0,-1 0 5 0,1 0-3 16,0 0 0-16,0 0 3 0,0 0-2 15,-1 0 7-15,-1 0-8 0,-2 1 2 0,0-1-1 16,2 1-5-16,-3 1 5 0,2-1-7 16,1 1 3-16,-4 0 0 0,4 1-11 0,-1 0 11 15,-3-1-9-15,5-1 0 0,-2 0 15 0,0 2-10 16,0-2 5-16,2 0-6 0,0 1-8 16,-1-2 5-16,1 3-4 0,-1-2 9 0,-1 0-2 0,2 1 1 15,1-1-3-15,0 1-4 0,-1-2 7 16,1 0-6-16,-1 0 8 0,1 0 1 0,0 0-9 15,-1 0 4-15,1 1-4 0,-1-1 5 16,1 1 1-16,-3-1 0 0,2 1 3 0,-1-1-7 0,1 0 5 16,1 0-2-16,-1 0 2 0,0 0 10 15,-1 1-9-15,-1 1 3 0,2-2-2 16,-1 0-8-16,2 0 10 0,-2 0-4 0,1 0 4 16,-4 0 0-16,4 1-4 0,-2 0 2 15,-2-1-3-15,1 0 1 0,-1 0 8 0,1 0-1 16,-2 0-2-1,-1 3-3-15,-3-2-8 16,-1 3 3-16,-3-1 4 0,0 3 6 0,-3 2-5 0,1 0 5 0,-3 2-7 16,1 1-4-16,0-2 10 0,4 2-8 0,-3 1-3 0,4 1 0 15,-4 0 0-15,4 4 0 0,-1 1 0 0,-1 2 0 16,4 3 0-16,-1 1 0 0,2 2 0 16,2 1 0-16,3-1 0 0,1 0 0 15,4 3 0-15,4-3 0 0,5 1 0 0,5-3 0 0,4 0 0 16,-3-5 0-16,5-4 0 0,-2-4 0 0,2-1 0 15,3-2 0-15,3-1 0 0,1-1 0 16,4-1 0-16,5-3 0 0,-2-1 0 16,12-1 0-16,4-6 0 0,0-7 0 0,-3-2 0 0,-10-3 0 0,-10-2 0 15,-9 1 0-15,-2-2 0 0,-5-2 0 0,-3-4 0 16,-5 0 0-16,2-3 0 16,-5-1 0-16,-3 2 0 0,-3 0 0 15,-6 2 0-15,-3 0 0 0,-4 0 0 0,-1 5 0 0,-2 3 0 0,0 4 0 0,1 4 0 16,1 1 0-16,3 1-46 0,6 2-57 15,1 4-69-15,1 1-158 0,6 2-710 0,1 0-812 16</inkml:trace>
  <inkml:trace contextRef="#ctx0" brushRef="#br0" timeOffset="318182.9645">22311 17368 2714 0,'0'0'82'0,"0"0"3"16,0 0 36-16,0 0 12 0,0 0-14 0,0 0-3 15,0 0-35-15,0 0-16 0,-137-28-7 16,101 46-8-16,-3 5-3 0,-2 2-7 0,6 4-10 16,-1 2-11-16,4 1-2 0,2 0-7 0,1 3 0 15,7 1 3-15,2-4-6 0,2-3 5 0,7-6-2 16,1-4-10-16,5 1 20 0,-1-2-14 15,5 1 11-15,1 0-3 16,0-3-25-16,8-2 17 0,4-2-15 0,1-4 16 0,7-3 13 0,0-4-6 0,7-1 1 16,-2-4-11-1,4-6-7-15,1-4-6 16,8-9 16-16,4-8-4 16,0-10-13-16,2-2 17 0,-7-3-23 15,-2 2 9-15,-6-1 19 0,0 3-14 0,-3 1 9 0,-5 2 1 16,-7 3-13-1,-4 4 8-15,-2 2-2 0,-8 3 1 0,0 6 7 0,-1 5-6 16,-7 3 7-16,-3 5-13 0,-3 4 6 0,-5 4-5 0,-4 3-2 0,-3 8 10 0,-4 8-14 16,-1 5 14-16,0 2-4 0,2 5-4 15,-1 2 13-15,1 5-13 0,1 3 0 0,1 5 4 0,-1 3-14 0,7-4 6 0,3-3-2 0,7-7 5 0,6-7 21 16,5-6 3-16,0 1-7 0,3 0-14 16,6-1-11-16,3-1-6 0,5-3 13 15,3-6 20 1,3 0-17-1,1-6 25-15,4-6-29 0,0 0-15 0,2-8 37 0,-2-3-32 0,7-10 31 0,3-5 1 0,0-8-31 16,-1-5 6-16,-5 1-6 0,-6 1 9 0,-3 0 7 16,-3-1 6-16,-3 1-3 0,-3 4-7 0,-4 1 10 15,-3 3-6-15,-5 4 2 0,-2 4 5 0,-1 4-12 16,-7 5 8-16,-1 3-9 0,-3 3-2 0,0 1 13 0,-6 5-9 16,-3 0 8-16,-3 7-4 0,-3 5-8 15,-3 3 4-15,1 3-2 0,0 2 6 0,4 3-3 31,0 3 5-31,3 2-1 0,4 2-4 0,4 4 14 0,2-1-17 16,5 0 3-16,6-5 2 0,1-6-14 0,2-4 22 0,7-3-5 16,2-2-4-16,4 0 17 0,1-4-28 0,5 0 11 15,4-2-5-15,0-3-16 0,10-4 21 0,5-7 0 16,0-9 0 0,-3-3 3-16,-6-4-3 0,-4 0-5 0,-6-2-1 15,-1-2 13-15,-2-3-10 0,-5 1 5 0,-2 0 4 0,-2 3-10 0,-3 2 10 0,-5-2-7 16,-1 5 3-16,-1 0 10 15,-6 3-9-15,-2 6 2 0,-2 3-5 0,-2 2-6 0,-4 4 2 16,-2 2 1-16,-2 1 5 16,0 1-5-16,1 8 4 15,-2 0-1-15,2 4-19 0,2 2-10 0,1 1-33 0,2 3-40 0,1 2-59 16,0 0-151-16,7-4-562 16,1-7-540-16</inkml:trace>
  <inkml:trace contextRef="#ctx0" brushRef="#br0" timeOffset="319081.5018">12921 17406 1922 0,'0'0'306'0,"0"0"8"16,0 0-70-16,0 0-40 0,0 0-31 0,0 0-29 0,0 0-41 0,0 0-28 0,0 0-29 15,0 0-21-15,0 0-7 0,0 0 2 0,0 0 10 16,0 0 8-16,-7 23 2 0,15-16-3 15,2 0-8-15,4-2 7 0,7 0-2 16,6 0 6-16,11-2-2 0,9 1-12 0,8-3-1 16,9-1-10-16,10 0 2 0,6 0 0 0,8 0 0 15,5 0 0 1,7 0-9-16,2-1 3 0,-1-1-8 0,3 1 2 0,-3 0 8 16,-2 1-8-1,-5 0-5-15,-4 0 0 0,-7 0 0 16,-6 1 0-16,-11 0 0 0,-6 2 0 0,-10-1 0 15,-9 3 0-15,-10-3 0 0,-8 0 0 0,-8 0 0 0,-7-2 0 0,-6 1 0 0,-2-1 0 0,0 1 0 0,-3 0 0 16,-6 0 0-16,-8 2 0 0,-4-2 0 16,-2 2 0-16,-6-3 0 0,-2 0 0 0,0 0 0 0,2 0 0 15,1 0 0-15,4 0 0 0,3 2-32 0,1 1-24 16,-1-1-19-16,1 0-26 16,-2 2-23-16,-1-1-30 0,0 4-68 15,-1 0-133-15,5 0-439 0,5-3-933 0</inkml:trace>
  <inkml:trace contextRef="#ctx0" brushRef="#br0" timeOffset="319564.7012">13029 17769 2155 0,'0'0'163'0,"0"0"5"0,0 0 38 0,0 0 0 0,0 0-5 15,-133 10-31-15,112-8-64 16,3 0-28-16,7 0-44 0,4 1 10 0,1 0 11 0,6 1-2 15,0 0 7-15,3 1-23 0,4 1-2 0,6 1-4 16,3-1 12-16,5 1 2 0,7-1-7 0,3-1-7 16,5 0-17-16,8-1-3 0,3-1 11 15,5 0-7-15,7-1 19 0,3-1-12 0,4 1-28 16,7-2 5-16,5 3-7 0,5 0 25 0,7 2-1 16,3 1-16-16,7 1 0 0,3 0 0 15,5 1 0-15,-1 1 0 0,2-1 0 0,-1 1 0 16,-3 0 0-16,-3-2 0 0,-3 0 0 0,-7-2 0 15,-8 1 0-15,-2-2 0 0,-10 1 0 0,-4-2 0 16,-8-1 0-16,-7 2 0 0,-5-3 0 16,-11 1 0-16,-2 0 0 0,-11-1 0 0,-5-1 0 15,-3 0 0-15,-9 0 0 0,-1 0 0 16,-5 0 0-16,-1 0 0 0,0 0 0 0,0 0 0 0,-2 0 0 16,-4 0 0-16,1 0 0 0,-2-1 0 15,-3-1 0-15,1 1 0 0,0 0 0 0,3 0 0 16,-2 1 0-16,1 0 0 0,3 0 0 0,-1-1 0 15,3 1 0-15,0 0 0 0,0 0 0 16,-2 0 0-16,1-1 0 0,2-1 0 0,0 2 0 0,-2-1 0 16,-1 0 0-16,2-1 0 0,-4 2-66 15,2-3-62-15,-5 0-59 0,1-2-190 16,4 0-806-16,-2 2-629 0</inkml:trace>
  <inkml:trace contextRef="#ctx0" brushRef="#br0" timeOffset="321928.2059">25462 5020 930 0,'0'0'657'0,"0"0"-547"0,0 0 49 15,0 0 50-15,0 0 4 0,0 0 9 0,0 0-32 0,-86-122-34 0,86 109-20 0,0 1-18 0,0-2-17 16,2 1-20-16,6-1-14 0,5 0-11 0,6 1-15 0,6-1-5 0,7 0-8 16,11 1-5-16,1 1 4 0,6 5-6 0,1 1-3 15,2 3-3-15,1 3-5 0,-2 3-4 16,-3 5 0-16,-1 3-3 0,-6 4-1 15,-5 5 0-15,-3 1-1 0,-6 4 1 16,-4 3 0-16,-6 4-1 0,-6 3 0 16,-8 6 1-16,-4 1-3 0,-10 5 4 0,-11 6 3 15,-8 4 1-15,-10 4 5 0,-7 0-3 16,-5 0 3-16,-3-3 1 0,-1-8-5 0,0-4 4 0,3-7-5 0,-1-1 1 16,4-6 3-16,4-6-1 15,4-5 1-15,4-4 2 0,9-4 3 0,10-6-1 0,8-1 4 0,5-3-4 16,4-3-5-16,1 0 1 0,2 0-6 0,6 0-7 15,4 0 10-15,14 0-1 0,9-2 4 16,14-1 4-16,11-5-6 16,4 2-1-16,6-4 0 0,1-2-1 0,0 1-6 15,-5-1-1-15,-2 2 0 0,-7-1 0 0,-7 3 10 0,-3 0-8 0,-8 1-1 16,-6 2 3-16,-6 2-13 16,-6-2 11-1,-8 2 0-15,-5 2 1 0,-3-1 9 0,-5 2-5 0,0 0-1 0,0 0 1 16,-3 0-7-16,2 0 2 0,1 0 0 0,-1 0-2 0,0 0 0 0,0 0-3 15,-1 0-7-15,2 0-9 0,0-1-3 0,0-2-17 16,0-1-15-16,0-3-52 0,2-5-79 16,2-1-96-16,3-6-295 15,-3 5-665-15,-1 4-230 16</inkml:trace>
  <inkml:trace contextRef="#ctx0" brushRef="#br0" timeOffset="322343.2702">26510 5039 2755 0,'0'0'258'0,"0"0"-121"0,0 0-12 0,0 0-27 0,0 0-23 0,0 0-20 16,0 0-20-16,0 0 4 0,0 0 9 0,0 0 5 0,0 0 3 15,0 0-12-15,-10 145-20 0,10-111-9 16,8 2-1-16,3 0-11 0,0-2 5 0,6 0-1 16,4-5-2-16,2 2 6 0,4-6-6 0,3-1 2 15,1-2 1-15,3-6-1 0,2-1 2 0,-3-7-1 16,0-4 1-16,-5-2-4 0,0-1 3 15,-4-5 2-15,-1-6 3 0,3-1 2 0,-2-6 2 16,0 1-3-16,-2-4 0 0,1-1-4 0,-6-3 1 16,2-4-2-16,-3-1 0 0,-4-1 4 0,0 2-5 15,-3 1 0-15,-2 5-2 0,-3 2 1 16,-2 3-7-16,-2 5 0 0,0 0 0 0,0 6 0 0,0 1 0 16,0 3 0-16,0 1 0 0,0 1 0 15,0 0 0-15,-1 0 0 0,0 0 0 16,1 1 0-16,0 1 0 0,-2-1 0 0,2 3 0 0,-2 4 0 15,-1 8 0-15,-2 11 0 0,-2 7 0 16,-2 4 0-16,0 2 0 0,1 0 0 0,-3 2 0 16,0 2 0-16,-1 1 0 0,-3 1 0 0,4 2 0 15,-3-3 0-15,3-4 0 0,3-2 0 16,0-1 0-16,2-3 0 0,2-2 0 0,-1-3 0 0,1 0 0 16,0-3 0-16,1-4-27 15,2-1-18-15,-1-1-8 0,2-4-9 0,0-2-11 0,0-2-27 16,-1-4-37-16,4-3-61 0,-2-5-195 15,0 0-595-15,1-1-762 0</inkml:trace>
  <inkml:trace contextRef="#ctx0" brushRef="#br0" timeOffset="323061.3158">27434 4189 2361 0,'0'0'100'0,"-45"-122"-40"0,18 57 38 0,-6 1 21 0,2 6 5 16,-4 5 1-16,-2 2-24 0,-3 3-15 15,-6 4-9-15,-3 3-6 0,-4 3-12 0,-4 4-11 16,-4 5-13-16,-4 3-8 0,-5 5-8 0,-6 8-3 0,-2 4-2 16,-8 6-10-16,-3 3 5 0,-5 8 0 15,-6 6 0-15,-4 8 4 0,-4 8-8 0,-3 8 4 16,-3 8-2-16,-7 14-4 0,-1 7 7 0,-7 9-3 15,3 9 1-15,2 6 3 0,3 4-3 0,9 2-1 16,7-3-1-16,11 0-1 0,13-4 2 16,10-4-1-16,12-5 2 0,11-2 3 0,10-3-1 15,8 2 0-15,10 1-1 0,9 1-4 0,11 9 2 16,4 4 3-16,22 9 2 0,7 3 0 16,14-1-4-16,5 1-2 0,9 0-1 0,6 1-1 0,10 2 3 15,8 0-1-15,3-3 0 0,7-6-1 16,4-6-1-16,-1-6 2 0,2-7-3 15,-2-8 5-15,0-7-3 0,-3-7-1 0,-3-8 0 16,2-9-4-16,-1-5 4 0,4-8 0 0,-3-8 3 16,5-6 2-16,-2-9-3 0,0-4 0 0,3-2-1 15,2-9-5-15,-1-5 2 0,3-6-1 0,3-4 0 16,1-7 0-16,-1-2 4 0,-5-4 0 16,-5-5-2-16,-1-3 3 0,-5-4-2 15,-3-5 0-15,-3-6 3 0,-2-5-2 16,-3-3 6-16,-3-6-1 0,-3-7-2 15,-1-4 6-15,-4-9-11 0,-5 0 2 0,-3-5 0 0,-3-1 0 0,-8-2 3 16,-2 3-2-16,-4-2 3 16,-5 2-8-16,-4 1 2 0,-6 2 2 0,-7 0-4 15,-3 1 2-15,-8 4 1 0,-1-1-1 0,-9 4 1 16,0 0 2-16,-13 5-2 0,-6 2 0 16,-6 4 0-16,-8 1 0 0,-6 6-2 0,-8 3 0 0,-5 1 0 15,-5 2 2-15,-9 3-3 0,-7 2-1 16,-4 3 2-16,-11 2-5 0,-6 5 3 0,-5 4-2 15,-9 3-5-15,-3 7-4 0,-4 4 13 0,-8 5 1 16,0 7 1-16,-4 4 3 0,0 8-9 0,3 5-1 0,6 5-5 16,9 11-14-16,4 5-15 0,12 11-19 15,10 9-18 1,6 10-31-16,9 10-52 16,6 8-126-16,20-13-546 0,16-16-982 0</inkml:trace>
  <inkml:trace contextRef="#ctx0" brushRef="#br0" timeOffset="325353.3684">23056 17214 0 0,'0'0'0'0,"0"0"0"0,0 0 0 0,0 0 0 0,0 0 65 0,0 0 46 0,0 0 9 0,0 0 15 0,0 0 15 16,0 0 2-16,15-76-6 0,-15 70-21 0,-2-1-20 15,-2 0-7-15,2 0-21 0,-1 1-5 0,-2 1-9 16,1-1-14-16,-2 0-1 0,2 1-7 16,-3-3 5-16,2 3-3 0,-4-1-5 0,0 0 0 0,-1-1-5 15,-2 2-1-15,-3-3 0 16,3 1-6-16,-3 0 1 0,-1-2-6 15,-4 0-2-15,2 0 1 0,1 2 1 16,-3-2 6-16,-1 1 7 0,1-1-1 16,-4 0 1-16,2-2-3 0,2 0-7 0,-1 1 2 15,-2 0-1-15,-1-1-5 0,1 3-1 0,-2-4-6 16,-2 2-6-16,-2-1 3 0,-1-1-3 0,-2 0 6 0,-3 2 2 0,-2 0-2 16,-2-2 6-1,3 1-4 1,-4-1 2-16,-2 0-1 15,-1 3-6-15,1-3 2 0,-2 1-1 16,0 0-1-16,-1 1 2 0,0-1-4 0,-2 1-2 0,-2 1 1 0,5-1-4 0,-4 0 4 0,1-1-3 16,1 2 3-16,-3-2 4 0,5 0-1 15,-3 0 3-15,2-1-4 0,-3 0 3 0,5-1-2 16,-3 2 4-16,3-1 4 0,-2 1-1 0,-1 1 1 0,3-1-5 0,-5-2-3 16,4 3 1-16,-5-1 2 0,2 1 0 0,-2 1-1 0,2 0-5 0,-2 0-4 0,-1-1 1 15,3 2-1 1,-1-1 0-16,0 2 5 0,-2-4-3 15,4 2-2-15,-2 0 3 0,-2 0-6 0,4 2 4 0,-3-1 1 0,2 1-2 16,0 2 1-16,-1 0-6 16,0 1 1-16,1-1 2 0,0 1 1 0,2 1 2 15,1-1 0-15,0 2 0 0,-1 0-1 0,3-1-2 16,-4 1 0 0,1 1-2-16,1 0 4 0,-2 1-1 0,3 0-2 15,-3 0 4-15,1 2-4 16,-4 0 4-16,2 2 1 0,-2 1-6 0,1-2 4 0,0 1-3 0,1 0-1 0,0 1 8 15,0 0-2-15,2-1 2 0,-4 1-1 0,4-1-4 0,-3 1 0 16,-1 0-2-16,1 1 3 16,-3-1 1-16,-2 2 0 0,0 0 0 0,-2-1-3 0,0 1 5 15,1 0-4-15,-3-2 5 0,2 2 0 0,1-1-4 16,-4-1 1-16,2 1-2 16,-1-1-1-16,-2 0 4 0,0 1-1 0,-1-1 0 0,-1 1 1 0,-1-2-2 0,-1 1 0 15,2 0 1 1,0 0 1-16,0 1-3 0,1 0 1 0,1 0 0 15,-1-2-3-15,1 3 5 0,0-1-3 0,-1 0 4 0,0 3 0 0,0-1-1 16,5 0 1-16,-3 1-2 0,-1 2 2 16,4 0 1-16,-2 0 0 0,2 2-3 15,-1 0-4-15,2 0 2 0,0-1-1 16,-3 2 1-16,6 1 2 0,-2 1-1 0,3 0 1 0,1 1 0 0,0 2-2 16,6-2 7-16,0 2 0 15,2-2 4-15,3 1-5 16,4 3-8-16,-3-1-2 0,7 0-2 0,-1 1 5 0,4 1 2 0,3-1-1 15,2-1 0-15,2 2-6 0,3 1 4 16,4-1-2-16,1 2 4 0,1 3 6 16,1-1-8-16,2 3 7 0,0 0-5 15,5 1-3-15,-2 0 9 0,5 2-7 0,0 0 9 0,0 1-1 0,7-1-2 0,2 0 3 0,3 0-3 16,0 2 1-16,5 2 1 16,3-3 4-16,0-1-1 0,-2-7-7 0,0-1 22 15,1-4-11-15,2 3 5 0,7 2 6 0,3 1-32 0,5 3 12 16,5 0-14-16,2 3-2 15,6 0 18-15,-1 1-14 0,6-2 15 0,0 0-12 0,5 1-20 0,1-1 14 16,0 0-7-16,4-2 25 0,-1 1 6 0,6 0-8 16,-9-5-7-16,-7-5-18 15,-4-1 23-15,-8-4-9 16,4 2 14-16,4 2 6 0,4-1-33 16,4 0 21-16,4 2-19 0,3 1 1 15,4-1 15-15,5 3-25 0,5-3 17 0,4 1-24 0,4 1-3 16,2 0 12-16,7 1-13 0,3-3 26 0,2 2 5 0,2-1-5 0,3-1 4 15,-2-3-19-15,5 0-7 16,0-1-3-16,0 0 9 0,3-4 29 0,0-1-11 0,1 2 17 0,0-4 41 16,4 2-9-16,1-4 32 15,-3-2-9-15,6 1-33 0,-1-3-9 0,2 0-21 16,1-2 20-16,3-1-14 0,-2-1 26 0,3-4 3 16,1-2-9-16,-2 0 0 15,5-2-20 1,0-1 27-16,-1-1-13 0,-1-5-38 0,2 1 8 0,-2-5-27 15,-1-1 19-15,27-9 37 0,24-8 7 0,17-8 15 0,9-8-10 0,-21-3 10 0,-20 1-22 16,-24-1-6-16,-24 1 2 0,-18 2 4 16,-19-2 20-16,-11-1-5 0,-12-4-3 0,-4-21 0 0,-7-16-21 15,-16-12 7-15,-16 0-3 0,-20 12-9 16,-27 9 11-16,-17 3-13 0,-18-6 4 0,-18-2-5 0,-27-4 7 16,-21-2-4-16,-27-5-5 15,-27-1-9-15,-27-2-24 0,-29-3-5 16,-35 2-35-1,-33 3-38-15,-37 4-111 0,73 29-649 0,85 25-946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57:05.4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1506 8570 0 0,'0'0'0'16,"0"0"0"-16,0 0 49 0,0 0 57 0,0 0-60 0,0 0-14 0,0 0-14 15,0 0 14-15,0 0 89 0,0 0 50 0,0 0 48 16,-7 1 9-16,7-1-58 0,0 0-26 15,0 0 1-15,0 0-1 0,0-1-4 0,0 0-5 16,0-1-14-16,0 1 1 0,0 1-8 0,0-1-12 16,1-1-11-16,-1-3-15 0,1-2-5 0,1-5-5 15,0-6-4-15,0-5-7 0,-1-4-8 16,2-2-6-16,3-5-4 16,-1-3 4-16,1-7 1 0,2-4 1 0,1-7 2 0,2-7-8 15,0-1-3-15,-1-4-4 0,3-7-3 16,-2-4 4-16,6-6-3 0,-3-8-3 0,4-1-4 15,-1-4-2-15,-1 0 1 0,1 2-1 0,1 1 2 0,-5 5-2 0,0 3-3 16,2 4-2-16,-4-1-2 0,1 2-1 16,-3-1 1-16,0 5 1 0,0 5 0 15,-5 4 2-15,3 6-1 0,-4 4-2 0,-2 2 1 0,0 3-5 16,3 1 0-16,-3 4 0 16,-2 4-1-16,2 4 1 0,-2 0-1 0,1 6 1 15,0 2-2-15,0 4 0 0,-5 5 1 0,4 6 3 0,-1 4 5 16,0 2-4-16,0 4-3 0,-1-1-3 0,2 4-7 15,0 1 6-15,1 1 0 0,-1 2-2 16,1 0 5-16,0 0-7 0,-1 0-1 0,1 0-2 16,0 0-3-16,0 0-2 0,0 0-2 0,-1 0-5 15,1 0-2-15,0 2 0 0,-2-2-4 16,2 0-1-16,0 1 1 0,-2 0-7 0,2 1 0 0,0 1 7 16,2 6-3-16,-4-1-2 0,2 3-9 15,0 3-15-15,-1 1-9 0,1 5-22 0,0-2-15 16,1 2-23-16,-1 0-52 0,2 1-48 0,3 0-49 15,0-1-112-15,1 5-158 0,0-8-214 16,-2-5 99 0</inkml:trace>
  <inkml:trace contextRef="#ctx0" brushRef="#br0" timeOffset="768.3251">2163 8996 1788 0,'0'0'-50'0,"0"0"92"16,0 0 16-16,0 0-14 0,0 0-15 0,0 0-6 0,0 0-10 0,0 0 7 0,0 0 16 0,0 0 14 16,0 0 8-16,0 0 15 0,0 0 2 15,0 0 6-15,-18-51 9 0,20 31-1 16,0-5 7-16,-1-8-12 0,5-2-20 0,-3-4-12 0,3-1-10 16,-2-2 2-16,4 0 3 0,0-2 1 0,-1-5-5 15,4-2-1-15,-1-3-3 0,1-3-3 16,3-4 5-16,-3-5-1 0,1-6 2 0,4-3-4 15,-3-6-6-15,5-3-4 0,0-2-9 16,-2-4-1-16,5-3-1 0,-2-6 0 0,2-5 1 16,-1-3-3-16,0-3-2 0,-2 1-6 15,2-5 2-15,-3 0-1 0,1 0-2 0,1 2 3 16,1 7-3-16,-2 8-1 0,-3 8 1 0,0 7-4 0,-2 6 3 16,-3 5 1-16,1 6 0 0,-3 2 3 0,-3 6-1 15,1 2-1-15,-5 2 0 0,1 4 0 16,-2 6 1-16,0 4-1 0,0 6 1 15,-2 1-3-15,1 3-1 0,0 0 0 0,-1 5 1 0,-2 4 1 16,1 5 3-16,1 2 0 0,-1 6-3 16,2 2 3-16,-1 3-4 0,2 0-1 0,-1 2-2 15,1 0-5-15,0 0-1 0,0 0-3 0,0 0-5 0,0 0 0 16,0 0-7-16,0 0-1 0,-1 2-4 16,1-1-2-16,0-1-3 0,0 1-2 15,-1 2 3-15,1 6 5 0,-3 2 11 0,0 5 0 16,0 1-6-16,0 0-19 0,-1-1-19 15,2 1-20-15,-1-1-17 0,-1 4-20 0,-1 0-4 16,-2 5-46-16,2 2-64 0,-2 4-96 0,3 2-170 0,-2-6-262 16,4-8-183-1</inkml:trace>
  <inkml:trace contextRef="#ctx0" brushRef="#br0" timeOffset="1716.9861">1180 8082 1704 0,'0'0'81'16,"0"0"94"-16,0 0-10 0,0 0-25 0,0 0-16 0,0 0 7 0,0 0-15 0,-43-131-7 0,39 116-10 0,3 3-14 15,0 2-13-15,0 2-22 0,1 3-15 0,-1 2-16 16,1 1-9-16,0 2-4 0,0 0-4 0,0 0-1 15,0 0-6-15,0 0-5 0,0 0-8 16,0 2-12-16,0 3 6 0,0 4 16 0,2 5 17 16,4 8 17-16,2 10 2 0,3 10-9 0,8 33-4 15,10 30 2-15,2 29-10 16,8 17 0-16,-1-10 1 0,-4-11-6 16,-2-16 11-16,-1-11-4 0,-2-14-4 0,-2-11 1 15,-5-15-3-15,-1-11 2 0,-3-9-1 0,-3-8-2 0,4-6-2 16,-3-6-1-16,-1-7 3 0,4-5-3 15,-1-4 2-15,3-3 2 0,1-4-2 0,7-8 13 0,1-12 4 16,2-10 8-16,9-13 11 0,4-15 0 0,8-15 4 16,4-14 0-16,10-11-4 0,6-13-4 15,8-7-1-15,5-3-5 0,2 0-5 0,3 5-2 0,-2 6-5 16,-6 12-1-16,-3 9 2 0,-9 10-8 16,-5 8 0-16,-5 5-1 0,-4 11-5 0,-10 6 4 15,-6 10-3-15,-7 6 1 0,-6 7 1 0,-7 6-1 16,-6 6 0-16,-5 7 2 0,-4 2-1 15,-5 3 7-15,-1 2 6 0,0 0 1 16,0 0 1-16,0 0-2 0,0 0-6 0,0 1-3 0,0 0 0 16,0 0-6-16,0 1 2 0,-2 0-2 0,-2 2-3 15,-1 1 2-15,-3 2-2 0,3 1-1 16,-4 0 2-16,2 1-3 0,3-3 1 0,0-1-1 16,2-1 1-16,1-4 0 0,1 1-1 0,-1-1-2 15,1 0-1-15,0 0-1 0,0 0-3 16,0 0-3-16,0 0 2 0,0 0-3 0,0 0-1 0,0 0 3 15,0 0-4-15,0 0 1 0,0 0 0 16,0 0-4-16,0 0-1 0,0 0-4 0,0 0-2 16,0 0-3-16,0 0-1 0,0 0-1 0,0 0-1 15,-1 0 1-15,1 0 0 0,0 0 0 16,0 0-3-16,0 0-1 0,0 0 1 0,0 0-7 16,0 0-4-16,0 0-4 0,0 0-8 0,0 0 1 15,0 0-5-15,0-1-5 0,0 1-3 0,0 0-10 16,0 0-4-16,0 0-5 0,0 0-4 15,0 0-4-15,0 0 2 0,-1 0 0 16,1 0 2-16,0 0 5 0,0 0 4 16,-3 0 8-16,3 0 7 0,0 0 5 0,0 0 4 0,0 0 4 15,0 0 2-15,0 0 6 0,0 0-1 0,0 0 1 0,0 0-4 16,0-2-4-16,0 2-6 16,0 0-7-16,0 0-9 0,0 0-9 0,0 0-11 15,0-1-13-15,0 1-15 0,0 0-13 0,0-1-17 16,0 1-23-16,0 0-15 0,0 0 81 0,0 0 111 15,0 0 0-15,3 0 0 0,-1 0 0 0</inkml:trace>
  <inkml:trace contextRef="#ctx0" brushRef="#br0" timeOffset="2905.5443">8874 4982 1494 0,'0'0'157'0,"0"0"7"0,0 0-1 0,0 0-28 0,0 0-17 0,0 0 4 0,0 0-9 0,0 0-15 16,0 0-9-16,0 0-18 0,0 0-21 0,0 0-20 16,-17-68-18-16,17 68-8 0,0 0-12 0,0 0-10 15,0 0-16-15,-1 0-21 0,1 2-27 16,0 2 11-16,-1 7 30 0,-1 5 30 16,1 4 41-16,-4 4-2 0,4 2-13 0,-1 5-8 0,0 3-3 15,-2 6 13 1,2 2-1-16,-2 5 3 0,-2 3-3 0,-3 2-8 0,4 2 3 15,-2 2 0-15,-1-4 2 0,1 0-1 0,0-2-3 16,-1-4 2 0,0 2 0-16,2-1 5 0,-2-2-2 15,0 1 2-15,0-5-3 0,1 1-5 0,0-4 5 16,-1-1-2-16,3-2 2 0,-1-2 1 0,-4 0-2 0,5-4-1 0,-2-1 1 0,-1 0 0 0,4-3-2 16,-3-1-1-16,3-3 0 0,-1-2-2 15,3-4 3-15,-1-2 1 0,-1-3-1 0,2-2 3 16,2-3-3-16,-1-1 0 15,0-2 1-15,1-1-2 0,-1-1 6 0,1 0 4 0,0 0-1 0,0 0 1 16,0 0-7-16,0 0-9 0,0 0-16 0,0-2-19 16,0-4-52-16,1-2-67 0,1-8-78 0,4-3-124 15,-1-4-201-15,2 3-251 0,-4 7-82 16</inkml:trace>
  <inkml:trace contextRef="#ctx0" brushRef="#br0" timeOffset="3366.8589">9300 4842 1774 0,'0'0'251'0,"0"0"-117"0,0 0 10 0,0 0-10 0,0 0-9 0,0 0-9 16,0 0-26-16,0 0-29 0,0 0-25 0,0 0-21 15,0 0-22-15,0 0-28 0,0 0-19 0,-1-51 8 16,1 63 15-16,0 5 29 0,0 5 22 0,0 7-2 16,-2 2-3-16,-2 6-3 0,2 2-1 0,-5 6 0 15,4 2-2-15,-4 5-1 0,2 2-2 16,-1 2 1-16,0-1 0 0,-1 1 0 0,-1-2 1 16,2-4-1-16,-1-1 0 0,-1 1 1 0,-1-2 5 15,0 3 8-15,-2 1 4 0,0-1 2 16,1 1-4-16,-1-5-5 0,2-1-4 0,0-3-2 15,4-4 0-15,-2-4-4 0,1 0 4 16,1-7 0-16,0 1-3 0,1-6 3 0,1 1-5 16,-2-5-1-16,2 1-1 0,0-3-2 0,-1 1 2 15,2-2-1-15,0-1 3 0,0-1 0 0,1-2 4 16,-3-1 2-16,3-4 1 0,-1 1 4 0,0-2-4 16,0-2-2-16,0-2-1 15,1-2-9-15,1 0 3 0,0 0-2 0,0 0-9 0,-2 0-8 16,2 0-17-16,0 0-21 0,-1 0-44 0,-2 0-46 15,-3 0-67-15,-2 0-105 0,2 0-175 16,-2 0-327-16,1 0-246 0</inkml:trace>
  <inkml:trace contextRef="#ctx0" brushRef="#br0" timeOffset="3892.4329">7852 5848 1800 0,'0'0'76'0,"0"0"16"0,0 0 19 0,0 0-2 0,0 0-16 0,0 0-14 16,0 0-14-16,0 0-8 0,0 0-7 0,0 0-6 15,0 0-6-15,0 0-6 0,0 0-5 0,122-82 4 16,-101 92 1-16,3 2-4 0,0 4 0 16,-1 3-4-16,3 1-4 0,-1 7 1 15,2-3-1-15,1 5 1 0,-2-2-1 0,4 4 0 16,0-2-2-16,0 2 0 0,1 0 1 0,4 0-1 16,-1 0 3-16,4-2-7 0,-3 0-1 0,4-3 0 15,-5 0-1-15,3 1 2 0,-4-3 2 0,5-1-1 16,-6 0 3-16,0 0-3 0,2 1-3 15,-2-2 0-15,-2 1-6 0,-2 0 2 0,-1-4 1 0,-2 0-1 16,-3 0 2-16,1-3-1 0,-4 3-2 16,1-2 1-16,0 2-2 0,-2-3-1 15,-2 0 1-15,0-2 0 0,-3-4 0 16,-3 0 4-16,0-1-3 0,-2-4 1 0,-4-1 1 0,1-1 0 16,-3-2-1-16,0-1 1 0,-2 1 3 0,0-1 0 15,0 0 6-15,0 0-1 0,0 0-2 0,0 0-4 16,0 0-8-16,0 0-11 0,0-2-16 0,0-2-42 15,0-3-39-15,1-5-46 0,4-5-70 16,-2-1-83-16,5-4-213 16,-5 7-353-1,3 4-292-15</inkml:trace>
  <inkml:trace contextRef="#ctx0" brushRef="#br0" timeOffset="4397.532">9831 5464 1171 0,'0'0'187'0,"0"0"-25"0,0 0-21 0,0 0 6 16,0 0 22-16,0 0 9 0,0 0-28 0,30-123-16 16,-29 109-24-16,0 4-17 15,1 3-5-15,0 1-2 0,-2 4-9 16,1 0-13-16,-1 2-8 0,0 0-13 0,0 0-8 0,0 0 0 0,0 0-8 15,0 2-5-15,-1-1-8 0,1 1-12 16,-2-1-1-16,-1 3-6 0,0 2 0 0,-4 3 3 0,-3 9 2 16,-5 3 4-16,-2 0-2 0,-3 4 2 0,-1 1-1 15,0 1-1-15,-1 2 1 16,-1 2-2-16,-1-1 2 0,3 5 3 16,-2 0 0-16,-3 3 7 0,3 1-2 0,-5 2 0 0,4 2 0 15,-4 1-2-15,-2-1 1 0,3 3 1 16,-3 2 0-16,2 2 0 0,-1 1-1 0,0 1-2 0,-1 1-1 15,0-3 1-15,-1 1 1 0,1-2-1 0,-2 3 0 16,1-2 0-16,1 2 2 0,1-1 2 16,-1-2-1-16,4-4 0 0,-1-3-2 15,4-4-2-15,-1-3 1 0,3-3-1 0,6-4-2 16,-2-3 2-16,4-5-1 0,1-3-2 16,4-4 6-16,0-5-5 0,6-2 1 0,0-2-1 0,-1-2-4 0,3-2 4 15,0 0 0-15,0 0 1 0,0 0 4 16,0 0 1-16,0 0 2 0,0 0 0 0,0 0-1 15,0 0-1-15,0 0-1 0,0 0-1 0,0 0-5 16,0 0 4-16,0 0-2 0,0 0-1 16,0 0 1-16,0 0-5 0,0 0 1 0,0 0-8 0,0 0-18 15,0 0-26-15,0 0-58 0,3-1-61 16,2-2-157-16,3 1-644 0,-3 0-697 0</inkml:trace>
  <inkml:trace contextRef="#ctx0" brushRef="#br0" timeOffset="5740.9981">16884 5289 0 0,'0'0'439'0,"0"0"22"0,0 0-43 0,0 0-71 16,0 0-69-16,0 0-55 0,0 0-29 0,0 0-22 15,0 0-20-15,0 0-24 0,0 0-19 16,0 0-16-16,-18-114-13 0,18 113-15 0,-1 0-16 16,1 1-16-16,0 0-21 0,0 0-5 0,0 0-9 15,0 0-5-15,0 0 1 0,0 0-19 0,-1 5 0 16,-1 4 8-16,-3 9 5 0,0 5 18 0,-3 7 5 16,-2 4-5-16,-2 9 5 0,0 4-3 0,-5 6-1 15,-3 5 4-15,-1 9-1 16,-7 4 1-16,2 5-2 0,-4-1-3 0,-2 4-1 15,-2-2 0-15,7-5 1 0,0-3 0 0,4-6 0 16,2-10-1-16,2-6-3 0,0-3 2 0,1-3 1 16,-1 0 1-16,5-2 1 15,-3 0 1-15,4-4 0 0,1-5 1 0,-1-2-2 0,1-2 0 16,1-3 1-16,2-2-2 0,2-2 2 16,-1-4-2-16,0-1 0 0,2-3 1 0,2-1-1 0,1-2-1 15,0-3 3-15,0-1-3 0,2-2 1 0,1 1 3 16,0-3-3-16,0 0-1 0,0 0 1 0,0 0-6 15,0 0-7-15,0 0-8 0,0 0-19 0,0-4-42 16,0-2-63-16,0-7-110 0,6-4-195 16,-2 2-483-16,-2 3-637 0</inkml:trace>
  <inkml:trace contextRef="#ctx0" brushRef="#br0" timeOffset="6189.8687">17454 5036 2292 0,'0'0'135'16,"0"0"11"-16,0 0 12 0,0 0-26 0,0 0-28 0,0 0-29 0,0 0-39 0,0 0-21 15,0 0-20-15,0 0-13 0,0 0-13 16,0 0 3-16,0 0 13 0,0 0 15 0,-41 39 13 15,31-5-3-15,0 5-3 0,0 6-2 0,2 4-1 16,-2 5 2-16,1 5 1 0,-4 2 4 16,2 1 2-16,-3 0-1 0,0 2 2 0,-1 2-1 0,-2 0 1 15,-1 3 6-15,-4 3 0 0,0-3 1 16,-1 2 1-16,-2-3-2 0,0-3-1 16,-2-4 2-16,3-2-4 15,1-3-2-15,0-3-1 0,4-1-2 0,2-9 0 0,0-3-2 0,3-5-4 16,-2-4 2-16,3-1 2 0,-4-1 2 0,3 0 1 15,-3-2 0-15,3-2-1 16,-3-2 0-16,3-4 2 0,1 0-5 16,-1-2 0-16,4-4 1 0,1 0-6 0,0-2 5 0,3-2 1 15,-2-2-3-15,1-2 6 0,3-2-8 0,-3-1-6 0,4 0-8 16,-4-2-18-16,4 0-18 0,-4 0-29 0,3-5-36 16,-4-2-52-16,0-1-99 0,3-2-211 15,-2 0-467-15,3 2-485 0</inkml:trace>
  <inkml:trace contextRef="#ctx0" brushRef="#br0" timeOffset="6654.4267">15434 6306 2664 0,'0'0'70'0,"0"0"0"0,0 0-10 0,0 0-32 16,0 0-34-16,0 0-25 0,0 0 12 0,0 0 10 15,0 0 12-15,0 0 25 0,0 0 2 0,0 0-2 16,0 0 9-16,126 44-1 0,-85-20-10 0,3 2 4 16,5 2 3-16,4 5 0 0,6-1 11 0,3 3 5 15,1 4 1-15,4 1-2 16,2 2-13-16,-3 3-7 0,1 0-14 15,-2-2 6-15,1-1 2 0,-1-1 1 0,-2 1 0 16,5 0-6-16,-5-2-2 16,-2-3-4-16,-4-3 1 15,-4-3 0-15,-5-2-1 0,-6 0 1 0,-3-3-9 0,-4-2 3 0,-4-2 0 0,-3-1-4 16,-6-2 6-16,-1-3-3 0,-4-2 0 0,-4 1 1 0,-2-5-3 16,-1-1 0-16,-2-5 1 0,-3 1 1 0,-1-3 3 0,-2 0-1 15,-2-2 1-15,1 0 2 0,-1 0 4 0,0 0 2 16,0 0 3-16,0 1-3 0,0-1-2 0,0 0-3 15,0 0-4-15,0 0-3 0,0 0-3 16,0 0-31-16,0 0-1 0,0 0 0 16,0 0-16-16,0-3-7 0,0-1-48 0,0-4-67 0,-1-1-113 15,1-4-213-15,0 4-503 16,0 1-511-16</inkml:trace>
  <inkml:trace contextRef="#ctx0" brushRef="#br0" timeOffset="7125.4398">18064 5962 2299 0,'0'0'138'0,"0"0"-38"0,0 0-8 15,0 0 4-15,0 0-8 0,0 0-7 16,0 0 1-16,0 0 7 0,0 0-4 0,0 0-21 0,0 0-14 15,0 0-21-15,0 0-12 0,0 0-9 16,0-62-10-16,0 64-7 0,-3 1-4 0,-3 5 3 16,-3 4 3-16,-4 6 6 0,-7 6 5 0,-1 4-4 15,-4 2 2-15,-4 6 1 0,-2 5 0 0,0-2 6 16,-5-1-7-16,1 5 2 16,-3 1 3-16,-8 6-2 15,-5 4 5-15,-4 4 4 0,-5 3-2 16,-1 3-1-1,-3 0 4-15,-4 5-5 0,1-1 1 0,0 1-1 0,4-3-1 16,4-6 1-16,4-8 1 0,7-6 1 0,1-3 1 0,4 0-2 16,3-4-2-16,1 0-1 0,1 1-1 0,3-3 0 0,3-1 2 0,2-2-3 15,1 1 0-15,0 0-3 0,5-2-1 0,-2-1 2 0,6-3-2 16,6-5 0-16,0-2-1 0,6-6-2 16,1-4 2-16,-1-2 1 0,6-7-1 0,1 1 4 15,0-3-4-15,1-1-2 0,0 0 0 0,0 0-6 16,0 0 1-16,0 0-12 0,1-3-17 0,2 0-29 0,7-4-15 15,7-8-53-15,7-7-119 0,2 3-381 0,-7 4-796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50:12.91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13851 8987 2017 0,'0'0'308'0,"0"0"-90"0,0 0-17 0,0 0-24 0,0 0-18 16,0 0-26-16,0 0-38 0,0 0-30 15,0 0-29-15,0 0-18 0,0 0-10 0,0 0-5 16,-10-16 1-16,10 28 1 0,0 6 2 16,0 2 5-16,0 3 5 0,0 3 1 0,0-1 1 15,0 1-4-15,0-2-2 0,-1 1-2 0,-2 2 1 16,2 1 0-16,-2 0 1 0,-2 1 0 0,2-1-5 15,-1-3-1 1,0 0-1-16,2-2-3 0,-2-3 5 0,0-2-5 0,2-2 1 16,2-4-2-16,-2-1-1 0,0-2 4 15,1 1 0-15,-1-4-6 0,2-1-16 0,0 0-24 0,0-2-34 0,0-1-48 16,2-1-60-16,2-1-166 0,-3 0-641 16,2 0-704-1</inkml:trace>
  <inkml:trace contextRef="#ctx0" brushRef="#br0" timeOffset="200611.7062">1348 1863 606 0,'0'0'145'0,"0"0"61"0,0 0 57 0,0 0 39 0,0 0 0 0,0 0-16 0,0 0-46 0,0 0-49 15,-67-126-55-15,71 107-43 0,6-3-33 0,7 1-20 0,2-2-8 16,4-2-9-16,4 5 2 0,1-1-4 16,7 1-9-16,1 3 0 0,6 2-6 15,2 2-1-15,0 5-1 0,4 4 1 0,-6 4-1 16,-4 1-2-16,-2 8 3 0,-1 3-5 0,-6 4-1 16,-2 4 2-16,-2 5-5 0,-8 2 9 15,0 3 3-15,-6 4-4 16,-5 1 10-16,-6 4-5 0,-5-1 3 0,-5 1 5 0,-4-2-6 15,-5-2 7-15,-2-4-3 0,-1-3 1 16,-4 1 2-16,2-3-7 0,-2-2 0 0,1-3-1 16,0 1-1-16,6-5-2 0,4-5-4 0,4-1-5 0,3-2-9 0,7-3 2 15,1 1-1-15,3-3 2 0,8 2 11 16,6 0-1-16,5-1 3 0,7 0 4 16,8-2-4-16,3 1 3 0,5-2-3 0,0 2-2 15,1 2 3 1,-4-1-2-16,0 1-1 0,-3 4-2 0,-7 0 0 0,0 2-2 15,-5 4-1-15,-7 2 2 0,1 0-3 0,-7 3 4 0,-2-3-1 0,-5 4 2 16,-4-2 3-16,-3 2 0 16,-2-2 5-16,-5 0 5 15,-6 2 2-15,-2-4 5 0,-5 1 3 16,-2-2 1-16,-6 1 3 0,-2 0-5 0,-1-2 1 0,-3 1-6 16,-1 0 1-16,0-3-4 0,-2-1-1 0,2-2 1 15,-2 0-6-15,0-3 4 0,2 0-4 16,0-4 0-16,5-1 3 15,3-3-6-15,5 0-1 0,3 0-6 0,2-6-15 0,4-3-27 0,4-3-39 0,5-4-66 0,3-6-103 0,3-5-282 0,7 4-610 16,-4 6-240 15</inkml:trace>
  <inkml:trace contextRef="#ctx0" brushRef="#br0" timeOffset="200991.5815">2605 1544 1517 0,'0'0'277'0,"0"0"32"16,0 0-25-16,0 0-30 0,0 0-51 0,0 0-45 0,0 0-37 0,0 0-43 0,0 0-27 0,0 0-29 0,0 0-25 16,0 0-8-16,0 0 3 0,0 0 6 0,0 0 6 0,-101 58 11 0,66-15-3 0,-2 4-5 0,-1 5 4 0,5 2-5 0,1 5-3 0,3 3 1 0,7 0-7 0,4-1 4 0,8 0-1 0,8-4 0 15,2-2 0-15,5-5 0 0,10-5 3 16,3-7 1-16,5-8 5 0,6-6 4 15,-1-7 2-15,6-3 4 0,-1-7 2 0,-1-3 1 0,4-4 4 0,-4-1 2 16,0-9 1-16,-2-3 0 16,-2-3-2-16,-2-1-3 0,-2-1-3 0,-7-3 1 0,-1-1-1 15,-5 0 0-15,-3-1 1 0,-5 0-3 16,-2 0-3-16,-2 1-2 0,0-1-3 0,-9 3-5 0,0 0 1 16,-6 1-4-1,0 4-3-15,-4 1 2 0,-1 2-4 0,-6 4-2 0,0 2-2 16,-7 4 1-1,0 1-1-15,-7 3 0 0,0 6 3 16,1 3-2-16,0 0-3 0,5 3 0 0,6 0-9 0,4 3-13 16,10 2-21-16,3 2-38 0,7 2-49 15,5 1-81-15,9-1-222 0,1-6-685 0,-1-5-474 16</inkml:trace>
  <inkml:trace contextRef="#ctx0" brushRef="#br0" timeOffset="202422.2622">4141 1905 1613 0,'0'0'270'0,"0"0"-14"16,0 0-42-16,-135-27-45 0,96 22-33 0,-2 0-19 0,4-1-15 16,2 2-15-16,2 0-8 0,3 1-18 15,2 1-15-15,2 1-3 0,4 1-7 0,-4 0-10 16,2 3-3-16,0 5-8 0,-3 4-3 15,3 2-4-15,-3 3-7 32,-1 3-2-32,2 4-1 0,0 0-1 0,1 5 5 0,-1 3-2 0,3 1 1 0,-1 4-2 31,3 0 0-31,3 1 0 0,2 0 1 0,7-1 0 0,4-5-3 16,4-5 1-1,1-4-2-15,8-6 5 0,5-5 7 0,5-4 7 0,6-6 10 0,6-2 5 0,7-6 1 0,4-9 0 0,4-6-5 16,4-7-3-16,2-8-2 0,-3-2-7 15,1-5 1-15,-1-3-2 0,-5-4 1 0,4-3-2 16,-1-6-1-16,-2-3 1 0,-1-2-2 0,-4-4-2 0,-4 0 1 0,-3 0-8 0,-5 1 5 16,-5-1 0-16,-4-2-3 0,-3 9 1 0,-8 2-4 15,-3 7 2-15,-4 8 1 16,0 8 3-16,-5 9 0 0,1 8 4 16,-2 5 4-16,-2 3-9 0,0-1-2 0,-2 1-4 15,-2 5-12-15,0 0 6 0,-2 5-1 0,-7 3-8 0,-5 14-4 16,-4 13 3-16,-1 9 0 0,5 7 8 15,2 6 9-15,1 6 0 0,3 4-1 0,1 6 1 0,3 4-1 16,2 1 3-16,6 1 0 0,4-1-1 0,4-3 0 16,0-4-5-16,12-4 2 15,6-6 0-15,3-9 4 0,6-5 0 0,5-8-1 0,2-3 0 0,2-5-2 16,4-6 4-16,2-2 1 16,0-8 1-16,3-4 0 0,-1-4 0 0,1 0 3 15,0-10 2-15,-1-6-2 0,-1-1 0 0,-3-5-6 0,0-2-2 16,-5-3-5-16,-5-2 5 0,-3 1 3 0,-5-2 1 15,-3 0 11-15,-5 0-6 0,-4 2 1 16,-3 0 2-16,-3 3-5 0,-6 2 5 16,2 4-5-16,-3 4-5 0,-5-2 2 0,0 5-7 15,-2 0 1-15,-1 4 5 0,-2-2-3 0,2 3 2 0,-4 1-3 16,1 2-1-16,2 3-4 0,-1 0 2 16,2 0 2-16,-3 2-2 0,3 3 2 15,-1 3-5-15,2 2-4 0,-3 4 7 16,0 4-1-16,1-2 3 15,1 6 3-15,4-2-4 0,0 1-3 0,0 1-1 16,3 0 2-16,-1 0 1 0,3 3 7 0,2-4-3 16,1 4-2-16,-1-4-1 0,6-1-9 0,0 2 10 0,4-5 2 0,3 1 1 15,1-3 6-15,3-4-5 0,0-1 0 0,3-5 2 16,2-3 1-16,-1-2 3 0,0 0-1 0,1-5-1 16,-2-3-4-16,3-3 1 0,-2 0 1 15,-1-2 2-15,0-1 8 0,0 1-8 0,-6-3-2 16,3 0 1-1,-5-1-9-15,-1 1 6 0,2-1 3 16,-3-3-2-16,0 3 2 0,0-2-3 0,-4 1-4 0,0 3 3 0,-1-1-2 16,0 4 5-16,0 1 0 0,0 2-1 0,-1 1-4 15,-3 2 0-15,1 2-2 0,0 0 1 0,-1 4 4 0,-1-1-4 16,0 1-5-16,1 0-10 0,-1 0-11 0,3 0-9 16,1 3 9-16,2 3 8 0,4 2 10 15,0 4 12-15,6-1-3 0,-1 2-1 16,2 3-3-16,2-2 4 0,1 3-3 15,2 0 4-15,0-2 0 0,0-1-2 16,0 0 2-16,2-5 2 0,0-2 1 0,-2-3 0 0,1-1-3 0,1-3 0 16,-4 0-5-16,-1-1 6 15,1-7 3-15,-5 1 0 16,-1-4 1-16,-1-1-3 16,-1 1 0-16,-1-4 2 15,-3 0 0-15,0-2 0 0,-1 2 5 0,1-3-1 0,-3-2-3 0,0 4 2 0,-2-2-4 16,0-1 0-16,0 1 5 0,-2-1-4 0,0 0-6 0,0 5 3 0,-1 2-5 0,1 3 5 15,-1 1 1-15,0 5 1 0,-1 0-4 0,1 3-4 0,0 0-8 16,1 3-17-16,2 2-3 0,-1 7 3 16,0 4 7-16,0 8 14 15,2 3 4-15,1 4 2 0,-3 2-4 16,4 3 4-16,-3 3 4 0,6 3-5 16,-3 1 5-16,4 2-1 0,4-3-2 0,-1-3 2 0,6-8 5 15,-1-8-1-15,-1-7 5 0,-1-5 1 0,4-6 3 0,0-5 9 0,-1-4 4 16,2-8-2-16,1-8-2 0,-2-2-7 0,1-4-4 0,0-5 0 15,-2 1-1-15,0-6-1 0,2-1 1 16,-2-3-3-16,-1-2 2 0,-2-1-1 16,1 3-6-16,-5-2 6 0,3 4-3 15,-3 6-3-15,-2 2 4 0,-2 7-5 0,-2 5 3 16,-1 3 7-16,-1 4 2 0,-1 5 0 0,0 1 1 0,-1 3-6 0,0 1-3 16,-2 1-3-16,1 0-6 0,-1 0-5 15,0 4-5 1,2 5-6-1,3 7 2-15,0 5 8 0,1 6 9 0,-2 7 3 0,4 5 4 0,-5 6-4 0,2 5-6 16,-3 8 1-16,-2 5-1 0,0 8 2 0,-4 5 3 16,-3 3 2-16,-3 2 0 0,1-1-1 0,0-3 2 15,2-3-1-15,2-2-1 0,3-11-2 0,2-6-2 0,0-11-3 16,3-10-12-16,7-7-15 16,-1-12-20-16,2-4-25 15,4-9-26 1,2-2-34-16,4-12-96 0,3-7-232 0,-5 2-614 15,-5 3-471-15</inkml:trace>
  <inkml:trace contextRef="#ctx0" brushRef="#br0" timeOffset="202698.9529">6569 1601 2119 0,'0'0'277'0,"0"0"-28"0,0 0-78 0,0 0-45 0,0 0-35 0,0 0-32 0,0 0-29 16,0 0-3-16,0 0-3 0,0 0-6 15,-122 16 3-15,110 13-9 0,2 3-2 16,2 7 1-16,6 3-4 0,2 2 8 0,2 4-6 0,10 1-1 15,5 4 3-15,4 3-2 0,2 4 8 0,4 1 2 16,-2 2 1-16,2-3 0 0,-1 1-4 16,-1-3-3-16,-3-5-1 0,-3-1-2 15,-1-4 2-15,-7-4 1 0,-2-1 2 16,-7-4 2-16,-2-8 0 0,-1-4 1 0,-8-5 3 0,0-5 3 0,-3-5 8 16,-5-2 1-16,2-3-1 0,-7-1 2 0,-4-4-9 15,-3-2-2 1,-4-1-5-16,-6-7-5 0,-2-1-5 0,0-3-3 15,-1-1-3-15,-3-2-10 0,1-4-7 0,2 0-21 0,2-3-29 16,-1-2-45-16,3-5-77 16,6-3-213-16,7 6-772 0,9 8-560 0</inkml:trace>
  <inkml:trace contextRef="#ctx0" brushRef="#br0" timeOffset="203017.5362">6381 1469 1866 0,'0'0'165'0,"0"0"-13"0,0 0 45 0,166-65 15 0,-115 50-22 0,2 0-33 16,0 4-37-16,2-1-31 0,-1 5-14 0,0 0-17 15,1 1-18-15,-10 3-5 32,-2 2-7-32,-6 0-2 15,-6-1 2-15,-4 2-7 0,-7 0-8 0,-6 0-6 0,-4 0-6 16,-3 0 2-16,-4 2-3 0,-3-2 4 0,0 0-9 0,0 1 5 15,0 0-4-15,-2 1 0 0,-4 3 11 0,0 2 1 0,-7 2 8 32,1-1-3-32,1 2 0 0,-2-3-9 0,3 0-12 0,2 2-14 0,3 1-37 15,1 0-39-15,4 2-68 16,0-2-172-16,0-2-750 16,6 0-599-16</inkml:trace>
  <inkml:trace contextRef="#ctx0" brushRef="#br0" timeOffset="203551.9709">8508 2236 1993 0,'0'0'303'0,"0"0"-209"0,0 0 32 0,0 0 35 15,0 0-7-15,0 0 0 0,0 0-29 0,0 0-36 16,0 0-22-16,0 0-19 0,0 0-10 16,0 0-8-16,0 0-6 0,0 0 14 15,-7-9 11-15,47 17 8 0,13 1 0 0,16-3-12 16,11-1-10-16,7-3-11 0,9-2 0 0,1 0-9 16,0-2-2-1,0-3 0 1,-3-1-6-16,-5 1 5 0,-6-1-5 0,-9 0-1 15,-2-1 3-15,-8 0-6 0,-7 1 2 16,-8 2 0-16,-10-1-3 0,-9 2 2 0,-9 1-2 16,-8 0 1-16,-9 2 4 0,-1 0 9 0,-3 0 2 0,0 0 6 0,-2 0 2 15,-2 0-10 1,0 0-2-16,-4 0-5 0,-5 0-12 0,-7 3 6 16,-1-2-1-16,1 2-4 0,1-3 6 0,5 1-7 0,4 1-2 0,6-2-7 0,3 0-19 0,1 1-15 0,0 2-7 15,0 2-17-15,1 5-20 0,6 1-30 16,1 0-69-16,5-1-148 15,-1-3-662-15,-3-2-731 0</inkml:trace>
  <inkml:trace contextRef="#ctx0" brushRef="#br0" timeOffset="204059.5358">11419 1792 2125 0,'0'0'114'0,"0"0"6"0,-118-38 31 0,74 28-3 0,4-1-5 0,2 3-2 0,1 0-25 0,0 1-19 0,6-1-13 0,4 2-13 0,3 2 3 0,8 0-12 16,7 2-9-16,5 2-16 0,4 0-22 0,0 0-16 15,6 0-14-15,7 3 7 0,8 2 10 0,13 1 11 16,12 2 11-16,12-3-5 0,12-1-4 15,10 2-1-15,5-3-4 0,2 2-1 0,-1 1-1 47,-6-2-4-47,-7 4-3 16,-10 0 2-16,-7-2-2 16,-12 4 2-16,-4 0 3 0,-13-1-2 15,-6 2-1-15,-5 2-4 0,-7-1-3 16,-4 0 5-16,-2 3 0 0,-3 4 0 15,0-1 6-15,-7 7-6 0,-3 3 1 0,-3 4 4 0,-2 5-10 16,-5 4 6-16,-4 5 2 0,-2 5-3 16,-1 7 6-16,-3 4-3 0,-1 1-1 0,1 2-1 15,-3-1 1-15,3 2-2 0,1-1-1 0,-1 0 5 0,0 2-3 0,2-5 3 0,2-1 0 0,3-5-3 0,-1-3 1 0,5-3 0 0,1-6 1 16,1-2-1-16,1-9 2 0,2-2-1 0,0-5-1 0,1-5 2 0,0 0-1 16,2-2 1-16,3-5 1 0,-2-4-3 0,6-3-1 15,-1-3-3-15,4-3-3 0,0-1-11 0,1 0-18 0,0 0-29 16,0-4-32-16,1-3-103 0,8-7-251 15,2 3-776-15,-4-1-470 0</inkml:trace>
  <inkml:trace contextRef="#ctx0" brushRef="#br0" timeOffset="204407.4744">12789 1810 2619 0,'0'0'65'15,"0"0"-3"-15,0 0 19 0,0 0 17 0,-132-24 10 0,99 27-7 0,-4 7-17 0,2 4-16 0,-1 3-25 16,4 1-8-16,4 4-15 0,7 2-12 0,5 4 4 16,5 4-10-16,6 3 4 0,5 4 2 0,0 0-5 15,10 4 5-15,6-1-1 0,8 1 3 0,4 1 6 16,6-1-1-16,7 1 0 0,-1-3-4 16,2-1-2-16,3 1-3 0,-5-7 3 15,-3 2-1-15,-6-1-2 0,-2-3 3 16,-9 0-2-16,-4-1 3 0,-6-2 2 0,-5-1-1 15,-5 2 4-15,-4-3-1 0,-7 1 2 16,-4-2 1 0,-2-6-1-16,-2-1 3 0,-5-4 0 0,0-2-1 0,-5 0 1 15,-1-4-3-15,-1-1-2 0,-3-2 0 0,-1-4-3 0,-2 0-1 0,1-1-1 16,-5-2-2-16,2 1-4 0,2 0 0 0,1-2-3 0,1-2-2 16,0-1-5-16,4-2-10 0,0 0-16 0,4 0-20 15,-1-1-30-15,3-2-44 0,4-4-91 16,0-1-269-16,9 2-752 0,5 4-327 15</inkml:trace>
  <inkml:trace contextRef="#ctx0" brushRef="#br0" timeOffset="204735.5723">12542 1777 2748 0,'0'0'148'0,"0"0"17"16,0 0 15-16,0 0-34 0,0 0-23 15,0 0-24-15,0 0-29 0,0 0-28 0,0 0-18 0,0 0-11 16,0 0-10-16,152-90 6 0,-87 86 0 16,12 1-4-16,7-1 6 0,1 1-7 0,4 2 3 15,-1 0 3 1,-3-1-7-16,-5-1 6 16,-5 0-1-16,-4-1-2 15,-3 0 4-15,-7 0-6 16,-8 1 5-16,-3 0-2 0,-12-1 3 0,-6 3-3 0,-11-2-5 15,-8 0 6-15,-6 2-4 0,-3 0 14 0,-4 1 3 0,0 0 1 0,0 0 1 0,-2 0-11 16,0 0 0-16,-3 0-5 0,-3 0-9 16,-8-2 0-16,-3 2-4 0,-5-2-8 0,-5 2-1 15,3 0-13-15,0 0-19 0,6 4-27 0,2 3-35 16,6 2-52-16,1 2-76 0,2 2-206 0,6 0-712 16,-2-6-561-16</inkml:trace>
  <inkml:trace contextRef="#ctx0" brushRef="#br0" timeOffset="205110.1663">13998 2010 2472 0,'0'0'39'0,"0"0"36"0,0 0 25 0,0 0 22 0,0 0 7 16,0 0 4-16,-140 68-16 0,116-48-22 16,-3 1-17-16,4 4-16 0,-4 4-20 0,4 4-12 15,-2 2-9-15,0 2-7 0,5-1-4 0,2 2-1 16,6-2-4-16,5 1-1 0,4-2 2 0,3-2 0 15,10-3 8-15,8-2 3 0,4-5 3 16,7-3 1 0,2-4-2-16,3-4 6 0,4-4 1 0,3-6-1 0,-1-2-1 15,0-2-8-15,2-7-1 0,-4-4 0 16,-4-3 1-16,2-2 3 0,-5-5 0 0,-3-2-2 0,-2-1-3 16,-4-3 0-16,-4 1-2 0,-3-5 1 15,-3 0 0-15,-7-3-3 0,0-1-2 0,-5-1-4 16,-5 2-1-16,-5-1-2 0,-4 2 2 15,-6 3-4-15,-7 2-1 0,-2 3-4 0,-4 3-5 0,-3 5 4 16,-2 3 0-16,-1 4 1 0,4 4 3 16,2 2-8-16,8 5-12 0,3 0-11 0,6 4-28 0,5 10-21 15,1 2-28-15,9 4-37 0,1 7-51 0,12 0-134 16,-2-6-302-16,0-4-991 0</inkml:trace>
  <inkml:trace contextRef="#ctx0" brushRef="#br0" timeOffset="205465.8832">14682 2099 2441 0,'0'0'294'0,"0"0"-88"0,0 0-50 16,0 0-56-16,0 0-41 0,0 0-14 0,0 0-12 15,0 0 6-15,0 0 9 0,0 0 1 0,-134 91-2 0,105-63-13 16,5-1-11-16,-3 3-9 0,6-2-9 16,5 1-1-16,1 1-1 0,6-3-1 0,7 0 1 15,2 0 2-15,7-4 2 0,7 2 6 16,7-4 7-16,8-5-1 0,4 0 1 0,5-5 1 15,3-6-7 1,1-2 7-16,5-2 2 16,-6-5-3-16,0-5 10 15,-7-4-9-15,-3-4-1 0,-2 1 1 16,-2-4-8-16,-5-2 5 0,-4-2-2 0,-4-3-4 0,-2 0-4 16,-2-3 1-16,-3-1-1 0,-6-4 1 0,-1 2 2 0,-3-2-5 15,-8 4-5-15,-4-1-5 0,-4 4-10 0,-3 2 9 0,-5 3 1 0,-5 0-1 0,-1 4 8 0,-1 3-14 16,-4 5 1-16,6 4-1 15,1 4-4-15,4 3 1 0,6 0-7 0,3 5-9 0,5 7-14 0,2 2-14 16,2 4-18-16,6 1-23 16,2 3-25-16,1 0-47 0,8 1-88 0,8-2-212 15,-3-6-657-15,-3-5-292 0</inkml:trace>
  <inkml:trace contextRef="#ctx0" brushRef="#br0" timeOffset="205861.5222">15633 2120 1554 0,'0'0'744'0,"0"0"-402"0,0 0-108 0,0 0-38 15,0 0-36-15,0 0-27 0,0 0-22 16,0 0-30-16,0 0-23 0,0 0-17 0,0 0-24 16,0 0-11-16,0 0-5 15,-13-33-9-15,-4 48 8 0,-6 5 4 0,-4 4 0 0,-1 6 3 16,3 1-5-16,-3 5-4 0,6 1 3 0,-1-3-2 0,3 3 3 15,4-2-2-15,3-2-2 0,5-1-2 16,8-2 1-16,0-3 3 16,10-2 1-16,8-3 9 0,4-3 1 0,7-4 2 15,3-3 2-15,6-5-2 0,-1-5 5 16,7 0 0-16,-7-8 1 0,2-5 2 0,-1-4-2 0,-5-3-4 16,-3-1 3-16,-1-4 1 0,-5-1 1 15,0-3 1 1,-8-3-2-16,2-3-8 0,-6-3 3 0,-1-3 1 0,-3-2-1 0,-6-4 6 0,-2-1-10 0,-11 0-5 0,-8-1-2 15,-6 1-10-15,-8 2 5 16,-10 5 0-16,-4 3-1 0,-9 4 5 0,2 7-9 0,-6 6-3 0,3 8-12 16,3 5-10-16,9 6-31 0,0 9-53 15,10 11-97-15,9-1-444 0,13-2-1177 16</inkml:trace>
  <inkml:trace contextRef="#ctx0" brushRef="#br0" timeOffset="207154.9384">1009 4327 469 0,'0'0'177'16,"0"0"48"-16,0 0 19 0,0 0 23 0,0 0-16 0,0 0-17 0,0 0-29 0,0 0-16 0,0 0-20 0,0 0-6 15,0 0-6-15,0 0-23 16,-123-19-22-16,117 14-6 0,2 0-14 0,2-2-9 0,2 0-22 0,0-6-22 16,5-2-19-16,5-2-16 15,5-3-2-15,7-1 2 0,4-6 2 0,11 2 4 16,15-8 1-16,16-1-2 15,6 1-9-15,4 7-5 0,-14 12-2 0,-11 10-1 0,-8 4 7 16,-7 8 2 0,-1 6-1-16,-6 5-1 0,-1 6 1 15,-10 7 0-15,0 8-1 0,-10 6 6 16,-8 10 0-16,-2 10 2 0,-11 8-2 0,-10 3-4 0,-8 2 4 16,-3 0 3-16,-8-5 1 15,-1-4 5-15,0-13-3 0,7-11-3 0,4-8 11 0,2-9-7 0,-2-1 6 0,-3-1 0 0,-2 1-7 16,2-5 6-16,-3 1-8 15,0-3 3-15,3-4 6 0,2-5 6 16,3-2 6-16,5-7-2 0,2-2-4 0,5-1-9 16,3-5-3-16,4-8-4 0,1-1-5 0,6-4 4 0,1-5-7 0,1-1-2 15,2-4 2-15,7-2-9 0,4-4 5 0,5 0 1 0,2 0-3 32,2 1 4-32,5 3-2 15,-1-2-2-15,4 6 3 16,-1 3 5-16,1 3-3 0,-1 4 1 0,6 3-13 0,3 6-9 0,6 6 6 0,-1 2-1 15,-7 9 9-15,0 4 8 0,-4 7-5 0,1 0 1 16,-1 3 4-16,4 4-5 0,-3 0 7 0,-1 3-1 0,3 1 1 16,-4 1 1-16,2 3-4 0,-1 2 4 0,0 0-2 0,5 1-3 0,0-2-7 0,3-7-18 15,1-8-23-15,6-8-26 16,3-8-21-16,1-6-33 16,6-4-38-16,-3-10-85 15,-1-7-137 1,3-3-293-16,-17 3-381 0,-14 6 346 15</inkml:trace>
  <inkml:trace contextRef="#ctx0" brushRef="#br0" timeOffset="207393.0474">2617 4292 1637 0,'0'0'470'0,"0"0"-17"0,0 0-164 0,-5-125-69 0,3 104-54 0,2 5-34 16,0 2-23-16,0 6-18 0,0 3-19 0,0 4-21 0,0 1-19 0,0 0-15 0,0 0-15 16,0 3-12-16,0 4-5 0,6 5 1 0,3 6 3 0,4 8 5 15,3 5 6-15,1 6 1 0,-1 6 0 0,2 3 8 16,-3 8-8-16,1 4 0 15,-5 7 0-15,1 4-4 0,-3 3 7 0,-1 5 0 16,-3 0 0-16,3-1 3 0,-2 0 0 0,-2-4 1 16,3-6-1-16,-2-8-1 0,0-11-4 15,2-9-11-15,-2-10-8 16,-3-7-22 0,3-2-13-16,-2-7-21 0,-3-6-23 15,0-5 3-15,0-1 2 0,-1-8-79 0,-6-8-224 0,5 1-604 16,-2 4-684-16</inkml:trace>
  <inkml:trace contextRef="#ctx0" brushRef="#br0" timeOffset="207794.5841">2724 3899 1442 0,'0'0'632'0,"0"0"-342"0,0 0-11 0,0 0-92 16,0 0-36-16,0 0-39 0,0 0-34 0,0 0-34 0,0 0-31 15,0 0-8-15,0 0-2 0,-125 35 2 0,89 13 1 16,-6 11 3-16,-6 8-1 0,1 5-2 15,-4 7-1-15,-3 5-3 0,3 2 0 0,-2 3 4 32,-2-2 1-32,5-6 2 0,5-9 2 0,6-12-2 15,11-15 4-15,8-16-7 0,9-12-1 0,6-8 0 0,3-6-2 16,2-1 15-16,0-2 7 0,0 0 4 0,1 0 1 0,2-3-9 16,6-3-3-16,6-3 0 0,11-5 0 15,11-4-4-15,7-2-5 0,9-1-3 0,7 1-6 0,2 2 5 16,4-1-1-16,-2 2 1 0,-1 2 5 15,-2 1-4-15,-1 2 1 16,-6 2 1-16,-1 3-3 16,-5 2 1-16,-3 1-3 0,-4 2-3 0,-5 1 3 0,-3 1-4 0,-6 1 2 0,-4-1-1 0,-7 2 0 15,-2 0 1-15,-5 1 0 16,-3-2-2-16,-5 0-3 0,1 0 3 0,-2-1-1 0,0 1 4 0,0-1 3 16,0 0-3-16,0 0 0 0,0 0-1 15,0 0-10-15,0 0-9 0,0 0-23 0,4 0-16 0,3-1-38 16,4-1-54-16,5-2-110 0,1 2-374 15,-5-2-938-15</inkml:trace>
  <inkml:trace contextRef="#ctx0" brushRef="#br0" timeOffset="209063.6712">4220 4438 1184 0,'0'0'547'0,"0"0"-171"0,0 0-52 0,0 0-54 0,0 0-68 0,0 0-55 0,0 0-37 16,0 0-17-16,0 0-12 15,-148-85-18-15,107 85-8 0,-1-1-9 0,-8 5-9 0,0 8-2 16,3 2-8-16,-3 6-6 0,2 1-6 16,-1 6-6-16,4 4-1 0,-1 5-1 0,5 0 1 15,2 4-5 1,6-1-2-16,1 3-2 0,8-3-4 0,5 0 3 16,8-5 1-16,4-3-1 0,7-5 2 15,0-5-1-15,11-3 1 0,3-5 2 0,8-3 2 16,3-6 0-16,9-4 2 0,5-2 3 15,5-10-1-15,3-6 1 0,1-5 0 0,1-4-2 0,1-3 4 0,0-7-2 16,-1-3 2-16,4-6-3 0,0-5-2 0,-1-9-1 16,3-10-1-16,0-5-1 0,-1-5 0 15,-3-5 1-15,0-4-4 0,-6 0 3 0,-3 2-4 0,-5-1 0 16,-6 4 2-16,-3 3 0 16,-8 7 1-16,-7 4 1 15,-5 10 1-15,-4 9 0 0,-4 6 2 16,-4 10-3-16,-2 9 1 0,-3 5-2 0,-2 7-6 0,1 5 6 0,2 5 0 15,-2 4-6-15,-1 4 3 0,-5 10-8 0,-2 9-4 0,-3 8 2 0,-2 10 2 16,0 9 1-16,1 10 3 0,-1 9 2 16,1 9 0-16,3 6 2 15,1 5-2 1,1 8 3-16,4 4 4 0,5 3-4 0,7 0-3 0,4-5 1 0,14-9-7 0,8-11 3 0,11-16 3 16,6-12-1-1,7-12-1 1,2-11 1-16,5-9-2 0,3-9 4 0,0-4 1 0,0-6 0 15,0-7 3-15,-1-8-1 0,-2-4 1 0,-4-8 4 0,-3 0 2 0,-7-5 0 0,-7-3 4 0,-6-2 2 16,-9-4 1-16,-8 3 1 16,-3-4-3-16,-6 2-4 0,-3 3 4 0,-1 3-2 0,-6 4-1 0,-3 3-2 0,-4 5-5 15,-2 5-1-15,-3 3 1 0,-1 5-2 0,-2 5-2 16,-3 1 0-16,-1 3-1 0,1 5-1 16,-4 6 2-16,-1 5-3 15,4 2-2-15,0 5 1 0,4 4-3 0,2 3 2 0,0 7 1 16,2 2-2-16,5 5 4 0,4 0 0 0,6-3-1 0,3-1 2 15,3-5-3-15,7-5 1 0,9-4 0 16,-2-5-3-16,4-4 0 0,3-3 0 16,1-3 1-16,2-6 4 0,2-2 2 15,1-3 1-15,0-3 0 0,-2-6 0 0,2-2 1 0,-3-5 0 16,0 0-1-16,-5-4 0 0,-1 0 3 16,-1 0-1-16,-2-4 0 0,-2 0 1 15,-4 0-1-15,1 0 1 0,-4-1 0 0,-2 1-3 0,-2 1 2 0,1 3-1 0,-2 3-1 16,-3 6 2-16,0 3 1 0,0 4 0 15,-1 3 0-15,0-1-1 16,0 2-6-16,0 0-5 0,0 0-8 0,0 2-15 16,0 2-8-16,0 5 5 0,0 5 7 0,2 6 15 0,-1 2 12 15,3 1 1-15,2 2 0 0,5-2-3 16,1-2 2-16,0-1-2 0,8-3 0 0,0 0-1 0,0-2 3 16,4-5 0-16,4-4 1 15,1-4 3-15,-2-2-4 0,0-1 1 0,1-5-2 16,-8-1 0-16,1-3 1 0,-5 0-1 0,-1-3 1 15,-3-2 2-15,2-2-1 16,-2-2 2-16,-3-1-1 0,0-1 0 0,-2-2 1 16,0 1 0-16,2 0 0 15,-5-1 1-15,2 1 0 0,-4 1 2 0,1 0-2 0,0 3 2 16,-1 3-4-16,-1 5 0 0,0 2 3 0,-1 4-5 0,0 2 2 0,0 2-8 0,0 0-9 16,0 0-13-16,0 5-28 0,0 5 10 15,2 5 9 1,1 6 13-16,1 4 29 0,0 2-5 15,3 4-1-15,2-2 0 0,5 1-1 16,4 1 2-16,8-3 1 0,1-4 7 0,6-4-1 0,1-5 0 0,0-7 0 0,1-4-4 16,0-4 5-16,-2-4 0 0,-3-5 2 0,0-4 6 0,-6-3-1 15,-2-5 3-15,-6-4 2 0,-1-1-4 16,-4-5 1-16,0-2-2 0,-2-1-2 0,-2-3-2 16,1-2 1-16,-1-2 5 0,-1 0 5 15,-1 8 10-15,-1 0 5 0,-1 9 1 0,-3 5-1 16,0 2-4-16,0 9-4 0,0 1-3 0,-3 4-7 15,1 3-7-15,2 0-7 0,-1 0-11 0,0 3-9 0,0 5-7 0,-6 9 1 16,-1 9 5-16,-5 11 7 16,1 10 7-16,-3 9 2 0,0 10 0 0,1 9 0 15,-3 9 2-15,-2 12-2 16,0 7-2-16,-3 7 5 16,0 5-5-16,-1 4 4 0,-2 3 0 0,2 1-2 0,-1-1 4 0,0-3-4 0,2-3 2 15,-3-2 0-15,0-9-3 0,4-9 3 0,8-11-3 0,0-13-1 16,7-8-6-16,4-12-11 15,2-8-11 1,0-8-27-16,1-10-31 0,0-6-37 0,4-9-52 0,1-5-115 0,-1-3-600 0,-1-3-844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53:56.1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6855 4609 1207 0,'0'0'76'0,"0"0"40"0,0 0 66 0,0 0 26 0,0 0 2 0,0 0 1 16,0 0-35-16,0 0-33 0,0 0-17 15,0 0-19-15,0 0-10 0,0 0-10 0,-1 10-9 0,1-9-8 16,0 0-14-16,0-1-9 0,0 0-12 0,0 2-13 16,1-2-6-16,-1 0-5 0,2 0-4 15,3 0-5-15,2 0-4 0,8 0 13 0,8 0 12 0,17 0 8 16,9-3 4 0,9 0-9-16,3-3-13 15,2-2-4-15,-1-2-1 0,-1 1-3 0,1-2-1 0,0-1-1 16,-1 1-2-16,4-1 2 0,-3 2-2 0,2 0 1 15,-3 1 0-15,2-1-1 0,-1 1 2 0,-3 0 0 0,0 2-1 16,-7-1 5-16,-4 2-2 0,-4 1-1 16,-7-1 0-16,-4 1-4 0,-5 3 1 15,-7-1 0-15,-8 1-1 0,-3 1 4 0,-2 1 1 0,-7 0 7 0,-1 0 7 16,0 0 2-16,0 0 2 0,-1 0-3 0,-4 0-5 16,1 0-5-16,1 0-11 0,-4-1-3 15,-2-4-5-15,-2 0-7 0,1-1-3 0,0 1-11 16,-2-1-14-16,1 1-17 15,1-2-17-15,0 0-27 0,1-1-36 0,0 1-56 0,1-1-70 0,-3-1-73 16,5 1-93-16,-2 0-61 0,-1-1-104 16,1 0-32-16,0 2 472 0,3-1 158 0,-4 0 0 15,0 0 0-15,0 0 0 0,-1-1 0 0,-1-2 0 16,0 2 0-16,-1 0 290 0,1 0 138 0,-3 1-29 16,1 0-28-16,2-2-27 0,-1 1-40 0,2 0-53 15,2 2-41-15,0 1-40 0,5 2-24 16,0 1-23-16,2 1-27 0,1 2-24 0,0 0-23 0,0 0-20 15,1 0-14-15,3 0-13 0,2 0 0 16,4 0 1-16,4 5 3 0,6 1 4 16,6 4-1-16,1 3-3 0,3 1 0 0,0 2-2 15,0 2-1-15,-2 2 1 0,-3-1-1 16,-1 2 2-16,-2-2 1 0,-1 2 2 0,-4 2-1 0,-3-1-3 16,-2-1 2-16,-3 2-1 0,0-3 0 0,-6 0 4 15,1 2-1-15,-4-3-1 0,1 2 0 16,-2 1 0-16,-6-2 3 0,-4 1 3 0,-1 1 5 15,-7-1 2-15,0-2-2 0,-4 1 0 16,-3 0-5-16,3 0-1 0,-3-4 0 0,2-1-3 0,1 2-4 16,2-3-2-16,2-2-5 0,0-1 3 15,0-2 3-15,7 0-1 0,1-2 4 0,2-1-6 16,1-2 0-16,4-1 1 0,-1-1-5 16,4 0 4-16,0-2 0 0,1 0-4 0,0 0-11 0,0 0-27 0,0 0-47 15,1-1-84-15,1-2-90 0,3 1-423 16,-3 0-743-16</inkml:trace>
  <inkml:trace contextRef="#ctx0" brushRef="#br0" timeOffset="946.9635">10143 3796 1450 0,'0'0'309'0,"0"0"-106"16,0 0 29-16,0 0-32 0,0 0-32 0,0 0-1 0,0 0-27 0,0 0-23 0,0 0-17 15,0 0-25-15,0 0-24 0,0 0-18 16,-9-55-10-16,9 56-13 0,0 2-8 0,0 3-3 15,0 5-3-15,0 6 4 0,0 2 5 0,0 4 1 16,2 5 5-16,4 1-5 0,-2 3-1 16,4 1 4-16,-4 5-2 0,3 0 12 0,-2 5 2 15,1 1 1-15,1-1 2 0,-3 6-4 16,3-1 1-16,-4-1-1 0,4 3-1 0,-3-2-2 16,2-1-1-16,-2 0 1 15,-1-2-3 1,2-3 2-16,-3-3-1 0,1-5-2 0,0 0 0 0,-1-6-3 0,-1-1-1 15,0-4 0-15,2-2-2 0,-3 0 1 0,1-3-2 0,-1-1 0 0,0-1-2 16,2-2 2-16,-2 1-1 0,0-3 1 0,0-3 3 16,0-1-2-16,0-2 0 0,0 0 0 0,0-1-3 15,0 1 1-15,0-2 1 0,0 0-1 16,0-1 3-16,0 2-4 0,-2-2 1 16,1 1-1-16,-2-1-2 0,3 0-3 0,0-1 0 15,0-1-6-15,0 0-6 0,0-1-4 0,0 0-11 0,0 0-10 16,0 0-13-16,0-2-26 0,3-4-33 0,3-1-38 15,3-6-90 1,3-3-189-16,-1 1-503 0,-1 5-725 16</inkml:trace>
  <inkml:trace contextRef="#ctx0" brushRef="#br0" timeOffset="1432.287">10984 4148 1095 0,'0'0'221'0,"0"0"3"0,0 0-1 0,0 0 0 0,0 0 9 0,0 0-14 0,0 0-25 15,0 0-28-15,0 0-34 0,0 0-25 16,0 0-18-16,0 0-16 0,0 0-8 0,3-82-11 16,-4 82-12-16,-3 0-10 0,0 1-13 15,-3 1-8-15,-2 3-4 0,-1 2 1 0,-3 4-1 16,-1 2 5-16,-3 2-1 0,-2 4-1 15,1 4-2-15,0 1-2 0,1 3 1 0,-2 1 1 16,3 2 1 0,1 1 0-16,1 3-3 0,1-2 0 0,3 3-1 0,4-3 0 15,2-3 0-15,3 2 1 0,1-4 1 0,1-1 0 0,6-6 2 16,6-2 0-16,2-2 4 0,0-2 2 0,5-4 0 0,1-2 1 16,3-4-1-16,0 0-1 0,3-4-2 0,1 0 2 15,0-7-1-15,-1-2-1 16,-3-3 2-16,-2 0-2 0,1-5 0 0,-5 0 4 0,-3-1-2 15,-1-5 0-15,-4 0 0 0,-3-1-3 16,-2-3-1-16,-1 2 0 16,-4-3-2-16,0-2-1 0,-2 3-1 0,-5-3-3 15,-3 3-1-15,-2 2 0 0,-2 0-1 0,-1 3 1 0,-4 3 0 16,-2 1-2-16,0 2 0 0,-1 1 0 0,-4 3 0 16,2 2 1-16,1 2-4 15,1 4 1-15,2 1-5 0,3 2-3 0,2 1-2 16,3 0-12-16,1 4-14 15,3 2-17-15,0 2-22 0,4 3-27 0,3 4-36 0,2-1-52 0,5-1-79 0,7-1-259 16,-1-4-601-16,-2-5-76 16</inkml:trace>
  <inkml:trace contextRef="#ctx0" brushRef="#br0" timeOffset="1879.6053">11981 3655 2252 0,'0'0'233'0,"0"0"-10"0,0 0-42 0,0 0-21 16,0 0-26-16,0 0-18 0,0 0-19 0,0 0-23 0,0 0-19 16,0 0-20-16,0 0-10 0,0 0-10 15,0 0-8-15,-121-36-1 0,98 52-2 0,1 4 1 16,-3 6-1-16,-2 4 1 0,-3 5-1 0,1 8 2 16,-1 2-1-16,2 5-4 0,-1 3 2 0,2 1-1 15,-1 1 0-15,7 2 0 0,2 0-2 16,7-6 1-16,2-2 2 15,7-4-2-15,5-4 0 0,-2-3 1 0,8-6-5 16,2 1 6-16,4-7-1 0,5-1 0 16,2-2 6-16,-1-3-2 0,4-4 2 0,2-3 2 0,0-6-1 15,0-4-1-15,-2-3 1 0,1 0-3 0,-4-7-1 0,0-2 2 16,-5-2 2-16,-1-3-1 0,-1-5 6 0,-1 2-3 16,-4-2 0-16,-3 2 0 0,-1 0-5 0,-5-3 3 15,0 2-2-15,-2 3-1 0,-4 0 0 16,-3-1-3-1,-5 3 0-15,-1 2-2 0,-5 2-1 0,-5 1-2 0,-4 4-2 0,-6 2 2 0,-3 2-3 16,1 1 4-16,-3 5-1 0,4 2 1 16,2 1 3-16,5 2-4 15,1 1-2-15,8 1 0 0,3 1-7 0,4 0 2 0,2 4-12 0,5 0-25 16,3 3-26-16,3 0-34 0,5-1-50 16,10-3-60-16,6-2-192 15,1-6-618-15,-9-5-661 0</inkml:trace>
  <inkml:trace contextRef="#ctx0" brushRef="#br0" timeOffset="2300.2958">12860 3821 2365 0,'0'0'133'0,"0"0"19"0,0 0 5 0,0 0-5 16,0 0-11-16,-131-34-20 0,110 32-27 0,-3 2-26 15,4 0-17-15,2 4-16 0,-1 3-11 16,5 2-6-16,0 3-8 0,3 2-2 16,-1 1 0-16,3 5-1 0,1 2 1 0,4 1 0 15,1 4-2-15,2-1-1 0,2 4 1 16,3 1-4-16,6 1 2 0,1 2 1 0,8-1 0 16,1 0 0-16,2 1 2 15,3-1-4-15,1-2 0 0,2 3 1 0,-4-4-8 0,3-1 8 0,-5-1-1 16,0 0 1-16,-1-4 5 0,-3 1-5 0,2-3-2 15,-8 0 2-15,2-1-4 0,-5-3 2 0,-2-2 0 16,1-2 0-16,-6-1 1 16,-1-1 2-16,-1 0 2 0,0-1 1 0,-1 2 8 0,-5-3-1 15,-3 1 5-15,-3-1 2 0,-3 0-7 0,-3-1 3 16,-2-2-2-16,-2-2-2 0,0-1 5 16,-6 0-9-16,1-2 0 0,-2-2-3 0,-2 0-2 15,0 0 3-15,0-1-4 0,0-5 0 0,1 0-8 16,1-2-2-16,2-3-9 0,2 1-11 15,4-3-11-15,1-1-31 0,3-5-27 16,1-2-52-16,5-3-114 0,6 3-347 16,1 6-744-16</inkml:trace>
  <inkml:trace contextRef="#ctx0" brushRef="#br0" timeOffset="2578.0151">12612 3804 2714 0,'0'0'139'0,"0"0"6"0,0 0-14 16,0 0-30-16,0 0-30 0,0 0-8 16,0 0-13-16,0 0-13 0,0 0-1 0,130-40-12 15,-90 35-4-15,8 2-3 0,-1-1-9 0,6 2 1 16,-3 0-2-16,1-1 0 0,-3 2 0 0,-2-1-1 16,-4-1-1-16,-2 1 0 15,-4 0 1-15,-6 1-4 0,-5-1 1 0,-4 2-2 0,-2 0-6 16,-8 0 7-16,-1 0-1 0,-4 0 0 0,-3 0 6 15,-2 0-7-15,-1 0-8 0,0 0-18 0,0 0-38 16,-4 0-29-16,0 5-26 0,0 3-79 16,-3-1-289-16,5-1-741 15</inkml:trace>
  <inkml:trace contextRef="#ctx0" brushRef="#br0" timeOffset="2959.5438">13727 3939 1651 0,'0'0'846'0,"0"0"-683"0,0 0-18 0,0 0 5 16,0 0-11-16,0 0-11 0,0 0-12 0,-142 60-24 16,116-43-21-16,-1 1-13 0,4 4-19 0,-1 2-11 15,1 3-9-15,2 0-10 0,7 0-2 0,-2 0 1 16,6 1-2-16,4-2 1 0,1 1-2 0,5-3-1 16,0-1 2-16,9 0 1 0,2-3 1 15,4-4 1-15,2-2 0 0,3-5 2 16,6-2 3-16,-1-3 1 0,4-3 0 15,0-1-1-15,0-3-1 0,2-4-2 0,-4-3 1 0,0-3-2 16,0-2 1-16,-4-3 2 0,-2-2 0 16,-2-2 0-16,-6 0 1 0,0-2-1 15,-4 2-1-15,-3-3 5 0,-3 2-4 0,-1-1-1 0,-2-1-5 16,-2 2-8-16,-3 0 6 16,-6-1-4-16,-2 3 1 0,-4 4 7 0,-2-2-11 15,-5 4 0-15,-2 1-1 0,-3 4-5 0,4 0 3 0,-2 2-3 0,7 4-1 16,0 1-11-16,7 3-12 15,2 0-22-15,3 4-28 0,1 4-26 0,5 3-47 0,2 2-57 16,0 3-101 0,7-7-353-16,-3-2-1042 15</inkml:trace>
  <inkml:trace contextRef="#ctx0" brushRef="#br0" timeOffset="3292.8672">14211 3957 1739 0,'0'0'453'0,"0"0"-96"0,0 0-68 0,0 0-66 0,0 0-57 0,0 0-38 0,0 0-28 0,0 0-24 16,0 0-16-16,0 0-18 0,0 0-10 0,0 0-17 16,0 0-6-16,-22-27-3 0,13 38-3 0,-3 6 5 15,-4 4-5-15,0 5 1 0,1 1-4 0,1 3-3 16,0 1 6-16,3 0-3 0,4 0 2 16,2 1 1-16,3-3-4 0,2 1 3 0,1-5 0 15,8-2 3-15,4-1 0 16,6-4 2-16,3-4 1 0,6-2 2 0,3-4 0 15,1-3 0-15,5-4-1 16,-1-1 2-16,2-4-1 0,3-5-1 16,-1-3 2-16,-3-2 1 15,-4-3-2-15,-2-3 3 0,-5-3 2 0,-3-2 1 0,-8-1 2 0,1 0 0 0,-7-4-1 16,-6-1 0-16,-3 0-2 0,0-1-2 0,-7 4 0 0,-5-2-8 0,-7 5 4 16,-4-2-4-16,-7 5-1 15,-6 1 1-15,-8 0-7 0,-2 6 1 0,-3-1-3 16,-3 6-1-16,2 4 0 0,2 3-10 0,2 2-16 0,2 4-27 0,3 9-43 15,1 6-74-15,2 3-210 0,10-3-896 16,10-5-539-16</inkml:trace>
  <inkml:trace contextRef="#ctx0" brushRef="#br0" timeOffset="4362.4712">634 5849 0 0,'0'0'0'0,"0"0"0"16,0 0 353-16,0 0 77 0,0 0-72 16,0 0-97-16,0 0-15 0,0 0-66 0,0 0-6 15,0 0-11-15,0 0-8 0,0 0-4 16,-113 11-7-16,101-10-16 0,4 0-25 0,1-1-41 0,3 1-28 16,-3-1-13-16,3 0-8 0,-3 0-4 15,0 2-9-15,7-2 7 0,0 0 10 0,0 0 15 0,0 2 14 16,6 2 2-16,5 2-3 15,7 1-32-15,3-1 0 0,7 0-2 0,3 2-3 16,6-1 27 0,4-1-5-16,9 0 1 0,8-1 2 0,4 1 0 0,29-2 5 0,20 0-3 15,28-1-18-15,10-3-6 0,-1 0 1 0,-7 0-2 0,3-4 13 16,4-2 3-16,10 0-5 16,5-1 0-16,9 0-2 0,7 0-2 15,4-2-3-15,7 1-2 0,4-2-1 0,4 0 2 0,5 2-5 16,5-1 0-16,4 0 1 0,4-1-3 0,6 2 4 15,6-1 2-15,7 0 0 0,4 0 1 0,8 0 4 0,6-1-1 16,5 0-2-16,6-1 0 0,7-1-2 16,1-1-3-16,10 0 4 0,3 0-4 0,1-1 5 15,8 0-2-15,5-2-3 0,3 1 3 16,9 0-3-16,6 1 2 0,1 2-2 16,4-3 1-16,2 2-2 15,0 0-2-15,2 2 5 0,0-1-2 16,0-1-1-16,-1 4 1 0,-3-2-3 0,-3-1 0 0,-2 4-2 15,-5 0 3-15,-7-1 0 0,-8 0 1 0,-3 1 3 0,-6 0-4 16,-9 0 3-16,-5 0 1 0,-9 1-2 16,-11-2-6-16,-8 1-3 0,-7 0 0 15,-13-1 0-15,-11 1 0 0,-7 0 0 0,-14 1 0 0,-11 0 0 0,-13-2 0 0,-12 4 0 16,-16-3 0-16,-9-1 0 16,-15 1 0-16,-16 2 0 0,-17-1 0 0,-12 0 0 0,-17 0 0 15,-16 2 0-15,-11 0 0 0,-13 2 0 16,-7 1 0-16,-8 1 0 0,-1-1 0 0,0 2 0 15,0 0 0-15,0 0 0 0,0 0 0 0,-1 0 0 0,1 0 0 16,-1 0 0-16,0 0 0 0,0 0 0 0,-2 2 0 16,-1 1 0-16,-4 2 0 0,-4 1 0 15,0 1 0-15,-4 1 0 0,1 2 0 0,-3-2 0 0,-3 2-58 16,1 2-32-16,-5-2-42 16,-5 1-81-1,7-4-396-15,8 0-1229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50:12.91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13851 8987 2017 0,'0'0'308'0,"0"0"-90"0,0 0-17 0,0 0-24 0,0 0-18 16,0 0-26-16,0 0-38 0,0 0-30 15,0 0-29-15,0 0-18 0,0 0-10 0,0 0-5 16,-10-16 1-16,10 28 1 0,0 6 2 16,0 2 5-16,0 3 5 0,0 3 1 0,0-1 1 15,0 1-4-15,0-2-2 0,-1 1-2 0,-2 2 1 16,2 1 0-16,-2 0 1 0,-2 1 0 0,2-1-5 15,-1-3-1 1,0 0-1-16,2-2-3 0,-2-3 5 0,0-2-5 0,2-2 1 16,2-4-2-16,-2-1-1 0,0-2 4 15,1 1 0-15,-1-4-6 0,2-1-16 0,0 0-24 0,0-2-34 0,0-1-48 16,2-1-60-16,2-1-166 0,-3 0-641 16,2 0-704-1</inkml:trace>
  <inkml:trace contextRef="#ctx0" brushRef="#br0" timeOffset="200611.7062">1348 1863 606 0,'0'0'145'0,"0"0"61"0,0 0 57 0,0 0 39 0,0 0 0 0,0 0-16 0,0 0-46 0,0 0-49 15,-67-126-55-15,71 107-43 0,6-3-33 0,7 1-20 0,2-2-8 16,4-2-9-16,4 5 2 0,1-1-4 16,7 1-9-16,1 3 0 0,6 2-6 15,2 2-1-15,0 5-1 0,4 4 1 0,-6 4-1 16,-4 1-2-16,-2 8 3 0,-1 3-5 0,-6 4-1 16,-2 4 2-16,-2 5-5 0,-8 2 9 15,0 3 3-15,-6 4-4 16,-5 1 10-16,-6 4-5 0,-5-1 3 0,-5 1 5 0,-4-2-6 15,-5-2 7-15,-2-4-3 0,-1-3 1 16,-4 1 2-16,2-3-7 0,-2-2 0 0,1-3-1 16,0 1-1-16,6-5-2 0,4-5-4 0,4-1-5 0,3-2-9 0,7-3 2 15,1 1-1-15,3-3 2 0,8 2 11 16,6 0-1-16,5-1 3 0,7 0 4 16,8-2-4-16,3 1 3 0,5-2-3 0,0 2-2 15,1 2 3 1,-4-1-2-16,0 1-1 0,-3 4-2 0,-7 0 0 0,0 2-2 15,-5 4-1-15,-7 2 2 0,1 0-3 0,-7 3 4 0,-2-3-1 0,-5 4 2 16,-4-2 3-16,-3 2 0 16,-2-2 5-16,-5 0 5 15,-6 2 2-15,-2-4 5 0,-5 1 3 16,-2-2 1-16,-6 1 3 0,-2 0-5 0,-1-2 1 0,-3 1-6 16,-1 0 1-16,0-3-4 0,-2-1-1 0,2-2 1 15,-2 0-6-15,0-3 4 0,2 0-4 16,0-4 0-16,5-1 3 15,3-3-6-15,5 0-1 0,3 0-6 0,2-6-15 0,4-3-27 0,4-3-39 0,5-4-66 0,3-6-103 0,3-5-282 0,7 4-610 16,-4 6-240 15</inkml:trace>
  <inkml:trace contextRef="#ctx0" brushRef="#br0" timeOffset="200991.5815">2605 1544 1517 0,'0'0'277'0,"0"0"32"16,0 0-25-16,0 0-30 0,0 0-51 0,0 0-45 0,0 0-37 0,0 0-43 0,0 0-27 0,0 0-29 0,0 0-25 16,0 0-8-16,0 0 3 0,0 0 6 0,0 0 6 0,-101 58 11 0,66-15-3 0,-2 4-5 0,-1 5 4 0,5 2-5 0,1 5-3 0,3 3 1 0,7 0-7 0,4-1 4 0,8 0-1 0,8-4 0 15,2-2 0-15,5-5 0 0,10-5 3 16,3-7 1-16,5-8 5 0,6-6 4 15,-1-7 2-15,6-3 4 0,-1-7 2 0,-1-3 1 0,4-4 4 0,-4-1 2 16,0-9 1-16,-2-3 0 16,-2-3-2-16,-2-1-3 0,-2-1-3 0,-7-3 1 0,-1-1-1 15,-5 0 0-15,-3-1 1 0,-5 0-3 16,-2 0-3-16,-2 1-2 0,0-1-3 0,-9 3-5 0,0 0 1 16,-6 1-4-1,0 4-3-15,-4 1 2 0,-1 2-4 0,-6 4-2 0,0 2-2 16,-7 4 1-1,0 1-1-15,-7 3 0 0,0 6 3 16,1 3-2-16,0 0-3 0,5 3 0 0,6 0-9 0,4 3-13 16,10 2-21-16,3 2-38 0,7 2-49 15,5 1-81-15,9-1-222 0,1-6-685 0,-1-5-474 16</inkml:trace>
  <inkml:trace contextRef="#ctx0" brushRef="#br0" timeOffset="202422.2622">4141 1905 1613 0,'0'0'270'0,"0"0"-14"16,0 0-42-16,-135-27-45 0,96 22-33 0,-2 0-19 0,4-1-15 16,2 2-15-16,2 0-8 0,3 1-18 15,2 1-15-15,2 1-3 0,4 1-7 0,-4 0-10 16,2 3-3-16,0 5-8 0,-3 4-3 15,3 2-4-15,-3 3-7 32,-1 3-2-32,2 4-1 0,0 0-1 0,1 5 5 0,-1 3-2 0,3 1 1 0,-1 4-2 31,3 0 0-31,3 1 0 0,2 0 1 0,7-1 0 0,4-5-3 16,4-5 1-1,1-4-2-15,8-6 5 0,5-5 7 0,5-4 7 0,6-6 10 0,6-2 5 0,7-6 1 0,4-9 0 0,4-6-5 16,4-7-3-16,2-8-2 0,-3-2-7 15,1-5 1-15,-1-3-2 0,-5-4 1 0,4-3-2 16,-1-6-1-16,-2-3 1 0,-1-2-2 0,-4-4-2 0,-4 0 1 0,-3 0-8 0,-5 1 5 16,-5-1 0-16,-4-2-3 0,-3 9 1 0,-8 2-4 15,-3 7 2-15,-4 8 1 16,0 8 3-16,-5 9 0 0,1 8 4 16,-2 5 4-16,-2 3-9 0,0-1-2 0,-2 1-4 15,-2 5-12-15,0 0 6 0,-2 5-1 0,-7 3-8 0,-5 14-4 16,-4 13 3-16,-1 9 0 0,5 7 8 15,2 6 9-15,1 6 0 0,3 4-1 0,1 6 1 0,3 4-1 16,2 1 3-16,6 1 0 0,4-1-1 0,4-3 0 16,0-4-5-16,12-4 2 15,6-6 0-15,3-9 4 0,6-5 0 0,5-8-1 0,2-3 0 0,2-5-2 16,4-6 4-16,2-2 1 16,0-8 1-16,3-4 0 0,-1-4 0 0,1 0 3 15,0-10 2-15,-1-6-2 0,-1-1 0 0,-3-5-6 0,0-2-2 16,-5-3-5-16,-5-2 5 0,-3 1 3 0,-5-2 1 15,-3 0 11-15,-5 0-6 0,-4 2 1 16,-3 0 2-16,-3 3-5 0,-6 2 5 16,2 4-5-16,-3 4-5 0,-5-2 2 0,0 5-7 15,-2 0 1-15,-1 4 5 0,-2-2-3 0,2 3 2 0,-4 1-3 16,1 2-1-16,2 3-4 0,-1 0 2 16,2 0 2-16,-3 2-2 0,3 3 2 15,-1 3-5-15,2 2-4 0,-3 4 7 16,0 4-1-16,1-2 3 15,1 6 3-15,4-2-4 0,0 1-3 0,0 1-1 16,3 0 2-16,-1 0 1 0,3 3 7 0,2-4-3 16,1 4-2-16,-1-4-1 0,6-1-9 0,0 2 10 0,4-5 2 0,3 1 1 15,1-3 6-15,3-4-5 0,0-1 0 0,3-5 2 16,2-3 1-16,-1-2 3 0,0 0-1 0,1-5-1 16,-2-3-4-16,3-3 1 0,-2 0 1 15,-1-2 2-15,0-1 8 0,0 1-8 0,-6-3-2 16,3 0 1-1,-5-1-9-15,-1 1 6 0,2-1 3 16,-3-3-2-16,0 3 2 0,0-2-3 0,-4 1-4 0,0 3 3 0,-1-1-2 16,0 4 5-16,0 1 0 0,0 2-1 0,-1 1-4 15,-3 2 0-15,1 2-2 0,0 0 1 0,-1 4 4 0,-1-1-4 16,0 1-5-16,1 0-10 0,-1 0-11 0,3 0-9 16,1 3 9-16,2 3 8 0,4 2 10 15,0 4 12-15,6-1-3 0,-1 2-1 16,2 3-3-16,2-2 4 0,1 3-3 15,2 0 4-15,0-2 0 0,0-1-2 16,0 0 2-16,2-5 2 0,0-2 1 0,-2-3 0 0,1-1-3 0,1-3 0 16,-4 0-5-16,-1-1 6 15,1-7 3-15,-5 1 0 16,-1-4 1-16,-1-1-3 16,-1 1 0-16,-1-4 2 15,-3 0 0-15,0-2 0 0,-1 2 5 0,1-3-1 0,-3-2-3 0,0 4 2 0,-2-2-4 16,0-1 0-16,0 1 5 0,-2-1-4 0,0 0-6 0,0 5 3 0,-1 2-5 0,1 3 5 15,-1 1 1-15,0 5 1 0,-1 0-4 0,1 3-4 0,0 0-8 16,1 3-17-16,2 2-3 0,-1 7 3 16,0 4 7-16,0 8 14 15,2 3 4-15,1 4 2 0,-3 2-4 16,4 3 4-16,-3 3 4 0,6 3-5 16,-3 1 5-16,4 2-1 0,4-3-2 0,-1-3 2 0,6-8 5 15,-1-8-1-15,-1-7 5 0,-1-5 1 0,4-6 3 0,0-5 9 0,-1-4 4 16,2-8-2-16,1-8-2 0,-2-2-7 0,1-4-4 0,0-5 0 15,-2 1-1-15,0-6-1 0,2-1 1 16,-2-3-3-16,-1-2 2 0,-2-1-1 16,1 3-6-16,-5-2 6 0,3 4-3 15,-3 6-3-15,-2 2 4 0,-2 7-5 0,-2 5 3 16,-1 3 7-16,-1 4 2 0,-1 5 0 0,0 1 1 0,-1 3-6 0,0 1-3 16,-2 1-3-16,1 0-6 0,-1 0-5 15,0 4-5 1,2 5-6-1,3 7 2-15,0 5 8 0,1 6 9 0,-2 7 3 0,4 5 4 0,-5 6-4 0,2 5-6 16,-3 8 1-16,-2 5-1 0,0 8 2 0,-4 5 3 16,-3 3 2-16,-3 2 0 0,1-1-1 0,0-3 2 15,2-3-1-15,2-2-1 0,3-11-2 0,2-6-2 0,0-11-3 16,3-10-12-16,7-7-15 16,-1-12-20-16,2-4-25 15,4-9-26 1,2-2-34-16,4-12-96 0,3-7-232 0,-5 2-614 15,-5 3-471-15</inkml:trace>
  <inkml:trace contextRef="#ctx0" brushRef="#br0" timeOffset="202698.9529">6569 1601 2119 0,'0'0'277'0,"0"0"-28"0,0 0-78 0,0 0-45 0,0 0-35 0,0 0-32 0,0 0-29 16,0 0-3-16,0 0-3 0,0 0-6 15,-122 16 3-15,110 13-9 0,2 3-2 16,2 7 1-16,6 3-4 0,2 2 8 0,2 4-6 0,10 1-1 15,5 4 3-15,4 3-2 0,2 4 8 0,4 1 2 16,-2 2 1-16,2-3 0 0,-1 1-4 16,-1-3-3-16,-3-5-1 0,-3-1-2 15,-1-4 2-15,-7-4 1 0,-2-1 2 16,-7-4 2-16,-2-8 0 0,-1-4 1 0,-8-5 3 0,0-5 3 0,-3-5 8 16,-5-2 1-16,2-3-1 0,-7-1 2 0,-4-4-9 15,-3-2-2 1,-4-1-5-16,-6-7-5 0,-2-1-5 0,0-3-3 15,-1-1-3-15,-3-2-10 0,1-4-7 0,2 0-21 0,2-3-29 16,-1-2-45-16,3-5-77 16,6-3-213-16,7 6-772 0,9 8-560 0</inkml:trace>
  <inkml:trace contextRef="#ctx0" brushRef="#br0" timeOffset="203017.5362">6381 1469 1866 0,'0'0'165'0,"0"0"-13"0,0 0 45 0,166-65 15 0,-115 50-22 0,2 0-33 16,0 4-37-16,2-1-31 0,-1 5-14 0,0 0-17 15,1 1-18-15,-10 3-5 32,-2 2-7-32,-6 0-2 15,-6-1 2-15,-4 2-7 0,-7 0-8 0,-6 0-6 0,-4 0-6 16,-3 0 2-16,-4 2-3 0,-3-2 4 0,0 0-9 0,0 1 5 15,0 0-4-15,-2 1 0 0,-4 3 11 0,0 2 1 0,-7 2 8 32,1-1-3-32,1 2 0 0,-2-3-9 0,3 0-12 0,2 2-14 0,3 1-37 15,1 0-39-15,4 2-68 16,0-2-172-16,0-2-750 16,6 0-599-16</inkml:trace>
  <inkml:trace contextRef="#ctx0" brushRef="#br0" timeOffset="203551.9709">8508 2236 1993 0,'0'0'303'0,"0"0"-209"0,0 0 32 0,0 0 35 15,0 0-7-15,0 0 0 0,0 0-29 0,0 0-36 16,0 0-22-16,0 0-19 0,0 0-10 16,0 0-8-16,0 0-6 0,0 0 14 15,-7-9 11-15,47 17 8 0,13 1 0 0,16-3-12 16,11-1-10-16,7-3-11 0,9-2 0 0,1 0-9 16,0-2-2-1,0-3 0 1,-3-1-6-16,-5 1 5 0,-6-1-5 0,-9 0-1 15,-2-1 3-15,-8 0-6 0,-7 1 2 16,-8 2 0-16,-10-1-3 0,-9 2 2 0,-9 1-2 16,-8 0 1-16,-9 2 4 0,-1 0 9 0,-3 0 2 0,0 0 6 0,-2 0 2 15,-2 0-10 1,0 0-2-16,-4 0-5 0,-5 0-12 0,-7 3 6 16,-1-2-1-16,1 2-4 0,1-3 6 0,5 1-7 0,4 1-2 0,6-2-7 0,3 0-19 0,1 1-15 0,0 2-7 15,0 2-17-15,1 5-20 0,6 1-30 16,1 0-69-16,5-1-148 15,-1-3-662-15,-3-2-731 0</inkml:trace>
  <inkml:trace contextRef="#ctx0" brushRef="#br0" timeOffset="204059.5358">11419 1792 2125 0,'0'0'114'0,"0"0"6"0,-118-38 31 0,74 28-3 0,4-1-5 0,2 3-2 0,1 0-25 0,0 1-19 0,6-1-13 0,4 2-13 0,3 2 3 0,8 0-12 16,7 2-9-16,5 2-16 0,4 0-22 0,0 0-16 15,6 0-14-15,7 3 7 0,8 2 10 0,13 1 11 16,12 2 11-16,12-3-5 0,12-1-4 15,10 2-1-15,5-3-4 0,2 2-1 0,-1 1-1 47,-6-2-4-47,-7 4-3 16,-10 0 2-16,-7-2-2 16,-12 4 2-16,-4 0 3 0,-13-1-2 15,-6 2-1-15,-5 2-4 0,-7-1-3 16,-4 0 5-16,-2 3 0 0,-3 4 0 15,0-1 6-15,-7 7-6 0,-3 3 1 0,-3 4 4 0,-2 5-10 16,-5 4 6-16,-4 5 2 0,-2 5-3 16,-1 7 6-16,-3 4-3 0,-1 1-1 0,1 2-1 15,-3-1 1-15,3 2-2 0,1-1-1 0,-1 0 5 0,0 2-3 0,2-5 3 0,2-1 0 0,3-5-3 0,-1-3 1 0,5-3 0 0,1-6 1 16,1-2-1-16,1-9 2 0,2-2-1 0,0-5-1 0,1-5 2 0,0 0-1 16,2-2 1-16,3-5 1 0,-2-4-3 0,6-3-1 15,-1-3-3-15,4-3-3 0,0-1-11 0,1 0-18 0,0 0-29 16,0-4-32-16,1-3-103 0,8-7-251 15,2 3-776-15,-4-1-470 0</inkml:trace>
  <inkml:trace contextRef="#ctx0" brushRef="#br0" timeOffset="204407.4744">12789 1810 2619 0,'0'0'65'15,"0"0"-3"-15,0 0 19 0,0 0 17 0,-132-24 10 0,99 27-7 0,-4 7-17 0,2 4-16 0,-1 3-25 16,4 1-8-16,4 4-15 0,7 2-12 0,5 4 4 16,5 4-10-16,6 3 4 0,5 4 2 0,0 0-5 15,10 4 5-15,6-1-1 0,8 1 3 0,4 1 6 16,6-1-1-16,7 1 0 0,-1-3-4 16,2-1-2-16,3 1-3 0,-5-7 3 15,-3 2-1-15,-6-1-2 0,-2-3 3 16,-9 0-2-16,-4-1 3 0,-6-2 2 0,-5-1-1 15,-5 2 4-15,-4-3-1 0,-7 1 2 16,-4-2 1 0,-2-6-1-16,-2-1 3 0,-5-4 0 0,0-2-1 0,-5 0 1 15,-1-4-3-15,-1-1-2 0,-3-2 0 0,-1-4-3 0,-2 0-1 0,1-1-1 16,-5-2-2-16,2 1-4 0,2 0 0 0,1-2-3 0,1-2-2 16,0-1-5-16,4-2-10 0,0 0-16 0,4 0-20 15,-1-1-30-15,3-2-44 0,4-4-91 16,0-1-269-16,9 2-752 0,5 4-327 15</inkml:trace>
  <inkml:trace contextRef="#ctx0" brushRef="#br0" timeOffset="204735.5723">12542 1777 2748 0,'0'0'148'0,"0"0"17"16,0 0 15-16,0 0-34 0,0 0-23 15,0 0-24-15,0 0-29 0,0 0-28 0,0 0-18 0,0 0-11 16,0 0-10-16,152-90 6 0,-87 86 0 16,12 1-4-16,7-1 6 0,1 1-7 0,4 2 3 15,-1 0 3 1,-3-1-7-16,-5-1 6 16,-5 0-1-16,-4-1-2 15,-3 0 4-15,-7 0-6 16,-8 1 5-16,-3 0-2 0,-12-1 3 0,-6 3-3 0,-11-2-5 15,-8 0 6-15,-6 2-4 0,-3 0 14 0,-4 1 3 0,0 0 1 0,0 0 1 0,-2 0-11 16,0 0 0-16,-3 0-5 0,-3 0-9 16,-8-2 0-16,-3 2-4 0,-5-2-8 0,-5 2-1 15,3 0-13-15,0 0-19 0,6 4-27 0,2 3-35 16,6 2-52-16,1 2-76 0,2 2-206 0,6 0-712 16,-2-6-561-16</inkml:trace>
  <inkml:trace contextRef="#ctx0" brushRef="#br0" timeOffset="205110.1663">13998 2010 2472 0,'0'0'39'0,"0"0"36"0,0 0 25 0,0 0 22 0,0 0 7 16,0 0 4-16,-140 68-16 0,116-48-22 16,-3 1-17-16,4 4-16 0,-4 4-20 0,4 4-12 15,-2 2-9-15,0 2-7 0,5-1-4 0,2 2-1 16,6-2-4-16,5 1-1 0,4-2 2 0,3-2 0 15,10-3 8-15,8-2 3 0,4-5 3 16,7-3 1 0,2-4-2-16,3-4 6 0,4-4 1 0,3-6-1 0,-1-2-1 15,0-2-8-15,2-7-1 0,-4-4 0 16,-4-3 1-16,2-2 3 0,-5-5 0 0,-3-2-2 0,-2-1-3 16,-4-3 0-16,-4 1-2 0,-3-5 1 15,-3 0 0-15,-7-3-3 0,0-1-2 0,-5-1-4 16,-5 2-1-16,-5-1-2 0,-4 2 2 15,-6 3-4-15,-7 2-1 0,-2 3-4 0,-4 3-5 0,-3 5 4 16,-2 3 0-16,-1 4 1 0,4 4 3 16,2 2-8-16,8 5-12 0,3 0-11 0,6 4-28 0,5 10-21 15,1 2-28-15,9 4-37 0,1 7-51 0,12 0-134 16,-2-6-302-16,0-4-991 0</inkml:trace>
  <inkml:trace contextRef="#ctx0" brushRef="#br0" timeOffset="205465.8832">14682 2099 2441 0,'0'0'294'0,"0"0"-88"0,0 0-50 16,0 0-56-16,0 0-41 0,0 0-14 0,0 0-12 15,0 0 6-15,0 0 9 0,0 0 1 0,-134 91-2 0,105-63-13 16,5-1-11-16,-3 3-9 0,6-2-9 16,5 1-1-16,1 1-1 0,6-3-1 0,7 0 1 15,2 0 2-15,7-4 2 0,7 2 6 16,7-4 7-16,8-5-1 0,4 0 1 0,5-5 1 15,3-6-7 1,1-2 7-16,5-2 2 16,-6-5-3-16,0-5 10 15,-7-4-9-15,-3-4-1 0,-2 1 1 16,-2-4-8-16,-5-2 5 0,-4-2-2 0,-4-3-4 0,-2 0-4 16,-2-3 1-16,-3-1-1 0,-6-4 1 0,-1 2 2 0,-3-2-5 15,-8 4-5-15,-4-1-5 0,-4 4-10 0,-3 2 9 0,-5 3 1 0,-5 0-1 0,-1 4 8 0,-1 3-14 16,-4 5 1-16,6 4-1 15,1 4-4-15,4 3 1 0,6 0-7 0,3 5-9 0,5 7-14 0,2 2-14 16,2 4-18-16,6 1-23 16,2 3-25-16,1 0-47 0,8 1-88 0,8-2-212 15,-3-6-657-15,-3-5-292 0</inkml:trace>
  <inkml:trace contextRef="#ctx0" brushRef="#br0" timeOffset="205861.5222">15633 2120 1554 0,'0'0'744'0,"0"0"-402"0,0 0-108 0,0 0-38 15,0 0-36-15,0 0-27 0,0 0-22 16,0 0-30-16,0 0-23 0,0 0-17 0,0 0-24 16,0 0-11-16,0 0-5 15,-13-33-9-15,-4 48 8 0,-6 5 4 0,-4 4 0 0,-1 6 3 16,3 1-5-16,-3 5-4 0,6 1 3 0,-1-3-2 0,3 3 3 15,4-2-2-15,3-2-2 0,5-1-2 16,8-2 1-16,0-3 3 16,10-2 1-16,8-3 9 0,4-3 1 0,7-4 2 15,3-3 2-15,6-5-2 0,-1-5 5 16,7 0 0-16,-7-8 1 0,2-5 2 0,-1-4-2 0,-5-3-4 16,-3-1 3-16,-1-4 1 0,-5-1 1 15,0-3 1 1,-8-3-2-16,2-3-8 0,-6-3 3 0,-1-3 1 0,-3-2-1 0,-6-4 6 0,-2-1-10 0,-11 0-5 0,-8-1-2 15,-6 1-10-15,-8 2 5 16,-10 5 0-16,-4 3-1 0,-9 4 5 0,2 7-9 0,-6 6-3 0,3 8-12 16,3 5-10-16,9 6-31 0,0 9-53 15,10 11-97-15,9-1-444 0,13-2-1177 16</inkml:trace>
  <inkml:trace contextRef="#ctx0" brushRef="#br0" timeOffset="207154.9384">1009 4327 469 0,'0'0'177'16,"0"0"48"-16,0 0 19 0,0 0 23 0,0 0-16 0,0 0-17 0,0 0-29 0,0 0-16 0,0 0-20 0,0 0-6 15,0 0-6-15,0 0-23 16,-123-19-22-16,117 14-6 0,2 0-14 0,2-2-9 0,2 0-22 0,0-6-22 16,5-2-19-16,5-2-16 15,5-3-2-15,7-1 2 0,4-6 2 0,11 2 4 16,15-8 1-16,16-1-2 15,6 1-9-15,4 7-5 0,-14 12-2 0,-11 10-1 0,-8 4 7 16,-7 8 2 0,-1 6-1-16,-6 5-1 0,-1 6 1 15,-10 7 0-15,0 8-1 0,-10 6 6 16,-8 10 0-16,-2 10 2 0,-11 8-2 0,-10 3-4 0,-8 2 4 16,-3 0 3-16,-8-5 1 15,-1-4 5-15,0-13-3 0,7-11-3 0,4-8 11 0,2-9-7 0,-2-1 6 0,-3-1 0 0,-2 1-7 16,2-5 6-16,-3 1-8 15,0-3 3-15,3-4 6 0,2-5 6 16,3-2 6-16,5-7-2 0,2-2-4 0,5-1-9 16,3-5-3-16,4-8-4 0,1-1-5 0,6-4 4 0,1-5-7 0,1-1-2 15,2-4 2-15,7-2-9 0,4-4 5 0,5 0 1 0,2 0-3 32,2 1 4-32,5 3-2 15,-1-2-2-15,4 6 3 16,-1 3 5-16,1 3-3 0,-1 4 1 0,6 3-13 0,3 6-9 0,6 6 6 0,-1 2-1 15,-7 9 9-15,0 4 8 0,-4 7-5 0,1 0 1 16,-1 3 4-16,4 4-5 0,-3 0 7 0,-1 3-1 0,3 1 1 16,-4 1 1-16,2 3-4 0,-1 2 4 0,0 0-2 0,5 1-3 0,0-2-7 0,3-7-18 15,1-8-23-15,6-8-26 16,3-8-21-16,1-6-33 16,6-4-38-16,-3-10-85 15,-1-7-137 1,3-3-293-16,-17 3-381 0,-14 6 346 15</inkml:trace>
  <inkml:trace contextRef="#ctx0" brushRef="#br0" timeOffset="207393.0474">2617 4292 1637 0,'0'0'470'0,"0"0"-17"0,0 0-164 0,-5-125-69 0,3 104-54 0,2 5-34 16,0 2-23-16,0 6-18 0,0 3-19 0,0 4-21 0,0 1-19 0,0 0-15 0,0 0-15 16,0 3-12-16,0 4-5 0,6 5 1 0,3 6 3 0,4 8 5 15,3 5 6-15,1 6 1 0,-1 6 0 0,2 3 8 16,-3 8-8-16,1 4 0 15,-5 7 0-15,1 4-4 0,-3 3 7 0,-1 5 0 16,-3 0 0-16,3-1 3 0,-2 0 0 0,-2-4 1 16,3-6-1-16,-2-8-1 0,0-11-4 15,2-9-11-15,-2-10-8 16,-3-7-22 0,3-2-13-16,-2-7-21 0,-3-6-23 15,0-5 3-15,0-1 2 0,-1-8-79 0,-6-8-224 0,5 1-604 16,-2 4-684-16</inkml:trace>
  <inkml:trace contextRef="#ctx0" brushRef="#br0" timeOffset="207794.5841">2724 3899 1442 0,'0'0'632'0,"0"0"-342"0,0 0-11 0,0 0-92 16,0 0-36-16,0 0-39 0,0 0-34 0,0 0-34 0,0 0-31 15,0 0-8-15,0 0-2 0,-125 35 2 0,89 13 1 16,-6 11 3-16,-6 8-1 0,1 5-2 15,-4 7-1-15,-3 5-3 0,3 2 0 0,-2 3 4 32,-2-2 1-32,5-6 2 0,5-9 2 0,6-12-2 15,11-15 4-15,8-16-7 0,9-12-1 0,6-8 0 0,3-6-2 16,2-1 15-16,0-2 7 0,0 0 4 0,1 0 1 0,2-3-9 16,6-3-3-16,6-3 0 0,11-5 0 15,11-4-4-15,7-2-5 0,9-1-3 0,7 1-6 0,2 2 5 16,4-1-1-16,-2 2 1 0,-1 2 5 15,-2 1-4-15,-1 2 1 16,-6 2 1-16,-1 3-3 16,-5 2 1-16,-3 1-3 0,-4 2-3 0,-5 1 3 0,-3 1-4 0,-6 1 2 0,-4-1-1 0,-7 2 0 15,-2 0 1-15,-5 1 0 16,-3-2-2-16,-5 0-3 0,1 0 3 0,-2-1-1 0,0 1 4 0,0-1 3 16,0 0-3-16,0 0 0 0,0 0-1 15,0 0-10-15,0 0-9 0,0 0-23 0,4 0-16 0,3-1-38 16,4-1-54-16,5-2-110 0,1 2-374 15,-5-2-938-15</inkml:trace>
  <inkml:trace contextRef="#ctx0" brushRef="#br0" timeOffset="209063.6712">4220 4438 1184 0,'0'0'547'0,"0"0"-171"0,0 0-52 0,0 0-54 0,0 0-68 0,0 0-55 0,0 0-37 16,0 0-17-16,0 0-12 15,-148-85-18-15,107 85-8 0,-1-1-9 0,-8 5-9 0,0 8-2 16,3 2-8-16,-3 6-6 0,2 1-6 16,-1 6-6-16,4 4-1 0,-1 5-1 0,5 0 1 15,2 4-5 1,6-1-2-16,1 3-2 0,8-3-4 0,5 0 3 16,8-5 1-16,4-3-1 0,7-5 2 15,0-5-1-15,11-3 1 0,3-5 2 0,8-3 2 16,3-6 0-16,9-4 2 0,5-2 3 15,5-10-1-15,3-6 1 0,1-5 0 0,1-4-2 0,1-3 4 0,0-7-2 16,-1-3 2-16,4-6-3 0,0-5-2 0,-1-9-1 16,3-10-1-16,0-5-1 0,-1-5 0 15,-3-5 1-15,0-4-4 0,-6 0 3 0,-3 2-4 0,-5-1 0 16,-6 4 2-16,-3 3 0 16,-8 7 1-16,-7 4 1 15,-5 10 1-15,-4 9 0 0,-4 6 2 16,-4 10-3-16,-2 9 1 0,-3 5-2 0,-2 7-6 0,1 5 6 0,2 5 0 15,-2 4-6-15,-1 4 3 0,-5 10-8 0,-2 9-4 0,-3 8 2 0,-2 10 2 16,0 9 1-16,1 10 3 0,-1 9 2 16,1 9 0-16,3 6 2 15,1 5-2 1,1 8 3-16,4 4 4 0,5 3-4 0,7 0-3 0,4-5 1 0,14-9-7 0,8-11 3 0,11-16 3 16,6-12-1-1,7-12-1 1,2-11 1-16,5-9-2 0,3-9 4 0,0-4 1 0,0-6 0 15,0-7 3-15,-1-8-1 0,-2-4 1 0,-4-8 4 0,-3 0 2 0,-7-5 0 0,-7-3 4 0,-6-2 2 16,-9-4 1-16,-8 3 1 16,-3-4-3-16,-6 2-4 0,-3 3 4 0,-1 3-2 0,-6 4-1 0,-3 3-2 0,-4 5-5 15,-2 5-1-15,-3 3 1 0,-1 5-2 0,-2 5-2 16,-3 1 0-16,-1 3-1 0,1 5-1 16,-4 6 2-16,-1 5-3 15,4 2-2-15,0 5 1 0,4 4-3 0,2 3 2 0,0 7 1 16,2 2-2-16,5 5 4 0,4 0 0 0,6-3-1 0,3-1 2 15,3-5-3-15,7-5 1 0,9-4 0 16,-2-5-3-16,4-4 0 0,3-3 0 16,1-3 1-16,2-6 4 0,2-2 2 15,1-3 1-15,0-3 0 0,-2-6 0 0,2-2 1 0,-3-5 0 16,0 0-1-16,-5-4 0 0,-1 0 3 16,-1 0-1-16,-2-4 0 0,-2 0 1 15,-4 0-1-15,1 0 1 0,-4-1 0 0,-2 1-3 0,-2 1 2 0,1 3-1 0,-2 3-1 16,-3 6 2-16,0 3 1 0,0 4 0 15,-1 3 0-15,0-1-1 16,0 2-6-16,0 0-5 0,0 0-8 0,0 2-15 16,0 2-8-16,0 5 5 0,0 5 7 0,2 6 15 0,-1 2 12 15,3 1 1-15,2 2 0 0,5-2-3 16,1-2 2-16,0-1-2 0,8-3 0 0,0 0-1 0,0-2 3 16,4-5 0-16,4-4 1 15,1-4 3-15,-2-2-4 0,0-1 1 0,1-5-2 16,-8-1 0-16,1-3 1 0,-5 0-1 0,-1-3 1 15,-3-2 2-15,2-2-1 16,-2-2 2-16,-3-1-1 0,0-1 0 0,-2-2 1 16,0 1 0-16,2 0 0 15,-5-1 1-15,2 1 0 0,-4 1 2 0,1 0-2 0,0 3 2 16,-1 3-4-16,-1 5 0 0,0 2 3 0,-1 4-5 0,0 2 2 0,0 2-8 0,0 0-9 16,0 0-13-16,0 5-28 0,0 5 10 15,2 5 9 1,1 6 13-16,1 4 29 0,0 2-5 15,3 4-1-15,2-2 0 0,5 1-1 16,4 1 2-16,8-3 1 0,1-4 7 0,6-4-1 0,1-5 0 0,0-7 0 0,1-4-4 16,0-4 5-16,-2-4 0 0,-3-5 2 0,0-4 6 0,-6-3-1 15,-2-5 3-15,-6-4 2 0,-1-1-4 16,-4-5 1-16,0-2-2 0,-2-1-2 0,-2-3-2 16,1-2 1-16,-1-2 5 0,-1 0 5 15,-1 8 10-15,-1 0 5 0,-1 9 1 0,-3 5-1 16,0 2-4-16,0 9-4 0,0 1-3 0,-3 4-7 15,1 3-7-15,2 0-7 0,-1 0-11 0,0 3-9 0,0 5-7 0,-6 9 1 16,-1 9 5-16,-5 11 7 16,1 10 7-16,-3 9 2 0,0 10 0 0,1 9 0 15,-3 9 2-15,-2 12-2 16,0 7-2-16,-3 7 5 16,0 5-5-16,-1 4 4 0,-2 3 0 0,2 1-2 0,-1-1 4 0,0-3-4 0,2-3 2 15,-3-2 0-15,0-9-3 0,4-9 3 0,8-11-3 0,0-13-1 16,7-8-6-16,4-12-11 15,2-8-11 1,0-8-27-16,1-10-31 0,0-6-37 0,4-9-52 0,1-5-115 0,-1-3-600 0,-1-3-844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53:56.1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6855 4609 1207 0,'0'0'76'0,"0"0"40"0,0 0 66 0,0 0 26 0,0 0 2 0,0 0 1 16,0 0-35-16,0 0-33 0,0 0-17 15,0 0-19-15,0 0-10 0,0 0-10 0,-1 10-9 0,1-9-8 16,0 0-14-16,0-1-9 0,0 0-12 0,0 2-13 16,1-2-6-16,-1 0-5 0,2 0-4 15,3 0-5-15,2 0-4 0,8 0 13 0,8 0 12 0,17 0 8 16,9-3 4 0,9 0-9-16,3-3-13 15,2-2-4-15,-1-2-1 0,-1 1-3 0,1-2-1 0,0-1-1 16,-1 1-2-16,4-1 2 0,-3 2-2 0,2 0 1 15,-3 1 0-15,2-1-1 0,-1 1 2 0,-3 0 0 0,0 2-1 16,-7-1 5-16,-4 2-2 0,-4 1-1 16,-7-1 0-16,-4 1-4 0,-5 3 1 15,-7-1 0-15,-8 1-1 0,-3 1 4 0,-2 1 1 0,-7 0 7 0,-1 0 7 16,0 0 2-16,0 0 2 0,-1 0-3 0,-4 0-5 16,1 0-5-16,1 0-11 0,-4-1-3 15,-2-4-5-15,-2 0-7 0,1-1-3 0,0 1-11 16,-2-1-14-16,1 1-17 15,1-2-17-15,0 0-27 0,1-1-36 0,0 1-56 0,1-1-70 0,-3-1-73 16,5 1-93-16,-2 0-61 0,-1-1-104 16,1 0-32-16,0 2 472 0,3-1 158 0,-4 0 0 15,0 0 0-15,0 0 0 0,-1-1 0 0,-1-2 0 16,0 2 0-16,-1 0 290 0,1 0 138 0,-3 1-29 16,1 0-28-16,2-2-27 0,-1 1-40 0,2 0-53 15,2 2-41-15,0 1-40 0,5 2-24 16,0 1-23-16,2 1-27 0,1 2-24 0,0 0-23 0,0 0-20 15,1 0-14-15,3 0-13 0,2 0 0 16,4 0 1-16,4 5 3 0,6 1 4 16,6 4-1-16,1 3-3 0,3 1 0 0,0 2-2 15,0 2-1-15,-2 2 1 0,-3-1-1 16,-1 2 2-16,-2-2 1 0,-1 2 2 0,-4 2-1 0,-3-1-3 16,-2-1 2-16,-3 2-1 0,0-3 0 0,-6 0 4 15,1 2-1-15,-4-3-1 0,1 2 0 16,-2 1 0-16,-6-2 3 0,-4 1 3 0,-1 1 5 15,-7-1 2-15,0-2-2 0,-4 1 0 16,-3 0-5-16,3 0-1 0,-3-4 0 0,2-1-3 0,1 2-4 16,2-3-2-16,2-2-5 0,0-1 3 15,0-2 3-15,7 0-1 0,1-2 4 0,2-1-6 16,1-2 0-16,4-1 1 0,-1-1-5 16,4 0 4-16,0-2 0 0,1 0-4 0,0 0-11 0,0 0-27 0,0 0-47 15,1-1-84-15,1-2-90 0,3 1-423 16,-3 0-743-16</inkml:trace>
  <inkml:trace contextRef="#ctx0" brushRef="#br0" timeOffset="946.9635">10143 3796 1450 0,'0'0'309'0,"0"0"-106"16,0 0 29-16,0 0-32 0,0 0-32 0,0 0-1 0,0 0-27 0,0 0-23 0,0 0-17 15,0 0-25-15,0 0-24 0,0 0-18 16,-9-55-10-16,9 56-13 0,0 2-8 0,0 3-3 15,0 5-3-15,0 6 4 0,0 2 5 0,0 4 1 16,2 5 5-16,4 1-5 0,-2 3-1 16,4 1 4-16,-4 5-2 0,3 0 12 0,-2 5 2 15,1 1 1-15,1-1 2 0,-3 6-4 16,3-1 1-16,-4-1-1 0,4 3-1 0,-3-2-2 16,2-1-1-16,-2 0 1 15,-1-2-3 1,2-3 2-16,-3-3-1 0,1-5-2 0,0 0 0 0,-1-6-3 0,-1-1-1 15,0-4 0-15,2-2-2 0,-3 0 1 0,1-3-2 0,-1-1 0 0,0-1-2 16,2-2 2-16,-2 1-1 0,0-3 1 0,0-3 3 16,0-1-2-16,0-2 0 0,0 0 0 0,0-1-3 15,0 1 1-15,0-2 1 0,0 0-1 16,0-1 3-16,0 2-4 0,-2-2 1 16,1 1-1-16,-2-1-2 0,3 0-3 0,0-1 0 15,0-1-6-15,0 0-6 0,0-1-4 0,0 0-11 0,0 0-10 16,0 0-13-16,0-2-26 0,3-4-33 0,3-1-38 15,3-6-90 1,3-3-189-16,-1 1-503 0,-1 5-725 16</inkml:trace>
  <inkml:trace contextRef="#ctx0" brushRef="#br0" timeOffset="1432.287">10984 4148 1095 0,'0'0'221'0,"0"0"3"0,0 0-1 0,0 0 0 0,0 0 9 0,0 0-14 0,0 0-25 15,0 0-28-15,0 0-34 0,0 0-25 16,0 0-18-16,0 0-16 0,0 0-8 0,3-82-11 16,-4 82-12-16,-3 0-10 0,0 1-13 15,-3 1-8-15,-2 3-4 0,-1 2 1 0,-3 4-1 16,-1 2 5-16,-3 2-1 0,-2 4-1 15,1 4-2-15,0 1-2 0,1 3 1 0,-2 1 1 16,3 2 1 0,1 1 0-16,1 3-3 0,1-2 0 0,3 3-1 0,4-3 0 15,2-3 0-15,3 2 1 0,1-4 1 0,1-1 0 0,6-6 2 16,6-2 0-16,2-2 4 0,0-2 2 0,5-4 0 0,1-2 1 16,3-4-1-16,0 0-1 0,3-4-2 0,1 0 2 15,0-7-1-15,-1-2-1 16,-3-3 2-16,-2 0-2 0,1-5 0 0,-5 0 4 0,-3-1-2 15,-1-5 0-15,-4 0 0 0,-3-1-3 16,-2-3-1-16,-1 2 0 16,-4-3-2-16,0-2-1 0,-2 3-1 0,-5-3-3 15,-3 3-1-15,-2 2 0 0,-2 0-1 0,-1 3 1 0,-4 3 0 16,-2 1-2-16,0 2 0 0,-1 1 0 0,-4 3 0 16,2 2 1-16,1 2-4 15,1 4 1-15,2 1-5 0,3 2-3 0,2 1-2 16,3 0-12-16,1 4-14 15,3 2-17-15,0 2-22 0,4 3-27 0,3 4-36 0,2-1-52 0,5-1-79 0,7-1-259 16,-1-4-601-16,-2-5-76 16</inkml:trace>
  <inkml:trace contextRef="#ctx0" brushRef="#br0" timeOffset="1879.6053">11981 3655 2252 0,'0'0'233'0,"0"0"-10"0,0 0-42 0,0 0-21 16,0 0-26-16,0 0-18 0,0 0-19 0,0 0-23 0,0 0-19 16,0 0-20-16,0 0-10 0,0 0-10 15,0 0-8-15,-121-36-1 0,98 52-2 0,1 4 1 16,-3 6-1-16,-2 4 1 0,-3 5-1 0,1 8 2 16,-1 2-1-16,2 5-4 0,-1 3 2 0,2 1-1 15,-1 1 0-15,7 2 0 0,2 0-2 16,7-6 1-16,2-2 2 15,7-4-2-15,5-4 0 0,-2-3 1 0,8-6-5 16,2 1 6-16,4-7-1 0,5-1 0 16,2-2 6-16,-1-3-2 0,4-4 2 0,2-3 2 0,0-6-1 15,0-4-1-15,-2-3 1 0,1 0-3 0,-4-7-1 0,0-2 2 16,-5-2 2-16,-1-3-1 0,-1-5 6 0,-1 2-3 16,-4-2 0-16,-3 2 0 0,-1 0-5 0,-5-3 3 15,0 2-2-15,-2 3-1 0,-4 0 0 16,-3-1-3-1,-5 3 0-15,-1 2-2 0,-5 2-1 0,-5 1-2 0,-4 4-2 0,-6 2 2 0,-3 2-3 16,1 1 4-16,-3 5-1 0,4 2 1 16,2 1 3-16,5 2-4 15,1 1-2-15,8 1 0 0,3 1-7 0,4 0 2 0,2 4-12 0,5 0-25 16,3 3-26-16,3 0-34 0,5-1-50 16,10-3-60-16,6-2-192 15,1-6-618-15,-9-5-661 0</inkml:trace>
  <inkml:trace contextRef="#ctx0" brushRef="#br0" timeOffset="2300.2958">12860 3821 2365 0,'0'0'133'0,"0"0"19"0,0 0 5 0,0 0-5 16,0 0-11-16,-131-34-20 0,110 32-27 0,-3 2-26 15,4 0-17-15,2 4-16 0,-1 3-11 16,5 2-6-16,0 3-8 0,3 2-2 16,-1 1 0-16,3 5-1 0,1 2 1 0,4 1 0 15,1 4-2-15,2-1-1 0,2 4 1 16,3 1-4-16,6 1 2 0,1 2 1 0,8-1 0 16,1 0 0-16,2 1 2 15,3-1-4-15,1-2 0 0,2 3 1 0,-4-4-8 0,3-1 8 0,-5-1-1 16,0 0 1-16,-1-4 5 0,-3 1-5 0,2-3-2 15,-8 0 2-15,2-1-4 0,-5-3 2 0,-2-2 0 16,1-2 0-16,-6-1 1 16,-1-1 2-16,-1 0 2 0,0-1 1 0,-1 2 8 0,-5-3-1 15,-3 1 5-15,-3-1 2 0,-3 0-7 0,-3-1 3 16,-2-2-2-16,-2-2-2 0,0-1 5 16,-6 0-9-16,1-2 0 0,-2-2-3 0,-2 0-2 15,0 0 3-15,0-1-4 0,0-5 0 0,1 0-8 16,1-2-2-16,2-3-9 0,2 1-11 15,4-3-11-15,1-1-31 0,3-5-27 16,1-2-52-16,5-3-114 0,6 3-347 16,1 6-744-16</inkml:trace>
  <inkml:trace contextRef="#ctx0" brushRef="#br0" timeOffset="2578.0151">12612 3804 2714 0,'0'0'139'0,"0"0"6"0,0 0-14 16,0 0-30-16,0 0-30 0,0 0-8 16,0 0-13-16,0 0-13 0,0 0-1 0,130-40-12 15,-90 35-4-15,8 2-3 0,-1-1-9 0,6 2 1 16,-3 0-2-16,1-1 0 0,-3 2 0 0,-2-1-1 16,-4-1-1-16,-2 1 0 15,-4 0 1-15,-6 1-4 0,-5-1 1 0,-4 2-2 0,-2 0-6 16,-8 0 7-16,-1 0-1 0,-4 0 0 0,-3 0 6 15,-2 0-7-15,-1 0-8 0,0 0-18 0,0 0-38 16,-4 0-29-16,0 5-26 0,0 3-79 16,-3-1-289-16,5-1-741 15</inkml:trace>
  <inkml:trace contextRef="#ctx0" brushRef="#br0" timeOffset="2959.5438">13727 3939 1651 0,'0'0'846'0,"0"0"-683"0,0 0-18 0,0 0 5 16,0 0-11-16,0 0-11 0,0 0-12 0,-142 60-24 16,116-43-21-16,-1 1-13 0,4 4-19 0,-1 2-11 15,1 3-9-15,2 0-10 0,7 0-2 0,-2 0 1 16,6 1-2-16,4-2 1 0,1 1-2 0,5-3-1 16,0-1 2-16,9 0 1 0,2-3 1 15,4-4 1-15,2-2 0 0,3-5 2 16,6-2 3-16,-1-3 1 0,4-3 0 15,0-1-1-15,0-3-1 0,2-4-2 0,-4-3 1 0,0-3-2 16,0-2 1-16,-4-3 2 0,-2-2 0 16,-2-2 0-16,-6 0 1 0,0-2-1 15,-4 2-1-15,-3-3 5 0,-3 2-4 0,-1-1-1 0,-2-1-5 16,-2 2-8-16,-3 0 6 16,-6-1-4-16,-2 3 1 0,-4 4 7 0,-2-2-11 15,-5 4 0-15,-2 1-1 0,-3 4-5 0,4 0 3 0,-2 2-3 0,7 4-1 16,0 1-11-16,7 3-12 15,2 0-22-15,3 4-28 0,1 4-26 0,5 3-47 0,2 2-57 16,0 3-101 0,7-7-353-16,-3-2-1042 15</inkml:trace>
  <inkml:trace contextRef="#ctx0" brushRef="#br0" timeOffset="3292.8672">14211 3957 1739 0,'0'0'453'0,"0"0"-96"0,0 0-68 0,0 0-66 0,0 0-57 0,0 0-38 0,0 0-28 0,0 0-24 16,0 0-16-16,0 0-18 0,0 0-10 0,0 0-17 16,0 0-6-16,-22-27-3 0,13 38-3 0,-3 6 5 15,-4 4-5-15,0 5 1 0,1 1-4 0,1 3-3 16,0 1 6-16,3 0-3 0,4 0 2 16,2 1 1-16,3-3-4 0,2 1 3 0,1-5 0 15,8-2 3-15,4-1 0 16,6-4 2-16,3-4 1 0,6-2 2 0,3-4 0 15,1-3 0-15,5-4-1 16,-1-1 2-16,2-4-1 0,3-5-1 16,-1-3 2-16,-3-2 1 15,-4-3-2-15,-2-3 3 0,-5-3 2 0,-3-2 1 0,-8-1 2 0,1 0 0 0,-7-4-1 16,-6-1 0-16,-3 0-2 0,0-1-2 0,-7 4 0 0,-5-2-8 0,-7 5 4 16,-4-2-4-16,-7 5-1 15,-6 1 1-15,-8 0-7 0,-2 6 1 0,-3-1-3 16,-3 6-1-16,2 4 0 0,2 3-10 0,2 2-16 0,2 4-27 0,3 9-43 15,1 6-74-15,2 3-210 0,10-3-896 16,10-5-539-16</inkml:trace>
  <inkml:trace contextRef="#ctx0" brushRef="#br0" timeOffset="4362.4712">634 5849 0 0,'0'0'0'0,"0"0"0"16,0 0 353-16,0 0 77 0,0 0-72 16,0 0-97-16,0 0-15 0,0 0-66 0,0 0-6 15,0 0-11-15,0 0-8 0,0 0-4 16,-113 11-7-16,101-10-16 0,4 0-25 0,1-1-41 0,3 1-28 16,-3-1-13-16,3 0-8 0,-3 0-4 15,0 2-9-15,7-2 7 0,0 0 10 0,0 0 15 0,0 2 14 16,6 2 2-16,5 2-3 15,7 1-32-15,3-1 0 0,7 0-2 0,3 2-3 16,6-1 27 0,4-1-5-16,9 0 1 0,8-1 2 0,4 1 0 0,29-2 5 0,20 0-3 15,28-1-18-15,10-3-6 0,-1 0 1 0,-7 0-2 0,3-4 13 16,4-2 3-16,10 0-5 16,5-1 0-16,9 0-2 0,7 0-2 15,4-2-3-15,7 1-2 0,4-2-1 0,4 0 2 0,5 2-5 16,5-1 0-16,4 0 1 0,4-1-3 0,6 2 4 15,6-1 2-15,7 0 0 0,4 0 1 0,8 0 4 0,6-1-1 16,5 0-2-16,6-1 0 0,7-1-2 16,1-1-3-16,10 0 4 0,3 0-4 0,1-1 5 15,8 0-2-15,5-2-3 0,3 1 3 16,9 0-3-16,6 1 2 0,1 2-2 16,4-3 1-16,2 2-2 15,0 0-2-15,2 2 5 0,0-1-2 16,0-1-1-16,-1 4 1 0,-3-2-3 0,-3-1 0 0,-2 4-2 15,-5 0 3-15,-7-1 0 0,-8 0 1 0,-3 1 3 0,-6 0-4 16,-9 0 3-16,-5 0 1 0,-9 1-2 16,-11-2-6-16,-8 1-3 0,-7 0 0 15,-13-1 0-15,-11 1 0 0,-7 0 0 0,-14 1 0 0,-11 0 0 0,-13-2 0 0,-12 4 0 16,-16-3 0-16,-9-1 0 16,-15 1 0-16,-16 2 0 0,-17-1 0 0,-12 0 0 0,-17 0 0 15,-16 2 0-15,-11 0 0 0,-13 2 0 16,-7 1 0-16,-8 1 0 0,-1-1 0 0,0 2 0 15,0 0 0-15,0 0 0 0,0 0 0 0,-1 0 0 0,1 0 0 16,-1 0 0-16,0 0 0 0,0 0 0 0,-2 2 0 16,-1 1 0-16,-4 2 0 0,-4 1 0 15,0 1 0-15,-4 1 0 0,1 2 0 0,-3-2 0 0,-3 2-58 16,1 2-32-16,-5-2-42 16,-5 1-81-1,7-4-396-15,8 0-1229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1:35:49.30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1453 1312 1282 0,'0'0'126'0,"0"0"61"0,0 0 28 16,0 0 22-16,0 0-29 0,0 0-42 15,0 0-45-15,0 0-23 0,0 0-15 0,0 0-15 0,0 0-2 16,0 0-7-16,-13-2-5 0,13 2 3 16,0 0-6-16,0 0-1 0,0 0-3 15,0 0-10-15,0 0-1 0,0 0-12 0,0 0 2 0,0 0-2 16,0 0-6-16,0 0 3 0,0 0-9 0,0 0 0 16,0 0-3-16,0 0-4 0,0 2 5 0,0-2-7 15,0 0 4-15,0 1-6 0,0 0-3 16,-1 2 2-16,0 2-3 0,1 3 9 0,-1-3-1 15,-1 1-2-15,1 0 5 0,-5 3-5 0,5-2 0 16,-1 1 3-16,0 1-3 0,-2-1 2 16,2 2-1-16,2 1-2 0,-2 0 2 0,0 2 1 15,-2-1 4-15,2 2-2 0,1 2 1 0,-1 0-1 16,1 2-3-16,-4-1 4 0,3 2-5 16,2-1 0-16,-1 2 2 0,-1-1-2 0,1 2 2 15,-3 1-3-15,2-1 2 0,2 2 0 16,-1 1 0-16,-1 1 0 0,0-1 1 15,0 1-1-15,2-2 0 0,-1-1 3 0,0 0 0 0,1-1-3 16,-1 0 4-16,0-1-5 0,0 2 1 0,-2-1 3 16,0-2-7-16,1 1 7 0,2-3-3 0,0-2-2 15,0 0 8-15,0-3-8 16,-1-2 1-16,1-1 0 0,0-1-5 16,0 0 5-16,0-1-2 0,0-2 0 0,0 0 1 0,0-4 0 15,0 1 0-15,0-1 0 0,0-1 5 0,0 0-5 0,0 0 1 16,0 0 2-16,0 0-9 0,0 0 12 15,0 0 2-15,0 0-1 0,0 0 13 0,0 0-9 0,0 0 1 16,0 0 2-16,0 0-5 0,0 0 4 0,0 0-2 16,0 0-1-16,0 0 0 0,0-1-4 15,-1-1-3-15,1 2-5 0,0-1-3 0,-1-1-20 16,0 1-18-16,-1 0-26 0,0-1-48 0,0 0-122 16,0-3-319-16,0-1-737 15,-2 4-200-15</inkml:trace>
  <inkml:trace contextRef="#ctx0" brushRef="#br0" timeOffset="1112.5551">1386 1155 0 0,'0'0'571'0,"0"0"-218"0,0 0 37 0,0 0-37 0,0 0-36 16,0 0-64-16,0 0-53 0,0 0-44 16,0 0-37-16,0 0-26 0,0 0-21 0,0 0-19 15,0 0-9-15,0 0 5 0,-120-13-1 0,109 23-3 16,-1 2 6-16,-4 4-17 0,0 1-1 16,-3 2 4-16,-2 4-13 0,-1 2 5 0,0 3-4 15,-1 2-6-15,1 4 2 0,1-1-8 0,1 3-1 16,0-1 1-1,3 1-7-15,3 1 7 0,3 0-5 0,0-3 2 16,3 3 0-16,1-1 3 0,4-1 2 0,-1 1-4 16,1-3 5-16,3 3-10 0,0-2 1 0,3-1-1 15,-2 0-6-15,2-2 4 0,4-2-1 16,-2-3-1-16,6 1 4 16,-2-2-2-16,1-3 1 0,5-1 2 0,-2 0 2 15,4-4 1-15,-2 0 1 0,5-3 1 0,-1-3 2 0,4 1 1 16,0-4-1-16,6-3-2 0,6-4-11 0,2-1-2 0,1-6-3 0,-2-5 2 15,-6-5 9 1,-1-4 1-16,-3-3-1 0,4-3-1 16,0-3-2-16,1-5-2 0,-2 0 2 0,0-3-2 0,0-4-3 0,-2-4 1 15,2-4-4 1,-1-1-1-16,-5-5 0 0,-4 2 0 0,0-5 4 0,-7 3-1 0,-1 1 10 16,-4 2-11-16,-5 5 2 0,-2 3-1 0,0 9-5 15,-9 1 7-15,-1 5-1 0,-3 4-2 0,-5 3 5 16,-2 3-4-16,-3 2-2 0,-6 3 0 0,3 4-4 0,-2 2 5 15,-1 2 1-15,0 5 4 0,-1 1-5 0,1 2 5 16,-2 6-2-16,0 5-2 0,1 2 4 16,-1 4-7-16,9 1 1 0,1-1 11 15,3-2-5-15,5 1 6 0,-3 2-4 16,4 3-6-16,0 0 5 0,-1 7-4 0,2 0 2 0,3 2-2 0,0 0 1 0,5 3-3 16,3-1 2-16,1 0 4 0,11 7-3 15,8 3 5-15,9 0-10 16,5-4-1-16,7-11 3 0,1-9-3 0,6-8 13 15,1-6 1-15,4-6-5 0,1 1 3 0,4-11-8 0,-5-3 0 16,0-6-3-16,0-3-1 0,-3-2 0 0,-4-3-5 16,3-5 4-16,-3-3-2 0,-2-3 5 15,-4-3 6-15,-6 0-4 0,-3-3 7 16,-2 1-4-16,-8-1-5 0,-5 1 7 16,-4 4-3-16,-5 1 2 0,-4 2 5 15,-3 6 0-15,-1 3 0 16,-6 8 1-16,4 2 8 0,-3 7-1 0,-1-1 6 15,2 0 5-15,-4 2-4 0,2 0 9 0,1 2-9 0,-1 2-5 16,1 0 6-16,1 2-22 0,2 1 7 0,0 1-5 0,1 1-9 0,1 4 9 0,0 10-9 16,-3 9 2-16,-2 12 2 0,3 6-3 15,-4 5 5-15,4 2 0 0,0 2-2 0,-1 2 2 0,1 4-1 16,-4 4 7-16,5 1-4 16,-3 1 3-16,1-1-2 0,0-5-3 0,0-3 4 15,3-3-3-15,0-6 3 0,1-3-6 0,-2-5-3 16,1 0 1-16,0-4-2 0,1-3 6 0,-2-2 3 0,2-5 0 15,0-3-1-15,0-3-2 0,2-5 0 16,-2-2 3 0,0-2-2-16,0-1 2 0,0-2-2 0,0-1-5 0,0-2 4 0,0-1-2 15,0 0 2-15,0 0 0 0,0 0-8 0,0 0-15 16,0-3-21-16,0-2-35 0,1-1-58 0,2-2-105 0,-1 1-585 16,2 1-652-16</inkml:trace>
  <inkml:trace contextRef="#ctx0" brushRef="#br0" timeOffset="1334.5312">2789 1550 2883 0,'0'0'186'0,"0"0"-46"0,0 0-25 0,0 0-1 0,0 0-26 15,0 0-18-15,0 0-25 0,0 0-19 0,0 0-15 0,0 0-4 0,0 0-10 0,0 0-1 0,0 0-7 0,0 0-32 16,-8-12-25-16,4 15-62 0,-4 5-145 0,1-1-689 16,3-3-792-16</inkml:trace>
  <inkml:trace contextRef="#ctx0" brushRef="#br0" timeOffset="1756.6335">675 2655 2123 0,'0'0'107'0,"0"0"15"0,0 0 22 0,0 0 22 0,0 0-1 0,0 0 14 0,-120 33-57 16,110-29 5-16,6-2-59 0,-2-1-53 0,5-1 8 16,1 0-39-16,6 0 40 0,4 0 11 0,3-1 10 0,6-4 5 15,5-1-14-15,8-2-6 0,7-3-8 0,7-2-6 16,5-1 1-16,4-3-1 0,24-7-2 16,16-4 0-16,14-6 1 0,11 0-13 15,-16 3 0-15,-3 3 1 0,-10 1-3 16,-3 2 9-16,-2 0-2 0,1 0-7 15,-8-2 6-15,-4 1 0 16,-6 0 0-16,-5 3 5 0,-6 1-7 0,-5 5-2 0,-10 2 0 16,-5 4 0-16,-9 3 0 0,-12 2-1 0,-5 3 1 0,-6 1 2 15,-6 2 6-15,0 0 4 0,0 0 1 0,-6 0-2 0,-3 3-11 16,-7 4-9-16,-6 1-9 0,-9 4-18 0,-6 3-17 16,-4-1-24-16,1 1-43 0,1 2-76 15,1 1-225-15,10-3-778 0,9-5-496 16</inkml:trace>
  <inkml:trace contextRef="#ctx0" brushRef="#br0" timeOffset="2238.9085">645 2946 2306 0,'0'0'79'0,"0"0"-34"0,0 0 64 16,0 0 0-16,0 0 35 0,0 0-3 0,0 0-50 0,0 0 5 0,0 0-40 0,0 0-26 15,0 0-15-15,0 0-18 0,0 0 43 16,-119 71-11-16,119-67 13 0,9 0 25 0,6-2-38 16,1-2 19-16,9 0-8 0,-1 0-6 0,7-4-7 15,5-3-4-15,1-2 0 0,8 0-1 0,0-5-3 16,10 1 4-16,6-5-5 16,21-4 1-16,16-6-13 0,18-5-5 15,0-1-1-15,-8 1-2 0,-14 5 10 0,-6 1 1 16,-3 0 0-16,-3 0-2 0,-2 0-1 15,-5 0-2-15,-5 3-5 0,-3 0 2 0,-6 3 1 16,-8 1 1-16,-4 3 7 0,-8 2-5 0,-5 4-3 16,-11 3-2-16,-6 2-1 0,-10 3 6 15,-6 1 11-15,-3 1 7 0,0 1 5 0,0 0-2 0,0 0-1 0,-1 0-4 16,-1 0 1-16,-2 1-3 0,1 1-6 0,-1-2-8 16,-2 1-6-16,-3-1 0 15,6 0 1-15,-2 0 2 0,2 0 1 0,3 0-2 16,0 0-1-16,0 0-2 0,0 0 0 0,0 0 2 15,0 0 1-15,0 0-3 0,0-1 0 0,0 1-3 0,0 0-7 16,0 0 1-16,0 0-6 0,-1-2-6 0,-2 2-6 16,-2 0-6-16,1 0-9 15,-4 0-7-15,1 0-12 0,0 0-17 0,-1 0-26 0,-2-1-44 16,0 1-82-16,-1 0-239 16,2 1-685-16,3 1-349 15</inkml:trace>
  <inkml:trace contextRef="#ctx0" brushRef="#br0" timeOffset="14347.9623">3396 1349 1103 0,'0'0'369'0,"0"0"-58"0,0 0-53 0,0 0-10 15,0 0-35-15,0 0-29 0,0 0-20 0,0 0-38 16,0 0-38-16,0 0-24 0,0 0-12 0,0 0-11 16,-1-7-13-16,1 7-11 0,0 3-3 0,0-2-2 15,1 0-3-15,-1-1 0 0,0 2-6 0,0-2-4 16,0 1-3-16,0-1-1 0,0 3-4 16,-1 1-3-16,1 4 7 0,-1 4 4 15,-1 7 9-15,1 4 13 0,-2 2-4 0,1 3 3 16,0-1-4-16,-2 4-2 0,0-2-1 0,-2 1-3 15,2 2 4-15,-1 0 2 0,2 1-6 0,0-1 4 16,-2-1-7-16,2 1-1 0,-2-1 7 16,0-2-2-16,2-2-2 0,-2-3-3 15,2-1-2 1,1-1-2-16,-1-5 4 0,2-1 1 16,-2-2 0-16,3-4 1 0,0-2-2 0,0-2-1 0,0 0-1 0,0-3-2 0,0 1 1 15,0-2 1-15,0-2 1 0,0 0 3 0,0 0 3 0,0 0 3 16,0 0 6-16,0 0 3 0,0 0 2 0,0 0 0 15,0-1-6-15,0-1-4 0,0-1-10 16,0 1-10-16,0-4-15 0,0-1-45 0,0-4-33 16,0-4-52-16,0-1-89 0,0 0-228 0,2 3-683 15,-2 3-385-15</inkml:trace>
  <inkml:trace contextRef="#ctx0" brushRef="#br0" timeOffset="14746.9535">3388 1294 1818 0,'0'0'136'0,"0"0"38"0,0 0 23 0,0 0 14 0,0 0-22 0,0 0-33 0,0 0-24 0,0 0-28 0,0 0-29 0,0 0-14 0,0 0-18 0,0 0-7 16,0 0 1-16,-6-30-12 0,6 30 4 0,2 0-9 15,0 0-8-15,2-2 3 0,4-1-11 16,3 0 3-16,6-2-2 0,5 0 0 0,0 1 0 0,6-1-2 16,2 1 1-16,0-1-1 0,1 0-2 15,0 1 2-15,0-2-2 0,-1 0-2 0,-1 0 2 16,0 1-1-16,-1-1 3 16,-2 0 5-16,-2 0-4 0,-1 1-2 0,-4 0 2 15,-1 0-7-15,-6 4 5 0,0-1 5 0,-5 1-4 0,-3 0 7 16,-3 1 0-16,-1 0 2 0,0 0 1 0,0 0 6 15,0 0 1-15,0 0-1 0,0 0 1 16,-1 0-4-16,-1 0-1 0,1 0-6 0,0 0 1 0,1 0-2 16,0 0-8-16,-2 0-3 15,2 0-5-15,-1 0-4 0,1 1-17 0,-1 2-15 0,-3 3-3 16,2 2-29-16,-6 3-16 0,3-1-32 0,-1 1-48 0,-1 1-80 16,-1 1-189-1,1-4-519-15,4-2-502 0</inkml:trace>
  <inkml:trace contextRef="#ctx0" brushRef="#br0" timeOffset="15118.941">3394 1553 1513 0,'0'0'55'0,"0"0"135"16,0 0 53-16,0 0 28 0,0 0-23 0,0 0-66 0,0 0-52 0,0 0-29 15,0 0-20-15,0 0-17 0,0 0-18 0,0 0-20 16,0 0-16-16,0 0-7 0,-3 17 14 16,10-14 8-16,7 2 15 0,2-2 6 0,4 2-10 15,2 0-7-15,5-4-8 0,0 1 3 0,2-2-1 16,2 0-1-16,0 0-1 0,2-2-8 16,-2-2-5-16,-1 0 0 15,-2 0-1 1,1 0 2-16,-3-1-1 15,-3 1-1-15,0 0-1 0,-4 0-1 16,-2 1 0-16,-4-1 7 0,-2 2-4 0,-5 1-2 0,-2 1 3 16,-4 0-1-16,0 0 7 0,0 0 5 0,0 0-3 0,0 0 0 0,0 0 0 15,0 0-8-15,0 0 2 0,-2 0-10 0,2 0 2 0,0 0 1 0,0 0-5 0,0 0 4 0,0 0-28 0,0 0-18 16,0 0-38-16,0 0-70 16,0 0-4-16,0 0-90 0,2 1-302 0,-1 1-668 0</inkml:trace>
  <inkml:trace contextRef="#ctx0" brushRef="#br0" timeOffset="15420.6543">4208 1383 2150 0,'0'0'259'0,"0"0"-26"0,0 0-14 0,0 0-31 15,0 0-42-15,0 0-42 0,0 0-40 0,0 0-28 16,0 0-17-16,0 0-6 0,0 0-9 15,0 0 0-15,0 0-4 0,3 15-3 0,-1-9 10 0,0 3-4 16,1 5 5-16,-2 3 4 0,2 3 0 16,-3 1 4-16,0 1 1 0,1-2-2 15,-1 2-2-15,-1-1 0 0,-3 0 0 0,0 1 1 16,0-1-4-16,0 2-1 0,0-5 0 16,1-1 0-1,-2 1-2-15,3-4 3 0,-2-3 1 0,1 0-2 16,0-3 3-16,1 0-3 0,1-2-5 15,-1-3-3-15,-3 1-12 0,4-3-13 0,-2-1-22 0,-2 0-32 0,0 0-69 0,-1-3-207 0,2-2-781 16,-1 0-607-16</inkml:trace>
  <inkml:trace contextRef="#ctx0" brushRef="#br0" timeOffset="15594.6315">4063 1033 2510 0,'0'0'127'0,"0"0"4"0,0 0 3 0,0 0-4 0,0 0-47 0,0 0-33 0,0 0-30 0,0 0-26 0,0 0-33 0,0 0 1 0,0 0 12 0,0 0-18 15,0 0-69-15,17-17-282 0,-11 21-863 0</inkml:trace>
  <inkml:trace contextRef="#ctx0" brushRef="#br0" timeOffset="16744.9851">4611 1371 1111 0,'0'0'287'0,"0"0"37"0,0 0-21 0,0 0-34 0,0 0-59 15,0 0-35-15,0 0-42 0,0 0-27 0,0 0-28 0,0 0-21 0,0 0-14 0,0 0-8 16,0 0-8-16,15-59 1 0,-2 51-8 0,-1 2 1 16,6 0 4-16,-4 2-10 0,5 0 3 15,-2 1-4-15,0 2-7 0,-2 1 4 16,3 0-7-16,-4 1 0 0,4 5 0 0,-3 1-3 15,1 2 3-15,-3 0-2 0,4 5 1 0,-5-1-2 16,2 4 2-16,-4 3 3 0,-2 1-6 16,0 1 11-16,-2 0 0 15,-2 0-3-15,-4-1 8 0,0-3-5 16,0 3 2-16,-5-3 2 16,0-1-5-16,-5 1 1 0,1-3 1 0,-1-2 0 15,-1-2 3-15,1 1-1 0,1-4 0 0,-1-2-5 16,3-2 7-16,1-2-6 0,3-1 4 0,1-1 7 0,0 0 1 0,2 0 8 0,0-3-9 0,-1-3-8 15,1-5-9-15,0 1-13 0,0-3 5 0,0-1 0 0,4-6-6 16,3-1 2-16,2-2-4 16,5-3 1-16,0 1-1 0,2-4 4 15,1 6 2-15,4-2-4 0,2 6 5 0,1 2-8 0,-1 1 0 16,2 4 3-16,-1 3-7 0,-1 3 7 16,0 1-4-16,1 5-4 0,-3 1 8 0,-1 3-7 15,1 6 4-15,-1-1 3 0,-3 7-2 0,1 0 5 16,-1 2 0-16,2 3 1 0,-2 0 1 0,-2 4 4 15,5-1 3-15,-2-1-10 0,4-1-6 0,0-3-10 16,4-3-14-16,-1 0-13 0,4-7-29 16,-2-2 0-16,0-4-8 0,1-3-10 0,-3 1 15 15,1-5-6-15,-5-2 12 0,3-5 28 0,-3-1 21 0,-4-2 18 16,1 0 8 0,-3-2 7-16,-1-1 10 0,-5 0 12 0,-2-1 21 0,-1-3 23 0,-3 3 20 15,-1 0 0-15,-2 0 0 0,0 4-7 0,-3 3-6 16,-1 2-2-16,-5 0-12 0,-1 2-13 0,1 3-14 15,-4 2-11-15,-4 2-7 16,-4 0-4-16,0 5-6 0,-7 5 2 0,-2 4-1 16,3 2 3-16,0 5-2 0,-2-2 2 0,7 2-5 15,2 3-6 1,6-1 4-16,3 2-6 0,5 0 3 0,5-2-1 16,1 1-6-16,11-5 3 0,2-1-2 0,6-6-1 0,6-3 4 0,0-5-6 0,5-3 1 0,1-1-7 15,2-7 1-15,2-4-7 16,-1-5 1-16,-2 0 8 15,-2-3-2-15,0-2 9 16,-5-4 1-16,0-1-1 16,-3-2 4-16,0-6-6 0,-2 0 5 0,0-4 3 0,0 0-2 0,-3-2 5 0,-5 1-2 0,-2-2-2 0,-1 3 4 0,-6 7 2 15,0 6 11-15,-3 6 16 16,0 3 16-16,0 3 2 16,-1-1 3-1,-4 2-8-15,1 1-10 0,-1 2 8 16,2 1-8-16,-3 2-10 0,4 1 2 0,-1 4-20 0,-1 0-5 0,3 1-2 0,-1 0-15 15,1 6 6-15,-5 9-2 0,-1 10-7 16,-4 11 4-16,0 5 3 0,1 3 2 0,-2 2 8 0,5-1 3 16,0 5-7-16,-1 0 0 0,1-1 5 15,3-1-8-15,3-5 9 0,1-4-3 0,0-6-4 0,5-5-3 0,4-2-23 16,3-3-19-16,3-6-36 0,3-2-54 16,3-7-98-16,-6-3-408 0,-2-4-767 0</inkml:trace>
  <inkml:trace contextRef="#ctx0" brushRef="#br0" timeOffset="17944.9567">6763 1727 1462 0,'0'0'281'0,"0"0"16"0,0 0-43 16,0 0-42-16,0 0-56 0,0 0-14 0,0 0-14 0,0 0-10 16,0 0-12-16,0 0-14 0,0 0-18 0,0 0-17 15,0 0-15-15,0 0-14 0,-48-20-7 16,55 14-10-16,2-3-4 0,2-3-1 0,4-5-7 16,6 0 4-16,4-4-5 0,1-2 0 15,2 1 1-15,3-3-2 0,4-2 5 0,-2 0-2 0,-2-3 0 0,0-5 1 16,-1 2-2-1,-2-3 3-15,-4 0 2 0,-1 3 1 0,0 0-1 0,-8 4 2 16,0 0 0-16,-4 5 1 0,-2 4 2 16,-5 2 4-16,-2 4 4 0,2 4-1 0,-4 2 3 0,0 2 1 15,0 0 1-15,-4 4 4 0,2 2 1 0,2 0-7 16,-1 0-8-16,-1 0-11 0,-5 6-5 0,-1 5 0 16,-4 4 4-16,-6 7 0 15,1 7 4-15,-5 1-5 0,3 5-1 0,1 1 4 0,-1 3 0 16,7 3 1-16,0-1 2 0,5 0-3 0,5-2-1 15,2-4 2-15,3-5-4 0,9-2 6 0,4-6-3 16,4-3 0-16,2-5 1 0,4-3-6 16,6-4 6-16,1-5-1 31,4-2 1-31,0-4 0 0,2-6-5 0,-2-4-3 0,0-2-4 0,1-5 1 0,-1-2 0 0,-3-2 4 16,-2-6 3-16,0-3-6 0,0-7-5 0,-3-1 1 0,0-4-4 15,0-2 5-15,0-3 4 0,-8 7-1 0,-7 6 1 16,-1 6 9-1,-6 5 1-15,1-1 5 0,-3 1 1 0,-2 0-6 0,-1 2 2 0,-1-1-5 0,-1 7 8 16,0 0 0-16,0 7 13 0,0 3 0 0,-1 2-5 16,0 3-5-16,0 2-20 0,-1 2-2 15,1 0-18-15,-3 2 4 0,2 7 8 0,-5 3 3 16,2 6 18-16,-7 14-3 0,-4 14-7 0,-4 8 4 16,-1 5 0-16,3-3 3 15,2-3 0-15,0-1-3 0,2 1-4 0,-1 2 7 16,2-2 8-16,2-6 0 0,2-5 3 15,0-9-11-15,8-10-6 0,0-9-6 0,2-4-6 16,-1-7-2-16,1-2 4 0,1-1-5 0,4-1-1 0,2-5-2 16,3-5 4-16,8-4 7 0,3-4 11 15,3-4 2-15,3-4-2 16,-1-2 1-16,-3-2-4 0,3 0 3 0,-3-1 2 16,-4 3-2-16,1 4 3 0,-2 3-5 0,-5 5 1 0,-1 5-3 15,-2 4 4-15,-7 5-2 0,3 0-10 0,-6 3-8 16,-1 0-22-16,1 3-1 0,0 4 13 0,5 3 14 0,-1 5 21 15,3 2 7-15,0 3-4 0,2 1-3 16,1 3-4-16,1-2 3 0,2 0 0 0,4-1 1 16,3 0 5-16,5-5 4 0,0-4 3 15,5-3 3-15,3-5 4 0,0-4-9 0,-1 0-1 0,4-3-3 16,-5-5-4-16,-1-2 2 16,0-3 2-16,-2-1 1 0,0-1 3 0,-4-3-2 0,1 1-2 15,-6-1 4-15,-2-2-6 0,-4 2 6 16,-2-1 1-16,-3 1-4 0,-1 2 1 0,-6 0 2 15,-1 5 6 1,-2 0 5-16,1 2 5 0,-4 3 0 0,-3 0-5 0,-1 2-10 0,-3 2-11 16,0 2 0-16,-8 0 0 0,3 4 5 0,-8 5 2 0,1 3-5 15,0 4-8-15,-3 1 5 0,4 3-3 16,1 2 2-16,2 0 2 0,4 2-3 16,2 1 1-16,7-1-3 0,0 0-1 15,6-1 4-15,0-1 3 0,10-1-3 0,6-4 2 0,4 1-8 16,4-2-3-16,4-4 7 0,5-1-4 15,0-3-9-15,4-4-5 0,-3-4-16 16,0 0-9-16,-3-1-5 0,0-6-12 0,-5-2-17 0,2-1-20 0,1-3-26 16,-6-2-109-16,-1-2-267 15,-4 2-632-15,-7 6-276 0</inkml:trace>
  <inkml:trace contextRef="#ctx0" brushRef="#br0" timeOffset="18198.0496">6771 1191 1238 0,'0'0'939'0,"0"0"-792"0,0 0 48 0,0 0 17 0,0 0-53 15,0 0-62-15,0 0-60 0,0 0-20 0,0 0 9 0,0 0 9 0,0 0 8 0,0 0-6 0,0 0-12 16,153-4-11-16,-99 1-3 0,4 2 0 0,4 0-1 16,6-1-7-16,1-1-26 0,6 0-64 0,5 0-170 15,-20 2-735-15,-23 0-707 0</inkml:trace>
  <inkml:trace contextRef="#ctx0" brushRef="#br0" timeOffset="19903.1439">9494 1420 1595 0,'0'0'177'0,"0"0"65"0,0 0 22 0,0 0-31 0,0 0-68 0,0 0-65 16,0 0-42-16,0 0-18 0,0 0-7 16,0 0 4-16,0 0-7 0,0 0-3 0,124-89-4 0,-98 88-8 15,0 1-2-15,0 0-5 0,-3 7 0 16,-2 1-4-16,0 3-2 0,-2 4-4 0,-4 3 6 15,-3 2 3-15,-2 5 4 0,-5-1 6 16,-2 4-2-16,-3-2 2 0,2 1 2 0,-9-3 7 16,-3-2-2-16,-1-2 2 15,0-2-2-15,-3-2-3 0,1-3 1 0,0 0-2 16,-1-2 4-16,1-3 2 0,1-3 0 16,2-2 3-16,2 0-2 0,2-3 7 15,0 0-3-15,4 0 2 0,-2-4-3 16,0-4-11-16,4-4-3 0,-1 0-12 0,1 0-4 15,0-3-8-15,1-3 1 0,7 0 3 0,0-2-2 16,4-4 7-16,0 3-4 0,5-2-6 16,-2-1 2-16,5 2-8 0,1 1 8 0,1 0 1 0,2 4-5 0,0 3 6 0,3 1-6 0,-2 4 3 15,1 1 3-15,0 2-1 0,-1 4 1 16,-3 1-7-16,-3 1-4 0,1 2 5 16,-1 5-3-16,-5 4 9 0,4 0 2 0,-4 3-3 15,2 3 5-15,-5 1-4 16,0 1 3-16,-1 4 0 0,-4-1 0 0,-1 2 4 0,-4-1-2 0,-1 1 2 15,0 2 2-15,-2-5-1 16,-5 0 3-16,3-5-4 0,-4-3 3 16,2-4-1-16,0-2 0 0,1-2 4 0,1-3-1 0,1-1 6 15,1-1 4-15,1 0-1 0,-2 0-11 0,3-6-12 0,0-5-8 16,0-1-6-16,0-5 5 0,7-3-1 16,2 2 0-16,2-4 1 0,3-2 2 0,4 0 3 0,2-4 5 15,1 1 0-15,1-1 1 16,1 2-3-16,1 1 1 0,-1 5-3 15,-3 2 5-15,1 4 5 0,-2 5 2 0,-6 3 0 0,3 5-1 0,-5 1-2 16,0 0-1-16,0 4-2 0,-2 6 2 0,0 3-5 16,2 4 1-16,-4 6 6 15,2 1-5-15,-2 4 11 0,3 0-3 16,-2 2-1-16,0-3 1 16,0 3-2-16,3-3 2 0,0-1 1 0,2-5-3 0,1-1 5 0,3-8-2 15,0-2 0-15,1-6 7 0,3-3-1 0,1-1 2 16,1-5 1-16,0-3-2 0,0-1-5 0,-2-3 1 0,-1-1 1 15,-2-1-3-15,-1-2 6 0,-2-3 0 0,0 1-4 16,-3-3 4-16,1-1-6 16,-3 1 0-16,0-3 1 15,-1-3-5-15,-2 2 3 0,-3 2-2 0,0 2 0 16,-3 5 2-16,-1 2-1 0,0 3 1 0,0 3-1 0,-5 3 2 0,1 2-2 0,-3-1-3 0,0 2 4 16,1 1-6-16,-2 1 8 15,2 0 1 1,-3 0-7-16,-1 7 4 0,-3 2-7 0,-1 4-1 0,-1 4 4 0,0 2-1 0,3 2-1 15,0 3 1-15,3 2 1 0,1 3-2 0,2 0 2 16,2-1 2-16,0 2 0 16,4-3 1-16,1-1-1 0,3-2-1 0,3-3 2 15,3-3-5-15,4-4 4 0,-1-4 0 0,4-2-1 0,1-4 6 16,1-3-4-16,-2-1 5 0,4 0-3 16,1-5 1-16,-1-3 0 15,2-2 1-15,2-3 0 0,-1-1-1 0,-2-2 0 0,-1 1-3 0,2-2-1 16,-2 0 3-16,-2-1-3 0,0 1 0 15,0 1 2-15,1 1-8 0,-4 3 6 0,1 1-3 16,-2-1-4 0,-1 4 3-16,1 2-3 0,0 3-2 15,-3 2-1-15,-1 1 1 16,-3 0-2-16,2 3-2 0,-1 3 2 0,-1 3-3 0,-1-2 4 16,1 4 3-16,1 0 1 0,0 1 8 0,-1 2-6 0,0 0 3 15,0 0 4-15,-1-1-8 16,-3-3 6-16,2-2-4 0,-3-1-1 0,2-2 5 0,-3-2-4 0,1 0 4 0,-1-1-1 15,2-2-1-15,-2 0 1 0,5 0 0 0,-2 0 2 0,5-4-3 0,0 0 3 16,1-3 0-16,4-1-4 0,-1-2 7 16,-1-1-9-16,2 0 2 0,1 0 2 0,1-4-11 15,1-1 13-15,2 0-6 0,-1 0 0 0,-1 0 4 0,1 0-5 16,0 2 0-16,2 2 1 16,-5 4-1-16,-2 3 1 0,-5 4-8 0,-2 1 0 0,-3 0-4 0,0 1 4 15,0 6 7-15,0 4-1 16,0 1 9-16,1 2-6 0,0 3 1 0,-1 1 5 0,-2 1-8 15,3-3 7-15,-2 2-1 0,2-4-3 16,0 2 5-16,2-1-7 0,1-4 7 0,3 0 1 16,-2-3-2-16,1-2 5 0,1-1-4 0,0 0 3 15,2-4-2-15,1-1 5 0,0 0 0 16,0-5 0-16,-2-1 7 0,3-2-11 16,-2-4 3-16,-2 0 0 0,1-1-9 0,3-1 7 0,-1-2 2 15,-2-3-5 1,1 1 6-16,-3 1-3 0,-2-1-2 0,0 1 6 0,-3 2-3 15,-1 4 0-15,-3 1-3 0,1 3 4 0,-2 4-1 16,0 1 3-16,0 1 2 0,0 1-1 0,0 0 0 0,0 0-8 16,0 0-8-16,0 1-10 0,0 4-12 0,0 3 5 15,0 4 4-15,0 3 8 0,0 5 11 0,0-1-3 16,0 1 4 0,0 3-2-16,3-3 1 0,-2 1-2 15,0 1-9-15,1-1-17 0,-2 2-36 16,1-4-17-16,-1-1-35 0,0-4-59 0,1-1-125 0,-1-5-446 15,1-5-554-15</inkml:trace>
  <inkml:trace contextRef="#ctx0" brushRef="#br0" timeOffset="20074.9957">11883 1037 1589 0,'0'0'591'0,"0"0"-496"0,0 0-5 0,0 0-27 0,0 0-39 0,0 0-80 0,0 0-76 0,0 0 23 0,0 0 7 16,0 0-218-16,0 0-1069 0</inkml:trace>
  <inkml:trace contextRef="#ctx0" brushRef="#br0" timeOffset="21884.7673">12314 1389 838 0,'0'0'864'0,"0"0"-662"0,0 0 21 0,0 0-4 0,0 0-55 16,0 0-45-16,0 0-30 0,0 0-23 0,0 0-11 15,0 0-14-15,0 0-8 0,0 0-7 16,135-85-11-16,-110 85-4 0,-3 0-3 0,2 6-5 0,-7 3-3 16,1 5-2-16,-6 0-3 0,-1 4 4 0,0 4 1 15,-4 1 4-15,-2 1 1 0,-4 4 3 16,-1-1 3-16,-4 2 4 0,-5-1 0 16,-2-1 3-1,-1-3 1-15,-2-2-2 0,-2-2 1 0,1-4 0 16,-1-2-4-16,3-3 4 0,1-4-1 0,3-2 0 0,3-2 3 0,1 0 7 0,1-3 12 15,2 0 12-15,2 0 3 0,0-6-11 16,0-1-20-16,0-5-21 0,0-2-10 0,0 0-1 16,6-5 5-16,1 1-4 0,3-3 3 0,4-2-3 15,0-1-2-15,3-1 5 0,-1 0-3 16,4 0 3-16,0 2-1 0,3 0-4 0,-1 5 2 16,2 1-2-16,-4 4 2 0,3 1 6 0,-2 2-2 15,1 3 4-15,-1 2-1 0,0 3-3 0,-4 2 1 16,1 1-4-16,-3 5 0 0,1 2 1 0,-1 4-1 15,0 0-1-15,-4 6 3 0,3 2 2 16,-4-1 4-16,1 2 2 0,-3 0-1 0,-1 2 0 0,-6-2 0 16,0 2 0-16,-1-3 2 15,-1 1-2-15,-4-1 1 0,-2-3 1 0,-3-3 0 0,2-4-2 0,2-3-1 16,1-1 0-16,-1-3 1 16,2-2 1-16,1-1 1 0,-1 0-3 15,1 0-4-15,2-6-3 0,0-1-3 0,0-2-7 0,1-3-2 0,0-1-4 16,2-2-5-16,6-1 2 0,3-1 2 15,2-3 0-15,6-1 7 0,1-3 3 0,1 1 0 16,2-3 2-16,2 4-1 0,-3 2 2 0,1 1 5 16,-2 4 4-16,-2 6 6 0,1 0 2 0,-2 3 3 15,-4 2-2-15,-1 3-3 0,0 1-4 0,-5 1-5 16,2 8 1-16,-1 2-1 0,-2 3 2 0,0 4 4 16,-5 5 2-16,2 2-1 15,0 5-1-15,-3-2 0 16,1 3-1-16,0-2 2 0,1 1 2 0,1-3-2 0,0 1 0 15,1-2 2-15,1-5 1 0,2 0 4 0,1-5 0 16,1-4-2-16,4-3 2 0,1-5-7 0,3-4-2 16,-3 0-5-16,7-5 0 0,0-4 0 15,1-2 0-15,-1-4 4 0,-2 2-1 0,0-5-1 0,-2 1 4 16,-5-2 0-16,5-4 1 0,-6 2 1 16,1-2 0-16,-1-2-1 0,0 3-1 0,-3-1 4 0,-3 0 3 0,1 4 2 15,-5 0 1-15,-1 2-2 16,-1 4 3-16,0 2 8 0,-1 2 9 15,-3 3 10-15,0 1 4 0,1 1-4 0,-1 3-6 0,0 1-10 16,3 0-11-16,-3 0-6 0,-2 4-5 0,-2 7 1 16,-3 1-3-16,-2 5-1 15,0 4 1-15,2 3 0 0,3-3 2 0,1 2 1 0,2 1-4 16,4-2-1-16,1 1-2 0,1-2-2 16,5-1 4-16,5-1 1 0,2-4 1 0,2-1 1 15,1-4 2-15,1 0-2 0,4-6 3 16,2-1 3-16,1-3-5 0,-3 0 0 0,1-4-4 15,2-2-2-15,-4-2 2 0,0 1 1 0,-2-3 1 0,-1 0 2 16,-1-1-3-16,-3 0 1 0,-1-3 1 16,-3 0-2-16,-2-1 7 15,-1 0-3-15,2-2 1 0,-6 0-3 0,0 2 1 0,0-2 3 16,-2 1 0-16,0 3 3 0,0-1-4 0,-3 1 0 16,1 4-1-16,-3-1-5 0,1 4 5 15,2 3 6-15,0 0 4 0,-2 2 7 0,3 1-9 0,0 0-8 16,0 0-4-16,1 1-8 0,-3 5 4 0,-4 3 2 0,-2 7 0 15,2 2 4-15,-2 2-3 0,3 1 0 16,-3 2 3-16,6-1 4 0,-3 2 1 16,4-1-3-16,0 1-2 0,1 2-7 0,1-4 4 0,0-1 1 15,2-2 2-15,4-3 5 0,1-4-6 0,2-1 0 16,1-2 0-16,-1-2-1 0,3-3 2 0,0-4 0 16,4 0 0-1,-3 0-2-15,5-2 2 0,-5-3 2 0,4-1 3 0,-5-2 6 16,2 0-5-16,1-2-2 15,-3 0-1-15,2-2-3 0,-2 0 3 16,1-1 2-16,-2 2-3 0,-1-2 0 0,1 2 0 16,-1 0-5-16,-2 0 3 0,1 2 2 0,-4 1-2 0,3 2 2 0,-1 1-2 0,-3 0-9 15,3 2 4-15,-3 1 0 16,0-1 0-16,-1 3 6 0,-2 0-9 0,0 0-5 0,-1 0-5 16,0 0-14-16,0 1 5 0,0 3 7 0,1 2 10 15,4 0 11-15,-2 2 2 16,0 3-2-16,1-1-2 0,-2 0 0 0,0 0 0 0,-2-2 1 15,1 2 0-15,0-2-2 0,0-1 1 0,-1 0 4 0,2-2 0 16,0 0 5-16,-1-3-6 16,0-1-4-16,0-1 1 0,-1 0-5 0,0 0 6 15,1 0-1-15,0 0 1 0,2 0 0 0,1 0 0 0,-1-2-4 16,6-3 1-16,0-2 1 0,1-2 0 16,3 0 2-16,2-2 0 0,-2-2-4 15,4 2 1-15,0 0 5 0,1-1-6 0,3 2 4 0,0 2-2 16,-3 1-5-16,1 1 6 0,-7 1-2 0,-2 2 2 15,0 1 3-15,-3-1-2 0,-4 3 1 16,-1-1-2-16,0 1-2 0,0 0 2 0,-2 0-1 16,0 0-5-16,1 3 3 0,2 2-2 0,-1 2 0 0,5 1 7 15,-5 1 3-15,4 2-2 16,-3 0 5-16,-1 0-5 0,1 1-1 0,0-2-1 16,0 3-5-16,0-4 7 0,2 1-1 0,-3-2-2 15,2-1 0-15,0-3-3 0,-2 1 5 0,4-3 3 16,-2 1 6-16,3-1 3 0,-3-2-3 15,5 0 3-15,1-2-2 0,1-3 1 0,5-1 3 16,-1-2-1-16,1 0-1 16,-1-1-5-16,1-2-1 0,-2 2-2 15,2-1-1-15,0-1 2 0,0 0-3 0,-2-1 0 0,1 1-1 0,-3 2-2 0,-3 1 3 16,-2 0 2-16,-2 2 4 0,-2 1 2 0,2 2-3 16,-4 1-3-16,-1 1-6 0,1-1 4 15,-1 1-4-15,0 0-22 0,0 1-35 16,0-1-99-16,0 1-200 0,0-1-810 0,0 1-617 0</inkml:trace>
  <inkml:trace contextRef="#ctx0" brushRef="#br0" timeOffset="23772.821">15605 1305 73 0,'0'0'416'0,"0"0"13"16,0 0-56-16,0 0-18 0,0 0-31 0,0 0-29 0,0 0-50 0,0 0-41 0,0 0-39 0,0 0-18 0,0 0-19 0,0 0-19 0,0-84-21 0,0 84-30 0,-2 0-21 0,1 0-21 0,-5 3-14 0,2 3-2 0,-5 5 5 0,-4 4 0 15,-7 5-2-15,-5 6 1 0,1 2-4 0,-5 0 3 0,-1 3 4 0,5 3-1 0,-4 2-3 16,2 2 1 0,2 3 2-16,0-2-1 0,4-1 2 15,6-2 1-15,1-2-6 16,7-4-1-16,2 0 3 0,5-4-4 0,6 1 7 0,7-5 1 15,5-3-8-15,6 0 10 0,6-6-6 0,7-2 2 0,6-4 11 0,4-5-8 0,6-2 3 16,1-3-1-16,5-5-1 16,0-4-2-16,-3-1 0 15,3-2 1-15,-5 0-2 0,1-3 1 0,-10-1-3 16,0 1-1-16,-8 1-7 0,-3-2 3 16,-8 0 8-16,0-1-5 0,-10 2 1 15,1 0 4-15,-7 1-6 16,-2 1 6-16,-5 0 4 0,0 3-3 0,-3 1 2 0,0 0-4 15,-3 2 0-15,-5 2-4 0,2-1-4 0,-4 2 4 0,-4 1-6 0,2 1 3 16,-6 1-3-16,-2 4-4 0,-1 0 7 0,-2 1-4 0,-2 6 4 16,-4 2 3-16,-1 2-6 0,-2 3 2 0,-2 4 1 0,3-1-2 0,7 0 4 15,1 0-3-15,4-1 4 0,3 0-4 16,4 0-3 0,3-1 3-16,7-1-6 0,1-1 5 0,1 1 0 0,3-2 1 0,7-1-2 15,6 0 1-15,4-3 3 0,3 2-3 0,5-5 7 16,2-2-4-16,3-2-1 0,-1-1 3 0,-2 0-5 0,1-2 2 15,-3-5 2-15,-3-3-4 0,1 2 0 0,-4-2 0 0,-1 0-3 16,-3-1 1-16,-5 0 3 16,-3-1 0-16,1-1-3 15,-5-1 8-15,-3-1-6 16,-2 1 2-16,-1 0 4 0,0 2-8 16,-5-4-1-16,-3 4 2 0,-1 0-5 0,-1 3 4 15,0 1-2-15,-1 0-1 0,1 2 0 0,1 2 1 0,0 0 3 0,4 1 0 0,0 1 4 0,4 1-4 16,0 1 0-16,1 0-6 0,0 0-14 0,0 0-12 15,2 0-24-15,6 0 9 0,4 3 15 16,5 0 15-16,6-1 28 0,8 1-4 16,6-2-1-16,0-1 1 0,3 0-4 0,0 0 2 0,-1-5 0 15,1 1 0-15,-3-4 1 0,-5 3-3 16,0-3 2-16,-4 0-2 0,-4 0 6 16,-4-2 0-16,0-1 2 15,-8 1 6-15,-1 1-3 0,-3 1 5 0,-3 0 2 0,-3-2-4 16,-2 2-2-16,0 0-2 0,-1 2-7 0,-4 0 1 15,1 1-3-15,-3-1 1 0,3 2-2 0,-3 0-2 0,3 1-1 16,-1 2-2-16,3-1 4 16,1 2-2-16,1 0 4 0,0 0-3 0,0 0-1 0,0-1 1 0,0 1-7 15,0 0-4-15,0 0-1 0,0 0-3 0,0-1 8 16,0 1-2-16,1 0 3 0,-1 0 6 0,1 0-3 16,-1-1 9-16,1 1-1 0,-1-1 1 15,0 0-2-15,0 1 0 0,1 0-2 16,-1 0 0-16,0 0 2 0,2 0 2 0,-2 0-2 0,0-2 5 15,2 2-6-15,-2 0-1 0,0 0 3 16,0 0-6-16,0 0 5 0,0 0 0 0,0 0-3 16,1 0 0-16,-1 0-4 0,1 0 2 0,1 0-5 15,2 0 9-15,4 0 3 0,6 5-2 16,2 1 4-16,1 3-10 0,0 2 1 0,-1 1 2 16,1 5-1-16,-4 1 4 0,-1 1-7 0,-1 4 3 15,0 0 4-15,-3 1-4 16,-1-2 7-16,-4 0-4 0,0 0 0 0,-1-1 3 15,-2-4-2-15,0-2 0 16,0-2 1-16,0-4 4 0,-4-2-4 0,3-2-1 0,1-3 2 0,0-1-2 16,0-1 11-16,0 0 8 0,0 0 5 0,0 0 12 0,0 0-3 15,0-2 2-15,0-3-8 0,0-1-17 0,0-4-18 0,0 1-10 16,1-3 0-16,4-1 0 0,-2-1 8 16,4-3 1-16,1 0-6 15,4-2 2-15,1-1-2 0,-1 1-1 0,1 2 3 16,2-1-1-16,-2 3 4 0,5 2-3 0,0 4-3 0,-1 0 4 15,1 3-10-15,0 4 7 0,0 1 1 0,-3 1-6 16,6 0 6 0,-1 4-6-16,0 3 3 15,5 5 2-15,-2-2 2 0,1 2 6 0,3 1 1 0,1-2 4 0,3 0-1 16,2-1-2-16,2 0 7 0,0-3-6 0,-2-4 8 16,1-2-2-16,-2-1-3 0,-4 0 10 15,0-7-6-15,-6-1 3 0,0-3 1 0,-4 1-1 0,-1-4 3 16,-2-1-2-16,-4-1 0 0,-2 1 1 0,-1-3-1 15,-2 1 5-15,-4 0-6 0,0-1 5 0,-2 0-8 0,0 2-1 16,0 0 3-16,-2 1-10 0,-3 1 13 16,-1 2-3-16,-2 3-1 0,-1 0 11 0,1 1-11 15,1 5 5-15,-1-1 1 0,0 3-6 0,3 0 3 0,-3 1-5 16,0 1-3-16,1 5-6 0,-2 2 8 16,1 3-2-16,-2 3-1 0,1 2 9 15,0 5-13-15,0 4 3 16,3 4 2-16,2 6-6 15,0 4 7-15,-1 5 0 0,4 2-2 0,1 3 4 0,0 4-5 0,0 3 4 16,0 2-2-16,0 7 3 0,4 0-1 0,1 2-4 0,-1 1 4 0,3 0-5 16,1-4 6-16,-2-3 3 15,3-6-3-15,-2-10 1 16,1-8-4-16,-5-6-8 0,-3-8-12 0,0-4-9 0,0-6-7 0,-7-1-8 16,2-8-2-16,-3-1-10 0,-1-3-25 15,3-4-38-15,-4-6-52 0,1-2-86 0,0-3-110 16,-1-5-264-16,2 3-410 0,5 6 254 0</inkml:trace>
  <inkml:trace contextRef="#ctx0" brushRef="#br0" timeOffset="25234.4371">17545 1630 1492 0,'0'0'129'0,"0"0"26"0,0 0 27 16,0 0-9-16,130-33-46 0,-107 33-50 0,-3 2-34 0,1 6-13 15,-1 3-1-15,-5 3 3 0,-2 1-2 0,-3 3-5 16,-2 1-5-16,-2 3 0 0,0-2-6 16,-5 3 9-16,-1-2-1 0,0 0 2 15,-1 0 6-15,-7-2-6 0,2-1 4 0,-1-2 7 16,-1 0-1-16,-3-5 4 0,2 0-2 16,-1-4-1-16,-2-1 0 0,2-2 4 0,0-3 4 0,-1 0-6 15,3-1-1-15,1 0-3 0,3-5-14 16,0-2-9-16,4-3-20 0,0-1-15 0,3 0-7 0,6-2-8 15,4 0 9-15,6-2-2 0,3-1 11 16,6 0 6-16,1-1 2 16,5 0 7-16,4-1 1 15,2-1-1-15,4-1 3 0,3-5 1 0,2 2 1 16,3 1 6-16,0-4 2 0,-1 0 2 0,-7 0-1 16,3-1 5-16,-9-2-2 0,-3 2 4 0,-4-4 1 0,-6 6 8 15,-5 3 14-15,-3 1 2 0,-7 6 13 0,-3 2 3 0,-6 1 1 0,0 2 5 16,-1 0-7-16,-7 3-2 0,1 2-9 15,-2 0-10-15,1 2-3 0,-2 1-13 0,1 2-6 16,0 0-5-16,-4 5-5 0,-2 3 0 16,2 4 0-16,-4 3 1 0,2 5-2 15,-2 1 0-15,3 5 4 0,0 4-2 0,2 4-1 16,1 3-2-16,0-2 1 0,3 1-2 0,4-3 2 0,1-1 3 0,2-3-2 16,1-2 2-1,5-2-1-15,6-1-2 0,2-2 3 16,5-3-3-16,3-1 3 0,2-5 3 0,3-4-5 15,1-3 3-15,-1-3-6 16,3-2-2-16,-2-1-1 0,0-2 1 0,-2-4 2 0,3-1-2 0,-1-1 1 16,-1-3-7-16,-2-1 3 15,-2-1 3-15,0 1 1 0,-4 0 3 0,-1 1 2 0,-6-3-2 0,-2 4 3 0,-1 1-4 16,-3 1 6-16,-3 2 1 0,-1 0-3 0,-2 3 4 16,0-1-5-16,0 2 0 0,0 1 2 0,0 1-2 15,0 0 0-15,-1 0-1 0,0 0-2 0,-4 2-4 16,-1 2 0-16,-5 1 0 0,0 2-1 15,-2 3 8-15,0 0-4 0,2 0 0 0,1 2 2 16,4 0-5-16,1 0 4 0,5 0 1 16,-2 1-3-16,2-1 1 0,10-2-2 15,3 0-1-15,4-3 5 0,6 2 0 0,7-2 5 16,1-2-1-16,7-1-1 0,0-3 0 16,0 0-5-16,1-2 4 15,-1-6-2-15,-2-3 0 0,1 0 0 0,-2-2-4 0,-3-5 3 0,-1 0 0 0,-2-1 1 16,-4-2 0-16,-3-4 0 0,-1-1 2 0,-1-3-1 15,-4-1-1-15,-4-3 4 0,-1-1-1 0,-6-2 2 16,-2 1 0-16,-1-2-4 0,-2 3 1 16,0 4-2-16,-4 2 3 0,-2 3-3 0,1 3 3 15,-1 4 1-15,-1 1 1 0,2 5 5 16,-1 1 7-16,2 6 1 16,1 1 1-16,0 2-2 0,1 1-9 0,1 0-9 0,1 0-12 15,-3 4-11-15,-2 6 4 0,-1 7 3 0,-2 4 10 16,0 4 12-16,0 4-3 0,3 4 2 15,0 2 0-15,4 4 1 16,-3 2-1-16,3-2-6 0,1 2 1 16,0-3-5-16,0 0 6 15,0-3 7-15,0-4-4 0,5-6 5 0,0-3-4 16,1-6-7-16,2-3 2 0,0-4-4 0,0-4 2 0,1-1 2 0,0-4-2 16,1 0 0-16,3-1-4 0,2-5 3 15,0-2 1-15,1-1 3 0,-2-4 1 0,2 0-5 16,-2 0 0-16,2 0-1 0,-4 1 4 0,4-1 1 0,-3 2 0 0,-3 1 2 15,1 1-1-15,-1 2-8 0,-3 2 4 0,-2 2-3 0,2-1 3 0,-6 4 4 16,0-1-6-16,-1 1-7 0,0 0-8 0,0 0-11 16,0 0-14-16,1 3-12 0,2 1 11 0,2 2 15 15,1 3 18-15,5 1 22 16,3 1-3-16,6 2 3 0,2 0 1 16,6 0 2-16,4-2-4 0,5 0-1 15,2-1-1-15,2-3 3 0,4-2 0 0,-2 0-1 0,5-4-3 0,-6-1-7 16,0 0-1-16,1 0-1 0,-6-4 2 15,-1-3 4-15,-3 0 1 0,-7-2 5 0,-5 0 0 16,-7-2 8-16,-7 1 6 0,-4 0-3 0,-3-1-2 0,-3 1-8 16,-4-2-7-16,-3 2-2 0,-4 1 4 0,0 1 1 15,0 2 3-15,-2 1-1 0,0 1 0 16,0 2-4-16,3 2 3 0,-3 0 2 0,4 0-3 16,1 2 5-16,1 4-10 0,2-1 0 15,0 4 0-15,3 0-6 0,-2 2 4 0,5 1 2 16,-2-1-1-16,4 1 1 0,0 1 1 0,0-1-2 15,3 2-1-15,0-3 6 0,5 0-1 0,2-2-4 16,-3-2 1-16,3-2-9 0,-1 1 4 0,2-2 5 16,1-2 2-16,1-2 8 0,-1 0-8 0,4 0-3 15,1 0 3-15,3-5-8 16,-3 1 7-16,4-3 4 0,0-1-7 0,1 0 4 0,2-1-5 16,1-1 0-16,3 1 5 0,-1 2 1 15,-3 0-2-15,1 2-1 0,-2 0 0 0,-6 2-6 0,-2 0 6 16,-4 1-1-16,0 2 5 0,-2 0 5 15,-3 0-7-15,-1 0-5 0,3 0 2 0,-5 0-3 16,2 1 4-16,-1 1 4 0,1 0-6 16,-1 0 0-16,-1 0-1 0,4 3 3 15,-4-1 0-15,3 2-3 0,-3 0-18 16,4 1-37-16,-3 0-75 0,5-1-133 0,-4-2-371 0,-1-1-616 0</inkml:trace>
  <inkml:trace contextRef="#ctx0" brushRef="#br0" timeOffset="25816.8472">21163 1605 2456 0,'0'0'80'0,"0"0"25"0,0 0 39 0,0 0 19 16,0 0-18-16,0 0-16 0,0 0-38 0,0 0-23 16,0 0-27-16,0 0-24 0,0 0-7 0,0 0-11 15,0 0-2-15,0 0 4 0,21-28 1 16,-16 43 2-16,0 3 3 0,-1 6 0 0,1 1 1 0,-2 0 5 15,0 4-6-15,0-1-7 0,-3 4 3 16,0 1-5-16,0 2 10 0,0 1 1 0,-2 2-6 16,-2 0-11-16,3-1-20 15,-1-4-21-15,0-3-26 0,0-7-29 0,-1-7-23 16,2-6-4-16,0-5 0 0,0-5 41 0,-1 0-14 16,-1-8-17-16,-1-3-8 0,-1-6-13 15,0-1 49-15,0-4 47 0,2 0 42 16,2 0 22-16,1-3 18 0,6 1 25 15,4-1 22-15,3-1 16 0,5-1 5 0,2 2 0 16,2 3 0-16,1 1-6 0,6 4-5 0,0 2-9 16,1 3-13-16,1 2-5 0,0 3-5 0,0 3-6 15,-2 2-4-15,0 2-6 0,-5 0-16 0,3 5-10 16,-3 5-8-16,0 3-13 0,-3 1 8 0,-4 4 0 16,2 0-4-16,-2 5 3 0,-4 0-2 15,-2 4 0-15,-2-1-2 0,-3 2 1 0,-3-1 2 0,-4 1-4 0,1-3 4 16,-6-2 0-16,2 0-4 15,-4-6-1-15,1-2-8 0,2-5-12 0,-4-1-17 16,1-4-25-16,1-3-27 0,0-2-47 0,-4 0-101 0,2-7-209 16,1 2-603-16,3 1-319 0</inkml:trace>
  <inkml:trace contextRef="#ctx0" brushRef="#br0" timeOffset="26019.5789">21529 1380 1628 0,'0'0'206'0,"0"0"22"0,0 0-15 0,0 0-55 0,0 0-77 0,0 0-76 16,0 0-96-16,0 0-12 0,0 0 17 0,0 0 35 15,0 0 47-15,0 0-114 0,0 0-486 0,0 0-858 16</inkml:trace>
  <inkml:trace contextRef="#ctx0" brushRef="#br0" timeOffset="26827.9085">21947 1758 2370 0,'0'0'143'0,"0"0"-17"0,0 0-12 0,0 0 1 0,0 0-37 0,0 0-11 16,0 0-20-16,0 0-12 0,0 0 1 0,0 0-7 15,0 0-6-15,0 0-3 0,0 0-6 0,110 99-2 16,-103-82-4-16,-3 1-11 0,2-1 1 0,-2 1 2 15,-3-1 6-15,4 1 5 0,-3-3 6 0,-1-1-1 16,0-3-1-16,0-3-2 0,0-1-4 16,-1 1 1-16,0-5-8 0,0-1-8 0,2-2-10 15,-2 0-9-15,2 0-1 0,-1 0 0 16,0 0 5-16,2-5 5 0,3-1-46 0,-1-5 2 16,4 1 2-16,2-5 2 0,2 0 52 15,1-2 3-15,1-1 2 0,3-2 2 0,0-1-2 16,1 3 3-16,-4-1-5 15,3 2-3-15,-1 0-2 16,-1 3 0-16,2 2-5 0,-3 4-7 0,0 2 1 0,-1 5-1 0,1-1 9 16,-2 2 8-16,1 0 3 0,1 3 3 0,-2 3-6 15,3 2 3-15,-3-1-1 0,5 1-1 0,-3 2 4 16,4 0-2-16,2 1 0 0,6-1 3 0,3-1 0 0,2 0 0 16,8-1 1-16,1-2-1 15,0-1 1-15,6-1 1 0,-2-1 0 0,4 0 0 0,-6-2-1 16,3 0-2-16,-5-1-3 15,0 0 0-15,-4 1-46 0,0-3-1 0,-4-3 3 0,-2-1 9 0,-1-1 64 16,-2 1 7-16,-4-1 16 0,1 1-4 16,-2-1-6-16,-1 0 9 0,-1 1-25 15,-3 1 22-15,-2-1-2 0,-4 2-8 0,-1-2 20 16,1 0-20-16,3-1-20 0,1-1-9 0,5 0-10 16,0 2-8-16,-1 0 9 0,-2 1 3 0,-1 0 0 0,-4 0-1 15,-1 2 3-15,-3 0 9 16,-4 1 12-16,-3 2 7 0,-2 0 0 0,0 0-1 15,0 0-13-15,0 0-5 0,-1 0-3 0,-3 0-5 0,2 0-1 16,0 0-6-16,0 0 0 0,-2 0-1 0,2-2-1 16,0 0-13-16,-5-2-3 15,5 1 0 1,-2-2 0-16,-1 1 16 0,1-1 5 0,-2 1-6 0,3 1 4 0,-4-2-1 0,3 2-2 0,-3-1 5 16,3 0-1-16,-2 0-1 0,-3 0 2 15,5 1-1-15,-3 0 2 0,4 0-4 16,-4 2 3-16,3-1-1 0,-3 1-1 0,2 1 1 0,-1-1-4 15,-1 1 5-15,2 0 0 0,-3 0-3 0,-1 0 7 0,-1 0-8 16,-2 0 4-16,-1 4 0 0,-4-1 0 16,-2 2 2-16,-2 1 0 0,0-1 6 0,0 3-1 15,-5 1 1-15,1 3 2 16,-4 1-4-16,-1 0 1 0,5 3 0 0,-1 2-4 0,2 2 1 16,3-2-6-16,2 0 2 0,7 1-4 0,3-1-1 15,4 0 3 1,4 0-8-16,3 0 5 0,12 1 3 0,7 3-5 0,8-3 11 0,7 0 0 15,11-3 2-15,5-2 2 0,6-2-16 16,4-2-19-16,0 1-34 16,0-1-58-16,-2-4-114 15,-17-1-556-15,-13-2-982 0</inkml:trace>
  <inkml:trace contextRef="#ctx0" brushRef="#br0" timeOffset="28530.8518">3682 2540 809 0,'0'0'579'0,"0"0"-442"0,0 0 41 0,0 0 48 0,0 0 17 0,0 0-19 0,-121-31-39 16,100 28-48-16,-2 2-35 0,-3 1-17 0,-3 0-16 16,-2 0-12-16,0 2-4 0,-3 5-11 0,-2 2-4 15,-3 3-3-15,0 4-5 0,-6 2-2 0,1 2-3 16,-2 5-1-16,5 0-1 15,0 4-4-15,4 2-1 0,0 2-3 16,5 3-3-16,3-1-4 16,3 1-2-16,9-1-4 15,2-3-6-15,10 0 0 16,6 0 0-16,0-3 1 0,11-3 0 0,7-2 3 0,7-6-3 0,5-4 6 0,6-5 0 0,5-5 0 0,5-4 4 0,4-4-3 16,3-5 0-16,0-3-1 0,-3-5-2 0,-1-2 1 15,-5-1-1-15,-3-4-1 0,-1-2 1 0,-4 0-2 16,-5-2 2-16,-4 1 2 0,-6 1 4 15,-5-3 3-15,-4 2 5 0,-5-2 1 0,-3 2-1 16,-5-1 2 0,0 4-4-16,-4 0-1 15,-4 2-1-15,-2 4-4 0,0-1-3 0,-2 5 5 0,-2 1-2 0,0 4 4 0,0 0 4 16,1 4-6-16,0 1-1 0,1 3-5 16,-1 1-4-16,-1 0 3 0,1 1 0 15,-1 7 0-15,1 3-1 0,-1 2-1 0,0 6-3 0,1 0 2 0,2 1 0 16,5 4 0-16,-2 0 0 0,1 2-2 15,4 1-1-15,2 2 1 0,1-1 1 0,1 0 3 0,3-1-1 16,6-2-1-16,4-2-2 0,0-4-2 0,5 0 1 16,3-4 2-16,4-4 4 0,2-3-1 0,3-4 1 15,3-4 0-15,1 0-3 16,1-7 1-16,1-2-3 16,0-2-2-16,3-5 0 0,-2 1-4 0,-2-3-1 0,4 1-3 0,-3-2 1 15,1 2 2-15,-2-1 1 0,0-1 4 16,-4 1-1-16,-1 3 0 0,0 1 0 0,-1 2-1 0,0 3 1 15,0-1 0-15,0 3-1 0,1 3 1 16,0 2-4-16,2 2 2 0,2 0-2 0,3 0 1 0,3 0 4 16,4 3-1-16,3 4 3 0,6-4-2 15,2 0 4 1,4-1-1-16,2 0 2 0,1-2 1 0,2 0-2 16,0 0 1-16,1 0-2 0,-1-2 1 0,-2-2 4 15,0 1-3-15,-1-2 0 0,-4 1 1 0,1-1-2 16,-7-1 3-16,-5-1 0 0,-4-1 0 0,-11 1 1 0,-4 1 1 0,-12-2 6 0,-6-2 12 15,-5 2 4-15,-5-1 0 0,0-3-3 16,-10 2-13-16,-1-2-7 0,-4 1-2 16,-3 2-3-16,-7 1 1 0,-1 0 2 0,-8 3-1 15,0 3 0-15,-6 2 0 0,-1 0 2 16,0 2-1-16,0 7 3 0,-3 0-1 0,1 3-2 0,5 2 0 16,1 1-5-16,5-1 2 0,5 3-2 0,6 0 0 0,4 0-3 15,5 2 1-15,6 1-2 0,5-1 0 16,1-1 1-16,5 0-3 0,7-5 3 15,9-2 0-15,6-4 3 0,3-3 6 0,4-2 1 16,4-2 0-16,2-5 1 0,0-2-4 16,-5-4-2-16,1-1 0 15,-7-3 2-15,0 0 0 0,-3-3 5 0,-1 0 2 0,-5-2 2 0,-2-3 5 0,-3 3-7 16,-3-3 3-16,-5-2 0 0,-3-2-4 0,1 0 3 0,-4-1-2 16,-1 1 4-1,-1 2 4-15,0 1 7 0,-4 4 8 0,-3 1 7 0,-2 1 3 16,3 6-3-16,-2 1-2 0,2 4-9 0,-1 1-2 15,3 2 2-15,1 2-6 0,3 2-1 0,0 0-6 16,1 0-10-16,0 0-4 0,0 0-12 16,0 3-10-16,0 7-1 0,2 4 2 0,2 4 11 0,1 6 9 15,4 2 3-15,1 1-1 0,-1 1-1 0,2 1 2 16,0 1 0-16,-1 3-1 0,3 0 3 0,-1 1-3 16,2-1 1-1,-2-1-2-15,-2 1-12 0,2-1-22 0,-3-3-41 16,0 1-58-16,0-4-100 0,-5-7-381 15,-1-6-766-15</inkml:trace>
  <inkml:trace contextRef="#ctx0" brushRef="#br0" timeOffset="28916.0892">7001 2269 2036 0,'0'0'151'0,"0"0"-36"0,0 0 15 0,-146 11 6 0,106 2-10 15,1 4-4-15,3 4-10 0,-4 3-13 0,2 2-18 16,6 3-11-16,1 5-14 0,4 0-13 16,6 4-8-16,2-1-9 0,7 1-4 0,3-1-3 15,7-1-5-15,3-4 5 0,8 0-9 16,3-3 4-16,9 1 3 0,6-7-4 0,5 2 7 16,7-4-2-1,3-2 1-15,9-3-7 0,7-1 1 0,3-4-2 16,2-3-10-16,3-1-12 0,-1-3-37 0,-3-3-64 0,-3 0-108 15,-16-1-414-15,-16 0-1063 0</inkml:trace>
  <inkml:trace contextRef="#ctx0" brushRef="#br0" timeOffset="29115.6002">7380 2676 3195 0,'0'0'121'0,"0"0"6"0,0 0-12 0,0 0-16 15,0 0-19-15,0 0-9 0,0 0-21 0,0 0-17 16,0 0-10-16,0 0-14 0,0 0-6 16,0 0-2-16,0 0-10 0,4-6 2 15,-4 6-3-15,1 0-5 0,5 0-6 0,-1 0-8 16,10 0-25-16,-1 0-43 0,6 0-69 0,1 1-182 16,-3 1-850-16,-8-2-579 0</inkml:trace>
  <inkml:trace contextRef="#ctx0" brushRef="#br0" timeOffset="29547.9082">8549 2340 599 0,'0'0'607'0,"0"0"-277"0,0 0-24 0,0 0-7 16,0 0-51-16,0 0-37 0,0 0-45 0,0 0-38 0,0 0-26 0,0 0-22 0,0 0-12 15,0 0-13-15,-131-14-6 0,103 29 0 0,3 2-6 16,-4 2 0-16,1 2-3 0,-1 2-6 15,3 4-6-15,-1-2-7 0,5 4-1 0,2 0-7 0,1 0 4 16,8 0-3-16,1-2-5 0,6 1 3 16,4-3-6-16,0 0 0 0,11 0 4 15,4 0-6-15,6-2 5 0,7 0 0 16,3-3 0-16,7 1 5 0,2-4-5 16,5-5 2-1,2-1-2-15,-2-4-1 0,3-2-1 0,-3-3-7 16,0 0-9-16,-2-2-14 0,-2-3-21 0,0-1-26 0,-2-5-47 15,-1 0-88-15,-5-2-231 0,-9 1-802 16,-6 2-322-16</inkml:trace>
  <inkml:trace contextRef="#ctx0" brushRef="#br0" timeOffset="29737.7721">9320 2537 2871 0,'0'0'243'0,"0"0"-82"0,0 0-35 16,0 0 6-16,0 0-26 15,0 0-19-15,0 0-24 0,0 0-25 0,0 0-22 0,0 0-5 16,0 0-6-16,0 0-3 0,0 0 5 0,0 0-10 16,4-3-13-16,-4 3-38 0,0 0-93 0,0 0-103 15,0 0-720-15,0 3-852 0</inkml:trace>
  <inkml:trace contextRef="#ctx0" brushRef="#br1" timeOffset="62424.5999">7401 2412 933 0,'0'0'382'0,"0"0"-160"0,0 0-20 0,0 0 32 0,0 0 3 0,0 0-19 0,0 0-31 0,0 0-36 0,0 0-34 0,0 0-20 0,-2-2-14 0,-1 2-8 16,3 0-8-16,-1 0-8 0,-1 0-5 0,1 0-4 0,-1 2-5 15,-2 0-1-15,2 0-6 0,1-1-9 16,0 1-2-16,-2 0-4 0,-4 1-6 15,-3 3-4-15,-3 1-6 0,-6 5-4 0,-4 3 3 16,-4 3 1-16,1 2 3 0,3 2 2 0,1 0-6 16,1 1-1-16,4 2-4 15,2 1-8-15,1-1 9 0,7-1 1 16,-2-4 1-16,4-1 3 0,4 0-5 16,2-4-4-16,3-2 2 0,3 0 1 0,7 0 0 0,2-4 3 0,8 0 2 15,3-3 1-15,8-3 2 16,-2-3 1-16,7-1 1 0,-3-8 0 15,-1-2-2-15,0-5-3 0,-3-1-3 0,-2 0-1 0,-1-1-2 16,-7-1 0-16,-3 0 0 0,-3 1-2 0,-4 3 2 0,-4-1 2 0,-3 1 3 16,-5-1 3-16,-2 1-3 15,1 0-1-15,-7 0-2 0,-2 0-6 0,-3 2 2 0,-5 1 2 0,2-2-1 16,-2 4 2-16,-4 0 0 16,-2 3-3-16,-3-2 2 15,2 5 1-15,-2 1 0 0,3 0 1 0,-4 2-2 0,4 1-2 0,3 0 0 16,-4 5-1-16,3 1 2 0,2 0 1 15,1 2-6-15,7 3-8 0,2 0-29 0,2 3-41 16,5 1-57-16,2 2-80 0,6-2-241 0,0-2-743 16,2-4-382-16</inkml:trace>
  <inkml:trace contextRef="#ctx0" brushRef="#br1" timeOffset="64187.0948">7673 2420 1193 0,'0'0'204'0,"0"0"-12"0,0 0 19 0,0 0 21 0,0 0-7 16,0 0-6-16,0 0-30 0,0 0-29 0,0 0-28 0,0 0-36 0,0 0-32 0,0 0-22 0,0 0-13 0,5-71-4 0,12 63 1 15,-3 0-3-15,5 0-2 0,2 1-1 0,-2 2-2 0,3 2-6 16,4 2-1-16,-2 1-6 16,2 1-2-16,-1 7 0 0,3 2-2 0,1 3 0 0,-3 2-3 15,2 4 1-15,-4 0 1 0,1 5 2 0,-5-1 0 16,-1 5 0-16,-4-1 2 0,1 2-1 15,-6 0 1-15,-1-1 3 0,-5 0-1 0,-1 0 6 16,-3-3 0-16,0-1 0 0,-3-6-1 0,-4-2-1 16,0-2-2-16,-2-1 5 0,-5-2-3 0,2-2 3 15,-1-1-2-15,0-2-7 0,-4-1 7 16,1-2-1-16,1 0 0 0,-1-2 3 16,4-1-4-16,0 0-3 0,1-4-1 15,3-1-2-15,0 1-4 0,6-4-3 0,2-2-5 0,0 0-11 0,1-4-1 16,10-3 0-16,4-3-1 0,5-1 10 15,3-3-1-15,6-2 4 0,3 0 7 16,3-2-2-16,4-1 2 0,2 2-2 16,4 1-1-16,-4 1 5 0,-1 3 0 0,0-1 0 15,-5 3 1-15,-2 0-2 0,-3 4 3 0,-3 2-2 16,-6 2 0-16,-2 2 3 16,-7 3 3-16,-2 2 0 15,-4 3 3-15,-5 1 4 0,-1 1 2 0,0 0 2 0,0 0 0 0,-1 1-5 0,-3 0-3 0,3 0 0 0,-2 2-1 16,-4 0 7-16,-1 2-2 0,1 2 0 15,-7 2-5-15,2-1-1 0,3 1-5 16,-1-1-3-16,5 1 4 0,-2 1-6 16,0-2 4-16,4-1-1 0,-5 2-4 0,4-2 6 0,-2 0-3 0,3 0 0 15,0-1 3-15,-1 0-3 0,2-1 1 16,2 0-3-16,-1-1 0 0,1-1-5 0,0-3 2 16,0 0 0-16,0 0 1 0,0 0 5 0,0 0-4 0,0 0 1 15,0 0 1-15,0 1-3 0,0-1 4 16,0 0 0-16,0 0 2 0,0 0 1 15,0 0-3-15,0 0 2 0,0 0-3 0,0 0 3 16,0 0 1-16,0 0-1 0,0 0 1 16,0 0-2-16,0 0 2 0,0 0 0 0,0 0-2 15,0 0 7-15,0 0-9 0,0 0 2 0,0 0-2 0,0 0-5 16,0 0 6-16,0 0-5 16,1 0-5-16,4 5 8 0,-1 3 3 0,6 3 7 15,2 1 8-15,-1 1-5 0,5-1-3 0,-4 1-4 16,-1 0 0-16,5 0-5 0,-4-2 4 0,1 3 0 15,-1 1-3-15,4 1 8 0,-5 0-7 16,0 4 0-16,0-1 4 16,-2 1-4-16,-1 2 1 0,-4-1 0 15,2 0-2-15,-4-1 4 0,-1-3-2 0,-1 0 3 0,0-3-3 0,0-2-2 0,-2-4 4 0,-5 0 0 16,3-3 4-16,-3 1 0 0,2-1 2 16,-3-2 2-16,-2 0-1 0,0-2 2 0,-2-1-9 15,-4 0-4-15,3 0-1 0,-3-4-8 0,4-2 10 16,1-2-2-16,1 0-3 0,3-6 4 15,4 0-10-15,2-1-4 0,1-3-2 16,3-6-5-16,6 2 3 0,8-6 1 0,-1 0 1 0,11-2 1 0,1 0 4 16,3 1 4-16,2 1 0 0,3 1 8 15,-1 3-4-15,-2 2 0 16,2 1 3-16,-3 3-8 0,-3 3 8 0,-4 1-3 0,-2 4 2 0,-4 2 4 16,-4 2-3-16,-2 3 4 0,-5 2-3 15,-5 1-2-15,-2 0-7 0,-1 0-6 0,0 6 2 16,0 3 8-16,-2 5 13 0,-1 3 8 15,-3 2-3-15,0 2 0 0,-2 1-10 16,0 3 2-16,-1-2 2 0,-2 2-5 0,3-2 7 16,3-2-4-16,-2-3 2 0,6-3 0 15,-1-3-2-15,2-3 0 0,2-2-1 0,5 0 4 0,1-3 1 0,4-1 0 16,3-3 2-16,2 0-3 16,3-5-3-16,0-3-3 0,1-2-5 15,0-3-2-15,-1 0-3 0,-2-3 1 16,-1 0 2-16,1-4-7 0,2-4 8 0,-2 2-2 15,-3-4 4-15,3 0 3 0,-6-1 0 0,3 0 3 0,-6 2 0 0,-4 3 4 16,1 1-3-16,-4 2 4 16,-2 2 0-16,0 1-3 0,0 2 3 0,-5 1-3 0,-3 2-5 0,-1-1 8 15,-4 5-7-15,-1 1 2 0,1 2 1 0,-3 3-4 16,4 1 2-16,2 0-2 0,4 1-1 16,2 3-5-16,4-1-8 0,0 4-5 0,0 4 2 15,2 5 4-15,6 3 8 0,4 0 4 0,6 5 3 16,4-4-6-16,8 3 6 0,0 0 0 0,2 2-3 15,1-3 6-15,0 4-4 0,-5-2 1 0,-1 1-1 16,-6 0-4-16,-1 0 2 0,-4-4-1 16,-5 2 1-16,-5-4 1 0,-2-1-1 15,-4-1 3-15,-2-2 0 0,-6-3 4 16,-5 1 0-16,-2-2 2 0,-2-1 0 16,-1-1 0-16,-2-2 0 15,-5-1-1-15,5-1-1 0,-1-2 1 0,-1-1-1 0,1-1-1 0,-1 0-5 0,0-1-12 16,-3 0-9-16,5-4-21 15,-1-4-29-15,5-3-56 16,0-6-143-16,7 6-457 16,3 3-536-16</inkml:trace>
  <inkml:trace contextRef="#ctx0" brushRef="#br1" timeOffset="65364.9295">9723 2069 2698 0,'0'0'109'0,"0"0"-58"0,0 0-25 16,0 0 38-16,0 0 17 0,0 0 7 15,0 0-16-15,0 0-18 0,-33 148-13 0,33-110-6 16,0 2-3-16,0 4-9 0,0 3-4 0,0 6 5 16,3 4 4-16,0 7 3 0,-1 6 0 15,0 1-5-15,3-1-5 0,-3-3-7 0,0-5-4 16,0-6-1-16,2-6 2 0,-4-5 1 0,0-9 1 0,0-9 0 16,-5-7-5-16,2-8 0 0,-1-5-3 15,0-3-1-15,-2-4-1 0,-2-1-8 16,-2-10-4-16,-3-3-5 0,-3-5-3 0,-1-6 1 15,2-4-3-15,-2-4-2 0,1-3-14 0,2-3-8 16,0-4-2-16,0-1 0 16,5 1 8-16,1-6 13 15,2 0 6-15,4-2 5 0,2 2 3 0,0 2 1 0,4 3-2 0,8 2 3 0,3 7 3 16,1 2 4-16,2 7 5 16,2 2 3-1,2 4 0 1,1 4 4-16,2 4-2 0,-1 2 13 0,2 6 2 0,-2 2-7 0,3 2-1 15,2 6-13-15,0 5-1 0,-2 3 1 0,1 1-1 0,0 5-1 0,-4 2-1 0,1 3 1 16,-5 3 3-16,-5 0 2 0,-2 2 4 16,-6 3 0-16,-2-1 1 0,-5 2 0 15,-2-4 0-15,-5 3 0 0,-6-6-2 0,-1 0-1 0,-3-5-4 16,0-6 3-16,-2-1 1 0,0-3-3 0,2-4-1 0,3-2-7 0,0-4-7 16,2-2-9-1,5 0-6-15,0-4-13 0,1-4-31 0,6-2-41 0,3-5-33 0,10-3-32 16,8-5-12-16,3 0-3 0,8-2-4 15,4-3 22-15,3 2 20 16,0-2 38-16,0 0 40 16,0 0 27-16,-2 3 33 0,2-2 27 15,-4 3 38-15,-2 2 46 0,-2 1 34 0,-6 2 27 0,-2 3 10 0,-6 3-1 0,-1 4-7 0,-8 2-13 0,-3 3-12 16,-4 2-18-16,-1 2-15 16,0 0-13-16,-1 0-21 15,-4 1-19-15,-1 1-17 0,-4 3-15 0,-3 0-8 16,-2 3-5-16,-2 2 3 0,2 2 2 0,-4 1 0 0,5 2-5 15,-3 1 0-15,6-1-1 0,0-1 1 0,3 2 0 0,4 0-1 0,1-1-1 16,3 0-3-16,0 2 2 16,5-2 1-16,5-1 2 0,3-2 0 0,5 1 2 0,3-4-4 15,1-1-3 1,5-4-2-16,-4-2-1 0,7-2-4 0,-3 0-6 0,-3-1-1 16,4-6-4-16,-5-2 1 0,-1-1 2 15,0 0 2-15,1-1 0 0,-5-1 2 16,1-1 2-16,-1-1 3 15,-1 2 2-15,-3-4 5 0,-2 2 4 16,1-1 1-16,-4-1 0 0,0 0-1 0,-2 1 1 0,-3 1 0 0,0 2 3 0,-3 2 0 0,-1 2 0 16,0-1 0-16,0 3 2 0,0 0 0 15,0 0 4-15,0 3 3 0,0 1 4 0,-1 2 1 0,-1-2-5 0,2 2-7 16,0 0-5-16,0 0-4 0,0 0-1 0,0 0-2 16,0 3-5-16,0 0-8 0,0 2 4 15,2 3 4-15,1 2 6 0,5 2 6 0,0 0-2 0,2 0 1 16,1 0-2-16,1-1 0 15,2-1 1-15,1-2 1 0,0-1 0 0,2-2-1 0,4 1-1 16,0-5 0-16,-1 1 0 16,4-2 0-16,0 0-1 0,-3-2 0 0,1-1-3 15,-1-3 0-15,3-1-1 0,0 0 2 16,2-2 1-16,3 1-1 16,2-3-1-16,3 1-4 0,2-2 3 0,3-1-1 0,-1-2 2 0,1-2 1 0,-2 2-1 0,1 0 1 15,-4-3 0-15,-3 0-3 0,-2-1 5 16,-7-4 2-16,-2 2 2 0,-3 0 4 15,-5 1-3-15,-5 2 1 0,-3 2 4 0,-3 1-1 0,-1 1 2 16,-2 3 0-16,-7 2-6 0,-1 1-1 0,-4 4 0 16,-3-1-1-16,-6 2 2 0,-1 3 1 15,-3 0 0-15,-1 3-3 0,4 6 0 0,-1 4-4 16,4 6 2-16,0 5 0 16,5 3-1-16,-1 6 2 0,3 4-2 0,1 4 1 15,1 5 0-15,2 4 0 0,2 7 2 0,2 9 2 16,0 4-1-16,3 8-4 15,0 4 3-15,-1 4 2 0,1 3 1 0,0 0 5 0,0 1-6 0,-2 0-2 0,0-3 0 16,0-1-2-16,-1-6 2 0,4-6 1 16,0-7-1-16,1-9 0 15,1-5-4-15,0-7 2 0,0-3-1 0,1-7-1 16,1-8-10-16,0-5-15 0,0-4-20 0,1-7-29 0,1-5-50 0,-2-5-92 16,4-2-231-16,-2-4-741 15,0-1-444-15</inkml:trace>
  <inkml:trace contextRef="#ctx0" brushRef="#br1" timeOffset="66487.9714">12010 2578 2470 0,'0'0'-6'0,"0"0"-5"16,0 0 17-16,0 0 13 0,0 0 16 0,0 0 19 0,0 0 14 16,0 0 1-16,0 0-14 0,0 0-15 15,0 0-21-15,0 0-7 0,129-62-2 0,-99 44-1 0,-2-3-1 16,2 0-1-16,-3-2 3 0,0-3 2 16,-4-3 3-16,-2 0 5 0,-1-5 0 0,-4 0 0 15,-4-2 0-15,-2 3 3 0,-7 1 0 16,-3 5 4-16,0 5 5 0,-3 5 5 0,-6 5 7 0,-3 1 1 15,2 5-5-15,-4 2-8 0,-3 4-10 16,-4 0-7-16,-8 10-4 16,-2 8-3-16,-6 4 5 0,-4 6 4 0,1 6 2 0,-2 3 4 0,1 0-4 15,4 3-2-15,2 1 3 0,1-2-2 16,7-1-2 0,6-3-3-16,5 0-4 0,7-3-6 0,5 3 3 0,4-4 0 0,5 1-1 15,9-4 4-15,4-1-2 0,10-5-1 16,3-3 1-16,8-3-5 0,5-5-3 0,4-8-1 0,3-1-4 15,1-4-7-15,-1-7-1 16,0-3-7-16,-2-2 1 0,-4-4-3 16,-4-3 1-16,0 0 4 0,-7-2 1 0,-4-2 2 0,-2-2 6 15,-7 2 5-15,-2 1 4 16,-7-2 7-16,-3 3 0 16,-6 2-1-16,-3 3-1 0,0 2-2 15,-6 5 4-15,-3 1 4 0,-1 4 4 0,-3 0 4 0,-2 4-7 16,1 2-2-16,-3 1-2 0,-4 6-1 0,2 2 0 0,-3 6 2 0,1 0-2 15,2 4-4-15,1 0 3 0,5 4-2 0,-1-1 0 16,5 1 4-16,2 0-3 16,6-1-4-16,1-1 1 0,1 1-6 0,6-2 7 15,5-3 1-15,2 0-1 0,5-5 4 16,3-2-10-16,2-1-5 0,0-5-5 0,1-4-4 0,-3 2-4 0,1-5 1 0,-2-3-2 16,-2-5 0-16,2 0 4 0,-3 0 0 0,-3-3 7 15,1 0 2-15,-3-3 3 16,-1-1 2-16,1 0 1 0,-5-1-1 0,1 3 3 0,-1-3 3 0,-4 1 1 0,0 0 0 15,-1 0-1-15,-1 1-3 16,-1 0 2-16,1 2 1 0,-2 2 1 0,0-1 2 16,-2 5 0-16,1 3-1 0,-1 2 2 15,-1 4 4-15,1 0 0 0,-1 0-1 16,2 0-6-16,0 1-8 0,-2 4-1 0,-3 4 0 0,0 5 4 0,0 3 4 16,-2 1-2-16,3 1 1 0,0 2-1 15,5 0 0-15,0-2 1 0,8-2 0 0,2 0 1 0,3-6 0 16,5 0-3-16,3-3-6 15,0-5 4-15,8-1 1 0,0-2-3 0,2-5 2 0,1-4-6 16,-1-2-3-16,-2-1 3 0,-2-3 0 16,-1-2 5-16,-4-3 1 0,0-1 0 0,-2 0 4 15,-2-3-2-15,1 1 0 0,0-1 5 0,-3 0-2 16,-1 0 1-16,-4-1 2 0,-2-2-2 16,1 4 1-16,-5-1 1 0,-2-1 5 15,-3 5 4-15,0 1 3 0,-7 2 2 0,-4 5-3 0,-1 0 0 0,-7 4-5 16,-2 2-2-16,-6 3-1 0,3 3-3 15,-5 0 3-15,4 7-1 0,2 3-1 0,4 3-1 16,2 4-2-16,0 0 1 16,6 3-5-16,1 1 1 0,4 4-2 15,4 0-1-15,2 2 4 0,3-2-2 0,6 2 4 0,0-1-1 16,3-1-1-16,-1 3 0 0,3-4-1 0,-3 3-1 16,2-2 3-16,-1 0-2 0,-4-2 1 15,1 4 0-15,0-2-1 0,-5-1 2 0,1 0 2 0,-4-2-1 0,-1-2-3 16,0 2-1-16,0-4-1 15,-5 2-4-15,-2-2 0 16,-1-3-5-16,-2-1-2 0,1-4-2 0,0-1-5 0,0-3-5 0,-1-2-6 0,2-3-7 16,-1-1-15-16,1-4-34 0,3-5-75 0,1-5-142 15,3-7-281-15,1 5-504 16,0 3-22 0</inkml:trace>
  <inkml:trace contextRef="#ctx0" brushRef="#br1" timeOffset="66668.6618">13389 2098 2077 0,'0'0'240'0,"0"0"-16"0,0 0-32 0,0 0-36 0,0 0-28 0,0 0-37 0,0 0-35 0,0 0 4 0,0 0 11 0,0 0 5 0,0 0 4 16,0 0-25-16,0 0-15 0,118 112-7 15,-115-74-7-15,-2 2-9 0,2 2-6 0,-3 1-1 16,0 3-2-16,0 2 2 0,0 3 1 0,-1 1 0 16,-2 0 4-16,-5 1 0 0,2-3 1 0,-1-5-2 15,-1-6-10-15,-2-4-6 0,2-8-13 16,1-4-13-16,0-7-11 0,-1-4-21 15,4-4-20-15,-2-6-39 0,4-2-66 0,-2-1-155 0,-1-3-399 16,5 0-884-16</inkml:trace>
  <inkml:trace contextRef="#ctx0" brushRef="#br1" timeOffset="66943.5956">13376 2444 2550 0,'0'0'383'0,"0"0"-318"0,0 0-3 0,0 0 31 0,0 0 20 0,0 0 1 0,0 0-17 16,147-7-25-16,-103 3-14 0,4 2-12 16,8-3-8-16,2 0-6 0,4 0-6 15,3-2-3-15,2 1 1 0,3 1-3 16,-1-1 1-16,0 0 3 0,-1 1-11 16,-7 2 1-16,-5 1-5 0,-6 1-5 0,-3-2 3 0,-12 1-1 15,-2 1 2-15,-10-1 1 0,-10 2-5 0,-4 0-1 16,-8 0 0-16,-1 0 1 0,0 0 1 0,-1 0-1 15,-6 0-4-15,2 2-7 0,-5-1-1 16,-7 1-15-16,-1 1-17 0,-3 0-34 0,0-1-60 16,4 1-141-16,2 0-923 15,7-1-637-15</inkml:trace>
  <inkml:trace contextRef="#ctx0" brushRef="#br1" timeOffset="67966.6658">2250 3555 571 0,'0'0'180'0,"0"0"60"0,0 0 33 0,0 0 53 16,-135-6-8-16,119 3-43 0,9 3-43 16,3-1-57-16,3 1-44 0,1 0-38 15,0 0-31-15,0 0-22 0,0 0-12 16,0 0-15-16,2 0-12 0,4 0-3 0,4 1 5 16,5 3 16-16,12 1 14 0,5 2 3 0,10 0 0 0,9-1-8 15,7 0-6-15,4 1-1 0,4-3-8 16,6 0 3-16,3 0 0 0,5-1 0 15,4-3 5-15,7 0 0 0,10 1 3 16,9-1 0-16,6 0-2 0,10-3-4 16,4 1-4-1,7-1-3-15,5 2-3 0,5-2 0 0,7 0-2 16,7-1 2-16,7 3 2 0,8-5 5 0,7 3 4 16,9-2 3-16,7-2-1 0,5 3-4 15,5-4-1-15,8 3-2 0,4-2-2 0,10 0-1 16,2-1 0-16,9 0 0 0,3-2-1 0,3 0-1 0,11 1-4 15,-2-1 0-15,8 2-2 0,5 1 1 0,-1-1 2 0,4 3-1 16,-1 1 2-16,-6 0 0 0,2 3-4 16,-7-1 0-16,-2 3 1 0,-5 0-2 0,-7 0 2 15,-5 3-3-15,-7 1 2 0,-11-1 1 0,-10 2-1 0,-12-2 1 0,-11 1 1 0,-12-3-1 16,-11 2 1-16,-13-3-1 16,-16 1 0-16,-16-2-1 0,-15 2 1 15,-15-2 0-15,-11 0 1 0,-15-3-1 0,-11 1 2 0,-12-2 1 0,-13 1 0 16,-10 1 1-1,-10 2 1-15,-5-2-1 0,-6 2-1 0,0 0-2 0,-2-1-10 0,-4 0-13 0,-5 0-16 16,-8 0-33-16,-6-2-42 0,-11 0-83 16,-6-1-303-16,5 0-781 0,11 1-298 15</inkml:trace>
  <inkml:trace contextRef="#ctx0" brushRef="#br1" timeOffset="69490.6435">2960 1803 1407 0,'0'0'77'0,"0"0"-22"0,0 0 32 0,0 0 23 0,0 0-13 0,0 0-29 0,0 0-49 0,0 0-37 0,0 0-26 16,0 0-10-16,0 0 5 0,0 0 82 0,0 0 72 15,0 0 60-15,8 12 36 0,9-8-46 16,5-1-37-16,3 2-36 0,6-2-25 0,4-2-16 16,5 1-11-16,5 0-9 0,2 3-6 0,4-3-3 15,1 2-4-15,3-2 1 0,3 2-2 32,3-2 1-32,3 2 0 0,3-2 0 15,2 1 2-15,6-1-5 0,1 1 1 0,7 2-1 0,2-2-1 16,3 2 3-16,1-3-4 0,5 2 2 0,0-2 1 0,3 1-2 15,3 3 1-15,2-3 0 0,3 1 0 0,2-2 2 16,-1 1-1-16,3 1 1 16,1-1-5-16,-1 1 4 0,5 0 0 0,-1 1 0 15,-1-3 5-15,1 3-2 0,4-1 1 0,0 0-1 16,1-1-1-16,1 1-1 0,1-3 0 0,2 3 0 0,0-4-1 16,2 2 0-16,0-1-1 0,1-1-2 0,-3 0 1 15,2 2-3-15,-1-1 1 0,-1 0 3 0,4-1-4 0,-1 1 4 16,-2-1 0-16,0 0 1 0,0 2 1 0,-1-2-1 0,3 1 1 15,-6-1-3-15,2 1 0 0,-1-1 1 0,1 1-1 16,-1-1 2-16,1 1 0 16,1-1 2-1,0 0-2-15,-2 2 0 0,0-2-3 0,-1 1 0 16,1-1 0-16,-3 1 1 0,2-1-1 0,-4 1 1 0,0 0-2 16,-2 4-2-1,0-3 2-15,-2-1-2 0,2 3 2 0,-2-2 2 0,-2 3 1 0,0-3-3 0,-3 2-1 0,-1-3 1 16,-2 3-2-16,2-2 2 0,-1 1 0 15,-1 0 0-15,0 1 0 16,0 0-3-16,-1 0 3 0,0 0-1 31,3-2 0-31,-2 3 2 0,-1-2-3 0,0-2 1 0,-5 5-1 16,2-4 0-16,-1 3 2 0,-2-2-2 0,4 1 2 0,-3 1 1 0,0-2-2 0,-1 3 0 0,-3-1-2 16,2-1 3-16,-2 1-2 0,0-1 0 15,1 1 2-15,-1 1-2 0,-4-1 1 16,0 1 1-16,-1 0 0 0,-2 0 0 0,2-3-1 0,-2 3 0 15,1-1 0-15,1 1 0 0,-3-2 2 0,-3 2 0 16,4 0 4-16,-6-1-2 0,-1 0-1 0,3-3 1 0,-1 2-1 16,0 0 2-16,-1 0 1 0,0-1-1 0,1 2-4 15,-3-2 1-15,-4 0 1 0,0 1 0 16,3 0 0-16,-4-1 1 0,4 1-3 0,-1-2 4 16,1-1 0-16,-3 3 1 0,-2-3 1 0,1 1 4 15,-2-1 1-15,-1 1 2 0,2-1 3 0,-1-1-1 0,1 0 0 16,5 0 0-16,-4 1-7 0,5 0-2 0,-3 2-2 15,4-1-1-15,1 2 1 0,2 0 3 16,0 1 3-16,1 0-2 16,6 1-1-16,1-2-3 0,-4 2-2 0,4-1 0 0,-1 0-2 15,-1 2-3-15,1-1-1 16,2 2-1-16,4-1 3 0,0 1 4 0,2-1 1 0,0 2-2 16,0-2-1-16,-1 0-1 0,4 1-1 0,-1-1 2 15,4 1 2-15,-2-1 1 0,2 2 0 0,-1-2-3 0,-2 1-1 0,-1-4 0 16,3 3 2-1,0-3 4-15,0 2-1 0,0-2 1 16,-1 0 0-16,0 0 0 0,0-1 2 16,-1-1 1-16,-1-1 3 0,2 1-2 0,4 0-1 0,-3-1-1 15,1 1-4-15,2-2 2 0,0 3 0 0,-1-1-2 0,-2 0 3 0,0 3-1 16,-2-3-2-16,-3 0-3 0,-5 1-2 16,-1-1 0-16,-5 1-1 0,2 1 3 0,-4-2 1 15,-2 1-1-15,-6-1 1 16,-3 1 2-16,-7-2 0 0,-5-1 0 0,-3 1 1 0,-6-1-2 15,-3 0-3-15,-6-1 3 0,-3 0 0 0,-1 0-1 0,-5 1 3 16,-2-2-4-16,-4 1 1 0,-2 0 3 16,-12 0 10-16,-4-1 7 0,-3 2 6 0,-6 0 2 15,-1 0-7-15,0 0-4 0,0 0-5 0,0 0-4 16,0 0-2-16,0 0-2 0,0 0-3 16,-1 0-2-16,-2 0-3 0,1 0 1 15,2 0 1-15,-1 0 0 0,1 0-1 16,-1 0-2-16,1 0-1 0,0 0 1 0,-1 0 0 15,0 0-1-15,1 0 0 0,-1 0-1 0,0 0-2 0,-2 0 0 0,2-1 2 16,1 1-1-16,-1 0 4 0,1 0-5 16,-1 0-7-16,1-1-6 0,-1 0-12 0,-1-1-8 0,-4 0-45 15,-5-2-25 1,-1 0-75-16,-7-3-233 0,5 3-819 0,0 0-527 16</inkml:trace>
  <inkml:trace contextRef="#ctx0" brushRef="#br1" timeOffset="74526.9493">2033 4834 319 0,'0'0'186'16,"0"0"20"-16,0 0 11 0,0 0 22 0,0 0-31 0,0 0-27 0,0 0-41 15,0 0-23-15,0 0-21 0,0 0-25 0,0 0-8 16,0 0-14-16,-71-49-5 16,61 46 10-16,1 1 5 0,-1 1 3 0,0-1-1 0,0 0-8 15,0 1-3-15,-2 1 0 0,-1-1 2 0,1 1-2 16,0 0-2-1,-1 0-8-15,-3 0-4 0,3 0 3 0,-4 0-9 0,5 0-7 0,-2-1-4 0,-2 1-11 16,4 2 7-16,-5-1 2 16,5 2 0-16,-2-1 2 15,-2 0-6-15,3 1-2 0,-3 0 1 0,2 1-1 0,1-1 0 16,-5 2 0-16,2 0-4 0,2 1-3 0,-3 0 2 16,1 1 1-16,-3 1-1 0,0 0 8 0,-1 1-8 15,0 1 0-15,0-1-1 16,-3 3-6-16,3 0 6 0,-3 1 3 15,-1 0-1-15,3-1 1 0,3-3-2 0,3 1 7 0,-1-2 2 0,2 3-1 0,-4 0-1 0,1 1-11 16,0 2-2 0,-2 1-2-16,0-1 3 15,0 2 1-15,0 0-1 0,4 0 3 0,-3 1-5 0,1-2 1 0,3 2 0 0,-2 0-5 16,2 1 4-16,3-2 0 16,-2 1 1-16,-1 0 0 0,3 2-1 15,-1-1 0-15,1 2-1 0,-2-1 1 0,-1 2 0 16,2 0 0-16,-1-1 1 0,1 3-4 0,-4-3 4 0,4 1 0 0,-4 0-1 15,3 3 4-15,0-2-3 16,-1-1-3-16,2 2 3 0,0 0-4 0,1 0 3 0,-1 2 0 16,-2-2 2-16,3 1 2 0,-1 0 2 0,1 0-1 0,2-1-3 15,-2 2 1 1,1-1-5-16,1-2 4 0,-1 3 1 0,4-3-2 0,-1 1 4 0,-2 0-3 0,1 2 0 16,3-1 4-16,-2 2 1 15,0 1 1-15,3-1-3 0,-4 2 0 0,3 0-2 16,-1-1 1-16,2 2-1 0,-3-2-2 0,3 2 4 0,-1-2-2 15,4 2 1-15,-2 2 3 0,-1-1-6 16,2 2 0-16,1 0 2 0,1 3-4 0,-1-2 5 16,1 3-4-16,0-3 3 0,0 3 1 0,1-1 1 15,-1-2 3-15,2 2-1 0,3-2 2 16,-2-2-8-16,5-1 4 0,-4 0-1 0,3-3-2 16,2 1 7-1,-4-4-3-15,5 1-1 0,-2 0 0 16,2-3-2-16,0 1 4 0,0 0 1 0,0-1 0 0,2 1 0 0,-1 1 0 15,4-2-2-15,-2 2 1 0,3 1 3 0,-2 0-4 16,2 2 1 0,-1 2 0-16,2-2-8 0,-1 3 7 15,3-1-2-15,0-1 0 0,2 3 6 0,-2-5 1 0,4 1 1 16,3-2 4-16,-3-3 0 0,4-1 2 0,-3-1 5 0,5-2 1 16,-1-2-2-16,3 0 1 0,-1-2-3 0,11-1-2 0,3 1-11 0,7-1-3 15,-2-4-2-15,-6-3 0 0,-3-2 9 0,-1 0 2 16,2-1-3-16,0 0-1 15,0-2 3-15,6-1-1 0,-3 1 0 0,5-1 1 0,0 0-2 0,-2 0 1 16,3 0-1-16,-1-3 1 0,0-2 1 0,-2-2-2 16,2 0 0-16,-1-2-1 0,3-1 3 15,-2-1-1-15,1 0 0 0,0-2 0 0,2 0-4 16,0 0 1-16,0-1-3 16,1-3 1-16,-3 0 2 0,1 0 0 0,-1 0 0 15,-2-1 0-15,0-1-3 0,0-1 1 0,0-4-1 0,0 1 0 0,-1-2 1 16,0-1-1-16,2 0 0 0,-3-1-1 0,0-1 5 15,-3-2-1 1,2-1 0-16,-1-2 4 0,-3-4-9 16,-4 1 5-16,-1-2 1 0,-2-2-2 0,-1-3 7 0,-2-2-5 15,-1-2-1-15,-2-1-1 0,-1-2-3 0,-3 0 1 0,-4 3 1 16,-1 3 1-16,-1 1-2 16,-3 0-1-16,1 3 0 0,-3-2-3 15,0 1 4-15,-1 3 0 0,-3 3 1 0,-2-1 2 0,0 4-6 16,-1 0 4-16,-2-2 0 0,-1 2-1 0,1-2 3 15,-3 1 0-15,-1-2-2 0,0 2 0 0,0-1 3 16,-1 0-3-16,-4-2-2 0,1 2 1 16,-1-2-10-16,-3 0 8 0,0-4 0 15,-3 2-2-15,-2-4 6 0,-1 0-4 16,2 2-2-16,-5 0 2 0,-1 1-3 0,0-1 1 0,-2 2 0 0,-1 2 0 0,-2-1-1 16,-1 1 1-16,-2-1 0 15,1 4 0-15,3 2 0 0,-3 1-2 16,2 4 1-16,-2-1-1 0,1 4-3 0,2-1 5 0,-2 0-2 0,0 2-1 15,0-1 7-15,0 1-5 0,-3 0 0 0,0-1 1 16,0 2-4-16,0-1 0 0,0 4 3 16,0 0-2-16,-1-2-1 0,-2 5 0 15,0 0 1-15,-1 0 0 0,-1 1 1 0,-3 1-1 0,1 0 1 16,0 0 4-16,-2 2-2 0,2-2 1 0,0 2-1 16,0 3-3-16,2-1 2 0,-4 0-1 0,1 0 2 15,2 1-2-15,-4 1 1 0,2 0-2 16,-3 1-1-16,1 2-1 0,3 2 2 15,0-1 1-15,-2 0 1 0,0 0 1 16,0 1 0 0,-5 2-2-16,1 0 1 15,-1 0 1-15,-2 0-3 0,0 2 1 0,2 3 0 0,-3 1-4 16,4-1 4-16,-1 3 0 0,-1 2-1 0,2-1 1 0,0 0-2 0,-2 2 1 0,2-2 1 0,0 3 0 16,-2 1-2-16,3 1 0 15,4 0-8 1,2 0-9-16,6 3-11 0,0 0-24 0,7 0-26 0,6 4-43 0,3 2-72 0,1 0-271 0,4-4-768 15,5-7-467-15</inkml:trace>
  <inkml:trace contextRef="#ctx0" brushRef="#br1" timeOffset="75889.4704">1892 4585 1171 0,'0'0'219'0,"0"0"22"0,0 0-10 0,0 0 12 0,0 0-21 0,0 0-34 0,0 0-60 16,0 0-50-16,0 0-40 0,0 0-24 16,0 0-9-16,0 0 1 0,-14 1 1 0,11 6 1 0,1 3 5 15,-3-1-1-15,2 3-1 0,-2 1 3 16,0 2 1-16,3-3 2 0,-1 3 4 15,-2 1 3-15,3 1 3 0,-1 2 3 0,-2 0-1 16,1 4 1-16,-2 3-5 0,2 0-1 0,-2 3-3 31,3 2-5-31,0 2-1 0,-3 2-4 0,0 3-1 16,0 3-3-16,-1 3 2 0,0 3-3 0,-1 4-1 0,1 2 3 16,-3 2-4-16,2 5 1 0,-3 1-1 0,1 1-3 15,0 2 3-15,-2 2 2 0,2 3 3 0,-4-1 5 0,0 0-4 16,2 2-1-16,0-4-3 0,2 0-1 0,-1-2-1 0,1-5 1 15,1 0-3-15,0-4-3 16,-2-1 5-16,1-2-1 0,2-2 0 16,-2-3 4-16,4-1 1 0,-1-1 1 0,-2-1 3 0,0-1 0 15,4 0 0-15,-2-3 0 0,2 4-1 16,0-2 0-16,2 2-4 0,-4-2-1 0,4 3 0 16,0 0-3-16,0 1 3 0,2 1-1 15,-3 1 1-15,-1 0 4 0,3 2-5 0,-4 2-3 0,2-2 0 16,1 0-5-16,-3-6 8 15,4-1 2-15,-2-4-1 0,0-2 1 0,4-4-5 0,-3-1 0 0,-1 0-1 16,2-3 0 0,0-2 2-16,2-3 1 0,-1-6-2 0,0-5-6 0,1-5 7 15,0-4-1-15,0-1 2 0,0-3 8 0,0 0-7 0,0 0 1 16,0 0 4-16,0 0-6 0,0-4 6 16,0-2-5-16,2-2-5 0,0-8 2 0,5-3-14 15,-3-7-6-15,3-1-20 0,2-3-29 0,-1-1-47 16,0 1-93-16,2-1-262 0,-4 6-684 0,2 10-313 0</inkml:trace>
  <inkml:trace contextRef="#ctx0" brushRef="#br1" timeOffset="76494.3289">2637 4557 1427 0,'0'0'225'0,"0"0"-41"0,0 0 39 0,0 0 21 0,0 0-3 0,0 0-26 0,0 0-48 0,0 0-55 16,0 0-56-16,0 0-27 0,0 0-18 0,0 0-7 15,0 0-7-15,0 0-15 16,-3-19 3-16,3 31 11 0,-2 5 14 0,-1 5 15 0,0 3 2 16,2 5-7-16,-2 0-5 0,0 3-2 15,0 5 0-15,2-1 0 0,-2 7-2 0,-3 1-2 0,5 5 5 16,-3 5-1-16,-1 1 2 0,1 5 6 16,-2 2-8-16,-1 3 2 15,2 1-2-15,-4-1-7 16,2 2 3-16,2-2-1 0,-3 0 2 15,1 2 2-15,0 0 2 0,-1 0 0 0,0-2 1 0,0 3 1 0,1 2-1 0,-1 0 2 0,-1 2-1 16,-2 1-2-16,1 3-1 0,0 4 0 16,-2 0-2-16,3 4-2 0,0-3-3 0,-1 2 0 0,1-1 0 15,2-4 0-15,-3-3 0 16,5-5-2-16,-3-6 2 0,5-5-1 0,-4-6 0 16,4-6-1-16,-2-4 1 15,0-4-3-15,0-5 1 0,1-1 2 0,1-7-1 0,-3 0 5 16,3-3-4-16,-2-5-2 0,2 0 0 0,-1-4-1 0,-1-5 3 15,4 0 1-15,-1-4 1 0,1-1 1 16,0-2 0-16,1-1 1 0,0-2 1 0,0 0 2 0,0 0-1 16,0 0-5-16,0-2-8 0,0-4-17 0,0-2-20 15,0-3-28-15,0-2-37 16,0-6-64-16,1-2-185 0,0 3-771 16,1 5-605-16</inkml:trace>
  <inkml:trace contextRef="#ctx0" brushRef="#br1" timeOffset="77183.7789">381 6118 2117 0,'0'0'122'0,"0"0"30"0,0 0 15 0,0 0 8 0,0 0-37 0,0 0-24 0,0 0-36 16,0 0-31-16,0 0-11 0,0 0-10 15,0 0-2-15,0 0 1 0,0 0-5 0,0 0 3 16,0 0-3-16,0 0 4 0,0 0 1 0,0 0-1 15,0 0-3-15,0 0-10 0,0 0 1 0,0 0-5 0,0 0-3 16,0 0 3-16,0 0-1 0,0 0 6 16,0 0 6-16,2 0 2 15,14 0 6-15,5 0-3 0,9 0-31 0,2 0-1 0,9 2-8 16,8-4-1-16,5 0 30 0,8-4 3 16,7-2-1-16,8-3 2 0,26-7 1 0,24-2-4 15,19-6-6-15,4-2-3 0,-13 2 1 16,-13 3 4-16,-6 4 3 0,1-2-1 0,-1 2 0 0,3-1-9 15,-2 1 8-15,-2-1-2 0,2 2-1 0,-6-1 2 16,-2 1-2-16,-6 0-4 0,-3 0 1 16,-5 0 3-16,-5 3-5 0,-5-1 6 0,-4 1 1 15,-8 1-4-15,-4 0 7 16,-10 1-3-16,-10 2 1 16,-9 2 1-16,-13 0-2 15,-8 4 2-15,-8 1 4 0,-7 1 9 0,-4 2 12 0,-2 1 3 0,0 0 0 0,0 0-8 0,0 0-7 0,0 0-5 0,-4 0-11 16,-1 0-5-16,-1 0-8 0,-3-2-7 15,-5 1-4-15,0-1-11 16,1 2-18-16,-2 0-32 0,-1 2-58 0,-2 1-102 16,3 1-394-16,5-2-1176 0</inkml:trace>
  <inkml:trace contextRef="#ctx0" brushRef="#br1" timeOffset="78261.6836">983 5436 1236 0,'0'0'413'0,"0"0"-138"0,0 0-53 0,0 0-45 0,0 0-63 0,0 0-56 0,0 0-38 0,0 0-6 0,0 0-3 0,0 0 6 0,0 0 14 15,0 0-9-15,0 0 0 0,0 0-1 16,-23 100 5-16,21-70 5 0,-4 1 1 0,1 0-2 0,-2 3-5 16,-3-2-6-16,5 1-5 0,-3-3 1 0,-1 1-1 15,1-6 3-15,3-4 2 0,-1-3 3 16,-1-4 2-16,4-5 7 0,0-2 12 16,1-3 16-16,-1-1 24 0,3-2 16 0,0-1-12 15,0-4-23-15,0-4-31 0,0-3-29 0,0-4-4 16,0-5 0-16,3-1 0 0,-2-4 2 15,3-4-5-15,2-1 0 0,-2-3 0 16,4-1-3-16,-1-5 6 0,4 2-2 0,-1-5 1 16,1 0 6-16,1 3-5 0,0 2-1 0,1 2 4 15,1 3 2-15,-2 4 0 16,0 5 4-16,-2 2-2 0,0 6-4 0,0 3 1 0,-3 3-6 16,-3 3-6-1,2 2-7-15,-3 4 5 0,5 0 2 0,-4 4 7 0,4 5 5 0,0 0-1 0,2 4 0 16,0 4 1-16,1 1 4 0,0 2-4 0,-2 3 1 0,1 2-3 15,0 1-2-15,-1 0 1 0,-4 2 2 16,4 1 0-16,-1-2 1 0,-3 2 0 16,1-3 0-16,-2 1-2 0,1-2 7 15,-3 0-1-15,2-3-2 16,0 0 3-16,-3-2-12 0,0-2-6 0,-1-2-5 16,1 0-11-16,-1-4-20 0,0-1-29 0,0 1-47 15,0-4-67-15,0-1-153 0,-2-2-343 0,1-2-605 0</inkml:trace>
  <inkml:trace contextRef="#ctx0" brushRef="#br1" timeOffset="78580.3276">848 5659 1195 0,'0'0'410'0,"0"0"-157"16,0 0 56-16,0 0 1 0,0 0-60 0,0 0-78 15,0 0-58-15,0 0-31 0,0 0-17 0,0 0-14 16,0 0-18-16,0 0 0 0,0 0-8 16,0 0-2-16,9-16 4 0,3 12-15 0,6-3 0 15,1 1-2-15,4-2-1 0,4 0 1 0,-2 0 0 16,5-1 0-16,0 0-1 0,0-2 1 16,1 1 0-16,-2-3-2 0,0 4 1 0,-1-1-3 15,4-1-11-15,-1-2-2 16,-6 3-3-16,0 2 2 0,-12 5 9 15,-7 1-1-15,-4 0 4 0,-1 2 3 0,-1 0 3 0,0 0 4 0,0 0-1 16,0 0-1-16,0 0-1 0,-1 0-2 0,-1 0-2 0,0 0-1 16,2 0-7-16,0 0-12 0,-1 0-23 15,1 0-41-15,-1 0-84 0,1 0-150 0,0 0-424 16,0 0-987-16</inkml:trace>
  <inkml:trace contextRef="#ctx0" brushRef="#br1" timeOffset="80975.835">546 6348 721 0,'0'0'302'0,"0"0"-4"0,0 0-33 0,0 0-19 0,0 0-38 0,0 0-32 0,0 0-14 0,0 0-21 0,0 0-18 15,0 0-12-15,0 0-20 0,7-20-20 16,-7 18-18-16,0 1-7 0,1-1-14 0,-1 2 1 0,1 0-5 16,-1 0-11-16,0 0-4 15,0 0-13-15,0 0 4 0,0 0 11 0,0 6 3 0,1 1 12 16,-1 5-5-16,3 0-5 0,-1 5-1 15,0 1-30-15,1 0 28 0,3 3-31 16,-3 2 30-16,2-1-6 0,-2-1-2 16,0 4-1-16,4-1-2 15,-4 0 3-15,4 2 1 0,-3-3-1 16,1 0-1-16,-3 0-3 16,4-1-2-16,-3-3 1 0,-2-1 1 0,2-1-5 15,0-2 4-15,1-2-1 0,-3-1-1 0,0 0 6 0,0-2 0 0,0-1 0 0,2-2 2 0,-2 0-3 0,-1-1-1 0,1-2-1 16,-1 1 0-16,1-3 1 15,0 1 1-15,-1-2 2 0,0 0 1 16,0-1-1-16,0 0-3 0,0 0-5 0,0 0-8 16,1 0-14-16,-1 0-10 0,0 0-18 0,0-2-24 0,1 0-35 0,-1-1-148 15,-1-1-252-15,1 2-629 16,0 0-109-16</inkml:trace>
  <inkml:trace contextRef="#ctx0" brushRef="#br1" timeOffset="81619.6846">648 6300 949 0,'0'0'201'0,"0"0"-1"0,0 0 37 0,0 0 19 16,0 0-13-16,0 0-39 0,0 0-53 15,0 0-40-15,0 0-27 0,0 0-22 0,0 0-11 16,0 0-9-16,0 0-8 0,0 0-2 0,10-61-4 16,-3 56-4-16,2-2 0 0,-1-2-3 0,2 2-2 15,2 0 1-15,-1 0-2 0,1 1-3 16,3-1 2-16,0 2-6 0,-3 1 0 0,3 1-1 15,-2 1-1-15,3 0 0 0,-1 2 0 0,-3 0-1 16,4 2-3 0,-4 2 1-16,5 3-1 0,-4 2 1 0,-1 0 1 15,3 3 1-15,-3 0-2 0,-1 3-1 0,-1 1-1 0,-1 2-1 0,-4 2 2 16,1-1 0 0,-4 4 2-16,-2 0-1 0,0 1-2 0,0 2 0 15,-3 0 4-15,-5 2 3 0,-1-1 6 0,-1-1 0 0,-2 0-6 16,-1-3-2-1,-1-1-3-15,1-1-6 0,0-2 9 0,-2-3-4 0,3-3-1 0,2-2 12 0,0-3-11 16,2 0 0-16,4-3 0 0,-1-1-6 16,3-2 3-16,1-1 0 0,1-1 0 0,0 0-2 0,0 0-4 0,0 0-5 15,2-1-4-15,4-1 18 16,-2 0 10-16,4-2 10 0,3-1 9 16,5 1-19-16,1-3 3 0,8 0-3 15,-1-2-3-15,5-2 7 0,4 1-6 16,1-1 0-16,0-2-2 0,0 0-5 0,0 0 3 0,-2 2 1 0,3-3-13 0,2-1 1 15,-3 2-4-15,-4 2-2 0,-11 3 14 0,-9 5 0 16,-3 1-2-16,-5 2 3 16,-2 0 6-16,0 0 2 0,0 0 9 0,-1 0 2 0,0 2-1 15,-1-1 1-15,-2 0-4 0,3 0-5 0,0-1-4 16,-2 0-14-16,-2 0-21 0,2-1-14 16,-5-1-24-16,4-1-15 0,-3 0-31 0,3 3-85 15,-5-3-249-15,1 1-758 0,5 1-381 0</inkml:trace>
  <inkml:trace contextRef="#ctx0" brushRef="#br1" timeOffset="82203.7087">531 6352 511 0,'0'0'438'0,"0"0"-68"0,0 0-44 0,0 0-5 0,0 0-40 0,0 0-48 15,0 0-49-15,0 0-49 0,0 0-45 16,0 0-38-16,0 0-27 0,0 0-12 16,0 0-8-16,-18-10 1 0,10 8 6 0,8 2 8 15,0 0 13-15,0 0 6 0,0 1 9 0,0 6-3 0,4-1-2 16,-3 10-2-16,2 0-8 0,0 2-30 16,5 7 32-16,0 5-36 15,0 2 28-15,1 13-7 47,-2 2-36-47,1 0 32 0,2-2-35 16,-3-3 29-16,-2-3-1 0,1-6-1 15,-2-2-5-15,2-6 5 0,-4-5-1 0,0 0-3 0,3-4 5 0,-3-5-4 0,-1-3-1 0,0-1 1 0,0-4-1 0,-1 0 8 0,1-2 8 0,-1-1 9 0,0 0 10 0,3 0 1 0,-3 0 1 0,0 0-8 0,0-4-12 16,0-2-14-16,0-1-8 16,-5-4-2-16,2-3 0 15,-4-3 3-15,4 3-2 0,-5-3 30 0,6 4-26 0,-5-3 25 0,4-1 1 16,-4-3-30-16,-3-6 25 0,5 1-24 15,-4-6 2-15,1 3-3 0,-2 1-2 0,1 0 1 0,1-2-1 16,2 1 0-16,-4 0 7 0,2 2-8 0,-2 1-8 16,3 6-11-16,2-4-28 0,-1 8-37 0,1 0-69 15,-2-3-109-15,6 11-175 0,-1 0-772 16,2 7-292-16</inkml:trace>
  <inkml:trace contextRef="#ctx0" brushRef="#br1" timeOffset="85624.786">3697 6024 871 0,'0'0'86'0,"0"0"49"0,0 0 55 0,0 0 37 15,0 0 6-15,0 0-19 0,0 0-34 0,0 0-23 0,0 0-26 0,0 0-26 16,0 0-28-16,0 0-18 0,-25 14-12 0,25-14-6 16,0 0 0-16,0 0-2 0,0 0 7 0,2 0 6 15,-2 0 0-15,0 0 7 0,0 0-10 16,0 0-6-16,1 0-4 0,-1 0-10 0,1 0 1 0,-1 0-5 15,2 1-3-15,-2-1-8 16,1 0-2-16,2 0-6 0,-2-1-5 0,2-1-1 0,1 0-5 16,1-1 14-16,3 0 6 0,6-3 5 0,1-1 8 15,5-2-10-15,4-4 8 16,2-2 6 0,4-2-6-16,4-3 6 0,5-5-11 0,1 0-7 0,4 0-2 0,-1-2-6 15,1-1-1-15,4-1-2 0,0-1 6 0,3-2-2 16,5-2-1-16,0 0 3 0,2-5-5 0,2 3 2 0,2-2 2 15,2-3-3-15,2 3 4 0,-1-1 0 16,-1 0-3-16,0 1 2 0,-4-1-5 16,-3 2-1-16,-1 1 2 0,-3 2-1 0,-4 2 1 0,-2 2 0 15,-4 1-1-15,-2 4-3 0,-6 2 7 16,-3 0 0-16,-3 5 0 0,-2 0 10 0,-4 3-10 0,-3 3-1 16,-7 2 3-16,1 3-11 0,-7 4 8 15,0 0-2-15,-6 2-2 0,0 1 3 16,-1 0 0-16,0 0 1 0,0 0 3 15,0 0-1-15,0 0-1 0,0 0 2 0,0 0 1 0,0 0-12 0,0 0 9 16,0 0 0-16,-1 0-4 0,1 0 4 0,0 0-3 16,0 0-1-16,-1 0 1 0,1 0 5 0,-1 0-5 15,-1 1 0-15,1-1-1 0,-1 2 3 0,1-2-5 16,0 0-4-16,1 0-6 0,-1 0-12 0,1 0-14 16,0 0-22-16,-1 0-34 15,-1 0-65-15,1 0-135 0,0 1-562 0,1-1-916 0</inkml:trace>
  <inkml:trace contextRef="#ctx0" brushRef="#br1" timeOffset="87196.1159">6826 3887 0 0,'0'0'471'0,"0"0"-269"0,0 0 38 16,0 0 7-16,0 0-17 0,0 0-37 0,0 0-23 0,0 0-23 0,0 0-21 0,0 0-27 0,0 0-23 15,0 0-17-15,0 0-10 0,-117-57-5 0,109 53-4 16,-2 2-3-16,1-1-1 0,-1 2 2 0,-1-1 1 0,1 1 0 16,0-2-3-16,-1 2-3 0,1 1-2 15,0 0-1-15,-1 0 1 0,0 0-6 0,-3 1-3 16,1 3-7-16,0-2-6 0,-5 2 0 0,-1-1 0 15,0 2 2-15,-2 0 3 16,0 1 1-16,-1 2 3 0,-2-1 7 0,-3-1 2 16,-1 3 1-16,0-1 1 15,1 0-8-15,-2-1-5 0,-2 3-1 0,1 0 7 16,2-1 4-16,-2 0-1 16,5 0-3-16,-3 3-11 0,2-3-5 0,1 1-1 15,2 1 2-15,1-1 0 0,0 1 0 0,4 1-1 16,1 1-3-16,-1-2-4 0,5 2 1 0,-2-1 3 15,0 0 0-15,2 2 3 0,0 0-2 0,1 0-1 0,-1 4-1 0,2-2-1 16,-4 0 1-16,1 1-1 0,2 2 1 0,-4-1 1 16,3 2 0-16,-2-1 1 0,2 2 1 15,0-1 3-15,2-1-2 0,0 3 8 0,-3 2-1 0,1 2-2 16,1-1 3-16,0 4-7 0,-2-2 0 0,2 3 3 16,2 0-7-16,-1 1-1 0,2-1 0 15,1 1-4-15,1-2 4 0,-2 0 1 16,2 1 2-16,1-2 2 0,0 0-2 0,4 2 1 15,-5-2-1-15,4 1-2 0,-1-1 0 0,0 1-1 16,3-1-1-16,-1 0-2 16,0 1 2-16,1-3 1 0,-1 0 1 0,2 1 3 0,0-3-1 15,0 2-3-15,2-1 1 0,-1 1-3 0,2 1 2 0,-2 1 0 16,2 1 1-16,4-2-1 0,-4 2 1 0,4 1 0 16,-1-1-1-1,-1 2 2-15,3-1-2 0,-4 2-2 0,6 0 3 0,-2 3-3 0,0 2 2 0,3 1 2 16,-3 0 0-16,4 0 5 15,-1-2 0-15,0 1 1 0,1-5-3 0,3 0-1 0,-2-5-1 0,4 1-2 16,-2-4-1 0,4-1-2-16,-3 1 3 0,2-2 0 0,4-1 3 0,-4 1-1 15,5-1-1-15,0-2 2 0,0 2 0 0,0-3 1 16,4 1 0-16,3 1 1 0,0-4-2 16,2 3 0-16,-1 1 2 15,4 3-3-15,0-1 0 0,4 3 2 0,-3 0-5 16,3 0 1-16,1-2-1 0,0-1 1 0,0-2 2 15,1-3 1-15,0-5 2 0,0-1 0 0,1-1 0 0,5-5 1 16,-5-2 0-16,4-3 1 0,-1 0 0 0,0-2 2 0,2-5-3 16,1-2 0-16,-2-2 2 0,3-1-5 0,-1 0 1 15,2-4 1-15,-5 1-7 16,2 1 4-16,-4-3-2 0,4 2-3 0,-4 1 4 0,0 1-2 0,-2-1 0 16,-2 1 1-16,2-1 0 15,-4 2-2-15,-3-2 1 0,-1 1 1 0,1-1-3 16,-3 1 2-16,1-4 1 0,0 0-1 0,-1 0 4 15,2-2-4-15,5-2 1 0,-6-1 2 0,4-2-8 0,-3-1 4 16,1 0 2-16,2-4-3 16,-2 1 6-16,2-4-2 0,0 1-2 0,0-3 3 15,-3 0 2-15,3-1-3 0,-2 1-2 0,-2 1-2 0,0-1-4 16,-2 1 6-16,-2 2 1 16,-5-3 2-16,-2 3 2 0,-2-2 0 0,0 0 0 0,-6-1 1 15,1-2-1-15,-4-2 0 0,-5-4 1 16,1-3-2-16,-4-3 0 0,-2-2 1 0,0-2-1 0,-8-1-2 15,0-2 1-15,-4 1-2 0,2 0 2 16,-1 3 0-16,-1 2-3 0,2-1 2 0,0 5-2 0,-2-1-1 16,2 2 4-16,0 0-3 0,-5-2 0 15,3 0 2-15,-3 0-2 16,-1 0 0-16,-4-1 1 0,-1 2-3 0,1 1 3 0,-2 1-1 16,-1 0-1-16,-4 0 6 0,0 1-6 15,0 0-1-15,-7 2-1 0,2 1-6 16,-2 4 7-16,-3-2 0 0,3 6-1 0,-4-3 1 15,0 3-1-15,0 4-2 0,-2 2 3 16,0 3 1-16,-1 4-4 0,-5-1 1 16,5 5-2-16,-2 1-2 0,-1 1 3 0,-1 3 0 15,2 2 2-15,0 0 1 0,-4 3-3 0,3 2-1 0,-4 1 1 0,0 1-3 0,-1 0 3 16,0 3 0-16,-5 5-1 0,0 1 3 16,1 1-3-16,-4 3 4 0,5 1 0 15,0 1 0-15,-1 4-1 0,3 1-5 0,-1 3-1 0,2 2-3 16,0 3 3-16,5 1-1 0,2 1-9 0,4-3-8 15,4 2-20-15,5-4-20 0,4 0-20 0,7 0-51 16,6-2-75-16,8-4-186 16,2-2-651-16,2-8-649 0</inkml:trace>
  <inkml:trace contextRef="#ctx0" brushRef="#br1" timeOffset="87694.5949">6590 3657 2009 0,'0'0'87'0,"0"0"20"15,0 0 31-15,0 0 16 0,0 0-12 0,0 0-32 0,0 0-41 16,0 0-39-16,0 0-32 0,0 0 2 15,0 0 10-15,0 0 14 0,0 0 24 16,0 0 5-16,0 0-2 0,3 98 0 0,-3-57-5 0,2 7-8 16,-5 7-2-16,0 8-9 0,-3 7-6 15,1 6-3-15,-4 8-5 0,1 3-3 16,2 3 0-16,1 3 0 0,-3 2-2 0,6 0 3 0,0-1 0 16,2-3 4-16,0 1 4 0,0-5-5 15,1-1-3-15,0-6-1 16,6-2-7-16,-3-3 8 0,3-6-1 0,-3-3-2 0,3-4 6 0,1 0-3 15,-4-2 2-15,3-1 1 0,-4-2-2 16,5 0-1-16,-6-2-1 0,2-2 1 0,2-4-3 0,-6-2 0 16,2-3-2-1,1-2-2-15,-1-2 1 16,-2-5-2-16,0 1 2 0,1-3 0 0,-1-5-7 0,0-4 4 0,0-5-2 0,0-6-2 0,-1-4 1 16,-1-3-7-16,0-1-5 15,2-3-7-15,0-2-10 0,0 0-14 0,0-2-31 16,-1-6-54-16,1-3-82 0,0-7-166 0,0 5-470 15,0 1-795 1</inkml:trace>
  <inkml:trace contextRef="#ctx0" brushRef="#br1" timeOffset="88080.1981">7268 3779 1789 0,'0'0'340'0,"0"0"-238"0,0 0 30 0,0 0 35 15,0 0 8-15,0 0-19 0,0-126-16 16,0 118-24-16,0 5-24 0,0 2-24 0,0 1-22 16,0 0-17-16,0 0-20 0,0 1-13 0,0 2-17 15,-1 7 0-15,1 1 14 0,-3 8 12 16,3 9 23-16,-1 8 2 0,-1 6-5 0,2 5-4 0,-4 6-3 15,-3 6-2-15,3 5-1 0,-3 7 2 16,-1 5-2 0,2 4-2-16,0 4-3 0,-2 4-3 0,6 1 0 15,-4 2 6-15,4 3 0 0,1-2 1 0,0 3 4 0,0-1-7 16,2-2-2-16,-2 1-2 0,2-3-5 0,-1 1 5 0,1-1 1 16,-1 2 0-16,0-1 7 0,0 2-4 15,1 2 1-15,-2 0 0 0,-1-7-5 16,-3-2-1-16,1-9-1 0,1-5 1 15,-3-7 0-15,3-8-1 0,-3-6 1 0,3-11-1 0,-3-6-9 16,3-10 8-16,0-6-2 0,-2-4-4 16,3-4 2-16,0-2-21 15,-3-4-16-15,3-3-27 0,0-1-55 0,-1-6-105 0,-3-2-365 16,5 4-1062-16</inkml:trace>
  <inkml:trace contextRef="#ctx0" brushRef="#br1" timeOffset="88533.2201">5325 5236 2705 0,'0'0'42'0,"0"0"10"0,0 0 17 0,0 0 2 16,0 0-17-16,0 0 0 0,0 0-8 0,0 0-2 0,0 0 8 16,0 0-3-16,119-38 1 0,-74 31-6 15,6 0-9-15,6 0-7 0,6 0-8 0,5-2-5 16,6-2 2-16,6 0-1 15,8-3 2-15,7-1 4 0,6-2-5 0,8-1-1 0,2-3-2 16,6-2-6-16,1-1 2 16,4-3-1-16,0 1-3 0,-1 1 2 15,-4-1 0-15,-7 2-1 0,-3 0-2 0,-12 3 4 0,-5 0-6 0,-11 5 1 16,-6 0 0-16,-11 2-5 0,-6 2 3 0,-10 2-1 16,-8-1 1-16,-8 4 0 0,-8 1 1 15,-6 3 0-15,-9 1 1 16,-3 2 8-16,-4 0 1 0,0 0 6 0,-4 0-1 0,1 1-8 0,-7 0-12 0,0 1-20 15,-9-1-24-15,0 2-35 0,-4 0-61 16,-7 1-128-16,9-3-689 0,4 2-797 0</inkml:trace>
  <inkml:trace contextRef="#ctx0" brushRef="#br1" timeOffset="89507.6144">5784 4445 2456 0,'0'0'95'0,"0"0"2"0,0 0 28 0,0 0 12 0,0 0-13 0,0 0-37 0,0 0-46 16,0 0-34-16,0 0-22 0,0 0 5 16,0 0 7-16,0 0 11 0,0 0 10 0,0 0 3 15,-11 82-3-15,15-56 1 0,-3 1 1 16,1 0-4-16,-2 1-1 0,0 1-3 0,0-2-3 0,0 2-1 16,-1-1-2-16,-1-3 1 15,-5 1 2-15,4-5 4 0,-4-1-1 0,4-4 2 0,-4 0-3 16,4-6 0-16,-3-1 2 0,2-5 2 15,3-1 5-15,0-2 11 0,0-1 9 0,-1 0 9 0,-2-1-5 16,2-5-11-16,-5-2-13 0,-1-4-14 16,1 0-1-16,-2-3-4 0,0-3-2 15,0-3 0-15,0-1-3 0,3-3 1 16,0-2 0-16,-4-2-2 0,5-2 2 16,1-3-2-16,2-1-3 0,2-2 2 0,0-2-4 15,3-2 1-15,6 4 0 0,4-3-3 0,1 5 1 0,1 2-5 0,3 3 3 16,3 4 3-16,1 1 1 0,1 2 9 15,1 4-1-15,-3 3-1 16,1 3-2-16,-3 6-3 16,0 6-1-16,-3 2 1 15,1 2-1-15,1 7 4 0,-5 3-1 0,0 2-1 0,1 4 4 0,-4 2-2 0,-4 2 1 16,1 2 3-16,-5 1-2 0,-2 1 3 0,0-1 0 0,-1-2 0 0,-3 1 2 16,-5-4 0-16,1-1 0 0,-1-2 0 15,-2-3 3-15,1-1-2 0,0-2 2 0,0-1 2 0,2-3-1 16,2-3 1-16,-1-4 2 15,6 1 1-15,-2-2 4 0,3 0 1 0,0 0 1 0,0 0-4 0,2-3-8 16,-1-2-10-16,3 0-11 0,1-1-8 16,-2-3-1-16,4 1 4 0,4-1 7 0,-1 1 4 15,1 1 7-15,4 0 0 0,-1 4 1 0,2 3 0 16,-2 0 0-16,-1 1 1 16,1 6 0-16,0 2 3 0,-2 1-1 0,-1 4-1 0,2 1 1 15,-2-1-1-15,-4 1 1 16,0 1 0-16,-1 0-1 0,-3 1 1 15,-3-2-1-15,0 3 2 0,-2-4 5 0,-5 0 2 0,-4 1 7 0,-2 0 1 16,-3 3 1-16,-1-4-3 0,-2 1-3 0,-4-2 5 0,2 0-2 16,-1-2 0-16,-2-2 0 0,2 1-4 15,2-3-2-15,-3-3 1 0,3 1 1 0,5-3 1 16,-3-1-2-16,4 1 1 0,-1-2-2 16,4 0-1-16,2 0 1 15,-1-2 0-15,6 0 1 16,-3 0 0-16,5-1-2 0,1 2 0 0,-1-2-3 0,1 2 1 15,1 0-2-15,0 0 1 0,0-2-1 0,0 3-2 0,0-2 0 0,0 1-3 16,0 1 0-16,0-2-2 0,0 1 0 0,0 1-1 0,0 0-3 16,0 0 1-16,0 0-1 0,0 0-4 15,0 0-1-15,0 0-13 0,0 0-13 0,0 0-15 16,1 0-14-16,1 0-7 0,1 0-19 0,2 1-39 16,1 3-86-16,3 0-309 0,-4-2-652 15,-1-1-174-15</inkml:trace>
  <inkml:trace contextRef="#ctx0" brushRef="#br1" timeOffset="92594.9819">5838 5345 1325 0,'0'0'225'0,"0"0"-7"0,0 0-19 0,0 0 5 16,0 0-16-16,0 0-32 0,0 0-43 0,0 0-29 0,0 0-23 0,0 0-14 0,0 0-4 15,0 0-8-15,-88 2-2 0,80 5-2 16,2 5 0-16,-1-1-1 0,3 1-2 0,0 2-1 16,0 0-3-16,4 1-3 0,-1 0-2 0,1-2-3 15,0 1-1-15,5 0-2 0,0-2 0 0,5 4 3 16,2-5 0-16,3 1 4 0,5-1 0 16,0-2 0-16,3 2-1 15,1-3-2 1,1-1-3-16,2-1-2 0,1 0-4 0,-3-1-2 0,2 3-3 0,-2-2 1 0,-1 1-1 0,-4-1-1 15,-1 1-1-15,-5 2-2 0,-1 0-1 0,-2 1 0 16,-3 1 1-16,-1 2 1 0,-4-2 3 16,1 1-1-16,-3 3 0 0,-1-2 1 15,-3 1-2-15,-2 1 4 0,-6-3 1 0,1 2 3 0,-1 0 4 16,-4-2-4-16,1-2 2 0,-4-2 1 0,3 0-6 0,-3-4 7 16,-1-1-1-16,2-3-1 15,2 0 3-15,-3-1-6 0,3-6-2 0,-2-3-2 16,4-2-1-16,1-1-1 0,1-2-1 0,1-1-1 0,5-3-4 15,3-2-2-15,2-2-3 16,0-4-2-16,6 0 1 0,2-3-1 0,5-2 3 16,3-1 3-16,-1-2 1 15,2 2 3-15,0 2 0 0,-1-1 0 0,-2 5-3 0,-2 0-3 0,-2 2 8 0,-1 0 4 16,-3 3 5-16,0 2 4 0,-5 5-4 16,-1 3 3-16,0 4 6 0,-1 3 3 15,-3 0 0-15,-3 1-3 0,-2 1-3 16,-2 1-6-16,0 1-5 0,-4 1-1 15,-1 0-5-15,-3 3 1 0,-2 4 0 0,1 1-2 16,0 2 2-16,-1 2-3 16,1-1 0-16,2 3-6 0,-2 2-19 0,3-2-34 0,1 4-71 0,0 0-127 15,4-5-646-15,6-3-833 16</inkml:trace>
  <inkml:trace contextRef="#ctx0" brushRef="#br1" timeOffset="93154.6677">5064 4771 1377 0,'0'0'525'0,"0"0"-315"0,0 0 11 0,0 0 4 0,0 0-19 0,0 0-39 16,0 0-33-16,0 0-24 16,0 0-15-16,0 0-17 0,0 0-12 0,0 0-16 0,0 0-19 15,-67-19-13-15,67 19-12 0,2 0-9 16,3 0-10-16,2 0 7 0,4 0 2 15,5 3 9-15,6 0 7 0,3 0-2 0,2 3-1 16,-1 1-2-16,0 3-1 0,0 1-3 0,-5 3-2 16,2 2-1-16,-5 4 0 0,-1-1 2 15,0 3-1-15,-4 2 0 16,-3 0 2-16,-2 3-1 16,-3-2 4-16,-2 0-1 15,-3 3 1-15,1-1 6 16,-2 0-5-16,-5 2-2 0,-4-1-15 15,-1 4-47-15,-6 1-97 0,5-7-549 0,2-9-1082 0</inkml:trace>
  <inkml:trace contextRef="#ctx0" brushRef="#br1" timeOffset="97488.518">3235 6910 1481 0,'0'0'163'0,"0"0"25"0,0 0 2 0,0 0 8 0,0 0 1 16,0 0-20-16,0 0-30 0,0 0-27 0,0 0-17 15,0 0-16-15,0 0-17 0,0 0-17 0,-37-33-18 16,37 33-13-16,0 0-7 0,0 0-5 16,1 0-4-16,1 0-1 0,-2 0-4 0,1 0 3 15,1 2 6-15,2 2 6 0,2-1 3 0,2 1-1 16,0 1-4-16,2 1-3 15,0 2 0-15,0 0-1 0,0 0 3 0,1 2-1 0,3 2 2 0,-2 0-2 16,5 0-2-16,-1 0-1 16,1 1-2-16,2 1-3 0,1 0 0 31,2-2 1-31,1 3-4 16,4 0 5-16,-2 2-3 15,5-3-1-15,-1 1 3 0,3 0-1 0,1 1-1 0,2-1 4 0,-1 1-1 0,1 0-3 0,1 1 4 0,-1-2-1 16,1 3 0-16,2 0 3 0,-3 1-2 0,4-1 1 0,-2 2-1 15,6-2-3-15,-5 0-1 0,1 1 1 16,0-3-3-16,-1 2 7 0,1 2-6 0,-2-3 1 0,-1 1 1 16,2 1-3-16,-2 0-1 0,-4 0 0 0,2-2-1 0,-3 2-4 0,-1 0 5 15,-2-1-1-15,-1 0-2 0,-4 2 9 0,0-3-7 16,-2 2 0-16,-4-3 2 16,2 0-7-16,-5-2 5 0,-1-3 0 0,-3-2 1 15,-2-3 2-15,0-2-2 16,-4 0 1-16,-1-2-1 0,-2-1 4 0,0-1 1 0,-1 0 5 0,0 0 4 15,0 0-5-15,0 0 10 0,0 0-4 16,0 0-2-16,0 0 10 0,0 0-10 0,0 0-2 0,0 0 0 0,0-2-11 16,-1 0 3-16,0-4-4 0,-3 2-3 15,1 0 2-15,0 0-10 0,0 0-5 0,1 1-9 16,1-1-6-16,-3 0-12 16,1 1-12-16,1 0-17 0,-2 1-34 15,0 0-42-15,-1 2-78 0,-3 0-187 0,3 0-568 0,1 2-705 0</inkml:trace>
  <inkml:trace contextRef="#ctx0" brushRef="#br1" timeOffset="97905.2983">4288 7801 1134 0,'0'0'838'0,"0"0"-595"16,0 0 16-16,0 0-18 0,0 0-49 0,0 0-53 15,0 0-44-15,0 0-18 16,0 0-6-16,0 0-11 0,0 0-6 0,0 0-6 16,0 0-11-16,0 0-3 0,26 0-3 0,-5 1-4 15,-2 1-2-15,2 1-4 0,0 1-4 0,1 0-2 16,1 1 3-16,0 1-2 0,1 0-2 16,1-2-1-16,-1 4-7 0,0-2 1 15,0 0-2-15,0-1-3 0,-3 3 7 0,1-2-5 0,-1 4 0 16,2-2 0-16,-2 0-5 0,-1-2 2 15,-4 0-1-15,0-1 5 16,-4-2 1-16,-1 1-1 0,-1-2-1 0,-3 0-4 0,0 1 1 0,0-2 2 0,-2 0 2 16,-1 0 1-16,-1-1-3 15,0 0 0-15,0 0 0 0,-2 0-1 0,-1 0 3 0,0 0-1 16,0 0-1-16,0 0-2 0,0 0-7 0,0 0-2 16,0-2-3-16,0-2-7 0,0 1-8 15,0-1-12-15,1 1-17 0,-1-2-23 0,-1 0-35 16,1 0-72-16,0 0-159 0,-1 0-486 15,-2 1-878-15</inkml:trace>
  <inkml:trace contextRef="#ctx0" brushRef="#br1" timeOffset="98396.4748">4777 7174 1117 0,'0'0'257'0,"0"0"6"0,0 0-31 0,0 0-15 0,0 0-20 16,0 0-19-16,0 0-27 0,0 0-23 0,0 0-19 15,0 0-17-15,0 0-12 0,0 0-9 16,0 0-18-16,-16-47-12 0,16 47-13 15,0 0-16-15,0 2-2 0,0 2-3 0,0 1 3 0,0 2 4 16,0 2 3-16,3 5 2 16,1 2 3-16,1 1-2 0,2 2 3 0,-4 4 0 15,2 0-1-15,0 2-1 0,3 5-3 16,-4 1-2-16,3 2-3 0,-1 3 0 0,-1 0-1 16,0 3-2-16,1-2-2 0,-1-2-3 15,-1-2 1-15,1-5-1 0,0-3-1 16,-2-1 2-16,0-3 0 15,1 0 0-15,-2-2-1 0,-1 1 0 0,2-4 1 0,0-2-1 16,-2-1 1-16,-1-3 1 0,1 0-3 0,0-3-1 0,1 0 0 0,-1 0 0 16,0-1 1-16,0-1-1 0,2 0 1 0,-3-1-2 0,0-1 0 0,0 0 1 15,0-1 1-15,0 1 0 16,0-3 0-16,0 3 0 0,0-1-2 0,0-1-1 0,0-1 2 16,0 1 0-16,0-1 0 0,0 0-1 15,0 0-6-15,0 0-3 0,0 0-8 0,0 0-7 16,0-2-17-16,0 0-33 0,0-1-67 15,0 0-128-15,1 1-353 0,-1-1-687 0</inkml:trace>
  <inkml:trace contextRef="#ctx0" brushRef="#br1" timeOffset="100072.0388">6630 6914 4 0,'0'0'385'0,"0"0"-21"0,0 0-37 0,0 0-45 0,0 0-36 0,0 0-40 0,0 0-30 0,0 0-31 0,0 0-23 0,0 0-25 0,0 0-19 15,0 0-13-15,0 0-15 0,-50-50 1 16,42 49 0-16,3-1-1 0,-2 0 0 0,-3 0-4 0,0 1-4 15,1-2-3-15,-2 1-3 0,0 0-2 16,1 0-3-16,-1 0-3 0,-2 1-3 0,1 1-1 16,-1 0-1-16,1 0-3 0,2 0-3 0,-3 1-6 15,-2 3-3-15,1-2-2 0,0 0-1 0,-2 2 3 16,-1-1-2-16,-1 2-1 16,1 0 1-16,-4 1-4 0,0-1 4 15,-1-1 1-15,-1 2 1 0,0 0 2 0,0 1-2 16,0-1 2-16,0 1-1 0,2-1 2 15,0 0 0-15,1 1 0 0,0 1 0 0,1-1-1 0,1 1 0 16,0 0 2-16,0-1-3 0,-2 1 3 0,5 1-4 0,-2 1-2 16,-1 0 0-16,2 0-1 0,1 1 0 0,-4 1 1 15,3 0 0-15,0-1-1 0,-3 2 1 0,3 0-2 16,0 0-1-16,-1 1-1 0,2 1 1 0,-2 1 0 16,0 1-1-16,1 0-2 15,-3 1 2-15,1 0 1 0,4 2-1 16,-4 2 6-16,3 0-7 0,-2 1 0 0,2-2-1 0,-1 4-7 15,2-2 8-15,-1 0 1 16,2 1 1-16,-3-1 3 0,4 2-4 16,-3 0 0-16,0 2-1 0,3 1 1 0,-3-2 2 0,2 0-1 15,1 0 0-15,2 1-3 0,0-1 2 0,-1 0 0 0,2 3 1 0,-1 2 7 16,0 1-6 0,1 1-1-1,0 4-3-15,-2-1 0 0,3 4 3 0,-1-1 1 0,0 0 2 16,2 1-3-16,-2-3 0 0,1-1-1 0,4-5 1 0,-2-1-1 15,2-2 0-15,1 1-1 0,1-2-1 0,-1 0-1 0,2 1 1 0,1-2 1 0,0 0 1 16,1-1 1-16,-1 3-3 0,3-3-1 16,1 0 0-16,-2 2-2 15,5 3 5-15,-2 0 0 0,0 1 1 0,0 3-1 0,2 0 1 16,-2 1-1-16,3 4-1 0,0-2 1 16,-2 4-3-16,4-3 0 0,-2 3-1 0,1 0 1 15,3-3 1-15,-1-1 1 0,0-5 2 16,3-1 3-16,-3-6-5 0,2-1-1 0,5-2 2 15,-1-3-1-15,1 0 3 0,3-2 0 0,1 0 3 0,1-2-1 16,4 1 4-16,0-3-1 0,5 1 0 16,-1 0 3-16,3-1-6 0,0-2 2 15,4 1-4-15,-1 1-5 0,0-1 7 0,2-1-1 0,2-2 2 0,-1-1 0 16,0-1-2-16,2-1-3 0,-1 0 0 16,3-3 2-16,0 1-4 0,-1-2 5 0,5 1 1 15,-5-3-4 1,3 1 7-16,-2-1-5 0,-1 0 2 0,2 0 2 15,0-5-4-15,-2-1 1 0,1-1 1 0,2-1-2 0,-4-1 1 0,5 0 3 16,-3-1-4-16,2-1-1 0,0 1 2 0,1-1-4 16,-1 1-1-16,2-1 3 0,-3-1-2 15,-1-1 2-15,-1-1 0 16,-3 1-3-16,1-1 4 0,0-2-1 0,-1-1-1 16,-1-2 3-16,2 1-4 0,-3-1-1 0,-1-1 1 15,1-1-1-15,2-1 0 0,-6-2 4 0,1-1 1 0,-4-1-2 16,0-2 4-16,-1 2-4 0,1-2 0 0,-5 1 5 15,2-2-6-15,-3-4 4 0,-2 3 0 0,-2-4-4 16,-2-3 8-16,1 1-4 0,-4-5 2 16,1-2 0-16,-3-1-4 15,0 0 0-15,-6-2-2 0,-1 0 2 0,0 0-1 0,-3-2 1 0,3 3 1 16,-1-1-4-16,-3 2 3 16,0 1-3-16,2 1 1 0,-2 3 2 0,-2 0-2 0,-1 3 0 0,0 1 1 15,0 1-3-15,0 2 1 0,0 0 3 0,-3 0 0 16,-4 1 4-16,-1 1-2 0,3-2-4 0,-4 1-1 15,-3-1-2-15,0-1 3 16,-3 0 1-16,-3-3 1 0,4-2-1 16,-5-2-2-16,-2 2-1 0,1-1 1 0,-2-1 0 0,0 1 1 0,0 0 0 15,-3 3-1-15,4-1-3 0,-3 2 2 16,0 3 2-16,3 3 0 0,0 2 4 16,0 0-6-16,0 5-1 0,1-1 0 15,-2 2-2-15,-5 2 3 0,4 1 0 16,-5 0 1-16,-1 1 4 0,2 2-4 0,-7 0 0 0,2 1-2 0,-2 1 1 15,-5-1 1-15,0 1-3 0,0 0 2 0,-2 0-5 16,-1 1 5-16,0 2 0 0,0-1 1 16,-3 1 3-16,0 1-4 0,-1-1-1 0,0 2 0 0,-2-1-6 15,3 3 5-15,-4 1 2 0,-2 2-1 0,-1 2 0 16,-2 0-1-16,-1 1 0 0,3 0-1 16,0 0 3-16,-2-1-1 0,5 1 0 15,-1 0 1-15,1 0-2 0,4 0 2 0,4 0 0 0,5 0 2 16,5 0 3-16,4 0-6 0,5 3-1 15,3 0-3-15,3 4-13 0,0 0-14 0,5 3-23 16,-1 4-29-16,3-2-42 16,1 6-102-16,6-2-410 0,-2-3-613 0,4-5-213 15</inkml:trace>
  <inkml:trace contextRef="#ctx0" brushRef="#br1" timeOffset="100796.527">6379 6753 0 0,'0'0'0'0,"0"0"290"0,0 0 40 16,0 0 5-16,0 0 1 0,0 0-27 0,0 0-33 0,0 0-39 0,0 0-41 0,0 0-26 0,0 0-28 0,0 0-19 0,-22-117-18 15,22 115-17-15,0 2-14 0,0 0-18 16,0 0-18-16,0 0-17 0,0 2-10 16,0 4-1-16,0 4 3 0,-1 3 7 0,1 6 8 15,0 5 0-15,0 3 0 0,0 3-2 0,-1 6-5 0,0-1 0 16,-4 5-1-1,2 2 0-15,1 6-1 0,-6 3 0 0,0 6-6 0,3 1-2 16,-2 3-1-16,-1 3-4 0,3 1 3 16,-3 3-1-16,1-2 0 0,3 2 0 0,-3-4-1 15,3-3-1-15,-4-2-1 0,6-2 0 0,-4-4-1 0,3 0 0 16,2-3 0-16,-2 1 4 0,0-2 6 16,1 2-5-16,2-1 3 0,0 2-4 15,0-1-11-15,0 3 9 0,-2-1-3 0,-1 2 0 0,0-2 8 16,0 3-5-16,1 1-1 0,-1 1-1 0,-1 2-4 15,2-2 0-15,-2 1 3 16,0-3 1-16,2 1 0 16,-2-4-1-16,-1 1-1 0,2-4-2 0,-3 0 4 0,4-5 0 0,-4-4-2 15,3-2 5-15,2-5-7 0,0-3 2 0,-2-4 3 0,0-1-6 16,1-3 7-16,1-3-3 0,1-1-1 16,0-3 0-16,-1-2-4 0,1-4 2 0,0-3 2 15,0-1 0-15,0-4 1 0,0 1-5 16,-1-3-3-16,1 0-6 0,0 0-4 0,0 0-5 0,0-4-16 0,-2-2-15 15,2-2-25-15,0-2-29 16,0-5-33-16,0-2-69 0,0-4-148 16,0 6-512-16,0 5-777 0</inkml:trace>
  <inkml:trace contextRef="#ctx0" brushRef="#br1" timeOffset="101397.2499">7094 6890 1216 0,'0'0'138'0,"0"0"-52"0,0 0 43 15,0 0 43-15,27-126 6 16,-20 103 23-16,0 4-10 0,-3 3-24 0,-1 2-20 0,1 3-29 0,-2 2-22 15,-1 4-13-15,-1 1-7 0,0 3-7 16,0 1-13-16,0 0-17 0,0 0-14 0,0 2-11 16,-1 4 1-16,-1 5 7 0,-4 3 4 0,3 7 8 15,-5 3-1-15,4 4-10 0,-3 2 0 0,2 0-4 16,0 0-2-16,-2 2 4 16,3 0-3-16,-2 3 0 15,3 1-1-15,-1 3-1 0,0 1-1 0,0 2 0 0,-2 4-2 16,2 2-3-16,-3 2 4 0,4 3 0 0,-4 4-2 15,3 0 8-15,-2 0-10 0,1 2-2 0,-2-2 2 16,4 1-10-16,-2-1 7 16,3-1 0-16,-3 0-1 0,2-1 4 0,1 3-4 0,-1-1-1 0,-2 1 1 0,4 0-6 15,-1 1 4-15,0 1 0 0,-1-1 1 16,0 1 0-16,2-2 0 0,0 1-2 16,-1-1 0-16,-4 1 1 0,3 0 2 0,-3-2 0 0,2 2 1 15,-3-3-2-15,4 2-2 0,-5-4 0 0,3 1 0 16,-2-7 0-16,2-5 2 15,0-5-1-15,0-4-2 0,1-4-1 0,1-6 0 0,-2-3 2 16,4-3 1-16,-1-4 2 16,2-2-4-16,0-4-2 0,0-1 1 0,0-2-4 0,0-1 4 15,0-2 1-15,0-2 1 0,0 0-2 0,0 0-3 16,0 0 1-16,0 0-5 0,0 0 3 0,0-2-14 16,0-3-14-16,-1-1-16 0,1-2-22 0,-4-2-15 15,1-2-29-15,1-1-62 0,-3-1-137 16,1 5-416-16,2 0-967 0</inkml:trace>
  <inkml:trace contextRef="#ctx0" brushRef="#br1" timeOffset="102092.1175">4980 8292 196 0,'0'0'241'0,"0"0"-28"0,0 0 13 0,0 0 19 0,0 0 5 0,0 0 1 16,0 0-31-16,0 0-40 0,0 0-35 0,0 0-15 15,0 0-18-15,0 0-9 0,0 0-12 0,14-28-12 16,-2 21-14-16,2 0-13 0,2 0-6 16,-1 2-3-16,2-2 0 0,1 1-2 15,0 2-5-15,1-1-4 0,4 0-5 0,0 2-3 0,6 1 0 16,1-2 1-16,2 2 6 0,7-1-1 31,2 1-3-31,6-1-4 0,3-3-9 16,5 2 1-16,3 0 2 0,6-3 3 0,2-1 3 15,7-2-1-15,2-3 1 0,6-1-3 16,4-2 1-16,6-2-3 0,3 0-7 0,2-2-2 16,1 1-8-16,-1-1 4 0,-3 2 0 0,-1-2 1 15,-1 3 3-15,-1 0-5 0,-4 1-1 0,-3 1-2 0,-6 1 1 0,-1 1 1 16,-5 0 0-16,-7 0 2 0,-4 1-3 0,-7 1-1 0,-2 2-1 16,-4-1 0-16,-8 1 3 0,-7 3-2 0,-7 0 1 0,-6 2 1 15,-2 1-1-15,-8 2 2 16,-6-1 7-16,-2 1 5 0,-1 1 6 0,0 0 1 0,0 0-4 0,0 0-8 15,-2 0-5-15,-1 0-4 0,-2-1-4 16,1 1 2-16,-2-1-7 0,4 0-12 0,0-1-14 16,-3 0-27-16,3-1-34 0,2 0-63 0,-1 1-151 15,0 1-457-15,0-1-946 16</inkml:trace>
  <inkml:trace contextRef="#ctx0" brushRef="#br1" timeOffset="102787.6634">5759 7374 9 0,'0'0'407'0,"0"0"-15"16,0 0-44-16,0 0-37 0,0 0-35 0,0 0-37 15,0 0-36-15,0 0-26 0,0 0-33 0,0 0-16 16,0 0-18-16,0 0-19 0,0 0-10 0,0 0-9 15,-63-21-6-15,53 25-9 0,-3 3-6 0,0 1-5 16,-2 1-7-16,1 3-3 16,-3 1-2-16,2 3-5 0,-1 1 3 0,-2 2-8 0,2 2-1 15,1 1-3-15,-3 1-8 0,5 2 5 0,-2-3 0 16,2 3-1-16,1-1 4 16,2 0-6-16,2-1-2 15,5-1-1 1,-1-3-1-16,3 1 0 0,1-2-1 0,2-1 1 0,7-3-4 0,3-2 8 15,5-2 4-15,1 0 3 0,9-4 7 0,-1-2-6 16,3-3-4-16,5-1-2 0,-1-5-10 0,0-3 4 0,5-2-1 0,-5-2-2 0,1-1 0 16,0 0-2-16,-4-1 1 15,-4 0 0-15,-1 2 5 0,-3 1-6 16,-2 2-4-16,-7 2 0 0,0 1-6 0,-6 3 8 16,-3-1 3-16,-1 4 2 0,-3-1 6 0,0 1-6 0,0 0 0 0,0 0-3 15,0 0-6-15,-3 0 5 0,0 0-4 0,0 0 1 16,-2 1 0-16,0-1-4 0,-2 2-6 0,4-2-12 15,-1 0-10-15,0 0-34 0,3 0-48 16,1 0-86-16,0 0-288 0,0 0-780 0,0 0-410 0</inkml:trace>
  <inkml:trace contextRef="#ctx0" brushRef="#br1" timeOffset="105394.3437">5543 8362 516 0,'0'0'694'0,"0"0"-442"16,0 0-10-16,0 0-12 15,0 0 3-15,0 0-7 0,0 0-33 0,0 0-37 16,0 0-52-16,0 0-43 0,0 0-33 0,0 0-16 0,-18-10-6 0,18 12-4 0,0 3 15 0,1 3 12 0,-1 3 11 16,0 1 8-16,0 2-6 0,-1-1 2 0,1 2-3 15,-1 2-1-15,1 1-2 0,-1 2-7 0,1 0-4 16,0 0-3-16,0 2-4 0,0-2-5 16,0-1-4-16,0-3-4 0,0 0 1 0,2-2-1 15,5-3 0-15,0 0 3 0,0-3-3 16,2 0 3-16,3-4 2 0,3-1 2 0,-1-2 0 15,4-1 1-15,-1-3-2 0,-1-3-4 0,3-2 5 16,-1-4-7-16,-3-1-2 16,2-1 3-16,-5-2-9 0,1 1 4 0,-1 1 2 15,-2 0-4-15,-4 0 3 0,2 1 2 0,-5 0-2 0,0 3 3 0,-2 1 3 16,-1 1-3-16,0 0 2 0,0 2 0 16,0 1-4-16,0 2 6 0,0 1 4 15,-1 0 1-15,0 2 8 0,1 0-7 16,0 0-5-16,0 0-4 0,0 0-6 0,0 2-2 0,0 1-3 15,-2 2 1-15,2 2 2 0,-1 4 1 0,0 3 4 0,1 3-2 16,0 2-1-16,0 1-1 0,0 2-2 16,0 0 4-16,0 3-6 0,0 1 6 0,0 2-1 15,0-1-4-15,0 3 7 16,0-1-5-16,0 2 0 0,0 1 1 16,1-5-23-16,-1 3-41 0,0-3-81 0,0-2-284 0,0-6-858 15,0-8-509 1</inkml:trace>
  <inkml:trace contextRef="#ctx0" brushRef="#br1" timeOffset="109332.0139">13046 3724 0 0,'0'0'0'0,"0"0"209"0,0 0 136 0,0 0-6 0,0 0-34 0,0 0-45 0,0 0-44 0,0 0-33 16,0 0-25-16,0 0-18 0,0 0-14 0,-23-61-18 15,18 57-13-15,1 1-10 0,-3-2-7 0,2 2-7 16,-3 0-6-16,2 0-6 0,0 0-12 0,-4 1-5 15,0-1-6-15,-1 0-7 0,-4 0-3 16,1 0-2-16,-6 2-3 0,1 0-1 0,3 1-2 16,-2 0 0-16,0 0 0 0,-3 0 0 15,2 0 0-15,3 0 0 16,-1 0-2-16,-1-1 3 0,1 1 0 16,-1 0-2-16,1 0-1 0,1 0-1 0,0-1-4 15,-2 1 3-15,0 2-1 0,1 0-1 0,0 1 2 16,-2 0-5-16,0 2-2 0,2 0-1 0,-6 0-5 15,1 2 3-15,1 1 1 16,-4 4-1-16,-1-1-2 0,-2 1 2 16,1 4-2-16,0 0 1 0,-4 1 1 0,0 4-2 0,-3 1 0 0,-1 0-2 15,0 0-2-15,1-2 4 0,1 2 0 16,2-1 2-16,1 0 3 0,0-2-3 0,1 1 0 0,2-1 0 0,1 3-2 16,0-1 2-16,3 1 0 0,1 1 1 0,-1 0-4 15,3 3 1-15,2-3 0 0,-3 4-1 0,3 1 3 16,0 1-2-16,0 1-3 0,1 3 0 15,-3 0-1-15,3 1 2 0,0 2 2 16,1 3-1-16,-1-1 6 16,0 4-6-16,0-1 1 0,2 0 0 0,-1-1-4 15,2-1 3-15,-2-1-1 0,3-1 1 0,-3 3-3 0,4 1 3 0,-4 3 1 16,2-1 1-16,-1 0 4 16,2-1-3-16,1-4 0 0,3-1-2 0,2-1-2 15,2 2 1-15,1-2 0 0,2 1-1 0,2 2 2 16,0-3 0-16,1 0-2 0,4-1 2 0,2 1 0 0,3-1-2 15,1-2 1-15,1 3 1 0,-1 0-1 16,5 1 2-16,-3 0-2 0,3-1 4 0,-1-3-1 0,5 1 2 0,-2-5-1 16,2 5-3-16,3-3 2 0,1-2 0 15,3 2 1-15,-2-5 0 16,3-1 0-16,2-2 2 0,0-2-1 0,4 1-1 0,0 0-3 16,0 0-4-16,5 0 2 0,-3-2 2 0,2-4 1 15,2 2 5-15,1-4 1 0,3 1-3 0,2-3 5 16,3 2-2-16,0-3-2 0,4 0 1 0,-3-2-3 15,2 1 0-15,2-1 0 0,3-3 0 0,-5-3 0 0,5-1 4 16,-1 0-2-16,3-2 1 16,-1 0-1-16,2-4-6 0,-2-1 4 15,5-1-1-15,-5-2 0 0,1-1 3 0,-2 1-4 0,-2-2 0 16,2-2 1 0,-2 1 0-16,-3-2 0 0,0-1-1 0,-1 1 0 0,-2-1-7 15,0-2 6-15,-2 0 0 0,-2-3-2 0,-4-1 10 16,2 0-5-16,-3-2-1 0,-2-1 3 0,1-2-7 0,-3-1 3 0,2-1 2 15,1-2-3-15,-1-1 4 0,2-3-4 16,-3 0 2-16,1-1 0 16,0 0-1-16,-2-4 3 0,0 1-1 0,-4 1 0 0,0-2-1 0,-4 1 1 15,-3-1 2-15,1 0 2 0,-2-3 0 16,3-2-1-16,-1-1-2 16,-2-2-2-16,-5 3 0 0,-3 0 1 15,-1 4 5-15,-2-2-1 0,-3-2 0 0,0 2 0 0,0-2-9 0,-2-2 3 16,-3 2-1-16,1 1 0 0,-4-1 2 15,-2 2-2-15,0-1 0 0,0-1 2 0,0 2-1 0,-3-1 1 16,-3 2-1-16,1 0 1 0,-3 1 0 0,-2 0 1 16,0 4-2-16,-2-5-1 0,-5 3-1 15,3-1-3-15,-4 1 6 16,-2-1 1-16,0 1-1 0,-7-1 3 0,4 0-5 16,-5 2-3-16,3-2-1 0,-4 4 0 15,-1-1 0-15,-1 0 3 0,-1-1-3 0,-4 3-4 0,3 0 4 16,-5 3 0-16,3 2 2 0,-3 2 4 0,-3 1-5 0,2 2-2 15,-2 3 1-15,-1-1-7 16,1 4 5-16,0 2 3 0,-1 0 0 0,-2 2 7 0,-1 2-9 16,1 0 0-16,-3 3 2 15,0 0-3-15,1 1 3 0,-3 1-1 0,4 5-3 0,-3 1 1 0,-2 0 1 16,1 0 0-16,-2 3 2 0,0 3 3 0,1 1-6 16,-3 2-6-16,2-2-3 15,1 2-8-15,2 2 6 0,3 1 2 0,-3-1-2 16,5 2-1-16,-2 0-8 0,1 1-4 0,0-1-4 0,5 0-13 15,2-1-8-15,2 1-18 16,4-2-20-16,1 3-51 0,5-2-101 0,5 3-323 0,6-5-599 0,7-3-193 31</inkml:trace>
  <inkml:trace contextRef="#ctx0" brushRef="#br1" timeOffset="109967.6214">12816 3574 816 0,'0'0'271'0,"0"0"-1"15,0 0 5-15,0 0 1 0,0 0-13 0,0 0-18 16,0 0-45-16,0 0-40 0,0 0-29 16,0 0-27-16,0 0-22 0,0 0-24 0,0 0-21 15,0 0-20-15,-26-55-9 0,26 57-4 0,-1-1-4 16,1 0-3-16,0 3-7 0,0 1 4 0,0 6 5 15,-1 5 8-15,-2 6 12 0,-1 5 0 0,1 4-3 16,-4 6-5-16,-1 3-2 0,-1 5-3 16,-1 1 0-16,-4 6-1 0,2 3 0 0,-3 3-2 15,0 2 0 1,2 3-2-16,-3 3-2 0,4 0 4 0,-2-2 0 0,3 0 4 0,1-2 2 16,1 1-3-16,2-4 0 0,-1-2-1 15,2-1-3-15,0-2 6 0,-1 3-1 16,1 1-1-16,-1 0 10 15,-1 0-6-15,1 2-3 0,1-1 1 0,-3 1-10 16,-2 2 6-16,2-1 2 16,0-1-1-16,-1-1 0 15,0-1 3-15,2-2-2 0,-2 1 2 0,-2 2 5 0,2-6-4 0,-1 0 0 0,1-2-1 0,-1-4-4 0,0 0 2 16,2-2-2-16,0 0 1 0,2-4 2 0,0-6-1 16,0-2-1-16,2-5-1 0,0-5-2 15,3-2 0-15,-1-7 1 0,2-2-2 0,0-3 1 0,1-1-1 0,0 0 0 16,0-2 0-16,0-1 0 0,0-3-2 15,0 1-2-15,0-3-3 16,0 0-5-16,0 0-4 0,2 0-6 0,1-3-12 0,-1-1-4 0,5-3-22 16,0-3-27-16,3-2-44 0,1-5-113 0,1-1-233 15,0 1-614-15,-6 5-242 16</inkml:trace>
  <inkml:trace contextRef="#ctx0" brushRef="#br1" timeOffset="110554.8065">13696 3496 432 0,'0'0'243'16,"0"0"2"-16,0 0 11 0,0 0-35 15,0 0-20-15,0 0 4 0,0 0-8 0,0 0-1 16,0 0-7-16,0 0-24 0,0 0-24 16,0 0-28-16,0 0-27 0,0 0-20 0,47-115-20 0,-47 115-15 15,0 3-16-15,0-2-10 0,0 1-13 16,-1 0-14-16,-1 3-7 0,1 3 20 0,-3 6 17 16,2 5 20-16,-4 7 14 0,1 4-15 0,-3 6-7 15,-2 0-7 1,1 6-4-16,-3 2-2 0,2 3 0 15,-1 2-1-15,-3 2 2 0,2 2 3 0,1-1-1 16,1 0-1-16,2 0-1 0,-1 0-5 16,1-2 2-16,0 2-1 0,-2 0 0 0,0 1 8 15,1 4-2-15,0 1 4 0,-2-1 0 0,1 2-7 0,1-1 3 0,-2 0-3 0,1-1-2 0,0 1 2 16,-2 1 3-16,1 1 4 0,1 0 2 16,-3 1 2-16,1 0-6 0,-2-2-1 15,2 2-2-15,1-4-3 0,-3-3 1 0,3-1-1 16,-3-1 0-16,3-2 1 0,1 0 0 15,-1-2 0-15,1-2 2 0,-1-1 0 16,-2 0 3-16,2-4 0 0,-1 2 0 0,1-6 0 0,1-5-4 16,3-3-3-16,-1-5-1 0,0-2-4 0,1-3 3 15,3 0 3-15,-3-3 1 0,1-2 6 0,1-2-5 16,3-1-3-16,-2-4-1 0,0 1-1 16,3-3 4-16,-1-1 1 0,0-2 1 15,1-1-2-15,1 1 0 0,0-2-4 0,-2 0-7 0,2 0-4 16,0 0-11-16,-1-3-10 0,-2 0-25 0,1-3-35 15,-3-2-53-15,1-2-91 0,-4-2-184 16,3 3-523-16,1 3-709 0</inkml:trace>
  <inkml:trace contextRef="#ctx0" brushRef="#br1" timeOffset="111181.6484">11496 4864 693 0,'0'0'225'16,"0"0"-73"-16,0 0 50 0,0 0 27 0,0 0 3 0,0 0-18 0,0 0-56 0,0 0-36 0,0 0-35 0,0 0-23 0,0 0-20 0,0 0-18 15,0 0-18-15,-21-11-6 0,21 11-6 16,0 0-1-16,1 0 1 0,2 0 0 0,-1 2 29 0,3 0 26 15,3 2 20-15,3-2 18 16,3-1-9-16,2 1-10 0,4-2-9 0,3 0-5 0,3-2-10 16,6-1-8-16,4-2-7 15,4 2-8-15,6-3-7 0,0 1-4 16,7 0-1-16,5 0 0 0,4-1 4 0,4 0 4 16,6-1-1-16,5 1 0 15,2 2-4-15,4-1 1 0,7-2 1 0,2 0-1 0,4-2 0 16,5-2 0-16,6 3 2 0,-1-3-1 15,2-2-1-15,-1 1-2 0,-1-1-2 0,-2 1-3 16,-3 2 2-16,-1-2-2 0,-6-1-1 0,-3 2 1 16,-7-2-1-16,-7 2-1 0,-7 0-1 0,-9 2 0 15,-5 1-1-15,-9 2-1 0,-7 1-1 0,-9 1 1 0,-6 1 1 0,-10 0 0 16,-5 3 1-16,-3-1 3 0,-6-1 6 16,-1 2 8-16,0 0 1 0,0 0 0 0,0 0-7 0,-5 0-10 15,1 0-8-15,-5 0-10 0,-2 0-17 0,-7 0-18 16,1-1-26-16,-6 0-42 0,0-1-74 0,-2 2-212 15,8 0-694 1,3 0-507-16</inkml:trace>
  <inkml:trace contextRef="#ctx0" brushRef="#br1" timeOffset="111723.8763">12015 4031 0 0,'0'0'346'0,"0"0"-39"0,0 0-13 0,0 0-14 0,0 0-9 16,0 0-2-16,0 0-24 0,0 0-28 16,0 0-20-16,0 0-20 0,0 0-26 0,0 0-19 15,0 0-24-15,0 0-20 0,13-46-26 0,-13 47-17 16,0 0-15-16,0 0-12 0,0 0-8 0,0 1-6 0,0 0-7 15,-1 1-10-15,-2 4 8 0,-1 3 7 16,1 6 5-16,-1 1 9 0,-1 3-7 0,1 0-4 16,-1 1 0-16,0 2-2 15,2 0-1-15,-1 0-1 16,-1 3 2-16,1-4-1 0,0 0 1 0,0 2 0 0,1-2-2 16,-2-3 2-16,1 0 0 0,2-1 2 0,-2-2 0 15,1-1-1-15,0-3-2 0,1 0-3 16,1-2 4-16,-1-1 2 0,0 1 1 0,1-3 7 0,0 1-5 0,1-3-1 15,-1 0 2-15,1-1-5 0,0 1 3 0,0-1-3 16,-3 1-10-16,2 0-10 0,0-1-17 0,-2-1-16 16,2 1-19-16,-1 0-26 0,-2-1-36 0,0-1-60 15,0 1-117-15,0-3-243 0,1 0-454 0,1 0 72 16</inkml:trace>
  <inkml:trace contextRef="#ctx0" brushRef="#br1" timeOffset="112232.2041">11876 4034 844 0,'0'0'302'0,"0"0"12"0,0 0-50 0,0 0-28 0,0 0-37 15,0 0-38-15,0 0-44 0,0 0-36 0,0 0-32 16,0 0-16-16,0 0-7 0,0 0-7 0,0 0-3 15,73-76 0-15,-55 75 2 0,2 1-1 0,0 0 1 16,2 2 0-16,1 3 2 0,2 4-2 16,-1-1 2-16,2 2-1 0,1-1-4 0,0 3-4 15,-2 0-2-15,0 1-5 0,-3-1 0 0,-3 3 3 16,1-2-2-16,-3 1 0 16,-4-2-1-16,2 2-3 0,-5 0 1 0,-3 0 1 15,0-2-1-15,-4 1 2 0,1 1-2 0,-4 0 4 16,0 1 6-16,0 0 4 0,-6 2 5 15,-3 1 6-15,-1 0-1 16,-2-1-2-16,-4-1 0 0,1 2-3 16,-3-1-1-16,-3-2 1 0,-3 1-2 0,0-3 1 0,-2 1-1 0,-4-2-1 15,0 1 0-15,2-1 7 0,-2-3-1 0,3 0 0 16,2-2 0-16,1 0-6 0,3-2 3 16,0-1-1-16,1-2 1 0,6 1 20 0,5-2 3 0,3 0 4 0,4-1-3 15,2 0-26-15,0 0-6 0,0 0-4 0,0 0-1 16,0 0 4-16,0 0-3 0,0 0-1 15,0 0 0-15,0 0 0 0,0 0-3 0,0 0 0 16,0 0-3-16,0 0-4 0,0 0 4 0,0 0-2 16,0 0-4-16,0 0-4 0,1 0-25 15,-1 0-32-15,0-1-65 0,0 1-163 0,0 0-286 16,0 0-650-16,0 0-106 0</inkml:trace>
  <inkml:trace contextRef="#ctx0" brushRef="#br1" timeOffset="115467.7193">12451 7507 0 0,'0'0'508'0,"0"0"-260"0,0 0 8 0,0 0-30 0,0 0-12 0,0 0-14 0,0 0-28 16,0 0-33-16,0 0-20 0,0 0-14 16,0 0-12-16,0 0-12 0,-33-79-16 0,29 75-7 15,-2-3-6-15,1 1-1 0,-3 1 5 0,2-1 0 16,0 0-8-16,-2 0-7 0,2 1-11 0,-4 1-6 16,0 0-2-16,-1 0 0 0,-3 1-1 0,2-1 9 15,-7-1 4 1,3 3-3-16,-4 1 0 0,-2-2-18 0,-1 3-8 15,-3 0 0-15,-1 0-2 0,-3 0 4 16,1 1 0-16,0 1 3 16,-2 0 4-16,1 1-4 0,1-1 0 15,-3 2-1-15,1-1-3 0,1 2 4 0,2-2-1 16,0 1 0-16,0 0-3 0,0 3 1 0,3-3 2 16,-1 1 0-16,1 1 6 0,-1 0-5 0,0 2 0 0,1 0-1 0,3 1-6 15,-3 0 5-15,1 1-1 0,-1 0 0 0,2 3 2 0,-2-1-4 0,-1 3 0 16,-1 1-2-16,0-1 0 0,1 2 1 15,0-1 0-15,3 2 0 0,-3-1-1 0,1 1 2 16,-1 1 0-16,-1 0 0 16,1 1 7-16,-1 1-6 0,2 0 0 0,-1 4 0 0,1-1-6 15,2-1 7-15,-1 1 0 0,2 1 1 0,-1 3 4 0,2-3-5 16,1 3 1-16,0-1-2 0,1 2-1 0,1 1 1 16,2 0-1-16,1 1-1 0,0 1-1 15,0 0 3-15,2 0 0 0,-1 2 0 16,0 1 0-1,1 3-2-15,1-1-2 16,-2 0 2-16,2 1-2 0,0-2 3 0,-2 3 1 0,1 0-2 16,1-3 2-16,2 1-4 0,1-1-1 0,3 1 0 0,-2-3 3 0,1 1-1 0,3 0 2 15,-1-2 0-15,2-1-2 0,3-1 3 0,0 2 0 0,0 0 2 0,0 0 0 16,2 0-3-16,3 0-3 16,1-2-2-16,1 2 1 0,5-1 2 15,-1 4 1-15,4 0 2 0,0 1-3 0,3 4 2 16,1-4 0-16,3 2 0 0,1-1 4 0,5-2-2 15,-1-3 1-15,3 0-2 0,4-1-4 0,0 0 4 0,3-4 0 16,1 0 2-16,1-3 1 0,3-3-1 16,0-1-4-16,1-4 1 0,5-1 3 15,-1-3-5-15,1-2 6 0,4-4-2 0,2 0-3 0,0-2 5 16,1-1-6-16,1-1 3 0,1-2 4 16,1-1-7-16,0-1 3 15,1-4-4-15,-1-1-2 0,1 1 5 0,-2-1-1 0,-3-1 2 16,2-1-1-16,-5-2 1 15,0-1-3-15,-1-2-1 0,-4 1 3 16,-4-2-4-16,2 1 3 0,-3-3 0 0,1 1-4 0,-1-4 7 0,-1 0-3 16,1-1-1-16,-1 0 4 15,-2-2-8-15,1-1 2 0,1 1 0 0,0-1 0 16,3-2 5-16,2 0 3 0,0 0 2 0,3-2 0 0,-3 1 0 0,3-1-3 16,-6 1 0-16,3-2 3 0,-2-1-4 0,-5-1 1 0,1-1 0 15,-2-2-6-15,-2-3 6 16,0-1 0-16,-3-3-2 0,-2 0 3 15,-1 0-3-15,-5-2-1 0,-3-2-3 0,-1 3 3 0,-2-2 1 16,-3-1 0-16,-4 2 4 0,-2-1-5 0,-3 1-1 0,-1 0 1 16,-1 2-2-16,-2 1 3 0,-2-1-2 15,0 4-1-15,0-2 0 0,0 0-2 0,-1 0 2 16,-1 1 0-16,-2-2 2 16,-1 1 0-16,-4 0-1 15,0 0-2-15,-1-4-2 0,0 1 0 0,-3-1 0 0,2 0 3 0,-6 1 0 16,1-1-2-16,-3 2 1 15,-3-1-1-15,-3 4-1 0,-1 1 1 0,-4 1 1 0,0 2-2 16,-4 1 6 0,-1-2-8-16,-5 3 4 0,-1 3 1 0,-3-1-3 0,-1 2 6 0,3 3-5 0,-3 1-2 0,4 3-1 0,0-2 0 15,-3 3 1-15,4 2 0 0,3 1 3 16,0 1 1-16,-1 0-5 0,4 2 3 16,-4 3-3-16,5 0 0 0,-1 4 2 0,-1 1-3 0,1 2-1 15,-4 3-2-15,0 0 3 0,-3 3 1 16,-2 7 0-16,-5 3 0 15,-4 6-5-15,-3 3-5 0,-4 6-4 0,-2 4-10 16,-2 4-8-16,1 4-10 0,1 5-14 16,4 3-20-16,1 3-29 15,2 3-83-15,8-2-275 16,10-13-694-16,15-12-595 0</inkml:trace>
  <inkml:trace contextRef="#ctx0" brushRef="#br1" timeOffset="115983.2846">11972 7283 321 0,'0'0'488'0,"0"0"-12"0,0 0-87 0,0 0-45 15,0 0-48-15,0 0-47 0,0 0-50 16,0 0-48-16,0 0-42 0,0 0-40 0,0 0-31 0,0 0-24 16,0 0-10-16,19-51 0 0,-23 65 1 15,-2 3 8-15,-2 6 0 0,-2 5 4 0,-1 6 3 0,-2 7 4 16,-1 6 3-16,-4 8-3 0,-1 4-3 15,0 4-4-15,-3 5-2 0,0 2 0 16,-2 6 4 0,-1 3 0-16,2 3 1 0,-2 2-3 0,2 0-3 0,2 0-1 0,2 0-2 0,2-5 2 15,1 0-1-15,0 0 0 0,1-2 2 16,0-1-3-16,0-1 7 0,-1 1-3 0,-1 1-4 16,-1-4 2-16,3 1-7 0,-1-2-1 0,-2-1 0 0,5-4 0 15,-1-2 2-15,-1-7 0 16,4-1-1-16,0-4-3 0,0-4-1 0,4-2 0 15,1-4-1 1,-3-4 4-16,2-5-2 16,-1-2-2-16,2-3-2 0,-1-3-6 0,2-7 3 0,-1-2-2 15,4-6 0-15,-2-4-5 0,2-3-10 0,2-3-5 0,0-1-11 0,-2-4-26 0,2-6-47 16,0-4-70-16,0-6-141 0,3-7-298 16,2 5-527-16,-3 7 52 0</inkml:trace>
  <inkml:trace contextRef="#ctx0" brushRef="#br1" timeOffset="116396.7986">12534 7376 2001 0,'0'0'109'0,"0"0"31"0,0 0 34 0,0 0-13 15,0 0 5-15,0 0-25 0,0 0-17 0,0 0-14 16,0 0-22-16,0 0-20 0,0 0-27 16,0 0-24-16,0 0-18 0,0 0-2 0,35-81 1 0,-33 100 5 15,-5 3 10-15,1 5-1 0,-1 5 1 16,-2 5 1-16,-1 3 2 0,-2 4 2 16,-2 7 1-16,-3 3-1 0,-3 6 3 0,-3 5-4 0,0 8 1 15,-2 7 0-15,-2 7-6 0,0 6 1 16,-2 3-2-16,-1 3-4 0,0-1 0 0,-1 0 1 15,-1 3-4-15,0-1 4 0,0-1-2 0,2 2-7 16,0-2 4-16,5-1-1 0,0-8 0 16,4-1 7-1,3-7-3-15,1-5 1 0,-1-4 1 0,2-4-6 0,1-7 1 0,-3-4 0 16,3-4-2-16,-1-9 5 0,1-6 0 0,4-6-2 0,-1-7 0 0,1-2-9 16,1-6 0-1,1-6-7-15,2-2-11 16,1-6-3-16,-2-2-23 0,1-2-26 0,0 0-48 0,-2-7-108 15,-4-4-287-15,5 1-687 0,-1 3-198 0</inkml:trace>
  <inkml:trace contextRef="#ctx0" brushRef="#br1" timeOffset="116872.0098">10797 8440 1150 0,'0'0'156'0,"0"0"60"0,0 0 56 0,0 0-13 16,0 0 10-16,0 0-37 0,0 0-38 0,0 0-45 15,0 0-42-15,0 0-33 0,0 0-24 16,0 0-12-16,0 0-9 0,9-25 3 0,5 24 2 16,4-2-3-16,5 1 4 0,4 1-7 15,4 0-2-15,9-2 1 0,3 2-8 0,8-3 0 16,8 0-3-16,6-2-2 0,9 0 3 16,8-3 0-16,9-1-4 15,5-1 0-15,6 0-1 0,4-2-3 16,2-1 0-16,4-1-1 0,3 0-5 0,-1-1 3 0,0 1-2 15,-2 3 1-15,-5-3 3 0,-4 3-2 0,-7 0 1 16,-5 1-3-16,-6 0-3 0,-8 1 3 0,-6 1 1 0,-10 1 0 16,-8 1 4-16,-8 2-6 15,-11 1 0-15,-7 0-1 0,-8 2-2 16,-8 1 3-16,-6-1 3 0,-3 2 5 0,-2 0-2 0,-4 0-4 0,-6 0-16 16,-7 0-22-16,-5 0-20 0,-8 0-43 0,-5 2-59 15,-7-1-180-15,9 0-701 0,11 0-690 0</inkml:trace>
  <inkml:trace contextRef="#ctx0" brushRef="#br1" timeOffset="117415.6607">11049 7897 0 0,'0'0'252'16,"0"0"179"-16,0 0-54 0,0 0-10 0,0 0-24 0,0 0-31 16,0 0-44-16,0 0-43 0,0 0-45 15,0 0-43-15,0 0-38 0,0 0-30 0,0 0-22 16,0 0-18-16,11-45-9 0,-14 50-10 0,-3 2-1 16,-1 3 2-16,-1 1 1 15,-1 1 7-15,0 3 3 0,-2 2 4 0,0 2 1 0,1 3-2 0,-1 2-2 16,2-1 1-16,0 0-4 0,2 1 1 31,-1-2-3-31,5 2-6 0,1-3-3 0,1-1-4 0,1-2 1 16,0-2 1-16,3-2 2 0,3-3 1 15,4 1-1-15,0-2 2 16,2-3-1-16,5-1 5 0,3-3-1 16,2-3 1-16,2 0-3 0,1-1-3 0,1-4-2 0,2-4-3 0,-5 0-2 0,4 0-5 0,-3-2-5 0,-1 2-11 0,-2 0-8 15,-2-1-13-15,1-1-12 0,-6 0-13 16,-1 2-12-16,-4-2-12 0,-3 1-25 15,-1 0-40-15,-2-1-79 0,-3 2-147 0,0 1-324 0,0 4-514 16</inkml:trace>
  <inkml:trace contextRef="#ctx0" brushRef="#br1" timeOffset="117715.8515">11044 7814 1193 0,'0'0'286'0,"0"0"22"0,0 0-18 0,0 0-27 0,0 0-47 0,0 0-62 16,0 0-63-16,0 0-39 0,0 0-18 15,0 0-1-15,0 0-4 0,0 0-4 0,0 0-5 0,0 0-8 16,118-101 1-16,-94 92-3 0,2 2-2 0,-3-1 2 16,2 1-2-16,-3 1-2 0,0 0 0 15,-1 3-3-15,-2-1-1 0,-3 1 0 0,-1 1 0 16,-2 1-4-16,-5 0-14 0,3 1-18 15,-4 0-25-15,-3 0-25 0,1 2-33 0,-4 1-48 0,-1 3-86 16,0 1-172-16,-1-2-407 0,-2-1-265 16</inkml:trace>
  <inkml:trace contextRef="#ctx0" brushRef="#br1" timeOffset="118003.0085">10933 7964 374 0,'0'0'260'0,"0"0"6"0,0 0 27 0,0 0-1 0,0 0 34 15,0 0-11-15,0 0-39 0,0 0-54 0,0 0-53 0,0 0-64 0,0 0-38 0,0 0-17 0,0 0-13 0,118-17-5 0,-95 12-12 16,-2-3-5-16,3 1-3 0,1 0-4 0,-3 1 2 16,2 1-2-16,-1 0-3 0,0 3-2 15,-1-3-16-15,0 1-21 0,-3 0-43 0,1 0-96 16,-2-1-233-16,-3 2-661 15,-7 1-328-15</inkml:trace>
  <inkml:trace contextRef="#ctx0" brushRef="#br1" timeOffset="121452.8339">8432 5182 0 0,'0'0'0'0,"0"0"0"16,0 0 0-16,0 0 0 0,0 0 0 0,0 0 155 0,0 0 106 0,0 0-17 0,0 0-12 15,0 0-2-15,0 0-16 0,0 0 1 16,-73-7-10-16,71 6-26 0,-1 0-21 0,-2-1-29 16,4 2-11-16,-2-1-16 0,-2 1-13 0,3 0-10 15,0 0-11-15,0 0-12 0,-2 0-8 16,3 0-10-16,0 0-12 0,1 0-6 0,0 0-5 15,0 0-1-15,0 0-1 0,0 0-3 0,0 0-2 16,0 0-3-16,0 0-3 0,1 0-4 0,4 0 6 16,-2 3 3-16,4 0 10 15,-2 0 9-15,5 0 2 0,5 1 2 16,-1 1-4-16,5-3-4 0,1 1-2 0,2-2-4 16,5 0 0-16,-1-1-3 0,4 0 0 15,5 0-4 1,0-2 2-16,8-2 1 0,3-2-3 15,4 2 4-15,1 0-4 0,4-1-1 16,5 0-1-16,2-1-7 0,6 1 4 0,2 0-1 16,-2 1 0-16,5-2 6 0,-1 1-6 0,0 3 0 15,-3-3 0-15,0 2-1 0,0 0 0 0,0 0-1 16,-4-1 0-16,2 1-3 16,-4-1 3-16,-2-1 2 15,2 2 0-15,-4-2 6 0,0-1-3 0,-3 0-2 0,-1 0 0 0,-2 1-6 0,1 1 5 0,-4-3 2 16,0 3 1-16,-2-1 4 0,-5-1-5 15,2 1-2-15,-7-1 0 16,1 3-1-16,-2-2 0 0,-4 0 1 16,0 2 0-16,-5-2-3 0,0 2 3 0,-4-2-1 0,0 1-1 15,-5 2 7-15,0-2-6 0,1 0 1 0,-2 2 1 16,1-2-8-16,-1 2 6 0,-2-2 1 0,1 2-2 16,-2 0 4-16,0 0-3 0,-1 0-1 0,1-1 2 0,-3 2-1 15,1-3-1-15,-1 1 1 0,1 1 1 0,0 0-6 0,-1-1 5 0,0 1 0 0,-2 0-1 16,-3-1 4-16,2 2-4 0,0 0 1 0,-4 0 1 15,2 0 0-15,1-2 1 0,-1 1-2 16,2-2 0-16,1 0 0 0,2 2 1 0,2-2-2 0,-1 1 0 0,0 0 2 16,0-3-2-1,2 3-2-15,-4 0 0 0,4 0-3 0,-4 0 4 0,2 0 0 0,-2 1 2 16,-1-1 2-16,0 1-3 0,1-1 0 0,-3 1 0 16,-1 1-4-16,-1 0 5 0,0 0-2 0,-3-1 0 15,-1 2 0-15,-2 0-1 0,1 0 2 0,-1 0-1 16,0 0 3-16,0 0-7 15,0 0-5-15,0 0-3 0,0 0-9 0,-1-1-1 16,-1 1-6-16,0 0-10 0,-3-1-36 0,-1 0-26 0,-1 1-56 0,-3-1-83 16,-1 1-112-16,-3-1-235 0,4-2-391 15,1 2 158-15</inkml:trace>
  <inkml:trace contextRef="#ctx0" brushRef="#br1" timeOffset="121683.7587">11036 4664 1103 0,'0'0'363'0,"0"0"-35"0,0 0-23 0,0 0-50 0,0 0-86 16,0 0-75-16,0 0-43 0,0 0-7 0,0 0 3 16,0 0 10-16,0 0 1 0,0 0-12 0,0 0-9 15,144 31-10-15,-109-17-8 0,-2 3 0 16,-1 0 1-16,-4 4 1 0,-2 2-4 0,-5 1-4 16,-3 2 5-16,-3 5 4 0,-7 3 4 0,-2 1 3 15,-5 3-7-15,-1 1-1 0,-7 0-3 0,-4 1-1 16,-6-2 3-16,1-1-3 15,-5-1 2-15,-4-2-9 0,-4 1-14 0,-2-2-26 16,-5-1-52-16,-4 2-95 0,10-11-326 16,8-8-807-16</inkml:trace>
  <inkml:trace contextRef="#ctx0" brushRef="#br1" timeOffset="122795.8651">7935 8026 0 0,'0'0'0'0,"0"0"16"0,0 0 147 0,0 0 25 0,0 0 21 16,0 0 12-16,0 0-4 0,0 0-31 0,0 0-30 16,0 0-22-16,0 0-17 0,0 0-14 15,0 0-13-15,5-4-11 0,-5 4-8 0,1 0-14 0,0 0-7 16,-1 0-7-16,0 0-7 0,0 0-3 15,1 0-4-15,3 0 27 0,0 0 23 0,2-1 10 16,2-3 8-16,1-1-25 0,5 0-22 0,1-3-9 16,1-1-3-16,1-2-3 0,3-1-7 15,-1 1-1-15,3-3-9 0,3 0-3 0,-2-1 2 16,6-1-5-16,0-1 2 16,1 0-2-16,1-1-2 0,1 1 1 0,1-2 1 0,4 2 2 15,-2-1 2-15,5-2 0 16,5 1 1-16,-2-2-2 0,2 0 2 0,4-1-2 15,2-2-2-15,5-1 2 0,-1-1-2 0,4-1 0 0,-2-1-2 16,2 0 0-16,4 0-2 0,-1-1-2 16,1 2-1-16,-1 0-1 0,1 0-2 0,-1-1 0 15,3-1 3-15,-2-3 1 0,0 4 1 16,2-2 0-16,2 1-1 0,-2-2 1 0,2 1-1 0,-1-2 3 16,1 3 0-16,1-2 1 0,-1 3 1 15,-1-1 0-15,-3 1 2 0,1-2 0 0,0 2 1 0,-3-3-2 16,-2-1 0-16,-1 1-2 15,1 0 0-15,-5-1 1 0,1 2 1 0,-3 2-1 0,-3-3 2 0,-1 3-2 16,-4-2 0-16,-1 2-3 0,-2 3 0 0,-3 0-1 16,-2 0 1-16,-1 2-1 0,-3 2-4 15,-1 1 2-15,-1 0 0 16,-1 2-1-16,1-1 5 0,-1 3-8 0,-2-1 1 0,0 1-1 0,-2 2-5 16,0 0 4-1,0 2 1-15,-4-1-2 0,3 1 3 0,-2 1-1 0,-1 0 0 0,0 3-2 0,-1-2 1 16,0 1-1-16,-2 0 2 0,0-2-1 15,0 2-1 1,-1 0 2-16,2 0 0 0,-3-1 0 0,0 1 5 16,-2 1-5-16,-2 1 0 15,-1 1 0-15,-4 2-4 0,-1 1 6 0,-2 1 0 0,-4 1 1 0,1-1 6 16,-1 2-3-16,0 0 2 0,0 0 0 0,0 0-2 0,0 0-4 0,0 0-2 16,-1 0-4-16,1 0-7 0,-3 0-1 0,1 0-10 15,1 0-12-15,-3 0-20 0,0 0-68 0,-2 0-95 16,-5 0-183-1,4 0-483-15,1 2-783 16</inkml:trace>
  <inkml:trace contextRef="#ctx0" brushRef="#br1" timeOffset="123065.5166">11496 5957 1459 0,'0'0'352'15,"0"0"-158"-15,0 0-20 0,0 0 18 0,0 0-29 16,0 0-31-16,0 0-32 0,0 0-25 0,127-10-24 15,-111 20-4-15,-1 3-7 0,1 5-7 16,-2 3-3-16,1 3-9 0,-4 1-5 0,0 2-1 16,-3 0 0-16,-3 0-8 0,-4 4 4 0,-1-3 4 15,0 2 0-15,-9 1 9 0,-3 1-10 0,-2-3-19 16,-6 0-25-16,-1-1-41 0,-6-3-62 0,-2-2-136 16,6-6-360-16,5-6-933 0</inkml:trace>
  <inkml:trace contextRef="#ctx0" brushRef="#br1" timeOffset="124034.8879">8157 5491 0 0,'0'0'0'0,"0"0"342"0,0 0 15 0,0 0-27 0,0 0-51 0,0 0-21 0,0 0-26 16,0 0-29-16,0 0-25 0,0 0-23 15,0 0-28-15,0 0-26 0,0 0-21 0,0 0-26 0,21-86-19 16,-21 86-22-16,0 0-21 0,1 0-18 16,3 2 14-16,-1 4 8 0,5 1 9 0,2 4 18 15,1 0-11-15,0 5 0 0,6 1 0 0,-2 3 0 16,4 5 0-16,-1-3-2 16,3 4-3-16,1 4 2 15,0-2-4-15,6 5 2 0,2-1 6 16,1 0-4-16,2 2 1 0,4 1-1 0,-3-3 0 15,5-1 4-15,0-2 1 0,0 0 3 0,1-4 6 0,-4 3 3 16,4-2 0-16,0 0 0 0,0 3-5 16,-2-4 0-16,2 1 4 15,1-1 1-15,-1 2-2 0,1 2-6 0,0 1-4 0,0 0-5 0,-2 3-2 16,0 2 0-16,-3 5-1 0,1 1 3 0,-4 2 1 0,-1-1-1 16,-1 1 0-16,3-2-3 0,-2 1-2 0,1-5 1 15,-1-1-1 1,-1-4 1-1,-1 0 1-15,1-5-1 0,-1 3 0 0,0-1 3 0,-1-2-4 0,-2-1 4 16,1-2 2-16,0 0-4 0,-3 0 6 0,2 1-1 0,-2 0-4 0,0 0 7 16,2-1-3-16,-2 2 2 0,1 1 1 0,-1 1-6 0,0 2 1 0,0 3-2 15,1 1-1-15,-1 0 0 16,1-1-3-16,-4-2 1 0,1-1 0 0,0-4 1 16,1-2 1-16,-3-1-2 0,1-1 2 15,0-1-5-15,-2-1 3 0,1-1-1 0,-1-2 1 16,-2-1 7-16,0 0-2 0,-2-1 0 0,1 0-1 0,-2-2-6 15,2-2 4 1,-3 1 0-16,3-1 1 0,0 1 6 16,-1 2-4-16,4 1 1 0,-2 0-2 0,4-1 1 15,-3-2-1-15,1 1 1 0,3 2 1 0,0-2-5 0,0 0 2 16,-2-1-3-16,3-1 1 0,-2 1 2 16,-2 1-2-16,0-2-1 0,-3-1 0 0,1-1-4 15,-3 0 3-15,-4-5 1 0,-1 1 1 0,-3-3 1 0,-1 1-1 0,-3-2 0 16,-2 0-1-16,-1-1 3 0,0 2 2 0,0-2 4 0,0 0 4 15,0 0-3-15,0 0 2 0,0 0-1 0,0 0-1 16,0 0 2-16,-1 0-3 0,-1 0-5 16,-3 0-2-16,-1 0-5 0,1-2-4 0,-3 0 0 15,3-1-5-15,-3 1-6 0,3 0-6 16,-1-1-10-16,2 1-9 0,-2 1-7 0,0 0-15 0,-2 1-19 16,1 0-19-16,-2 0-35 15,-1 2-39-15,-2 3-77 0,1 2-136 16,-4-2-273-16,5 1-400 15,3-2 299-15</inkml:trace>
  <inkml:trace contextRef="#ctx0" brushRef="#br1" timeOffset="124388.5637">10115 7971 2009 0,'0'0'174'0,"0"0"-1"0,0 0-32 15,0 0-28-15,0 0-24 0,0 0-13 0,0 0-5 0,0 0-3 16,0 0-10-16,0 0-8 0,0 0-3 16,0 0-8-16,120-31 1 0,-97 31 0 0,4 0-3 15,-2 0-5-15,2 0 1 0,-4 2-2 0,3-1-1 16,-1 2 3-16,2-1-7 0,-3 2-7 16,-1-3-1-16,-2 2-4 0,2-1-5 0,-7-1-2 15,1-1 1-15,-3 1 2 0,0 0-2 0,-2 1 0 16,0-1-5-16,-3 0-5 0,0-1 5 15,0 1 2-15,-3-1 0 0,0 0 7 0,-2 0-7 0,2 0 1 16,-2 0-1-16,2 0-2 16,-2 0 2-16,1 0-1 0,-2-1-3 15,3-1-4-15,-2-1-8 0,0 0-9 0,2-1-10 0,-3 0-6 0,1 0-22 16,-1-1-25-16,-2-1-27 0,1-1-45 16,-1 0-65-1,-1-1-99-15,0-1-199 0,2 2-378 16,-2 1-211-16</inkml:trace>
  <inkml:trace contextRef="#ctx0" brushRef="#br1" timeOffset="124737.158">10788 7370 322 0,'0'0'542'0,"0"0"-129"0,0 0-87 0,0 0-39 15,0 0-48-15,0 0-12 0,0 0-23 0,0 0-33 16,0 0-26-16,0 0-32 0,0 0-18 15,0 0-15-15,0 0-12 0,0 0-5 0,0-98-11 16,0 98-9-16,0 0-11 0,0 0-6 0,0 0-10 16,0 0-8-16,0 2-1 0,0 1-9 15,0 1 4-15,0 1 1 0,0 8 2 0,5 1 9 16,-1 2-2-16,0 6 1 0,2 3 3 0,-3 2-5 16,2 2 3-16,-3 1-3 15,2 2 0-15,-2 3 3 0,-1-1-4 16,-1 2 1-16,0-3 0 15,0 0-4-15,0-2 1 0,-3-3-2 0,1-1-1 0,0-4-3 0,-1-2 3 16,-1-2 0-16,3-4 0 16,-1-1 6-16,0-3-5 0,0-1-2 15,-1-3-1-15,0-1-8 0,2-1 4 0,-2-1-7 0,2-1-8 16,-1 0-11-16,1-2-25 0,0-1-31 0,-1 0-56 0,0 0-102 16,1 0-378-16,-3 0-977 0</inkml:trace>
  <inkml:trace contextRef="#ctx0" brushRef="#br1" timeOffset="126912.8854">7709 8751 683 0,'0'0'283'0,"0"0"4"0,0 0-28 0,0 0-21 0,0 0-15 0,0 0-24 0,0 0-30 15,0 0-21-15,0 0-33 0,0 0-29 0,0 0-32 0,0 0-23 16,-15-6-13-16,15 6-12 0,0 0-2 0,1 0-2 0,1 3 9 16,4-1 15-16,1 1 13 0,8 1 6 15,-1 0 0-15,6 1-9 0,1-1-2 16,4 1 1-16,2 0-3 0,2-2-1 0,3 1-7 0,6-2-1 15,-1 2-2 1,5-2 4-16,2 0-1 0,4 1 0 16,4-2-1-16,-1 2-8 15,7-1-2-15,-1-1-2 0,4 0-1 16,4-1 6-16,-3 0-5 0,1 2-3 16,-2-2 1-16,1 0-6 0,-1 0 7 0,0 0 1 15,-1 0 0-15,-1 0 1 0,-2 0-7 0,-1-2 0 16,-4 2-1-16,1 0 0 0,1 0 1 0,-4 0 0 0,-4 2 1 15,1-2-8-15,-5 0 4 0,-2 1 2 0,2 0 0 16,-2 1 5-16,0 1-5 0,2-1-2 0,-3 0-2 0,1 2 1 16,-2-2 3-16,0 2 3 0,2-2 3 0,-4-1-1 15,-1-1-3-15,-1 0 3 0,4 0-3 0,0 0 4 0,1 0-2 16,1 0-2-16,-1 1 1 16,-3-1-5-16,2 0 5 0,-6 0-1 0,-2 0 0 15,-1 0 2-15,-1 2-3 0,-3-2-2 16,-4 0-1-16,0 0-2 0,-2 0 4 15,-2 0 1-15,-2 0-1 0,-2 0-2 16,-3 0-1-16,-3 0 3 0,-1 0 0 0,-4 0 8 0,-1 0-2 0,-1 0 0 0,0 0 3 0,0 0-6 0,0 0 7 16,0 0 1-16,0 0 1 0,0 0 2 0,-1 0-5 15,0 0-3-15,0 0-3 0,-1 0-2 16,-1 0-1-16,2-2-2 0,-2 1-2 0,-2 0-1 16,2-1-1-16,-1 0 3 0,-1 1-2 0,3 0 4 15,-2 0-6-15,2 0-9 16,-2-2-5-16,2 2-16 0,-3 0 1 0,1-1-8 0,-1-1-16 15,0 2-24-15,-3-2-44 0,-2 2-70 0,2-1-162 0,0 1-437 16,3 1-888-16</inkml:trace>
  <inkml:trace contextRef="#ctx0" brushRef="#br1" timeOffset="127341.1576">9923 8569 557 0,'0'0'660'0,"0"0"-367"0,0 0 7 0,0 0-24 0,0 0-40 15,0 0-23-15,0 0-36 0,0 0-24 0,0 0-29 16,0 0-24-16,0 0-27 0,0 0-31 0,0 0-18 16,0 0-12-16,-62-19-7 0,66 22 6 0,4 2 0 15,4 2 4-15,3 0 0 0,5 1-2 16,3 1 5-16,2 0-1 0,2 0-2 0,1 1-4 15,-1-2-5-15,-3 1-2 0,-1 1-4 16,2-1 0-16,-5 1 2 16,-1-2 0-16,-3 1-1 0,2-1-3 15,-6 1 2-15,2 0 0 16,-5-1 3-16,-1 3 4 0,0-3-5 0,-3-1-3 0,-1 1-1 0,-2-2-1 0,-1 1 3 16,-1-1 1-16,0 1 1 0,0 0 1 0,0-1-2 15,0 1-1-15,0 0 0 0,0-1 3 0,-3-1 0 16,-1 1-1-16,1 0 2 0,-1-1-4 15,-3 3 2-15,-2-1 3 0,2 0 1 16,-3 2-2-16,-4-2 0 0,0 3-2 0,-6 1-5 0,-3 2-7 0,-2 1-12 16,-5 2-16-16,-1 0-30 15,-5 2-54-15,0 0-116 0,7-2-311 16,7-5-673-16</inkml:trace>
  <inkml:trace contextRef="#ctx0" brushRef="#br1" timeOffset="130034.5436">11782 4902 0 0,'0'0'185'0,"0"0"122"0,0 0-48 15,0 0 10-15,0 0-4 0,0 0-13 16,0 0-24-16,0 0-5 0,0 0-11 0,0 0-12 0,0 0-33 0,-4-62-29 0,5 61-18 15,1 1-19-15,-2 0-10 0,0 0-11 0,0 0-18 16,0 0-17-16,0 0-14 0,0 3-14 16,0 2-3-16,0 3 0 0,0 3 5 0,0 7 6 15,-2 1 2-15,-1 5 1 0,1 2-5 0,1-1-4 16,-3 4-4 0,0 0-4-16,0 2-1 0,-1 2-1 15,2-2-1-15,-2 1-1 0,2-2-2 0,1-1 0 16,1-1-2-16,1-4-2 0,-2-1 6 15,1-2-6-15,1-3 3 0,0-2 0 16,0-2-7-16,0-3 6 16,0-3 0-16,0 2-2 0,0-5 3 0,0 0-1 0,0-1 0 15,0-1 0-15,0 0 0 0,0-2 0 0,1 0 2 0,-1 0-2 0,0-1-3 0,0 0 1 0,0 0-5 0,0 0-9 16,0 0-3-16,0 0-24 0,0 0-21 16,-2 0-28-16,1 0-47 15,-2 0-94-15,0 0-283 16,2-1-629-16,-1 0-157 0</inkml:trace>
  <inkml:trace contextRef="#ctx0" brushRef="#br1" timeOffset="130618.9958">11885 4903 1403 0,'0'0'225'0,"0"0"-27"15,0 0-17-15,0 0-4 0,0 0-7 0,0 0-27 0,0 0-29 16,0 0-32-16,0 0-20 0,0 0-6 16,0 0-5-16,0 0-5 0,0 0-6 0,0 0-6 15,0 0-6-15,106-57-3 0,-92 56-4 0,-2 1-6 16,0 0-2-16,-2 2-4 0,0 4-2 0,1 2 1 15,-2 1-3-15,0 1 4 0,-2 4 1 16,1 1-3-16,-2 2 10 16,-4 3-5-16,1 2 1 0,-3 1 3 15,0 4-7-15,-3 2 6 0,-3 2 0 0,-4 0-2 0,-1 1-1 16,1-3-2-16,-2-1-2 16,0-4-3-16,1-1 4 15,0 0-4-15,0-4 1 0,1-1 1 0,0-3-4 0,2-4 4 16,2-1-1-16,0-3-3 0,2-5 6 0,3 1-6 0,0-2-2 0,1 0 0 15,0-1-1-15,0 0 2 0,0 0 0 0,0 0 0 0,1 0-3 16,3 0 1-16,-1 0 6 0,5 0 3 0,2 0 8 16,6 0 3-16,1 0-1 15,7 0-3-15,1-3-3 0,4-1 2 16,0-3 0-16,4 0 0 0,-2 0 1 0,0 1-7 0,-1 1 1 0,0-2-1 16,-5 1 1-16,-1-1 1 15,-2 0 0-15,-2 0-3 0,-3 3-3 0,-3 1 3 0,-4-1-2 16,-5 3 1-16,-1 1 7 0,-4-2-2 15,0 2 4-15,0 0 3 0,0 0-2 0,0 0 2 0,0 0-3 16,0 0-1-16,0 0 0 16,0 0-5-16,0 0-1 0,-1 0-3 0,1 0-1 0,-2 0 0 0,2 0-3 15,-1 0-4-15,0 0-17 0,-1 0-18 0,0 0-37 16,-3 0-67-16,-1 0-134 16,-2 0-550-16,5 2-952 0</inkml:trace>
  <inkml:trace contextRef="#ctx0" brushRef="#br1" timeOffset="133467.6361">10950 8564 0 0,'0'0'0'0,"0"0"0"0,0 0 0 0,0 0 0 16,0 0 198-16,0 0 123 0,0 0-14 0,0 0-22 0,0 0-16 15,0 0-27-15,0 0-20 16,0 0-22-16,-34-43-22 0,34 41-14 0,0 0-11 0,0 0-10 15,0 0-10-15,0 1-11 0,0 1-16 0,-1 0-15 16,0 0-20-16,1 0-20 0,-2 0-16 16,1 2-18-16,-2 3-7 0,1 2-3 0,-4 6-3 15,0 5 6-15,-3 6 0 0,1 1 2 16,-1 3 0 0,2 2-1-16,0 0-3 0,0 1-4 15,3-2 3-15,-1 2-2 0,4-3 1 0,0-1 0 16,1-5-4-16,0-4 3 0,4-2-2 0,2-2 0 0,2-3 2 15,3-3-3-15,0-2 4 0,2-2 2 0,4-4 0 0,0 1 3 0,2-6 1 16,1-4-1-16,0-1-4 0,1-2 0 16,-1-2-7-16,-3-1-2 15,1 1 4-15,-3-4-5 0,-3 1 6 0,1 1-2 0,-2 0-2 16,-2 2 7-16,-3 3-4 0,0 0 0 16,-2 4 7-16,-3 4-8 15,0 0 6-15,-1 3-1 0,0 0-1 0,0 0 4 0,0 0-4 16,0 0-1-16,-1 5-2 0,-3 3-1 0,1 4 0 0,-2 3-1 0,0 3 6 0,-1 1-2 15,-1 3 2 1,1 1 2-16,0-1-6 0,2 3 5 16,0-1-5-16,0 2 0 0,1 0 6 0,0 2-10 0,1 3-1 0,2 1-17 0,-4-2-39 15,3 3-69-15,0 1-183 0,-2-8-856 16,2-11-591-16</inkml:trace>
  <inkml:trace contextRef="#ctx0" brushRef="#br1" timeOffset="135754.71">13613 8468 0 0,'0'0'155'0,"0"0"183"0,0 0-71 0,0 0-6 0,0 0-6 16,0 0-17-16,0 0-16 0,0 0-13 15,0 0-25-15,0 0-15 0,0 0-25 0,0 0-32 0,-17-1-21 16,17 1-24-16,0 0-16 0,4 0-12 0,-2 1-14 16,0-1-2-16,4 1 1 0,-1-1 1 15,4 1 1-15,2-1 1 0,2 1-1 0,3-1 3 0,-1 0 8 16,2 0-3-16,1 0 0 0,1 0 1 16,1 0-11-16,0 0 2 31,3 0-2-31,2-2 0 0,3 0 2 0,5 0-4 0,3-2 0 15,2 1-3-15,5-2-4 0,6 1 3 0,3 0 1 16,4-2-3-16,7 2-4 16,1-2-2-16,5-1-3 0,2 2-2 15,3-1 10-15,-1 1-5 0,3-1 1 0,-3 1 2 16,-2-1-10-16,-3 0 4 0,-3 1 1 0,-4-1-5 0,-3 2 7 0,-5-2-2 0,-3 1-5 16,-7 1 4-16,-3 1-4 15,-7-2-1-15,-6 2 3 0,-7 0-2 0,-7 1 0 0,-3 1 5 0,-4 0 4 16,-4 1 7-16,-2 0 12 0,0 0 0 0,0 0 1 0,0 0-4 15,-2 0-15-15,-4-3-3 0,2 2-7 0,-4-1-6 0,-2-1 7 16,2 2-3-16,-1 0-3 0,2 1 4 0,-1-2-2 16,1 1 0-1,5 0 0-15,0 1 0 0,-2-1-7 0,3 1-6 0,1-2-4 16,0 1-11-16,0 0 0 0,0 0-12 16,0 0-16-16,0-1-15 0,-2 0-41 0,2 0-45 0,0-1-94 0,-1 0-221 15,1 1-545-15,0-1-453 0</inkml:trace>
  <inkml:trace contextRef="#ctx0" brushRef="#br1" timeOffset="136526.3036">15104 8042 557 0,'0'0'799'0,"0"0"-556"16,0 0 39-16,0 0-28 0,0 0-1 0,0 0-37 0,0 0-35 16,0 0-37-16,0 0-28 0,0 0-21 0,0 0-20 15,0 0-19-15,0 0-18 0,-27-52-14 16,27 52-3-16,0 0-11 0,0 0-1 0,0 0-3 0,5 2-7 16,-1 0 3-16,5 1 2 0,1 1 0 15,4 2 4-15,5-1 0 0,1 2-1 0,5 0 3 16,0 0-2-16,2 2-2 0,-4 0 2 15,3-2-2-15,-3 2-3 0,0 1 1 0,-2 1-3 16,0-2-1-16,1 2 5 0,1 1-4 16,-7-3 2-16,3 2-1 0,-2-1-4 0,-3 1 2 0,-2-2 2 15,2 0-2-15,-4 0 4 16,-4-1-1-16,2 2-4 0,-2 0 2 0,-3-2 0 0,-1 0 0 16,-2 0 4-16,0-1-2 0,0 0-1 15,0 1 0-15,0 0 1 0,0 0-1 0,-2-1 2 16,-5 1 1-16,3 0-1 0,-4 0 2 15,0-1-3-15,-2 1 1 0,-1-2 2 0,0 0-2 16,-3 1 2-16,-2 0-2 0,1 0 0 0,-2 1-1 16,-3 1 0-16,1-1 0 0,0 2-1 0,1-3 2 15,-4 2-3-15,0 0 0 0,0 1-1 16,-2 1-1-16,-3 0 2 16,3 0 1-16,-4 0-1 0,0 1 0 15,4-2-1-15,-3 1 0 16,6-2 1-16,-1-2 1 0,1-1 0 0,1 1 0 15,1-1-2-15,0 0 0 0,6-1 2 0,0-2-1 0,2 1 1 0,3-1 0 0,2 0-2 0,1-1-1 0,-1-1 2 16,5-1-1-16,-1 0 3 0,1 1-2 16,-2-1-1-16,2 2 1 0,1-2-4 15,0 1 3-15,-1-1 2 0,1 0-1 0,-1 0 0 0,1 0 1 16,0 0-4-16,0 0 2 0,0 0 1 0,0 0 0 16,0 0 1-16,0 0 1 0,0 0-4 0,0 0-1 15,0 0 3-15,0 0-1 0,0 0 1 0,0 0-1 16,0 0 0-16,0 0 0 15,0 0 0-15,0 0 1 0,0 0 1 0,0 0 0 0,0 0 2 16,0 0-4-16,0 0-3 0,0 0-2 16,0 0 1-16,0-1 1 0,0 1-2 0,0 0 3 15,0 0-8-15,0 0 1 0,0-2-1 0,0 2-2 16,0-1 2-16,0 1-5 16,0 0-5-16,0 0-22 0,0 0-7 0,0 0 3 15,0-1-7-15,0 0 4 0,0 1-20 0,0-1-50 0,0 1-65 16,-1 0-93-16,0 0-217 0,0 0-510 0,0 1-102 0</inkml:trace>
  <inkml:trace contextRef="#ctx0" brushRef="#br1" timeOffset="138608.9188">17439 7266 241 0,'0'0'272'0,"0"0"-27"15,0 0-12-15,0 0-8 0,0 0 5 0,0 0-20 0,0 0-24 0,0 0-30 0,0 0-21 0,0 0-20 0,0 0-21 16,0 0-14-16,0 0-20 0,0 0-11 16,-89-92-2-16,78 88 4 0,1 0-2 0,-2 1-6 15,-3 0-8-15,3 1-7 0,-1 0 0 16,-4-1 2-16,1 1 1 0,-2 2-4 0,0-2-6 0,-1 2-3 16,0-1 2-16,-2 1-1 0,0 0 6 15,0 0 0-15,2 0-5 16,-1 3 1-16,6-2-8 0,-4 1 0 15,2 1 0-15,-1-1-2 0,0 0 2 0,-3 2-1 0,1 1 0 16,-1-1-1-16,3 1 2 0,-2 1 2 16,1-1-2-16,-1 1 4 0,0 1-8 0,3 1-2 0,-2 1-1 0,-1 0-4 15,-2 2 4-15,3 1 0 0,-2-1 0 0,0 1 4 16,0 3-4-16,-1-1 0 16,-1 2 0-16,2-1 2 15,-2 2-1-15,-1-1-1 0,-1 2-1 0,2 2-2 0,-1 1 3 16,-3-1 1-16,2 1 0 0,-4 3 4 0,4-1-5 0,-3 1-1 15,0-1 0-15,0 0-3 16,0 0 5-16,3 0-1 0,-4-1 1 0,7-1 0 16,-1 0-3-16,0-1 0 0,3 0 0 0,-1 2 3 15,0-1-1-15,2-1 0 0,-1 3-1 16,5-1-5-16,-4 0 6 0,5-1-1 0,-4 2 2 16,4 1 3-16,-4 0-4 0,5-1-2 0,-2 0-2 0,-1-1 1 15,4 0 1-15,-1-2 0 0,-3 2 3 0,2-1-1 0,1 2 4 16,-1 0-1-1,-2 0 0-15,4 1 0 0,-1 2-4 0,1-2-1 0,-1 4-2 0,2-2-2 16,-3 2 4-16,2-1-2 0,4 3 3 16,-2-1 0-16,-2 1-3 0,1 1 1 0,0 4-3 0,-4 0 3 15,4 3 0-15,0 0-1 0,-1 1 2 16,2 1-2-16,3 2 0 16,-2-1 2-16,0-2 0 0,4-1 2 0,-1 2-3 15,3-4-1-15,2 2-1 0,0 0-1 16,0 0 2-16,5-1 2 0,0 0 2 0,4 0-5 0,0 1 2 15,2-2-3-15,1 0-1 0,0-1 3 0,6 2-2 16,0-3 2-16,3 1-1 0,2-3-2 0,2 2 5 0,5-1-1 16,5 0 3-16,2-2 2 0,3-2-5 15,2 0 1-15,2-2 0 0,3-2-3 0,0 0 7 16,7-2-1-16,-2-1 3 0,0-3-5 0,1-3 3 16,2 0-5-16,1-1-1 0,2-4 7 0,-3-2-9 15,4-2 6-15,-1-4 1 0,-2-1-5 0,2-1 6 0,-4-1-3 16,3 0 1-1,-3-5-1-15,3-1-2 0,-2-1-2 0,-4 1 0 0,3-3 2 16,-1-1-2-16,-2 0 3 0,1-2 1 0,0-2-5 16,-2-1 7-16,1-3-4 0,-2 0-1 0,-1-1 3 15,0 0-8-15,1 1 5 0,0 0 0 0,-2 0-3 16,3 0 7-16,-3-1-4 0,-5-1 2 16,2-2 0-16,-1-1-3 15,-1-3 0-15,2-2-1 0,-3 1 1 0,2-3 1 0,-1-3 3 0,-3 0 1 16,-1-3-3-16,-1-4 4 0,-2-1-4 15,-1-2-1-15,-2-2 9 16,-3-3-9-16,-4-2-2 0,-2-4 0 0,-2-1-5 0,-2-1 6 0,-1-2 5 16,0 0 0-16,-3 1-2 0,-5-2-3 15,1 2 0-15,-5 0 0 0,-2 1-1 0,-2 1 4 16,1-1-2-16,-3 1 3 0,0 0-3 0,-4 1 1 16,-1-2 0-16,-3 5-2 0,-1 0 5 0,-1 0-4 0,0-1-2 15,-2 2 0-15,1 0-2 0,0 2 3 16,-1 0 2-16,1 2 0 0,-2 1 2 15,2-1 0-15,-2 0-2 0,-3-1 1 0,1 1-2 0,-5 0 0 16,0-1 0-16,-1 4 0 16,-4 0-1-16,1 4 1 0,-4 1-1 0,1 2-2 0,-2 3 1 15,-1 1 0-15,-2 0-3 0,-2 5 3 16,-1 1-6-16,-4 4 4 0,2 1 1 0,-4 3-1 0,1 3 8 16,-1 2-7-16,-3 0-2 0,3 5 1 15,-5 1-5-15,1 2 8 0,-1 4-1 0,-1 1 0 0,-3 0 0 16,1 1-6-16,0 10 2 15,-1 1-3 1,-2 4-2-16,-1 4-9 0,1 2-6 0,0 3-8 16,1 1-11-16,-1 2-2 0,3 1-14 0,-2 2-12 15,5-3-35-15,3 2-58 0,5 0-96 16,9-2-248-16,7-8-552 16,10-8-423-16</inkml:trace>
  <inkml:trace contextRef="#ctx0" brushRef="#br1" timeOffset="139142.556">17270 7194 370 0,'0'0'199'0,"0"0"-26"16,0 0 66-16,0 0 25 0,0 0 15 0,0 0 5 0,0 0-18 16,0 0-18-16,0 0-35 0,0 0-41 15,0 0-35-15,0 0-42 0,0 0-33 16,0 0-26-16,38-113-28 0,-41 117 1 0,-1 2 2 16,-2 6 7-16,-3 3 10 0,-1 7-2 0,-2 1-3 15,-2 5-3-15,2 5-3 0,-5 5-1 0,2 4 4 16,-5 6 3-16,-1 6 0 15,-4 2 1 1,3 6-4-16,-2 3-5 0,-2-1 0 16,3 4-4-16,-2 0 0 0,1 1 2 15,-1 0-4-15,-1 1 7 0,-1-1-2 0,2 1-3 0,-3 1 4 0,3 0-2 0,-2 0 1 16,2-3 0-16,-1 4-3 0,1-1-5 0,1 0 1 0,3 1 1 16,0 2-4-16,0-1 5 0,0 1-3 0,-2-2-1 15,4-1 4-15,-1-3-5 16,1-4-1-16,0-3 1 15,4-1-4-15,-1-1 4 0,0-1 1 0,2-2-3 16,2-7 2-16,0-4-2 0,3-6 0 0,-1-5 1 16,1-2 2-16,0-3 0 15,3-3-2-15,-1-3-2 0,0-4-2 0,4-3-2 0,-2-6 5 16,3-3-1-16,1-4 3 0,0 0 0 0,1-2-9 16,0-1-3-16,0 0-5 0,0-1-7 0,0-4-8 0,0-1-28 0,0-1-42 0,0-7-55 0,1-1-86 15,1-8-152-15,4 5-422 0,-4 4-816 16</inkml:trace>
  <inkml:trace contextRef="#ctx0" brushRef="#br1" timeOffset="139635.5901">18035 7061 1587 0,'0'0'110'0,"0"0"17"0,0 0 41 16,0 0 32-16,0 0 3 0,0 0-5 15,18-117-31-15,-18 112-25 0,0 2-20 0,0 2-27 16,0 1-30-16,0 0-30 0,0 0-24 0,0 1-17 16,0 4-1-16,-1 5 2 0,-1 5 5 15,-2 4 12-15,-1 8 2 0,-1 5 1 0,-3 5 0 16,1 3-1-16,-4 7 1 0,-2 3 5 0,0 6-5 15,-4 3 4-15,-4 4-1 16,-1 6-5-16,-1 2 4 0,-1 4-2 16,-4 2 0-16,1 1-1 0,1 0 0 15,-1 2 0-15,0-1-2 0,-1 3 5 16,-1-3-6-16,0 3 1 0,-1 1 3 0,-1-1-9 0,0 3 6 0,-3-1 2 16,2 0-6-16,1 0 6 0,0-1-5 0,1 1-5 0,0-3 1 15,1 0-6-15,1-5 5 0,0-3 1 16,6-1 0-16,-4-3 4 0,3-2-4 15,-3-1-3-15,6-4-2 0,1-4-2 0,0-6 3 16,6-8 5-16,-2-5 0 0,5-7 1 0,2-2-5 16,-2-5-2-16,4-2 0 15,0-3 0-15,1-2 3 0,1-5-2 0,-1-3-1 0,4-1-6 0,-2-5-5 0,1-1-4 16,2-2-13-16,1-1-10 0,0 0-26 16,0-4-58-16,0-3-101 0,-1-1-232 0,0 0-674 15,1 2-443-15</inkml:trace>
  <inkml:trace contextRef="#ctx0" brushRef="#br1" timeOffset="140155.2448">15625 8606 1278 0,'0'0'233'0,"0"0"-63"0,0 0-3 0,0 0-23 15,0 0-9-15,0 0-4 0,0 0-12 16,0 0-7-16,0 0-11 0,0 0-18 0,0 0-24 0,0 0-21 16,0 0-12-16,0 0-6 0,16-23 8 15,-10 27 8-15,8 1 4 0,-1-2 3 0,5 0-6 16,1 0 1-16,4 0-1 0,3-3 1 0,7 2 5 16,2-2-1-16,8 0 2 0,8 0 3 15,13 0-2-15,2-6 0 0,14-1-8 0,5 1-10 16,10-4-9-16,7 2-6 0,4-3-4 0,11 2-1 15,-1-2 2-15,5 0-1 0,-1 4-3 16,-2-2 0-16,-1-1-2 0,-4 1-1 0,-2 0 3 16,-9 0-1-16,-3 0 2 15,-11 1-1-15,-7 1-2 0,-7 0 2 0,-10 0-5 16,-6 1 2-16,-10 1 3 0,-6 1-3 0,-8-1 3 0,-9 3-1 16,-9-2-1-16,-5 2 2 0,-7 1 3 15,-2 0 1-15,-2 1-3 0,-3-2-17 0,-4 1-25 16,-7-3-33-16,-2 0-44 0,-10-1-72 0,-5-1-208 15,6 3-758-15,5 0-488 0</inkml:trace>
  <inkml:trace contextRef="#ctx0" brushRef="#br1" timeOffset="140616.4207">16406 7842 101 0,'0'0'323'0,"0"0"69"0,0 0-28 0,0 0-12 0,0 0-58 0,0 0-66 16,0 0-45-16,0 0-19 0,0 0-22 16,0 0-27-16,0 0-33 0,0 0-26 0,0 0-14 0,10-31-7 15,-10 37 7-15,0 2 12 0,0 3 10 0,0 4 6 16,-2 1-2-16,-5 3-10 0,-2 2-4 16,0 3-13-16,-1-1-10 0,-2 3-5 15,0 2-10-15,-1 2 3 0,-3 1-4 0,4 0-1 16,-5 0-4-16,5 0-1 15,1-1-3-15,-1-2 0 16,1-1 3 0,-2-3-4-16,2 0 0 0,4-4 0 0,-3-4-5 0,3-3 5 15,0-3 3-15,3 0-1 0,-2-3-2 0,3-1-14 0,1-1-15 0,0-3-23 0,0 1-31 0,2-3-34 0,0 0-56 16,0 0-107-16,0 0-200 0,0-4-508 0,0 3-371 16</inkml:trace>
  <inkml:trace contextRef="#ctx0" brushRef="#br1" timeOffset="140987.5699">16272 7825 1371 0,'0'0'346'16,"0"0"-44"-16,0 0-78 0,0 0-24 15,0 0-26-15,0 0-34 0,0 0-25 0,0 0-30 16,0 0-18-16,0 0-11 0,0 0-11 0,0 0-7 15,0 0-9-15,141-101-6 0,-117 94-4 16,1-1-3-16,-1 2 0 0,-1 0-2 16,3 0-1-16,-3 0-2 0,-2 2-5 0,1-1-1 0,-2 3-2 15,-2-2 0-15,-5 3-1 0,-2 0 0 16,-3 1-1-16,-1 0-2 0,-4 0 3 16,-2-1-2-16,-1 1 1 0,0 0 2 0,0 0-4 0,0 0-1 15,0 0-1-15,0 0-6 0,0 0-2 16,0 0-13-16,-1 0-8 0,0 2-14 0,-3 1-23 15,-1 2-22-15,1 1-56 0,-4 1-100 0,-1 1-215 16,-1-2-450-16,2-1-363 0</inkml:trace>
  <inkml:trace contextRef="#ctx0" brushRef="#br1" timeOffset="141248.8968">16252 8026 0 0,'0'0'186'0,"0"0"269"0,0 0-46 0,0 0-35 0,0 0-14 0,0 0-46 0,0 0-52 0,0 0-63 0,0 0-55 0,0 0-30 0,0 0-14 0,0 0-7 16,0 0-6-16,18 16-11 0,-4-18-15 0,3 1-11 0,-1-3-11 0,3 2-13 0,1-2 0 0,1 1-1 16,-2-2-2-16,2 1 0 0,0 0-8 0,-2-1-7 15,1 3-2-15,0-2-2 0,-5 1 1 16,2 0-1-16,-5 1 2 0,2 0-2 0,-4-1-3 0,-4 0 2 15,1 3-2-15,-5 0 6 0,1 0-4 16,0 0 0-16,-2 0-1 0,-1 0-6 0,0 0 6 16,0 0-1-16,0 0 2 0,0 0-1 0,0 0-17 15,0 0-20-15,1 0-34 0,1 0-55 16,2 0-88-16,1 0-243 0,-3 0-661 0,3 0-380 0</inkml:trace>
  <inkml:trace contextRef="#ctx0" brushRef="#br1" timeOffset="148303.6872">16031 8765 1477 0,'0'0'360'0,"0"0"-72"16,0 0-70-16,0 0-13 0,0 0-22 0,0 0-25 16,0 0-31-16,0 0-27 0,0 0-14 0,0 0-16 15,0 0-7-15,0 0-5 0,31-57-11 16,-31 57 1-16,0 0-6 0,0 0-7 0,0 3-11 15,-2 0-4-15,0 2-9 0,1 2 2 0,-3 5 11 16,2 3-3-16,1 4 3 0,-1 4 0 0,-3 0-10 16,3 2 2-16,1-1-3 0,0 1-3 15,1-2-1-15,0 0-2 0,1-4-2 0,3 0-3 16,4-3-4-16,4-2 6 0,2-3 1 0,-1-3 2 16,4-2 2-16,-2-4-6 0,3-2 3 15,0 0-4-15,-2-7 7 16,3-1 0-16,-2-2-2 0,-2-2 1 0,1 1-6 15,-3-3 5-15,2 0-2 0,-3-1 2 0,-1-1 8 16,-1 3-12-16,-1-1 1 0,-3 1-1 16,1 3-6-16,-4 1 10 0,2 4 3 0,-3 0-1 15,-2 2 2-15,0 2-4 16,0 1 1-16,0 0-1 0,0 0 2 0,0 0-1 0,0 1-3 0,0 3-3 16,-1 3-5-16,-2 3 6 0,-2 5 5 0,1 5 1 15,-2 3 7-15,-2 5-10 0,2 0-1 16,-1 4-2-16,-1-2-7 0,2 2 10 0,-2-1-3 15,0 0 1-15,-2-1-4 0,2 1-19 0,1-2-16 16,1-3-33-16,2 0-52 16,0-6-128-16,3-5-707 0,1-6-891 0</inkml:trace>
  <inkml:trace contextRef="#ctx0" brushRef="#br1" timeOffset="150408.828">22727 4495 0 0,'0'0'0'0,"0"0"0"0,0 0 0 0,0 0 235 16,0 0 52-16,0 0 8 0,0 0-16 0,0 0-49 0,0 0-30 15,0-124-37-15,-2 112-29 0,-2-2-11 16,2 3-6-16,-2-2-3 0,-3 0 16 0,3 1-14 16,-3 0-17-16,-1-1-11 0,0 2-22 0,0 0-14 15,0 1-6-15,-2 1-10 0,-1 0-18 16,-2-1-1-16,-2 4-1 0,1-3 5 0,-2 2 15 15,-2 2 1-15,3 0 1 0,-3 0-6 16,-3 0-15-16,-1 0-4 0,-5 1-3 16,3-2-6-16,-5 2 5 15,-2 0 4-15,0 1 2 0,0 0 4 0,1 0-3 0,1 0-2 0,0 1-2 0,-1 0-2 16,1 1 0-16,3-1-1 0,-3 1-1 0,0 1-6 16,3 0 1-16,2 0 0 15,2 1 1-15,-1 3 6 0,2 0-6 0,-2 1-2 16,0 1 0-16,0 1-4 15,-4 1 2-15,3 0 4 16,-4 1-1-16,2 0 1 16,0 2-2-16,-1-1-1 0,4 1 0 0,0 1 3 0,-2 2-2 0,2-2 1 15,1 2-1-15,-2 0-2 0,-1 1 3 16,3-1 0-16,-2 6 0 0,-1-4 4 0,3 4-1 0,-6 0 0 0,4 1 1 16,-4 3-5-16,3-1 0 0,-1 3 2 15,2-3-2-15,-1 4-1 0,2 0 3 0,-2 3-2 16,0-1 1-16,1 0 1 0,-1 0-3 0,3-1 1 15,3-2-1-15,-1-3-5 0,6-3-1 0,1 0 2 0,1 1 0 16,0 2 3-16,1 1 2 0,-2 1 1 0,-2 1 0 16,3 3 1-16,-1-1-2 0,0 0-1 0,0-3 0 15,3 3-2-15,-1-3 4 0,0 1-3 16,1 2 2-16,-1 2 1 0,-1 1-6 16,-1 2 4-16,-2 2-1 0,3 2 0 0,-2-2 1 0,3 1 2 15,-2-1-3-15,2-1 3 0,0 0-1 16,1 0-1-16,1 0 0 0,2-1-1 0,2 0-1 15,-2 0 3-15,4-3 0 0,-3 1 0 0,2 1 5 16,4-3-5-16,-1 0-1 0,1 0 1 0,0 0-6 16,0 1 4-16,1 0 3 0,4 2 0 0,1 0 3 0,2 1-3 15,-1 1-1 1,2-4-1-16,2 0 4 0,0-1-5 16,3 1 1-16,-2-2 0 0,6 3-7 0,-2 0 8 0,2 2 1 0,4-1 3 15,0 2 8-15,3-5-6 0,1 0 4 0,3 0-2 16,0-3-4-16,3-1 3 0,2-2-1 0,-1-1-2 0,-1-1 2 15,2-1-2-15,0-1 1 0,0 1-2 0,4-2 0 16,0-3 2-16,-2 0 0 0,3 0 2 16,1-1-3-16,2-1 2 15,1-2-1-15,2 2-3 0,-2 0 3 16,4 0-3-16,-3 0-1 0,0 1 2 0,2-1-4 0,-4 1 1 0,1-4 1 0,-3-1-1 0,0-2 3 16,2 0-1-16,0-3 0 15,-1 1 1-15,2-4 0 0,-2-1-2 0,-2 0 1 16,-2 0-1-16,2-1-2 0,-1-4 3 0,-1 0 0 15,3-1-2-15,3-2 2 0,-1-2 0 0,2 2-1 16,-1-3 0-16,3 1-3 0,-3-2 2 16,-2-1 1-16,2 0 0 0,1 0 1 0,0-2-1 15,-2-1 1-15,7 2 1 16,-6-2-2-16,3 0 1 0,-2-2 1 0,-2 0-2 0,5-3 1 0,-4-1 1 16,0-3-1-16,3-3 0 0,-3 1 2 15,4-3-2-15,-5 0-1 0,1-3 0 0,-2-1 1 16,0 0-2-16,0-3 4 0,-1 1 3 0,-2 0-3 15,-5-1 5-15,-3-1 3 0,1 1-4 0,-1-4 5 16,-1-2-5-16,-1 0-2 0,-2 1-2 16,1-2 1-16,-5 1 4 15,-1 1-1-15,-1-1 1 0,1-3-1 16,-2 2-5-16,0 1 1 0,-5 1-2 0,1 0 3 16,-3 5-1-16,-3 0 0 0,0 0 0 0,-4 2-8 0,2-2 6 0,0-4-2 15,-4 0 0-15,0-2 7 16,-2-1-7-16,3-2-2 15,-4 0 2-15,0 2-7 0,-5-1 6 0,-1 3 3 0,-2 1 0 0,-3-1-1 16,-4 0 0-16,3 0-2 16,-7 2-2-16,0-1 4 0,-1 2-4 0,-1 1 0 0,1 0 0 15,-2 0 0-15,1-2 0 0,0 3 1 0,-2-3-1 0,-3 5 3 0,2-1-1 16,-3 2 0-16,4 1 1 0,-4 3-4 0,3 2 0 16,-3-1-2-16,2 6-2 0,-3 0-2 15,-2 1 2-15,0 2 1 0,-3 2 2 16,-4 0 1-16,-2 1-3 15,-1 2 2-15,-4 1 0 0,-6 2-2 0,-1 2 1 0,-2-1 2 0,-6-2-3 16,-2 4 4-16,0 1-2 0,-3-1 1 0,-4 2 3 16,3 1-2-16,-3 2 1 0,-2-1-2 0,1 5-2 0,1 0 1 15,0 0-2-15,-2 6-6 16,1 0-5-16,4 3-8 0,-2 3-11 16,3 2-4-16,1 3-20 15,4 1-21 1,0 1-29-16,7 5-39 15,4-1-76-15,5 4-218 0,12-7-583 0,13-7-590 0</inkml:trace>
  <inkml:trace contextRef="#ctx0" brushRef="#br1" timeOffset="151051.9484">22465 4013 148 0,'0'0'181'0,"0"0"41"0,0 0 49 0,0 0-2 0,0 0-11 0,0 0-21 15,0 0-13-15,0 0-11 0,0 0-23 16,0 0-18-16,0 0-25 0,0 0-36 0,0 0-36 15,0 0-29-15,-57-79-31 0,57 79-11 16,0 0-10-16,0 1-3 0,0 5 4 0,-2 5 6 0,0 1 11 16,0 6 4-16,-1 6 1 0,-3 4-2 15,2 2 3-15,-4 8 3 0,-2 2 0 16,-2 6 8-16,-5 3-10 0,1 6 2 0,-3 2 0 16,0 5-4-16,-2 2 3 0,1 0-5 15,2 0-4-15,-1-4-3 16,0 0 3-1,4-1 7-15,-1 4 1 0,-3-3 7 0,5 3 0 16,2 0-3-16,-3-1-3 0,4 0-7 0,2 0-1 0,0 3-1 0,2 0 1 16,0-2-1-16,-2 1-3 0,1 0-1 0,1 1 0 0,-1 2 1 0,-1 1 3 15,0-2 0-15,-1 1 0 0,-1 0 2 16,0-3-3 0,-1-2 1-16,-4-5-2 0,4-3-5 0,-3-4 3 0,0-3 0 0,-2-1 4 0,2-3 6 0,-2-1-5 0,3-5 0 15,-2-5-2-15,4-5-6 16,2-5 3-16,0-4-1 15,1-3 1-15,5-2-2 0,-3-4-3 0,5-4-5 16,-2 0-10-16,2-3-10 0,1-2-19 0,1 0-21 0,0 0-30 0,0 0-43 16,0-5-94-16,0 1-323 0,0 1-637 0</inkml:trace>
  <inkml:trace contextRef="#ctx0" brushRef="#br1" timeOffset="151645.1733">23120 4092 1160 0,'0'0'116'0,"0"0"-32"0,0 0 13 16,0 0 36-16,0 0 36 0,0 0 14 15,0 0 15-15,0 0-3 0,0 0-52 0,0 0-34 16,0 0-41-16,0 0-48 0,0 0-26 0,0 0-34 16,57-98-40-16,-57 104 26 0,0 5 26 15,0 4 45-15,-1 7 48 0,1 3-13 0,-2 4-16 16,-1 3-15-16,-3 5-7 0,2 3 0 16,-4 4 1-16,-2 6 7 0,0 2 5 0,-2 5-2 15,-3 3 5-15,3 1-3 0,-3 3-2 16,-1 1-5-16,-2 0 3 0,2 3-1 15,-2-1 6-15,-1 4 10 0,0 2-6 0,0 0 0 16,4-4-7-16,-3 2-8 0,-1-1 4 16,-1-1-2-16,0 0 0 0,4-1 3 0,-2 1-4 15,0-3 4-15,4 2-4 0,-1-2-2 0,3-3 2 0,2-1-8 16,0-1 1-16,-1-2-2 0,2 0-4 16,0-2 5-16,-2-2-1 15,2-3 0-15,3 2 6 0,-3-4-3 16,-1 0 0-16,2-2 1 0,0-3-3 0,3-5-2 0,-4 0 1 15,2-6-1-15,3-1-3 0,-3-2 2 0,3-1 0 0,-4-4-2 16,0-3 6-16,4-4-3 0,-3 0 2 0,-1-3 1 16,4-4-2-16,-2-3 2 0,4-5 0 15,1-1-1-15,0-2 0 0,1-1-3 0,0 0-5 0,0 0-7 16,0 0-11-16,0-1-14 0,0-5-33 0,0-2-43 16,0-5-74-16,0-3-132 0,0-4-293 15,0 6-575 1,0 2 136-16</inkml:trace>
  <inkml:trace contextRef="#ctx0" brushRef="#br1" timeOffset="152342.6622">20908 5347 263 0,'0'0'133'16,"0"0"-12"-16,0 0 69 0,0 0 6 0,0 0 12 15,0 0 4-15,0 0-45 0,0 0-9 16,0 0-19-16,0 0-25 0,0 0-26 0,0 0-37 0,0 0-25 16,0 0-13-16,-110-23 6 0,111 23 11 15,4 3 45-15,-1-1 31 0,4 0 10 16,2 2 4-16,2 0-36 0,1 0-27 0,4 1-9 15,-1-3-9-15,2 2-5 0,1 1-3 0,2-3-3 16,2 1 0-16,3-1 5 0,-1-2 6 16,6 0-4-1,4 0-1-15,1-1-5 16,2-1-9-16,4-2 1 0,4 0 4 0,0-1 1 16,8 3 10-16,7-4-5 0,5-1-8 15,11-1-5-15,4 1-9 0,9-1 2 16,5 0 1-16,13 1-1 0,1 0 3 0,9 1 2 15,4 1 2-15,6 2-2 0,-2 1-2 0,-2 1-4 0,3-1-3 0,-10 2 1 0,0 0-7 16,-10-1 6-16,-5 1 1 0,-3-3 0 0,-8 2 6 0,-7-2-7 0,-7 0 0 0,-8 0 2 16,-14 0-2-16,-4 1 0 0,-10-2 2 15,-6 1-1-15,-10 0 0 0,-4 0 1 0,-8 2 3 16,-6 0 7-16,-5 1 16 16,-2 0 2-16,0 0 4 0,0 0-4 0,0 0-13 0,0 0-2 0,-2 0-6 15,2 0-5-15,-1 0-1 0,0-1-6 0,1 1-2 16,-1 0-4-16,1 0-13 0,-2-1-10 15,-2 1-20-15,2-3-26 0,-4 1-56 16,-5-1-65 0,-4 0-156-1,2 1-427-15,-1 1-939 16</inkml:trace>
  <inkml:trace contextRef="#ctx0" brushRef="#br1" timeOffset="153005.0649">21753 4471 0 0,'0'0'0'0,"0"0"0"0,0 0 389 16,0 0 10-16,0 0-57 0,0 0-30 15,0 0-17-15,0 0-26 0,0 0-36 16,0 0-34-16,0 0-40 0,0 0-31 0,0 0-33 0,0 0-32 15,35-78-14-15,-40 77-14 0,-4 0-7 0,1 0-1 16,-4 1-6-16,-1 0-5 0,-5 1 1 16,-2 3 2-16,-1 1 1 0,0 2 4 15,-1 0-2-15,-1 3-4 0,0 1-2 0,2 1-4 0,1 1-3 16,-1 3 4 0,1 3 2-16,0 4 0 15,-2 2 0-15,1 0-5 0,1-1-4 16,2 0-1-16,5-2-1 0,3 3 1 15,0-3-3-15,5-1 0 0,1 0 2 0,4 0 0 0,-1-5 1 16,2 1 3-16,7-3 2 0,1-3-4 0,3 0 8 0,0-1 2 0,5-3-3 0,-1-2 4 0,1-2-4 16,1-2-4-16,-1-1 0 0,3 0 2 0,0-2 6 15,4-5 3-15,0-1 0 16,2-1-6-16,-5 1-4 0,-1 1-1 16,-7 0 2-16,-1 0 2 0,-2 1-2 0,-2 2 0 0,0-1 0 15,-6 4 1-15,-2 0 4 0,0 1 1 0,0 0-1 0,0 0-1 16,0 0-3-1,0 0-3-15,0 0-4 0,0 0-3 0,0 0 0 0,0 1-3 0,0 0-1 16,-1-1-5-16,0 2-5 0,0 3-3 0,-4 2 6 16,3 5 5-16,-1 0 3 0,-4 3 6 15,4 0-4 1,-4 3-2-16,4-2 3 0,-4 3-2 0,3 1 0 0,-2 0 1 16,2 2 3-16,-3 1-3 0,2 1 1 0,-1 2-18 15,-2 0-32-15,4 3-49 0,-3-3-120 16,4-5-359-16,-3-7-895 0</inkml:trace>
  <inkml:trace contextRef="#ctx0" brushRef="#br1" timeOffset="157446.8251">21260 5592 0 0,'0'0'0'0,"0"0"107"15,0 0 176-15,0 0 20 0,0 0 19 0,0 0 7 0,0 0-37 16,0 0-46-16,0 0-40 0,0 0-57 0,0 0-10 16,10-65-7-16,-9 62-10 0,1-1-3 15,-2 2-13-15,0 1-7 0,1 1-16 0,-1 0-22 16,0 0-9-16,0 0-18 0,0 0-14 0,0 0-7 0,0 0-9 16,0 3-6-16,-1-2-5 15,-1 5 1-15,-1 5 6 0,1 3 9 0,-4 6 12 0,1 2-6 16,0 1 0-16,0 1-6 31,0 0 0-31,1 2 3 0,1-2-3 0,-1 0-1 16,2-1-3-16,1-3-2 0,1 2 1 0,0-4 5 0,3-1 0 15,2-2 0-15,1-2 0 16,0-1 0-16,3-1 0 0,2-2 2 0,-1-1-1 0,1-4 1 0,5 0 1 0,-3-3 0 0,3-1-1 0,-1 0 0 16,2-6-2-16,-2-2 0 15,3-2-1-15,-1 0-1 0,-3-2-2 0,3-2-1 0,-4 0 0 16,-3-1-2-16,-1 1 3 0,0 1 1 15,-5 1 0-15,3 2 1 0,-5 2 1 16,-1 0 1-16,0 2 0 0,1 3 2 0,-2-1 0 0,0 3-1 0,0 1 0 16,0 0-2-16,0 0-3 0,0 0-1 0,0 0-3 15,0 0-5-15,0 2-2 0,-2 3-7 0,1 2 6 16,0 3 3-16,-1 4 5 0,-1 2 9 16,-1 3-8-16,2 2-1 0,-2 0 0 0,-2 2 1 15,1 1 0-15,0 2 1 0,-2 1 1 16,1 3-2-16,-4 2 2 0,1 2-7 15,-2 2-20-15,-5-3-32 0,4 2-52 0,-4 1-101 0,3-7-338 16,6-10-758 0</inkml:trace>
  <inkml:trace contextRef="#ctx0" brushRef="#br1" timeOffset="158451.668">18597 7478 0 0,'0'0'0'0,"0"0"0"0,0 0 0 0,0 0 205 0,0 0 82 16,0 0-30-16,0 0-41 0,0 0-42 0,0 0-36 0,0 0-31 0,0 0-25 0,0 0-15 0,0 0-5 16,0 0 4-16,-84 32 6 0,83-31 5 0,-1-1 0 31,2 2-4-31,0-2 0 0,0 0 0 0,0 0 3 0,0 0 7 0,0 0-5 0,0 0 0 15,0 0-6-15,2 0-7 0,-1 0-7 0,0 0-10 0,2 0-12 16,-1-3-11-16,2 1 20 16,3 0 5-16,3-3 6 0,2 0 5 0,4-1-21 15,0-1-12-15,4-1-7 0,1-2-3 16,3 1-6-16,1-1 0 0,1 0-2 0,1-2-1 0,2 1 1 16,1-1-4-16,0-1 1 15,2 1-2-15,3-1 2 0,-2-1-1 0,1 0 3 0,1 0 6 0,0-1-2 16,5-1 4-16,-2 0 0 15,2 1-2-15,2 1 1 0,1-3-4 0,2 2-3 0,-1 1 0 16,4-2-2-16,0-1 2 0,5 2 1 16,-1-3-1-16,2 0 1 15,-2 1-5-15,3 2 1 0,-4-2-1 0,1 1 0 0,-2 0 0 16,-3-1 0-16,2 1 2 0,-6-1-4 0,1 1 1 0,-3-1 0 0,-1 2-2 16,-1-3 4-16,-1 3 0 15,-2-2-2-15,-1 1 0 0,0 0-1 0,-3 1 1 16,1-1 1-16,-3 1 1 0,0 0 1 15,-2 0 1-15,2 1-1 16,-2 1 0-16,1 0 0 0,1 2-3 0,-2-2 0 16,-3 1-2-16,3 1-1 0,-2 1 1 0,-2-1 1 0,-2 2 1 15,0-2 1-15,-2 1-2 16,0 1-2-16,0 0-1 0,-2 0 0 0,1 0 1 0,-5 1 0 0,0 2 1 0,-4 2 1 0,-1-1-3 16,-2 3 3-1,0 0 0-15,-5 0-1 0,0 0-1 16,0 1 1-16,-2 1 0 15,0 0-1-15,0 0 3 0,0 0-4 0,0 0-7 0,0 0-4 16,0 0-13-16,-2 0-8 0,0 0-8 0,1 0-12 0,-2 0-12 0,0 0-17 0,0 0-41 16,-6 1-59-16,2 1-128 0,-5 1-245 0,3-1-420 15,3-1-59-15</inkml:trace>
  <inkml:trace contextRef="#ctx0" brushRef="#br1" timeOffset="158704.6808">20621 6511 896 0,'0'0'511'0,"0"0"-100"0,0 0-102 15,0 0-54-15,0 0-58 0,0 0-45 0,0 0-33 16,0 0-23-16,0 0-14 0,0 0-9 0,0 0-10 16,0 0-6-16,117-22-5 0,-102 30-5 15,-2 3-1-15,-1 1-7 0,-2 0 2 0,-1 4-6 16,2 1-3-16,-5 3-1 0,-2 2-7 0,0 2-1 16,-3 1-6-16,-1 1-2 0,0 1-3 15,-6 2-3-15,-3 0 0 0,-3 1-1 0,-4-2-1 16,-1 1 1-16,-1-1-2 15,-5-1-11-15,-2-3-13 0,-1 0-24 0,-4-2-36 16,-4 1-64-16,1-3-150 16,5-6-730-16,12-4-730 0</inkml:trace>
  <inkml:trace contextRef="#ctx0" brushRef="#br1" timeOffset="160258.7086">14669 4788 0 0,'0'0'0'0,"0"0"0"16,0 0 0-16,0 0 0 0,0 0 0 0,0 0 111 16,0 0 151-16,0 0 8 0,0 0 1 0,0 0 1 0,0 0-16 15,0 0-33-15,-34-54-30 16,34 52-30-16,0 2-28 0,0 0-26 15,0 0-34-15,0 0-33 0,0 0-20 0,0 0-17 0,0 0-14 16,0 0-15-16,0 0-19 0,0 2-15 16,0 0 12-16,2 1 24 0,0 1 27 0,6 1 25 0,-1-1 0 15,0 2-7-15,4 0-4 0,3 0 3 0,-1-2 5 16,4 0 3-16,-1-1 7 16,4 1 2-16,1-2 0 15,3 0 0-15,1 0 0 0,5-2-2 0,2 1-6 0,6-1-3 0,2 0-7 16,2 1-6-16,4 3-4 15,2-2-1-15,7 1 6 0,0-2 1 0,4 1 1 0,-3 0 1 16,3 3-11-16,0-1-3 0,1 0-2 0,-1 0 1 16,2 1-1-16,-1-2 4 15,3-1 11-15,0-1-1 0,5-1 5 0,-2 1 0 16,4-1-8-16,-4 0 1 0,0 0-7 0,-4-1-1 0,3 1 2 16,-4-1-4-16,1-1 4 15,-5 2-2-15,2 0-5 0,2 0 2 0,-3 0 0 16,1 0 0-16,-3 0 2 0,0 0 1 15,-1 0-4-15,-1 0 2 0,1 2-2 16,-2 1-3-16,-3 2 3 0,2 0 0 0,-2 0 1 0,0 0 4 16,2 0-4-16,-2-1 0 0,2 1-1 0,-1-2-1 0,0 2 4 0,0-3 1 15,0-1 0-15,-2 1 5 0,2-1 3 16,-1-1-3-16,-2 1-2 0,-2-1-1 16,3 0-3-16,-1 1 5 0,-1-1 0 15,4 0-4-15,0 0 7 0,0 1-1 0,3-1-1 0,-3 0-3 0,-5 0-12 16,2 1-1-16,-3 2 7 0,3-2 2 0,2 3 6 0,1-3 0 15,3 0-4-15,1 2 5 0,0-2-2 16,-3 3-4-16,-1-2-4 16,-2 2-2-16,-5-1-4 0,0-1 3 15,-1 1 4-15,1 0-3 0,1-1 7 0,0-1-1 0,1 2-3 16,1-1 4-16,-1 0-6 0,0 0 0 16,1 2 2-16,-2-1-5 15,0 0 5-15,-1 0-1 0,-4 1-4 0,0-1 2 0,1 2 1 16,-1-2 2-16,0 0 0 0,2 0 3 0,-1 0-5 0,-1-1 1 0,3 2 0 15,-2 1-6-15,2-2 6 16,-2 1-6-16,-3-2 4 0,1 0 2 0,0 0-2 0,-5 0 2 0,0 1-2 16,-3-3-1-16,-2 2 0 15,-2-1 1-15,1 1 3 0,1-1-2 0,2-1 4 0,-4 1-4 0,0-1-2 16,-2 1 5-16,-1 2-3 16,-4-2 2-16,1-1 2 0,-4 0-6 0,-3 0 2 0,-1 2 2 15,-1-2-2-15,-2 0 5 0,-4 0-4 0,3 1-2 16,-6-1 2-16,3 0-2 0,-4 1 1 0,2-1-1 15,-3 0-3-15,0 0 1 16,1 0-2-16,-1 0-2 0,0 0-1 16,5 0 8-16,1 0 1 0,5 0 4 0,4 2 4 0,-1-1-10 15,2 0 3-15,0 0-1 0,-1 0-2 16,-1 0 3-16,-2 2-4 0,1-2 0 16,1 0 4-16,2-1-4 0,1 1 4 15,1-1-2-15,0 0 0 0,1 0 1 0,-2 1-1 0,0-1-1 0,-6 2 1 16,0-2 1-16,-3 0 0 0,-3 0-1 0,-2 0 1 0,-3 0-2 15,-1 1 1-15,0-1 2 16,0 0 2-16,0 0 4 0,-1 0-1 0,1 0-3 0,-2 0-1 16,-2 0-5-16,0 0-9 0,-1 0-5 0,-1-3-8 15,-4 0-12-15,1-1-8 0,-3 1-16 16,-2 1-21-16,0-1-31 16,1 0-54-1,-1 2-108-15,-1-3-225 16,4 0-499-16,3 3-109 0</inkml:trace>
  <inkml:trace contextRef="#ctx0" brushRef="#br1" timeOffset="160616.7585">20182 4568 1506 0,'0'0'249'0,"0"0"34"0,0 0 14 0,0 0-34 0,0 0-49 0,0 0-46 0,0 0-48 0,0 0-35 16,0 0-42-16,0 0-21 15,0 0-14-15,0 0-17 0,0 0 1 0,0 0 1 0,-14-30 5 0,30 42 8 16,7 1 3-16,1 1-10 0,5 4-5 0,2-1 11 16,4 2 3-16,1 2 6 0,3-2 6 15,2 1-14-15,-4 2-2 0,-2-3 1 0,0 1-1 0,-4-2 6 16,-4 1-6-16,-1-2 1 16,-5 0-2-16,-4-3-4 0,-2 2 2 0,-3-5-3 0,-2 0-5 15,0 0-9-15,-1-2-10 0,-5 1-19 0,1-2-24 16,-4 0-33-16,-1 1-104 0,0-2-102 15,-1 1-335-15,0-5-627 0</inkml:trace>
  <inkml:trace contextRef="#ctx0" brushRef="#br1" timeOffset="160870.0026">20670 4881 1319 0,'0'0'269'0,"0"0"-61"16,0 0-28-16,0 0 5 0,0 0-17 0,0 0-11 15,0 0-31-15,0 0-33 0,0 0-24 0,0 0-19 16,0 0-6-16,0 0 4 0,0 0 3 0,0 29 8 16,-4-19-3-16,2 1-6 0,-6 4 6 0,-3 2 5 15,-3 2-2-15,-4 4-7 0,-5 3-11 16,-4 2-15-16,-7 4-5 0,-3 2-3 0,-3 3-5 16,0 4-4-16,-3-2-1 0,4-3-2 0,1-2 0 15,7-3 0-15,5-6 2 0,2-3-3 16,4-1 1-16,2-5-4 0,3-1 1 0,1-3 3 0,4-1 1 15,3-3 1-15,-1 1-6 0,5-2-1 16,0-1-4-16,1-1-7 0,0 0-13 16,2 0-27-16,0-2-36 0,0 1-57 0,2-1-112 15,2-3-224-15,-2 1-694 16,0-1-167 0</inkml:trace>
  <inkml:trace contextRef="#ctx0" brushRef="#br1" timeOffset="163070.5683">1975 5128 60 0,'0'0'330'0,"0"0"-37"0,0 0 5 16,0 0-14-16,0 0-27 0,0 0-32 0,0 0-31 15,0 0-17-15,0 0-34 0,0 0-22 0,0 0-16 16,0 0-16-16,-9-26-5 0,9 23-4 0,-1 1-6 16,0 0 2-16,0 1 2 0,0 1 2 15,1 0-4-15,-2 0-4 0,0 0-9 0,1 0-14 16,-1 1-7-16,1 1-10 0,0-1-9 0,1-1-5 16,-4 2-3-16,0 1-4 0,0 2-3 0,-4 4-3 15,-4 3-5-15,0 1 1 0,-1 1-1 0,1 1-1 16,2 3 3-16,0 1-2 0,0 1 1 15,1 2 1-15,2 1-1 0,0 1-1 0,1 0 0 16,2 0-2-16,0-1 2 0,1-2 0 0,2-1 0 16,1-1-2-16,1-4 0 15,0 0 1-15,6-2-1 16,0 0 4-16,2-4-3 16,3 0 2-16,0-2-1 0,1-3-1 0,3-1 2 0,4-2 2 0,-2-1 3 15,4-2 2-15,1-7 1 16,-1 0-2-16,0-2 1 0,-2-3 1 0,1-1-1 15,-2-1-1-15,0-1-2 0,-4-2-2 0,-1 0 0 16,-3 3 1-16,0-4 1 0,-4 2 1 16,-3 2-1-16,-3-2 2 0,-1 2 1 0,0 1-1 15,0 2 3-15,-3 1-1 0,-4-1-2 0,-1-1 1 0,-2 3-3 16,0 0-3-16,-3 0 0 0,2 3-1 0,-1 0-1 16,-1-2-2-16,-1 3-1 0,0 2-3 0,0 2 0 0,-1 0 2 0,2 2-2 15,-3 1-1 1,4 0-1-16,0 4-2 0,0 2-2 0,0 1 0 15,2 2 0-15,0 4 2 0,3 1-15 0,-1 3-20 0,1 1-35 0,2 2-57 16,3 3-82-16,0 0-222 16,2-5-652-16,2-7-392 15</inkml:trace>
  <inkml:trace contextRef="#ctx0" brushRef="#br1" timeOffset="163782.0557">2864 5061 1523 0,'0'0'244'0,"0"0"14"0,0 0-14 15,0 0-11-15,0 0-38 0,0 0-37 16,0 0-23-16,0 0-22 0,0 0-22 0,0 0-21 16,0 0-22-16,0 0-16 0,0 0-10 15,0 0-12-15,-27-14-3 0,26 17-4 16,0 4 1-16,-2 6 0 0,1 3 1 0,-2 5 1 15,-2 2-2-15,1 1 0 0,-1 1 0 0,3 0-1 0,-3 2 5 16,5 1-6-16,-2 0 1 16,0 5 0-16,-1-4-3 0,1 0 4 0,1 0 1 0,-1-1 0 15,0-3 3-15,2-1-1 0,0-4 2 16,0-1 0-16,2-3-2 16,-1-2 1-16,0-1-3 0,0 0-8 0,0-3-6 0,0-1-24 15,0-2-35-15,2 0-32 0,-1-1-71 0,2-1-129 16,0-2-442-16,-2-2-925 15</inkml:trace>
  <inkml:trace contextRef="#ctx0" brushRef="#br1" timeOffset="164162.4261">2850 5181 2010 0,'0'0'113'0,"0"0"13"0,0 0-10 15,0 0 13-15,0 0-11 0,0 0-26 0,0 0-23 16,0 0-24-16,0 0-11 0,130-56-7 16,-109 59-7-16,1 4 1 0,0 2-4 0,-1 2 1 0,-4 4-3 15,0 1-1-15,-3 2 1 0,-4 2 4 16,0 6 6-16,-2 0 1 0,-4 4 3 0,-4 0 1 16,1 1-9-16,-5-1 8 0,-5-1-3 0,-2 0-5 15,1-3 7-15,-1-4-10 0,0-2-1 0,1-4-2 16,1-5-7-16,0 0 2 0,3-4 0 0,2-3-1 15,4-2 1-15,-1-2-4 16,1 0-2-16,0 0-2 0,1 0-2 0,5-1-1 0,1-4 3 16,4 0 1-16,5-4 0 15,5 1 4-15,2-4-2 16,3-1-1-16,0 2 4 0,0-1-6 16,2 2 0-16,-3-1 0 0,0 1 0 15,-1 1-2-15,-2 1 0 0,-1 1 0 16,-1 0-2-16,-2 0 4 15,1 2-3-15,-5 1-4 0,1-1-10 0,-4 1-24 0,1-1-31 0,-1 2-45 0,0-1-115 0,-3 2-383 0,-4 0-1039 16</inkml:trace>
  <inkml:trace contextRef="#ctx0" brushRef="#br1" timeOffset="165158.1897">6600 4024 486 0,'0'0'362'0,"0"0"-3"16,0 0-33-16,0 0-46 0,0 0-33 0,0 0-31 0,0 0-19 0,0 0-21 0,0 0-25 15,0 0-24-15,0 0-30 0,0 0-31 0,-13-32-29 16,13 32-12-16,0 0-9 0,0 1-6 0,0 1-3 16,0 1-11-16,0 2 7 0,0 4 9 15,2 5 9-15,-1 3 11 0,2 3-2 0,2 3-7 16,-3 4-4-16,1 1-3 0,2 5-2 15,-4 0-3-15,-1 2-2 47,1 2-2-47,0-2 2 0,-1-1-3 0,0 0 2 0,0-6-2 0,0 0-1 0,0-6 3 0,0-1-3 0,0-3 1 16,0-1 1 0,0-3-1-16,0-1 3 0,0-1-1 0,0-1-2 15,0-4-4-15,0 0-9 0,0-3-12 0,0 2-23 0,0-3-21 0,0 1-33 16,1-3-40-16,-1-1-73 0,0 0-165 15,0 0-497-15,-1-1-743 0</inkml:trace>
  <inkml:trace contextRef="#ctx0" brushRef="#br1" timeOffset="165707.9109">6656 3987 1781 0,'0'0'203'0,"0"0"-1"0,0 0-37 16,0 0-21-16,0 0-25 0,0 0-20 0,0 0-26 0,0 0-32 15,0 0-16-15,0 0-3 0,0 0-2 0,0 0 6 16,0 0-7-16,0 0-5 0,66-9 0 16,-52 16-2-16,2 1 0 0,0 1-1 0,-2 3-3 15,-1 1 1-15,0 1-2 0,-3 1-1 16,-1 1 1-16,-1 1 0 0,0 2 3 0,-6 2 3 15,-1-1 3-15,-1 4 3 0,0-1-1 16,-2 3 1-16,-6-3 1 0,1 2-1 0,-4-3 2 16,1 0-7-16,-2-1-1 0,1-3-1 0,0-2-5 0,0-1 4 15,0-3 0-15,2 1-1 0,0-3 2 16,2-1-5-16,1-2-1 16,2-3 0-16,1-1-4 0,3-3 2 0,0 1-4 0,0-1 1 15,0 0-2-15,0 0 3 0,1 0-2 0,3 0 0 16,-1 0 9-1,7-1 0-15,1-2 6 0,7-1 5 0,3-2-6 16,2-2 1-16,4-2-2 0,0 1-3 0,0-2 1 0,0 1-5 16,-2 0-3-16,2 2-1 0,-6 0-2 0,-3 1 2 15,-4 3-1-15,-3 1 1 0,-1 0-4 0,-3 2 2 16,-5 1 0-16,-1 0 1 0,-1 0 9 0,0 0-5 0,0 0 3 16,0 0 0-16,0 0-3 0,0 0 6 15,0 0 4-15,0 0 0 0,0 0 5 0,0 0-3 16,0 0 0-16,0 0-1 0,0 0 0 15,-1 0-4-15,1-1-6 0,0 1-10 16,0-1-13-16,0 0-9 0,-1-2-18 0,-1 1-62 16,-3-3-39-16,3 2-104 0,0-2-254 15,1 3-597-15,0-1-336 0</inkml:trace>
  <inkml:trace contextRef="#ctx0" brushRef="#br1" timeOffset="166290.7522">7342 4127 1150 0,'0'0'445'16,"0"0"-217"-16,0 0-4 0,0 0 28 0,0 0-21 15,0 0-37-15,0 0-39 0,0 0-38 0,0 0-19 16,0 0-23-16,0 0-17 0,0 0-10 0,0 0-15 16,0-68-3-16,7 63-4 0,-2 0-6 15,3 2-3-15,2-1-6 0,2 2-3 0,0 1-3 0,5 1-3 16,-5 0 0-16,3 2-2 0,-2 3 2 16,-2 3-2-16,5 2 0 0,-5 4 1 0,1 1-5 15,-3 3 5-15,1 2 1 0,-5 2 0 0,2 1 7 16,-5 3-6-16,-2-1 1 15,0 0 1-15,0 0 0 0,-4 0 4 0,-4 1 0 16,-1-5 1 0,-1 0 0-16,-2-1-1 0,1-3 1 0,-2-3 1 0,-1 0 2 15,3-2-1-15,-1-3 0 0,1-2-1 0,0-1-3 0,1 0 2 0,3-1 0 16,3-3-2-16,-1 0 2 0,4-2-5 16,1 0-1-16,0 0-1 0,0 0-3 0,0 0 2 0,0 0-1 15,0 0-3-15,0 0-1 0,2-2-1 16,2 1-4-16,0 0 6 0,4-2 3 0,3 1 1 15,0-3 2-15,2 2-3 16,4-2-2-16,1-1 2 0,-5 2 0 16,5-3 0-16,-5 1 2 0,5 1-2 0,-5-1-1 0,5 1 1 0,-6-1 0 15,4 2-1-15,-4-1 1 0,-2 0 1 16,1 1-3-16,-2 0-1 0,-1 0-5 0,-1 0-10 0,1 2-11 16,-1-1-18-16,-4 1-26 0,4-2-33 15,-4 2-51-15,0-2-109 0,4 2-301 0,-5 0-586 16,0-1-67-16</inkml:trace>
  <inkml:trace contextRef="#ctx0" brushRef="#br1" timeOffset="166719.5916">7860 4053 2235 0,'0'0'271'0,"0"0"-70"0,0 0-10 0,0 0-41 0,0 0-40 0,0 0-28 0,0 0-23 16,0 0-21-16,0 0-14 0,0 0-6 0,0 0-7 16,0 0-5-16,0 0-2 0,0 0 16 0,-18 27-1 15,11-13 4-15,-2 3 2 0,0 1-15 0,0-2 1 16,0 1-3-16,1 0-2 0,4 2 1 16,-2-1-3-16,4 0-2 0,0 0 2 0,2 0-3 15,0-2 1-15,0 0 0 0,1-4 0 16,3 2 4-16,3-4-2 0,1 0-1 0,0-1 4 15,4 0-3-15,0-2 2 0,0-3 3 0,4 1 1 0,-2-3 0 16,2-2 0-16,0 0 0 0,1-4-3 16,1-3 4-16,-3-3 1 15,4-3 0-15,2 0 1 0,-4-1-3 16,-5-1-1-16,1 0 3 16,-3 1 1-16,-1-4 1 0,-6 3 0 0,2 0-1 15,-4 0 0-15,-1-1 2 0,0 0-4 16,-3 0-4-16,-6-2-1 0,0 0-7 0,-1 0 4 0,-4 3 2 0,-2-2-4 0,-3 1 3 0,0 4-4 15,-3 0-3-15,1 4 1 16,-2-1-2-16,-2 4 1 0,2 2-1 16,3 2-1-16,1 1-1 0,0 0-3 15,6 1-11-15,1 3-20 0,2 5-31 0,1 2-52 16,-1 2-108-16,3-3-513 0,4 1-1032 0</inkml:trace>
  <inkml:trace contextRef="#ctx0" brushRef="#br1" timeOffset="167855.8248">6417 7157 972 0,'0'0'405'0,"0"0"-72"0,0 0-48 0,0 0-13 0,0 0-31 16,0 0-29-16,0 0-47 0,0 0-43 0,0 0-40 16,0 0-37-16,0 0-21 0,0 0-12 0,-10-24-1 15,12 31 13-15,1 4 14 0,2 2 9 0,-2 3 5 16,4 5-8-16,-4-2-9 16,2 3-5-16,-2 1-4 0,-2 3-4 0,-1 1-3 15,1 1-2-15,-1 1-7 0,0-1-2 0,2-1 0 0,-2 1-2 16,0-1 6-16,-2-1-6 15,1 1-1-15,0-3-1 0,1-2-7 0,-3 0 8 16,-1-4 1-16,1-2 1 0,2 0 1 0,-3-4-10 0,0-2-8 16,2 0-12-16,2-3-17 15,0-1-23-15,0-3-33 0,0 0-41 16,0-1-65-16,0-2-157 0,0 0-539 0,0 0-741 0</inkml:trace>
  <inkml:trace contextRef="#ctx0" brushRef="#br1" timeOffset="168411.545">6468 7188 985 0,'0'0'544'0,"0"0"-226"16,0 0-72-16,0 0-19 0,0 0-27 0,0 0-34 15,0 0-39-15,0 0-26 0,0 0-26 16,0 0-19-16,0 0-16 0,0 0-12 0,0 0-10 0,0 0-4 16,93-76-2-16,-83 82 0 0,1 3 0 15,2 3 2-15,-3 2-6 0,-1 1 5 0,0 3-1 16,-1 2-1-16,1 2 6 0,-6 2-6 16,-2 1 1-16,-1 1-1 0,0 3-5 0,-3-2 4 15,-5 2 3-15,-2 3-1 0,-2-4-1 0,-1 2-2 0,-4-2-1 16,0-1-1-16,1-2 2 0,-3-1-1 15,1-4-2-15,5-2 0 0,1-3-5 0,-1-3 3 16,3-1 1-16,4-4-1 0,-2 0 7 16,5-3-9-16,2-2-1 0,1-1-1 0,0 1-3 15,0-2 6-15,2 0 3 0,5 0 5 0,5 0 4 16,3-5 3-16,5-1-3 0,6-1-1 0,-1-4-2 16,5 0-2-16,0 0-3 0,-1-2-1 0,2 2-5 15,-2 0 1-15,-5 0 2 16,2 1 0-16,-4 1 3 0,-2 0-6 15,-5 4 0-15,0 1-1 0,-6 1-3 0,-5 3 4 0,-1-1-1 16,-1 1 1-16,-2 0 1 16,0 0 0-16,0 0 2 0,0 0-2 0,0 0 5 0,0 0-2 0,0 0 0 15,0 0 1-15,0 0-4 0,0 0 4 16,0 0-2-16,-2 0-5 0,2 0-5 16,-2-2-22-16,1 0-22 0,-1-1-35 15,1 2-58-15,-1-3-121 0,-2 1-313 16,1 0-625-16,3 2-43 15</inkml:trace>
  <inkml:trace contextRef="#ctx0" brushRef="#br1" timeOffset="168754.4884">7217 7129 1916 0,'0'0'461'0,"0"0"-215"0,0 0-53 0,0 0-9 0,0 0-30 16,0 0-20-16,0 0-34 0,0 0-28 15,0 0-22-15,0 0-29 0,0 0 0 0,0 0-8 16,0 0-4-16,0 0 4 0,-27 12-6 0,24 0 0 16,-2 3 1-16,2 1-2 0,1 0 3 0,-1 2-2 15,0 3 1-15,1-1-2 0,-3 4 3 0,0 1 0 16,1 0 0-16,-2 0 1 0,2-1-3 0,-2 2-2 15,2-3-1-15,-3-1-1 0,2-1 2 16,0-1-2-16,4-1 2 0,-3-2-2 16,1-1-1-16,2 0 0 0,0-2-1 0,0-1 2 15,0-1-2-15,1-4 1 16,0 0 1-16,0-1-4 0,0-1 4 0,0-1-1 16,0-1 0-16,0 1-5 0,0-3-11 0,0 1-15 0,0-2-21 15,1-1-26-15,0 0-34 0,0 0-78 0,1 0-93 16,0-3-319-16,1 2-808 0</inkml:trace>
  <inkml:trace contextRef="#ctx0" brushRef="#br1" timeOffset="169245.9452">7412 7158 1333 0,'0'0'701'0,"0"0"-433"15,0 0-66-15,0 0-21 0,0 0-22 0,0 0-18 0,0 0-29 16,0 0-25-16,0 0-15 0,0 0-8 16,0 0-7-16,0 0-9 0,0 0-6 15,0 0-9-15,-4-25-7 0,1 27-4 0,1 3-9 16,-2 1-2-16,-2 0-1 0,-2 5-1 16,2 0 4-16,-3 1-4 0,1 2 2 0,-1 0-4 15,-1 3 1-15,2 3 0 0,1 1 1 0,-1 1 0 16,-1 2-5-16,1 0 1 0,4 4-1 0,-3-2-2 15,4 2 1-15,-3-1 0 16,4 1-2-16,2 0 0 0,-1-2 0 0,2-1-1 16,-1-4 2-16,7-2 0 0,-2-6 1 0,4 0 1 0,1-4 0 15,6 1-1-15,-3-3 2 0,0-4-4 0,3 0 3 16,-1-3-2-16,2 0 1 0,1 0 3 0,-5-5-2 16,5-2-1-16,-5-1 1 15,-1-1-2-15,-1-2 0 0,-2 1-2 0,0-4 1 16,-2 1 2-16,-4 1 0 15,-1-2 4-15,-2 1-1 16,0 2-1-16,0-1 0 0,-3-1-2 0,-5 4 1 0,-1 0-3 0,-1 1 0 0,0 1 1 0,-3 1-4 0,-1 2 2 16,-4 1-1-16,-2 3-1 0,0 0 0 15,-1 6-1-15,1 1 0 0,0 4 1 16,1-1-2-16,6 2 0 0,2 1 0 16,2 1-19-16,2 0-29 0,6 2-57 0,1 0-114 0,0-3-567 15,0-5-988-15</inkml:trace>
  <inkml:trace contextRef="#ctx0" brushRef="#br1" timeOffset="173940.8716">12789 4020 0 0,'0'0'0'0,"0"0"359"0,0 0 3 0,0 0-6 0,0 0-56 16,0 0-54-16,0 0-34 0,0 0-29 0,0 0-22 15,0 0-18-15,0 0-12 0,0 0-4 0,-21-27 1 16,21 27-12-16,0 0-11 0,0 0-25 0,0 0-28 16,1 0-12-16,0 0-18 0,0-1-9 0,2 0-8 15,2-1 1-15,1 0 2 0,6-3 0 16,1 2 0-16,3-1-5 0,1 2-2 0,1 1-2 16,-2 1-6-16,-1 0 6 0,-3 0-2 0,4 3 2 15,-4 3 2-15,-2 2-6 16,3 2 1-16,-4 1 0 0,-1 3 0 0,-2 3 5 15,-2 3 0-15,-3 0 2 0,-1 5 4 0,-5 3-2 16,-4-1 4-16,-3 3-3 0,-3 1-2 16,-4-1 3-16,0-2 0 15,-3-1 1-15,4-4 3 0,-1-3-1 0,3-1-1 16,-3-2 2-16,3-1-1 16,1-5 1-16,-1-1 1 0,4-2-2 0,2-2 1 0,2-2 2 0,3-3 0 15,4 0 0-15,1-1-2 0,0 0-4 0,0 0-3 0,0 0-2 16,0 0 2-16,1 0-2 0,0 0-2 0,0 0-5 15,2 0-3-15,0 0 0 0,1-2 6 16,4-2 6-16,2-1 4 0,4 0 0 16,2 0-5-16,-1-1-3 0,2 1 0 0,-1 2 0 0,-1-1 0 15,3-1 2-15,-1 1-2 16,0-1 0-16,2 0 0 16,-1 2 0-16,-3-2 0 15,2 2 1-15,-1-2 1 0,-3 2 0 0,-1-1 0 16,-3 1 0-16,0-1 0 0,-1-1 0 0,-1 3-4 0,1-2-4 0,-4 2-7 0,1-2-7 0,-2 2-9 0,3-2-10 0,-3 1-14 15,1-2-27-15,-2 0-32 0,1-1-70 16,2 0-90-16,-1-1-221 0,-2 1-430 16,0 3-236-1</inkml:trace>
  <inkml:trace contextRef="#ctx0" brushRef="#br1" timeOffset="174403.8237">13238 3959 299 0,'0'0'679'0,"0"0"-325"0,0 0-68 0,0 0-8 15,0 0-44-15,0 0-41 0,0 0-45 0,0 0-41 16,0 0-13-16,0 0-25 0,0 0-14 16,0 0-16-16,0 0-23 0,0 0-1 0,-81-2-2 0,74 8-1 15,-2 2 0-15,-1 2-2 0,2 2 0 0,0 0-3 16,0 3 0-16,1 0 2 0,1 2 4 15,1-1 4-15,0 2 0 0,2 1-1 0,-1-3-3 16,3 0-5-16,1 2 0 0,0-2-3 16,1-1-1-16,3-1 1 0,1-1-2 0,2-3 5 0,0-1 2 15,3-1 5-15,1-2 4 0,1-2-1 16,0 0 1-16,-1-2-1 0,2-2-5 16,0 0 5-16,-1 0-1 0,0-3 5 15,0-2 10-15,2-3-2 0,-1-1 3 0,-1-1-3 0,1-3-7 16,-1-1 0-16,-3 1-3 15,-2 0 1-15,-1-1-3 0,-2 0 1 0,-3-1-2 0,2-1-2 16,-3 0-2-16,0 1-1 0,0 0-2 0,0 0-3 0,-4-1-2 16,2 1-3-16,-6 1-1 0,1 0 0 15,-1 3-1-15,0 0-1 0,-2 3-2 0,0 2-2 16,0 2-2-16,0 1-4 16,-1 2-2-16,-1 1-1 0,2 0-4 0,0 0 0 0,2 1 1 15,-1 5 2-15,-1 1-2 0,2 1-1 16,4 3-20-16,-3 0-24 0,5 2-34 15,-2 3-58-15,1 0-138 16,3-5-368-16,-1-3-702 0</inkml:trace>
  <inkml:trace contextRef="#ctx0" brushRef="#br1" timeOffset="175120.7859">13744 3959 495 0,'0'0'436'0,"0"0"-111"0,0 0-24 0,0 0-25 15,0 0-19-15,0 0-19 0,0 0-36 0,0 0-39 16,0 0-38-16,0 0-37 0,0 0-22 0,0 0-17 16,0 0-17-16,0 0-12 0,-8-33-7 15,11 33-6-15,2-1 0 0,1 0 2 0,6 0-7 0,0 1-1 16,1 0-7-16,1 0-8 0,-4 3 4 16,2 5 2-16,-6 0 1 0,1 0 3 0,2 3 0 15,-6-1 1-15,1 3 4 0,-2 3 0 0,-2 0 4 16,0 0 1-16,-2 1 2 15,-4 2-1-15,-4-1 2 0,1 1 0 0,-1-4 1 16,-1 0 4-16,1-2-3 0,1-1-3 16,1-4-2-16,2-2-5 0,0-3 5 0,4-1 3 0,1-1-1 0,1 0 5 15,0-1-3-15,0 0 2 16,0 0-2-16,1 0-6 0,0 0-4 16,1-1-6-16,2 0-6 15,-1-2 5-15,5 0 7 0,0-2 3 0,4 0 5 0,1 2-1 16,-3-2-7-16,1 3-2 15,0 1 0-15,-1 1-3 0,0 0 3 0,2 0 0 0,-2 1 0 0,-1 3 0 16,0 3-2-16,0 2-1 0,-3-2 1 0,-2 4 3 16,-1 0-1-16,1 1 3 0,-3 2 3 0,-1-1 0 15,0 1 4-15,-6 0-1 0,0 2 0 0,-1-3 6 16,-3 0 0-16,-2 1 0 0,-2-1 3 16,0-2-6-16,0 1 5 0,-2 0 1 0,1-3 2 0,-1-2 2 15,2 0-2-15,-2-3-1 0,3 1-2 16,-5-1-2-16,6-2 1 0,-5 1-1 0,5-3 0 0,1 0-4 15,-2 0 2-15,3 0 1 16,2 0-2-16,-1 0 6 16,1-4-8-16,2 1-2 15,1 0-1-15,1-2-8 0,-2 1 0 0,3-4-7 0,0 2-12 0,1-4-15 16,1 1-28-16,1-1-38 16,0-1-57-16,6 0-128 0,1 2-292 0,1 1-541 15,-1 3-16-15</inkml:trace>
  <inkml:trace contextRef="#ctx0" brushRef="#br1" timeOffset="175719.984">14029 3955 1147 0,'0'0'360'0,"0"0"-66"0,0 0-40 0,0 0-6 0,0 0-8 0,0 0-28 0,0 0-58 16,0 0-43-16,0 0-37 0,0 0-29 16,0 0-12-16,0 0-8 0,0 0-5 0,34-69-3 15,-24 64-1-15,4 2 0 0,0 0-3 16,0 2 1-16,3 0-7 0,1 1-2 0,-2 0-4 16,-1 2-8-16,1 4 7 0,-1 1 0 0,-3 1 1 15,3 6 7-15,-4 0-8 0,-1 2 2 0,-3 2 0 16,-1 6-2-16,-1 0 7 15,-3 4 0-15,-2 2-1 0,0 4 0 0,-7-1 1 0,-2-2-1 16,1-2 1-16,-2-2 3 0,-2-4-5 0,1-3 1 16,-1-2-1-16,0-3-3 0,0-1 3 15,-3-3 0-15,5 0 1 0,0-2 2 0,-1-2 0 0,4-3-2 16,4 0-1-16,1-3-3 16,2 0-1-16,0-1-2 0,0 0-1 0,0 0-3 0,2 0-1 15,0 0-4-15,5-1 5 0,2-1 7 16,4-1 2-16,6-2 4 0,2 1-3 0,1-3-4 15,4 0 3-15,-3-1 1 16,5 2-2-16,-4-2 2 0,3 1 0 0,-3 0-2 0,0 1 2 16,-1 2-3-16,-4 0 0 0,-4 1 2 0,1-1-4 15,-6 3 0-15,-4 0 1 0,2 1-1 16,-7 0 0-16,0 0 2 0,-1 0 0 0,0 0 0 0,0 0 0 16,0 0 1-16,0 0 1 0,0 0 2 0,0 0 3 15,0 0 3-15,0 0 0 0,-1 0-2 16,0 0-1-16,1 0-2 0,0 0-3 15,-1 0 0-15,0 0-8 0,0 0-16 0,0 0-30 32,-5 1-43-32,3 4-60 15,-5 1-257-15,3-2-759 16,0-1-482-16</inkml:trace>
  <inkml:trace contextRef="#ctx0" brushRef="#br1" timeOffset="177946.5273">11839 7814 0 0,'0'0'0'0,"0"0"0"0,0 0 168 0,0 0 115 0,0 0-29 0,0 0-43 0,0 0-17 0,0 0 2 0,0 0 5 15,0 0-3-15,0 0-3 0,0 0-16 0,-23-26-10 16,23 22-14-16,-1 1-11 0,1 0-12 16,0-1-17-16,0-1-12 0,0 0-22 0,0-1-13 15,0 0-12-15,1 0-12 0,3-1-6 16,0 1-10-16,2 0-6 0,0 0-5 0,3 2-9 16,1-1 2-16,0 1-3 0,0 2-3 0,2 2 1 15,-1 0-5-15,3 2 0 0,-3 4-3 16,-1 4 3-1,0-1 0-15,-4 5-1 0,1 4 4 0,-5 0 1 16,-1 3 4-16,-1 6 1 0,0-1 2 16,-5 3 2-16,-2-2-5 15,-3 2-1-15,-1-5-1 0,-2 2-1 16,-2 0 3-16,2-2 1 0,-1-4 0 0,2-1-1 0,1-1-1 16,0-3-2-1,3-3 0-15,0 0 0 0,1-4 0 0,1-4 1 0,2 0 1 0,3-2-1 0,-1-1 3 16,2-1-1-16,0 0 1 0,0 0-2 0,0 0-2 0,0 0-1 0,0 0-2 0,0 0 0 0,2 0-1 0,-1 0-1 15,0 0-1-15,3 0-1 0,2-1 2 16,3-1 2 0,1-1 3-16,3-1 3 15,4-1-5-15,-1-2 1 0,1-1-1 0,3 0-2 0,0-2 5 0,1 1-2 16,-1-3 1-16,-1 4 0 0,-1 0-3 0,-2 1-2 0,0 3-1 16,-4-1 2-16,-2 0-1 15,-1 3 2-15,0 0 2 0,-3 0-4 0,-3 0 2 0,0 2-2 0,-2 0 0 16,-1 0 4-16,0 0-2 0,0 0-1 0,0 0 1 0,0 0-2 15,0 0 1-15,0 0 3 0,0 0 0 16,0 0 2-16,0 0-3 0,0 0-1 0,0 0 0 16,0 0 2-16,0 0 0 0,0 0 3 0,0 0 0 15,0 0-3-15,0 0 4 0,0 0-3 16,0 0 0-16,0 0 0 0,0 0-5 16,0 0-2-16,0 0-1 0,0 0-5 0,0-1 1 15,0 1-2-15,0 0-1 0,0 0-1 0,0 0-6 0,-1 0-5 16,1-2-8-16,0 1-7 0,-1 0-19 15,1-1-20 1,-2 1-34-16,2 0-60 0,0-1-107 16,0 1-229-16,0-2-494 0,0 2-264 15</inkml:trace>
  <inkml:trace contextRef="#ctx0" brushRef="#br1" timeOffset="178798.4724">12282 7603 0 0,'0'0'0'0,"0"0"263"0,0 0-18 0,0 0-1 0,0 0 0 16,0 0-19-16,0 0-27 0,0 0-28 0,0 0-27 15,0 0-19-15,0 0-8 0,0 0 1 0,0 0 5 16,0 0 2-16,-16-40-5 0,13 39-13 0,1 0-15 16,-1 1-13-16,1-2-12 0,-2 1-8 15,3 0-9-15,-3 0-8 0,-2 1-6 0,3-2-7 16,1 2-7-16,-2 0-5 0,3 0-3 0,-3 0-2 15,0 0 1-15,2 0 0 0,-2 2 1 16,0-2-1-16,0 2-2 0,-2 1 0 0,3-1-1 16,-4 0-2-16,3 1 2 0,-2-1 0 15,0 0-1-15,1 2 3 0,3-2 1 0,-3 2-1 16,0-1 1-16,2 1-2 0,-2 0-1 0,3 0-1 16,-3 1-1-16,0-1 1 0,1 0-1 0,0 2 0 15,1 0 1-15,-2 1-1 0,1 0 1 0,-1 0-1 16,1 1-1-16,2-1-1 15,-2 0-2-15,2 0 0 16,-1 2-1-16,2-1 3 0,-2 0-1 0,1-1 1 16,-1 2 0-16,2-1-2 0,1 1-1 15,0 0-2-15,0 1 2 0,0-2-2 0,0 1 2 16,0-1 1-16,0 0 0 0,0-1 4 0,1 0-3 16,2 0 0-16,-1-2 1 0,1 2-4 0,-1-1 1 15,3 0 0-15,-1 1-2 0,0-1 4 0,0 0 0 0,2-1 1 16,-1 0 1-16,-2-1-2 15,4 0-1-15,-2-1-1 0,1 0 1 0,3-1 1 16,-3 0 3-16,1-2 2 0,3 1 1 0,-1-1 3 0,1 0-2 0,1 0 1 16,-2-1-1-16,1-4-4 0,-1 0 1 0,2-1-2 15,-1-1-1-15,0 0 0 0,1-2 3 0,-1 0-3 16,0 0 3-16,0-1-2 0,0 0-1 0,-3 1 1 16,1-1 0-16,-2 1-1 15,-2-1 3-15,-1 2 2 0,0-1 0 0,-3-1 3 0,1 2-2 16,-1 1-2-16,0-2-1 0,0 2-2 0,0-3-1 15,0 1 1-15,0-1-5 0,-1-1 4 16,0 1-3-16,-2 0 1 0,-2 0 0 16,1 1 1-16,1 0-1 0,-2 0-2 15,0 0 2-15,0 0-6 16,0 2 4-16,0-1 1 0,-2 1-2 0,0 1 3 16,1 2-4-16,0 1 0 0,-1-1 0 0,-1 2-4 0,0 1 0 0,1 1 1 0,-3 0-2 15,0 0 3-15,1 2 0 0,-2 2-3 0,-2 2 3 16,0-1-1-16,0 2-1 0,1 0 1 0,1 1 0 15,-1 0-4-15,5 2-14 16,-1-2-17-16,3 4-28 0,1-2-37 0,-1 3-51 0,2 2-119 16,2-5-366-16,1-2-620 0</inkml:trace>
  <inkml:trace contextRef="#ctx0" brushRef="#br1" timeOffset="179631.1307">12607 7697 0 0,'0'0'454'0,"0"0"-89"0,0 0-60 0,0 0-19 16,0 0-11-16,0 0-13 0,0 0-17 0,0 0-27 0,0 0-34 0,0 0-38 16,0 0-30-16,0 0-23 0,0 0-22 0,10-64-6 15,-8 60-7-15,2-1-10 0,0 1-4 16,1-1-10-16,0 0-9 0,1 2-9 0,0 2-3 16,2-2-10-16,-1 3-2 0,3 0 1 15,-1 0-8-15,-1 0 4 0,0 4 0 0,2 4-2 16,-1 1 7-16,-2 3-3 0,-2 4 1 0,3 0 3 0,-6 4-5 15,-2 1 7 1,0 1 1-16,0 3 2 0,-7 0 4 16,-2-2-2-16,-1 6-1 15,-4-5 0-15,2-1 3 0,-2-1-4 16,-3-3 1-16,3 2 0 0,-1-7-5 16,4 0 1-16,0-3-1 0,1-2-2 0,2 0 4 0,3-4-3 0,0-1-1 15,4-3 2-15,0 2-7 0,1-3 2 0,0 0 1 0,0 0-1 0,0 0 3 0,0 0 0 0,0 0-5 16,0 0 1-16,0 0-1 0,0 0 2 0,4 0 6 15,2 0 2-15,0 0 2 0,4 0 1 16,2-4 0-16,1 2-5 0,3-4 5 16,0 0-2-16,2 1-1 15,-2-1-1-15,1 0-6 0,1 1 0 0,0-1 1 0,-3 1 2 0,3 0 0 16,-6 1-2 0,5 0 0-16,-5 1-2 0,-1 0 5 0,-1 1-4 0,-1 0 1 0,1 0 1 0,-4 1-7 15,-1 0 5 1,0-1 1-16,-1 1-2 15,-3-1 7-15,0 2-3 0,0 0 2 0,-1 0 1 0,0 0-1 0,0 0 4 0,0-1 2 16,0-1 0-16,0 1-3 0,0-3-3 16,2 2-6-16,-1 0-6 0,-1-2-4 0,1 2-10 0,-1-2-12 15,0 1-10-15,0 0-23 0,0-1-20 0,0 1-30 16,0-2-55-16,0 2-109 0,0-3-241 16,0 3-501-16,0 0-274 15</inkml:trace>
  <inkml:trace contextRef="#ctx0" brushRef="#br1" timeOffset="180088.5085">12932 7686 1229 0,'0'0'363'0,"0"0"-41"0,0 0-60 0,0 0-16 0,0 0-37 16,0 0-41-16,0 0-45 0,0 0-41 0,0 0-36 0,0 0-25 15,0 0-7-15,0 0 2 0,0 0 2 0,0 0 8 16,-12 23 0-16,14-12-4 0,1 0-1 0,3 0-7 15,-1-1-1-15,1-1-1 0,3 0 1 0,-3-2 0 16,1-1 0-16,4-1 3 0,0-1 1 16,2-3 5-16,1 1 3 0,-2-2 0 0,2 0-1 15,1-3-6-15,-3-3-2 0,3-1-3 0,-2-1-3 16,-2-2 2-16,0 0 1 0,0-1-3 0,-1 0 1 16,-2 1-2-16,-2-2 0 0,-1 1 2 15,-1 1 0-15,-1 1-1 0,-2 1-1 16,-1 2 0-16,0 0-1 0,0 1 2 0,0 2 0 0,0-1 1 15,-1 2-1-15,-1 0-1 0,2 1 5 16,-1 0 1-16,1 0 2 0,-2 1 0 0,2 0-2 16,0 0-7-16,0 0-4 0,0 0-3 0,0 0-3 0,0 3 0 15,-1 3 2-15,1 3 0 0,-1 2 2 16,0 3 0-16,1 2-2 0,0 4 2 0,-1-2-1 16,0 3 0-1,-1 2 0-15,1 0-1 0,-2 2 1 0,2-2 0 16,0 1 1-16,1-2 2 0,0 0-2 0,0 0-2 0,0-3 0 15,0 1-5-15,2-2-7 0,4-1-20 16,-3 0-51 0,5-2-69-1,-1 0-220-15,-2-6-841 0,0-4-551 0</inkml:trace>
  <inkml:trace contextRef="#ctx0" brushRef="#br1" timeOffset="181472.845">17006 7767 0 0,'0'0'0'0,"0"0"411"0,0 0-52 0,0 0-14 0,0 0-39 0,0 0-53 0,0 0-33 0,0 0-20 16,0 0-26-16,0 0-19 0,0 0-24 15,0 0-23-15,-72-21-11 0,69 20-8 0,-1 1-5 16,3-1 1-16,0 1-4 0,1 0-8 0,0 0-12 0,0 0-11 16,0 0-15-16,0 0-11 0,2 0-8 15,3-1-7-15,2 1-1 0,3-1 0 0,5-1 3 16,2 1 0-16,2 1-3 0,2 0 0 0,1 0-3 15,-1 1-1-15,-1 3-1 0,-1 2 0 0,-4 1 0 16,1 1-1-16,-4 1 0 0,-3 2 1 16,-4 1 0-16,1 0 2 0,-4 4-1 0,-2-1 1 15,0 4 2-15,-9 1-1 0,-1 2 4 16,-2 2 0-16,-5-3 1 0,1 0-1 0,-2-2 1 16,-3 2-3-16,3-3-1 0,-2-1 1 15,3-2-4-15,1-1 2 0,-2-2-2 0,6-1 0 16,0-2 1-16,3-3 0 0,2-1 0 15,3-2 3-15,1 0-6 0,1-3-1 0,2 1 1 0,0-1-2 0,0 0 2 16,0 0 3 0,0 0-1-16,0 0 0 0,2 0 5 0,1 0-6 0,1-2 2 15,2-1 5-15,3 0-7 0,3-2 6 0,1-1-2 16,3 0-3-16,-2-1 4 0,4 1-4 0,0-1-1 16,-2 1-3-16,4-2 0 0,-1 2-2 15,-1 1 2-15,-4 1-1 0,3-1 0 16,-5 1 3-16,0 0-3 0,-2 1 1 0,-1 0-1 0,0 1-7 15,-1 0-7-15,-3-1-8 0,2 1-15 0,0-2-5 16,-2 2-13-16,3-2-19 0,-3 2-14 0,1-3-34 16,1 0-49-16,-2 0-102 0,4-1-219 15,-5 1-488 1,0 1-301-16</inkml:trace>
  <inkml:trace contextRef="#ctx0" brushRef="#br1" timeOffset="181879.7322">17277 7681 1199 0,'0'0'388'0,"0"0"-50"16,0 0-76-16,0 0-28 0,0 0-28 0,0 0-39 15,0 0-52-15,0 0-37 0,0 0-39 0,0 0-21 16,0 0-6-16,0 0-2 0,0 0 1 16,0 0 3-16,-33 40-3 0,33-26 2 0,3 0 4 0,1 0-1 15,4-2 2-15,0-2 2 0,1 0 0 16,1-2-1-16,2-3 2 0,-1 0-3 0,0-3-1 15,1 0 1-15,-2-2-1 0,1 0 5 0,2-3 0 16,-1-3-2-16,0 0 1 0,0-3-2 0,-2 0-3 16,1-1 0-16,-2-1-3 0,-1-3 0 15,1 1-1-15,-4-1-1 0,1 0-1 0,-2 2 1 16,-1-3 0-16,0 1-1 0,-1 1 1 0,0 0-3 16,-2 4 0-16,0 1 3 0,0 1 5 15,2 3 8-15,-2 0 3 0,0 3 3 0,0 1-4 16,0 0-8-16,0 0-5 15,0 0-9-15,0 0-2 16,0 0-6-16,0 3-3 0,0 3 5 0,0 2-4 0,0 3 8 0,0 2-1 16,2 2-2-16,0-1 7 0,-1 5-6 15,0-2 2-15,0 1 0 0,-1 2-6 16,1 2 4-16,-1-1 2 0,0 4-2 0,0 0 2 16,0 4-2-16,-1-2-15 0,-2-1-10 0,-1 1-23 0,2-4-29 0,2 0-33 15,0-3-62-15,0-2-156 16,0-5-647-16,0-6-724 0</inkml:trace>
  <inkml:trace contextRef="#ctx0" brushRef="#br1" timeOffset="182365.5243">17798 7850 1808 0,'0'0'288'16,"0"0"-47"-16,0 0-70 0,0 0 7 15,0 0-40-15,0 0-14 0,0 0-15 0,0 0-20 16,0 0-12-16,0 0-12 0,0 0-12 0,0 0-12 16,0 0-5-16,0 0-11 0,90-85-3 0,-78 85-3 15,-1 0-12-15,-1 0 3 0,0 6-4 0,1 1-1 16,-4 1 5-16,-1 3-3 0,-1 3 1 15,-3 3 1-15,0 1-1 0,-2 2 5 16,0 0 1-16,-4 1 2 0,-4 1 1 31,0 1-3-31,-5-1-1 0,5-3-4 0,-3-1-2 0,3-1 0 16,1-3-1-16,0-2 2 0,1-1-6 0,3-2 0 16,-1-6 1-16,3 1-3 0,0-3 4 0,1-1-1 0,0 0-1 15,0 0 0-15,0 0-1 0,0 0 3 0,2 0 3 0,2 0 3 16,3-2 2-16,2-2-2 15,4 0-2-15,0-2-2 0,4-1-2 16,0 1-1-16,2-2 3 0,-1-1 0 0,1 1-6 0,3-1 1 0,1-2-6 16,0 0-12-16,2 0-7 0,2-1-24 0,-2-1-28 15,1 1-40-15,-2-2-57 0,0-1-114 16,-2-3-315 0,-6 2-579-16,-5 7-64 15</inkml:trace>
  <inkml:trace contextRef="#ctx0" brushRef="#br1" timeOffset="182870.4009">18274 7656 696 0,'0'0'731'0,"0"0"-345"0,0 0-72 0,0 0-52 0,0 0-53 0,0 0-44 0,0 0-39 0,0 0-33 0,0 0-25 0,0 0-12 0,0 0-12 0,0 0-9 0,-103 27-5 0,102-21-3 16,1 1 1-16,0 0 1 0,0-1 4 0,2 3-2 15,1-2 0-15,5 1-3 0,1 3-5 0,2-1 0 16,1 1-3-16,2-1-2 0,1 0 3 15,1 2-8-15,0-1-3 0,1 1-1 0,-3 0-7 16,-1-1 2-16,0-1-1 0,-1 1-1 16,-2-1 3-16,0 1-2 0,0 0 0 0,-3 1-1 0,-1 0-2 15,1-1 3-15,-4 0 1 0,4-1 2 16,-5-2-2-16,0 4 0 0,-2-2-1 0,0 0-3 16,0 0 4-16,-1-3 2 0,-4 3 1 0,-1-2 2 15,-1-1-5-15,-1 1 2 0,0-3-1 0,-3-1-2 16,-1 1 3-16,-2-2-6 0,1 1-4 15,-4-2-2-15,3-1-4 0,-3-1 4 0,1 0 3 16,1-1-1-16,2-5 2 0,1 1-2 0,1-3-3 16,3-2-1-16,2-2 0 0,3-3-2 0,3 1-1 15,0-4 1-15,1-1-3 0,5-4 2 16,6-3 1-16,2 0 2 0,2-4 2 0,1 3 4 16,1-1 4-16,0 4 2 0,-1 0 4 15,-1 2 3-15,-2 1 3 0,-1 4 2 0,-4 1-2 16,-1 2 1-16,-2 3-1 0,-3 0 0 0,-1 4 6 15,0 0 0-15,-2 3 0 0,0 0 0 16,-3 1-7-16,-1-1-3 0,-2 2 0 0,-1 1-6 0,-1-1 0 16,-1 1-4-16,-2 1-2 0,-1 0 0 0,-1 0 0 15,-1 3 0-15,0 1 0 0,-1 2 0 16,1 0-16-16,1 2-25 0,0 1-48 16,0 1-116-16,5-3-512 0,4-3-1056 15</inkml:trace>
  <inkml:trace contextRef="#ctx0" brushRef="#br1" timeOffset="184642.9416">22249 4623 367 0,'0'0'780'0,"0"0"-470"15,0 0-45-15,0 0 14 0,0 0-27 0,0 0-50 0,0 0-41 0,0 0-28 16,0 0-16-16,0 0-11 0,0 0-12 16,0 0-17-16,-26-37-23 0,31 32-27 0,-1-1-11 15,4-2-5-15,2 0-7 0,5-1 7 0,1 1-7 16,4 0-1-16,-1 1 1 0,-1 1 0 0,-2 2-3 15,0 1 1-15,-3 2-3 0,-3 1-2 0,-2 0 1 16,-1 5 1-16,-1 1-1 0,-1 4 4 16,-3 4-1-16,-2 1 0 0,0 3 1 0,-6 3-1 15,-3 2 4-15,-4 1 1 0,-1-1 0 16,-4-2 1-16,1 0-2 0,2-3 1 16,-2-2 0-16,6-4 0 0,-1 1-1 0,2-4-3 15,2 0 0-15,4-3-5 0,-1-3 3 0,4-1 1 0,1-2-1 16,0 0 6-16,0 0-8 0,0 0-1 0,6 0 1 15,-2 0-1-15,5 0 5 0,3 1 1 16,-1 1-1 0,5-1-1-16,-3 2-1 0,4 0 0 0,-4 2 0 15,4 1 6-15,-3 0-6 0,-1 1 0 0,1 2-1 16,-2-1-8-16,-1 1 8 0,-3 0 2 0,-1 1-2 0,-1 1 6 0,-4-1-5 0,3-1 0 16,-3 3 0-16,-2-3-3 0,0 2 4 15,0-1 5-15,-2-1 1 0,-5 0 6 0,-2 0 1 16,2 0 4-16,-1 1 0 0,-6-1 3 0,3-1-3 15,-2-1-5-15,0 0 2 0,-4-1-6 16,-1 0 3-16,3-1-1 0,-2 0-1 0,-1-3 4 16,4 0-5-16,-3-1-1 0,4 1 1 0,0-2-3 0,1 0-3 15,2 0-1-15,-1-3-8 16,3-1-5-16,0-1-7 16,0-2-18-16,3 1-25 0,-1-3-50 0,6-2-97 0,0 0-266 15,0 1-677-15,0 3-347 16</inkml:trace>
  <inkml:trace contextRef="#ctx0" brushRef="#br1" timeOffset="185145.4826">22542 4598 1670 0,'0'0'351'0,"0"0"-139"16,0 0-14-16,0 0 1 0,0 0-56 15,0 0-32-15,0 0-32 0,0 0-27 0,0 0-9 0,0 0-6 16,0 0-8-16,0 0-1 0,116-73-13 16,-98 73-4-16,-1 0-5 0,-3 6-3 0,-1 2 2 15,1 5-3-15,-3-2-1 0,-5 3 0 0,2 1 2 16,-2 2 2-16,-4 1 1 0,-1 2 6 16,-1 0-2-16,-3 2 3 0,-4 2 1 0,-4 3-7 15,-2-3 6-15,-2 4-4 0,-1-3-4 0,-1-1 7 16,-3 1-7-16,1-3 1 0,3-2 3 0,0-4-1 15,0-1 0-15,3-4-1 0,3-1 0 16,0-3-4-16,6-3 1 0,-1 0-2 0,5-3-3 16,0-1 0-16,0 0-3 0,0 1-1 0,6-1 2 15,-1 1 6-15,8 1 8 0,3-1 6 16,3-1 2-16,4 0-3 0,5 0-5 0,1-3 0 0,1-2-4 16,1 0 0-16,-1-1 2 0,2-1-2 15,-2 1 2-15,-1-1-3 0,-5 2 0 16,-3 0-3-16,-2 4-1 0,-8-1 3 15,-1-1-2 1,-4 2 1-16,-4 1 1 16,-1 0-2-16,-1 0 5 0,0 0 1 0,0 0 3 15,0 0 0-15,0 0-2 0,0 0 0 0,-1 0-2 0,0 0 1 0,0 0-3 0,1 0-4 16,-1 0 0-16,1 0-5 0,0 0-1 0,-3 0-5 0,3 0-14 0,-1 0-18 16,0 0-56-16,-2 0-49 0,-5 0-172 15,6 0-651-15,-1 0-739 16</inkml:trace>
  <inkml:trace contextRef="#ctx0" brushRef="#br1" timeOffset="185797.1393">23448 4637 0 0,'0'0'362'0,"0"0"56"0,0 0-99 15,0 0-46-15,0 0-47 0,0 0-1 16,0 0-27-16,0 0-42 0,0 0-26 0,0 0-29 15,0 0-5-15,0 0 14 0,0 0-17 0,0 0-17 16,-70-93-17-16,77 86-27 0,3-1-12 16,2 0-1-16,1 0-3 0,6 2 1 0,0 1 0 15,-1 1 0-15,-1 1-1 0,1 1-2 0,2 2-3 16,-2 0-5-16,-5 2-3 0,3 6-1 16,-4 0-2-16,-2 3 3 0,0 2-1 15,-6 2 0-15,2 1 1 0,-4 2 0 0,-2 1 1 16,0-2 0-16,-1 0 2 0,-7 1 1 15,-1-1 5-15,2 0 3 0,-3-2 5 0,-5-1 0 16,5-3-3-16,0-3-4 0,-1 0-5 0,1-3-2 0,2 0 1 16,2-1 0-16,-1 0 1 15,5-3 1-15,0-1-2 0,2 2-2 0,0-2-1 16,0 0-5-16,0 0-1 0,2 0-4 0,0 0-6 0,5 0 2 0,-1 0 6 16,7 0 4-16,1 2 6 0,3 3 1 15,0 0-7-15,1 1 1 16,0 1 0-16,-3 0-3 0,2 0 2 0,-6 0 2 15,1 2-2-15,-2 1 4 0,-2 1 0 16,0 1-1-16,-4 1 2 0,2 0-2 0,-3 1 2 16,-3 0 3-16,0-1 1 0,0 0 4 0,-2 0 5 0,-5 0-6 0,-3-2 3 15,1 0 3-15,-2 0-5 16,-1-2 8-16,-1-1 1 0,-4-1-4 16,4-1 4-16,-4-1-3 0,3-2-2 0,-4 0-2 15,0-2-2-15,1 0-4 0,0-1 4 16,-1 0 1-16,3 0-7 0,-1-2 0 0,5-4-8 15,-2 0-8-15,2-2 1 0,1 2-11 0,0-3-20 0,2-2-22 0,1 0-35 16,3-2-32-16,-1-2-59 0,5-2-133 0,0-2-307 16,7 4-519-16,-5 4 256 0</inkml:trace>
  <inkml:trace contextRef="#ctx0" brushRef="#br1" timeOffset="186293.406">24125 4417 1539 0,'0'0'274'0,"0"0"2"0,0 0-24 0,0 0-21 0,0 0-57 16,0 0-43-16,0 0-37 0,0 0-31 0,0 0-20 16,0 0-16-16,0 0-7 0,0 0-3 0,0 0-6 0,0 0 5 15,-123 8 2-15,113 2 1 0,-2 0 5 16,0 2 0-16,2 0-3 0,0 4-3 0,-1 1-4 15,1 0 3-15,1 5 0 0,-2 1-2 0,1-1 1 16,2 5-5-16,1-3-3 0,-1 2-1 16,1 0-3-16,-2 3 1 0,4 0 1 0,-2-2 2 15,4 2-5-15,1 0 1 0,2-2 0 0,-3-2 0 16,8-2 3-16,5-1-1 0,1-5-2 0,2-3 3 16,7-3 0-16,1-1 1 0,-2-3 0 0,3-1-2 15,0-2 0-15,-3-4 0 0,1 0-1 16,-1 0-3-16,-3-3 2 0,-1-4 5 0,1-1 0 15,-1-1 8-15,-4-2-1 0,2-1 0 16,-5-1 3-16,0-1-3 0,-2 0 5 0,-3-1 4 16,-2 1 2-16,-1-1 0 0,0 1-8 15,-3-1-9-15,-5 1-7 0,-3 0-3 0,-1 3-6 0,-4 2 1 16,-5 2-3-16,-1 2-5 0,-5 4 6 0,1 1-2 16,-1 0 0-16,-1 5 5 0,5 3-6 0,0 5-8 15,4-1-29-15,1 4-57 16,5 2-104-1,3-3-474 1,2-5-1096-16</inkml:trace>
  <inkml:trace contextRef="#ctx0" brushRef="#br1" timeOffset="237264.8029">23094 5639 0 0,'0'0'0'0,"0"0"309"0,0 0 3 16,0 0-13-16,0 0-39 0,0 0-23 16,0 0-35-16,0 0-43 0,0 0-25 0,0 0-20 15,0 0-12-15,0 0-6 16,-3-12 0-16,3 12 8 0,0-1-2 0,0 1 4 0,0-1 0 0,1 1-11 16,-1-2-8-16,0 2-13 0,1 0-15 15,-1 0-8-15,0-2-6 0,1 2-6 0,-1-1-3 16,1 1 2-16,0-4-15 0,3 0-7 0,-2-2-7 15,0 0-14-15,-1 0 6 0,4 0 1 0,0-2 0 16,2 2 2-16,-3 0-4 0,3 1-1 0,0-1-2 16,-1 1-1-16,3 1 3 0,-1-1 2 15,2 0 2-15,1-1 2 0,1 1-1 32,-1 1-1-32,0 1-2 0,2-1 7 0,-5 3-7 0,0-1-3 15,0 2 2-15,-5 0-8 0,4 0 2 0,-3 2 2 16,2 3-1-16,-3 0 2 0,2 1-1 0,-1 1-2 0,-2 1 0 0,2-1-5 0,-3 4 2 15,-1 2 8-15,0 1 6 0,0 0 1 16,-6 4 8-16,2 0-2 16,-4 0-3-16,-3-2 7 15,2 1-8-15,-1-4-2 16,-1 2-1-16,1-3-1 0,0-2 6 0,-1 1-1 16,3-4 0-16,3-1-7 0,0-2-2 0,1 2-1 0,-1-3 1 0,1 2 3 0,1-1 1 0,-2 0 1 15,4-3 0-15,0 0-5 0,1-1 2 0,0 1-2 0,0-1-2 16,0 0 4-16,0 0-9 0,1 0-2 0,0 0-8 15,5 0 5-15,0 2 8 0,3 1 5 16,2 0 4-16,4 1-6 16,-2-2-7-16,-1 2-3 15,-2 0 3-15,0 1 2 0,1 0 3 0,-2-1 1 0,0 3 3 0,0 0-3 0,0 1 7 0,-4 0 1 16,3 1 0-16,-5-2 2 16,2 1-5-16,-4 0-2 0,-2 2 8 0,1 1 1 0,-7 0 4 15,-1 0 3-15,1 0-6 0,-7-2-1 0,3 2-3 16,-1-2 1-16,0 1-2 0,-4 0 3 0,1-1 1 15,-3 0 0-15,-2 0 3 16,-2 1-4-16,-1-2 4 0,-1-2-3 16,2 1-2-16,2-1 2 0,1 0-5 0,4-2 0 0,-1 1-1 0,5-2-2 0,2 0 1 15,5-2 0 1,-1-1-2-16,4 0 0 16,0 0 1-16,1 0-1 0,0 0-3 0,0 0-6 0,0-3-13 0,2 0-20 0,2-3-29 0,0 1-42 15,3-5-30-15,2 0-58 0,5-1-120 16,-4 0-414-16,0 5-869 0</inkml:trace>
  <inkml:trace contextRef="#ctx0" brushRef="#br1" timeOffset="237981.9619">23758 5418 0 0,'0'0'331'0,"0"0"-28"0,0 0-7 0,0 0-35 16,0 0-17-16,0 0 0 0,0 0-15 0,0 0-8 15,0 0-26-15,0 0-33 0,0 0-31 0,0 0-14 16,0 0-18-16,0 0-17 0,3-48-11 0,-9 46-10 15,3 2-7-15,-3-1-7 16,4 1-9-16,-2 0-10 0,-1 0-6 0,0 0-5 0,-2 3-3 16,-1 0-2-16,3 1-2 0,-2 1-5 15,-1 3-2-15,2-1-2 16,-1 0-2-16,-1 1 4 0,3 1-2 0,-4 2 4 0,0 2 8 0,0 1-1 16,-2 1 0-16,1 0-2 0,1 0-7 15,-1 1 1-15,0 3 6 0,0 0 1 0,-1 1 2 16,2 0 1-16,-1-2-5 15,0-2-1-15,5 0-2 0,-2-1-4 0,3 1-1 0,-1 0-2 16,2 0 1-16,-2 0 1 0,3 0 1 0,1 1 2 0,1-1 1 16,0 0-2-16,-1-3 0 0,1 0-1 15,2 0-4-15,5-2 2 0,-4 0-1 0,4-1 0 16,-2 0 1-16,3-1 0 0,2 2 4 16,0-4 4-16,0 2 1 0,2-3 0 0,2-1-1 0,0-3-3 15,-1 0 1-15,4-2-3 16,-3 0 1-16,4 0 2 0,-2-3-1 0,-1-2-1 15,1 0 0-15,-1-1-2 16,-5 1-6-16,-1 1 0 0,0 0 0 16,-6-2 6-16,3 1 7 0,-3-1 5 0,-1-1 3 0,3 0 1 0,-3 1-3 0,-2-1 1 15,0 1-1-15,0 0 0 16,0 0 0-16,-2-1-4 0,-3-2-5 16,1-1-6-16,-4 1-2 0,1 2-3 15,1-2 2-15,-2 3 4 0,-1 1-2 0,0 2-1 0,3-1-3 0,-3 3-1 0,1 0-1 16,-2 1 5-16,1 0 2 0,1 0 4 0,2 0 5 15,-4 0-7-15,0 3 0 0,1 2-1 0,-2 0-8 16,1 0 5-16,1 2-1 0,-2 0-1 0,2 1 5 16,0 1-4-16,-1-1-12 15,7 0-22-15,-4 0-33 0,6 0-52 0,-1 2-90 0,1 1-253 16,0-2-717-16,1-4-350 0</inkml:trace>
  <inkml:trace contextRef="#ctx0" brushRef="#br1" timeOffset="239066.6261">22162 5721 402 0,'0'0'462'0,"0"0"-31"0,0 0-59 0,0 0-39 0,0 0-41 16,0 0-46-16,0 0-58 0,0 0-49 16,0 0-36-16,0 0-24 0,0 0-18 0,0 0-18 15,0 0-14-15,2-6-14 0,4 4-3 0,1-3-3 16,2 0 0-16,2 1-1 0,0-1 2 0,0 0-4 15,1 4 0-15,-1-2 1 0,5 2-6 16,-5 1 0-16,1 0-3 0,-1 0-2 0,-3 4-7 16,0 1 4-16,-2 2-5 0,1 3 5 0,-5 0 7 15,1 2-1-15,-3 3 6 0,0 0-3 0,-2 0-7 16,-1-1 4 0,-6-1-3-16,1 3 1 0,1-2 11 0,-4-1 6 15,-4 2 3-15,3 0 7 0,0-1-5 0,0-5-5 16,5 0-3-16,0-4-6 0,4-2-4 0,1 0-1 15,2-3-2-15,0 0-1 0,0 0 3 0,0 0-4 0,0 0-2 16,0 0-2-16,1 0-8 0,1 1 6 0,1 0 7 16,3 1 7-16,-1 1 7 0,3 0-4 0,1 2-5 15,2-1-2-15,-2 1-1 0,0 0 2 16,1-1-1-16,-2 2 1 0,-1 0-1 16,3 0 1-16,-2 4 0 0,0-2 0 0,-2 1 2 15,-1 0-1-15,-1 0-1 0,0-1 2 0,-3 2-5 0,0-2 2 16,-1-1 0-16,0-1-1 0,0 3 6 0,-6-2 1 15,2 4 3-15,-4-2 3 0,3 0-3 16,-4 0 2-16,-2-2-1 0,-3-2 1 0,1 2 1 16,-1 0 1-16,-3 0-2 0,2-2-2 0,-1 2 3 15,-2-1-4-15,2-1 0 16,0 0-1-16,-3-1-3 0,6-1 1 0,-3-2-1 0,5 0 2 16,2-1 1-16,0 0-1 0,4 0-4 0,-2 0-5 15,5 0-9-15,-1 0-8 0,-1-2-18 0,3-3-29 16,0 0-58-16,2-1-95 0,-1-1-170 15,1 3-388 1,3 0-502-16</inkml:trace>
  <inkml:trace contextRef="#ctx0" brushRef="#br1" timeOffset="239793.4126">22463 5721 1557 0,'0'0'303'0,"0"0"-54"0,0 0-47 0,0 0-20 16,0 0-22-16,0 0-15 0,0 0-32 0,0 0-30 15,0 0-18-15,0 0-14 0,0 0-9 0,0 0-13 16,0 0-5-16,0 0-8 0,100-56-6 0,-93 56 1 15,0 0-6-15,2 3-1 0,0 4-1 0,0 2-2 16,-1 0 0-16,-3 2 0 0,4 2-1 16,-4 1 3-16,0 0-3 0,-3 2 0 0,-1 2 4 15,-1 0 2-15,0 2 3 0,-1 1 3 16,-3-2-4-16,-3 0 0 0,-4-1-1 16,1 1 1-16,-3-1 4 15,-4 0-3-15,-2-1 1 0,3-1-4 0,-3 0 1 0,0-3-2 0,-1 1 1 16,2-1-1-16,5-5-2 0,1-1 0 0,2-1-1 15,3-1-2-15,3-2 0 0,0 0-3 16,4-3 2-16,0 0 0 0,0 0-1 0,0 0 0 0,4 0-6 16,-1 0-7-16,0 0 8 15,5-2 4-15,4 1 10 0,3-1 6 16,1 0-4-16,2-1-3 0,4-2-3 16,0 0 1-1,3 1 0-15,-3 0-1 0,-1 0 0 0,-1 2-1 0,-2-1 3 0,1 0 0 16,-3 1 6-16,3-2 1 0,0 2 2 0,-6-2 1 0,3 2-6 0,-5 0-3 0,-2 1-1 15,-4-1-2-15,2 2-1 0,-5 0 1 0,-2 2 1 16,0-2 0-16,0 0 6 0,0 0 2 16,0 0 3-16,0 0 4 0,0 0-2 0,0 0-3 15,0-2-2-15,0 2-3 0,-1 0-2 0,1 3 0 16,-1-3-2-16,1 0 0 0,-1 1-4 16,1-1 1-16,-1 0-1 0,1 0 1 0,0 0-1 0,0 0-1 15,-1 0-1-15,1 0-3 0,0 0 4 16,0 0-1-16,0 0 1 0,-4-1 5 0,4 1-6 15,0 0-2-15,0 0-1 0,0 0-6 0,0 0 4 16,0 0-1-16,0 0-2 16,0 0-2-16,0 0-2 0,0 0-4 0,0 0 2 0,0 0-1 15,0 0-2-15,0 0-2 0,0 0-3 16,0 0-7-16,0 0-1 0,0-1-5 0,0-1-5 0,0 1-2 16,0 1-17-1,0-1-15-15,0 1-15 0,0-1-23 0,0 0-19 16,0 1-29-16,0-1-51 0,0 0-91 0,0 1-204 15,0-1-384-15,0 1 151 0</inkml:trace>
  <inkml:trace contextRef="#ctx0" brushRef="#br1" timeOffset="240905.4751">13603 5135 671 0,'0'0'328'0,"0"0"11"0,0 0-18 0,0 0-3 0,0 0-42 0,0 0-53 0,0 0-70 0,0 0-53 16,0 0-23-16,0 0-22 0,0 0-11 0,0 0-12 15,0-44-10-15,10 35-7 0,6-2-1 0,1 1 0 16,5-2 0-16,0 2-3 0,1-1-3 16,-1 1-2-16,-1 2-1 0,-2 3-3 0,-3 3 0 15,-2 2-3-15,-3 1-2 0,-1-1-2 0,0 5-4 16,-1 0 2-16,-5 5 4 0,3 2 4 16,-5 4 3-16,2 2 3 0,-4 4 0 0,0 0 0 15,-5 5 2-15,-5-1 0 16,-2 0 0-16,0 1 0 0,-4-3 2 0,3 2 0 0,-5-4 0 15,5-2-1-15,-1-2 0 0,2-3-2 16,4-2-6-16,3-6 0 0,3-2-7 0,-1-4-7 0,3 1-5 16,3-1 6-16,0 2 5 0,5-2 11 0,1 0 8 15,4 2-5-15,-1-3-2 16,6 2-2-16,-3-1-1 0,3-1-1 16,-1 1-1-16,-1 0-2 0,-1 2 4 0,-1-1-4 0,1 3 0 0,-3 0 0 15,-2 0-5-15,-1 1 3 0,-1 2 1 0,-2 0 2 16,0 1 4-16,-3 2 1 15,-1-2 3-15,0 1 3 0,-2 2 1 0,0-1 0 16,-3-2-2-16,0 1 4 0,-3 0-3 0,3-2 7 0,-5 2 1 16,3 0-3-16,-4 0 7 0,-3 4-2 0,-4 2 10 15,1-2 3-15,-4 2-6 16,-1-2 1-16,0 0-10 0,0-3-5 16,0-2 0-16,1 0-4 0,3-2-2 0,1-1 0 15,-2-1-1-15,4-3-5 0,-2 1-8 16,1-3-9-16,2 0-21 0,-2 0-11 0,4-1-29 0,-1-5-56 0,3-3-104 0,1-2-273 15,4 3-610-15,-1 1-221 0</inkml:trace>
  <inkml:trace contextRef="#ctx0" brushRef="#br1" timeOffset="241377.1671">14049 4966 1783 0,'0'0'316'0,"0"0"-128"15,0 0-15-15,0 0-8 0,0 0-16 0,0 0-30 16,0 0-42-16,0 0-27 0,0 0-18 0,0 0-10 16,0 0-3-16,0 0-4 0,0 0-10 15,107-73-1-15,-91 77-2 0,3 2-5 0,-3 5 4 0,1 1 1 16,0 3 0-16,-3 3 3 0,-2 2 3 15,-1 3 3-15,-5 2 4 0,0 2-1 16,-5 3-3-16,-1-1 0 0,0 1-3 0,-7-3 0 16,-2-1 1-16,-3-1 0 0,0 1 1 15,-6-3 2-15,2 0-3 0,-2 0 0 16,-3-2 1 0,2-1-9-16,0-4 6 0,0-4 1 0,5 0 1 15,-1-5 9-15,5-1-4 0,7-4 0 0,1-1 1 0,2-1-6 0,0 0-5 0,3 0-12 0,4-4-2 0,6-2 3 16,4-4 2-1,6-1 9-15,6-1-2 16,4-3 6-16,-1 1-4 0,4-2 6 0,-3 3 0 0,5 0-8 0,-6 1 5 16,-2 1-6-16,-6 3 3 0,2 1 1 0,-6 3-2 15,-7-1-1-15,2 3-1 0,-7 1-4 0,0 0 4 0,-3 1-2 16,-2 0-2-16,-2 0-6 16,-1 0-7-16,0 0-22 0,-1 0-38 0,-7 2-27 0,2 2-100 15,-2 0-269-15,0-1-635 16,0-1-275-16</inkml:trace>
  <inkml:trace contextRef="#ctx0" brushRef="#br1" timeOffset="242013.9206">12724 5247 1061 0,'0'0'372'0,"0"0"-13"0,0 0-67 0,0 0-24 0,0 0-54 0,0 0-49 0,0 0-43 16,0 0-37-16,0 0-19 0,0 0-16 15,0 0-6-15,0 0-5 0,0 0-9 0,0 0-8 16,57-72-9-16,-44 71-7 0,-1 0-2 0,0 1-3 0,1 0 3 15,-1 4-1-15,2 3 0 0,0 1 2 16,-4 4-1-16,2 1 4 0,-3 2 1 0,-1 5 2 16,-6 2 0-16,0 3 2 0,-2 1-1 15,-2 3 2 1,-4 1 2-16,-6-2-2 0,-1-1 1 16,-2 1-1-16,-1-2-3 0,-2 1 1 15,1-5-1-15,1-1-4 0,-2 0 2 0,5-5-3 16,-3 1 0-16,5-6 0 0,1 0-2 0,2-3 1 0,3-3-2 0,4-3 1 0,-1-1 0 0,2-1 0 15,0 0-1-15,0 0 1 0,0 0 1 16,2 0-1 0,-1 0 0-16,2-1-2 0,4-3 4 0,4 1 5 0,0-4 3 0,7-1 3 15,-2-1-6-15,3-2-5 0,2 2-2 0,1-1-3 16,3-1-1-16,0 1-1 0,1-2-2 0,0 0-9 0,1-1-12 0,1 1-22 16,0-2-34-1,-4 0-31-15,1 1-68 16,0-1-133-16,-5 0-329 0,-2 3-538 0,-8 3 214 0</inkml:trace>
  <inkml:trace contextRef="#ctx0" brushRef="#br1" timeOffset="242357.8932">13151 5136 1734 0,'0'0'333'0,"0"0"-37"0,0 0-70 0,0 0-38 0,0 0-69 0,0 0-40 0,0 0-27 0,0 0-17 16,0 0-1-16,0 0-3 15,0 0-1-15,0 0-3 0,-85 117-10 0,81-89-1 0,-3 0-5 16,4-1-1-16,-2 0-1 0,2-5-5 16,3-2-1-16,0-4 1 0,0-2-2 0,3-4 5 15,4-1-1-15,1 0 4 0,-1-4 1 0,4 0 1 16,2-5 2-16,0 0-1 0,2 0-1 0,1-6-2 16,1-1-3-16,-2-1-7 15,2-3-4-15,1-3 1 0,-4-1 2 0,4-1 2 0,-7-3 2 16,1 1 1-16,-3-2-1 0,-1 1 5 15,-6-3 2-15,-1 0-1 0,-1 3 2 0,-1 0-2 16,-4 1-6-16,-3 1 1 0,-4 1 0 16,1 3-2-16,-1 0 4 0,-1 1-4 0,1 2-3 15,-2 3 1-15,0 3-3 0,1 0-3 0,0 4-3 0,-1 0-6 16,2 4-4-16,-3 5-6 0,0 3-45 16,1 6-112-16,2-3-467 0,6-5-1078 15</inkml:trace>
  <inkml:trace contextRef="#ctx0" brushRef="#br1" timeOffset="243563.1468">17674 8901 385 0,'0'0'537'0,"0"0"-226"0,0 0-46 0,0 0-26 0,0 0-22 16,0 0-24-16,0 0-9 0,0 0-17 0,0 0-19 15,0 0-18-15,-39-20-26 0,38 19-13 16,1-2-13-16,0 2-4 0,0 0 0 0,0 0-5 15,0-1-14-15,2 1-11 0,1-3-16 16,2 0-14-16,1-5-4 0,4 0-7 0,5-1-2 0,2-1-2 16,1 0 2-16,1 2-3 0,0 4 5 15,0 0-3-15,-4 3 0 0,1 2 0 0,-3 0-5 0,1 3 2 16,-4 4-2 15,-2 3 3-31,-1 2-2 0,-1 3 5 0,-5 2-2 0,-1 1-1 0,-1 5 6 16,-6 1-4-16,-5-2 10 0,-2 3-3 0,-2-1 0 15,-2-1 6-15,0-1-7 0,1-1 3 0,-1-1 0 0,0-4-7 16,6-2 2-16,1-4-1 0,2-4 1 0,4-3 0 0,2-1-2 16,3-2-2-16,0 0-4 0,2 0-1 0,3 0 2 0,4-2 1 15,2 1 4-15,2-1-3 16,4 0 1-16,-1-1 0 0,2 1-2 16,1 1 8-16,-1 1-3 0,-2 0 1 0,-1 0-1 0,-2 1-8 0,-3 4 4 15,0-1-1-15,-3 2 2 0,-1 0 3 0,-1 1-2 16,-3 2-1-16,-1 1 2 0,-1 3 1 15,0 0 2-15,-4 2 3 0,-4-1 2 0,-3 0-2 0,0 2 1 16,-4-2 2-16,0-1-5 0,-1-1 4 16,1-2 1-16,-2 0-4 0,4 0 3 15,-5-3-7-15,4 0 3 16,-2-1-2-16,1-1 5 0,-1-2 2 0,3 0-1 0,-1-1-3 0,1-1-4 16,3-1 1-16,-3 0 0 0,3 0 5 0,0 0-1 15,0-2-10-15,2-2-5 0,3 0-12 0,-1-2-10 16,3-1-9-16,2 2-27 0,-2-1-32 15,3-1-56-15,0-1-96 0,7-2-209 16,-1 4-580-16,-3 0-467 16</inkml:trace>
  <inkml:trace contextRef="#ctx0" brushRef="#br1" timeOffset="244199.0714">18018 8822 854 0,'0'0'254'16,"0"0"30"-16,0 0-15 0,0 0 6 0,0 0-10 15,0 0-21-15,0 0-36 0,0 0-39 16,0 0-32-16,0 0-28 0,0 0-28 0,0 0-21 15,0 0-14-15,0 0-8 0,0 0 1 0,61-96-5 16,-57 92-6-16,3 2-8 0,0 1-6 16,0 1-6-16,0 0 0 0,-1 0-3 0,2 3-1 0,1 4-1 15,-1 3-6-15,0 0 2 0,0 2 2 16,-1 3 0-16,1 3 5 0,-1 0-3 0,-2 2-2 16,-1 1-1-16,0-2-2 0,-3 1 4 15,-1-2 1-15,0 1 3 0,0 2 2 0,-5 0-1 16,-2 0-1-16,-1-2-3 15,-1 0 4-15,-2-2 0 0,0 0 0 0,-2-2 2 0,-1-2-5 16,1-2 0-16,0 0 3 0,0-3-1 0,3-1 4 16,2-1-3-16,2-2-2 0,2-1-3 15,0-1-2-15,2-2 4 0,2 0-1 0,0 0 4 0,0 0-4 16,0 0-6-16,3 0-6 0,1 0-3 16,2 0 6-16,4-1 3 0,3 0 4 0,2-1 1 15,5-1-2-15,3-2 0 0,2-1 2 0,1-1 0 16,-1-1 5-16,-2 0-3 0,4 0 0 0,-3 1-1 15,-1-2-6-15,-2 2 6 0,-1-1 3 0,-2 1 1 16,-2 1 2-16,-4 0-6 16,-1 3 0-16,-3 0-1 0,-3 2 4 0,-2 1 3 15,-3 0 4-15,0 0 6 0,0 1-3 0,0 0-1 0,-2 1 0 16,1-2-6-16,-1 0 5 16,1 1-7-16,0-1-4 0,1 1-1 15,-1 0-7-15,1-1 7 16,0 2-1-16,0-2 2 0,0 0-1 0,0 0-3 0,0 0 0 15,0 0-2-15,0 0 0 0,0 0-3 0,0 0-14 0,0-2-16 16,0 2-25-16,0 0-32 0,0-1-27 0,0 1-63 16,1 0-135-16,0 0-459 0,0 0-906 15</inkml:trace>
  <inkml:trace contextRef="#ctx0" brushRef="#br1" timeOffset="245341.0144">16682 9063 0 0,'0'0'0'15,"0"0"406"-15,0 0 4 0,0 0-53 16,0 0-35-16,0 0-25 0,0 0-26 0,0 0-30 16,0 0-33-16,0 0-38 0,0 0-31 15,0 0-21-15,0 0-21 0,-13-27-16 16,14 23-19-16,1-1-13 0,4 2-9 0,-2-3-9 0,3 2-3 16,-1-3-10-16,4 1-4 0,4-1-3 15,-1 0-2-15,4 1 0 0,-3 2-1 0,5 1-1 0,-3 1-3 16,-1 2-2-16,-4 0-4 0,5 2 0 15,-6 5 3-15,-3 1-4 0,1 4 1 16,-3 3 0-16,-3 5 1 0,-2 0 5 16,0 3 3-16,-7 1 2 15,-4 2 3-15,-2-2-2 0,-5 1-1 0,0 1-2 0,-2-1-1 0,-1-1 2 16,0 1-2-16,0-4 2 0,-1 0-4 0,1-3 0 16,0-1 2-16,2-4-2 0,3-2 2 15,4-2-1-15,3-4-4 0,4 0 1 0,0-3-2 16,3-1 1-16,2-1 2 0,0 0 0 0,0 0-1 0,0 0-5 0,2 0 1 15,4 0-2 1,1 0 8-16,0-2 5 0,8 0 3 0,-1-3 3 0,6 0-4 0,1-2 0 16,0-1 0-16,3 2-4 0,-2-2 1 15,1 1-3-15,-2 0-4 16,0 0 0-16,-1 1-2 0,-1 1 2 16,0 1 4-16,-5 0-1 0,4 0-1 0,-7 2-2 0,0 0-2 0,-2-1 0 0,-2 2 2 15,-3 0 0-15,1 0 0 0,-3 0 0 0,1 1-3 16,-3-2 0-16,1 1 2 0,2 0-4 15,0-1-1-15,0-2-9 16,0 0-13-16,1 0-12 0,-1-2-13 0,3 1-13 0,-1-2-17 16,2 0-28-16,-3-1-55 0,3-1-103 0,-2-2-247 15,1 4-538-15,-4 1-170 0</inkml:trace>
  <inkml:trace contextRef="#ctx0" brushRef="#br1" timeOffset="245938.9748">17065 8821 1389 0,'0'0'336'0,"0"0"-34"15,0 0-66-15,0 0-25 0,0 0-30 0,0 0-31 0,0 0-27 0,0 0-32 0,0 0-28 0,0 0-30 16,0 0-17-16,0 0-12 0,0 0-3 0,0 0 5 15,-27 5 1-15,31 0 5 0,1 1 6 0,-1 0 3 16,2 0 6-16,1 1 1 0,0 0 0 0,4-1-5 16,1 2 0-16,0 1-7 0,1-1-1 15,2 1 0-15,-1 1-4 0,0-1-2 0,1 3-5 16,-3-2 1-16,3 0 0 0,-3 3 2 0,-1-2 0 16,-1 0-3-16,-3 2-2 0,0-1 1 15,0 1-2-15,-4 2 6 0,4-3-1 0,-5 2 0 16,-1 0 2-16,-1-2-6 0,0 1 2 0,-2-2 4 15,-6 2-1-15,3 0 5 0,-3-1-3 0,-2 1-1 16,-2-1-4-16,-1-3-1 0,-2 2 2 0,0-2 0 16,-2-2 0-16,0-2-3 0,-1 0-3 0,1 0-2 15,-2-2-1-15,2-2 2 0,2-1 2 16,1 0 1-16,3-5 0 0,6-4-7 16,-1-2-1-16,3-1-3 0,2-4-3 0,1-4 4 15,0-4-1-15,5-2-1 0,4-3 3 16,5-4-2-16,1 0 4 0,6 0 5 15,-1 1 2-15,1 0 2 0,1 3 1 0,3 1-1 16,-5 2 0-16,0 0 4 0,-3 2 1 0,-1 3 2 16,-4 2 3-16,-1 0-4 0,-4 4 5 0,-4 2 0 0,-3 5 3 15,0 0 4-15,0 0-5 0,-3 3-2 0,-4 0-5 16,-3 2-7-16,0 0 2 16,-2 2-2-16,-6 1-2 0,0 1-2 0,-5 4-1 0,0 3-1 15,-3 0 2-15,1 3 3 0,1-1-2 16,1 1-10-16,2 1-23 0,7 0-58 0,-4-1-113 15,9-2-459-15,5-2-882 0</inkml:trace>
  <inkml:trace contextRef="#ctx0" brushRef="#br1" timeOffset="247118.9684">12363 8753 406 0,'0'0'477'0,"0"0"-15"0,0 0-99 0,0 0-35 0,0 0-49 0,0 0-54 0,0 0-51 0,0 0-46 0,0 0-41 16,0 0-15-16,0 0-13 0,0 0-5 15,41-67 2-15,-27 61-12 0,3-2-5 0,2 3-7 16,1-1-10-16,1 3 0 0,-1 1-7 16,0 2-1-16,0 0-6 0,-4 0-6 0,0 7 0 15,0 1-4-15,-2 2 3 16,-3 2 1-16,-2-1 0 0,1 5 2 0,-5 1 1 0,-3 0 1 15,0 3 2-15,-2 2-1 16,-7 3 3-16,-3 1-2 0,-2-1-2 16,-3 3 0-16,-4-2 1 15,-1 1 2-15,-1-2-1 0,-3-2 1 0,1 0-4 0,2-3 1 16,-2 0-2-16,3-2 1 0,2-5 3 0,3-1-2 16,2-5-1-16,6-2 0 0,2-2-5 15,4-3 1-15,1 0 2 0,0 0 2 0,0 0-2 0,0 0 1 16,1 0-1-16,1 0 1 0,5-3 6 0,1-1 2 0,3-1 1 0,1-4 0 15,5 0-4-15,-2 0-2 0,5-2 0 0,0 0-2 0,-1-1 2 16,2 1-5-16,0-1-1 0,0 1-3 16,4 0-2-16,0 0 4 0,1 0 0 0,-1 3 3 15,0-2-3-15,0 0-7 0,1 3-11 16,-1-1-18-16,-3 0-19 0,1 1-29 16,-2 0-46-16,-3 0-85 0,0-1-218 15,-5 1-642-15,-4 4-488 0</inkml:trace>
  <inkml:trace contextRef="#ctx0" brushRef="#br1" timeOffset="247723.3162">12920 8484 1904 0,'0'0'289'0,"0"0"-78"0,0 0-51 0,0 0 3 16,0 0-26-16,0 0-18 0,0 0-21 0,0 0-25 15,0 0-24-15,0 0-21 0,0 0-12 16,0 0-11-16,0 0-3 0,-58-9 1 16,62 13 5-16,1 2 7 0,-1 2 4 0,2-1 3 0,0 1 0 15,3 1-1-15,-2-1 1 0,3 3 1 16,2-1-1-16,0 1 0 0,2 1-3 0,-2-1-3 16,3 1-2-16,2 0 0 0,2 1-1 15,0-1 0-15,2-1 0 0,0 2-6 16,-2-2-2-16,2 0 0 15,0 2 0-15,-2-3 0 16,-2 2-1-16,-1-2 0 16,0 1-4-16,-5 0 3 0,-2 0-2 0,-1 0-1 0,-3 0 4 15,0 1-4-15,-4 0 1 0,-1-1 2 0,0 0-3 0,-1 0 5 16,-4-1 2-16,-4 1 1 0,-2 0 3 0,0-1-1 0,-5 1-3 0,0-1-1 0,-3 1-1 16,0-3-4-16,-2 0-1 0,0-3-1 15,2-1-4-15,-2-2 1 0,2-2 0 16,3 0-1-16,-1-1 3 0,1-6-2 0,3-2-2 0,1-4 0 15,2-2-4-15,0-4 2 0,2-3 0 0,5-4 1 16,3-1-2-16,0-3 0 0,7-2-1 16,4-1-2-16,4 0 6 0,2 1 1 0,1-2 3 15,2 0 3-15,0 1-1 0,1 4 2 16,0 0 2-16,1 1 1 0,-3 3 3 0,-2 3-1 16,-1 1 1-16,-5 3-1 15,0 3 0-15,-3 1 3 0,-4 3 1 0,-1 0 3 0,-2 3 0 0,-1 2-1 0,0 2-2 0,-6 0-4 16,0 0-1-1,-3 4-6-15,-4 0-2 0,0 4-1 0,-8 3-3 0,0 2 4 16,-2 6 0-16,-3-3 2 0,3 2 1 0,-4-1-3 16,5 3 0-16,-3-1-8 15,2 0-20-15,3 1-35 0,4 1-74 16,0-1-168-16,6-3-831 0,4-5-610 0</inkml:trace>
  <inkml:trace contextRef="#ctx0" brushRef="#br1" timeOffset="248841.8894">11592 8926 0 0,'0'0'0'0,"0"0"179"0,0 0 133 0,0 0 19 16,0 0-16-16,0 0-28 0,0 0-30 16,0 0-25-16,0 0-21 0,0 0-13 0,0 0-16 0,0 0-17 15,-63 1-23-15,63-1-20 0,0 0-10 16,0-2-25-16,0-1-18 0,2-1-19 15,3 0-19-15,1-2-5 0,2 0-2 0,2-1-4 16,1 0-3-16,3 1-5 0,2 0-5 0,0 2-1 0,1 1 0 16,0 3-3-16,0 0 0 0,-1 0 0 15,0 2-4-15,-4 3 2 16,1 5-2-16,-1-1 0 16,-4 3 2-16,0 0-2 0,-2 4 0 0,-4 3 1 15,-2 1 0-15,0 2 3 0,-5 4 2 16,-3-3 4-16,-2 3-1 0,-3-2 1 0,0-1-4 15,-1 1-3 1,-2-3 2-16,1 0-4 0,-1-2 4 0,1-3 1 0,0 1-3 0,3-2 3 0,2-2-2 16,1-3 1-16,0-2-1 0,5-2-2 0,-1-2 0 0,4-1-1 0,1-1 0 15,0-2 0-15,0 0 1 0,0 0 3 0,0 0-3 0,0 0 4 16,0 0-3-16,1-3 0 0,3 1 7 0,0 0-7 16,3-1 4-16,3-2 0 0,-1-1-5 15,3-1 7-15,2 1-3 0,0-2-2 0,2-2 2 0,1 2-4 16,3-2-1-16,0 0-1 15,-1 1 2-15,2 0-1 0,-2-1 3 0,2-1 2 0,-3 1-7 16,-1 0 5-16,1 2-6 16,-3-2-6-16,0 3-3 15,-2 0-15-15,-2 0-12 0,-1 1-16 0,-1 0-26 0,-3-2-23 16,1 1-48-16,-2-1-78 0,0 1-162 0,-1 0-435 16,-2 4-759-16</inkml:trace>
  <inkml:trace contextRef="#ctx0" brushRef="#br1" timeOffset="249304.5114">11865 8718 1779 0,'0'0'399'0,"0"0"-136"0,0 0-76 15,0 0-34-15,0 0-42 0,0 0-29 0,0 0-24 16,0 0-19-16,0 0-16 0,0 0 4 0,0 0 2 15,0 0 8-15,0 0 1 0,0 49-10 0,2-36 0 16,2 1-8-16,1 0-5 0,1-2 1 16,-1 0-8-16,3-1 1 0,1 0 1 0,2-3-1 15,-1-1 6-15,1-4 1 0,2 0 0 16,4-3-2-16,-5 0-3 0,4-3-2 0,-1-2-4 16,-1-2 0-16,1-4-5 0,-3-1-2 0,1-1 2 15,-2-1-3-15,-2-6 5 16,-1 4-1-1,0-1 1-15,-3 2 1 0,-1-1-3 0,-3 2 2 0,-1 0 1 0,0 2 0 16,0 0 2-16,-1 1 4 0,-6 0 1 0,4 4 1 0,-4 0 12 16,3 3 4-16,-3 1 3 15,4 1 8-15,-1 1-7 0,0 1-3 0,3 0-4 0,-2 0-11 0,2 1 0 16,0 4-8-16,-2 1 1 0,1 5-1 16,-2 3-5-16,2 3 1 0,-2 1 0 0,3 3 1 15,-2 3 1-15,1 3 2 0,0 2-3 0,1 2 0 0,1 1 1 16,-1 3-4-16,1 1 0 0,0 5 1 0,-1 0-18 15,-2 2-32-15,3 0-77 0,-1-2-224 16,-1-11-897-16,1-12-551 0</inkml:trace>
  <inkml:trace contextRef="#ctx0" brushRef="#br1" timeOffset="252015.5107">7420 5210 1225 0,'0'0'311'0,"0"0"0"0,0 0-46 0,0 0 1 0,0 0-28 0,0 0-43 15,0 0-46-15,0 0-25 0,0 0-26 0,0 0-25 0,-27-28-14 0,27 24-18 16,0 0-13-16,1-2-4 0,6-1-9 0,0 0-3 16,1 0-2-16,6-2-5 0,0 2 1 15,2 0-2-15,0 1-2 0,3 4-1 0,1 0-1 0,-1 2 0 16,-2 2 0-16,-2 4 4 0,2 3-4 16,-4 3 2-16,-1 1-1 0,-2 4-6 15,1 2 7-15,-3 4 1 0,-6 3 1 16,1 3 8-1,-3 1-5-15,-5 2 1 0,-2 2 0 16,-6-2-2-16,1 1 2 0,-6-5 1 0,-1 1 0 0,2 0-2 0,-1-5 0 0,-1-2 0 16,0-3-2-16,6-1 3 0,-4-3-3 0,6-3 0 15,0-3 1-15,1 0-9 0,3-5 10 0,4-1 0 16,3-3-3-16,0 0 8 0,0 0-10 0,0 0-1 0,0 0 0 16,0 0-3-16,0 0 1 0,1 0 0 0,1 0-2 15,3-3-3-15,-1 0 6 0,7-2 3 16,4-2 2-16,4-4 7 0,3 1-9 15,1-3-1-15,4 1 1 0,-2-3-7 0,2 2 6 0,-2 0-1 16,3 0-1-16,-2 0 5 16,-1 2-4-1,1-1-1-15,-1 2 2 0,-3 0-2 16,-2 0 0-16,0 1-7 0,-1 0-11 0,0-2-11 0,-4 1-19 0,0 1-21 0,-2 0-28 0,-1-2-43 16,1 0-104-16,-2-1-269 0,-6 3-577 31,2 4-298-31</inkml:trace>
  <inkml:trace contextRef="#ctx0" brushRef="#br1" timeOffset="252377.1271">7878 4970 1960 0,'0'0'316'0,"0"0"-42"0,0 0-58 0,0 0-43 0,0 0-46 15,0 0-44-15,0 0-36 0,0 0-16 0,0 0-9 16,0 0 4-16,0 0-1 0,0 0 1 0,0 0-1 15,-69 123-5-15,65-98 1 0,0 1-3 0,4 1-3 16,-1 0 0-16,1 0-4 0,0 1-1 0,8-2-4 16,0 0-1-16,2-4-2 0,0-4 2 0,3-4 2 15,-2-2-3-15,6-6 5 0,-2-4-2 16,4 0-1-16,1-2 3 0,-1-4-2 0,2-2 1 16,-1-6 2-16,0-3 2 0,1-5 1 0,-3-1 1 15,-3-3-2-15,0 0-1 0,-3 0-1 16,-3 0 1-16,-4-1 0 0,2-1 2 0,-6 0 0 15,-1-1 2-15,0 0-1 16,-4 0-3-16,-9 2 0 0,1 1-4 0,-2 3-3 0,-6 1 1 16,0 2-5-16,-3 4-1 15,-3 5 0-15,1 1-7 0,-1 7 3 16,-4 1-4-16,2 4-3 0,2 6-4 0,-2 4-20 0,-2 9-40 0,0 1-101 16,9-4-454-1,8-4-1150-15</inkml:trace>
  <inkml:trace contextRef="#ctx0" brushRef="#br1" timeOffset="254802.3003">7301 8177 1755 0,'0'0'129'0,"0"0"18"0,0 0-8 16,0 0 2-16,0 0-13 0,0 0-37 0,0 0-24 15,0 0-9-15,0 0-14 0,0 0-5 0,0 0-2 16,0 0-11-16,-55 66 4 0,44-52 2 16,3-2 1-16,-3 0 6 0,2-3 1 0,-1 0 2 15,-1-2 3-15,2-2-5 0,1 0-4 0,-2-1 0 16,3-2-7-16,2 0 0 0,-2-2-1 0,3 0 0 16,-4 0 0-16,5-4 0 0,-2-1-3 0,3-2-3 15,-1-2-8-15,-1-1-5 0,3-3-5 16,0-2-4-16,1-1-3 0,1 0-3 0,5-2 0 15,1 1-3-15,5 0 3 16,-1 2-3-16,1 1 1 0,1 4 1 0,2 1 0 16,-1 5 0-1,-1 3 1-15,3 1 2 0,-4 0-4 0,5 8 4 0,-4 5 0 0,-1 3 0 0,4 4 2 16,-5 3 0-16,0 9 3 0,-3 1-3 0,-5 5 2 16,-2 5 0-16,-1 2 2 15,-4 2 5-15,-7 1 2 0,-5 0-1 0,-3 2 0 0,-1-4-2 16,-3-1-2-16,0-6 4 0,-2-4 0 0,2-6 1 15,-1-1 5-15,0-5-7 0,6-3-2 0,0-6 3 0,0-2-3 16,5-4 8-16,-1-5 5 0,3-1 5 0,2-2 1 16,3-2-5-16,-1-5-2 0,-2-2-9 15,6-1-3-15,-3-3-2 16,4 0-4-16,2-1 1 0,0-2-5 0,0 1 1 0,4-2 2 0,1 2-2 16,3 2 2-16,0-1-2 0,3 2-3 15,-4 3 1-15,2 0-2 0,0 0-1 16,0 4 2-16,1 2 3 0,1-1-1 0,-1 4-2 0,2 0 1 15,1 0-1-15,0 0 6 0,0 5-1 0,0 0 0 16,3 1 3-16,-5 1-5 16,3 0 4-16,0 1 1 0,-1 0 0 0,-1 0 7 0,-1 0-7 15,0-2-3-15,-1 0-2 0,-1-2-2 16,0 1 7-16,0-1 2 0,0-3 1 16,-5 0-2-16,3-1-7 0,1 0-3 0,-4 0-13 15,3 0-8-15,-2-3-13 0,2-2-20 0,1-1-22 0,-3-2-41 0,3 0-54 16,0-2-92-16,2-2-236 0,-2 4-477 15,-4 0-165 1</inkml:trace>
  <inkml:trace contextRef="#ctx0" brushRef="#br1" timeOffset="255185.1751">7555 8211 1379 0,'0'0'581'0,"0"0"-343"0,0 0-46 16,0 0-22-16,0 0-22 0,0 0-20 0,0 0-20 16,0 0-9-16,0 0-19 0,0 0-12 15,0 0-16-15,0 0-16 0,0 0-10 16,0 0-13-16,-69 0-2 0,67 13-4 0,-2 1 2 0,-2 2 4 16,-2 6 1-16,5 3 3 0,-3-1-1 15,3 3-5-15,-1-1-2 0,0 0-5 0,4 3 2 16,0-2-1-16,0-2 0 0,6 0 3 15,-1-5-6-15,2-4 0 0,3-4-1 0,0-4 2 16,0-2 2-16,3-4 1 0,-2-2 3 0,5 0 0 16,-5-7 6-1,2-3 2-15,2-3 0 0,-2-4 3 0,-1 0-3 16,-2-1-6-16,0-5-1 0,-1 4-5 0,-2-2 5 0,-4 0 4 16,-3 1 1-16,0-3 1 0,0 1-4 15,-1 0-2-15,-7-3-2 0,-1 3 0 0,-2-2-1 16,-1 5-1-16,-4 2 0 0,0-1-5 15,-3 4 1-15,-2 1 0 0,2 1-2 0,-2 5 2 16,1 4-14 0,0 3-15-16,-1 1-31 0,0 9-53 0,0 6-88 0,-2 4-299 0,5-3-716 0,6-2-388 0</inkml:trace>
  <inkml:trace contextRef="#ctx0" brushRef="#br1" timeOffset="255759.8494">6494 8233 1072 0,'0'0'321'0,"0"0"6"0,0 0-33 15,0 0-37-15,0 0-35 0,0 0-30 0,0 0-35 16,0 0-36-16,0 0-34 0,0 0-26 0,0 0-20 16,0 0-15-16,0 0-12 0,0 0-4 15,-27-24-6-15,27 30 0 0,0 3 2 0,0 2 1 16,0 2 4-16,0 3 3 0,0 2 0 16,0 3 1-16,0 1 1 0,1 3-1 0,-1 0-2 15,-1 4 2-15,0 0 0 0,-2 3-4 0,-1 2 0 16,3 0-7-16,-3 3 5 15,-2-1 0-15,4 0 0 0,-4-3-1 0,3-2-5 16,1-3-2-16,-2-4-1 0,2-5 4 16,1-2 0-16,0-4 0 0,1-2 1 0,0-2-2 15,0-2 0-15,0-1 2 0,0-2-1 0,0 0 3 0,0-2-4 16,0-1-9-16,0-1-14 0,0 0-22 16,0 0-22-16,0-2-31 0,1-3-26 15,1-2-103-15,4-4-241 0,-4 2-568 0,2 2-355 0</inkml:trace>
  <inkml:trace contextRef="#ctx0" brushRef="#br1" timeOffset="256182.7654">6749 8107 1553 0,'0'0'412'15,"0"0"-167"-15,0 0-33 0,0 0-34 0,0 0-33 16,0 0-37-16,0 0-30 0,0 0-20 0,0 0-17 16,0 0-9-16,0 0-3 0,0 0-2 15,0 0 0-15,0 0 1 0,-105 146-4 0,94-111-5 0,3 1-2 16,1 1-6-16,-1 5-2 0,0 1 0 16,5 3-2-16,-1 1-3 0,2-1 1 15,4-4-1-15,-2-6-4 0,5-5 4 0,5-8-1 0,1-6-2 16,-2-4 1-16,5-6-4 0,1-1 3 15,1-5 3-15,1-1 5 0,3-3 5 0,0-7-1 16,-2-4 0-16,-2-1-2 0,1-4-5 0,-2 1 2 16,-2-3 0-16,-1 0 3 0,-4 0-2 15,-3 1 0-15,0 2 2 0,-5 2 1 0,0 0 3 0,0 2-2 16,-8-1-3-16,-1 2-6 16,-1 2-1-16,0 0-1 15,-2 4 1-15,-4 1-1 0,3 4-2 0,-3 2-4 0,2 0-4 0,-2 5-3 16,1 3-1-16,-1 4 2 15,2 0 2-15,0 2-15 0,2 2-29 0,4 1-59 0,-1 1-137 16,3-5-398 0,4-3-1046-16</inkml:trace>
  <inkml:trace contextRef="#ctx0" brushRef="#br1" timeOffset="257363.5922">6730 5094 367 0,'0'0'347'15,"0"0"-46"-15,0 0-6 0,0 0 2 16,0 0-17-16,0 0-27 0,0 0-32 0,0 0-36 15,0 0-30-15,0 0-18 0,0 0-18 16,0 0-24-16,6-28-21 0,-6 29-22 0,0 0-16 16,0 1-7-16,0-1-8 0,0 3-5 0,0 0-3 15,-2 3-3-15,1 7 1 0,-2 0 0 0,-4 6 2 16,4 0 1-16,-3 4 2 0,2 3-1 0,-3 3-1 16,5 2 1-1,-5 3-5-15,4-1-1 0,-2 0-2 0,1-1-3 16,2-4 3-16,1 4-3 0,-3-3 1 15,3-1 0-15,0-1-2 0,1-3 1 0,0-2-2 16,0-3 0-16,1-4-1 0,0-2 0 0,4-2 0 16,-3-2-1-16,0-1 4 0,2-2-1 0,-2-1 0 0,-1-1-3 0,-1-2-7 15,1 0-6-15,0-1-17 0,-1-1-26 0,1 0-32 16,-1-1-58-16,2 0-90 0,1 0-233 16,-2-1-635-16,-1-2-234 15</inkml:trace>
  <inkml:trace contextRef="#ctx0" brushRef="#br1" timeOffset="257771.087">6727 5197 1147 0,'0'0'982'0,"0"0"-844"0,0 0-6 16,0 0 12-16,0 0-6 0,0 0-19 0,0 0-42 0,0 0-29 15,0 0-20-15,0 0-12 0,0 0-2 16,126-97-3-16,-108 97-3 0,1 0 3 16,-2 7-7-16,3 2 1 0,-3 5 1 0,-4 3-1 15,-2-1 5-15,-1 6 1 0,-3 2 3 0,-6 4 5 0,-1 5 1 16,-1 1-1-16,-6 4 0 0,-4-2 0 16,0 3-3-16,-2-3-1 0,-3 2-2 0,4-6-7 15,0-5 3-15,2-2 0 0,1-6-2 16,1-6 3-16,5-3-5 0,-1-4-1 0,2-3 0 15,2-2-5-15,0-1 4 0,0 0 0 0,0 0-1 16,6-2 6-16,0-3 3 0,5-4 5 0,4-2 2 16,6-4-3-16,2-3-6 0,5-2-2 0,2-2-3 15,1-1-1-15,-2 1 0 16,2 0 0-16,-1 0-7 0,1 3-8 0,-1 1-28 0,0 3-43 16,-2 3-70-16,-4 1-216 0,-5 4-735 15,-9 3-497-15</inkml:trace>
  <inkml:trace contextRef="#ctx0" brushRef="#br1" timeOffset="258495.4869">2827 6066 2250 0,'0'0'163'0,"0"0"-5"0,0 0-5 16,0 0-22-16,0 0-45 0,0 0-49 0,0 0-28 16,0 0 3-16,0 0 9 15,0 0 15-15,0 0 5 0,0 0-5 0,-20 100-3 16,26-78-7-16,1 3-2 0,0 0-4 0,2 0-7 16,-3 3-3-16,2-1-4 0,0 1 1 15,-2 0 0-15,0 0 0 0,1 3 2 0,-1-1 1 16,-1 0-1-16,-2-1 1 0,0-1-6 0,0 0-11 62,-3-6-12-62,1-1-29 16,-1-3-39-16,0-4-87 0,0-4-131 0,0-3-423 0,0-2-905 16</inkml:trace>
  <inkml:trace contextRef="#ctx0" brushRef="#br1" timeOffset="258772.6564">2935 6007 1338 0,'0'0'469'15,"0"0"-317"-15,0 0 30 0,0 0 9 0,0 0-31 0,0 0-53 0,0 0-33 0,0 0-21 0,118-83-9 0,-99 87-11 0,0 6-1 0,-2 1-3 0,2 5-3 0,-2 3 0 16,1 5-3-16,-3 4-5 0,0 6 3 0,-4 2-4 16,-1 3 1-16,-1 0 2 0,-5 0-1 0,-2-1 0 15,-2-2-1-15,1-2-2 0,-6-5-2 0,-4-3-1 16,3-5 1-16,1-3 0 0,0-5-1 15,1-5 0-15,3-4-3 0,0-1 0 0,1-3 1 0,0 0 0 16,0-4 2-16,5-3 4 0,4-3 1 16,6-9-2-16,1-1-1 0,5-5-7 0,4-2-4 15,-2-1 0-15,1 1-2 0,1 0-1 0,-1 1 0 16,1 2-2-16,-3 0-7 0,-1 5-11 16,-1-1-14-16,-2 4-18 0,-4 3-23 0,-4 0-30 15,-2 2-58-15,-4 2-139 0,-2 3-385 0,1 3-912 0</inkml:trace>
  <inkml:trace contextRef="#ctx0" brushRef="#br1" timeOffset="259236.702">2056 6145 2222 0,'0'0'61'0,"0"0"12"0,0 0 24 0,0 0 3 16,0 0-33-16,0 0-19 0,0 0-19 0,0 0-1 16,-110 141 2-16,107-111 4 0,2 1-3 15,1 2-7-15,0 0-4 0,5 2-9 0,3 0-1 16,6-3-2-16,0-4-7 0,3-4 9 0,1-8 6 15,0-5 8-15,3-6 15 0,-2-4 1 16,2-1 2-16,2-6 0 0,0-7-4 0,0-1 2 16,0-6-4-16,-1-4-3 0,1 1-1 0,-4-5-6 15,-1-2-4-15,-2 1-1 0,-3-1-2 0,-4-3-2 16,-3 4-1-16,-2 0-2 16,-5 0-3-16,1 1 2 0,-7 0-1 0,-4 5-2 15,-3 2-1-15,-3 0-4 16,-5 4-2-16,-1 5-4 0,-3 2-3 15,1 3-2-15,-3 4-1 0,-1 3-3 0,-1 4-9 16,-2 8 0-16,1 2-2 0,-2 8 3 0,-2 3 5 16,6 1-2-16,2 6-1 0,3 3-6 0,4 2-34 0,8 2-51 0,3 1-135 15,8-2-311-15,1-9-590 16,0-10-69 0</inkml:trace>
  <inkml:trace contextRef="#ctx0" brushRef="#br1" timeOffset="259852.6678">3962 6426 1256 0,'0'0'200'0,"0"0"-17"0,0 0 80 16,0 0 26-16,0 0-37 0,-123 68-31 16,111-60-48-16,4-2-25 0,4-3-33 0,3 0-26 15,1-3-33-15,0 1-23 0,0-1-14 0,0 0-6 16,0 0-4-16,1 0-2 0,2 0-5 15,2 0 8-15,5-4 21 0,9-4 20 0,9-7 15 0,8-8-4 16,10-9-12-16,7-8-15 0,7-7-6 16,6-7-7-1,7-5-2-15,6-3-4 16,4-4-1-16,7-1-3 0,1-1-3 16,-1 2-1-16,0 4-3 0,-5 2 5 15,-5 5-4-15,-9 6-1 0,-6 3 0 0,-7 7-6 16,-7 4 3-16,-10 4 1 0,-5 7 0 0,-10 6 6 0,-4 4-5 0,-8 4 1 15,-8 6 1-15,-2 1 5 0,-2 3 4 0,-2 0 4 0,0 0-4 0,0 0-8 0,0 0 0 16,0 0-3-16,0 0 0 0,-2 0 2 0,2 0-10 0,-1 0-15 16,1 1-30-16,0 2-32 15,4 2-30-15,3 0-102 16,2 0-484-16,-3-3-1099 0</inkml:trace>
  <inkml:trace contextRef="#ctx0" brushRef="#br1" timeOffset="260898.5047">8144 5550 320 0,'0'0'280'0,"0"0"33"0,0 0-26 0,0 0-6 0,0 0-15 0,0 0-40 16,0 0-22-16,0 0-17 0,0 0-19 0,0 0-19 16,0 0-17-16,0 0-23 0,-20-62-27 15,20 62-26-15,0 0-26 0,0 0-17 0,0 0-8 16,0 0-3-16,0 0-3 0,0 0-2 0,1 0 1 15,-1 0 0-15,2 0 0 0,4 0 15 16,3 0 11-16,5 1 14 0,8-1 6 16,5 0-7-16,11 0-3 15,6 0-8-15,7-4-2 0,12-2-4 0,8 0-2 16,10-1-1-16,9-1-3 0,4 0 1 16,11 0-5-16,2-2-1 0,7 2-1 0,5-3 0 15,2 0-1-15,2 0-3 0,1 1 0 0,1 0-3 0,-3-1-1 0,-2 1 2 0,-1 1 4 16,0-1 1-16,-8 3 2 0,-6 1-1 0,-4-1 1 15,-4 0 0-15,-5 0 1 16,-7 1-1-16,-4 2-2 0,-8-1-1 0,-7 2-2 0,-10 1 0 16,-5 0 1-16,-12 0-3 0,-3 0 4 0,-12 1-3 15,-6 1-1-15,-7 0 2 16,-6 0 1 0,-4 0 5-16,-1 0 10 0,0 0 5 0,0 0 3 0,0 0-1 15,-1 0-7-15,0 0-4 0,-1 0-7 0,-2-2-9 0,-1 2-4 0,-4 0-16 0,-1 0-19 16,1 0-24-16,-1 0-38 0,5 0-57 15,3 0-121-15,2 2-437 0,0 1-1006 0</inkml:trace>
  <inkml:trace contextRef="#ctx0" brushRef="#br1" timeOffset="261749.3325">15326 5196 799 0,'0'0'278'0,"0"0"-53"0,0 0-176 0,-159-33 44 0,125 29 24 15,4-1 15-15,3 0 9 0,4 3-16 0,4-1 4 16,3 1 10-16,4 1-8 0,7-1-18 16,-1 0-15-16,5 2-30 0,1 0-26 0,0 0-20 15,0 0-14-15,0 0 6 0,0 0 14 16,1 0-1-16,5 1 18 0,-1 0 5 0,7 3 3 0,5 0 10 16,5 1-5-16,9-1-4 15,7 3-9-15,6 0-9 16,10 1-4-16,7-2 0 15,10 1 4-15,10-2 8 0,15 2 1 16,16-3-10-16,16 2-8 0,14-3-10 16,13 1-10-16,10 0 4 0,16 0-2 0,5-2-3 0,11 3 5 0,6-2-7 15,2 2 0-15,1 2 2 16,5-3-3-16,-2 3 6 0,1 2 2 0,0-3 0 0,-7 0 0 0,-4 3 3 0,-6-4-1 0,-6-1 2 16,-7 0 9-16,-7 1-9 15,-7-2 3-15,-10 2 1 0,-11-2-12 0,-10 1 8 0,-10-1-2 31,-13-1-4-31,-13 1 6 0,-12-1-3 16,-15-2 0-16,-12 0 2 0,-16 0-4 0,-17 0 3 0,-8 0 6 0,-13 0 9 16,-3 0-3-16,-3 0 11 0,0 0-3 0,0 0-9 0,0 0 6 0,-3 0-18 0,2 0-5 0,1 0-2 15,-1 0-8-15,1 0 5 0,-2 0-1 0,1-2-3 16,1 2-6-16,-1 0-21 0,1 0-34 0,-2 0-59 16,-6 0-69-16,0 4-320 0,3-1-1307 15</inkml:trace>
  <inkml:trace contextRef="#ctx0" brushRef="#br1" timeOffset="265031.4826">21159 8404 2417 0,'0'0'80'0,"0"0"-15"0,0 0-40 0,0 0-11 0,0 0 4 0,0 0 19 0,0 0 16 0,0 0 13 0,0 0-3 15,0 0-5-15,0 0-8 0,-28 138-7 0,24-105-5 16,0 4-9-16,3 2-7 0,-3 4-3 15,0 3-6-15,0-1 0 0,-2-1-2 0,3 1-6 0,-5-2 5 0,2 0-3 16,-2-4 4 0,-1-5 0-16,0-4 0 0,0-4 2 15,-1-8 2-15,4-3 5 0,1-5 1 16,-2-4 7-16,5-2 3 16,0-4 6-16,-3 0 5 0,2-3-12 0,0-5-4 0,-1-4-10 0,0-4-10 0,-1-3 2 15,1-5-5-15,2-5-3 0,-2-2 4 0,4-6-6 0,0-4 1 0,0-2 1 16,0-5 0-1,5-7 2-15,-2-1 0 16,4-3 0 0,-2-1-3-16,0-1 5 0,6 5-5 15,0 2-2-15,7 2 2 0,2 4-8 0,4 3 5 16,5 5 1-16,5 4-1 0,0 6 7 0,-2 4-3 0,1 6 2 16,0 3 2-16,-3 5-6 0,-2 4 2 0,-1 5 0 0,-5 3-1 15,-2 0 0-15,-1 9 1 0,-4 4-1 16,-1 3 1-16,-4 3 2 0,1 3-2 15,-6 5 1-15,0 1 4 0,-3 7-4 0,-2-1 5 0,-2 5 1 0,-7-2-4 0,-5 1 5 16,-2 2-1-16,-4-1 0 0,-5-2 1 16,0 1-3-16,-3-4-1 0,-2-3 0 0,4-4 2 15,-1-4 1-15,4-3 3 0,1-5-1 0,3-2-4 0,0-3 5 16,4-2-4-16,1-4 3 0,4-2 0 0,4 0-7 0,2-2-8 16,1 0-9-16,3 0-21 0,0-2-32 0,0-2-51 15,7-3-77-15,3-2-102 0,6-4-206 16,-4 2-514-1,-2 3-337 1</inkml:trace>
  <inkml:trace contextRef="#ctx0" brushRef="#br1" timeOffset="265414.369">21923 8196 2240 0,'0'0'248'0,"0"0"-18"0,0 0-54 0,0 0-24 16,0 0-27-16,0 0-24 0,0 0-24 0,0 0-17 15,0 0-2-15,-125 26-10 0,99-8-4 0,-2 4-7 16,1 3-10-16,-1 1-2 0,0 0-5 0,5 0-2 16,-2 2-4-16,2 0-1 0,3 0-2 0,5-1-5 15,-1 1 7-15,6-2-9 0,3 1 1 0,4-1-1 16,3 1-10-16,0-3 4 0,7-2 4 0,3-4-2 16,4 0 6-16,4-4-1 0,3-1-6 15,1-3 1-15,5-1-4 0,-2-2-4 16,4-7-3-16,2 0-14 0,0 0-20 0,2-3-24 0,2-5-27 15,-4 0-44-15,-1-1-47 0,-2-2-62 0,-3 0-132 16,-6 2-309-16,-8 3-620 0</inkml:trace>
  <inkml:trace contextRef="#ctx0" brushRef="#br1" timeOffset="265691.5538">22090 8381 1592 0,'0'0'391'0,"0"0"-82"0,0 0-77 0,0 0-59 16,0 0-25-16,0 0-26 0,0 0-23 0,0 0-10 0,0 0-24 16,0 0-8-16,0 0-9 0,142-96-11 15,-106 86 0-15,-1-1-9 0,3 1-7 0,2 3-5 16,-2-1-6-16,-2 0-1 0,3 1 0 0,-2-2-1 16,-3 3 2-16,-2 0-6 0,-4 2 0 15,-6-1-2-15,-2 3 1 0,-1-1 0 16,-7 0 1-16,-1 2-2 0,-1-1-6 0,-3 1-2 0,-3 0-13 15,1 1-12-15,-3-2-12 0,-1 2-18 0,-1 0-17 16,0 0-21-16,0 0-36 0,-1 0-51 16,-2 0-87-16,-3 0-175 0,2 0-460 0,-1 0-333 0</inkml:trace>
  <inkml:trace contextRef="#ctx0" brushRef="#br1" timeOffset="265963.4527">22446 8277 1384 0,'0'0'689'0,"0"0"-360"0,0 0-130 16,0 0-40-16,0 0-45 0,0 0-10 15,0 0-2-15,0 0-11 0,0 0-9 16,0 0-13-16,0 0-16 0,0 0-6 0,0 0-5 0,0 0-6 16,-16 131-5-16,12-108-5 0,2 4-2 15,1 2-5-15,-2 1 0 0,-3 0-3 0,2 4-1 16,-5 0-2-16,2 1-5 0,0 0 0 0,0-3-1 15,-2-4 0-15,0-1 2 0,0 0-2 16,-2-4 0-16,2 0-1 0,2-1-7 0,1-3 2 16,-3-3 3-16,2-2-4 0,4-3 1 0,0-3-20 15,-2-1-23-15,4-1-37 0,1-3-55 0,0-1-75 16,0-2-123-16,0 0-380 0,0 0-978 0</inkml:trace>
  <inkml:trace contextRef="#ctx0" brushRef="#br1" timeOffset="266211.5639">22738 8392 1697 0,'0'0'764'0,"0"0"-646"0,0 0-10 16,0 0 2-16,0 0 1 0,0 0-4 0,0 0-16 0,123-57-18 16,-94 51-9-16,-1-2-8 0,3 1-8 15,0-1-10-15,1-1-13 0,-1 4-4 0,0-2-6 16,-2 3-6-16,-2-1 0 0,-4 3-7 0,-4-1 0 16,-4 1 0-16,0 1 1 0,-4 0 2 15,-2 1-3-15,-5 0-8 0,2 1-15 0,-3 2-21 16,-1 2-21-16,-2 0-29 0,0 1-38 0,0 0-45 0,-4 2-88 15,-3 1-155-15,-1 0-382 0,5-4-670 0</inkml:trace>
  <inkml:trace contextRef="#ctx0" brushRef="#br1" timeOffset="266467.3628">22740 8601 1529 0,'0'0'471'0,"0"0"-177"0,0 0-95 0,0 0-28 16,0 0-32-16,0 0-13 0,0 0-11 0,0 0-16 15,0 0-10-15,0 0-14 16,0 0-13-16,0 0-13 0,0 0-14 0,0 0-4 16,125 38-5-16,-100-42-4 0,-1 0-1 0,3-2-6 0,-4-1-4 15,2 0-3-15,-1 0-1 0,2-1 1 16,-2 0-2-16,-1 0 1 0,2-1-6 0,-1-2 1 16,2 1 1-16,-2-3-11 15,0 0-16-15,2 0-32 0,-2-2-39 0,4 0-71 0,1-2-108 0,-8 3-255 16,-8 6-698-16</inkml:trace>
  <inkml:trace contextRef="#ctx0" brushRef="#br1" timeOffset="266961.405">23601 8047 1897 0,'0'0'160'15,"0"0"-18"-15,0 0-24 0,0 0 7 16,0 0 9-16,0 0-2 0,0 0-17 0,119-105-17 16,-97 96-21-16,1 1-17 0,-1 2-13 0,2 2-14 15,-3 4-12-15,-5 0-7 0,1 3-5 0,-6 4-1 16,0 4 3-16,-3 4 1 0,-6 1 2 15,-2 6 0-15,0 2 1 0,-4 5 2 0,-9 3 3 16,-2 1-3-16,-5 2-2 0,1-6 0 0,-1-3-8 16,0-1 4-16,5-5 1 0,-2-3-2 0,3 1 4 15,-2-3-8-15,6-6-2 0,1-1-3 0,6-2-4 16,2-2 3-16,1-2-1 0,0-1 1 16,1 1 0-16,6-1 3 0,0 1 2 0,7 1 0 15,0-2 3-15,5 1-2 0,0 1-3 16,2 0 1-16,0 0-11 0,-2 1 8 0,1 0 1 15,-3 0-3-15,1 4 9 0,0 0-8 0,-3 1 0 16,1 2-2-16,-5-1-1 0,-1 1 3 0,1 0 0 16,-5 0 3-16,-3 1-4 0,-3 0 2 15,0 1 2-15,0 1 0 0,0 0 10 16,-8 0-4-16,1-2 1 0,-2-3 3 0,-2 2-4 0,-4-2 6 16,2 1 3-1,-5-2-2-15,0-2 2 0,-4 1-7 0,-1-1 0 16,-4-1-5-16,2-2-3 0,-4-1 2 0,1-1-6 0,-1 1-3 15,4-2-8-15,-2 0-14 0,4-4-12 0,3 0-25 16,1-3-28-16,7-1-70 0,2-3-120 16,3 0-360-1,6 4-1047-15</inkml:trace>
  <inkml:trace contextRef="#ctx0" brushRef="#br1" timeOffset="267339.2822">24365 7818 2083 0,'0'0'338'0,"0"0"-97"0,0 0-53 16,0 0-31-16,0 0-37 0,0 0-32 0,0 0-26 16,0 0-8-16,0 0-10 0,0 0 8 0,0 0 2 15,0 0-5-15,0 0 0 0,-102 129-16 16,79-91-7-16,-4 1-7 0,4 3-9 0,1 3 3 0,-3 2-4 16,3 2-2-16,3 0 0 0,5-3-6 15,3-4 0-15,6-5-1 0,5-8 1 0,5-1 1 16,6-7-2-16,5-4-2 0,1-4-2 0,4-5 2 15,5-4 4-15,-2-4-1 0,3 0 4 16,2-6-5-16,1-5-2 0,0-2 1 0,-3 0-4 16,1-3 5-16,-5-1 4 0,-4-1-1 15,0 0 1-15,-8-3-2 0,1 0 0 0,-3-2 0 16,-4 1 3-16,-4-1 1 0,-1 1-1 0,-5 3 0 16,-1 3-2-16,-4 2 1 15,-6 3 1-15,0 3-4 0,-8 5 2 0,-7 2-7 0,-10 1-2 16,-4 8 0-16,-8 5-1 15,-1 5 1-15,-6 0-12 16,4 5-19-16,-1 4-39 0,7-3-52 16,8 5-85-16,3 0-176 0,14-6-641 15,7-7-678-15</inkml:trace>
  <inkml:trace contextRef="#ctx0" brushRef="#br1" timeOffset="267717.4712">22913 9336 1759 0,'0'0'422'0,"0"0"-259"15,0 0 12-15,-134 32-15 0,109-25-30 0,6 0 3 16,5-2-12-16,8-2-22 0,-1-3-7 0,7 2-19 15,0-2-20-15,0 0-11 0,7 0-14 0,4 0-3 16,5-4 5-16,11-3 5 0,11-3-1 16,6-3-7-16,15-5-2 0,5 0-5 0,10 0 0 15,3-4-1-15,3 1-8 0,2 0 1 0,1 0-4 16,-3 2-2-16,0 0 4 16,-8-1-6-16,-2 3-1 0,-7-1-1 15,-3 3-2-15,-8 0 3 0,-2 3 1 0,-9 0 2 0,-2 2 1 0,-8 1-4 16,-8 0-2-16,-1 4-3 0,-8 1 2 15,-3 1 4-15,-8 2 4 0,-2 1 1 0,-1 0 1 16,0 0-2-16,0 0-4 0,-2 0-3 16,-1 0-5-16,-5 1-13 0,-4 4-13 15,-2 1-16-15,-3 4-27 16,-4 0-25-16,-3 2-41 0,1 1-67 0,-4 1-114 0,5-3-302 16,9-3-623-16</inkml:trace>
  <inkml:trace contextRef="#ctx0" brushRef="#br1" timeOffset="268121.6441">22760 9692 2651 0,'0'0'99'0,"0"0"18"0,0 0-29 16,0 0-6-16,0 0 9 0,0 0-11 0,0 0-16 15,0 0-18-15,0 0-12 0,0 0-1 0,0 0 3 16,0 0 4-16,0 0 2 0,0 0 3 15,36 30-4-15,3-30-4 0,7 0-4 0,7-5-12 0,6-2-1 16,8-6-5-16,0 1-2 0,8-4 2 0,0 1-9 16,3-2 3-16,-2 0-4 0,2-2-1 15,-4-1 4-15,1-1 0 0,-3 1 2 0,-6-1-4 16,2-2-1-16,-6 1-4 0,-3 0-2 0,-5 1 9 16,-6 1-7-16,-6 1 1 0,-3 2 0 15,-7 2-6-15,-3 1 10 0,-6 3-2 0,-3 2 0 16,-5 3 7-16,-5 1-6 0,-4 3 2 0,-4 0 5 15,1 2-2-15,-3-1-1 0,0 1 1 0,0 0-2 16,0 0-4-16,-3 0-4 0,1 0-18 16,-1 0-26-16,-3 1-31 0,-3 5-53 0,-3 2-93 15,2-1-347-15,1-1-1242 16</inkml:trace>
  <inkml:trace contextRef="#ctx0" brushRef="#br1" timeOffset="271291.6951">19733 8745 662 0,'0'0'495'16,"0"0"-68"-16,0 0-84 0,0 0-56 0,0 0-45 15,0 0-44-15,0 0-36 0,0 0-30 16,0 0-18-16,0 0-18 0,0 0-26 0,0 0-19 0,-44-66-23 16,44 67-17-16,-2 4-3 15,1 0-6-15,-3 5 4 0,2 7 5 0,-3 5 8 0,-1 4 2 16,-2 4-2-16,2 2-5 0,0 5-4 15,-1 0 1-15,1 4 0 0,-1 0 2 0,3 5 1 16,-1 0-4-16,1 0-1 16,-1-3-3-16,3 0-3 0,-3-1 3 15,-1-2 1-15,3-3 1 0,1 0-2 0,-1-6-2 0,1-1-1 16,2-5-4-16,-2-5 5 0,2-3-2 16,0-5-1-16,0-3 2 0,0-1-3 0,0-2 6 0,0-2 1 15,0-1 0-15,0-3 4 0,0 0-5 0,0 0-2 0,0 0-3 16,0 0-4-16,0 0-6 0,0-4-12 0,0-2-26 15,-2-2-45-15,1-4-41 16,-2-3-74-16,2-2-100 0,-2-3-192 0,2 5-469 16,0 4-336-16</inkml:trace>
  <inkml:trace contextRef="#ctx0" brushRef="#br1" timeOffset="271679.2195">19585 8854 1806 0,'0'0'351'0,"0"0"-23"16,0 0-132-16,0 0-53 0,0 0-47 0,0 0-35 0,0 0-22 16,0 0-10-16,0 0-3 0,0 0 2 0,0 0 8 15,0 0 5-15,0 0-2 0,0 0 2 0,102 64-5 16,-82-49-8-16,1 1-1 0,2 2 1 16,3 0-3-16,3 3 4 0,0-3 0 0,5 1-6 15,-1 1-5-15,-1-2-7 0,0-2-5 16,-1 1 0-16,-1-1 1 0,-1-2 0 0,0-2 2 15,-5 1-5-15,-1-3 3 0,-3 0-2 16,-4-2 0-16,-2-2 3 0,-3-1-5 0,-4-2 1 0,0 1-4 16,-4-3-1-16,0 1 4 0,-1-1 2 0,-2-1 1 15,2 2 0-15,-2-2-2 16,0 0-1-16,0 0-1 0,0 0 0 0,0 0-1 16,0 0-6-16,0 0-5 0,0 0-12 0,0 0-8 15,0-3-14-15,0 0-20 0,0-2-48 16,0-1-75-16,-2-6-122 0,1-2-300 15,0 3-459 1,1 1-88-16</inkml:trace>
  <inkml:trace contextRef="#ctx0" brushRef="#br1" timeOffset="272034.6536">20164 8512 1692 0,'0'0'355'0,"0"0"-36"0,0 0-72 0,0 0-33 0,0 0-30 0,0 0-33 0,0 0-29 0,0 0-27 0,0 0-22 0,0 0-23 0,0 0-21 16,0 0-14-16,0 0-13 0,-39-40-4 16,39 49 2-16,2 3 2 0,0 5 6 0,2 4 2 15,0 2 4-15,-1 5-2 0,1 3 3 0,-1 5 0 16,-2 4-2-16,-1 4 3 0,1 2-4 0,-1 1-1 16,0-1 0-16,0 6-4 0,0-1 4 15,0-1-1-15,-2 3 1 0,1-4 0 0,1-2-3 16,0-4-2-16,0 0-3 0,0-6 3 0,1-3-2 15,1-2 1-15,-2-5 1 0,3-3-3 0,-2-3 0 16,0-4-1-16,1-2-1 0,0-2 4 0,-2-1-6 16,1-5 3-16,0-1 0 0,1-3-3 0,-2 1 7 15,1-3-2-15,-1-1 1 0,0 0 3 0,0 0-1 16,0 0 5-16,0 0 1 0,0 0-1 16,0 0-3-16,0 0-4 0,0 0-6 0,0 0-14 15,0-2-7-15,0-1-22 0,0 1-28 0,0-1-40 16,0-1-91-16,0-1-159 15,0 1-630-15,0 1-739 0</inkml:trace>
  <inkml:trace contextRef="#ctx0" brushRef="#br1" timeOffset="297339.5591">20722 11158 1724 0,'0'0'169'0,"0"0"22"0,0 0 3 0,0 0-16 0,-127 34-4 0,106-28-19 15,6 0-17-15,1-2-13 0,8 0-8 16,2-2-8-16,3-2-19 0,1 0-20 16,1 0-22-16,7 0-14 15,3-4-1-15,9-3 2 0,7-4 3 0,9-6 0 0,13-3-11 0,4-2-8 16,7-4-8-16,5 2-6 0,1-1 3 16,-3 2-2-16,1 2 1 0,-6 0-2 15,-5 4-2-15,-4 2 0 0,-2 3 0 16,-7 2 1-16,-6 3-1 15,-4 1-3-15,-2 3-1 0,-8 0-2 0,-4 2 1 0,-6 1 2 0,-3 0-6 0,0 0-5 16,-5 5-16-16,-2 1-15 0,0 3-13 0,-1 3-20 16,-8 3-21-16,-3 2-45 0,-6 4-68 0,-1 1-158 0,4-4-341 15,3-5-524-15</inkml:trace>
  <inkml:trace contextRef="#ctx0" brushRef="#br1" timeOffset="297584.9467">20628 11536 1128 0,'0'0'988'0,"0"0"-815"0,0 0 5 16,0 0-59-16,0 0-11 0,0 0 10 0,0 0 22 16,0 0 3-16,0 0-16 0,0 0-13 0,0 0-25 15,0 0-14-15,0 0-19 0,0 0-13 16,133 33-11-16,-96-40-7 0,4-1-3 0,-1-2-7 16,0 2-2-16,2-3-5 0,-3 1 0 0,1-1 0 15,-1 0-3-15,-1 1 3 0,-1-1-4 0,-5 1-3 16,-2 1 1-16,-1 2-1 0,-3 0 2 0,-4 3 1 15,-2-1-2-15,-5 0 1 0,-2 2-3 16,-1-1-5-16,-1 2-7 0,-4 0-9 0,0 0-12 16,2 0-13-16,1 0-15 0,0-2-30 15,0-2-41-15,2 1-85 0,2-3-251 0,-2 1-671 16,-7 1-399-16</inkml:trace>
  <inkml:trace contextRef="#ctx0" brushRef="#br1" timeOffset="298082.7244">21506 10686 2563 0,'0'0'159'0,"0"0"-67"0,0 0 33 0,0 0 5 0,-129 0-10 16,124-1-11-16,4 1-26 0,1-2-26 15,3-2-20-15,8-1-15 0,8-5-5 0,6-1-5 16,14-4 1-16,7-4-2 0,10-3 0 0,6 0 0 16,8-3-3-16,1 0-1 0,1 2-3 0,-1 1 1 15,-2 3-1-15,-7 1 1 0,-3 3 0 16,-7 2-3-16,-3 3 0 0,-8 2-3 16,-5 3 0-16,-5 2 2 0,-6 1 3 0,-6 2-1 0,-8 0-1 15,-2 0-1-15,-5 0-1 0,-3 5 0 16,-1 0 5-1,0 2 2-15,0 4 2 0,-2 3 3 0,-5 4-1 0,-3 3 1 16,-1 3-1-16,-1 5-1 0,-4 1-1 0,0 5-3 0,0 4-2 16,1 3-4-16,1 2 1 0,1 2 0 0,1 4 0 15,3 0 1 1,1 1-2 0,2 2 4-16,-1 1-4 0,3 2 1 0,-1-2 1 0,2 2-3 15,-3-3 1-15,4-2 2 0,-1-5-2 16,-2-5 3-16,2-6 1 0,2-6 0 0,-5-4 1 0,4-2-3 0,1-3 0 0,-1-2-1 15,-1-4 2-15,1-3-4 0,1-3 3 0,1-2 1 0,0-3-5 0,0 0 5 16,0-3-11 0,0 0-9-16,0 0-9 0,1-3-22 0,5-4-23 0,-3-4-50 0,5-5-97 15,3-6-280-15,-3 3-708 0,-4 5-342 16</inkml:trace>
  <inkml:trace contextRef="#ctx0" brushRef="#br1" timeOffset="298488.1289">22830 10258 2454 0,'0'0'154'0,"0"0"-15"0,0 0-33 15,0 0-17-15,0 0 1 16,0 0-2-16,0 0-8 0,0 0-9 0,0 0-10 0,-130 110-8 16,118-81-12-16,1-1-8 0,4 2-8 15,5 0-6-15,2 1-6 0,5 0 1 0,6 0-4 16,4-2-1-16,7 0 6 0,6-3-3 15,4-2 1-15,5 0 1 0,3 1-5 0,1-4 1 0,0-1-2 16,0 2-1-16,1-3 1 0,-3 1-5 16,-4 0-2-16,-1-1 0 0,-7 2-1 0,-1-1 1 15,-8-1 2-15,-4 0 2 0,-3-1-2 0,-3-1 5 16,-6-1 0-16,-2 2 3 0,0-2 4 0,-10 1-5 16,-1 0 7-16,-3 0 0 0,-2-2-2 15,-6 0 9-15,0-1-9 0,-4 0-2 16,-3-2-2-16,1 1-3 0,-7-1-1 0,2-1-1 0,-4 0 1 15,2-1-2-15,-3-2 1 0,3-3 0 16,-1-1-2-16,2-2 6 0,0 0-9 0,6-2-2 16,1-3-3-16,4-5-15 0,3-2-12 15,3-5-22-15,5-2-32 0,3-5-53 16,6-5-82-16,3-5-188 0,0 7-586 0,0 5-721 16</inkml:trace>
  <inkml:trace contextRef="#ctx0" brushRef="#br1" timeOffset="298871.0132">22721 10465 2183 0,'0'0'384'0,"0"0"-157"0,0 0-24 0,0 0-40 0,0 0-46 0,0 0-24 0,0 0-31 16,0 0-13-16,0 0-7 15,0 0-9-15,161-114-2 0,-110 89-6 0,4-2-2 0,0 1-6 16,2 2-1-16,-2 1-6 0,-3 2-3 0,-2 2 3 15,-2 4-5-15,-6 0 3 0,-5 2-3 16,-4 1-3-16,-8 4 2 0,-2 2-1 0,-9 1 0 16,-2 1 2-16,-5 3-5 0,-4 1-2 0,-2 0-4 15,0 0-10-15,-1 0-6 0,0 1-14 0,0 4-16 16,0 2-26-16,-2-1-39 0,1 3-67 0,-1 2-156 16,1-5-469-16,0-1-872 0</inkml:trace>
  <inkml:trace contextRef="#ctx0" brushRef="#br1" timeOffset="299199.5888">23641 10217 1465 0,'0'0'648'0,"0"0"-370"0,0 0-69 0,0 0-28 0,0 0-27 16,0 0-7-16,0 0-12 0,0 0-13 0,0 0-28 16,0 0-9-16,0 0-16 0,-87 141-13 0,72-109-14 15,-3 4-10-15,3 1-4 0,0 3-9 16,-1 1 2-16,2 0-8 0,3-3-5 15,6-1 1-15,-1-3-8 0,3-3 3 0,3-3-3 0,0-5-2 16,3-2 9-16,5-4-7 0,4-2 1 0,0-2 2 16,6-5-4-16,-1-3 5 0,3-5 1 15,2 0 2-15,1-5 4 0,0-7 0 0,4-4 2 16,-3-2-5-16,3-6 0 0,-5 0-3 0,3-1-3 16,-4-2 7-16,-6 2-9 0,2-1 7 0,-7-3-1 15,-2 1-1-15,-3-1 7 0,-4-2-3 16,-1 2 1-16,-1-2-2 0,-7 3-6 0,-2 1 1 15,-2 2 0-15,-2 2-2 0,-3 1 3 0,-3 4-3 16,-1 0 3-16,1 4-5 0,-3 3 6 16,-4 2-6-16,2 2-2 0,-2 4 4 0,-2 1-9 15,6 2 3-15,0 0-6 0,2 5-7 0,3 3-4 0,2 2-16 16,6-1-17-16,6 3-22 0,-3 1-30 16,7 1-29-16,7 1-56 0,5-3-123 0,-2-1-365 15,1-6-607-15</inkml:trace>
  <inkml:trace contextRef="#ctx0" brushRef="#br1" timeOffset="299487.1837">24110 10176 2224 0,'0'0'381'0,"0"0"-93"0,0 0-79 0,0 0-68 16,0 0-33-16,0 0-23 0,0 0-21 0,0 0-6 15,0 0-7-15,0 0-6 0,0 0-1 0,-131 86-11 16,112-59-6-16,6 1-10 0,1-1-8 0,4 2-3 15,1-2-4-15,5-1 1 0,2-2 0 16,-1-2-1-16,2-2 0 0,6-2-4 0,2-3 4 16,4-1 0-16,-1-4 0 0,7-3 4 0,0-3-4 0,1-3 3 15,2-1 2-15,-2-7 2 0,1-4 2 16,-1-3 0-16,-2-2 1 0,-3-1-3 0,1-1 2 16,-3-2-1-16,-4 1-2 0,1-2 4 0,-4-1-2 15,-3 0 0-15,-1-1 0 0,-2 1-6 0,0-1 5 16,-6 2-1-16,-1-2 0 0,-1 3-1 15,-4 1-5-15,1-1 1 0,-4 2-2 0,1 1 0 16,-1 2 4-16,0 2 0 0,1 3 0 0,-3 3-4 16,2-1 2-16,0 5-7 15,2 1-6-15,0 2 1 0,5 0-22 0,0 0-6 0,1 5-18 0,3 3-29 16,2 1-21-16,2 2-45 16,1 1-73-16,9-2-201 0,-2-2-722 15,-2-3-563-15</inkml:trace>
  <inkml:trace contextRef="#ctx0" brushRef="#br1" timeOffset="299929.9874">24503 9958 1368 0,'0'0'812'0,"0"0"-486"0,0 0-86 0,0 0-47 16,0 0-37-16,0 0-19 0,0 0-20 0,0 0-20 15,0 0-20-15,0 0-18 0,0 0-20 16,0 0-10-16,0 0-11 0,0 0-7 0,-27-39-1 0,23 46-4 15,-4 2 1-15,0 2 0 0,-2 3 3 16,0 4-1-16,0 1 2 0,1 2 1 0,-2 5-6 16,0 1 8-16,1 3-9 0,-1 2-1 15,1 1 0-15,0 0-5 0,-1-1 1 0,5-3 1 0,3-1-1 16,3-6-1-16,0-4 2 0,1-4 1 16,8-2-2-16,1-5 1 15,1-1 3-15,6-4-1 0,-4-2 7 0,6-1 3 16,0-7-3-16,2-2 2 0,0-4-4 0,0-3-3 15,0-2 5-15,0 0-3 0,-2-2 3 0,-1 1 1 16,-5-2-3-16,-2 0 4 0,-2-1-1 0,-2-1 2 16,-4 0 0-16,-3-3 0 0,0 0-3 15,0 2-5-15,-4-3 1 16,-3 3-5-16,-2 0 5 0,-3 1-2 0,1 1-1 0,-4 3 1 16,2 3-7-16,0 3 5 0,-3 4-1 0,2 1-4 15,-4 5 0-15,4 1-15 0,-3 3-12 16,1 0-22-16,1 5-37 0,2 6-47 0,-2 2-60 0,4 4-231 15,4-5-781-15,2-2-541 16</inkml:trace>
  <inkml:trace contextRef="#ctx0" brushRef="#br1" timeOffset="300520.1945">22048 12102 1867 0,'0'0'651'0,"0"0"-576"0,0 0 35 0,-139-8 35 0,116 8-6 16,9 0 0-16,5 0-13 0,3-1-13 0,6 1-10 15,0-2-6-15,4 1-23 0,2-3-19 16,12-5-21-16,10-7-8 0,15-8 0 0,18-6-3 16,20-8-1-16,11-3-7 0,12-5 1 0,10 0-3 15,2-5 2-15,4 1 2 16,0-1-3-16,-1 0 1 15,1 3-7-15,-3 1-1 0,-4 3-5 16,-6 4-7-16,-5 1 8 0,-6 3-3 0,-11 1 4 0,-13 3 3 0,-9 3-6 0,-10 3 4 16,-13 5-5-16,-9 4 0 0,-10 2 6 0,-7 5 1 15,-7 2 4-15,-5 1 1 0,-2 2 0 16,0 0-4-16,-7 2-7 0,-3-2-4 0,-2 2-9 16,-5 3-10-16,-5 0-11 0,-2 3-18 15,-7 8-17-15,-5 4-28 0,-5 6-44 0,-1 2-73 16,-2 6-180-16,6-7-696 0,16-7-648 15</inkml:trace>
  <inkml:trace contextRef="#ctx0" brushRef="#br1" timeOffset="300834.8089">21964 12441 2180 0,'0'0'588'15,"0"0"-537"-15,0 0 8 0,0 0 30 0,0 0 5 16,0 0 15-16,0 0 6 0,0 0-12 0,0 0-14 15,0 0-11-15,0 0-9 0,0 0-10 0,0 0-13 16,111-56-5-16,-41 25-12 0,8-6-8 16,10-2-2-16,12-3-6 0,4-3 0 0,8 0 0 15,1-2-3-15,6 2 0 0,-3-1-2 0,3 2-3 16,-5 1 0-16,-3 4-2 0,-3 1-1 0,-12 5-1 16,-4 1 3-16,-12 1 0 0,-8 3 0 15,-8 2 2-15,-13 4-4 0,-10 4 1 0,-10 5 2 16,-11 1 0-16,-6 2 5 0,-5 5 0 0,-7 0 3 15,-2 0 4-15,0 0-5 0,0 2 0 16,-2-2-2-16,-5 0-2 0,1 2-1 0,-3-2-5 0,0 3-4 16,0-1-5-16,-1 1-7 0,-1 2-18 15,1 0-23-15,1 0-42 0,-2 4-76 16,1 3-190-16,1 0-960 0,2-3-510 0</inkml:trace>
  <inkml:trace contextRef="#ctx0" brushRef="#br1" timeOffset="308485.3558">2250 13172 453 0,'0'0'236'15,"0"0"4"-15,0 0 9 0,0 0-14 0,0 0-25 0,0 0-16 0,0 0-28 0,0 0-35 0,0 0-29 16,0 0-21-16,0 0-2 0,0 0 4 0,0 0-3 16,-16-85 2-16,12 76-6 0,3 0-5 0,-1 1 0 0,-2-2 4 15,0 2-9-15,1 2-11 0,-3-1-8 16,3 0-14-16,-5 1 2 0,4 0 2 0,-2 2-7 16,-2-2-4-16,3 1-4 0,-3 2 12 15,0-1 4-15,4 2 1 0,-2 0-5 0,2 0-16 16,-4-1-11-16,0 2-4 0,3 1-2 0,-2-1 8 15,1 1 4-15,0-1 4 0,-2 1-1 16,2 0-12-16,-2 0-1 0,-7 0-4 16,3 0 0-16,-4 0 5 0,2 0 0 15,2 0 0-15,1 0 0 0,-1 2-5 0,-4 1 3 0,2 0-2 16,-5 0 5 0,-1 0 1-16,2 1-3 0,-2-1 0 0,1 3-3 15,-1-1 2-15,3 1 0 0,0 0 0 0,-2 0-2 16,5 0-2-16,-4 0 2 15,1 1 0-15,2 0 1 16,-2-1 3-16,4 1-6 0,1-1 4 0,-2 1-3 16,6-1-1-16,0 1 3 0,-2-1 0 0,2-3 0 0,-1 0-1 0,5 1 0 0,-2-1-2 0,-2 4 2 15,2 3 1-15,-6 1-1 0,-3 2 3 16,1 0 0-16,-3 1-2 0,2 0 3 0,-1 2-4 0,-1-1 1 0,2 1-1 16,-2 2-1-16,2-1-1 0,0 0 0 15,0 2 0-15,0-1 0 16,3-2 15-16,1 0 0 0,1 0-4 0,-1 0 3 0,-1 3-15 0,-4 2 1 15,3 1 3-15,-4 2-5 0,4-2 6 0,-4-1-5 16,6 0-2 0,-1-3 6-16,1 0-4 0,3-3 3 0,-1-1-1 0,4-2-3 0,-2 0-1 15,0 2 0-15,3-1 4 0,-2 2 0 0,1 2 4 0,-3 2 1 0,0 0-4 16,3 0 1-16,-3 4-2 16,-1-1-1-16,4 1 2 0,-1 0-4 0,-2 0 2 15,3 1 1-15,-3 1-2 0,0 2 7 16,4-3-6-16,-3 1 2 0,3 0-1 0,-3-3 0 15,3 2-2-15,-1-3 1 0,3 1 4 0,0 0-10 0,-2-1 10 16,3 0-2-16,0-2-3 0,1 2 7 16,0-3-7-16,0 2 4 0,0-3 0 0,0 2-6 15,0-1 6-15,2-1-1 0,2 2 0 16,-2-1 2-16,0 1-1 0,0 1 2 0,4 1-4 0,-4 1 8 16,4 0-7-16,-2-1 0 0,-1 1 4 15,3 3-8-15,-3-4 5 0,5 1-1 0,-1-1-5 0,-2 1 6 16,3-1-5-16,0-1 5 15,1 1 3-15,-2-1-4 0,2 0 3 16,4 0-4-16,-3-1 4 0,1-1 3 0,2 0-3 0,-2-2-1 16,0 0 0-16,4-1 0 15,0 2 2-15,-2-2 1 0,4 1 2 0,4 1-7 16,1 6-7-16,4-1-1 0,-3 0-3 0,-2-5 6 0,0-2 7 0,-5 0 2 16,0-1-2-16,2-1 0 0,2 2-1 15,-2-6-1-15,-4 1 0 0,2-2 0 0,-3-1-1 0,-1 1 1 16,3-2 0-16,-3 1-1 15,2 2 0-15,5-1 6 0,1 2 3 0,2-2 1 0,2 2 2 16,1-3-6-16,-1 1-3 16,2 0 2-16,1 1 0 0,-2 0 2 0,1 0 1 15,0-2-1-15,3-2 2 0,1 0-1 16,1-3 2-16,3 2 2 0,1-3-2 0,1 3 0 0,1-3-1 0,-3 0 0 16,2-1 1-16,0 0-1 0,-1-1 0 15,1-3-4-15,-1 1 1 0,-2-1-3 0,0 1-1 16,0 0 6-1,-1-3-5-15,1 3 5 0,3-2-3 0,-1-1-4 0,-1 0 2 0,4-2 0 16,-5-1 1-16,1-1 3 0,-2 2-2 0,1 0 0 16,3-2-3-16,-2 0 2 0,3-1 0 15,1 0 0-15,-1-1 4 0,3-1-2 0,0-2 3 16,2-3-3-16,-1 2-2 0,-1-2 4 0,4-1-3 0,-3 1 1 16,1 1 0-16,0-2-3 0,0 1 3 15,0-2-2-15,0 2 6 0,0-1-1 16,-3-1-3-16,0-1 1 0,-2 1-4 15,1-2 0-15,0-1 2 0,-4 0 4 0,2-3-1 16,-2 2 1-16,-3-1-7 0,1 0 1 16,-2-3 0-16,0-1-3 0,0-2 6 0,-2 2 0 0,0-1-1 15,-3 3 2-15,0-1-4 0,-2 2-1 16,-2-1 2-16,-2 1-2 0,-3-2 1 0,3 1 2 16,-1-4-4-16,-1-2 5 0,0 0-1 0,1 0 0 0,-1 0-2 15,-1-2-3-15,1 1 4 16,-4-2-2-16,0 0 3 0,0-2 3 0,-1-1-4 0,-2 0 3 15,-2 2-4 1,1-2 2-16,1 1-2 0,-1-1-2 0,-2 1 4 0,-1 2-8 0,1 1 7 0,-2 0-2 0,-2 0-1 16,1 1 9-16,0 0-9 15,-4 4 3-15,0 0 1 0,0 0-7 0,0 1 5 16,0 1-1-16,-1 2 4 0,-3-1 3 0,-3 1 1 16,0 0 1-16,1-1-6 0,0-1 1 15,-5 2-3-15,3-2-2 0,-2 2 2 0,-2-1-4 0,2 0 2 16,0 2 0-1,-3 0-1-15,1 1 6 0,-1 1-4 0,0 0 2 16,-1-1 1-16,-2 1-4 0,2 1-1 0,-5-3 1 0,1 3-2 16,2-1 0-16,-6 1 5 0,2 0-1 0,-1 0-1 0,-1 2 5 15,0 1-8-15,1-1 2 0,-2 4 2 16,2-1-8-16,1 1 6 0,0 1 0 0,1 1-2 0,2-1 8 16,-2 1-4-16,0 1 0 15,2 3 0 1,1-1-4-16,-2 2 3 15,1 0-2-15,1-1 1 0,-2 2-3 0,2 1 3 0,-3 0 2 0,1-2-3 0,-4 2 10 16,1 0-9-16,-3 1 0 0,-2 3 0 16,-2-2-9-16,-2 1 5 0,3 2 0 0,-2-2 2 0,1 3 7 0,-1-1-5 15,1 0 1-15,0 2 1 16,-2 0-6-16,0 0 4 16,0 0-3-16,-1 0 3 0,0 0-8 15,2 0 10-15,0 0 0 0,6 0-4 0,-5 0 12 0,4 0-11 0,-3 0 0 0,0 2 2 16,0 0-6-16,-2 3 5 0,0-1-1 0,0 1-4 0,-4 2 4 15,2 0-1-15,0 1 1 0,0 0 0 0,0 1 6 16,0 0-9-16,0 3 1 0,-2-1 2 16,-1 0-7-16,0 2 8 0,-2-3 1 0,4 1-3 15,-3 1 6-15,3-1-5 0,-1 2-2 0,0-1 4 16,-3 1-9-16,2 1 6 0,1-1 0 0,1 1 0 0,-1 2 2 16,1 0 0-16,0 1-1 15,3 1-3-15,1 2 4 0,1-1-3 0,-1 1-2 16,0 0 5-16,2 2-11 0,-1 1 8 0,0-1 1 0,1 1-3 15,-2 2 15 1,1-2-12-16,4 2 2 0,0-2 1 16,0-2-9-16,1 0 6 0,2-3 0 0,1-2 0 0,0 0 4 0,2-3-9 15,2 0-12-15,0-2-16 0,5-2-25 0,-2 2-29 0,0-3-39 0,0 0-64 16,-3-1-274-16,6-4-754 16,3-1-542-16</inkml:trace>
  <inkml:trace contextRef="#ctx0" brushRef="#br1" timeOffset="309356.5052">2551 12590 0 0,'0'0'0'0,"0"0"0"0,0 0 0 0,0 0 155 0,0 0 96 15,0 0-78-15,0 0 25 0,0 0 22 16,0 0 75-16,5-122 38 0,-5 112-82 15,0 2 8-15,0-1-87 0,0 3-45 0,0 1 25 0,0 2 6 16,0 0 2-16,-1 2-14 16,1 1-33-16,0 0-31 0,0 0-19 0,0 0-20 0,0 0-19 15,0 0-8-15,0 0-11 0,0 2-7 0,0 3 0 16,-2 2-5-16,1 3 7 0,-3 4 2 16,1 3 1-16,0 5 7 0,-4 0-3 0,4 2 2 62,-1 3 0-62,-1 1-5 0,-2 6-1 0,-1 3 4 0,2 5 9 0,-4 4 3 0,-1 2 5 0,-1 0-1 0,-2 0-6 0,2 1 0 16,1 0-4-16,-1 2-1 0,0 3-1 0,3-3-2 0,-1 2 0 0,0-3-3 0,2 1 4 0,-1 5 1 0,-1-4-1 15,3 2 2-15,0 0-5 16,1 0-4-16,-2-2 2 0,3-1-1 0,-3 0 2 16,4 0 5-16,-2 1-6 15,2-2 0-15,-3 0-3 0,4 1-4 0,-3 0 6 0,2 0 1 0,-3 0 1 0,0-2 5 16,1-1-7-1,-2-4-2-15,0 2 1 0,1-2 3 0,-3 0-3 0,3-1 4 0,-1-3-3 0,-2 0-9 16,1 1 7-16,4-2-1 0,-3 2 2 16,0-1 0-16,1-1 1 0,1-2-4 0,-1-2-3 15,3-7 2-15,-3-3-1 0,4 0 5 16,-3-1 0-16,4-1-3 0,-3 2 2 16,2-4-4-16,2-3 2 0,0-2 1 0,0-3-2 0,-1-6 4 15,0 0-2-15,-1-1-3 0,3-3 5 0,0 0-3 16,0-2 2-16,-1 0 0 0,1-1-2 15,0 0-2-15,0 1-1 0,0-1 4 0,0 0-1 0,0 0 1 16,0 0 0-16,0 0-5 0,0 0 3 16,0 0-2-16,0 0-1 0,0 0-2 0,0 0-15 15,0 0-7-15,0-1-24 0,0-3-25 16,0-1-31-16,0-3-59 0,6-8-144 0,-3 1-708 16,-1 2-710-16</inkml:trace>
  <inkml:trace contextRef="#ctx0" brushRef="#br1" timeOffset="309942.6029">3185 12383 1680 0,'0'0'339'0,"0"0"-186"0,0 0 32 16,0 0 10-16,0 0-26 0,0 0-16 0,0 0-18 16,0 0-9-16,0 0-25 0,0 0-25 0,0 0-28 15,0 0-20-15,0 0-9 0,0 0-9 0,6-71-7 16,-6 74-6-16,0 3-9 0,0 3 7 16,1 5 10-16,-1 4 6 0,1 4 13 0,-1 5-8 15,0 1-7-15,-2 4 0 0,-2 7-5 0,1 3 7 16,-3 6 3-16,2 3 4 0,-2 2 7 15,1 1-8-15,1 2 1 0,-1-5-3 0,2-1-7 16,-2-3 5-16,2 2-4 16,0-2 3-16,-3 2 1 0,3 1-4 0,-4 2 2 0,0 3-2 15,1-1 1-15,-3 2 4 0,-3 2-1 0,2 3 0 16,-4-1-8-16,1 2 2 0,1-2-2 16,-4 4 1-16,4 1 5 0,-2 1-8 15,3 1-1-15,-2-2 1 0,2 2-2 16,-1-3 6-16,5-2 0 0,-3-4 1 15,3-2-3 1,0 1 1-16,1-1-2 0,2-2 1 0,-4-3 6 0,3-2-10 0,0-2 5 0,0-1-6 0,1 0-3 16,-1 0 11-16,0 0-7 15,1-2 3-15,1-2 1 16,-3-3-6-16,4-1 4 0,-3-3-4 16,1-2 4-16,0-2-2 0,0-3 2 0,0-4 1 0,-1-2-4 0,2-3 5 15,-1-2-4-15,0-3 3 0,2-5 1 0,-1-3-3 0,3-4 3 0,-1-2-1 16,1 0-1-16,0 0 3 0,0-1-2 0,0-4-6 0,0-5-17 0,0-5-20 15,0-7-24-15,0-3-28 0,1-5-44 16,2-4-116-16,-3 8-453 0,2 7-977 16</inkml:trace>
  <inkml:trace contextRef="#ctx0" brushRef="#br1" timeOffset="310778.6222">716 14215 277 0,'0'0'507'0,"0"0"-185"0,0 0 21 16,0 0-34-16,0 0-55 0,0 0-65 0,0 0-49 16,0 0-21-16,0 0-18 0,0 0-22 0,0 0-10 0,0 0-10 15,0 0-9-15,0 0 1 0,20-15-8 0,-13 13-3 16,-2 2-9-16,3 0-10 0,-1 0-1 16,-3 0-7-16,5 0 4 0,-3 0 7 15,0 0 1-15,2 0 3 0,0 0-2 0,1 0 1 16,3-1 2-16,0-1 1 0,5 2 1 0,-2-3-10 15,7 0 0-15,3 0-5 32,0-3-2-32,3 2 4 0,5-1-5 0,2 0 9 0,0-1-1 15,6-1-3-15,16-2 9 16,6-3-18-16,9 0 1 0,1-2 2 0,-6 1-8 0,-9 0 13 0,-1 4-5 16,-1-3 1-16,1 0-2 0,1 2 4 0,1-2-2 15,-4 1-2-15,5-1 4 0,-3 2-10 0,0 0 5 16,1-2 3-16,2 1-2 15,1 2 2-15,-1-2-3 0,2-1-2 0,0 3 3 16,7-4-1-16,-5 1 1 0,5-1 1 0,-1-2-3 16,3-2 2-16,-1 3 0 0,4-2 0 15,-1 0-3-15,3-1-1 0,-1 1 1 16,2-2-1-16,-1 1 2 0,1 1-3 16,-2-1 0-16,-1-1 4 0,-1 4-4 0,-1-3 2 0,-2 2-4 0,-1 1-3 0,-4 1 5 0,-1 0-2 0,-6 0 0 0,0 2 1 15,-6 0-2-15,-3 1 3 0,-2 0 1 16,-6 1 2-16,-4 1-2 15,-3-1 0-15,-4 1-2 0,-5 2 0 0,-5 1 5 0,-8 1-2 0,-3 0 4 0,-2 2 3 16,-4 2 0-16,-3-2 6 0,0 2-3 0,0 0-1 16,0 0 0-16,0 0-3 0,0 0-1 0,0 0-1 15,-2 0-3-15,2 0-6 16,0 0-3-16,0 0 0 0,0 0 0 0,0 0 0 0,0 0 0 16,0 0 0-16,0 0 0 0,0 0 0 15,0 0 0-15,0 0 0 16,0 0 0-16,-1 0-8 0,-1 0-33 15,-4 0-34-15,-1 0-56 0,-4 0-148 0,0 0-908 0,2 0-683 0</inkml:trace>
  <inkml:trace contextRef="#ctx0" brushRef="#br1" timeOffset="312130.7691">1450 13284 396 0,'0'0'347'0,"0"0"-88"0,0 0 14 0,0 0 27 0,0 0-34 0,0 0-52 0,0 0-55 0,0 0-35 0,0 0-35 0,0 0-21 0,0 0-9 16,57-24-3-16,-56 25 0 0,0 2 7 0,0 1-6 0,0-1-1 15,2 1-3-15,-2 1-7 16,0 2 3-16,0 2-3 0,0 1-9 0,-1 0-4 0,0 3-3 16,1 2 4-16,-1 2 10 0,0 2 5 15,-2 2-7-15,-1 3-12 0,-1-1-11 0,2 1-9 31,-1 1-1-15,-3-1 2-16,4 1-1 0,-3-2 1 0,1 1 0 16,2-2-4-16,-4-2 1 0,3 0 0 15,0-3-3-15,-3-2 2 0,4-2-3 0,0-3-2 0,-4-2 5 0,5-2-1 0,0-3 1 0,0-1 6 0,1-2-8 16,0 0 2-16,0 0 3 0,0 0 2 0,0 0 11 0,0 0 5 0,0 0 2 16,0 0 1-16,0 0 2 15,0-3 0-15,-1 0-5 0,0-2-5 0,-4-5-15 0,2-2-6 16,-2-2-4-16,2 0-5 0,0-6 7 15,-3 0-2-15,5-3 0 0,1-3 8 0,0-3-8 16,0-5 1-16,7 0-2 0,-2-3-4 16,4-1 7-16,0 2 1 0,3-2-1 0,4 2-1 15,0 0-1-15,2 2 0 0,1 0 2 16,1 5 5-16,-3 3-4 0,-1 4 0 0,1 2-1 16,-3 2-7-16,2 2 10 15,-2 4-1-15,1 0 2 0,-2 2 4 0,-3 1-8 0,-1 5 2 0,-1 0-4 0,-2 2 2 16,2 1 1-16,-1 1 0 0,-2 0 0 15,5 4-7-15,-3 3 6 0,2 2 0 0,-2 1 1 0,2 2 7 16,-1 2-7-16,1 2 1 0,-2 4-2 16,-1-2-5-16,2 3 6 0,0 4-1 0,-2 1 2 15,1 2 2 1,-1 1-4-16,-2 2-2 0,2 2 2 0,-3 0 3 0,-1 2-2 0,3-2 1 0,-3 1-2 16,0-1-4-16,-1-1 4 15,-1-2 0-15,0 0 4 0,0-4 3 0,1-1-4 0,-1-4 1 16,0-2-3-16,0-5-6 0,0 0 7 0,0-2-1 15,0-1 1-15,2-3 0 0,-2-3-2 16,0 1-1-16,0-2 1 0,0 0 5 0,0-3-4 16,0-1 2-16,0 0-2 0,0 0-5 15,0 0 6-15,0 0-5 0,0 0 0 0,0 0-2 0,0-1-16 16,0-2-12-16,0 0-22 0,-2-2-59 0,1-2-58 16,-3-2-115-16,-2-2-324 15,5 3-601-15,-1 2-67 0</inkml:trace>
  <inkml:trace contextRef="#ctx0" brushRef="#br1" timeOffset="312534.5716">1397 13557 1010 0,'0'0'369'0,"0"0"-18"0,0 0-25 0,0 0-54 0,0 0-70 16,0 0-31-16,0 0-27 0,0 0-17 0,0 0-25 16,0 0-18-16,0 0-14 0,0 0-14 15,0 0-6-15,0 0-5 0,-31-12-11 16,31 12-7-16,0 0-9 0,1 0-5 0,3 0-2 0,-1 0 1 16,1 0 2-16,4-2-2 0,2 0 4 15,5 1-3-15,1-3 1 0,3 2 4 0,0-3-1 16,0 1 1-16,3-3-3 0,1 0-5 0,-2-3 3 15,6 2-2-15,-3-3 0 0,3 1-2 16,-3-1-1-16,4 0 1 0,-5 1 2 0,5 0 2 16,-7 0-4-16,0 2-2 0,-3-1-1 0,-2 2 0 15,-3 0 4-15,-2 2-5 0,-2 1 1 0,-5 1 0 16,-3 3-3-16,-1-2 4 16,0 2 0-16,0 0-3 0,0 0 5 0,0 0-3 0,0 0 0 15,0 0-3-15,0 0-1 0,0 0-4 16,0 0-1-16,0 2-16 0,0 1-34 0,0 0-20 15,0 3-61-15,0 3-170 0,0-2-931 16,0-1-563-16</inkml:trace>
  <inkml:trace contextRef="#ctx0" brushRef="#br1" timeOffset="318367.9173">1447 14273 0 0,'0'0'0'0,"0"0"0"0,0 0 325 0,0 0-11 0,0 0-30 15,0 0 12-15,0 0-11 0,0 0-24 0,0 0-37 16,0 0-21-16,0 0-18 0,0 0-19 15,-42-4-28-15,40 4-19 0,-3 0-16 16,3 0-13-16,0 0-1 0,0 0-3 0,-2 0-4 0,3 0-5 16,1 0-12-16,0 1-12 0,0-1-8 0,0 1-6 15,0-1-11-15,0 0-3 0,0 2-8 0,0-2-9 16,0 0 2-16,0 0-4 0,0 0-1 16,0 0 2-16,0 0-7 0,0 0-2 0,2 0-2 15,2 0-9-15,-1 0 2 0,6 0 6 16,2 0 4-16,4 0 4 0,4 0 6 0,6-3-5 15,-1 1-1-15,-1 0 4 16,1 0-6-16,-3-1 2 0,-1 2-3 16,-3-1-2-16,0 1 3 0,1 1 1 0,-2 0 0 15,-3 0 3-15,-2 0-5 16,-3 0 1-16,-4 0-2 0,-2 0-1 0,0 0 3 0,-2 0 0 16,0 1-1-16,0-1-3 0,0 0 1 0,0 1 0 0,0-1 2 0,0 2 2 0,0 1-4 15,0 2 2-15,0 2 0 0,0 3-2 0,0-1 5 16,0 2 0-1,2 2 0-15,-6 0 1 0,3 2-4 16,0 2-1 0,-2 0 1-16,-2 2-2 0,2 0 2 0,-2 1 1 15,1 0-3-15,0 5 1 0,-3 2 1 0,-2 2 1 0,0 1 2 0,4-3 0 16,-3-3-5-16,1 0 1 0,3-1-4 16,-4 0 3-16,4-1 4 0,-2-2-2 0,3-1 4 15,-3-3-4-15,4-1 2 0,-2-1-2 16,0-2 1-16,2-2 1 15,1 0-3-15,-1-5 4 0,1 0-1 0,-1-1-5 16,2-2 6-16,-2 1-4 0,1-1 4 0,1-1 1 0,0 0-4 0,0-1 3 0,0 0-3 0,0 0 1 0,0 0 5 0,0 0-3 0,0 0-1 16,-1 0-6-16,1 0-10 15,0 0-13-15,-1 0-17 0,1-1-24 0,-1 0-45 0,0-1-68 16,-3 0-173-16,2 1-610 0,2 0-740 16</inkml:trace>
  <inkml:trace contextRef="#ctx0" brushRef="#br1" timeOffset="318748.796">1448 14562 1638 0,'0'0'294'0,"0"0"11"0,0 0-36 0,0 0-29 0,0 0-60 0,0 0-34 15,0 0-34-15,0 0-30 0,0 0-23 0,0 0-17 16,0 0-11-16,0 0-8 0,0 0-6 0,0 0-7 16,-4 0-3-16,4 0-3 0,2 1-2 0,-1-1 2 15,5 1 6-15,-1 0 5 0,7-1 11 16,3 0 6-16,1 0 1 0,3 0 4 0,2-2-7 16,3-4-1-16,-2 0-4 0,-1 0-5 0,1 0-2 15,1-1-5-15,-1 1-4 0,0 0-2 16,-3 2 0-16,-3-1-1 0,1 2-1 0,-6-1 1 0,-3 2-4 15,-3 1 1-15,-4 1 1 0,-1 0 1 0,0 0 2 16,0 0 1-16,0 0 1 0,0 0 2 16,0 0-1-16,0 0 3 0,0 0-1 0,-1 0-5 15,1 0-1-15,0 0-4 0,0 0 3 16,0 0-4-16,0 0 1 0,0 0-1 0,0 0-9 16,0 0-10-16,0 0-32 0,1 0-35 0,5 1-57 15,-1 1-173-15,2 1-944 0,-4-1-550 0</inkml:trace>
  <inkml:trace contextRef="#ctx0" brushRef="#br1" timeOffset="321271.8664">4550 13401 0 0,'0'0'0'0,"0"0"0"0,0 0 92 0,0 0 209 0,0 0-49 0,0 0-24 16,0 0-30-16,0 0-18 0,0 0-19 16,0 0-23-16,0 0-15 0,0 0-9 0,-37 18-14 0,32-17-13 15,3 1-8-15,-2 1-1 0,1-2 2 16,1 0 9-16,-2 1 2 0,0-1-4 0,2 1-3 16,-2 0-13-16,-1-1-3 0,3 1-2 0,-2 1-2 15,1-1-1-15,0-1-7 0,1 1-5 16,1-1 0-16,0-1-2 0,1 0-2 0,0 0-4 15,0 0-1-15,0 0-3 0,0 0 0 0,0 0 2 16,0 0-5-16,0 0-1 0,0 0-1 0,1 0-10 16,-1-1 0-16,1 0-5 0,1 0-4 15,-2 0 3-15,1-1-2 0,3-4-1 0,1-2-1 16,6-6-3-16,4-2-3 0,2-3-2 0,2 0 4 16,6-1-6-16,0-2 4 15,1 1-1-15,2-5-7 0,3-2 11 16,4-1 0-16,1-1 4 0,4-2 3 15,3-3-7-15,0-3 2 0,3-1-2 16,2-3 0-16,2 0 1 0,1-2-1 0,1 0 1 16,1-1-6-16,-1-1 0 0,1 1 0 0,-2-1-3 15,1 2 4-15,-3 1-2 0,2 0 0 0,-4 3-1 0,0 1-4 0,-5 3 2 16,-4 2-1-16,-3 1 1 0,-1 4-2 0,-5 1 3 0,-1 3 0 16,-4 0-2-16,-2 3 6 0,-3 4-3 15,-3 2-2-15,-1 1 1 16,-5 4 1-16,-3 0 1 0,1 3 0 15,-5 1 2-15,0 3-3 0,0-1 1 0,-2 3 2 0,-1-1-3 16,0 3 5-16,0 0-4 0,0 0-2 0,0 0 1 16,0 0-6-16,0 0 2 0,0 0-2 0,0 0-2 0,0-1-1 0,0 1-8 15,0 0-6 1,0 0-8-16,0 0-10 0,-1 0-11 16,1 0-10-16,0 0-13 0,-1-1-24 0,-1 0-32 0,-1 1-36 0,1 0-81 0,-1 0-239 15,-2 1-495-15,3-1-570 16</inkml:trace>
  <inkml:trace contextRef="#ctx0" brushRef="#br1" timeOffset="322796.5115">7422 10969 0 0,'0'0'0'16,"0"0"211"-16,0 0 120 0,0 0 12 0,0 0-33 0,0 0-27 0,0 0-33 0,0 0-29 0,0 0-32 0,0 0-27 15,0 0-29-15,0 0-21 0,0 0-21 16,-19-118-10-16,12 113-9 0,2 1-11 0,-3-1-6 16,-3 0-10-16,1 2-4 0,-2-1-4 15,-3 0-6-15,2 2 1 0,-1 0-4 0,-2 2-2 16,-2 0-1-16,3 0-2 0,-5 0-4 0,0 4-3 16,0 0 1-16,-1 2-7 0,-2 0 4 15,-1 1 3-15,2 0-3 0,-6 0 8 16,3 2-4-16,-4 0-1 15,0 1 1-15,0 2-7 0,0-2 0 0,2 2-1 0,-1-2-2 16,4 3 4-16,-3-2-3 0,4 3 2 0,-3 1-3 0,4 1-4 16,-1 2 1-16,-2-1-3 0,3 1 3 15,2 3-1-15,-2 0 0 0,0 4 2 0,1 0-4 16,-5 2 1-16,4 1 1 0,-1 3-2 16,-1 3 2-16,2-2-3 0,0 2-1 0,1 0 0 15,1-2 0-15,0-2 4 0,1 3 1 0,4 0 1 0,-3 1-2 0,4 0 0 16,-2-1 1-1,4 0 0-15,-1 1 2 0,-2-1 2 0,4 3-3 16,-4-1 0-16,1 0 0 0,2 2-2 0,0-1 3 0,2 1 0 16,0 0-2-16,2-1-2 0,-1-2-1 15,5 1 1-15,-4-1-1 16,4-1 4-16,1-1-3 0,0 1 0 0,2 0-1 0,-3-1-4 0,1 3 2 16,3-1 0-16,-1 0 3 0,1-1 3 0,0-1-6 15,0 0 0-15,1 0-2 16,2 2-4-16,2 0 7 0,0 0 1 0,1-5-2 15,4 1 6-15,-2 1-5 0,2 0-1 0,2 1 3 0,-1 1-3 0,4-3 3 16,0-2 0-16,1-1-2 0,0-1-6 16,3-1 7-16,0 1 1 0,1 1 1 0,1 0 6 0,0 0-8 15,6 1 0-15,-2 0-1 0,5 1-1 16,1-3 3-16,1-2 0 16,3 0-1-16,-2-1 1 0,6-1 2 15,-5 1-1-15,4-3 1 0,-2-3 2 0,0-1-5 0,4-2 2 0,-2 0-1 0,-1-3-3 16,5 0 4-16,-1-1-2 0,2-4 2 15,-1-2 1-15,0-1-1 0,-1-3-1 16,2 0 0-16,2 0-1 16,-3-2 1-16,2-3 1 0,2-1-1 0,-2-2-1 15,3-2 0-15,-1 0-2 0,3-1 2 0,0 0 1 0,2 0-1 16,0-3 2-16,2 0-3 16,-1-1 0-16,0 0 1 0,4-1 0 0,-3 0 1 15,4-2 0-15,-3-2-1 0,0 3-2 0,3-3 0 0,-3-2 2 0,3 1-1 0,-3-3 2 16,2-1 0-16,-3 0-5 0,-1-1 4 15,-2-1-1-15,1 0 0 0,-7-3 4 0,3 2-3 16,-5-6 2-16,0 0-1 0,-2-2-5 0,-1-2 5 16,-2-1 0-16,-1 0 2 0,1-2 2 15,-3 1-4-15,-2-1-1 0,2 0 0 16,-5-2 3-16,0 4-1 0,-1-2 0 0,1 1 0 16,-6 1-5-16,3 1 6 0,-5 0 2 0,-1 0 2 0,-7 1 11 15,4-1-10-15,-4-2 1 0,-3-2-4 16,1 0-10-16,-1-2 10 15,-3-1 0-15,-3-1-1 0,3 0 5 0,-6-2-6 0,0-1-2 0,-1-1 0 16,0-1-1-16,-9 1 2 16,4 0 1-16,-4-1-3 0,-1 5-4 15,-6-2 3-15,3 2 0 0,-6-2 2 0,-3 2 5 0,0 2-7 0,-5-1 2 16,-3 2-4-16,0 3-2 0,-1 0 6 0,-2 1-2 16,-1 1 3-16,-3 0 0 0,-1 3-4 15,-1-4 0-15,2 3 0 0,-8 2 5 16,4 0-3-16,-2 1 0 0,-5 4-2 0,1-2-3 0,-1 2 5 0,-3-2-1 15,0 4 2-15,-2 0-3 16,-3 3-1-16,1 1 1 0,-3 3-3 0,1 4 3 16,-1 5 2-16,0 3-1 0,-3 3 1 0,1 5-3 0,-2-1-2 15,2 2-2-15,-2 6 2 0,2 2 4 0,-1 1-2 16,0 5 0-16,2 4-1 0,2 3-4 16,0 6-1-16,3-1-5 0,-2 3-1 0,5 1-9 15,6 0-11-15,-2 0-6 0,6 0-8 16,5 1-6-16,4-1-7 15,8-1-10-15,3-2-28 0,5 0-39 0,7-2-54 0,4-2-204 16,5-6-650-16,0-8-630 0</inkml:trace>
  <inkml:trace contextRef="#ctx0" brushRef="#br1" timeOffset="323429.2514">7516 10557 0 0,'0'0'0'0,"0"0"189"0,0 0 174 15,0 0-46-15,0 0-12 0,0 0-12 0,0 0-19 16,0 0-29-16,0 0-28 0,0 0-31 0,0 0-28 16,0 0-33-16,0 0-25 15,0 0-30-15,-66-55-22 0,66 55-13 0,-3 0-19 0,3 3 2 16,-2 5 3-16,1 3 3 0,-2 1 10 0,-3 5 2 15,4 0 1-15,-1 4 2 0,-3 3 1 0,3 3-3 16,-4 6-2-16,-2 0 0 16,3 6-1-16,-3 1 0 0,-1 4-7 0,-5 1-5 15,2 5 3-15,-5 0-5 16,2 5 5-16,-3 3 1 0,-1 2-11 0,1 1-1 16,-1 0-3-16,1-2-8 0,6-1 7 0,1-3 1 15,-3-1-1-15,5 1 4 16,1-1-5-16,3 1-5 0,-2 1 3 0,0 3-2 0,5 1-2 0,-2 2 1 0,1 2-2 15,1 3-1-15,1-2 4 0,-2 5 0 0,3-2 0 0,-1-2 2 16,-1-2-4-16,0 1 0 16,0-7-3-16,-3-3 3 0,0-5-1 0,-1-3 3 15,-1-2 2-15,-1-5-5 0,0 0 5 16,-1 1-5-16,0-3 0 0,-2-1 3 0,0-1-6 0,1-5 1 16,0-4 1-16,0-1-4 15,0 0 3-15,2-3-3 0,0-3 0 16,4-1-4-16,0-5-4 0,2-4-6 0,0-2-5 15,0-4-7-15,3-3-19 0,0-1-12 0,0 0-36 0,0-2-46 0,0-7-82 0,7-3-226 16,-2 1-578-16,0 1-525 0</inkml:trace>
  <inkml:trace contextRef="#ctx0" brushRef="#br1" timeOffset="323909.9662">8035 10615 625 0,'0'0'157'0,"0"0"79"16,0 0 69-16,0 0 11 0,0 0-8 0,65-133-48 15,-60 118-30-15,4-1-38 0,-2 5-24 0,-3 1-36 16,3 4-29-16,-4 2-24 0,-1 2-27 15,1 2-16-15,-3 0-15 0,0 0-11 0,1 3 6 16,2 4 3-16,0 4 10 0,3 3-1 0,-4 4-5 16,4 4-2-16,-2 6-8 0,-3 1 11 0,0 6 2 15,-1 2 3-15,0 6 0 0,0 4-6 16,-5 6-3-16,-2 5-5 0,-3 3-1 0,5 2-4 16,-3 5-4-16,1 2 2 0,-2 2-5 0,3 1 4 15,-3 2 5 1,-1 0 1-16,-1 0 4 0,-4 2-4 0,1 3-2 0,-1 1-5 0,0 6-1 15,-3 0-3-15,4 3 3 0,-4 1 0 16,-1 0-2-16,2 0 4 0,2-2-2 0,-1 1 0 16,3-3 1-16,1-3-3 15,0-6 1-15,3-7-2 0,-1-6 2 0,2-8 3 16,-1-10-4-16,5-5 1 16,-2-6 0-16,3-4-4 0,-2-3 2 0,2-5 0 15,2-5-1-15,-2-1 0 0,-1-6 1 16,3-3 1-16,0-1-5 0,1-5-3 0,-1-1-14 0,1-1-13 0,0-1-15 0,0 0-27 0,0-3-32 15,0-4-66-15,0-4-185 0,1 2-660 0,1 2-699 16</inkml:trace>
  <inkml:trace contextRef="#ctx0" brushRef="#br1" timeOffset="324489.0284">6357 12142 1134 0,'0'0'214'0,"0"0"21"0,0 0-10 16,0 0-1-16,0 0-10 0,0 0-14 0,0 0-20 16,0 0-27-16,0 0-19 0,-122-3-26 0,117 3-16 15,1 0-20-15,3 0-21 0,1 0-10 16,0 0-12-16,0 0-2 0,0 0 0 0,1 0-1 16,6-2 3-16,2 0 1 0,4-1 1 0,6-1 0 15,2-3-3-15,9-2-1 0,2 0-4 0,8-1 3 16,6-1-6-16,8-1-6 0,4-2 2 0,9-1-8 15,10-1 7-15,7-1 3 0,10-1-3 0,13 0 7 16,7 0-7-16,7-1-3 0,7 1-2 0,2 0-6 16,6 1 0-16,0 1-1 0,-2-1 3 15,-2 2 5-15,-3-2-2 0,-7-1-1 0,-4 1-2 16,-11 1 0-16,-7-1-1 16,-15 3-2-16,-7 0 5 0,-13 0-10 0,-9 1 7 15,-13 2 1-15,-7 0-2 16,-11 4 12-16,-8-1-5 0,-7 0 5 0,-6 3 2 0,-3-2-6 0,-1 2 2 0,-5-2-7 15,-4 0-5-15,-8 3-4 16,-3 0-11-16,-5 0-14 0,-7 3-29 0,-6 1-36 16,-6 0-59-16,-4 4-128 0,8-2-555 15,11 1-956 1</inkml:trace>
  <inkml:trace contextRef="#ctx0" brushRef="#br1" timeOffset="325267.8959">6751 11383 1039 0,'0'0'375'0,"0"0"-48"0,0 0-42 0,0 0-29 16,0 0-39-16,0 0-22 0,0 0-33 0,0 0-14 15,0 0-20-15,0 0-19 0,0 0-19 0,0 0-29 16,0 0-21-16,0 0-19 0,-70-48-10 0,70 48-7 16,0 5-3-16,0 2 3 0,1 5-3 15,-1 2 4-15,0 5 4 0,0 3-1 0,0 3 6 16,0 4-2-16,-5 0-3 0,0 0 2 0,-3 0-6 15,3-1 1-15,-3-1-1 0,1-5-1 0,2 0 4 16,-4-4-1-16,4 0 1 0,-1-3-1 16,-1-3 0-16,3 0-1 0,-4-5 0 0,6-1 3 15,-3-4-3-15,3 1 5 0,1-3 6 0,-1 0 6 16,-1 0 6-16,0-3-8 0,0-2-5 16,-5-4-7-16,4-4-9 0,-3 0 3 0,0-5-3 0,3-1 1 15,0-4-1-15,-1-2 3 0,4-1 0 16,1-3-3-16,0-2 6 15,0-1-5-15,1-4-1 0,8 2 1 0,0-1-8 0,2-1 5 0,7-1 1 16,3 0-3-16,1 1 10 16,4 1-8-16,4 2 1 0,1 5 0 15,2 2-7-15,-2 4 6 0,-1 5-1 0,-4 3 3 16,-1 5 0-16,-5 3 0 0,-4 4 0 0,1 2-4 16,-6 7 4-16,-2 3-3 0,0 4 0 0,-5 3 3 15,-3 3-5-15,-1 7 5 0,-3 1 1 0,-9 3-2 0,-5 4 7 16,-3-2-2-16,-2-1-1 0,1-2 1 0,-6-1-3 15,4-4 0-15,0-2 1 0,3-1-1 16,0-6-1-16,3-2 1 0,5-4 2 16,3-1-3-16,6-5 7 0,-1-2-7 0,4-1-1 15,0-1 1-15,4 0-6 0,3-4 4 0,6-2 0 16,5-1 2-16,7-2 6 0,4-1-6 0,2 2 2 0,0-1-1 16,0 4-2-16,-1 3 0 15,-1 1-1-15,-5 1 2 0,2 1-5 0,-6 5 5 0,-5 2 1 0,1 3-4 16,-7 2 7-1,-5-1-3-15,-2 4 0 0,-2 0 2 16,-1 3-4-16,-8 2 3 16,-3-1 0-16,-9 2 1 15,-1 0 6-15,-5-1-3 0,-1 0-2 16,0-1 0-16,0 0-6 0,-2 0 4 0,-3-2-1 0,2 0 2 16,-2-1 0-16,0-2-2 0,2 1-4 0,1-3-11 0,5-1-15 0,0-5-25 15,5 1-42-15,6-3-75 0,3-2-232 0,4-1-767 16,5-2-578-16</inkml:trace>
  <inkml:trace contextRef="#ctx0" brushRef="#br1" timeOffset="325799.6291">5360 12199 0 0,'0'0'280'0,"0"0"231"0,0 0-99 16,0 0-40-16,0 0-72 0,0 0-27 0,0 0-27 0,0 0-23 16,0 0-24-16,0 0-21 0,-120-16-29 15,118 16-24-15,1 0-23 0,-1-1-23 16,2 1-17-16,0 0-16 0,2-2-14 0,0 1-6 0,7-1-1 16,2-2 0-16,6 0 5 0,6-1-2 15,3-2-1-15,6 0-2 0,3-1-8 0,4 1-3 16,3 0-3-16,0 3-2 0,1 1 0 15,0 0-1-15,-3 3-3 0,-1 0-2 0,-2 4-2 16,-4 2-1-16,-3 1 2 0,-2 2 4 16,-7 2-4-16,-2 3 1 0,-8 1-1 0,-2 0-4 0,-6 5 8 15,-3 3 3-15,-2 4 5 0,-9 3 3 16,-4 3-5-16,-5 0-2 0,-5 5 0 0,0-2-2 16,-1 0 2-16,-2 1 0 0,3-3-6 0,-1-1-4 15,3-3 2-15,4 2-4 0,0-4 4 16,5 1 6-16,0-1-9 0,4 0-6 0,3-2-19 0,1-3-30 15,6-3-36-15,7-2-59 0,5-4-115 16,2-7-653-16,-3 0-883 0</inkml:trace>
  <inkml:trace contextRef="#ctx0" brushRef="#br1" timeOffset="329808.4954">6463 12333 1002 0,'0'0'278'16,"0"0"-1"-16,0 0-4 0,0 0-17 0,0 0-24 0,0 0-37 0,0 0-34 15,0 0-34-15,0 0-27 0,0 0-24 0,0 0-19 16,0 0-12-16,-20-24-10 0,19 24-5 0,1 0-6 15,-2 2-3-15,1 3-2 16,0 2-3-16,-4 3 5 0,0 3 0 0,2 1 2 0,-4 1 2 16,5 1-7-16,0 0-1 0,0 0-5 0,2 0-1 15,0 0 0-15,3 0-2 0,0 0 0 0,5 0-1 16,-1-2-1-16,3-1 0 16,3 1-1-16,0-3 1 0,4 1-1 15,-2-1 3-15,3-3-3 16,1 0 0-16,1 1 1 0,0-3-5 15,-5 1 4-15,3 0-1 0,-7-1-3 0,0 1 0 0,-2 1-2 0,-1-1 0 16,-4 1 2-16,1 0 1 0,-3 0 3 16,-2 1-3-16,0 1 6 0,0 1-3 0,-2 0 2 0,-6 2 4 0,1 1-4 0,-2-1 2 15,-3-1-2-15,0 0-1 16,-1-2 1-16,-3 1-2 16,2-3 2-16,-2-2 1 0,3 1-5 0,0-1 3 15,-2 0-5-15,3-1 2 0,1-2 1 0,0 0-2 0,2-2 3 16,-1-1-4-16,1 0-4 0,2 0-7 0,2 0-13 0,-3 0-15 15,4-4-23-15,-3-1-34 0,4 0-64 16,-2-2-151 0,4-1-421-16,0 5-894 0</inkml:trace>
  <inkml:trace contextRef="#ctx0" brushRef="#br1" timeOffset="330152.4591">6423 12405 1920 0,'0'0'319'0,"0"0"-45"0,0 0-69 0,0 0-56 0,0 0-40 15,0 0-7-15,0 0-13 0,0 0-13 16,0 0-14-16,122-76-10 0,-88 61-10 0,1-1-10 16,2 0-4-16,2-1-2 0,-2 2-1 0,-1 1-4 15,-4 1 1-15,-3 0-4 0,-6 4 1 16,-4 1-3-16,-3 0 1 0,-5 5 1 0,-6 0-1 15,-1 2 4-15,-3 1 4 0,-1 0 1 0,0 0 3 16,0 0-2-16,-1 0-7 0,-4 0-7 0,1 4-6 16,-4 0-7-16,-2 0-1 0,4 2 1 15,0 0-2-15,-1-1 2 0,5 0-8 0,-1 0-19 0,1 0-22 16,2 1-36-16,2 1-56 0,0-1-103 16,0-1-545-16,-1-2-981 0</inkml:trace>
  <inkml:trace contextRef="#ctx0" brushRef="#br1" timeOffset="333720.7114">7303 14858 102 0,'0'0'371'0,"0"0"-41"0,0 0-53 0,0 0-19 0,0 0-35 0,0 0-23 15,0 0-22-15,0 0-20 0,0 0-16 16,0 0-22-16,0 0-18 0,0 0-12 0,-43-54-9 16,35 50-6-16,5-1-4 0,-4-1-1 15,2 3-13-15,-2-2-4 0,-3-1-7 0,0 0-12 0,-1 1 4 16,-2 0-6-16,-3 3-1 0,1-1 0 15,-2 0-2-15,-3-1 1 16,0 3 2-16,-1 0 2 0,-4 0-4 0,-1 1-5 16,-2 0-6-16,2 0-7 0,-3 0-1 0,-1 0-3 15,2 2 4-15,-2 2 5 0,-1 0-8 16,2-1 2-16,2-1-3 0,0 2-6 16,-2 1 11-1,5-2-2-15,-4 2 0 16,3 0 5-16,1 0-10 0,-4-2-1 0,4 5 0 0,-5-1-3 0,2 1 4 0,0 0 1 0,-3 3-4 0,1 1 0 15,-1 0 0-15,0 1-3 0,-1 2 5 16,0 2 1-16,-1 2-4 0,-2 0 1 0,0 1-2 0,2 1-3 16,1-2 3-16,-1 3 1 0,2 0 1 15,0 1 2-15,0 1-4 0,0 2-2 16,1 3 1-16,0 0 2 16,1 3-1-16,-2 0 4 0,0 3-5 0,-2 1-1 0,2 0 3 15,0 2-3-15,3-2 6 0,-1 1-2 0,5-3-3 0,-1 0 0 0,1 0-1 16,5-3 2-16,1 1 1 0,0 0 3 0,1 0-2 15,3-1-1-15,0 0 1 16,3 0-4-16,0 0 4 0,-1-1 3 0,3 0-5 0,2 1 4 16,1-1-2-16,-3 3-6 0,5 2 7 0,-2 1-4 15,0 3 2-15,3-2 1 16,-4 2-5-16,3 1 0 0,-4 2-1 0,5-2 4 0,1 1-3 16,-2 0 4-16,2-1 0 15,1 0-3-15,0-2 4 0,0-1-7 0,3 0 7 16,0-5 1-16,6-1-7 0,-1-2 7 0,3-2-6 0,1 3-1 15,4-1 8-15,4 3-4 16,1-1 3-16,2 0 3 0,3 1-5 16,0 0 2-16,2 0-3 15,1-1-1-15,0 0 1 0,3 0 4 0,2-1-5 0,2-3 2 16,1-1 4-16,4-5-10 0,-2 1 6 0,1-1-2 16,2-1-7-16,2 1 8 15,1 0-2-15,0-3 1 0,2-3 10 0,0-1-6 0,-1 0 6 16,4-1-7-1,-1 1-3-15,0-1 1 0,0-3 2 0,1-2 6 0,4-3-1 0,-1-3 3 16,0-1-4-16,5-2-5 0,-1 1 9 0,1 0-7 0,4-2 2 16,2 0 1-16,0 0-7 15,-2-3 5-15,-1-4-1 0,0-2 0 16,0 0 4-16,0-1-2 0,0 1 1 0,0-1-6 0,0-2-1 16,0-3 0-16,0-1 1 0,0-3 8 15,-2 0-7-15,-1 1 8 0,-3-1-6 0,-3-2-1 0,-1-1 10 16,1-2-13-16,-1-1 9 0,0-2-1 0,-1 0-13 15,0-2 11-15,0-3-4 0,-1-4 3 0,-4-2 5 0,4 0-3 0,-1-2-2 0,-3-2-3 0,1-1 2 16,-2 0-3-16,-4-2 2 0,0-2 4 0,-1-2-9 16,-5-1 10-16,1 0-3 0,-4 0-6 0,-6 2 12 0,-4-1-12 15,0 0 5-15,-2 1-2 0,-4-2-1 16,-3 1 3-16,-3 1-3 0,-4 1 2 0,1 1-1 16,-5 1 0-16,-1-2 2 0,-2 1-1 15,-5-1 1-15,-2-1-4 0,-3 3 0 16,-5 1 6-16,2 1-8 0,-3 0 6 0,-3-1-2 0,-2 1-5 15,-4 2 7-15,-1-1-4 0,-3 2 2 16,0 2 2-16,-1 3-6 0,-6 2 4 16,3 0-4-16,-5 2 0 0,-2-2 4 0,-4 2 0 15,0-1 0 1,-2-2-2-16,-4 2 0 0,0 2 0 0,-3-2 1 16,-2 3 3-16,-2 1-5 0,-4 0 2 15,-2 3-2-15,-2 1-1 0,-2 4 4 0,-2 2-4 0,-1 1 5 0,-7 5 1 16,0 2-4-16,-3 4 2 0,-1 4-3 0,-3 4-2 0,-3 0 2 0,-3 4 1 0,0 5-5 15,0 3-2 1,4 4-4 0,-1 5-9-16,6 1-3 0,4 1-6 0,7 4-19 0,7 1-19 0,4 1-28 0,3 1-35 0,8 2-83 15,8 2-351-15,11-8-647 0,11-9-334 16</inkml:trace>
  <inkml:trace contextRef="#ctx0" brushRef="#br1" timeOffset="334412.2316">6922 14740 0 0,'0'0'0'0,"0"0"0"0,0 0 0 15,0 0 0-15,0 0 0 0,0 0 0 16,0 0 242-16,0 0 37 0,0 0-29 0,0 0-19 15,0 0-18-15,-40-124-13 0,39 116-3 0,-1-2 1 16,0 2-5-16,1 1-13 0,1-1-13 0,0-1-18 16,-1 0-12-16,1 0-10 0,0 2-11 15,0-1-6-15,0 2-10 0,0 3-5 0,0-1-8 16,0 3-18-16,0 1-15 0,0 0-19 0,0 0-16 16,0 2-7-16,0 4-2 0,-1 4 2 15,0 3 1-15,1 6 2 0,-2 1-1 0,-2 6-2 16,2 3 4-1,1 3-4-15,-4 3 3 0,0 6-2 0,-3 1-3 16,1 5 6-16,0 4-4 16,-4 3 0-16,0 1-2 0,-3 3-4 0,1 1 1 15,1 2-3-15,-5 2 1 0,4 4-5 0,-5 1 7 0,6 0 0 0,-5 0-2 16,5 2 9-16,2-2-11 0,-2-3 3 16,3-1 2-16,0-3-7 0,-1 0 8 0,0-2-3 0,2 2 1 0,-3-1 4 0,5 2-7 15,-2 0 5-15,-1 1-5 0,1-1-4 16,4-1 2-16,-4-2-1 0,3-2 4 15,0-3 0-15,-4-2 0 0,4-4-1 0,-2-3-5 16,0-2 1-16,2 0-1 0,-3-2 4 0,3-2 3 16,0-4-2-16,-2-2-2 0,2-4-6 0,-3-3-2 15,2 0 5-15,1-2 1 0,0-1 1 0,1-2-4 16,1-2-5-16,-3-1 5 16,3 0-5-16,-2-1 3 0,1-2 4 0,-1-1-5 15,1-4-4-15,2-2-10 0,0-2-9 0,-3-4-8 0,4 0 3 16,0-2-6-16,1 0-10 0,0 0-25 0,0-2-58 15,0-7-63-15,1-2-126 0,5-6-266 16,-3 4-552-16,-1 4 48 0</inkml:trace>
  <inkml:trace contextRef="#ctx0" brushRef="#br1" timeOffset="334976.0637">7637 14698 799 0,'0'0'167'0,"0"0"25"0,0 0 53 0,0 0-4 0,0 0 23 15,0 0 4-15,0 0-13 0,0 0-39 0,0 0-43 16,0 0-39-16,0 0-46 0,0 0-25 0,0 0-26 15,0 0-9-15,42-67 12 0,-42 77 5 0,-2 4 8 16,1 4 1-16,-2 4-9 0,-2 4-13 0,1 3-7 16,-2 0 0-16,3 3-13 0,-3 1 5 15,2 0-2-15,-2 4-2 0,2 1 6 0,-3 2-10 16,4 2 4-16,-6 0-2 0,5 2-6 0,-2 2 5 16,-2 1-2-16,5 4 1 0,-6 3 2 0,1 1 0 15,2 4 0-15,-1 1-4 0,-3 3 1 16,0 0-2-16,0 0-1 0,-1 0 5 0,0-2-3 15,0 0 2-15,0-1-2 0,0-3-3 0,0 1 5 16,2-2-3-16,-1 1 5 0,0-2-4 0,-1-1-6 16,3-2 4-16,-1 1-5 0,0-2 8 0,-1 2 3 15,3-3-4-15,1-2-2 0,-3 1-6 0,1-3-3 16,4 1 3-16,-2 0 2 0,2 0 4 16,-3 2 4-16,0-3-5 0,4 1-4 15,-5-4-3-15,3 1 0 0,-3-5 4 0,4-1 1 0,-3-1 0 16,0 0-7-16,3-4 0 0,-3-1-3 0,4-7 9 15,-3-3 3-15,4-5-2 0,-1-2 2 16,-2-4-10-16,3-3-2 16,1-3 3-16,0-1 3 0,0-3 2 0,1-1-4 0,0 0-7 15,0-1-20-15,0-8-17 0,0-2-20 0,-4-4-26 16,4-6-36-16,0-1-65 0,0-4-167 0,0 5-597 0,0 7-744 16</inkml:trace>
  <inkml:trace contextRef="#ctx0" brushRef="#br1" timeOffset="335729.1273">5051 16272 50 0,'0'0'314'0,"0"0"-15"0,0 0-16 0,0 0-6 15,0 0-9-15,0 0-24 0,0 0-22 0,0 0-35 16,0 0-28-16,0 0-36 0,0 0-36 0,0 0-25 15,0 0-18-15,0 0-9 0,-45-9 1 16,47 9 9-16,2 0 5 0,1 0 7 0,3 1 3 16,1 0-9-16,3 2-5 0,3-2-2 0,2 0-7 15,1 1 2-15,4-2 0 0,4 0-4 0,6 0 2 16,2 0-3-16,11 0-3 16,2 0 3-16,8-5-3 0,8-1 1 15,2-1-1-15,6-2-8 0,8-2-5 0,3 0-5 0,3-2 2 16,5-1 3-16,6 2-4 0,3 0-2 15,3-2-5-15,3 1-2 0,0 0 2 0,4-1 4 0,1-2 2 16,2 2 0-16,-3-2 0 0,5 1-3 0,-7-3-5 16,3 2 5-16,-6 0-1 15,4-1 2-15,-6 0 5 0,-1 0-8 0,1-1 1 16,-7 2-5-16,1-2 1 0,-4 2 1 0,-7 1 1 0,-4-1-3 16,-2 3-2-16,-8-1-2 0,-7 2 0 0,-5-1 4 15,-5 2 3 1,-7 3-2-16,-6-1-2 15,-9 1-2-15,-4 2-10 0,-7 0 9 0,-4 3 4 16,-6-1 0-16,-7 1 7 0,2 2-3 0,-5 0-2 0,-1 1 2 0,0 0 3 0,0-1-7 16,-3 0 1-16,-2 1-4 0,-1-2-14 0,0 2 7 15,-3 0-11-15,-2 0-6 16,0 0-8-16,-2 0-33 0,-3 0-29 16,-3 0-50-16,-1 0-88 0,-8 0-244 0,7 0-712 0,6 0-314 15</inkml:trace>
  <inkml:trace contextRef="#ctx0" brushRef="#br1" timeOffset="336469.5931">6173 15290 0 0,'0'0'5'0,"0"0"356"16,0 0-16-16,0 0-32 0,0 0-24 0,0 0-37 0,0 0-30 15,0 0-43-15,0 0-31 0,0 0-19 16,0 0-15-16,0 0 4 0,0 0 0 15,-27-35-10-15,21 35-11 0,-2 0-16 0,-1 0-8 0,0 2-6 16,-1 0 1-16,0 2-5 0,-1 1-7 16,0 0-6-16,-1 2-15 0,-4 0 2 0,3 2-5 15,-4 2-2-15,4 1-4 0,-5 1-4 0,4 2-1 16,-4 0-1-16,2 4 3 0,0-1-5 16,-1 2 2-16,2 1-5 15,0 2-1-15,1-2 1 0,3 2-5 16,-3 1 5-1,4-1 1-15,3-1-6 0,0-1-1 0,6-2-4 0,1-1-4 0,0 2 4 0,6-4 2 0,3 0 0 16,6-2 4-16,0-1-4 0,7-3 0 0,2-2 1 16,1-1 1-16,4-4 2 0,6-1 3 0,0-2-3 15,3 0-6-15,-4-3 3 0,4-3-3 16,-5 0 3-16,3-2 2 0,-4-1-6 0,-4-2 2 16,-4 2-4-16,-3-1 0 0,-4 4 5 0,-5 0-1 15,-2 3 1-15,-5-1 1 0,-2 3-2 0,-2 1 5 16,-1 0 4-16,0 0 6 0,0 0-3 0,0 0 0 0,-4 0-8 15,0 0-5-15,-1 0 2 0,-1 0-7 0,-3 0 4 16,3 0 0-16,0 0-5 16,-2 0 3-16,5 1-4 0,-2 0-1 15,2-1 5-15,2 0 0 0,1 0-1 0,0 0-4 0,0 0-15 0,0 0-17 16,0-1-31-16,0-1-42 0,0-1-106 16,2 1-547-16,0 1-1067 0</inkml:trace>
  <inkml:trace contextRef="#ctx0" brushRef="#br1" timeOffset="341138.9954">3946 14486 0 0,'0'0'0'0,"0"0"0"0,0 0 293 0,0 0 70 0,0 0-30 15,0 0-12-15,0 0-21 0,0 0-34 16,0 0-28-16,0 0-21 0,0 0-26 0,0 0-29 16,-63-111-18-16,63 105-22 0,0 2-20 0,0 2-13 15,0 0-15-15,0 2-10 0,0 0-13 0,0 0-11 16,0 0-13-16,0 2-8 0,0 0-6 0,2 2-2 15,2 3 6-15,2 1 4 0,3 3 0 0,1 1 3 16,2 0-7-16,1 3-1 0,3-1 0 16,2 4-7-16,3-2 6 0,-1 2-2 15,3-2 0-15,1 1 4 0,1 0-2 0,-1 1 0 0,4 0-2 16,0 0-4-16,0-1 4 16,3 2-2-16,0-1 1 0,1 3 2 0,0 1-7 15,0-2 1-15,1 4-1 0,-3-1 0 0,2 0 1 16,-1 1 2-16,1 0-3 0,3 1-3 0,-2-3-2 0,-1 0-1 15,0 1 1-15,1-2 4 16,0 0-1-16,0 0 1 0,0 1-4 0,0 0-1 16,-3-1 3-16,-1 0-1 0,-2 0 4 0,-1-1 1 15,-1 1-5-15,-3 0 0 16,2 0-1-16,-2 0 1 0,-3 0 2 0,-1 0 2 0,0 0-1 0,0-2-5 16,-5-1 5-16,-1-2-6 15,-1-1 3-15,-2-1 10 16,0-1-10-16,-1 1 1 15,-1-2-3-15,0 1-11 16,2 0 9-16,0-1 3 0,0 0 4 0,2-2-1 0,-2-1-5 16,1-1-2-16,1 1 0 0,-1-3 2 0,-1-1 3 0,2 1 2 0,-1-1-2 0,0-1-1 15,3-1-1-15,-1 0-2 0,0 0 3 0,-1 0 5 0,1 0-4 16,-2 0 0-16,-2 1-5 0,0-1-6 0,-2 1 5 0,3-2 5 16,-5 0 2-16,2 1 3 0,-3-1-5 0,3 0-4 15,-3 0 2-15,-1-1-2 16,2 0 2-16,-1-1 6 15,-2 0-6-15,-1 1-4 0,0-1 5 0,0 0-5 0,0 0 5 0,0 0 5 0,0 0-12 0,0 0 1 16,0 0-7-16,0 0-8 16,0 0 2-16,0 0-6 0,0-1-5 0,-1 1-11 15,-3-1-20-15,0 0-18 0,1 1-20 16,-4 0-21-16,1 0-25 0,0 0-63 16,-4 4-140-16,1 0-326 0,3-1-475 15,1 0 240-15</inkml:trace>
  <inkml:trace contextRef="#ctx0" brushRef="#br1" timeOffset="341499.0914">4788 15656 1484 0,'0'0'360'0,"0"0"2"0,0 0-55 0,0 0-51 0,0 0-54 15,0 0-53-15,0 0-43 0,0 0-33 0,0 0-23 16,0 0-15-16,0 0-3 0,0 0 11 0,0 0 3 15,0 0 6-15,6 12 2 0,19-12-13 16,1 0-1-16,6 0-6 0,4-2-6 0,-3 1-1 16,6-2-5-16,-4 2-3 0,0 0-6 0,-3 1 2 15,0 0-3-15,-2 0-1 0,-1 1 6 0,-3 3-12 16,-1-1 3-16,-4 1-5 0,1-1-4 0,-3 0 6 16,-2 0-5-16,-4 0 6 0,-1 0-5 15,-1-1-1-15,-2 2 3 0,-1-2-4 0,0 1 5 16,-1 0-1-16,-2-2 0 0,1 2 0 0,-2-2-5 15,-1 0 2-15,2 0-1 0,-3-1 1 0,-1 1 5 16,1 1-3-16,1-2 2 0,-3 0-5 0,1 0-2 16,-1 0 1-16,0 0-5 0,0 0 0 15,0 0-5-15,0-3-16 0,0 1-10 16,-4-3-20-16,2 1-21 0,0-4-28 0,-5 0-40 16,4-1-62-16,-4-3-134 0,2-1-279 0,-1 3-517 15,4 2 1 1</inkml:trace>
  <inkml:trace contextRef="#ctx0" brushRef="#br1" timeOffset="341997.2818">5252 14938 1600 0,'0'0'265'0,"0"0"5"0,0 0-33 0,0 0-33 16,0 0-24-16,0 0-31 0,0 0-27 0,0 0-21 15,0 0-14-15,0 0-10 0,0 0-7 16,0 0-6-16,0 0-12 0,-38-104-3 0,38 104-7 16,0 0-6-16,0 0 3 0,-1 0-5 0,1 0-2 15,0 0-1-15,0 0-10 0,0 0-5 0,0 0-5 16,0 2-3-16,0-1-2 0,0 0 0 16,0-1-3-16,0 1-2 0,0 1 1 15,0 2 0-15,0 2 0 0,4 0 2 0,-3 2-4 16,2 0 3-16,1 3-3 0,0 0-4 0,1 2 7 15,0 1 0-15,-1 2 4 0,1 0-1 0,-1 3-2 16,2 0-2-16,-3 3 2 0,1 0 1 0,0-3-1 16,-1 3 1-16,3 1-4 0,-4-2-2 0,3 3 5 15,-1 0-1-15,-1 1 2 0,4 0 4 0,-4-2-9 16,4 0 0-16,-1 0-1 0,-1-1-2 0,4-1 4 16,-5 0 1-16,3-1 1 0,0 2-2 0,-1-3 0 15,1 0-1-15,-1 0 0 16,-2-1 4-16,3 0-4 0,-3-1 5 0,-1-2-5 0,0 0-2 15,1-2 6-15,-3 0-5 0,0-3 6 0,0 1-2 16,-1-5-3-16,2 1 2 0,-2-1-2 16,0-1 2-16,0-2 0 0,0 0 2 0,0-3-1 15,0 1-3-15,0-1 5 0,0 0-3 0,0 0 4 16,0 0 2-16,0 0-8 0,0 0-1 0,0-1-11 16,0-2-13-16,-2 0-8 0,0-2-26 15,1 0-37-15,0-1-80 0,-2-1-240 0,2 0-836 16,-1 2-542-16</inkml:trace>
  <inkml:trace contextRef="#ctx0" brushRef="#br1" timeOffset="348060.4167">5699 16499 0 0,'0'0'9'0,"0"0"338"0,0 0-27 0,0 0-5 0,0 0-22 16,0 0-49-16,0 0-38 0,0 0-26 0,0 0-21 15,0 0-17-15,0 0-5 0,0 0-10 16,-28-27-16-16,28 23-11 0,0 2-20 15,0-3-11-15,0 0-12 0,3-2-17 0,-1 1-5 0,6-4-4 0,-3 1-6 16,3-2 4-16,3-1 0 16,3-1-3-16,0 0 4 0,3 0 2 0,0 1-9 15,3-2 6-15,3 1-9 0,-3 1 0 16,1 1 5-16,0 3-10 0,1 2-1 16,-4 3-8-16,0 1-4 15,-2 2 0 1,-4 3-2-16,-1 4 5 15,-3 3 1-15,0 2 2 0,-4 4 2 16,-2 2 1-16,0 3 4 0,-2 2-4 0,-5 4 1 0,-6 0 1 0,1 1-8 0,-3-2 5 16,-2-2-5-16,0-2 0 0,-1-2 4 0,2-2-4 0,-1-2 2 0,3-1-6 0,0-2 0 0,2-3 1 0,1 0-2 0,3-5 6 15,2-1-4-15,3-1 5 16,0-3 0-16,1 0-6 0,0 0 4 0,1-4-7 16,1 1 2-16,2 0 0 0,3-2 0 0,1-1 4 15,2-3-4-15,3 2 3 0,3-2 1 0,0 2-3 0,0 0 3 16,4 1-5-16,-3 3 0 0,-1-1-1 15,2 1 0-15,0 3 6 0,-4 0-4 0,0 0 2 0,0 5-2 16,-3 0-2 0,-1 2 4-16,-2 2-2 0,-3 2 5 15,1 2 1-15,-5 1-2 0,-1 1 4 0,0 2-4 0,-2-1 3 0,-5 2 3 16,-4 3-1-16,1 0 0 0,-2 0-4 0,-4 1 2 16,-2-1 0-16,1-2 4 0,-3-1 3 15,1-1-1-15,-2-2 0 0,0-1-3 0,2-1-3 16,-1-3 2-16,0-1-1 0,2 0 4 0,0-2-2 0,2-2-4 15,-2-2 6-15,6-3 0 0,-2 0 8 16,4 0 6-16,2-3-5 0,-1-1-5 0,2 0-6 16,4-1-7-16,-2-1 3 15,1 2 2-15,2-1 0 0,-2 1 0 16,1 0-2-16,2 0-6 0,0 0 2 0,1 1 3 16,-1 0-1-16,0 2 3 0,1-1-4 0,0 2-9 0,0 0 2 0,0 0-2 15,0 0 6-15,0 0-2 0,0 0-14 0,0-1-17 16,2-1-34-16,4 1-43 0,1-1-67 15,2 0-172 1,-1-1-845-16,-2 2-570 0</inkml:trace>
  <inkml:trace contextRef="#ctx0" brushRef="#br1" timeOffset="356186.8328">9370 12078 0 0,'0'0'292'16,"0"0"-22"-16,0 0-7 0,0 0-5 0,0 0-9 0,0 0-32 0,0 0-21 0,0 0-33 0,0 0-7 0,0 0-25 16,0 0-28-16,0 0-13 0,-5-4-33 0,5 4-7 15,0 0-3-15,0 0-3 0,0 0 3 16,0 0 0-16,0 0 2 0,0 0-3 16,0 0-5-16,0 0-3 0,0 1-2 0,0-1-1 0,0 0-1 15,0 2 1-15,0-2-4 0,0 0-4 0,0 0-3 16,0 0-7-16,0 0-2 0,0 0-3 15,0 1-6-15,0-1 0 0,0 0-1 16,0 1-3-16,0-1 4 0,0 0 0 0,0 0 5 16,5 1 3-16,-2-1 2 0,3 2 2 0,0-2-1 15,1 1-1-15,1-1 1 0,0 2-2 16,3-2-1-16,-1 0-2 0,3 0-1 0,-2 0-1 0,1 0-4 31,0 0 2-31,3 0-4 0,0-2 0 0,1 1 1 0,-1 1-2 16,2 0 2-16,-1-2 0 0,0 1-2 0,2 0 0 0,-4 0-1 15,5-1-3-15,1 1 2 16,1-1-1-16,1 1 2 0,3 0 1 0,-2-2 1 0,-1 1-3 0,5 1 2 16,-3-1-1-16,3 1-1 0,-3 0 2 15,1 0-2-15,0-1 1 0,2 1 0 0,-3 1-2 0,4-1 2 16,-4 0 0-16,1 0 2 0,-1-1 1 0,1 1-2 16,1 0 0-1,-2 0-2-15,2 1-1 0,-1-1 1 0,1 1 1 0,-1-1 1 0,1-1-1 16,-1 1 1-1,0 1-1-15,2-1-2 0,-2 1 4 0,2 0-5 0,-2-1 2 0,4 1 0 16,-1 0-3-16,-1 0 5 0,0 0 0 0,3-1 0 0,-2 0 2 16,-1-1-2-16,0 1-2 0,3 0 0 15,0-1 1-15,-1-1-1 0,0 1 2 0,-2 0 1 16,1-1-3-16,-2 1 0 0,2 0 0 0,0-2 1 16,1 3 1-16,0-2-2 15,-1 2-1-15,0-1 2 0,-1 1-2 0,1-1 4 0,-3 1-3 16,0-1 0-16,-2-1 0 0,4 1-2 0,-1-1 1 15,-1 3-1-15,0-3 2 0,1 1-2 0,-1 0 2 16,-2 0 0-16,1 0-1 0,-3 1 5 16,1-1-3-16,0 1-1 0,-2 0 1 15,0-1-6-15,-1 1 3 0,-2 0 1 16,-1 0-1-16,-2-1 3 0,2 0 0 0,-5 1 0 16,4 0-1-16,-1-1 2 0,-3 1-2 0,1-1-3 0,0 1 2 0,0 0-3 15,-3 0 3-15,1 1 1 16,-2-1-2-16,0 1 4 0,-2 0-1 0,-2-1-2 0,-2 1 2 15,0 0-4-15,-1 0 3 0,-1 0 0 0,0 0 2 16,0 0 2-16,0 0-1 16,0 0 2-16,0 0-2 0,0 0 2 15,0 0-2-15,0 0-3 0,0 0 3 0,0 0-6 0,0 0 4 16,0 0-1 0,0 0-2-16,0 0 5 0,0 0-2 0,0-1-2 0,0 1 0 0,0 0-6 0,0 0-2 15,0 0-3-15,0 0-3 0,0 0-3 0,0 0-4 16,-1 0-7-16,-1-1-10 0,0 0-15 0,0 1-32 15,-1-1-42-15,-2 1-77 0,-5 0-167 16,5 0-422-16,0 0-524 0</inkml:trace>
  <inkml:trace contextRef="#ctx0" brushRef="#br1" timeOffset="356634.8371">11237 11570 994 0,'0'0'130'0,"0"0"6"0,0 0 27 15,0 0 6-15,0 0 15 0,0 0 17 0,0 0-7 16,0 0-13-16,0 0-23 0,0 0-32 0,0 0-36 15,0 0-29-15,0 0-28 0,-61-29-12 16,61 29-5-16,0 0-1 0,0 0 5 0,3 0 3 16,0 2 4-16,4-1 8 0,1 3 2 0,2 1 1 15,2 1-1-15,4-1-1 0,-3 1-1 16,5 0-1-16,0 1-1 0,2 0-4 0,0 0 1 16,2 0-6-16,-1 1-3 0,2-1-3 0,2 3-10 15,-1 0 1-15,1 0-3 0,-3 1-2 16,0 1 3-16,-3-1-2 0,0 0-1 0,0 0 0 0,-3-1-1 15,2 0 1-15,-4-2-2 16,4 2 2-16,-6-1-6 0,4-1 5 0,-3-1 1 0,-1 0-3 16,1 1 4-16,-2-4-7 0,1 2-6 15,-2-1-3-15,0-1-11 0,0 0-5 0,-2 0-8 16,0-2-13-16,1 1-11 0,1-3-23 0,-1 1-33 0,1-1-43 16,0 0-59-16,-2 2-97 0,0-2-176 15,-3 0-340-15,-1 0-172 0</inkml:trace>
  <inkml:trace contextRef="#ctx0" brushRef="#br1" timeOffset="357159.8524">11845 11803 146 0,'0'0'501'0,"0"0"-129"0,0 0-83 0,0 0-23 0,0 0-11 0,0 0-10 0,0 0-25 0,0 0-40 0,0 0-47 15,0 0-35-15,0 0-32 0,0 0-18 16,0 0-13-16,-16 23 5 0,7-15 7 16,-3-1 1-16,0 1 3 0,0 3-4 0,-2 1-4 0,0 1-2 15,-2 1-5-15,-1 2-3 0,-2 2-3 0,-1 2-1 16,-1 1-3-16,-1 2-1 0,-2 2-4 0,0 0-5 16,0 0-2-16,1 0-3 15,-3 0 0-15,2 0 1 0,-3-1-3 0,2-1 2 16,0 0 0-16,1-1-2 0,2-2 5 0,2-2-1 0,1-1-1 15,2-1 0-15,3-2-2 0,2-1-1 0,2-6 0 16,1 1 0-16,3-3 1 0,0 0-4 16,1 0-1-16,2-1-2 0,-1 0-5 0,3-2 5 15,0 0 0-15,0-1-1 0,1-1 3 0,0 0-3 16,0 0 0-16,0 0 1 0,0 0 3 0,0 0 1 16,0 0 1-16,0 0 1 0,0 0-7 15,0 0 3-15,0-1-6 0,1 0-6 0,0-1-8 0,0-1-19 16,3 1-12-16,2 0-22 0,2-3-29 15,0 1-33-15,2-1-78 0,4 0-166 0,-5-1-600 16,-2 3-682-16</inkml:trace>
  <inkml:trace contextRef="#ctx0" brushRef="#br1" timeOffset="358762.4397">14301 10929 578 0,'0'0'268'0,"0"0"-24"0,0 0-33 0,0 0-49 0,0 0-21 0,0 0-5 0,0 0 0 0,0 0 2 16,0 0 3-16,0 0-15 0,0 0-24 15,0 0-25-15,0 0-25 0,0 0-4 0,-62-80-2 16,54 77 6-16,0-1 2 0,-3-1-9 0,2 1 1 15,0 1-12-15,0-1-5 0,-2 1-2 16,0 1-11-16,0-1 3 0,-2 1-3 0,-2 0 1 16,2 0-2-16,0 0 3 0,-3 0-1 0,4 2-4 15,-1-1 8-15,-3 1-9 32,1 0-2-32,-2 0 7 0,-1 0-8 15,4 0 5-15,-4 0 1 16,4 0-4-16,-3 0 7 0,1 0-3 0,0 0 2 0,-2 1-1 0,2-1-7 15,1 3 4-15,-4-2-5 0,5-1 1 0,-4 3 0 16,1-1-2-16,1 0 3 16,-3 1-4-16,2 0 1 15,-1 2-3-15,-1-2-1 0,-2 2 2 0,2 0-5 0,0 1 3 16,-2-2 0-16,1 1-1 0,1-1 4 0,0 1-1 0,0 1 2 16,3-1-2-16,-1 1-2 0,-1 1 1 0,2-1 1 0,0 1 0 0,-4-1 2 0,0 2-2 15,2 0-1-15,0 1 0 0,1 0-3 0,-2 2 2 0,0 0 0 0,2 1 3 16,-2-1-1-16,-1 0-1 0,0 1 1 0,-1 1-3 0,1-1 4 15,-1 2-1-15,0 1 1 0,1 1 0 16,-3 0-5-16,1 3 3 0,1-2-2 16,-1 0 3-16,-1 0 1 15,2 2-3-15,1-1 2 0,-1 0-5 0,0 0 2 0,0 1 2 0,0-3 0 16,3 2 2-16,2 2-1 0,-2-4 0 0,2 3 0 0,0-1 1 16,1 0 1-16,-1 1-1 0,1 1 1 15,-1 2-1-15,-1 1-3 0,-1 0 3 16,0 1-2-16,0 2 3 0,-2-1 1 15,1 1-3-15,-1 0-1 0,1 2-2 0,2 0-6 0,-3-2 8 16,3 1 1-16,-2 0 0 16,-1 0 3-16,4 0-5 0,0-2-2 0,2-1 0 0,0 0 3 15,2 0-2-15,2 2 3 0,-1-1-2 0,1 1-5 16,1 1 4-16,-1-1 0 0,1 2 0 0,3-2 9 16,-1 3-10-16,-3 2 0 15,2 2 0-15,-1 0-8 0,1 2 10 0,-2 3 0 0,1 0 0 16,-1-3 2-16,0 3-4 0,1-3 1 15,2 2-2-15,-3 1 2 0,4-2-1 16,1 0 2-16,-2-1-2 0,4 0-3 0,0-2 4 16,2 1-1-16,1-5 3 0,0-2 0 0,3 1-1 0,0-2-2 0,2 2 1 15,1 0-1-15,2 2 3 16,2-2 0-16,0 2 2 0,3 0-1 0,0 1-1 0,1 0-3 16,2 1 2-16,-1-1 1 0,2 0-3 0,-2 1 3 0,4-1-2 15,1 0-2-15,-3 1 3 16,6-1-2-16,-2-1 2 15,-1 1 2-15,3-3-1 0,2 1-1 0,-1-2-1 0,3 0 3 0,2-3-1 16,0-1 1-16,4 0 1 0,1-1-3 16,3 2 3-16,-1-1-2 0,3 0 1 0,2-2 2 0,-2-1-4 0,2 4 2 15,1-4-1-15,-1 2 0 16,1-1 1-16,5-1-1 0,-3 0 1 16,4-4-1-16,-1 0 2 0,3-3-2 0,-1-1-3 0,0-1 3 15,3-2-8-15,-1-1 9 0,2-1-2 0,2 1-3 16,-3-3 7-16,0-2-6 15,3 1 2-15,-1-4 1 0,-1 0-8 0,-2 0 8 16,6 0-4-16,-4 0 0 0,0 0 5 0,1-4-5 0,2-1 3 16,0-3-2-16,1-1 3 0,2 1-3 0,2-2 1 15,-2-3 3-15,0 1-6 0,-2-1 7 16,3-2-4-16,0 0 1 0,0-1 6 16,-1-1-6-16,-2-3 3 0,2 0-2 15,-4-3-2-15,0-2 2 0,-2 0-1 0,0-1 1 0,2-4-1 0,-5 1 2 16,0-2 2-16,1-4-2 0,-6-1 0 15,4-3-3-15,-5-2-2 0,4-2 3 0,-5-1-5 16,-1-5 6-16,-1 1-1 16,-3-1-3-16,-5 0 6 0,1-1-4 15,-4 0 2-15,0 2 0 0,-5 0-3 0,-2 0 0 0,0 1 0 16,-5-1-2-16,0-1 4 0,-1-2 1 0,-3 1-2 0,-2-1 1 16,1 0-1-16,-6 2-2 0,1 1 0 0,-6-2 4 15,2 3-3-15,-4-1 4 0,0 1-5 16,0 2 0-16,-6 2 1 0,1 2-2 15,-5-2 3-15,-3-2 3 0,1 1-4 0,-4-3 0 0,-3 1-2 16,-1 0-4-16,-5 2 6 0,1-1 0 16,-5 3 1-16,0-1 0 15,-1 3-1-15,3 1-2 0,-4 0 2 0,3 0 0 0,-2 2-2 0,1 1 2 0,-1 1-2 16,0 2-4-16,1-1 6 16,3 1-1-16,-2 1 2 15,-1-1 6-15,-2-1-8 0,1 3-1 0,-1 0-1 16,0 2-4-16,-2 0 4 0,-4 1 2 0,-4 0-2 15,-3 2 2-15,-5 1-3 0,-2 1-2 0,-5 2 3 16,-1 4 3-16,-5 0-3 0,-5 3 1 0,-2 3-6 0,-4 1-8 0,0 4 10 16,-5 0 0-16,0 0 7 0,-1 5 3 0,1 2-8 15,-2 0-5-15,7 3-10 16,-1 5-8-16,1-1-6 0,5 4-15 0,-1 0-15 0,6 3-24 0,-1 0-28 16,7 1-71-1,2-2-210-15,17-2-737 0,10-4-604 16</inkml:trace>
  <inkml:trace contextRef="#ctx0" brushRef="#br1">14038 10858 0 0,'0'0'0'0,"0"0"308"0,0 0-33 0,0 0-26 16,0 0 4-16,0 0 2 0,0 0-9 15,0 0-27-15,0 0-23 0,0 0-20 0,0 0-27 16,0 0-25-16,10-107-22 0,-8 102-18 0,0 2-9 16,2-1-4-16,-2 2-1 0,0 1-3 15,-2 1-6-15,0 0-13 0,0 0-19 0</inkml:trace>
  <inkml:trace contextRef="#ctx0" brushRef="#br1" timeOffset="360303.3206">14985 10971 0 0,'0'0'0'0,"0"0"98"0,0 0 156 0,0 0-16 0,0 0 7 0,0 0 11 0,0 0-9 0,63-125 2 0,-57 116 0 0,-4 2-16 16,0 1-19-16,1 3-31 0,-2 1-32 15,0 2-25-15,-1 0-35 16,0 0-27-16,0 0-23 0,0 3-13 0,0 1 3 0,0 5 10 16,-1 0 11-16,-3 4 6 0,3 1-4 0,0 4-10 15,-1 1-9-15,1 3-3 0,-2 5-9 0,-1-1 5 16,3 3 1 0,-6 5-1-16,4 1 6 0,-5 5-8 15,2 5-1-15,-4 3-4 0,-1 2-7 16,-2 2 0-16,0 0-3 0,2 2-4 0,-2 0 4 15,-1 2 0-15,2 2 1 0,-1 0 0 16,1 1-2-16,-2-1 1 0,2-2 1 0,2-1 5 0,-2 1 0 0,1-2-1 16,-1-1 0-16,2-1-5 0,0 0 4 0,-4 1-4 15,3 1-3-15,0 1 2 0,-2 2-2 0,-3 2-3 16,2-1 0-16,-3 2 0 16,2 1-1-16,-2-1-1 0,-1 3 2 0,2 1-2 0,-3 0-5 15,0 1 7-15,0-1-1 0,0-3 0 0,4-1 5 16,-3-3-6-16,0-3-1 0,5-2-1 0,-4-4-7 15,5-3 8-15,1-2 0 0,-1 0 0 0,1-3 3 16,-1-2-3-16,-1-2-1 0,3-2 0 0,2-3 4 0,-1-2-3 16,1-1 2-1,0-2-3-15,-1 1-5 0,4-2 5 0,-2 0 1 0,0-3 0 0,3-2 3 16,-4-1-7-16,4-3 0 16,-2 0 0-16,3-2 1 0,-1-5 1 15,0 0 0-15,3-5 0 0,0 0-4 0,1-3 0 0,-1-1-3 0,1 0-4 16,0 0-2-16,0 0-8 0,0 0-11 0,0-5-23 15,0-3-28-15,-2-2-27 0,0-3-53 0,-2-2-94 0,2-2-281 16,-3 5-680 0,3 2-124-16</inkml:trace>
  <inkml:trace contextRef="#ctx0" brushRef="#br1" timeOffset="360906.0065">12207 12414 625 0,'0'0'211'0,"0"0"22"16,0 0-7-16,0 0-23 0,0 0-1 16,0 0-16-16,0 0-17 0,0 0-18 0,0 0-15 15,0 0-14-15,0 0-24 0,0 0-17 0,0 0-23 16,0 0-17-16,-18-28-11 0,18 28-8 0,0 0-7 15,0 0-10-15,1 0 3 0,1 0 2 16,5 3 8-16,0-1 13 0,5 1 1 0,3 1 7 16,4 1 0-16,5-1-6 0,2 1 4 15,5-2-4-15,8 1 4 0,3 0 1 16,8-2-5-16,2 1-2 0,9-3-7 0,6 0-2 16,7 0 1-16,3 0 1 0,8-3-1 0,6 0-2 15,3-2 1-15,6 2-3 0,5 0 1 0,4-1 4 16,7-2-8-16,2 2-2 15,5-2-5-15,2 0-5 0,2-1 5 0,-3-1-2 16,5 0 3-16,-5-2-1 0,0 1-3 0,2-2-1 16,-11 0-1-16,-2 0 5 0,-5 0-3 0,-5-2 1 15,-7 2 0-15,-5-2-8 16,-4 1 6-16,-9 1-1 0,-6 1 4 0,-6-2 5 16,-7 2-7-16,-7 0-1 0,-3 1-4 0,-8 1-2 15,-7 0 4-15,-4 1 1 0,-6 2 0 0,-8-1-4 0,-6 2 0 0,-5 0-8 16,-5 0-7-16,-4 1-8 0,-7-2-33 15,-4 1-43-15,-11 1-75 0,-4-1-194 16,7 2-654-16,4-1-689 0</inkml:trace>
  <inkml:trace contextRef="#ctx0" brushRef="#br1" timeOffset="362142.3122">13955 10900 0 0,'0'0'0'0,"0"0"0"0,0 0 160 0,0 0 81 0,0 0 17 0,0 0-20 16,0 0-15-16,0 0-19 0,0 0-15 0,0 0-17 0,0 0-8 16,0 0-17-16,36-122-10 0,-29 113-10 0,-4 2-17 15,4 1-7-15,-3 1-13 0,2 0-14 16,-3 2-7-16,2 1-4 0,-2 0-9 0,-2 1-13 15,0 1-13-15,0 0-16 0,1 1-4 16,1 3 5-16,-2 2 4 0,0 1 9 0,0 4 5 16,-1 0 2-16,0 3 2 0,0 4 1 0,0 0 0 15,-2 4-1-15,-4 2 1 16,0 3-7-16,-3 5-6 0,-2 4 0 0,-5 7-6 16,3 3 0-16,-6 6 3 0,-1 4-8 15,-2 6 1 1,-2 4-6-16,-2 1-6 0,1 1 4 15,1 0-2-15,2-4 2 0,0 0 0 0,3-4-3 0,-1-1-1 16,0-2 2-16,1 1 7 0,0-1 0 0,1 2 3 0,3-1-2 0,-3-1-4 0,5 0 3 16,-1 0 1-16,-1 1-1 15,3 4-2-15,-2 0-4 0,0 3 0 0,1 0-3 16,-1 4 1-16,-1 0 2 0,2 2 0 0,-3-2 0 0,4-1-1 16,2-2 1-1,-2-5-4-15,-1 0 2 0,1-2 0 0,0-3-4 16,0 0 3-16,2-5 2 0,0-3-4 0,0-6 9 0,1-4-7 0,5-2 1 15,-3-6 0-15,4-3-8 0,-2-4 7 0,2-5-1 16,-1-2 0-16,-1-6 2 0,2-1-1 0,-1-2 3 16,1-3-3-16,2-1 8 0,0-1-6 0,0-2-2 15,1 0 3-15,-2 0-14 0,2 0 4 0,0-2-6 16,-1-4-11-16,1-2-3 0,0-1-21 0,0-1-20 0,0-4-32 16,0-1-45-16,0 2-73 15,0-1-169-15,0 3-470 0,0 4-809 16</inkml:trace>
  <inkml:trace contextRef="#ctx0" brushRef="#br1" timeOffset="362682.943">12972 11337 0 0,'0'0'460'0,"0"0"-137"0,0 0 2 0,0 0-45 0,0 0-17 0,0 0-2 0,0 0-39 15,0 0-45-15,0 0-55 16,0 0-41-16,0 0-1 0,0 0 2 0,0 0 12 0,0 0 6 16,13 11-15-16,-12 0-8 0,1 1-11 0,-2 2-5 15,0 2-5-15,0 2-6 0,0 4-3 16,0 1-4-16,-3 2-4 0,0 1-7 0,-4 3-5 15,3 2-7-15,-4 1-3 0,0-1 0 0,0 1-5 16,1 1 0-16,-1-3-1 0,1 1-5 0,2-2 4 16,-4-1-4-16,2-1 1 0,4-2 1 0,-2-2-5 15,1-3 1-15,2 0-1 0,-3-1-2 16,2-3 1-16,1-2 2 0,-1-5 0 0,2 0-1 16,-2-2 3-16,2-3-3 0,1 1 0 15,-1-3 2-15,1-1-7 0,0 0 1 0,0-1-5 16,0 0-10-16,0 0-3 0,0 0-15 0,0 0-13 15,0-2-20-15,-1-2-46 0,-2-1-67 0,0-2-139 16,0-2-296-16,2 1-511 16,-3 2 51-16</inkml:trace>
  <inkml:trace contextRef="#ctx0" brushRef="#br1" timeOffset="363203.74">12857 11351 842 0,'0'0'273'0,"0"0"18"0,0 0-45 0,0 0-37 0,0 0-8 0,0 0-23 16,0 0-28-16,0 0-28 0,0 0-20 0,0 0-14 15,0 0-15-15,0 0-8 0,0 0-9 16,140-86-6-16,-115 85-2 0,-1 1-3 0,4 0-3 15,0 0-5-15,3 0-7 0,-1 3-4 0,-2 2-5 0,-2 3-1 16,-1 3-3-16,-1 1-2 0,-5 1-2 16,-1 1-2-16,-3 2 0 0,-2 2 0 15,-1-2 1-15,-3 3 2 0,-2 1-2 0,-2 4 1 0,-2 0 1 16,-3 2-1-16,0 0 2 0,-3 2 0 16,-2-2 0-16,-5 2-4 0,1-3-3 15,0 2 1-15,-3-2-2 0,1 2 2 0,-3 0-1 0,-2-2-1 16,0-2 2-16,0 0-3 0,-2-1 7 15,-1-3-6-15,2 2-2 0,-1-1 2 0,-1-2-7 16,0 0 5-16,-2 1-1 0,1-2 1 0,0-1-1 16,-1-1 3-16,-1-1-1 0,-2-2 2 15,-1-1 3-15,0-1-6 0,-2-1 0 16,-2 0 1-16,2-1-10 0,1-2 9 0,-2 1 0 0,4-1-2 16,1-1 11-16,0-1-8 0,3 0 2 0,4-1 2 15,0-1-2-15,4-1 3 0,2-1-2 16,-1 0 3-16,2 0-2 0,2 0 1 15,3 0 1-15,-1-1-3 0,3 0 3 0,1-2-6 16,1 2 0-16,0-1-2 16,0 0-10-16,0-1-1 0,5 0-11 0,0 0-20 0,4 0-20 0,1-1-53 15,3 2-95-15,-3 0-392 0,-2-1-873 0</inkml:trace>
  <inkml:trace contextRef="#ctx0" brushRef="#br1" timeOffset="367629.6876">12954 12705 0 0,'0'0'246'0,"0"0"38"15,0 0-27-15,0 0-1 0,0 0-2 16,0 0-14-16,0 0-33 0,0 0-32 0,0 0-35 16,0 0-9-16,0 0-17 0,0 0-10 0,1-90 1 15,-3 82-19-15,-3 1 1 0,0 0 0 0,2 0-14 16,-4 1-5-16,2 0-13 0,-1-1-5 0,-3 1-1 16,0 0-8-16,1 2-4 0,-3-3-5 15,-1 3-3-15,1 1-4 0,-1 1-4 0,-1 0-5 16,-2 2-10-16,3 0 5 0,-3 2 1 0,0 1-2 15,-1 3 5-15,1 0-5 0,-3 2 1 0,4 2 0 16,-5 4-2-16,2-2-1 0,2 3 1 16,-2 4-1-16,1 0 0 15,2 2 4-15,1 2-2 0,2 0-2 16,1 0 2-16,0 0-4 0,1-1-2 0,2-2 0 16,4-2-6-16,0-2 6 0,3-1 0 15,0-4-3-15,5 1 9 0,4-3-6 0,4-2 4 0,3-1 4 0,4-2-7 0,1-3 3 16,4-1-2-16,2-1-1 15,1-5-1 1,-1-1 1-16,-1-1 0 0,-4-1-1 0,1-2 6 0,-3 2-7 0,-3-2-1 16,1-1 3-16,-7 1-7 15,1 2 6-15,-4-2 4 0,-2 2-1 0,-2 0 9 16,-4 0-5-16,0 1-4 0,0 3 3 16,0-1-8-16,-1 2 2 0,-3-1 1 0,-1 0-2 15,2 2 2-15,-2-1 4 0,3 3 1 0,-2 0 0 16,2 1 8-16,0 0-8 0,1 0-5 0,0 2 2 0,-1 4-9 0,-1 1 5 0,0 2 1 15,1 1-2-15,1 2 7 0,-2 0-3 0,0 4 2 16,1-2 3-16,1 5-3 0,0 1 1 0,-3 1 1 16,0 4-3-16,2 3-1 15,-1 0 3-15,-2 3-2 16,2 4 1-16,-3-2 4 0,4 1-7 0,-4-1 0 16,1-2 1-16,1-1-9 0,2-1 6 0,-2-4-1 0,4-1-2 0,-2-2 5 0,0-4-2 15,1 1 1-15,1-4-1 16,0 0-2-16,0-3-1 15,0-1 1-15,0-2 2 16,0-2-1-16,0 0 0 0,0-3 1 0,0 1-3 0,0-2 2 0,0 1 1 16,0-4 0-16,0 2 1 0,0-2-4 15,0 1 3-15,0-1-1 0,0 0 1 0,0 0 5 0,0 0-3 0,0 0-2 0,0-1-3 0,0-1-11 16,0 2-8-16,1-4-20 0,1 1-23 0,-1-2-43 16,0-2-83-16,1 1-256 15,1 1-822-15,0 2-501 0</inkml:trace>
  <inkml:trace contextRef="#ctx0" brushRef="#br1" timeOffset="370418.0587">13694 15204 613 0,'0'0'192'0,"0"0"2"0,0 0 0 0,0 0-3 0,0 0 4 15,0 0 2-15,0 0-28 0,0 0-19 0,0 0-22 16,0 0-20-16,0 0-17 15,0 0-12-15,-53-66-9 0,46 62-7 0,0-1-3 0,0-1-6 0,-2 2-4 16,-1-1-1-16,-3 0-2 16,2 1-2-16,-4 0-4 0,3-1-12 0,-6 0-3 0,3 1-3 15,-2-2 2-15,-1 1 2 0,-1 2-5 16,2-1-2-16,0 1-6 0,-3-1-2 16,2 2 0-16,1 0-1 15,0-1 1 1,-2 2-2-16,4-1 2 0,0 0-2 0,1-1 3 0,-2 2 1 0,1 1-4 15,-1 0 3-15,-1 0-4 0,1 0-6 0,-2 1 4 16,0 0-1-16,0 2 3 16,-1 0 5-16,-2 0-7 0,0-1-1 0,-1 1-3 0,0 1-2 0,0 0 3 0,-4 1 2 0,2 0 0 15,-5 1-3-15,-1-2 2 0,-1 1-2 16,2 1 1-16,0-2 2 0,0 0-1 0,1 2 2 0,-1 1-3 16,-2 0-3-16,2 1 6 15,-1 0-1-15,1 1 2 16,1-1 6-16,2 1-12 0,1 1 3 0,0 0-1 0,0 3-2 0,0-1 4 15,2 1 2-15,1 1-1 0,0 2-1 0,-1 1 1 0,3 2-2 16,-1 1 2 0,0-1 3-16,1 1-2 0,0 1-1 0,0 0-2 0,2-1-4 0,-1 3 5 15,-1 0 1-15,0-1 0 0,-1 3 3 0,0 0-5 16,1 2-2-16,-1 0-2 0,0 3 0 16,1 1-1-16,-1-1 3 0,-1 2 0 0,2-3-3 0,-1 3 2 15,1-3-4 1,3 1 4-16,-2 1 2 0,2 0-3 0,1-2 3 15,1 0-6-15,2 0 0 0,2 0 7 0,0-1-4 0,2 2 7 16,2-3-1-16,-2 2-2 0,0-1 1 0,3 1-5 0,0-2 5 16,1 4-4-16,0-2 1 15,0-1 0-15,0 1-4 0,2 1 5 16,0 2-3-16,-1 1 1 0,1 2 2 0,0-1-7 0,-1 1 6 0,1 1-3 16,0-2-1-16,0 2 6 0,2 0-5 0,2-2 3 15,-1 0-4-15,0-1 0 0,2-1 1 16,4-2-1-16,-1-1 7 0,0-1-3 0,3-2 0 0,2-1-1 15,-1 1-8-15,2-2 10 0,3 1-5 16,-2 0 2-16,6-2 4 0,-3 3-10 16,5-1 3-16,-2 0-1 0,4 0 3 15,0 0 1-15,2 1 1 0,-2 0 2 0,4 0-8 16,2 1 3-16,-2-2-1 0,2 0-1 16,1-3 9-16,1 1-5 0,0-2 3 0,0 0-6 0,-1-1-3 0,3-2 11 15,-1-1-6-15,0 2 9 16,3-1-4-16,-2 0-8 0,0 0 1 0,3 0-1 15,-1-3 6-15,1 1 3 0,1-2-1 0,1-2 3 16,-1 0-9-16,3-3 5 0,-3-2-7 16,-3 0 7-16,-5-2 10 0,-1 2-11 0,4-2 18 0,6 0-17 0,0 0-8 15,8-1 23-15,1 1-22 16,5-2 13-16,4-2 3 0,-2 0-31 0,2-1 21 0,2 0-10 16,2 0 19-16,2-1 4 15,-1-1 4-15,2-2-3 0,-1 1-37 0,3-2 19 0,1 2-13 16,-1 1 2-16,13-3 41 0,6 1-18 0,3 1-11 0,1-4 1 15,-16 1-17-15,-11-4 12 0,-5 0 6 16,-2-1 11-16,2 0-10 0,-4 0-6 16,0-5 7-16,-1 1-2 0,-3-3 7 0,4-1 0 15,-3-4 7-15,3 1-6 0,0-3-4 0,-1 0 7 16,1-1-12-16,0 0 5 0,-2 1-2 0,0-1-4 16,-3-1 7-16,3-2-5 15,-2-3 4-15,-2-3 4 0,1 1-5 0,-3 0 2 16,-3-2 0-16,-2-1-1 0,-3-1-4 0,-2-3 0 0,-2 0 9 0,-2-2-10 15,0-2 6-15,-6 0-4 0,2 1-7 0,-4-1 10 16,-6-1-9-16,3 3 6 0,-6-2 2 16,-1 3-8-16,0-1 5 0,-2 0-3 15,-1-1 0-15,0-2 8 0,-5 3-5 0,3 1 4 16,-4 0-3-16,-1 2-7 0,-1 0 3 0,0 1 0 16,-1 2 3-16,-6 0 2 0,-3 0 2 15,0 1-4-15,-2 1-4 0,-3 1 4 0,-3 0-3 16,-3 0 3-16,-1 2 2 0,-3-1-6 0,4 1 3 0,-3 1-4 15,-3-3-1-15,3-1 4 0,-3 1-3 16,-2-1 3-16,3 1 0 0,-7 3-3 16,2-1 2-16,-2-1-2 0,2 2 6 0,-3 1-4 0,-3 1 2 15,2-2 1-15,-5 3-5 16,-6-2 7-16,3 1-4 0,-5 1 1 16,2 1 3-16,-5-2-6 0,-3 4 2 15,1-2-6-15,-2 3-3 0,-3 0 7 0,-2 3-2 0,0 2 6 0,-1 0-2 16,-1 1-2-16,1 3 0 0,1 0-1 0,2 0 3 15,2 2-2-15,1-3 3 0,0 3-1 0,2 4-3 16,0 2 3-16,-2 2-2 0,2 2 2 0,1 2 3 0,0 1-5 16,-1 0 1-16,-1 2-3 15,1 3 0-15,2 2 4 0,-2 0-1 16,-4 2 3-16,4 2-2 0,2 0-2 0,-3 0 0 0,1 3 0 0,1-3 0 16,1 0-6-16,3-1-1 0,2-3-7 15,1 2-4-15,4-2 5 0,0 0-6 16,5 0-7-16,0-1-11 15,5-1-20-15,4-2-10 0,4 1-17 16,4-3-43-16,3-1-76 0,4 0-238 0,3 0-707 16,5 1-496-16</inkml:trace>
  <inkml:trace contextRef="#ctx0" brushRef="#br1" timeOffset="371254.4933">13506 14971 314 0,'0'0'117'0,"0"0"32"0,0 0 52 0,0 0 37 0,0 0 50 15,0 0 31-15,0 0-15 0,0 0-32 0,0 0-40 16,0 0-52-16,0 0-37 16,0 0-32-16,0 0-29 0,-11-88-16 0,11 88-15 0,-2 1-10 15,2 1 1-15,-1 4 3 0,0 0 3 0,1 5 2 16,-2 2-2-16,-1 2-9 0,-1 2-6 15,1-1 0-15,-4 2-7 0,3 0 2 0,-3 3-2 0,1 2-6 16,0 1 2-16,-3 3-4 0,0 0 1 16,0 5 0-16,2 3-3 0,-3 3 0 15,2 2-3-15,-1 3 1 0,-1 2-2 0,1 1 0 0,-1 1 0 16,0 3-3-16,2 0 6 0,1 2-9 16,0-1 2-16,-2 3 2 0,0 0-12 15,0 1 11-15,-1 1-5 0,-2 2-2 16,0 3 11-16,-3 1-14 0,1 3 4 0,-2-1 1 0,1 1-10 15,-1-1 9-15,2-4-6 0,-2 1 5 0,1-5 0 16,1-1 0-16,0 0 1 0,0-1-6 16,1-2 6-1,0-2-3-15,1-2 4 0,1-4 3 0,1 1-7 16,-1-4 5-16,2-2-6 0,1-3-1 0,0-1 3 0,2-2-5 0,-1-1 6 16,4-2-6-16,-3-1-1 15,4-1 2-15,0-6-3 0,-2-1 10 0,1-3 2 0,2-2 1 0,0-1-8 16,1-3-7-16,0 1 1 0,0 0-2 0,0-1 5 15,0 0 6-15,0 1-7 0,0-4 0 16,0-1-5-16,0 0-4 0,0-1 7 0,0 1-4 16,-1 0 1-16,1 2-12 0,0 0-15 0,0-2 7 0,0-1-3 15,0-3 9-15,0 0 5 16,0 0-18-16,0-2-15 0,0-1-17 0,0-1-30 0,0 0-34 16,0-1-29-16,0-3-62 0,1-5-125 0,4 4-272 15,-1-1-478-15</inkml:trace>
  <inkml:trace contextRef="#ctx0" brushRef="#br1" timeOffset="371930.7179">14474 14961 734 0,'0'0'335'0,"0"0"-118"0,0 0 47 0,0 0-12 16,0 0-10-16,0 0 1 0,0 0-30 0,0 0-36 15,0 0-38-15,0 0-39 0,0 0-43 0,0 0-18 16,0 0-6-16,0 0 7 0,1-32 20 0,-1 47-1 16,0 1-1-16,0 3-9 15,-2 0-11-15,-3 4-1 0,2-1-5 0,-4 3-1 16,2 3 0-16,-2 2-4 0,-1 1-3 0,-1 2-3 0,0 2 5 16,-3 1-11-1,0 0-1-15,1 1 2 0,-1 2-9 0,-2 0 8 0,1 0-1 16,1 2-3-16,0 0 6 15,1 3-6-15,-2-2 3 0,1 4-2 0,2-2-4 16,1 1 5-16,0-2-2 0,-1 2 2 0,1 1-2 0,0 2 0 16,-1 3 2-16,-1-1-5 0,-1 3-5 15,0 0-1-15,0 1 0 0,1 3 3 0,-3 1 1 0,-1 2-2 16,3-1-4-16,-2 0-2 0,0-3 4 0,1-2-4 16,3-2 9-16,0 0-5 0,1-2-4 0,2-3 5 15,0-1-3-15,0-3 3 16,0-3 4-16,2-1-3 0,1-3-4 0,-1 0-4 0,2-3-3 0,-3-2 5 15,2 1 2-15,-3-2 9 16,3 2-5-16,-3-1-1 0,0 2-8 0,1-2 0 0,-1-2 7 16,-2 0-5-16,3 1 6 0,-2 0-3 15,0 0-11-15,-1-4 7 0,3-2 0 16,2-2 8-16,-3-5 5 0,3 0-4 0,1-6-4 0,-1 0-6 16,2-4-5-1,1-1 6-15,0-1 5 0,0-1 5 0,0-1-2 0,1-2-3 0,0-1-9 0,0 0-9 16,0-3 2-16,0-2-11 0,0-4-6 0,1-3-25 15,1-4-24-15,-1-5-37 16,1-1-67-16,3-4-142 0,-3 5-526 16,-1 8-886-16</inkml:trace>
  <inkml:trace contextRef="#ctx0" brushRef="#br1" timeOffset="372623.1063">11700 16262 1055 0,'0'0'115'0,"0"0"-51"0,0 0 38 16,0 0 47-16,0 0 28 0,0 0 30 15,0 0-19-15,0 0-35 0,0 0-35 0,0 0-27 16,0 0-25-16,0 0-14 0,0 0-11 16,0 0-12-16,-98-8-9 0,98 9-4 0,1 1-3 0,3-1 13 15,1 3 7-15,2-2 5 0,2 2 7 16,2-2-5-16,1 0-1 0,4 1 1 16,0-1-6-16,4 0 6 0,2 0 3 0,3 1-6 15,3-1-2-15,3-1-7 0,5 0-5 16,2-1 1-16,5 0 3 0,4-1 1 0,3 1 7 15,6-1 0-15,6-1-3 0,4-1 2 16,6 1-7-16,2 0 0 16,7 0 4-16,2-1-8 0,8 0-2 15,6 1-3-15,6 0-2 0,0 0 2 16,4 1 0-16,0-2-2 0,4 1-5 0,-3-1 1 0,4-2-1 0,0 0 1 0,-1-2 9 0,1-1-7 16,-2-2-4-16,-1 2-1 0,0-1-10 0,-4 0 8 15,1-1 4-15,-5-1 2 16,-5 2 1-16,-4-2-4 0,-9 3-4 0,-4 0 0 0,-8 1-1 15,-7 0-2-15,-4 0 3 0,-5 1-3 0,-7 1-2 0,-5 2 2 16,-8-1-2-16,-5 2 5 16,-9 1 5-16,-4 0-8 15,-6-1-1-15,-6 2-6 0,0 0 0 0,-4 0 7 0,-1 0 3 0,0 0 2 0,0 0 1 16,-1-1-7-16,-1 1-10 0,-3 0-9 16,-3-1-12-16,1 0-19 0,-3 1-15 0,-4 0-36 15,-1 0-55-15,-4 0-111 0,3 0-376 16,6 0-678-16</inkml:trace>
  <inkml:trace contextRef="#ctx0" brushRef="#br1" timeOffset="373337.0534">12415 15505 1065 0,'0'0'280'0,"0"0"-9"0,0 0-39 0,0 0-8 0,0 0-11 0,0 0-10 0,0 0-44 15,0 0-34-15,0 0-35 0,0 0-27 16,0 0-14-16,0 0-15 0,0 0-7 16,0 0 1-16,20-37-4 0,-20 46 12 0,0 2 5 15,0 5 1-15,0 4 2 0,-1 3-6 0,-3 3-5 0,-3 3-5 16,-1 2-1-16,1 2-4 0,-3 1 1 0,-3-1 4 16,2 0-9-16,-1-1-4 0,0-2-5 15,2-1-8 1,2 0 8-16,-1-4-2 15,4-2 3-15,1-1 3 0,2-4-6 0,2-2-1 16,0-2 1-16,1-1-4 0,7-3 6 16,-1-3 2-16,4 0-3 0,3-3-2 0,2-1-2 0,1-2 3 15,5-1 4-15,3 0 4 0,-2-2-3 0,5-3-6 0,-1-3-5 0,-1 2-3 0,0 0 4 0,-1-1-1 0,0-1 2 16,-1 3 2 0,-3-1-5-1,-1 1 0-15,-4 1-2 16,-1 0 0-16,-4 1 1 15,-3-1 3-15,0 2-3 0,-5 0-3 0,0-1 4 0,-1 2-6 0,0-1 5 0,0-1-1 16,-2 2-11 0,0-2-4-16,1 1-12 0,-1-1-15 15,1-2-5-15,0-1-19 0,2-1-21 16,0-1-34-16,-2-1-63 0,0-1-118 0,0 1-284 0,0 0-557 0,-1 2 110 0</inkml:trace>
  <inkml:trace contextRef="#ctx0" brushRef="#br1" timeOffset="373734.6522">12399 15487 1153 0,'0'0'241'0,"0"0"22"0,0 0 14 0,0 0 3 16,0 0-30-16,0 0-34 0,0 0-60 0,0 0-40 15,0 0-33-15,0 0-18 0,0 0-4 0,0 0-5 16,0 0-2-16,0 0-4 0,76-105-11 0,-51 95-3 15,1 1-9-15,1 1-4 0,2-2-1 0,-2 2-3 16,3 1-3-16,-1 0-5 0,0 0-3 16,-3 2-4-16,-1 1 1 0,-3 1 1 0,-4 0-4 15,-3 1 1-15,-2 0-3 0,0 1-5 0,-7 0 8 16,-1 1-3-16,-3 0 5 0,-1 0 4 16,-1 0-10-16,0 0 0 0,0 0-2 0,0 0-4 15,0 0 6-15,-2 0-1 0,0 2-10 0,-4 1-9 16,-1 1-15-16,1 1-23 0,-2-1-24 0,1 2-33 15,-3 0-54-15,0 1-95 0,0-1-175 16,1 0-426-16,2-2-605 0</inkml:trace>
  <inkml:trace contextRef="#ctx0" brushRef="#br1" timeOffset="374080.8576">12354 15678 825 0,'0'0'539'0,"0"0"-300"0,0 0 32 0,0 0 17 0,0 0-39 0,0 0-33 0,0 0-60 0,0 0-56 15,0 0-24-15,0 0-11 0,0 0-5 0,0 0 1 16,0 0-7-16,32-5-3 0,-15 1-6 0,0 0-3 16,2 0-4-16,2 0-6 0,0 1-1 15,3-1-5-15,-1-1-1 0,5-1-4 0,-2 0-6 16,1 0 2-16,2 1-3 0,0 1 3 0,1-2-3 15,-4 1-5-15,0 0 2 16,-1 2-5-16,-4-1 0 0,0 2 3 0,-4 0-3 0,-1-1 1 16,-4 1-4-16,-2 0-1 0,-4 2-1 0,-2-1 0 15,-3 1 6-15,-1 0-3 0,0 0 6 0,0 0-1 16,0 0-2-16,0 0 6 0,0 0-7 0,0 0 4 16,0 0 0-16,-1 0-11 0,1 0 4 0,-1 0-5 15,0 0 0-15,-1 0 2 0,1 0-8 16,0 0-11-16,-1 0-19 0,2 0-22 0,-1 0-26 15,1 0-38-15,-1 3-66 0,1 2-213 0,-1-1-774 16,1-1-440-16</inkml:trace>
  <inkml:trace contextRef="#ctx0" brushRef="#br1" timeOffset="383399.8506">12266 16562 0 0,'0'0'0'0,"0"0"0"15,0 0 384-15,0 0 16 0,0 0-33 0,0 0-45 16,0 0-28-16,0 0-29 0,0 0-29 0,0 0-30 16,0 0-33-16,0 0-32 0,66-75-24 15,-61 68-11-15,-2 2-12 0,0-2-11 0,-2 2-9 0,2 1-11 16,-2 1-9-16,0 2-6 15,-1 0-3-15,1 1-12 0,-1 0 1 0,0 0-12 16,0 0-8-16,0 0 5 0,0 1-9 0,0 4 4 16,0 3 4-16,0 2-1 0,0 2 2 15,0 2-3-15,0 2-2 0,0 0 5 16,0 0-5 31,0 2 2-47,0 2-6 0,-1-1-3 0,0 1 0 0,-2 3 1 15,1 0 4-15,-1 1-3 0,-2 0 3 0,1 2-5 0,-2-1-2 0,3-1 1 16,-4 1-2-16,4 1 6 0,-2-2-5 0,-1 0 5 0,3-1-4 0,-1-2-8 0,2-1 7 0,-1-2-7 0,1-2 7 0,-1 0 1 0,1-2-6 16,2-2 2-16,0-2-5 0,0-1 3 0,0-2 8 0,0 0-8 15,0-4 4-15,0 1-7 16,0-3-1-16,0 0 9 0,0-1-8 16,0 0 10-16,0 1-7 0,0-1-1 0,0 0-1 0,0 0 0 0,0 0 7 0,0 0-6 15,0 0 9-15,0-2-5 0,0 1-10 16,0-4-4-16,1 1-13 0,-1-2-15 15,0 0-24-15,1-2-53 0,-1 0-103 0,0 0-408 0,0 2-753 16</inkml:trace>
  <inkml:trace contextRef="#ctx0" brushRef="#br1" timeOffset="384618.6845">8716 16304 0 0,'0'0'0'0,"0"0"116"0,0 0 179 0,0 0 38 0,0 0 5 0,0 0-12 15,0 0-51-15,0 0-42 0,0 0-36 16,0 0-31-16,0 0-34 0,0 0-30 0,-36-10-28 16,36 10-29-16,0 0-13 0,0 0-3 0,1 0-6 15,1 0 12-15,0 1 5 0,3 2 5 16,-1-1 8-16,4 0-12 15,0 1-1-15,-2 1-4 0,4-2-4 0,4 2 1 0,-1-2-3 16,1 1 4-16,3 0-9 0,4 0 6 0,1 0 1 16,4-1-1-1,5-1 9-15,3 0-5 16,4 0-2-16,4-1 1 0,5 0-14 0,-1 0 4 16,6 0-3-1,5-2-5-15,-3 0 7 16,5-1-7-16,2 1 1 0,0 0-4 0,1-1-3 0,2 1-1 15,3 0-4-15,-4 1 1 0,4 1-3 0,-3 0 3 0,2 0-2 16,-2 0-1-16,-2 0 10 0,-3 0-11 0,-3 0 4 0,-1 0 2 0,-3 0-12 16,-2 0 9-16,-2 0-3 0,-2 0 3 0,1 0 4 0,-3 0-4 0,-1 0 2 15,3 1-1-15,-4 0-2 16,1 1 1-16,0 1-3 0,-2 0 3 0,0 1-5 0,0-2 6 0,-1 0-1 0,4-1-4 16,-2-1 10-16,1 0-11 0,-1 0 7 15,0 0-2-15,2-1-6 0,-2-2 5 0,0 0-5 0,1 0 1 0,-4 1 9 16,0-1-5-1,-4 1 0-15,-1 1-1 16,-5 0-2-16,-4-1-1 0,-3 2-1 16,-3 0 4-16,-5 0-7 0,-1 0 8 0,-5 0-4 0,-1 0-2 0,0 0 8 0,-2 0-8 15,2 0 3-15,0 0 4 0,-2 0-11 16,1 0 6-16,0 0-2 0,3 2 1 0,-3-2 4 16,0 1-1-16,2-1 2 0,2 1-5 0,-4-1 1 0,2 0-2 0,-2 1 1 15,4-1 5-15,-3 0-9 16,1 0 11-16,-1 0-5 15,2 0-2-15,-3 0 8 0,0 0-10 0,-1 0 5 0,-1 0-2 0,0 0-4 16,-1 0 1-16,0 0-8 0,-3 0-5 0,0 0-2 0,0 0-14 16,0 0-11-16,0 0-11 0,-1 0-14 0,-4 1-25 15,0 2-33-15,-3-1-69 16,-1-1-163-16,-2-1-321 0,4 0-484 16,1 0 279-16</inkml:trace>
  <inkml:trace contextRef="#ctx0" brushRef="#br1" timeOffset="384915.6198">11506 16033 736 0,'0'0'484'0,"0"0"-207"0,0 0 6 0,0 0 16 0,0 0-38 0,0 0-24 0,0 0-60 0,0 0-50 16,0 0-30-16,0 0-15 0,0 0-6 16,126-17-10-16,-106 30-1 0,0 3-11 0,1 3-9 15,-4 0-3-15,1 3-16 0,-3 2 4 0,-3 1-5 16,-2 0-4-16,-2 0 4 0,-5 2-10 0,0-2 0 15,-1 2-1-15,-8-1-4 0,-4-2 1 0,-2 2 2 16,-4-4-3-16,-2 3 0 0,-2-4 0 0,-1 1-4 16,-1-3-7-16,0-3-1 0,-1-1-20 0,0-3-14 15,1-3-24-15,-3-2-55 0,-1-3-72 16,-2-2-238-16,6-2-781 0,6 0-389 0</inkml:trace>
  <inkml:trace contextRef="#ctx0" brushRef="#br1" timeOffset="388127.1065">8816 12629 0 0,'0'0'0'0,"0"0"0"0,0 0 123 0,0 0 295 0,0 0-23 0,0 0-46 0,0 0-47 0,0 0-38 0,0 0-36 16,0 0-27-16,0 0-24 0,0 0-26 0,-30-70-17 15,29 69-20-15,1 0-15 0,0 1-24 0,0 0-17 16,0 0-19-16,0 0-19 0,0 0-2 15,0 1-8-15,0 1-2 0,0 3 8 0,6 1-1 16,-1 1 7-16,4 1 4 0,1 4-6 16,2-1 5-16,3 2 0 0,0 2-1 0,1 0-5 0,0 4 2 47,2-1-2-47,3 2 2 0,0 4 5 15,0 0-9-15,3 1-2 0,-1 3-2 0,0-3-7 0,-3 2 6 0,5-2 0 16,-1 0-1-16,-3 0 4 0,5 0-10 0,-1 1 1 0,2-2-2 0,-3 2 1 15,4-2 2-15,-6 1 0 0,5-1-2 0,-3-1-3 16,-2 1 3-16,4 1 1 0,-3-1 1 16,0-1 2-16,3 2-2 15,-1 0 0-15,4 2-2 0,-1-1-1 16,-2 2 2-16,2 2 1 0,2 1 1 0,0 2-1 0,0 1-1 0,2 0-3 16,1 2 1-16,2-2 1 0,-2 0-3 0,1-2 4 0,1 2-3 0,0-1-5 0,1 0 6 15,-1 1 0-15,0-2 1 0,1 0 0 16,-1 1-3-16,-2-2-1 0,1 1 1 0,0 1 1 15,0 0 1-15,0 1 2 0,1 2-3 0,-2-2-2 16,1 3 1-16,-1 1-3 0,1 0 3 0,-3 1 2 0,5 0-4 16,-1-2 3-16,-1-1-4 0,1-1-1 15,-1-2 6-15,4-1-3 16,-3-4 3-16,1-2 2 0,-4-2-4 0,1-2 0 0,-3-1 0 16,-2 0-2-16,0-2-3 0,-2 1 4 0,-1-2-1 15,0 0 2-15,-3-3 5 0,0 2-8 16,-1-1 3-16,1 1 2 0,0 1-8 0,-2 1 6 0,5 1-1 15,0 1-2-15,-1 1 6 16,3 2-4-16,1 1 2 16,-3 0 0-16,0-2-2 0,1-1-1 0,-5-2 0 0,0 1 3 0,2 1-7 15,0-2 7-15,1 3 0 16,-2-4-4-16,3 0 10 0,-1-2-10 0,-3-1 3 0,-2-1 0 0,0 0-6 0,-1-2 8 16,-4-1-5-16,2-1 3 0,-5-3 0 15,0 3 0-15,-1-3 2 16,-4 2-3-16,2-3 7 0,-2 0-10 0,-1 0 2 0,2 0 5 15,-3 1-12-15,2-2 11 0,-2 0-4 0,1 2-2 16,-1 0 11-16,2-2-9 0,-1 1 2 16,1 2 1-16,-1-1-10 0,2 2 8 0,1-3-4 0,-3 1 4 15,3 0 3-15,-3 1-2 16,0-2 4-16,0 1-7 16,0-1-1-16,0 0-2 0,0-1 3 0,-3 0 3 0,2 0-2 0,0 0 5 0,-3-1-5 0,3-1-2 15,-1 0 6-15,0-1-6 16,-2 2 2-16,1 0 3 0,0-2-6 15,0-1 3-15,-1-1-2 0,1 1 2 0,-2-2 2 0,0 1-3 0,1 0 2 16,-1-1-3-16,1 1-2 0,-1 0 1 0,0-1-3 16,0 0 2-16,0 0-7 0,0 0 0 15,0 0-10-15,0 0-9 0,0-1-3 16,0 0-13-16,0 0-10 0,0 0-15 0,-1-2-35 0,0 1-36 16,-6-1-68-16,2-1-124 0,-4 1-238 0,1 0-530 15,3 2 17-15</inkml:trace>
  <inkml:trace contextRef="#ctx0" brushRef="#br1" timeOffset="388532.042">11190 15444 1689 0,'0'0'249'0,"0"0"-2"0,0 0-63 15,0 0-49-15,0 0 3 0,0 0 9 0,0 0-4 16,0 0-8-16,0 0-21 0,0 0-21 0,0 0-12 15,0 0-12-15,0 0-13 0,0 0-7 0,94 57-7 16,-74-49-6-16,3-1-2 0,-3-1-3 16,6-1-2-16,0 1-6 0,1-1-4 0,0-2-7 15,-1 0 0-15,-1-2 1 0,0 1-2 0,-2 0-1 16,1 0-5-16,-2-1-4 0,-3 1 0 16,-2-2 1-16,-2 0 3 0,-2 0 4 0,-2 0-4 0,-1 1-1 15,0 1-7-15,-3-2 1 0,-2 0 0 16,0 0 6-16,-2 2 2 0,-1-1-3 15,4 0-3-15,-4-1-1 0,-1 0 0 0,1 0 3 0,0 0 1 16,0 0-1-16,-1 1-2 0,1 0-3 16,-2 0 2-16,1-1 1 0,-1 0 1 0,0 0 3 15,1 0-6-15,-1 0-8 0,0 0-14 16,0 0-12-16,0 0-13 0,0-1-12 16,0 0-17-16,0-2-24 0,0-2-27 0,0-2-54 15,-1-1-104-15,1-2-219 0,0 1-617 16,0 5-132-16</inkml:trace>
  <inkml:trace contextRef="#ctx0" brushRef="#br1" timeOffset="388986.6661">11817 15031 1067 0,'0'0'304'0,"0"0"-20"0,0 0-33 0,0 0-32 15,0 0-6-15,0 0-25 0,0 0-30 0,0 0-30 16,0 0-24-16,0 0-18 0,0 0-12 16,0 0-9-16,0 0-5 0,15-49-1 0,-15 49-4 0,0 0 0 15,0 0-7-15,0 0-7 0,0 1-3 16,0 0-8-16,0 2 0 0,0-2-4 0,0 2-7 16,0 0-1-16,-2 0-5 0,-1 0 0 15,1 1 0-15,1 1 0 0,-2 1-3 0,2 2-3 16,-2 1 0-16,2-2 2 0,0 2 1 0,0 1 1 15,1-2-2-15,-2 3 1 0,2-1-2 0,0 0-1 16,-2 1 2-16,1 1-4 0,0 2 6 16,-1 0-3-16,0 1-1 0,1 3 4 0,-2 0-5 15,-1-1 3-15,2 1 1 0,-2 2-9 0,0-1 4 16,2 2-2-16,0 0-2 0,-1-2 5 0,-1 4-2 16,2-2 1-16,0 0 3 0,-1-2-4 15,-1 1-1-15,1-3-4 0,1 0-1 0,-1-2 2 16,1 0 1-16,1-2 3 0,-2-2-5 0,1 0 4 15,1-3-3-15,-1-1 3 0,1-2 5 16,0-2-8-16,1 0 0 0,0-2-3 0,0 0-6 0,0-1 10 16,0 0-1-16,0 0-2 0,0 0 1 15,0 0-24-15,0-2-15 0,0-2-15 0,0-3-26 16,4-4-26-16,2 0-63 0,-4-4-157 0,2 4-679 16,0 2-758-16</inkml:trace>
  <inkml:trace contextRef="#ctx0" brushRef="#br1" timeOffset="390133.5285">8929 15441 872 0,'0'0'250'0,"0"0"0"0,0 0-43 0,0 0-19 0,0 0-8 16,0 0-16-16,0 0-22 0,0 0-28 0,0 0-27 15,0 0-23-15,0 0-17 0,0 0-4 16,0 0-2-16,0 0 2 0,15-25 3 0,-9 20-1 16,2-2-1-16,1 2 0 0,2-4-2 15,-1 2 2-15,1-1-1 0,6-2 3 0,-4 1-7 0,6-2-6 16,0 0-5-16,1 1-10 15,3-1 7-15,0 0-4 0,4-1 0 16,2-1 5-16,3 1-5 0,-1-2 2 16,1 0-1-16,6-2-3 0,0 0-2 15,3-1 0 1,1-2-3-16,1 1-5 0,-1-1 2 16,6-1-3-16,-2-1 3 0,2 0 3 0,2 1-6 0,0-3 3 15,2 0-3-15,-1-1-5 0,0-1 9 0,2 1-3 0,-1-1 1 0,-5 1 6 0,3 0-7 0,-1-3 2 16,1 1 1-16,0-2 4 0,0 1-1 15,2-3 2-15,1 1-1 16,2-1-6-16,2-1 6 0,2-2-3 0,1 1 1 16,1-1-1-16,1-1-5 0,0 2 1 0,0 0-2 0,2 1-6 0,-2 1 5 0,2 0 0 0,-3 0-3 15,1 0 4-15,-1 0-4 16,1 0-1-16,-3 0 2 0,-1 3 2 0,-2 0-2 16,-2 2 0-16,-3 1-2 0,-1 0-2 0,-1 1 2 15,-1-1-2-15,-3 3 5 0,-2-2 5 16,0 2-7-16,-1 0 1 15,-2 2-3-15,-3 1-1 0,2-1 6 0,-1 1 0 0,0 2 1 16,-2-3-3-16,1 3 0 0,-1-3-1 0,2 2 0 0,-2 0 0 0,0-1 1 16,3 2 1-16,0-2-3 0,0 2 0 0,-2 0 0 15,2 0 0-15,-2 1 2 16,-2 1-1-16,-1 1-1 0,-3 0-2 0,-3 0 0 16,-1 2 2-16,-7 3 0 0,-4 1 0 15,-4 3 0-15,-3 0-3 0,-2 2 1 0,-3 1 0 16,-1-1 2-16,-2 1 4 0,-1 1-3 0,0 0 0 0,0 0-1 15,0 0-5-15,0 0 4 0,-2 1-1 16,-3 1 2-16,2 0-2 0,-5 2 0 16,4-1 0-16,-4 0-3 15,3 0 0-15,-1 0-3 16,-2 1-5-16,2-1-5 0,0 1-10 16,-1-1-8-16,1-1-10 0,-2 1-12 0,0 0-12 15,-1 0-21-15,-2 0-24 0,1-1-38 0,-2 1-60 0,0-1-115 0,-4-1-222 16,4 0-477-16,4-1-109 0</inkml:trace>
  <inkml:trace contextRef="#ctx0" brushRef="#br1" timeOffset="390554.9792">12271 13482 0 0,'0'0'335'0,"0"0"105"0,0 0-63 0,0 0-53 0,0 0-28 0,0 0-33 0,0 0-27 0,0 0-25 16,0 0-28-16,0 0-36 0,0 0-23 0,0 0-21 15,0 0-23-15,0 0-12 0,-92-52-19 16,92 52-13-16,0 0-7 0,0 3 0 0,4 0 4 0,3 2 6 16,3-1 5-16,2 3 0 0,4 0-3 0,4 0-2 15,3 1-9-15,3-2-2 0,1 2-4 16,4 0-4-16,0-2 4 0,2 3-11 0,1 0-1 0,-3 0-3 16,0 2-9-16,-1-1 7 0,0 0-2 15,-3 2 1-15,-2-2-2 0,-4 2-2 0,-2-2-1 16,-3 1-2-16,-3-1 6 0,-2 1-3 0,-5 0 3 15,-1 1 0-15,-5 0-5 0,0 1 9 0,0 1 0 16,-7 3 1-16,-1-2 6 0,-2 2-10 16,-3 1 1-16,0 1-2 0,-2-1-6 0,-3 1 7 15,1 0 0-15,-3 2 1 0,-1 2 0 16,-2 0-2-16,-2 2-3 0,1 1 2 0,-4 0 2 16,3-1-3-16,0-2 2 0,4-1 0 0,1-1-7 15,4-1 4-15,1-3-1 0,4-2 1 0,0-2 5 16,3-1-7-16,3-3-1 0,1-2 0 15,3-1-2-15,0-3 3 0,1 0 2 0,0-3-6 0,0 2-9 16,5-2-18-16,1 0-32 0,5-3-49 16,3-6-101-16,-1 3-432 0,-5 0-911 0</inkml:trace>
  <inkml:trace contextRef="#ctx0" brushRef="#br1" timeOffset="396623.5262">15825 16104 0 0,'0'0'0'0,"0"0"227"0,0 0 78 0,0 0-3 16,0 0-12-16,0 0-26 0,0 0-39 0,0 0-53 16,0 0-37-16,0 0-23 0,0 0-21 15,0 0-5-15,-19-4-8 0,20 4-5 0,-1 0 6 16,0 0 0-16,0 0-3 0,0 0-10 0,0 0-8 16,0 0-9-16,0 0-4 0,0 0 2 0,0 1-8 15,0-1 2-15,0 0-6 0,0 0-5 16,0 0 3-16,1 0-10 0,0 1 8 0,5 1 4 0,-3 0-1 15,6 2 6-15,1-3-4 0,2 1 1 0,6 0-2 16,2-2 1-16,3 0-4 16,6 1-9-16,2-1 0 0,1 0-8 0,7 0-2 15,0 0 2-15,2 0-11 0,2 0 6 0,2 0-2 0,0 0 0 16,0 0 8-16,2 0-5 16,3 0 0-16,0 0-5 0,1 0-1 0,-3 0 0 15,1 0-1-15,-3 0 4 0,-1 0-4 0,-1 0 4 16,-2-1-2-1,-2-2-7-15,-2 1 10 0,-3-2-8 16,1 2 4-16,-3 0 6 0,0 0-11 0,-3-1 5 0,-3 0-5 0,-2-1 3 0,1 1 5 0,-4-1-5 16,-2 3 4-16,-1-1-4 0,-4 1-5 15,1-1 2-15,-4 0-1 0,0 2 2 0,-2-2-4 16,-1 1 8-16,-1 1-4 16,-4 0-2-16,2-2 11 0,-4 1-11 0,-1 1 3 15,2 0 0-15,0 0-6 0,-2 0 6 0,1 0-2 0,-1-1 0 0,4 0 6 16,-2-1-6-16,0 2 3 0,0 0-4 15,1 0 1-15,-1-1-2 0,0 1 1 16,1 0 2 0,-1 0-8-16,1 0 8 0,-1 0-6 0,-1 0-1 0,-1 0 6 0,0 0-13 15,2 0-3-15,-1 0-9 0,-1 0-21 0,-1 0-9 0,0 0-21 16,0 0-21-16,0 0-30 0,0 0-51 16,0-1-69-16,0 1-149 0,0-1-356 15,0 1-821-15</inkml:trace>
  <inkml:trace contextRef="#ctx0" brushRef="#br1" timeOffset="397254.4398">17053 15588 803 0,'0'0'288'0,"0"0"14"0,0 0-36 16,0 0-24-16,0 0-20 0,0 0-10 0,0 0-41 16,0 0-22-16,0 0-28 0,0 0-19 15,0 0-23-15,0 0-27 0,0 0-13 0,0 0-16 0,-18-66 1 16,18 69 8-16,0 2 4 0,2 2 5 16,1 1-4-16,4 1-1 0,1 0-7 0,3 3 1 15,2 0 2-15,6 3-6 0,2 1 3 0,7 0-3 16,1 4-5-16,3-2 4 0,1-1-7 0,5 2-4 15,0-1-1-15,-2 0-7 0,3-2 1 16,-5 0-3-16,0 0 4 0,-3-3-4 0,-2 2 1 16,-4-2 0-16,2-1-4 0,-6 0 4 0,-2 0-3 15,-4 0 1-15,2 0 2 0,-4-1-8 16,-3-3 7-16,-1-1-4 0,-4-1 1 0,-2-2 6 16,-2 0-4-16,-1 0 3 0,0 0-4 15,0 0 0-15,0 0 1 0,-4-1 3 16,0 1 4-16,1-1-4 0,-4 1 4 0,-1 2-6 0,-1 1-3 15,-2 0 5-15,-2 3-6 0,0-1 4 0,-4 2 1 16,3 1-5-16,-4 0 3 0,-1 0-2 16,-2 2 0-16,-1-1 4 0,-2 1-4 0,-1 3 2 15,-4 2-1-15,-1-1-5 0,-2 2 5 16,0 0-4-16,0-2 5 16,1 0 1-16,2 2-2 0,1-4 2 0,-1 3-5 15,5-2 2-15,-2 0 0 0,2-1 4 0,2 0 2 16,0-1 1-16,1 1-3 0,3-4-1 0,0 2 0 0,4-1 4 0,-1-2-2 15,4-1-1-15,1-1-3 0,0-1-7 16,3-3 5-16,1 0 3 0,0-2 0 16,4 0 6-16,1-2-6 0,-1-1-3 0,1 0-2 0,1 0-1 0,0 0 2 15,0 0 3-15,0 0 2 16,0 0-6-16,0 0 1 0,1-4-10 0,3-2-8 16,2-1-15-16,1-2-30 0,1-5-37 0,3 1-64 15,3-3-119-15,-4 3-329 0,-4 4-700 0</inkml:trace>
  <inkml:trace contextRef="#ctx0" brushRef="#br1" timeOffset="398854.3794">20001 14754 146 0,'0'0'193'0,"0"0"-19"0,0 0 30 0,0 0-12 16,0 0 32-16,0 0 40 0,0 0-21 16,0 0-20-16,0 0-44 0,0 0-48 0,0 0-26 0,0 0-16 15,0 0-8-15,0 0-2 0,13-109-13 0,-21 103 1 16,-2-1-11-16,1 0-10 0,-1 1-1 15,-2 1-15-15,1 0 1 0,-4 0-2 16,0 3 2-16,-4-2 2 0,2 2-2 0,-3 1 1 16,0-1-5-16,0 0 0 0,-1 2 3 0,-2 0-2 15,2 0-1-15,-1 0-2 16,-2 2-6-16,1 1 1 0,-1-1-2 0,-2 4 3 16,0-2-2-16,-3 1-2 15,0 0-1-15,1 1-3 0,-2 1 1 0,0 0-2 0,0 2 1 16,-1-1 0-16,0 1-6 0,-2 2 4 0,2-2-4 0,0 1 1 15,0 1 3-15,0 0-2 16,0 3 1-16,1 0-3 0,-1 0-2 16,1 0 2-16,-1 0 1 0,2 0 2 15,1 0-1-15,2-1-1 0,-1 3-1 0,2-1-3 0,-1 0 3 0,1 1-2 16,-1 2 1-16,3 0 2 0,-1-2-4 0,1 0 0 0,2-2-1 16,1 2 2-16,-1-1 1 15,0 4 1-15,1-1-1 0,-3 3-3 16,0 0 1-16,-1 0-2 0,2 5 2 0,-4 1 2 15,-1 1-5-15,0 4 7 0,0 1-3 16,0 0-8-16,1 1 4 16,2-2-4-16,0-1 2 0,3-2 4 0,4-2-3 15,0-3 0-15,2 1 0 16,2-3 0-16,1 2 7 16,2-2-5-1,0 0 0-15,3 2-2 0,-1-2-8 0,-1 2 5 16,4-1 3-16,-2-2 3 0,1 1 5 0,1 0-8 0,0-1 0 0,0 0-2 0,-1 0 0 0,2 1 4 15,-1 3-1-15,0-1 2 0,-3 1-3 0,4 2 3 16,-2 0-3-16,1 2 2 0,-1-1 4 0,0 0-6 0,0-1 3 0,1 0-4 0,1 0-5 16,1 0 4-16,-2-1 3 0,4 1 2 0,0-2 1 15,1 0-1-15,0 0-4 0,0-2-1 0,1 0 2 16,2 2 0-16,2 0 3 0,0 1-1 0,1 1-2 0,3-1 2 16,-1-3-2-16,0 2 3 0,2 0 2 0,0 0-2 15,1 0-1-15,2 3 0 0,-1 0-6 16,-1 0 5-16,2 0 2 0,1 1-1 0,1 0 3 0,2-1-5 0,0-1 1 15,3 0 1 1,0-4 3-16,4 1-2 0,0-3 1 16,2 0-4-16,-2-1-2 0,2 0 2 0,1 1-3 15,3-1 7-15,1-1 1 0,3 2 0 16,1-3-3-16,2 2-5 0,0-3 5 0,1 1 2 16,2 1-1-16,3 2 2 0,-2 1-5 0,3-1-7 15,-1 2 4-15,1-4 4 0,-1-2 1 0,-2 2 0 16,2-1 2-16,0 0-4 0,-3 0-7 0,1-3 5 15,3-3-2-15,-4-1 5 0,1-2 5 0,0 1-7 16,0 1 3-16,0 0-4 0,2-3 2 16,0 0 9-16,-1-1-6 0,1-2 3 0,-2-1-6 15,1-1-6-15,-1-2 6 0,1-1 0 0,2 0 11 0,0 0-12 0,-1-4 6 0,3 0-3 16,1 0-8-16,1-1 12 0,3-2-7 16,-2 0 5-16,2 0 2 0,0-2-2 0,1 0 0 15,0-2-3-15,3-1 1 0,-1-1 5 16,-3-1 1-16,1 0-2 0,-1-3-6 0,-1-1 4 15,2-1-8-15,-2-3 5 16,0-1 5-16,0 0-8 0,-3-4 10 16,2-1-4-16,0 1-1 0,-2-4-2 0,-2 3 4 0,-1-2 3 0,0 1-1 15,-1-1 9-15,-3-1-10 0,-2-1-6 0,-2 0 6 16,1-2-5 0,-3 1 7-16,4-2 1 0,-3 0-6 15,1 1 4-15,0-2-8 0,-1 2 3 0,-1-2 2 16,1 1 0-16,-2 0 1 0,-1-1-3 0,1 2-2 0,-5-4-1 15,-1 1 2-15,-4 1 3 0,-2 0 1 0,-1 0-3 16,0 2 1-16,-4-2-3 16,-2 0 2-1,0-1-3-15,-2-1 5 0,-1 1 1 0,-3-2-2 0,-2 1 3 0,-2-1-6 16,1 0 0-16,-4 0 4 0,-1 2-4 0,0 0 3 0,-1-1-4 0,-6-1-4 0,4 1 10 0,-4-2-4 16,3 4 2-16,-4 2 1 0,-2-3-10 0,1 6 4 15,-2-2 0-15,0 0-1 0,-1 3 5 16,-3 0-1-16,1-1 2 0,-5 1-6 15,2 0 1-15,-6 1-3 0,1 1 5 16,-5-1 4-16,0-1-6 0,-7 1 3 0,0 0-6 0,0 0-5 0,-4 0 8 16,-2 0 0-16,-3 0 1 0,0 1 6 15,-2 0-10-15,3-3 7 0,-3 3-2 16,-1 0 1-16,1 3 3 0,-2-1-4 16,-2 0-1-16,-1 2-3 0,1-2 2 0,2 3-2 15,-4-2 4-15,3 1 7 16,-2 1-8-16,7 1 0 0,-4 0-2 0,4 3-6 0,0-1 11 15,-1 2 0-15,0 2 2 0,2 0-1 0,-3 4-5 0,-1 0-3 16,0 2 1-16,-4 3 0 0,-2 2 1 0,-4 3 0 0,-3 2-4 16,-2 0-9-16,-3 7-8 0,-5 1-14 0,-1 5-18 15,-2 2-19-15,-4 3-48 16,-2 3-109-16,-5 2-348 0,20-6-677 16,18-5-196-16</inkml:trace>
  <inkml:trace contextRef="#ctx0" brushRef="#br1" timeOffset="400035.2519">19780 14402 0 0,'0'0'0'0,"0"0"484"16,0 0-58-16,0 0-63 0,0 0-44 0,0 0-40 15,0 0-37-15,0 0-30 0,0 0-31 0,0 0-26 0,0 0-26 0,0 0-19 0,43-114-16 16,-42 114-15-16,2-1-14 0,-2 1-17 16,0 0-9-16,1 0-10 0,-1 1-2 15,1 2 1-15,1 4-1 0,-1 0 3 0,1 4-2 0,-2 5-2 16,1 0 3-16,0 5-4 0,-4 4 0 16,2 0-3-16,0 4-3 15,0 2 1-15,0 3-6 16,-3 1 1-16,0 3-8 0,1-1 4 0,0 1 1 0,1 1 0 15,1 0 9 1,-1-1-8-16,1 3 2 0,-1 0 1 16,1 1-11-16,-1-2 8 0,-2 2-3 0,-1 0 1 0,0-1 5 0,-3 0-4 0,2 3 0 15,-1 0-3-15,-2 0 0 0,-2 1-2 0,2 1 0 0,-4-1 2 16,0-2-5-16,0 3 4 0,-3 0-3 0,-2 3-4 16,0-2 7-16,2 1-8 0,-2-3 5 15,3-1 0-15,-1-3-7 0,4 0 5 0,0-4-3 16,-2 0 2-16,2-2 4 0,1-3-2 15,-2 3 0-15,3-2-4 0,1 1-2 0,0-2 0 0,0-1 2 16,3-3 6-16,-1 1 0 16,1 1 1-16,-1 1-5 0,0 3 0 0,1-1 0 15,-1 0-2-15,1-2 6 0,-3 3-2 0,0-3-5 0,2 4 5 16,-3 0-6-16,0 1 5 16,-1 0 4-16,-1-4-5 0,0 0 4 15,1 0-7-15,-1 0-3 0,0 3 9 0,1-2-3 16,0 0 4-16,0-5 5 0,1 0-7 0,1-3-5 0,-2 1 3 0,1-1-6 0,1 1 0 0,0-1 7 15,0 1-3-15,1-1-5 0,-1-1 4 16,2 1-6-16,-1-4 5 16,-1 2 8-16,3-1-4 0,0 0-1 0,1-3-6 0,1-3-5 15,-1-1 1-15,2-3 6 0,0-1 0 16,0-2 5-16,1-2-5 0,-1-3-12 0,2-1 0 0,0-2-13 16,0 0 2-16,0-1-4 0,0 0-16 0,0 0-16 15,0-4-19-15,3-4-30 0,1-6-40 0,2-5-75 16,1-4-223-16,1 4-695 0,-4 5-373 15</inkml:trace>
  <inkml:trace contextRef="#ctx0" brushRef="#br1" timeOffset="400858.4194">20651 14436 291 0,'0'0'431'15,"0"0"-107"-15,0 0 3 0,0 0-46 16,0 0-4-16,0 0-3 0,0 0-28 0,0 0-31 15,0 0-52-15,0 0-41 0,0 0-38 0,0 0-34 16,0 0-9-16,0 0-13 0,30-62-2 0,-30 68 9 16,0 3 4-16,0 2 8 0,1 4-4 0,1 3-4 15,-2 2-11-15,1 4 0 0,-1 2-3 16,1 3-2-16,-1 1 2 0,0 2-3 16,0 1-3-16,-1 4 2 0,1 1-3 0,0 0 3 0,0 1 1 15,0 0-9-15,-1 1 6 0,1-1-8 16,-2-2 6-16,-2 2 3 0,2-1-6 0,1 1 2 15,0-1-6-15,-2 1 0 0,0 0-3 0,2 0 1 16,-1 0 2-16,-1 1-5 0,1 0 3 16,-2-1-5-16,0 0-1 15,-2 3 4-15,3-2-2 0,-3 3 3 0,0 0 0 0,0 1-4 0,1-1 1 16,-1-3-3-16,1-1 2 0,0-1 5 16,-2-5-4-16,3 2 2 0,-3-4-8 0,1 0-3 15,1-4 6 1,0 3-1-16,-1 0 8 0,1 1 2 0,-1 1-5 15,2-4-1-15,-1 1-4 0,0-2-7 0,0 3 8 0,0-1 3 16,-1 1-2-16,0-1 0 0,2-1-1 16,0-1-4-16,0 2 6 0,2-1 3 0,-3 1-3 0,0-2 1 0,4 0-8 15,-3-3-4-15,0 2 7 0,3 1 0 16,-1-3 7-16,-2 3 7 16,1-4-8-16,2 0-8 15,-1 0 1-15,-1 2-4 0,-1-1 2 0,2 1 10 0,2-2-4 16,-1 2-3-16,0 1 0 15,-2 0-1-15,2 1 4 0,-2-2 2 16,2-1 0-16,-1-3-1 0,-3 1-9 0,3-1 3 0,1 1-2 0,-2 0 3 0,2-1 8 16,0 0-2-16,-3-2 2 0,2-2-9 0,-1-2 0 15,-1 1 2-15,2 1-1 0,-2-2 5 0,0 0-2 0,2-2-6 16,0 2 2-16,-1-1 0 0,0-1 6 16,1 0 2-16,1-1-2 15,0-2-3-15,0-2-5 0,-1-2 2 0,2-3 2 0,0 1 4 0,0-3 3 16,0 1-4-16,0-2 1 0,0 0-6 0,0 0 3 15,0 0 3-15,0 0-6 0,0-3 2 16,-1-2-14-16,1-3-16 0,0-1-8 0,-3-6-25 16,1-4-20-16,-3-4-43 0,0-1-92 15,-5-1-215 1,4 4-733-16,2 8-559 0</inkml:trace>
  <inkml:trace contextRef="#ctx0" brushRef="#br1" timeOffset="401809.8177">18055 16022 0 0,'0'0'100'16,"0"0"190"-16,0 0-27 0,0 0 11 0,0 0-12 15,0 0-26-15,0 0-48 0,0 0-34 16,0 0-24-16,0 0-15 0,0 0-8 16,0 0-16-16,0 0-8 0,-55-5-6 0,53 5-7 0,1 0 1 15,-1 0-4-15,2 0-3 0,0 0-11 16,0 0-10-16,0 0-11 0,0 0-6 0,0 0-2 15,0 0-4-15,2 0 4 0,0 0 6 0,2 0 2 16,2 0 10-16,0 0 1 0,2 0-4 0,5 0 0 16,1-1-11-16,0 1-1 15,3-1-2-15,0-1-6 0,1 0 3 16,1 1-2-16,4-2-4 0,-1 1 0 0,2-1-1 0,3 3-5 16,0-1 4-16,2 0 4 15,3 1-7-15,2-1 8 0,0 1-2 0,3-2-2 16,1 2 9-16,6 0-6 0,-1 0 3 0,3 0-3 0,1 0-5 15,3 0-1-15,1 3-1 16,-1-2-4-16,1 0 7 0,-2-1-4 0,1 2-4 0,-1-2-1 16,-1 0-1-16,0 1 1 0,-1-1 1 0,0 0 5 15,-4 0-3-15,2 0-3 16,-1 0-3 0,-3-3-5-16,2 2 5 0,-1-1 3 15,0-2 2-15,-2 2 1 0,0-1-5 16,-3 1-1-16,3 0 4 0,-4 0 1 0,0 2 3 0,3-1-1 0,0-1-2 0,0 1-1 0,2-2 2 0,1 2-3 15,1 1 2-15,0-1 3 0,3 1-6 0,-1-1 3 16,4 0-4-16,-2-2-3 0,2 2 8 0,-1-1-4 16,0 1 3-16,-3 0-3 0,1-2-2 0,-4 2 0 15,1-1-2-15,-2 0 4 16,-1 0-2-16,-1-1 3 0,0 0-3 0,-3 1-3 16,0-2 4-16,2 0-4 0,-3 2 2 0,0-1 7 0,0 0-10 0,-4 1 3 15,1 0-1-15,1 0-3 0,0 0 5 0,-4 1 0 0,1 1 1 16,-2 0-3-16,0 0 0 15,0 0 1-15,-3 0-2 0,1 0 6 16,-2 0-3-16,0 0 1 0,-1 0-5 16,-2 0-3-16,-1 0 7 0,-2 0-2 15,-4 0 2-15,1 0 1 0,-2 0-7 0,-3 0 2 0,-2 0 2 0,-1 0-2 16,-1 0 5-16,-3 0-1 16,-1 0-1-16,2 0-2 0,-4 0 2 0,1 0-4 0,-1 0 3 0,0 0 4 15,0 0-8-15,0 0 4 0,0 0-7 0,0 0-3 16,-1 0 1-16,-1 0-10 0,0 0-1 0,0 0-9 15,-1 0-16-15,-4 0-13 0,-4 0-29 0,-1 0-41 16,-7 0-68-16,-2 1-177 0,2-1-557 0,4 2-755 16</inkml:trace>
  <inkml:trace contextRef="#ctx0" brushRef="#br1" timeOffset="402368.7878">18800 15243 0 0,'0'0'0'0,"0"0"344"0,0 0 33 16,0 0-9-16,0 0-26 0,0 0-30 0,0 0-35 15,0 0-34-15,0 0-25 0,0 0-30 16,0 0-30-16,0 0-30 0,0 0-22 0,0 0-22 0,74-56-17 15,-74 56-10-15,0 1-21 0,0 2-11 16,-1 2-4-16,0 3 1 0,-2 4 10 0,0 3 8 16,1 2 0-16,-4 4-6 0,2 0-5 0,-2 5-5 0,0 0-2 15,-2 2-4-15,-2 2-2 0,2-1 2 16,-1-1-5-16,0-1-1 0,2 1 0 0,0 0 0 16,0-2-1-16,0 0 2 0,0 0-5 0,1 0 0 15,0-2-3-15,-1-4 0 16,2 0 1-16,1-3 0 0,-1-4-2 0,0 1-3 0,1-3 4 15,0 0-5-15,3-2 3 0,0-3 1 0,-1-1-4 16,2 0 3-16,-1-3-4 0,1-1-2 16,0-1 3-16,0 0-6 0,0 0 0 0,0 0-6 15,0 0-9-15,0 0-6 16,0 0-11-16,0-3-11 0,0-2-20 0,0 0-28 0,0-4-34 0,0-2-62 16,-1-1-108-16,0-1-252 15,-3 5-579-15,3 1-6 0</inkml:trace>
  <inkml:trace contextRef="#ctx0" brushRef="#br1" timeOffset="402802.8659">18751 15239 724 0,'0'0'431'0,"0"0"-112"0,0 0-41 15,0 0-30-15,0 0-25 0,0 0-20 0,0 0-32 16,0 0-35-16,0 0-27 0,0 0-24 0,0 0-19 0,0 0-6 16,0 0-4-16,0 0 2 15,17-60-2-15,-4 57-8 0,-2 1-5 0,4 1-6 0,1-1-3 16,2 1-3-16,-1 0-1 0,3 0-5 0,1 1-2 16,0-2-3-16,0 2-3 0,4-1 3 0,-1-1-3 15,0 1-3-15,0-1-2 16,-1 1-3-16,-1-1-3 0,-2 1 3 0,0 0-1 0,-4 1-1 0,-2-1-3 15,-3-1-1-15,0 2 0 0,-4 0-2 16,-4 0 5-16,1 0-3 0,-4 0 1 0,0 0 2 16,0 0-2-16,0 0 6 0,0 0-4 15,0 0 2-15,0 0-2 0,0 0-5 0,-1 0 2 16,1 0-6-16,-1 0 1 0,1 0-1 0,0 0-6 16,-2 0-5-16,1 2-8 15,0-1-9-15,0 1-10 0,1 1-10 0,-3 2-15 0,-1-1-20 16,-2 1-17-16,0 1-25 0,-1 1-42 15,-3 0-55-15,-1 1-110 16,-1 1-200-16,3-2-378 0,3-3-51 16</inkml:trace>
  <inkml:trace contextRef="#ctx0" brushRef="#br1" timeOffset="403350.2383">18696 15456 395 0,'0'0'331'0,"0"0"-41"0,0 0-27 0,0 0-21 15,0 0-24-15,0 0-27 0,0 0-48 0,0 0-30 0,0 0-20 16,0 0-4-16,0 0 7 0,0 0 6 16,0 0 3-16,-9 5-11 0,9-5-6 0,3 0-13 15,-1 1-7-15,-1 1-1 0,3-1-15 16,0 2-2-16,0-2-8 0,3 0-5 0,0 1 3 0,0-2-8 15,2 0-1-15,2 1-5 0,0-1-11 16,4 0 2-16,-1 0-6 0,4 0 2 0,0 0-2 16,2 0 2-16,-1 0-1 15,0 0-3-15,0-1 5 0,0-1-10 0,-2 1 3 0,-3 0 1 16,2-1-8-16,-2 1 11 0,-2 0-3 0,-1 0-3 16,1 0 6-16,-2 1-7 0,-2-1 1 0,1 1 1 15,0 0-1-15,-1-2-1 0,-1 2-1 0,-1-1 3 16,1 1-2-16,0 0 2 0,-3-1 0 15,0 1-5-15,1 0 9 0,-2 0-10 16,-1 0 2-16,2 0 4 0,-3 0-14 0,2 0 11 0,-3 0-3 16,1 0 0-16,-1 0 8 0,0 0-4 0,0 0 1 15,0 0-5-15,0 0 4 0,0 0-5 16,0 0 0-16,0 0 5 16,0 0-10-16,0 0 10 0,0 0-2 0,0 0-5 0,0 0 15 15,0-1-15-15,0 1 4 0,0 0 1 0,0 0-12 16,0 0 7-16,0 0-11 0,0 0-5 15,0 0-1-15,0 0-15 0,0 0-7 0,0 0-13 16,1 1-13-16,-1 1-15 0,1 1-25 16,1 0-29-16,-1 1-75 0,0 2-122 15,0-3-303-15,-1 1-498 16</inkml:trace>
  <inkml:trace contextRef="#ctx0" brushRef="#br1" timeOffset="404264.823">18809 16231 0 0,'0'0'133'0,"0"0"285"0,0 0-71 0,0 0-30 0,0 0-30 0,0 0-24 0,0 0-40 0,0 0-36 0,0 0-31 0,0 0-22 0,0 0-24 0,0 0-14 15,0 0-12-15,0 0-13 0,18-26-3 0,-18 26-5 16,1 0-7-16,-1 0-4 0,0 0-9 16,0 0-11-16,0 0-1 0,0 0-1 0,0 0-4 15,0 0-1-15,0 0-8 0,0 2-8 16,0 1 2-16,-1 2 3 0,0 0 2 0,1 2 10 15,-2 3-7-15,0-1-1 0,-1 3-4 0,0 2-4 16,0 1 4-16,-1 0 5 16,-1 2-1-16,-1 1-3 15,1 0-1-15,-1 0-3 0,1 1 0 0,-1 1 5 16,2-1-5-16,-3 1 1 16,3-1-4-16,-3-3-6 0,4 0 4 15,-4 1-1-15,4-2 3 16,-3 0 7-16,0 2-7 0,2-3-3 0,-1-1-3 0,0 1-1 0,1 1 1 0,-1-3 1 0,3-1 0 15,0-1-3-15,1-2 2 0,0-1-2 0,1-2 2 0,0 0 5 0,0-2-4 16,0 0-1-16,0-2-5 0,0-1-5 0,0 1 5 16,0-1 4-16,0 0 2 0,0 0 6 15,0 0-7-15,0 0-1 0,0 0 0 0,0 0-5 0,0 0 5 16,0 0 1-16,0 0-4 0,0 0-4 0,0-2-7 16,0-1-13-16,1 0-9 0,-1-2-21 0,1-1-37 15,1-1-56-15,-1-1-135 0,1 1-441 16,2 2-991-16</inkml:trace>
  <inkml:trace contextRef="#ctx0" brushRef="#br1" timeOffset="406522.7213">23808 12515 0 0,'0'0'0'0,"0"0"0"0,0 0 0 0,0 0 218 0,0 0 84 0,0 0 10 16,0 0-23-16,0 0-33 0,0 0-28 15,0 0-27-15,0 0-27 0,4-123-10 0,-9 111-25 16,1 1-20-16,-3 1-14 0,-2-2 7 0,2 2-16 15,-7-2-10-15,1 1-8 0,-3 0-31 0,2 1 2 16,-5 1 4-16,-1-2-15 0,-1 3-2 0,1 0-10 16,-2 1-10-16,0 0 5 0,-3 2-5 15,3 0 3-15,0 1-4 16,-1-1-2-16,2 0 2 0,-3 1 7 0,2 0 1 0,1 0-1 16,-1 0-1-16,-4 0-12 15,3 2 0-15,-5-1 2 0,2 0-8 16,-3 2 8-16,-2 0 1 0,0 1-4 0,-2 0 7 0,-2 0-7 0,0 2-1 15,-3 3 0-15,-1 0-4 0,-1 1 1 16,4 1 0-16,-3 0 0 0,0 1 3 0,-2 1-1 16,1 0 1-16,-1 1-2 0,-1 0 3 15,2 2-4-15,-1 0 0 0,0 0 0 0,3 1-9 16,-1 1 9-16,6 0 1 0,1 2-2 0,2 1 6 0,0 2-6 0,2 1 0 16,-1 2 0-16,4 0-3 15,-1 2 1 1,3 1 0-16,1-2 4 0,0 3-1 0,-2 1 2 0,4 0-2 0,-1 0-1 0,1 0 1 0,-1 3 1 15,0-1-1-15,0 0 4 0,-3 1-1 16,-1 2 0 0,1 2 1-16,-5 0-2 0,0 5 0 0,1 0 1 0,0 2-2 0,-2 1 0 0,0 0-2 15,2 1-1-15,-1-1-2 0,7 0 2 0,1-2 3 16,2-1-3-16,4-2 2 0,1 1-4 16,4-5-4-16,1 1 6 0,4-1 0 0,-3-3 1 0,6 0 5 15,0 1-7-15,0 0 0 0,2 1 0 16,0 2 1-16,0 1 3 15,3 3 1-15,2-1 1 0,6 4-6 0,3 0 4 0,2 3-3 16,2-3 2-16,2-4 6 0,1-2-3 0,-1-2 1 16,3 0-2-16,3-2-6 0,-1 4 6 15,3-3 0-15,1-1 3 0,-2-3 2 0,0-2-3 16,1-1-3-16,3-2-2 0,0 2 2 0,3-2-2 16,0-3 5-16,1 0-3 15,2 0-4-15,1-2 5 0,2 1-6 0,2-2 3 0,0 0 5 16,0-2-8-16,2-2 4 0,2-3-2 15,1 0-5-15,0-3 6 0,3-2 2 0,-2-1-2 0,-3-1 0 16,5-3-2-16,-2 2-3 0,1-2 6 0,1 0-1 16,-2-2-1-16,1-4 3 0,1 0-6 15,1-1-2-15,2-2 6 0,2 2-5 16,0-2 6-16,-2 0 1 0,2 0-3 0,-6-2 0 16,-2 1-2-16,1-2 0 0,0 1 4 0,-3 0-3 15,5-1 4-15,0 0 3 0,-1-1-4 0,-3-1 3 0,1 0 1 16,-3 0-1-16,2-2-2 0,-3-1 1 15,-1-1-3 1,-2-3-1-16,1 0 3 16,-3-2-1-16,-3-5 3 0,3-1 0 0,-5-4-2 15,2 0 0-15,-3-2-3 0,-2 1-2 0,0-1 9 0,-3-1-2 0,1 0 1 0,1-3-3 0,1-1-4 16,-3 1 0-16,-2-1 0 0,2-2 5 0,-3 0-4 16,2 0 0-16,-1 2-1 0,-2-2-6 0,0 0 7 15,-3 1-2-15,-2 0 4 0,-1 0 7 0,-1 3-11 0,-4-2 3 16,-1 3-2-16,-2-1-7 0,-3 3 10 15,1-3 0-15,0 3-1 0,-5 0 1 0,-2 2-2 16,0-1-1-16,0 0 0 16,-8 1 5-16,3-1-3 0,-4 2-1 0,1 0-1 15,-3 1-7-15,1 0 6 0,0 2-1 0,-1-2 4 16,2-2 4-16,-2 1-7 0,-2-1 2 16,-1 0-4-16,2 1-2 0,-1 3 5 15,-4 2-1-15,0 1 2 0,-2-1 1 0,-6 0-3 0,0-1-2 16,-5 0 1-16,-6 2 2 0,3-1-1 0,-5 2 7 15,2-1-6-15,-6 0 0 0,-1 3 0 16,1-1-5-16,-3 2 5 0,0 2-1 0,1 2-1 16,1-2 1-16,-3 4-3 0,2 3 4 0,1 0-2 15,-1 2 0-15,3 3 1 0,4 2-5 16,-7 2 1-16,2 2 0 0,0 2-2 0,-6 0 1 16,1 6-13-16,-7 5-4 0,1 4-7 0,-3 5-10 15,-2 1-3-15,-2 5-13 0,3 0-21 0,2 6-27 16,-2 2-55-16,4 3-86 0,4 1-344 15,15-10-657-15,12-9-130 0</inkml:trace>
  <inkml:trace contextRef="#ctx0" brushRef="#br1" timeOffset="407316.6879">23171 12180 0 0,'0'0'29'0,"0"0"246"15,0 0 25-15,0 0-36 0,0 0-28 0,0 0 1 16,0 0-4-16,0 0-2 0,0 0-18 15,0 0-24-15,0 0-26 0,0 0-25 0,0 0-19 0,0 0-15 16,48-86-19-16,-48 86-22 0,0 0-16 16,0 0-14-16,0 0-12 0,0 0-8 0,0 4-1 15,-1 2 5-15,0 2 14 0,0 4 9 16,-1 1 8-16,-3 6 1 0,1 1-10 0,1 2-5 16,-3 4-5-16,2 1-5 15,-2 4 5-15,1-1 0 0,-3 4-4 0,0-1-2 16,0 4-5-16,2 0 0 0,-4 2-2 0,0 2 2 15,0 3-2-15,-1 0-2 0,-2 1-1 0,1 1-3 16,0-2 0-16,1-2 0 0,-2 0-1 0,-1 0 5 16,2-1-4-16,-3 1-2 0,-1 1 1 15,-1 0-4-15,3 1 0 0,-3-1 1 0,4-1-2 0,-1 0-4 16,0 1 2-16,2 0-2 0,-1 2 1 16,-3 2 3-16,5-3-3 0,1 1 2 0,-1-1-1 15,1-2-2-15,1 1 5 0,-2 1-1 0,3-2 0 0,2 1 2 16,-2-3-4-16,-1 0-2 0,-1-1 0 0,2-2 1 15,-1-3 0-15,1 0 4 0,0 0-3 16,-1-2-1-16,0 0 3 16,-1-3-3-16,2-2 2 0,3-2 3 15,-3-4-8-15,0-1 6 0,3 1-4 0,-1-4 0 0,1-1 3 0,-1-2-1 16,3-2 0-16,1-1-2 16,-2 0 1-16,3-2-3 0,-1 2 1 0,0-2 0 0,0-2-3 0,0 0 3 0,1-2-3 15,0-2-6-15,0 1 3 16,1-2-7-16,-1 1-2 0,1-1-4 0,0-1-10 15,0 0-4-15,0-1-12 0,0 0-14 0,0 0-20 16,0 0-27-16,0-4-22 0,2-1-44 0,5 0-99 16,-2-4-258-16,3 1-580 0,-2 2 58 15</inkml:trace>
  <inkml:trace contextRef="#ctx0" brushRef="#br1" timeOffset="408014.9315">23909 12254 0 0,'0'0'0'0,"0"0"0"0,0 0 353 0,0 0-7 16,0 0-15-16,0 0 1 0,0 0-22 0,0 0-20 16,0 0-38-16,0 0-45 0,0 0-46 15,0 0-40-15,0 0-36 0,49-99-31 0,-49 99-16 16,0 0-14-16,0 2-3 0,0 3 0 0,0 0 5 16,0 4 11-16,-1 2 7 0,-1 4 2 0,-3 2 0 15,1 3-4-15,-4 1-3 0,4 1-3 16,-3 0-5-16,0 3-5 0,2-1-2 0,-3 0-3 15,0 3-3-15,2-1 2 0,-1 3-2 0,-2 1-2 16,2 0 2 0,0 2-3-16,-2 0 2 0,0 0 0 0,-1 1 0 15,1 2-3-15,-2-1-2 0,2 2-1 16,-1-2-1-16,-1 0 1 16,0 0 0-16,0 1-4 0,-2 2 1 0,-2-2-1 0,3 3 0 0,-2 0 1 15,-1 0-6-15,5 0 3 0,-1 1-4 0,-1 1 2 0,1-1 3 16,-4 0-1-16,5-3 0 0,3 0-1 15,-2-2 2-15,0 0-4 16,1-1 0-16,-1-3 3 0,4-2-6 0,-3-1 6 0,0-1-1 0,3-1-1 0,-2 3 7 0,-2 0-7 16,1 1 3-16,2 0 0 15,-1 0-6-15,-3-1 5 0,1 1-2 0,0 2-6 0,-1 2 6 16,3-2-3-16,-3-1-1 0,2 2 3 16,-1-3-2-1,1 2 2-15,0-4-1 0,4 1 2 0,-4-2-5 0,4-1 4 0,-2-2 1 16,3-4-3-16,-3 0 9 0,4-3-8 15,-1 1 2-15,-2-3 1 0,2-3-6 0,3 0 4 0,-1-4-2 0,0-1 1 16,1 0 3-16,-1-1-4 16,1-2 3-1,-1 1 0-15,1 0 3 0,0-3-5 0,-3 0-1 0,3-1 3 16,0 1-9-16,-1-1 8 0,1 0-6 0,0 0-6 16,0 0-1-16,-1 0-14 0,1-1-10 0,0-1-20 0,-2 0-30 15,-1-3-32-15,-2 1-61 0,1-2-114 0,-3-2-251 0,3 1-621 16,-1 4-77-16</inkml:trace>
  <inkml:trace contextRef="#ctx0" brushRef="#br1" timeOffset="408761.5612">21733 13459 673 0,'0'0'79'0,"0"0"-28"0,0 0 24 0,0 0 34 0,0 0 14 16,0 0 12-16,0 0-11 0,0 0-18 16,0 0-18-16,0 0-18 0,0 0-20 0,0 0-24 15,0 0-5-15,0 0 6 0,-53-15 24 0,53 15 44 16,0 0 32-16,0 0 23 0,2 0 13 15,0 0-13-15,5 0-17 0,2 0-17 0,1 0-21 16,2 0-17-16,7-1-7 0,3-2-6 0,0-1-6 16,7 1 0-16,1-2-11 0,1 2-7 0,5-1-6 15,-1 1-9-15,5-1 0 0,1 1-3 16,3 0-1-16,4 0-1 0,2-1-4 0,2 3 0 16,0-2-3-16,6-1 0 0,1 2 1 0,4-2-2 15,1 2 3-15,5-1-4 16,2 1 3-16,-1 1 1 0,2-1-2 0,0 0 4 0,-1 1-3 15,1 0-1 1,5 1 0-16,-4 0-8 0,1-1 3 16,1-2 0-16,-4 2-2 0,-2-1 5 0,0-2-4 15,-1 1 1-15,-5 1-4 0,-1-2 1 0,-2 1-1 16,-4-1-1-16,-3 1 2 16,-4-1-5-1,-4 0 2-15,-4-1 0 0,-4 2 0 0,-5-2 5 0,-3 1-4 0,-4 0 0 0,0 1 1 16,-5-2-7-16,-4 2 5 0,-1 0-2 0,-3 0 3 0,-4-1 1 0,-4 2 1 0,-2 1 1 15,2 1-2-15,-4 0 1 0,0 0-2 0,0 0-2 16,0 0 2-16,0 0-9 0,0 0 3 0,0 0-4 0,-1 0-10 16,-3 0-1-16,2 0-19 0,-5 0-13 15,1 0-17-15,-7 2-24 0,-1 2-25 16,-5-3-35-16,-1 2-65 16,-2-3-168-1,2 1-473-15,9-1-805 0</inkml:trace>
  <inkml:trace contextRef="#ctx0" brushRef="#br1" timeOffset="409524.5942">22576 12559 0 0,'0'0'313'16,"0"0"110"-16,0 0-57 0,0 0-47 0,0 0-33 15,0 0-33-15,0 0-29 0,0 0-28 0,0 0-31 16,0 0-28-16,0 0-23 0,0 0-22 0,0 0-11 15,0 0-13-15,-20-44-12 0,12 44-8 0,-2 0-12 16,-3 1-3-16,0 4-2 0,-5 0-1 16,0 1 4-16,0 0-4 0,0 2 2 0,-2 1-3 15,0 1-3-15,0 2-2 0,0-2-4 0,0 3-1 16,2 1-4-16,-3 2 0 16,1 1-1-16,2 4-2 0,1 1 4 0,0 0-4 15,0 3 0-15,4-1 0 0,0 0-3 16,1 1 0-16,6-3-1 0,-1 0-1 0,6-1 1 0,1-1-2 15,0 1 2-15,9-3-3 0,1-1 1 0,3-2 3 16,4-1 1-16,3-1 3 0,1-4 0 0,2-2-1 16,5-2-1-16,0-3-4 15,-2-2 2-15,2 0-4 0,-3 0 1 0,-1 0 0 0,-2 0-4 16,-2 0 1-16,-2-5-1 0,-3 3 2 0,-1-3 1 16,-3 1 0-16,-6 1 2 0,1 0 0 15,-4 0 4-15,-2 2-1 0,0-1-1 0,0-1 2 0,0 2-8 16,0 0 1-16,-2-2-1 0,0 3-2 15,-2-1 4-15,3 1-4 0,-1 0 2 16,-1 0-1-16,-2 4-3 0,3 1 0 0,-3 2 0 0,1 2 2 16,0 1 2-16,-2 1 0 0,-1 3 0 31,3 1-1-31,-3 1-6 0,4 1 3 0,-1-1-1 0,-1 2 2 0,1 0 5 0,-3 2-5 0,3 0 0 16,-2 2 0-16,2 0 0 15,-2 1-1-15,2 0-5 0,-4 1-14 0,1 2-27 0,2-1-27 16,-1 0-49-16,-4 1-74 0,6-1-181 0,-2-6-784 0,4-7-594 0</inkml:trace>
  <inkml:trace contextRef="#ctx0" brushRef="#br1" timeOffset="410240.916">20617 14773 0 0,'0'0'0'0,"0"0"0"0,0 0 0 0,0 0 0 0,0 0 0 0,0 0 0 0,0 0 0 15,0 0 0-15,0 0 0 0,0 0 0 16,0 0 0-16,0 0 0 0,0 0 0 0,0 0 0 16,37-29 0-16,-36 28 0 0,0-1 30 0,-1 1 82 15,0-1 12-15,0 1 4 0,0-2-10 16,0 1-8-16,0 1-10 0,0-1 1 0,0 0 2 16,0 1-1-16,0 0 0 0,0 1 2 0,0 0 2 15,0 0 6-15,0 0 12 0,0-1 7 0,0 1 0 16,0-1-5-16,0-1-20 0,1 1-17 0,0-1-17 15,1 0-21-15,-1 0-13 16,0-1-15-16,2 1-11 0,-2 0-4 0,3 0-6 0,0 1 2 16,0-2-4-16,4 0 0 0,-2 2-6 15,0-2-14-15,2 1-25 0,1 0-70 0,-2-2-138 0,-2 4-326 16,0-3-465-16</inkml:trace>
  <inkml:trace contextRef="#ctx0" brushRef="#br1" timeOffset="410880.9676">20931 14600 505 0,'0'0'463'0,"0"0"-86"0,0 0-96 15,0 0-45-15,0 0-29 0,0 0-27 0,0 0-28 16,0 0-23-16,0 0-17 0,0 0-7 16,0 0-5-16,0 0-6 0,0 0-11 0,4-2-3 15,-3 2-4-15,-1 0-13 0,0 0 1 0,2 0-12 16,-2 0-11-16,0 0 0 0,0 0-13 0,1 0-3 16,-1 0-3-16,0 0-10 0,1 0 3 0,-1 0-3 15,2 0 0-15,2 0 2 0,0-2 0 0,4 0 0 16,-3-1-1-16,4 0 6 0,2-1-4 0,5 1 3 15,-3-3 3-15,5 1-5 0,-2-1 3 16,4-1-3-16,-2 1-3 0,1 0 2 16,2 1-2-16,-1-1-1 0,0 1-1 0,1-3-2 0,1 3-2 15,0-1 0-15,2 0 2 0,-1 0-3 16,-1 1 4-16,1-1-1 0,1 0-2 16,-2 0 4-16,1 1-6 0,-1 0 0 0,2-1 3 15,-2 2-6-15,3-3 7 0,0 2-4 0,-1-1-4 16,4 0 6-16,-1 0-4 0,-1-3 2 15,1 3 1-15,-2-1-2 16,1 0-2-16,0 0 0 0,0 0 0 0,1 1 0 0,-3 0 0 0,-4 1-1 0,0 0-1 16,-2 1 6-16,-4-1-7 0,3-1 3 15,-5 2 2-15,2-1-5 16,0 2 3-16,-3-1-2 0,0 1 0 0,-2-1-2 16,-1 2 4-16,-3 0 1 0,1-1-1 0,-2 1-1 0,-2 1-1 15,2 0-1-15,-3 1 3 0,0 0 0 16,-1 0 1-16,0 0-2 0,0 0 0 0,0 0 3 0,0 0-4 15,0 0 2-15,0 0-1 0,0 0-4 16,0 0 3-16,0 0-2 0,0 0 0 0,0 0 3 16,0 0-3-16,0 0 0 15,0-2-5-15,0 1 1 0,0 0-5 0,0 1-5 16,0-1 0-16,0 1-16 0,0-1-3 0,-1-1-15 0,0 0-17 16,-1-1-11-16,0-1-30 0,0-1-36 0,1 0-69 15,-2 0-151-15,0 0-357 0,1 1-720 16</inkml:trace>
  <inkml:trace contextRef="#ctx0" brushRef="#br1" timeOffset="411256.644">21667 14043 1544 0,'0'0'329'0,"0"0"-1"0,0 0-71 0,0 0-42 0,0 0-44 0,0 0-23 16,0 0-26-16,0 0-26 0,0 0-19 15,0 0-33-15,0 0-18 0,0 0-7 0,0 0 1 0,0 0 9 16,-40-27 6-16,53 32 7 0,1 3 1 0,6-1 3 16,5 0-2-16,-2 0-9 0,6 0 2 15,0 1-12-15,-1 0-3 0,-1 1 0 0,1 0-14 0,-1 2 6 16,-1 2-6-16,0 0-2 0,-2 0 5 0,-2 4-6 16,-2-1-1-16,-1 1 0 0,-2 0-8 15,-5 0 7-15,-1-1-2 0,-3 0 2 16,-5 0-1-16,-1 1 5 0,-2 0 0 0,-1 2-2 0,-4 0 12 15,-5 1-11-15,-2 1 2 0,-2 1 2 16,-1-1-7-16,-1 0 5 0,-3 0-4 0,1-3-1 16,2 1 8-16,-2-2-9 0,4 0 4 0,-3-1-5 15,2-1-7-15,0-1 5 0,2-1-1 0,-1-3 4 16,2 0-2-16,2-1-7 0,0-2-14 16,4-2-21-16,0-1-21 0,3-2-47 0,0-2-75 15,1 0-234-15,2-2-855 0,0 1-516 0</inkml:trace>
  <inkml:trace contextRef="#ctx0" brushRef="#br1" timeOffset="412855.9468">16285 12410 0 0,'0'0'0'0,"0"0"0"15,0 0 0-15,0 0 0 0,0 0 144 0,0 0 127 0,0 0-12 16,0 0-20-16,0 0-18 0,0 0-21 0,0 0-12 16,0 0-22-16,0 0-30 0,0 0-30 0,-13-16-31 15,13 16-19-15,0 0-12 0,0 0-11 16,1 0-5-16,0 2 0 0,2 0 7 16,2 0 10-16,-1 2 11 0,4-1 4 0,1 2-4 0,3-1-3 15,-1 2-9-15,6 0-9 0,-3-1-2 0,5 2-6 0,-1 0 1 16,3 1 1-1,1 2 0-15,0-2 0 16,6 2-2-16,0-1-2 0,3 0-4 0,2 1 5 0,8 0 1 16,0 1 3-16,3 0 7 0,4-1-8 0,4 2 6 15,2-3-2-15,1 0-9 0,2 0 7 16,0 0-10-16,3-1 0 0,1 2 2 0,0-2-4 0,1-1 2 16,3 1-2-16,-2-2-3 0,0 3 0 15,-2-2-3-15,-2 1 0 0,-3-1-4 0,0 1 5 0,-3-1-7 0,-1 3-3 16,2-2 2-16,-2 1-10 0,0 2 7 0,1-3 1 15,0 0 0-15,0 1 7 16,2 0-6-16,-1 2 0 0,0-1 2 0,0 1-5 0,0 1 3 16,0-1-2-1,0 2 1-15,-1 0 1 0,1-2 0 0,-1 1 1 0,2 0-3 16,-3-1 6-16,2-2-3 0,-1 0 0 0,-1-1 3 16,-1 0-8-16,-3-2 5 15,-1 1 0-15,-1-1-3 0,1-1 9 0,-3 2-7 0,1 1 0 0,1 2 1 0,2-2-7 16,1-1 4-16,3 2 1 0,1-2 2 15,4 0-1-15,1 0 2 0,-1 1-1 16,1 0 0-16,-2 0 6 16,2 1-6-16,-1-1 0 0,-2-1 3 0,1 0-7 0,-1 0 4 0,-3-1-1 0,-1-2-2 15,0 1 6-15,-1 0-4 0,-3 1 0 0,-2 1-1 16,-4 0-4-16,-1 0 1 16,-3 1 0-16,-3-1 1 0,-1 0 1 15,0-1-1-15,-3 2 1 0,0-1-2 0,-1 2 3 16,-1-1-4-16,-1 0-1 0,-1 0 2 15,2-2-5-15,-5 0 6 0,4-2 0 16,-5-1 0-16,0 1 2 0,-3-3-1 0,1 3 1 0,-5 0-1 0,0-1-4 16,-1 0 3-16,1-1-3 0,-4 0 2 0,1 1 0 15,-1-2 1-15,1 1 1 0,0-1-2 0,1 1 2 16,0-1 0-16,3 1 0 0,-2-1-1 0,1 2-1 16,0-1-1-16,-1 0 0 0,2-2 0 15,-4 1 4-15,4 2-2 0,-2-2-1 0,2 3 0 16,-2-2-3-16,2 3 2 15,-2-3 0-15,0 1 1 0,1-1 1 0,-4 2-1 0,4-2-1 16,-1 1-1-16,-2 0 2 0,3 0-1 0,0 2 1 16,3-1 2-16,-2 0-3 0,1 0 0 0,2-1 0 0,-5-2-1 0,3 1 4 15,-3-1-1 1,3 1 1-16,-5-1-3 0,4 1-1 16,-5 0 1-16,0-2-1 15,-2 0 2-15,-2 0 1 0,-1 1-1 0,-2-1 0 0,0 0-2 0,-2 1 1 0,-2-1 2 0,1 0-1 16,-1 1 2-16,1-1-3 0,-1 1-1 15,0-1 1-15,0 0-1 0,0 0 3 0,0 0 0 16,0 0-1-16,0 0-1 0,0 0-4 0,0 0-2 16,0 0-6-16,0 0-4 0,0 0-10 0,-1 0-17 15,0-1-18-15,0-1-33 0,-3 1-43 0,-2-2-72 16,-3-1-159-16,3 4-344 16,0-2-495-16</inkml:trace>
  <inkml:trace contextRef="#ctx0" brushRef="#br1" timeOffset="413381.595">21146 12905 988 0,'0'0'275'0,"0"0"36"0,0 0-15 0,0 0-24 0,0 0-22 0,0 0-30 16,0 0-51-16,0 0-50 0,0 0-47 15,0 0-36-15,0 0-12 0,0 0 1 0,0 0 10 16,0 0 11-16,18 5 5 0,2 8-1 0,1 0-6 15,3 1-7-15,3 1-8 0,2 2-6 16,2-1-3-16,1 2-7 0,-1 0-1 0,0 2-4 16,-2-3-2-16,0 2-1 0,0-2-1 0,-4 1-2 15,2 0-2-15,-6-2 1 0,1 3-1 16,-3-1 2-16,-3-2 1 0,-3 2-1 0,-3-2-3 16,-6 0 2-16,2-1-2 0,-5 0 3 0,-1 0 6 0,0-2-4 15,0-1 3-15,-5 0-3 0,-1 1-4 16,-3-2 9-16,-1 1-2 0,-2 0 2 0,-2 1 3 15,-1-2-5-15,-4 0 2 0,-1-1-1 0,-2-2 1 16,-3 2-1-16,-1 0-1 0,-4-1-3 16,0 0-2-16,-1-1 1 0,-5 1 1 0,0-3 1 0,-3 2 5 15,-3-1-6-15,3 0 1 0,0 1-1 16,4-2-2-16,-1 2 9 0,5-3 1 0,4 1 3 16,2 1-1-16,4-2-5 0,3 1-2 0,3-1-2 15,2 0 2-15,0 0-3 0,5 1 2 16,1-3-2-16,-1 2-5 0,-1 0 2 0,4-3-1 15,-1 3 2-15,2-2 8 0,-1 1-10 0,3 1 1 16,-3-2-2-16,1 2-5 0,3-2 8 0,-1 1-2 16,0-1 2-16,1 0 0 0,-1 0-5 0,2-1-4 15,0 1-4-15,0-1-6 0,0-1-12 16,0 1-16-16,6 0-22 0,0-1-39 0,3-1-40 16,3 0-91-16,4 0-197 0,-4-3-660 15,-3 1-418-15</inkml:trace>
  <inkml:trace contextRef="#ctx0" brushRef="#br1" timeOffset="414785.1524">21902 13601 0 0,'0'0'0'0,"0"0"303"0,0 0 16 0,0 0-28 0,0 0-23 0,0 0-29 0,0 0-33 0,0 0-26 0,0 0-32 0,0 0-24 0,0 0-23 0,0 0-14 16,0 0-12-16,-7-28 0 0,9 27-5 0,1 0-4 15,0-2-4-15,-1 3-7 0,0-4-5 0,4 2-3 16,-2 0-4-16,3-1 0 0,-1-1 0 0,2 1-1 16,3 0 0-16,2-2-4 0,2 0-4 15,1 1-3-15,1-1-2 0,4 2-1 0,3 0-2 16,-1 1 0-16,0 1-3 16,2 0-1-16,-2 1-6 0,-2 0-6 15,-1 0 1-15,-4 1-5 0,-1 3 2 16,-1 2 0-16,-2 0-6 0,-2 1 0 0,-4 2-2 0,1 0 2 0,-5 0 1 15,-1 2 4-15,-1 0 3 0,-1 2 1 0,-3 1 5 16,-5 0-1-16,-2 1 0 0,-2-1 0 0,-1-1-4 0,-1 0 1 16,-1 0 0-16,2-2-3 0,-2 1 0 15,3-3-1-15,-2-1-1 16,2 0-2-16,3-3 1 0,1 0-3 0,3-1-1 0,0-2 4 16,4-1-2-16,0 0 1 0,2-1-1 0,0 0-2 0,0 0 1 15,0 0 0-15,0 0 3 0,0 0 2 0,0 0-3 16,2 0 2-16,1 0-3 0,4-2 1 15,2 0-2-15,2-1 1 0,2 0-2 16,4 0-2-16,-1 1-1 0,1 1-3 16,4 1 1-16,-2 0 2 0,2 0 0 0,1 0 3 0,0 3-2 15,-2 1-2-15,0 0 3 0,-2 0-3 0,1 2 4 16,-7 0 0-16,0 1-3 16,-2-1 3-16,-2 1-2 15,-1 1-2-15,-5 1 2 0,-1-1 0 0,-1 0 2 0,0 1 2 16,0 0 0-16,-7 1 1 0,1 2 3 0,-3 0 2 0,-1-1-5 15,-3 0 3-15,-1 0-3 0,1-2-2 0,0 0 7 0,-1-2-5 16,1 0 0-16,3-1 0 0,-2-1-5 16,1 0 5-16,1 0-3 0,-2-1 2 15,-1 0 0-15,3-1 1 0,-2 0-1 0,2 1-4 0,1-3 5 16,-1 2-5-16,4 0 2 0,-1-1 2 16,-2 0-6-16,2-1 5 0,2-1 1 0,-3 0-3 15,5 0 6-15,-2 0-3 0,2 0 1 0,3 0 0 0,-3 0-3 16,2 0 2-16,-1 0 0 0,0 0 0 15,1 0-1-15,0 0 3 0,1 0-4 0,-1-1 0 0,0-1 3 16,0 0-5-16,-2 1 2 16,1 1 2-16,0-1-8 15,0-1 6-15,0 0-3 0,-3 1-2 0,4-1 6 0,-2 1-4 16,-1 0 4-16,1-1-2 0,2 0 1 16,-1 1-3-16,0 0-1 0,0 0 1 0,0 1-7 0,2-2 3 0,-1 1-6 15,1 1-6-15,0-1-2 0,0 0-18 16,0 0-17-16,1-2-31 0,-1 1-64 15,5 0-72-15,-2-2-195 0,1 3-689 16,0-1-485-16</inkml:trace>
  <inkml:trace contextRef="#ctx0" brushRef="#br1" timeOffset="418267.8361">2691 12972 382 0,'0'0'233'0,"0"0"52"0,0 0 14 16,0 0 5-16,0 0-32 0,0 0-48 15,0 0-19-15,0 0-27 0,0 0-23 16,0 0-21-16,0 0-24 0,0 0-18 0,-16-49-15 15,14 49-12-15,-3 0-8 0,4 0-8 0,-3 0-12 16,1 0-6-16,-1 2-3 0,1 1-5 0,-3 1-6 16,2 3-3-16,-2 4 0 0,-4 0 2 15,3 3 2-15,-1 1 1 0,-3 3 0 0,1 1-2 0,1 0-3 16,0 0-1 0,1 2-2-16,1-2 0 0,1 1 2 15,-1 0-5-15,4 0 1 0,-2 1-5 0,2 0 0 16,3 1-1-16,0-1 1 0,0-2 0 0,3-1-3 0,4 1 1 15,0-3-2-15,1-1 3 0,2-2 2 0,4-3-3 0,-2-2 2 0,2-2-2 16,2-3-1-16,-1-1 3 0,0-2 0 16,1-2 2-16,0-4 1 0,1-4 3 15,-3-1-2-15,4-2 0 0,-5-3 1 0,3 0-4 0,-4-2 3 16,0 0 1-16,-2-1-5 16,-1-1 7-16,-2 2-3 0,-2 1 4 15,-3-1 3-15,-2 0-2 0,-2 2 2 0,2 0-2 0,-4-2-1 0,-3 1 2 16,-3 0-3-16,0 0 0 0,-3 2-1 0,-1 0-1 15,0 2-2-15,-2 2-3 0,0 1 0 16,0 1-6-16,-1 3 4 0,0 0-4 16,-3 3-3-16,0 0 3 15,4 3-6-15,0 0 3 0,2 2-1 0,3 2-5 16,3 2-1-16,1 0-4 0,1 2-1 0,3 1-1 16,0 1-17-16,1 1-15 0,2 0-34 15,0 1-50-15,4-1-99 0,4 1-209 0,-2-2-651 31,0-4-477-31</inkml:trace>
  <inkml:trace contextRef="#ctx0" brushRef="#br1" timeOffset="418804.5254">3366 12816 175 0,'0'0'448'0,"0"0"-47"0,0 0-36 15,0 0-43-15,0 0-42 0,0 0-43 0,0 0-48 16,0 0-35-16,0 0-31 0,0 0-12 0,0 0-3 15,0 0-13-15,0 0-14 0,-120 12-14 16,116-8-12-16,0-2-16 0,2 0-12 0,2-1-11 16,0 2-7-16,2-1 0 0,4 1 3 0,4 0 7 15,2-1 3-15,7 1 1 0,2-3 0 0,4 0-4 16,2 0-5-16,3-2 0 0,1-1-6 16,1 0 2-16,-3-1-2 0,0 0-3 0,-3 3 2 15,-1 1-3-15,-4 0 2 0,-2 0-1 0,-4 3 1 16,1 1 1-16,-6 3-3 0,0 0 5 0,-4 1-4 15,1 1 2-15,-4 1 3 0,1 3-4 16,-3 1 4-16,1 4-2 0,-2 0 2 0,0 2 0 16,0 3-2-16,-3 1 0 0,-2 0-3 15,3 0 2-15,-3 1-4 0,0 0 0 0,-3 0 2 16,4-1-7-16,-2-3 6 0,2-2-1 0,2-1-4 16,-2-2 10-16,0 2-9 15,0-2 2-15,0 0 3 0,1-1-5 0,1 0 6 0,-1-2-3 16,1-2-2-16,1 0-2 0,-1-2-13 15,2 0-11-15,0-3-21 0,0-1-22 0,-1-2-40 0,1-1-57 16,-1-2-109-16,-2 0-305 0,2 0-604 16,-2 0-25-16</inkml:trace>
  <inkml:trace contextRef="#ctx0" brushRef="#br1" timeOffset="419198.6248">3408 13143 2101 0,'0'0'446'0,"0"0"-224"16,0 0-29-16,0 0-23 0,0 0-49 16,0 0-33-16,0 0-25 0,0 0-18 0,0 0-6 15,0 0-9-15,0 0 0 0,0 0 3 0,0 0-14 16,0 0-1-16,130-35-2 0,-97 27-4 16,0-1 5-16,2 1-2 0,-4-2 1 0,-1 1-2 15,0 0 0-15,-2 0-5 0,0 0-3 0,0 1 2 16,-3 0-6-16,-2 1 3 0,-1 0 2 0,-1 0-2 15,-4 1 5-15,-1 1-2 0,-5 1-5 16,-1 3 3-16,-4 0-10 0,-2 0 5 0,-3 1 2 16,0-2-1-16,-1 2 7 0,0 0-2 0,0 0 0 15,0 0 1-15,0 0-2 0,0 0-2 0,0 0-1 16,0 0-1-16,0 0-3 0,0 0 4 16,0 0-3-16,0 0-4 0,0 0 1 0,0-1-16 0,0 0-10 15,2 0-14-15,1-1-33 0,1-1-40 16,2 0-77-16,2-2-218 0,-3 0-824 0,-2 2-477 0</inkml:trace>
  <inkml:trace contextRef="#ctx0" brushRef="#br1" timeOffset="420198.2631">7586 11100 922 0,'0'0'289'0,"0"0"1"0,0 0-36 0,0 0-12 0,0 0-26 0,0 0-25 0,0 0-25 0,0 0-31 0,0 0-26 0,0 0-22 0,0 0-15 0,0 0-8 16,-84-2-7-16,78 4-5 0,4-1-3 0,1 2-3 16,-1-1-4-16,1-1-4 0,-2 0-12 0,2-1-7 15,1 2-9-15,0-2-5 16,0 1 0-16,4-1 0 0,0 1 7 0,6-1 5 0,1 0 3 0,9 2 2 15,0-2-6-15,5 0-2 0,1-3-5 16,2-1-3-16,2 1-2 16,-5 0-3-16,3 1 1 0,-6 0 2 0,0 1 0 0,-3 1 0 15,-2 0-3-15,-4 0 0 0,-4 0-2 16,-3 0 1-16,-2 2 0 0,-3 0 0 16,-1 3 1-16,0 0 3 0,0 2 3 0,-3 2 3 0,-4 2 2 15,-3 2 2-15,0 2-2 16,-1 1 0-16,-1 1-1 0,-4 3-5 0,4 1 3 0,-2 4-3 0,-1-3 1 15,3 1-1-15,1 1-4 0,0 0 2 0,0 0-2 0,1 0-1 16,0 2 2-16,-1-1-2 16,2-1 1-16,-1-1-2 15,0 0 4-15,1-1 0 0,0-1 1 0,0-1 0 16,3-3-4-16,-1-1 0 16,0-1 0-16,4-1-3 0,-4-3 4 15,4-2 0-15,1-2-1 0,0-1 0 0,-2-3 0 0,4 0-1 0,0-2-2 16,0 0 3-16,0-1-4 0,0 0 0 0,0 0 2 0,1 0-2 0,4 0-3 15,-3-2-8-15,7-2-15 0,-1 0-24 0,0-3-39 0,6-2-61 16,-2-2-126 0,-2 3-371-1,-1 2-668-15</inkml:trace>
  <inkml:trace contextRef="#ctx0" brushRef="#br1" timeOffset="420600.8476">8324 10968 1364 0,'0'0'195'16,"0"0"15"-16,0 0 23 0,0 0 11 0,0 0-14 15,0 0-29-15,0 0-36 0,0 0-37 0,0 0-33 16,0 0-23-16,0 0-17 0,0 0-11 15,0 0-3-15,0 0 1 0,20 3 1 0,-26 10-1 16,3 3-2-16,-4 1-5 0,3 1-2 16,-1 0-3-16,1 3-1 0,-3 1-2 0,2 0-3 15,-2 3-4-15,-1 1-6 0,3 1-2 0,-1 0-4 16,2 1-1-16,-3-1-1 0,5-3-2 0,-3-1 0 16,3-2 1-16,1-2 1 0,1 0 1 15,-1-4-1-15,0 2-1 0,1-3-1 0,-1-2 0 0,1-1 0 16,0-3-1-16,0-1 2 15,0-2-3-15,0 1 1 0,0-2 0 0,0 0-2 0,0-1 2 16,0-1-5-16,0-1-4 0,1 0-7 0,-1 1-12 16,0-2-13-16,0 0-22 0,0 0-29 15,0 0-46-15,0-2-70 0,0-1-207 0,0 1-720 16,-1 0-509-16</inkml:trace>
  <inkml:trace contextRef="#ctx0" brushRef="#br1" timeOffset="421217.8761">8409 11074 1232 0,'0'0'282'0,"0"0"-47"0,0 0-38 0,0 0 3 15,0 0-6-15,0 0-18 0,0 0-30 0,0 0-29 16,0 0-22-16,0 0-15 0,0 0-10 0,0 0-12 16,0 0-7-16,0 0-4 0,91-91-2 15,-78 86-6-15,4-1-1 0,-4 1-6 0,4 3-7 16,-4-1-1-16,3 3-11 0,-4 0 0 0,0 3-1 16,-3 3-5-16,1 2 6 0,1-1-4 0,-3 4-2 15,0 0 2-15,-3 4-6 0,4 1 2 16,-3 3 1-16,-2 1 1 0,-1 0 1 0,1 2 0 15,-4 1 2-15,0 1-5 0,0 1 3 0,-6 0-3 16,1 1-1-16,-3-1 2 0,-2-2-2 16,-1 0 1-16,-4-3 0 0,2 0-2 0,0-2 4 15,-4-1-2-15,3-2 0 0,-3 0 1 0,-1-2-3 16,4-1 0-16,-2-1 0 0,3-1-1 0,3-2-2 16,0-1 2-16,2-2 0 0,5-1-2 15,0-2 4-15,0-1-3 0,3-1-2 16,0 0 1-16,0 0-4 0,4 0 2 0,0 0 3 0,5 0 0 15,2 0 6-15,5-3-1 16,0-3-1-16,4-1-1 0,5 1-1 16,1-2-2-16,2 0 0 0,2-2 2 0,1 3-3 0,0-2 4 0,0-1 0 15,5 2 0-15,-5 0 6 0,-1 2-4 16,-4-1-1-16,1 2 1 0,-4 0-1 16,-3 1 1-16,-2 1-1 0,-6 1-2 0,-2 0 0 15,-4 2 3 1,-4 0-1-16,-1 0 3 0,-1 0 1 0,0 0 0 0,0 0 1 0,0 0 1 0,0 0-4 15,0 0 4-15,-1 0 0 0,0 0-5 0,0 0 7 16,-4 1-8-16,4 0-2 0,-2 0 1 16,1 0-10-16,-1 0 6 0,2-1-2 0,0 2-2 15,1-2 4-15,-1 1-15 0,1 1-15 0,0-1-26 0,0 1-46 16,0 1-89-16,0-1-299 0,1 0-780 16,-1-1-369-16</inkml:trace>
  <inkml:trace contextRef="#ctx0" brushRef="#br1" timeOffset="423103.3132">6916 15329 0 0,'0'0'324'0,"0"0"-22"0,0 0 18 0,0 0-11 0,0 0-50 0,0 0-14 0,0 0-20 0,0 0-24 15,0 0-29-15,-121 20-32 0,118-17-28 0,-3-1-22 16,4-1-19-16,1 0-8 0,1-1-7 0,0 1-8 15,0-1-7-15,0 0-4 16,1 0-4-16,3 0 9 0,2 0 12 0,4-2-3 0,0-2 0 16,7 0-14-16,-3-1-18 0,6-3 2 0,1 3-6 0,0-3 2 15,4 2 0-15,-1-1-9 16,-2 3 0-16,4-1-4 16,-4 0-1-16,0 2 5 0,-3 1-3 15,1 1-1-15,-4 1 0 16,-1 0-3-16,-5 1-1 0,1 3 3 0,-4 2 3 0,-3-1-3 0,2 3-1 0,-4 3 0 0,-1 0-6 0,-1 4 8 15,0 1 3-15,-3 3 1 0,-4 2 2 0,-2 3-5 16,0-1-2-16,-3 3-1 16,2 0 2-16,-1 1-1 0,1-1 1 0,0 1-3 15,-1-3-2-15,2 0 1 0,3 0-2 0,1-1 3 16,-2-1 4-16,3-1-5 0,1-4 2 0,-2-2-2 16,4-3-6-16,0-3 8 15,1-1 0-15,0-2 1 0,0 0-1 16,0-1-2-16,0-1-1 0,0-1-1 0,0-2 4 0,0 2 0 0,0-3 1 0,0 0-1 15,0 0-3-15,0 0 4 0,0 0-3 16,0 0 4-16,0 0 6 0,0 0-9 0,0 0 4 16,0 0-3-16,0 0-3 0,0 0 5 0,0 0-5 15,-1 0-9-15,1 0-10 0,0 0-21 0,0 0-24 16,0 1-31-16,0 1-40 0,0-1-74 0,2-1-151 16,0 0-370-16,2 0-574 0</inkml:trace>
  <inkml:trace contextRef="#ctx0" brushRef="#br1" timeOffset="423472.6721">7759 15199 674 0,'0'0'351'0,"0"0"-27"0,0 0 7 0,0 0 10 16,0 0-30-16,0 0-40 0,0 0-62 15,0 0-49-15,0 0-45 0,0 0-32 0,0 0-19 16,0 0-10-16,0 0-18 0,23-33-7 0,-23 36-3 16,0 2 0-16,0 3 5 0,0 3 2 0,-1 1-5 15,0 2-5-15,0 1-6 0,1 1-2 0,-1 2 3 16,-2 1 1-16,-2 1-5 0,4-1 1 16,-2 2-6-16,-2 0-5 0,3-1 6 15,-1 1-4-15,-2 0 3 0,3 0-2 0,0 0-5 0,-4-2 2 16,3-1-4-16,2-2 3 0,-2-1 0 15,-1-1 0-15,2-2 1 0,1-1-3 0,0-2 2 16,-1-2-3-16,-1 0 3 0,3 0-1 0,-1-2-3 16,1-1 2-16,0 0-3 0,0 0-4 0,0-1-2 15,0 1-15-15,0-1-12 0,1 1-24 16,3-1-36-16,-1 0-29 0,0-2-53 0,4-1-126 16,1 0-288-16,-5-4-569 0,3 1 52 0</inkml:trace>
  <inkml:trace contextRef="#ctx0" brushRef="#br1" timeOffset="424034.5341">8044 15195 906 0,'0'0'385'0,"0"0"-101"0,0 0-35 0,0 0 5 0,0 0-34 15,0 0-18-15,0 0-43 0,0 0-39 0,0 0-31 16,0 0-20-16,0 0-13 0,0 0-8 0,0 0-8 16,0 0-3-16,6-19-1 0,-7 24 2 0,-3 1 3 15,1 3-4-15,0 0-4 0,-3 2-9 16,3-2-5-16,-2 0-3 0,2 2 0 0,-1 0 1 16,-1 1-1-16,2-1 2 0,-3 1-5 0,3 1-1 15,-2 2 2-15,2 0-5 0,-1 2 3 0,-1 0-1 16,3-1-5-16,1 1 2 0,0 0-4 15,2-1-1-15,-1-1 2 0,0 0-2 0,1-2 1 0,6-2-2 16,-2 0-2-16,4-3 2 0,0 1-2 16,1-3 5-16,1-2-3 0,0 0 4 0,5-2-3 15,-3-2 1-15,1 0 4 0,1 0-5 0,-1-6 7 16,2-1-5-16,-1-1 0 0,2-1 1 0,-2-1-4 16,1 0 3-16,-2-3 1 0,1 0 2 15,-3 0-3-15,-1-3-1 0,-1 1 0 0,-1 2-3 16,1-2 3-16,-6 3 2 0,1-2-2 15,-3-1 2-15,-3 2-1 0,1-2-2 16,0 0 5-16,-7 1-3 0,2-1 3 0,-5 2-1 0,1 0-4 16,-2 2 0-16,-1 3-3 0,-3 1 2 15,0 1 1-15,-1 3-1 0,-4 2 0 0,2 0-2 0,0 1 0 16,-1 0-1-16,1 2 1 16,-1 3 3-16,2-1-5 0,3 0 3 0,2 1-2 15,1 0-3-15,3-2-3 0,4 2-20 0,-1-1-21 0,5 0-37 16,0 1-57-16,0-1-95 15,5 0-415-15,-2-2-822 0</inkml:trace>
  <inkml:trace contextRef="#ctx0" brushRef="#br1" timeOffset="425167.1959">14026 11441 546 0,'0'0'339'0,"0"0"34"0,0 0-50 0,0 0-12 0,0 0-13 0,0 0-38 16,0 0-46-16,0 0-47 0,0 0-48 0,0 0-31 15,0 0-22-15,15-27-23 0,-15 28-9 16,0 1-8-16,0 3 4 0,0 2 4 0,0 2 5 16,0 2 2-16,-1 2-8 0,1 1-1 15,-1 2-6-15,0 2-2 0,1 1 1 0,-1 0-8 16,-2 2 4-16,1 2-2 0,0 0-4 0,-1 1 5 16,-1 2-7-16,0 0 0 0,2 2-2 15,-4 0-7-15,3 3 3 0,-4-3-2 0,2 2 1 16,-2-4 1-1,3-1-2-15,-2-1 0 0,3-2-3 0,-2-1 1 0,3-1 0 0,0 0-2 0,-2-2 3 16,3-1-4-16,-1-3 0 0,2-2 1 0,0-3-2 16,0-2 5-16,0 0-2 15,0-3 1-15,0 1-1 0,0-3-3 16,0 0 1-16,2-2-1 0,-1 0 0 0,3 0-6 16,-2 0-7-16,0-1-12 0,6-3-18 0,0-3-25 0,1-2-32 15,3-1-47-15,-1-3-93 0,2-2-242 16,-4 2-654-16,-2 5-273 0</inkml:trace>
  <inkml:trace contextRef="#ctx0" brushRef="#br1" timeOffset="425713.2406">14136 11503 958 0,'0'0'288'0,"0"0"-46"0,0 0-17 16,0 0 11-16,0 0-7 0,0 0-22 0,0 0-44 15,0 0-38-15,0 0-25 0,0 0-14 0,0 0-7 16,0 0-8-16,0 0-11 0,125-114-10 0,-108 109-13 16,-1 2-4-16,3 1-10 0,-2 2-8 0,-2 0-2 15,1 6-8-15,-2 1 3 0,-3 2-3 0,0 4 3 16,-1 2 5-16,-2 2 1 15,-5 5 3-15,-1 1-1 0,-2 3-3 0,-4 3-1 16,-6 1 0-16,-1 1 0 0,-7 0 0 0,2-1-3 0,-2-1-1 16,-2 0-3-16,0-4 1 0,2-2 1 15,0-1 0-15,1-1-1 0,-1-3-3 16,1-2 2-16,3-3 0 0,0-3-2 0,1-2 5 0,7-2-3 16,-1 0-1-16,2-4-1 0,2 0-6 0,2-1 3 15,1-1 0-15,0 0 0 0,1 0 5 0,4 0-6 16,0 0 2-16,5 0 1 0,6 0 1 15,-1 0 3-15,6-1 0 0,5-3-2 16,-4 1-2-16,6-2 2 0,1 1-3 0,-3-3 2 16,3 1 6-16,1 1-7 0,-3-1 3 0,-2 0-3 15,-3 0-4-15,0 1 5 16,-5 1 0-16,0 1 0 0,-4-1 2 0,-3 2-2 0,-2-1 1 16,-4 0-1-16,2 2 1 0,-4 0 3 0,-2 1 2 15,1 0 1-15,-1 0-1 0,0 0 1 0,0 0-1 16,0-1 1-16,0 1 4 0,0 0-7 15,0 0 1-15,0 0-5 0,0 0-4 0,0-2 6 16,0 2-1-16,0 0-5 0,0-3-5 0,0 1-16 0,0-1-17 16,0-1-25-1,0 0-36-15,0 0-69 0,1-1-172 16,0 2-641-16,1 0-722 0</inkml:trace>
  <inkml:trace contextRef="#ctx0" brushRef="#br1" timeOffset="426427.7784">15115 11624 199 0,'0'0'655'0,"0"0"-327"15,0 0-14-15,0 0-19 0,0 0-9 0,0 0-27 16,0 0-45-16,0 0-56 0,0 0-46 15,0 0-38-15,0 0-13 0,0 0-4 0,0 0-6 16,42-48 5-16,-16 47-6 0,-1-2-5 16,3 2-4-16,-6 1-13 0,0 0-8 0,-1 1-5 0,-3 5-8 15,-4 1 2-15,1 1 0 0,-4 2-1 16,-2 1 1-16,-4 0 2 0,0 3-1 0,-4 1 5 16,-1 1 5-16,-2 3-4 0,-6 1 3 0,-3 3-4 15,-5-2-9-15,2 1 4 0,-5 0-2 0,-1-2 1 16,1 2 5-16,-2-2-9 0,-1 0 0 15,0-1-1-15,-4-2-4 0,3 1 6 16,1-3 0-16,3-3-1 0,0 0-1 16,6-2 0-16,1-2-3 0,3-1 1 0,3-1 2 15,2-1-2-15,2-3 0 0,0-1-3 0,2 0-3 0,0 1 5 16,0-2 2-16,5 1 3 0,-1-1 6 0,5 1-4 16,1-1 0-16,2 0 2 15,5 0-1-15,2-2 0 0,2-2 2 16,1-3-3-16,1 1-2 0,2-1 0 0,-1 2-2 0,-1-2 1 15,1 1 1-15,-1-1-2 0,-2 1-1 0,0 0-1 16,-1 0-5-16,0 1 7 0,-3 0-2 0,-3 2 2 16,-3-1 3-16,-1 2-6 0,-1 0-1 0,-2 1-1 15,-4-1 1-15,-1 1 1 0,2 0 2 16,-3 1 0-16,0-1-4 0,0 1 3 0,-1 0-3 0,0 0 3 16,1 0 4-16,-1 0-5 0,0-1 1 15,0 1-4-15,0 0-3 0,0-2 0 16,0 2-3-16,0-1-5 0,0 0-10 0,0 0-13 15,0 1-17-15,0-3-25 0,0 1-36 0,0-3-63 0,2 0-141 16,3 0-347-16,-3 2-573 0</inkml:trace>
  <inkml:trace contextRef="#ctx0" brushRef="#br1" timeOffset="426901.9077">15635 11498 1788 0,'0'0'340'0,"0"0"-39"0,0 0-72 15,0 0-39-15,0 0-39 0,0 0-28 0,0 0-28 16,0 0-17-16,0 0-11 0,0 0-7 16,0 0-3-16,0 0-18 0,0 0-9 0,0 0-12 15,27-49-8-15,-27 49 0 0,0 2-2 0,1 3 4 16,1 0 2-16,-1 2 1 0,1 1 1 15,3 2 2-15,-3 2-1 0,-1-1 0 0,4 2-1 16,-3 1-1-16,-1 1-10 0,0 1 9 16,1 1-3-16,-1 2 0 0,4-1 5 0,-3 0-10 0,-1 1 1 15,-1 1-3-15,0 1 1 0,1 2-1 16,-1-1 3-16,0 2-2 0,0-1-2 0,0 0 2 16,-1 0-4-16,-2-1 3 0,-2 1 1 0,2-4-4 15,2 2 0-15,-2-1-1 0,-2-1 0 0,3 0 3 16,-1-1 1-16,-2-2-1 0,4-4 2 15,-1 1-4-15,0-3 1 0,-3 1-1 0,4-4 1 0,0 1-1 16,0-1 1-16,0-2-1 0,0-1-1 16,1-1 1-16,0 1 1 0,0 0 0 15,-1-1 1-15,1 0-2 0,0-2-2 0,0-1 1 16,0 1-1-16,0-1 2 0,0 0-1 0,0 0 0 16,0 0 0-16,0 0-6 0,0 0-7 15,0 0-11-15,0 0-15 0,0 0-25 0,0-2-36 16,0-1-60-16,0 1-154 0,1-2-818 15,0 3-634-15</inkml:trace>
  <inkml:trace contextRef="#ctx0" brushRef="#br1" timeOffset="438607.0729">13547 15443 0 0,'0'0'95'0,"0"0"216"0,0 0-7 0,0 0-5 0,0 0-6 0,0 0-20 0,0 0-33 0,0 0-26 15,0 0-22-15,0 0-20 0,0 0-21 16,0 0-14-16,-4-91-12 0,4 90-15 0,0 1-12 16,0 0-17-16,0 0-27 0,0 0-17 0,0 4-6 15,-1 2-1-15,1 3 13 0,0 4 2 16,-1 1 2-16,-1 5-7 0,-3 3-8 0,2 2-5 0,1 2-4 15,-3 2-1-15,2 3-4 0,-1 0-1 16,-2 3-6-16,2-1-2 16,-2 0 1-16,1 1-4 15,0-1 3-15,-1-1 0 0,2-3-6 16,-1-1 4-16,0-3-6 16,4-1 0-16,-1-2 3 0,-1-1-1 0,1-3 2 15,1-1-3-15,1-4-1 0,0-1 0 0,0-3-3 0,0-2 7 0,0 0-5 16,0-4 2-16,0 1 0 0,0-3-6 0,0-1 8 0,0 0-4 15,0 0 3-15,1 0 3 0,-1 0-6 0,0 0 2 0,0 0-4 0,0-4-7 0,0 0-6 16,2-3-5-16,-2 1-14 0,1-2-17 0,1 0-24 16,-2-2-39-16,1 2-58 0,0 0-114 15,0-2-223-15,0 4-552 16,0 2-252-16</inkml:trace>
  <inkml:trace contextRef="#ctx0" brushRef="#br1" timeOffset="439189.7363">13614 15472 836 0,'0'0'229'0,"0"0"25"0,0 0-7 16,0 0 10-16,0 0 6 0,0 0-27 0,0 0-56 15,0 0-40-15,0 0-36 0,0 0-17 0,0 0-13 16,0 0-7-16,132-103-9 0,-113 102-12 0,-5 1-10 16,2 0-11-16,-4 2-5 0,2 5-2 15,-2 2-8-15,-1 2 5 0,-3 4-1 0,-2 3 0 16,0 1 9-16,-5 4-3 0,-1 3 1 0,-1 0-2 16,-8 4-3-16,-2-1-3 15,-6 1-2-15,1 0 0 16,0 0-2-16,-4-2 1 0,1-1-3 0,-2-4-3 15,1-1 3-15,0-4-2 0,0-1 3 0,2-2 3 0,3-1-3 0,-2-1 1 0,6-3-1 16,2-2 0-16,4-1 2 0,-2-1-3 16,6-1 1-16,1-3-3 0,0 1 1 0,0 0-2 15,1-1 1-15,7 2 3 0,-1-2-1 0,5 0 6 16,2-2-3-16,4 0-1 0,3 0 4 0,0-2-6 0,3-1 3 16,2-1 1-16,0-2-6 0,0 1 1 15,3 1-3-15,-3-2-1 0,0 1 4 16,-2 1-2-16,0-1 0 0,-4 0-3 0,-3 2-1 0,-1 1 0 15,-5 1 0-15,-1-1 3 0,-3 2-2 16,-4 0 2-16,-3 0-3 0,1 0-1 16,-1 0 5-16,0 0-1 0,0 0 2 0,0 0 6 0,0 0-7 15,0 0 3-15,0 0-2 0,0 0-3 16,-1 0 4-16,1 0-3 0,-1 0 3 0,0 0-5 16,0 0 6-16,-1 0-6 0,-1 0-1 0,2-1-1 15,0 1-13-15,-2-1-2 0,0 0-15 16,1-1-15-16,1-1-15 0,0 2-39 31,0-3-50-31,1 3-117 0,-1-2-312 0,1 1-600 16,0 1-70-16</inkml:trace>
  <inkml:trace contextRef="#ctx0" brushRef="#br1" timeOffset="439911.251">14598 15458 1175 0,'0'0'294'0,"0"0"-10"0,0 0-34 0,0 0-8 0,0 0-5 0,0 0-35 0,0 0-42 0,0 0-32 16,0 0-37-16,0 0-9 0,0 0-16 0,0 0-15 0,0 0-7 0,18-38-14 15,-18 41-6-15,0 0-4 0,0 4 9 0,1 1-2 16,-1 5 5-16,1 2 3 0,-1 0-11 0,0 5 4 16,0-1-5-16,-1 1-5 0,-5 0 4 0,3 1-8 15,1 2 0-15,-4 1-1 0,4 1-7 0,-5 0 3 63,4 1-5-63,-5-2 4 0,4 0 1 15,-3 0 1-15,2-3 0 0,-1 1-6 0,-2-3 2 0,5-1-4 0,-2-1 2 0,0-2 2 0,3-1-7 0,-1 0 8 16,0-3-5-16,1 0-4 0,1-2 13 0,-1 0-12 0,0-1 6 0,-1-1-2 0,2-1-7 0,1 0 5 16,-1-4-2-16,1 0 3 0,0-1-2 0,0-1 2 15,0 0 2-15,0 0-4 0,0 0 10 0,0 0-10 0,0 0 4 0,0-1 3 16,0-1-12-16,0-2 10 0,0 0-11 0,1-2-5 16,0 0 1-16,4 0-16 0,-3 0-7 0,-1 0-8 15,2-1-17-15,1 0-11 16,-1 0-30-16,-2 0-41 0,1-1-77 0,3 0-178 0,-3 4-458 15,-2 1-814-15</inkml:trace>
  <inkml:trace contextRef="#ctx0" brushRef="#br1" timeOffset="440580.9454">14800 15524 709 0,'0'0'357'0,"0"0"-37"0,0 0-33 16,0 0-39-16,0 0-31 0,0 0-30 0,0 0-38 15,0 0-35-15,0 0-29 0,0 0-25 0,0 0-12 16,0 0-5-16,0 0 4 0,0 0 2 0,22-83-3 15,-5 75 1-15,2 1-10 0,2 0-1 0,1 1-1 16,1 1-5-16,-2 1 1 0,1 0-5 0,0 0-4 16,-6 4-1-16,2 0-6 0,-6 0-2 15,-1 5-5-15,-1 3-2 0,-3 1 1 0,-4 2 4 16,-2 3 8-16,-1 2 0 0,-2 3 2 0,-7 1-5 16,-2 0-3-16,-6 1 0 0,2 1-2 15,-3-1-1-15,-2 1-2 0,1-3-5 0,-1 1 3 16,3-4-5-16,1-1 4 0,-2-5 1 0,6 3-2 15,2-5 5-15,0-1-7 0,6-4 0 16,-1 0-2-16,3-3-1 0,2 0 3 0,0 0-2 16,2 0 1-16,5 0 2 0,3-4-4 0,2-1 6 15,3-2-5-15,2 2 2 0,6-1 3 0,-2-1-7 16,1 2 5-16,-1 1-4 0,0-1 0 16,-1 3 3-16,0 0-2 0,-1 2 1 0,-3 0-2 15,0 2 1-15,-3 4-2 0,-3 1 1 16,-2-1 2-16,-4 4 0 0,1 0 2 15,-4 2-1-15,-1 0-2 16,0 1 5-16,-7 2 0 16,-2 0 3-1,-1 0 0-15,-1 2-1 0,-2-1 4 0,0-4-3 0,-3 1 1 16,3-1 0-16,-3 1-1 0,3-1 0 0,-4 0-2 16,3-2-2-16,-4 1 0 15,4-2 1-15,-4-1 3 0,-1-1-1 0,1 0 1 0,1-1-5 0,0-1 0 0,-1-2 2 0,4 1-1 0,-2-1-2 16,4 1 1-16,0-2-4 0,1 0 4 15,2-2-1-15,0 0 2 0,1 0 3 0,5 0-3 16,0-2 1-16,-1 1-7 0,2-3-1 0,2 1-7 0,0-1-5 0,0 0-12 16,0 0-23-16,0-3-28 0,4 0-56 0,2-1-97 15,1 2-396-15,-4 1-705 0</inkml:trace>
  <inkml:trace contextRef="#ctx0" brushRef="#br1" timeOffset="442023.5148">19953 15032 933 0,'0'0'464'0,"0"0"-128"0,0 0-68 0,0 0-12 0,0 0-38 0,0 0-32 16,0 0-54-16,0 0-47 0,0 0-24 0,0 0-11 16,0 0 0-16,0 0 4 0,-27 36 0 15,25-20-3-15,1 2-2 0,-2 0-2 16,1 4-8-16,-2 2 0 0,3 1-2 0,-6 3-8 16,4 1 1-16,-2-1-7 0,0 4-1 0,-3-1-3 15,1 0-4-15,-1-1 0 0,0-3-4 0,-1 0 1 16,-2 0 3-16,3-3-4 0,-1 0-2 15,1-2-6-15,0-3-6 16,1-1 5-16,2-1 1 0,0-3 3 0,-1-2 1 0,2-2-3 16,2-1-3-16,0-5-2 0,1 1 3 0,1-3-1 15,0-1 2-15,0 0-2 0,0-1-6 0,0 0 2 0,0 0-7 16,0 0-3-16,0-1-2 0,0-2-18 0,1-1-11 16,2 0-20-16,-1-3-27 15,4 0-31-15,-2-1-55 0,1-2-94 0,-1 2-217 16,1 1-564-16,-3 2-209 15</inkml:trace>
  <inkml:trace contextRef="#ctx0" brushRef="#br1" timeOffset="442682.8249">20036 15115 651 0,'0'0'345'0,"0"0"-35"0,0 0-59 15,0 0-11-15,0 0-16 0,0 0-17 0,0 0-36 16,0 0-36-16,0 0-29 15,0 0-29-15,0 0-19 0,0 0-13 0,0 0-10 0,75-79 0 0,-63 76-3 16,2 2-2-16,-3 0-3 16,3 1-8-16,-3 0-8 0,-1 2-3 0,-2 3-6 0,0 3 2 15,-2 1 2-15,-3 2 1 0,-1 3 3 0,-2 0 1 16,0 0 1-16,0 0 2 0,-5 2 1 16,-2 2-4-16,-2-1 1 15,-1 0-3-15,-1 1-3 0,-1-1 5 0,-2-1-4 0,0 1 4 0,-3-1 0 16,2-1-7-16,-2-2 1 0,4-2-4 0,1-1-3 15,1-3 6 1,4-3-1-16,1-1 0 0,2-1 2 0,3-2-4 0,1 0-2 0,0 0 2 16,0 0 4-16,5 0 0 0,1 0 0 0,3 0-3 15,2 0-7-15,0 0 8 16,3 0-1-16,2 0 3 0,-2 0 4 0,0 3-13 0,-1 2 4 16,1-1-3-16,-2 2-1 0,0 1 8 15,-1 1-3-15,-1-1 0 0,-3 2-2 0,-2 0-2 16,0 1 2-16,0-1 5 0,-5 2 9 0,0 0-4 15,0 0 4-15,0 1-2 0,-5-1-2 0,-1 0 11 16,-3 0-4-16,0 0 0 0,-3 0 2 16,2-2-8-16,-2 0-2 15,-1-2-1-15,-1 1-1 0,1-3 0 0,-1 0 4 16,-2-1-2-16,2 1-2 0,-1-1 5 16,3-3-8-16,-3 2 5 15,1-2 2-15,3-1-8 0,-2 0 4 0,2 0-4 0,0 0-4 0,2-1 6 0,2-3-2 16,-1 2 3-16,2 0 0 0,1-2-11 15,3 2-9-15,-1-1-18 0,2-1-31 0,1 0-50 0,0-1-76 16,1-1-145 0,3 2-371-16,-3 0-636 0</inkml:trace>
  <inkml:trace contextRef="#ctx0" brushRef="#br1" timeOffset="443318.7141">21020 15154 0 0,'0'0'619'0,"0"0"-181"0,0 0-79 0,0 0-38 15,0 0-29-15,0 0-29 0,0 0-38 0,0 0-50 16,0 0-47-16,0 0-39 0,0 0-28 16,0 0-18-16,0 0-9 0,0 0 10 0,7-6-1 15,-10 12 5-15,1 1 0 0,0 3-10 16,-3 2 3-16,1 2-5 0,1 1-3 16,-3 1 2-16,3 0-9 0,-3 2-3 0,3 0 0 15,-4 1-8-15,4 0 2 0,-2-1 1 0,1 1-6 16,2-1 0-1,-1-1 1-15,0 0-6 0,1 0 5 0,1-2-1 16,-1 0-6-16,-1-1 1 0,2-1-4 0,1-1-1 0,0-1 2 16,-2-2-2-16,2 2 4 0,0-2-2 15,-1-1-3-15,0 1 1 0,1-2 0 0,0-2 0 0,-1 1 3 0,0-2 1 16,-1 1-2-16,1-3-3 16,-2 2 3-16,2-3-4 0,0 1 4 0,1-1-1 0,-1 0-6 15,-2-1-1-15,2 0-8 0,-1 0-4 0,1 0-6 16,0-1-15-16,0-2-14 0,0 1-26 0,-3-2-36 15,3 1-44-15,-1-2-73 0,1 1-131 16,1-1-287-16,0 1-458 0,0 1 308 16</inkml:trace>
  <inkml:trace contextRef="#ctx0" brushRef="#br1" timeOffset="443991.711">21249 15261 0 0,'0'0'0'0,"0"0"0"15,0 0 41-15,0 0 263 0,0 0-5 0,0 0-27 16,0 0-43-16,0 0-38 0,0 0-19 0,0 0-12 15,0 0-2-15,0 0-5 0,0 0-11 16,0 0-13-16,8-12-18 0,-8 12-16 0,0 0-10 16,2 0-6-16,-2 0 0 0,0 0-3 0,0 0-11 15,0 0-8-15,0 0-13 0,0 0-9 0,0 1-4 16,0 0-8-16,0 0 0 0,0 3 0 16,0 1 6-16,0 2 2 0,0 0-1 0,-2 2-2 15,0 2-7-15,2 1 1 0,-1-3-8 0,0 4-2 16,0-3 2-16,1 3-3 0,0-1 2 0,0 0-2 15,0-1-6-15,0-1-1 0,1 1-3 0,1-3 2 16,2 0-1-16,1-1 2 0,1-1 1 16,0-2-3-16,1 0 4 0,0 0-4 0,1-2 3 0,1-1 1 15,1-1-6-15,-1 0 3 16,2 0-4-16,-1-1-2 0,0-2 4 0,0 0-3 0,-2-2 4 16,-2 1-1-16,-1 0-2 0,-3-1 0 15,3 1-1-15,-3-1 2 0,0 0 1 0,-2 2 1 16,1-2 0-16,0 1-3 0,0-1 7 0,1 2-7 15,-2 0 4-15,2 0 4 0,-2 2-9 0,0-1 9 16,0 1-6-16,0 0 1 0,0 0 3 0,0 1-3 16,0 0 6-16,0 0-5 0,0 0 1 15,0 0-1-15,0 0-2 0,0 0 4 16,0 0-7-16,0 0 6 0,0 1 1 0,0 3-4 16,0-1 10-16,-2 4-5 0,0 1 0 0,0 1 2 15,1 2-7-15,0-1 5 0,-2 3-2 16,-2 1 1-16,4 0 3 0,-1 0-4 15,-2 1 2-15,0 0-4 16,2-1 2-16,-4 2-5 0,3-1 3 0,-2 0 4 16,0 0-8-16,-2-1 7 0,4-2-6 0,0 0-2 0,-2-3 2 0,3 1-13 0,1-1-6 15,0-1-17-15,-1-1-31 0,2-1-28 0,0-3-60 16,0 1-100-16,0-1-239 0,0-1-633 16,0-2-98-16</inkml:trace>
  <inkml:trace contextRef="#ctx0" brushRef="#br1" timeOffset="446370.4681">23134 12658 0 0,'0'0'368'0,"0"0"31"0,0 0-73 0,0 0-18 0,0 0-38 0,0 0-29 0,0 0-35 16,0 0-35-16,0 0-32 0,0 0-23 15,0 0-30-15,-12-14-19 0,14 13-15 16,0 0-7-16,3-1 3 0,-1 1 0 0,2-2-3 16,-1 2-5-16,4 0-2 0,-1-1-6 0,2 0-3 15,1 2-2-15,-1 0-9 0,1 0-1 0,0 0-5 16,-1 2-6-16,2 1 3 0,-1 1-2 16,-1 0-1-16,1 0 1 0,-2 2-5 0,-1 0 0 15,-1 1 0-15,-4 1 3 0,3 1-1 0,-5 2 1 16,-1 0 0-16,0 1-3 0,0 3 5 15,-5-1 0-15,-1-1 3 16,-4 2 7-16,-3 0-6 16,-1 3-2-16,-3-2-1 0,1 3-8 0,-4 0 7 0,-1 0 1 15,-3-1-1-15,2 1 2 16,1-2-3-16,0-1-2 0,0-2 1 16,2-1-1-16,-1-1-1 0,4-1 2 0,1-3-2 15,3 0-7-15,1-1 9 16,2-2-4-16,1-1 2 0,3-1 10 15,0 0-12-15,4-1 2 0,1-1-3 0,0-1-2 0,0 0 5 0,0 2 2 0,0-2 1 0,0 0 8 0,6 3-1 16,0-2 3-16,2 2 3 0,3-3 2 0,4 0-2 0,-1 0 0 16,3 0-4-16,-2 0-6 0,5 0 3 0,-3 0-2 15,2 0 0-15,-3 0-2 16,1 0-2-16,-2-2-1 0,2 1-3 0,0 0-2 0,-3 0 4 16,2-1-2-16,-3 2 3 0,-1-2-3 0,-2 1 0 15,0 1-1-15,1 0 0 0,-2 0 2 16,0-1-1-16,-2 0 0 15,-3 1-2-15,3-1-4 16,-3-1 6-16,2 2-1 0,-2-1 3 0,1 1 5 0,-1-1-8 0,-1 0-3 0,3-1-1 16,-4 0-6-16,3 1-1 0,-1-3-3 0,-1 2-9 0,3-1-14 15,-4 0-10-15,5-1-22 0,-3 1-25 0,-2-1-32 16,3 1-65-16,-3-2-129 0,-1 0-268 16,1 2-513-16,-2 0 114 0</inkml:trace>
  <inkml:trace contextRef="#ctx0" brushRef="#br1" timeOffset="446868.9479">23491 12609 571 0,'0'0'551'0,"0"0"-120"0,0 0-104 0,0 0-36 0,0 0-44 16,0 0-44-16,0 0-43 0,0 0-41 0,0 0-26 15,0 0-17-15,0 0-21 0,0 0-14 16,0 0-10-16,0 0-4 0,7-24-3 0,-6 25 0 0,0 2-2 16,0 0 0-16,-1 2 3 15,0 2-1-15,1 1 1 0,-1 1 0 0,0 3-3 16,0-1-3-16,-1 3-2 0,-2 1-4 0,-2 1 2 16,3 0-1-16,-1 0-1 0,-4 0-2 0,4 2-2 15,-3-1-3-15,3 1 1 0,-1 1 1 16,-1-2-3-16,1 2 1 0,-3-2-1 0,4 1-3 15,-2-1 1-15,2 1-1 0,-3-3 2 0,3 2 1 16,0-2-3-16,-4-1 0 0,4 0-2 0,-3-1 0 16,4 0 3-16,-1-1 1 0,-2-2-2 15,4-1 2-15,-2-1-1 0,-1-1-1 0,3-2 1 0,-2 1 2 16,3-1-5-16,-1-3 3 0,0 1-1 16,0-2-4-16,1 0 6 0,0 0-3 0,0-1 2 15,0 1 1-15,0-1-4 0,0 0 1 16,0 0-1-16,0 0 0 0,0 0 2 0,0 0 4 0,0 0-1 15,0 0 2-15,0 0-2 0,0 0-2 16,0 0 0-16,0 0 1 0,0 0-4 0,0 0-3 0,0-1-8 16,0-1-13-16,0 0-12 0,0-2-16 15,0 1-24-15,2-1-33 0,0-2-55 0,4 2-139 16,-3 0-396-16,-2 2-738 16</inkml:trace>
  <inkml:trace contextRef="#ctx0" brushRef="#br1" timeOffset="448398.1206">24049 12727 0 0,'0'0'0'0,"0"0"0"0,0 0 84 0,0 0 212 0,0 0-28 0,0 0-31 16,0 0-31-16,0 0-39 0,0 0-32 0,0 0-25 16,0 0-6-16,0 0-2 0,0 0 9 15,0 0 7-15,-52-33 2 0,51 32 1 16,0-2-8-16,1 1-6 0,-1-1-7 0,1 1-11 0,-2 1-6 16,0-1-7-16,2 1-5 0,0 0-5 15,0 0-4-15,0-1-4 0,0 1-10 0,0 0-6 16,4-1-12-16,-1-1-7 0,4 1-5 15,0-2-7-15,6 1 5 0,-1-1-1 0,2 1 1 16,2-1 6-16,-2 2-3 0,2 0-2 16,-2 0 0-16,1 1-5 15,-1 1-2-15,-3 0-2 0,1 0-1 0,-3 0-2 0,1 2-1 16,-2 2 1 0,-3 1-3-16,1 1 5 0,-3 1-5 0,2 1 1 0,-3 1 2 0,-2 2-9 15,0 1 10-15,0 0 0 0,-2 3 2 0,-4 0 5 0,1-1-3 0,-5 4-1 16,-2-1-1-1,-1 2-1-15,-3 1 0 16,-3 0 0-16,1 0-1 0,-3 0-4 0,0-1 4 0,0-1 1 0,-1-2-1 16,0-2 3-16,4-1-3 0,0-3-2 15,0 2 0-15,4-2-7 0,-1-1 5 0,3-2 0 0,2 0-1 16,2-3 9-16,3 1-7 0,-1-1 0 16,4-2-1-16,1-1-7 0,1-1 5 0,0 0 0 0,0 0 1 0,0 0 1 0,0 0-1 15,0 0 1-15,2 1 0 0,6-1 8 0,0 1-3 16,3-1-1-16,3 0 3 15,4 2-11-15,2-2 10 0,1 0 1 0,0 0-4 16,5 0 10-16,-3 0-8 0,-1-2 0 0,-2 2-1 16,1 0-2-16,-3 0-2 0,1-1 0 0,-3 1 1 15,0 0-3-15,-3 0 3 16,-1 0 0-16,-1 1-2 0,-3-1 9 0,-1 0-8 0,-3 0 0 0,1 0 3 16,-3 0-12-16,-1 0 10 0,1 0-1 15,1 0 0-15,-2-1 7 0,1 0-6 0,0 0 2 16,0 1-1-16,2-2-2 0,-2 2 0 15,1-2-2-15,2 0 3 0,-2 1-4 0,0-2 3 16,2 0 1-16,-1 1-5 0,0 0 9 0,0-1-4 16,-2 2-2-16,-1 0 3 0,2 0-4 0,-1 0 3 15,-1-2-1-15,0 1-1 0,-1 0 4 0,0-1-7 16,1 2 1-16,-1 1-5 16,0-1-4-16,0 0-10 15,0-2-9-15,0 1-8 0,0-1-18 0,0-1-17 0,0 1-31 0,0-1-54 16,-2 0-99-16,1 1-220 0,-3-1-631 15,3 2-260-15</inkml:trace>
  <inkml:trace contextRef="#ctx0" brushRef="#br1" timeOffset="449128.0278">24462 12704 0 0,'0'0'0'0,"0"0"261"0,0 0 118 15,0 0-25-15,0 0-39 0,0 0-32 0,0 0-39 16,0 0-24-16,0 0-26 0,0 0-24 0,0 0-26 0,0 0-23 16,0 0-14-16,34-75-10 0,-34 73-8 15,0 0-5-15,0 0-8 0,0 1-6 0,0 0-9 16,0 1-7-16,0 0-9 0,0 0-12 0,0 0-6 15,0 0-10-15,0 0-5 0,0 0-4 16,0 1-4-16,-1 3 1 0,-1 2-2 0,0-1 1 16,-3 4 1-16,1 2-2 0,-2 0 4 0,2 3-2 15,-3-2 4-15,1 3-5 0,1-1 1 16,2 2 3-16,-1-4-3 0,3 2 2 0,1-1-2 16,0-2-4-16,0 1 2 0,3-2-2 0,1-1 2 15,0-1 2-15,2 0 0 0,-2-1 0 0,4-2-2 16,-3 0 1-16,1-2 2 0,0 0 0 15,-2 0 2-15,4-1-2 0,0-2 0 0,-3 0-1 0,5 0-1 16,0-3 2-16,0-2-2 0,0 0 0 16,1 0-2-16,-1-1-3 0,0-1 2 0,0-1 0 15,-2-2 0-15,0 2 1 0,-4-2 0 0,3 2 0 16,-3-1 0-16,1 0-2 0,-2 0 2 0,-1 2 0 16,-1-1 3-16,1 2-3 15,-2 0 0 1,2 0-2-16,-2 2 0 0,0 0 5 0,0 2-2 0,0 2 2 0,0 0 0 15,0 0-4-15,0 0 2 0,0 0-1 0,0 0 0 0,0 0 1 16,0 0-4-16,0 0 1 0,0 2 0 0,0 2-2 16,-2 0 3-16,-1 2 0 0,3 1-1 0,-2 1 0 15,1-1 0-15,-1 0 0 0,0 1 1 16,0 0 1-16,1 2-1 0,1 1 2 16,-2 2-2-16,2-1-2 0,-1 1 2 0,0 1-2 15,-3-1 3-15,1 3 0 0,2-2-2 0,-1 1 2 16,0 1-2-16,-3-2 1 15,4 1 1-15,-1 0 0 0,-4-1 1 16,5 1-1-16,-1-1 0 0,0-4 0 0,-3 0-1 0,4 1 2 16,0-3-4-16,-1 1-6 0,1-1-10 0,0 0-13 0,-1-1-9 15,-1 0-15-15,2-2-16 0,-1-1-23 16,0 0-45-16,-2 0-79 16,3-2-242-16,0 1-698 0,0-3-274 15</inkml:trace>
  <inkml:trace contextRef="#ctx0" brushRef="#br1" timeOffset="449779.2472">23937 13207 0 0,'0'0'0'0,"0"0"376"16,0 0-24-16,0 0-59 0,0 0-43 0,0 0-45 15,0 0-28-15,0 0-24 0,0 0-12 0,0 0-11 16,0 0-21-16,0 0-16 0,0 0-11 0,0 0-10 16,-28 21-3-16,28-20-8 0,0 0-7 15,0-1-2-15,0 0-4 0,0 2 2 0,0-1 3 16,4 1 1-16,0 0 0 0,2-1-3 0,-1-1-5 15,4 1-7-15,2-1-4 0,0 0-4 0,4 0 0 16,-1 0 2-16,5 0-7 0,0 0 1 16,0 0-7-16,2-2-4 0,1 0 1 0,1-1-2 15,4 1-1-15,-2-1-2 0,4-1-2 0,-1 0-2 16,3 3-1-16,-1-3 1 0,0 1 0 16,-1 0 0-16,-4 0-1 0,2 1-3 0,-4-1 2 15,-2 3-2-15,-1-2 1 0,0 1 4 0,-7 0-5 16,2 1 0-16,-4 0 1 0,-2 0-4 15,1 0 6-15,-5-1-2 0,2 1 2 0,-5-2 0 16,3 2-3-16,-4 0-1 0,-1 0 0 0,1 0 0 16,-1 0 0-16,0 0 2 0,0 0-2 0,0 0 0 0,0 0 1 15,0 0 0-15,0-1 1 16,0 1 4-16,0 0-5 0,0-1 0 0,0 1-5 16,0 0-9-16,0 0-9 0,0 0-19 0,-2 0-39 15,-1-1-63-15,-1 1-134 0,1 0-495 16,-2 0-947-16</inkml:trace>
  <inkml:trace contextRef="#ctx0" brushRef="#br1" timeOffset="450507.8351">23824 13569 650 0,'0'0'293'0,"0"0"0"0,0 0-24 0,0 0-11 16,0 0-9-16,0 0-24 0,0 0-31 15,0 0-40-15,0 0-31 0,0 0-20 0,0 0-16 16,0 0-10-16,0 0-6 0,88-51-8 0,-76 48-7 16,-1 2-8-16,0 1-12 0,-3-2-8 15,-2 2-10-15,2 0-5 0,-2 0-4 0,-1 0-3 16,-3 4 0-16,3 0-1 0,-3 2 1 0,-1 1-2 15,-1 2 4-15,0 1-1 0,0 6 1 0,-3 0 3 16,-5 3-2-16,-3 1 3 16,-2 3-1-16,-4 0-3 0,3-2 0 0,-3 0-3 15,-1 0 1-15,2-3 1 0,-2 0-1 0,0-3 1 16,3-2-1-16,0-2-1 0,3-2-5 16,0-2 0-16,3 0 2 15,1-1-6-15,-1-2 8 0,6 1-1 0,-3-2-2 16,4-1 5-16,2-1-5 0,0-1 1 0,0 1 1 0,0-1-3 0,0 0 2 15,0 1 1-15,2 2 3 0,3-2 2 0,-1 0 1 0,4-1 4 16,-1 0-5 0,2 1 7-16,-2-1-5 0,8 0 0 0,-2 0 0 0,3 0-9 0,-1-1 6 15,5-1-2-15,-1-1-2 0,0 0 5 16,2 0-6-16,0 0 2 0,0-1-1 0,1 0-2 16,0 0 1-16,-2 2-3 0,0-1 4 0,-1 1 1 15,-3 0 2-15,-4 0 1 0,0 0-7 0,-2 1 4 16,-3-2-4-16,-1 2 0 0,-1 1 4 0,-2 0-4 15,-2-1 3-15,-1 1-2 0,1 0-2 16,-1 0 5-16,0 0-2 16,3-2 2-16,-3 2-1 0,1-1-2 0,0 0 0 15,1-1-3-15,-1 0 0 0,4 0-3 0,-3 0-2 0,2-2-4 0,-1 2-9 16,0 0-3-16,-1-1-16 16,0 1-11-16,-1-1-19 15,3 1-37-15,-3-1-58 0,0 0-160 16,-1 1-427-16,1-1-723 0</inkml:trace>
  <inkml:trace contextRef="#ctx0" brushRef="#br1" timeOffset="451042.6396">24295 13403 1101 0,'0'0'1008'0,"0"0"-695"16,0 0-71-16,0 0-42 0,0 0-61 15,0 0-30-15,0 0-37 0,0 0-24 0,0 0-12 16,0 0-3-16,0 0 3 0,0 0-2 0,0 0-4 16,0 0-6-16,6 62-4 0,-5-48-2 15,0-2-7-15,0 0 2 0,4 0-4 0,-1-1-4 0,2-2 7 16,-1 1-6-16,2-4 2 0,1 0 3 16,3-3-4-16,-1-1 5 0,1 0-1 0,2-2-1 15,-2 0 0-15,6-3-2 0,-4-2 0 16,4-3-3-16,-3 0 2 0,2-3-5 15,-4 2-1-15,-2-2 1 0,1 2-5 0,-3-2 7 0,-3 1-1 16,2-1-2-16,-5 2 8 0,2 1-6 16,-2 0 2-16,-1 2 2 0,-1 1-3 0,0 1 3 15,0 2 2-15,0 1 7 0,0-1 4 0,0 2 2 16,-1 0-2-16,1 0-7 0,0 0 0 0,-2 0-9 16,-1 3-2-16,2 4 1 0,-1 2-12 0,-1 3 12 15,-2 2-2-15,1 1-3 0,-2 3 8 0,2 0-6 16,-5 2 2-16,2 0 1 0,0 1-4 15,0 3 3-15,-2 0-4 0,0 0 3 0,-1 0-1 16,-1 1-3-16,1-2-6 0,0-1-25 0,0-2-24 16,1 0-52-16,4-2-80 0,-3-1-238 0,0-8-857 15,6-1-385-15</inkml:trace>
  <inkml:trace contextRef="#ctx0" brushRef="#br1" timeOffset="451958.8665">22832 13737 0 0,'0'0'199'0,"0"0"209"15,0 0-88-15,0 0-25 0,0 0-48 0,0 0-25 0,0 0-41 16,0 0-34-16,0 0-31 0,0 0-24 0,0 0-14 15,0 0-11-15,0 0 5 0,-40-5 7 16,39 3 12-16,1 1 14 0,0 1 2 0,0 0-7 16,0-2-15-16,0 2-24 0,1-1-21 0,4 0-15 15,-1 0-6-15,5-1-4 0,2 1 2 16,3-2 4-16,1 3-2 0,0-2 4 0,1 2-8 16,-4 0-2-16,4 0-5 0,-4 2-3 15,-1 3 0-15,-1-2-3 0,-2 3 0 16,-4 1-1-16,2 2 2 15,-5 2 0-15,-1 2 2 16,0 2 2-16,-9 1 2 0,1-1-1 0,-3 3-1 0,-1-1 0 0,-2 2-3 0,-5 0 2 16,0-1 1-16,-2 2-2 0,-2-2 1 0,-2 0-1 0,4 1-1 15,-2-3-3-15,2-1 3 0,3-4 0 0,0 0 0 16,6-4 4-16,1-1-5 0,2-1 1 16,5-1-2-16,-1-2-4 15,5 1 6-15,0-2 0 0,0 0 3 0,0 1 3 0,5-2-1 0,-1 1 1 0,4-1 1 16,2 0 1-16,0 0-2 0,2 0 0 0,2 0-2 15,2 0-5-15,1 0 3 0,-2-3-2 16,3 1-1-16,-1-1 6 0,-1 1-8 0,1 1 2 16,-4 1-4-16,3-1-4 0,-2-1 8 15,-3 1-3-15,1 0 0 16,-2-1 2-16,0 1-4 0,1-1 2 0,-1 0 0 16,0 0 1-16,0-1 1 0,-1 2 2 0,0 0-2 0,2-1-3 0,-2 1 3 15,0-2-2-15,2 0 2 0,-2 2 4 0,1-2-6 16,0 1 0-1,1-1-1-15,-2 3-3 0,0-2 5 0,-3 1-1 0,1 1-1 16,-4 0-6-16,1 0-7 0,-2-2-7 0,-2 2-7 16,1-1-3-1,-1 1-8-15,0 0-10 0,0 0-12 0,0 0-18 0,0 0-14 0,0 0-23 0,-1 0-40 16,-1 0-81-16,-1-1-160 0,2 1-324 0,0 0-428 0</inkml:trace>
  <inkml:trace contextRef="#ctx0" brushRef="#br1" timeOffset="452484.6805">23219 13659 1143 0,'0'0'398'0,"0"0"-51"0,0 0-31 0,0 0-56 16,0 0-46-16,0 0-57 0,0 0-50 0,0 0-32 15,0 0-17-15,0 0-9 0,0 0-2 0,0 0-1 16,0 0-2-16,0 0 0 0,29 17-2 16,-25-9-2-16,-3 3-4 0,0 1-8 0,0-1-5 15,-1 3-3-15,0 0-2 0,0 1-1 0,-1 1-2 16,-1 0-4-16,-3 2 0 0,1 1-5 16,-2-1 0-16,2 3 0 0,-3 0 0 0,3-1 2 15,-2 0-5-15,3 0 1 0,-3-4-2 0,2 1 1 16,-1-2 5-16,3-1-5 0,1-2 0 0,-2-2 0 15,-1 1-10-15,2-2 11 0,2 1-2 0,-2-3 3 16,1-1 6-16,0 0-11 0,0 0 1 16,1-2-1-16,-3 1-2 0,2-2 4 0,1 1-2 15,0-1-6-15,0 0-4 0,0 0-8 0,0-2-7 16,0 0-6-16,0 1-5 0,0-1-22 16,0 0-24-16,0-1-46 0,0 1-91 0,0-1-249 15,0 0-709-15,0 0-208 0</inkml:trace>
  <inkml:trace contextRef="#ctx0" brushRef="#br1" timeOffset="453831.8532">14997 12796 1006 0,'0'0'345'0,"0"0"7"0,0 0-39 16,0 0-16-16,0 0-38 0,0 0-46 0,0 0-43 16,0 0-25-16,0 0-27 0,0 0-26 15,0 0-25-15,0 0-26 0,-43-29-15 0,54 22-6 16,6 0-2-16,2-3 4 0,2 3-1 15,0 0-3-15,2 4-4 0,3 0-3 0,-3 3-4 0,-2 0-2 16,0 7 5-16,-3 3-6 16,-5 0 1-16,-1 4-3 0,-4 1-8 0,-1 2 11 0,-4 3 0 15,-3 3 4-15,-1 0 6 16,-8 4-7-16,-3 2-1 0,-6 1-1 16,-2 0-2-16,-2 1 1 0,-2 0 1 15,-2 0 0-15,1-2-1 0,-1-2-2 16,1-2-1-16,1-2-1 0,2-2 5 0,2-5-4 0,6 0 1 15,-2-5-2-15,6-2-4 0,5-3 5 0,0-1 0 0,4-3-1 16,1-1 2-16,0-1-4 0,0 0 3 0,6 0 0 0,1 0 4 16,6-4 2-16,2-2 0 0,4-1-2 15,0-1-2-15,3-1-1 16,0-1 0-16,-1 3 2 16,4-3 0-16,-2 1 0 0,0 0-2 0,2-1 0 0,-1 1-4 15,-1 2 2-15,1 1 0 0,-4-1 0 0,-4 2 1 0,1 0 0 16,-3 3-3-16,0 0 0 0,-2 0 3 0,-3 2-2 0,0-1-3 0,-4 1-7 15,4 0-10-15,-2 0-11 0,-3 0-13 16,3 0-15-16,-3 0-17 0,4 0-37 0,-4-2-45 16,3 0-115-16,1-2-265 0,-4 3-601 0,2-2-164 15</inkml:trace>
  <inkml:trace contextRef="#ctx0" brushRef="#br1" timeOffset="454299.753">15549 12594 1967 0,'0'0'483'0,"0"0"-165"0,0 0-105 15,0 0-43-15,0 0-36 0,0 0-23 0,0 0-27 16,0 0-35-16,0 0-15 0,0 0-5 0,0 0-1 16,0 0 6-16,0 0-1 0,0 0-3 0,28 43-6 15,-24-25-2-15,-3 5-3 0,-1-1-2 0,0 4 0 16,0 1-2-16,0 0 2 0,-2 2-4 0,-4-1-1 15,-2 2 0-15,4 0-3 0,-5 1 3 16,1-2 1-16,-2-1-6 0,3 2 0 0,-5-4-4 0,5 0-3 16,-4 0 2-16,2-3 2 0,-1-1 1 15,1-3-3-15,1-1 2 0,0-1-5 16,4-3 2-16,-3-2 1 0,5-1-3 0,0-3 2 0,2-2-6 16,-1-2-7-16,1 0-3 0,0-2-11 15,0-2-9-15,0 0-10 0,3 0-15 0,-1-3-19 16,5-3-36-16,-2-4-75 0,2 0-246 0,-2 1-815 15,-2 2-435-15</inkml:trace>
  <inkml:trace contextRef="#ctx0" brushRef="#br1" timeOffset="454906.407">13646 12777 597 0,'0'0'611'0,"0"0"-182"0,0 0-72 0,0 0-47 15,0 0-63-15,0 0-45 0,0 0-53 16,0 0-36-16,0 0-27 0,0 0-26 0,0 0-17 15,0 0-11-15,0 0-4 0,0 0 3 0,44-36 3 16,-40 48 3-16,-2 1-2 0,1 3-3 16,0 0-1-16,-3 2-8 0,0 2-2 0,0 1-3 15,0 0-2-15,0 1 0 0,-3 1-4 0,0 1 2 16,1 0-5-16,-4 1 0 0,1 2-1 0,3 0-5 16,-3 0 4-16,2-1-2 0,-2 1-1 15,1-2 4-15,1 0-4 0,-4-2-1 0,4-1 3 16,-2-1-3-16,2-1 0 0,2-2-2 0,-2-2 1 15,2-4-6-15,-1 2 6 0,2-6 0 0,0 1-3 16,0-2 11 0,0-3-11-16,0 0 1 0,0-1 5 0,0-2-12 0,0 1 11 0,0-1-3 15,0 0-3-15,0 1 8 0,0-2-6 0,0 1 2 16,0-1 0-16,0 0 0 0,0 0-2 16,0 0-2-16,0 0-2 0,0 0-9 0,0 0-1 15,0 0-7-15,0-1-14 0,0-1-5 0,0 1-30 16,0-2-28-16,0 1-40 0,0 0-85 15,3-3-192-15,0 2-585 0,-2 0-607 0</inkml:trace>
  <inkml:trace contextRef="#ctx0" brushRef="#br1" timeOffset="455551.6363">13888 12742 705 0,'0'0'446'15,"0"0"-38"-15,0 0-117 0,0 0-17 0,0 0-41 16,0 0-35-16,0 0-40 0,0 0-32 16,0 0-31-16,0 0-16 0,0 0-8 0,0 0-18 15,0 0-1-15,0 0-5 0,81-78-6 0,-62 74 0 16,1 3-12-16,-2 1-3 0,-2 0-5 0,2 6-10 16,-5 2-1-16,1 3-4 0,-2 5 2 0,-1 0 0 15,-4 5 3-15,-3 2 2 0,-4 2-2 16,0 2 5-16,-2 3-3 0,-7 1-4 0,-1 3 1 15,-5 0-7-15,0 3 3 0,-4-1 0 16,2 0-1-16,-3-3 3 0,2-4-4 0,1-3 0 0,0-5-1 16,3-2-4-16,4-4 3 0,-1-3-2 15,6-3 1-15,1-4 1 16,3-2-3-16,1-1 2 0,0-1-3 16,1-1 6-16,4 0-5 0,4 0 2 0,2 0 2 0,2 0-4 0,2-6 4 15,2-1-3-15,4 0 1 16,1-1 1-16,1-2 0 15,2 1 1-15,-1 0-2 0,4 1 1 0,-1 0 0 0,-2 0-2 0,1 1 2 16,-3-1 0-16,-1 3 1 0,-1 1 2 0,-3-1-1 16,0 1 6-16,-5 2-7 0,-3 0-1 0,0-1 2 15,-1 2-11-15,-6 1 9 0,3-1-2 16,-4 1 0-16,-2 0 5 0,0 0-3 0,0 0 3 0,0 0 0 16,0 0 0-16,0 0 0 0,0 0-4 15,0 0 3-15,0 0-6 0,0 0 3 0,0 0-2 0,0-1-9 16,0 1-3-16,0-1-33 0,0 0-44 15,0 1-79-15,0-3-288 16,0 2-778-16,0-2-388 0</inkml:trace>
  <inkml:trace contextRef="#ctx0" brushRef="#br1" timeOffset="457064.8363">20682 16351 0 0,'0'0'39'0,"0"0"291"0,0 0-9 0,0 0 17 0,0 0-18 0,0 0-33 0,0 0-44 16,0 0-33-16,0 0-24 0,0 0-15 0,0 0-21 15,-35-40-12-15,35 38-18 0,0 0-19 0,0 0-8 16,0 1-17-16,0-1-10 0,0 0-10 16,0 1-11-16,7-3-6 0,-3 2-6 0,5-1 1 0,5-3-2 15,1 5 1-15,2-3 0 0,2 3-10 16,1 0 1-16,-1 1-10 0,-1 0-3 0,1 1 1 15,-7 4-8-15,3 2 3 0,-4 1-4 16,-3 1-4-16,-2 1 3 0,1 2-1 16,-6 0 5-16,-1 3 3 0,0 2 2 15,-9 3-2-15,0 1-3 0,-2 2-3 0,-2 1 0 16,-4-1 1-16,-2 1 4 0,0-2-4 0,-2 0 0 0,-2-1-2 0,1-2-2 16,-1 0 6-16,1-2-5 15,2 0 5-15,3-1-2 0,0-2-3 0,4-2 3 0,0-3-3 0,3-3 2 16,3 0 1-16,-1-1-1 0,6-1-3 0,1-2-3 15,1-1 1-15,0 1-1 0,1-2 6 16,8 0 0-16,-2 1-1 0,3-1 4 16,4 0-6-16,-2 0 3 0,7-3 5 15,0 0-2-15,0-2 5 0,5 0-3 16,2 0-3-16,-2 0 2 0,3-1-1 0,-2 1 3 0,1-1 2 0,-1 1-3 16,-5 0 1-1,1 1-6-15,-1-2 1 16,-3 3 0-16,-3 2-1 0,-1 1 3 0,-2 0-6 0,-3 0 2 0,0 0-2 0,-4 0 3 15,-1 0 3-15,-1 0-2 0,-2 0 0 0,0 0-6 16,0 0-1-16,0 0 3 16,0 0 1-16,0 0 5 0,0 0-1 0,0 0-1 0,0 0-2 0,0 0-4 0,0 0 4 15,0-1 0-15,0 1 3 0,0 0 2 16,0 0-7-16,0 0 3 16,0 0-6-16,0 0 4 0,0-1 4 0,0-1-6 0,0 2-1 0,0 0-10 31,0 0-9-16,0 0-8-15,0 0-11 0,0 0-16 0,0-3-20 16,0 2-27-16,0-2-50 16,1 0-77-16,1-2-202 0,1 1-598 0,0 1-650 0</inkml:trace>
  <inkml:trace contextRef="#ctx0" brushRef="#br1" timeOffset="457484.5789">21224 16154 1406 0,'0'0'319'0,"0"0"-47"0,0 0-30 0,0 0-10 15,0 0-37-15,0 0-24 0,0 0-43 16,0 0-33-16,0 0-19 0,0 0-9 0,0 0 0 16,0 0-14-16,0 0-6 0,10-34-8 15,-7 38-5-15,0 2 7 0,0 0-1 0,-1 3 3 16,-1 2-3-16,0 2-6 0,2-1-8 0,-1 2-3 15,-1 1-2-15,0 0-2 0,0 3 1 0,-1-2-3 16,0 3-7-16,0 0 2 0,0 0-4 16,0 3 1-16,0 0 7 15,-1 2-6-15,-1 1-2 0,-3 0-3 0,3 1-6 0,-3-2 4 0,1-2 3 16,1 0 2-16,-3-2-1 0,3 0-2 0,-1-2-5 16,-1-2 1-16,2 0 0 0,-3 0 1 15,3-3 3-15,-2 0-3 0,1-1-3 0,3-5 0 0,-1 0-1 16,-1-2 8-16,1 0 6 0,2-2-7 15,0 0-4-15,0-3-3 0,0 0-7 0,0 0 8 16,0 0 3-16,0 0 3 0,0 0-1 16,0 0 0-16,0 0-5 0,0 0-1 0,0-3 6 15,0 2-4-15,0-2 4 0,2-1-9 16,-1 1-12-16,1-3-2 0,0 1-11 0,-1 0-9 16,3-1-12-16,-1 0-37 0,1-2-55 0,-2 1-113 15,1 2-357-15,0 1-704 0</inkml:trace>
  <inkml:trace contextRef="#ctx0" brushRef="#br1" timeOffset="459587.4743">19548 16481 0 0,'0'0'0'16,"0"0"0"-16,0 0 0 0,0 0 0 0,0 0 0 0,0 0 123 0,0 0 132 16,0 0-23-16,0 0-10 0,0 0-7 15,0 0-3-15,0 0-7 0,0 0-15 0,0 0-1 0,-49-67-9 16,47 65-7-16,1-2-10 0,-2 2-19 16,0 0-13-16,1 0-21 0,1 0-12 0,-2 0-15 15,2-1-10-15,0 2-2 0,1 0-12 16,0 0-6-16,0 0-13 0,2-2-14 0,3 1 2 0,5-1-6 15,5-1 5-15,3 0 2 16,3 2-1-16,4 1-2 0,1 1-5 0,-1 0-3 0,2 5-7 16,-3 2 0-16,-1 4-4 15,-4 2-3-15,0 2 6 0,-7 3-7 16,-2 2 3-16,-2 2 3 0,-7 1-6 0,-1 1 7 0,-1 0-4 16,-7 2 2-16,-4-2 2 0,-1 2-2 15,-4-1 1-15,-1 1-2 0,-1-1-1 16,-3-1-4-16,2 1 1 0,-2-3 2 0,0 2-6 0,0-5 8 0,1 1 0 15,0-5-3-15,5-1 11 16,1-4-13-16,2-2 2 0,5-1 1 0,2-3-10 16,1 0 12-16,3-4-5 0,1 0 0 0,1 0 8 0,0 0-5 15,0 0 1-15,1 0-5 0,4 0 1 0,4-1-2 16,1-2 6-16,3 0 7 0,3-2-6 16,0 2 6-16,3-2-2 0,0 0-3 15,-1 1 7-15,2 0-9 0,0 0 4 0,-3 2-2 0,2 0-11 0,-2-1 12 16,-1 1-16-1,-2 1 4-15,0 0 5 0,-4 1-5 16,0 0 8-16,0 0 1 0,-4 0-4 0,-2 0-2 0,1 0-1 16,0 0 4-16,-3 0-2 0,1 0 4 0,2 0 0 0,-3 0-9 0,3 0 13 15,-1 0-10-15,1 0 4 0,0 1 1 0,-1 0-12 16,0 0 10-16,0-1-6 16,1 0 6-16,-1 0 1 0,0 0-2 0,1 0 1 15,-4 0-5-15,3 0 5 0,-3 0-7 0,3 1 6 0,-4 0 2 16,1 1-12-16,-1-1 6 0,0-1-13 15,0 0-4-15,0 1 1 16,-1 0-16-16,-3 2-8 0,1-1-20 16,0-1-31-16,0 1-26 0,-1-2-53 0,2 0-89 15,1 0-196-15,-2 0-523 0,2 0-505 16</inkml:trace>
  <inkml:trace contextRef="#ctx0" brushRef="#br1" timeOffset="460065.1709">20128 16367 405 0,'0'0'746'16,"0"0"-485"-16,0 0 30 0,0 0 11 0,0 0-35 0,0 0-38 16,0 0-57-16,0 0-61 0,0 0-37 15,0 0-16-15,0 0-16 0,0 0 3 0,0 0 3 16,0 0 2-16,-73 5 0 0,63 4-4 0,1 2-1 15,-2 2-3-15,1 0-1 0,1 2-4 0,-2 1-8 16,2 3-4-16,2-3-4 0,-2 1-1 16,3 1-2-16,1-3-5 0,0 3 1 0,2-2-3 15,1-1-6-15,0 1 10 0,2 0-12 0,0 0 5 16,0 0 0-16,3-1-10 0,1-2 6 16,-1-1-4-16,3-3 3 0,0-1 3 0,0-1-3 0,3-1 1 15,-1-1-2-15,4-3 0 0,-1-1 2 16,0-1-1-16,5 0 7 0,-2 0-7 0,3-3 8 15,-2-2-5-15,3-3-4 0,-3 1 8 0,1-2-9 16,-1-1 4-16,-1 1 0 0,-2-2-6 16,-1 0 7-16,-3 1-2 0,-2-1 1 0,-2 0 8 0,-3 2-4 15,-1-1 2-15,0 1-5 16,0 0-2-16,-4-1-2 0,-2-1 4 0,-2 1 1 0,-2-2-4 16,2 0 3-16,-4-1-4 0,0-1-2 0,1 1 5 15,-4 0-5-15,1-1 4 0,2 2 2 0,-3 0-10 16,2 1 6-16,1 3-4 0,1-2 2 15,1 3 6-15,0 3-5 0,1 0 1 0,4 2-5 16,0-1-15-16,3 3-24 0,-1 0-38 0,2 0-64 16,1 0-127-16,0 4-556 15,0-2-937-15</inkml:trace>
  <inkml:trace contextRef="#ctx0" brushRef="#br1" timeOffset="462777.954">14309 16587 30 0,'0'0'346'0,"0"0"6"0,0 0-6 0,0 0-28 0,0 0-26 0,0 0-46 0,0 0-43 0,0 0-32 0,0 0-24 0,0 0-10 0,0 0-16 0,0 0-9 0,-44-64-8 16,43 60-8-16,1-2-9 0,0 1-14 0,1 1-12 15,5-2-15-15,-1 0-7 0,4 0-6 0,2 1-7 16,6 2-3-16,0 0-7 0,2 1-1 16,4 1-2-16,-1 1-2 0,1 0 2 0,0 1-2 15,0 4-2 1,-5 1-3-16,0 5-2 0,0 2 2 0,-5 2 0 16,-1 3 2-16,-5 2-3 0,0 2-5 15,-5 2 3-15,-2 3 1 0,-4 0 4 0,-8 5 2 16,-2-1-4-16,-3 2 0 15,-5 0-5-15,-1-4-2 0,0 0 2 0,-5-3 6 0,2-2 3 0,0 0 1 0,2-5-4 0,0-1-7 16,3-2 0-16,3-3-2 0,3-2 3 0,0-1 3 16,4-3-1-16,5-1-1 0,0-3-1 15,5-2-2-15,1 0 3 0,0-1 7 0,0 0-1 0,1 0 1 16,7 0-2-16,2-1-3 0,4-2 7 0,6-1 1 0,3 0 6 16,3-1-4-16,1 0 0 15,-1 1-7-15,2-2 0 16,1 1 3-16,-5-1-5 0,3 2 5 0,-3 2-7 0,1 1-6 0,-4-1 3 15,-2 1-2-15,-3 1 7 0,-1 0 6 16,-3 0-8-16,-3 0 2 0,-4 3-11 0,2-2-2 16,-5 0 8-16,4 1 0 0,-5 1 6 0,-1-2 0 15,1 0-3-15,-1 0-5 0,0-1 1 0,0 0-1 16,0 0 0-16,0 0 7 0,0 0-10 0,0 0-2 16,0 0-2-16,0-1-13 0,1-1-8 0,0-1-20 15,1-1-29-15,3-3-50 0,-2 0-73 16,4-2-204-16,-4 2-725 0,3 1-577 15</inkml:trace>
  <inkml:trace contextRef="#ctx0" brushRef="#br1" timeOffset="463227.9826">15032 16560 1482 0,'0'0'336'0,"0"0"-29"0,0 0-54 0,0 0-10 16,0 0-47-16,0 0-33 0,0 0-46 15,0 0-38-15,0 0-26 0,0 0-13 0,0 0-10 16,0 0 0-16,0 0 4 0,0 0 2 0,-66 19 5 16,57-6-4-16,2 3-4 0,-2 4-6 0,0-1-5 15,1 2-5-15,-2 1 0 0,2-1 3 0,4 2-7 16,-2-1 0-16,4-2-9 0,2 0-8 16,0-1 9-16,8-5 1 0,1 0 8 0,4-2 2 15,1-4-6-15,4-1-2 0,1-3-6 0,3-2 4 16,2-2-2-16,-2 0 7 0,1-2 0 0,3-4-8 15,-2-4 5-15,-2-1-8 0,-1-2 2 16,-1-1 6-16,-3 0-5 0,-5-1 2 0,-3 1 0 16,-6-1-4-16,1 0 5 0,-3-1-1 0,-1 0 4 15,-1 2 5-15,-6-2-7 0,-3-2-5 16,-4-1-1-16,-2 1 1 0,-4-1-2 0,-3 0 6 0,-3 2-4 16,0 1-7-16,-4 1 5 0,-1 0-1 15,-3 4 1-15,2 0 2 0,1 4-11 0,0 2-10 16,2 3-27-16,0 2-29 0,3 0-22 0,-2 4-63 15,2 4-153-15,8-1-658 0,2-2-788 16</inkml:trace>
  <inkml:trace contextRef="#ctx0" brushRef="#br1" timeOffset="464268.209">13315 16592 0 0,'0'0'0'0,"0"0"0"0,0 0 0 0,0 0 0 0,0 0 0 0,0 0 0 0,0 0 0 0,0 0 0 0,0 0 0 16,0 0 12-16,0 0 84 0,0 0 16 0,0 0 12 0,1-59 14 16,0 55 2-16,-1 0-9 0,1 1-3 15,-1 0-7-15,0 1 6 0,0-2 13 0,1 2 2 16,-1-2 19-16,2 1 11 0,0 0 8 16,-1 1 12-16,2-2-16 0,-2 2-14 0,0 0-17 15,0-1-13-15,0 1-12 0,1 0-15 0,-1 2-11 16,-1 0-19-16,0 0-15 0,0 0-20 15,0 0-14-15,0 0-11 0,0 3-3 0,0 4 7 16,-1 4 2-16,-2 2 1 0,1 0 4 0,1 3-1 16,0 3 2-16,-2 1-1 0,-1 1 0 0,2 2-4 15,0 1-8-15,-3 1 3 0,3 0-4 0,-2 0 1 16,0 2 2-16,2 0-6 0,0-1 3 16,-1 0-6-16,0-2 2 0,0 0 0 0,2 1-1 15,0-2 0-15,-1 0-7 0,-1-3 7 16,2-1-10-16,1-1 5 0,-1-2 3 0,2 0-10 15,-2-3 6-15,1-1-5 0,0-3 2 16,-1-1 8-16,1-1-5 0,0-1 5 16,0 0-6-16,0-4-1 0,0 1 2 0,-1-1-4 0,1-1 6 0,0 0 0 15,0-1 1-15,0 0 2 0,0 0-9 16,0 0 4-16,0 0-7 0,-1 0 5 0,1 0 0 16,-3-1-15-16,1-1 1 0,-1-2-18 15,2 0-11-15,-2-3-9 0,0 2-33 0,0-1-33 16,2 0-65-16,0 1-142 0,1 0-303 0,0 1-558 15</inkml:trace>
  <inkml:trace contextRef="#ctx0" brushRef="#br1" timeOffset="464880.491">13675 16666 120 0,'0'0'416'16,"0"0"-133"-16,0 0 8 0,0 0 34 0,0 0-19 0,0 0-25 0,0 0-63 16,0 0-64-16,0 0-33 0,0 0-14 15,0 0-5-15,0 0 1 0,0 0-11 0,54-121-4 16,-58 114-10-16,-2 0-8 0,1 1-4 0,-4 1-19 16,0 2-5-16,-2-2-11 0,0 2-4 15,0 1-2-15,-4 0-6 0,2 2 2 0,-1 0-6 0,0 0-6 16,-1 3 1-16,0 3-3 0,-1 0 4 15,1 3-2-15,0 0 2 0,3 2-1 0,-4 1-5 16,4 2 6-16,1 2-8 0,-1 2 4 0,3 2 3 16,0-1-6-16,1 2 4 0,6-2-5 0,1-1-3 15,1-1 7-15,1 1-4 0,5-3 2 0,3-1-3 16,1-3 0-16,4-2-2 16,-2-1 1-16,6-2 8 0,-1-3-4 0,1-1 6 0,1-2-4 15,1-2-3-15,0-3 2 0,-1-2-3 0,1-1 4 16,-1-2 2-16,-5 0-6 0,3-1 4 15,-5-1-5-15,-2 2 2 0,0-2 2 0,-5 3-1 16,-1 0 3-16,-2 1-3 0,-1 2 3 0,-1 1-5 16,0 0 4-16,0 2 2 0,0 2-2 0,0 0 3 15,-1 1-2-15,1 0-6 0,0 0 4 16,-1 0-6-16,-1 6 3 0,-3 3 0 0,3 3-2 16,-4 3 0-16,1-1-4 0,2 4 3 0,-2 1 2 15,2 3 2-15,0 3 1 0,-2 1-3 0,2 3-3 16,-5 2 3-16,3 2-3 0,0 2 6 0,-1 1-8 15,1-1 5-15,-3-2-1 16,4 0-8-16,-3 1 15 0,4-4-10 0,-4 2 2 0,4-3 3 16,-3-4-9-16,4-4 3 15,1-1-2-15,0-4-3 0,0-1-7 0,-1-2-14 16,2-2-27-16,0-1-33 0,0-3-47 0,0-3-85 16,0-3-221-16,0-1-746 15,0 0-386-15</inkml:trace>
  <inkml:trace contextRef="#ctx0" brushRef="#br1" timeOffset="472307.9445">7806 16234 0 0,'0'0'0'0,"0"0"385"16,0 0 13-16,0 0-31 0,0 0-36 16,0 0-26-16,0 0-40 0,0 0-42 15,0 0-39-15,0 0-38 0,0 0-27 0,0 0-18 16,2-40-23-16,-2 40-20 0,0 0-15 0,0 1-16 15,0 1-1-15,0 3 6 0,0 0 6 0,0 5 9 16,-3 0-3-16,-1 3-8 0,2-1-2 0,0 4-2 16,-3 0-1-16,2 4-4 15,1 1-5-15,-3 1-5 0,2 1 0 0,2 2-3 16,-3 3 3-16,-1 1 2 16,1 0-6-16,-2 2-3 0,3-3-5 0,-2-3-2 15,3 0 1-15,1-2 4 0,-1-1-5 0,0-1 1 0,2-1-1 0,0-1-4 0,0-2 5 16,0-2-3-16,0-1 1 0,0-3 2 15,0-1-4-15,3 0-5 0,-1-2 3 16,0 0 2-16,2-1 5 16,-3-1 4-16,1-1-6 0,-1 0-2 0,-1-3-3 0,1 1-1 0,0-1 3 0,-1-1 2 15,0 0 0-15,3 1-1 0,-3-2 3 16,0 0-3-16,0 0 4 0,0 0 6 16,0 0-6-16,0 0-1 0,0 0-8 0,0 0-7 15,0 0 2-15,0 0-3 0,0 0-2 0,0-2-9 16,0 2-21-16,-4-1-29 0,3 0-34 15,-1-2-54-15,-3 0-99 0,3 1-225 0,1-1-573 0,1 2-268 16</inkml:trace>
  <inkml:trace contextRef="#ctx0" brushRef="#br1" timeOffset="473036.3952">8025 16258 315 0,'0'0'383'0,"0"0"-26"0,0 0-24 0,0 0-34 16,0 0-34-16,0 0-47 0,0 0-39 15,0 0-32-15,0 0-29 0,0 0-22 0,0 0-20 16,0 0-6-16,0 0-9 0,0 0-2 0,-7-57-4 16,11 53-14-16,0 0-2 0,3-1-8 0,3 1-2 15,1 0 2-15,-1 1-5 0,1-1-3 0,4 3-2 16,-2 1-4-16,1 0-8 0,2 0-1 0,-1 0 0 16,1 5-1-16,-2 1 1 0,1 1-5 15,-3 0-3-15,-1 3 3 0,-1 1-1 0,-2 2 3 16,-3 2 3-16,0 1-7 0,-4 1 8 0,-1 3-2 15,0-1 1-15,-8 3 5 0,3-1-2 0,-4 1 0 16,0 0-4-16,-3 0 0 0,-2 0-4 16,1 2 3-16,-1-3 1 0,-3-1-2 0,4-1 1 15,-4-4-4-15,5 0-2 0,-3-1 2 0,2-1 0 16,0-3 5-16,1-1 0 0,3 0-3 16,1-4-2-16,2-1-4 0,2-2 1 0,4-1 1 15,0 0 1-15,0-1 0 0,0 0-3 0,0 0 1 16,3 0-1-16,5 0 3 0,1 0 4 15,3 0-6-15,4 0 8 0,0-2-5 0,3-2-2 0,6 1 11 16,-1-4-7-16,1 1 6 0,4 1-3 16,-1-2-4-16,1 1 2 0,-4-1-3 0,1 2 1 15,-4 0-2-15,-2 0 4 0,-1 2-1 0,-6 0-3 16,-1 1-2-16,-3 1 1 0,-1 1 0 0,-6 0 7 16,3 0-2-16,-4 0 0 0,-1 0-1 15,0 0-2-15,0 0 3 0,0 0 2 16,0 0 3-16,0 0-1 0,0 0 0 0,0 0-5 0,0 0-3 15,0 0 0-15,0 0-1 0,0 0 6 16,0 0-4-16,0-1-1 0,0 1 3 16,0-2-4-16,0 2 4 0,0 0 2 0,0 0-8 15,0-1 7-15,0 1-4 0,0 0-2 0,0-1 5 0,0 1-6 16,0 0-4-16,1-1-7 0,-1 1-9 16,1-2-9-16,-1 2-10 0,1 0-11 15,-1 0-20-15,0-1-27 0,0-1-40 0,0 2-73 0,0 0-144 16,0 0-454-16,0 0-813 0</inkml:trace>
  <inkml:trace contextRef="#ctx0" brushRef="#br1" timeOffset="474384.8638">7060 16431 0 0,'0'0'199'0,"0"0"157"0,0 0-34 0,0 0-34 0,0 0-19 0,0 0-34 0,0 0-36 15,0 0-38-15,0 0-28 0,0 0-18 16,0 0-9-16,0 0-3 0,0 0-12 0,-22-51-8 15,14 49-14-15,3 1-13 0,-4-1-5 0,-2 2-13 16,0 0 1-16,-2 0-4 0,-1 0-4 16,1 0 4-16,-3 0-8 0,2 0 1 0,-3 4-1 15,4 0-6-15,-4-1 3 0,4 2-3 0,-2-1 0 16,1 1 1-16,2 1-1 0,-3 0 0 0,1 0-6 16,2 1 2-1,1 1-6-15,1 2-2 0,-1-1 3 16,2 2-1-16,1 1-3 15,-2 3-4-15,4-1-2 16,0 2-1-16,-1 0 0 16,5 0 3-16,1 2-1 0,0 2-5 0,1-5 4 0,1 0-5 0,3-2 2 0,3-1 2 0,3-1 0 0,1-1 3 15,1-2-1-15,6-1 4 0,-3-3-4 0,3-2 5 16,0-2-1-16,2 0-4 0,1-2 8 0,-2-6-2 0,2-2-2 0,0-2 7 16,-3 0-8-16,1-1 4 0,-4 1-1 15,3 0-5-15,-6 0 0 0,-1 2-2 0,-3 1 4 0,0 1 0 16,-6 2 3-16,0 1 3 0,-2 1-4 15,0 1 8-15,0 1-7 0,0 1-2 0,-1 1 5 16,0 0-12-16,-1 0 8 0,-3 0-2 0,3 0-2 16,0 0 7-16,-4 2-7 0,3 4 1 0,-3 1-1 15,1 4-5-15,-2-1 2 0,3 1-1 16,-2 2 2-16,4 1 0 0,-2 2 4 16,-1 0-2-16,3 2-4 0,0 2 10 15,-3-2-9-15,3 3 3 0,1 2 3 0,-1 0-12 16,-1 1 10-16,0 0-5 0,1-2 1 0,2 1 8 0,0-3-9 0,0 0 4 15,0-2-2-15,0 0-9 0,0-1 6 16,0-1-1-16,0-3 4 0,0-1 3 0,0 2-1 16,0-3-3-16,1 2-5 0,-1-5 4 0,0 0-2 15,0 0 4-15,0-2 0 0,0 2-4 0,0-3 5 16,0-2-6-16,0-1 3 16,0-2 5-16,0 2-4 15,0 0 4-15,0-1-4 0,0 0-1 0,0-1 0 0,0 0-2 0,0 0 4 0,0 1-2 16,0-1 4-16,0 2 0 0,0-2-3 0,0 0 4 0,0 0-3 15,0 0 2-15,0 0 3 16,0 0-9-16,0 1 5 0,0-1-4 0,0 0 1 16,0 0 6-16,0 0-5 0,0 0 0 0,0 0-7 0,0 0-3 15,0 0-3-15,0 0-2 0,0-1 4 16,0 1-9-16,0 0-2 16,0-2-13-16,0 1-21 0,0 0-12 0,0 0-33 0,0 0-29 15,1 0-52-15,2 1-167 0,0 0-590 16,-1 0-709-16</inkml:trace>
  <inkml:trace contextRef="#ctx0" brushRef="#br1" timeOffset="477332.9522">8337 12065 973 0,'0'0'418'0,"0"0"-51"16,0 0-57-16,0 0-43 0,0 0-41 15,0 0-46-15,0 0-38 0,0 0-34 0,0 0-22 0,0 0-18 16,0 0-14-16,0 0-8 0,-2-22-17 0,1 25-9 16,2 2-3-16,-2 4 5 0,-3 1 5 15,2 3 6-15,1 3-3 0,0 2-7 0,-1 0-1 16,-2 2-2-16,1 0-2 0,2-1 1 0,-1 4-6 16,-3-1-2-16,3 1-3 15,0 4 0-15,0-2 1 16,-4 1-1-16,3-1 1 0,-2 1-4 15,3-3 1-15,1 0-3 0,0-1-1 0,0-1 3 0,0-1-8 16,1-3 7-16,1-2 0 0,-1-1-3 16,0-1 6-16,0-1-4 0,0-1 0 0,1-3 0 15,0-1-6-15,0 0 3 0,0-2-1 0,0 0 1 16,3-2 1-16,-3 0 1 0,0-2 0 0,-1 0-1 0,1-1 5 0,-1 0-5 16,0 1 2-16,0-1 1 0,0 0-6 0,0 0 4 15,0 0 1-15,0 0-5 0,0 0 5 0,0 0-11 0,0 0-8 16,0 0-11-16,0 0-21 0,0 0-19 0,0-1-29 15,0 0-36-15,0 0-56 16,0 0-92-16,0-2-228 16,-1 3-532-16,1-1-204 0</inkml:trace>
  <inkml:trace contextRef="#ctx0" brushRef="#br1" timeOffset="477909.5702">8462 12072 972 0,'0'0'425'0,"0"0"-122"15,0 0-61-15,0 0-3 0,0 0-37 0,0 0-35 16,0 0-36-16,0 0-33 0,0 0-22 15,0 0-11-15,0 0-5 0,0 0-9 0,0 0-6 16,0 0-8-16,97-90-8 0,-85 87-4 0,2 3-7 16,1 0-7-16,-2 3-3 0,-3 5-6 0,0 3 2 15,1 2 3-15,-2 2-1 0,-3 4 6 0,-2 2-1 16,-3 0 3-16,-1 4 0 0,0 0 2 16,-2 1-1-16,-6 2-2 0,-1 1 0 0,-3-1-4 15,1 0 2-15,-4-3 0 0,-1 1-2 0,-3-4 5 16,4-2-6-16,-3 0-2 0,0-2 1 15,3-3-8-15,-2 0 5 0,0-2 0 0,6-1-2 16,2-4 8-16,5-1-6 0,1-1 0 0,0-2 0 16,3-1-2-16,0 0 1 0,7-2 3 0,3 0 5 15,1 1 3-15,8-2 3 0,2 0 3 16,3-6-6-16,5-1-1 0,4-2-4 0,3 0-3 16,-3-1 0-16,5-1-7 0,-4 2 5 0,1 0-1 15,-2 0-1-15,-2 0 6 0,-3 3-5 16,-5 0 0-16,-3 3-1 0,-2-1-2 15,-6 2 1-15,-3 1-1 0,-1 1 0 16,-5 0 2-16,-2 0-2 0,-1 0 3 0,0 0-2 0,0 0 5 0,0 0-2 16,0 0 1-16,0 0-1 0,0 0-4 0,0 0 3 15,-1 0-1-15,1 0 0 0,-1 0 2 0,1 0-3 16,0 0 1-16,-1 0-9 16,1 0-15-16,-3 0-19 0,-1 0-38 15,0 2-53-15,-3 0-83 16,-1 1-215-16,3-2-711 15,0 1-414-15</inkml:trace>
  <inkml:trace contextRef="#ctx0" brushRef="#br1" timeOffset="478735.552">7281 12276 142 0,'0'0'703'15,"0"0"-331"-15,0 0-73 0,0 0-7 0,0 0-34 16,0 0-29-16,0 0-40 0,0 0-31 16,0 0-22-16,0 0-16 0,0 0-19 0,0 0-16 15,0 0-25-15,0 0-17 0,-109 0-13 0,109 0-7 16,0 0-3-16,0 1-3 0,4 1 8 0,-1 2 5 16,5-1 5-16,5 2 5 0,3-2-3 15,5 0-3-15,3-2-4 0,6 0-6 0,1-1-4 16,0 0-9-16,0 0 0 0,-1 0-2 0,0 3-3 15,-3-1 0-15,-4 2-4 16,-2-1 0-16,-2 1-1 16,-6-1 1-16,-2 2 2 0,-1 1-1 0,-2 1 1 0,-4 1-2 0,0 1 4 15,-3 2 3-15,-1 2 3 0,0 2 3 0,-3 4 0 0,-3-1-2 16,-3 3-4 0,0 0-1-16,2 1-3 15,-1 1 3-15,-1 2 1 0,0-1-1 16,1-2-1-16,3 0-1 0,-2 1-2 0,-2-3 1 15,4 1 5-15,-2-1-4 0,0-2 0 0,4-1-1 0,-2-1-6 0,0-2 5 0,1-3-1 16,-1 0 1-16,4-2 0 0,-2-1-1 0,-1 0-1 0,2 1-2 0,1-3 0 16,0 1 0-16,1 0-1 15,0 0-10-15,0 0-19 0,0 0-24 16,0-1-33-16,2-2-45 0,4 0-76 16,-3-3-298-16,0 0-748 0,2-1-263 0</inkml:trace>
  <inkml:trace contextRef="#ctx0" brushRef="#br1" timeOffset="479779.2202">3317 14055 919 0,'0'0'352'0,"0"0"-13"0,0 0-19 0,0 0-35 0,0 0-47 0,0 0-41 0,0 0-22 0,0 0-20 16,0 0-24-16,0 0-33 0,0 0-30 15,0 0-31-15,-79 0-19 0,83-2-5 0,4-1-7 0,4-2 4 16,4-1 3-16,6-1 2 0,3 0 3 0,4 0-2 16,-2 2 0-16,1-1-2 15,-1 1-1-15,-4 3-5 0,4 2-2 0,-4 0 1 0,-2 1-3 16,-2 4 3-16,0 1-4 16,-3 1-1-1,-1 3 5-15,-4 2-4 0,0 2 5 31,-4 2 2-31,-1 2-1 0,-2 1 3 0,-3 3-1 0,-1 1-3 0,0 3 3 16,0 0 1-16,-5 1-1 0,0 0-3 0,-2-2-1 0,-1-1-3 0,3 1 0 0,-1-3 2 16,1-2-4-16,-1-1 3 15,3-3-3-15,-2-1-2 0,2-3 3 0,2-1-3 16,0 0 1-16,1-1-4 0,0-4-15 16,0 1-14-16,0-1-20 0,0 0-20 15,4-3-21-15,0 1-32 0,1-2-52 0,-2 0-159 0,2-2-250 0,-2 0-548 0,-2 0 115 0</inkml:trace>
  <inkml:trace contextRef="#ctx0" brushRef="#br1" timeOffset="480143.0363">3371 14313 1587 0,'0'0'385'0,"0"0"-50"0,0 0-60 0,0 0-61 0,0 0-66 0,0 0-44 0,0 0-31 0,0 0-11 0,0 0-7 16,0 0 2-16,0 0-8 0,0 0-10 15,0 0-4-15,0 0-9 0,131-77-2 0,-104 63-2 16,-2 1-6-16,2 1-1 0,0 1-3 16,-3 0-1-16,0 1-2 0,-2 0-2 0,-3 2-1 0,-1 1 0 15,-3 0-1-15,-1 3-1 0,-4 1-3 16,1 0 3-16,-6 1-4 0,1 1 3 0,-5 0-1 16,0 1-3-16,0 0 3 0,-1 0-2 0,0 0 0 15,0 0 1-15,0 0-3 0,0 0 2 0,2 0-2 16,-1 0 0-16,3 0 4 0,-2 0 0 0,3 0 0 15,-1 0-4-15,3 0-2 0,0-1-6 16,-1-1-5-16,1 1-5 0,-2 0-11 16,3 0-7-16,-1 0-19 0,-2 1-27 0,1 0-27 0,-2 0-50 15,1 0-116-15,-3 0-305 0,1 0-599 0</inkml:trace>
  <inkml:trace contextRef="#ctx0" brushRef="#br1" timeOffset="480862.4879">2545 14300 571 0,'0'0'421'0,"0"0"-90"15,0 0-41-15,0 0-34 0,0 0-51 0,0 0-27 16,0 0-30-16,0 0-16 0,0 0-22 0,0 0-6 0,0 0-16 15,0 0-18-15,0 0-7 0,-24-17-16 16,21 17-2-16,0 4-7 0,-4 0-10 0,1 2-3 16,-4 3-7-16,0 1 2 0,-2 2 6 0,0 2 1 15,1 0 1-15,0 0-2 0,1 3-3 0,0-1-8 16,2 2-4-16,-1-2-2 0,2 2-6 16,0-2 5-16,3 0-2 0,2-1-1 15,2-1 4-15,0 2-8 0,0-1 2 0,1-1-1 16,2 0-6-16,7-2 6 0,-1-3 0 0,4-1 4 15,3-2 3-15,0-2 0 0,4-3 2 16,3-1-3-16,1 0 3 0,-1-4-4 0,1-3 0 0,-2-2 3 16,-1 0-6-16,-3-4 5 0,-2-1 0 15,0 2-3-15,-3-2 12 0,0 0-10 0,-5 0 5 16,2 2 3-16,-6 0-7 0,0 0 7 16,-3 0-3-16,-1 0 2 15,0 1-1-15,-1-1-1 0,-5 3 0 0,-1-2-4 0,0-1 1 16,-2 3-4-16,-1-1-2 0,-1 3 3 0,-1-1-9 0,-3 2 6 15,2 0-3-15,1 3-2 0,-3 1 6 0,2 0-7 16,-1 2 2-16,-2 0-3 0,3 2-3 0,1 2-8 16,-1 1-15-16,5 4-21 15,0-1-30-15,1 2-40 0,4 1-70 0,1 0-266 0,-1-3-708 16,3 0-409-16</inkml:trace>
  <inkml:trace contextRef="#ctx0" brushRef="#br1" timeOffset="481674.9975">2421 11623 334 0,'0'0'730'0,"0"0"-363"0,0 0-33 0,0 0-15 15,0 0-27-15,0 0-59 0,0 0-61 16,0 0-37-16,0 0-30 0,0 0-16 0,0 0-19 16,0 0-16-16,-21-41-17 0,17 48-9 0,-2 2-9 15,-4 7-5-15,0 2 3 0,-2 2-8 16,-1 1 0-16,1 2-1 0,3-2-2 0,2 3 3 15,-1 0-2-15,1 0 0 0,5 1-3 0,1-4-6 16,1 1 3-16,0-4-1 0,3 0 1 16,6-2 4-16,2-3-3 0,5 0 3 15,-1-2-3-15,4-3-2 0,1-1 3 0,-2-1-1 16,-1-1 0-16,-1-2 2 0,1 1-1 0,-5-1 2 0,0-3 1 16,-4 0 0-16,-3 0-2 0,-1 1-1 15,-3 1-2-15,0-1-3 0,-1 0 4 0,0 0-1 0,0 0 2 16,0 0 4-16,0 0-5 0,-2 1 0 15,1 1-3-15,-4 3 5 0,3 3 6 16,-6 1 6-16,0 2 1 16,0-1-4-16,-4 0 0 0,-1-2-4 0,2 0 0 15,-1 0 2-15,-3-1-3 0,2 1 1 0,-2 0-3 16,-1 0-3-16,1-1 3 0,0 0 0 16,1-1 1-16,-2 1 3 0,3-2-6 15,-2 1-1-15,1-3-2 0,4 1-1 16,0 1 2-16,4-4 1 0,0 0 0 0,2-2-5 0,3 0 0 0,1 0-7 15,0 0-6-15,0 0-4 0,0-2-20 0,1-4-22 0,4-2-25 0,3-2-37 16,3-4-54-16,1-4-157 0,2 4-566 16,-7 3-771-16</inkml:trace>
  <inkml:trace contextRef="#ctx0" brushRef="#br1" timeOffset="482156.4769">2713 11686 2558 0,'0'0'262'0,"0"0"-67"0,0 0-21 0,0 0-40 0,0 0-39 15,0 0-34-15,0 0-33 0,0 0-8 16,0 0-10-16,0 0-2 0,0 0 2 0,0 0-9 16,0 0 1-16,8-2-3 0,-1-2 16 0,3 0 9 15,3-1 0-15,4 0 2 0,-1-2-16 0,-1 1-6 16,1 1-2-16,-3 0 1 0,-2 1 4 0,0 0-4 15,0 1 0-15,0 1-4 0,-2 0-2 16,0-1 3-16,-2 3 2 0,-3-1 1 0,1 1-1 16,0 0-8-16,-2 0-7 0,2 0-10 0,-3 2-13 15,5 2-12-15,-4 2-15 0,-1 1-19 0,-1 1-25 16,-1 2-23-16,0 1-60 0,-1 3-169 16,-2-2-425-16,0-3-853 0</inkml:trace>
  <inkml:trace contextRef="#ctx0" brushRef="#br1" timeOffset="482281.1008">2698 11999 985 0,'0'0'333'0,"0"0"-49"0,0 0 20 15,0 0-14-15,0 0-34 0,0 0-37 0,0 0-39 0,0 0-44 16,0 0-40-16,0 0-26 0,0 0-17 0,0 0 0 16,0 0-11-16,38-26-4 0,-26 15-10 15,2 2-14-15,0-1-1 0,-1 0-11 0,3-2 6 16,-1 3-1-16,2-2 0 0,-3 4 4 0,3 0-10 15,-4 0 0-15,3 1-1 0,-2 0-11 16,3-1-12-16,-1 0-33 0,1 0-49 0,0 0-70 16,-3 0-141-16,0 0-316 15,-7 3-536-15</inkml:trace>
  <inkml:trace contextRef="#ctx0" brushRef="#br1" timeOffset="482678.7479">3224 11576 1210 0,'0'0'505'0,"0"0"-145"0,0 0-53 16,0 0-57-16,0 0-55 0,0 0-52 0,0 0-32 15,0 0-21-15,0 0-10 0,0 0-7 0,0 0-11 16,0 0-11-16,0 0-12 0,0 0-4 16,5-39-8-16,-5 39-2 0,0 0 1 0,0 0-10 15,0 1-2-15,0 0-5 0,0 1-10 0,-1-2 5 16,1 1-4-16,0 0 0 0,-2 2 9 0,2 0-12 15,0 3 2-15,-1 1 1 0,-1 2-5 16,1 2 7-16,-2-1 1 0,1 1-2 0,2 0-1 0,0-2 0 16,2 3-4-16,-2-1 4 15,0 2 3-15,0-1-3 0,1 1 1 0,3-1-3 0,-2 2-3 16,4-4 5-16,0 0 1 0,0-1 0 16,3-2 2-16,-2 0-3 0,3-1-1 0,3 0 0 15,-1-2-1-15,2 0 3 0,0-2 1 0,-1-2 0 16,1 0 0-16,1-1 0 0,1-4-1 0,-1 1 2 15,1-3 3-15,-1-2-2 0,0 1 1 16,-1-1-3-16,-2-1-2 0,-1 0 4 0,-3 1 2 0,-2-2 5 16,0-1 2-16,-3 2-2 0,-1 0-2 15,-2-2-2-15,0 3 7 0,-1-1-2 16,-2 0-1-16,-4 0-2 0,0-1-8 0,-2-1 3 16,-1 1-2-16,-5 0 2 0,2 1 4 15,-4 0-5-15,2 2 0 16,-4 0-2-16,-1-1-9 0,4 4 9 15,-2 1-1-15,0 1 0 0,-2 3 4 0,0 0-9 0,4 0-10 0,-1 5-15 0,2 4-18 0,1 1-36 16,2 3-63-16,1 3-170 16,2-4-779-16,2-4-670 0</inkml:trace>
  <inkml:trace contextRef="#ctx0" brushRef="#br1" timeOffset="483673.1905">9160 10382 728 0,'0'0'687'0,"0"0"-366"0,0 0-51 0,0 0-17 15,0 0-49-15,0 0-27 0,-133 41-39 16,112-28-26-16,2 2-30 0,0 2-21 15,6 0-7-15,-3 1-17 0,8-2-7 0,1 0-5 16,1 0-11-16,3 0-2 0,3-3-2 0,0 0 2 16,2-2 1-16,5 1 1 0,2-3-1 0,1 2-6 15,4-4 1-15,2 3 2 0,0-1 3 0,4-2 3 16,0 0-5-16,0 0-5 0,2-1-4 16,-2-1-2-16,0 0 4 0,-1 0 1 15,-1-1 0-15,-6 1-1 16,1 0-3-16,-1-1 0 31,-5 0 2-31,1 0 2 0,-5 1-2 0,1-1-1 0,-3 1-1 16,-1 1-5-16,0-1 13 0,-1 3 1 0,-5 0 8 0,-3 2 3 0,0-1-5 15,-1 0 2-15,-2-1-3 0,1 0-3 0,-2-1 4 0,-3 0-5 0,2 0 4 0,-3-1-3 0,3-2-3 16,-3 1 1-16,1-1-1 0,0 1 7 0,-2-1-7 0,1-1-4 16,1-1-1-16,-1-1-9 0,2 0 10 15,4-1 1-15,1 0 1 0,2 0 3 16,2 0-7-1,4-2-3-15,0 0-8 0,2-3-16 0,0 0-20 0,2-2-28 0,5-2-41 0,5-4-58 16,3 1-126-16,4 0-329 0,0 2-572 16,-9 3 120-16</inkml:trace>
  <inkml:trace contextRef="#ctx0" brushRef="#br1" timeOffset="484088.6904">9393 10573 1916 0,'0'0'410'0,"0"0"-92"0,0 0-75 0,0 0-50 0,0 0-32 16,0 0-32-16,0 0-39 0,0 0-26 0,0 0-21 16,0 0-10-16,0 0-9 0,0 0-8 0,0 0-6 15,0 0-5-15,10 0-1 0,1 0 3 16,0 0-1-16,4 0 1 0,1-2-4 0,1 1-3 16,-2 0-1-16,3 1-1 0,-2 0 4 0,0 0 0 15,1 0 0-15,-3 0 0 0,3 2-7 0,-3 1-10 16,1 1-11-16,-2-1-11 0,-3 2-12 15,-3 1-6-15,-3-1-18 0,1 3-12 16,-5 3-8-16,0-1-24 0,-5 1-28 0,0 1-48 0,-5 0-98 16,-5 2-112-16,2 2-363 0,-7 0-89 15,5-4 376-15,4-3 479 0</inkml:trace>
  <inkml:trace contextRef="#ctx0" brushRef="#br1" timeOffset="484210.8195">9393 10800 0 0,'0'0'381'0,"0"0"180"0,0 0-91 15,0 0-69-15,0 0-48 0,0 0-56 16,0 0-55-16,0 0-66 0,0 0-49 0,0 0-35 15,0 0-26-15,0 0-5 0,0 0-5 0,0 0-6 16,2-21-8-16,11 15-6 0,4-2-5 0,2 1-7 16,0 1-3-16,3 0-8 0,0-2-2 0,4 0-2 15,-2 1-5-15,3-1 0 0,0 0 1 16,0-2 0-16,0 3 3 0,-1-3-4 0,2 3-3 16,-3-2-7-16,1 1-13 0,-2 1-15 0,-1 0-29 15,-5-2-33-15,-1 2-34 0,-2 0-54 16,-1 1-104-16,-3 1-184 0,-1-1-384 0,-5 3-208 15,-1 0 725-15</inkml:trace>
  <inkml:trace contextRef="#ctx0" brushRef="#br1" timeOffset="484598.4417">9923 10533 0 0,'0'0'0'0,"0"0"328"0,0 0 80 16,0 0-47-16,0 0-40 0,0 0-10 0,0 0-19 16,0 0-25-16,0 0-30 0,0 0-35 15,0 0-33-15,0 0-25 0,0 0-18 0,0 0-19 16,28-34-18-16,-28 34-20 0,0 0-15 0,0 0-15 0,0 1-7 15,0 0-6-15,0 0-6 0,-2 1-2 16,-1 2-8-16,0 0 1 0,-3 3-2 0,0 0-1 16,-2 2 1-16,2 0-4 0,0 1 0 0,-2 0-2 15,3 2-2-15,-2-1 1 0,1 1 2 16,1 0 2-16,-1 1-4 0,4 2-1 0,-2-1-2 16,1 0 1-16,0-1 1 0,3 1-1 0,0 0 0 15,0-1 1-15,0-1-2 0,5 1 1 0,1-3 2 16,0 2-1-16,0-4 4 0,2 1-4 15,2-2-1-15,0-1 1 0,0-1 0 0,1-3 4 16,-1-1 1-16,3-1 2 0,2-1-2 0,-3-4 1 16,4-3 1-16,-3 0-3 0,2-1 3 0,-2-4-3 15,-1 2 1-15,0-2 1 0,-3 0-5 0,0 0 4 16,-3 1 2-16,0-2 1 0,-4 2 1 0,0-1-3 16,-1 0-1-16,-1 1-3 0,0 0 5 15,0-1-2-15,-4 2 2 0,-2 0 1 16,-1 0-3-16,-1 1-1 0,-2 2-1 0,1-1-1 0,-4 2 1 15,1 2 0-15,-5-1-3 0,3 1 0 16,-5 3-3-16,-2 0 2 0,2 1 2 0,-2 1-1 16,3 0 0-16,-1 0-3 0,-1 2-2 0,6 3-7 15,-4 4-10-15,4-1-16 0,-1 1-29 0,4 2-46 16,2 0-105-16,3-4-478 16,1-1-1107-16</inkml:trace>
  <inkml:trace contextRef="#ctx0" brushRef="#br1">14298 10128 766 0,'0'0'435'0,"0"0"-76"16,0 0-61-16,0 0-36 0,0 0-19 0,0 0-31 16,0 0-49-16,0 0-32 0,0 0-28 15,0 0-29-15,0 0-14 0,0 0-16 0,-81-84-10 16,56 96-2-16,1 1-7 0,-3 3 1 0,1 0 0 16,3 2-2-16,2 0-1 0,4 1-3 0,2-2-1 15,0 0-7-15,5 3-2 0,3-2-1 0,0 0-3 16,6-3 2-16,1 3 1 0,0-1-4 15,9 0 1-15,0 0-2 0,1 1-1 16,3-3 3-16,-2 2 0 0,3-1 1 0,-1-4-2 16,0 1-1-16,-1-1-2 0,3-1 2 0,-2 0 1 0,-3-1-3 15,1 0 2-15,-1 1-2 16,-2-1 0-16,-4 1 1 0,1 0-3 0,-3-1 7 0,-2-2-3 16,0 2 0-16,0-2 2 0,-7-1-1 15,1 1 3-15,-4-1 3 16,-5 0 2-16,3-2-1 0,-2 1-4 0,-2-1 0 15,-1-2-2-15,1 0 1 0,-3 0 2 16,0-3-1-16,-2 2 0 0,0-1-4 0,2-1-2 16,-2 0 3-16,3 0 0 0,5 0 0 0,0 0 1 0,3-1-3 15</inkml:trace>
  <inkml:trace contextRef="#ctx0" brushRef="#br1" timeOffset="485939.0152">14415 10286 1942 0,'0'0'343'0,"0"0"-27"0,0 0-93 0,0 0-34 0,0 0-37 0,0 0-30 0,0 0-36 0,0 0-41 0,0 0-19 0,0 0-15 16,0 0-9-16,0 0 7 0,0 0-1 16,0 0 3-16,96-15 0 0,-70 12-4 0,-1 1-3 15,0-1 0-15,-4 1 4 0,0 1-3 0,-1 1-1 16,-2-2 0-16,-3 2-13 0,0 0 10 16,-2 0-1-16,-3 0 2 0,-3 2 7 0,-3 0-14 15,2 2-8-15,-4-1-15 0,-2 3-14 0,0 2-8 16,-1 2-17-16,-7 0-20 0,-2 2-35 0,-1 1-71 15,-6 1-121-15,1 1-237 16,-1-3-471-16,7-3-19 0</inkml:trace>
  <inkml:trace contextRef="#ctx0" brushRef="#br1" timeOffset="486366.3952">14292 10618 545 0,'0'0'555'0,"0"0"-61"0,0 0-82 16,0 0-90-16,0 0-79 0,0 0-71 0,0 0-58 0,0 0-26 0,0 0-14 15,0 0-9-15,0 0-12 0,0 0-10 0,92-39-9 16,-70 33-5-16,5-2 3 0,-3 1-3 0,4 0-2 16,0-1-5-16,-2 1-8 0,3 0-4 0,1 1-3 15,-2-1-1-15,-2-1-2 0,2 2-1 16,-4 0-1-16,1 0-5 0,-3 2 6 0,0-1 5 16,-2 0-5-16,-1 2-4 0,1 1-27 15,-3-1-37-15,-2 0-43 0,1 1-76 0,-3 0-169 0,-3-1-481 16,-2 2-813-16</inkml:trace>
  <inkml:trace contextRef="#ctx0" brushRef="#br1" timeOffset="486769.0431">15180 10265 784 0,'0'0'980'0,"0"0"-572"0,0 0-86 16,0 0-65-16,0 0-68 0,0 0-36 0,0 0-23 15,0 0-35-15,0 0-23 0,0 0-22 16,0 0-15-16,0 0-10 0,0 0-9 0,0 0-3 16,0 0-5-16,-17-7 4 0,12 11 1 0,2 2 2 15,-4 1 5-15,3 1-4 0,-4 2 1 0,0 0-5 16,3 0-9-16,-2 2 8 0,-1-1-4 0,2 1 4 16,0 0 0-16,-2 1-7 0,4 2-1 15,-2 0-2-15,4 1 3 0,0-1-1 0,2-1 0 16,0 0 2-16,2 0-5 0,5-1 3 15,-1-1 3-15,7-2-1 0,0 0 8 0,1-3-5 16,5-1 0-16,2-1-1 0,3-2-5 16,-1-2 4-16,0-1-1 0,4 0 2 0,-1-1-1 15,1-5-3-15,1-1 1 0,1 1-2 0,-4-2-1 16,2-3 2-16,-4 0-3 0,-4-2 3 0,-4 2-6 16,0-2 5-16,-5 1 3 0,-5-1 1 0,0 1 5 15,-4-2-4-15,-1 1-1 0,-1-3-3 16,-7 1-2-16,-3-2 3 0,-2 2-1 0,-4-1 1 15,-1 0 3-15,-3 1-7 0,0 1 2 0,-2 3-1 0,-2 0 3 16,2 2-2-16,2 3-2 16,3-1 0-16,2 2-4 0,0 3 4 0,4-1 0 0,1 3-2 15,1-1-11-15,0 3-27 0,1 7-42 0,0 0-68 16,-2 1-170-16,4-2-879 16,5-2-592-16</inkml:trace>
  <inkml:trace contextRef="#ctx0" brushRef="#br1" timeOffset="490386.1572">20955 12077 0 0,'0'0'0'0,"0"0"8"0,0 0 310 0,0 0-8 16,0 0-2-16,0 0-9 0,0 0-18 0,0 0-18 0,0 0-10 0,0 0-21 0,0 0-37 15,-14-79-37-15,12 77-41 0,-4 0-28 0,3 1-18 16,-6 1-11-16,0 0-7 0,-1 0-8 0,-3 5-6 16,-2 5-4-16,-1 1-5 0,-3 2-1 0,0 2-5 0,3 2 0 15,0-2-3-15,0 3-5 0,3 2-3 16,2-1-5-16,2 2-1 0,5-1-2 16,0 0-1-16,4 0 0 15,0-1 0-15,3-2 0 0,2 0 0 0,6-2 4 0,1-1 2 16,2 1 1-16,-2-2 0 0,6-1-3 0,-5-1-4 0,1 0 2 15,1-1-1-15,-5-1-2 0,2 2 4 16,-3-2-6-16,-1-3 1 0,-4 0-3 0,3 1-3 16,-5-1 6-16,-2-1-1 0,0 0 1 15,0 1 3-15,-1 1-3 0,-7-1 1 0,2 1 4 0,-2-1 2 16,-2 0 1-16,-4 0-1 16,1 0 0-16,-1 0-4 0,-4-3 3 0,2 1-1 0,-2-2 2 0,1-1 5 15,-1 1-5-15,5-2-2 16,-3 1 0-16,2-1-4 0,3 0 4 0,-3 0-1 15,1 0 1-15,2-3-2 0,3 2-1 0,0-2-1 16,2 0 1-16,-2 1 6 16,5 0-4-16,-1-1 2 0,1 2-3 0,2 0-9 0,0 0 11 0,1-1-4 0,0 0 3 15,0 0 7-15,0 0-15 0,0-2-7 16,0 3-13-16,2-3-21 0,4-1-14 16,1 1-28-16,0-2-34 0,5 0-55 0,4-1-124 0,-1 0-302 15,-1 0-539-15,-6 3 67 16</inkml:trace>
  <inkml:trace contextRef="#ctx0" brushRef="#br1" timeOffset="490682.908">21121 12244 1845 0,'0'0'296'0,"0"0"-11"0,0 0-86 16,0 0-27-16,0 0-25 0,0 0-19 0,0 0-29 15,0 0-25-15,0 0-24 0,0 0-14 16,0 0-5-16,0 0-12 0,0 0-3 0,0 0 0 16,53-5-7-16,-38 3 7 0,1 1-1 0,2-2-1 15,-1 2 0-15,-2 1-8 0,3-2 0 0,-4 2-2 16,3 0 1-16,-5 0-2 0,0 0-1 16,-2 0 1-16,-1 2-6 0,0-2 4 0,-3 3-2 15,-1-2 2-15,-3 0 6 0,0 0-9 16,-1 0 0-16,-1 1-8 0,0 1-14 0,0 2 2 15,-1 1-13-15,-1 0-12 0,-1 2-8 16,-6 1-25-16,-1 0-27 0,-1 3-37 0,-2-1-81 0,-4 2-128 16,-3 1-304-16,7-4-391 0,2-3 344 15</inkml:trace>
  <inkml:trace contextRef="#ctx0" brushRef="#br1" timeOffset="491254.5119">20991 12479 0 0,'0'0'271'0,"0"0"194"0,0 0-53 16,0 0-27-16,0 0-21 0,0 0-48 15,0 0-63-15,0 0-63 0,0 0-50 0,0 0-32 0,0 0-17 16,0 0-17-16,0 0-7 0,0 0-10 16,-5 8-6-16,12-8-2 0,1-1-8 0,2 0-5 15,1-1-7-15,-1-1-3 0,2 2-4 0,4-1-1 16,-3 1 0-16,5 0-3 0,-4-2-3 16,4 2-1-16,0-1-5 0,-1 0 3 0,-1 1-1 15,2-1 0-15,-4-1 4 0,3 1-7 0,-4 1-1 16,1-2-3-16,-2 2-3 15,0 1 2-15,-3-1 0 0,-4 1-1 0,2 0-1 0,-1 0 0 0,-1 0-1 16,-3 0 0-16,1 0 4 0,0 0-2 16,-2 0 0-16,0 0-1 0,-1 0-4 15,0 0 3-15,1 0 0 0,-1 0 1 0,1 0 2 16,1 0-3-16,1 0-2 0,-1 0-2 0,1-1-5 0,3 1-2 16,-4 0-5-16,3-1-8 0,0 0-13 15,-2-1-14-15,3 1-27 0,0 0-36 0,-1-1-57 16,-2 2-115-16,3-1-236 0,-4-1-557 15,0 1-151-15</inkml:trace>
  <inkml:trace contextRef="#ctx0" brushRef="#br1" timeOffset="492032.4608">21715 12108 0 0,'0'0'0'0,"0"0"0"0,0 0 0 0,0 0 0 15,0 0 0-15,0 0 135 0,0 0 98 16,0 0-34-16,0 0-30 0,0 0-18 0,0 0-5 15,0 0-1-15,0 0 1 0,37-42-7 0,-37 41-17 16,0 0-17-16,-1 1-15 0,0-2-7 0,0 1-1 16,1 1 1-16,-2-1 2 0,0 1 5 15,1 0 3-15,0 0 1 0,1 0 0 0,0-1-5 16,-1 1-6-16,1-2-7 0,-1 2-9 0,0-1-8 16,0 1-11-16,-1 0-2 0,0-1-5 15,1 1-2-15,0-1-4 0,0 1-5 0,0 0-7 16,0 0-4-16,-3 0-2 0,1 0-4 0,2 0-2 15,-1 0-2-15,-3 0-3 0,2 0 0 0,1 0-2 16,-3 0 2-16,2 0 2 0,0 0-2 16,-3 0-1-16,4 0 2 0,-1 0-1 0,-2 0 5 15,3 1 2-15,-2 0 0 0,0-1 2 0,3 1-2 16,-2 1-2-16,-1-1 2 0,1 0-2 0,2 0-1 16,-1-1-1-16,-1 2-3 0,0-2-4 15,1 2 1-15,0 2 0 0,-3-1 0 0,2 1 3 16,1 1-5-16,-5-1 1 0,4 0-2 0,-1 0 0 15,0 3 4-15,-1-3-1 0,0 2 1 0,2-1-1 16,-3 1 0-16,4-1-2 0,-1-2 1 0,-1 3 2 16,2-1-2-16,1 1 0 0,-1 0-2 0,-1 0-2 15,1-1 4-15,1 2-1 0,0 0 3 16,0 0 0-16,1-1-2 0,0 2 2 0,-1 2-2 16,1-2-2-16,0 2 2 0,-1-2-2 15,1-2 4-15,1 1 0 0,0 0-1 0,0 0-1 16,1 0 0-16,2 0 3 0,-1 0-2 15,0 0 2-15,3-1 0 0,-3-1-3 0,4 2 3 0,-4-1-3 16,4-2 7-16,-3 1-1 0,3-1-1 16,-1-1 2-16,1-1-3 0,1 2 2 15,0-2-1-15,2-1 2 0,-2 0 1 0,1 0-5 16,-1 1 3-16,2-1-4 0,-2-1 1 16,2 0-1-16,0 0-1 0,-2 0 4 0,-1 0-2 0,0 0-2 15,2 0 3-15,-1 0-2 0,-3-3 4 0,2 2-1 16,2-2 1-16,-5 1 0 0,3-1-2 15,-2-1 2-15,0-1-2 0,0-1-2 0,1-1 3 16,1 0-3-16,-3 1 0 0,3-2 1 0,-4-1-2 16,4 0 4-16,-4 0-3 0,1-3-1 0,0 2 1 15,-2 0-4-15,2-2 3 0,-1 2 1 16,-2-1 1-16,0 1 1 0,0-1-3 0,-1 0-2 16,0 1 1-16,0 1-2 0,0-1 2 15,0 2 0-15,0-1 0 0,-1 2-2 0,0 0 2 0,-1 1 0 16,-2 1-1-16,2 1 2 0,1 0-2 0,-2 0-2 15,-1 2-1-15,2 0 0 0,0-1 0 16,-3 2 2-16,1-1-2 0,1 1 0 16,-4-1-1-16,0 0-1 0,2 2 0 0,-4 0 2 0,0 0-1 15,1 0 2-15,0 0 0 0,1 0-1 0,-1 0 2 16,-1 0 0-16,0 0-1 0,3 0 0 16,-2 2-9-16,-1 0-9 0,-1 0-14 0,2 2-17 15,3 1-17-15,-3-2-30 16,-1 1-51-1,0 1-117-15,5-2-405 0,-2-1-600 16</inkml:trace>
  <inkml:trace contextRef="#ctx0" brushRef="#br1" timeOffset="493654.7903">4324 14342 0 0,'0'0'0'0,"0"0"0"0,0 0 0 0,0 0 0 0,0 0 0 0,0 0 0 0,0 0 86 0,0 0 171 16,0 0-9-16,0 0-11 0,0 0-21 0,0 0-10 15,-35 29 1-15,35-29-3 0,0 0 2 16,0 0 0-16,0 0-13 16,0 0-15-16,1 0-24 0,-1 0-32 15,0 0-26-15,1 0-20 0,-1 0-14 0,0 0-7 0,2-1-12 0,-1-1-10 16,2-5-7-16,1-1-7 0,0-2 0 0,3-3 1 16,1-1-1-16,3-1-4 0,0-4 1 0,1-2 0 15,4-3 1 1,-1-2 2-16,2-1 2 0,-1-2 1 15,3 1 5-15,1-1-2 0,0-1 1 0,1-1-2 0,3 1-4 0,-1-1-1 16,0 0 0-16,3-1-3 16,-1-1 2-16,1-1-2 0,-1 1 0 0,0-1-3 15,0 1 1-15,2 0-3 0,-1-1 0 16,2 0 2 0,-1-2-5-16,-1-2 0 15,0-1-2-15,-2-2-3 16,1 2 3-16,0 1 0 0,-2 1 2 0,-1 0 1 0,3 3-3 0,-3 0-1 0,3-1-1 0,0 1-2 0,-2 1 4 15,2 0 0-15,-1 0 2 0,1 2-1 16,-1 1-2-16,-1-1-1 0,1 3 0 0,0 1 2 16,-3 2-2-16,0-2 1 0,0 4-4 0,-2-3-4 0,2 0 6 0,0 0 0 0,-2 0 2 15,-2-1 5-15,-2 2-8 0,1 2 1 0,-3 2 0 0,-1 1-2 16,-1 2 4-16,0 1 1 0,-1 2-3 0,-2 1-3 0,0 1 3 16,-5 2-2-1,4 2 1-15,-5 1 6 0,0-1-6 16,2 2 1-16,-2 1-2 0,0 3-8 0,-2 0 9 0,0 2 0 0,0 1 2 15,0 0 5-15,0 0-10 0,0 0-3 0,0 0-3 16,0 0-1-16,0 0 0 0,0 0 2 16,0 0-6-16,0 1-10 0,-1 2-1 0,-2 4-2 0,0 2 0 15,0 4 1-15,-3 4-20 16,1 2-23-16,-2 3-28 16,1 3-39-16,-2 3-16 15,-2 3-166-15,1-7-319 16,5-7-556-16</inkml:trace>
  <inkml:trace contextRef="#ctx0" brushRef="#br1">8872 12635 1082 0,'0'0'55'15,"0"0"4"-15,0 0 22 0,0 0 14 0,0 0 42 0,0 0 39 16,0 0 23-16,0 0 9 0,0 0-5 0,0 0-30 16,0 0-43-16,0 0-33 0,-36-16-35 15,36 16-20-15,0 0-6 0,0 0-4 0,0 0-3 0,0 0 1 16,4 0 7-16,1 2 3 0</inkml:trace>
  <inkml:trace contextRef="#ctx0" brushRef="#br1" timeOffset="497090.5785">15749 12880 0 0,'0'0'0'0,"0"0"0"16,0 0 0-16,0 0 103 0,0 0 196 0,0 0 4 0,0 0-30 0,0 0-24 0,0 0-21 0,-114 0-14 16,111-1-18-16,2 1-22 0,-3 0-31 15,4 0-31-15,0 0-17 0,0 0-15 0,0 0-13 16,0 0-3-16,0 0-7 0,0 0-6 0,0 0 0 16,4 1 2-16,-1 2 8 0,1 1 0 15,3 0 3-15,3 2-8 0,3 0-5 0,4 1-3 0,4-1-6 16,7-1-5-16,3-1-5 0,2 0-5 15,7 0 0-15,7 0-1 16,-1 1-2-16,6 1-4 0,5 0-3 0,2-1-3 16,2 3-1-16,2 0 1 0,1-1-2 15,4 0-3-15,3 2 0 0,2 1-3 0,-2 0-1 16,6 2 1-16,-4 1-1 0,0-1 0 0,0 0 3 16,-2 1-6-16,0 0-1 0,0-1 0 0,-1 1 0 0,0-1 2 0,-1 2 2 15,3-1-2-15,-2 0-3 0,1 0 4 16,0 1-1-16,-1-2 4 0,1 1 4 0,-2-1-7 15,3 1 1-15,-2 0-2 0,1-1-6 16,0-1 7-16,-2 1 1 16,-1-1 0-16,-3-1 3 0,-2 2-4 0,0-1-1 15,-2 1 2-15,-2-1 3 0,1 1-2 16,0-1 1-16,-1 1-2 0,2-1 0 0,1 1 1 0,-3 1-2 0,1-2 3 16,-1 0 3-16,-1 0-6 0,-2-2 0 15,2 0-1-15,-1 1-5 16,-1-3 8-16,0 3 0 0,1-2 0 0,-2 1-1 0,4 0-1 0,-2 2 0 15,1-2-1-15,1 2 3 16,2-2-1-16,-1 2-1 0,-1-1-1 0,1 2-9 0,1-1 9 0,0 1 1 16,0 0 1-16,0-1 9 15,2 2-11-15,-2-2-3 0,-2 0 1 16,0 1-4-16,-3-1 7 0,1-2 1 0,-2 0-2 0,-3-1 0 16,0 0-4-16,1 0-2 15,-4 1 4-15,1-1 3 0,0 1-2 0,-1-3 1 0,-6 1-3 0,1-1-5 0,-2-2 8 0,-3 1-2 0,-3-1 3 16,-3-2 2-16,0 1-4 0,-3 0 2 15,-3-1-1-15,2-1 0 0,-3 1 0 16,-1-2 0-16,1 2 1 0,-4-2-4 0,-2 0 4 16,-6 0-1-16,0 0-2 0,-7 0 3 15,1 0-3-15,-4-2 3 0,1 1 0 0,-3-1 0 0,0 1 3 16,-1 0-1-16,3 0 1 0,-3-1 6 16,-1 2-6-16,1-1-1 0,-1 1-2 0,0 0-4 15,1 0 3-15,-1-2 2 0,0 1-2 0,0 0-6 16,0 1 4-16,0 0-4 0,0-1-5 15,0-1-8-15,0 1-31 0,0-1-34 0,-2-1-78 16,-4 0-235 0,4-1-889-1,-1 2-524-15</inkml:trace>
  <inkml:trace contextRef="#ctx0" brushRef="#br1" timeOffset="497893.2128">25197 15413 538 0,'0'0'462'0,"0"0"-149"0,0 0 41 0,0 0 6 0,0 0-37 0,0 0-37 0,0 0-53 16,0 0-53-16,0 0-40 0,0 0-26 0,0 0-25 16,0 0-18-16,-50-109-23 0,50 109-17 0,0 0-7 15,0 5-9-15,0 2 1 0,0 6 1 16,0 1 4-16,1 7 2 0,3 4 2 0,-3 4-4 16,-1 5 1-16,1 3-1 0,-2 3-5 0,1-1-1 15,1 2-9-15,-1 1 0 16,2-2 1-16,0-2 6 0,3-4-6 15,-2 0-1-15,0-4-4 0,1-3-6 16,-1-2 6-16,1-3-2 16,-1-4 5-16,-1 0 3 0,1-3-1 0,-1-2-3 0,1-3-4 0,-1-2-2 15,-1-1 0-15,0 0 2 0,-1-2-5 0,1-2-16 0,1-1-3 0,-1 0-18 0,-1-2-12 16,0 0-3-16,2 0-26 16,-1-5-14-16,0-2-39 0,2-3-64 0,-2-3-104 0,3-4-201 15,-2 4-449 1,-1 3-407-16</inkml:trace>
  <inkml:trace contextRef="#ctx0" brushRef="#br1" timeOffset="498463.0656">25228 15399 0 0,'0'0'0'0,"0"0"286"0,0 0 177 0,0 0-19 0,0 0-30 0,0 0-45 0,0 0-59 0,0 0-60 0,0 0-59 0,29-116-56 0,-28 116-43 0,-1 0-37 15,1 0-18-15,2 7 1 0,2 3 10 16,2 2 7-16,-2 7-1 0,4 1-8 0,-1 6-10 15,1 2-3-15,-1 4-5 0,1 1 0 16,2 1 0-16,-2 1-8 0,1 3-7 0,1 0-3 16,-1 1-3-16,1-2-3 0,2-5 5 0,-3-1-2 15,1-6-6-15,1-6 4 0,-3-2-5 16,-1-4 2-16,-2-4 6 0,1-2-7 0,-3-4 3 0,-1 0-1 16,-1-3-3-16,0 0 13 0,-1 0 5 15,4-5 4-15,0-3 2 0,3-3-9 0,0-4-4 16,0-4-2-16,2-3-3 0,0-3 0 0,2-4 0 15,-1-3-3-15,-1-3-1 0,1-1-2 0,-2 0 0 16,-2 3 5-16,0 1 6 0,0 2-7 16,-3-1 0-16,4 4-6 0,-4 2-4 0,0 3 9 15,0 1 1-15,2 1 2 0,-2 4 1 0,5 0-4 16,-2 3-5-16,-2 3 2 0,3 1-1 0,0 3 2 16,-4 2 2-16,4 1-2 0,-1 2 3 15,-2 1-3-15,3 0-1 0,0 3 1 0,-1 2 2 16,3 4-6-16,1 2 4 0,2 3-2 0,-1 1-5 15,-2 2 7-15,0 1-3 0,0 4 2 16,-1 1 6-16,-2 2-8 0,0 3 6 0,1 2 3 16,-5 1-3-16,3-1 5 0,-4 3 0 0,1 0-3 15,-2 1 0-15,0 1 3 0,-1-2-2 0,0-2 3 16,2-1 4-16,-2-4-10 0,0 0 2 0,0-4-4 16,-2-1-4-16,2-1 7 0,2-4-2 0,-2-2 1 15,1-2-1-15,-1-3-1 0,1-1-2 16,-1-2 2-16,1-2 4 0,-1-1-6 0,1-3 5 15,-1 0-4-15,0 0-3 0,0 0 6 16,2 0-4-16,-2 0 1 0,0-1 0 0,0-3-14 0,0-1-11 16,2-3-19-16,2-1-20 15,-1-4-28-15,1 0-44 16,1-1-78-16,1-1-224 0,-3 3-733 0,-1 5-484 0</inkml:trace>
  <inkml:trace contextRef="#ctx0" brushRef="#br1" timeOffset="499425.6027">26375 15352 2252 0,'0'0'174'0,"0"0"-38"0,0 0 2 16,0 0 8-16,0 0-7 0,0 0-11 0,0 0-35 0,0 0-27 15,0 0-22-15,0 0-16 0,0 0-8 0,0 0 0 16,0 0 3-16,0 0-4 0,2-39 3 15,-2 39-4-15,0 0 3 0,0 0 2 16,0 0-4-16,0 0 4 0,0 0-7 0,0 0-1 0,0 0 0 16,0 2-6-16,0-1-1 0,0-1-2 15,0 0-1-15,0 0-1 0,0 2-2 0,-2 0 1 16,1 1-3-16,0-1 5 0,0 0 1 0,0 1-5 16,-1-1 4-16,2 0-3 0,0 1-2 0,-1-1 6 15,1 3-1-15,0 0 3 0,-1 1-2 0,1 2-1 16,-2 2 3-16,1 1 0 0,0 4 6 15,0 1 0-15,0 2-2 0,-2 0-2 0,2 3-6 16,1 2 5-16,-2 0-5 0,1 5 4 16,-1 4 3-16,-2 3-6 0,2 4 3 0,-2 1-4 0,-1 0 0 15,1 1 2-15,-1-2-2 0,2-2-1 16,1-4 0-16,-2-1-1 0,3 1-2 0,0-4 2 16,-2-1 2-16,2-3-3 0,-1-4-2 15,1-2-2-15,1-5-3 0,-2 0 5 0,2-4 3 0,-1 0 1 16,1-3 2-16,0-2-4 0,0-3 1 15,0 0 0-15,0-2 1 0,0 0 6 16,0 0 4-16,-1 0 3 0,1-2-3 0,0-5 0 0,-2-2-7 16,0-5-2-16,-2-4 6 15,2-2-9-15,-1-5 5 0,-2-2-3 0,3-3-6 16,-6-3 4-16,6-3-2 0,-4-1 3 0,0 0-2 16,0-2 0-16,-1-1 0 0,1-1-3 0,0 0 3 15,2-2 0-15,-1 3 1 0,1 0-1 0,4 2-1 16,-3 4 0-16,3-1-2 0,0 4 3 15,5 3 0-15,2 2-2 0,-1 0 6 0,2 3-2 16,3 0-6-16,1 2 7 0,2 1-8 0,2 2 3 16,4 2 4-16,0 0-4 15,5 1 0-15,-2 4-1 0,5 0 1 16,-3 4-2-16,-2 1 2 0,-2 2-1 16,-3 4-5-16,-4 0 4 0,-2 2-3 0,-1 6 3 0,-2 0 4 0,-2 4-4 0,1 3 3 15,-3 2-1-15,-3 2-2 16,0 3 6-16,-2 1 0 0,-2 2 1 15,0 2-6-15,-7-2-3 0,2 2 0 16,-2 0-1-16,0 0 7 0,-2-2 4 0,-1-1 3 0,0-2-3 16,-1-4 0-16,0 2-1 0,-2-3-5 15,3 0 4-15,-2-2 1 0,2 0-5 0,1-2 5 0,-2-1-5 16,2 0 0-16,0 0 6 0,-1-2-4 16,2-1 4-16,-1 0-2 15,1-1-4-15,0 0 2 0,-1-2-2 0,2 0 6 0,1-1-3 16,-1-2 4-16,2 0-2 0,1-1-6 0,0 0 8 0,2-1-7 0,0 1 4 15,0-1 1-15,1-1-3 16,0 0 2-16,2 1-2 0,-2-1 0 0,2 0 2 16,1 0 0-16,-2 0 3 0,1 0-3 0,0 0 2 0,1 0-4 15,-1 0-2-15,1 0 5 0,0 0-5 0,0-1 3 0,0 0-1 16,0 1-3-16,0-2 4 0,0 1-6 0,0 1-1 16,0 0-2-16,0-2-13 0,0 1-2 15,0 1-10-15,0-1-11 0,2-1-9 0,1 1-15 16,1 0-17-16,0 0-28 0,3 0-31 15,-1 1-53-15,-1 0-123 16,1 0-279-16,0 0-536 0,-2 0 72 0</inkml:trace>
  <inkml:trace contextRef="#ctx0" brushRef="#br1" timeOffset="500049.9008">27279 15324 0 0,'0'0'0'16,"0"0"311"-16,0 0 123 0,0 0 39 15,0 0-38-15,0 0-56 0,0 0-74 0,0 0-72 0,0 0-58 0,0 0-33 16,0 0-18-16,0 0-12 0,0 0-18 16,0 0-17-16,-61-103-18 0,44 103-16 0,1 2-8 15,-4 8-7-15,-2 2-2 0,-1 4 0 0,-2 2 1 16,0 2-6-16,3 1-5 0,-3 2 4 0,2 4-8 16,1 2 5-16,0 1 3 0,2 2-12 15,-1-1 10-15,1 0-2 0,1 0-3 0,3-1 8 16,1-1-7-16,4 1 1 0,3-3-2 0,3-3-2 15,3 0-2-15,2-4-2 0,0-1 3 16,5 0-5-16,2-3 4 0,7-1-1 0,2 0-3 16,4-4 10-16,4-1-7 0,-1-2 3 0,5-2 1 15,3 0-11-15,-2-2 9 0,0-4-5 0,1 0 0 16,-2 0 5-16,-2-2-7 0,-1-2 3 16,-4 0-4-16,-5 1 3 0,-1 0-3 0,-1 1 0 15,-7-2 5-15,-1 2-10 0,-2 0 12 0,1-1-2 16,-5 2-4-16,0-2 14 0,1 2-13 15,-1-1 3-15,0-1 1 0,0 1-11 0,0-2 7 0,0 2-5 16,0 0 0-16,0-1 5 0,0 1-3 16,0 1 3-16,0 0-3 0,0-1 2 15,1 1-5-15,-1 0 1 0,0 0 2 0,0 0-12 16,0 0 5-16,0-1-6 0,0 1-7 0,0 0 12 0,0-1-17 16,2 1-3-16,0-2-3 0,1 0-21 15,-2 0 2-15,3-3-18 0,0 0-14 16,-1 0-14-16,6 1-28 0,-3-1-32 0,2 1-77 15,2 0-196-15,-3 1-581 16,-1 2-557-16</inkml:trace>
  <inkml:trace contextRef="#ctx0" brushRef="#br1" timeOffset="500741.902">27851 15359 341 0,'0'0'319'0,"0"0"-26"0,0 0 41 0,0 0 18 0,-122-35-16 0,102 29-30 16,0 0-74-16,1 2-51 0,6 0-31 0,-1 1-21 16,4 3-15-16,4 0-19 0,5 0-24 0,1 0-18 15,0 0-17-15,0 0-8 0,0 0-4 16,3 0 4-16,5 3 3 0,3 0 2 0,1 0 5 15,7-1-4-15,1 1 2 0,6-2 1 0,3-1-12 16,5 0 3-16,0 0-9 0,5-4-1 16,0 0 3-16,1 0-6 0,2-1 4 0,-1 0-4 15,-1 0-2-15,1 0-3 0,-2 0-3 0,-4-1 0 16,1 2-7-16,-5-1 8 0,-4 0-3 0,-2 1-4 16,-3-1 13-16,-4 0-12 0,-4 2 4 15,-1 0 1-15,-4 1-11 0,-3 1 10 16,-3-1-2-16,-1 2 2 0,-2 0 7 0,0 0-5 15,0 0-1-15,0 0-1 0,0 0-2 0,0 0-3 16,0 0 0-16,-2 0-1 0,2 0-14 0,-1 0 0 16,-1 0-14-16,2 0-14 0,-2 0-5 15,-2 3-19-15,-1 5-11 0,-3 2-19 16,-1-1-33-16,-2 2-35 0,0 0-86 0,-1-1-201 0,2-2-557 16,2-3-529-16</inkml:trace>
  <inkml:trace contextRef="#ctx0" brushRef="#br1" timeOffset="501291.7663">28054 15375 565 0,'0'0'543'0,"0"0"-326"0,0 0 37 0,0 0-5 0,0 0-32 15,0 0-22-15,0 0-52 0,0 0-40 16,0 0-24-16,0 0-8 0,0 0-6 0,0 0 7 15,0 0 3-15,0 0 2 0,8-56-1 0,-8 56-2 16,0 0-3-16,0 0-5 0,0 0-7 0,0 0-7 16,0 0-11-16,0 0-4 0,0 0-8 15,0 0-5-15,0 0-4 0,0 1-11 0,0 2 0 16,0-1-4-16,0 4 3 0,0 0 5 0,0 5 0 16,0 2 2-16,0 3-1 0,0 2-3 15,-2 3 6-15,2 2 3 0,0 1 3 16,0 1 2-16,2 3-5 0,-4 0-5 0,2 3-4 0,0 0 0 15,0 3-2-15,-1 1 4 16,0 2-1-16,-2 0-5 0,1-3 2 0,-2-2-4 0,-1 0 4 0,0 1 3 16,-1-2-1-16,1 0-5 0,1-5-4 15,0-3 0-15,0-3-4 0,2-4 0 0,0-1 2 16,-1-3 5-16,3-2-3 0,-1-2 0 0,1 0-1 16,-1-2-1-16,-1-2 4 0,2 1 2 15,0-1-2-15,0-2-6 0,0-1 2 0,0-1-3 0,0 0 6 16,0 0 7-16,0 0-3 0,0 0 2 15,0 0-6-15,0 0-5 0,0 0 7 0,0 0 4 16,0 0 5-16,0 0-1 0,0 0-6 0,0 0-7 16,0 0-2-16,0 0 3 0,0-2-6 15,0-1-1-15,0 0-8 0,0-2-3 0,0 0-11 16,0 1-8-16,0-1-5 0,0-1-14 16,3-1-8-16,3 0-17 0,-2-1-19 0,1-1-27 0,1 0-28 15,2 0-76-15,0-1-180 0,-1 2-500 16,-4 2-718-16</inkml:trace>
  <inkml:trace contextRef="#ctx0" brushRef="#br1" timeOffset="501849.4861">28786 15618 0 0,'0'0'0'0,"0"0"89"16,0 0 198-16,0 0 6 0,0 0-10 0,0 0-10 16,0 0-15-16,0 0-21 0,0 0-19 0,0 0-14 15,0 0-21-15,0 0-25 0,0 0-26 16,12-27-27-16,-12 25-18 0,0 1-7 0,-1 0-9 0,0 1-5 15,0-1-6-15,0 1-7 0,0 0-10 16,1 0 2-16,0 0 1 0,0 0 0 0,0 0 6 16,0 0-16-16,0 0-3 0,0 0-5 0,0 0-7 15,0 0 6-15,0 0-4 0,0 0-3 0,0 0-1 16,0 0-7-16,0 0-1 0,0 0 3 0,0 0 3 16,0 0-4-16,1 0 1 0,1 0-5 15,3 0 1-15,1-2 1 0,5 0-2 0,2-1 1 16,3 0-7-16,3-1 2 0,2 1 2 0,-1-1-4 15,1 1 3-15,3 0 1 0,-2 1 0 16,1-1 0-16,-3 1-2 0,1 0-5 0,-3-1 0 16,-3 2 3-16,3-1 5 0,-6 1-4 15,0-1 1-15,0 1-3 0,-4 0-10 16,0 0 12-16,-3 0-2 0,1 0 2 0,-5 1 6 0,2 0-10 16,-1 0 2-16,-2 0-4 0,1 0 2 0,-1 0 5 15,0-2-2-15,0 2-1 0,0 0-4 16,0 0 3-16,0 0-3 0,0 0 3 15,0 0 5-15,0 0-8 0,0 0 2 0,0-1-8 0,0 1-15 16,0 0 2-16,0 0-20 0,0 0-13 0,0 0-9 16,0 1-30-16,0 4-25 0,-1 1-40 15,-4 0-87-15,2 0-199 0,-2 0-537 16,1-3-572-16</inkml:trace>
  <inkml:trace contextRef="#ctx0" brushRef="#br1" timeOffset="502302.7536">28678 15874 1061 0,'0'0'303'0,"0"0"10"0,0 0-28 0,0 0-34 16,0 0-45-16,0 0-52 0,0 0-43 0,0 0-20 0,0 0-7 15,0 0 3-15,0 0-1 0,0 0-5 16,0 0 1-16,0 0-9 0,-7 26-4 0,17-26-7 0,2 0-13 15,0 0-3-15,5 0-10 0,-3-3-5 16,5 0 0-16,1-1-3 0,3 0-5 0,4 0-8 16,-1-1-2-16,1 2-3 0,3-1 0 0,-2 1 5 15,-1-2-6-15,1 0 1 0,0 2-1 16,2-1-7-16,-2 0 6 0,-4 1-4 0,1 1 4 16,-3-1 0-16,-4 1-5 0,-2 0 3 0,-6 1-5 15,0-1 4-15,-3 1 3 0,-3 1 2 16,-2-1-1-16,0 1-2 0,0 0-1 0,-2 0-2 15,0 0 1-15,0 0 4 0,0 0-3 0,0 0 0 0,0 0-3 16,0 0-6-16,0 0 9 0,0 0-4 16,0 0 3-16,0 0 1 0,0 0-6 0,0 0 1 15,0 0-1-15,0 0 2 0,0 0 2 0,0 0 1 16,0 0-2-16,0 0 0 0,0 0-2 16,-2 0-4-16,2 0 3 0,0 0 3 0,-2-1-10 15,1 1-2-15,0-1-5 0,1-1-11 0,-1-1-1 16,-1 3-11-16,0-3-16 0,0 0-16 15,0 1-25-15,1-1-34 0,0-1-65 0,1 1-162 16,0-1-464-16,0 2-891 0</inkml:trace>
  <inkml:trace contextRef="#ctx0" brushRef="#br1" timeOffset="503694.5419">29846 15416 0 0,'0'0'0'16,"0"0"0"-16,0 0 0 0,0 0 77 0,0 0 247 0,0 0-43 0,0 0-47 0,0 0-24 0,0 0-24 15,0 0-13-15,0 0-8 0,0 0-7 16,-5-34-3-16,6 31 0 0,-1 1-3 0,1 0-9 0,0 0-9 15,1 1-15-15,-2-1-15 0,2-2-6 16,-1 2-12-16,-1 0-10 0,1-1-8 16,-1 1-10-16,1 1-8 0,0-1-10 0,-1-1-3 0,1 2-10 15,0-1-1-15,4-2 1 0,-3 2-7 16,0-2 1-16,0 0-8 0,4 2-3 0,-2-3 5 16,3 1-5-16,2-1 4 0,0-1-4 15,1 2-2-15,3 0 0 0,3 0 0 0,0 0 4 16,3 1-2-16,2 0 10 15,1 1-1-15,3 1-4 0,-2 0 1 0,-1 1-8 16,3 0-1-16,-4 0-1 0,0 0-11 0,-1 0 6 16,-5 2-6-16,2 0 1 0,-5 3 9 0,4 0-5 15,-3-1 5-15,-1 2-6 0,-2 0 3 16,-1-1-2-16,-2 3-3 0,0-1 6 0,1 2-2 16,-3 1 2-16,0-1 0 0,-3 2-4 0,2-2 6 0,-2 3-5 15,-2 1 3-15,0 1 3 0,0 1-6 16,0 1 6-16,-1 0-3 0,-5 2 1 0,0 1 1 0,-1-1 1 15,-3 1 3-15,0 0-2 0,-1 0 0 0,-1 0-3 16,-2-1-1-16,3 2 3 0,-1 1-5 16,-1-3 7-16,-4-1-2 0,2 1-4 15,-2-2 11-15,-1 0-11 16,-1 0 4-16,2-1 0 0,-2 1-6 0,-1-1 2 0,1 0 1 0,-1 0-2 0,1-2 4 16,0-1-1-16,3 0 2 0,1-3-4 0,0 1 5 15,0-1-7-15,3-3 1 0,2 1 4 16,2 0-10-16,1-2 8 0,1-2-3 0,1 1-1 0,1-2 6 15,2 0-5-15,-2 1 1 0,2-2-1 16,0 0-2-16,2 0 3 0,0-1-3 16,0 1 5-16,-1-1-3 0,1 2 0 0,0-2 2 15,0 1-5-15,0 0 8 0,0 0-7 0,0 1 2 16,1 1 3-16,1-1-9 0,5 2 8 0,0-2 0 0,4 1-1 16,1 0 8-16,3 0-5 0,7 0 5 15,2-1-1-15,0 1-4 0,5-1 1 16,2-1-1-16,1-1 3 0,2 0-3 15,0 0 6-15,-1 0-4 0,2-1-4 0,-1 0 8 0,2 0-11 0,-3 0 5 16,-2 1 2-16,-1 0-11 16,-3-2 10-16,-2 2-5 0,-3-1 2 0,-3 0 10 0,-1 0-9 15,-5 0 2-15,-2 1 0 0,-2 0-5 0,-2-1 3 16,-4-1-1-16,3 1 3 0,-4 1-1 16,-1 0 5-16,-1-1 1 0,1 1-5 0,0 0 8 15,-1-1-10-15,0 1 3 0,0 0 2 16,0 0-12-16,1 0 8 0,-1 0-4 15,0 0 0-15,0-1 7 0,0 1-7 0,0 0 4 0,0 0-2 16,0 0-4-16,0 0 0 16,0 0 0-16,0 0 3 0,0 0-3 0,0 0 7 0,0 0-3 15,0 0-4-15,0 0 9 0,0 0-8 0,0 0 2 16,0 0 1-16,0 0-11 0,0 0 10 16,0 0-7-16,0-1-2 0,0-1-1 0,0 2-10 15,0 0-5-15,0-1-13 0,0 0-13 16,0 1-24-16,0-4-28 0,0-1-45 0,4 1-84 0,0-1-174 15,-2 0-542-15,3 1-764 0</inkml:trace>
  <inkml:trace contextRef="#ctx0" brushRef="#br1" timeOffset="504258.4451">31332 15296 1414 0,'0'0'331'0,"0"0"-89"0,0 0 31 0,0 0-18 0,0 0-33 0,0 0-42 15,0 0-42-15,0 0-34 0,0 0-22 0,0 0-13 16,0 0-16-16,0 0-4 0,0 0-12 0,0 0-9 16,0 0-5-16,1-63-10 0,-1 63-2 0,0 1-6 15,0 2 2-15,0 4-4 0,0 1 1 16,1 2 1-16,2 2-3 0,-3 2 9 0,3 0 4 15,0 3 2-15,-1 0 12 0,0 2-10 16,3 2-2-16,-2-1 1 0,0 3-12 0,2 1 8 0,-3-2-1 16,-1 2 1-16,5 2 4 0,-5-1-5 0,1 1 0 15,0 0-2-15,-2 0-2 0,0 0-3 16,0-1 1-16,0 0 1 0,0-1-4 0,0-3 5 16,-2 1-4-16,-4 0-3 0,3-1 9 0,-2-2-9 15,0 2 6-15,2-2-3 0,-2 0-6 16,3 1 4-16,1-3-3 0,-2 1 2 0,1 1 1 15,0-1-1-15,1 1-2 0,-1-2-4 0,0-1-1 16,1-1 2-16,-3 0 6 0,3-1 3 0,0-1-2 16,1 1 0-16,0 0-7 0,-1-2 2 15,-1-1 2-15,2 0 0 0,0 1 2 0,0-1 0 16,0-1-6-16,0 0 3 0,0-3-2 0,0 0 5 16,0-2 4-16,0 0-4 0,0 0-1 0,-1-2-4 15,1 1-3-15,0-1 3 0,0-1 4 0,0 0 3 16,0-1-1-16,0-1 0 0,0 0-5 15,0 0-1-15,0 0 6 0,0 0-5 0,0 0 5 16,0 0 0-16,0 0-2 0,0 0 0 0,0 0-2 16,0 0 1-16,0 0 0 0,0-1-1 0,0 0-8 15,0-2-6-15,0 0-9 0,0-1-8 16,1-1-9-16,-3-3-12 0,-1 1-25 0,1-3-22 16,0-1-45-16,0 0-84 0,-3-1-196 0,2 1-698 15,2 6-518-15</inkml:trace>
  <inkml:trace contextRef="#ctx0" brushRef="#br1" timeOffset="505267.9077">31287 15201 0 0,'0'0'199'0,"0"0"243"16,0 0-60-16,0 0-65 0,0 0-53 0,0 0-54 16,0 0-29-16,0 0-19 0,0 0-21 15,0 0-13-15,0 0-19 0,0 0-17 0,0 0-20 16,0 0-15-16,0-38-10 0,0 38-9 0,0 0 1 0,-1 0-4 16,0 0-4-16,0 2 3 15,-2 1-3-15,-5 2 4 0,0 2 2 0,-2 2-1 16,-3 2 1-16,0 0 0 0,-4 1 4 0,-1 3-4 0,-1 3-11 15,-1-1-2-15,-1 4-7 16,-1-2-2 0,-1 5 5-16,-2 1-1 0,0 1-4 15,-3-1-4-15,3 2 0 0,-1-2-3 0,0 2 3 16,1-3 3-16,-3 3-6 0,4-2 1 16,1-2-6-16,3-3-3 0,0-2 3 0,2-2 0 0,4-4 1 0,-2 0 4 0,6-3-4 0,1-3-3 15,0 1-1-15,5-3 0 0,1 0 1 0,-1-1 3 16,3 0-3-16,0-1-2 0,0 0-1 15,1 0 1-15,0-1 1 0,0 1 6 0,0-1-3 0,0 2-3 16,0-2 0-16,0 0-3 0,0 1 1 0,0-2 6 16,1 1 2-16,0 2 0 0,4-1 0 15,-1-1-2-15,3 1-1 0,-2 0 4 0,5 1-2 16,0-1 1-16,6 0-1 0,-2-1-2 0,5 2 5 16,2-2-6-16,-1 1 6 0,1 1 5 15,5-1-8-15,-2 0 4 0,2-1-7 0,1 0 3 16,2 0 1-16,2 1 1 0,4-2 3 15,-2 0-7-15,1 0 6 0,4 0-4 0,0 0-1 0,-1 0 4 16,4 0-3-16,-1 0 3 16,0-2-2-16,0 1-6 0,-1-1 3 0,-6 0-1 0,3 0 4 15,-4-1 7-15,-3 1-9 0,-3 0 0 0,1-1-4 0,-7 1-6 16,-2 0 10-16,-4-1 0 0,-4 2 3 16,-2 1 2-16,-5-1-3 0,-3 1-1 15,0 0 3-15,0 0 5 0,0 0-8 16,0 0 5-16,0 0-6 0,0 0-7 0,0 0 9 0,0 0-5 15,-1 0 4-15,0 0 3 0,-1 0-3 0,1 0-4 16,-3 0-3-16,3 0-7 0,0 1 7 0,0-1 5 31,0 0-1-31,1 0 2 0,-1 0-8 0,1 0-3 0,-1 0 0 16,-3 0 2-16,3 0-10 0,1 0 1 16,-1 0-5-16,1 0-12 0,-1 0 2 0,-1 0-16 0,1 0-10 0,0 0-12 15,-3 0-38-15,3-1-50 0,-3 1-118 0,0-2-336 31,2 2-620-31</inkml:trace>
  <inkml:trace contextRef="#ctx0" brushRef="#br1" timeOffset="523021.8172">24492 16797 0 0,'0'0'0'0,"0"0"0"0,0 0 0 0,0 0 0 0,-131 2 0 0,109 1 0 0,3 0 0 0,1-2 0 0,3-1 0 0,1 1 0 0,5-1 3 0,0 0 211 15,3 2 0-15,-1-2-2 0,4 0-8 0,-2 0-10 0,5 0-33 0,0 0-40 0,0 1-37 0,0-1-36 16,0 0-11-16,0 0 4 0,0 0 7 0,0 1 12 15,0 1 6-15,2 0 14 0,1 0 7 0,-1 0 3 16,0-1-1-16,3 3-13 0,-2 0-13 0,0 1-7 16,3-2-1-16,-2 1 0 0,3-2 12 15,1 3 6-15,2-2-6 0,1 1-1 0,2-1-10 16,6-1-12-16,0 2-3 16,0 0-4-16,3-1-2 0,1 1-3 0,-2 1-5 0,5-1-5 0,-2 0-3 15,5-1 6-15,-1 0 2 0,2-1 5 16,-1 0-9-16,4-2-1 0,-1 1 0 0,1 0-4 15,0-1 8-15,2 2-3 0,-2-1 0 0,6-1-6 16,-1 0-2-16,0 0-3 16,0 0-3-16,3 0 3 0,0 0 2 15,4 0-7-15,-2-1 2 0,0-1-5 0,4 1-2 16,-3 0 9-16,1 0-2 0,1 0 3 0,1 1-6 16,-2 0-1-16,2-1-5 0,-2 0 3 0,3-1 5 15,-3 1 1-15,1 1-1 0,-2 0-6 0,1-2-8 16,-2 1 1-16,0 0 1 0,-1 0 7 0,0-1 1 0,-2 1-2 15,1 1 0-15,-2-1-5 0,1 0 5 16,-1 1 5-16,1-1-2 0,0-1-1 0,-3 1-3 0,2 0-6 16,0 0 3-16,-1 0 5 0,1 0 5 15,-1-1-1-15,1 2 2 0,-1-1-12 16,1 0 1-16,2-2 5 16,-1 2-4-16,0 0 10 0,1 1-5 0,-1 0-5 0,2 0 4 15,1 0-4-15,-1-1 5 0,0 1 4 0,2 0-6 16,-1 0 5-16,1 0-9 15,-2 0 1-15,1 0 0 0,1-1 0 0,-1 3 8 0,1-1-4 0,1 0 1 0,0 1-3 16,1-1-4 0,-1-1 2-16,2 1 2 0,2 0 6 0,-2 1-4 0,3 0-1 15,-1-1-1-15,-1 1-4 16,-1 0 7-16,2 0 2 0,0 0-1 0,-2 0-5 0,0 0-6 0,2-1 2 0,0 1 0 16,-4-1 5-16,5 2 5 15,0-1-5-15,0-1 4 0,3 0-4 0,-2 0-2 16,2 1 4-1,1-1-3-15,-3-1 7 0,1 0-5 0,0 0-4 0,0 0 5 0,-1 0-6 16,1 0 5-16,1 0 3 0,-3 0-6 0,2 0 2 0,-1 0-4 16,3 0-1-16,-2 0 4 15,0 0 4-15,-1 0 5 0,-1 0-5 0,2 0-1 0,-3 0-2 16,3 0-4-16,0 0 5 0,-2 0-1 0,4 0 1 0,-3 0-3 16,3 0 0-16,-4-1 2 15,3 1-2-15,-1 0 2 0,-3 0 5 0,2 0-8 0,-1 1 4 16,-1-1-6-16,-2 2 1 15,2-2 9-15,2 2-5 16,-3 0 1-16,3 0-3 0,-1 0-4 16,1-2 2-16,2 0 2 0,0 0 4 0,4 0-7 15,2 0 10-15,-3 0-5 0,5 0-3 0,0 0 4 0,0 0-2 16,4 0 4-16,-4-1 0 0,4 1-1 16,-3-2-3-16,2-1-6 0,2-1 5 0,-3 0 6 15,4 0-1-15,-4-2 6 0,0 0-6 0,-2 0 2 0,0 2-2 16,-3 0 4-16,-3-1 1 0,0 1-11 15,-4 1 10-15,-5-1-10 0,-1 2 0 0,-2-1 8 16,-8 0-8-16,0 0 9 0,-7 2-1 0,-5-2-1 0,-6 1-3 0,-3 1-6 16,-4-2 7-16,-6 2 3 0,1 0-1 15,-3 1 3-15,-2 0-11 0,0 0-1 16,0 0 2-16,0 0 0 0,0 0 8 0,-1 0-9 0,0 0 6 0,-3 0-9 16,3 0-5-16,0 0 3 0,-1 0-23 0,0-1-11 15,-3 0-41-15,1-2-59 0,-4-1-153 16,-1 1-792-16,5 1-635 0</inkml:trace>
  <inkml:trace contextRef="#ctx0" brushRef="#br1" timeOffset="525002.092">24117 16933 205 0,'0'0'646'0,"0"0"-553"16,0 0-4-16,0 0 17 0,0 0 22 0,0 0 55 0,0 0 43 0,0 0 13 0,0 0-42 0,0 0-44 0,2-18-38 15,-1 4-43-15,0-5 2 16,3-1 7-16,-2-2 0 0,2-2-7 0,2-2-11 0,-2-1-16 0,5-1-11 15,0-3-6-15,3-3-1 16,-1-1 4-16,6-1-5 0,-3-4-4 0,4-5-3 0,-1-4-3 16,-1-4 2-16,2-5 2 0,1-2-3 15,-1-1-6-15,-3 0 1 0,5-2-1 16,-5-1 1-16,-2 2 4 16,-1 4-4-16,-1 0-3 15,-1 0 0-15,0 0-3 0,1-2 1 0,2-2 2 16,-1-2-2-16,1 4 3 0,-2 2-3 0,-2 1-3 0,1 4-3 15,-1 2 2-15,-4 2-1 0,3 5 1 16,0 1 1-16,-1 5-7 0,-1 0 6 0,1 0-4 0,-1 0 5 0,2-1-1 0,-1 0 0 0,-3 2-2 16,3 0-2-16,-4 2 1 0,5 1-3 15,-4 1 4 1,0 2-1-16,-1 2 0 0,0 1 2 16,0 4 2-16,-1 0 0 0,0 3 5 15,-1 0-4-15,1 3-1 0,-2 3-1 0,3 1-8 0,-3 2 6 0,1-1-3 0,-1 1 3 0,1 3 2 0,-1 1-2 16,1 2 0-16,0 2-3 0,-1 0 6 0,1 1-7 15,-1 3 0-15,0-1 1 0,0 1-10 16,0 0 4-16,0 0-5 0,1 0-7 0,-1 0 6 16,2 0-10-16,1 0 7 0,0 1 4 0,3 4 1 15,-1 1 9-15,5 1-1 0,0 0 2 0,0 0 2 16,4 0 0-16,0 0-1 16,0 0-2-16,2 0 5 0,1 0-5 0,2-2 3 15,4 1 1-15,2 0-8 0,4-2 8 16,2 2-3-16,2-1-1 0,4-1 5 15,2 1-3 1,4 0-2-16,2-1 0 0,4 1-3 0,2 0 2 0,7-2 1 0,3 0 3 16,2-1-5-16,5-1 5 0,0 1 1 0,3-2-3 0,3 0 8 15,0 0-10-15,3 0 3 16,-1 0 0-16,7-2-6 0,-1 0 9 0,6-2-5 0,4-1 1 0,1 2 5 0,0-2-4 16,3 3 1-16,-1-2 0 0,4 2-2 15,1-2-2-15,1 1 2 0,4 1 1 0,-1-2-3 16,4 1 2-16,2 1-2 0,3-1-1 15,-1 3 6-15,4-2-3 0,2 1 2 0,-1 0 0 0,-1 1-7 16,4-1 7-16,-2 0-3 0,2 0 2 0,-1-2 4 16,-2 2-7-16,2 0 3 0,-4 1-3 15,5-1 1-15,-2 1 3 0,-1-2 0 0,2 1 2 16,-2 1-2-16,0 0-1 16,-1 0 0-16,4 0-2 0,-1 0 7 0,-1 3-5 15,2 0-1-15,-1 2-2 0,0 0-4 16,-2 0 4-16,3-2 2 15,-5 1 4-15,2 0-1 0,-5 1-3 0,0 1 0 0,-3 0 0 0,-2 0 2 0,0 1 2 0,-5-2-4 16,-6-1-6-16,-4 2 1 16,-2-1-1-16,-7 0-1 0,-2-1 6 0,-6 0-3 0,-5-1 1 15,-7 0 3-15,-7 2 0 0,-6-1-1 0,-8-1 1 16,-7 0-1-16,-9-1 0 0,-6-1 2 0,-2 0-2 16,-9 2 2-16,-5-2-2 15,0 0-3-15,-4-1 4 0,0 0-3 0,0 0 4 0,0 0 3 0,0 0-6 16,0 3-4-16,0-1 1 0,-2 2-1 15,2 0 6-15,2 3 2 0,-1-1 0 0,0 1-2 16,-1 1-2-16,0-1 0 16,0 2 1-16,0 0 5 0,1 3-3 0,-2 2 1 15,1 0-2-15,0 1-7 0,-4 3 6 0,1-1 1 16,0 2 3-16,-3 2 2 0,2 4-4 16,-4 1-1-16,-1 4-2 0,-1 2 2 0,0 2 1 0,-1-1 2 0,0 4 0 15,0 1-2-15,-1 3-1 0,-3 1-1 0,3 2 4 16,1 5 4-16,-2 2-6 15,0 2-1-15,0 3-3 0,1 1-6 0,-1 5 8 16,-3 0 2-16,3 2 3 0,-2-1 3 0,1 3-2 16,-3-4-2-16,3 1-1 15,0-1 0-15,-1 1-4 0,1 0 0 0,-2 1-1 0,1-2 5 0,-2-1 5 16,2 0 3 0,-1-2 2-16,0-4-3 0,3 0 7 0,3-9-4 0,-1-9-1 0,7-11-11 15,-1-11 0-15,4-7 0 16</inkml:trace>
  <inkml:trace contextRef="#ctx0" brushRef="#br1" timeOffset="525066.7123">31933 16820 3651 0,'8'8'0'0,"-6"-3"-23"0,-1-2 23 0,1 8-24 0,-3-8-41 0,-2 1-4 0,-3-2 23 16,3-2 0-16,3 1 36 0,-1-1 5 0,0 0-18 0,-3 0-19 0,0 0-32 0,-5 0-61 0,-4 0-104 0,-7-2-246 0,4-1-633 0,4 1-129 0</inkml:trace>
  <inkml:trace contextRef="#ctx0" brushRef="#br1" timeOffset="563719.0316">8499 17036 342 0,'0'0'338'0,"0"0"-48"0,0 0 5 15,0 0 15-15,0 0-25 0,0 0-42 16,0 0-44-16,0 0-40 0,0 0-33 0,0 0-24 15,0 0-11-15,0 0-5 0,-3-25-10 16,0 24-5-16,2 1-10 0,1 0-7 0,-1-1 0 16,1 1-4-16,0 0 1 0,0 0-9 15,-1 0-2-15,-1 0-9 0,0 1-9 0,-4 2 3 0,2 2-5 16,-3 2 2-16,-2 0-1 0,-1 1-7 0,-1 1 4 31,1 0-3-31,-3 2 6 0,2 0 0 0,-3 3-6 0,3-2 1 0,0 4-6 31,0-2 3-31,2 1 5 0,0-1-5 0,4 1 1 16,-3-1-4-16,1 0-5 0,4-2 1 0,2 1 0 16,0 0 1-16,1 0 0 15,0-2 3-15,2-2-9 0,5 0 1 0,4-3 4 0,2 0-8 0,5-1 14 16,1-1-3-16,4 0-6 0,1-1 6 0,3-3-5 16,0 0 2-16,-3 0 4 0,0 1-5 0,2 1 0 0,-4 1-9 0,-2-1-2 0,-2 2 5 0,-5-1-2 15,3 2 11-15,-6-1-4 0,-1 2 0 0,-3 0-6 16,1 2-1-16,-5 0 3 15,-1 1 1-15,-1 2 6 0,0-1-6 0,0 0-2 16,-3-1 5-16,-4 2-7 0,-3-1 10 0,0 1 3 16,-1 2-7-16,-2-1 3 0,-4 2-8 15,0-3 1-15,0 1 2 0,-4 0 3 0,0-1 4 0,-4-1-4 16,4 1 0-16,-3-3-1 0,-2 2-1 0,2-3 8 16,-2 1 0-1,4-1 0-15,1-1 0 0,0-2-10 0,2 1 0 16,1-2 4-1,4 1 1-15,-3-1 10 0,5-1-11 16,0 0 5-16,1 1-9 0,1-2 2 0,1-1 7 0,0 1-1 0,5 0 6 0,-2-1-11 0,3 0 5 0,-2 0-11 0,2 0 3 16,2 0 6-1,0 0-7 1,0 1 10-16,-3-1-6 0,3 0-4 16,0 0 2-16,0 0-3 0,0 0 3 0,1 2 9 0,-1-1 6 15,1-1-16-15,0 0-7 0,0 0 1 0,0 0-7 0,0 0 14 0,0 0 4 16,0 0-7-16,0 0 3 0,0 0-11 15,0 0-5-15,0-1-8 0,0-2-30 0,0 1-8 0,1-2-35 0,2 0-47 0,4-3-72 16,2-1-281-16,-1 0-776 16,-3 2-353-1</inkml:trace>
  <inkml:trace contextRef="#ctx0" brushRef="#br1" timeOffset="564435.0961">8903 17043 0 0,'0'0'149'0,"0"0"173"16,0 0 19-16,0 0-25 0,0 0-47 0,0 0-48 15,0 0-15-15,0 0-7 0,0 0 1 0,0 0-17 16,0 0-23-16,0 0-25 0,0 0-20 16,0 0-12-16,-46 5-14 0,45-4-8 0,-2-1-14 15,1 1-6-15,-1-1-5 0,1 0 0 0,1 1 1 16,-1 0-7-16,-1 1-5 0,1-1-11 0,1-1 0 16,0 0-2-16,1 0-6 0,0 0 1 15,0 0-9-15,0 1-10 0,0-1 8 16,0 0-7-16,0 0-1 0,0 0 6 0,0 2-12 0,2-2 8 15,3 0-5-15,-2 0 4 0,3 0 7 16,-1 0-1-16,4 0 8 0,0 0-8 16,2 0-1-16,0-2-2 0,5 0-4 0,-1-2 7 15,2 1-4 1,2-1 2-16,-2-2-4 0,2 0-7 0,2-1 8 16,-1 0-8-16,-1 1 6 0,1 0 2 0,0 2-15 0,-1-2 13 0,0 1-9 0,-4 1 1 15,3-2 8 1,-4 1-5-16,1 2 2 0,-4 0-3 0,-1 1 2 15,-1-2-7-15,-5 3 1 0,2 0 7 0,-4-1-9 0,0 2 11 16,0 0-6-16,0 0-7 0,-2 0 14 0,0 0-14 16,0 0 9-16,0 0 3 0,0 0-12 0,0 0 11 15,0 0-6-15,0 0 2 0,0 0 6 0,0 0-7 16,0 0 3-16,0 0-4 0,0 0 2 0,0 0-3 16,0 0 2-16,0 0 2 0,0 0-13 0,-2 0 4 15,2 0-18-15,-2 0-16 0,0-1-7 16,1 1-31-16,-4 0-27 0,1 3-45 0,-2 1-94 15,-1 1-218-15,1-2-661 16,4-1-534-16</inkml:trace>
  <inkml:trace contextRef="#ctx0" brushRef="#br1" timeOffset="564878.5349">8984 17261 723 0,'0'0'420'0,"0"0"-44"0,0 0-11 16,0 0-31-16,0 0-69 0,0 0-71 0,0 0-53 15,0 0-24-15,0 0-13 0,0 0-12 0,0 0-9 16,0 0-15-16,0 0 3 0,1 27-16 16,2-27 0-16,1 0-1 0,1 0-17 0,0 0 10 15,2 0-13-15,1 0-6 0,0-1 11 0,1-1-13 0,0 0-1 16,-1 0-4-16,1 0-10 0,0 0 3 15,2-1-2-15,-1-2 5 0,2 2-6 16,2-2 2-16,-1 0-1 0,0 0-7 0,3-1 8 16,-1-1-7-16,3 1 3 0,1 0 0 0,0 0-10 15,-4 1 8-15,4-2-7 0,-2-1 2 16,-2 0 7-16,2 2-6 0,-4 0 3 0,1 4-1 0,-2-1-10 16,-2 1 5-16,-3-1 0 0,-1 2 2 0,1-1 5 15,-3 2-1-15,-3-2-1 0,3 2-4 16,-3-1 8-16,-1 0-7 0,1 1 5 0,-1 0 1 15,0 0-10-15,0 0 10 0,0 0-6 0,0 0 1 16,0 0 9-16,0-1-6 0,0 1 2 16,0 0-3-16,0 0-5 0,0 0 2 0,0 0 1 15,0-1 4-15,0 0-7 0,0 0 5 0,0-2-6 16,-1 2-2-16,1-2 9 0,-1 0-27 16,-1 2-8-16,0-1-27 0,1 1-42 0,1-1-62 15,-2 2-178-15,1 0-919 0,0 0-567 0</inkml:trace>
  <inkml:trace contextRef="#ctx0" brushRef="#br1" timeOffset="567105.611">9569 16823 514 0,'0'0'657'16,"0"0"-351"-16,0 0-19 0,0 0-6 0,0 0-26 0,0 0-12 15,0 0-58-15,0 0-38 0,0 0-30 0,0 0-25 16,0 0-18-16,0 0-15 0,-13-54-5 15,22 47-5-15,1-1-2 0,2-2 0 0,1 2-9 16,4-1-1-16,1 0-8 0,-3 0-7 16,5 2 4-16,0 1-7 0,-1 1 3 0,2 4-2 15,-1 1-7-15,-1 0-3 0,-1 0-1 0,-3 7-1 16,2 1-3-16,-4 2 3 0,4 3 0 16,-5 2-3-16,0 3 3 0,-2 0-3 15,-2 4 0-15,-3 0 8 0,-1 5-12 0,-4-1 11 0,0 2-6 16,-7 0-5-16,-1 1 15 0,-3-2-13 0,-1 0 7 0,0-1-3 15,-3 1-7-15,2-3 4 0,-2-1-1 16,0-1 3 0,3-3-4-16,-2-1 8 15,-1 0-7-15,4-2-2 0,0-4 14 0,1 0-16 0,0-1 7 16,2 0 3-16,5-3-17 0,1-1 14 0,2-2-7 0,0-2-1 0,0-1 12 0,3 0-6 0,5 2 7 16,4-2-2-16,2-1-4 0,7-1 5 15,4 0 1-15,3-2 6 0,4-3-1 16,3 0-2-16,4-3-1 0,1 0-8 0,-1-3 6 15,1 2-5-15,-3 0 2 16,0 2 2-16,-3 2-8 0,-2 0 6 0,-3 0-8 0,-3 1 3 16,-5-1 11-16,-3 3-9 0,-5-1 6 15,-3 3-10-15,-2 0-5 0,-4 0 2 0,0 0-1 0,-4 0 6 0,0 0-2 16,0 0 5 0,0 0-2-16,0 2 0 0,0 0 9 0,-6-1-8 15,3 3 4-15,-1 0 4 0,0-1-19 0,-2-1 12 16,2-1-6-16,-2-1 0 0,0 0 9 0,-1 0-9 0,4 0 0 15,-2 1 0-15,1 1 0 0,-1-2 0 0,1 0 0 16,2 0 0-16,0 0 0 0,-1 2 0 16,0-2-9-16,3 0-15 0,0 0 4 0,-1 0-28 0,0 0-12 0,-1 0-25 15,-1 0-58-15,0 0-92 0,3 0-559 16,-2 0-927-16</inkml:trace>
  <inkml:trace contextRef="#ctx0" brushRef="#br1" timeOffset="568453.7023">15372 17411 894 0,'0'0'272'0,"0"0"26"0,0 0 12 0,0 0 2 0,0 0-33 16,0 0-71-16,0 0-56 0,0 0-37 0,0 0-27 0,0 0-7 0,-52-25-6 15,47 25-8-15,-2 1 3 0,-2 5-20 16,-1 1-5-16,0 1-2 0,-1 0-7 0,-2 3 5 0,-2 0-3 15,3 2-5-15,-2 1-4 0,-1 0-6 16,1-1-3-16,-1 3 1 0,2 1 1 16,1 2 1-16,1 0-5 0,2 1-5 0,1-2-3 15,6-1-2-15,1-2 4 0,1-1-3 16,3-2 0 0,6 1-3-16,3-2-6 15,3-2 0-15,-2 0 7 16,1-4 20-16,1 2-2 0,0-1 4 0,3 1-19 0,2 0-22 0,1 0 13 15,0 1-16-15,1-1 21 16,-1 1-1-16,-1-1-9 0,-3 1 16 0,0 0-18 16,-5-2 3-16,-2 4 12 0,-1-2-10 0,-5 1 14 15,-2 2-12-15,1-1-13 0,-3 0 2 0,0 1 0 0,-6 2 25 0,-4 0-6 16,1 0 7-16,-2-1-17 16,-1 2-11-16,-4-3 17 15,2 0-8-15,-4 1 16 0,-1-2-1 0,2-1-21 0,-6 0 8 0,2 1-15 16,0-3 22-16,-1-1 15 0,-1 2-1 0,-1-3 4 0,-1 0-26 0,4-1 0 15,-2-2-1-15,-2 1 11 16,4-1 16-16,0-1-8 16,1-1 0-16,1 0-11 0,4 0-7 15,-1 0 18-15,4 0-16 0,2-3 22 0,0 3-9 0,0-3-26 0,3 1 27 0,3 0-23 0,1 0 19 0,-2 0 10 16,4 1-19-16,0 1 2 0,0-2-19 0,1 2 5 0,0 0 7 0,0 0 4 16,0 0 23-16,0-1-19 0,0 1 9 15,0-1-33-15,0-1-15 0,0 1 8 0,2-2-38 0,4 0 5 16,-1-2-45-16,4 1-54 0,2-3-66 15,1 0-229 1,1 0-787 0,-6 3-415-16</inkml:trace>
  <inkml:trace contextRef="#ctx0" brushRef="#br1" timeOffset="568932.8309">15652 17587 2607 0,'0'0'169'15,"0"0"26"-15,0 0-8 0,0 0-23 0,0 0-63 0,0 0-49 16,0 0-17-16,0 0-19 0,0 0 10 16,0 0 4-16,0 0-2 0,0 0-2 0,0 0-3 0,0 0-2 15,0 0 3-15,87-32-1 0,-71 30-4 16,-4-2-6-16,3 0-8 0,-1 0 5 0,-3 0-6 15,5 2 7-15,-5 0-2 0,1 0-12 0,-3 1 7 16,0-1-9-16,-2-1 4 0,1 2 8 0,0 0-3 16,-1 0 1-16,-3-1-5 0,-1 2-6 15,4 0-7-15,-5 0-4 0,-1 0-7 0,3 0-19 16,-3 0-17-16,-1 4-24 0,0 0-34 0,0 2-47 16,-6 0-107-16,1 3-291 0,-1-2-651 0,3-1-16 0</inkml:trace>
  <inkml:trace contextRef="#ctx0" brushRef="#br1" timeOffset="569529.4639">15610 17858 1820 0,'0'0'373'0,"0"0"-23"0,0 0-69 0,0 0-47 16,0 0-79-16,0 0-28 0,0 0-75 0,0 0 0 15,0 0 14-15,0 0-15 0,0 0 5 16,0 0-17-16,0 0-13 0,0 0 2 0,65 0 13 15,-41-8-9-15,4 0 1 0,2-1 5 0,1 0-25 16,-1 0-7-16,1-1 22 0,-1 1-11 0,0 0 13 16,-3 1-7-16,-3 1-29 0,2 0-2 15,-5 3-1-15,-5-1 19 0,2 0 5 16,-6 3-7-16,2-2 11 0,-7 2-23 0,1 1 2 16,-3 0 9-16,-2 1-14 0,-2 0 20 0,1 0-10 15,-1 0-5-15,-1 0-2 0,0 0 1 0,0 0 14 0,0 0-19 16,0 0 25-16,-1 0-13 0,-1 0-11 15,1 0 23-15,-1 0-20 0,-2 0 16 0,3 0 6 16,0 0-8-16,-1 0 3 0,0 0-31 0,-3 0 4 16,4 0 16-16,-1 0-16 0,-1 0 11 0,-2 0-34 15,1 0-31-15,-1-3-14 0,3 0-32 16,-1 1-44-16,-1-1-150 0,2-1-604 0,1 2-850 16</inkml:trace>
  <inkml:trace contextRef="#ctx0" brushRef="#br1" timeOffset="570369.5854">16213 17191 959 0,'0'0'326'0,"0"0"18"0,0 0 1 16,0 0-16-16,0 0-29 0,0 0-69 0,0 0-62 15,0 0-36-15,0 0-28 0,0 0-18 0,0 0-11 16,0 0-9-16,0 0-4 0,-114 23-13 16,114-22-11-16,0-1-10 0,0 2-13 0,0-2 2 15,2 0-4-15,2 2 10 0,5 1 1 0,6-1-7 16,1-1 8-16,8-1-8 0,1-1 4 15,5-4-2-15,1 0 0 0,1-1-4 16,4-1-8-16,-1 1 3 0,3-1-8 0,-1 3 0 0,-4-1 8 16,-2 3-13-16,-2-1 8 0,-5 2-6 15,-1 0-3-15,-5 1 11 0,-2 0-9 0,-5 0 6 16,-3 5-1-16,-4 1-8 0,-2 1 4 0,0 0-3 16,0 1 6-16,-2 2 3 0,0 1 2 15,-2 3-3-15,-1 1-6 0,-1 0 5 0,-2 0-3 0,1 2 4 16,-2 1 4-16,0 4-8 0,2 1 4 0,-2-1-2 15,0 0-5-15,2 2 10 16,-2 1-6-16,4 3 1 0,0-1-4 16,-2 3-5-16,4 1 7 0,0-4 2 15,-1-4 9-15,1-3 18 0,-3-1-7 0,3 1-9 16,0 1-13-16,-1 2-13 0,0 1 7 16,-3 2 6-16,4-1 14 0,-2-1-15 0,-2 0 6 15,3-4-15-15,1 2 1 0,-1-4 22 0,-2-1-14 0,1-2 11 16,2-1-10-1,1-3-19-15,-1-1 4 0,1-2 4 16,-1-2 20-16,1-2 4 0,0 0-1 0,0-2-4 0,0-2-17 0,0 2 1 0,0-2-4 0,0 0 22 16,0 0-3-16,-1 0-16 0,1 0 11 0,0 0-35 0,-1-3 1 15,-1 0 12-15,0-1-26 0,1-1-6 16,0 1-36-16,0-2-46 0,0-2-47 0,-1 1-119 16,-1 0-312-16,2 4-667 15</inkml:trace>
  <inkml:trace contextRef="#ctx0" brushRef="#br1" timeOffset="570865.9027">16417 17650 1739 0,'0'0'295'0,"0"0"38"0,0 0-36 0,0 0-45 0,0 0-51 0,0 0-64 15,0 0-33-15,0 0-31 0,0 0-23 0,0 0-1 16,0 0-11-16,0 0 5 0,0 0-2 16,0 0-12-16,-14-23 1 0,17 23-4 0,2-3 2 15,1 2 9-15,4 0-5 0,1-1-3 0,0 2-4 16,5 0-8-16,-2-1 1 0,6 0 3 16,-2 0 3-16,4 0-3 0,0-2 0 0,5 1-8 15,-4-1-5-15,5-1 5 0,-4-1-5 0,4 2 8 16,-1-1-5-16,-2 0-5 0,0-1 1 0,0-2-7 15,-3 1 3-15,1 1-3 0,-4 1 0 0,-1 1 0 16,-2 0 0-16,-3-1 0 0,-3 2 0 0,-3 0 0 16,-2 0 0-16,-2 2 0 0,-1-1 0 15,-2 1 0-15,0 0 0 0,0-1 0 0,0 1 0 16,0 0 0-16,0 0 0 0,0 0 0 16,0 1 0-16,0-1 0 0,0 0 0 0,0 0 0 15,0 0 0-15,0 0 0 0,0 0 0 0,0 0 0 16,0 0 0-16,-2 0 0 0,0 1 0 15,1 2 0-15,-1-2 0 0,0 0 0 0,0-1 0 16,-3 0 0-16,4 0 0 0,-2 0 0 0,-2 1 0 16,2 1 0-16,-3-1 0 0,3-1 0 0,-5 0 0 15,3 0-36-15,-2 0-43 0,-2 0-33 0,1 0-63 16,2-4-138-16,-1 1-697 0,5 0-806 16</inkml:trace>
  <inkml:trace contextRef="#ctx0" brushRef="#br1" timeOffset="572171.1424">21278 17376 1633 0,'0'0'340'0,"0"0"-2"0,0 0-56 0,0 0-38 0,0 0-49 0,0 0-41 0,0 0-37 16,0 0-39-16,0 0-15 0,0 0-11 0,0 0-21 16,0 0 5-16,-49-38-9 0,43 42-3 15,-1 3 3-15,0 3-5 0,0 0-1 0,-1 2-6 16,-2 1-3-16,1 2 2 0,-2 1 1 0,1 3 6 15,0-1-1-15,-2 5-2 0,1-3-3 16,0 2-8-16,2 0 6 0,1-1-4 0,3 0-1 16,2 1 3-16,3-2-9 0,0-4 4 15,3-2-3 1,2-3 6-16,2-3 21 0,1 2-14 0,6 1 8 16,-1-1-23-16,6 3-14 0,1-2 3 15,0 1 0-15,3 2 24 0,2-3-11 0,-3 2 15 0,-1-2-15 16,0 2-16-16,-3-1 13 0,-4 0-15 0,-1-1 25 0,-2 1 6 0,-4-1-23 15,-1 0 14-15,-5 0-9 16,0-2 1-16,-1 1 20 0,0 0-5 0,-6 2-6 16,-1-2-10-16,-3 1-1 0,0-1-6 0,-3 1 8 15,-2 0 21-15,2-2-4 0,-5 1 15 0,-1-3-29 0,-1 1-19 0,-1-1 24 0,-1-2-26 16,0-1 36 0,-5 1-1-16,3-2-28 0,-3 1 23 0,1-2-24 0,0 0 21 0,-3-1 10 15,1 0-8-15,3-1 11 0,-3 0-21 16,2 0-8-16,1 0 4 0,4 0-3 15,0 0 26-15,1-1-19 16,5-2 0 0,-1 2 0-16,5-1 0 0,1-1 0 0,-1 2 0 0,3 0 0 0,3 0 0 0,0-1 0 15,3 2 0-15,-2 0 0 0,1 0 0 0,2-1 0 0,1 1 0 16,0 0 0-16,0-2 0 0,0 2 0 16,0 0 0-16,0 0 0 0,0 0 0 0,0 0 0 0,0-1 0 15,0 1 0-15,0-1 0 0,0 0 0 0,1 0-14 0,4-1-16 16,-1-1-17-16,1 1-38 15,2-2-1-15,2 1-57 0,3-3-23 0,0 1-87 0,0-1-355 16,-5 3-687-16</inkml:trace>
  <inkml:trace contextRef="#ctx0" brushRef="#br1" timeOffset="572579.5898">21638 17568 2224 0,'0'0'234'15,"0"0"-5"-15,0 0-26 0,0 0-8 16,0 0-38-16,0 0-37 0,0 0-36 0,0 0-24 16,0 0-23-16,0 0 0 0,0 0-8 0,0 0 3 15,0 0 7-15,0 0-6 0,3-15 6 16,6 13-11-16,2 0-5 0,1 0-3 0,4-2-2 15,-2 1 5-15,4-2-1 0,1 1-2 0,1 0-5 16,-2-1-10-16,4-1 3 0,-1-1 0 0,0 2 1 16,2 0 4-16,-1 1-11 15,0-1 6-15,1 1-9 0,-2-1 1 0,-2 0 8 0,-4 2-8 16,-1 0 7-16,0 3-7 0,-4 0-6 0,-2-1 5 16,-2 1-2-16,0 0 9 0,-4 0-1 0,-1 0 0 15,-1 0-3-15,0 0-6 0,0 0 3 0,0 0-2 16,0 0 8-16,-2 3 2 0,-2 0-7 15,0 2 0-15,2-3-5 0,-3 1 0 16,1-1 5-16,0 1-16 0,-2 2-15 0,-1 1-24 0,1-1-35 16,-2 1-28-16,-1 1-51 0,0-2-96 15,3 1-351-15,0-2-711 0</inkml:trace>
  <inkml:trace contextRef="#ctx0" brushRef="#br1" timeOffset="573025.9634">21629 17818 2136 0,'0'0'299'0,"0"0"-16"0,0 0-63 0,0 0-27 0,0 0-29 0,0 0-49 0,0 0-25 16,0 0-40-16,0 0-6 0,0 0-6 16,0 0 8-16,0 0 13 0,0 0-13 0,54 41-8 15,-33-41-18-15,1 0-11 0,3-1 15 0,-1 1-3 16,2-2 13-16,-2-3-9 0,1 2-27 15,-1 0 8-15,-1-2-13 0,2 1 22 0,-3-1 6 16,-2 0-4-16,1 1-7 0,-2 0-21 0,-2 1 5 16,0-1-6-16,-3-1 15 0,-1 2 26 15,-1 1-19-15,-2-2 14 0,-3 2-29 0,-1-1-7 16,-1 2 29-16,-2 0-13 0,-2-1 24 0,0 2-16 16,-1 0-27-16,0 0 12 0,0 0 0 0,0 0 17 15,0 0-7-15,0 0-7 0,0 0 0 16,-1 0 0-16,-1-1 0 0,0 0 0 0,-3 1 0 15,3 0 0-15,-4 0 0 0,2 0 0 0,-4 0 0 16,3 0 0-16,-2 0 0 0,-3 0-35 16,1 0-12-16,2 0-30 0,-2 0-52 0,0 0-48 15,1 0-173-15,0 0-896 0,4 0-541 0</inkml:trace>
  <inkml:trace contextRef="#ctx0" brushRef="#br1" timeOffset="577431.0546">22308 17219 656 0,'0'0'765'0,"0"0"-615"0,0 0 40 0,0 0 35 16,0 0 22-16,0 0-9 0,0 0-40 0,0 0-54 15,0 0-34-15,0 0-27 0,0 0-21 16,0 0-11-16,-16-24-2 0,16 24-3 0,0 0 0 16,0 0-3-16,0 2-9 0,0-2-1 15,2 0-3-15,4 0 5 0,1 0 3 0,1 0-1 16,5 0-1-16,-1 0-12 0,6 0-2 0,0 0-4 15,7 0 2-15,0 0 3 0,3-2-6 0,2 0-1 16,0 0-9-16,0-1-4 0,1 0 7 16,0 2-7-16,0-2 8 0,-1 3-1 0,0-1-6 15,-3 1 7-15,-2 0-8 0,-5 0 7 16,0 0 1-16,-1 0 0 0,-7 0-4 0,-2 1-8 16,1 1 1-16,-4-1-6 15,-4 1 13-15,2 3 4 0,-4 1-4 16,-1 1 3-16,0 1 0 0,0 3-3 0,-7 2 8 0,0 2 0 0,1 1-6 15,-4 0-1-15,0 0-8 0,1 0 11 16,-1 3-8-16,1-1 8 16,0 3 4-16,-2 0-17 15,1 1 10-15,0 2-11 0,-1 1 2 0,1 1 3 0,1 3 1 16,-2 1 5-16,2 1-3 0,3-3-1 16,-1-7-5-16,-1 0 5 15,4-2 18-15,-2 1 1 0,2 2-7 0,-3 2-18 0,-1 1-17 0,3 1 21 0,-2-1-15 0,-1 1 26 0,3-1-4 16,-3-3-26-16,5-2 23 0,-3-3-19 15,4-1 10-15,0-1 10 0,-2-3 0 16,2 0 9-16,2-3-30 0,-1-2 23 0,1 0-25 0,-1-2 6 16,1-1 25-16,0 0-29 0,0-3 25 0,0 0-13 15,0-1-8-15,0 0-14 0,0 0 5 0,0 0 12 0,-1 0-6 16,1-2-11-16,-1-2-20 16,0 0-51-1,-4-3-16-15,4 0-36 16,-1-3-78-16,0 1-169 15,-2 1-540 1,2 3-760-16</inkml:trace>
  <inkml:trace contextRef="#ctx0" brushRef="#br1" timeOffset="578086.6458">22563 17595 0 0,'0'0'0'0,"0"0"0"0,0 0 224 0,0 0 88 0,0 0-4 0,0 0-44 0,0 0-65 16,0 0-32-16,0 0-23 15,0 0-1-15,0 0 4 0,0 0 0 0,0 0-4 0,-51-3-1 16,46 3-10-16,3 0-7 0,0 0-16 0,0 0-17 15,-3 0-15-15,3 0-4 0,0 0-4 16,0 0-6-16,-2 0-1 0,2 0-16 0,1 0-2 16,-1 0-3-16,1 0-3 0,-3 0-5 15,3 0 0-15,1 0-5 0,0 0-7 0,0 0 3 0,0 0-6 16,0 0 8-16,0 0 0 0,0 0-5 0,0 0 3 16,0 0-8-16,0 0-2 0,0 0 4 15,1 0-5-15,3-1 0 0,-2 1-2 0,1-1-2 16,4-1-3-16,-3 1-1 0,5-1 6 0,-1 0-7 15,1 1 8-15,1-1-6 0,1-1-6 0,1 1 14 16,1-1-12-16,4 0 7 0,1 0 3 16,0 0-12-16,0 2 10 0,2-3-3 0,-2 1 1 15,3-1 5-15,-3 2-4 0,0 0 2 0,-2 0-8 16,1 0 0-16,-3 1 3 0,2 0-4 16,-2 0 13-16,1-1-10 0,0 1 0 0,0 0-1 0,-1 0-6 15,-2-1 10-15,2-1-10 0,-2 2 11 0,-2 0-3 16,-1 1-12-16,-3-1 8 0,2-1-6 15,-5 1 3-15,2 1 9 0,-2 0-1 0,-3 0-3 16,1 0-2-16,-1 0 2 0,0-1-5 0,0 1 4 16,0-1 8-16,0 1-10 0,0 0 13 15,0 0-7-15,0 0-8 0,0 0 10 0,0 0-12 16,0 0 9-16,0 0-2 0,0 0-7 0,0 0 8 16,0 0-10-16,0 0 9 0,0 0-2 15,0 0 1-15,0 0 1 0,0 0-8 0,0 0 5 0,0 0-18 16,0 0-8-16,0-2-14 0,0 2-48 0,0 0-39 15,0-1-113-15,0-2-527 0,0 2-718 16</inkml:trace>
  <inkml:trace contextRef="#ctx0" brushRef="#br1" timeOffset="584452.3752">9364 12550 1095 0,'0'0'351'0,"0"0"-22"0,0 0-40 0,0 0-33 15,0 0-19-15,0 0-48 0,0 0-31 0,0 0-27 0,0 0-17 16,0 0-16-16,0 0-9 0,0 0-11 0,-72-18-9 15,72 18-11-15,0 0-12 0,0 0-10 0,0 0-11 0,0 0-3 16,1 0-6-16,1 0 0 0,5 0 1 16,3 1-3-16,5 1 5 0,6-2 0 0,5 0-1 15,5 0 3-15,9 0-1 0,3 0 1 16,10 0-2-16,4-2-2 16,5 1 0-16,9-2-3 0,6 0 2 15,6 0-3-15,4 2 0 0,6 0-1 0,-1 0-4 0,3 2 2 0,-3-1-3 0,3 0 1 16,-1 0 0-16,-2-1-3 0,-1 0 3 15,-3-2-1-15,-1-1-1 0,-4 2 5 0,-5-3-3 16,-5 1 2-16,-1 0-3 0,-8-1-3 0,-3-1 2 16,-3 0-3-16,-6 1 2 15,-4-2-3 1,-5 1-2-16,-5-1 0 0,-4 2 0 0,-4-1 0 0,-9 2 0 0,-1 2 0 16,-9-1 0-1,-1 3 0-15,-8 0 0 0,0 0 0 0,-2 0 0 0,0-2 0 0,0 2 0 0,0 0 0 0,-2 0 0 0,0 0 0 0,-1 0 0 16,-3 0 0-16,0 0 0 15,0 2 0-15,-4 1 0 0,1-1 0 0,2 1 0 0,-1 1 0 16,1 1 0-16,-3 1 0 0,0 1-14 16,0 1-62-16,-1 2-38 0,-1 0-75 0,1 0-270 15,2-3-862-15,3-3-509 0</inkml:trace>
  <inkml:trace contextRef="#ctx0" brushRef="#br1" timeOffset="586944.9606">4339 14286 0 0,'0'0'329'16,"0"0"46"-16,0 0-66 0,0 0-24 0,0 0-48 0,0 0-37 0,0 0-21 0,0 0-12 0,0 0 3 0,0 0-7 0,0 0-9 0,0 0-15 16,-48 54-21-16,47-53-17 0,-1 1-14 0,0-1-7 15,2-1-17-15,0 1 5 0,0-1-1 16,0 0-4-16,0 0 2 0,0 0-9 15,0 0-8-15,0 0-6 0,0 0-6 0,0 0-6 0,0 0-6 16,0 0 0-16,2 0-8 0,-2-1 2 16,1 0-4-16,0-1-7 0,2-3 8 15,4-5-10-15,0-3 1 0,5-4 3 16,4-5-8-16,0-4 11 0,3-4-1 16,2-4 2-1,1 0 6-15,3-3-4 0,4-3 3 0,2 1-6 16,4-2-1-16,0-2-1 0,6 0-2 0,-1-1 2 0,1-1-5 15,3-1 6 1,3 0-1-16,3-1-2 0,-2-3 5 0,3 0-5 16,3-4 1-16,-1-3 4 0,2 0-7 0,1-1 7 0,4 0-3 0,0 0 0 0,2-2 2 15,-1 1-3-15,2-2 0 0,1 2 0 0,-3 3-2 0,-2-1-2 0,-1 4 0 16,-2 1 2-16,-5 1-3 16,-1 4-1-16,-3 0-3 0,-5 4 0 15,-3 4 0-15,-6 6 0 0,-3 2 0 0,-3 4 0 0,-6 2 0 0,-1 0 0 0,-2 4 0 16,-5 2 0-16,0 4 0 15,-4 2 0-15,-2 4 0 0,-5 2 0 0,0 3 0 0,-2 2 0 0,0 2 0 16,0 0 0-16,0 0 0 0,0 0 0 16,0 0 0-16,0 0 0 0,0 0 0 0,0 0 0 15,0 0 0-15,0 0 0 0,0 0 0 16,0 0 0-16,0 0 0 0,0 0 0 0,0 0 0 0,0 0 0 16,0 0 0-16,0 0 0 0,0 0 0 15,0 0 0-15,-2 0 0 0,2 0 0 0,-1 0 0 16,1 1 0-16,-1 3 0 0,0 2 0 15,-1 5-14-15,1 2-54 16,1 5-26-16,0 1-32 0,3 1-69 0,5-1-184 16,-1-4-788-16,0-5-615 15</inkml:trace>
  <inkml:trace contextRef="#ctx0" brushRef="#br0" timeOffset="630458.362">5894 17597 131 0,'0'0'403'0,"0"0"-27"0,0 0-50 0,0 0-25 0,0 0-15 0,0 0-30 0,0 0-39 0,0 0-31 0,0 0-38 16,0 0-31-16,0 0-16 0,0 0-13 0,-24-31-13 15,24 31-9-15,0 0-9 0,0 0-12 16,0 0-10-16,0 0-2 0,0 0-9 0,0 0-3 15,0 2-7-15,0-1-7 0,0 0-1 0,0 1-1 0,0-1 5 16,0 2 2 0,0 0 1-16,0 0 0 0,1 2-1 0,2-1-3 0,1 2 3 15,-2 1 1-15,2 0 3 0,0 1 3 0,-1-2-7 16,3 2-5-16,-1-1 1 0,2 0 4 0,-1 1-3 16,-1 1 5-16,2 0-9 0,-2 0-7 15,2 1 6-15,-4 0 1 0,3-1 8 16,-4-1 15-16,1 2 1 15,2-2-12-15,-1 3-13 0,3 2-8 16,-4-1-7-16,4 2 19 0,-3 1 5 0,4 0-16 0,-2 0 9 0,-1 0-17 16,3-1 6-16,-2-2 19 0,0 1-13 15,1-1 7-15,-3-2-11 16,3-2-13-16,-3 2 16 0,3-4-3 16,0 0 22-16,-1 1-2 0,2-3 4 0,0 0-12 0,3-2-5 0,0-2 20 0,6 0-11 15,1-2 18-15,4-6-5 0,4-4-15 0,6-4 4 0,5-4-8 0,5-7 12 16,17-7 4-16,13-9-17 0,7-5-1 15,0 2-14 1,-13 9-6-16,-8 6 16 0,-12 8 1 0,0 1 9 0,-5 3 1 16,-6 5 0-16,-1 1-4 0,-9 2-8 0,-5 2 0 0,-7 5-2 15,-3 1 8-15,-5 3-3 0,-3 0-2 0,-2 0 2 0,0 0-1 16,0 0 9-16,0 0 2 0,0 0-2 16,0 1-5-16,0 0-5 0,-1-1 0 0,0 0-1 15,1 0 4-15,-1 1 5 0,1 0-4 16,0 1-1-16,0-2-4 0,0 0 0 0,0 0 2 15,0 0 3-15,0 0 0 0,0 0-6 0,0-3-8 16,0 1-13-16,0 1-19 0,0 0-30 16,0 0-35-16,2 1-78 0,2-3-202 0,3 0-840 15,-4 1-550-15</inkml:trace>
  <inkml:trace contextRef="#ctx0" brushRef="#br0" timeOffset="631639.9397">12562 17973 1136 0,'0'0'137'15,"0"0"-16"-15,0 0 68 0,0 0 69 0,0 0 3 0,0 0-3 0,0 0-43 0,0 0-54 0,0 0-23 16,-61-104-23-16,60 91-9 0,1 0-21 0,0 3-26 0,0 0 2 16,0 2-24-16,0 2 14 0,0 1-6 0,0 2-21 15,0 0-2-15,0 2-20 0,0 1 2 0,0 0 4 16,1 0-1-16,0 0 6 16,1 0-14-16,0 2-4 0,0 3-3 0,4 0 2 0,-3 1 18 0,6 1-3 15,-4 1 1-15,2 0-12 0,1 3-3 16,2-1 10-16,-3 3 0 0,3 0 11 0,0 2-1 0,-1 1-20 31,1 0 7-15,0 3-5-16,-2 0 6 0,1 2 23 0,0 1-3 15,1-1-9-15,-1 3-19 0,0-3-5 0,-1 4-4 0,-1 0 13 16,0-7 15-16,-1 0-7 16,-2-6 23-16,0-1-12 0,2 2-16 0,-3-1 17 0,3 1-33 15,-3-1 22-15,2-1 0 0,-2-5-27 0,3 8 19 0,-1-6-18 16,0 0 19-16,5 8 22 0,-5-11-12 0,2 3 10 0,7 4-22 0,-5-8 8 15,10 1 9-15,4-2 11 0,3-3 27 0,18-9-46 0,6-9 0 16,8-5-19 0,12-7-10-16,4-6 47 15,3-3-12 1,2 1 9-16,1-2-13 0,-4 2-19 0,-2 0 6 16,-3 1 4-16,-3 1 14 0,-3 3 13 0,-5 1 11 0,-6 2-14 15,-4 5-18-15,-8 0-3 0,-3 4-19 0,-8 3 15 16,-3 4 18-16,-6 3-21 0,-7 1 20 0,-3 4-12 0,-5 1-3 0,0 3 23 0,-5 1-17 0,-1 0 11 0,-1 1-8 0,0 0-13 15,0 0 4-15,0 0-15 16,0 0 20-16,0 0 4 0,0 0 2 0,0 0-3 0,0 0-19 16,-1 0 7-16,-1 2-3 0,2 1 11 15,-3 1 0 1,-1 0-13-16,2 1 16 0,-1-1-24 0,-2 1-8 0,3-1 9 0,-4 1-45 16,2-2 16-16,3 0-35 0,-2 0-50 15,-1 0-19-15,2 0-103 0,2 0-226 0,-1-1-761 16,1-2-372-16</inkml:trace>
  <inkml:trace contextRef="#ctx0" brushRef="#br0">18041 17529 1284 0,'0'0'144'0,"0"0"30"0,0 0 62 0,0 0 11 16,0 0-13-16,0 0-21 0,0 0-61 16,0 0-46-16,0 0-38 0,0 0-23 0,0 0-7 0,0 0-10 15,39-67 1-15,-37 67-3 0,-1 0-7 16,2 0 6-16,0 3-2 0,-1-2 10 0,1 1 6 16,0 0-3-16,1 1 2 0,-2 0-8 0,1 1-2 15,0-2-2-15,-1 1 1 0</inkml:trace>
  <inkml:trace contextRef="#ctx0" brushRef="#br0" timeOffset="647630.1035">18757 17796 86 0,'0'0'251'0,"0"0"24"15,0 0-14-15,0 0 27 0,0 0-22 0,0 0-23 16,0 0-50-16,0 0-29 15,0 0-16-15,0 0-30 0,0 0 1 0,0 0-23 0,0-41-6 0,1 39 0 16,1 2-3-16,-1-3 10 0,0 2-9 16,0-1-9-16,-1 0 1 0,0 2-13 0,2-1 14 0,-2 1 8 15,0 0-18-15,0 0-10 0,0 0-25 0,0 0-10 16,0 0 3-16,0 0-2 0,0 0 10 16,0 0-13-16,0 1 2 0,0 1-15 0,-2-1-7 15,2 0 21-15,-1 1-14 0,0 0 12 0,0 1-16 16,-1-1 0-16,1 1-8 0,0 1 0 15,1 1 17-15,0-1-14 0,0 1 18 0,0 0-10 16,0-1-10-16,0 1 4 0,0 1-7 0,0 0 15 16,0 2 8-16,0 1-27 0,0-1 18 15,0 0-11-15,0 2 2 0,0 1 21 0,0 0-13 0,0 2-1 16,0-2-8-16,0 1-5 16,0 0-3-16,0 2 7 15,0 0 18-15,0 1-7 0,0-2 9 0,-2 3-19 0,1-1-17 0,0-1 29 16,-1 0-22-16,0 0 18 15,0-1-1-15,0 0-21 0,2-1 20 16,-1 1-14-16,1-2 7 0,-1 0 10 0,1 0-12 16,0-1 14-16,0 0-13 0,0 0-11 0,0-2 5 0,0 2 3 0,0-1 19 15,0-2-9 17,-1 3 12-32,1-4-23 0,0 4-6 15,-2-2 20-15,2-1-21 0,-2-1 26 16,2-1-3-16,0-3-9 0,0-2 16 0,-1 5-17 0,1 1 15 0,-1 0 3 15,1 0-10-15,0-6 14 16,0 7-37-16,0-1 1 0,-2 1-4 0,2 2 4 0,-1-4 31 0,1 2-18 0,-1-1 8 0,1 1-13 0,-1-2-14 16,1 2 32-16,-1-1-15 0,1 0 13 0,0-6-3 0,0 6-34 0,0-1 23 15,0 1-13 1,0 1 18-16,0-7 18 0,0 0-14 0,0 0 3 16,0 0-27-16,0 0 7 0,0 0 1 0,0 0 7 0,0 0 36 0,0 0-38 15,0 0 21-15,0 0-26 0,0 0-11 0,0 0 41 16,0 0-29-16,0 6 25 0,0-1-12 15,0 1-27-15,0 0 23 0,0-6-18 16,0 0 16-16,0 0 25 0,0 0-29 0,0 0 14 0,0 0-29 16,0 0-17-16,0 0-5 0,0 0 0 0,0 0 11 0,0 0-31 15,-2-1-2-15,0-5-50 16,-2 0-68 0,0 1-84-16,2-2-235 0,0 1-485 15,0 0-407-15</inkml:trace>
  <inkml:trace contextRef="#ctx0" brushRef="#br0" timeOffset="648928.8825">18801 17673 328 0,'0'0'295'0,"0"0"-9"0,0 0 24 0,0 0-4 16,0 0-17-16,0 0-38 0,0 0-61 15,0 0-41-15,0 0-34 0,0 0-4 0,0 0-6 16,0 0-7-16,0 0 2 0,0 0-16 0,11-50-10 0,-12 50-15 16,-2 0-10-16,0 0-10 0,-2 0-9 15,-1 1 1-15,-1 2-11 0,0 0 8 16,-3 1-8-16,0 0-2 0,0 2 13 0,1 0-15 0,-1-1 6 16,2 1 21-16,0-1-28 0,-2 1 12 15,1-1-13-15,-1 4-5 0,-2-2 17 0,0 3-1 16,0 0 4-16,-4 3-27 0,3-2-4 0,-1 3-10 15,0 0 13-15,-4 0 12 0,4 0-2 16,-4 2 6-16,3-1-20 0,-3-1-8 0,0-1 21 16,2 1-12-16,-2 0 21 0,1 0-1 15,-2-1-28-15,2 0 10 0,-1 0-14 0,0 0 14 0,0 0 15 16,1-4-5-16,0 3 1 0,0-3-17 16,3 1-3-16,-2-2 3 0,4 0 1 0,-1-2 26 15,3 1-24-15,1-1 9 0,1-1-11 0,1-1-17 16,1 0 34-16,3-1-15 0,-1 0 16 0,2 0-2 15,0-2-24-15,0 2 11 0,1-2-7 16,-1 0 6-16,2 0 20 0,0 0-8 0,-1 1-4 16,1-1-13-16,0-1-4 0,0 1-4 0,0 0 18 15,0 1 9-15,0 0-9 0,0-1 7 16,3-1-14-16,-1 1 5 0,1-1 11 0,2 2-13 0,-1-2 8 16,3 1-6-16,1 0-16 15,1 0 18-15,1-1-5 0,3 1 14 0,-1-1 11 0,0 0-7 16,6 0-8-16,-5 0-14 0,6 0 5 15,-1 0-7-15,-2 1 10 16,2 1 13-16,-1-1-10 0,0 0 10 0,1-1-14 0,1 1 1 16,0-1 19-16,-1 0-10 0,2 0 17 15,-1 0-32-15,2-1-5 0,0 1 5 0,1 0 1 0,-1 0 28 0,1-1-8 16,1-2 3-16,1 2-8 0,-2 0-9 0,2-1-4 16,2 1-5-16,-3-1 17 15,0 1 4-15,1-2-10 0,0 1 9 16,0 0-24-16,-1-2 13 0,0 1 14 0,0 0-3 0,-1 0 6 15,-1-1-26-15,2 2-3 0,-3-2-5 0,-2 2 10 16,1-1 25-16,-2 0-10 0,0 2 16 16,-4-1-25-1,0 0-26-15,-3-1 35 0,1 2-28 0,-3 1 27 16,-1 0 15-16,-2 0-39 0,0 0 17 16,-3 0-17-16,1 0 9 0,-2 0 22 0,0 0-8 15,-1 0 8-15,0 0-21 0,0 0-16 0,0 0 12 0,0 0 4 0,0 0 29 16,0 0-4-16,0 0-6 0,0 0-19 0,0 0-14 0,0 0 18 15,0 0-12-15,0 0 29 0,0 0-2 0,0 0-20 0,0 0 16 16,-1 0-22-16,0 0 5 0,1 0 36 16,-3 0-19-16,1 0 6 0,-1 0-26 15,2 0-16-15,0 0 10 16,-3 0 9-16,2 0 26 0,-1 0 1 0,0 0-4 0,0 0-12 0,-1 0-13 16,0 0-1-16,0 0-3 0,0 0 19 15,-1 0 9-15,0 0-30 16,1 0 22-16,-2 0-24 0,0 0 14 0,2 0 25 0,-2 0-16 15,2 0 5-15,-1 0-20 0,0 0-2 0,0 0-2 16,0 0 10-16,1 0 13 0,-1 0-1 16,1 0 8-16,-1 0-15 0,2 0-19 0,-3 0 14 0,0 0-11 0,2 0 22 15,-3 0 2-15,0 1-21 0,-2 1 13 16,2-1-13-16,-3-1 10 0,-3 1 19 16,1 0-9-16,-2 1-1 0,0-1-8 0,1-1-22 15,-3 0 7-15,2 2 20 0,-1-2 3 0,1 0 3 0,2 0 2 16,0 0-31-16,1 0 6 15,0 0 18-15,2-2-8 0,0 1 12 0,0 0-4 16,1 0-18-16,3 0 5 0,-2 0-7 0,-1 1 23 16,3-1 10-16,0 1-8 0,0-2-1 0,0 2-28 0,0-1 3 15,-1 1 6-15,1 0 15 0,-1 0 7 0,0 0-18 16,-1 0 0-16,-2 0-7 16,1 0 1-16,1 0 18 0,-1 3-7 15,-1-2 8-15,1 1-19 0,2-1-27 0,-1 0 9 0,0 0-20 31,3-1 11-31,-1 0-39 0,2 0-64 16,1 0-176-16,1 0-770 0,0 0-411 0</inkml:trace>
  <inkml:trace contextRef="#ctx0" brushRef="#br0" timeOffset="655519.1462">23398 16899 0 0,'0'0'0'15,"0"0"0"-15,0 0 0 0,0 0 0 0,0 0 256 16,0 0 12-16,0 0-56 0,0 0-22 15,0 0-31-15,0 0-13 0,0 0-4 0,0 0-13 16,9-55 8-16,-9 52 3 0,0 0-2 0,0 2-4 16,0 0-15-16,0 1-1 0,0-1-18 0,0 1-2 15,-1 0-13-15,-1 0-24 0,-2 0-1 0,1 0-27 16,-5 0-3-16,3 3-4 0,-4 2-10 0,-1 3 10 16,-5 0-3-16,2 2 1 0,-4-2 8 15,3 5-6-15,-5-2 1 0,-2 0 1 16,2 2-3-16,-3-1-2 0,-1 2 2 0,-2 0 3 0,1 2-9 15,1 1 8-15,-3 0-7 0,1-1-5 0,-1 1 9 16,-4 3-10 0,0 0 4-16,-1 3-1 15,-2 2-8-15,-5 0 6 0,3-1-8 0,-4 3 5 0,-1 1 2 0,-3-1-6 0,-1 3 1 16,0 0-8-16,-3-1 4 0,0 5-4 16,-2-2 5-16,-3 5 2 0,1 1-9 15,0-1 5-15,5-4-2 0,8-5 0 16,6-4 16-16,5-5-7 0,-2 5 16 15,-1-1-11-15,-2 2-28 0,-3 1 13 0,3 2-15 0,-1 0 15 16,1 0 18-16,2-2-9 0,2-2 0 0,2 0-13 0,2-2-2 16,4-3 0-16,0 0 3 0,6-3 21 15,-2 0-17-15,5-3 12 16,0-2-23-16,1 1-9 0,2-3 28 0,3 0-18 0,-3 0 19 0,1 0-7 16,3-2-25-16,-3 1 21 0,3-2 0 0,-4 1 7 0,3 0 14 15,-1 1-16-15,-2-1-5 0,1-2-10 16,1 1 0-16,-2-2-5 15,2 2 16-15,0-2 4 0,-2-2-5 0,4 1 15 0,-2 0-15 0,3-1 5 16,-3 0 5-16,4-1-9 16,0 0 7-16,-1 0-13 0,0 0-13 0,2-1 9 0,1 0-3 15,0 0 20-15,0 0 7 0,0 0-7 16,0 0-17-16,0 0-14 0,0 0-1 0,0-1-13 0,0 1 10 16,0 0-13-16,0 0-13 0,1 0 0 0,4 0-31 15,-3-1-23-15,0 0-23 0,4 0-65 16,-2-1-89-16,4 0-246 0,-3 1-528 0,1-1 266 15</inkml:trace>
  <inkml:trace contextRef="#ctx0" brushRef="#br0" timeOffset="656134.4222">23846 17499 0 0,'0'0'124'0,"0"0"111"15,0 0 103-15,0 0 67 0,0 0-17 16,0 0-24-16,0 0-70 0,0 0-54 0,0 0-42 16,0 0-24-16,0 0-25 0,0 0-28 0,0 0-20 15,0 0-22-15,91-58-14 0,-93 58-9 0,0 0-12 16,-3 2-12-16,2 3-11 0,-4 3-5 0,1 2-1 16,-2 3 7-16,0 0 8 0,-1 3-4 15,-1 1-1-15,5 3-7 0,-1 1-3 0,-1 1 4 16,3 1-1-16,0-1 7 0,0-2 3 15,3-1-13-15,-1 4 0 0,-1 4-2 0,-1 0 4 0,3 3 7 16,-3 2 2-16,-1 2-9 0,3 0-19 16,-2-1-6-16,-1 1-1 0,3-2 13 15,-5 0 14-15,4-4-7 0,0 2 3 0,-2-4-27 0,-1 0 2 16,1-4 23-16,1-1-2 0,-2 0 11 16,3-1-14-16,-3-3-26 0,3-5 8 0,1-4-3 15,-1-4 31-15,-1 3 14 0,3 0-8 0,-1 0-8 16,-2 0-32-16,2-3 10 0,0 3-13 0,-1 0 29 15,-1 0 10-15,1-1-31 16,0-1 18-16,-3 1-32 0,4 1 5 0,2-7 24 0,0 0-22 16,-8 5 15-16,3-1-23 0,-2 1-28 15,-1 1 13-15,8-6-10 0,-4 0 11 0,-2 0-13 16,1 0-37-16,-4-1-41 0,3-5-72 0,1-2-98 0,-2-4-191 16,0 3-516-1,5 4-308-15</inkml:trace>
  <inkml:trace contextRef="#ctx0" brushRef="#br0" timeOffset="656897.0299">23958 17375 5 0,'0'0'252'0,"0"0"-8"0,0 0 15 0,0 0 28 0,0 0-8 16,0 0-23-16,0 0-56 0,0 0-44 15,0 0-28-15,0 0-9 0,0 0-6 0,0 0 0 0,0 0-14 16,0 0-19-16,-29-30-17 0,24 30-15 16,-3 2-6-16,-3 2-3 0,-1 1-1 0,-4 2-3 15,2 3-3-15,-5 0-3 0,0 0-4 0,-3 5 1 16,-1-1 3-16,-3 4-5 0,-2 0-4 0,2 1-8 16,-3 2-10-16,-1 1 1 0,1 0 1 15,-1 2 5-15,5-2 3 0,0-1-4 0,6-5-4 16,5-1 0-16,1-2 10 0,-3-2-7 0,2 2 10 15,-2-2-12-15,3 0-14 0,-4 1 5 16,6 0-5-16,0-2 12 0,2-1 5 0,1-1-1 16,4-2-1-16,1-1-16 0,-2 0 4 0,4-1-3 0,1 0 12 15,0-1 14-15,0 0-15 0,0-2 11 16,0 2-25-16,0-1 3 0,0-1 13 16,6 2-1-16,-3-2 21 0,1 0-11 0,3 2-6 15,1-2 0-15,3 0-6 16,1 0 12-16,5 0 15 15,2-1-1-15,3 2-10 0,2-2-20 0,4 0 5 0,3 0-6 16,2 0 19-16,6 0 17 0,0-2-22 0,4 2 11 0,0 0-17 0,6 0 1 16,-2 0 16-16,2 0-9 15,0-1 24-15,0 1-24 0,1 0-16 16,-2 0 2-16,-3 0-5 0,1 0 28 0,-6 0 2 0,0 0-4 16,-6 0-12-16,0 0-15 0,-7 1 10 15,1 1 0-15,-7-1 10 0,-1 0 13 0,-7-1-14 0,2 0 7 16,-7 1-10-16,-1-1-8 0,-1 0 23 15,-3 0-12-15,-2 0 15 0,-1 1-19 16,0-1-7-16,0 0 6 0,0 0-5 0,0 1 21 0,0-1-4 0,0 0-6 0,0 0-7 16,0 0-15-16,0 0 5 0,0 0-3 15,0 0 12-15,-1 0 7 0,0 0-21 0,0 0 14 16,-2 2-13-16,0-2-4 16,2 0 9-16,0 0-26 0,-1 0-21 0,0 0-25 0,-3 0-58 15,4 0-87-15,-2 0-252 0,-2 0-751 16,4 0-224-16</inkml:trace>
  <inkml:trace contextRef="#ctx0" brushRef="#br0">16964 16769 0 0,'0'0'0'0,"0"0"0"0,0 0 211 0,0 0 87 0,0 0-10 0,0 0-9 15,0 0-51-15,0 0-33 0,0 0-22 0,0 0-17 16,0 0 2-16,0 0 0 0</inkml:trace>
  <inkml:trace contextRef="#ctx0" brushRef="#br0" timeOffset="658698.9046">16611 18176 1392 0,'0'0'148'0,"0"0"38"0,0 0 24 0,0 0 10 0,0 0-7 0,0 0-26 0,0 0-55 0,0 0-44 0,0 0-11 16,0 0-43-16,0 0-3 0,0 0-18 16,0 0-16-16,0 0 42 0,-11-14-21 0,11 19 26 0,0 0-4 15,0 3-19-15,0-1 10 0,0 3-5 16,-3 2 5-16,0 2 9 0,0-3-4 0,2-3 0 16,-2 4 2-1,-1-4-15-15,0 7-9 0,-2 0 5 0,1 1-7 0,-1 0-5 0,1 3 8 0,-3-1-29 16,2 2-12-1,-1 7 18-15,-1-5-15 16,-2 7 12-16,1-5 6 0,1 1-36 0,2 1 18 0,-3-1-21 16,1 1 17-16,4-8 28 0,-3 5-10 0,-1-5 79 0,5 1-49 0,-4 2-16 15,3-2 3-15,-3 0-55 0,4-3 49 0,-4 1 2 16,5-3 4-16,-1 1-9 0,-1-9-38 16,2 7 30-16,0-6-26 15,0 0 44-15,0 2 22 0,-1-4-62 16,2 1 49-16,0-1-55 0,0 1 9 0,1-6 48 15,0 0-40-15,0 0 19 0,0 0-40 0,0 0-24 0,0 0 3 0,0 0-29 0,0 0 32 16,0 0-34-16,0 0-25 0,0 0-45 16,0 0-117-16,0 0-110 0,0 0-246 0,0 0-351 15</inkml:trace>
  <inkml:trace contextRef="#ctx0" brushRef="#br0" timeOffset="659562.3417">16504 18061 0 0,'0'0'0'0,"0"0"0"0,0 0 23 0,0 0 294 0,0 0-18 15,0 0-44-15,0 0-59 0,0 0-61 16,0 0-25-16,0 0 3 0,0 0-13 0,0 0-7 15,0 0-15-15,0 0-25 0,-9-8-2 0,3 8 5 16,3 0 16-16,-3 2-2 0,1 1 5 0,-2 0-22 16,-4 2-15-16,2 1 8 0,-1-1-18 15,-2 3 13-15,0 0 0 0,-4 2-21 0,3 0 10 16,-4-1-18-16,2 3-7 0,-3-3 20 0,1 3-16 16,1 1 15-16,-2-1-22 0,-1-1-17 0,5 1 5 15,-3-1 8-15,4-2 20 0,-2 1-2 16,4-1 3-16,-1-2-17 0,3-1-7 0,1 0 14 15,3-1-7-15,0-2 7 0,4 0 29 0,1-3-20 16,0 0 4-16,0 0-18 0,0 0-15 0,-6 5 28 16,0 1-5-16,1-1-1 0,-1 2-13 15,6-7-8-15,0 0-9 0,0 0 14 0,0 0 17 16,0 0-13-16,-4 6 15 0,-1-1-21 16,1 0-12-16,-1 3 14 0,5-8-8 0,0 0 25 15,0 0 0-15,0 0-12 0,0 0 6 0,0 0-10 16,0 0 15-16,0 5 10 0,0 2-1 15,0-1-3-15,0 1-19 0,0-7-5 0,0 0 4 16,0 0 17-16,6 4 22 0,2 1 4 0,-3-2-3 0,7 4-11 16,-5-5-8-1,0 0 10-15,7 2 0 0,-6-3 9 0,7 0-16 0,1 2-17 0,-1-3 9 16,1 0-10-16,3 0 16 0,-3 0 12 16,3 0-12-16,2 0-3 0,0 0-21 0,6 0-2 15,-4-2 3-15,6 1 9 0,-4 0 16 16,-10 0-14-16,7 1 3 0,-3-2-7 0,0 2-7 15,2-1 13-15,-1 1-14 0,-1-1 6 16,-1 1 4-16,-3 0-15 0,2 0 20 16,-4 0-9-16,-4 0 15 0,3 0 10 0,-3 0-10 15,0 0 2-15,-1 0-27 0,-4 0 2 16,4 0-5-16,-3 0 18 0,2 0 15 0,-7 0-12 0,0 0 8 0,0 0-21 16,0 0-5-16,0 0 28 0,0 0-12 0,0 0 9 0,0 0-9 15,0 0-23-15,0 0 8 16,0 0 0-16,0 0 18 0,0 0 4 0,0 0-3 15,0 0-15-15,0 0-27 0,0 0-9 0,0 0-15 16,0 0-4-16,0 0-12 0,0 0-68 0,0 0-101 16,0 0-244-16,0 0-677 0</inkml:trace>
  <inkml:trace contextRef="#ctx0" brushRef="#br0" timeOffset="675178.6773">11892 17620 589 0,'0'0'252'15,"0"0"23"-15,0 0-2 0,0 0 19 0,0 0-2 16,0 0-27-16,0 0-56 0,0 0-58 0,0 0-40 16,0 0-22-16,0 0-23 0,0 0-9 0,6-23-17 15,-4 24-1-15,-1 2 7 0,0 1 4 16,3 2 14-16,-4 1-5 0,2 2-3 0,-1 1-15 16,1 1-2-16,-1-1 1 0,-1 2-7 0,0-2 17 15,0 1-9-15,0 3-14 0,1 1 2 0,-1 2-16 16,-1 4 9-16,0-1 12 0,-1 1-7 15,1 4 2 1,0 0-21-16,0 0-4 0,1 2-11 0,-2-1 14 16,0 2 12-16,1 1-12 0,0-2 16 15,-2 2-25-15,1 0-3 0,0 0 20 16,1 0-15-16,-3-2 16 16,2-5-6-16,-1-1-18 15,2-9 24-15,-3 2-10 0,2 1 14 0,-1 0 8 0,0 0-20 0,-1 0-4 0,2 0-19 16,-3 0 7-16,1 0-9 0,1-1 18 0,-2 0 16 0,3 1-22 0,-4-2 29 15,2 0-27-15,1 0-17 0,1-7 28 0,-2 7-31 0,2-6 30 16,0 1 5-16,1-1-2 0,-1-2-16 0,0 3-4 0,0-2 15 0,1 1-9 16,1-7 31-16,0 0-7 15,0 0-13-15,0 0 0 0,0 0 1 0,0 0-4 0,0 0 16 16,0 0-18-16,0 0 11 0,0 0-26 16,0 0-7-16,0 0 17 0,0 0-42 0,0 0 25 0,0 0-35 15,0 0-30-15,0 0 0 16,0 0-48-16,0 0-41 0,0 0-94 15,-6-3-221-15,2-4-452 16,-1 0-500-16</inkml:trace>
  <inkml:trace contextRef="#ctx0" brushRef="#br0" timeOffset="676021.0297">11897 17496 472 0,'0'0'125'0,"0"0"72"0,0 0 68 16,0 0 50-16,0 0 15 0,0 0-49 0,0 0-69 0,0 0-61 16,0 0-52-16,0 0-21 0,0 0-2 15,0 0-2-15,0 0 1 0,0 0-11 0,-42 23-5 16,35-15-6-16,1 1-7 0,-2 2 1 0,1 0-5 15,1 0-3-15,-1 2-9 0,-3 0-6 0,0 0 2 16,-2-1-4-16,1 1 4 0,0-2 4 16,-1 1 13-16,-1 1-13 0,-1 0-7 0,-4 3-6 15,-2 1-17-15,0 1 4 0,-2-1 2 0,-3 2-10 16,0-1 15-16,3-2-13 0,-1 0 10 16,1 0 7-16,-1-4-10 0,4-1 8 0,1 1-11 15,1-3 0-15,2-1-9 0,1-1 10 16,3 0 6-16,0 0-6 0,3-3-6 0,3 1-4 0,-1-2 4 15,3 1 11-15,1-2-3 0,1 1 5 16,-1-1-8-16,2-1-11 0,0 2 15 0,0-3-11 16,0 3 6-16,0-1 3 0,0 1-11 0,4 1 14 15,-2-2-9-15,1 3 1 0,3-1 18 0,0-1-11 16,0 0 11-16,2-1-10 0,2 1 2 16,1-2-8-16,0 1 7 0,4-1 16 15,2 0-19-15,1-1 21 0,3 0-12 16,1 0-8-16,5 0 11 15,2 0-12-15,3 0 8 0,2 0 13 0,5-1-8 16,0-2-5-16,3 3-11 16,2-4 6-16,0 2-1 0,1 0 11 0,-1-1 4 0,1-1-29 0,0 1 10 0,-5 0-14 15,0 1 6 1,-1 0 19-16,-4 0-11 0,-2 0 11 0,-5 1-11 0,-2-1-16 0,-4 2 29 16,-2 0-21-16,-6 0 20 0,-2 0-2 0,-4 0-30 0,-1 0 18 0,-3 0-12 15,-1 0 24-15,-2 0 1 0,1 0 0 16,-2 0 2-16,0 0-28 0,0 0 7 0,0 0 0 15,0 0 3-15,0 0 31 0,-2 0-24 0,1 0 8 16,0 0-21-16,-1 0-14 0,-1 2 31 16,2-1-16-16,0 0 25 0,-1-1-6 0,1 1-25 15,1-1 16-15,0 0-17 0,0 0 0 0,0 0 1 16,0 0-39-16,0 0-17 0,0-1-59 0,0-1-67 16,-1 0-150-16,1 1-669 15,0-1-695-15</inkml:trace>
  <inkml:trace contextRef="#ctx0" brushRef="#br0" timeOffset="688831.5692">15315 14786 339 0,'0'0'403'0,"0"0"-52"0,0 0-34 0,0 0-42 16,0 0-35-16,0 0-44 0,0 0-29 0,0 0-10 16,0 0-17-16,0 0-22 0,0 0-14 0,0 0-13 15,-4-31-13-15,4 31 0 0,0 0-10 0,0 0-5 16,-1 0-6-16,1 0-15 0,0 0-1 0,-1 0-9 15,1 0-3-15,0 2-5 0,0-1-6 0,0 0-3 16,-1-1-8-16,1 2 3 0,-1 0-11 0,1 3 0 16,-1 0 2-16,-3 5-9 0,2 1 15 15,1 3-3-15,-1-1-1 0,0 4 11 0,-3 0-12 16,4 1 2-16,0 1 1 0,-1 1-7 0,1 0 5 16,1 2-2-16,-1 1 1 0,1 1 2 15,-3 0 0-15,2-1 0 0,0 0 0 16,1 3 2-16,-1-2-4 15,0 0 3-15,0 0 0 0,0 0-9 0,1-2 9 16,0-3-3-16,0-2-1 16,0 0 7-16,0-3-7 0,0 0 2 15,0-2 0-15,2-2-5 0,-1-1 3 0,0-2-1 0,1 0-1 0,1-3 0 0,-1 1 3 0,-1-3 2 16,0 1-4-16,0-2 9 16,-1 0-11-16,0-1 4 0,0 0 1 15,1 0-6-15,-1 0 10 0,0 0 0 0,0 0 1 0,0 0 11 0,2 0-7 16,-2 0 2-16,0 0-4 0,0 0-6 0,3-2-4 15,-3-2-10-15,1 1-7 16,-1-3-25-16,1-2-14 0,1 1-32 16,-1-2-42-16,4-1-48 0,-2-2-91 0,0-2-183 0,2 4-539 0,-3 2-416 15</inkml:trace>
  <inkml:trace contextRef="#ctx0" brushRef="#br0" timeOffset="689321.8166">15662 14697 1615 0,'0'0'287'0,"0"0"-37"16,0 0-13-16,0 0-25 0,0 0-26 0,0 0-44 16,0 0-39-16,0 0-21 0,0 0-23 0,0 0-15 15,0 0-7-15,0 0-12 0,0 0 1 16,-19-20-6-16,17 24-5 0,-3 2-3 0,1 2-2 15,-4 4 3-15,-1 0 0 0,1 3 3 0,-3 1 1 16,4 0-2-16,-2 2 4 0,0 0-6 16,-1 3 3-16,2 1-2 0,-1 2-7 0,-1 1 5 15,4 2-4-15,-1 2-2 0,0-2 5 16,4 2-5-16,-3 1 1 0,4-4-3 0,2 1-3 0,0-1 0 16,0 0 0-16,0-2 2 0,8-1-2 0,-3-2 3 15,3-3-3-15,2-2-2 0,2-2 7 16,3-3-6-16,-1-3 3 0,4-1 1 0,0-3-4 15,-2-2 6-15,4-2-4 0,0-1 3 0,-2-4 3 16,1-1-3-16,-5 0 3 0,2-2-2 16,-4-1 0-16,-1-1 0 0,-1 0 1 0,-3 2 3 15,-3-2-4-15,1-1 6 0,-3 0-4 0,-2-1-1 16,0 0 5-16,-6 1-7 0,2 1 4 16,-4 0-1-16,-1 3-7 0,-2 0 3 0,0-2-4 15,0 4 2-15,-6 0 0 0,3 3 0 0,-5 2 0 16,-1 0-4-16,0 1 2 0,-1 3-2 0,-1 2 2 15,1 2 1-15,-1 2-2 0,1 0 3 0,3 1-4 16,1-2-1-16,5 1 4 16,1 0-6-16,3 2-17 0,0 1-31 0,6-1-68 0,2 2-130 15,0-3-250-15,3-2-773 0,2-4-225 0</inkml:trace>
  <inkml:trace contextRef="#ctx0" brushRef="#br0" timeOffset="696820.1865">20113 13798 0 0,'0'0'0'0,"0"0"0"0,0 0 149 0,0 0 177 16,0 0-23-16,0 0-41 0,0 0-40 16,0 0-31-16,0 0-20 0,0 0-10 0,0 0-9 0,0 0-10 15,6-76 3-15,-4 73-12 0,-1 2-6 16,-1 1-5-16,1 0-20 0,-1 0-16 0,0 0-26 16,0 0-25-16,0 0-17 0,0 1-10 15,-2 5 3-15,-2 3 6 0,-4 4 12 0,1 3 0 0,-3 4 0 16,1-1-1-16,-1 3-11 0,-2 0 6 15,2 1-4-15,1 1-2 0,-1 1 7 16,2 1-8-16,-1 0-1 0,0 1 0 0,0-3-9 0,3 2 5 16,0-2-2-16,0 1-1 0,2-2 1 15,-2-2-2-15,1 3 0 0,1-2-1 16,-1-3 2-16,1-1-3 0,-1-2 2 0,3-4-1 0,-2-2-4 16,3-2 2-16,0-2 0 15,1-1-2-15,0-2 6 0,0 0-5 0,0 0 2 16,0-2 1-16,0 2-5 0,0-3 3 0,0 0 1 15,0 0 2-15,0 0 2 0,0 0-6 16,0 0-4-16,0 0-12 0,0 0-10 0,0 0-11 16,-2-2-21-16,2 0-24 0,0 0-47 0,0-1-104 0,0-1-203 15,0 1-394-15,0 1-528 0</inkml:trace>
  <inkml:trace contextRef="#ctx0" brushRef="#br0" timeOffset="697471.9284">20248 13915 0 0,'0'0'0'15,"0"0"0"-15,0 0 0 0,0 0 66 0,0 0 305 0,0 0-27 0,0 0-58 0,0 0-39 0,0 0-36 0,0 0-23 16,0 0-10-16,0 0-9 0,0 0-17 0,29-45-18 15,-29 45-21-15,0 0-18 0,-2 0-9 0,2 0-14 16,-1 0-7-16,-1 0-18 0,1 0-10 0,-1 0-11 16,-1 1-10-16,-2 3-1 0,0 1-3 0,-3 2 4 15,-1 2 3-15,-1 0 2 0,0 4 0 0,-1-1 0 16,1 2-3-16,-1 0 2 0,0 0 1 16,1 0 0-16,-2 1 1 0,2 0-3 15,2 1-2-15,-1 0-3 0,-1 2-2 0,0-1 1 0,4 1-3 16,-2 1 0-16,1 0-3 15,3 1-1-15,-1 0-2 0,3-2 0 0,-1 1 1 0,3-1-2 16,0-1 1-16,0 0-2 0,3-3-1 16,0-1 0-16,2-2 1 0,1-1 3 0,3-1 1 0,0-2-2 15,0-2 2-15,0 0-1 0,2-2 1 16,-3 0 6-16,2-3 1 0,2 0 1 0,-2 0 0 16,1 0-1-16,0-4-2 0,1-1 2 0,1-2 2 15,-2 0-2-15,-1-2 1 0,1 2-4 0,-4 0-4 16,0 0 1-16,1-1 1 0,-4-2 1 15,1 1 2-15,-1-1-2 0,-3 0-2 0,2 1 0 16,-3-1-2-16,0 0 3 0,1 0-1 0,-1 1 0 16,-5 1-3-16,1 2-1 0,-1-1-1 15,-1 1 0-15,0 1 4 0,-1 0-4 0,1 2 0 0,0 1-2 16,-4-1-6-16,3 2 3 0,-1 1 1 16,0 0 0-16,-1 0 2 0,0 0-3 0,-1 3 1 15,0 0-2-15,0 2 1 0,1-1 2 0,-1 2 0 16,3-1 2-16,0 1-3 0,-1-1 0 15,2-1-1-15,1 2 1 0,1 0 4 16,0 0-3-16,2 1-1 0,-1 0-16 0,2 0-18 16,1 0-15-16,0-3-20 0,0 2-14 0,0-2-21 0,4 1-33 15,1 0-66-15,1-2-122 0,4-2-289 16,-1 0-422-16,-3 0 216 0</inkml:trace>
  <inkml:trace contextRef="#ctx0" brushRef="#br0" timeOffset="698461.0382">21083 14202 0 0,'0'0'0'0,"0"0"0"15,0 0 250-15,0 0 39 0,0 0-44 0,0 0-48 16,0 0-38-16,0 0-15 0,0 0-5 16,0 0 14-16,0 0 9 0,0 0 0 15,0 0 2-15,-34-12-12 0,32 12-14 0,2-1-15 16,0 1-18-16,0-2-8 0,0 2-12 0,0-1-12 15,0-1-10-15,0 0-15 0,0 0-12 0,2-1-10 0,1 1-6 16,3-2-9-16,0 1 0 0,2-1-1 16,3 0-3-16,-1 2 2 0,1-1-1 15,2 2-1-15,-3 1 3 0,0 0-9 0,1 0 1 16,-1 4-2 0,-2 2-2-16,1-1 3 0,-1 3 2 0,-3 1 0 15,0 0 3-15,-4 4 0 0,0 0 1 0,-1 2 3 16,0 0 3-16,-1 2 1 0,-7-2 1 0,1 3-2 15,-4 1-4-15,-3 1 4 16,1 0-3-16,-4 0-1 0,3-2 2 0,-3 0-2 0,1-3-1 16,1-2-1-16,-4 1-4 0,5-1 4 15,-4-2 0-15,1 1-2 0,3-3 1 0,3 1-3 16,0-4 0-16,1 0 0 0,2 0 3 0,3-3-4 0,1-1 0 0,3-1-1 16,1 1-3-16,0-2 3 0,0 0 0 0,0 0 2 0,0 0 4 15,0 0-7-15,0 0 0 0,0 0-1 16,3 0-1-16,3 0 5 0,-1 0 1 0,2-3-1 15,3 3-2-15,0-3 0 0,-1 2-1 0,2 0 0 16,0 0 4-16,0 0-3 0,5-1 0 16,-4 1-2-16,4 0-3 0,-1 0 5 0,0 0-1 0,-1-1 3 15,0 2 1-15,-1-1-4 0,0 1 0 16,-1 0-2-16,-2 0 1 16,1 0 2-16,-2 0 0 0,-1 0-1 15,-3 0 0-15,2 0 0 16,-3 0-1-16,1 0 1 0,-3 0 4 0,0 0-4 0,1 0 0 15,-2 0-1-15,2 0-7 0,-2 0-1 0,0 0-8 0,0 0-9 16,2 0-8-16,0-1-10 0,-1 0-11 16,3-1-16-16,-1 2-29 0,0-1-47 0,3-3-71 0,1 2-102 0,1-3-164 15,-3 3-311-15,0 0-225 0</inkml:trace>
  <inkml:trace contextRef="#ctx0" brushRef="#br0" timeOffset="699062.3901">21436 14308 0 0,'0'0'0'0,"0"0"0"16,0 0 168-16,0 0 159 0,0 0-19 0,0 0-31 16,0 0-47-16,0 0-33 0,0 0-19 0,0 0-13 15,0 0-3-15,0 0-3 0,0 0-13 0,0 0-14 16,13-43-14-16,-13 42-16 0,0 1-14 0,-1 0-18 15,1-1-14-15,-2 1-17 0,1 0-9 0,-2 0-12 16,1 0-5-16,0 0-3 0,1 1-6 16,-3 3 3-16,0-2-2 0,0 4-1 0,-4 1 3 15,-1 1-3-15,1 1 0 0,3-2 3 0,-4 2-3 16,1 0 2-16,2 0 3 0,1 0 1 0,-1 1 2 16,1 0 1-16,0 0 0 0,0 1-4 15,3 1 1-15,-1 0-4 0,1-1 1 0,1 1 0 0,1-1-4 16,0-2 3-16,0-1-4 15,6 1 0-15,-3-2 4 0,4 0-1 0,-2 0 5 16,3-1-1-16,1-1 0 0,0-3-1 0,1 0 0 0,-1 1 3 16,-1-3 3-16,2 0 0 0,0 0 0 15,0-2-3-15,3-2-1 0,-1-2 0 16,1-1 2-16,3-1-1 0,-3-1-4 0,-1 2 1 16,-2-1-2-16,0 0-1 0,-1 1 2 0,-1-1 1 0,-4 1 1 15,2 0 2-15,-4-1-2 16,-1 1 0-16,-1 0-1 0,0 0 1 0,0 0 1 0,-1 0-3 15,-1 0-1-15,-5-1-3 0,3 0 1 16,-3 2-2-16,-2-2 0 0,0 1 1 16,1-2-3-16,0 1 2 0,-5 1-2 0,3 0-1 0,-3 2 3 15,2 0-3-15,0 1 3 0,1-1-1 0,0 2 1 16,4 0-1-16,0 1-2 0,-3 1 4 16,1-1-5-16,3 2 0 0,-2-1-5 0,3 1-13 15,-2 0-9-15,5 0-18 0,-3 0-13 0,1 3-12 16,1 0-20-16,2 1-19 0,-1 3-47 0,0-1-81 15,1 2-160-15,-1-2-389 16,1-1-570 0</inkml:trace>
  <inkml:trace contextRef="#ctx0" brushRef="#br0" timeOffset="708435.8509">5452 17084 0 0,'0'0'0'0,"0"0"212"15,0 0 178-15,0 0-19 0,0 0-38 0,0 0-39 16,0 0-36-16,0 0-39 0,0 0-34 0,0 0-23 16,0 0-16-16,0 0-16 0,-18-52-12 0,18 49-15 15,3-1-16-15,-2 1-7 0,0-2-5 16,1 3-5-16,-2-1 2 0,0 3-7 0,0 0-10 15,0 0-2-15,0 0-9 0,0 0 0 0,0 0-1 16,0 0-11-16,-2 1-6 0,1 2-12 0,0 0-6 16,-2 2 3-16,1 2 2 0,1 2 4 15,-2 2 1-15,1 3-3 0,-1 0-4 0,2 1-1 16,0-1 0-16,2 1 3 0,-2 2 1 0,1-2-7 16,0 0-3-16,0 3-2 0,0 2 1 0,0-1 6 15,1 2 1-15,4 1 0 0,-1 0-5 16,-2 1-3-16,3 0-1 0,-2 1 3 0,-1 2 7 15,0-1-1 1,0 0-6-16,-1 2 1 0,-1-1-6 16,2 0 2-16,-1 1 8 0,-1-2-7 0,0-1 4 0,1 0-4 15,-1-5-12-15,0-2 7 0,0-5 10 16,1 0 18-16,-1-1-8 0,1 2 3 0,0-1-22 16,2 2-19-16,-1 0 24 0,0 0-17 15,-1 0 18-15,1 0-1 0,2-2-21 0,0-1 20 0,-2 0-10 16,0-2 3-16,0 1 27 0,0-4-16 0,-1 0 8 0,0-1-20 15,-1-2-6-15,0 0-3 0,1-1 7 0,-1 1 22 16,0-1-13-16,0 1 12 0,0-2-17 0,0-1-3 0,0 2 13 16,0-2-7-16,0 0 15 0,0 0-11 15,1 0-6-15,-1 0 5 16,0 0-19-16,0 0 28 0,0 0 1 16,0 0-2-16,0 0 5 0,0 0-22 15,0-2-10-15,0 2-7 0,0 0 13 16,0-1 1-16,0 1-5 0,0-3 0 15,0 1-28-15,-2-1-18 0,2 0-1 0,-4-2-37 0,2 0-23 0,-2-1-66 16,2 0-161-16,-1 1-337 0,-1 0-563 0</inkml:trace>
  <inkml:trace contextRef="#ctx0" brushRef="#br0" timeOffset="709365.5262">5401 16978 0 0,'0'0'168'0,"0"0"136"0,0 0 7 15,0 0 6-15,0 0-3 0,0 0-25 0,0 0-28 0,0 0-50 16,0 0-39-16,0 0-36 0,0 0-22 15,0 0-9-15,0 0-9 0,-5-60-2 0,3 58-15 16,1 1-4-16,0 1-11 0,0-2-11 0,-2 2 1 16,2 0-17-16,-3 0-5 0,2 2-9 0,-3 1-12 15,-1 1 1-15,-3 3-2 0,-1 1 5 16,-2 4 3-16,-1 2-5 0,-1 1 2 0,1 0-8 0,-1-2 3 16,-1 3-1-16,1-1 5 0,-2 0 2 15,4 3-5-15,-5-1 9 0,4 1-12 0,-1-1 4 16,0 1-1-16,0 0-8 0,0-1 6 0,-2 3-7 15,2 0-1-15,-2 0 4 0,-1-1-2 0,2 0 3 16,-2-1 1-16,2 0-7 0,0 1 2 16,1-4-3-16,1 0 0 0,0-3 1 15,2-1 4-15,1-1 0 0,3-2-7 16,0 1 4-16,0-3-7 0,3-1 6 0,0-1 7 0,1 0-2 16,2-2 1-16,-1 0-7 15,2 0-2-15,0-2 2 0,0 0 0 16,0 0 2-16,0 1 1 0,0 0 0 0,0-1-2 0,0 2-2 0,0-1 2 15,0 1-4-15,0 0 9 0,0 0-3 16,3 1-5-16,-2-2 3 0,1 0-3 16,2 1 5-16,-1-1 6 0,2 0-9 0,1 0 6 15,0 1-5-15,3-2 2 0,1 0 10 0,2 0 2 16,1 0 5-16,3 0-5 0,1 0 0 0,2-2-5 0,3-3-4 16,0 0 8-16,2-1-3 15,-1 1 4-15,3-1 0 16,0-1-8-16,2 1 0 0,-1 0-4 0,0 1 4 0,1 0 3 15,-1 0 6-15,-1 2-9 0,1-4-8 16,-4 0 3-16,2 0 0 0,-1 1 4 0,1 1 2 0,-3 1-6 0,-2 1-3 16,0-1 2-16,-5 0 0 0,1 1 6 0,-3 0-1 15,-2 1 2-15,-1 0-6 0,-1-2-6 16,-1 0 7-16,-2 2-7 0,1-1 10 0,-4 3 3 0,0 0-16 16,0 0 12-16,-1 0-8 15,-2 0 4-15,1 0 1 0,-1 0-3 0,0 0 7 0,0 0-5 16,0 3 6-16,0-3-5 0,0 0-4 15,0 0 8-15,0 0-8 16,0 0 6 0,0 0-1-16,0 0-8 0,0 0 11 15,0 0-8-15,0-1 5 0,0 1 3 0,0 0 5 0,0 2-8 0,0-2-6 16,0 0-2-16,0-1-7 0,0-2-3 0,0 3-20 0,0 0-31 0,-1 0-45 0,0 5-81 16,-5 1-329-16,3-1-750 0,1-1-317 15</inkml:trace>
  <inkml:trace contextRef="#ctx0" brushRef="#br0" timeOffset="739378.6683">6496 5545 0 0,'0'0'0'15,"0"0"0"-15</inkml:trace>
  <inkml:trace contextRef="#ctx0" brushRef="#br0" timeOffset="906455.0947">24311 7522 104 0,'0'0'159'0,"0"0"-72"0,0 0-3 0,0 0-9 0,0 0-25 0,0 0-29 0,0 0-10 15,-93-123 4-15,84 114 10 0,-1 1 34 16,-1 1 30-16,0-1 26 0,-1-3 8 15,-2 2-6-15,1-3-2 0,-5 1-13 0,-1 0-11 0,-3 0-9 16,-4 0-22-16,0 3-5 0,-3-1-10 0,-2 1-12 16,-1 1-2-16,-1 0-14 0,-3 1 0 15,1 0-1 1,-1 0 0 0,2-1 4-16,-1 0 18 0,3-1 2 0,1 0 1 0,-1-1-2 0,-1 0-21 0,-3 2 4 0,3-2 17 15,-3 0 0-15,2 1-1 16,-6 0-11-16,-1-2-19 15,-2 1 1-15,-4 0 0 0,3 1 1 0,-3-2 1 0,4 2-2 16,-6 0 1-16,4-1 1 0,-5 0-6 0,0 2 3 0,-3 0 0 16,-3 0-2-16,1 1 5 0,-3 1-1 0,-1 0-2 0,3 1 1 15,-4 0-1-15,1 2-1 0,-1-1 2 16,5 0 1 0,-2 1-2-16,2-1 4 0,0 2 0 0,3 1-1 0,2-2 3 0,4 1-1 0,-3 0 1 15,1 0 0-15,-1 1-3 0,3 0 0 16,-4 0 0-16,0 0-4 0,1 2 2 0,-2 1-3 15,0 1 0-15,0 1-1 16,0 1-1-16,-2 2 0 0,-3 2 1 0,1 2-1 0,-4 1 1 16,-1 1 3-16,0 1-2 15,-1 1-1-15,-1 1 3 0,2-1-5 0,2 1 4 0,1 1-1 0,-2-1 2 16,6 1 2-16,-2-1-2 0,2 2 0 0,2-1-1 0,4 1-1 0,1-1-2 16,3 3 0-16,-1-2-1 15,-2 3-2-15,2-1 2 16,-2 2-2-16,4-1 2 0,-2 1 3 0,3 1-4 15,1 1 2-15,2 1-1 0,-3 1-7 0,1-1 8 16,1 2 0-16,-1 3-1 0,2 3 1 0,-1-1-1 0,2 3-1 16,-1-1 0-16,6 0 4 0,3 0-7 0,4-1 4 0,-3-2 0 15,3 0-4 1,-1-2 6-16,1 1-4 16,0 1-1-1,3 2 6-15,-2-1-5 0,2 2 2 0,-2 2 0 0,3 3-3 16,-4 0 3-16,-1 2 0 0,-2 0 1 0,2-1 1 0,1 0-2 0,3 3-2 15,-3-2 0-15,4 0 0 0,2 0 1 0,-2 0 2 0,1-2 1 16,1 2-2-16,1-1-1 16,-1 1 0-16,1-1-2 0,5-1 4 0,-3-1-2 0,2 0 1 0,1 0 0 0,1-1-5 0,-2 0 3 15,4-4 0 1,0-5 0-16,1 1 3 0,0 1 0 16,1 1-1-16,1 3-2 0,-2 1 0 15,2-2 0-15,0 0 2 0,0-1 1 0,0 2 2 16,1 2-5-16,1 4-1 0,0 2-3 0,0 0 0 15,2 1 4-15,-3-1 0 0,2-1 0 0,2-1 0 16,2-4-2-16,0 2 1 0,0-1 1 16,3 0 5-16,1-3-3 0,2-2-2 0,-1-1 1 0,1 1-6 0,2-1 8 0,-1 2 1 0,2 0 1 15,-2-2 2-15,1-2-6 16,2-1 0 0,-2 0-1-16,0-2 2 0,-2 1 1 15,4 0 2-15,-1 3-2 0,-2 1-2 0,2 2 1 16,1 4 1-16,-1 2 1 0,1 2 3 0,1-2-2 15,-1 0-3-15,0-1 0 0,2-4 0 0,-1 1 0 16,2 0 3 0,-1-2 1-16,3-1 1 0,-2 0-1 0,2-4-3 0,0 0-1 0,-2-4 2 15,2-1-2-15,-2-2 3 0,3-2-1 0,-1 0-3 0,2 0 4 0,0-1-3 16,0 0 3-16,2 4-2 0,-1-2-2 0,1 1 1 16,0-1-2-16,-1 2 0 15,1-3 0-15,1 0 1 0,0-2 2 0,0 2-2 0,1-2 2 16,1 2-4-16,2-1 0 0,0-1 3 0,-2 0-2 0,2 1 2 15,-1-2 0-15,-1 0-3 0,-1-1 4 16,1 1-1-16,1 2 0 0,2 1 1 16,-1-3-4-16,3 0 2 0,-1-1-2 0,1 0 2 15,-2-3 2-15,2 1 0 0,1-1 2 0,-2-1-3 0,0 1 5 16,3-2-5-16,-2 2-2 0,0 0 2 0,2-1-8 16,-3 0 6-16,2 0 1 0,-2-1-3 0,3 2 9 0,-4-2-5 15,4 0 0 1,0 1 0-16,0-2-3 0,-2-2 1 0,-1 1 0 0,2 0 1 0,-2-1 0 0,0-2 1 0,0 2 1 15,0 0-2-15,2-1 4 16,-1 0-3-16,-1 0-3 0,3 1 2 16,-2-2-5-16,2 1 1 0,-2 0 2 15,3-1-3-15,-1 0 6 16,1 1-1-16,0 0 0 0,-2 0 0 16,2 0-3-16,-2-2 2 0,1 2-1 0,1-1 1 15,-1-2 0-15,0 2 1 0,2-1 1 0,1-1-2 0,-3 2 3 16,1-1-2-16,0-2 0 0,0 0 3 0,-2-1-6 0,5-1 4 0,-2 0-1 15,1 1 2-15,0-2 2 0,-1 0-3 0,0 0 1 0,0 0-1 16,-1 0-2-16,1 1 0 0,0-1-1 16,2 0 1-16,-2 0-3 0,-2 0 3 0,0 0 0 15,0 0-1-15,1-1 5 0,0 1-3 0,1-2-1 16,-1 0 2-16,-1 1-7 0,-2-1 4 16,0-2 0-16,2 0-1 0,0 1 6 15,1-2-2-15,1 1 1 0,1-1-2 16,5-3 0-16,-3 1 0 15,5-2-5-15,1 0 2 0,0 0-2 0,2 1 1 0,1-1 3 0,-1 0-1 0,4 1 5 16,-4 0-4-16,0 1 0 16,0-2 1-16,-2 1-5 0,-1 0 3 0,-1 0 1 15,-4-1-2-15,-1 1 3 0,3 2 0 0,-3-1-1 0,0 0 1 16,1 0-3-16,-1 0 1 0,-1-1-1 0,3 0 1 0,1-1-1 0,0 0 1 16,-1 0 2-16,4-2-3 0,0 1 1 15,2-1 2-15,-1 1-1 16,1-1 2-16,1 0-1 0,-2 0-2 0,-1-2 0 15,-1 2 0-15,0-2 2 0,-1 2 0 0,-2-1 0 0,2-1-1 16,-4 1 4-16,4-1-1 16,-3-2-2-16,-1 0 4 0,2-2-6 0,-2 1 3 0,-1-3 0 15,3 1-1-15,-2-3 8 0,0-1-6 16,4-1 0-16,-2 0 2 0,3-3-7 0,-1 0 4 0,-2-1 0 0,1-2 1 16,0-1 0-1,1-1 1-15,-2-3-1 0,2 2-1 0,-3 0 3 16,2 0-4-16,-3 1 0 0,2 0 1 15,0-2-6-15,-2 3 5 0,1-2 1 0,-1 1-1 16,-2 2 3-16,-6 3 0 0,1-1-1 0,-5 4 1 0,-2-2 0 16,-5 1-2-16,4 1-1 0,-5 0 3 15,3 0-2-15,-3-1 2 16,1-2 0-16,1 1-2 0,-3-3 3 0,-1 1-3 16,1-2-1-16,1-2 4 0,-1-2-5 0,2-3 2 15,-2-1 1-15,3-2-4 0,-2 0 5 0,3-1-1 0,-1-2 1 0,0 2-1 16,0-1 3-16,1 0-2 0,-2 1-1 15,-3-1 2-15,2 1-4 0,-1 1 4 0,-4 2 2 16,0 1-4-16,0-1 1 0,-3 0-2 16,1 0-3-16,-3-1 6 0,0-1-3 15,-2 1-1-15,0 0 1 0,-1 0-3 0,0-1 3 0,0 2 1 0,-1-1-1 0,-2 1 4 16,-1-2-4-16,3 1-3 16,0-1-1-16,0-1 0 0,0 3 1 0,-1-3 3 15,4 2 0-15,-4 2-3 0,2-1 3 0,0 1-2 16,0 1 2-16,-1-2 2 0,-1 1-3 0,2-1 0 15,-2 1-1 1,1 2-6-16,-3 1 6 0,0-1 1 0,-1 2 1 16,-1-2 3-16,-2 0-7 0,0 2 0 0,-2-1-1 15,-1 2-1-15,-1-2 2 0,-2 2 0 16,-3 0 0-16,-1 1-1 0,0 1 1 0,-2 1 0 0,-2-3 0 0,-2 3 2 0,-1-4-2 16,-3 3-3-16,-2-3 0 0,0 3-3 15,-2 0 5 1,-3-1 2-16,2 2 2 0,0-2 3 15,0 2-6-15,-2-1-1 0,3 3-1 0,-1-1-2 16,-1 0 5-16,0 2-1 0,0 0-1 0,-3 1-2 0,-2-2 1 16,3 2 0-16,-3-1 3 0,-1 0 4 0,1 0-4 15,-1 2 0-15,1 0 1 0,1 0-7 0,-1 2 5 0,0-2 2 16,-1 3-2-16,0 0 5 0,0-3-5 16,-1 2 0-16,-2 0-1 0,0-1-1 0,-3 0 1 15,3 2 0-15,-5 2 3 0,3 0-6 0,-3 0 3 16,-1 1 1-16,3 2-1 0,-1 4 6 0,2-1-5 0,5 3-2 0,2 1-1 15,6 0-5-15,2 4-1 16,3 3-23-16,6 1-34 16,2 8-37-16,4 7-102 0,5 4-219 0,4-4-643 15,2-1-400-15</inkml:trace>
  <inkml:trace contextRef="#ctx0" brushRef="#br0" timeOffset="1.05573E6">23902 11014 21 0,'0'0'468'0,"0"0"-176"0,0 0 26 0,0 0-20 16,0 0-46-16,0 0-31 0,0 0-38 16,0 0-32-16,0 0-26 0,0 0-12 15,0 0-12-15,0 0-9 0,-13-116-9 0,17 108-5 16,-1-1-7-16,-1 4-5 0,3-1-8 0,-2 2-8 15,-1 0-8-15,2 0-5 0,-3 4-1 0,-1-1-6 16,2 1-3 0,-2 0-6-16,0 0-4 0,0 0-6 0,0 0-6 0,0 0 1 0,0 0-6 15,0 0 3-15,0 0-1 0,0 1-4 0,1 6 10 16,1 1-4-16,-1 2 3 0,3 1 4 16,-1 3-3-16,-1 2 1 0,4-2-1 0,-3 2 1 15,1 2 0-15,-2 0-1 16,2-1 2-16,-3 1 0 0,1 0 1 15,1 0-3-15,-1 0-2 0,0 0 1 0,-1-1-3 0,1 0 1 16,3 2-2-16,-3 0-2 0,1 1 2 0,5-1 1 0,-5-1 1 0,3-2 0 16,-1-2-4-16,1-1-1 15,1-1 0-15,-1-1 1 0,2-1 2 0,2-2 2 0,1-2 2 16,-2-1-1-16,5-3 3 0,3-2 1 16,3 0 1-16,1-4 4 0,9-6-1 0,6-3 0 0,5-7-1 15,4-2-3-15,5-4 2 0,5-3-4 16,6-1 0-16,7-4 1 0,9-4-4 0,5-4 0 15,2-3 0-15,-2-5 0 0,0 1 0 16,-1-2 1-16,-5 3-2 0,-4 4-1 16,-1 4 4-16,-6 4-6 0,-4 6 1 15,-3 3 1-15,-9 3-9 0,-6 4 7 0,-5 0 1 0,-7 4-4 0,-7 3 11 16,-6 2-6-16,-3 5 0 0,-7 3-1 0,-3 0-5 16,-3 2 2-16,-2 1-1 0,0 0 0 15,0 0-2-15,0 0-3 0,0 0-2 0,-2 3-5 0,-3 4 6 16,2 0-4-16,-2 5 1 15,-5-1-3-15,0 4-15 0,-2-3-3 16,-2 3-9-16,-3-2-8 0,-1 4-7 16,-1-1-16-16,-4 1-14 0,0 1-25 0,-3 1-21 0,1 0-26 0,-4 1-39 15,6 1-53-15,-4 0-94 0,4 2-137 16,5-6-256-16,7-7-59 16</inkml:trace>
  <inkml:trace contextRef="#ctx0" brushRef="#br0" timeOffset="1.0564E6">23655 11280 1291 0,'0'0'60'0,"0"0"10"0,0 0 47 0,0 0 37 15,0 0 19-15,0 0-11 0,0 0-36 16,0 0-33-16,0 0-19 0,0 0 4 0,0 0 2 0,-14-118 7 16,14 117-1-16,0 1-7 0,1 0-9 15,-1 0-15-15,0 0-12 0,0 0-14 0,0 0-10 0,0 0-8 16,0 3-4-16,1 1 7 0,1 4 4 15,3 2 9-15,-2 2 4 0,2 5-7 16,-2 3-4-16,5 6-2 0,-3 1-2 0,5 4 4 0,2 4-1 16,6 5-1-16,3 1-4 0,-1-3-5 15,0-2-4-15,-2-4 3 0,-8-8 3 0,-1-2 0 16,2 0 3-16,-1-2-4 0,2 0-6 16,1 1 3-16,1-4 1 0,-1-3 4 0,-3-4 9 15,2-4-4-15,4-2 3 0,0-3-1 0,8-1-4 16,2-3 6-16,6-7 0 0,6-6-2 0,7-4-2 15,3-4-3-15,9-6-4 0,6-4 1 0,6-8 2 16,9-7-5-16,10-7 1 0,12-6-4 16,11-4 2-16,11-4-1 0,2 2 0 15,5 3-1-15,-2 7-1 0,-1 6 1 0,-7 7 4 0,-5 7 3 16,-11 5 1-16,-11 6 4 0,-9 4-2 16,-11 6 0-16,-9 2-1 0,-10 2-2 0,-10 3-4 0,-8 1 0 15,-12 0 3-15,-6 4 1 0,-5 1 4 16,-6 1-5-1,-3 1 1-15,-3 2 1 0,1-1-2 0,-1 1 5 0,0 0-3 16,0 0-4-16,0-1-1 0,-1 1-4 0,-4-1 0 0,0-2-3 16,-4 2-2-16,-2 0-3 15,-1 0-7-15,0 1-4 16,-3 0-10-16,0 0-8 0,-1 1-12 0,-2 4-19 16,-1 0-22-16,-4 3-37 0,-1 1-65 0,-3 2-97 15,6-4-337-15,5-3-1056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18:51.3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1112 1187 148 0,'0'0'214'0,"0"0"-33"0,0 0-6 0,0 0-18 16,0 0-53-16,0 0-39 0,0 0-27 0,0 0-11 16,0 0 15-16,0 0 3 0,0 0 19 0,0 0 9 15,-30 43 1-15,24-34 19 0,1 5 11 0,-2 0 11 16,1 2 3-16,-1 0-15 0,-2 2-16 16,0 2-10-16,-1 2-2 0,0 1-15 0,0 3-11 15,-1 1-11-15,1 3-18 0,0 0 8 0,-1 2-7 16,3 0-7-16,2 3 4 0,-3-2-8 0,2-1 8 15,3 1 1-15,2-2-8 0,-3-3 3 16,4-2-8-16,1-3-2 0,1-1 4 16,0-4 1-16,4-3 6 0,0 0 2 15,4-3 10-15,1-3-2 0,0-2 5 0,2-2 1 16,4 0-4-16,-1-4 7 0,4-1-3 0,3-1-1 0,2-7 2 16,-1-1-6-16,4-5-6 0,-1-3-6 0,6-5-7 15,5-9-5-15,2-3 4 0,-6-2 3 16,-8 2 2-16,-4 3 6 15,-6 3-3-15,-1-4 1 0,-1 0 2 0,-3-4-7 0,-4-3-5 16,1-1-1-16,-4 1-8 0,3 2 9 0,-6 3-5 16,-1 1 4-16,-4 6 3 0,0-1-3 0,-5 3 3 15,0 3-5-15,-4 1 3 16,-1 2-11-16,-2 4 0 0,3 4-1 0,-1 4-11 0,1 4 17 0,-5 0 0 16,-1 1-1-16,0 2 9 0,-3 0-10 0,-1 0 2 15,-3 3 2-15,4 4-3 0,-3 3-1 16,4 1-2-16,1 2-2 0,2 2-1 15,1 3 0-15,4 1 0 0,1 1-2 0,3 1 4 0,3 0 0 16,1 3 5-16,4 0 2 0,2 2-3 16,0-1 9-16,7 2-3 0,2-1 1 15,4 1 5-15,2-2 0 0,3 1 0 0,0-1 3 0,5-1-3 0,3-1-2 16,-3-3 5 0,6 2 2-16,3 1-10 0,8 2 1 0,-1 0-2 0,-6-4-9 0,-4-3 14 15,-7-6-4-15,-5-1-2 0,-4-1 6 16,-1-4-6-16,-3 2 1 0,0-5-3 0,-2 2 0 15,-4-3 3-15,-2 1-4 0,-1-1 3 0,1 0-1 16,-1 0 2-16,0-1 0 0,0-1 2 0,0 0 5 16,0 0 3-16,0 0 9 0,0 0 2 0,0 0-2 15,0 0-1-15,0 0-3 0,0 0 1 16,0 0 2-16,0 0-1 0,0 0 2 0,0 0-5 16,0 0 0-16,0 0-7 0,-1-3-9 0,1 2-32 15,-1-2-48-15,-2-3-37 0,-2-1-70 0,3-5-105 16,1-1-272-16,0 2-440 15,1 4-111-15</inkml:trace>
  <inkml:trace contextRef="#ctx0" brushRef="#br0" timeOffset="602.4821">1821 1217 1414 0,'0'0'179'0,"0"0"-24"0,0 0-14 0,0 0-1 0,0 0-14 0,0 0-4 0,0 0-12 16,0 0-13-16,0 0-18 0,0 0-9 16,0 0-9-16,-123 35-10 0,113-31-4 0,1-2-10 0,-2-1-3 15,0 2-1-15,0-3-4 0,1 0 1 16,0 0-1-16,-2 0 0 0,5-2 1 0,-2-2-3 16,2-3 1-16,3 0-3 0,-2 0-4 0,5-1-7 15,0-3-10-15,1-3-8 0,0 0-5 0,6-3-3 16,0 3-2-16,3-1 2 0,1 3 5 15,2 1-3-15,2 0 3 0,-1 0 1 0,-1 1-1 16,4 0 4-16,-2 1 0 0,0 3 3 0,0 1-12 16,-3 2 2-16,0 3 1 0,-1 0-4 15,1 5 14-15,2 7-6 0,-1 6 5 16,1 3 0-16,-6 6 0 0,-4 3 5 0,-2 2 2 16,-2 6 4-16,-8 5 2 0,-5 4-2 0,-1 4 6 15,-5 4-1-15,-3-1 0 0,-1-2 0 16,1-6-8-16,1-8-2 0,0-6-3 15,0-7-1-15,-2-2 5 0,3-7-2 0,0-2 5 0,4-2-2 0,-2-4-1 0,3-2 2 16,0-5-3 0,2 1 4-16,2-2-2 15,0 0-2-15,4-5-3 0,0-4-5 0,6 0-6 0,0-4-6 16,1-1-3 0,1-2-3-16,4 0 0 0,4-2 0 0,-1 2 1 15,4 0 2-15,0-1 2 0,1 4 0 0,2 1-2 0,3 1 4 0,-2 1 2 0,2 3 3 16,2 2 7-16,0 1 1 0,0 3-1 15,-4 1 2-15,5 0-5 0,-1 2 1 0,-4 5 1 0,2 0-2 16,-4 5 3-16,0-1-1 0,0 1 0 0,-2 1 1 16,0 3-1-16,0-2 4 0,1 1 2 0,-1-2 2 15,-1 0-1-15,-2-3-9 0,2 1-20 16,-2-4-48-16,1-1-77 0,-1 0-125 0,0-1-215 16,-2-3-382-16,0-1-255 15</inkml:trace>
  <inkml:trace contextRef="#ctx0" brushRef="#br0" timeOffset="839.0796">2061 1403 1691 0,'0'0'340'0,"0"0"-55"0,0 0-43 0,0 0-40 0,0 0-50 0,0 0-44 0,0 0-43 0,0 0-37 0,0 0-26 15,0 0-13-15,0 0 0 0,0 0 7 0,0 25 8 16,0-11 9-16,0 6 5 0,2 1-5 0,-2 0 2 0,-2 2 0 15,-1-1-2-15,2 0-1 0,0-1 0 16,-2 0-5-16,-3-1 0 0,4 0 0 0,-2-1 4 16,0 0-2-16,2-2 3 0,-3 1-10 0,2-2-17 0,-1-1-30 15,-3-2-72-15,5-2-139 16,-2-4-350-16,1-1-882 0</inkml:trace>
  <inkml:trace contextRef="#ctx0" brushRef="#br0" timeOffset="1539.1269">2641 1069 0 0,'0'0'8'0,"0"0"257"0,0 0 5 0,0 0 14 15,0 0-7-15,0 0-25 0,0 0-25 0,0 0-34 16,0 0-35-16,0 0-34 0,-37-132-40 0,38 116-28 16,4 2-24-16,4-1-8 0,1 3 0 0,6-1-7 0,-2 4 1 15,3-3-7-15,-2 4-6 0,2 2-1 16,3 1-3-16,-4 2-5 0,-1 3 3 16,-2 0-2-16,1 8 0 0,-2 1 5 0,-2 4 10 15,-1 3 9-15,-3 6 10 0,-3 1 0 0,-3 11-5 16,1 8 2-16,-12 4-11 0,-3 0 6 0,-3-10 2 15,1-8-6 1,-1-6 5-16,3-2-2 0,-1-4-5 0,0-2 2 16,4-3-1-16,0-4-2 0,3-2-5 0,6-2-9 0,1-2-9 15,1-1-8-15,0 0-15 0,3 0 19 0,7 0 15 16,6-2 11-16,1-3 21 0,6 0-10 0,2-1-10 0,3-1-1 16,2 1-4-16,-3 0-1 0,3 4-8 15,-3 1 3-15,2 1-1 0,-4 2-2 0,0 5 9 16,-2 2-7-16,-4 3-2 0,1 1 2 15,-9 0-5-15,2 1 4 0,-5 0-1 0,-2-1 3 16,-3 1 5-16,-3-1-1 0,0-1 10 16,0 1 7-16,-4 2 10 0,-5-3 9 0,-1 2 3 0,-5-1-2 0,0 1-4 15,-5-1-4-15,-1 0-2 16,-5-2-4-16,1 1-2 0,-3-1-6 16,-1-2-7-16,1 0-1 0,0-1-7 15,1-3 1-15,0-2 2 0,5-1-4 16,2-1 2-16,4-1 1 0,4 0-3 0,3 0 1 0,4 0-12 0,2-6-42 0,3-3-81 15,3-5-149-15,2 1-338 16,1 4-594-16</inkml:trace>
  <inkml:trace contextRef="#ctx0" brushRef="#br0" timeOffset="1739.2001">3436 1102 2603 0,'0'0'150'0,"0"0"-31"0,0 0-13 0,0 0 13 0,0 0-15 16,0 0-21-16,0 0-32 0,0 0-28 0,0 0-13 0,0 0-13 0,0 0-4 0,0 0-9 16,0 0-6-16,0 0-2 0,-1 11-3 0,1-5-46 0,0 1-141 15,-4 2-300-15,3-2-630 0,1-1-180 0</inkml:trace>
  <inkml:trace contextRef="#ctx0" brushRef="#br0" timeOffset="2210.5179">1191 2312 816 0,'0'0'175'0,"0"0"-118"0,0 0 10 0,0 0 24 15,0 0 36-15,0 0 25 0,-138 14 17 0,124-13 0 16,-3 0-4-16,6-1-7 0,2 2-10 0,0-2-13 16,5 0-18-16,-3 0-8 0,5 0-19 15,-2 0-22-15,1 0-18 0,2 0-27 0,1 0-7 16,0 0-11-16,0 0-3 0,0 0 4 0,0 0 9 15,6-2 15-15,3 0 13 0,2-3 7 0,6-1-6 16,9-3-3-16,16-6-4 16,20-5-6-16,19-7-10 0,9-2-7 0,5-1-6 0,2 0 5 15,2 0 4-15,4-3 1 0,2 1 1 16,3-2-10 0,0 0 5-16,-3 1-4 0,-1 1-1 0,-4-3 2 0,-1 5-5 0,-7 1 3 15,-3 2-1-15,-3-1-2 0,-4 5-3 0,-6 1-1 16,-5 4-3-16,-5 3 0 0,-6 1 4 0,-8 4 0 15,-6-1 2-15,-9 5-1 0,-8 0-2 0,-11 4-4 0,-6 0 1 16,-9 2 8-16,-3 0 10 0,-2 0-3 16,-8 0 1-16,-7 4-24 0,-8 1-28 0,-12 1-29 15,-6 1-63-15,-8 2-46 0,-6 2-55 0,-2 0-51 16,-2 2-46-16,0 2-132 0,15-4-283 16,16-3-271-16</inkml:trace>
  <inkml:trace contextRef="#ctx0" brushRef="#br0" timeOffset="2663.7741">1305 2428 2223 0,'0'0'3'0,"0"0"-5"0,0 0 9 0,0 0 6 0,0 0-7 0,0 0 7 0,0 0 11 0,0 0 32 0,-121 41 25 0,112-38 17 15,3 1 7-15,0-2-19 0,-1 0-24 16,3 0-25-16,2-1-25 0,1-1-14 0,1 2-10 16,0-2 15-16,2 0 23 0,3 0 31 0,10 0 23 0,8-2 0 15,13-4-15-15,9-4-17 0,8-2-11 16,8-2-6 0,7-2-1-16,6-4 0 0,9 0-4 0,5-5-4 0,7-1-1 0,3-3-4 0,1 0-1 0,-1-2-3 15,0 3 0 1,1 0-5-16,-6 2-3 15,-1-1 2-15,-5 1-6 0,-8 4 8 0,-3-2 0 0,-4 2 4 0,-4 2 6 16,-6 1-8-16,-5 3-1 0,-9 2-3 0,-1 1-5 16,-10 4 7-16,-4 0-2 0,-9 4 3 0,-7 1 0 15,-7 3 2-15,-7 0 15 0,-3 1 9 0,0 0 16 16,0 0-6-16,-2 0-8 0,-5 0-10 0,4 0-15 16,-4 0-1-16,-3 0-9 15,-1 0-4-15,3 0 7 0,-1 0-8 0,4 0 3 0,0 0 0 0,2 0-9 16,3 0 6-16,0 0-1 15,0 0-3-15,0 0 1 0,0 0-9 0,0 0-15 0,0-1-28 16,0 1-44-16,0 0-34 0,3 1-129 0,0 3-478 16,-3-2-971-16</inkml:trace>
  <inkml:trace contextRef="#ctx0" brushRef="#br0" timeOffset="4992.9428">3965 1031 0 0,'0'0'0'15,"0"0"0"-15,0 0 0 0,0 0 0 0,0 0 0 16,0 0 0-16,0 0 42 0,0 0 221 0,0 0 12 16,0 0 21-16,0 0 2 0,0 0-11 0,5-31-24 15,-5 31-49-15,0-1-52 0,0 1-52 16,0 0-46-16,0 0-26 0,0 0-38 0,0 0-36 16,0 1-22-16,0 2 1 0,1 2 16 0,-1 2 26 15,0 8 28-15,0 6 7 0,0 5-6 0,0 7 6 16,0 2-7-16,-2 1-2 0,-1 0 11 0,-2 5 4 15,3 0 3-15,-6 1 5 0,2-1 4 16,0 0-1-16,1-7-8 0,1-5-6 0,0-6-10 16,3-7-3-16,0-4 0 15,1-4-3-15,-1-2-1 16,1-1 2-16,-1-3 8 0,1-2 21 0,0 0 25 0,0 0 17 16,0 0 9-16,0-3-21 0,0-6-42 0,0-3-48 0,1-3-43 15,1-6-49-15,-2-1-63 0,1-4-104 0,3-3-210 16,-3 7-287-16,-1 6-148 0</inkml:trace>
  <inkml:trace contextRef="#ctx0" brushRef="#br0" timeOffset="5218.3001">3938 759 0 0,'0'0'34'0,"0"0"-53"0,0 0 4 0,0 0 15 0,0 0 0 0,0 0 0 0,0 0 0 0,0 0 0 16</inkml:trace>
  <inkml:trace contextRef="#ctx0" brushRef="#br0" timeOffset="5471.6312">4321 717 1000 0,'0'0'522'0,"0"0"-641"0,0 0 31 0,0 0 57 0,0 0 105 0,0 0 61 0,0 0 20 16,0 0 16-16,0 0-69 0,0 0-44 15,0 0-20-15,0 0-12 0,-16 125-1 0,15-101 6 0,-1 4 14 16,1 2 2-16,1 16 3 0,0 12-6 16,0 8-1-16,-4 4 33 0,0-3 4 0,-1-7 5 15,-2-2-8-15,1-2-37 16,-2-2-8-16,1-1-5 0,0-5 2 0,2-4-4 0,-2-2 0 15,-1-5-7-15,2-3-5 0,-1-2 0 16,1-1-5-16,3-8 5 0,0 1 3 0,-2-6-2 16,2 0 8-16,1-1-2 15,-1-5-4-15,1 3 3 0,1-3-8 0,1-5-5 0,0-2-10 16,0-3-27-16,0 0-42 16,-2-2-76-16,2 0-124 0,0 0-171 15,0 0-465-15,0 0-221 0</inkml:trace>
  <inkml:trace contextRef="#ctx0" brushRef="#br0" timeOffset="5763.9303">4161 1344 2099 0,'0'0'12'0,"0"0"-16"0,0 0 3 0,0 0 26 0,0 0 45 0,0 0 3 0,0 0-7 16,0 0-14-16,0 0-2 0,140-24 3 0,-117 20-6 15,0 0 2-15,1-1-6 16,0 0-16-16,-4 0-4 0,-2 0-4 0,-2 2-8 16,-2-1-2-16,-4 2 1 0,-1 1-3 0,-4 0 2 0,-2 0 4 15,-1 1 0-15,-1 0 10 0,-1 0 8 16,0 0 7-16,0 0 3 0,0 0-1 0,0 0-3 16,0 0 0-16,0 0-7 0,-1 0-4 15,-1 0-11-15,0 0-16 0,-1 0-22 0,0 0-35 0,-2-2-58 16,2 1-107-16,2 0-322 0,0 1-589 0</inkml:trace>
  <inkml:trace contextRef="#ctx0" brushRef="#br0" timeOffset="7509.6773">5157 1060 1000 0,'0'0'314'0,"0"0"-8"0,0 0-42 0,0 0-77 16,0 0-53-16,0 0-28 0,0 0-43 16,0 0-22-16,0 0-19 0,0 0-12 0,0 0-1 15,0 0-9-15,0 0-5 0,0 0-12 0,0 2-1 0,0-2 2 16,0 0-3-16,0 0 10 0,0 0 1 16,0 0 1-16,0 0 9 0,0 0-2 0,0 0 5 15,0 0 3-15,0 0-4 0,0 0 11 0,0 0 7 16,0 0 17-16,0-2 22 0,1 0 12 15,1-2 11-15,1 1-14 0,-1-3-23 0,1-2-21 16,-2 1-16-16,3-4 2 0,-1-1 3 0,-1-3 6 16,-1 4-6-16,0 0-2 0,1 1 1 15,-2-1-1-15,0 3 8 0,0 1-3 0,-4 1-2 16,0 2-3-16,-1-1-6 0,0 2-5 0,-5 2-6 16,2 1-2-16,-4 0-3 0,-3 3-3 0,2 6 5 15,-7 3 3-15,1 3 4 0,-2 5 7 16,-9 13 2-16,-4 8-12 15,-4 8 0 1,2 6-1-16,6-4 0 16,7-2 8-16,6-3 1 0,3-2-1 0,6-2-3 15,4-2 2-15,4-5-2 0,0-4 1 0,10-6 2 0,3-3-3 0,5-8 0 0,4-3-1 0,6-2 2 16,3-4-1-16,6-5 3 0,3 0 5 0,0-6 0 16,2-6 3-16,-1-1-3 0,1-2-3 0,-5-3-5 0,0-4-5 15,-2-1-1-15,-1-2-4 16,-4 0 3-16,-3-1 1 0,-2 1 3 0,-3-2 6 0,-3 2-2 15,-7 0 5-15,-4 3-1 0,-2-1 3 0,-3 3 0 0,-5 3-3 16,2 0 3-16,-7 3-1 0,0 3-5 16,0 4 7-16,-2 0-9 0,-4 4-1 15,1 3 1-15,0 0-7 0,1 1 3 0,1 5-7 16,-1 2-3-16,2 5-2 0,-1 1 6 16,0 3 5-16,2 3 0 0,2 0 7 0,1 2-7 15,3 1-2-15,2 0 4 0,0 0-4 0,6-1 8 0,6 0 1 16,1-1-1-16,3-3 4 15,5-1-5-15,2-3 4 0,0-2 1 0,3-4 0 0,-2-4-1 0,1-3 0 16,-1-1 2-16,-4-5-4 0,1-3 6 16,0-3-3-16,-3-1 1 15,0-1 4-15,-2-3-7 0,1 1-1 0,-5-1 3 0,0 1-4 16,-3-2 4-16,0 2 4 0,-3 0-2 16,-1-2 1-16,-1 3 2 0,-3 0 0 0,-1 0 0 0,0 3 3 15,0 1 0-15,-3 2-3 0,1 3 8 0,0 1-4 16,-2 3 1-16,2 0-2 0,1 1-17 15,0 0-7-15,1 0-29 0,-1 2-20 0,-1 6 14 16,-5 6 6 0,2 4 26-16,-1 2 20 0,-2 1-7 0,5 2 0 0,1-3 0 0,2 1 2 15,0-1 0-15,0-2 5 0,4 0-3 0,5-5-1 0,2-2-2 16,1-3-10-16,4-3 9 16,-3-3 0-16,6-2 3 0,0-5 8 15,-3-3-7-15,1-5 1 0,1 1 3 0,1-4-7 16,-4-2 7-16,3-1-1 0,-3-1-4 0,0 0 0 0,-3 1 2 15,-1-3 0-15,-3 0 4 0,0-1 2 0,-4 0-3 0,2 0 0 16,-3 1-1-16,-3 4-1 16,0 1 5-16,0 3 2 0,-3 3-2 0,-4 4 5 0,2 0-14 15,-1 1-3-15,1 3 0 0,1 1-3 16,2 1 9-16,0 1-20 0,-1 0-15 16,3 0-24-16,-2 0-14 0,2 5 21 0,0 5 13 0,0 5 28 0,7 3 5 15,0 1 1 1,5 1 3-16,0 3-7 15,0-1 6-15,5 0-4 0,-3 0 2 0,2 0 3 0,-3 1-2 16,-2-1 3-16,0 1-1 0,-3-2-2 0,-3 3 1 0,-1-2-1 0,-3-1 2 16,-1 1-2-16,0-1 4 0,-3 0 1 0,-3-4-1 15,1-2 5-15,-2-1-6 16,-1-2 0-16,2-1 5 0,0-3-2 16,-2-2 8-16,-1-1 1 0,5-1-2 0,-3-3 5 0,3-1-8 15,-2 0-10-15,2-1-18 0,0-6-36 0,1-3-70 0,3-4-113 16,0-7-206-16,0 6-390 0,1 2-602 15</inkml:trace>
  <inkml:trace contextRef="#ctx0" brushRef="#br0" timeOffset="7678.4178">6288 985 1583 0,'0'0'237'0,"0"0"-67"0,0 0-64 0,0 0-51 15,0 0-57-15,0 0 4 0,0 0 17 0,0 0 37 0,0 0 45 0,0 0-5 16,0 0-34-16,9 128-22 0,-5-89-9 0,-1 0-7 15,-1-2 13-15,-1 0 4 0,0 6 0 0,-1-1 6 16,1 3-4-16,-1-1 1 0,0 5-2 0,-1-3-43 16,-2-2-70-16,-3-4-128 0,1-6-319 0,-1-9-254 15,3-10-412-15</inkml:trace>
  <inkml:trace contextRef="#ctx0" brushRef="#br0" timeOffset="8650.4872">6146 1385 850 0,'0'0'105'0,"0"0"-7"0,0 0-25 16,0 0 30-16,0 0 21 0,0 0-5 16,128-48-17-16,-101 41-24 0,6-3-13 0,-1 2-2 0,2-1-16 15,3 0 0-15,-4-2-18 0,4 2-13 0,-5-1-2 16,-2 2-2-16,-2-1 3 0,-4 3 2 15,-3-1 4-15,-3 0 3 0,-5 2 11 0,-4 0 26 16,-2 3 31-16,-5 1 44 0,-2 0 29 0,0 1 1 16,0 0-19-16,0 0-34 0,0 0-33 15,-2 0-25-15,-4 2-16 0,0 0-23 0,-7 3-17 16,-2 3-3-16,-5-1-5 0,-4 5 6 16,4 1 6-16,-1-1-3 15,4 3 1-15,-1 1-4 0,5-1 0 0,-2 0-1 16,5 0-1-16,3 2 3 0,1-2-2 15,4 0 1-15,2 1-3 0,0-2-3 0,4 0 5 0,6-3-2 0,1 1 7 0,5-3 2 16,-1-2 0-16,4-3 9 0,0-3-3 16,6-1 2-16,0 0 3 15,-1-5-4-15,4-2-1 0,0-3-3 0,-4-2-1 0,4-2-2 16,-4 1 1-16,2-1 3 0,-3 0-4 16,-2 0 0-16,0 3 0 0,-1 0-4 15,-3 2 2-15,-1 2-3 0,-3 1 0 0,-4 3 0 0,-3 1-5 0,1 0 0 0,-6 2-7 16,2 0 3-16,1 5 2 0,-3 0 1 15,1 3 7-15,-2 0 1 0,1 2 0 0,0 1 2 16,-1 1 0-16,0 1 0 16,0 1 1-16,0-1 0 0,-1-2-4 0,0-2 3 0,1-1 0 15,0-2-1-15,0-1 3 0,0-2-6 0,0-2 0 16,0 1-1-16,2-2-1 0,4 0 3 0,-2 0 4 16,3-2 2-16,1-2 3 0,0-3-1 0,0 0-9 15,0-1-9-15,-1-1-15 0,-1 1-27 16,6-4 27-16,2-2 9 0,-3-1 10 0,2 0 29 15,-2 6-21-15,1 0 1 0,0 2 2 16,-2 0-2-16,0 1-4 0,-4 1 1 16,2 2-3-16,-2 2 3 0,-2 1 1 0,1 0 0 15,-1 0-1-15,-1 0-7 0,3 0 2 0,-2 3-4 0,3 1 0 16,-2 1 5-16,1 2-3 0,-2 3 4 0,3-2 3 16,0 2 1-16,-1 1 3 0,2 0 1 0,-1 0 3 15,-3-1 1-15,3-1-1 0,-4-1 0 16,5-3-3-16,-6 1-4 0,4-2 0 0,-3-2-2 0,0-1-1 15,2-1 2-15,-2 0 6 16,4 0 4-16,-3-2 6 0,4-6 1 0,-2 2-1 16,-1-2-3-16,3 0 0 0,-5 0-3 0,4 0-2 0,-3-2 3 15,4 1-5-15,0-2-2 0,-3 2 1 0,3-1-4 16,1-3 1-16,0 5 1 0,-1-2-5 16,-2 2 0-1,2 4 0-15,-1 0-2 0,-3 1-1 0,3 1 2 0,-4 1-1 16,4 1-8-16,-3 0 0 15,5 0-3-15,-2 5-2 0,-2 1 9 16,5 4 1-16,0 1 4 0,0 0-3 0,1 1 2 0,4 1 1 0,-3-3 1 0,0 0 7 0,0-1 2 16,3 0 0-16,-2-4 3 0,3 0-1 15,-2-3 1-15,4-2 8 0,0 0-1 0,-2 0 3 16,2-7 0-16,-3 1-1 0,1-3 1 16,-4 1 0-16,-2 1 6 15,-2 1 6-15,-4 1 16 0,3-1-27 0,-5-3 14 0,3-2-12 0,-3 1-16 16,0 0 18-16,-2 0-28 0,0 1-16 0,0-1-39 15,-3 1-44-15,-2 1-79 0,2-1-209 0,1 3-623 16,0 3-588 0</inkml:trace>
  <inkml:trace contextRef="#ctx0" brushRef="#br0" timeOffset="9435.5076">8256 1032 708 0,'0'0'616'0,"0"0"-431"16,0 0 40-16,0 0 25 0,0 0-20 0,0 0-9 0,0 0-38 0,0 0-33 15,0 0-37-15,0 0-47 0,0 0-30 0,0 0-32 16,0 0-24-16,0 0 4 0,-54-54 0 16,49 66 16-16,2 8 17 0,-4 8-14 0,2 8-1 15,-2 3-4-15,4-4-5 0,3-3 11 0,0-6 3 16,4-1 1-16,7-1 6 0,0-5-4 16,5-1 1-16,-1-3 0 0,3-3-5 0,-1-4 9 15,-2-1 3-15,3-5 1 0,-2-1 5 16,-3-1-7-16,0 0 0 0,-1-1 4 15,4-4 0-15,-5-2 5 0,0-3-2 0,2-1-4 16,2-4-3-16,-2-2 0 0,-3 1-5 0,1-3 0 16,-1 0 3-16,-1 1-6 0,-3 2-3 15,-2 3 0-15,-3 5-2 0,0 0 6 16,3 5 9-16,-4 1-5 0,0 2-8 0,0 0-11 0,0 0-20 0,0 2-22 0,0 4-5 16,1 5 8-16,-2 4 15 0,1 3 22 0,0 5 6 15,0 0 1-15,5 1 1 0,3-1 3 16,3-2 4-16,2-2-5 15,4-2-1-15,3-2-2 0,0-4-1 0,0-4 4 0,1-2 0 0,1-4 3 16,-2 0-1-16,-1-3 3 0,0-4 3 16,-5-4 3-1,1 1 1-15,-2-3 0 0,-4-1 2 0,-1 0 0 0,-2-1-2 0,1-3 0 16,-4-2 1-16,2 1-3 0,-4-5 4 0,-1 0-7 0,0-2-6 16,0-2-2-16,-1 3-7 15,-5 3 8-15,3 2 15 0,-3 4-8 0,1-1 3 0,-2-3-11 16,-3 1-11-16,0 0 3 0,-2 0 1 15,0 2-3-15,-4 2-8 0,4 0-7 0,-2 5-15 0,1 3-15 16,2 3-38-16,0 1-59 0,2 2-82 16,4 3-122-16,0 5-199 0,4-2-312 15,0-2-174-15</inkml:trace>
  <inkml:trace contextRef="#ctx0" brushRef="#br0" timeOffset="10297.4928">9146 1092 480 0,'0'0'484'16,"0"0"-93"-16,0 0-22 0,0 0-35 0,0 0-49 0,0 0-50 0,0 0-67 0,0 0-37 16,0 0-29-16,0 0-35 15,0 0-22-15,0 0-12 0,0 0-21 0,0 0 8 0,-56-43-1 16,43 43-8-16,-7 3 11 0,-7 7-28 0,-4 2 0 16,0 5-2-16,4 1-9 0,3 3 21 15,4-4-6-15,1 3-2 0,7 2 2 0,3-1-6 16,0 3 5-16,6 0 3 0,2-2 4 15,1 0-4-15,2-5-4 0,9-2-4 16,1-3-3-16,5-3 4 0,1-4 5 0,3-3 3 16,0-2 2-16,1 0 0 0,-1-7-1 0,5-2 3 0,-6-1 2 0,0 0 2 15,-3-2 0-15,0 1 0 16,-4-3 1-16,1 1-4 0,-4-1 3 16,-3 1 2-16,1-3-5 0,-3 2 8 0,-2 0 1 0,-2 0 0 15,0 0 5-15,-1 1-6 0,0 3-2 0,-1 0-3 16,-2 3-2-1,-2 0-2-15,3 1 2 16,-1 2 4-16,-1 0-1 0,3 2 4 0,-1 0-4 0,2 2-1 0,0-2-7 0,0 2-2 0,0 0-1 0,0 0-6 16,0 0-4-16,0 0-26 0,0 0-20 15,0 4-27-15,0 2 12 0,2 7 26 0,5 1 22 16,-3 6 34-16,4 3-5 16,1-1-2-16,0 1 2 0,1-3-3 15,-1-1 2-15,1-1 0 0,0-1-2 16,0-2-2-16,2 0 7 0,-1-2-5 0,0-1-1 0,2-2 0 15,3-4-8-15,-3-2 0 0,2-1-6 0,-1-3 0 0,-2 0-1 16,5-4 4-16,-5-2 5 0,0 0 3 0,3-1 0 16,-5-1-47-16,0-1-51 0,-4 0 58 15,3 1 40-15,0-3 52 0,1 1 24 0,-2-2-54 16,-4-1-31-16,2-1-5 0,-3 2 28 16,0-1-2-16,2 2 4 0,-2-1-8 0,3 0-2 0,-3 3 1 15,3-3-8-15,-2 1 7 0,3 1-3 0,-3 2-2 16,1 0-1-16,-1 3 7 0,-3 3 5 15,0 1 3-15,-1 1-2 0,0 0-8 0,0 0-11 16,0 0-13-16,0 2-37 0,0 3-13 0,0 6 23 0,2 1 13 16,3 6 40-16,-2 3 5 15,6 0-10-15,-1 1 2 0,-2-1 2 0,1 0 11 16,4 1-4-16,3-1-2 16,2 1-24-16,4-5-20 0,5-2-23 0,-2-5-23 0,0-5-16 0,2-5-12 15,-3 0 9-15,-1-6 21 0,-2-2 36 0,-2-4 34 16,1 0 14-16,-3-4 7 0,-3-1 10 15,0 1 15-15,-3 0 25 0,0-6 21 16,-2 0 4-16,-1-2 29 0,-2 1-9 16,1-2-12-16,-4-2 0 0,0 5-30 0,1 1-17 0,-2 2 13 0,0 4-2 15,0-2 1-15,-2 1 7 0,0 1-13 0,-1-1-4 16,-2 2 0-16,3 4-12 0,-3 1-7 0,2 2-8 16,1 2-11-16,-2 3-5 0,2-1-8 0,0 3-22 15,1 0-23-15,1 0-21 0,0 7 13 16,0 4 23-16,0 8 20 15,0 11 18-15,1 6-9 0,5 5-3 0,4-1 4 0,-3-3 7 0,0-5 5 16,3 1-6-16,-1 0 0 16,-4-1-13-16,0 2-47 0,-4-1-78 0,0 1-130 15,1-3-207-15,-2-9-485 0,0-9-531 0</inkml:trace>
  <inkml:trace contextRef="#ctx0" brushRef="#br0" timeOffset="10535.9959">9709 1184 2001 0,'0'0'206'0,"0"0"-43"0,0 0-77 0,0 0-25 16,0 0 14-16,0 0 27 16,0 0-7-16,0 0-18 0,0 0-24 0,0 0-17 15,0 0-11-15,133-42-7 0,-107 40-9 0,-1-1 1 16,5 0-7-16,0-1 1 0,2-2-8 0,3 1-35 15,1-1-72-15,0 0-192 0,-9 1-451 0,-10 3-843 0</inkml:trace>
  <inkml:trace contextRef="#ctx0" brushRef="#br0" timeOffset="10826.238">10319 863 2776 0,'0'0'116'0,"0"0"-17"0,0 0-15 16,0 0-26-16,0 0-2 0,0 0 11 0,0 0-17 15,0 0-9-15,0 0-24 0,0 0-25 16,0 0-4-16,0 0 1 0,0 0 13 0,0 0 10 16,8 23 9-16,-5-8-10 0,6 2-7 0,-1 7-1 15,2 8-1-15,3 10-2 0,1 7 9 0,-1-1-7 16,-2-3 7-16,-5-5 4 0,1-3-1 0,0-1 4 15,-1 0-4 1,0-8 4-16,-1-1-5 0,0-5-5 0,0-1-12 16,2-2-24-16,2-5-25 0,-1 0-48 15,1-3-76-15,1-4-122 16,1-5-310-16,-4-2-481 16,0 0-25-16</inkml:trace>
  <inkml:trace contextRef="#ctx0" brushRef="#br0" timeOffset="11165.4938">10723 1162 1475 0,'0'0'312'0,"0"0"-11"0,0 0-36 0,0 0-21 0,0 0-30 16,0 0-38-16,0 0-63 0,0 0-51 0,0 0-36 0,0 0-32 15,0 0 4-15,0 0 0 0,0 0 8 0,0 0 14 16,-12 64-1-16,4-33-2 0,-1 1-7 0,0 0 2 16,2 2-7-16,2-1-3 0,0 2 2 15,4-2-5-15,1-1 8 0,3-6 0 0,5-1-1 16,1-7 5-16,2-3-7 0,2-3 4 0,0-4-1 15,2-5-1-15,-1-1 6 0,0-2 3 16,3-3 1-16,-2-5 3 0,-1-2 3 0,0-3-1 16,-4-1-1-16,-1-2 8 0,-2-2-9 15,-2-1-2-15,1-4-1 16,-4 1-12-16,0-2 4 0,-2 0-2 0,-1 1-2 16,1 1 4-16,-6 2-6 15,-1 3 1-15,-3-1-1 0,-1 2-2 0,-3 2-2 0,0 1-3 0,-1 3 2 0,4 2-4 0,1 3 5 16,0-1-2-16,3 2-10 0,1 0-8 0,0 1-34 15,1 2-36-15,-2 1-59 0,2 0-112 16,-2 0-236-16,5 0-576 0,0 0-300 16</inkml:trace>
  <inkml:trace contextRef="#ctx0" brushRef="#br0" timeOffset="11551.4626">10410 987 1178 0,'0'0'774'0,"0"0"-608"16,0 0 5-16,0 0 5 0,0 0-12 0,0 0-23 0,0 0-19 15,0 0-5-15,0 0-18 16,-124-41-21-16,119 39-38 0,2-2-31 0,3 3-25 0,0 0-3 15,3 0 23-15,7-1 11 0,7 0 14 16,3 2-12-16,5-2-13 0,8-1-4 0,2-1-1 16,6 3 6-16,-1-4 5 0,3 2 0 0,-1-2 5 15,-1 2-1-15,-4-2 2 16,-1-1 2-16,-5 2-4 0,-3 1 2 16,-4-2-7-16,-4 4-1 0,-7-2 1 15,-2 1 6-15,-3 1 11 0,-3 1 4 0,-2 0 9 0,-3 0-8 16,0 0-3-16,0 0 0 0,0 0-13 0,0 0 9 15,-1 0-6-15,-1 0-12 0,2 0 5 0,-1 0-16 0,1 0 4 16,0 0-10-16,0 0-33 0,0 0-56 16,0 0-134-16,0 0-329 0,0 0-646 0,0 0-307 0</inkml:trace>
  <inkml:trace contextRef="#ctx0" brushRef="#br0" timeOffset="13087.4788">4027 2174 0 0,'0'0'0'0,"0"0"320"0,0 0 116 16,0 0-27-16,0 0-43 0,0 0-52 0,0 0-54 15,0 0-40-15,0 0-38 0,0 0-37 0,0 0-28 16,0 0-28-16,-28-105-29 0,15 105-26 0,-2 2-16 16,-6 8-12-16,-3 3-3 0,-1 3-2 15,1 4 2-15,-5 3 1 0,5 2-2 0,-2 6 2 16,4 2-1-16,-4 5-1 0,-1 0 3 0,0 3-2 16,1 1 0-1,2-2 5-15,4 2-5 0,3 0-1 16,6 0 0-16,2-6-6 0,4 0 6 15,5-5-2-15,5-2 0 0,5-6 2 0,4-1-2 0,9-6 2 16,5 0 2-16,4-7 1 0,5-5-1 0,4-4 2 0,3-1-4 16,4-9 1-16,-1-2 2 0,2-5 3 15,-2-2 1-15,1-3 3 0,-5-2-2 0,-2-1-3 16,-3-3 1-16,-4-1 0 0,-4 1 3 0,-6-2 0 0,-5 0 1 16,-3 1 0-16,-6 0 3 0,-5 3 0 15,-3 1 4-15,-2 3-1 0,-2 2 1 0,-3 2-4 16,-3 4-4-16,-5 1-5 0,-3 2-5 15,0 3-2-15,0 4-2 0,-5 2-2 0,-1 2 1 16,1 0-1-16,-2 6 0 0,0 4 0 0,3 1 0 0,-1 2-1 16,-1 3-3-16,3 4-2 0,0 0 4 15,2 1 2-15,2 4 2 0,4 0 2 16,-2-3 0-16,6 3-3 0,2-4 1 16,2 2-1-16,3-5-2 0,1-2 3 0,3-2-3 0,4-1 2 0,1-4 1 15,3-2 1-15,2-3 4 0,0-1 1 0,3-3 3 16,3 0 0-16,0-1-3 15,0-5 0-15,3-1 2 0,2-2-2 16,-2-3 2-16,3-1 3 0,2 0-4 16,0-4-1-16,2 0-1 0,1 0 1 0,-1 0 0 0,-2-1 3 0,2 1-3 0,-4 2-2 15,0 3-1-15,-4 2-2 0,-1 3 0 16,-3 3-2-16,-4 0-1 0,1 3-3 0,-1 1-1 0,-4 0-3 0,1 1 0 16,-2 5 2-16,1 2 2 15,0-1 3-15,-2 1 2 0,0 1-1 0,-2 0 3 0,4 2 0 16,-5-1 1-16,2-1 1 0,0 1 0 0,-1-2 0 15,0-1-2-15,0-1-3 0,-2-2-8 16,1-2-13-16,-2-2-10 0,0 0-7 16,0 0-3-16,2 0-4 0,0-3-10 0,2-3 12 15,3-2 7-15,4-1 15 0,1 0 21 0,1-1-4 0,3 2 2 16,0 0-2-16,5 2-3 0,2-3 0 16,3 1 0-16,3 0 0 15,6 0 2-15,2-1 3 0,3-1-11 0,3-1 7 0,0 0-2 16,3-3 1-16,-2 1 10 0,-4-2-2 15,-3-2-1-15,-8-2-61 0,-2-1 3 16,-6-2 6-16,-1-1 5 0,-8 0 80 16,-2-1 15-16,-6 2 18 0,-5 0 21 0,-3-1 9 0,0 1 1 0,-9-1-3 15,-1 3-14-15,-3 2-5 0,-2 1-9 0,1 2-8 16,-4 3-2-16,3 2-11 16,-3 4-6-16,4 2-4 0,-1 3-6 0,5 1-8 15,-3 0-9-15,3 5-9 0,-2 6-12 0,1 6-9 16,2 4-2-16,2 2 2 0,3 8 4 0,-2 4 9 0,5 7 6 0,-1 6 3 15,2 4 0-15,0 4 4 16,1 1 1-16,0 2 1 0,-2-1 3 0,2 0-2 16,-2 1 1-16,1-3 1 15,1-3-5-15,-3-3 0 0,2-7-14 0,1-7-19 0,1-6-21 0,-1-8-33 16,0-6-37-16,0-4-49 16,0-5-65-16,0-3-66 0,0-4 18 0,0-3-146 0,0-7-202 0,2 0-170 15,-2 2 630-15</inkml:trace>
  <inkml:trace contextRef="#ctx0" brushRef="#br0" timeOffset="14266.4004">5235 2424 300 0,'0'0'346'0,"0"0"-91"0,0 0-30 0,0 0-17 16,0 0-37-16,0 0-47 0,121-43-27 0,-101 43-9 16,-2 8-5-16,2 1-13 0,-1 2-19 0,0 5-22 15,-3 0-11-15,-3 3-4 0,-3 2 5 0,-2 1 7 16,-4 3 9-16,-3 0 7 0,-1 0 9 15,0 0 1-15,-1-2-6 0,-2-3-2 0,-3-6-12 16,3-1-5-16,-1-5-1 0,1-4 0 0,2-2 12 16,1-2 25-16,0 0 28 0,0-6-22 0,0-6-26 15,6-3-37-15,3-7-37 0,1-1 14 0,4-3 7 16,3-2 3-16,2-3 2 0,3-4-6 16,2 1-4-16,0-7-3 0,3 2-1 15,-2-3 18-15,0-1-28 0,-3 2 7 0,-2 5 11 0,-2 3 5 16,-5 6 49-16,-4 5 23 0,-3 7 19 15,-2 5 13-15,-4 5 17 0,0 2-9 0,0 3-19 16,0 0-27-16,0 0-41 0,0 0-29 16,0 3-37-16,-4 3-10 0,-2 8 11 0,-2 7 14 15,-3 7 27-15,1 6 11 0,0 3-6 0,0 2-1 0,4 1 1 16,1-3 1-16,4-1 0 16,1-6-2-16,1-1 3 15,7-4-3-15,2-2 0 0,2-3 2 0,4 0-5 0,3-5 4 16,5-3 0-16,-1-3-4 0,7-5 0 0,0-4-10 0,2 0-3 15,0-7-1-15,1-4 1 0,0-2 3 16,-4-1 2-16,-2 0 4 0,-1-2 5 0,-4 0 3 16,-2 0 6-16,-5 2-1 0,-1-2 9 0,-4 1 3 0,-6 3 7 15,1 1 9-15,-4 4-3 16,-1 0 6-16,-1-1 1 0,-5 3-1 0,3 3 0 0,-4-1-7 16,1 2-11-16,-2 1-11 0,0 0-6 0,-3 0-4 15,-1 6-2-15,-2 2 0 0,0 2-1 16,3 4 0-16,-2 1 0 0,-1 3 0 0,4 1 2 0,1 2-2 15,1 4 3-15,2 1 1 0,1 2 0 16,1 1 4-16,4 0-3 0,0-1-1 16,7-5-4-16,3-2-13 0,3-4-13 0,5-6-14 0,0-4-4 15,5-6 1-15,2-1 3 16,2-3 8-16,2-8-4 0,2-4 3 0,-2-3-5 16,-1-3-1-16,2-5 7 0,-4 1 7 15,3-4 16-15,-4-3 11 0,3 0 2 0,0-6 4 0,-4-3-1 16,3-2 1-16,-4-6 3 0,0-1 4 15,-4-2 1-15,-1-1 3 0,0 2 7 0,-5 2 1 16,-3 1 13-16,2 5 11 0,-4 3 9 16,-1 6 15-16,-6 3-2 0,-1 6 0 15,-1 4-3-15,-6 3-4 0,0 5 2 0,2 3-2 0,-3 3-9 0,5 3-14 16,-2 2-17-16,3 2-20 0,0 0-29 0,-4 9-12 0,-2 8 3 16,-4 8 8-16,-1 12 24 0,-6 6 5 15,5 9 0-15,-4 6 1 16,7 5-6-1,1 4 9-15,3 0-1 0,4-1 1 16,1-4 0-16,3-6-1 0,-1-8 1 0,7-6-2 0,7-9 2 0,-2-4-6 16,8-5-1-16,-1-6-3 0,2-3-8 0,2-8 4 0,3-4-4 0,-3-1 4 15,5-6 10-15,-3-4-6 0,3-8 6 0,-1 1-20 16,-3-2-14-16,-2-1 7 0,3-3-1 0,-1 0 23 0,-3 0 12 16,-1 1 2-16,0-2 9 0,-4 2 6 15,-3 2 10-15,-4-2 4 0,-4 2-1 0,0 4-5 16,-2 1-11-16,-3 3 5 0,0 3 8 15,0 5 4-15,0 1 13 0,0 1-15 0,0 0-11 16,0 0-12-16,0 0-18 0,-3 1-7 0,-2 4-15 16,0 3 6-16,-5 6 8 0,-4 5 6 0,0 2 14 15,1 1-9-15,2 2 5 0,3-3-4 16,1 4 0-16,5-4 3 0,1-3-7 0,1 0 6 16,1-4-2-16,6-3-2 0,3-3 6 0,4 0-8 15,0-4 3-15,3-4 1 0,2 0 0 16,1-4 5-1,-3-4 0-15,-1-2 2 0,1-1-2 0,-1-4 0 0,-1 1 2 0,3-1-1 0,-2-5 4 0,1 1-3 16,1 1 1-16,-5 2 0 0,-1 1-2 0,-3 4 10 16,-2 3 6-16,-5 3 1 15,-2 4 5-15,0 1-10 0,0 0-10 0,0 0-8 16,0 0-8-16,0 3-14 0,-1 1-7 0,0 6 7 16,0 2 4-16,-3 2 17 0,3 2 9 0,0 2-4 15,1 1-3-15,0-1-52 0,0 3-71 0,4-3-181 16,1-4-581-1,-2-6-668-15</inkml:trace>
  <inkml:trace contextRef="#ctx0" brushRef="#br0" timeOffset="15107.4556">7871 2616 1956 0,'0'0'508'0,"0"0"-513"16,0 0 19-16,0 0 30 0,0 0 16 0,0 0 15 16,0 0 9-16,0 0-4 0,0 0-17 0,0 0-23 15,0 0-29-15,0 0-19 0,0 0-14 16,-36-18-10-16,36 18-1 0,0 0 13 15,4 0 17-15,3 0 16 0,3 0 15 0,4 0-3 16,5 0-2-16,5-6-2 0,5-4-8 0,1 1-6 0,1-4-1 16,-1-2-3-16,1-2 5 15,-1-2-1-15,1-1-1 0,-2 0 0 0,0-1-1 0,-4-3 1 16,0 1 1-16,-3 0 2 0,-3-2 4 16,-6 3 5-16,-2-2 4 0,-1 3 0 15,-4 1 6-15,-3 5 7 0,-2 3 13 0,-1 5 14 16,0 5-7-16,0 2-12 0,0 0-18 0,0 0-22 0,0 1-19 15,-1 1-28-15,-2 9 0 0,-3 4 7 0,-3 6 12 16,4 5 25 0,-2 2 2-16,6 2-2 0,1-2 0 0,1 0-1 15,8 0 3-15,4-1-3 0,5-2 3 0,3 0-2 0,7-5-2 16,1-3 2-16,5-3-5 0,-1-8-4 16,4-3-5-16,-5-3-4 0,-1-7 1 0,-1-5 5 15,-1-5 8-15,-6-2 5 0,-1-4 6 0,-2-1 2 0,-2 1 0 16,0-4 4-16,-6-1-4 0,0-2 2 0,1-2 0 15,-3-6 1-15,-3 2 0 0,2-3-1 0,-6-1 7 16,0 3-3-16,-3 3 1 0,0 3 1 0,-3 3-3 16,0 9 10-16,-2 3 18 0,0 6 6 15,4 5-4-15,0 4-18 0,1 1-35 16,-1 0-41-16,1 3-43 0,-1 7 2 0,-3 9 17 16,2 7 30-16,0 9 48 0,1 5 4 0,1 5 3 15,0 1 0-15,1 3 0 0,0 0 3 0,1-3-3 16,1-4 0-16,1-1-7 0,-2-6-5 15,4-6-6-15,-1-5-8 0,0-8 0 0,-1-5-3 16,-2-8 0-16,4 0 10 0,-4-3 12 0,0-3 1 0,6-5 4 16,1-7-1-16,0-6-5 15,1 1 10-15,1-2 4 0,-2-3-2 0,0 3-4 0,0-3-3 16,1 0-3-16,1 2 5 0,-3 2-1 16,0 2-1-16,1 1-1 0,-1 3 2 0,1 1 3 15,1 0-4-15,0 2-2 16,2 2-7-16,0 3-3 0,1 1 3 15,-1 2-2-15,0 3 3 0,1 1-2 0,-2 0-2 0,4 0-2 0,1 2 1 0,2 3 1 16,0 2 1-16,2 0 2 0,2 1 1 0,-2-1 0 16,1 1 2-16,0-2-1 15,-3-2 0-15,-2-2 1 16,2-2-2-16,0 0-9 0,-4 0-15 0,3-5-27 0,-5-1-36 16,0-3-37-16,-3-1-51 0,-2-4-80 0,-6 2-193 0,-1 1-425 0,0 4-367 15</inkml:trace>
  <inkml:trace contextRef="#ctx0" brushRef="#br0" timeOffset="15311.4247">8452 1644 2590 0,'0'0'105'0,"0"0"-1"0,0 0-16 0,0 0-23 0,0 0-30 0,0 0-26 0,0 0-20 15,0 0-34-15,0 0-3 0,0 0 3 16,0 0 14-16,0 0 26 0,0 0-51 0,0 0-174 15,81 2-496-15,-66 3-837 0</inkml:trace>
  <inkml:trace contextRef="#ctx0" brushRef="#br0" timeOffset="15871.2424">9964 2058 1263 0,'0'0'179'16,"0"0"12"-16,0 0 7 0,0 0-11 16,0 0-43-16,0 0-35 0,0 0-32 0,-11-119-25 15,25 106-5-15,2 0-14 0,3 1-9 0,1 3-5 16,3 4-4-16,1 1-2 0,0 3-4 0,-2 1-9 16,-1 1-4-16,-2 7-14 0,-2 2-1 0,-2 4 3 15,-2 2-1-15,-1 4 12 0,-5 3 8 0,-1 1 0 16,-3 4 8-16,-3 1 8 0,-3 0 4 0,-6 0 4 15,-2-1 2-15,1-5-4 16,0-4-5-16,-1-3-1 0,3-3-2 0,2-4-3 16,2-3-8-1,2-2-8-15,1-4-4 0,1 0-11 0,0 0-8 0,2 1 10 0,6-1 13 0,5 1 17 0,4 2 11 16,5-1-6-16,0 3-12 0,2 0-5 16,1 2-4-16,-4 3-1 0,0 1-1 0,-1 3-4 15,-1-1 3-15,0 2 1 0,-4 1 0 0,1 0 5 16,-4 0-4-1,-2 1-2-15,-1 0 2 0,-6-3 1 0,1 0 7 16,-4-1 7-16,0-1 10 0,-4-2 12 0,-6 0 13 16,-1-1 6-16,-6 0 4 0,-1-2 0 0,-1-3-10 0,-4 1-2 15,0-3-4-15,1-1-15 16,-1-1 3-16,-3 0-8 0,4 0-4 0,1 0 6 0,1-4-6 16,4-1-4-16,0-3-9 0,5 0-25 0,2-1-42 15,5-3-89-15,4-1-165 0,6-6-350 0,4 5-445 16,-2 5 176-16</inkml:trace>
  <inkml:trace contextRef="#ctx0" brushRef="#br0" timeOffset="16179.479">10732 2094 1858 0,'0'0'134'15,"0"0"-51"-15,0 0-60 0,0 0-11 0,0 0 54 0,0 0 47 0,0 0 30 0,0 0 24 0,0 0-55 0,0 0-45 0,0 0-23 16,-62 141-20-16,55-116-9 15,4 2-4-15,0-4-4 0,3 2-1 0,1-3 4 0,6-3 4 0,6-1 2 16,2-6 5-16,3 0 4 0,-2-5 2 16,2 0 7-16,2-6-1 0,-3-1-3 15,-2 0 4-15,-1-2-2 0,-1-5 6 0,-2-1 6 0,-2-3 0 16,0-1 1-16,-4-1-7 0,-1-2-5 0,-4-1-2 16,0-3-6-16,0-2-3 15,-1-3-6-15,-6-1-6 0,-1-2-7 16,-3 0-2-16,-7 2-5 0,0-1-2 15,-4 2-1-15,-6 2-6 0,0 3-2 0,-4 3-2 0,3 2-5 0,2 5-13 16,3 0-21-16,7 4-37 16,7 1-66-16,4 4-167 0,6 0-149 15,1 2-428-15,5 0-477 0</inkml:trace>
  <inkml:trace contextRef="#ctx0" brushRef="#br0" timeOffset="17186.5526">11496 2150 1819 0,'0'0'259'0,"0"0"-11"0,0 0-33 0,0 0-13 0,0 0-35 0,0 0-16 0,0 0-32 16,0 0-26-16,0 0-32 0,0 0-24 0,0 0-16 15,0 0-12-15,0 0-5 0,0 0 0 0,-123 48-1 16,97-34-3-16,2 4 0 0,-2 0-1 16,3 3 2-16,2-2 1 0,4-1-4 0,2 0-1 15,4-1-3-15,4-1-3 0,4-2-1 0,3-3-1 16,2-1-4-16,8-1 2 0,5-4 3 15,5-2 4-15,7-3 7 0,2 0 1 16,3-8 0-16,5-2-2 0,-2-4 0 0,1-1-1 16,-3-3 1-16,-3-3 3 0,-1-4-1 15,-2-2 2-15,1-5-1 16,-2 0-3-16,-1-3 0 0,-3-2 2 16,2-2-1-16,-2-2 4 0,2-5-3 0,-2-1 0 0,-2 2 4 0,-1 2 1 15,-8 0 3-15,-2 6 4 0,-6 3-3 0,-1 6-1 16,-2 3 0-16,-3 5-5 0,-3 5 8 0,0 2-1 0,0 6 3 15,-1 1-1-15,0 5-13 0,-3 1-9 0,0 2-10 16,-3 8-6-16,-3 4 1 0,0 7 4 0,-1 4 1 16,-2 6 3-16,5 6 3 15,-1 6 8-15,2 0 0 0,6 6 5 0,4 0 0 0,1-1-3 16,2-1 2-16,9-4-2 0,5-2 0 16,10-5 0-16,2-3 1 0,9-7-4 0,2-4-8 15,5-6-4-15,2-7-5 0,2-5-4 0,-5-3 3 0,0-2 2 16,-1-8 2-16,-8-3 8 0,-1-1 6 15,-6-2 5-15,-2 1 6 0,-5-2 2 0,-5 2 6 16,-1-2 3-16,-4 1 3 0,-7 0 1 0,-1-2-3 16,0 2-1-16,-8-1-5 0,-3 3-1 15,-1 1-1-15,-3 1-3 0,-1 3 0 0,-4 3-1 0,2 3-3 16,0-1 0-16,-1 3-1 16,3 0-3-16,0 0 1 0,3 5-2 0,3-1-3 0,2 3 2 0,3 0-5 15,1 2-2-15,1 2 2 16,3 3-2-16,0-1 5 0,5 1 3 0,4 1-2 15,5 0 5-15,-1 0-2 0,5 1-1 0,2-4 2 16,0 1-2-16,1-5 1 0,1-1-1 0,-1-2 0 16,2 0-4-16,-5-4 1 0,-1-1 1 0,-2 0-1 15,-4 0 6-15,-4-1-4 0,0-2-11 16,-3 1 5-16,-1 0 1 0,-2-1 5 16,2 0-39-16,2-1 5 0,0-2-3 0,1-4-2 0,-1 4 50 15,2-4-6-15,-2 2-2 0,2 0 3 16,-1-1-3-16,1 0-2 0,0 0 4 0,-1-2-2 15,-1 2 3-15,0 0 2 0,0 2 0 0,-4 1 2 16,3 2 1-16,-4 3-1 0,1-1-5 16,-1 2-5-16,0 0-20 0,0 0-44 0,0 5-23 0,0 3 9 15,1 3 18-15,3 6 46 0,1 0 27 16,2 1-2-16,2 2 0 0,3-3 1 16,4 0 1-16,2-2-9 0,6-4-4 0,1-4-12 15,0-5-14-15,3-2-6 0,-3 0-8 0,-1-8 7 0,-2-1 11 16,-3-3 11-16,-1-1 15 0,-1-2 5 0,-6 2 7 15,-1-4 10-15,-2 3 16 0,-4-1 19 16,0 0 13-16,-1-1 13 0,-3 1 7 16,0 0-4-16,0 1-14 0,0-2-10 0,0 6-13 0,0-1-7 15,0 2 7-15,-3 4 0 0,1 1-3 0,2 1-7 16,-2 2-13-16,2 1-14 0,0 0-14 0,0 0-14 16,-1 3-18-16,1 3-1 0,0 5 7 15,-1 3 9 1,1 5 16-16,0 4 4 0,-1 5-4 0,-2 4 4 15,-3 5 1-15,-2 3-2 0,-3 5 6 0,-2 2-2 16,-5 1 0-16,1 1 5 0,-3 0-4 16,0-3-15-16,1 1-62 0,2-7-30 0,7-7-32 0,1-4-40 15,8-9-16-15,1-8-100 0,2-4-245 0,5-4-393 0,-4-2-106 0</inkml:trace>
  <inkml:trace contextRef="#ctx0" brushRef="#br0" timeOffset="17498.8891">13113 1945 2282 0,'0'0'176'0,"0"0"-13"0,0 0-52 0,0 0-34 0,0 0-28 0,0 0 2 16,-127-15-5-16,106 23-8 0,2 6-12 0,3 3-18 0,-1 5-5 16,7 3-4-16,4 7-2 0,2-2 5 0,3 5-2 15,2 3 2-15,-1 0 3 0,5 0 1 0,3 0 0 16,0-5 3-16,3-3-5 0,1-3 1 15,2-4 0-15,-4-1-1 0,0-3-3 0,-1 0 4 16,0-4-3-16,-3-2 0 0,0-3 4 16,-4-1-6-16,-1-1 0 0,-1-3 4 0,0-1 0 15,0 0 15-15,-1-1 14 16,-7 0 8-16,-1-2 11 0,-4 2-6 0,-2-3-8 0,-6 0-10 16,-5 0-10-16,1-2-14 0,0 0-31 15,-4-1-60 1,0 0-138-16,10-1-515 0,5 3-936 15</inkml:trace>
  <inkml:trace contextRef="#ctx0" brushRef="#br0" timeOffset="19289.3862">13939 1873 2267 0,'0'0'142'0,"0"0"5"0,0 0 0 0,0 0-32 0,0 0-42 0,0 0-19 0,0 0-24 0,0 0-23 0,0 0 0 0,0 0 3 0,0 0-1 0,0 0 8 0,-61 65-7 16,45-43-9-16,2 1 1 0,2 1-3 0,3 1-3 16,1 2 4-16,4 2 1 0,0-1-1 0,7 4 2 15,-1-3-2-15,7 3 1 0,3-5 1 0,8 0 2 16,7-7-2-16,4-2 1 0,2-7 2 31,5-4 1-31,-3-1 1 0,2-6-1 0,-3 0-2 0,-2-1-5 0,-4-5-1 16,-2-3 0-16,-3-2 3 0,-5-4 6 0,-5-3 5 0,-2-1 5 15,-1 0 0-15,-3-4-1 16,-5 1-1-16,-1 0-4 0,-1-2-2 0,-2 2-1 0,-6 2-4 16,0-3-1-16,-3 5-2 0,0 2 1 0,-1 0 2 0,0 4 0 15,0 2-1-15,-1 5-4 0,3 1-4 0,2 3-7 16,-2 1-6-16,0 0-4 0,2 7-1 0,-2 3 2 15,0 3 5-15,2 0 3 0,1 3 2 16,5 0 0-16,2 1 2 0,0 0 2 16,5-1 2-16,8 2 0 0,0 0-1 0,6-3-1 15,2 1-4-15,6-4-8 0,-1-4-10 16,1-4-8-16,3 0-3 0,-1-4 5 0,-2 0 5 16,-1-5 1-16,-3-1 3 0,3-3-2 0,-5 0 0 0,-3-1 1 15,-4-3 1-15,-1 1 8 0,-4 0 7 16,-1 0 11-16,0 0 6 0,-5-2 6 0,-2-3-2 15,-1 3 1-15,0 1 2 0,0 1-3 0,0 3-1 16,0-2-2-16,0 5 1 0,1 1-5 16,1 3 2-16,0 1-4 0,0-2-12 0,2 3 3 15,4-4-3-15,7 0 3 0,1-2 9 0,8 0-3 0,2-2 1 16,4-1 2-16,1-1-1 16,0-1-2-16,1-3 6 0,-2-3 5 0,-1-4 2 15,-1 2 6-15,-6-5-1 0,-3 0-4 0,-2-3 6 0,-4 0 1 16,-2 1 5-16,-7 2 4 0,0 3 7 15,-4-1 15-15,-3 6 11 0,-1 1 7 0,-5 3-3 16,-1 3-15-16,1 3-15 0,-3 4-16 16,2 2-14-16,-4 0-9 0,-2 5-7 15,-2 5-1-15,3 5-1 0,-3 4 1 0,0 5-4 0,2 2 0 16,-1 8 2-16,1 1 4 0,2 9 8 0,1 2 0 16,2 1 1-16,2 4-1 0,1-2 0 0,8-1 2 15,0-5-2-15,7-5-2 0,4-5-11 16,3-8-8-16,6-3-6 0,1-8-6 0,5-5 2 15,-3-6 3-15,5-3 4 0,1-5 9 16,2-4 3-16,3-4 1 0,3 0-1 16,-1-2-4-16,3 0 5 0,-1 0 2 0,-3 1 0 0,4 3 3 15,-7 1-1-15,-1 2 2 0,-1 3 1 0,-4 0 2 16,-4 1-3-16,-3 3-1 0,-5 1-4 0,3 0-4 16,-6 0 6-16,0 0 1 0,1 0 5 0,-2 1 3 15,-1 2-1-15,1-2 1 16,-1 0 0-16,-1 0 5 0,-2-1-3 0,1 0 1 0,-1 0 3 15,-3 0-6-15,-1 0 11 0,-1 0 9 0,-1 0 15 16,3 0 23-16,-3 0 8 0,0 0 0 0,0 0-1 16,0 0-7-16,0 0 1 0,0 0 4 0,0 0-4 15,-4 0-2-15,3 0-7 0,-2 1-17 0,-3 1-16 16,-4 0-15-16,-2 2-16 16,-2 3-2-16,-6 4 3 0,1 2-4 0,2-1 7 15,4 3-1-15,2 0-3 0,3 1 7 16,1 3-4-1,4-1 0-15,3 1 3 0,0-1-3 0,9-2 4 0,0-2 4 0,3-4 0 0,0 0-1 16,4-4 5-16,-2-1 0 0,3-4 3 0,-2-1 3 0,2 0-2 16,-2 0-1-16,0-5 1 0,-1-1-1 15,0-1 5-15,0-4 1 16,-3-1-1-16,-1-1 5 16,-1-1-2-16,-2-1 0 0,-2 1 3 0,0 0-4 15,-3 0 1-15,-2 2 2 0,0 0-4 0,0 4-2 0,0 2 0 0,0 1 2 0,0 2 2 0,-1 2 4 0,0 1-9 16,1 0-13-1,0 0-13-15,-3 0-19 0,3 0-14 0,0 3-24 0,-1 4 8 0,0 2 21 16,-1 5 18-16,3 4 31 16,-1 2 5-16,0 1-3 0,0-2 1 0,7 1 0 0,-2-2-2 15,5-1-2-15,0-1 2 0,5-4-1 0,-2-1 1 16,5-4 2-16,1-2-4 0,4-5-2 0,-1 1 0 16,-2-4-2-16,1-7 2 15,-3-1 8-15,-3-4 2 0,2-2 6 16,-5-3 3-16,-1-3 0 0,0 0 3 0,-2-6 6 0,0-1-4 0,0 0-1 15,-1-3-4-15,-3 0-7 16,4-3 4-16,0 0 1 0,-3-2 0 0,-1 3 3 16,-3 0 6-16,2 4 0 0,-4 2-1 0,0 4-4 15,0 0-7-15,0 9 5 0,0 3 1 0,-1 5 6 16,-2 2-3-16,3 6-8 0,0 0-7 0,-1 0-18 16,1 0-23-16,0 0-35 0,-1 7-9 0,1 4 15 0,-2 7 21 15,1 6 35-15,0 1 10 0,1 6-2 16,-1 0-1-16,1 4 1 15,0-1 3-15,-3 4 5 0,2-1 2 0,0 1-2 0,1-1-11 16,0 1-31-16,0-3-42 0,0-4-64 0,0-5-68 0,1-5-64 16,5-5-113-16,-3-6-207 0,3-4-262 15,-4-2 160-15</inkml:trace>
  <inkml:trace contextRef="#ctx0" brushRef="#br0" timeOffset="19829.9982">15869 2045 1187 0,'0'0'234'0,"0"0"-31"0,0 0-65 0,0 0-61 0,0 0-56 0,0 0-16 0,0 0-6 15,0 0-4-15,0 0-2 0,0 0 2 16,0 0 5-16,121 11 2 0,-100-3-3 0,6-1-49 16,-2 0-106-16,3 0-121 0,4-1-117 0,-1-3-33 15,0-2 27-15,-2-1 256 0,1 0 144 16,-2 0 0-16,-4-5 0 0,3 0 0 0,-3 0 0 15,1-2 0-15,-4-1 0 0,-1 1 219 16,-5-1 190-16,1 0-21 0,-4 3-5 0,-4 0-22 16,-4 3-26-16,-3 0-52 0,0 2-75 0,-1 0-84 15,0 0-66-15,0 2-56 0,0-2-47 0,-1 3-50 16,0 3 36-16,0 3 24 0,0 3 37 16,-1 2 50-16,0 1-29 0,-2 1-8 0,3 0-3 15,0 1-1-15,1 2-4 0,0-2 3 16,0 2 1-16,6-3 2 0,0-2 0 15,4-5 2-15,1-2 0 0,1-2 0 0,3-3-2 0,-2 0-3 0,3-2-2 16,-1 1-4-16,3-5 1 16,-2-2 0-16,0-2 1 15,1 1 3-15,-3-3 2 0,4 1 3 0,-5-2-1 16,4 0 6-16,-5 0-1 0,1-1 0 0,1 1 5 0,-1-2-4 0,-1 2-1 16,1 0 0-16,1 1-5 0,-2 2 3 15,-1 2 1-15,-3 1 1 0,-2 2-2 16,-1 2-3-16,-3 0-5 0,-1 1-11 0,-1 0-15 0,2 2-2 0,-2 4 6 15,3 2 9-15,0 2 12 16,-2 4 4-16,0-2-6 0,-1 2 0 0,0 0 1 16,0 1-2-16,0 1 3 0,-1 0-2 0,-1 0 1 0,-1-3 1 0,-1 1-1 15,2-2-2-15,1-3-20 0,0 0-30 16,0-4-47-16,1-1-87 0,-1-2-160 16,1 0-426-16,0-1-763 0</inkml:trace>
  <inkml:trace contextRef="#ctx0" brushRef="#br0" timeOffset="20046.3281">16626 1583 2694 0,'0'0'114'0,"0"0"6"0,0 0-11 0,0 0-3 0,0 0-32 0,0 0-19 15,0 0-26-15,0 0-36 0,0 0-27 0,0 0-33 0,0 0-9 16,0 0 11-16,0 0-1 0,0 0-84 0,31-11-318 15,-22 17-794-15</inkml:trace>
  <inkml:trace contextRef="#ctx0" brushRef="#br0" timeOffset="21109.7839">17271 2395 1705 0,'0'0'456'0,"0"0"-330"0,0 0 27 0,0 0 10 0,0 0-21 0,0 0-23 16,0 0-20-16,0 0-30 0,0 0-17 15,0 0-15-15,0 0-3 0,0 0-9 16,0 0-8-16,0 0-4 0,9-12-12 0,1 6 3 15,9-5 1-15,5-3-5 0,8-1 7 0,6-5-7 16,1-1 0-16,2 0 2 0,-1-3-1 0,-1 0 1 16,1-1 0-16,-5-4-1 0,2 1-2 15,-4-2 6-15,-3-3-4 0,-3 0 1 0,-2-2 5 0,-3 2-5 16,-3 3 3-16,-1 1 8 16,-7 6 2-16,-4 2 2 0,-3 5 3 15,-4 3-5-15,0 5-1 0,0 2 5 0,0 3 0 0,-4 1-6 16,-2 2-9-16,-3 0-18 15,-3 2-7-15,-2 8-2 0,-4 6 0 0,-2 3 10 0,-1 6 0 16,0 3 0-16,1 4 8 0,2 5-4 0,1 1 7 16,5 2 0-16,8-1-2 0,3-2 5 0,3-1-5 15,10-4-1-15,9-2 1 0,7-4-2 16,5-5-3-16,5-5-2 0,5-5-2 0,4-4-15 0,-2-6-7 0,4-1-6 16,-4-7-10-16,-1-5 11 15,-1-4 10-15,-3-2 8 0,-5-6 14 16,-1-2 2-16,-6-1 5 0,-1-2 2 0,-1-3-1 0,-2-1 3 15,-3-3-2-15,1 0 5 16,-5 0-1-16,-2-2 3 0,-3 5 5 0,-5-3-1 0,-1 7 7 0,-5 3 0 16,-1 7 6-16,-1 2 8 15,-3 5-1-15,1 4 6 0,-1 5-11 0,3 1-17 0,-2 2-28 16,0 2-25-16,-2 7 3 0,-4 8 7 0,-4 3 21 16,1 3 14-16,-1 5-4 0,3 2-5 0,3 0-1 15,4 3 3 1,1 0 2-16,1 3 4 0,1 0 5 0,0 1-3 0,1-1 0 0,2-4 1 15,4-2-12-15,-1-4-2 16,2-5-10-16,1-5-5 0,0-6 6 0,0-5-2 0,2-4 12 0,0-1 6 16,1-3 3-16,1-3 2 0,1-5 0 15,1-1 0-15,-1-2-3 0,0 2 3 16,-2-2-35-16,-1 0-23 0,3-1 8 0,-2-1-4 0,-1 1 37 16,-1 2 25-16,-2 1-5 0,-2 3 6 15,0 1-5-15,-3 3-4 0,-1 4-4 0,0-1-17 16,-2 2-40-16,0 0-72 0,0 6 24 0,2 3 15 0,0 4 43 15,2 5 74-15,2 3-22 0,3 1 4 16,0 1-1-16,2-3 1 0,4 1 9 16,2-1-5-16,4-5 5 0,3-4 4 15,3-3-1-15,5-2 5 0,-3-5-2 0,4-1 1 0,1-4 0 16,-4-7 0-16,-4-1 7 0,-2-2 1 16,-3-3 5-16,-2-1-1 0,-2 0 1 0,-4 0 9 15,0 0 6-15,-4-1 16 0,-1 0 7 0,-2 2 5 0,-3 1 1 16,-1 1-10-16,0 2-4 0,-2 3-7 0,0 3-6 15,-2 2-5-15,0 3-11 16,1 1-11-16,-1 1-19 0,1 0-12 0,-3 0-19 16,1 6-5-16,-5 3 9 0,0 7 1 0,-1 2 17 0,-1 3 1 15,4 4-4-15,-1 1 6 0,5 3-2 16,1 0 1-16,1 3-1 0,0-3-19 0,2-1-19 0,6-6-30 16,1-3-33-16,-1-4-46 0,1-5-62 15,-3-4-108-15,0-3-254 0,-1-1-360 0,-2-2-40 16</inkml:trace>
  <inkml:trace contextRef="#ctx0" brushRef="#br0" timeOffset="21295.257">17806 1810 2939 0,'0'0'2'0,"0"0"-10"0,0 0-23 0,0 0-31 0,0 0-9 0,0 0 16 0,0 0 29 0,0 0 35 0,0 0 10 0,0 0-25 16,130 9-44-16,-67-7-117 16,8 4-275-16,-18-3-520 0,-14-1-127 0</inkml:trace>
  <inkml:trace contextRef="#ctx0" brushRef="#br0" timeOffset="22632.9976">19609 1863 1777 0,'0'0'66'0,"0"0"-52"0,0 0-43 16,0 0 1-16,0 0 6 0,0 0 38 16,0 0 22-16,0 0 18 0,0 0 4 0,0 0-15 15,0 0-8-15,0 0-10 0,0 0-1 0,0 0 5 16,7 33 3-16,-3-31 13 0,2-1 10 0,4-1 8 16,1 0 12-16,3 0-4 0,2-3-11 0,1-2-12 15,0-1-17-15,2-2-4 0,-4-1-4 16,1-2 1-16,-5 0 2 0,1-1 1 0,0 0 3 15,-5 0-2-15,1 0 2 0,-3 0-3 16,-1-1 2-16,-2 2 3 0,-2 2-4 16,0 0 11-16,0 2 0 0,-6 1-3 0,2 1-2 15,-4 3-15-15,1 2-10 0,-6 0-10 0,-1 3-7 16,-8 7-1-16,-4 2 1 16,-4 6 5-16,-2 2-1 0,-3 5 2 0,-1 3 0 0,2 2-7 0,1 3 3 0,3 5-2 15,4-1 2-15,3 4 4 0,7-3 0 16,10 0-2-16,6-3-2 15,7-2 1-15,11-3-2 0,8-2 2 16,6-4 2 0,8-2-3-16,2-6 3 0,2-5-1 15,5-3 3-15,-5-6 6 0,1-2 1 0,-4 0-1 0,0-6-2 0,-6-5-13 16,-1 0-25-16,-3-3 17 0,-5-2 8 0,-1 1 11 16,-1-6 35-16,-1 1-12 0,-3-4-7 0,-2 0 8 0,-3 3-9 0,-7-2 4 15,-1 3 6-15,-6 2 0 0,-1 4 0 0,0 0 2 0,-5 3-7 0,-5 2-5 16,-4 2-6-16,-1 0-6 15,-2 3-3-15,-2 0-3 0,-1 3-1 0,-1 1-2 0,0 3 0 16,-3 7-1-16,1 3-2 16,0 4 0-16,3 2-1 15,3 1 1-15,2 4 2 0,4 1-1 0,4 1 1 0,5 2 0 0,2 2-5 0,4-3 1 16,7 1 3-16,4-4-3 0,3-3 6 16,3-2-3-16,1-5-1 0,3-5-1 0,1-2-4 15,-1-1-1 1,0-3-2-16,1-3 2 0,-1 0-1 15,0-4-46-15,-1-3-22 0,-3 0-6 0,-3-4 1 0,0-1 63 0,-2-3 26 16,-3-2 11-16,-1-1 3 0,-5 0-5 0,-2 0 1 0,-2 0 1 0,-3 0 2 16,0 0-4-16,0 1 1 15,-5-2-2-15,0 2 2 16,-3 3 6-16,-1 2 3 0,2 1 0 16,1 2-1-16,-2 3-5 0,2 1-5 0,0 3-7 15,0 2-6-15,0 0-13 0,-2 2-7 0,-2 7-4 0,0 2-2 0,1 7 9 16,1 0 5-16,2 3 4 0,-1 2 7 0,6 4-3 0,1-2 3 15,0 0 2-15,5 2-2 0,5-4 1 16,6-2-10-16,5-5-5 0,6-5-11 16,1-4-3-16,2-4 2 0,1-2-6 0,-2-2 6 15,-3-7-54-15,1-1-10 0,-3-3-43 16,-3-5 7-16,-1 1 69 0,-5-3 23 0,-2-4 59 0,-2 1 3 16,-3-2-2-16,2 0-5 0,-4 0 4 15,1-2 5-15,0 1-4 0,-3 0 6 16,1-1 3-16,-1 1-8 0,-3 3 4 0,1 2 10 0,0 5 12 0,0 3 24 15,-2 5 5-15,2 4-24 0,-2 2-52 0,0 1-77 16,1 0-95-16,-1 4-10 0,1 6 42 16,-1 6 52-16,1 5 83 0,0 3 19 15,3 1-10-15,-3 4 0 0,-1 0 5 0,0-1 2 0,0 5 1 16,0-4 10-16,0 3 8 0,0-4 4 16,0-2-6-16,2-6-18 15,2-4-28-15,5-5-22 0,5-5-10 0,0-3-8 0,2-1-91 16,2-2-62-16,6-9-4 0,1-4 17 0,0-1 108 0,0-4 81 15,-3-4 19-15,-1-1 5 16,-1-4-1-16,3-2 0 0,1-1 5 16,-1-5 5-16,-1 0 9 0,5-4 18 0,-5-2 19 15,0-2 17-15,0 5 26 0,-5-2 38 0,-3 4 14 0,-2 5 14 0,-6 3 8 16,1 9-22-16,-6 4-14 0,0 5 3 0,-1 3-26 16,0 5-27-16,0 1-23 0,0 1-44 15,0 0-33-15,0 0-22 0,-1 0-34 16,1 2-45-16,-3 7 4 0,-3 4 17 0,-2 6 30 0,0 7 44 15,0 6 7-15,-2 4-6 0,-3 5 2 16,-2 3 1-16,3 4 2 0,-4 2 5 0,4 1 2 0,-3 0-1 16,4-1 8-16,4-2-2 0,0-4-2 0,6-8 1 15,0-7-13-15,2-4-4 0,4-7-8 16,0 0-15-16,-4-6-12 0,0-4-16 16,0-2-28-16,1-4-12 0,-2-2 7 15,1 0 13-15,-1 0 22 0,0-2-166 0,0-4-113 0,0-5-98 0,0-1-103 16,-3-4 52-16,0 0 14 0,-5-1 303 15,5 1 162-15,-1 7 0 0</inkml:trace>
  <inkml:trace contextRef="#ctx0" brushRef="#br0" timeOffset="22864.3868">20813 2201 0 0,'0'0'721'0,"0"0"-32"0,0 0-154 0,0 0-130 15,0 0-128-15,0 0-117 0,0 0-76 16,0 0-44-16,0 0-11 0,0 0-4 0,0 0 5 0,125-80-3 16,-91 75 2-16,5-1 1 0,7 1-9 15,-1 1-4-15,1 1-4 0,0-3-1 0,-4 3 2 16,-2-1 2-16,-8 1-1 0,-2 1-2 15,-4-1 6-15,-11 1 4 0,-1 0 15 0,-9 0 18 0,-3 2 7 16,0 0 7-16,-2 0-6 0,0 0-12 16,0 0-7-16,0 0-7 0,0 0-8 15,-2 0-4-15,1 0-9 0,0 0-7 16,0 0-3-16,1 0-6 0,0 0-3 0,-1 0-10 0,1 0-12 16,-1 0-33-16,1 0-52 0,-2 3-66 0,-1 1-45 15,0 5-232-15,0-4-710 16,0 1-386-16</inkml:trace>
  <inkml:trace contextRef="#ctx0" brushRef="#br0" timeOffset="59963.9998">957 4231 1868 0,'0'0'346'0,"0"0"-199"0,0 0 0 0,0 0 1 0,0 0-14 0,0 0-19 15,0 0-14-15,0 0-22 0,0 0-21 16,0 0-22-16,0 0-23 0,-17-68-8 0,24 61-6 15,2-3 0-15,2 3 3 0,2-2-2 0,4 0-4 16,-1 2-3-16,5 4-3 0,-3 0-1 16,2 3 0-16,-1 3-6 0,0 4-5 0,-4 5 5 15,2 3 11-15,-5 6 11 0,0 1 16 0,-4 7 0 16,-1 2-3-16,-5 3-4 16,-2 0-9-16,0 0 3 0,-4 0-3 0,-6-1 1 15,-3-3-1-15,0-3-1 0,0-4-2 0,-4-3 2 16,4-2 5-16,0-3-5 0,0-4 1 15,4-1-1-15,3-4-6 0,0-1-4 0,4-3-14 16,2-2-5-16,0 0 10 0,7 0 5 0,3 0 13 0,2 0 6 16,2 0-8-16,4 0 0 15,3 0 2-15,-2 0-1 0,3 0 0 16,-2 0-3-16,-2 2-5 0,-4 3-10 0,4 2 3 0,-6 5-1 0,-1 4 4 16,-3-1 14-16,-2-3 0 0,-6 1 7 15,0-1 2-15,-5-1 11 16,1 2 6-16,-3 1-4 0,-4 0 0 0,-2 3-10 0,-4-3 0 15,-3 2 2 1,-1-1 1-16,-2-2-2 0,-4-2-3 0,2-1-1 0,-3-2-2 0,0-1 2 0,4-6 4 0,-4 0-10 16,7-1-21-16,0-2-39 0,1-7-66 0,4-2-114 15,4-5-252-15,6 3-561 16,1 2-418-16</inkml:trace>
  <inkml:trace contextRef="#ctx0" brushRef="#br0" timeOffset="60329.781">892 3838 1651 0,'0'0'210'0,"0"0"-22"0,0 0 4 16,0 0-5-16,0 0-18 0,0 0-40 0,-148 44-41 15,120-30-31-15,0 6-19 0,5 1 20 16,0 1-12-16,-6 7-9 0,1 2-7 0,3 6-33 16,-3 6-1-16,-1 4 4 0,1 6 3 0,5 5 2 15,-1 6-1-15,-1 2 6 0,5 6-1 16,7 0 2-16,2 6-3 0,2-2 4 0,9-2 4 15,3 17 6-15,22 8-24 16,16 2-1-16,12-2 1 0,18-27-1 0,6-23 27 0,2-24-1 16,0-21-2-16,-2-8-2 0,-7-17-3 0,-6-9 0 15,-2-10-1 1,7-16-11-16,2-18 7 0,-1-15-4 16,-8-2 1-16,-19 4 9 0,-13 6-1 0,-5-1 0 0,-4 1-1 15,-6-3-3-15,-2 0-2 0,-5 3 2 0,-6 8 4 0,-2 8 5 0,-8 7 2 0,-9 8-6 16,-7 8-2-16,-1 4-7 0,-4 9-4 15,-2 7-3-15,1 4 5 0,-1 6-3 16,-5 1-6-16,-9 3 0 0,-3 2-12 0,-6 5-1 16,-8 0 5-16,-2 6-5 0,-4 6 3 0,5 6-3 15,2 5-37-15,5 4-46 0,10 2-91 0,8 6-175 16,11-9-353-16,14-9-588 16</inkml:trace>
  <inkml:trace contextRef="#ctx0" brushRef="#br0" timeOffset="61668.2308">2469 4137 2227 0,'0'0'145'0,"0"0"-17"0,0 0-34 0,0 0-56 0,0 0-27 16,0 0-1-16,0 0 3 0,0 0 10 0,0 0-2 15,0 0-5-15,-99 147-4 0,87-114-3 0,1-2-1 16,3 1 0-16,2-4-3 0,5 0 0 16,1-3-3-16,0 0 0 0,6-2 0 0,3-4 1 15,4 1 4-15,0-5 2 0,8-3 2 0,1-3 3 16,4-3-1-16,3-4 2 0,-2-2 4 0,3-3-3 16,-3-5 1-16,1-4 0 15,-1-2-7-15,-3-3 1 0,-3 0-4 16,-2-1-1-16,-5 0 2 0,2-1-2 0,-6 1 0 0,-1 0 1 15,-4 1 2-15,-2 0 6 0,-3 3 4 16,0 0-4-16,0 1-2 0,-3 1-4 0,-5 1-6 16,3 1-4-16,-2 2 1 0,1 2-5 0,0 3-1 0,-2 0-1 15,6 3-6-15,-1 0-2 0,0 0-6 0,1 0-10 0,1 0-21 16,1 3 5-16,-1 5 8 0,-1 3 12 16,-1 4 25-16,3 0-4 0,0 2 1 15,4-1-1-15,5-1-2 0,1-1 4 16,4-1 1-16,3-3-4 0,5-1 1 0,3-4 1 0,3-3 4 15,2-1 4-15,3-5 2 0,0-10-1 0,-1 0-5 16,1-4 3-16,0-4 2 0,-2-3 3 16,-1-3-6-16,-2-1-3 0,-3-3 0 15,-2-2 2-15,-2 0 8 0,-1-5 2 0,-3-3 0 0,-1 2 3 16,-6-3 0-16,-1 1 8 0,-5 5 8 0,-2 2 0 16,-2 6 2-16,-1 2 5 0,-4 8 3 0,-4 2 9 15,2 6 2-15,-2 4-6 16,3 4-6-16,-2 1-8 0,6 0-11 0,0 2-17 0,0 0-23 15,-2 5-23-15,1 7 0 0,-5 8 8 16,-4 8 20-16,1 9 17 0,0 3 3 16,-3 5 0-16,5 2-2 0,2 3 2 0,0 1-1 0,4 1 0 15,-1 0-1-15,2 1 2 0,2-3-4 0,2-4-6 16,-2-4-16-16,6-6-23 0,4-9-27 0,0-6-11 16,2-7 10-16,5-10 17 15,1-4 19-15,4-2 9 0,2-10 3 0,7-3 4 0,3-6 10 16,2-1 7-16,4-1 6 0,-1-3-2 0,2 1 0 15,-1 1 0-15,-2 0-1 0,1 2-2 16,-2-1 3-16,0 4-2 0,-2 1-1 0,-4 3 4 16,-1 3-3-16,-8 4-1 0,-3 2 7 0,-5 2-6 15,-4 3 2-15,-2 1 0 0,-4 0-8 0,-2 0 5 16,-1 0-3-16,-1 4 6 0,0-1 19 16,0 4 12-16,-1 1 19 0,-5 3 7 0,-1 5-6 0,-4 2-4 15,0 0-12-15,-2 2-5 0,-3 1-8 16,3-1-2-1,1 1-4-15,2-2-6 0,2-3 0 0,4 0-8 0,1-3-2 0,3-2-1 16,0-2-2-16,5-1 2 0,3 0 2 16,2-3 0-16,2-2 5 0,0-2 0 0,3 1 1 15,2-2 2-15,3 0 1 0,-1-6 1 0,0-1 0 0,4-1-2 16,-2-2-9-16,2-1 1 0,-2-1-5 0,-1-2-37 16,1-2-11-16,0 1 3 0,-2-1 2 0,-2-2 41 15,-2 0 19-15,-1 1 2 0,-4 1 7 16,-1 0 0-16,-5 3 3 15,0 1 3-15,-1 4 8 0,-3 2 7 0,0 4 1 16,0 1-4-16,0 1-11 0,0 0-15 0,0 0-39 0,-2 1-9 16,1 2-23-16,-1 3 3 0,-1 5 31 0,0 6 3 0,-1 1 19 15,3 5 2-15,1 2-2 0,1-1 1 16,6-1 1-16,3-2-1 16,4-2-2-16,3-3 1 0,3 0-3 0,4-5 0 0,2-5 3 15,3-3-8-15,1-3-5 0,-3-6-1 16,2-4-4-16,-3-4 5 0,-2-2 10 0,-2-4 8 0,0-4 4 0,-3 0 9 15,-3-3 3 1,1-1 5-16,-4-3 5 0,-2-2 7 16,2 0 3-16,-5-4 0 0,1 1-1 0,0-1-7 0,0 3-2 0,-6 0 1 15,0 3 9-15,-5 4 0 0,2 5-4 0,-2 5-9 0,-2 2-12 16,0 7 5-16,2 2 6 0,1 4-4 0,-1 2-12 16,1 0-29-16,0 1-33 0,-3 8 1 15,1 3 9-15,0 10 14 0,-2 6 27 16,1 8 1-16,2 1-3 15,3 8 6-15,-1 0-1 0,1 1 1 0,3 2-6 16,1 1-64-16,-1-2-104 16,2 0-297-16,-4-15-609 0,1-11-432 0</inkml:trace>
  <inkml:trace contextRef="#ctx0" brushRef="#br0" timeOffset="61841.2045">4324 4198 2639 0,'0'0'42'0,"0"0"-44"0,0 0-26 16,0 0-13-16,0 0 30 0,0 0 39 0,0 0 22 0,0 0 13 15,0 0-22-15,0 0-21 0,159-3-9 16,-115 4-5-16,3-1-19 0,3-2-67 0,3-4-232 16,-11 0-621-16,-15 3-547 0</inkml:trace>
  <inkml:trace contextRef="#ctx0" brushRef="#br0" timeOffset="62215.77">5279 3956 2486 0,'0'0'193'0,"0"0"-86"0,0 0-43 0,0 0-1 16,0 0-8-16,0 0-21 0,0 0-28 16,0 0-6-16,0 0 3 0,0 0 6 0,0 0 14 15,0 0-7-15,0 0-2 0,-20 137 2 0,20-111-4 16,0-3-4-16,6-1-2 0,-1-2-6 0,4-4 0 15,0-3-2-15,-2-4-1 0,2-2 4 16,-1-2 6-16,3-5 6 0,-1 0 6 0,3 0 2 16,0-5-1-16,-1-3 1 15,4-4 0-15,-2-2-3 0,3-1-2 0,-2-2-1 0,4-1-2 0,-2-2 4 16,-2 3 6-16,0 1 10 0,-2 1 13 0,-3 2 1 16,2 3-3-16,-4 2-8 15,-1 0-16-15,0 1-5 0,2 2-9 0,-2 2-5 0,-4 0-1 16,-1 3-4-16,1 0-1 0,-1 0-9 15,1 3 6-15,6 3 5 0,0 0 4 16,2 5 9-16,0 0-7 0,-1 1-1 0,-4 3-3 0,-2 0-1 16,-2 3-1-16,-2 0-1 0,0 2 1 0,0 1 2 15,-2-2-9-15,-3 0-13 0,0-3-16 16,-3-1-30-16,2-4-33 0,-1-3-57 16,-2-1-140-16,1-3-528 0,5-2-812 15</inkml:trace>
  <inkml:trace contextRef="#ctx0" brushRef="#br0" timeOffset="62449.8367">5252 3492 2128 0,'0'0'149'0,"0"0"-136"0,0 0-50 0,0 0-54 0,0 0-105 0,0 0-402 15,0 0-770-15</inkml:trace>
  <inkml:trace contextRef="#ctx0" brushRef="#br0" timeOffset="63869.1972">6347 3931 932 0,'0'0'38'0,"0"0"35"15,0 0 65-15,0 0 52 0,0 0 25 0,0 0-1 0,0 0-22 0,0 0-22 0,113-122-28 0,-96 111-25 16,-2 2-33-16,2 2-26 0,1 1-19 16,-4 3-16-16,3 3-11 0,-6 0-7 0,0 3-7 15,-2 5-3-15,-1 4-2 0,-2 1-2 0,2 3 5 16,-3 3 5-16,-2 4 5 0,-2 1 6 0,0 3 3 15,-2 1 0-15,-6 3 5 0,-1-2 1 16,0 0-3-16,-2 0 3 16,1-6-6-16,-2-4-2 0,3-5 2 0,0-4 1 0,4-5 1 15,-2-1 4-15,5-3 7 0,0-1 7 0,1 0 9 0,0 0 6 16,0-1-9-16,0-6-19 0,1-5-17 16,4-2-15-16,0-5-5 15,2-1 7-15,0-1 3 16,0-2-1-1,4 0 3-15,0-3 0 0,4 1 0 0,-1 1-1 0,4-2 1 0,0 4-3 0,-1 0-1 0,1 3 2 0,1 2-2 0,1 3 2 16,-2 4 1-16,-2 2 2 0,1 2-1 0,-2 2-1 16,-1 3-2-16,0 1-1 15,1 1-2-15,-1 4-2 0,-3 3 1 0,4 2 1 16,-1 2 0-16,-3 1 3 16,1 1 2-16,-2 4 2 0,2-1 4 0,-5 1-1 15,0 2 2-15,-5 0 1 0,-2 0-1 0,0-1-1 0,-7-2-3 0,1-2-4 16,-2-2-6-16,1-3-4 0,3-2-4 0,-3-4 1 15,5-3 9-15,-2-1 7 0,1 0 4 16,2-5-5-16,1-4-12 0,0-3-9 16,0-1-4-16,8-5 4 0,0-1 7 15,2-2 3-15,3-1 2 0,2-2 1 0,1 1 5 0,1 0-11 0,-1-1-88 16,1 1 49 0,2 1-1-16,1 0 19 0,0 1 93 0,0 5-47 15,-3 5 5-15,-1 3-9 0,0 4-5 0,-1 4-3 0,-1 0-10 0,1 5 0 16,-3 4 0-16,4 5 0 0,-3 2 6 0,-1 4 5 15,3 1 3-15,-3 1 4 0,1 2 1 0,-4-2 0 16,2-1-1-16,1-2 0 0,-3 1 0 16,1-5 3-16,1-1-1 0,3-3 1 0,-2-2 3 15,1-4 0-15,-1-3 3 0,4-2 2 0,-1 0 0 16,3-6 0-16,0-4-3 0,-3 0-2 0,3-1 0 16,-5-3 1-16,4-2 1 0,-5 0 2 0,-1-2-1 15,3-1-2-15,-4-3-1 0,1-1-2 16,0-3-1-16,-1-1 5 15,0-1 3-15,-4 2 5 0,1 3 3 16,0 2 0-16,-4 3 6 0,-3 5 7 0,0 4 8 16,0 2 6-16,0 5 1 0,-2 0-6 0,0 2-18 0,-2 0-23 0,2 2-32 0,-2 4-1 15,-5 6 6-15,-6 4 9 0,2 6 14 0,-1 3-12 16,0 3 3-16,1 4 4 0,3 0 6 16,0 4 6-16,0-3-2 15,3 2-4-15,4-5 1 0,3-1-1 0,0-5-1 0,2-2-1 0,6-5 1 0,4-3 0 16,2-4-2-16,2-2 6 0,3-5 3 15,2-3 1-15,5 0 7 0,-1-7-3 16,4-3-2-16,-3-4-2 0,0 0-6 16,1-4 7-16,-4 0-1 0,-1-1 3 0,2-4 0 0,-2 1 0 15,-1 2 3-15,-3 0-38 0,-2 2 62 16,3 2-3-16,-3 1-39 0,-1 1 47 0,-3 2-55 16,-1 4-2-16,-3 5 30 0,-6 0-15 15,-1 3-20-15,-1 0-19 16,3 3 3-16,0 2 8 0,3 4 7 0,0 1 21 0,2 3 1 0,3 2-7 0,-3-1 1 15,-3 3-2-15,3-2 5 0,-1 3 2 16,-3-1 3-16,3 0 0 0,0-1-2 0,-1-2-3 16,2-3-4-16,0-2-3 0,1-3-3 15,-1-4 0-15,1-2 7 0,1 0-3 0,0-2-9 16,0-4-59-16,1-1-28 0,3 0 15 0,-3-3 30 0,1 2 12 16,2-2 78-16,1-1-85 0,-1 1 73 15,2-3 35-15,-1 2-45 0,3-2 59 0,0 2-103 16,-3 0 7-16,3 3-17 0,0 3 30 0,-5 0 17 15,-1 3 6-15,2 2 4 0,-4 0-15 16,0 1-13-16,0 5-4 0,-5 2-2 0,4 3 3 0,-2 3 2 16,-2 0 1-16,2-1 4 0,-2 2 2 15,3 0 4-15,2 1 4 0,-1-4 7 0,3 1 7 16,5-1 3-16,3-2 5 0,1-3-8 16,1-4-8-16,6-3-14 0,-4-2-11 0,3-6 1 15,-5-3 0-15,3 0-15 0,-3-3 39 0,-6 0-79 16,3-6 18-16,-2 2 62 0,-3 0 5 0,-1-1 180 15,-2-2-39-15,1 1-37 0,-2-2-25 0,-3 1-77 16,0 3 40-16,-4 6 7 0,1 4 1 16,-4 6-19-16,0 1-12 0,0 1-15 0,0 0-19 15,0 0-21-15,-1 2-24 0,-3 3-30 0,2 3 28 0,0 5 23 16,-4 4 23-16,3 2 33 16,-1 1-21-16,-1-1-9 0,4 2 4 0,0-1 2 15,1-2 0-15,0 3 1 0,0-3-35 0,2-1-62 0,0-3-161 16,3 1-201-16,-2-5-350 15,-2-5-522-15</inkml:trace>
  <inkml:trace contextRef="#ctx0" brushRef="#br0" timeOffset="64087.7292">8650 3292 2175 0,'0'0'132'0,"0"0"-13"0,0 0-43 0,0 0-50 0,0 0-72 0,0 0-88 16,0 0 8-16,0 0 12 0,0 0-114 0,0 0-415 16,0 0-594-16</inkml:trace>
  <inkml:trace contextRef="#ctx0" brushRef="#br0" timeOffset="65417.4823">9007 3727 1002 0,'0'0'115'0,"0"0"11"0,0 0 12 0,0 0 4 0,0 0 6 16,0 0-16-16,0 0-18 0,0 0-24 15,123-103-20-15,-94 96-17 0,0 3-15 16,-2 2-10-16,0 2-12 0,-1 1-8 16,-5 6-9-16,-6 4-14 0,3 3-3 0,-7 3 3 15,-3 6 5-15,-1 0 17 0,-4 6 6 0,-3 1 6 16,1 0 4-16,-8 5 4 0,-1-4 0 0,-4-1-2 15,-1-2 2-15,1-2-6 16,-1-5 0-16,-1-3-1 0,5-4 0 16,2-7-1-16,1-1 3 0,4-2 10 15,-1-3 14-15,3-1 14 0,0 0 12 16,0 0-13-16,0-7-31 0,2-3-25 0,1-5-20 0,3-2-3 16,0-2 15-16,3-1 6 0,1-2-1 0,2 0 1 0,3-5-1 15,0 0 0-15,0-3 2 0,0 3 1 0,1 1 1 0,-2 1 0 16,0 5 1-16,1 2-2 15,-3 6-1-15,-1 1-1 0,4 5-1 0,-4 0-2 0,1 2 1 0,0 2-2 16,1 1-1-16,2 1-2 16,-3 1-2-16,0 5-3 0,0 3 0 0,2 2-4 0,-5 3 2 15,-1 5 4-15,-1-1 5 0,3 3 4 0,-2 3 4 0,-5-1 1 16,0 2-2-16,-1-2-15 16,-2 1-41-16,0-4-54 0,0-5-54 15,0-4-34-15,0-4 2 0,0-4 48 16,0-3 65-16,1 0 48 0,1-1-27 0,3-5-9 0,3-4-15 0,1-1-11 15,6-3 60-15,-1-2 17 16,-2 0 6-16,6-1 21 0,-1-3 37 0,-1-2 8 0,4 4 1 0,-1-3 76 0,1 4-47 16,-3 3 8-16,-1 3-4 15,0 0-73-15,-3 6 24 0,-3 2-20 0,1 1-5 16,-1 2-19-16,-1 3-24 0,-2 7-5 16,1 0 3-16,-2 4 12 0,3 4 12 15,-2 2 11-15,1-1 7 0,1 1-3 0,-1 2-1 16,2-4 1-16,0-1-3 0,1 2 1 0,5-4-1 15,-3-3-7-15,4-1-10 0,-2-5-11 0,5-2-9 16,-1-4-5-16,1 0 4 0,1-2 6 0,-2-5 12 0,2-3-40 16,-2-1 37-16,-3 0 2 0,0-2 22 15,-2-1 61-15,0-1-10 0,-3-1 23 16,-1-4 2-16,0 1 12 0,-3-1 3 0,-1-1-5 16,1-2-8-16,-4 1-15 0,3 4-4 0,-4 1 1 15,-2 2 6-15,0 4 3 0,0 3-1 0,-2 2-5 0,-4 2-10 16,5 3-11-16,-1 1-19 0,0 0-24 15,-3 0-16-15,-2 8-7 16,-3 4 5-16,-5 4 7 0,0 3 5 0,0 3 1 16,2 3-5-16,3 0 0 0,3 3-1 0,6-3-1 0,1 4 2 15,0-3 1-15,1 0 3 0,8-2-4 0,2-1-1 16,0-5-7-16,8-3-7 0,-2-4 1 16,1-5-1-16,1-2 6 0,2-4 6 15,-3 0 1-15,2-7 5 0,0-1 2 16,1-3 3-16,-1 0 6 0,0-3-1 0,-1 0 2 0,-4-1 2 0,2-1 0 15,-3 1 6-15,1 0 1 0,-3 0 2 0,-2 2-1 0,0 0 21 16,-4 3 12-16,-2 5 4 16,-2 2 1-16,-2 2-27 0,1 1-18 15,-1 0-11-15,0 0-9 0,0 0-3 0,0 1-8 0,0 2-10 16,0-3-14-16,-1 3-23 0,1 2-15 0,0 2 44 16,1 1 21-16,4 3 27 15,0 0 24-15,2 1-29 0,-1 1-6 0,-1 1 3 0,5-3-1 0,-1 1-1 16,1-3 1-16,0 0-11 0,2 0-8 15,3-4-15-15,-1 0-12 0,1-3 5 0,0-1 5 16,-3-1 11-16,0 0 16 16,2-4 1-16,-2-1-21 0,1-3-22 0,2 0-5 0,-1-1 25 0,-3-1-3 0,3-1 48 15,0 1 8-15,0-4-17 16,-1 2 32-16,0-2-19 0,0 1 4 0,0-1-6 16,0-2 5-16,0 2-3 0,-1 0-4 15,1 3 0-15,1 0-8 0,-2 3-3 0,0 2-2 16,0 2-4-16,0 1 0 0,-4 2 0 0,-1 1 1 15,-2 0 0-15,1 2-1 0,1 4-2 0,-3 4-5 16,3 1 7-16,-2 3 4 0,0 4 2 0,0-1 4 16,1 2-4-16,-2 0-4 15,1 0-3-15,-2-2-9 0,4 0 8 0,-1 1 3 0,2-4 4 0,3-1 9 16,2-4-1-16,0 0 3 0,0-2 7 0,4-5 4 16,-2 0 0-16,1-2 1 15,1 0-2-15,1-4-4 0,-2-3 0 0,-1-2-1 0,2 0-4 16,-2-3 1-16,0-2-9 15,-1-1-4-15,1 0-8 0,-3-2-21 0,-1-1-51 0,2-2-129 0,-3-2-364 16,-1 5-578-16,-3 4-55 16</inkml:trace>
  <inkml:trace contextRef="#ctx0" brushRef="#br0" timeOffset="66753.1879">12475 3543 2619 0,'0'0'52'16,"0"0"4"-16,0 0-3 0,0 0-3 0,0 0-23 0,0 0-46 0,0 0-64 0,0 0 21 0,0 0 29 0,0 0 39 16,0 0 65-16,0 0-23 0,-36 163-17 0,26-111-9 15,-3 4-7-15,2 4 4 0,-1 3 1 16,-1 0 3-16,-1 1 2 0,1 2-6 15,0-5 3-15,2-6-5 0,4-5-1 0,-1-11-1 0,5-10-5 16,-1-9-1-16,1-8-3 0,1-4-1 16,1-6 10-16,1-1 22 0,0-1 28 15,-1 0 26-15,-1-4 16 0,0-7-37 0,-2-7-33 16,-1-10-29 0,-3-5-26-16,0-7 14 0,3-4 10 0,0-7-4 0,1-3-5 15,3-7-3-15,1-2-5 0,0-6-2 0,7-4 2 0,4-1-2 0,3 1-1 16,2 4 4-16,2 4 0 0,2 9 3 0,0 6 2 15,2 9-5-15,4 5 1 16,0 8-5-16,3 3-5 0,2 7 1 0,0 4-5 0,-1 7 2 16,0 7 0-16,-4 1-1 0,-2 12-3 0,-4 5-5 0,-3 9 4 15,-3 5 2-15,-6 9 7 0,-6 7 11 0,-2 6 1 16,-8 8 13-16,-7 4 3 16,-7 6 2-16,-5-1 2 0,-3-4-19 15,0-7-9-15,-1-12-7 0,2-9-3 0,4-11 12 16,4-8 9-16,1-4 3 0,3-7 3 15,5-3 9-15,5-4 12 0,2-2 4 16,4-6-1-16,1-6-19 0,5-8-14 0,5-3-10 0,6-6 0 0,2-1 7 0,9 0 1 16,1-4 3-16,4 2 1 0,0-1-4 0,3 0 3 15,0 3 0-15,-2 4 3 16,3 0 4-16,-5 7 1 0,-3 5-1 0,-2 2-2 0,-2 4 1 16,-3 3-1-16,-5 2 0 0,2 2 2 15,-5 1-5-15,1 0-2 0,1 5 0 0,-3 3-8 16,-1 3 6-16,1 3-2 15,0 4 2-15,-3 6 6 0,-2 4-1 16,1 1 2-16,-6 6 2 0,-1-2-1 0,-1 3 1 0,-2-1-1 0,-6-1-11 16,1-2-11-16,-2-4-10 0,1-1-11 0,-2-5-4 0,-1-4 6 15,2-5 0-15,-1-2 9 0,2-6 12 16,2-1 7-16,1-4 11 0,3 0 3 16,-2-5-10-16,3-5-16 0,1-4-12 0,1-1 0 15,5-5 3-15,3-1 15 0,1-2 5 0,2-1 3 0,1 1 2 16,2-4-2-16,1 4 1 15,0-1 1-15,2 0 2 0,0 4 6 0,-2 2-2 0,3 1 25 0,-3 4-7 16,0 0 7-16,-2 0 17 16,0 3-35-16,-5 3 14 0,-2 2 1 0,-1 3-25 0,-5 1 2 15,2 1-30-15,0 0 14 0,1 3 4 16,4 4 7-16,2 1 20 0,3 1-20 16,3 2 3-16,-1-2 4 0,4 0 8 15,2-3 1-15,6 0-3 0,1-4-1 16,4-2-2-16,1 0-5 0,3-2 3 0,-1-8 0 15,1-1 0-15,-2-4 4 0,-7-1 2 0,-2-2 3 16,-3-4 5-16,-2 1 5 0,-2-1 3 0,-2 0 8 0,-4 0 12 0,-5 2 11 16,-1 1 3-16,-5 1 11 15,-1 2 9-15,-1 3-8 16,-7 3-6-16,3 2-16 0,-2 0-20 0,-3 3-3 16,1 4-4-16,0-1-9 0,1 2-9 0,-5 1-9 0,2 9-5 0,-1 4-5 15,-2 6 3-15,0 5 5 0,2 8-3 0,0 5 8 16,2 8-2-16,-1 6 1 0,2 5 8 15,1 4-3-15,-1 3 4 0,2 3 2 0,-2 1-1 0,1 1 1 16,-3-1 3-16,1-1 0 0,-1-1 1 16,-1-6 1-16,0-4-2 0,2-5 2 15,-3-5-3-15,3-5-1 0,-1-7-3 0,2-7-6 0,1-7-2 16,3-3-6-16,-2-6-9 0,4-1-15 0,-1-4-27 16,1-4-26-16,2-2-33 0,1 0-121 15,0-7-299-15,0 0-481 16,0 3-232-16</inkml:trace>
  <inkml:trace contextRef="#ctx0" brushRef="#br0" timeOffset="67376.3743">13824 3869 1150 0,'0'0'239'0,"0"0"-107"0,0 0 22 0,134-85 21 0,-102 68-4 16,-3 3-30-16,-2 4-22 0,-8 1-26 0,-4 2-7 15,-3 1-5-15,-3 3-5 0,-3 2-3 16,-4 0-6-16,-2 1-2 0,0 0-6 0,0 0-7 0,-4 2-18 16,-1 4-13-16,-6 5-8 0,-6 4 0 15,-5 6 5-15,-2 3 0 0,-6 2 1 0,2 1-2 16,-1-2-3-16,5-2-4 0,-1 2-2 0,11-4-3 16,0-1-3-16,7-1-1 15,4 0-1-15,3-1 0 16,4-2 2-16,7-1-2 0,9-1 0 0,3-5 4 15,6-2 1-15,3-4 3 16,6-3-2-16,-1 0-1 0,-2-4-3 0,2-5-8 0,-3 1 0 0,-2-3-1 0,1 0 0 0,-5-4 7 16,0-2-1-16,-3 1-1 0,-1-3-47 0,-2 0 3 15,-2-3 3-15,1-2 6 16,-3 1 53-16,-6-3 8 0,-1 3 3 0,-3 4 4 16,-6 2 1-16,-2 6 3 0,0 2 2 0,-2 4-8 15,-6 3-12-15,-1 2-19 0,-3 3-16 0,-1 9-2 0,-4 5-1 16,-1 3 6-16,2 2 6 0,-1 4 2 0,5 2 5 15,1 3 3-15,3-1-1 0,8 3-1 0,0-2 1 16,7-1-2-16,7-4-2 16,7-2-8-16,7-6-4 0,4-6-6 15,7-5-10-15,-2-3-3 0,0-4-5 0,2-9 4 0,-1-3 10 16,-4-4 15-16,-4-2 11 0,0-2 3 0,-5-2 25 16,1-2 1-16,-3-5 4 0,4-1 12 15,-5-4-14-15,-1-5 3 0,0 1-1 0,-2-6 4 16,-1 1 7-16,-4 0 8 0,1 6 10 0,-3 1-1 0,-4 6-9 15,-4 6 1-15,-2 4-3 0,-2 8-1 0,0 6 0 16,0 2-10 0,0 4-16-16,-1 0-15 0,1 0-15 0,-1 1-17 15,-2 8-10-15,-3 5 6 0,-4 10 5 0,-1 6 14 16,0 6 10-16,-1 10 2 16,2 2 1-16,2 1 0 15,-2 2-1-15,5 1-2 0,-1-4 0 0,-2 4-2 0,1-2-27 0,-1 1-58 0,-2 0-142 0,2-5-358 0,-1-14-611 16,6-10-256-16</inkml:trace>
  <inkml:trace contextRef="#ctx0" brushRef="#br0" timeOffset="67565.0045">14905 3769 2403 0,'0'0'258'0,"0"0"-31"0,0 0-71 0,0 0-35 0,0 0-33 16,0 0-29-16,0 0-14 0,0 0-15 15,0 0-10-15,0 0-5 0,0 0-7 0,153-51-6 16,-113 47-2-16,7 1-1 0,-4-2-4 16,4 2-16-16,-3-1-43 0,3 0-91 0,-3-1-223 0,-8 0-580 15,-12 4-699-15</inkml:trace>
  <inkml:trace contextRef="#ctx0" brushRef="#br0" timeOffset="68618.0094">16112 3363 2012 0,'0'0'117'0,"0"0"6"0,0 0 16 0,0 0-1 16,0 0-35-16,0 0-42 0,0 0-36 0,0 0-18 16,0 0 2-16,0 0 6 0,0 0 2 15,-122 74 3-15,90-43 0 0,-6 3-3 0,5 7-2 16,-3 3-3-16,3 4-1 0,1 4-4 0,3-1 0 15,4 3-5-15,4-3 11 0,6-3 0 0,7-4-3 16,8-6 5 0,7-4-11-16,10-3 4 0,5-5 4 15,7-3-1-15,5-4 4 16,7-7 2-16,7-4-1 0,1-5 1 0,5-3 0 0,-2-8-1 0,5-2 1 16,-4-7 1-16,1-2-7 0,-2-2-6 0,-3-3-6 0,1-2-6 0,-5-3 3 0,-3 0 1 15,-7 1 3-15,-4-2 3 16,-4 0-1-16,-6 3 1 0,-7 0 3 15,-4 0 1-15,-2 5 5 0,-7 1 3 0,-1 4 0 0,-2 0 1 16,-7 5-4-16,-1-1-1 0,-3 4-2 0,-6 1-4 16,-1 1-2-16,-3 4-3 0,-4 1-1 15,-4 2-4-15,-2 4 5 0,-4 4 0 0,3 4 0 0,-3 3 5 16,2 5-5-16,-1 4-2 0,5 2 1 16,0 1 1-16,4 2-2 0,6 2 0 15,9-4-5-15,1 0-5 0,10 2 5 0,1-4 3 0,4-1 4 16,7 1 4-16,7-6-4 0,2-3-2 0,9-7 0 15,3-2-4-15,2-5 5 0,2-2 3 0,4-7-1 16,0-3 1-16,-1-2 0 0,1-4 1 16,-1 1 0-16,1-4 5 0,-2-1-3 0,4-1-1 15,-2-2-1-15,-1 1-3 0,0 1-13 0,-7 3 7 0,-3 2-6 16,-6 3 8-16,3-1 15 16,-4 5-8-16,-1 2 2 0,-4 2-13 0,-2 5-2 0,-4 0-2 15,1 5-4-15,-1 2-2 0,-3 2 0 16,0 2 1-16,0 2 6 0,-4 1 7 15,2 4 1-15,-3-2 1 0,-2 2 2 0,3 0-3 16,-4 3 7-16,0-5 0 0,0 0 0 0,0-2-9 0,1-2-20 0,0-2-23 16,1-6-29-16,-1 0-26 15,2-3-23-15,1-1 2 0,0 0 2 16,3-4 30-16,1-1 32 0,3-6 19 0,3 0 28 0,3 0 5 16,3 0 1-16,2-1 0 0,1 3-4 15,2-1-2-15,0 1 4 0,3 1 4 0,1 1 6 16,3 0 7-16,-1 1 4 0,2 1-1 0,5 0 2 15,3 2 1-15,-1-1 0 0,2-1 0 16,1 1-3-16,0-2-2 0,1 0 0 0,-3-2 1 16,-4-4 6-16,-3-1 7 0,-4-5 4 15,-6 1 12-15,-3-6 21 0,-2-2 33 0,-1-2 2 16,-6-2-1-16,3-2-7 16,-6-4-27-16,-2 1-5 0,-2-2-1 0,-4 3 4 0,-1 2-1 0,-1 0 10 0,-6 6 3 15,-1 3-13-15,-2 2-13 0,0 7-3 0,2 1-10 16,-1 5-13-16,0 3 3 15,0 4-21-15,0 0-11 16,-5 11-7-16,1 3-13 0,2 7 4 0,-3 6 2 0,-1 7-2 0,1 7 10 16,0 11 8-16,-3 9 7 15,0 8 12-15,0 7 5 0,1 4 3 0,-2 0-4 0,1 0-2 0,3-3-9 16,0 0-11-16,-2-7-28 0,4-5-46 16,1-11-48-16,1-7-59 0,2-10-23 0,-1-6-19 0,4-11-54 15,-1-6-96-15,-1-7-236 0,3-3-208 16,2-3 441-16</inkml:trace>
  <inkml:trace contextRef="#ctx0" brushRef="#br0" timeOffset="69967.5949">17667 3844 864 0,'0'0'362'0,"0"0"2"0,0 0-85 0,0 0-49 0,0 0-53 0,132-116-38 0,-111 109-37 0,-1 4-16 15,3 3-20-15,1 0-23 0,-4 7-11 16,0 6-12-16,-2 2-5 0,-2 7-10 0,-1 1-6 0,-5 4-2 15,-4 3 4-15,-3 1 10 0,-3 2 4 0,-4 0 7 16,-7 2 1-16,-4-1-3 0,1-2-18 16,-3-5-10-16,4-2-4 0,0-6 4 15,3-3 15-15,2-4 4 0,4-4-1 0,-1-4-3 16,5-2 1-16,0-2 10 0,5-5-21 0,0-6-7 16,7-2 15-16,5-6-162 0,3-3 151 0,2-5-49 15,7-3-15-15,1-6 156 0,2-3-128 16,2-4 56-1,2-4 1-15,3-3-2 0,0-5 0 16,-2 0 8-16,0 0 7 0,-5 4 15 0,-2 4 11 0,-3 8 16 0,-5 6 4 16,-6 6-2-16,-4 8 17 0,-5 7-9 0,-2 4-4 0,-4 4-4 15,-1 4-28-15,0 0-20 0,0 0-22 16,0 0-30-16,-2 0-41 0,-4 9-2 0,-1 8 12 16,-7 7 20-16,0 9 38 0,-6 8 6 0,1 5 0 15,-1 4 1-15,1 4-4 0,0 1 4 0,7 0 1 0,2-3-1 16,4-7 1-16,5-2-4 0,1-6-5 0,6-4-3 15,6-5-6-15,5-5-8 0,3-3-3 0,2-5-1 16,1-5 2-16,4-5-4 0,-1-2 3 16,0-3 1-16,-4-1-13 0,0-9 2 15,1-1-9-15,0-3 29 0,2-3 24 0,-2-1 21 0,1-2 14 16,-2-2-25-16,-2-2-1 0,0 0-5 16,-1 0 1-16,-4-1 2 15,1-1 2-15,-4 3-2 0,-3 2 5 0,0 2 1 0,-6 4 3 0,3 2 5 16,-5 4 4-16,0 4 2 15,-1 3-7-15,0 2-15 0,0 0-19 0,0 0-25 0,-5 2-23 16,-3 6 14-16,-5 7 7 16,-6 5 16-16,-2 4 21 15,-3 4-9-15,2 0 0 0,3 4 1 16,3-2 1-16,6 0-2 0,5-1 2 16,4-1-4-16,2-3-6 0,9-2-24 0,9-5-2 0,4-2-8 15,10-6-19-15,7-4 2 0,-1-6-22 0,7 0-12 0,1-9 7 0,1-4 2 0,-5-4-44 0,-2-4-6 16,0-2 21-16,-6-5 24 15,-1-2 74-15,0-3 37 16,0-4 6-16,-2-6 7 0,2-3 2 0,-6-7-1 16,0-4 4-16,-2-3-3 0,1-3 4 0,-5-2-5 15,-1 4 8-15,-3-2 4 0,-6 5 2 0,-5 4 16 0,-3 5 12 0,-1 5 13 16,-3 9 9-16,2 4-2 0,-2 9-23 16,-5 5-9-16,4 7-9 0,-2 4-9 0,1 3-16 0,0 3-30 15,1 0-58-15,-1 4-39 0,-6 9 7 16,1 8 16-1,-6 8 43-15,-1 9 29 0,-4 7 0 0,2 9 5 0,-6 8 3 0,1 5 7 16,1 4 4-16,-2 1 2 0,1 0 1 0,5-4-6 16,1-5-3-16,5-8-4 0,5-9-8 0,5-8-3 0,0-6-6 15,5-9-6-15,5-5-4 16,2-5-3-16,2-6 2 16,2-4 6-16,1-3 4 0,3-5 4 0,2-5 2 0,3-4-1 0,1-3 4 15,0-1 3-15,0-3-2 16,2-2 4-16,-3 0 0 0,0-3-2 0,-1 0 0 0,1 0-1 15,-3 3-1-15,-4 2 4 0,-1 3-2 16,-4 5-2-16,-1 6 1 0,-6 3-6 0,-2 2-4 0,-3 2-12 0,1 0-29 0,-2 1-13 16,1 5 4-16,-1 5 15 0,1 5 27 15,0 4 19-15,-1-2 1 0,0 3 1 0,0 0 5 16,-2-3-4-16,1 0 0 0,-1-2-1 16,2-2-5-16,2 0 0 0,3-3-7 15,6-3-5-15,0-2-2 0,3-3-2 0,3-2 1 0,-1-1 1 16,5 0-4-16,2-3-9 0,-1-3-10 15,1-1-44-15,0 0-5 0,4-1 17 0,-1 0 14 16,2-1 53-16,1 0 19 0,-5-2 1 0,-1 0 9 0,-3-3 14 16,-5 2 10-16,3-1 9 0,-7 1 0 15,0 3 1-15,-6 2 3 0,-1 3 4 0,-3 3-1 16,-1 1-14-16,0 0-20 0,0 0-34 16,0 0-36-16,-1 3-46 0,-1 0-4 0,0 3 25 15,-1 5 28-15,1 0 43 0,-2 2 9 0,2-2-11 16,0 0 0-16,2 0-1 0,2 2-2 0,4-4 5 15,1-2 2-15,5 0 2 16,0-1 6-16,0-1 0 0,6-2-1 0,-2 0-1 16,1-3 0-16,2 0-5 0,2 1-2 0,-1-1 0 0,0-2-3 15,0-3 8-15,0-1 2 0,-2-1 0 0,2 0 6 16,-2 1-16-16,3-1-8 16,2 1-8-16,-3 2 3 0,1 0 13 0,-1 4 7 0,-4-1 2 15,-1 1-11-15,-4 0-5 0,0 0 0 0,-1 1-2 16,-1 4 5-16,0 0-3 0,0 1-1 0,-2 1 4 15,2-1-6-15,-1 1 10 0,2 2 0 0,-1-1 1 16,0-1 4-16,2-1-5 0,-5-1-1 16,0 0 0-16,0-2 1 15,-3 0 1-15,2-1-3 0,-2-1 3 0,-1-1-3 0,-2 0 6 0,4 1 0 16,0-1-4-16,2 0-26 0,0 0-115 16,4-1-385-16,-2-2-600 0,-5 2-51 0</inkml:trace>
  <inkml:trace contextRef="#ctx0" brushRef="#br0" timeOffset="71158.49">21598 3670 2103 0,'0'0'71'0,"0"0"-23"0,0 0-4 0,0 0 3 0,0 0-16 16,0 0-7-16,0 0-1 0,0 0-11 16,0 0-2-16,0 0 3 0,0 0 6 0,0 0 18 15,0 0 11-15,0 0 11 0,-33-14-8 0,46 8-12 0,-1-2-14 16,6-2-8-16,-3 0 1 15,3-1-2-15,-3-4 4 0,1 1-2 0,-2 0-3 0,0-1 6 16,-3-1 0-16,-3 1-1 0,-3-1 1 16,3-1-1-16,-7 2 0 0,0 2-1 0,-1 1 2 15,1 3-2-15,-8 1-5 0,-7 3-4 0,0 1-9 16,-10 2-2-16,-6 2 0 0,-5 3-1 16,-6 7 5-16,-3 4-1 0,-4 6 1 0,-2 4 0 15,-1 6-1-15,0 2-2 0,3 4 1 0,6 4 0 16,2 1-1-16,8 2 1 0,8 4 0 15,8-5-5-15,12 0 1 0,4-5-3 16,12-1 0-16,10-5 4 0,8-1-4 0,3-3 2 16,6-4-3-16,3-3-8 0,4-6 1 15,-3-4-10-15,2-3 1 0,-1-3 0 0,-3-4-14 0,-3-4-12 16,-2-7 4-16,0 1 14 0,-4-6 20 0,-5 0 28 16,-2-2 10-16,-5 0 1 0,-6-2 8 0,1 1 6 15,-10-1 4-15,1 1-1 0,-6 1-2 0,0 1 0 16,-5 3-12-16,-1 1 2 0,-7 3-5 15,-1 3-11-15,-4 3-4 0,-1 3-8 16,-4 1-6-16,1 1-1 0,-4 5-1 0,1 3 0 0,5 3-1 0,1 3-1 16,6 3-2-16,1 2 3 0,3 1-2 15,2 0-1-15,6 4 3 0,1-2-2 0,5 0 4 16,3-1 1-16,8-3-3 0,0-2-3 16,2-4-5-16,2-2-2 0,3-4 1 0,-2-2-11 0,2-3-5 15,-1-2 2-15,-1 0-3 16,0-3-25-16,-1-4-4 0,2-2-9 15,1-3 7-15,0-1 41 0,-1-1 16 0,0-2 9 0,-2 0 5 16,0-1-1-16,-1-1 2 0,-5 1 3 0,2-1 2 0,-4 2 4 16,-2 0 5-16,-3 5 6 0,-3 1 7 15,-3 4 9-15,-1 2 2 0,0 4-13 0,0 0-21 16,0 0-34-16,-1 0-36 0,-7 3 11 0,-1 4 8 16,-5 4 14-16,2 2 26 0,-6 2-10 15,3 3 2-15,0 1 3 0,2 2 2 0,-1 1 3 16,4-1-2-16,5-1-1 15,3-2-5-15,2-2-13 0,10-2-3 0,4-3-8 16,7-2-8-16,6-3-2 0,-3-5-9 0,5-1-5 0,-2-1 0 16,0-5-15-16,0-7 13 15,0 1 13-15,-3-3 16 0,-2-2 31 0,0-3 5 16,-3 0 3-16,1-3 1 0,0 0 1 0,-1-4 2 16,0-2 11-16,1 1-1 0,-1 2 18 0,-5 2 30 0,-2 1-9 15,-4 6 7 1,-2 4 3-16,-4 5-10 0,-2 4-3 0,0 3-17 0,0 1-51 0,0 0-65 0,-3 5-14 15,-3 4 10-15,-4 5 23 0,-1 4 41 16,1 4 13-16,-2 1-2 0,2 2 2 0,1 2 3 16,-1 0-2-16,3 0 3 0,4-1-1 15,0 1-18-15,3-4-29 0,2-3-22 0,8-5-11 0,4-5 3 16,4-5 12-16,2-3 0 0,3-2-65 16,2-3 16-16,-2-8-6 0,0-2 26 0,2-3 96 0,-3-1 35 15,-2-2 44-15,2-4 14 16,-1 1 6-16,0-6-21 0,6 1-7 0,-2-4-1 15,3-1 1-15,-3 0 0 0,-1-3 0 16,-4 3 0-16,-6 3-7 0,-4 5 10 0,-2 8 14 0,-7 5 5 16,0 6-8-16,-1 3-23 0,0 1-31 0,0 1-31 0,0 0-28 15,-1 0-33-15,0 5-20 0,-6 8 7 16,1 6 16-16,-7 8 31 16,-1 6 23-16,-5 4 0 0,2 5-1 0,-5 0-2 15,-1 5 3-15,0 3 3 16,-4 2 5-16,-2 1 5 0,4 1 2 0,-3-4-16 0,0 1-34 0,6-7-76 0,7-5-90 15,1-5-48-15,7-9-24 0,3-7-7 16,4-5-3-16,0-5-72 0,4-4-101 0,0-4-146 0,0 0 135 16,1 0 462-16</inkml:trace>
  <inkml:trace contextRef="#ctx0" brushRef="#br0" timeOffset="71419.4653">22444 4206 1013 0,'0'0'479'0,"0"0"-9"0,0 0-92 0,0 0-83 0,0 0-80 0,0 0-71 0,0 0-36 15,0 0-22-15,0 0-25 0,0 0-12 16,0 0-10-16,0 0-13 0,0 0-11 0,0 0-7 16,120-15-2-16,-87 15 4 0,1 0 5 0,2 2-5 15,-5-1-3-15,-1 0-3 0,-4 0-5 0,-4 1 5 16,-2-2-1-16,-4 1 1 0,0-1 3 0,-5 0-3 16,-3 0 3-16,-5 0 6 0,-1 0 9 15,-1 0 8-15,-1 0 4 0,0 0-6 0,0 0-12 16,-1 0-7-16,-1 0-14 0,0 0-20 15,-3 0-24-15,2 0-102 0,-7 0-86 0,0 0-282 16,0 0-729-16,4 1-136 0</inkml:trace>
  <inkml:trace contextRef="#ctx0" brushRef="#br0" timeOffset="73449.7308">2890 5236 754 0,'0'0'573'0,"0"0"-268"0,0 0 14 0,0 0-33 0,0 0-42 0,0 0-39 0,0 0-49 0,0 0-41 16,0 0-32-16,0 0-25 0,0 0-20 0,0 0-14 15,-92-108-7-15,66 114-6 0,-5 7-5 0,-4 4-1 16,-4 9-5-16,-5 5 3 0,-3 3 0 16,-3 6 0-16,4 0 2 0,-4 2-3 0,2-2 2 15,7 0-2-15,2-2 0 16,11-1-2-16,4-2-2 0,10-2 0 16,5-4-2-16,9-3 1 0,2-2 3 15,13-4 0-15,9-5-3 0,7-7 3 0,10-4-1 16,9-4 3-16,3-10 3 0,8-7-6 15,0-7 0-15,-1-2-2 0,-1-3 2 0,-5-3 4 0,-3-2-1 16,-7 3-2-16,-3 0-1 0,-7-1 2 0,-5 1 4 0,-6 1 2 0,-7 2 2 16,-4 1 1-16,-6 1 4 0,-4 3 2 0,-2 3-1 15,-2 2 0-15,-4 3-2 0,-3 3-2 0,-3 4-4 16,-4 2-2-16,-1 3-4 0,-2 3-1 16,-2 0 0-16,-3 2-1 0,4 8 4 0,-2 1-2 0,1 3 1 15,2-1-1-15,0 2-4 0,7 2 0 16,0 1-1-16,3-1-2 15,1 2 1-15,4-1-1 0,3 2 1 0,1 0 1 0,0 1 0 16,5 0 1-16,4-2-1 0,2 1 0 16,4-2 4-16,1-1 0 0,4-2 0 0,0-3 0 0,1-1-4 15,3-1 1-15,3-4-2 0,1-4 2 16,2-2 0-16,2-1 2 0,0-7 1 16,2-3-2-16,1 0 0 0,0-3-1 0,1 0-2 0,-2-1 0 15,3 2-1-15,-5-1 0 0,-1 1-2 0,1 1 3 0,-4 1-1 16,1 1 0-16,1-1 1 15,1 3 0 1,1 1-1-16,3 1-11 0,3 2-1 0,1 1 2 0,5 2 2 16,2 1 11-16,5 0 2 0,3 1 0 0,1-2 0 0,4 1 1 15,4-1-1-15,0-1 1 0,1-1-2 16,-3-1 2-16,1 1-3 0,-4-1-2 0,-3-3 0 16,-4-1-5-16,-7-2 3 0,-3 2 0 0,-9-3 5 0,-8 1 2 0,-3-1 0 15,-6-1 6-15,-6 1 8 16,-4 2 7-16,-5-1 6 0,0 0 1 0,-1 0-2 15,-7-2-2-15,-3 1 1 0,0 2-2 0,-8 1 2 0,0 3-3 16,-3 0-3-16,-4 4-5 0,-3 1-6 16,-3-1-2-16,-4 5 0 0,-6 6-2 15,-4 4-1-15,1 6-1 0,-3-1-4 0,6 4 3 0,3 1-1 16,8-3-4-16,10 2-3 0,7 0-4 16,10-3-2-16,4 3 2 0,14-2 0 0,5-3 2 0,7-2-4 15,10-6 1-15,5-7-1 0,3-3 4 16,3-6 2-16,-3-5-3 0,-3-3 3 15,-3-4-4-15,-4 0 3 0,-4-4 5 0,0-2 0 0,-7-3 6 16,4-3 2-16,-6-4 1 0,0 0 4 16,-8-2 4-16,1 1 4 0,-5-2 4 0,-2 0 6 15,0 2-1-15,-5-1 10 0,3 4 10 0,-5 4-3 0,0 1 2 16,-4 5-7-16,-3 2-10 0,-1 3-2 16,0 2 3-16,-2 5-8 0,0 1-3 15,0 4 0-15,2 2-3 0,5 2-3 0,0 1-6 16,2 0-10-16,1 0-12 0,-1 3-18 0,1 5 4 15,-2 7 5-15,2 7 8 0,2 8 14 0,-2 3 2 16,3 6-4-16,6 2 6 16,-3 4 0-16,3 2-1 0,0 1 9 15,-2 1-6-15,-2 2 1 16,0 1 2-16,-1-2-2 0,-2-2-2 0,2-1-10 0,-1-2-39 0,-2-4-64 16,3-1-83-16,1-7-159 0,-4-9-649 0,1-9-674 0</inkml:trace>
  <inkml:trace contextRef="#ctx0" brushRef="#br0" timeOffset="75431.8499">6317 4634 999 0,'0'0'525'0,"0"0"-355"0,0 0 44 0,0 0 20 0,0 0-30 0,0 0-45 15,0 0-46-15,0 0-45 0,0 0-30 0,0 0-15 0,-144-10-7 16,111 35 4-16,-4 7 2 0,3 4-1 15,-4 6 2-15,-2 4-5 0,-2 5-3 0,2 6-2 16,1 0-5-16,6 4-2 0,3 0-4 0,5-1-1 16,8-3-4-16,9-3 3 15,6-4 1-15,4-6 0 0,13-8 4 0,9-3 1 0,8-6 7 16,9-3 6-16,7-8 0 16,7-5 5-16,9-8-4 15,3-1-3-15,3-11 2 0,2-3-7 0,-4-6-1 16,-3-2-2-16,-4-4 1 0,-2-2-5 0,-7-1-3 0,-3-4 0 0,-7-2-4 0,-6-2 4 15,-4 2 2-15,-8-3 3 16,-7 6 4-16,-6 0 0 0,-7 3 2 0,-5 4 0 16,0 2-5-16,-10 6 1 0,-1 2-2 0,-7 6-3 15,-6 2 0-15,-1 5-1 0,-9 0 0 0,-1 7 1 0,-3 5 4 16,-2 5-5-16,1 0 2 0,0 6-2 0,6 2-5 16,1 1 3-16,7 4-1 0,4 0-2 0,5 1 1 15,7-1-2-15,8 0-1 0,2-1 3 0,10-4 0 16,5-2 0-16,6-5 3 0,5-4-1 0,6-4 1 15,4-4 3-15,2-4 0 16,-1-2 0-16,3-3 1 0,-2-4-5 16,-4-2 2-16,0-5 0 0,-1-1 0 0,-3-2 5 0,0-2 2 0,-6 0-1 15,-1-1 4-15,-3-3-6 16,-1 1 3-16,-1 1-3 16,-2 1 0-16,-1 0 3 0,-3 1-4 0,0 3-1 0,2 1-5 15,-2 3 2-15,0 3-4 0,-2 2-2 16,2 2 2-16,4 1-9 0,-4 2-2 0,1 2-2 0,2 0-8 0,-1 6 0 15,-2 2 2-15,4 2-3 0,2 2 6 0,-4 6 6 0,3 0 2 16,-1 3 8-16,0 1 3 16,-1 1 0-16,2-3-1 15,-6 3-2-15,1-4-2 0,-2-2 4 0,-2 0 1 16,0-1 1-16,-5-5 2 0,-1 2 0 16,0-4 2-16,-2-1 2 0,0-2 0 0,0 0 5 0,-4-4 2 0,1-1 4 0,-4-1 1 15,2 0 4-15,-1-1-1 0,-2 1 1 16,3-5-2-16,-3 1-5 15,1-3-4-15,4 0-5 0,0 0-5 0,-2-2-2 0,4 3-1 0,1-1 2 16,0 0 1 0,0-2-5-16,0 1-3 0,0 0-3 0,0-2-3 0,4 1 4 0,-1 1 4 0,-1 2 3 0,-1 1 0 15,0 1 3-15,-1 3-2 16,0 0 1-16,1 0-1 0,-1 1 1 16,0 0-1-16,0 0 2 0,0 0-2 0,2 0 0 15,-2 0 1-15,0-1 0 0,0 1 0 0,0-1 0 0,0-1 0 16,0 2 1-16,2 0 1 0,-2-1 1 15,1 0 2-15,0-3 0 0,1-1-1 0,6-3-13 16,0-3-3-16,2-2 0 0,1 1-1 0,-1 2 10 16,-1 2 1-16,2-2 0 0,-4 3-1 0,6-3 0 15,-2 2 0-15,1 0 0 16,-1 1 0-16,0 1-1 0,-1 1 1 0,-1 1 1 16,-1 1-1-16,-2 0 0 0,1 2-2 0,2 0 0 0,0-2-1 15,-3 3 1-15,4 0-3 0,2 0-1 0,0 0 1 16,-1 1-1-16,2 3-3 0,-1 3-1 0,4 3-1 15,-4 1 1-15,0 1 4 16,4 2 3-16,-4 1-1 0,2 2 5 0,0 0-1 16,-1-1 1-16,-3 1 2 0,1 0-3 0,-2-2 2 15,-2-3-2-15,-3 0 0 0,-1-3 2 16,0 1 0-16,-2-3 0 0,-1-1 2 0,0-1 0 0,-1 1 0 0,-5 0 3 16,2 0-1-16,-3 0-1 0,-2-2 2 15,-1 1-2-15,0-1-1 16,-1-3 3-16,1 0-1 0,-1-1 1 0,-1 0 0 15,1-2-1-15,2-4-3 0,-1-1 2 0,2-2-4 16,5-2-4-16,-1 0-3 0,4-3-6 0,3-2-4 0,4-5 2 16,10-1-2-16,3-6 4 0,7 2 1 0,5-1-2 15,2 1-1-15,6 3 1 0,1 3 0 0,0-1 2 16,0 3 4 0,-2 3-1-16,-2 3 1 0,-4 1 3 0,-3 2-1 15,0 4 6-15,-6 4 1 0,-1 1-2 16,-1 0 1-16,-7 3-5 0,-3 5-1 0,0 1 1 15,-4 2-1-15,-1 4 1 0,-3 0 3 0,-1 3 0 0,-3 0 4 16,0 0 1-16,0 4-2 0,-6 0 4 0,-1 0-1 16,1 2 3-16,-4-3 4 0,0 1-3 0,1-3-1 15,0-3-3-15,1-5-2 0,5-4 0 0,0-3 3 16,0-2 2-16,2-2 2 0,1 0 1 0,0 0 0 0,1-3-3 16,6-5-38-16,2-5-12 0,4-5-7 15,5-1-5-15,3-5 33 16,1 0 9-16,7-1-2 0,0 0 3 0,0-1 1 0,2 1 2 15,-1 0 4-15,-5 1-1 0,1 5 11 0,-5 1-4 16,-2 0 14-16,-5 3 11 0,-2 2-10 0,-1 1 10 0,-3 3 0 16,-2 4 16-16,-5 3 13 0,-1 1 5 0,0 1-9 15,0 0-16-15,0 0-14 0,0 0-11 16,-2 1-13-16,-4 3-13 0,-2 1 2 16,-4 4 2-16,-1 3 5 0,-5 2 9 0,1 2-3 15,2 1-4-15,3-3 1 0,2 1-1 0,3 0-6 16,4-1-1-16,2 1-2 15,1-4 2-15,3-1 5 0,6 0 1 16,3-2 1-16,5-4-1 0,-1-1 0 0,9-3 7 0,0 0 4 0,5-7-1 16,1-4 3-16,-2 1-13 15,-2-3-36-15,-4 0-6 0,-1-2 11 0,-1-3 9 16,-2-2 67-16,0 0 0 0,0-2-11 0,-5-1 3 16,4 0-27-16,-6-1 9 0,-2 1 10 0,0 1-1 0,-1-1-4 15,-1 5 3-15,-3 0-8 0,2 4 3 16,-4 1 8-16,-2 1-1 0,-2 5-3 15,1 1 2-15,0 3-3 0,0 2-4 0,0 1-3 0,0 0-9 0,0 0-20 16,0 0-23-16,0 1-31 0,0 5 0 16,1 3 13-16,1 6 19 0,3 4 34 0,2 2 7 0,2 6 0 15,2-1 1-15,1 2 1 16,1 1-5-16,-3 0 3 0,0 0 0 0,0 1 0 0,-4 0 4 0,-2-1-2 16,-3-1 2-16,-1 1 3 15,1-3-3-15,-5 0 0 0,-5 0 1 0,-4-2 1 16,-3-1 2-16,1-1 3 0,-2-6-2 15,-2-2-1-15,-1-4 2 0,1 0-1 16,-2-2-1-16,-2 1 0 0,1-3-2 0,-3-1 4 0,3-4 0 16,1 1-4-16,3-2-13 0,5 0-37 0,1-5-83 0,4-2-232 15,0 1-663-15,6 1-633 0</inkml:trace>
  <inkml:trace contextRef="#ctx0" brushRef="#br0" timeOffset="76584.769">9608 4700 2892 0,'0'0'-24'0,"0"0"-4"0,0 0 6 15,0 0 20-15,0 0 14 0,0 0 16 0,0 0 3 0,0 0-11 16,0 0-12-16,0 0-25 0,0 0 8 15,0 0 11-15,0 0 6 0,0 0 14 0,-57 84-9 0,49-52-10 16,-1 1 0-16,0 4-1 0,1 3 0 16,-1 5 1-16,0 2 5 0,2 5 3 0,-3 3 3 15,0-1 9-15,0 3-4 0,0-3-2 16,1-5-1-16,-2-3-7 0,2-3 5 16,0-7 4-16,-1-5-3 0,2-5 6 0,5-8-12 15,0-8-4-15,1-5 7 16,0-4 10-16,2-1 17 0,0 0 14 0,0-2 4 0,0-6-26 0,5-6-19 15,-2-6-22-15,1-7-12 0,2-5 11 0,2-4 1 16,-1-6 7-16,1-4-5 0,5-6-8 0,1-6 0 16,4-1 1-16,-2-3 3 0,6 1 8 15,1 5 0-15,-3 5-3 16,1 7 2-16,-1 6-1 16,-2 8-2-16,0 5 1 0,1 5-3 0,0 6-8 0,-2 6-1 15,-2 6-7-15,0 2-4 0,-2 5 1 0,-1 9 0 0,-1 6 8 16,-1 4 10-16,-1 6 3 0,-2 3 10 0,-3 6 4 0,-4-2-1 0,0 4 8 15,-2-1-3-15,-8 0-2 0,-1-1 2 16,-6 0-2-16,4-2 3 0,-6-2-5 16,5-6-1-16,-2-4-3 0,6-5 3 15,3-8 5-15,2-4 4 0,4-6 7 0,1-2-6 0,0 0-7 16,2-2-12-16,7-8-8 0,3-5 1 0,9-4 4 16,2 0 2-1,2-4-16-15,-2-1 6 0,6-2-37 0,2-1 32 0,0-4 21 0,3-4-7 0,0 2 40 16,-3 2-23-16,-2 3 0 0,-8 5 36 15,-4 4 14-15,-3 1-9 0,-3 4-3 16,-1-1-35-16,-2 3-14 0,-4 4 8 0,-1 3 4 16,-3 4 0-16,0 1-8 0,0 0-12 0,-2 1-21 0,-1 7 1 15,-5 4 5-15,-3 5 6 0,-1 5 19 16,-2 2-4-16,0 5 1 16,3 3 0-16,1-1-1 0,4 3 1 0,3-2 0 15,3-1 0-15,0-2 4 0,11-2-4 0,-1 1 2 16,7-5-1-16,3-4 0 0,3-2-2 0,4-8-3 0,0-6-4 15,1-3-4-15,2-1-1 16,-1-8 0-16,0-6 1 0,0 1 6 0,-4-4 2 0,-1-2 3 16,-3 0 4-16,-3-1-3 0,0-1 5 15,-2-2 1-15,-2-2-1 0,-1 0 2 0,-3 1-2 0,-2-1 2 16,-1 3 5 0,-5 1 2-16,-1 4 5 0,-1 1-3 0,0 4-8 0,0 1-5 0,0 3-1 0,-1 3 4 15,-1 2 5-15,-1 2 6 0,2 1-8 16,-1 1-8-16,1 0-14 0,1 0-23 0,0 0-32 15,0 5-6-15,0 4 14 16,0 5 19-16,1 5 35 0,8 2 11 16,4 2-2-16,5 1 2 0,6-2-1 0,6-1 0 0,4-3-1 0,5-3 1 0,4-3 4 15,2-4 2-15,3-4-1 0,0-4 2 0,-1 0-4 16,-1-8 4-16,0-5 0 16,-5-2 0-16,-1-4 0 0,-5-1 2 0,-4-3 5 15,-6 0 5-15,-1-3 0 0,-3-1 3 0,-6-2 5 0,1 1 13 16,-6-3-3-16,-3 1 0 15,0 1-4-15,-5 4 3 0,-2 2 18 0,-2 5-5 0,-8 1-9 16,-3 3-21-16,-6 3-21 0,-2 4-4 0,-6 4 2 16,-2 2-4-16,-1 1 1 0,1 9 0 15,-1 6-6-15,3 4-10 0,3 6 6 0,3 6 2 16,2 7 4-16,1 3 11 0,5 7-2 16,3 1 0-16,3 2 1 0,4 5-3 0,3 1 0 15,0-2 0-15,5 0 1 0,4-1-1 0,0-3 0 0,0-4-1 16,0-4 2-16,0-2 0 15,-3-3 0-15,-2-3 1 0,-3-1 0 0,-1-3 0 16,0-1 0-16,-5-3 3 0,-6-2 1 16,0-4-1-16,0-3 2 0,-3-2-3 0,-2 1-4 0,-1-4-9 0,1-2-28 15,-3-1-37-15,1-4-51 16,1-1-84-16,2-2-204 0,3-3-592 0,5 0-605 16</inkml:trace>
  <inkml:trace contextRef="#ctx0" brushRef="#br0" timeOffset="77034.976">11843 4591 3212 0,'0'0'19'0,"0"0"-22"0,0 0-13 0,0 0-25 0,0 0-22 0,0 0 22 0,0 0 13 0,0 0 24 16,0 0 23-16,0 0-5 0,-39 143-4 0,30-98-4 15,1 3 5-15,-1 7 9 0,-1 4 4 0,0 2 2 16,-3 1 1-16,3 2-6 0,0-5-2 16,2-1-2-16,1-7-8 0,4-10-14 0,0-10-7 15,2-9-4-15,1-7-2 0,1-8 9 0,-1-4 7 16,-1-3 4-16,-2-4-2 0,1-9-5 0,-2-3-5 16,0-7-4-16,0-4 8 0,0-6 4 15,2-1 3-15,2-4 0 0,0-2 0 0,4 1-2 16,7-1-1-16,3 0-1 15,3 4 1-15,2 3 6 0,2 4 9 0,2 6 8 0,-3 5 3 16,1 3-1-16,3 6-4 16,-2 1-3-16,2 4-6 0,-1 3 0 0,1 1-6 15,-1 6-3-15,-2 3-4 0,0 4 3 0,1 6 2 16,-3 2 2-16,-1 3 3 16,0 3-2-16,-2 3-3 0,0 2 0 0,-5-1 2 0,-1 2-1 15,-2 0 5-15,-3 1 2 0,-4-1 1 0,-1-3 2 16,1-4-3-16,-1-3-1 0,0-8-1 0,-1-3-5 0,-1-5-10 15,-1-3-20-15,2-1-24 0,-1-2-28 16,-1-1-66-16,-1-3-142 0,2-2-462 0,-1 2-820 16</inkml:trace>
  <inkml:trace contextRef="#ctx0" brushRef="#br0" timeOffset="77215.5217">11972 4442 2433 0,'0'0'77'0,"0"0"32"0,0 0 18 16,0 0-7-16,0 0-27 0,0 0-37 0,0 0-41 0,0 0-45 0,0 0-56 16,0 0 8-16,0 0 12 15,0 0 29-15,0 0 51 0,0 0-14 0,31 47-61 0,-17-18-163 0,-3-6-369 16,-2-6-868-16</inkml:trace>
  <inkml:trace contextRef="#ctx0" brushRef="#br0" timeOffset="77999.8085">12498 4930 1323 0,'0'0'749'0,"0"0"-815"0,0 0 48 0,0 0 48 0,0 0 42 0,0 0 48 16,0 0 5-16,0 0-9 0,0 0-6 0,0 0-18 16,0 0-18-16,0 0-9 0,38 136-19 0,-37-113 0 15,2-2-5-15,-1 1-8 0,0 0 2 16,-1-1-16-16,-1-1-3 0,0-1 1 0,0-1-4 15,0 0 6-15,0-3 0 0,0-4-1 0,0-1-1 16,0-1 1-16,0-4 1 0,0-2-3 0,0-1 3 16,0-2-5-16,0 0 3 0,0 0 6 0,0 0 2 15,0 0 12-15,0-1 7 0,2-5-9 16,4-6-8-16,-1-1-14 0,3-5-13 0,-2-2 3 16,2-2-2-16,1-4 2 0,1 1 1 15,0-2 2-15,4-4-6 0,0 2 6 0,-2-3 1 16,1 2-3-16,0 1 9 15,-1 4-11-15,-1 2 1 0,0 7-2 0,-2 4-2 16,-2 3 1-16,-1 3-3 0,2 2-2 0,-6 3-6 0,1 1-6 16,2 0 7-16,0 4 2 0,2 3 5 15,4 2 8-15,1 3-6 0,-2 3 2 16,-1 2-4-16,-1 1 2 0,-1-1 1 0,-3 3-1 0,3 0 6 16,-5-1-5-16,0 3 0 0,0-3 0 0,0-1-5 15,0-1 5-15,0-3 0 16,-1-2-5-16,2-4-1 15,-1-2-6-15,1-2-4 0,-1-2-3 0,6 0 2 0,-4-2 1 0,5 0-1 16,0-6 0-16,3-1-5 0,1-1-1 0,2-2-2 16,-3-1 2-16,2-3 11 0,1 2 0 0,0-4 8 0,0 0 4 15,0-1-4-15,2-1 5 0,2-1-1 16,-1 1-2-16,-1 2-11 16,-1 5-2-16,-3 2-3 0,-2 3 8 0,-4 3 13 15,0 0-4-15,-3 3-1 0,2 0 3 0,1 2 0 0,3 3 8 0,5 4 1 16,0 2-7-16,2 4-3 0,-2 0-3 0,0 1 2 15,-1 0 0-15,2 2 2 0,0-1 2 0,4-2 2 16,3-2-1-16,0-1-1 0,7-3 3 16,4-3 5-16,1-3 2 0,-2-3 7 0,0 0-6 15,-4-3 0-15,-1-3 1 0,-6-3 6 16,-1-1 16-16,0-2 9 0,-2-2-5 0,1-2-3 16,-2-1-15-16,-3-3-12 0,3 2 2 0,-6-1-1 0,1 1 6 15,-1-2 8-15,-6 1 3 0,-2 2-4 16,-4 2 1-16,-2 1-3 0,-3 2-3 0,-4 3 6 15,-3 4-15-15,-5 1-8 0,-3 4-4 0,-3 4-8 16,-4 7 5-16,-3 6 2 0,-1 6 3 16,-1 3-1-16,7 5 3 0,-2 4-5 0,7-2 0 15,8 5 6-15,2-1-6 0,10 0 1 0,0-3 0 16,10-4-4-16,8 1 1 0,6-5 2 16,10-3 0-16,10-1 0 0,4-6-11 0,8-3-20 0,3-2-27 15,2-5-47-15,-5-5-65 0,1-1-173 16,-16-1-611-16,-15-1-713 15</inkml:trace>
  <inkml:trace contextRef="#ctx0" brushRef="#br0" timeOffset="79512.1518">515 6313 1106 0,'0'0'173'0,"0"0"49"0,0 0 33 0,0 0 10 0,0 0-57 15,0 0-54-15,0 0-42 0,0 0-29 0,0 0-19 16,0 0-15-16,0 0-6 0,0 0-1 0,0 0-4 16,0 0-1-16,0 0-4 0,0 0-1 0,0 0-7 15,0 0 1-15,0 0-6 0,0 0-5 16,0 0 0-16,0 0-11 0,0 0-1 16,0 0-3-16,0 0-5 0,0 0-3 0,0 0-3 15,0 0-9-15,0 0-13 0,0 0-16 0,0 0 7 16,0 0 15-16,4 4 22 0,0 2-4 0,6 0 29 15,2 1-31-15,3-2-9 0,1 0 28 0,5-1-29 16,5-1 26 0,3 2 3-16,0-2-2 0,4 1 0 15,-1-1 0-15,8 1-1 0,0-1 1 0,0 0 3 0,2 0-1 0,3 1-2 16,2 0 6-16,13 0 3 16,11-1 2-16,7 1-12 0,5 0-5 0,-10-2-1 0,-3-1 1 15,-5 2 12-15,4-2 3 0,2 3-2 0,3-3-3 0,4 0 4 16,2-1-1-16,3 1 0 15,2-1 4-15,3 0-2 0,4 0-2 16,5 0-4-16,-2 2-3 0,6-2-2 0,-2-2 1 0,-1 2 2 16,1-1-4-16,1 1 2 15,1-1-4-15,1 0 0 0,1-2 3 0,3 3-1 0,0-1 2 0,1-1-4 16,1 0-1-16,3 1 1 0,2-2-2 0,-2 0 4 0,7 2 1 16,0-1 0-16,0 0 0 15,4 0 2-15,0-2 1 0,3 3-2 0,0-1 3 16,4 1-3-16,-2 1 0 0,0-1 0 0,5-2 0 15,0 3 1 1,1-1 1-16,3 1 0 0,1 1 0 0,-2-2 0 0,4 1-4 0,-3 0 1 0,4 0-1 16,1 0-3-16,-3 0 2 0,1 0 0 0,2-1-2 0,-1 2 3 15,1-1-2-15,-1 0-1 0,-1 1 4 16,3 1 1-16,-1 0 1 0,1 2 6 16,-1 0-2-16,1 0-2 0,2 1 3 15,-1 0-4-15,6 0 4 0,-2 1 2 16,4-1 1-16,3 0-2 0,4 1 0 15,-2-1-4-15,4 1-2 0,0-2 1 0,2 3-2 0,-4-2 1 16,4-1 1-16,0 3 0 0,3-1-3 0,1 0 6 16,-1-1-1-16,3 2 2 0,2-3 4 15,0 4-5-15,-2-1 0 0,4 0-3 0,-4-1-7 16,2 2 1-16,-2-1 0 0,-2 0 1 0,-1 0 5 0,2 1 2 16,-4-2-1-16,2 0 4 15,5 0-3-15,1-1-1 0,3 3 0 0,1-1-2 0,1 1-1 0,2-1 2 16,2 2-1-16,-2-3 2 15,3 0 7-15,2 0-2 0,-1-1 1 0,-1 1 2 0,1 1-9 16,2-2 7-16,-1 3 0 0,0-1 0 0,1 0 5 16,-1-1-6-16,0 2-1 0,-2-1-2 0,1 2-1 15,-5-1-1-15,2 2-2 0,-4-2 2 16,-1 2-3-16,-2-2 0 0,0 3 1 0,-6-2-2 16,-2 2 5-16,-6-3-1 0,-7 2-1 15,-6-2 2-15,-6 1-4 0,-6-1 2 0,-6-2-3 16,-7 1 0-16,-8-2-4 0,-14-2 3 0,-7-1 2 15,-11 0 0-15,-13-2 1 0,-11 0-2 0,-12-3 3 0,-13-1 2 16,-10 0 0-16,-9-2 12 0,-5 1 6 16,-4 2-3-16,-1-1 5 0,-2 0-12 15,0 3-6-15,0 1-2 0,0 0-4 0,0 0-3 16,0 0-3-16,0 0-3 0,0 0-4 0,0 0-2 0,-3 0-5 16,0 2 0-16,-6 5 7 0,-6 0-2 0,-6 5 4 15,-4 1-8-15,-8 1-34 0,0 3-38 16,-5 0-86-16,-4 1-236 0,10-2-777 0,8-5-590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21:07.8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1029 6896 1422 0,'0'0'427'0,"0"0"-102"16,0 0-43-16,0 0-60 0,0 0-47 0,0 0-42 0,0 0-45 16,0 0-35-16,0 0-30 0,0 0-19 0,0 0-22 15,0 0-18-15,-18-19-21 0,18 21-6 0,0 2 14 16,0 4 18-16,0 0 26 0,0 4 10 15,0 2 2-15,0 4 1 0,0 4 2 0,0 2 6 16,1 1 4-16,0 5 6 0,1 0 0 0,0-2-8 16,0 3-3-16,-1-1-9 15,0 0 0-15,0-2 3 0,0 2 1 0,2-3 0 0,0-1-2 16,-2-2-3-16,-1 2 0 0,1-4 2 0,2-2 0 16,0 0 6-16,-2 0 0 0,0-3-3 15,0-2 4-15,0 0 0 0,0-2 0 16,0 1 6-16,-1-3-5 0,1-2 1 0,-1-3 1 0,0 2-3 0,3-3 2 15,-3-1-3-15,0-1-2 16,1-2-7-16,-1-1-11 0,0 0-13 0,0 0-21 16,0 0-40-16,0-1-122 0,0-4-167 0,0 0-386 15,0 2-765-15</inkml:trace>
  <inkml:trace contextRef="#ctx0" brushRef="#br0" timeOffset="848.697">973 7004 1377 0,'0'0'247'0,"0"0"12"0,0 0-46 0,0 0-30 0,0 0-45 0,0 0-22 0,0 0-35 0,0 0-35 0,0 0-27 0,0 0-19 0,0 0-8 0,0 0 1 0,42-46 5 0,-30 52 6 16,2 1 3-16,-1 1 6 0,5 3 3 0,-1 3-4 15,-1 2-1-15,1 3-2 0,1 2-3 16,-5 2 1-16,4 0 4 0,-5 3 1 0,0-1 1 0,-2 1 5 16,-1-2-7-1,1-2-1-15,-3 1-1 0,-2-5-5 0,1-3 1 0,-2-3 0 16,2 1-2-16,-3-5 3 0,-2-2 6 16,0-3 11-16,0 1 22 0,1-3 23 0,-2-1 19 0,2 0 9 15,-2 0-3-15,0-3-37 0,0-2-20 0,1-4-23 16,-1-4-18-16,1-3 12 0,0 0-2 0,-1-6-1 0,1-2-2 15,0-1-1-15,3-3 1 0,-1-1-3 16,-2 1-1-16,2 0-4 0,5-5-9 16,-1-2 0-16,0 1-1 0,4 2 3 0,-3 10 5 15,2 6-3-15,0 4 1 16,0 5-4-16,-1 1 3 0,0 2-3 0,3 3-8 0,-1 1 2 0,3 1-8 16,-2 6-6-16,0 7 4 15,5 1 7-15,-4 4 6 0,2 6 13 0,-1 2 7 16,-1 6-4-16,-2 3 6 0,1 4-1 0,-1 2 0 15,1 1 10-15,-4-1 0 16,4-4-3-16,-2-7 1 0,2-6-12 0,-1-4 0 0,0-7 0 16,2-3 2-16,3-1 6 0,3-3 1 0,1-4 3 0,4-2 2 15,1-2 1-15,2-7-4 0,0-4-3 0,-3-2-7 16,-3-4-7-16,0-1 3 0,3-3 1 16,-6-3 1-16,0 1 9 0,0-1-5 0,-3 1 1 15,-3 1 2-15,-1 3-3 0,-6 4 5 0,2 0 2 16,-5 3 7-16,-2 2 8 0,0 4 6 0,0 2 3 15,0 0-1-15,0 3 6 0,-1 1 2 0,-1 0 1 16,1 1 0-16,-1 0-19 0,1 0-9 0,-2 0-16 16,1 0-22-16,-5 7-6 0,-5 4 1 0,-6 6 7 15,-2 4 14-15,-1 0 3 0,5 4-2 16,-1 2 1-16,6 0-1 0,3 3 3 16,1 3 1-16,7 0-1 0,0 1 1 15,9-2 3-15,5-3 0 0,4-2-1 0,0-8-1 16,8-4-6-16,-3-5 2 0,0-4 2 15,4-4 2-15,-2-2 10 0,-1-3-1 0,0-5 1 16,-1-5 3-16,-5-1-4 0,1-2 4 16,-1-2-1-16,-5-3 1 0,-2-1 1 0,-1-2-2 0,-1 0 2 0,-5-1 2 15,-2-2 5-15,-4 1-4 0,-2-2-1 16,-5 1-3-16,-2 0-8 0,0 0 3 0,-5 2-2 0,1 3-1 16,-4 4 3-16,-2 1-7 0,0 4-7 15,-8 4-3-15,-2 3-3 0,-2 2 1 0,-3 3 5 16,1-1 0-16,4 2-4 0,3 5 3 15,2 4-11-15,6 0-28 0,6 2-45 0,3 0-107 0,9 3-207 16,1-3-525-16,1-4-708 0</inkml:trace>
  <inkml:trace contextRef="#ctx0" brushRef="#br0" timeOffset="1913.0143">2641 7217 1115 0,'0'0'423'0,"0"0"-297"0,0 0 12 0,0 0 3 16,0 0 11-16,0 0 9 0,0 0 5 15,0 0-9-15,0 0-18 0,0 0-19 0,0 0-23 16,0 0-13-16,0 0-15 0,0 0-10 0,0 0-13 15,-66-118-12-15,56 117-9 0,0 1-13 0,-3 0-7 16,-5 6-4-16,-3 2-3 0,-1 4 2 0,-4 0 0 16,4 3 1-16,0 0-3 0,3 3-1 15,-1 1-3-15,3 0 1 0,4 4-1 0,2-2 2 0,1 1 1 16,6-1-3-16,-1-3-1 0,4-2 1 16,1-2 2-16,6 0 4 0,3-4 6 15,6-1-2-15,3-2 1 0,3-2-1 0,7-3-2 16,0-2 3-16,6 0 1 0,-2-7 3 0,0-2 2 15,2-1-2-15,-4-3-3 0,-3-1-2 0,-2-2 0 0,0-1 2 16,-3-1 2-16,-3-3 2 0,-1 0 1 16,-4-2-2-16,1-3 2 0,-3-2 0 0,-2-1 2 15,-5-1 0-15,2-1-4 0,-5 3 1 0,-2 0 1 16,0 2 1-16,0 2 0 0,-1 5 1 16,-4 0-3-16,1 5 1 15,-1 1 0-15,-2 3-1 0,-1 1 2 0,4 1-2 0,-2 4 1 0,1-1-2 16,0 4-5-16,4 1-6 0,0 0-14 0,-2 0-24 15,-3 9 2-15,0 5 5 0,-5 3 11 16,1 6 22-16,1 5-3 0,3 1 1 0,0 0 0 16,4 3 1-16,2 0-2 0,0 1 3 0,6 1-1 15,5-4 0-15,0-1 3 0,7-2-2 16,0-2 0-16,7-4 2 0,1-3-3 0,4-6 2 16,0-3-1-16,0-3 1 15,-2-6 3-15,1 0-4 0,0-4 2 0,-3-4 1 0,-2-3-2 0,0-3 6 16,0-1 0-16,-1-1 1 15,-3 0 2-15,0-4-4 0,-4 1 2 0,0-2 2 0,-4 2 0 16,-2-1 2-16,-3 1-1 16,-3-4 0-16,-1 4-1 15,-2 1 0-15,-2 0 0 0,1 3 1 0,0 3-1 0,-4 1-1 0,1 4 0 16,-3 2 0-16,3 1-1 0,-2 1-1 0,2 2-1 0,1 1-3 0,1 0-7 16,-1 0-8-16,1 2-14 0,-2 5 4 15,0 3 4-15,-2 4 8 0,0 5 10 16,1 2-2-16,2 1 0 0,2 1 0 15,0 4 2-15,7-3 0 0,1 1 2 0,2 1-2 0,4-2-2 16,4-3 0-16,3-2 0 16,3-2 4-16,4-5 2 0,1-5-1 0,2-7-2 0,3 0 0 0,1-6 2 15,1-8-2-15,1-2 4 0,-2-6-5 16,2-1 1-16,-5-3-1 0,0-3-3 0,-2-1 5 16,-2-4-1-16,-3-2 4 0,0-3-2 15,-4-2 0-15,-2 0-1 0,-4-4 0 0,-2 1 3 16,-8-3-1-16,-1 2 1 0,-4 0 1 15,-1 3-2-15,-5 4 2 0,-3 3 1 0,-5 1 0 0,0 7 2 0,-3 0-3 16,0 6 1-16,-1 3-1 0,-2 2 0 0,3 3 1 16,2 6 4-16,0 2-2 0,4 2-2 15,4 3-2-15,0 0-8 0,-1 7-2 16,1 5-2-16,0 6 0 0,-2 8 1 16,0 5 0-16,1 5-1 0,5 3 5 0,1 4 2 0,2 3 2 15,1 4 1-15,3 0-3 0,4 2-1 0,3-2 0 16,0-2 0-16,1 1 1 0,4-5 2 15,-1-3-1-15,5-4 2 0,3-8 0 0,-3-2 0 0,1-4 0 16,1-5 2-16,-3-2 0 0,3-2-1 16,-1-2 0-16,2-4-5 15,-2-2 4-15,3-5-3 0,2-1-12 16,0 0-21-16,0-7-49 0,3-4-91 16,-4-3-209-16,-3 1-636 15,-9 3-656-15</inkml:trace>
  <inkml:trace contextRef="#ctx0" brushRef="#br0" timeOffset="2074.0844">4326 6715 2617 0,'0'0'192'0,"0"0"-53"0,0 0-12 0,0 0-1 0,0 0-9 0,0 0-14 0,0 0-37 0,0 0-29 16,0 0-24-16,0 0-13 0,0 0-6 0,0 0-3 16,0 0 7-16,0 0 3 0,23 14 2 0,-17-5-16 15,2 2-57-15,-1-3-127 0,-2 0-361 16,-3-2-891-16</inkml:trace>
  <inkml:trace contextRef="#ctx0" brushRef="#br0" timeOffset="2726.0699">748 7963 0 0,'0'0'0'0,"0"0"0"0,0 0 108 0,0 0 147 0,0 0 14 0,0 0-8 15,0 0-10-15,0 0 14 0,0 0 6 16,0 0-14-16,-118 20-44 0,115-18-54 16,2-2-47-16,1 0-27 0,0 1-17 0,0-1-10 0,0 0-9 15,0 0-8-15,6 0 3 0,-2 0-4 0,5 0 2 16,0 0-2-16,4-3-9 0,4 2-4 15,5-2-5-15,0 1 1 0,7-1 0 0,7 0 2 16,0-2 5-16,12 0 4 16,22-2 4-16,22-2 3 0,19-5-4 0,16-2-18 15,2 0-5-15,-6 0-5 16,0 0-1-16,4 0 11 0,5-2-1 0,4 0-1 16,3 1-2-16,3-1-2 0,1-1 1 0,0 2 0 15,1 0-3-15,-2 1 0 0,-1 0-2 16,-5 0-1-16,-3 2 5 0,-4 1-2 0,-5 0 0 0,-8-1 1 0,-8 2-2 0,-5 0 0 15,-9 0-2-15,-8 1 0 0,-11 1 1 0,-10 0 1 16,-12 3 1-16,-10-1 0 0,-9 0 2 0,-11 2 4 16,-10 1 9-16,-5 3 11 0,-7 1 7 15,-1-1 4-15,0-2-12 0,-4-1-13 0,-2 1-12 16,-4-2-12 0,-1 1-1-16,-3 1-1 0,2 1 1 0,0 0-3 0,2 2-1 0,1 1-3 0,2 0-6 15,0 0-8-15,-2 0-14 0,-2 5-25 0,-1 0-35 16,0 4-60-16,-5 4-105 0,0 0-263 15,2-3-598-15,5-3-345 16</inkml:trace>
  <inkml:trace contextRef="#ctx0" brushRef="#br0" timeOffset="4018.5511">523 7934 1691 0,'0'0'200'0,"0"0"14"0,0 0 10 15,0 0-63-15,0 0-41 0,0 0-1 0,0 0-16 0,0 0-8 16,0 0 2-16,-50-123-23 0,41 97-5 0,-2-8-1 15,0 3-6-15,1-3-14 0,0-3-14 16,-1-4-8-16,1 1-8 0,0-4-5 16,-1-1-3-16,1-2-4 0,1-2 1 0,-2 0-5 15,1-2-1-15,2 2 3 16,2-1-2-16,-2-2 1 0,-1 3 3 16,2 0-4-16,3 0 2 15,-4 4 0-15,5 2-4 0,-3 0 6 0,4 3-5 0,-1 2 2 16,-1 3 0-16,2 2-4 0,1 3 2 0,0 1 0 15,0 10-2-15,0-4 1 16,0 6 0-16,1-2 0 0,0 1 3 0,0 4-3 0,0 0-3 0,-4 7-3 0,4-7-2 0,0 7-5 16,0 0 2-16,4 2 0 0,0-2 0 15,-1 1 8-15,3-1 1 0,5-2 2 0,0 5 5 0,7-5-1 16,11-1 5-16,4 0-26 16,16-3-2-16,4-1-3 0,7 1 2 0,3-2 25 0,5 1 0 0,-2 2 6 15,3 1-7-15,2-2 3 16,17 1-1-1,17-2-2-15,13-1-8 0,7-3-2 0,-14 3 1 0,-7 2 3 16,-4 0 6-16,0 2 2 0,3 0-2 0,-2-1-1 0,0 2 5 0,1-1-4 16,0-2 3-16,0 2-5 0,-2 2 1 0,1-3 0 0,-5 1-1 15,0 1 3-15,-4-2-5 0,-7 0-2 16,-2 2 1-16,-4-3-3 0,-6 1 4 0,-2-1 2 16,-2 1 1-16,-5 1 0 15,-5-1-2-15,-6 1 0 0,-5 2-1 0,-5-1-4 0,-4 0 2 16,-5 2 0-16,-5 0-2 15,-1 1 4-15,-8 1 0 0,2 0 1 0,-7 1 0 16,-2 0 3-16,-1 3-3 0,-1-1 1 0,-5 2-2 0,-2 1-2 0,-2 0 1 16,-2-2-2-16,0 2-4 0,0 0-4 0,0 0-7 15,0 0-11-15,2 0-2 0,1 3 9 16,1 4 7-16,3 0 12 0,1 2 6 16,-1 2-5-16,0 1 2 0,2 2 1 15,-2 1-2-15,0 1 3 0,2 2-4 0,1 2 0 0,-1 1-1 16,1-1 0-16,1 3 2 0,-1 1-1 15,4 0 2-15,0 0 1 0,0 2 0 0,5 1-1 0,-4 2 0 16,2 2 2-16,-1 0-4 0,2 2 2 0,-2 4-1 16,3 2 2-16,-2 2 2 0,1 4 0 15,-1 4 2-15,2 5 1 0,-2 4 5 16,-1 4 5-16,2 0 4 16,-1-1-1-16,-3-4-7 0,3-3-3 0,-2-3-5 0,3-6-3 15,-3-3 3-15,1-2-2 0,0-5 0 0,-1-2 0 0,-3-5-3 0,1 0 2 16,-3-3-1-16,-2-3 1 15,1 1-1-15,-1-3 2 0,-3-2 0 16,-2-3 0-16,0-1 6 0,2-3-5 0,-4-1 1 0,0-1 1 16,-1 0-7-16,0-1 6 0,0 1 3 0,0-1 0 15,-2 2 5-15,-3 1-4 0,1-2-3 0,-2 1 2 0,1 1-3 16,-1-2 0-16,-1-1 3 16,2 1-3-16,-1 0-2 0,2-2 4 0,-3-1-4 15,3 0 1-15,-1-1 10 0,0 0-7 0,-2-1 1 16,0-1 3-16,-1 0-10 0,-2 0 7 0,0 0 1 15,-6-2-3-15,-1 1 8 0,-2 1-7 0,-5-2-1 16,-5 0 1-16,-2 2-3 0,-2-3 0 16,-7 1 1-16,-4 0-2 15,-2 0-3-15,-1 0 3 0,1 0-1 0,0 2 0 0,3-1 6 16,1 1-5-16,2 0-1 16,5 0 2-16,4 0-7 0,6-1 5 0,5 0 2 0,3-2-3 0,4 1 3 0,4-1 1 15,3 0 2-15,3 0 1 0,2-1 2 16,1 1-1-16,0 0-3 0,0 0-1 0,0 0-4 15,0 0 2-15,0 0-1 0,0 0-3 0,0 0 6 16,0 0-6-16,0 0-1 0,0 0 2 0,0 0-7 16,0 0 2-16,1 1 0 0,-1-1-3 15,0 0-17-15,1 2-8 0,0 1-38 0,0 3-67 16,-1 1-117-16,0-1-474 0,0-2-534 0</inkml:trace>
  <inkml:trace contextRef="#ctx0" brushRef="#br0" timeOffset="16560.0471">2371 8336 0 0,'0'0'369'16,"0"0"93"-16,0 0-55 0,0 0-41 0,0 0-45 15,0 0-51-15,0 0-49 0,0 0-43 0,0 0-30 16,0 0-20-16,0 0-23 0,0 0-17 16,5-74-12-16,-5 73-7 0,0-1-9 0,0 2-6 15,0 0-12-15,0 0-15 0,0 0-9 0,0 0-11 16,0 0-9-16,0 0-10 0,0 0-11 0,0 3-13 15,0 0-9-15,0 3 8 0,2 4 13 0,-1 2 13 16,1 3 14-16,2 2 0 0,1 3-1 16,-2 0 0-16,3 4 1 0,-2 0-1 0,2 2 1 15,-2 3 3-15,3 0 3 0,-1 3 1 0,1 2 3 16,1 0 1-16,-3 2-2 0,3 1 1 16,-1-3 1-16,-3 4-3 0,3-4 1 15,-2 1 0-15,0-2-5 0,0-1 8 0,-2 0 1 0,0-2 1 16,-1-5 4-16,1-2-8 15,0-5-4-15,-1 0-2 0,-1-3-3 16,0-5 0-16,2-1 4 16,0-2 2-16,-2-1 0 0,-1-4-2 0,0 1-1 15,1-2 0-15,-1-1 10 0,0 0 6 0,0 0 8 0,0 0 2 0,0 0-3 0,0 0 0 0,0-3-3 16,0 0-17-16,0-3-20 16,-8-2-35-16,3-4-44 15,-3 0-53-15,-1-3-81 0,-2 1-200 0,2 2-595 0,3 4-624 16</inkml:trace>
  <inkml:trace contextRef="#ctx0" brushRef="#br0" timeOffset="17103.534">2239 8224 1558 0,'0'0'162'0,"0"0"32"0,0 0 32 0,0 0 12 0,0 0-42 0,0 0-56 0,0 0-42 0,0 0-39 16,0 0-25-16,0 0-14 0,0 0-10 0,0 0-5 15,0 0-3-15,39-38-1 0,-17 38 0 16,6 2 1-16,2 4 0 0,4 3 2 0,3-1-1 16,3 5-1-16,2-2 2 0,-1 3 0 0,-1 4-2 15,-5 0-1-15,4 3 1 0,-3 0-3 16,-1 4 2-16,0-1-1 0,-1 4 1 0,-4 0 0 15,-2 1-1-15,-2 2 0 16,-4 1-1-16,-3 0 2 0,0 0 3 16,-8-1 5-16,-1 1 1 0,-2-1 0 0,-6-2 2 0,-1 2-3 15,-1-4 2-15,-6-1 1 0,-2-1-3 0,-3 0 2 0,-4-1 6 16,1-3 3-16,-3-1 4 0,-3-2 5 0,-2-1-4 16,-2 1 1-16,-1-3-5 0,-3-3-3 0,1 2 1 15,-1-2 0-15,-1-2 2 16,-1 1-1-16,2-4 0 0,2 0-5 0,-2-2 3 15,3-1-1-15,0-1-1 0,2-2 3 0,-3 0-3 0,2 1 2 16,5-2 0-16,-1 0-4 0,6 0 3 16,-3 0 3-16,4 0-1 0,-1-2-2 15,1 1-6-15,1 0-7 0,-1 1-4 16,1 0 0-16,1 0 0 0,4 0 2 0,0 0 1 0,1 0-3 16,1 0 3-16,2 0-3 0,0 0 0 0,1 0 3 0,2 0-4 15,0 0 2-15,0 0-3 0,0 0-3 0,0-1 2 16,0 0-7-16,0 1-19 0,2-1-41 15,1-1-70-15,0 0-56 0,6 0-114 16,-1-3-375-16,-4 3-566 0</inkml:trace>
  <inkml:trace contextRef="#ctx0" brushRef="#br0" timeOffset="17634.3589">3286 8536 1929 0,'0'0'123'0,"0"0"-46"0,0 0-45 0,0 0-47 0,0 0-8 0,0 0 15 15,0 0 16-15,0 0 28 0,0 0 3 16,0 0 2-16,0 0 1 0,0 0 4 15,0 0-4-15,0 0 4 0,21 114 0 0,-8-106 5 16,0-1 1-16,1-2 5 0,3-3 6 0,-3 0 1 16,4-2 3-16,-2 0-8 0,2-5-8 0,-1-3-9 15,-3-1-5-15,1 0-2 0,-3-1 0 0,-1-3 1 16,-2 0-3-16,-3-1-1 0,0 1-1 16,-2-2-5-16,0-1 0 15,-3-2-4-15,-2 1-3 0,1-1-3 0,-8 0-2 0,2 3 2 0,-2-2 2 16,-1 4 2-16,-1 2 0 0,1 4 0 15,1 0-2-15,-3 3-6 0,1 3-4 0,-1 1-9 16,-5 0-4-16,0 6 0 0,-5 6 1 0,-4 3 3 16,0 5 0-16,-3 1-1 15,4 5 4-15,-3 1-1 0,3 3 1 0,3-2 2 0,3 3-6 0,3 0 0 16,6-1-1-16,4 2-1 0,3-1 2 16,2-2 2-16,0 0 1 0,7-3 0 15,5-4 3-15,3-2-2 0,9-4 0 0,1 0 4 0,6-4-3 16,3-4 2-16,6-3-2 0,0-2-28 0,6-3-34 15,-2 0-78-15,4-2-139 0,-5-6-366 16,-8 0-558-16,-12 3 74 0</inkml:trace>
  <inkml:trace contextRef="#ctx0" brushRef="#br0" timeOffset="17913.2985">3823 8539 2045 0,'0'0'265'0,"0"0"-17"0,0 0-49 0,0 0-26 0,0 0-46 0,0 0-39 0,0 0-47 0,0 0-36 16,0 0-16-16,0 0-7 0,0 0 7 16,0 0 11-16,0 0 2 0,29 57 4 0,-17-36-5 15,3 1-1-15,-2 2 0 0,-1 0-3 0,0-1 3 16,-2 0 3-16,2 0 2 0,-1 0 4 16,0-2 5-16,-1-4 0 0,0-3-1 0,0-3 2 0,-1-5-5 15,-3-1 2-15,-2-2 3 0,1-3 4 16,-2 0 8-16,3 0 5 0,1-7 2 0,-1-2-3 15,2-3-8-15,0-1-6 0,0-1-6 16,-1-1-4-16,-1-2 0 0,1-1-5 16,1 0 8-16,0 0-4 0,-2 1-3 0,0 2 4 15,0 2-8-15,-1 3 9 0,-2 0-5 16,-1 3-8-16,0 2-6 0,-1-1-19 16,-1 3-26-16,0 2-41 0,0 0-76 0,0 1-118 0,0 0-129 0,-3 1-461 0,2 2-660 15</inkml:trace>
  <inkml:trace contextRef="#ctx0" brushRef="#br0" timeOffset="19545.1991">4239 8346 812 0,'0'0'338'0,"0"0"-35"0,0 0-36 0,0 0-66 0,0 0-25 0,0 0-12 16,0 0-14-16,0 0-14 0,0 0-11 15,0 0-28-15,0 0-29 0,0 0-27 0,0 0-16 16,0 0-10-16,-108-33 0 0,90 42 2 15,-3 4 1-15,0-1 5 0,-3 5 1 0,0 0 0 0,0 1 6 16,-1 4-4-16,0 1-2 0,1 2-2 0,2 4-9 16,2-1-2-16,3 2 0 0,2-2-5 15,2 5-2-15,2-3-4 0,3 4-4 0,3 2 1 16,3-2 3-16,2 0 3 0,0-1 3 16,5-4 1-16,5-4 0 0,6-1 0 15,3-4 1-15,4-4 0 0,5-3 7 0,5-4 2 0,5 1 3 16,5-6 1-16,0-4-2 0,5 0-2 15,-3-8 1-15,5-4-2 0,-5-2-1 0,1-2-3 0,-4-2-1 16,-2-3-3-16,0-1-2 0,-7-1 2 16,0-1-3-16,-5-1-1 0,-2 0-2 15,-4-4-1-15,-5 1 1 16,-4-1 0-16,-2 1 5 0,-4 0-1 0,-3 2-1 0,-2 4 2 16,-2-1-4-16,-1 3 2 0,1 4 1 15,-2 2-1-15,-2 2-3 0,-1 3 0 0,3 2 0 0,-3 3-2 0,1 2 5 16,3-1-3-16,-1 3-4 0,1 0-7 15,0 0-14-15,-2 5-2 0,0 2 5 16,-2 5 5-16,-2 3 13 0,-1 3 2 0,1 2-4 0,3 4 0 16,-2-1 1-16,4 1-1 15,1 1 2-15,1 0 4 0,0-2-2 0,0-1 0 0,3-3 0 0,4 1-2 16,0-5 4-16,4-1 2 16,-1-4 0-16,2-2 2 0,4-2-3 0,-1-5 0 15,5-1 4-15,2-1-1 0,1-6 7 0,3-2-6 16,1-1-2-16,-1-2-1 15,-1-2-5-15,-1 0 5 0,-4-2 2 0,1 0 0 0,-4 0 1 0,1 0-2 0,-3-2-1 16,-3 3 0-16,1-2 1 0,-1 1-1 16,-3 2 0-16,-1-1-2 0,0 2 0 0,-2 0 0 15,-1 1 3-15,-1 2-1 0,0 1 1 16,-2 0-3-16,1 4 0 0,-3 1 0 16,1 1-1-16,0 0 3 0,-1 1-1 0,0 0 2 15,0 1-3-15,0 0 1 0,0 0 0 0,0 1-1 0,0-1 4 16,0 1-3-16,0 0-2 0,0 0 0 0,0 0-3 15,0 0 3-15,0 0 1 0,0 0 0 0,0 0 1 16,0 0-2-16,0 0-2 0,0 0 0 16,0 0 1-16,0 0 1 0,0 0-1 0,0 0 2 0,0 0-3 15,0 0 0-15,0 0 2 0,0 0 0 16,0 0 2-16,0 0-1 0,0 0-1 0,0 0 1 16,0 0-2-16,0 0 2 0,0 0 2 0,0 0 2 15,0-2 0-15,0 2 0 0,0-1 0 0,0-1-3 16,0 0 1-16,0-3-2 0,0 3 0 15,-1-1 0-15,0 0-4 0,1 0 2 16,-2-2 0-16,2 1 1 0,-1-1 2 0,0-1-2 0,1 1 0 16,0 1-3-16,0-3-1 0,-1 4 4 15,1-2 0-15,-2 0 2 0,2 0-2 0,0 1-1 0,-1 0-2 16,1 0 2-16,0 1 1 16,-1 1 2-16,1-1-2 0,0 2-1 15,-2 0-3-15,2 0 3 0,0-1 0 0,0 1 2 0,-1-1 2 0,0 1-3 16,0 0-2-16,1-1-1 0,0 1 1 15,-1 0 0 1,-2 0 2-16,2 1 1 0,-1-1-2 0,1 0 0 0,-1-1-1 0,2 1-1 0,-4-1 2 16,2 1 0-16,-1 1-2 0,1 0 0 0,-1 0-3 15,-2 0 1-15,2 0 2 0,-5 0-1 16,1 3 0-16,-1 2-2 0,1 0 0 16,-2 2-2-16,-1 1 1 0,2 1 3 15,2 0 0-15,-1 3 1 16,2-2-1-16,0 3-2 0,4-2 1 0,-1 2 1 15,2-1 3-15,0 2-1 0,5 0-1 16,5-1 1-16,5 0-4 0,4 0 6 0,2-1 1 0,5 0 1 0,4-1 4 16,1-1-4-16,2-1-2 0,-2 2-3 0,0-2-1 0,-4 1 5 15,-2-1-2-15,-1 3 2 0,-5-2-1 0,-5-3-2 16,0 2 0-16,-5 1 2 0,-4-2 1 0,-3-1-1 16,-1 3-2-16,-1-2 0 0,-1 1-1 15,-5-2 5-15,-4 0 6 0,-1 0 2 16,-4-2-1-16,0 1-4 15,-2-2-3-15,0-2-3 0,3 1 4 0,-2-3-2 16,3 0 1-16,3 0 2 0,0-3-2 0,-1-2 2 0,6-3 1 0,2 0-1 16,3-3 3-16,0-3-8 0,8-2-4 0,4-1-4 0,6-1 0 15,2-2 3-15,4-1 4 0,5 3 1 16,1 0-4-16,1 3 3 0,-1 2-3 16,0 1 2-16,0 2 1 15,-3 3 1-15,-3 1 0 16,2 2 1-16,-1 3-6 0,-3 1 4 0,-2 0 1 0,-1 6 1 0,-2 2 3 0,-4 4-3 15,-3-1-4-15,1 5 0 0,-1 0 0 0,-4 2 3 0,-2 0 3 16,-1 0 2-16,-1 2 0 0,0 0-3 0,0-1-2 16,-2 0 1-16,-2-1 2 15,-3-1-1-15,3-2-2 0,0-2 1 0,-3-2-3 0,3-3 2 16,1-2-1-16,-1-2-7 0,-1-2-11 0,0-2-23 16,1 0-43-16,0 0-74 0,-4-7-125 0,3-2-331 15,0 1-436-15,2 2-307 0</inkml:trace>
  <inkml:trace contextRef="#ctx0" brushRef="#br0" timeOffset="19700.4295">5475 8167 818 0,'0'0'855'0,"0"0"-590"0,0 0-44 0,0 0-40 0,0 0-27 0,0 0-28 0,0 0-36 16,0 0-40-16,0 0-50 0,0 0-21 15,0 0-12-15,0 0 7 0,0 0 20 0,0 0-106 16,-45-11-299-16,47 22-939 0</inkml:trace>
  <inkml:trace contextRef="#ctx0" brushRef="#br0" timeOffset="20409.7234">6265 8375 1758 0,'0'0'156'0,"0"0"-24"0,0 0-27 0,0 0-12 0,0 0-9 0,0 0-10 16,-120 4-5-16,101 2-5 0,1 2-3 0,-2 2 1 16,1 0-10-16,-4 2-7 15,-1 3-4-15,3 2-8 0,-2-2-1 0,-2 2-3 0,4 1-5 16,1-1-7-16,5-1-3 0,0 1-5 0,4-2-5 15,3 2 1-15,2-3-4 0,2 0 0 16,2-4-1-16,2-2 0 0,0-1 3 16,3-2 4-16,3-1 6 0,5-1 5 0,3-1 4 0,6-2 2 15,2 0-1-15,2-3-1 0,4-1-4 16,0-3-5-16,-2-1 0 0,3-1-1 16,-4-3-2-16,0 0 0 15,3 0-2-15,-4-2 2 0,1 0-3 16,0 0-3-16,-1-1 0 0,-2 4-4 0,1 0 3 0,-3 0 0 0,-5 4 0 0,3-1-1 15,-6 3 0-15,2 2 0 16,-1 2-1-16,-1 1 0 0,-1 0-1 16,0 2-2-16,-1 4 2 0,2 3-4 0,-1 2 3 0,0 1 2 0,1 2 1 15,-4 2 2-15,-1 2-3 0,2-1-3 0,-2 2 1 16,-2 1-1-16,0-1 3 0,-3-1 2 0,-2-2-1 16,0 0-2-16,0-1 3 0,0-5-1 0,0-2 2 15,0-3 3-15,0-2-2 16,0-1 1-16,0-1 2 0,0-1-1 15,0 0 12-15,0 0 3 0,0-5-3 0,1-3-2 0,7-3-12 0,-3-2-5 16,5-1-2-16,3-2 4 0,2-2 0 0,-1-1 1 0,3-1 0 16,3 0-5-16,-3-2 3 15,-1 3-1-15,1 3 2 0,3 3-1 0,-2 1-2 16,-3 4 0-16,4 2-2 0,-3 3 1 0,-1 2 1 16,-1 1 1-16,0 1 0 0,-3 5 1 15,-1 2-2-15,1 3-1 0,-2 1 1 16,1 4 0-16,-4 0 1 0,1 0 0 0,1 0 2 0,-3-2-4 15,0 0 3-15,3-3 2 0,-3-2-1 0,2-1 3 0,-3-2-1 16,3-2-2-16,3 0 2 0,-1-4 3 16,2 0 3-16,2 0 1 0,6-6 1 15,1-1-10-15,3-2-7 16,2-3-21-16,-2-1-43 0,5-2-77 0,-1-4-185 16,-8 5-648-16,-4 3-657 15</inkml:trace>
  <inkml:trace contextRef="#ctx0" brushRef="#br0" timeOffset="21154.1351">7577 8340 2016 0,'0'0'208'0,"0"0"9"0,0 0-40 0,0 0-18 0,0 0-18 0,0 0-30 0,0 0-23 15,0 0-23-15,0 0-19 0,0 0-19 0,0 0-14 16,0 0-8-16,0 0 0 0,26-33 3 0,-16 53 3 16,3 6 2-16,0 3 1 0,3 2 0 0,-3 3-3 15,4 3 0-15,-4 0 3 0,3 2-1 16,-2 1 3-16,-1-2-7 0,3-4-3 15,-4-3-2-15,4-5-1 0,-4-5 3 0,0-2 1 16,-1-6 3-16,-1-2-5 0,0-4 7 0,0-3 1 16,-1-2 7-16,-1-2 11 0,3-7 1 0,-1-5 1 15,0-3-5-15,3-4-11 0,-3-6 1 16,3 0-6-16,1-4-1 0,-2-2-1 0,0-4-3 16,0-1-2-16,3-3-1 0,-2-2-2 0,-1-1 0 15,3-1 1-15,-3-1 1 0,1 2 0 16,-3-1-1-16,-1 5-2 0,1 2 1 0,-6 6 1 15,2 3-2-15,-3 6-1 0,1 6-1 16,-2 6-1-16,0 2 2 16,-2 5 0-16,0 2-4 0,2 0-14 0,0 2-19 0,2 6-36 0,-1 5-44 0,5 4-54 15,3 3-104-15,1 4-166 0,-2-7-432 16,-1-4-710-16</inkml:trace>
  <inkml:trace contextRef="#ctx0" brushRef="#br0" timeOffset="21985.0444">8784 8322 1953 0,'0'0'292'0,"0"0"-61"0,0 0-52 0,0 0-29 0,0 0-22 0,0 0-26 0,0 0-17 0,0 0-16 16,0 0-13-16,0 0-16 0,-123-64-8 0,103 67-11 16,-7 5-6-16,-2 4 0 0,-3 2-5 0,-1 4 2 15,-6-1-3-15,0 3 0 0,5 0 2 0,3 2-5 16,2-1 0-16,7 2-2 0,4 1-5 15,4-2 1-15,6 0-1 0,5-1-1 0,3 0 4 16,1-1-2-16,9-3 2 16,5-4-2-16,11-3 5 0,-1-5 1 15,12-4 0-15,3-1 4 0,1-5-6 0,2-5 3 0,-2-2-1 0,-1-1-2 16,-1-3 1-16,-5-2 1 16,-1 0-1-16,-5-1 1 0,-3 0 2 15,-5 0-3-15,-5-1 3 0,-3-1 3 0,-3 5-3 0,-1 0 4 0,-6 1-2 16,-1 1-2-16,-1 3 5 0,0 1-7 0,-1 1 2 15,-2 3-1-15,-5 3-7 0,0 0 2 16,2 1-2-16,-6 1-3 0,-1 1 2 0,1 1 1 16,-2 6 0-16,-2 0 0 0,3 5 0 15,-1-1-3-15,-1 7 3 0,5-1-2 0,-1 2-2 0,1 2 4 16,2 1-1-16,4 1 0 0,0 2 3 16,3 0-2-16,1-2 0 0,0 2 0 0,7-4-5 15,1 1 5-15,2-5 0 0,0-4-1 0,2-1 7 16,1-5-1-16,4-1 0 0,4-5 0 0,1-1 2 15,0-2-1-15,6-7 0 0,2-2-1 16,-1-4-3-16,0-1 0 0,1-2 1 0,-3-1-2 0,3-1 6 16,-1-1-4-16,0 2-1 0,-3-4 3 15,-1 1-4-15,-2 0-1 0,2-1 2 16,-2 2-2-16,-3 1 2 16,2 1 2-16,-4 2-3 0,-5 6 1 0,-2 0-1 0,-2 5-2 15,-1 4-1-15,-5 0 0 0,3 2-8 0,-3 0 4 0,3 7-1 0,-2 3 1 16,0 4 9-16,1 2-4 15,0 3 1-15,0 0 0 0,-2 1-1 0,4 2 0 0,-2-2 2 16,1 0-1-16,2-2-5 0,3-1 5 0,1-4-1 16,5-1 0-16,-2-3 11 15,5-3-8-15,0-3 3 0,5-3-2 0,-2 0-8 16,0-3 7-16,-2-5-2 0,2-3 2 16,-1-1 6-16,-1 1-3 0,-4-3 0 15,0-1-1-15,-1 0-3 0,-1 0 0 0,-1-4 3 0,1 1-1 0,-3 0-4 16,-1 2 3-16,2 0-1 0,-3 1-1 0,-1 4 8 15,-1 1-5-15,-3 3-2 0,-2 4 3 16,-2 0-6-16,0 2 1 0,-1 1 1 16,0 0-6-16,0 1 7 0,0 7-2 0,1 2 0 0,1 2 3 0,0 5-4 15,-1-1 2-15,-1 1 2 0,0 1 0 16,1 1-6-16,-1 1 4 16,1 1-2-16,0 0-2 0,0-1 7 0,2-1-2 0,0-1 0 0,1-4 2 15,3-1-7-15,-4-4-4 0,1-2-6 16,1-2-20-16,-1-2-23 0,2-2-23 0,-1-1-48 15,1-1-74-15,1-7-129 0,-3-2-378 0,3 1-404 16,-4 2 98-16</inkml:trace>
  <inkml:trace contextRef="#ctx0" brushRef="#br0" timeOffset="22151.1108">9717 7924 1470 0,'0'0'341'0,"0"0"-96"0,0 0-53 0,0 0-34 0,0 0-44 0,0 0-35 16,0 0-29-16,0 0-28 0,0 0-29 0,0 0-10 0,0 0-5 0,0 0 0 16,0 0-94-16,0 0-309 0,-44-20-1070 0</inkml:trace>
  <inkml:trace contextRef="#ctx0" brushRef="#br0" timeOffset="23323.856">10584 8230 1865 0,'0'0'476'0,"0"0"-318"15,0 0-24-15,0 0-18 0,0 0-19 16,0 0-4-16,0 0-15 0,0 0-18 0,0 0-13 0,0 0-10 15,-122-20-5-15,105 32-2 0,1 2-1 0,-3 4-4 16,-2 2-1-16,3 1-2 0,3-1-7 16,1 1-1-16,1-1-4 0,3 0-6 15,3-1 5-15,1-1-5 0,1 1-1 0,3 0 0 0,2-2-4 16,4 0 1-16,2-3 4 0,4-2 1 16,4-1 3-16,1-2-1 0,4-1-1 15,1-2 0-15,4-2-1 0,2-3 1 0,-1-1-2 16,1 1-3-16,-2-6-8 0,0-1-5 15,0-3-6-15,-3-1-6 0,-1-1 4 0,-3-1 1 16,-3-1 2-16,-2 0 10 0,-4 0 0 0,-5-1 3 16,-3-2 1-16,0 0-1 0,-2-1 3 0,-6-2-2 15,-4 3 0-15,-3-1 0 0,-1 2 1 16,-2 1 1-16,1 2 1 0,0 1 0 0,0 4-2 0,3 3 2 16,-1 0 0-16,6 2 0 0,4 2 0 0,0 0-6 15,4 1-3-15,1 5-2 0,4 1 1 0,4 1 7 16,7 1 4-16,6 1 2 0,7-2 0 0,6-1-1 15,8-1-1-15,4-1 0 0,3-4 0 16,-3-1 1-16,1 0 1 0,-3-5 1 0,-5-4-3 0,-3-4 2 16,-2-3 0-1,-2-5 0-15,-4-2 3 0,-4-2-5 16,-2 1-1-16,-6-2 2 0,-3-1-2 0,-2 0 6 0,-4 1 2 16,-2-1 1-16,-4 0-2 0,-1 0 1 0,-2 1-2 0,-6 1-1 15,-2 2 4-15,0 3 4 0,-2 5 2 0,1 3 4 16,-3 5-3-16,-1 1-5 0,0 3-3 0,0 3-5 15,-2 3-2-15,0 6 0 16,0 3-1-16,3 6-2 0,0 3 2 0,2 2-1 16,4 1-2-16,4 2 4 0,2 1-1 15,2 1 0-15,9 0 1 16,4 2-2-16,5 0 3 16,5-2 0-16,2 3-1 0,4-4 3 0,0 0-8 0,0-3 2 0,2-3 1 15,-4-2 0-15,1-2 5 0,-3 1-3 0,-7 0-2 0,1-4-1 0,-6-1 1 0,-2-1 0 16,-4 0 3-16,-3-2 2 0,-1 0-3 15,-3-2 0-15,0 2 0 0,-3-1 0 0,-2-2 3 16,-1 0-1-16,-3 1 2 0,0-2 0 0,3-3-4 16,-1 0 5-16,2-3 3 0,-2 0 1 0,5 0 3 15,-2 0-4-15,3 0-4 0,1-5-3 0,0-2-6 16,5-2 0-16,5-2-4 16,4-3 2-16,5 0-2 0,1-4 1 0,8-1 3 0,2-1 1 15,1-4 3-15,1-5 0 16,1-1 0-16,0-4 0 0,2-5-3 0,-1-2 4 15,-3-4 4-15,-3 2-1 0,-2 0 4 0,-2-1-5 0,-3 4 1 16,-2 2 0-16,-5 2 4 0,-2 7 7 16,-3 4 5-16,-2 5 8 0,-4 6 2 15,-2 2 2-15,-1 3 1 0,0 4-4 0,0 2-3 0,0 2-10 16,0 1-9-16,0 0-10 0,-1 3-2 16,-2 8-1-16,-3 3 2 0,1 5 6 0,-3 5-2 15,1 4-2-15,2 4 1 0,-1 3-1 0,4 0 2 0,-1 4 2 16,3 3-2-16,1 1 1 15,1 3-6-15,3-1 3 0,3-2 3 0,4-1 0 16,4-3 6-16,2-7-6 0,2-4-2 0,3-7 1 0,-1-5-2 16,2-5 4-16,1-5 3 0,1-5 2 15,-1-1 0-15,2-6-2 0,2-4 2 0,-3-5-3 16,0-1 7-16,-1-3-3 0,0-2-2 0,-1-1 2 16,-4-3-5-16,-3-3 3 0,-2 0 3 15,-3 0-2-15,-3 2 7 0,-3 0-6 16,-2 6-4-16,-3 1 0 0,-1 5-4 15,-1 5 6-15,-5 5-1 0,-2 2 0 16,-4 2-4-16,-4 1-3 0,-5 5 3 16,-2 7-1-16,-4 3 5 0,-2 4-2 0,0 4-1 15,3 3 0-15,0 0-8 0,5 3 9 0,4 0-2 0,3-1-2 0,6-2 9 0,6 0-8 16,2-2-1-16,10-1 2 0,4-1-4 0,7-2 4 16,6-3 1-16,4-2 0 0,7-2-2 0,3-2-4 15,5-4-8-15,1-2-26 0,5-4-27 0,-3-2-74 16,1 0-95-16,-4-5-447 0,-14 0-586 0,-13 0-164 15</inkml:trace>
  <inkml:trace contextRef="#ctx0" brushRef="#br0" timeOffset="24445.043">1464 9274 760 0,'0'0'351'0,"0"0"-106"0,0 0-46 0,0 0-13 0,0 0-33 0,0 0-36 0,0 0-22 0,0 0-7 0,0 0-15 16,0 0-10-16,0 0 0 15,0 0-7-15,0 0-10 0,-3 0-13 0,3 0-14 0,0 0-6 16,0 1-3-16,0-1-3 0,0 1 7 0,3 1 3 16,1-2 4-16,3 3 1 15,0-1-4-15,3 2-3 0,4-1 0 0,0-1 1 16,9-1-3-16,1 1-1 0,3 1-3 0,6-1-2 16,1 2 3-16,6-2 0 15,5 0 0-15,3 2 1 16,6-2-1-16,2-1-1 0,3 2 4 0,5-2 1 15,3-1 1-15,2 1-1 0,6-1-3 0,-2 0-3 0,7 0-1 0,0 1 1 0,2 2 1 16,1-2 1-16,-1-1-2 0,5 1-1 0,-1 1-1 0,3-1 0 16,0 1 2-16,1-1-2 0,3 0-2 15,2 1 2-15,1 0-2 0,3-1-3 0,-1 3 3 0,5-2 2 16,1-1-1-16,2 1 10 16,4 1 2-16,5 0 2 0,0-1 5 0,0 0-4 15,5-1-1-15,1-1-1 0,1 2-5 0,2-2 3 0,1 0 3 16,-1 0 1-16,2 0 1 0,4 0-1 15,0-4-2-15,5 0-2 0,-3-1 3 16,6 1 0-16,1-2 1 0,4 0 1 0,6-1-3 16,-4-2 0-16,5 1-2 0,2 0-4 0,1 1 3 15,-1-2-6-15,1 0-1 0,1 1-3 0,-1-1-2 16,3 2 2-16,-1-1 2 0,-1-1 2 16,4 0-1-16,-1 1-2 0,4 0 0 15,0 1-2-15,-3-1 2 0,2 3-1 0,0-1 1 0,-3 1 2 0,4 0-4 16,-2 1 3-16,-3 0-1 0,2 2 1 15,-2-2 2-15,0 2-2 0,-1 0-1 0,-4 1-1 0,0-1-1 16,-2 1 2-16,-3-2 1 16,-5 3 2-16,-1-2-2 15,-6 1 1-15,-2 0 0 0,-6 0-2 0,-6 1 3 0,-5-3-2 0,-7 2-1 16,-7-1 1-16,-4-1-3 0,-6 1 3 0,-8 1-1 16,-9-2 0-16,-9 1 1 15,-9-1-4-15,-4 0 1 0,-12 1-1 0,-8 0-1 0,-4 0 3 16,-7-1 3-16,-10 1 1 15,-2 1-2-15,-6 0 6 0,0 1-2 0,-3 0-2 0,0 0 6 0,0 0-8 16,0 0-1-16,0 0-2 0,-1 0-9 16,-3 0 4-16,-1 0-1 0,-1 0 0 0,-3 0 4 15,-2 0-5-15,0 0-1 0,-1 0-5 0,0 0-8 16,-2 0-16-16,1 0-26 0,-3 0-36 16,1 0-65-16,-2 0-112 0,0 0-359 15,3-3-567-15,3 2-108 16</inkml:trace>
  <inkml:trace contextRef="#ctx0" brushRef="#br0" timeOffset="26042.9968">1683 8956 580 0,'0'0'390'0,"0"0"-182"0,0 0 22 0,-41-135 14 16,33 96 4-16,0 0-32 0,0-1-46 0,0-2-50 15,-1 2-24-15,4-2 8 16,-2 1 0-16,3 1-3 0,-2 1 3 0,5 0-28 0,-1 0-17 0,2 0-7 16,0-3-18-16,-1 0 0 15,1 1-2-15,0 2 4 0,0 0 1 16,2 2-7-16,0-1-3 0,-2 2-8 16,4 2-4-16,1-1-7 0,-3 4-1 0,0 0-2 0,4 4-4 0,-4 1 2 0,4 1-1 15,-4 2 0-15,1 2 0 0,4 3-2 0,-4 1 1 16,3 2 1-16,-3 4 0 0,3 1-2 15,-2 2-3-15,0 2-3 0,3 0-6 16,-1 3 2-16,-1-1-3 0,4 3 0 0,3 0 5 16,4 1-6-16,-1 0 5 15,2 0 2-15,1 2 1 0,-3 2 6 0,5 0-2 0,0 0 0 16,-1 2-2-16,4-3 2 0,3 1 3 16,1-2 1-16,3 2 6 0,3-1-8 0,1-1 2 0,5-1-2 15,2 0-3-15,2-1 8 0,3 2-2 16,2-2 1-16,4 0 1 0,1 0-4 0,4-3 2 15,2 0-1-15,4-1-2 0,-2 1 1 0,3 0 0 0,-2-1 1 16,1-1-5-16,1 3 2 0,1-2 1 0,1 1-1 16,1-1 8-16,-2 1-7 0,4 1 0 15,0-1-1-15,0 1-4 0,0 1 7 16,0 0-2-16,3-1 2 0,-2 2 3 0,1-1-6 16,2 1 1-16,3 0-1 0,0 0 1 0,5 1 1 15,1-1-1-15,3 0 0 0,2 0-4 16,1 2 4-16,3 0 0 0,1 0 0 0,3-1 5 15,3 2-6-15,3 0 0 0,4-2-2 0,-1 1-5 16,6-1 8-16,0 0 0 0,3 1 1 16,4-2 4-16,2 0-5 0,3 3 0 0,3-3 3 0,-2 0 0 15,3 0-1-15,1 1-1 0,2-1-1 0,1 0-5 16,1-1 7-16,0 1 1 16,1-4-1-16,3 2 7 0,-2-2-9 0,5 2 0 0,-2-3-1 15,-2 1-3-15,6 1 3 16,-1-2 1-16,-1 0 1 0,1 1 1 0,1-2-3 15,-3 2 0-15,4 0 1 0,0-1-1 0,1 1 2 16,-3-1 0-16,1 0 0 0,-2 1-5 0,2-2 4 0,-3 2 0 0,1-1-1 16,-5-1 3-1,0 0-3-15,-3 2 0 0,-2-3 0 0,0 1 4 0,-4-1-3 16,-1 1-1-16,-4 1 0 0,2-1-3 0,-2 0 3 16,-3 2 1-16,-5-2 0 15,1 2 3-15,-3 1-4 0,-3-2-1 0,0 1 2 0,-2 0-4 16,-4 3 5-16,-2-3-1 0,-3 2 2 0,-3 0 0 15,-2-1-2-15,-1 1 0 0,-1 1-1 0,-3-1 0 16,-2 0 1-16,-4 0 0 0,-3 0-1 16,-2 0-3-16,-3 2 4 0,-5-1 1 15,-3 0 0-15,-2 0 2 0,-4-1-3 0,-3 2 0 0,-5-1 0 0,-6 1-3 0,-6-1 4 16,-3 0-1 0,-4 2 1-16,-5-2 1 0,-5 0-2 0,-1 1 2 0,-7-1-1 15,0 1-1-15,-4 0-3 16,-3 0 0-16,-1 0 0 0,-3 0-2 0,-1 0 4 15,0 0-2-15,0 0-4 0,0 0-2 0,0 1-1 0,0 5 3 0,0 2 3 16,0 0 8-16,-2 4-4 0,-1 3 3 16,-2 1 0-16,1 5-4 0,-2 1 3 0,-1 2-2 0,-2 1 1 15,2 3 2-15,-1 2-3 0,3 0-1 16,-1 1 0-16,2 2-4 0,0 4 5 16,2 1 2-16,-1 1 1 0,-1 3 2 0,2 0-3 0,-2 2 0 15,-1 4-1-15,2-1 3 0,-3 3 0 0,2 0 1 16,-2 1 1-16,3 1-3 0,-4-1 3 15,3-1 0-15,-1-1-1 0,0-1 4 16,-3 1-3-16,3-2-2 0,-2-1 1 0,-2-2 0 16,3-1-3-16,0-2 6 0,-2-4-2 0,3-3-3 15,0-7 4-15,4-2-5 0,0-5 0 0,0-2 2 16,-1-3-4-16,1-6 2 0,1-4 1 0,0-1-3 16,0-2 8-16,0-2 5 0,0 0 5 0,-1 0 10 15,1 0-2-15,0 0 0 0,-2 0-2 0,1 0-2 16,0 0-5-16,-3-3-4 15,-2-1-4-15,-4-3-8 0,1 1 4 0,-2-2-5 16,-2 2 0-16,-4-1 4 0,-4 2-9 16,-1-2 3-16,-6 3-2 0,-4 0-3 15,0 2 5-15,-6-1 0 0,-1 3 0 0,-4 0-2 16,1 0-3-16,-6 0-8 0,0 4-17 0,-5 2-28 16,-2 4-70-16,-9-1-151 0,17 0-717 0,12-4-575 0</inkml:trace>
  <inkml:trace contextRef="#ctx0" brushRef="#br0" timeOffset="34501.1023">4000 10013 830 0,'0'0'253'0,"0"0"19"0,0 0-20 0,0 0 4 0,0 0-32 0,0 0-38 0,0 0-37 0,0 0-30 16,0 0-16-16,0 0-15 0,0 0-5 0,0 0-8 15,-86-2-10-15,82 2-3 0,2 0-8 16,2 0-7-16,-2 0-5 0,2 0-11 0,0 0-6 16,0 0-7-16,0 0-1 0,0 0-3 0,0 0 1 15,0 0 2-15,0 0-6 0,0 0 8 16,0 0-4-16,0 0-2 0,0 0 4 0,2 0-9 16,-2 0 2-16,1 0-3 0,3 0 1 0,1 1 9 15,3 2 2-15,7-1 5 0,3 2 3 0,6 0-4 16,2 0-3-16,3-1-2 0,4 1-1 0,-1-2-4 15,4 2 2-15,2-3 1 16,-1 2-5 0,4-3 5-16,1 1-4 0,2-1-1 0,0 2 5 15,0-2-7-15,0 1 0 0,2-1-2 0,-1 0-1 0,2 0 4 16,1 0-1-16,0-1 2 0,0-2-6 0,1 0 2 0,-1 2-2 0,-5-3-2 0,1 1 7 16,-2-1-7-16,-1-1 3 15,-2 0 1-15,-2 0-4 16,-1 0 6-16,-3 2-1 15,-3-1 0-15,0 0 0 0,-5-1-5 0,-2 2 2 0,0 0-4 16,-5 0 3-16,-4 1-1 0,0 1 1 0,-5 0 2 0,-1 0-5 0,-4 1 1 0,0 0-2 16,-3 0-1-16,-1 0 4 0,0 0-4 15,0 0 2-15,0 0 0 0,0 0-4 0,0 0 6 16,0-2-2-16,0 2 1 0,0 0 0 0,0 0-4 16,0 0 0-16,0 0 0 15,0 0 4-15,0 0-1 0,0 0 0 0,0 0-2 16,0 0-2-16,0 0 3 0,0 0-3 0,0 0-7 0,0 0-5 15,0 0-18-15,-1 0-26 0,-2-1-40 0,-1 1-49 16,-1 0-64-16,-3 0-176 16,-2 4-619-16,1-2-644 15</inkml:trace>
  <inkml:trace contextRef="#ctx0" brushRef="#br0" timeOffset="34951.8895">4691 10108 2103 0,'0'0'207'0,"0"0"-16"15,0 0-36-15,0 0-17 0,0 0-19 0,0 0-18 16,0 0-33-16,0 0-30 0,0 0-22 0,0 0-4 15,0 0 2-15,0 0 6 0,0 0 9 0,0 0 5 16,29 49-4-16,-18-32 1 0,-1 5 1 16,-1 1-6-16,2 2 2 0,-3 3-1 0,1 4 0 15,-1 1 0-15,0 3-4 0,0 1 2 0,-5 3-6 16,3 0 1-16,-5-1 0 0,0 1-2 16,0-6-3-16,-1 0-6 0,0-3 0 15,0-2-4-15,2-1 5 0,-1-3 5 0,-1-4-6 16,1-1 4-16,0-3-5 0,2-2-6 15,-3 0 5-15,1-3-3 0,0-4 4 0,2 1-1 0,-2-3-4 16,0-1 1-16,1-3-4 0,-2 1 4 0,1-2 1 16,-1-1 3-16,0 0 4 0,0 0 0 15,0 0 6-15,0 0 0 0,0 0 0 0,0 0 7 0,0-1-10 16,0-1-2-16,0 0-2 0,0-1-11 0,0-3 1 16,0 0-14-16,0-3-18 0,0 0-33 15,0 0-49-15,-1-3-73 0,1 1-161 0,-2 3-646 16,2 1-725-16</inkml:trace>
  <inkml:trace contextRef="#ctx0" brushRef="#br0" timeOffset="35378.2972">5533 10494 1655 0,'0'0'207'16,"0"0"-1"-16,0 0-13 0,0 0-12 0,0 0-19 15,0 0-32-15,0 0-23 0,0 0-20 0,0 0-15 0,0 0-18 16,0 0-13-16,0 0-13 0,0 0-9 15,0 0 5-15,92-9 4 0,-89 21 7 0,2 3 4 16,-3 1 0-16,-2 3-2 0,0 1-5 16,1-1-1-16,-1 2-3 0,0 1 0 0,-1 0 0 15,-3 2-5-15,0 1 0 0,2-2-4 0,0 0-1 32,-4-2 4-32,4-1-11 0,1-1 1 0,1-3-6 15,0 0-4-15,0-2 5 0,0-2-2 0,1-3 3 0,1-2 0 0,5 0 0 0,-3-1 1 16,2-1 1-16,1-2 4 0,0-1-1 0,6-2 3 15,0 0-2-15,0 0-4 16,4-6 1-16,-2 0-2 0,3-2-2 0,0-1 2 16,-3-1-10-16,2-2-6 0,2 1-14 0,-6-4-18 0,5 1-27 15,-5-5-52-15,1 1-90 16,0-2-249-16,-5 4-649 0,-5 6-581 0</inkml:trace>
  <inkml:trace contextRef="#ctx0" brushRef="#br0" timeOffset="35627.3566">5614 10113 2422 0,'0'0'122'0,"0"0"-7"0,0 0-14 15,0 0-10-15,0 0-8 0,0 0-17 16,0 0-20-16,0 0-13 0,0 0-21 0,0 0-11 15,0 0-12-15,0 0-12 0,0 0 5 0,0 0-2 16,-9-21-56-16,10 27-124 0,4 0-286 16,-2 0-584-16,-2-4-118 0</inkml:trace>
  <inkml:trace contextRef="#ctx0" brushRef="#br0" timeOffset="36184.8525">6562 10373 955 0,'0'0'264'0,"0"0"15"0,0 0-33 0,0 0-11 0,0 0-23 0,0 0-25 0,0 0-24 0,0 0-20 15,0 0-19-15,0 0-19 0,0 0-18 16,0 0-17-16,0 0-13 0,-22-1-10 0,22 1-6 15,0 0-3-15,0 0-5 0,0 0-5 0,0 0 0 0,0 0-2 16,0 0 0-16,0 0 2 16,0 0-3-16,0 0 0 0,0 0-1 0,2 0 0 15,3 0 0-15,-1 0-2 0,5 0 0 0,1-1-3 16,7-2-5-16,-2 1 0 0,6 1 1 0,5-1-1 16,-3 0-1-1,5-1-3-15,-3 0-4 0,5 2-2 0,-2-2 1 16,1 0-1-16,-4 1 0 0,2-1 1 0,-4 0-3 0,1 2 2 15,-5-2-1-15,-2 1 2 0,-1-1 1 0,-4 2-3 16,-3 0-2-16,-2 0-1 0,-3 1 0 0,-3 0 3 16,-1 0 1-16,0 0 3 0,0 0-6 0,0 0 3 15,0 0-2-15,0 0-2 0,0 0 3 0,0 0-3 16,0 0 1-16,0 0 0 0,0 0-8 0,0 0-4 16,0 0-13-16,0 0-29 0,-1 0-46 0,-3 0-34 15,-2 2-91-15,-4 4-198 0,1-2-597 16,4-1-634-16</inkml:trace>
  <inkml:trace contextRef="#ctx0" brushRef="#br0" timeOffset="36617.7501">6552 10608 1370 0,'0'0'776'0,"0"0"-599"15,0 0-50-15,0 0-10 0,0 0-2 0,0 0 1 16,0 0-14-16,0 0-13 0,0 0-18 0,0 0-12 16,0 0-9-16,0 0-10 0,0 0-5 0,0 0-8 15,-10 2-5-15,15-2 3 0,-2 0 5 0,5 0 4 16,2 1 0-16,3-1-4 0,3 1-8 16,0 0-3-16,1-1 0 0,4 2-4 0,0-1-1 15,1 0-3-15,4 0-7 0,1-1 6 0,0 0-4 16,3 0 2-16,0 1 1 15,0-1-5 1,-2 0 2-16,-2-3 0 0,0 0 0 16,-3 0 1-16,-1 0-4 0,-2-1 0 0,-2 2-1 0,-3 0 2 0,-5 0 1 0,-4 1 1 0,-2-1 2 15,-1 1-2-15,-2 0 4 0,-1 1 2 0,0 0 2 16,0 0 1-16,0 0-4 0,0 0-2 16,0 0-1-16,0 0-4 0,0 0 5 0,-1 0-3 0,1 0-2 15,-1 0-3-15,-1-1-8 0,-1 1-19 0,1 0-30 16,-1 0-46-16,-3 0-85 0,-3 2-180 0,4 1-682 15,0-2-646-15</inkml:trace>
  <inkml:trace contextRef="#ctx0" brushRef="#br0" timeOffset="42171.95">8257 10065 146 0,'0'0'365'0,"0"0"22"0,0 0-33 0,0 0-21 0,0 0-39 16,0 0-58-16,0 0-33 0,0 0-29 0,0 0-23 0,0 0-22 0,0 0-26 16,-85-2-17-16,79 1-9 0,5 1-13 0,-1 0-5 15,1 0-6-15,1 0-10 0,0 0-3 0,0 0-8 16,0 0-7-16,0 0-2 0,0 0-9 0,0 0-5 15,0 0-4-15,2 0-3 0,1 3 5 16,4-2 2-16,5 1 7 0,0 0 4 0,9 2 8 0,8-2 11 16,9 0 3-16,10-1 3 0,6-1-6 15,10-1-8-15,8-4-5 0,6-2-5 16,0-1 0-16,-4 2-5 0,0 0-1 0,-5 0-4 16,-7 2-7-16,-6 0-1 0,-10 0-3 15,-7 0 2-15,-6 1 2 0,-6 0-1 16,-6 2 1-16,-4 1-6 0,-8 0 4 0,-4 0-1 0,-4 0 0 0,-1 0 4 15,0 0-5-15,0 0-1 0,0 0-1 16,0 0-2-16,-1 0 4 0,1 0 1 16,-1 0-1-16,-1 0-5 0,-4 0-10 0,1 1-16 15,-6 2-34-15,-4-2-42 0,1 1-72 16,-3-1-131-16,6 0-383 16,2 1-656-16</inkml:trace>
  <inkml:trace contextRef="#ctx0" brushRef="#br0" timeOffset="42445.2469">8695 10078 2310 0,'0'0'364'0,"0"0"-150"0,0 0-67 0,0 0-24 0,0 0-26 0,0 0-21 0,0 0-25 0,0 0-19 0,0 0-19 0,0 0 3 15,0 0 0-15,0 0-1 0,0 0 6 0,0 0-3 16,49 78 0-16,-39-56 6 0,1 3-1 15,-1 3-3-15,-1 2-5 0,1 2-2 0,-3 1-1 0,-3-1 2 16,-1 4 3-16,2-2-8 0,-2-4 0 16,2-1-6-16,-1-4-3 0,-3-2 5 15,3-3-3-15,0-2 7 0,-2-3-1 16,2-1-5-16,0-1 0 0,-1-2-3 0,2-1 1 16,-1-3 3-16,-2 0-1 0,3-1-9 0,-3-1-22 0,0-3-35 15,4-1-57-15,-1-1-109 0,4 0-274 16,-2 0-628-16,-4-2-517 15</inkml:trace>
  <inkml:trace contextRef="#ctx0" brushRef="#br0" timeOffset="42741.9997">9282 10226 2703 0,'0'0'191'0,"0"0"-29"0,0 0-39 0,0 0-33 16,0 0-22-16,0 0-26 0,0 0-22 15,0 0-11-15,0 0 1 0,0 0 5 0,0 0 6 16,0 0 4-16,0 0-3 0,68 92-1 16,-63-70-6-16,2 3-3 0,-1 0 2 0,-1 0-5 15,-2 0 4-15,3-1-5 0,-4-1-2 0,-1-2 1 16,2-1-2-16,-1-5 10 0,-2-1-7 16,0-1-3-16,1-5-1 0,-1-1-12 0,1-1 7 15,-1-3-14-15,0-1-20 0,0-2-24 0,0 0-39 16,0 0-31-16,0-2-124 0,0-4-370 0,-1-1-577 15,2 4-22-15</inkml:trace>
  <inkml:trace contextRef="#ctx0" brushRef="#br0" timeOffset="42866.8665">9222 9890 1809 0,'0'0'246'0,"0"0"-33"0,0 0-35 0,0 0-41 0,0 0-43 0,0 0-40 0,0 0-32 0,0 0-20 0,0 0-17 0,0 0-5 0,0 0-10 0,0 0-106 0,0 0-377 16,0 0-1011-16</inkml:trace>
  <inkml:trace contextRef="#ctx0" brushRef="#br0" timeOffset="43979.4172">9794 10265 1682 0,'0'0'285'0,"0"0"-8"0,0 0-89 15,0 0-32-15,0 0-11 0,0 0-15 0,0 0-15 0,0 0-21 0,0 0-17 0,0 0-15 0,0 0-17 0,0 0-9 0,0 0-14 0,127-84-4 16,-108 84-1-16,0 4-4 0,0 4 4 0,1 3-8 15,-1 0-3-15,-1 5-3 0,-2 0-3 0,-2 5 4 16,0 1 2-16,0 1 1 0,-4 1-1 0,-4 1-2 16,0 1 1-16,-2 0 0 15,0-1 1-15,-3-2 0 0,-1-3-3 0,0-1 3 16,1-4-2-16,-6-2 5 16,0-1 3-16,-1-3 2 0,0-1 2 0,-1-1-5 0,-2-2 0 0,1 0-1 15,1-2 2-15,-1-2 1 0,0-1 1 0,0 0 1 16,3 0 0-16,0-1 0 0,1-3-1 0,1-2-2 15,0-2-3-15,1-3-5 0,2-2-3 0,0 0-2 16,2-2-2-16,2-1 2 16,0-1 1-16,4 0 2 0,0 1-1 0,3 0-2 15,-1-2 0-15,2 4-2 0,0 0 1 0,4 1 1 16,1 1-1-16,0 0 2 0,5 2-7 16,0 2 3-16,1 0 2 0,0 2 2 15,-1 2 3-15,1 1-2 0,-2 2-3 0,-2 1 0 0,-1 0-2 16,-1 1 2-16,0 5 1 0,-1 1-1 0,-1 1 2 15,-1 1-2-15,-1 4-2 0,0-2 0 0,0 3 3 0,-3 0-1 16,-1 1 0-16,-2 1 1 16,-1 0-2-16,-3 2 1 0,0 0 2 15,-1 3 0-15,-2-3 2 0,0-1-3 0,-3-3-2 16,0-2-1-16,-1-1 1 16,-2-3-1-16,4-3-1 0,-1-2 3 0,0-1-4 0,1-2 6 0,2 0 3 0,0 0-6 0,0-4 2 15,0-3-6-15,0-1-4 0,0-2-2 16,0 0-4-16,0-2 1 0,6 0 3 0,-2-2 5 15,5-3 3-15,-2-1 0 16,1-2 1-16,1 0-1 0,2 0 4 16,1-1 1-16,0 0 0 0,-1 3 0 0,1 0-4 15,-1 3 1-15,2 4-1 0,1-1 0 0,-2 3 3 0,-1 2-1 0,2 2-2 16,-2 1 1-16,1 3-6 0,2 1 0 16,-1 0-2-16,2 7-2 0,0 3 1 0,0 3-1 15,-2 2 3-15,1 2 3 0,0 3 2 0,-2-1 3 16,0 1 2-16,-2-2 1 15,4 2-2-15,-1-3 3 16,1-2-1-16,2-3 1 0,1-1 3 0,0-4 0 0,4-2 1 16,0-4 0-16,2-1 2 0,1-3 1 0,1-4 0 0,-4-2 2 15,-3-1-1-15,2-1 1 0,-4-2 0 16,-1-1-3-16,-1-1 2 0,0 0 0 0,-2-2-5 0,2-1 1 16,-1 0-4-16,-1-2 4 0,0-2 2 15,-2 2 0-15,-2 0 1 0,-1 1-3 16,-2 1-1-16,-2 2 1 0,-1 2 3 0,-2 4 2 15,0 2 1-15,-1 1 5 0,-3 1-7 0,-2 3 1 0,-1 1-4 16,-3 2-6-16,-4 0 2 0,-3 3-4 0,-3 5 0 16,-1 4 0-16,-2 1-1 0,2 4 2 15,2 1 2-15,2 2 0 0,2 0 1 16,2 3-3-16,5-2-3 0,2 1 0 0,3 0 2 16,3 1-1-16,0-3 4 0,3-2 2 0,4 0-4 15,4 0 2-15,3-3-2 0,2-1 1 0,5-1 3 16,4-2 0-16,5-2-2 0,3-3-5 15,4-2-11-15,1 0-23 0,5-1-34 0,1-1-60 0,4 0-157 16,-12-2-525-16,-10 2-482 16</inkml:trace>
  <inkml:trace contextRef="#ctx0" brushRef="#br0" timeOffset="44753.7161">12715 10382 1938 0,'0'0'168'0,"0"0"-6"0,0 0-27 16,0 0-6-16,0 0-1 0,0 0-3 0,0 0-15 15,0 0-7-15,0 0-15 0,0 0-15 0,0 0-12 16,0 0-17-16,0 0-11 0,-67-113-11 15,49 111-4-15,-4 2 2 0,-1 0-2 0,-9 1 3 0,-5 5 1 16,0 3 0-16,1 2 1 0,-2 1-3 16,6 2-4-16,1 1-1 0,4 0-6 0,6 2-2 15,6 1-2-15,2-1-1 16,5 1-1-16,3 2-2 0,5 0-1 0,0-1-3 16,8-1 6-16,7 0 0 15,5-4 1-15,7-1 5 0,5-2-4 0,6-4 3 16,3-4 1-16,2-1-1 0,0-2 2 0,-5-2-7 0,0-4 0 0,-6-1 1 15,-2 0-2-15,-3-2 4 0,-3-1 1 0,-5-2 2 16,-5 1-1-16,-1-3 3 0,-5 1-4 16,-1 1 1-16,-3-1 3 0,-3 0-5 15,-1 1 1-15,0-1-1 0,0 1-4 16,-4 1 3-16,-1 2-1 0,-2 2-2 0,2 1 2 0,0 2-5 0,1 2 0 0,-1 2-3 16,1 0-3-16,-3 0 0 15,2 6 0-15,-1 3 2 0,1 3 0 16,0 2 2-16,2 2 1 15,1 2-1-15,2 2 3 0,6-1-4 0,3 3 4 0,2-2 0 16,8-3-4-16,1-1 9 0,1-2-4 0,6-3 2 16,-1-4 0-16,3-1-2 0,1-5-1 0,1-1 0 0,-1 0 2 0,1-8 0 15,-4-2-1-15,-1-3 2 16,-2-3-3-16,0-1 4 0,-3-3-1 0,0-3 1 16,-3-1 1-1,0-4-7-15,-2 0 5 0,2-4-2 0,-3 0 0 16,1-1 4-16,0 0 0 0,-2-2 1 0,-2 0-1 0,0 2 1 15,-3 1-2-15,-2 3-2 0,-5 5 6 0,1 2-3 0,-5 7 4 0,2 1 4 16,0 6-6-16,0 3 6 0,-1 3-3 0,0 2-5 16,0 0-1-16,-3 6-9 0,-1 6-1 15,-2 5 1-15,1 6 2 0,-2 5 7 0,1 2-2 16,4 5 2-16,3 2-4 0,0 0 3 16,1 2-5-16,4 0 1 15,1 1 3-15,2 0-8 0,1-3 6 0,-1 0 0 0,1-3-2 0,1-1 6 16,-2-5-5-16,1-4-2 0,0-2-6 15,0-5-23-15,-4-2-12 0,0-4-27 0,-3-2-33 16,1-5-28-16,-2-1-44 0,-1-3-60 0,0 0-37 16,0-5-278-16,0 0-432 0,0 1-199 15</inkml:trace>
  <inkml:trace contextRef="#ctx0" brushRef="#br0" timeOffset="44987.4074">13086 10331 1826 0,'0'0'383'0,"0"0"-103"0,0 0-87 0,0 0-40 0,0 0-53 16,0 0-22-16,0 0-7 0,0 0-3 16,0 0-10-16,0 0-8 0,122-37-8 0,-88 37-10 15,1 0-4-15,0 0-8 0,-1 0-3 0,-3 0-1 16,-1 0-6-16,-2 0 4 0,-3 2-7 0,-3-2-2 16,-3 0 1-16,-1 0-6 0,-6 0 3 15,-1 0-2-15,-4 0-5 0,-3-2-5 0,2-3-19 16,-4 1-35-16,0-3-58 0,3 0-104 0,-2-2-271 15,-2 3-611-15,-1 2-301 0</inkml:trace>
  <inkml:trace contextRef="#ctx0" brushRef="#br0" timeOffset="47145.9355">14686 10221 562 0,'0'0'399'0,"0"0"43"0,0 0-89 0,0 0-26 0,0 0-37 16,0 0-53-16,0 0-53 0,0 0-36 0,0 0-32 15,0 0-22-15,0 0-11 0,0 0-26 16,0 0-18-16,-70-106-16 0,63 106-17 0,2 6 0 0,-3 3-4 15,-2 5 0-15,-2 3 2 0,-2 3-3 0,2 2 4 16,1 3-2-16,1-2 3 0,0 1 1 16,2 0-2-16,3 2 1 0,-1-2-3 0,5 0 1 15,0-1 1-15,1 1-2 16,1-1 4-16,8 1-1 16,2-4-2-16,6-3 2 0,-1 0-2 0,10-7 8 0,3-2 1 0,4-4 1 15,5-3 0-15,-1-1-3 0,3-3-2 0,-1-7 2 0,1 1 0 16,-7-5 0-16,-3-2-1 0,-2-3 1 0,-7 1-2 15,-1-3 2-15,-4 0 2 0,-3 1 0 16,-5-2 2 0,-4-1-4-16,-2 1-2 0,-2 0-1 0,0 3-3 15,-2-1 2-15,-1 5-1 0,-4 4 0 0,-1 1-2 16,2 5-2-16,-1 0-2 0,0 3-2 0,3 2 0 0,-4 0-2 0,3 2-4 0,-3 7 0 16,-1 3 0-16,0 3 3 0,-2 2 4 15,1 3 1-15,3 0 0 0,3 1-2 0,1 0 0 16,3-1-1-16,0 2 3 0,5-1 0 15,4 1 0-15,3 0 3 0,6-1-5 0,0 0 0 16,4-2 1-16,2-5-1 0,4-3 6 16,2-4-2-16,0-4-3 0,0-3 1 0,1 0-3 15,-1-4 2-15,-1-6 1 0,-6 0-1 0,3-4 2 0,-4-1-2 16,-1-2-2-16,-6-3-1 16,2-1 4-16,-6 0 2 0,-1-1 0 0,-1-1 1 0,-5 0-4 15,1 0-1-15,-4 0 2 16,-1 0 0-16,0 0 4 0,-6 1-2 0,2 3-1 0,-5 1 0 15,5 2-4-15,-3 4 3 0,0 1 2 0,4 5 0 16,-3 2-1-16,2 2-4 0,3 2-4 16,-2 0-8-16,-2 0-2 0,3 3 2 0,-1 6-2 0,-2 2 4 15,4 1 2-15,2 5 3 0,-1 0 3 0,6-1 2 16,4 2 4-16,4 0-1 0,5 0-1 16,4-2-1-16,6-3 1 0,3-2 1 15,5-2 3-15,-3-1-1 0,6-4 1 16,-7-4-4-16,3 0 2 0,-3-4-3 0,2-7-3 0,-3-3 2 15,-1-4-8-15,-2-3 2 0,-2-4-2 0,-1-2 6 0,-3-3 5 16,-4-3 2-16,1-2 3 16,-4-3-5-16,-2-3 0 15,-4 0-1-15,-2-3 4 0,-4 1 1 0,-3 2 1 16,-1 2 4-16,-5 6-2 0,-4 3 2 0,-2 5 3 0,-4 5 1 16,4 6 4-16,1 2-2 0,-1 6-5 0,1 2-5 15,1 4-4-15,-2 1-2 0,0 8 0 0,1 6 2 0,-3 3 1 16,1 4-3-16,-2 3 0 15,7 1-4-15,-2 2 5 0,3 5 0 0,4 1 2 16,1 3 1-16,1 3-6 0,1 2 2 0,3 3 0 0,4-1 1 16,1 0 3-16,2 0-1 0,-1-4-1 0,2 0 2 15,5-8-6-15,0-6 0 16,0-6 3-16,3-6-2 0,0-6 4 16,2-5-3-16,2-3 2 0,-3-6-1 0,0-4 3 0,0-2 3 0,-1-2-6 15,0-1 2-15,-1-1-4 0,-5-1-1 16,3 1 4-16,-5 1-1 0,0 1 3 0,-3 3 0 15,-1 1-3-15,-4 3 1 0,1 2-2 0,-3 2 3 0,-2 1 1 16,0 2-2-16,0 0-5 0,0 0-13 0,0 0 0 16,0 3-2-16,0 2 9 0,0 4 10 15,0 0 0-15,0 0 0 16,0 5-2-16,0-1-6 0,0 0 8 0,1 0 0 16,1 1 3-16,3-3 2 15,-1 1-7-15,4-2 3 0,0 0-2 0,3 0 4 0,2-3-1 0,1-2 0 16,3-1-1-16,3-2-5 0,-2-2 6 0,-1 0-4 0,2 0 5 15,-1-3-1-15,1-3 0 0,-4-1 3 16,1-1-6-16,-3-1 3 0,2 1 1 0,-4-3-1 16,-1 0 4-16,0-2 3 0,-1-1-5 15,-4 0 4-15,2-2-3 0,-5 2 0 16,2 4 2-16,-2 2-5 0,-2 3 2 16,0 0-7-16,0 2 7 0,-2 0 2 0,-2 3-3 15,2 0 2-15,-4 0-11 0,2 0-3 0,-3 5-2 0,2 2 3 0,-3 2 3 0,3 2 4 16,1 2 0-16,4 1-1 0,0 2 0 15,0-1-3-15,6-2 6 16,4 2 4-16,1-3-3 0,2 2 0 0,7-1-6 16,2-2-4-16,6-3 6 0,2-1 0 0,3-4-4 0,3 0-3 15,-1-3-13-15,-3 0-6 0,-2 0-1 0,0-4 0 16,-3-1 10-16,-3-3 3 0,-4 0 4 16,1-4 2-16,-1 3 4 0,-1-4 3 0,-2 3 3 15,-3-2 6-15,0 0-3 0,-2-1 1 16,-2 0 0-16,-3 1-2 0,0-1 5 0,-3 0 1 0,0 3 5 15,-3 0 3-15,-1 4-5 0,0 0 4 0,0 2-4 16,-2 0-1-16,-1 2 1 0,-1 2-7 16,-3 0-3-16,2 0-2 0,-3 3-1 0,-1 4 2 15,4 1-2-15,-1 2 1 0,2 1-3 0,3 3 1 16,1 1-1-16,0 0-3 0,6 2 9 0,4-2-4 16,3 2 4-16,4-2 0 0,4-1-4 15,-2-1 7-15,7-2-8 0,-2-2 7 0,2-3-7 16,2-4-4-16,0-2 2 0,4 0-6 0,-1-3 4 15,2-6 4 1,-2-2 2-16,3-3 2 0,-2-1 0 0,2-2-2 16,0-3 0-16,-2-1-1 0,-1-4 3 0,0-4 0 15,-4-3 3-15,-2-2-1 0,-4-3 0 0,-1-2 1 0,-1 0 0 0,-7-1 3 16,-2-2-1-16,-1 4-4 0,-6 2 1 0,-3 3-6 16,0 5 8-16,-7 6 3 15,-3 1 3 1,-2 5 5-16,0 3-4 0,0 5 1 15,1 0 0-15,-1 5 0 0,2 1-2 0,1 2-5 0,0 2-1 0,-1 7-6 0,3 4 1 0,-1 5 3 16,-1 4-1-16,2 2 7 0,1 5-5 0,2 1-5 0,0 4 0 16,-2 4-6-1,5 1 8-15,-2 1 2 0,0 3 0 0,0 1 2 0,1-2-4 16,1 0 0-16,1-5-1 0,-1-7 1 0,5-3 1 0,5-6-2 16,2-7 2-16,-1-2-3 15,3-4 3-15,2-2 2 0,-2-3 3 0,4-2 1 0,-3-1-1 0,4-5-1 16,0-2-1-16,-3-2-3 15,4-3 3-15,-2 1 0 0,1-3 2 16,-2-1-3-16,4 1-2 0,-2 0 0 0,-5 2-3 0,2 1 5 0,-4 3-2 16,-3 3-3-16,1 1 0 15,2 3-6-15,-3 1 3 0,4 0 0 0,3 7 0 16,-3 2 5-16,5 3-2 0,-4 2 0 0,1 0-1 0,-1 2-1 16,1 0 3-16,-1 0 1 0,0 0 2 0,1-1-3 15,-3-1 0-15,0-4 2 16,-1-1-1-16,0-2 4 0,3-2 1 0,0-1-3 0,2-2 1 0,4 0-1 15,2-2 2-15,2-3 1 16,1-3 0-16,0-1-2 0,0-3-7 0,1-1-11 16,-4-1-21-16,1-2-36 0,-2-1-73 0,-3-2-253 15,-4 3-692 1,-5 4-626-16</inkml:trace>
  <inkml:trace contextRef="#ctx0" brushRef="#br0" timeOffset="61673.8877">19667 10231 0 0,'0'0'0'0,"0"0"0"0,0 0 254 0,0 0-6 0,0 0-12 0,0 0-7 0,0 0-11 15,0 0-13-15,0 0-25 0,0 0-34 16,0 0-32-16,0 0-26 0,8-62-20 0,-8 59-8 16,0 0-5-16,0 0-2 0,0 1 0 0,0 0-3 15,-1-1-1-15,-1 1-1 0,0 0 2 16,2 0 3-16,-4-1 0 0,0 1-1 0,2 0-4 15,0 0-5-15,-2 1-2 0,1 0-4 0,1 0 0 16,-2-1-2-16,1 1 0 0,1 0-3 0,-1 0-5 16,1 0-2-16,-2 0-4 0,2-1 2 15,1 1-3-15,-2 1 0 0,2-1 1 0,0 0-5 0,-1-1 1 16,2 2-3-16,-1-1-4 0,0 1 1 16,1 0-7-16,0 0-1 0,0 0-4 15,0 0-2-15,0 0 5 0,0 0-2 0,0 0 2 16,0 0-2-16,0 0-1 0,0 0-2 0,0 0 1 0,0 0 2 15,0 0-1-15,0 0 1 0,0 0-1 0,0 0-2 16,0 0 3-16,0 0 2 16,0 0 2-16,0 0 1 0,0 0-4 0,0 0-2 15,0 0-1-15,0 0 0 0,0 0 2 0,0 0 2 16,0 0-2-16,0 0 0 0,0 0 0 0,0 0 0 16,0 0 0-16,0 0 3 0,0 0-2 0,0 0-1 15,0 0-1-15,0 0-2 0,0 0 2 0,0 0 1 16,0 0 3-16,0 0-3 0,0 0-1 15,0 0-2-15,0 0 0 0,0 0 0 0,0 0-2 16,0 0-2-16,0 0-2 0,-1 0-5 0,-1 0-6 16,-1 4-8-16,0-2-14 0,2 2-12 15,-3 1-16-15,-1-1-13 0,3 3-21 0,-2-2-35 16,1 1-58-16,1-1-110 0,1 2-200 0,-1-2-262 16,1-1 32-16</inkml:trace>
  <inkml:trace contextRef="#ctx0" brushRef="#br0" timeOffset="63237.2203">19658 10204 0 0,'0'0'0'0,"0"0"0"0,0 0 0 0,0 0 315 16,0 0 15-16,0 0-13 0,0 0-23 0,0 0-33 15,0 0-33-15,0 0-26 0,0 0-22 0,0 0-14 16,0 0-12-16,0 0-13 0,21-61-16 0,-24 55-22 15,-2 2-15-15,1 0-18 0,-4 0-16 16,-1-1-10-16,-2 2-8 0,-5 0-9 0,-3 3-2 16,-4 0-1-16,-3 0-2 0,-2 3 2 15,-6 3 0-15,-2 1-2 16,0 3 1-16,-4 3-3 0,3 2-4 0,-2 2 1 0,4 4-5 16,1 1-1-16,3 2-3 0,0 2-4 0,4 1 3 15,1 1-4-15,6-3 0 0,2 4 0 0,6-5-5 16,7-1 0-16,4-2-1 0,1-2 1 15,5 0 2-15,7-4 2 0,4-1 3 16,7-3 3-16,3-4 3 0,5-1 0 0,3-4 0 16,2-1 2-16,1-1-7 0,2 0 1 15,-1-6-1-15,-3-1-1 0,-1-1 3 0,-4-4 0 0,-4-1-2 0,-5-1 3 16,-1-2 0-16,-3 0 1 0,-4-1 2 0,-3 0 0 16,0-2-2-16,-5 1 3 0,0-2-1 15,-2 1-3-15,-3 1 7 0,0 1-8 16,-1 3-3-16,-3 2 2 15,-2 0-7-15,1 4 4 0,-2 0 0 0,1 5-2 16,1 0 1-16,-1 2-4 0,2 1-3 0,-4 1-4 0,1 7-1 0,-1 4 0 0,-2 4 3 16,-1 2 4-16,1 4-5 0,4 1 5 0,2 1 0 15,4 2-2-15,0 1 8 0,6 2-4 16,8 1 1-16,3 1 1 16,7-1-6-16,5-3 3 0,3-3-1 0,4-4 0 0,3-2 4 15,2-5-2-15,2-2 1 0,0-4-5 0,2-4 1 16,-4-3-6-16,0 0-3 0,0-8 5 0,-2-2-5 15,-2-2 8-15,-1-5 4 0,-1 0-1 16,-3-3 5-16,-3-2-1 0,-3-1 0 0,-2-2 1 0,-6-3-1 16,-1 3 0-16,-6-2-1 0,1 3 2 0,-4 1 1 15,-6 2 1-15,-1 3 2 16,-1 3-3-16,0 3 4 16,-2 0-5-16,-3 4 0 0,-1 1 1 15,-4 2-11-15,1 2 8 0,-2 1-4 16,-1 2 0-16,-1 1 5 0,-2 7-5 0,0 3 1 0,0 5 0 0,0 1 2 0,1 5-4 0,2 2-1 0,4 1 2 15,5 1-5-15,3 4 5 0,0-3 1 0,3 1-2 16,7-1 7-16,6-3-4 0,1-3-1 16,8-4 4-16,1-3-9 15,5-3 6-15,4-6-2 0,0-3 0 0,3-2 6 16,1-2-4-16,-1-8 1 0,-4-2-3 0,1-3-1 16,-2-2 1-16,-2-3 0 0,-2-5 4 0,-1-2-3 0,-2-6 4 15,-3-1-3-15,0-3-3 0,-4-5 5 16,2 1-1-16,-2-5 3 15,-2-1 3-15,-3 1-5 0,-2 0 4 0,-4 2 0 16,-4 3 1-16,-3 5 5 16,-1 4-2-16,-7 6 5 0,-2 4-3 0,-2 4 5 0,1 5-3 0,0 4-3 0,1 4 4 15,3 3-12-15,-2 2 0 0,4 0-3 0,-2 10-8 16,2 3 8-16,-2 7-1 0,3 5 3 0,0 4 0 16,1 5-5-1,2 3 1-15,0 4-3 0,5 1-1 0,-3 2 4 0,3 3-1 16,-1 2 4-16,-3-2-1 0,0-2-2 0,1-3-5 0,1-4-14 15,1-4-10-15,-1-7-13 0,4-5-13 0,-2-6-14 16,2-4-19-16,-3-3-17 16,1-6-22-16,-2-1-3 0,3 0 4 0,-4-4-9 0,6-6 7 0,-5-4 2 15,4-3 19-15,-4-2 38 0,1-1 29 16,-1-1 27-16,-2-1 10 0,-1 1 5 0,0 0 9 0,0 1 11 16,-1 1 27-16,-2 1 24 0,0 0 22 15,2 2 15-15,1-1-8 0,0 3-8 16,3 1-13-16,3-2-15 0,4 2-11 0,1 0-6 0,3 1 0 15,2 1 2-15,5 3 4 0,-2 1-2 0,4 3-5 16,3 1-5-16,-2 1-4 16,4 0-4-16,-4 4-3 0,4 3-5 0,-3 1-1 0,-1 3-6 15,-5 0-5-15,-1 2-3 0,-2 2-5 0,-2 1 0 16,-1 1-1-16,-2 1 2 16,-1 5-2-16,-3-3-2 0,-2 1 1 0,1 0-3 15,-2-1 4-15,-3-1 0 0,1-4 0 0,0 1 1 0,-1-4-4 16,1 0-5-16,-2-3-17 0,0-1-28 15,0 0-45-15,0-3-60 0,0-4-103 0,0-1-159 16,0 0-554-16,-2 0-609 16</inkml:trace>
  <inkml:trace contextRef="#ctx0" brushRef="#br0" timeOffset="63397.2075">21194 9944 1792 0,'0'0'246'0,"0"0"-7"0,0 0-100 0,0 0-40 0,0 0-30 0,0 0-36 0,0 0-41 0,0 0-19 0,0 0-5 0,0 0-1 0,0 0-91 0,0 0-296 16,0 0-1056-16</inkml:trace>
  <inkml:trace contextRef="#ctx0" brushRef="#br0" timeOffset="64980.1372">21722 10288 767 0,'0'0'385'0,"0"0"-20"0,0 0-110 0,0 0-20 0,0 0-12 0,0 0-18 16,0 0-25-16,0 0-29 0,0 0-30 0,0 0-31 0,0 0-27 0,0 0-25 16,0 0-21-16,0 0-12 0,0 0-5 15,-2-10 6-15,-1 20 3 0,1 2 8 0,0 3 3 16,1 1-5-16,1 3 0 0,0-1-5 0,0 2-3 16,0 0 3-16,1 1-1 0,1 1-1 15,3-1-3-15,-2-1 1 0,4-2-2 0,-2-2 4 16,3-2 6-1,2-3-6-15,3-1 2 0,2-2-1 16,0-2-4-16,3-3 7 0,2-2-1 0,-1-1 2 0,-3 0 1 0,0-3-2 0,-1-3-1 16,-1-1 0-16,-3-1 1 0,-1-1 2 15,0-1 1-15,0-1-2 0,-3-1-1 0,-3 0 0 0,2-2-2 16,-1 1 2-16,-4 2 1 16,2-1-2-1,-1 3 0-15,-2 2-3 0,1 1-3 0,-1 2 3 16,0 2-2-16,0 2 1 0,0-2 0 0,0 2-9 0,0 0-4 0,0 0-7 0,0 2-1 0,0 3 4 15,0 2 2-15,0 2 4 0,-3 4 1 0,1-1 3 16,1 2 0-16,0 0 3 16,1 0 2-16,0-2-4 0,0-1-2 15,0 1-1-15,1-3-6 0,5 0 8 0,-3 0-2 16,4-3 3-16,-2 0 3 0,3 0-4 0,1-3 4 0,-1 0-1 0,-1 0 1 16,1-2-1-16,0-1-3 0,0 0 1 15,1 0-8-15,2-2 9 0,-1-4-1 0,1-1 3 0,1-1 6 16,-1-3-10-16,2 0 1 15,1-1-4-15,0-1-2 0,-4 0 6 0,0-1 0 16,0-1 2-16,-3 0 2 0,-4 2-5 0,3-1 0 16,-4 1 3-16,0 3 2 0,-1-1 0 0,0 1 0 0,1 1-4 15,-2 0-7-15,0-1 8 16,0 1 0-16,0 0 3 0,0 1 5 16,0-1-8-16,-2 0-1 0,2 2-2 0,2-4-2 0,-2 1 5 0,0 0 0 15,0-2 2-15,3-1-2 16,-1 0 1-16,1 1 0 0,0 0-1 0,1 0 4 15,-2 0-3-15,0 2 4 0,2 0-7 0,-2 3-1 16,0 0 4-16,-1 1-1 0,3 1 5 0,-3 1 4 16,0 2-7-16,-1-1-2 0,1 1-1 0,-1 1 3 15,0 1 1-15,0 0 2 0,0 0 0 0,0 0-4 16,0 0 2-16,1 0 1 0,-1 0 0 0,0 0 5 16,0 0-5-16,0 0 3 0,0 0-3 0,0 0-6 15,0 0 12-15,0 0 0 0,0 0 1 16,0 0 0-16,0 0-7 0,0 0 1 0,0 0-5 15,0 0 3-15,0 0-4 0,0 0-4 0,0 0 0 16,0 0-7-16,0 0 1 0,0 1 0 0,0 1 3 0,0 2 8 16,-1 1-6-16,0 2 3 15,-1 3-1-15,-2 0-4 0,3 1 6 0,0 1 0 16,-1 0 0-16,-1-1 1 0,0 1-2 16,2 1 2-16,1-1-1 0,-1-1 5 0,1 0-5 15,-1 0-2-15,1-1 0 0,-1 1-7 0,1-1 9 16,0 1 0-16,0-1 2 0,0 0 4 0,0 1-8 15,0-1 3-15,0 2-4 0,0-2 1 16,0 1 3-16,2-1-1 0,-1 1 2 0,3 0 0 0,1-1-2 16,-2-1 3-16,4 0-3 0,1 0 5 0,-3-2-4 15,3 0-3-15,2-1 1 0,0-1-3 16,-1-1 5-16,0-1 1 16,2-1 2-16,-2-1 2 0,-2 0-4 0,2-1 0 15,-1 0-2-15,1 0 0 0,0 0 4 0,0-4-1 0,0-2 1 0,-1 0-1 16,1-2-1-1,0 0 6-15,-1-3-1 0,0 1 2 0,-2-1-4 16,1 2-4-16,-1-1 2 0,-2 2-4 0,-3 2 5 16,2 1 2-16,0 1 1 0,-2 2-1 0,-1-1-4 0,1 3-3 0,-1 0 0 15,0 0 2-15,0 0-3 0,0 0-5 0,0 2-2 16,-1 2-4-16,-1 4 3 0,-2 3 7 16,1 4 3-16,0 1 5 0,-2 1-4 0,3 0-2 15,1 2-3-15,1-2-1 0,-1-1 5 16,2 0-1-16,3-3 3 0,5 0-1 15,1-4-2-15,5 0 1 0,-1-3-1 0,3-3 3 0,-2-1-2 0,5-2 2 16,0 0-1-16,-1-5-4 16,0-2 5-16,-2-1 1 0,-2-3 1 0,-3 1 2 15,0-2-3-15,1-1-1 16,-2 0 0-16,-2-1 1 0,-4 2 0 0,3-3 1 0,-5 3 1 16,4-1-4-16,-5 3 2 0,-1 2 0 0,0 3 1 15,-1 0 3-15,0 3-1 0,0 2-5 0,0 0-2 0,0 0-6 16,0 0-1-16,0 4 1 0,-1 6 1 15,-4 4 3-15,-3 7 2 0,0 3 0 0,-3 5 0 16,-1 4 0-16,2 7 1 0,0 7 0 0,-1 8 0 16,2 8-3-16,1 10 4 0,4 4 1 15,-3 6-1-15,0 5 5 0,2 0-6 16,-2 2-2-16,-4-2 2 0,0 0 0 0,-2-2-4 0,-5-2 2 16,-1-5 1-16,0-4-1 0,-3-5 6 0,0-7-2 15,0-8-2-15,-4-9 3 0,2-10-5 0,-3-10 8 16,5-9 2-16,0-7 3 0,1-8 12 15,0-2-2-15,2-12 1 0,0-5-1 16,1-7-7-16,3-12-2 0,0-3-4 16,2-8 0-16,2-6-4 0,-1-4 1 0,4-4-1 0,2-1-3 15,6 0 4-15,0 6-3 16,8 3 0-16,4 7 2 0,3 4-6 0,0 7 0 0,4 4 0 0,1 3-2 0,0 3 2 16,5 4 1-16,1 0-2 15,2 4 0-15,2 1-2 0,1 2-1 0,1 1-5 0,1 3-5 16,5 1-13-16,2 1-17 0,1 2-25 15,0 2-38-15,2 0-55 0,4 2-101 16,-2-2-276-16,-8 2-577 0,-14 0-450 16</inkml:trace>
  <inkml:trace contextRef="#ctx0" brushRef="#br0" timeOffset="65300.3812">23770 10726 2382 0,'0'0'139'0,"0"0"-7"0,0 0-19 0,0 0-8 0,0 0 0 0,0 0-9 0,0 0-24 16,0 0-22-16,0 0-21 0,0 0-12 0,0 0-3 16,0 0 4-16,0 0 4 0,102 17 1 15,-102 7 2-15,0 1 1 0,-5 2-2 0,2 3 2 16,-3-3-6-16,3 3-5 0,-1-1 0 0,-1-2-7 15,5 0 2-15,-1-2-3 0,1-5 0 0,1-2 1 16,6-2-2-16,-3-2 0 0,5-3-2 16,-1-3 2-16,2-1-1 0,0-1 2 15,0-5 1-15,4-1-5 0,-1 0-3 0,3-1-18 16,0-5-25-16,-1-1-28 0,-1-2-51 16,1-5-70-16,-3-4-149 0,-3 4-461 15,-3 4-813-15</inkml:trace>
  <inkml:trace contextRef="#ctx0" brushRef="#br0" timeOffset="65444.964">23834 10448 1683 0,'0'0'183'0,"0"0"-30"0,0 0-23 0,0 0-32 16,0 0-23-16,0 0-16 0,0 0-26 16,0 0-38-16,0 0-28 0,0 0-3 0,0 0-6 0,0 0-115 15,0 0-446-15,0 0-842 0</inkml:trace>
  <inkml:trace contextRef="#ctx0" brushRef="#br0" timeOffset="67672.5081">25368 10591 1428 0,'0'0'488'0,"0"0"-193"0,0 0-8 0,0 0-52 0,0 0-43 0,0 0-40 16,0 0-43-16,0 0-31 0,0 0-30 0,0 0-25 15,0 0-14-15,0 0-4 0,0 0-6 0,-4-33 7 16,4 51 1-16,0 3 4 0,0 3 4 15,0 2-2-15,-4 3 4 0,4 2-1 0,-1 3 2 16,-1-1 0-16,0 3 0 0,-3-2-4 0,3 1-3 16,-3 0-1-16,1 0-5 15,-2-3 0-15,0-3 3 0,1-3-2 0,1-4 1 0,-1-5 1 16,2-3-5-16,2-5 3 0,-1-3 0 0,2-3 1 16,-1 0 5-16,1-3 4 0,0 0 9 0,0 0 13 15,0-2 5-15,0-5-5 0,3-3-9 16,1-3-13-16,2-5-10 0,0 0-2 0,2-1 0 15,-1-3-3-15,3 2 3 0,3-1-4 0,0 2 0 16,-1 1 2-16,3 1-4 0,1 2 8 0,2 3-5 16,0 3 1-16,1 1 2 0,2 4-8 15,-2 0 3-15,0 2-3 0,1 2 2 0,-3 0 0 16,-1 1 0-16,-1 6 1 0,0 1-7 0,-1 2 6 16,-1 3-4-16,-1 3 1 0,1 3 6 0,0 1-5 15,-2 0 1-15,-1 0 1 0,-3 2-1 16,0 1 4-16,0 0 0 0,-3 1 0 0,-3-3-1 15,0 0-3-15,-1-1 1 0,-1-3 0 16,0 0 3-16,-3-2-2 0,-3-1 1 16,0-2 0-16,-4-1-2 0,1-1 4 0,-3-3-2 0,0-1 2 15,-2-2 1-15,-2-2-4 0,0-1 0 0,-2-2-2 16,4 1 1-16,-2-2 4 0,2-3 0 16,1 1 0-16,3 0 1 15,-1-2-4-15,3 0 1 0,1-1-2 0,4 0 4 0,-1 0-1 0,3-1 0 16,1 1 0-16,1-2-3 0,0 0 3 0,1 0-2 15,5 1-1-15,-1 0 1 0,4-1-1 0,1 0-1 16,1 1 0-16,1-1-1 0,2 1 2 0,-1 1 0 16,0 2 2-16,2-1-2 0,-1 0 0 15,4 2 0-15,1-2 0 0,1-1 3 16,2 0-1-16,1 0 0 0,4 2-1 16,-2-4-1-16,3 1 3 0,-1 0 1 0,0 1 0 0,0-3 1 15,0 2-4-15,-2-2 1 0,0 3 0 0,-1-1 2 16,-2-1 0-16,-2 1 1 0,-6 1 3 0,-1 1-4 15,-2-2 4-15,-2 3 0 0,-2-2-1 0,0 1 4 16,-3 1-2-16,1 0 1 0,-2 0-2 16,-2 1 0-16,0-1 2 0,2 1 0 0,-3 2 3 15,0 0-4-15,0-1-1 0,0 2-3 16,0-2-2-16,-3 2 3 0,-1 0-1 0,-3 0-2 16,-1 1 1-16,-4 0-7 0,-1 0 0 0,-2 3 0 0,-2 5 0 15,-2 1 3-15,4 1 2 0,1 1-3 0,2 1 0 16,0 1-2-1,4 1 2-15,5 2 1 0,2 1 2 0,1 3-2 0,6 0-1 0,7 0 1 16,8 0-1-16,4 0 4 0,9-5 1 0,8 2-3 16,4-5 3-16,5 0-4 0,3-4 2 15,5-3 0-15,-1 0 2 0,2-4 2 0,0-1-4 16,-3 0 1-16,0-1-1 0,-4-5-1 0,-2-1 4 16,-2-4-1-16,-6 1-2 0,-3-2 2 15,-2-3-4-15,-5-1 5 0,-5-2 0 16,-3-1 3-16,-2-2 1 0,-3 0-4 0,-4 0 1 15,-4 3-4-15,-4 2 1 16,-3 2 4-16,-4 3-1 0,-1 1 0 0,-4 3-3 0,-5 1-3 0,-5 1-2 0,-5 0 1 16,-9 3 4-16,-4-1-2 15,-3 3 3-15,-6 0-2 0,-1 0-6 0,-2 4 6 0,6 0-2 16,3 3 2-16,6 0 4 0,8 4-9 0,6 0-1 16,5 1-1-16,3 1 1 0,5 1 4 0,2 0 1 15,3 1 1-15,9 2-1 0,4-1 0 0,7-1 0 16,7-3 3-16,3 2 3 0,5-1-6 15,3-1 3-15,-4 1-4 0,-2 2-3 0,0 0 6 16,-5 3-2-16,0 0 2 0,-4 3 1 0,-1 0-4 16,-6 1 1-16,-2-1 0 0,-5 0 1 15,-1 0 0-15,-3 0 1 16,-4 1-2-16,-3 0-2 0,-1 1 2 0,-3 0 0 16,-2-2-1-16,-3-3 6 0,-2-3-4 0,-4-2 0 15,-1-1-2-15,1-3-1 0,-4-2 5 0,-1-1 0 0,-1-3 2 16,0-3-2-16,2 0-4 0,-1 0-1 0,3-6 1 15,-3-1 2 1,5-1-1-16,-1-2 2 0,5-1-3 0,3-1-6 0,2-1 3 16,6-1-6-16,3-4 2 0,6 0 7 15,5-3-9-15,6 0 3 0,8-3-2 0,2 3-3 0,5-4 10 0,3 0 1 0,3-2 3 16,-1 0 1-16,4-2-3 0,-4 2 1 16,-1-1 0-16,-1 1 3 15,-2 2-2-15,-4 0 3 0,-2 4-6 0,-5 1-4 0,-4 2 7 16,-2 3 0-16,-5 0 7 0,-3 2 8 15,-1 1-7-15,-3 2 1 0,-3 2-2 0,-2 1-3 0,0 1 4 16,-3 2 0-16,0 2-1 0,0 1-3 0,0 1-3 16,0-1-2-16,-3 1-1 0,-2 0 4 0,-3 2-5 15,-1 5 0-15,-4 2-1 0,0 2-7 16,-1 1 8-16,-1 3 2 0,2-1 4 16,-1 1 6-16,3 0-7 15,-1 1 0-15,0 0-4 0,2 2-3 0,0-2 5 0,1 2 0 16,2 0-2-16,2-1-2 0,1 1 3 0,3-2-2 0,1 0 1 15,0-2 6-15,5 0-4 0,1-2 0 0,4-2 1 16,3 0-10-16,-1-4 8 0,3-1 1 16,1-4-2-16,4-1 9 0,2 2-9 15,2-7-1-15,1-3 3 0,1-3 1 0,-2-1 1 0,2 0 2 16,-3-4-2-16,0 1-3 0,-1 1 2 0,1-3-2 16,-2 2 4-16,2 0 2 0,-4 3-4 15,-1 1 0-15,-2 2-3 0,-2 3-9 0,-3 0 11 0,-5 4-1 16,1 0 2-16,-4 0 2 0,1 2-5 0,-1 0-2 15,-1 0 0-15,0 0 0 16,3 3-1-16,-2 3 1 0,0 1-1 0,3 3-3 16,-4 2 4-16,3 0 0 0,-1 3 4 0,-3 0 6 15,4 2-8-15,-3-2 1 0,0 2-2 0,-1-2-3 0,0 0 6 16,3-1 0-16,-1-2-1 0,-1-3 0 16,2-2-1-16,1-1-2 0,-2-2 4 15,4-3 4-15,-1 0-4 0,0-1 2 0,3 0-3 0,2 0-8 16,-1-4 8-16,0 0 1 0,3-2 1 0,3-1 6 15,-2-1-7-15,4-2 0 16,2 1-1-16,0-2-4 0,1 0 6 0,0 0-1 0,3 1 1 16,-2-1-3-16,2 2-2 0,-1 1-2 0,1 1 2 15,-2 1 10-15,-3 1-6 0,-2 1 2 16,0 2-3-16,-2 0-8 16,-3 2 8-16,-1 0-1 0,-2 1 2 0,-2 1 5 0,1 4-7 0,0 1-2 15,-1 2 1-15,-2-1-4 0,0 0 6 0,-1 1 2 16,-2-2-1-16,1 1-1 0,0-1 0 15,1 0 2-15,-2 1-1 0,5-1 8 0,-2-1-6 16,2 0 1-16,4 0-1 16,4-2-4-16,0-1 8 15,5-2-2-15,4-1 3 0,2 0 1 0,2 0-6 0,0-6-1 0,-2 0-1 0,3-2 0 16,0-2-4-16,1-3-11 0,1 0-23 16,0-2-46-16,-1-1-87 0,-1-4-331 0,-8 4-695 0,-9 6-579 15</inkml:trace>
  <inkml:trace contextRef="#ctx0" brushRef="#br0" timeOffset="68928.4505">5026 11564 1863 0,'0'0'338'0,"0"0"-124"0,0 0-20 15,0 0-17-15,0 0-22 0,0 0-16 0,0 0-32 0,0 0-24 0,0 0-22 0,0 0-15 0,0 0-16 0,0 0-9 16,-14-20-7-16,9 28-7 16,-2 4 2-16,-3 3 2 0,-2 4 2 0,0 1 3 15,0 4 0-15,-2 1 2 0,0 2 1 0,1 5 3 16,-4 0 1-16,0 3 3 0,-2 4-1 0,-2 1-1 15,-1 2 4-15,-3 3-6 16,0 1-2-16,0-1 0 0,3-1-11 0,0-3 5 0,4 0-2 0,3-2-3 16,4-3 5-1,3 2-3-15,3-4-2 0,4 0 5 0,1-4-5 16,0-2-1-16,4-3-1 0,4-1-2 0,4-5 3 16,3-1-2-16,2 0 3 0,4-5-1 15,3-1 0-15,2-1 2 0,5-2-1 0,0-4 1 0,2-1-7 0,-2-3 3 0,0-1 0 16,0 0-3-16,-1 0 6 15,-3-5-7 1,-1 2 1-16,-2-2 1 0,-3 1-6 0,-1-1 1 0,-5-1-1 16,1 0 0-16,-6-1-6 0,-1 2-4 15,-2-1-8-15,1-1-14 0,-5 1-4 0,2-2-21 0,-3 0-26 16,-2-1-33-16,0-3-62 16,0 1-98-16,-4-2-237 0,-1 4-560 15,3 2-482-15</inkml:trace>
  <inkml:trace contextRef="#ctx0" brushRef="#br0" timeOffset="69312.2873">4385 12205 2067 0,'0'0'200'0,"0"0"-6"0,0 0-20 0,0 0-5 0,0 0-26 0,0 0-27 0,0 0-28 0,0 0-22 0,0 0-25 16,0 0-15-16,0 0-6 0,0 0-11 16,-46-9 4-16,51 9 11 0,5 2 7 0,3 1 17 0,5-1-2 15,7 0-4-15,2 0-3 0,7-2-9 0,5 0 1 16,4-5-7-16,3-1-2 0,4-1-4 16,2 0-1-16,2-2-1 0,-1 1-5 0,-1 0 5 15,-3 1-9-15,-2 0 0 0,-3 0 1 16,-2 1-6-16,-7 3 3 0,-4-2-1 0,-2 0-1 15,-9 2 2-15,-4 0 2 0,-5 2-4 16,-2 0 1-16,-4 1-1 0,-4 0 2 0,-1 0 3 16,0 0 4-16,0 0 0 0,0 0 1 0,0 0-1 0,0 0-4 15,0 0 3-15,-1 0-6 0,0 0-2 0,-3 0-1 16,-1 0-5-16,4 0 2 0,0 0-1 16,-1 0-12-16,2 0-20 0,0 0-25 0,0 0-38 15,0 2-63-15,3 1-135 0,1-1-472 16,-1-2-907-16</inkml:trace>
  <inkml:trace contextRef="#ctx0" brushRef="#br0" timeOffset="69705.4286">5909 12066 1680 0,'0'0'398'0,"0"0"-217"0,0 0-29 0,0 0-8 16,0 0-5-16,0 0 5 0,0 0-10 16,0 0-13-16,0 0-23 0,0 0-22 15,0 0-21-15,0 0-22 0,0 0-13 0,0 0-11 0,0 0-1 16,-2-15 2-16,2 26 2 0,0 1 6 0,0 4 5 15,0 3 4-15,-3 2 6 0,-1 4-1 0,-2 2 0 16,1 1-3-16,-2 2-6 0,3 1 0 16,-4-1-7-16,4 1-2 0,1-4 2 15,3-1-7-15,0-2-2 0,1-4-2 0,4-2-5 16,3-1 5-16,-3-4 2 16,4-3 0-16,4 0 1 0,0-3-1 0,1-2-1 0,5-2 1 0,2-3 1 15,2 0-8-15,3-1-8 0,-3-5-21 16,1-2-36-16,-1 0-36 15,-3-4-63-15,0-1-113 0,-4-3-298 0,-3 3-591 0,-7 6-225 16</inkml:trace>
  <inkml:trace contextRef="#ctx0" brushRef="#br0" timeOffset="69937.5101">5891 11775 131 0,'0'0'640'0,"0"0"-549"0,0 0-24 0,0 0-29 0,0 0-6 15,0 0-5-15,0 0-14 0,0 0-22 0,0 0-11 16,0 0 0-16,0 0-26 0,0 0-262 16,0 0-328-16</inkml:trace>
  <inkml:trace contextRef="#ctx0" brushRef="#br0" timeOffset="70538.9404">6938 11994 1516 0,'0'0'242'0,"0"0"6"0,0 0-14 15,0 0-33-15,0 0-26 0,0 0-26 0,0 0-25 0,0 0-26 0,0 0-23 16,0 0-21-16,0 0-16 0,0 0-11 0,0 0-7 16,0 0-3-16,-15-5 4 0,15 5 0 15,0 0 2-15,0 0 1 0,0 0-2 0,0 0-2 16,0 0-1-16,3 0 1 0,1 0 10 15,3 0 3-15,5 0 2 0,5 0-5 0,2 0-10 0,3-2-4 16,0 1-5-16,6-2 3 16,-1 2-4-16,-2 1-3 0,4 0-3 15,0 0-5-15,-3 0 4 0,1 0-1 16,0 0 3-16,-3 1 1 0,1 1-5 0,-3-1 1 0,-6 0-1 0,1-1-1 16,-6 0 2-16,-2 1 1 15,-5-1 0-15,2 0-1 0,-4 1 2 0,-2-1 0 0,0 0 5 0,0 0 8 16,0 0-5-16,0 0-1 0,0 0-2 0,0 0-14 15,0 0 10-15,0 0-2 0,0 0 2 0,0 0 6 16,0 0-12-16,0 0-4 16,0 0-16-16,0 0-28 0,0 0-43 0,0 0-69 0,-1 0-84 15,-1 4-188-15,-3-3-592 16,3 2-595-16</inkml:trace>
  <inkml:trace contextRef="#ctx0" brushRef="#br0" timeOffset="70901.6414">6969 12193 1771 0,'0'0'213'0,"0"0"-45"0,0 0-25 0,0 0 0 0,0 0-14 0,0 0-8 0,0 0-22 15,0 0-13-15,0 0-21 0,0 0-13 0,0 0-1 16,0 0-1-16,0 0 4 0,0 0 5 0,-3 23-4 15,12-22 3-15,2 0-5 0,2-1-7 0,5 0-7 16,0 0-9-16,3 0-8 0,1 0-2 0,1 0 1 16,4-1-8-16,0-2 0 0,-1 0-4 15,3 1-4-15,1 0 3 16,1-1-1-16,-1 1 1 0,-2-1 3 0,-3 2-8 0,0-1 2 0,-5 0-4 16,0 2-4-16,-6-1 8 0,-1-1 0 0,-3 1 0 15,-2 1-1-15,0 0-1 0,-6 0-3 16,-2 0 4-16,0 0 4 0,0 0-3 15,0 0 2-15,0 0-2 0,0 0-5 0,0 0 6 0,0 0 0 16,0 0 0-16,0 0 1 0,0 0-5 16,0 0-2-16,0 0-1 0,0 0-3 0,0 0-16 15,0 0-43-15,0 0-82 0,1 0-266 0,1 0-779 16,-2 0-548-16</inkml:trace>
  <inkml:trace contextRef="#ctx0" brushRef="#br0" timeOffset="73328.2191">8894 11771 0 0,'0'0'0'0,"0"0"0"0,0 0 0 0,0 0 0 0,0 0 0 0,0 0 0 15,0 0 0-15,0 0 0 0,0 0 0 16,0 0 0-16,0 0 0 0,0 0 0 0,18-13 0 16</inkml:trace>
  <inkml:trace contextRef="#ctx0" brushRef="#br0" timeOffset="73585.3791">8894 11771 0 0,'56'-54'0'15,"-56"51"0"-15,0-1 463 0,0 0 7 0,0-1-38 0,0 2-44 0,0-1-64 0,0 1-47 0,0 1-41 0,0-1-46 0,0 2-32 16,0 1-40-16,0 0-35 0,0 0-28 0,0 0-24 0,0 0-14 0,0 1-10 0,0 2-1 0,0 2 1 16,2 4 6-1,1 2 11-15,-1 1-1 0,0 5 5 0,4 2 0 0,-3 5-2 16,2 2 2-16,0 2 0 0,-3 3 0 0,3 1 1 0,-2 2-4 15,-1 1-4-15,2 2-3 0,-2-2-2 16,0-1-2-16,-2-1 1 0,4-2-1 16,-2-1-6-16,-2-1 3 0,0-1-4 0,1-3 1 0,-1-3 1 15,0-2-4-15,0-5 0 0,0-1-2 16,0-1-3-16,0-4 4 0,2-2-2 0,-2-4 4 16,2 0-3-16,-2-2 2 0,0 0 2 0,0-1 0 15,0 0 2-15,0 0-13 0,1-5-21 0,-1-2-29 16,-1-4-40-16,1-1-52 0,0-4-79 15,0-1-189-15,-3 5-600 0,2 2-625 16</inkml:trace>
  <inkml:trace contextRef="#ctx0" brushRef="#br0" timeOffset="73915.3877">8875 11785 1928 0,'0'0'299'0,"0"0"-27"0,0 0-95 0,0 0-61 0,0 0-41 0,0 0-13 0,0 0-3 16,0 0 5-16,0 0-3 0,0 0 1 16,0 0-1-16,0 0-4 0,141 29-1 0,-109-17-6 15,2 1-4-15,2 1-6 0,-3 1-7 0,4 2-4 16,-4-1-3-16,-1 3-2 0,2 0-4 0,-7-1-5 16,2 0-1-16,-2 0-3 0,-3-1-1 15,-2-1 0-15,-2-2-3 0,0-1-1 0,-2-2-3 16,-2-2 0-16,1 0 1 0,-4-2 0 15,1-2 3-15,-2 0 1 0,-1 0-1 16,0-2 0-16,-1-1-1 0,-1-2 3 0,1 1-1 16,-2-1-1-16,-1-1 1 0,0-6-6 15,3 1 0-15,-2 0-9 0,0 1-9 0,-3-2-12 0,3 0-22 0,-4 0-17 16,0-2-29-16,-2 0-35 0,-2-3-45 16,0-1-84-16,0 0-165 0,-1 2-467 15,-1 3-680-15</inkml:trace>
  <inkml:trace contextRef="#ctx0" brushRef="#br0" timeOffset="74234.0714">9492 11654 1179 0,'0'0'505'0,"0"0"-75"0,0 0-107 0,0 0-89 0,0 0-51 16,0 0-36-16,0 0-25 0,0 0-24 16,0 0-20-16,0 0-16 0,0 0-18 0,0 0-11 0,0 0-12 15,0 0-8-15,33-84 2 0,-25 96 3 16,-2 2 6-16,3 2 5 0,0 2 1 0,0 5 0 15,0 0-4-15,-1 2 0 0,0 4-2 0,-1 1-3 16,1 0-1-16,-2 1-5 0,0-1-1 16,2 2-3-16,0 0-1 15,-3-1 0-15,3-2-2 16,-1-1 0-16,-1-5-2 0,1 1-2 0,-2-3-1 16,1-3 1-16,-4 1 0 0,5-5 0 15,-4-2 0-15,0-2-2 0,1-1-1 0,-2-2 3 0,0-3 1 16,2-1-1-16,-2 0 0 0,0-2 0 0,0 0-2 0,4-1-1 0,-3 0-1 0,1 0-6 15,2 0-10-15,0-1-21 0,-1-3-39 16,5-1-49-16,-3-1-97 0,1-2-221 0,-4 2-663 16,0 3-591-16</inkml:trace>
  <inkml:trace contextRef="#ctx0" brushRef="#br0" timeOffset="74653.3943">10177 11820 2526 0,'0'0'275'0,"0"0"-58"16,0 0-61-16,0 0-32 0,0 0-22 0,0 0-19 15,0 0-24-15,0 0-23 0,0 0-14 0,0 0-9 16,0 0-6-16,0 0 3 0,0 0-1 0,0 0 3 16,-64 46 0-16,50-24 1 0,2 2-2 15,1 0-2-15,3 1-1 0,1 2-3 0,0 0 3 16,4-1-4-16,0-1-1 0,3-3 0 0,0-2-3 15,5-1 3-15,3-6-1 0,2 0 1 16,1-4 6-16,3-4 1 0,3-1 3 16,2-3 3-16,0-1-2 0,2-5-1 0,0-2-2 15,1-5 0-15,-2-1-4 0,1-1 2 0,-1-5 1 0,-2-1-3 16,-2 2 5-16,-1-4-6 0,-2 0-1 16,-4 1 2-16,-1 0-7 0,-3-1 4 0,-1-1 1 15,-1 1-2-15,-3 2 4 16,0 0-2-16,0 0 1 0,-7 3-1 0,3 0-2 15,-4 3-2-15,-2 2-2 0,-3 3 1 0,-3 0-6 0,-1 3 3 16,-2 1 0-16,-3 4-3 0,-1 1 2 0,0 0-16 0,2 6-19 16,-2 2-27-16,5 0-55 0,2 2-83 15,5 2-188-15,7-3-676 0,1-4-644 0</inkml:trace>
  <inkml:trace contextRef="#ctx0" brushRef="#br0" timeOffset="75195.1657">10772 11954 878 0,'0'0'438'0,"0"0"-21"0,0 0-97 0,0 0-63 16,0 0-35-16,0 0-40 0,0 0-31 0,0 0-31 16,0 0-25-16,0 0-17 0,0 0-21 15,0 0-2-15,17-117-9 0,-2 109-5 0,-2 2 1 16,5 2-8-16,1 0-3 15,2 3-5-15,1 1-4 0,0 0-7 0,2 5-3 0,0 2-2 0,-1 4-7 16,-1 1 2-16,-4 4 0 0,1 1-3 0,-4 1 6 16,1 4-5-16,-2 0 0 15,-2 0 0-15,0 0-6 0,-4-2 7 16,1-2 0-16,-2-2-2 16,-1-3 4-16,-3-3-3 0,0-1 2 15,-1-1-1-15,0-2 3 0,-1-3-3 0,-1-1 3 0,0-2 8 16,0 0 2-16,1 0 12 0,-1-6-1 0,2-3-7 0,1-3-3 15,2-4-12-15,0-4-2 0,4-1 1 0,-1-6-9 16,3-1 5-16,1-4 0 0,4 1 0 16,-2-3 2-16,3 0 0 0,-3 2 1 0,3 1-3 0,-4 3 2 15,0 3-1-15,-1 4-2 0,-4 5 0 0,1 4-5 0,0 2 3 16,-3 5 0-16,0 3-4 0,0 2 6 16,2 0-10-16,-2 6-17 0,1 5-27 15,0 3-46-15,-1 5-51 0,3 0-83 0,-4 1-163 0,-2-4-463 16,0-4-760-1</inkml:trace>
  <inkml:trace contextRef="#ctx0" brushRef="#br0" timeOffset="76519.9874">11621 11886 1862 0,'0'0'297'0,"0"0"-44"0,0 0-105 0,0 0-20 0,0 0-9 0,0 0-5 0,0 0-15 0,0 0-15 0,0 0-17 16,0 0-15-16,132-72-9 0,-114 72-11 0,1 0-7 15,-1 3-4-15,-2 3-8 0,-1 3-3 16,1 2-3-16,-5 0 0 0,3 3 2 0,-6 1 0 0,0 3 1 16,-2 1-1-16,-2 2-2 0,-4-1 2 15,0 1-2-15,0-1 3 0,-6-1-2 0,-1-3 0 16,0 1 2-16,1-5-4 0,-1 0 4 15,-1-4-2-15,3-1-1 0,1-3 3 0,3-2-1 16,0 0 4-16,-1-2 6 0,2 0 2 16,0-3-1-16,-1-1-3 0,0-3-8 15,1-1-5-15,0-1-2 0,0-1 1 0,0-3-1 0,0 0 0 16,4-2 0-16,-1-1-2 0,4-2 1 16,-2-2 0-16,2 1 0 0,2-2 1 15,-2 3 1-15,2 2-2 0,2 0-2 0,-1 3 0 0,1 0-1 16,2 4 3-16,0-1-1 15,2 3-1-15,-2 1 1 0,3 3-2 0,-2 3 1 0,-1 0 1 0,1 0-1 16,0 0 1-16,-4 6 0 16,2 0-2-16,2 3 1 0,-2 0-1 15,0 4 2-15,-1 1 0 0,-1 1 2 0,-1 0-2 0,-2 1-2 16,-2 1 2-16,0-1-3 16,-3 1 4-16,0-2 0 15,-2 0-1-15,0 0 0 0,0-2-1 16,-4-3-1-16,0 1 2 0,3-6-1 0,0 0 0 0,-1-4 0 0,2 1-1 15,0-2 0-15,0 0-1 0,0-6 0 0,2-3-2 0,1-1 1 0,5-2-2 0,1 0 2 16,3-4 0-16,2 0-1 0,3-3 4 16,1 0 0-16,2-2 0 0,-1 1 1 15,-1 1-2-15,0-1 2 0,2 1-1 0,0 1 2 16,3 4-1-16,2-1-3 0,2 6-3 0,2 2-2 0,-3 2 1 16,0 4 1-16,-3 1 1 0,-6 2 1 15,-3 6-4-15,-3 3 0 0,0 3 3 16,-2 2 0-16,0 2 5 0,-1 2 0 0,-3 1 0 15,3 0 0-15,-4 2-2 0,4 0 1 16,2-1 1-16,0 0 1 0,2-1-3 16,5-5-17-16,-2 0-23 0,2-6-18 15,3-2-8-15,0-5 6 0,0-1 18 16,1-2 16-16,-1-3 8 0,0-3 8 16,0-5 7-16,-4-1 1 0,0 0 5 0,-2-2 4 15,1-3-3-15,-4 2 3 0,-1-4 3 16,1 1 6-16,-5 1 10 0,0-1 6 15,0 2 4-15,-4 3-3 0,0 0 0 0,-2 1-1 0,0 2-1 0,0 2 0 0,-4 1-5 0,-4 2-5 16,0 1-7-16,-4 2-6 0,1 2 0 16,-7 0-1-16,4 5 2 0,-4 2 0 15,3 3-3-15,-2-1-1 0,4 5-1 0,0 0 2 0,1 3-1 16,3 0 1-16,3 1-3 0,1 2-2 16,3-2 1-16,2-1-2 0,0-1 3 0,9-1 4 15,-2-3-5-15,3-2 2 0,5 0-1 0,3-2-2 0,2-3 6 0,3-4 1 0,2-1-1 16,2 0 0-16,2-5-2 15,-1-3-1-15,-4-3-1 0,1 0 4 0,-1-2-2 16,-5-1 2-16,-1-2-3 16,-2-1 2-16,2 0-1 0,-6-1 0 15,2 2 3-15,-4-2-1 0,-1 2-2 0,-1-2 3 0,0 2-2 16,0 0-2-16,-3 1 3 0,4 1-2 0,-2 3 3 0,-3 3-1 16,0 1 4-16,-1 3 7 0,-2 2 4 15,-1 1 3-15,0 1-10 0,0 0-9 0,0 6-6 0,0 3-9 0,-4 6 10 16,0 2 2-16,1 4 1 0,-4 3 2 15,4 2-4-15,-1-1-1 16,4 1 0-16,0-1 0 0,4 1 1 16,9-2 2-16,7-1-2 0,7-2 2 0,5-6-1 0,4-3 0 0,2-4 2 0,2-3 5 15,1-3-5-15,3-2 0 16,-5-2-1-16,-3-6-4 0,-1-5 7 16,-1 0-1-16,-3-5 3 0,-4-3 1 0,-1 0-3 15,2-5 0-15,-5 0-1 0,4-3 2 0,-4 1 2 0,-3-5 0 0,1 3 4 16,0-1-5-16,-4 0 12 0,-4 0 1 15,-4 1 2-15,-6 3 7 0,0 2-11 0,-3 5 2 16,0 3-5-16,0 4-4 16,-5 2 3-16,0 3-1 0,-3 2-4 0,-2 4-4 15,-3 2-1-15,-3 0-4 0,-1 8 3 0,-3 5 0 0,1 4-3 16,0 4 2-16,-1 4-2 0,4 3-5 16,-2 2 5-16,6 1 0 0,0 1 2 15,3-1 9 1,2 1-10-16,5 0-3 15,2-3 0-15,1 0-5 0,8-3 9 0,2-1-1 0,6-4 0 0,3-3 0 16,2-1-3-16,6-1-1 0,3-3-1 16,3-3-7-16,6-1-21 0,-1-2-20 0,1-2-42 15,-5-3-84 1,4-2-179-16,-12 0-760 0,-9-1-654 0</inkml:trace>
  <inkml:trace contextRef="#ctx0" brushRef="#br0" timeOffset="77328.0874">1793 11415 816 0,'0'0'273'0,"0"0"-7"0,0 0 38 0,-153 14-11 0,114-10-58 0,6 0-31 0,0 0-52 15,-1-1-16-15,8 1-2 0,0-1-5 0,5 0-15 0,8-1-25 0,2 1-11 16,3-2-13-16,6 0-11 0,2-1-20 15,0 1-24-15,0 1-7 0,1-2-5 16,3 3 5-16,10 0 10 0,0 0 9 0,6 0 17 0,8-3 12 16,5 0 6-16,5 0-2 0,6-6-7 15,5-3-8-15,7-3-10 0,5-2-3 16,6-4-2-16,5-2-4 0,6-2-1 0,3-3-2 16,2-2-4-16,4-3-1 0,4-2-2 0,-3-3 2 15,3 5-3-15,-3-4 0 0,-4 2-1 16,-5 1-2-16,-4 0-1 0,-4 3 0 15,-4 0-1-15,-7 1-1 0,-7 4 0 0,-6 3 3 16,-6 1-2-16,-5 2 3 0,-5 2-2 0,-3 2-1 0,-8 3 3 16,-4 2-5-16,-6 2 1 15,-3 3-2-15,-5 1 0 0,-1 2 3 0,-1 0 0 0,0 0 0 0,0 0-2 16,0 0-4-16,-1 0-3 0,-1 0-6 0,0 2-6 16,-3 1-7-16,-2 3-3 0,-3 2-12 15,-5 2-16-15,1 2-18 0,-4-1-38 16,2 2-56-16,-1 1-103 0,-4 1-259 0,6-4-601 0,4-3-461 0</inkml:trace>
  <inkml:trace contextRef="#ctx0" brushRef="#br0" timeOffset="77755.1499">1923 11653 2383 0,'0'0'96'0,"0"0"-30"0,0 0 27 0,0 0 30 0,0 0 12 15,0 0-4-15,0 0-31 0,0 0-26 0,0 0-21 0,0 0-13 16,0 0-7-16,0 0-2 0,0 0-4 16,0 0-2-16,-10 13 16 0,23-13 15 0,8-2 14 15,12-4 3-15,10-1-10 0,8-3-18 0,7-3-6 16,8-3-10-16,5-3-8 0,3-2 0 0,6-2-14 16,-1-1 7-16,3-2-2 15,-4-1-5-15,-1-1 8 0,-1 2-5 0,-7 2 0 16,-3 0-2-16,-6 1-3 0,-7 0-2 0,-3 1 0 0,-7 0 1 15,-4 2-4-15,-4 0 5 0,-2 2 0 16,-7 3-2-16,-6 2 8 0,-3 1-6 16,-6 4 1-16,0 1 0 0,-5 1-7 15,-3 3 6-15,-2 2 2 0,-1 1 1 16,0 0 6-16,0 0-5 0,0 0 0 0,0 0-5 0,0 0 0 16,0 0-3-16,0 0-2 0,0 0 1 0,0 0-7 0,0 0 5 15,0 0 1-15,0 0-2 0,0 0 8 0,0 0-7 16,0 0-4-16,-1 0-5 0,0 0-14 15,1 0-3-15,-1 0-11 0,-3 0-19 0,0 0-18 16,-4 0-35-16,-1 0-42 0,-4 0-62 16,-1 0-136-16,4 0-529 0,2 0-791 15</inkml:trace>
  <inkml:trace contextRef="#ctx0" brushRef="#br0" timeOffset="78299.6481">1866 10457 2654 0,'0'0'131'0,"0"0"-39"0,0 0 22 0,0 0-7 16,0 0-1-16,0 0-34 0,0 0-36 0,0 0-21 15,0 0-20-15,0 0-11 0,0 0-11 0,0 0 1 16,0 0 13-16,-104 5 10 0,115 6 26 16,3 4 5-16,3 0 6 0,3 0 4 0,8-2-5 15,2 4 12-15,7-4 0 0,7 1 7 0,3-2-2 16,8-2-7-16,4 1-5 0,4 0-14 16,1-1-1-16,6-1-7 0,3 0-4 0,3 0 6 15,-1-1-8-15,0 2 6 0,-1-4-1 16,0 3-2-16,-3-1 4 0,-1 0-6 0,0 3 0 15,-4-2-1-15,-3 2-3 0,0-1 0 16,-6-2-2-16,-2-1 0 0,-5 0 0 16,-6 0 1-16,-5-2 1 0,-6 1-7 15,-3 0 10-15,-2-1-8 0,-4-2-2 0,-3 1 5 0,-3-1-11 0,1 0 7 16,-5-1-1-16,0 0 0 0,-2-1 7 0,-2 0-5 0,-4 0 2 16,3-1 0-16,-4 0-5 15,1 0 2-15,0 0 0 0,-2 0 3 16,2 0-2-16,-2 0 3 0,1 0 1 0,-2-1-5 15,0 0 4-15,2-2-2 0,-3 2-1 0,4-2 3 0,0 0-6 0,-3 1 3 16,1-2-4-16,0 1-2 0,-2-1-3 16,2 1-13-16,-1 0-11 0,-3 1-19 0,2-1-18 15,0 1-33-15,-1-1-55 0,0 2-107 16,-1-1-268-16,2-1-568 16,-2 1-537-16</inkml:trace>
  <inkml:trace contextRef="#ctx0" brushRef="#br0" timeOffset="78789.037">3772 10731 1705 0,'0'0'586'0,"0"0"-306"0,0 0-88 0,0 0-34 0,0 0-25 0,0 0-29 0,0 0-26 16,0 0-24-16,0 0-26 0,0 0-6 0,0 0-2 15,0 0 1-15,0 0-1 0,0 0-4 0,-45 27 0 16,43-22 1-16,-5 1 2 0,2 1 1 16,-3 2 3-16,0 2 1 0,0 0-5 0,0 1-1 15,-2 2-3-15,1 2-3 0,1 0 1 0,-5 2-2 16,1 3-1-16,-3 0 0 0,1 1-2 0,-2 4 3 16,-1 2-1-16,-3 5 0 0,0 5-3 0,-5 4-2 15,0 2 0-15,-4 6-1 0,-2 6 3 16,-5 2 4-16,-1 4-4 0,-6 0 2 0,1 1-4 15,-2 3-3-15,4-4 2 0,0-2-1 16,7-5 1-16,1-7 1 0,5-5-3 16,2-4-1-16,2-7 2 0,3-2 1 0,3-3 3 15,1-4 2-15,4-2 1 0,2-3-5 0,1-5 5 16,2-3-3-16,3-4 4 0,2-3 8 16,1-2-9-16,1-1 2 0,0 0-1 0,0 0-5 0,0 0 9 0,0 0 1 15,0 0-1-15,0 0 2 0,0-1-8 16,0 1-4-16,0 0 0 0,0 0 3 15,0 0-2-15,0 0 2 0,0 0-5 0,0 0-3 16,0 0 5-16,0 0-1 0,0 0 2 0,0 0 8 16,0 0-12-16,0 0 1 0,0 0-5 0,0 0-9 15,0-1 15-15,0 1-4 0,0 0-1 0,0-2-6 16,0 0-23-16,0-3-49 0,0-3-77 16,0-5-205-16,0 2-838 0,0 3-605 15</inkml:trace>
  <inkml:trace contextRef="#ctx0" brushRef="#br0" timeOffset="82348.979">1560 12995 0 0,'0'0'0'0,"0"0"0"0,0 0 0 16,0 0 0-16,0 0 0 0,0 0 0 0,0 0 0 0,0 0 0 0,0 0 0 0,0 0 0 15,0 0 0-15,0 0 0 0,-62-105 0 0,56 97 0 16,2-2 0-16,-2 0 0 0,2 1 0 15,-4-3 0-15,3 1 0 0,-3 1 0 0,4-1 242 16,-2 0 144-16,1 0-29 0,0-1-69 16,-1 1 19-16,2-2 14 0,1 2-18 0,-2-1-54 15,3-1-64-15,-2 2-32 0,0 1-15 0,3 3-1 0,0 2-10 16,1 2-12-16,0 2-31 16,0 0-29-16,0 1-28 0,0 0-24 0,0 0-6 0,0 1-12 15,0 3-6-15,0 4 6 0,2 6 6 16,6 5 12-16,2 6 7 0,0 2-2 0,0 5-1 15,0 1-1-15,1 0-1 0,-2 3-2 16,0 2 3-16,-3 3 3 0,1 3 2 16,0 2 2-16,-4 0-4 15,4-1 0-15,-5 0-4 0,5-6-2 0,-4-3 2 0,0-5-2 0,2-6 1 16,-2-4 1-16,-2-3 0 0,4-2 0 0,-3-4 2 0,0-1 1 16,-2-4-3-16,1-3 3 15,0-2-3-15,1-1-3 0,-2-1 0 0,3 0-12 0,-3 0-18 0,1 0-31 16,0-3-62-16,1-2-63 0,4-2-149 0,-3 1-375 15,1 2-494 1</inkml:trace>
  <inkml:trace contextRef="#ctx0" brushRef="#br0" timeOffset="83171.0608">1770 12641 1848 0,'0'0'252'0,"0"0"-59"0,0 0 24 0,0 0-32 16,0 0-19-16,0 0-20 0,0 0-34 16,0 0-20-16,0 0-19 0,0 0-18 0,0 0-16 15,0 0-16-15,0 0-19 0,-34-90-15 16,31 98-2-16,1 6 0 0,-5 6 7 0,2 6 8 0,-3 5-1 16,-2 6 0-16,4 2 0 0,-1 3 0 15,-1 4 1-15,0-3-2 0,3 1 2 0,-1-3 0 16,4 1-1-16,0-4-1 15,2-4 0-15,1-5 0 0,0-5-2 0,2-5 2 16,3-6-1-16,-3-3 0 0,1-4 4 0,3-2-2 0,-2-3 3 16,-1-1 5-16,5-1 11 0,2-7 5 0,1-5 2 15,7-3-2-15,0-4-10 0,0-1-3 16,-2-3-1-16,-1 2-3 0,1-3 3 0,-3 3-3 16,-4 2-2-16,2 0 2 0,-3 0-4 15,0 5 1 1,0 2-2-16,-1 2-3 0,-4 4 0 0,2 2-4 0,-3 1 0 0,-2 3-4 15,3 1-4-15,1 0 0 0,2 1 0 0,1 4 4 0,2 2 5 16,1 1 1-16,1 2-3 0,-2 1-2 16,3 2 2-16,-2 1-2 0,1 0 5 0,0 1 4 15,1-2-2-15,0-1 2 0,-3 0-3 16,1-4 0-16,-1-1 2 0,-1-1 0 0,0-3 2 16,-2-2 2-16,0-1-2 0,2 0 3 0,1-1-1 15,0-4 2-15,1-2-3 16,-1-3-2-16,2 1-1 0,0-2-6 0,-1 2-1 0,-4 0-2 0,2 0 1 0,0-1 5 15,1-3 0-15,1-1 4 0,-1 1-3 16,1-1 0-16,-1 2 4 0,-1 2-3 0,0-3 5 16,-1 1-1-16,-1 0 0 0,0 1 0 15,-2 3-1-15,-1 2 4 0,-3 4-2 16,0-1 6-16,-1 2 0 0,0 1-2 0,0 0 3 0,0 0-7 16,0 0-1-16,0 0-1 0,0 0-5 0,0 0-2 15,0 2-14-15,0 2-11 0,0 3 7 0,0 4 3 16,1 3 15-16,2 3 11 0,1 2-1 0,-2 2-5 15,3 2 0-15,-1-1 0 0,4 1-5 16,-2 1 6-16,1 1-2 16,2-2 0-16,3-3 4 0,-2-1-4 15,6-3 2-15,-3-5 1 0,1-1-5 0,1-4 4 16,-2-3-2-16,3-3 3 0,-3 0 4 16,0 0 4-16,3-8 5 0,-3-3-1 15,0 0 2-15,-2-4-5 0,-3-3 0 0,-1 2-2 0,-3-1-3 16,-1 0 3-16,-1 0-3 0,-2-1-1 0,0 0 2 15,0 0 2-15,-5 0 3 16,0-1-1-16,-3 1 0 0,-2 0-3 0,-1 1-3 0,-1 1 0 16,-4 1-5-16,4 2 1 0,-5 3 0 0,4 1-4 0,0 1 6 15,-3 5-5-15,2-1-2 0,-3 1 1 0,2 2-9 0,-1 1 4 16,1 0-3-16,-1 0-4 0,4 4-12 0,2 0-22 16,2 1-32-16,2 1-50 15,4 1-54-15,2 0-95 0,0 0-167 0,6-2-463 0,-3-3-659 0</inkml:trace>
  <inkml:trace contextRef="#ctx0" brushRef="#br0" timeOffset="84186.1795">2737 12632 1932 0,'0'0'392'0,"0"0"-102"0,0 0-82 0,0 0-50 15,0 0-43-15,0 0-31 0,0 0-35 0,0 0-20 0,0 0-22 16,0 0-18-16,0 0 3 15,0 0 0-15,0 0 11 0,0 0 4 0,-13 77-4 0,13-56 0 16,1 0-7-16,3-1 6 0,4-2-2 16,-3 0 0-16,1-4 2 0,1-1-4 15,0 1 2-15,2-4 1 0,-2 1 1 0,4-3 0 0,-2-1 2 16,0-1 2-16,0-2-5 0,2-3 8 16,-2-1 3-16,1 0 2 0,0-2 11 0,-2-6-4 0,1 2 1 15,1-3 0 1,-2-2-5-16,-2 2 1 0,-2-5 0 15,2 1-2-15,-4-1 4 0,0-1-2 0,-1-1-1 0,-1-1 0 16,0 2-1-16,0-2-4 0,0 3-4 0,-1 2 1 16,-2 3-9-16,1 0 7 0,-1 6 3 0,1-1 0 15,1 3 10-15,1 1-10 0,0 0-7 0,0 0-8 0,0 0-19 16,0 2-11-16,0 3 3 0,0 4 6 16,0 2 12-16,0 4 15 0,4 0-1 15,0 1 0-15,0-1 2 0,3-1-2 16,-2-2 0-16,4-1 2 0,0-2-6 15,-1-1 4-15,1-4 1 0,1-2-3 16,1-2 10-16,-1 0-6 0,2-3 0 0,2-5 4 0,0-3-5 0,1-4 2 0,-3-1 0 16,2-2 2-16,-5-2 2 0,0-2-1 0,-1 3 2 15,-2-5-2-15,-2 1 1 0,0 0 1 0,-3-2-2 16,-1 0 4-16,0-1-8 0,0 1 5 16,-5 0 2-16,-4 1-3 0,1 3 10 15,-2 1-3-15,-1 4-1 0,-5 0 1 0,5 3-5 0,-3 3-4 16,1 2-4-16,-1 1 0 0,3 4-3 0,2 1 4 15,1-1 3-15,5 3-6 0,1 0 1 16,2 0-15-16,0 0-13 0,0 0-11 0,0 6-2 16,0 1 13-16,3 5 13 0,6 1 14 15,0 1 7-15,3 2-5 0,2-1 1 0,2 1-1 16,0 2-3-16,0 0 5 0,1 0-2 0,-1 1 1 0,-1-1-1 16,-2-1 0-1,3 0 2-15,-5-3-3 0,2-1 4 0,-2-3-1 0,1 1 0 0,-1-4 1 0,0-1-7 16,0-3 4-16,-2-2 2 15,1-1 0-15,3-1 8 0,-2-5-3 16,1-2 0-16,0-1-1 0,0-1-1 0,2-1-1 0,-4 0 0 16,-3 1 1-16,0-3-1 15,0 0 1-15,-3 0 3 0,0 1-3 16,0 0 3-16,-2 2-3 0,2-1-2 0,-1 3 1 0,0 2-5 0,-3 0 1 16,3 4 1-16,0-2-1 0,-2 3 2 0,-1 0-1 0,1 1-1 15,-1 0-2-15,0 0-4 0,1 0-10 16,0 3-3-16,3 2 6 0,2 4-2 0,2 2 13 15,3 2 6-15,-3 1-5 16,0-1 6-16,0 4-3 0,2-3-1 16,0 0 1-16,-2-2-4 0,3-2 2 0,-2-1 0 0,0-3 2 0,2-1 2 15,0-2-2-15,1-1 4 0,3-2 0 0,0 0 5 16,1-6-1-16,-1-2 0 0,2-3 1 16,-3-3-5-16,1 0 3 0,-3-3 0 15,1 0-2-15,-3 0 4 0,-2-1-1 0,1 1 3 0,-1 2 3 16,-2 1 0-16,0 1 5 0,-2 4-2 0,0 1 1 15,-1 2 1 1,-3 2-4-16,0 3 3 0,0 1-7 0,0 0-3 0,0 0-4 0,0 0-5 0,0 0-3 16,0 0-9-16,0 1-6 0,0 3-5 15,0 0 3-15,-2 6 11 0,1-1 5 0,-1 6-2 16,-2 1-23-16,2 1-29 0,-4 5-44 0,1-1-68 16,-4 3-123-16,-2 2-330 0,2-6-472 15,3-6-316 1</inkml:trace>
  <inkml:trace contextRef="#ctx0" brushRef="#br0" timeOffset="84561.8003">2104 13711 2031 0,'0'0'135'0,"0"0"10"0,-170 53 23 16,112-35 12-16,12-4-12 0,6-2-23 0,4-2-22 16,11-2-23-16,7-2-22 0,7-2-12 0,6-2-15 15,5-2-25-15,0 0-22 0,0 0 1 0,5 0 2 16,7-2 22-16,7-4 32 0,12-2 9 16,11-5 7-16,11-6-14 0,12-5-24 0,9-5-8 15,5-1-5-15,6-4-6 0,4 1-3 0,0 0-2 16,-5 0-6-16,-2 2-4 0,-7-1 2 15,-5 3-2-15,-8 2 1 0,-7 4 9 16,-9 3-12-16,-5 3 1 0,-10 4-1 0,-8 4-9 16,-9 4 10-16,-4 1-1 0,-7 2 2 15,-2 2 2-15,-1 0-6 0,0 0-1 0,0 0-2 0,0 0-2 16,-2 0-5-16,-1 2-11 16,-3 3-10-16,-4 3-25 0,-5 5-18 0,-5 2-37 0,-3 2-65 15,-5 4-109-15,5-5-355 0,7-6-777 16</inkml:trace>
  <inkml:trace contextRef="#ctx0" brushRef="#br0" timeOffset="84863.9902">1627 14228 2512 0,'0'0'48'0,"0"0"-3"0,0 0 10 0,0 0 34 0,0 0 39 0,0 0 25 0,0 0-18 16,0 0-24-16,142-17-27 0,-96-1-21 15,11-2-9-15,4-5-7 0,4-4-8 0,8-1-12 0,4-5-4 16,4 0-4-16,1 0-1 0,4-1-3 16,-3 3-4-16,-7 2-4 0,-2 3-3 15,-8 4 2-15,-10 2-3 0,-9 3 3 0,-7 5 6 0,-11 2-7 16,-9 4 3-16,-8 1-3 0,-5 5-5 16,-5 1 14-16,0 1 0 0,-2 0 6 0,0 0 5 15,0 0-10-15,0 0-3 0,-2 0-2 16,-1 0-8-16,-3 0-1 0,-3 0-3 0,-3 0-3 0,0 1-10 15,-1 1-6-15,1-1-20 0,0 0-27 16,4 0-31-16,1-1-72 0,0 0-105 0,4 0-336 16,0 0-726-16</inkml:trace>
  <inkml:trace contextRef="#ctx0" brushRef="#br0" timeOffset="87445.2838">15277 11801 1678 0,'0'0'271'0,"0"0"7"0,0 0-80 16,0 0-15-16,0 0-20 0,0 0-21 16,0 0-26-16,0 0-22 0,0 0-20 0,0 0-19 0,0 0-15 15,0 0-13-15,-81-80-8 0,62 80-8 0,-2 8 0 16,-3 2-1-16,-4 4 0 0,-2 5 6 16,-2 2-2-16,-4 5 0 0,2-1 4 0,-4 6-9 15,5-2 4-15,-1 2 0 0,6-1-2 0,2-1 3 16,5-1-5-16,8-2-3 15,3-3-1-15,2-3-2 16,8-1-2-16,1-2 0 0,10-4 2 0,5 0-1 0,6-2 7 16,7-5 5-16,4-4 2 0,6-2 8 0,3-1-4 15,4-8-4-15,0-3-1 0,0-2-9 0,-3-1 1 16,0-4 0-16,-6-1-1 0,-4 0 3 0,-4-3 0 0,-6-2 3 16,-3 0-2-16,-1 0 4 0,-7-2-5 15,-1 0-1-15,-3 0 1 0,-1 1-7 0,-6-1 4 0,-1 2 2 16,0 2-3-16,-8 2 8 0,0 4-8 0,-3 5-1 15,0 0-1-15,1 6-4 0,-4 1 3 16,-1 3-4-16,0 2 0 0,-2 4 2 16,-1 6-3-16,3 4 2 15,-3 3-1-15,1 5 7 16,3 2-6-16,1 3 0 0,2 0 2 0,5 3-12 0,6-2 10 0,1 2-1 0,14-1-1 0,0 3 9 0,8-1-6 16,6-1 1-1,6-2 0-15,2 0-2 0,9-3-1 0,3-4-1 16,3-3 0-16,2-7-2 0,-1-5 0 0,3-6-2 0,-4 0-3 15,-2-6 3-15,-6-5-4 16,-2-2 0-16,2-2 3 0,-8-2-3 0,1 1 6 16,-7-3 3-16,-5 0 0 0,-4 1 7 0,-4-1-3 15,-5-1 1-15,-3-1 0 0,-3 1-5 0,-4-1 3 16,-1 0 0-16,-1 1 1 0,0 2 0 0,-3 1 0 0,-3 2 3 16,-1 1-3-16,2 3 7 0,-3 3-5 0,3 1-2 15,-2 2 1-15,-1 3-9 0,0 2 5 16,3 0-2-16,-3 3-1 15,-1 7 5-15,0 0-2 0,4 7 1 0,-2 4-2 16,5 1 2-16,2 2-2 0,0 1 1 0,9 0 2 0,5 1-5 16,5-3 4-16,7-2 0 0,2-3-2 15,7-3 10-15,-1-5-7 0,7-2 1 0,-1-4 0 0,1-4-7 16,-1 0 5-16,-1-7-2 0,-3-5 0 16,-2-2 6-16,-2-2-2 15,-2-6 2-15,-1-1-1 16,-5-4 0-16,3-4 0 0,-5-3-2 0,1-2 1 0,-2-4-2 15,-1-3 3-15,-1-3 1 0,1-2-1 0,-5-3 4 0,-1 0-1 16,-4-1-1-16,-3 4 3 0,-4 2-7 16,-3 4 4-16,0 7 0 0,-3 5 0 0,-4 5 1 0,-1 6 4 15,2 5 3-15,-1 6-1 0,1 2 6 0,4 5-10 0,0 1-8 16,1 2-1-16,-2 11-11 0,0 2 5 0,1 7 4 16,1 6 0-16,0 5 3 0,1 3 1 15,1 3 0-15,2 4 0 0,3 2 3 16,-3 7-6-16,3-2-1 0,-4 3 2 0,0 1-2 15,-1-3 3-15,3-3 2 0,1-7-2 16,-1-7 2-16,3-8-2 0,1-7 0 0,0-7 2 0,-2-5-4 0,3-4 4 16,2-3-2-16,5-11 3 0,0-3 4 15,3-7-2-15,3 1 0 0,-2-2-2 0,3-3-3 0,-2 2 3 16,-1-4-1-16,2 2 1 0,0-2 0 16,0 2 0-16,0 1-1 0,-1 4-2 0,-1 3 3 15,-3 3-3-15,-1 5 1 0,-4 2 0 0,-1 4-5 16,0 3 2-16,-2 0-3 0,1 2 0 15,-1 6 7-15,0 3-4 0,-2 5 4 0,0 2-2 16,0 2-3-16,-3 1 3 0,1 2-2 0,-2-1 2 16,-1 3-1-16,1-4 1 0,1 1 0 15,-2-1 0-15,1-2 0 0,2-1 0 0,-2-2 0 16,4-4 0-16,-1-1-1 0,1-2-7 0,1-4-11 16,0-4-14-16,-2-1-25 0,3 0-35 0,1-3-52 15,0-3-100-15,-1-5-264 0,-1 3-580 16,-5 1-569-16</inkml:trace>
  <inkml:trace contextRef="#ctx0" brushRef="#br0" timeOffset="87603.2514">17159 11285 2340 0,'0'0'159'0,"0"0"-11"0,0 0-53 0,0 0-21 15,0 0-15-15,0 0-18 0,0 0-22 16,0 0-15-16,0 0-10 0,0 0-2 0,0 0-79 15,0 0-193-15,0 0-643 0,61-43-663 0</inkml:trace>
  <inkml:trace contextRef="#ctx0" brushRef="#br0" timeOffset="88893.9177">17667 11585 1792 0,'0'0'438'0,"0"0"-246"0,0 0-31 0,0 0-43 0,0 0-11 0,0 0-13 16,0 0-24-16,0 0-20 0,0 0-16 15,0 0 1-15,0 0 8 0,0 0 9 0,0 0 5 16,-8 73-6-16,8-46-5 16,0 2-8-16,0 0-10 0,4 0-8 0,0-2-5 15,4 0-2-15,0 1-2 0,3-2-2 0,1 0 0 0,0-3-3 16,4-2-3-16,-2-4 5 0,4-2 2 16,-2-7 0-16,4-2 1 0,0-4-2 0,0-1 0 15,0-2 0-15,1-7 2 0,-3 0 0 16,2-6 1-1,-4 1-1-15,-2-1-3 0,-4-1 1 0,1 0 1 16,-4-2-2-16,-1 3 6 0,0-2-9 16,-2-1 3-16,-1 2-3 0,-1-2-2 0,-2 1 4 0,0 0-2 0,0 2 2 0,0 3-1 15,0 0-3-15,0 5 0 0,0 1-1 0,0 1 3 0,0 2-3 16,0 2 0-16,-1 0-6 0,1 0-7 0,0 5 5 16,0 2-1-16,0 3 5 0,0 4 6 15,0 2-4 1,0 0 0-16,4 3-2 0,2-1-3 15,1 0 6-15,2 0 1 0,2 0 1 0,2-1 0 0,-1-3-4 0,3-1 0 16,0-2 1-16,1-2 4 0,2-3-2 0,-2-1-1 0,0-4 1 16,-1-1-4-16,-2 0 5 15,4-5 0-15,-4-2 1 0,4-2 7 0,-4-1-7 0,0-1 1 16,-3 0-1-16,-2 0-4 0,2 1 5 16,-3 1 0-16,-1 0 0 15,0 1-2-15,-1 1 0 0,0 0 0 0,-1 0 1 0,0 2 5 16,-1-1-5-16,0 1 0 0,-1 2-1 0,1-1-7 0,-2 3 11 0,-1 0-1 15,1 1 2-15,-1 0 1 0,0 0-10 16,0 0-2-16,1 2-2 0,-1 3 1 0,4 3 3 16,0 2 2-16,-1 0-1 0,3 2-2 15,-2 0 2-15,4-2-1 0,1-2 4 16,1 0 5-16,2-2-7 0,3-2 2 16,3-4-3-16,3 0-7 0,3 0 9 0,0-3 0 0,2-4 1 15,1-3 4-15,0-2-4 0,-1-3-3 0,3-3 2 16,-3 1-2-16,-3-4 4 0,0-1 1 0,0-2-2 15,-2-4-1-15,-4 0 2 0,2-5-1 0,-4 1 3 16,0-1 4-16,-3-2-6 0,1-2 0 0,-3 1-2 16,-4-2-2-16,2 3 5 0,-5 1-2 15,-1 3 4-15,-2 2-4 16,0 4-1-16,0 2 0 0,-2 4 0 0,0 1 4 0,0 6-3 16,-1 1 1-16,1 5-4 15,1 4 1-15,1 2-3 0,-1 0-3 0,-1 6 1 0,0 7-4 0,-3 5 3 16,1 5 4-16,-1 6-2 0,0 3 2 0,1 3 2 15,0 4 0-15,2 0-1 0,1 0-2 16,0 1 0-16,1-3 0 0,6-2 0 16,5-4 7-16,2-3-5 0,1-5 1 0,0-3-1 0,2-5-10 0,-2-5 11 15,0-3-1-15,1-3 3 0,0-4 9 16,0 0-8-16,1-5 0 0,0-3-1 0,1-3-3 16,-1-2 3-16,0-1 1 0,-3-2 1 0,2 0-1 0,-2 0 0 15,-3-2-2-15,1 2 3 16,-1-2 3-16,-1 1-5 0,2 2 2 0,-5-1-5 0,0 5-6 15,1 3 8-15,-4 2-1 0,1 3 1 0,0 2 5 16,-4 0-8-16,1 1-3 0,3 0 0 16,-1 4-2-16,2 7 6 0,3 2-1 0,2 5 1 0,0 2-4 15,0 6 3-15,-1 1 1 0,2 5 0 16,-4 2 4-16,1 3-5 0,-1 5 1 0,2 6-2 16,-2 4-3-16,0 4 3 15,1 4 0-15,0 3 1 0,-3 2 6 16,-2 0-7-16,-1 2 0 0,-2-2 0 0,0 0-1 0,-2-5 1 15,-3-4 3-15,2-12-2 16,-5-6-4-16,2-11 6 0,0-7-2 0,-4-7 4 0,1-7 6 0,-3-4-1 16,2-2 5-16,-4-7-2 0,2-6-2 15,-2-5 0-15,-1-4-1 0,0-7-1 0,1-3-1 0,1-5-1 16,-2-3-3-16,5-2-1 0,0-3 4 16,4 2-2-16,3-1 0 0,3 3 0 15,0 2-7-15,9 5 5 16,1 4-1-16,2 3 2 0,5 3 3 0,2 3-7 0,2 1 0 15,2 4-3-15,3 0 4 0,1 2-1 0,4 1 2 0,2 3-2 0,2 2-5 16,0 3 4-16,1 3-5 0,-1 2-10 0,1 0-15 16,0 3-26-16,0 2-31 15,4 1-46-15,0 1-83 0,2-3-164 0,-8 1-629 16,-12-3-646-16</inkml:trace>
  <inkml:trace contextRef="#ctx0" brushRef="#br0" timeOffset="89422.3261">20383 11469 2901 0,'0'0'118'0,"0"0"17"0,0 0-14 0,0 0-10 16,0 0-1-16,0 0-14 0,0 0-19 0,0 0-14 15,0 0-23-15,0 0-16 0,0 0-11 0,0 0-11 16,0 0-2-16,0 0 2 0,-2-18 6 15,10 50-2-15,0 1 2 0,1 4 1 0,-2 2-6 16,1 1 6-16,-3-1-3 0,0 4 1 0,-1-4 2 16,2 4-5-16,-5 0 3 0,0 0-5 0,-1-2 0 15,0 1 4 1,0-6-3-16,-1-5 0 0,1-6-4 0,0-4-6 0,0-5-10 16,0-5-9-16,0-4-9 0,2-3-8 0,1-4 2 15,0-1-11-15,-1-9-9 0,0-1-10 0,0-5-14 16,-1-1 3-16,-1-2 10 0,-1-1 13 0,-3-1 20 15,0-1 19-15,-1-3 14 0,4-3 5 0,0 2 5 16,1-1 7-16,0 0 7 16,2 2 13-1,6 2 6-15,1 1 2 0,4 3 2 0,1 0-4 0,3 3 3 0,4 3-2 16,3 2 1-16,1 2 2 16,2 3-2-16,2 2 0 0,-1 4-6 0,1 0-5 0,0 4-6 15,-2 4-6-15,-2 2-2 0,2 3-2 0,-3 2-1 0,-2 0 0 16,0 5-3-16,-2-1 0 0,-3 3-1 0,-2-1-1 15,-1 2 2-15,-4 0-4 0,-4-1 1 0,-1-2-3 16,-1-1 0-16,0-2 2 16,-3-2-1-16,0-5 2 0,-1 0-1 0,0-5-1 15,0-1 1-15,0 0-1 0,0-3 0 16,0 1-1-16,0-2-6 0,0 0-7 0,-2-4-24 0,-2-2-28 0,0-2-43 0,-4-4-69 0,1-2-103 16,-4-4-257-16,4 4-566 15,0 3-460-15</inkml:trace>
  <inkml:trace contextRef="#ctx0" brushRef="#br0" timeOffset="89564.9252">20785 11359 2231 0,'0'0'260'16,"0"0"-7"-16,0 0-107 0,0 0-29 0,0 0-9 0,0 0-15 0,0 0-18 0,0 0-20 0,0 0-24 0,0 0-21 0,0 0-12 16,0 0-5-16,0 0 3 0,22-66 1 15,-12 78 1-15,1 2-20 0,0 3-54 16,-1 1-78-16,0 3-169 0,-1-7-417 0,-5-2-878 0</inkml:trace>
  <inkml:trace contextRef="#ctx0" brushRef="#br0" timeOffset="90496.4069">21219 11694 2142 0,'0'0'244'0,"0"0"-22"0,0 0-63 15,0 0-20-15,0 0-18 0,0 0-12 16,0 0-15-16,0 0-14 0,0 0-19 0,0 0-10 16,126 39-14-16,-118-25-8 0,1 3-4 0,-2 1-6 15,1 1 0-15,-3 2 1 0,-1 1-6 16,-2 1 4-16,0 3-4 0,-2-3-3 0,0 2 2 16,-3-4-3-16,-3-1-1 0,0-3-1 0,-1-2-3 15,3-3 1-15,-4-3-3 0,5-1 3 16,-2-3-3-16,3-2 2 0,2-1 3 0,0-1-1 15,0-1 12-15,0 0 2 0,0 0 4 0,0-3-1 16,0-2-12-16,1-4-4 0,5 0-7 0,-2-2 0 16,4-1 2-16,1 0-2 0,-2-3 3 0,2-2-3 15,1-1 1-15,2 0-2 0,1-2-2 0,-1 0 4 32,-1 0-4-32,1-1 3 0,-1 5 1 0,2 2-3 15,-1 0 5-15,-4 4-4 16,2 2 0-16,-3 1 1 15,1 3-7-15,-1 0 3 0,-3 4-2 0,4 0-3 0,-4 0 2 0,4 4 0 0,-1 3 2 0,-2 0 1 0,3 4 3 0,0 2-2 16,-4 0-2-16,3 1 4 16,-4-1-5-16,5 2 3 0,-6-3 2 0,4 1-2 15,-3-1 4-15,1 1-1 0,1-5 0 0,-3 2 0 0,4-3-3 0,-3-2-1 16,-1 0-4-16,4-3-1 16,-3 1-4-16,4-3-1 0,1 0 1 0,2-3-3 0,2-2 5 15,1-2-2-15,2 0 2 0,1-2 5 16,-2 1-5-16,2 0 5 0,-3 1 3 0,3 1-1 15,-3 0 7-15,3 0-5 0,-3 2 2 16,-1-1-2-16,4 1-4 0,-5 2-1 0,1 2-4 0,-2 0 0 0,1 4-2 16,0 1 1-16,0 4 2 15,1 0 0-15,2 3 7 0,-2 1-2 0,3 1 2 16,0 0 4-16,1-2-8 16,-1 0 6-16,2-4-1 0,-3-1 1 0,6-2 4 0,-2-2-1 0,1-1 1 15,2-2 0-15,-2 0 2 0,-2-2-3 16,1-2-2-16,-2-1 1 0,-1-4-4 0,-3 1 5 15,4-2 4-15,-2 0-1 0,2-3 7 0,-2 3-2 16,1-3 4-16,-1 0 3 0,-3 0-4 16,1-1 3-16,1 0 0 0,-7 2 0 15,1 2 2-15,-5 0-1 0,1 4 3 0,-3 1-2 0,0 1 4 0,0 2-9 16,-4-1-7-16,-3 2-1 0,-3 1-10 0,-5 1 5 16,-5 5 3-16,-7 2-4 0,1 5 10 15,-3 0-5-15,0 5 1 0,0 0 0 0,2 4-9 16,4 0 3-16,2 2-1 15,1 0 1-15,8-1 1 0,2-1 0 0,1-1 2 16,8-1-3-16,1-2 4 0,3-2-2 0,7 1-2 0,5-1 3 0,1-4-4 16,6-1 4-1,4-1 4-15,4-3-4 0,3-2 6 0,5 0-6 16,3-2-2-16,-1 0 4 0,-1-2-8 0,-1-1 4 0,-3 0-1 0,-6 0 2 16,-6-2 0-16,-3-3 3 15,-4-1 2-15,-6 0 0 0,-4 1 6 16,1-1-7-16,-5 0-2 0,-1 1 2 0,-1-1-10 0,-1 2 1 15,-4-1-10-15,-9-1-19 16,-1 0-24-16,-6 1-52 0,-6 1-113 16,5 0-503-16,5 2-638 15</inkml:trace>
  <inkml:trace contextRef="#ctx0" brushRef="#br0" timeOffset="95575.4251">1417 15436 1357 0,'0'0'191'0,"0"0"30"0,0 0 26 0,0 0 15 0,0 0-27 0,0 0-26 0,0 0-39 0,0 0-42 16,0 0-28-16,0 0-26 0,0 0-28 15,-79 9-2-15,79-9-4 0,0 0 2 0,0 0 8 16,0 0-11-16,0 0-4 0,0 0-7 0,0 0-6 15,4 0 2-15,-3-1-7 0,2-2-1 0,4 0-6 16,3-3 3-16,6-1-8 0,8-3 0 16,0 0 3-16,5 0-11 0,0 1 11 15,2-1-2-15,2-1-3 0,6 0 10 16,2-4 2-16,3 0 3 0,5-1 3 0,3-3-8 16,-1 2-2-16,0-1-5 0,-1 0 2 0,-2 2-4 0,-1 1 4 15,-3 0-1-15,-2 1-3 0,-3 1 3 0,-2 1-1 16,-3 2-1-16,-4 1 4 0,-5 0-3 15,0 1-4-15,-8 2-2 0,-1 1-3 0,-5 2 6 16,-3 0 1-16,-5 1 3 16,3 2-2-16,-5 0 0 0,-1-1-2 0,0 1 4 0,0 0 2 0,0 0-3 15,0 0 2-15,0 0-8 0,0 0-3 0,0 0 6 16,0 0-6-16,0 0 4 0,0 0 1 0,0 0-11 16,-4 0-5-16,2 0-9 15,2 0-15-15,-1 1-13 0,0 1-13 0,1 2-1 0,-2 3-16 16,-2 3-34-16,0 0-51 15,-4 3-96-15,-1 2-144 0,2-4-373 0,0-3-725 0</inkml:trace>
  <inkml:trace contextRef="#ctx0" brushRef="#br0" timeOffset="96028.3331">1627 15693 1531 0,'0'0'255'0,"0"0"-46"0,0 0-30 0,0 0 12 0,0 0 8 0,0 0-6 16,0 0-33-16,0 0-32 0,0 0-31 0,0 0-26 16,0 0-11-16,0 0-4 0,0 0-12 0,0 0-3 15,-44 25-8-15,48-27-10 0,-1-1 1 0,5-3-2 16,2-1 2-16,4-2-3 0,5-1 1 16,8-3-5-16,3 0 0 0,3-1-2 0,4 0-2 15,2 1 0-15,0-1-6 16,5 0-3-1,1 0 5-15,4-1-1 0,2 2 3 0,0-1 6 0,0 0-9 16,0 0-2-16,-3-1 2 0,-4 1-5 16,-3 0 5-16,-2 0-2 0,-7 3-2 0,-2 0-2 0,-2-1 1 0,-5 2 0 0,1 0 0 15,-2 3 5-15,-6 1-4 0,1 0 1 0,-7 3-2 16,-6-1-3-16,-1 3 7 0,-1 1 0 0,-2 0 5 16,0 0 1-16,0 0-6 0,0 0 0 15,0 0-3-15,0 0 0 0,0 0 1 0,0 0 2 16,-2 0-3-16,2 0-4 0,-1 0 2 0,1 0-4 15,-2 0 4-15,2 0 4 0,0 1-10 0,-1-1 2 16,1 0-10-16,0 0-6 16,0 0-6-16,-1 0-13 0,1 0-15 0,-2 0-24 15,-4 0-76-15,1 0-108 0,-4 0-305 0,-1 0-643 16,3 0-255-16</inkml:trace>
  <inkml:trace contextRef="#ctx0" brushRef="#br0" timeOffset="96547.2798">1616 14897 1841 0,'0'0'141'0,"0"0"-43"0,0 0 36 0,0 0 38 15,0 0 26-15,0 0-1 0,0 0-34 0,0 0-22 16,0 0-29-16,0 0-27 0,0 0-22 0,0 0-24 16,0 0-14-16,0 0-9 0,-71-57-5 0,71 57-6 15,0 0 2-15,0 0-4 0,0 0-4 16,0 0-1-16,0 0-8 0,4 0 1 0,4 4 10 16,4-1 4-16,6 2 7 0,2 0 4 0,4-2-7 15,6 1 1-15,1-2-4 16,5 2 0-16,0 1 5 0,7-1 0 15,1 1 6-15,2-1 0 0,4 1 6 0,6 0-3 16,-2-1 6-16,7 1 5 0,-2 1-11 0,3-1 1 0,-1 0-8 16,1 3-6-16,0-2 3 0,-2 2-3 15,0 1 1-15,-8-3-2 0,1 0-2 0,-8 3-2 0,-2-3 2 16,-6 1 0-16,-4-3-1 0,-3 1 1 16,-6-2-1-16,-1 1 1 0,-3-2 2 0,-3 0-1 15,1-1 1-15,-5 1 2 0,-4-2-4 0,0 1 3 16,-4-1-3-16,-1 0-2 0,-3 0 7 0,0 0-2 15,-1 0 4-15,0 0-5 0,0 0 2 16,0 0-1-16,0 0-1 0,0 0 3 0,0 0-5 0,0 0-1 16,0 0-3-16,0 0-3 0,0 0 2 0,0 0-7 15,0 0-3-15,0 0-8 0,-1 0-17 0,0 0-18 16,0 0-31-16,-1 0-46 0,2 0-87 16,-1 2-125-16,-1-1-442 0,2 2-815 15</inkml:trace>
  <inkml:trace contextRef="#ctx0" brushRef="#br0" timeOffset="97043.5625">3087 14994 2228 0,'0'0'194'0,"0"0"-40"0,0 0-14 0,0 0-23 0,0 0-19 0,0 0-21 0,0 0-26 0,0 0-12 16,0 0-17-16,0 0-9 0,0 0 0 0,0 0-2 15,0 0 3-15,0 0 3 0,-57 22 3 16,49-15 2-16,-1 2 3 0,-2 0 1 0,1 2-2 0,0 0 0 16,-2 5-2-16,0 0 1 0,-1 2 3 15,-1 3-3-15,-2 1 0 0,-1 3-1 0,-4 5-6 16,0 2-2-16,-5 5-2 0,1 6-2 0,-3 2-1 15,-1 3 4-15,-2 5-2 0,-1 2-4 0,-1 2 2 16,-3 0-4-16,4-1 1 0,-3-1 3 16,2-5-5-16,4-5 5 0,3-7 2 0,2-5-1 15,8-4 7-15,-1-4-3 0,6-3 5 0,0-4 4 16,2-5-6-16,6-4-2 0,-1-4-5 16,3-3-1-16,1-1-4 0,0-1 8 15,0 0 1-15,0 0-1 0,0 0 6 0,0 0-7 0,0 0 1 16,0 0 0-16,0 0-9 0,0-1 9 0,0 1-5 15,0-1-2-15,0 0 7 0,0 1-5 16,0 0-1-16,1 0-1 0,-1-2-3 0,0 2-3 16,0 0 0-16,2 0 0 0,-2 0-7 15,1-1-5-15,-1-1-22 16,1 1-33-16,0-2-35 16,1-1-67-16,5-1-93 0,-1-1-497 15,0 3-983-15</inkml:trace>
  <inkml:trace contextRef="#ctx0" brushRef="#br0" timeOffset="98135.9679">5611 13725 1561 0,'0'0'253'0,"0"0"-14"0,0 0-42 0,0 0-23 0,0 0-13 0,0 0-20 16,0 0-25-16,0 0-23 0,0 0-20 0,0 0-17 15,0 0-14-15,0 0-9 0,-99-46-5 0,90 46-3 16,-3 0 2-16,0 0-2 0,1 0 1 0,-4 0-1 16,3 1-5-16,-6 4-3 0,3 0-2 15,-3 0 0-15,-2 2 2 0,1 1 3 0,-3 1 0 16,-3 2-1-16,0 2-2 0,1 0 0 0,-2 2 0 16,-2 1 4-16,3 1-5 15,-3 3 0-15,1 0-4 0,-1 0-5 0,0 3 6 16,-1 3-2-16,0 1 2 0,2 2 4 0,1 0-11 0,1 3-1 15,1 3-3-15,3 0-2 0,0 2 5 16,2 1 1-16,4 1-2 16,2-2-4-16,4-4 3 0,4 1-1 0,0-4 0 15,5 1 5-15,0-1-5 0,1-2 1 0,6 0 0 16,2-3-6-16,4 0 9 0,2-4 0 0,3-1 3 0,1-3 8 0,5-3-6 16,0-3 1-16,3-1 0 0,1-3 2 15,1-3-3-15,1 0 1 16,-3-3-4-16,-2 1-4 0,-1-2 4 0,-2 0-3 15,-4 0 2-15,-2 0 3 0,-5 0-7 16,-1 0 1-16,-4 0-4 0,-1-1 0 0,-2 1 2 0,-1-1-1 0,-1 1 1 16,-1-1-7-16,2 1-12 0,-2 0-21 15,0 0-28-15,1-2-36 0,0 2-61 0,2-1-130 16,0 0-415-16,0 0-669 0</inkml:trace>
  <inkml:trace contextRef="#ctx0" brushRef="#br0" timeOffset="98491.0214">5908 14247 2304 0,'0'0'145'0,"0"0"-14"0,0 0-1 0,0 0-3 0,0 0-16 15,0 0-18-15,0 0-16 0,0 0-12 0,0 0-4 16,0 0-3-16,0 0-3 0,0 0-4 0,0 0-10 15,0 0-2-15,72 106-1 0,-79-83-5 0,2 3-1 16,-5-1-5-16,1 1-6 0,0 1-5 0,-1 0-2 16,1 0-3-16,3 1-2 0,0-2-1 0,1-1-5 15,1-5 2-15,-1-2-4 16,4-3 1-16,1-2 1 0,0-2-1 0,1-3 2 16,4-2-3-16,0-2 1 0,0-1-1 15,4-1 0-15,1-2 7 16,1 0-5-16,2-6 3 0,5-3-3 0,2-3-8 15,-1-1 5-15,0 1-11 0,-1-4-6 16,0 2-9-16,1-1-21 0,-1 0-21 0,1 1-30 0,-5-1-47 0,3 1-61 16,-6-1-138-16,0 1-352 0,-1 1-478 15,-7 5 269-15</inkml:trace>
  <inkml:trace contextRef="#ctx0" brushRef="#br0" timeOffset="98908.9985">6085 13811 1063 0,'0'0'255'0,"0"0"-12"0,0 0-33 0,0 0 9 15,0 0-6-15,0 0-6 0,0 0-37 16,0 0-35-16,0 0-36 0,0 0-25 16,0 0-10-16,0 0-6 0,0 0 3 0,2-41 1 0,-2 41-2 15,0 0-6-15,0 0-9 0,0 0-14 0,0 0-9 16,0 0-5-16,0 0-9 0,0 0-5 15,0 0-1-15,0 0-4 0,0 0-3 0,0 0-6 0,0 0-32 16,0 3-56-16,0 3-142 0,-2 0-368 16,2-2-1014-16</inkml:trace>
  <inkml:trace contextRef="#ctx0" brushRef="#br0" timeOffset="122359.672">6911 13982 1241 0,'0'0'415'0,"0"0"-113"0,0 0-46 0,0 0-14 16,0 0-36-16,0 0-29 0,0 0-43 15,0 0-25-15,0 0-26 0,0 0-14 0,0 0-10 0,0 0-18 16,-15 0-4-16,15 0-6 0,0 0-3 15,0 0 3-15,0 0-4 0,0 0 1 0,0 0-4 16,0 0-1-16,0 0-1 0,0 0 0 16,0 0 4-16,0 0-3 0,0 0-1 0,0 0-4 15,0 0-3-15,1 0-1 0,0 0-3 0,3 0 0 16,-1 0-4-16,3 0 2 0,3 0 1 0,5 0 3 16,6 0 3-16,3 0 0 0,4-3-1 0,3 0-2 15,-2-1-5-15,0 1 2 0,1-1-7 0,-1 1 4 16,-4-1-1-16,3 0-2 15,-5-2 2-15,5 2-3 0,-3-1-2 0,-1 0 4 16,2 1-4-16,-6-1 3 0,-3 2-1 0,-1 0-1 16,-4 2 0-16,-5-1-3 0,-1 2 3 15,-3 0-5-15,-2 0 4 0,0 0-1 16,0 0 0-16,0 0 2 0,0 0-3 0,0 0 1 0,0 0 3 16,0 0-8-16,0 0 7 0,0 0-3 0,0 0-1 15,0 0 3-15,0 0-3 0,0 0-2 0,0 0-11 16,-1 2-16-16,-1 1-25 0,-3 2-32 15,1 1-42-15,-5 0-70 0,1 1-133 0,-2 0-395 16,3-1-515 0,1-3 164-16</inkml:trace>
  <inkml:trace contextRef="#ctx0" brushRef="#br0" timeOffset="122745.1572">6916 14228 1800 0,'0'0'270'0,"0"0"-40"0,0 0-53 0,0 0-23 0,0 0-17 0,0 0-15 0,0 0-36 15,0 0-19-15,0 0-20 0,0 0-5 0,0 0 10 16,0 0 3-16,0 0 11 0,-23 30 2 0,28-28-6 16,4 2-3-16,4-2-7 0,2 0-4 0,3 0-11 15,1-2 1-15,4 0-8 0,0 0-6 16,4 0 1-16,-3-2-8 0,3-1-2 0,0-2-1 15,0 0-9-15,2 0 4 0,0-2-4 0,-2 0-1 16,0-1 4-16,0 0-5 0,-4 1 4 16,3-1-3-16,-5 1-1 0,-1 0-2 15,-5 2-1-15,1-1 2 0,-6 2-3 0,-4 1 4 16,1 0-1-16,-6 2-3 0,0 1 8 0,-1 0-8 0,0 0 4 16,0 0 2-16,0 0-11 0,0 0 9 15,0 0-4-15,0 0 1 0,0 0 0 0,-1 0 0 0,0 0 1 16,1 0-1-16,-2 1 3 0,0 0-4 15,-2 1 0-15,1 0 1 0,0-1-13 16,-3 0-8-16,3 1-27 16,-4-2-50-16,3 1-84 0,-2-1-249 15,2 0-744-15,-1 0-563 0</inkml:trace>
  <inkml:trace contextRef="#ctx0" brushRef="#br0" timeOffset="123261.8354">8463 13484 2144 0,'0'0'361'0,"0"0"-195"0,0 0 9 0,0 0-22 0,0 0-16 0,0 0 1 0,-2-124-17 15,1 116-13-15,1 3-17 16,0 2-20-16,0 3-20 0,0 0-17 0,-1 0-12 0,1 0-10 15,0 0-3-15,0 3-7 0,0 7 0 0,0 2 4 16,0 5-3-16,0 5 8 0,0 4 2 16,0 1-2-16,0 1 8 0,1 2-6 0,-1 1 4 15,1-2-1-15,1 2-4 0,2 2 4 0,-2 1-5 16,0 0 0-16,3 1-1 0,-3-2-1 0,0-1-2 16,-1 1-3-16,4-4 4 0,-3 0-5 0,0-1-1 15,-1 0 2-15,1-4-6 0,2-1 4 0,-1-4-2 16,0-2 0-16,2 0 4 0,-2-4-5 15,3 2 2-15,-4-3-1 16,-1 1-8-16,0-2 1 0,-1-3-11 0,0 2-13 0,0-2-20 16,0-1-21-16,-1 1-29 0,-1-3-40 15,-4 2-63-15,3-3-136 0,0-3-413 16,0-1-680-16</inkml:trace>
  <inkml:trace contextRef="#ctx0" brushRef="#br0" timeOffset="123703.0287">8309 13905 2224 0,'0'0'192'0,"0"0"-17"0,0 0-47 0,0 0-35 0,0 0-5 16,0 0 1-16,0 0-2 0,0 0-10 16,0 0-13-16,0 0-15 0,131 13-9 0,-91-13-12 15,2 0-9-15,-1-2-1 0,0-3-6 0,0-1-1 16,-1-1-1-16,-1-2-3 0,-3-2 2 0,-1-1-2 0,-4 2-1 15,-2-1 0-15,-7-1 5 16,-2 1 0-16,-2-1 1 0,-6-1 11 0,-2 2-1 0,-3-2 13 16,-5 1 8-16,0-1-2 0,-2 1 5 15,0 2-8-15,0 2-2 0,0 0-2 0,-4 1-4 0,-1 2 0 16,3 1-4-16,0-1-1 0,0 3-6 16,-2 0 2-16,4 2-4 0,0 0-6 0,0 0 3 15,0 0-10-15,0 0-2 0,0 4 1 16,0 3-8-16,0 4 7 0,0 1-1 0,0 3 0 0,4 3 6 15,-1 2-6-15,2 2 2 0,0-1-1 16,-1 1-4-16,2 0 1 0,-2-1-1 16,2 0 4-16,-3 0-1 0,2-2 1 15,0-1-1-15,0 0-4 0,-2-3 3 0,-1-1-2 16,3-2 0-16,-3 0 3 0,0-3-8 16,-2-1-5-16,1-2-13 0,0-1-17 15,1-2-20-15,-2 0-28 0,2-2-33 0,-2-1-50 0,0 0-130 0,0-1-511 16,0-3-873-16</inkml:trace>
  <inkml:trace contextRef="#ctx0" brushRef="#br0" timeOffset="123867.7679">8846 13321 1739 0,'0'0'236'0,"0"0"3"0,0 0-29 15,0 0-46-15,0 0-25 0,0 0-37 16,0 0-49-16,0 0-36 0,0 0-28 0,0 0-11 0,0 0-6 15,0 0-23-15,0 0-76 0,0 0-220 16,27-52-587-16,-24 59-445 0</inkml:trace>
  <inkml:trace contextRef="#ctx0" brushRef="#br0" timeOffset="124856.3309">9284 13605 2142 0,'0'0'142'0,"0"0"15"0,0 0 0 0,0 0-8 0,0 0-1 16,0 0-16-16,0 0-22 0,0 0-23 0,0 0-21 15,0 0-13-15,0 0-7 0,0 0-4 16,0 0 2-16,0 0-3 0,116-73-4 0,-95 73-1 16,1 1-11-16,-1 3-3 0,0 4-6 0,-1 0-3 15,-3 4-1-15,-2 3-3 0,-1 2-2 16,-1 4-1-16,-3 1-1 0,-5 2-1 0,3 1 0 0,-6 2 1 16,-2 0-4-16,0 0 1 15,-1-1 1-15,-3-1-2 0,-3-3 3 0,-2-3-1 16,2-1 0-16,0-1 0 15,0-5-1-15,-2 0-1 0,1-4 0 0,2-1 1 0,-1-2 5 0,0-1-1 16,2-2 0-16,-1-1-1 0,2-1-7 0,1 0 7 16,-2 0-1-16,3-1 1 0,1-3 2 0,-1-3-7 15,0-3-2-15,2-1-2 16,0-4 1-16,0-1 2 0,5 0 1 0,0-4 0 16,2 2-1-16,3-1 0 0,0-1 0 0,0 0 1 0,2 0 3 15,2 2-4-15,-1 1 2 0,-1-1-3 16,5 2 1-16,-4 3 1 0,4-1 0 0,-3 1 1 15,3 4-2-15,-4 1 1 0,5 1-1 0,-5 3 0 16,2 1 3-16,-1 1-2 0,-3 2 1 16,1 0-1-16,2 4-3 0,-4 1 3 0,2 0-2 15,-2 4 2-15,2-1 2 0,-3 2-2 16,0 2 0-16,-3 1 0 0,2 0-1 0,-2 2 2 16,-2 0-1-16,-1 0 1 0,0 0-4 0,-1-1 1 15,-2 0 0-15,0-2 0 0,0 0 2 0,1-2-5 0,-2-2-5 16,0-1-7-16,0-2-8 0,-1-3 2 15,2-2-3-15,0 0 6 0,0 0 13 0,0 0-8 0,0-2 5 16,5-2-7-16,1-3-8 0,0-2 8 16,3-3 6-16,1 1 6 15,2-3 2-15,3-1 0 0,0-1 0 0,1 1 2 16,1-2 2-16,0 1-2 0,3 1 3 0,-2 0-4 16,1 1 1-16,-2 3 3 0,-1 1-1 15,0 2 3-15,0 2-2 16,0 4 0-16,-2 0 0 0,4 2-1 0,-5 3 2 15,5 3 0-15,-3 3 2 0,1 3-3 0,-2-1-1 0,2 2 0 0,-4-2-1 0,5 1 2 16,-3 0 2-16,4-2-2 16,-3-1 0-16,3-1-2 0,-1-2-4 0,0-3 5 15,1 0 1-15,1-2 2 0,0-1 3 0,-1-4-2 0,0-3 0 16,-2 1-2-16,2-4 1 0,-3 0 1 0,1 0 1 16,-4-1 0-1,2-1-3-15,-4-1 2 0,0-1 1 0,-1 0 4 16,-2 0 9-16,-3 1-5 0,-1 0 3 0,-2 1-3 0,-1 3-4 15,0-1 5-15,-7 3-2 0,2 3 0 0,-7 2-2 16,0 2-5-16,-4 1-3 0,-6 6 1 0,-3 5 3 16,0 3 1-16,-3 5 2 0,0 0-1 0,6 3-6 15,1 0 7-15,3 1-5 0,6 1 5 0,3-1 4 16,3-1-10-16,3-1 0 0,3-3-3 0,9 0-3 16,2-3 7-16,7-2 2 0,1-1 0 15,5-2 1-15,6-3-5 0,3 0-3 0,1-2-3 16,1-2-1-16,-1-2-13 0,1-1-14 0,-2-1-27 15,-3 0-49-15,-2-4-63 0,-4-1-171 0,-6-1-718 16,-8 2-638-16</inkml:trace>
  <inkml:trace contextRef="#ctx0" brushRef="#br0" timeOffset="126036.9334">11794 13212 1769 0,'0'0'217'0,"0"0"28"0,0 0-36 0,0 0-37 0,0 0-27 0,0 0-35 0,0 0-20 15,0 0-12-15,0 0-8 0,0 0-6 16,0 0-9-16,0 0-7 0,48 120-6 0,-53-91-5 0,0 1-7 16,-2 2-6-16,-2-1-6 0,-1 0-8 15,0-2 3-15,1-3-2 0,1-5 1 0,0-2 2 0,2-4-8 16,1-2 0-16,0-3-3 0,3-3 2 15,-1-2 2-15,0-2 0 0,1-1 4 0,2-2 1 16,0 0 12-16,0 0 6 0,0 0 5 0,0-5 2 16,0-2-16-16,2-2-8 0,4-3-11 15,-1-2-4-15,2-2 5 0,4-1-2 0,4-2 2 16,0 1-1-16,5 0-1 16,2-2-2-16,5 1 1 0,-4 3 2 15,5 1 0-15,2 3 2 0,-3 2-2 0,0 3-4 0,1 6 2 0,-3 1 0 0,-3 0 2 16,-1 7 6-16,-3 5-7 0,-3 2 1 15,-2 1-1-15,-3 5-6 0,-2-1 7 16,-4 1 0-16,-3 1 1 0,-1 1-1 16,0 0 0-16,-5 0-1 0,-5-1 1 0,0 1 1 0,-1-2 1 15,1-3-1-15,-1-1-3 0,1-2-1 0,1-2 2 0,1-2 1 16,1-3 0-16,3-3 5 0,2-1-6 16,2-3 0-16,0 0-1 0,0 0-2 0,3-1 1 15,6-5 1-15,4-3-3 0,5-2-3 16,6-5 1-16,5-1-4 0,4 1 2 15,1-3 1-15,4-1-3 0,-4-2 2 0,0-1 0 16,-3 2 0-16,-3-1 6 16,-1 3 1-16,-6 2 1 0,-1 0 2 0,-4 5-4 0,-5 2 0 15,-4 3 1-15,-1 5 0 0,-5 1 1 0,-1 1 0 0,0 0-3 16,0 6-3-16,-3 4 3 0,-1 1 1 0,1 3 3 16,2 0 3-16,1 1-4 15,0 2 0-15,1-3-1 0,9 1-4 16,3-1 5-16,5-1 1 0,4-1 1 0,5-4 1 0,0-2-2 15,3-1-1-15,1-4 0 16,-1-1 1-16,-2-1 1 0,0-6 1 0,-5-2 0 0,0-1-3 16,-3-2 3-16,-4-2-1 0,0 0 4 0,-3 1 3 0,-2-2-4 15,-4 1 1-15,-2-1-2 0,-1 3 0 0,-1 1 6 16,-2 4 4-16,-1 0 2 0,0 3 3 0,-1 2-6 16,1 2-4-16,-2 0-4 0,0 2-4 15,-2 5-2-15,0 6 1 16,-1 3-1-16,2 4-1 0,-5 3 3 0,6 4-2 0,-2 5 1 0,1 3 2 15,1 5-2-15,0 6 0 0,-3 6-2 16,1 5-1-16,-5 8 2 0,-1 2 2 0,0 5 1 16,-2 2 0-16,1 0 3 0,-3-2-3 0,-1-1 2 15,-1-5 2-15,-1-2-4 0,-1-6-3 16,-1-6-2-16,1-7 2 0,1-8 3 0,0-8 0 16,1-8 5-16,1-7-4 0,1-4 5 15,-2-6-2-15,3-4 2 0,-2-1 7 0,2-9-10 0,-4-6 9 0,2-6-6 16,-1-6-5-16,3-2 9 15,-2-4-8-15,3-6 1 0,4-3 1 0,0-3-8 0,4-5 2 16,4-1-2-16,0-3-1 0,9 0 5 0,5 0-1 16,7 0 0-16,4 3-2 15,10 5 1-15,2 5-3 0,9 3-1 0,5 3 3 0,4 6-6 0,5 1-1 16,1 5-13-16,3 4-32 16,3 0-50-16,-1 4-112 0,-1 1-410 0,-17 4-633 15,-17 5-482-15</inkml:trace>
  <inkml:trace contextRef="#ctx0" brushRef="#br0" timeOffset="130414.3241">13697 13602 1983 0,'0'0'421'0,"0"0"-265"0,0 0-8 0,0 0-19 0,0 0-15 0,0 0 12 0,0 0-10 0,0 0-18 0,0 0-23 0,0 0-26 15,0 0-21-15,7-50-16 0,-7 57-1 0,-1 2 2 16,-5 5 3-16,1 2 7 0,-4 5-4 16,1 1 3-16,1 2 2 0,-3 1-5 0,3 3 3 0,-1-1-7 15,1 0-2-15,4 1-2 0,-1-1-5 16,2-2 2-16,2 0-5 0,0-4 1 0,6-1-1 15,4-2-1-15,1-2 1 16,7-5-2-16,0-2 3 0,4-3-1 16,1-4 2-16,2-2 1 0,1 0-4 0,3-4 3 15,-3-4-3-15,0-3-1 0,3-3 4 0,-5-2-3 0,2 2 2 0,-3-3-1 16,-3-2-4-16,0-1 4 16,-2 0-1-16,-4-2 2 0,-1 0-6 0,-4-1 6 15,-2 1-2-15,-2 0-1 0,-1 4 11 16,-3 1-9-16,-1 5 0 0,0 3 1 0,-2 2-8 0,-4 3 4 0,4 2-1 15,-3 2-1-15,0 0 4 16,-4 2-4-16,2 7 3 16,-2 0-2-16,-2 5 2 0,3 2 1 0,0 1-5 15,0 1 5-15,4 1-8 0,-1-1 4 0,5 0 2 0,0-1-1 16,4-1 3-16,3-1-2 0,2-1 0 16,4-1 1-16,0 1-4 0,-1-4 3 0,4-3-3 0,-1-1 0 0,3-4 5 0,1-2-6 15,0 0 3 1,4-3-3-16,-2-5-5 0,1-1-1 0,0-4-3 15,2 0 0-15,-3-2 0 0,0-1-1 0,-2 0 0 0,-2-4 2 16,1 1 6-16,-5-3-1 0,2 1 5 0,-3 0 0 16,-1-3-4-16,0 1 6 0,0-3-3 15,-2 2 2-15,1 1 3 0,-4 4 0 0,-3 4-1 16,-2 5 0-16,0 4 2 0,0 0-2 0,-1 3-3 16,0 3-2-16,0 0-14 0,2 3 3 15,1 5 0-15,0 2 4 0,2 5 13 0,1 1-2 16,3 5 1-16,0-1-1 0,4 1-3 0,2-2 3 0,1-3 0 15,3-3 0-15,3-1 1 16,4-4 0-16,-2-4-1 0,5-4 0 16,0 0 2-16,1-6-3 0,-1-3-2 0,-3-4-1 15,2-2-5-15,-1-3 3 0,-2-3 4 16,2-4 0-16,-4 0 3 0,0-3 0 0,2-2 1 0,-3-5-1 0,-4-3 1 16,-3-5 1-16,-1 0-2 0,-6 0 2 0,-1 2 0 15,-6 3 1-15,-1 5 4 16,0 6 2-16,0 6 7 15,-2 6 5-15,-4 6 1 0,1 3 1 16,-2 5-9-16,2 1-6 0,-4 6-3 0,-3 6-3 0,-3 4 4 16,3 9-1-16,-5 4 3 0,5 4-4 0,0 4 0 15,3 3-1-15,0 2-2 0,4 1 3 0,-1 3-4 0,5-3 1 0,0 1-1 16,1-4-1-16,2-1 3 0,6-4-3 0,3-3 1 16,2-6 1-16,5-5-6 0,-1-5 2 15,0-7-2-15,2-3 0 0,0-3 2 16,-1-3-1-16,-3-2 1 0,4-5-4 0,0-2 1 0,-2-2 3 15,-1-2 0-15,2-1 3 0,-2-2-1 0,-2 1 1 0,-1-1-1 16,0 0 0-16,-3 1 2 0,-3 2 0 16,1 3 1-16,-2 0-1 0,-2 4-4 15,-2 1 2-15,3 1-1 16,-4 1 1-16,-1 2 1 0,1 1-3 16,-1 0 1-16,1 1-3 0,-1 4 2 0,3 2 1 0,1 3 2 0,-3 3 1 0,1 2-1 15,-1 1 0-15,1 0-2 0,3 2 0 0,-3 1 3 0,5-1-1 16,0 1 0-16,1 0 0 15,2-3-3-15,2 1 1 0,3-4-4 16,-1-2 2-16,5-3 5 0,0-2-5 0,1-3 3 0,0-1-4 0,1-2-6 16,-1 0 9-16,0-5-2 0,1-2 4 0,-3-2-1 15,-2 0-2-15,0-2-2 0,-3-2 0 16,-1 1 5-16,3-2-1 0,-5 1 1 16,0-1-1-16,1 0-3 0,-2 1 4 0,0 0-2 0,-4 0 1 15,4 4 3-15,-6 1-3 0,2 3 0 0,-3 2 0 16,-2 2-1-16,0 0 2 0,0 1-2 15,0 0-1-15,0 0-6 0,0 0-1 0,1 1 1 16,1 2 2-16,3 2 7 0,-1 0-1 16,4 2 0-16,1 1-2 15,1 0-1-15,4 2 2 0,5 0 1 0,3 1 1 16,6 1 2-16,3 0-5 16,5 0 2-16,-1 0-4 0,6-3 1 0,-2-1-10 0,0-2-10 0,0-2-7 0,-3-1-8 0,2-3 11 15,-4 0 5-15,1-2 8 0,-5-3 8 0,-4-4-1 16,-1 2 3-16,-9-2 0 15,1-1 1-15,-7 0 6 0,-4-2 1 0,-1 2 1 16,-4-1 1-16,0 0-1 0,-1 0 0 0,0 1 1 0,0 0 2 16,-1 4 3-16,0 2 4 0,-1 2 0 0,1 0-6 15,-1 2-3-15,0 0-6 0,0 3 0 16,2 3 2-16,-2 4-2 0,0 3 0 16,0 2-1-16,2-1-2 0,0 2 3 15,0 2 1-15,7-1 1 0,11 1 0 0,4 0-4 0,10-2 0 16,11 0-3-16,4-3-4 0,7-2-5 15,4-4-13-15,1-2-14 16,2-4-22-16,-1-1-15 0,0-6-6 0,-5-5 7 16,-4-3 24-16,-1-1 16 0,-9-4 20 0,0-4 9 15,-8-1 4-15,-5-5 15 0,-6-3 17 0,-6-4 20 0,-7-4 19 0,-7-4 5 16,-2-5-2-16,-4-2-12 0,-7-3-12 0,-1 2-5 16,-1 3-2-16,-1 6 3 0,-2 6-3 0,1 7 5 15,-1 8-1-15,3 5-4 0,2 4 4 16,1 6-16-16,0 3-6 0,2 4-9 15,-1 2-7-15,1 7 1 0,1 5-1 0,-1 6-1 0,1 3-1 16,1 5-2-16,2 1 0 0,0 4 2 16,1 4 3-16,0 2-2 0,2 5 0 0,1 0-3 15,-1 0-6-15,0 0 7 0,1-2 0 0,0-5 0 16,0-4 5-16,2-2-8 0,4-7 0 16,0-5 1-16,3-2-4 0,1-6 4 15,2-2 1-15,2-4-2 0,1-5 0 0,3 0-3 0,4-6 0 16,2-4 0-16,2-3 8 0,2-2-6 0,1-1 1 15,-3 0 0-15,3-1-6 0,-2-1 8 0,-2 2-1 16,2 1 2-16,-4 3-2 0,3 2-2 16,-3 3 0-16,-2 5-2 0,-4 2 7 0,-2 0-6 0,-1 7 4 15,-1 4-1-15,-3 1-4 0,0 5 6 16,-2 2-2-16,-2 1 2 0,1 1 7 0,-3 1-8 16,5-1 3-16,0 0-1 0,1-1-6 15,1-4 9-15,3-2 1 0,1-1 1 0,1-4 2 0,0-2-1 16,2-2-1-16,-2-1 3 0,2-4 0 15,1 0-1-15,-1-2 0 0,-1-5-2 0,0-1-5 16,-1-2 5-16,-3-1-2 0,-1-1 1 16,-2-1 8-16,2-2-11 0,-1-3-1 15,-4 4-1-15,2-5-9 0,-2 3 8 0,-2 0 1 16,1 1 0-16,-3 3-4 0,-2 2-17 16,-1 2-37-16,0 1-75 0,0 2-209 0,-1 1-808 0,-2 2-648 15</inkml:trace>
  <inkml:trace contextRef="#ctx0" brushRef="#br0">19490 13535 1579 0,'0'0'618'0,"0"0"-420"0,0 0 6 0,0 0-46 0,0 0-21 0,0 0-6 0,0 0-11 0,0 0-12 16,0 0-11-16,0 0-13 0,-14-121-26 16,4 116-11-16,-5 2-14 0</inkml:trace>
  <inkml:trace contextRef="#ctx0" brushRef="#br0" timeOffset="132089.0662">21487 13203 1729 0,'0'0'220'0,"0"0"-27"0,0 0-95 0,0 0-59 0,0 0-36 0,0 0-12 0,0 0 0 0,0 0-63 0,0 0-302 0,0 0-1062 0</inkml:trace>
  <inkml:trace contextRef="#ctx0" brushRef="#br0" timeOffset="132926.077">21985 13584 2223 0,'0'0'190'0,"0"0"-43"0,0 0-11 0,0 0 12 0,0 0 7 16,0 0-4-16,0 0-30 0,0 0-33 0,0 0-40 15,0 0-17-15,0 0-7 0,0 0-1 0,0 0 7 16,0 0 0-16,8 41-3 0,-10-23-2 0,2 1-5 15,0-1-4-15,2 3-5 0,2-1-3 16,6-1-3-16,0-1 0 0,1 1 2 0,7-2-5 16,-2-2 3-16,6-2-5 0,0-5-2 0,-1-2 8 15,1-3-7-15,1-2 4 0,2-1 1 16,-4-1-6-16,1-4 3 0,-1-2 0 0,-2-1 1 16,-1-1 1-16,-5-3 1 0,0-1 1 15,-3 0-2-15,-2-1 3 0,1 1-3 0,-6-2 2 16,2 3 2-16,-3 1-3 0,-1 1 4 0,-1 2-3 15,0 3-3-15,0 1 5 0,0 4-3 0,0-1 1 16,0 1-1-16,0 0-6 0,0 0 1 0,0 4-4 16,-1 3 3-16,-1 4-1 0,-2 2 5 0,3 2 0 15,0-1-2-15,1 2 2 0,0 2-4 16,5-1 2-16,0-1 2 0,4 0-9 0,2-2 8 16,-1-2-3-16,7-1 0 0,-4-2 7 15,5-2-6-15,-3 0 2 0,4-6-1 0,-1 1 1 16,1-2-2-16,-4 0 0 15,4-3 3-15,0-4-6 0,-3 0 6 16,-1-1-2-16,-2-1-2 0,3-1 11 16,-4-1-10-16,-1 1 3 0,1-3 0 0,-2 2-6 0,1-3 6 0,-3 1-3 0,0 1 0 15,-2 1 2-15,-2 0 1 0,-1-1 0 0,3 3 0 0,-4-2 1 16,0 0-4 0,3 2-1-16,-3-1 2 0,0 2-6 0,3 0 9 0,-2 0-2 15,-2 2 1-15,0 0 5 0,0 1-8 0,1 2 1 16,-2 0 2-16,0 2-3 0,3 1 2 0,-3-1-1 0,0 1 0 15,0 0 0-15,0 0 0 0,0 0 2 16,0 0-4-16,0 0 5 0,0 0-4 0,0 0 0 16,0 0 2-16,0 0-6 0,0 0 7 15,0 0-1-15,0 0-2 0,0 0 5 0,0 0-7 16,0 0 5-16,0 0-1 0,0 0-2 0,0 0 1 16,0 0-3-16,0 0 1 0,0 0 0 15,0 0 1-15,0 0 0 0,0 0-2 16,0 0 7-16,0 0-6 0,0 0 2 0,0 0 0 0,0 0-6 15,0 0 7-15,0 0-2 0,0 0 0 0,0 0 3 16,0 0-3-16,0 0 2 0,0 0-2 16,0 0 1-16,0 0-3 0,0 0-4 0,1 0-8 15,-1 0-13-15,0 0-9 0,0 0-17 0,1 0-20 16,-1 0-25-16,0 0-58 0,1 0-83 0,-1 0-184 16,0 0-611-16,0 0-549 15</inkml:trace>
  <inkml:trace contextRef="#ctx0" brushRef="#br0" timeOffset="134333.6197">20086 13535 201 0,'0'0'474'0,"0"0"-27"0,0 0-19 0,0 0-72 0,0 0-49 0,0 0-49 16,0 0-59-16,-129-80-44 0,108 70-32 16,-1 1-24-16,-4 2-14 0,-3 1-14 0,-3 3-3 15,-3 3-10-15,-2 0-3 0,-2 9-6 0,-2 4-5 16,0 4 1-16,-3 1-6 0,4 6-2 15,3 0-4-15,1 1-12 16,8 2-2-16,3 1-5 0,6 1-4 0,4 0-2 16,6-1-3-16,7 3-2 0,2-3-1 0,9 0 1 15,9-2 0-15,11-4 0 16,7-4 3-16,8-5-2 0,9-5 4 0,3-4-1 0,4-4 0 0,1-3 2 16,-2-5-3-16,-1-2 0 0,-6-2-1 15,-2-3-3-15,-4-3 1 0,-5-2-1 0,-4-2 1 16,-3-3 0-16,-7 4 1 0,-3-3 3 15,-8 2 0-15,-4 0 1 0,-5 1 3 0,-4 3-2 16,-1 0 3-16,-2 3-3 0,-5 4-1 0,-3-1-1 0,-2 5-2 16,-2-1 3-16,-2 5-3 0,-2 3-2 15,2 0-1-15,-2 5 0 0,2 4-1 0,-2 3-3 0,4 4 4 16,2 4-5-16,0 0 3 0,4 4 1 16,3 1-1-16,3-1 2 0,9 2-2 15,3 0 1-15,6 2 0 0,4-2-4 0,6 1 2 16,4-2-1-16,3-3 2 0,3-1 2 15,5-4-4-15,0-3 0 0,3-5-5 0,-1-3-6 0,0-4 3 0,0-2-3 16,-1-5 0-16,-2-4 7 0,-3-2-8 16,-5-4 0-16,-1 0 2 0,-5-3 1 0,-1 0 7 15,-4-2 5-15,-4 0 2 0,-2-2-3 0,-3-1 0 16,-3-2 0-16,-2 3 1 0,-6-2 3 16,-1 3 0-16,-2 1 1 0,0 3-3 15,-5 0-1-15,-3 5 3 16,1 3 1-16,0 2 2 15,-2 2-1-15,0 4-2 0,-2 1-2 0,-1 0-1 0,-5 3 1 0,2 7 2 0,-2 5 2 0,0 2-1 16,2 6-4-16,0 0 2 0,3 2-5 0,3 2 2 16,7 1 2-16,1 1-2 0,2-1-1 0,11 1 0 15,8-3-6-15,7-1 4 0,5-5 0 0,7-4 1 16,4-4 9-16,5-6-8 0,1-5 0 16,0-1 0-16,0-5-1 0,1-6 3 15,-2-3 0-15,-5-4-3 0,-2-3-6 16,-2-3 5-16,-1-3 1 0,-5-3 2 15,-2-3 5-15,-1-5-3 0,-2-3-2 0,-4-3 0 0,-2-5 1 0,-3-4 1 16,0-1 1-16,-8-2 0 0,-1 3-1 16,-6 0-2-16,-4 3 2 15,0 4-1-15,-8 5 4 0,-5 5-1 16,-1 7 2-16,-2 7 0 0,1 4-2 0,-1 5 3 16,2 4-3-16,3 6 3 0,0 3-6 0,2 0-1 0,-1 10 2 0,0 6-6 0,0 7 6 0,0 7-2 15,2 6 0-15,4 7 1 0,-3 5-2 16,3 4 1-16,-1 5-3 15,2 4 4-15,0 3 1 0,-2 0-2 16,3-2 2-16,2-2-4 0,0-5-2 0,0-5 4 0,4-9-3 16,7-8 5-16,1-6 3 0,0-8-6 0,1-5 2 0,3-6-4 15,-2-5-2-15,3-3 7 0,0 0-3 0,0-8 0 0,3-4 1 16,2-2-3-16,3-4 1 0,-3-1 4 0,0 0 5 16,1-2-1-16,2-1 0 15,-4 0-3-15,1-2-8 0,1 2 5 16,-1-2-1-16,2 3 4 0,-1 5 2 0,0 0-5 0,2 4 0 0,-3 2 0 15,-1 5 1-15,-2 1 0 16,-5 4 1-16,3 0-2 0,-5 5-3 0,-1 4 3 0,2 2-2 16,-3 2 3-16,-2 3 4 0,2 3-3 0,-2 2 0 15,0 0-2-15,0 4-5 0,-3-2 6 16,2 1-3-16,-2-2 1 0,2 0 5 0,-2-1-7 16,1-1 0-16,-1-3-1 0,0-2-8 15,-1-3-5-15,1-3-13 0,-2-4-18 0,5-4-19 16,-5-1-21-16,4-1-44 0,0-9-68 0,-3-1-154 15,3 0-548-15,-4 3-369 0</inkml:trace>
  <inkml:trace contextRef="#ctx0" brushRef="#br0" timeOffset="134581.8575">21925 13138 2474 0,'0'0'168'0,"0"0"-39"0,0 0-4 0,0 0-21 0,0 0-24 15,0 0-21-15,0 0-31 0,0 0-19 0,0 0-12 16,0 0-8-16,0 0 7 0,0 0-25 0,0 0-80 16,28 12-215-16,-17-5-761 0,-3 0-526 0</inkml:trace>
  <inkml:trace contextRef="#ctx0" brushRef="#br0" timeOffset="135710.1823">22464 13574 1619 0,'0'0'311'0,"0"0"5"0,0 0-69 0,0 0-50 0,0 0-22 0,0 0-34 16,0 0-39-16,0 0-35 15,0 0-30-15,0 0-14 0,0 0 3 0,0 0 8 0,0 0 10 16,0 0 10-16,-14 49-3 0,12-26-7 16,0 1-3-16,1 0-11 0,1 0-5 0,0-1-2 15,0 1-11-15,5 0-3 0,-1 0-4 0,6-3-3 16,1-2 4-16,0 0 0 0,7-1 0 0,-1-5-3 16,3-1 2-16,2-3 0 15,0-4 1-15,0-4 3 0,5-1-5 16,-3 0 0-16,3-1-3 15,-3-6 0-15,4-2 1 0,-1-1-2 16,-3-2 3-16,-1-1 1 0,-2-1-3 0,0-2 0 0,-3 1 1 0,-3 0 0 0,-5 1 3 0,-3 1 1 16,0 2-1-16,-6 1-3 0,-1 2 4 15,0 2-2-15,0 2 5 0,0 2 1 0,0 0-5 16,-1 2-2-16,-2 0-4 0,-2 0-7 16,-4 7 7-16,4 1 1 0,-2 2 1 15,-1 2 5-15,5 0-8 0,-5 4-2 0,7 0 2 0,1 0 0 0,0 0 1 16,5-1 2-16,2 0-1 0,2-1-2 0,5-1 3 15,-1-2-4-15,0-2 2 0,5-2 1 16,-1-1-4-16,-2-4 2 16,5-1-1-16,-3-1 2 0,-1 0 1 15,1-1 2-15,0-4 0 0,-3 0-3 0,-1-2 2 0,1 0-3 16,-3-1 3-16,0 0 1 0,-2-3-1 0,0 1 1 0,-2-2-1 0,1 1-4 16,1-2 5-16,0 3-1 15,0-3 5-15,-3 1 4 0,2 0-7 16,0-1 1-16,0 3-6 0,-3 0 2 15,2 2 1-15,-4-1 1 16,3 2-1-16,-2 2-1 0,-2 1 0 16,2 2-2-16,-3 1 4 0,-1 1 1 0,1 0-5 15,-1 0 0-15,1 0-3 0,0 5-4 0,1 2 6 0,3 5 2 0,0 1 2 0,4 3 3 16,0 0-7-16,6 0 0 0,1 0-3 0,3-2 4 0,2-1 1 0,6-4 5 16,-1-3-1-16,4-3-6 15,5-3 6-15,-1 0-4 0,3-9 2 0,-1-3 3 0,4-2-5 16,-2-3 5-16,0-3-2 0,-3-4 0 0,4-3 3 15,-5-3-3-15,2-5 2 16,-2-2 0-16,-4-5-2 0,0-4-1 16,0-4 1-16,-6-4 2 0,2-4-2 0,-7-5 3 0,-5 1-1 0,-3 0-3 15,-5 3 4-15,-5 4-2 0,-1 6 3 0,-5 6 3 16,-3 8-4-16,-7 6 1 0,3 7 0 0,-2 5-4 16,2 5 11-16,0 5-2 15,1 5 2-15,0 2-2 0,1 4-8 16,-2 10-1-16,-1 7-2 15,-3 8 2-15,3 9-1 0,3 7-1 0,1 10-1 16,4 4-2-16,3 11 1 0,2 6 0 0,5 5 3 0,2 6 0 16,2 0-2-16,6 3 3 0,0 0-7 15,4-1 2-15,6-4-1 0,-2-3 2 16,0-5 4-16,-3-4-2 0,1-4 3 0,-5-8-4 0,-3-7 3 0,-5-4 1 0,-5-9-3 16,-3-5 4-16,-2-6-2 15,-8-6-1-15,-5-4 5 0,-3-7 0 0,-6-5 3 16,0-5 1-16,-5-3 1 0,0-7-6 0,-2-4 1 15,-2-3-2-15,-5-6-2 0,-1-2 2 0,2-3-3 16,-3-3-1-16,3 0 5 0,3-3-5 0,5 1 2 0,5-2 3 16,5 2-6-16,4 1 1 0,10 2-2 0,5-1-2 0,0 3 0 15,11 0 1-15,4 1 1 16,10 2-2-16,5 3 0 16,4 4-3-16,7 0 1 0,7 5 3 0,2 1-5 0,3 1 4 0,0 3-9 15,-1 1-10-15,4 1-5 0,-2 1-31 16,-2 1-27-16,-1 0-51 0,0-1-104 0,-2 1-241 0,-10-1-677 15,-17 0-524-15</inkml:trace>
  <inkml:trace contextRef="#ctx0" brushRef="#br0" timeOffset="135996.9794">24790 13657 2227 0,'0'0'381'0,"0"0"-214"0,0 0-29 0,0 0-5 16,0 0-11-16,0 0-6 0,0 0-16 0,0 0-17 0,0 0-27 0,0 0-16 16,0 0-11-16,118-23-3 0,-113 32-3 15,2 4 2-15,-4 3 0 0,2 2-1 16,-2 6-1-16,-3-1-4 0,0 6-2 0,-2 1-2 0,1 0-5 16,-4 1-1-16,3 1-5 0,-1-2 0 15,-2 1 1-15,4-4-1 0,0-2 1 0,1-2-3 16,0-3 3-16,2-4-5 0,5-4 0 0,1-1 1 15,3-3-6-15,2-3 4 0,2-4-8 0,2-1-14 16,3-1-3-16,1-7-24 0,-1-1-13 16,1-3-20-16,-1-4-42 0,-1-2-59 0,-2-3-135 15,-5 5-406-15,-6 3-703 0</inkml:trace>
  <inkml:trace contextRef="#ctx0" brushRef="#br0" timeOffset="136199.3686">25002 13195 1438 0,'0'0'915'0,"0"0"-801"0,0 0-1 16,0 0-11-16,0 0-34 0,0 0-20 15,0 0-13-15,0 0-13 0,0 0-13 0,0 0 0 16,0 0-7-16,0 0-13 0,0 0-66 16,0 0-154-16,87 20-461 0,-80-16-898 0</inkml:trace>
  <inkml:trace contextRef="#ctx0" brushRef="#br0" timeOffset="136732.1004">26141 13577 2859 0,'0'0'80'0,"0"0"-32"0,0 0-3 0,0 0 1 15,0 0 10-15,0 0 1 0,0 0-5 16,0 0-2-16,0 0-11 0,0 0-3 0,0 0-3 0,0 0-4 16,0 0-8-16,-13 97 0 15,8-73 0-15,-1 2-9 0,0 0 6 0,1 1-5 16,1-2-5-16,4-1 3 0,-2-2-6 0,2-1 1 15,5-4 0-15,2-2-5 0,2-3 6 0,4-2-1 16,-1-4 4-16,3-2 2 0,4-1 0 0,3-3 0 16,-1 0-5-1,6-6 5-15,-1 0-7 0,0-2 1 0,0-1 1 0,3-2-6 16,-2-2 6 0,2-1-2-16,1-3-1 0,0 2 5 0,-3-1-6 0,2-2 5 0,-3 1-1 15,-1 1-1-15,-3-1 1 0,-1 4 1 0,-1 2 6 0,-3 4 5 16,-3 1-4-1,0 3 0-15,-3 3-8 0,-1 0-3 0,2 0-1 16,-2 5 0-16,-1 2 2 0,2 3-9 0,-1 2 8 16,-1 0-3-16,2 4 0 0,-3 0 3 0,-1 2-4 0,0 2 3 0,-4-1-1 0,3 3 0 15,-3-1 2-15,-2-1-2 16,0 1 0-16,-2-2-1 0,1-4-3 0,0 2 2 16,0-4-2-16,-1-3 4 0,-2-2 0 0,-1-1-3 15,1-3-1-15,1 0-9 0,-3-3-3 0,1-1-6 0,-2 0-9 16,-2-3-11-16,-3-3-20 0,0-3-25 15,-4-3-41-15,3-2-63 0,-1-3-136 0,0 3-409 0,6 6-579 16</inkml:trace>
  <inkml:trace contextRef="#ctx0" brushRef="#br0" timeOffset="137051.807">26471 13108 750 0,'0'0'851'0,"0"0"-616"0,0 0 12 0,0 0-39 16,0 0-40-16,0 0-9 0,0 0-27 0,0 0-22 0,0 0-33 15,0 0-27-15,0 0-14 0,0 0-18 16,0 0-7-16,0 0-2 0,18-32-5 0,-18 32 4 16,0 0-4-16,0 0-3 0,0 0-3 0,0 0-7 15,0 0 0-15,0 0 2 0,-2 0-2 0,0 3-26 16,0 1-61-16,0-1-138 0,0 0-314 0,2-1-854 15</inkml:trace>
  <inkml:trace contextRef="#ctx0" brushRef="#br0" timeOffset="140122.0482">28249 13613 1136 0,'0'0'296'0,"0"0"18"0,0 0-8 0,0 0-35 0,0 0-19 0,0 0-42 15,0 0-40-15,0 0-36 0,0 0-36 0,0 0-23 0,0 0-16 0,0 0-18 16,-31-97-11-16,10 106-9 0,-10 2-3 15,-4 5 6-15,-2 5 4 0,-3 1 3 16,0 2-1-16,0 2-2 0,6 1-5 0,-2 4-6 0,5 1-1 16,5 2-5-16,3-2-2 0,7 3-4 15,3-2-6-15,4 0 4 16,8-1-4-16,0-2 4 0,9-1 1 0,10-3-2 16,4-2 2-16,8-4 1 0,8-3 1 0,2-1 1 15,7-5-1-15,1-2-2 0,2-2-8 0,3-3-10 0,-3-3-26 16,0-1-29-16,0 0-42 0,-4-5-71 15,-3-3-115-15,-4-2-237 0,-12 2-522 0,-10 1-332 16</inkml:trace>
  <inkml:trace contextRef="#ctx0" brushRef="#br0" timeOffset="141044.1397">28559 13716 1745 0,'0'0'332'0,"0"0"-60"0,0 0-57 0,0 0-58 0,0 0-27 0,0 0-31 0,0 0-21 0,0 0-16 16,0 0-6-16,136-44-3 0,-106 54-3 0,1 4-6 15,3 4-10-15,1 0-4 0,-3 3-9 16,2 3-4-16,-3 0-3 0,-3 1-6 0,0 0-2 0,-7 1 0 16,-3-1-5-16,-3-3 3 0,-5 1-2 15,-2-2 2-15,-4-3 4 0,-2-1-3 0,-2-2 3 16,-5-4-3-16,-2-2 2 0,-2-1-1 0,-2-2 1 16,0-3 3-16,1 0-3 0,-3-2 3 0,3-1 1 15,1 0-4-15,1-5 6 0,2-1-6 0,1-2 0 16,2-2-1-16,3-1-11 0,0-1 1 15,9-2-5-15,2 0-1 0,7-1 1 0,4-1 2 16,7 0 3-16,3-1-1 0,3 0 4 0,2 1-3 16,4-2 3-16,-1 2 3 0,1 0-2 15,0 0 4-15,-1 0-2 0,-2 2-2 0,-4 0 3 16,-1 1 1-16,-7 2 5 16,-5 3 5-16,-4 1 2 0,-7 3 8 0,-6 0 8 15,-2 3 8-15,-2 1 0 0,0 0-2 0,0 0-9 16,0 0-10-16,0 0-6 0,-3 1-10 0,-7 3-3 15,-1 2 0-15,-4 4-2 0,-2 0 2 0,-2 3-2 16,1 2 0-16,1 0 2 0,3 3-2 16,2 0 2-16,2 1-2 0,1 1-1 15,4 0 1-15,-1 1 1 0,5-1 2 16,1 0-6-16,0-2 7 0,6 1-3 0,0-3 1 0,3-2 9 16,0-2-12-16,1 0 5 0,0-4-2 0,0-1-7 0,1-2 8 15,-2-2-3-15,1-3 0 0,1 0 10 0,-1 0-6 16,2-8 1-16,0 1-1 0,1-2-2 15,1-2 0-15,-2 1 0 0,0-2 2 0,1-2-9 16,0 0 10-16,-1-3-3 0,-1 3 0 16,-1-2 7-16,2-2-8 0,-3 0 3 0,1 0 1 0,-2-1-4 0,-4 1 2 15,3-1 1-15,-6 2 0 0,1 1 1 16,2 1 0-16,-4 2-1 0,1 4-1 16,-1 1 1-16,0 3-2 15,1 3 0-15,-1 1-2 0,0 1-5 0,0 0 1 0,1 0-9 16,0 0-7-16,6 1 7 0,-1 4 2 0,8 0 8 15,2 2 9-15,4-1-4 0,7 1 0 16,-1-1 0-16,3-1 0 0,3-2-2 0,1-2 5 0,-2-1-1 0,1 0 0 16,-1-4 2-1,1-3-3-15,-1-2 0 0,1 0 2 0,2-3-4 16,-3-3 5-16,0 0-1 0,0-2-3 16,-3-1 7-16,-3 0-5 0,-4-1 5 15,-3 1 2-15,-5 1-1 0,-6-1 2 0,-4 3-3 0,-3 1 1 16,0 3-5-16,0-2 4 0,-4 4-3 0,-3 0-4 0,-2 2 6 15,-2 1-8-15,0 2-1 0,-2 3 2 0,-2 1-6 16,3 0 3-16,-2 6-3 0,0 2-2 0,2 3 3 0,2 4-1 16,6 2 3-1,-1 2 2-15,5 4 2 0,0-1-2 0,9 3 0 0,3 0 4 0,4 0-6 16,2 3 6-16,-1-1 0 0,1 0-4 0,1-1 7 16,-5-1-10-16,1 1 3 15,-4-4-1 1,-2-2-5-16,-6 0 8 0,2-4-2 0,-4-2 1 0,-1-1 4 0,0-3-1 0,-6-1 0 15,-3 1 0-15,-2-3 3 0,-2-1-1 0,-5-1 0 0,0 0 3 16,-2 0-7-16,2-2 6 16,-3-1-2-16,2-2-5 15,-2 0 11-15,4 0-14 0,-2 0 3 16,5-5-3-16,-2 1-15 0,4-4-3 0,-1-1-20 0,4-2-26 0,3-4-38 16,4-3-59-16,2-2-112 0,7-3-323 0,-1 4-529 0,3 6-242 15</inkml:trace>
  <inkml:trace contextRef="#ctx0" brushRef="#br0" timeOffset="142335.0605">30624 13401 1970 0,'0'0'261'0,"0"0"-21"0,0 0-40 0,0 0-37 16,0 0-20-16,0 0-25 0,0 0-36 0,0 0-18 16,114-30-25-16,-105 38-13 0,0 3-4 0,-2 5 1 15,-4 5 3-15,-1 3 2 0,3 4 0 0,-5 1-7 16,0 2 2-16,0 1-2 0,-1 0-5 15,-5 1 10-15,-1 2-14 0,1-1 0 0,-5 0-2 16,3-3-10-16,-1-3 5 0,0-4-2 0,1-5-2 16,5-3 7-16,0-4-4 0,2-3 0 0,-2-1-3 15,3-5-2-15,0-1-2 0,0-2-2 0,0 0 3 16,6 0-3-16,2-5 0 0,3-5 2 16,2-1-4-16,-1-2 3 0,6-1-2 0,0 0 2 15,1-3 6-15,1-2-6 0,-4 0 8 0,3 0-4 16,0 2 0-16,-6 2-2 0,4 1 0 15,-5 5 1-15,-2 3-3 0,0 1 4 0,-2 3-6 16,1 2-1-16,-3 0 1 0,4 3-2 0,-2 5 4 16,1 1 4-16,-3 2-2 0,0 2 7 15,-1 2-3-15,-1 1-1 16,2 2 1-16,-1-2-9 0,5 1 3 0,-2-2 0 16,4 0 1-16,4-3 6 0,1 2 1 0,7-1 0 15,1-1-2-15,5-3 0 0,2-3 2 16,3-1-2-16,-2-1 2 0,-1-2-1 15,1-1 0-15,1-1-2 0,-4 0 0 0,-4-6 3 0,0-1-1 16,-6 0 5-16,-5-3 2 0,2-1 1 0,-5-3 3 0,-2-1-1 16,-1-1 2-16,-5 0-2 15,1-2 2-15,-4 1-2 0,-1 0-2 0,1 1 6 0,-5 0-11 0,-3 4 1 16,-3 1 0-16,0 0-9 0,-1 3 7 16,-2 0 0-16,-2 4 1 0,0 1 2 15,-2 1-3-15,-2 2-1 0,-1 0-3 0,5 1-1 0,-1 4-2 16,4 3-1-16,2 3 1 0,0 1-7 0,4 2 7 15,5 1 2-15,1 1-2 0,5 2 9 16,6 0-8-16,2 0-3 0,9-1 1 0,6 0-6 16,5 0 6-16,11 0 0 0,8 0 1 0,8 1 3 0,6 1-3 15,6 0-5-15,4-1-4 0,-2 0-6 0,0-4 3 16,-3-4 4 0,-3-3 4-16,-6-4 4 0,-7-3-3 15,-7 0 3-15,-7-4-1 0,-11-5 4 0,-9-3 6 16,-7-2 1-16,-9-2 1 15,-5 0-2-15,0-2-1 0,-7-2-5 0,-5 2 1 16,-4 0 2-16,-4 1-3 0,-5 2 2 0,-3 1-2 0,-5 2-1 16,-3 2 5-16,-3 2 4 0,1 4 1 0,3 1-4 15,1 3 1-15,9 0-6 0,6 3-6 0,4 5 4 0,4 2-4 16,5 4 0-16,4 2 3 0,2 2 0 0,3 2-1 16,8-1 0-16,6 1 3 0,6-1-1 0,3-2 2 15,2-2-1-15,2-4-2 0,0-2 1 0,-4-3 1 16,-1-4 0-16,2-2 3 0,-5 0 1 0,0-5-4 15,1-5-1-15,-2-3 1 0,1-3 1 16,-4-1 2-16,0-3 1 0,-1-1 0 0,1-5-5 16,-3-2 2-16,5-3 5 0,0-2-2 15,0-2 2-15,2-3-1 0,-2 0 10 0,-3 5-1 0,-4 3 3 16,-3 4 0-16,-2 5-15 0,1-1 3 16,-5-1-2-16,4-1 5 0,-4-2 0 15,1 1 1-15,-3 1 8 16,-1 2 1-16,-1 4 8 0,0 1 2 0,0 5-3 0,0 2-2 15,0 4-9-15,-1 4-4 0,0-1-7 0,1 2-5 0,-1 1-5 0,1 0-7 0,-1 0 3 16,0 5 4-16,-1 3 2 16,-1 10 6-16,-1 5-1 0,-2 5 0 0,2 4 0 0,1-1 0 15,3 0 2-15,-3 0 0 0,2 1 0 16,0 4-2-16,-1 1-1 0,0 1 3 16,-3 2 0-16,4 1 2 0,0 1 3 0,1 3-6 0,-1 2 0 15,2-4-4-15,1-7-3 16,1-1 9-16,1-5-1 0,-1 5 0 0,3 0 2 0,-4 2-5 0,1 0 0 15,3 2 3-15,-2-1 3 16,-1-1-4-16,2-3 1 0,-3-4-3 16,2-1-4-16,-1-2 7 0,-2-4 0 0,1-3 3 0,-2-3 3 0,0-4-8 15,0-3-1-15,0-1-4 0,0-4 3 16,-1-1 3-16,1-2 2 0,0 0 2 0,0-2-1 16,0 1 7-16,0-1-2 0,0 0 4 0,0 0 2 15,0 0-6-15,0 0 5 0,0 0-4 0,0 0-7 16,0 0 9-16,0 0-3 0,0 0-5 0,0 0-4 15,0 0 0-15,0 0 0 0,0 0 0 16,0 0 0-16,0 0 0 0,0 0 0 0,0 0 0 16,0 0 0-16,0 0 0 0,0 0 0 0,0 0 0 15,0 0 0-15,0 0 0 0,-1 0 0 0,1 0 0 16,-1 0-2-16,1 0-6 0,-1 0-7 0,-3 0-8 16,2 0-3-16,0 0-27 0,0 0-27 15,-4 0-43-15,-1-1-92 0,-1 1-226 16,0-2-768-16,1 1-530 0</inkml:trace>
  <inkml:trace contextRef="#ctx0" brushRef="#br0" timeOffset="237012.1206">4476 15225 1316 0,'0'0'216'0,"0"0"-62"0,0 0-9 0,0 0 23 16,0 0-9-16,0 0-12 0,0 0-38 0,0 0-27 0,0 0-14 0,0 0-7 0,0 0 2 0,-38-23-2 0,38 23-7 0,0 0-10 15,0 0-12-15,0 0-7 0,0 0-11 16,0 0-4-16,0 0-3 0,0 0-11 0,0 0 2 16,0 0 0-16,0 2 0 0,5-1 9 15,0 2 2-15,5 1-1 0,1 0 4 0,4 0-7 16,1-2 3-16,4 2 0 0,5-2 3 0,-1 1 0 16,5-2 2-16,2 1 0 15,1-2-2-15,8 2 6 16,0-2-5-16,1 1 0 0,9-1 1 15,-3 0-10-15,3 0 8 0,5 0-6 16,-2-1-1-16,2-2 6 0,3-1-3 0,1 1 1 0,1 0 0 0,3 0-4 0,1-1-1 0,3 1 0 16,3 0 1-16,0-2 0 0,1 2 3 0,2 0-2 15,-1 0 0-15,1 0 2 16,4-1-5-16,-3-1 3 16,6 2 0-16,-2-2-2 0,5 0 3 0,0-1-2 0,4 0 1 15,-1-1 4-15,4 0-5 0,0 1 2 0,2 1-3 0,0-1 0 16,2 0 2-16,3 0-3 0,1 1 6 0,0 0-7 0,1 1 4 15,-3-1-2-15,4 1-4 0,0-1 6 0,1 0-6 16,-1 3 5-16,3-2 0 16,-1 2-5-16,1 1 2 0,-1-2-2 0,3 2 1 0,1-1 3 0,-1 0-1 15,0 2 1-15,2 0 0 16,-4 0-1-16,3 0 2 0,-1 0-1 16,0 0 1-16,3 0-3 0,-3 0 2 0,3 0-4 15,-4 0-2-15,4 0 6 0,0-1-4 16,0 1 5-16,2 0 0 0,-1 0-3 0,-2 0 1 0,1 0-2 0,-4 0 5 0,1-2 1 15,2 1 1 1,-1 1-2-16,0 0-1 0,-2 0 1 0,-1 0-2 16,5 0 1-16,-4 0 3 0,2 0-5 0,0 0 4 15,1 0-4-15,-5 0 1 0,4-1 2 0,0 0-2 0,0 0 3 0,4 0-1 16,-1 0-5-16,3-2 3 16,-1 1-3-16,-2-2 2 0,2 0 1 15,0 1 1-15,1-1 0 0,-2 3-2 0,0-3 3 0,0 0-4 16,-1 1 3-16,-2-1 2 0,2 1-4 0,0 0 4 15,-3 0-2-15,5-2-1 0,-5 2 3 16,2-1-2-16,1 1 2 16,-1 0-3-16,1 1 0 0,1-1-1 0,0 1 2 15,-4-2 2-15,3 2 1 0,-1 0 0 0,-3-2-5 16,6 2-1-16,-7-1 1 0,5-1-2 0,-5 4 2 0,5-3 2 0,-4 1-3 16,4 1 3-16,-4-2-4 0,4 0 3 0,-5 0 3 0,4 0-2 15,-3 1 2-15,2 0-1 0,-2-1-4 16,4 1 3-16,-4-1 1 0,2-1 1 15,-2 1 1-15,0 0-2 16,2-1-1-16,-3 1 2 0,4-2 0 0,-4 2 1 0,-1 0-1 16,1 1-2-16,-1 0-1 0,1-1 1 15,1 0 0-15,-1-1 2 0,2-1 0 0,-5 2-6 0,0-1 1 0,-1 1-3 16,2 0-2-16,1 0 6 0,-2-1 0 16,0 1 4-16,0 1-3 0,-1-1 0 15,0 0-1-15,3 0-1 16,-1 0 4-16,0-1-1 15,4 3 0-15,-4-1-1 0,0 1-4 0,0 0-1 0,-1-1 3 16,2 1 2-16,-2 0 2 0,0 0 0 0,0 1-3 0,1 0-2 16,-4 0-2-16,1 0 3 0,1 0 0 0,-2 0 3 0,1 0-1 0,-1 0-1 15,-5 0-7-15,0 0-2 0,2 0 3 0,1 0-4 16,-2 0 11-16,3 1-2 0,-1 0-5 0,3-1 8 16,-4 1-4-1,1-1 1-15,-2 0 3 0,0 2-5 0,1-1 2 0,0 0-2 0,-1-1-1 16,2 1 4-16,-5 0-2 0,0 2 2 0,0-2-2 15,-4 0-4-15,4-1 4 0,1 2 2 0,-1-2 1 16,0 1-1-16,1 2 4 0,-2-1-4 16,1 1-2-1,1-1 4-15,0-1-4 0,2-1 3 0,1 0 2 0,-2 3-4 0,-1-1 1 16,-1 0-1-16,-1 1-2 16,-2-2 1-16,1 1 3 0,2 1 0 0,-1-2-2 0,-1 2 3 0,-3-3-4 15,1 0 2-15,-1 0 5 0,0 1-7 0,-2 0 5 16,2 0-4-16,0 1-4 0,-3-1 6 0,1-1-3 15,-2 0 2-15,0 0 2 16,1 0-4-16,0 0 0 0,2 0-1 0,-1 0 0 0,3 0 5 16,-2 1-1-16,2-1 0 0,-5 1-2 0,3 0-2 15,-2-1 0-15,3 0 2 0,-1 0 7 16,1 0-3-16,0 0-1 0,-3 0-4 0,0 0-8 16,-4 0 5-16,1 0 3 0,-2 0 2 15,1 0 7-15,-2 0-7 0,4-1-1 0,-5 1-1 0,3 0 1 16,-1 0 4-16,-2 0-1 0,1 0-1 15,-3 0-4-15,3 0-1 0,-2 0 2 0,4 1 2 0,0 2 7 16,-2-1-3-16,1 2-1 0,-2 0-5 16,0 0-6-16,-3 0 8 15,4 1-3-15,-4-1 5 0,0 0 3 0,4-1-6 16,-3 1 1-16,-2-1 0 0,0 1 2 0,-2-1 2 0,0 1-2 16,-1 0-3-16,-3 1-6 0,2-1 3 15,1-1 4-15,-4 1 0 0,4 1 9 0,-1-1-11 0,-4 0 1 16,0 1-1-16,3-2-7 0,-4 1 7 0,3 1 2 15,0 0-1-15,-2-1 3 0,3 2-2 0,-4-1-3 16,0 0 1-16,1-1 2 0,-3 1-2 16,-3 0 3-16,1 0-5 15,2 1-3-15,-1-2 5 0,0 2-2 16,-1-1 6-16,1 0 9 0,0 2-12 16,-2-1-1-16,1 1-1 0,-1-1-7 0,-4 0 8 0,-4-2 2 0,1 2 1 0,-2-3-1 0,-6 2-3 15,0-2-1-15,0 1-1 0,-4 0 7 16,-2-2-5-16,1 1 0 0,-5-1-1 15,-2 1-6-15,0-2 8 0,-3 0 1 0,-1-1 1 0,-1 0 6 16,1 0-10-16,-4 0 2 0,-2 0-1 0,-2 0-6 16,-2 0 10-16,-3 0 0 0,-2 0-3 15,0 0 2-15,-5-1-1 0,3 1-4 0,-2 0 7 16,0 0 2-16,1-1-6 0,-3 1 3 0,1 0-3 16,-4-2-5-16,3 2 7 0,-3 0-1 0,-1-1 0 15,3 1 9-15,-2 0-12 0,-1 0 2 16,3 0-2-16,-2-1-1 0,1 1 3 15,0 0 3-15,-1-1 0 0,0 1-6 16,0 0 5-16,-2 0-3 0,0 0 3 0,0 0 6 0,0 0-8 0,-1 0 3 16,0 0-3-16,0 0-8 0,0 0 9 15,0 0 2-15,0 0-1 0,0 0 7 0,0 0-8 0,0 0-1 16,0 0 0-16,0 0-1 0,0 0 5 16,0 0 0-16,0 0-2 0,0 0-5 0,0 0 4 15,0 0-1-15,0 0 2 0,0 0 11 0,0 0-12 16,0 0 1-16,0 0-4 0,0 0-5 0,0 0 11 15,2-2 0-15,0 1 1 16,1 0 0-16,0-2-4 0,-2 1-4 0,2 1 2 16,1 0 1-16,-2-1 1 0,0 1 3 0,3-1-4 15,-3 0-5-15,1-1 6 0,0 2-2 0,0-2 5 16,1 0 5-16,0 0-9 0,0 0-1 16,0-1-2-16,0 1 0 0,1-1 5 15,2-1 0-15,-2 0 0 16,0-1-1-16,0 0-1 15,1 2-2-15,3-1 2 0,0 0 6 0,2 0-6 0,1-1 2 0,-1-1-3 0,-1 1-5 0,1-2 8 16,-2 3 11-16,-1-1 3 0,0 0 2 0,0 0-5 16,1-2-15-16,2 2-1 0,2-4-1 0,-1 0 4 15,1-2 3-15,2-2-3 16,-2 1-2-16,-1-1 2 0,5-2-3 0,-4 0 5 0,2-1 1 0,0-1-4 16,-2 1 1-16,2-3-2 0,-3 0-3 15,1 1 8-15,2-1-1 0,-1-3 0 0,-1 1 5 0,1 1-9 16,-1 0 1-16,1-2-1 0,3 1 3 15,1 0-1-15,-2 1 6 0,2-2-1 16,0 3-10-16,0-1 7 0,1 0-7 0,-1 0 4 0,2 0 5 16,-2-1-5-16,3 1 1 15,-1 0-3-15,-1 2-10 16,1-1 13-16,-2 1 0 16,1-1 2-1,-3 1 6-15,0 0-10 0,0-2 0 0,-1 3 0 0,-1-2 4 0,-1 1-2 16,-2 6 3-16,-5 4-3 0,3-4-7 0,-5 6 26 0,1 0-2 0,6-7 4 15,-6 6 12-15,3-6-36 0,0 0 2 0,-2 2-3 0,1 1-9 0,0-2 13 0,-1 2 0 16,-1-1 1-16,2-1 0 0,-1 2-3 16,0 0 0-16,1-2-2 0,-1 0 6 15,-1 1-2-15,1 1 2 0,-3 6-4 0,2-11-11 0,0 8 13 16,-2 0-2-16,5-7 6 0,-2 6 7 0,-2 1-12 16,3-8-2-16,-3 8 2 0,1-6 1 15,1 0 1-15,-1 5 4 0,0-4-3 0,-2 1-5 0,2 1 1 16,-1-1 1-16,-1-1-1 0,3 1 7 0,-2 0-6 15,0 0 1-15,0-1-1 0,-2 0-9 16,2 0 9-16,-2 1-1 0,0-1 3 0,1 1 4 16,0 0-7-16,-1-1 0 0,0 2-2 15,2-2 4-15,-1 0 0 0,-2 7 3 0,2-9 0 16,-1 8-8-16,-1-1 4 0,1-9-2 16,-2 10 3-16,0-1 13 0,1-6-13 0,-1 8 2 0,0-1-2 15,0 1-10-15,0-2 10 0,1 2-1 16,-1-2 2-16,0 1 4 0,0 7-8 0,0-6-1 15,-4 1 1-15,1-1-1 0,1 0 4 16,2 6 1-16,0 0-1 0,-9-3-7 0,2-1 8 0,1 1 0 16,1-1 3-16,-4 3 11 0,2 1-12 15,0-1 1-15,-9 1-2 0,2 0-7 0,-7 0 10 16,-3 0-22-16,0 2 1 16,1 2-1-16,0-2-5 0,2 1 21 0,-2-1 2 15,4-1 2-15,0-1-2 0,1 0 2 0,-3 1-2 0,-1-1-9 0,-2 0 10 16,0 0-2-16,-2 0 1 0,3-1 15 15,-4 0-15-15,-1-3 0 0,-1 2 0 16,1-1-12-16,-2-1 13 0,-1-1 2 0,1 1-1 16,-1-1 2-16,0 0-4 0,-1-1 0 0,0 0 1 15,-8 0 4-15,-5-3-3 16,-2-2-12-16,-2-1-4 0,7 2-3 0,2 3 3 16,2 0 13-16,2-2 2 0,-2 3 5 0,-3-2-7 15,-1 0 1-15,2 0-1 0,-6-1-6 0,5 2 9 0,-2-1-3 16,-3 1 0-16,3-3 0 0,-3-1 0 0,0 2 0 0,-4-1 1 15,5 0 6-15,-6 0-6 0,0 1 2 16,-1-2-2-16,-2 2-7 0,1 0 7 16,1 0-1-16,3 0 0 0,-3 3 7 15,3-2-7-15,-1 2-1 0,3 0 0 0,-2 0-2 16,-1 3 4-16,2-2 1 0,-4-1 1 0,1 1-6 16,1-1 3-16,-3 0-2 0,0 0 0 0,-3 2 7 0,3-1-6 0,-4 1 1 15,2-1 0-15,-2 2-6 0,3-1 6 16,2 1 1-16,2-1 0 0,-1 2 2 15,2 0-5-15,0 0-1 0,3 1 0 16,-3-2 1-16,0 2 1 0,-1 1 2 0,0-1-1 0,3 1-3 0,-8 0 2 16,3-1 0-16,1 1 2 0,-1 0 5 15,-1-2-6-15,0 2 1 0,-1 0-2 16,0-1-8-16,-2 1 9 0,1 0-1 0,-1-1 2 16,-1 1 1-16,-2 0-3 15,-1 0-1-15,-1 0 1 0,3 0 1 0,-3 0 0 0,1-1 2 16,2 1-2-16,-2 0-4 0,-1-1 7 0,1 0-3 15,-1-1 4-15,-1 1 4 16,-2-2-10-16,1 0 2 0,-2 1-3 0,2-1-2 0,-3-1 5 16,3 1 0-16,1-1 1 0,-1 0 2 0,-1 2-5 0,1-2 0 15,0 1 2-15,-2-1 3 16,-1 1-4-16,2-1 2 0,-2 1-3 0,1-2-6 16,1 1 8-16,-2-1-1 0,3 0 3 0,-3-1 6 15,0 1-8-15,-3 0 2 0,2-3-3 0,0 3-4 0,0-4 7 16,1 4-1-16,-3-2-1 0,6-1 1 0,-3 2-2 15,0-2-1-15,2-1 3 16,-2 2 4-16,0-1-6 0,0 0 2 0,-1-1-4 0,0 1-5 16,0 0 8-16,1 1-1 15,1 0 2-15,-2-2 8 0,5 2-10 0,-5 1 1 0,1-1-2 0,0 0 0 16,1-1 2-16,-2 2 1 0,1-2-2 16,-4 0-3-16,6 0 3 15,-3-1 0-15,3 1 2 0,1 0 3 0,-3 1-1 16,3 0 1-16,-1 0-2 0,-1 0-9 15,3 1 7-15,-2-1 0 0,1 1 2 0,-1 0 6 0,1 1-9 0,4 1 1 0,-1-2-2 16,-1 1 0-16,0 0 2 16,-1 1 1-16,1-1 0 15,-1 2-3-15,-2-2 2 0,0 2-2 0,-2 0 3 0,2-3 7 16,1 3-7-16,-3 1-1 0,3-1 0 16,0 2-9-16,-2-2 10 0,2 1-1 15,1 1 1-15,-1-1 3 0,-5 0-4 0,4 0 0 0,-4 1-1 0,4-2 3 0,-3 2-2 16,4 0 2-16,-1 0-1 0,2 0-6 15,-4 0 8-15,3-2-2 0,-1 1 2 16,-3 1 6-16,2-2-8 16,-2 2-1-16,0 0-2 0,2 0-5 0,-3-1 8 15,3 0 1-15,0 1 0 0,-3-2 3 0,-1 3-6 0,0 0-1 16,1-1 3-16,-1-1 5 0,0 1-6 0,-1 0 4 0,3 0-4 0,-1 1-8 16,0-1 10-16,3 1-4 0,-3-2 4 15,-2 2 8-15,2 0-10 0,-2-2 0 16,-1 2-1-16,-1 0-8 0,0-1 9 0,0 1 2 15,-1 0 0-15,2-2 2 16,0 2-2-16,-1 0-1 0,0 0 2 0,1 0 2 0,-2 0-5 0,-1 0 0 16,0 0-2-16,0 0-4 0,3 0 6 15,-4 0 0-15,3 0 1 0,-3 0 4 0,1 0-6 0,-1 0 0 16,-2 0-2-16,-2 2 1 0,2-2 2 16,0 0 1-16,-2 0 1 0,2 0-2 0,-3 0 0 15,-2 0-1-15,2 0 0 0,-2 0 5 0,0 0-4 16,-3 0 1-16,2 0-2 0,-1 0-4 15,3 0 6-15,-1 1-1 0,-1-1 2 0,1 0 0 16,0 0-2-16,-2-1-2 0,2 1 2 0,1 0-2 16,0 0 1-16,3 0 1 0,-2 0-2 0,0-3-1 15,-2 1 2-15,0 0 1 0,1-2 0 0,-2 0 8 16,1 2-8-16,1-1 0 0,-1 1-1 16,-3-2-6-16,3-1 8 0,-1 2-1 15,-4-1 1-15,1 1 2 0,2 1-4 16,-3-2 0-16,2 1 0 0,-3-1 4 0,3 1-4 0,-4-1 1 0,4 1 0 15,-4 0-5-15,-1-1 7 0,1 1-3 16,2-3 3-16,-1 1 0 0,-1 1-2 16,2-1 0-16,-1 0-2 0,-2 1-1 15,3 0 3-15,-3 0 1 0,2-1 1 0,-2 1-4 16,4-1 0-16,-3 2-3 0,-1-1 1 0,-1-2 7 16,0 3-4-16,0-1 2 0,2 1-2 0,-2-1-3 0,3 1 6 0,-3 1-2 15,-2-2 1-15,1 2 3 0,-4-2-5 0,2 1 1 16,1 3-2-16,-2-3-1 15,1 1 2-15,1 0 3 0,-1 0-1 0,-1 1-4 0,-1-1 5 16,-1-1-5-16,2 0 3 0,1 3 9 0,0-1-10 16,-2-1 3-16,3 1-4 0,-2 0-10 15,-1-1 12-15,3 1-1 16,0 0 3-16,0-1 8 0,1 1-10 0,1 1 0 16,-1 0-2-16,0-2-3 0,-3 2 5 0,5 0 1 15,-4-1 1-15,3 1-6 0,-1 0 4 0,1-1-1 0,-2 1 2 16,0 0 8-16,0 0-8 0,-1 2 0 15,-1 0-3-15,1 1-8 0,2 0 11 0,-1 0-1 16,-1 0 2-16,-2 0 4 0,0 1-6 16,0-1-2-16,0 0 0 0,2 1 1 0,-3-1 0 15,3 2 3-15,-1-2-3 16,-1 2-2-16,-1 0 2 0,0-1-2 0,-1 1 5 16,5 0 2-16,0-1-3 0,0 1 0 0,-2 0-3 0,-1 0-1 0,4 1 2 0,-2 0 3 15,2-1-2-15,0 0 2 16,-2 1-3-16,6-2 0 0,-2 2 0 0,0 0 2 15,-1-1-1-15,1-1 0 0,5 1-2 16,-4 0-3-16,4 1 2 0,-3 0 0 0,4-2 1 16,-1 2 2-16,0 0 0 0,1 0-2 0,-2-1 0 0,4 1 0 15,1 1 1-15,-1-2 1 0,3 1 0 16,-3 1 0-16,3-1 0 0,-2 1-2 0,0 0 3 16,4 0-1-16,-3 0-2 0,7 0 2 0,-3 1-1 15,2-1-1-15,6-2 3 0,-1 2-1 0,1-1 1 16,3 0 2-16,1-1-3 0,3 1-1 0,2-1-1 15,3 1 1-15,-1-1 0 16,4 1 0-16,1-1 0 0,3 1-2 0,3-1 1 0,2 0 1 0,4-2 1 16,4 2 1-16,-1-1-1 15,5 0 1-15,2-1-2 0,1 2-1 16,3-2 3-16,1 0-1 0,4 1 2 0,1 0-1 0,3-2-2 0,1 2 0 16,3 0-3-16,-2 0 5 15,3 1-4-15,1-2 3 0,1 1-2 0,1 0-4 16,2 1 4-16,0 0-4 0,1 0 2 0,1 1 3 15,1 0-6-15,0-1 4 0,0 3-1 16,0 2-2-16,0-1 5 0,0-1-1 0,1 2 1 0,0 0 0 16,-1 0-1-16,2 0 0 0,-1 2-1 15,-3 1 4-15,4-1-4 0,-5 2 3 0,4 0 0 16,-2 0-4-16,1 3 5 0,0-1-4 0,-2 0 5 0,1 2 0 16,-2 2-4-16,2 2 2 0,0-1-2 15,-4 4 0-15,3 0 2 0,-1 2-1 16,-1 1 0-16,-1 2-3 0,2 2 5 15,-1 3-6-15,-2 3 4 0,-2 0 2 0,2 2-9 0,-3 1 10 0,3 0-3 16,-2 0 0-16,1 2 3 0,-2 0-3 0,3-2 1 16,-3 2 2-16,1 2-3 0,0-1 0 15,3 3-1-15,0 1 1 0,1 1-2 0,-1 0 4 16,2 3 0-16,-1 1-1 16,-1-2 4-16,1 2-5 0,-2 1 2 15,-2-1 2-15,1-2-5 0,0-2 5 0,-1 1-3 16,2-2 0-16,0 0 4 0,-1 1-4 0,2-1 3 0,1-1-2 0,1-1-3 15,-1-3 3-15,3-5-1 0,0 0 4 16,-1-2-2-16,2-1 0 0,1-3-2 0,0-2-2 16,0-6 2-16,1-4-1 0,1-1 3 15,1-4 0-15,0-2-2 0,0-6 0 0,0-2-1 0,0-2 0 0,0-2 5 16,0-1-5-16,0 1 5 0,0-1-2 16,0 0-2-16,0 0 12 0,0 0-1 0,0 0 1 15,0 0 2-15,0 0-6 0,0-5-2 0,0 0-3 16,0-2-1-16,-1-2-4 0,0 0 4 15,1 1 0-15,0-1-4 0,-2 1 3 0,1-1-4 16,1 1 0-16,-1 2-14 0,-1 1-45 16,2-1-157-16,-3-2-617 0,0 2-398 15,1 0-314-15</inkml:trace>
  <inkml:trace contextRef="#ctx0" brushRef="#br0" timeOffset="333556.8581">1886 9906 532 0,'0'0'308'0,"0"0"22"0,0 0-66 0,0 0-160 0,0 0 13 0,-105-123-13 0,77 110 3 0,-3 4 18 0,-7 5-2 0,-5 4-30 15,-4 5-24-15,-8 9-38 0,2 2-13 0,1 2 15 16,3 2 18-16,-1 0 7 0,-3 6 12 15,-9 4-6-15,-6 6-11 16,-4 6-6-16,-4 5-12 0,12 0-7 16,4-4-10-16,14-3 16 0,9-4-8 0,-1 4-6 0,4 5-3 0,-3 2-28 15,4 5 2-15,2 1 5 0,3 5 2 16,6 3 2-16,0 1 0 16,4 3 0-16,6 1 2 0,3 4 7 0,5 1 5 15,5 18 8-15,5 15-26 0,21 12 2 0,12 3 5 0,13-11 3 0,9-13 24 16,3-12 1-16,4-8-4 0,-3-7-9 0,3-2 5 15,-7-3-7-15,0 1 3 0,0 6 3 16,2 17-18-16,3 16 0 0,-6 12-3 0,-13 2-2 0,-13-9 15 0,-20-6 4 16,-5-6 2-16,-8 4-4 0,-9 1 5 0,-3-8-6 15,-3-11-1-15,-5-7 14 16,-3-4-9-16,-6 4-1 0,-6 7-2 0,-6 7-14 16,-9 6 1-16,-7 8-3 0,-2-1 1 0,-11 2-4 15,8-13 4-15,5-14-4 0,9-14 25 0,6-10 0 0,-5 3-8 16,2-1 1-16,-4 2-29 0,0-1-4 15,2-1 5-15,0-2-4 0,1 0 4 0,2-5 5 16,-2-2-1-16,8-2 10 0,0-4-3 16,3-3 34-16,0-3-3 0,11-9-16 0,0 1-16 15,6-10-35-15,7-7 10 0,-3 6 10 0,6-10 23 16,3 0 5-16,-3 0-6 0,7-5 0 0,0-3-7 16,8-5 3-16,4-7 5 0,-1 1-1 15,6 2 7-15,-3-1-4 16,5 1-4-16,8-4 6 0,-3 4-7 0,6-2 8 0,4 3-33 0,12 2-5 15,7 3-25-15,9 6-6 0,1 0 36 16,-2 14-2-16,0 5 37 16,-3 8-1-16,-5 5 1 0,-3 4 5 15,-1 4-6-15,1 0 3 0,-1 5 1 0,-2 4-4 0,1 2 7 0,12 17 1 0,8 13-3 16,4 9-6-16,1 4-6 16,-6-12-3-16,-9-9 5 0,0-5-2 15,1-2 4-15,2-1-3 0,2-2-5 0,7-1 9 0,0-1 0 16,4-1 4-16,1-3-1 15,2-2-2-15,4-2-1 0,1-4-1 0,-1-2 2 0,1-2-8 16,4-4 7-16,-3 0-6 0,-3-3 3 0,-2-2 5 0,-2 0-5 16,-2-4 7-16,-4-1 0 0,-5-5-4 15,-4-3 3-15,-4-3-2 0,-6-4-1 0,-4-3 5 0,-6-1-2 0,-8-3 2 16,-3 0-2-16,-9-4 5 0,-3 1-3 16,-6-3 2-16,-2-1 2 15,-5 1 0-15,-2-3 8 0,-2 0 8 0,-1 0 5 0,0 0 10 0,0 0-3 16,0 0 0-16,0 0-1 0,0 0-17 0,0 0-2 15,0 0-5-15,-1 0-1 0,-3 0 4 16,0 0-9-16,-3-3-8 0,-2 0-7 16,3-1-2-16,0 2 2 0,2 1 3 15,0 0 4-15,1 1-4 0,3 0 1 0,0 0-8 16,0-1-3-16,0 1 5 0,0-2 0 0,0 2 5 16,0 0-2-16,0 0-11 0,0 0-2 0,0 0-11 0,0 0-14 0,0 3-28 15,4-1-63-15,2-2-153 0,-3 0-731 16,-1 0-821-16</inkml:trace>
  <inkml:trace contextRef="#ctx0" brushRef="#br0" timeOffset="334582.0658">1665 17087 2485 0,'0'0'119'0,"0"0"-23"0,0 0 29 0,0 0 13 0,0 0-14 0,0 0-14 0,0 0-38 0,0 0-31 0,0 0-26 0,0 0-16 0,0 0-17 0,-57-46 2 0,63 63 6 0,3 6 7 0,4 8 17 0,2 8-2 15,1 3-7-15,1 5 2 0,2 3-7 0,2 1-1 0,1 5 1 0,-6-8-4 0,1-2 8 0,-6-3 1 0,0-5 5 0,1 1-3 0,-1 1-11 0,0-1-5 16,2-2-2-16,-3 0 8 0,0-6 10 16,-3-3-4-16,1-6 5 0,-5-6-10 0,2-4 3 0,-3-2 26 0,1-3 3 15,-2-4 18-15,-1-1 8 0,0-2-6 16,0 0 7-16,0-3-14 0,-2-6-6 0,-5-4-15 15,0-2-16-15,-2-4-5 0,-8-9-9 16,0-15 17-16,-9-12-6 16,-5-12 5-16,0-4 4 0,1 4-17 0,2 5 10 0,4 4-5 15,2-4 4-15,3 2 6 0,0 1-3 16,3-2 4-16,7 2-5 0,3 1-7 0,4 2 1 0,0 2 4 16,2 2 2-16,5 3 6 0,2 3-5 15,2 2-7-15,3 5 0 0,1 0-6 0,-1 5 6 16,1 3 4-16,4 4-2 0,-3 5 2 0,2 2-4 15,-4 5-3-15,4 1 1 0,-5 5 3 0,0 2-4 16,-2 1 2-16,-1 3-7 0,-3-1-8 16,4 3 2-16,-2-1 4 0,-2 2 5 0,4 0 6 15,2 0-1-15,0 5-3 0,3-1-1 0,0 1-7 16,0-1-13-16,1 1-12 0,-3 0-18 0,6 1-20 16,-5 1-22-16,5 1-35 15,-5 0-58-15,3 2-110 16,-3 0-200-16,-3-2-516 15,-3-2-287-15</inkml:trace>
  <inkml:trace contextRef="#ctx0" brushRef="#br0" timeOffset="335129.4217">1539 17301 2478 0,'0'0'52'0,"0"0"-41"0,0 0-29 0,0 0-7 0,0 0 13 16,0 0 19-16,0 0 17 0,0 0 10 15,0 0 8-15,0 0 7 0,129-49 6 0,-92 30-3 0,6-2-12 16,-1-3-12-16,2 1-8 0,-2-2-5 16,3 0 3-16,-2 0 3 0,-3 2 0 0,-4 2-4 15,-2 0-2-15,-4 4-9 0,-5-1-3 0,-2 2-1 16,-6 3-6-16,0 0-8 0,-6 1-11 15,-2 2-6-15,-5 0-12 0,-1 0-2 0,-3 0 8 16,0 2 2-16,-2 1 14 0,0 1 2 16,-3 3 2-16,0 0 6 0,2 1 5 0,-1-1 10 15,1 3 11-15,1 0 7 0,1 0 17 16,0 0 9-16,1 0 5 0,0 0 10 16,0 0 0-16,0 0 0 0,0 0-3 0,0 0-3 0,0 0-13 0,0 0-7 15,0 0-4-15,0 0-10 0,0 0 1 16,0 1-10-16,0-1-4 15,0 2-3-15,1-1-8 0,1 1 6 0,0 5 2 0,5 4 8 16,2 3 1 0,-1 3 1-16,2 2 1 0,3 5-7 15,0 0 2-15,-2 2-4 0,5 2-7 16,-2 0-3-16,3 1 0 0,-3 1 2 0,4 1 1 0,-5-1 0 0,4 1-2 0,-5-5-5 0,3-1-1 16,-1-3 6-16,-2-1 3 0,-2 0 2 15,0-3-2 1,1-3 4-16,-2-2-10 0,-1-3 1 0,-2-1 8 15,1 0-8-15,0-3 9 0,-4 0-5 0,0-3-5 0,1-1-1 0,-3 1-20 16,0-3-17-16,-1 0-26 16,0 0-47-16,0 0-43 0,0-8-174 0,0 3-587 15,0-1-741-15</inkml:trace>
  <inkml:trace contextRef="#ctx0" brushRef="#br0" timeOffset="335458.0552">2119 16679 2223 0,'0'0'149'0,"0"0"-4"0,0 0-11 0,0 0-36 0,0 0-33 0,0 0-19 0,0 0-17 0,0 0-11 16,0 0-5-16,0 0-14 0,0 0-3 15,0 0-8-15,0 0-3 0,5-99 3 16,0 99-35-16,4 0-80 0,0 2-149 0,0 4-296 0,-5-1-481 15,3 0 252-15</inkml:trace>
  <inkml:trace contextRef="#ctx0" brushRef="#br0" timeOffset="336464.308">2410 16926 1488 0,'0'0'178'0,"0"0"-47"0,0 0 46 0,0 0-9 0,0 0-18 0,0 0-27 0,0 0-46 16,135-15-11-16,-111 21-5 0,3 2-5 0,2 2-2 0,-1 2-7 16,0-1-15-16,-1 1-13 0,-3 3 5 15,-1-2-9-15,-1 2 6 0,-4-1-5 0,-4 2-10 16,-1-4 5-16,-2 2-2 0,-2-3 6 0,-3 0 2 15,-1-3-3-15,-1-2-2 0,-2-3-4 16,-1-2 7-16,-1-1 7 0,0 0 17 0,0 0 14 16,0 0 3-16,0 0 8 0,0-4-14 15,0-8-18-15,0-4-7 0,0-7-19 0,0-4-3 0,0-4 2 16,0-4-8-16,1-4 8 0,4-4-6 16,-2-2 6-16,-2 1 3 0,5 3-3 0,-3 0 3 15,-1 6-7-15,0 2 4 0,0 1-3 16,0 5 1-16,-4 3 6 0,2 5-1 15,0 3 8-15,0 5 2 0,0 2 5 16,-2 5 8-16,-2 1-3 16,-1 3-1-16,0 0-14 0,-4 9-11 0,-3 2-7 0,0 7-3 0,-2 3 5 15,0 4-2-15,2 0 3 0,0 2-1 0,4 1-4 16,1 0 5-16,4-1-4 0,3 0 0 0,0-2 4 16,6-1-5-16,3-3 4 0,6-3 0 0,0 0-2 15,7-3 9 1,2-2-1-16,0-1-1 0,6-2-2 0,-3 1-4 0,3-4 0 0,-2 1 3 0,1-1 3 15,-2-1-4-15,-5 1 4 0,1 0-2 16,-6-1-5-16,2 0 12 0,-8 0-9 0,-1-1 3 0,0 1 3 16,-5 1-12-16,-1-2 10 15,-3 3-3-15,-1-1 2 0,0 3 5 0,-3 0-3 0,-4 1-5 16,-3-1-7-16,2 1-10 0,-1-2-12 0,0-2-7 16,-1-1-1-16,0-2-16 15,3-3-4-15,-2-1-28 0,0-6-18 0,2-8 5 0,0-4-8 0,0-7 27 16,1-7 20-16,3-4 9 0,2-7 31 15,0-4 8-15,1-1 9 0,0-1 16 0,4 4-1 16,2 0 13-16,0 6 11 0,1 5 14 0,2 2 21 16,1 1 26-16,0 4 13 15,-1 0 0-15,0 3-5 0,1 2-16 16,-4 5-12-16,0 5-8 0,-3 4-12 0,-1 3-5 0,0 4-10 16,-1 1-10-16,-1 0-11 0,0 0-9 0,0 0-6 15,0 2-6-15,0 0-3 0,1 4-8 0,3 3 7 0,5 5 8 16,1 6 0-16,4 4 8 0,0 5-3 15,2 0-8-15,-1 1 5 0,1 2-3 0,0 4-2 16,-3 2 8-16,2 5-4 16,-4 3 6-16,1 1 2 0,-2 0-5 0,-2-3-1 0,-1-6-3 0,-1-7 4 15,-3-6-3-15,0-4 2 0,0-2-5 16,-2-3-8-16,-1-3-2 0,0 0-13 0,0-4-6 16,2-2-14-16,-2-1-26 0,0-3-6 15,0-2-9-15,0-1-18 0,0-1 10 0,0-5-44 0,0-4-71 16,-2-1-67-16,-2-5-95 15,-2-2-74-15,2-5-56 0,-3 0-61 0,0 0 4 0,2-1 335 16,-3 3 220-16,1 1 0 0,1 3 0 0,-1 2 0 16,0 2 0-1,2 4 378-15,-1 2 115 0,3 1-13 0,-1 1-60 0,2 2-66 0,2 0-70 0,0 1-84 16,0 0-63 0,3-2-43-16,3-3-17 0,5-4 2 0,5-2 5 0,5-5 8 0,7-1-11 15,5-6 0-15,6-2-14 16,6-2-9-16,3-2 3 15,5 1-14-15,0 0-3 0,-1 1-6 0,-3 4-17 16,0-3 1-16,-8 3-6 0,-3 2-3 0,-5 2 4 16,-5 5-1-16,-3 2 3 0,-5 3-5 0,-5 2 2 0,-5 4-6 15,-4 3 2-15,-3 1 5 0,-3 1-5 16,0 0 8-16,0 0-3 0,0 0-2 0,0 0 4 0,0 0-8 0,-1 0 2 16,-1 0-6-16,1 1-3 0,1-1-1 15,-1 1-5-15,1-1 3 0,0 0-3 0,-1 0 4 0,1 0-5 16,0 0-11-16,-3 0-9 0,2 0-34 0,-3 0-40 15,0 0-80-15,-2 0-197 16,2 0-787-16,1 0-605 0</inkml:trace>
  <inkml:trace contextRef="#ctx0" brushRef="#br0" timeOffset="453785.1229">28014 11805 0 0,'0'0'0'0,"0"0"170"0,0 0 104 0,0 0 16 0,0 0-19 0,0 0-5 16,0 0-19-16,0 0-15 0,0 0-33 15,0 0-37-15,0 0-36 0,0 0-38 0,51-79-17 0,-46 73-5 16,0 1-3-16,0 0-4 0,0 0-1 16,-1 0-10-16,1 2-6 0,-1-1-5 15,2 2-9-15,-4 0-1 0,1 0-5 0,-1 1-3 16,1 0-2-16,-2 0-2 0,0 1-1 16,0-1-2-16,1 1-2 0,-1-1-1 0,0 1-3 0,1 0-2 15,-2 0-2-15,0 0-1 0,0 0-4 0,0 0-1 16,0 0-1-16,0 0-9 0,0 0-4 15,0 0-1-15,0 2 6 0,2 3 6 0,-2-1 4 16,4 2 3-16,-2 1-3 0,3 1 0 0,-3 1 2 16,1 1 1-16,1 1-1 0,-2 0-1 0,1 2 2 15,1-1-2-15,-3 0 0 0,1 0 5 16,2-1-1-16,1 0 2 16,-4-1 0-16,4-2-2 0,-1 0-1 0,0 0 0 0,1-1 4 0,0 0 1 15,2 1 2-15,2-4 3 0,1 1 0 16,3-2 4-16,3-1 3 0,2 0 2 15,1-2 5-15,6 0-1 0,2-2 2 16,5-5 5-16,1-2 0 0,7-3 4 0,2-2 1 0,3-4-2 16,3-1-4-16,3-4-5 15,3 0-8-15,0-4-4 0,-1 4 0 0,-1-1-1 0,1-1-1 0,-2 4-4 16,-4 2-4-16,-4 1 3 0,-4 4 2 16,-2 1-1-16,-4 1 6 0,-3 1-7 0,0 0-1 0,-6 1 1 15,-1 2-10-15,-2-1 9 16,-5 4 0-16,-1-1-2 15,-2 3 6-15,-4 0-7 0,-3 1-2 0,1-1 3 0,-3 2 2 0,0 0-3 0,-3 1 1 16,0-1-4-16,-1 1-4 0,0 0 6 0,0 0-1 16,0 0 2-16,0 0 3 0,0 0-5 0,0 0-1 15,0 0-1-15,0 0-2 0,0 0 4 16,0 0 2-16,0 0-1 0,0 0-1 0,0 0-1 16,0 0 0-16,0 0 0 0,0 0 3 15,0 0-2-15,0 0 0 0,0 0-2 0,0 0-4 0,0 0 5 16,0 0-1-16,0 0 4 0,0 0 5 15,0 0-7-15,0 0 1 0,0 0-2 0,0 0-1 16,0 0 3-16,0 0 0 0,0 0 1 0,0 0-2 0,0 0 2 16,0 0-2-16,0 0 1 0,0 0 5 15,0 0-4-15,0 0 1 0,0 0-2 0,0 0-5 16,0 0 4-16,0 0 2 0,0 0 1 16,0 0 2-16,0 0-4 0,0 0-2 0,0 0 1 15,0 0-1-15,0 0 3 0,0 0-1 0,0 0 1 16,0 0-5-16,0 0 4 0,0 0-2 0,0 0 2 15,0 0 5-15,0 0-6 0,-1 0 0 16,1 0-1-16,0 0-3 0,0 0 4 0,0 0 2 16,0 0-2-16,0 0 2 0,0 0-5 0,0 0-2 15,0 0 1-15,0 0-1 0,0 0 1 0,0 0 0 16,0 0-1-16,0 0-4 0,0 0 2 16,0 0-1-16,0 0 1 0,0 0 1 0,0 0-4 15,0 0-1-15,0 0-4 0,0 0-4 0,0 0-1 16,-1-2-1-16,1 2-2 0,0 0-7 15,0 0-7-15,0 0-10 0,-1 0-17 0,1 0-17 16,0 0-28-16,-1 0-44 0,-1 0-19 0,-1 3-1 16,-1 3-38-16,-3 1-86 0,3 0-222 15,-2-3-353 1,5 0 375-16</inkml:trace>
  <inkml:trace contextRef="#ctx0" brushRef="#br0" timeOffset="651986.052">4433 11460 1909 0,'0'0'211'16,"0"0"9"-16,0 0-55 0,0 0-43 15,0 0-14-15,0 0-16 0,0 0-16 0,0 0-4 16,0 0-2-16,0 0-1 0,0 0-7 0,0 0-8 16,0 0-9-16,-11-9-12 0,12 9-7 0,0 0-9 15,1 0-4-15,-2 0-2 0,1 0 1 16,1 0 6-16,0 0-1 0,0 0 1 0,1-1-3 15,2-1-1-15,3-4 1 0,9 0-2 0,6-5 0 16,8-2-5-16,7-2-2 0,7-1-3 0,7 0 1 16,4 0 2-16,6-2-1 0,4-1 1 0,5-1 1 15,1-3-3-15,4 2 0 0,3-4 1 0,2 4 1 16,1-1 0-16,2 0 2 0,5 0-1 0,-2 1-4 16,-2 2 5-16,2-2-2 15,-3 0 2-15,-6 2 3 0,0-1-4 16,-4 2 1-16,-4 1-2 0,-2 1-2 0,-6 1 2 15,-2 1 2-15,-9 2 2 0,-1 0-1 0,-9 1-3 16,-3 3-3-16,-7 1 1 0,-9 1 1 16,-3 2 4-1,-8 0 0-15,-3 2 4 0,-6 1 0 0,-1 0 5 16,-1 1 2-16,0 0-3 0,0 0 4 0,0 0-8 0,0 0-2 0,0 0-4 0,0 0-5 16,0 0 2-16,0 0 1 0,0 0 1 0,0 0-4 0,-1 0-4 15,1 0-2-15,-1 0-11 0,0 0-14 16,-2 0-25-16,0 0-30 0,1 0-16 0,-5 3-32 15,-3 5-45-15,-4 3-70 0,-5 0-198 16,3-1-528-16,4-3-623 16</inkml:trace>
  <inkml:trace contextRef="#ctx0" brushRef="#br0" timeOffset="652717.6268">4341 11712 1236 0,'0'0'165'0,"0"0"-9"0,0 0-22 0,0 0 5 16,0 0 19-16,0 0-2 0,0 0-3 15,0 0-11-15,0 0-20 0,0 0-23 0,0 0-22 16,0 0-19-16,0 0-20 0,0 0-5 0,-10 0-5 15,11 0-2-15,1 0 9 0,-1 0-3 0,-1 0 3 16,2-1 5-16,3-1-5 0,0-2-4 16,3-1-6-16,3-1-4 0,1-1-3 0,3 2-2 15,-1-2-1-15,3-1-2 0,1 2-2 16,3-1 0-16,3 0 1 16,2 1 2-16,3-2-1 0,4 0 6 0,3 0 2 15,7 0 1-15,5-3 6 0,5-2-5 0,5 0 0 16,6-2-2-16,5 0-3 0,5-3-3 15,5-1 1-15,6 0 0 0,3-3 2 16,7 0 1-16,1-2-3 0,4 0-2 16,-3 0 1-16,0 0-4 0,-5 0 0 0,0-1 2 0,-2 0-6 0,-5 1 4 15,0-2 2-15,-5 2-2 0,-5 0 6 0,-3 1-4 16,-4 3 0-16,-7 3 0 0,-5-1-6 16,-6 3 3-16,-2 1-3 0,-7 2 0 0,-9 3 1 15,-3-1 0-15,-7 3 1 16,-4 1 0-16,-8 1 6 15,-6 2 0 1,1 2 5-16,-3 1 5 0,-2 0-6 0,0 0 4 0,0 0-4 0,0 0-5 0,0 0 3 0,0 0-6 0,0 0-2 0,-2 0-1 0,2 0-4 0,0 0 0 0,-1 0-3 16,1 0 3-16,0 0-7 15,0 0 6-15,0 0 0 0,0 0-4 0,-2 0 12 0,2 0-10 16,-2-2-2-16,1 1 2 0,0-2-10 16,0 2 7-16,-1-1 0 0,-1 1-3 0,-1 0 1 15,0-1-15-15,-3 2-17 0,-3 0-23 16,-1 0-30-16,-7 2-44 0,-4 3-74 0,-2 4-143 15,1-2-703-15,9-3-659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23:56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1082 877 0 0,'0'0'0'0,"0"0"49"0,0 0 226 0,0 0 30 15,0 0-1-15,0 0-25 0,0 0-53 0,0 0-45 16,0 0-29-16,0 0-30 0,0 0-7 0,0 0-5 15,-10-53-11-15,9 49-9 0,0 2-6 16,0 0-7-16,1 1-7 0,-4-1-4 0,3 1-6 16,-1-1-8-16,1 2-2 0,0-1-7 0,-1 0-6 15,1 1-7-15,-4-1-9 0,4 1-10 0,-3 0-3 16,-2 0 2-16,2 0 0 0,-3 0-2 16,-1 0 5-16,1 0-5 0,0 3 4 0,-2 0 5 15,0 1 0-15,-1 0-2 0,-1 1-2 0,2 1 2 16,-1 1-9-16,-3-1 7 0,3 2 0 0,-1-1-2 15,-1 2 0-15,-1 0-6 0,2 2 0 16,0-1-5-16,0 3 5 0,-1-1 2 0,2 2-1 16,-1 1 4-16,0 2-9 0,2-1-1 15,0 1 3-15,0 2 0 0,0-2 4 16,4 2 0-16,-2 0-3 0,1-1-2 0,3 1 0 0,-2 2 0 16,0-3-1-16,3 2 7 0,0-1-5 0,1-1-3 15,1 2-2-15,0-1-7 0,0 0 9 0,0-2 3 16,1 1 0-16,2-1 4 0,3-1-7 15,-1 0 0-15,3 1 6 0,1-4-6 0,0 1 8 0,2 0-2 16,2-4-2-16,0 0 8 0,2 1-7 16,1-5 5-16,1 0 10 15,1-1 7-15,2-3 4 0,0-2-6 0,3 0-3 0,-3 0-11 0,2-4 6 16,4-3 5-16,-3-3-4 0,-2 1-1 0,5-2-5 16,-4-1-1-16,-1-3 2 15,-2-1 4-15,2 0 1 0,-6-2-1 16,4-4-1-16,1-4-17 0,-4-6 2 0,-1 1 3 15,-5 1-3-15,-2 6 14 0,-5 2-6 0,3 6-5 0,-4 0-1 16,-1-1 6-16,0 1-6 0,0-3 2 16,-1-1-1-16,0 0-4 0,-1 1 2 0,0-1-2 15,-2 1 3-15,-5 0-4 0,0 2 5 16,1 0 0-16,-1 3-10 0,-5 0 0 0,1 0-2 0,0 1 5 16,-1 3 5-16,0-1 0 0,-2 2-3 15,-2 1-6-15,3 1 6 0,-1 2-2 0,-1 0 0 16,-1 2 1-16,3 0-13 15,-5 3 7-15,5 0-8 0,-3 0 7 0,4 3 8 0,-2 2-12 0,3 0 13 0,1 2-5 16,-1 0-10-16,2 2 0 16,1 2-30-16,-1-2-21 0,2 3-37 0,3 0-38 0,-1 1-57 15,3 3-132 1,-1-5-176-16,4 0-426 0,0-4-239 0</inkml:trace>
  <inkml:trace contextRef="#ctx0" brushRef="#br0" timeOffset="383.8991">1623 777 1788 0,'0'0'282'0,"0"0"-5"0,0 0-42 0,0 0-25 0,0 0-42 0,0 0-50 0,0 0-34 0,0 0-36 16,0 0-20-16,0 0-10 0,0 0-7 0,0 0-3 15,0 0-4-15,0 0 1 0,0 0-12 16,0 0-3-16,0 2 10 0,0 4-1 15,3 1 21-15,-3 3 11 0,0 4-11 0,-3 2 8 0,2 3-5 16,0 3-6-16,-1 2 6 0,1 3-7 0,-6 12 5 16,4 4-9 46,-3 9-10-62,3 0 5 0,-2-4-7 0,1-7 5 0,3-3 7 0,-1-2-5 0,0-4-3 16,-2-2 2-16,2-1-3 0,1-4 0 0,-2-1 3 0,3-3 0 0,-4 0 7 15,3-4-7-15,0-1-6 0,1-1 2 0,0-4-4 0,-1-1 4 0,1-3 4 0,0-1-2 0,0-3-1 0,0-1 0 0,0 0 0 0,1-2 2 0,-1 0-1 16,0 0 7-16,0 0-1 16,0 0 1-16,0 0 2 0,0 0-4 0,0 0 2 15,-1-2-10-15,1-1-15 0,0-4-29 0,0-4-37 0,0-1-42 16,0-7-70-16,0 0-145 0,0 4-457 16,0 3-710-16</inkml:trace>
  <inkml:trace contextRef="#ctx0" brushRef="#br0" timeOffset="820.1718">1520 732 1250 0,'0'0'242'0,"0"0"40"0,0 0-4 0,0 0-19 0,0 0-58 0,0 0-40 15,0 0-33-15,0 0-16 16,0 0-23-16,0 0-22 0,0 0-10 0,0 0-18 0,0 0-6 16,0 0-4-16,0 0-11 0,-62-43-4 0,62 43-5 15,0 0-3-15,1 0-6 0,5 0 11 0,-3 0 5 16,6 0-1-16,2-1 3 0,2 1-7 16,6-1-6-16,2 0 7 0,6 1-1 0,1-1 6 15,2 0-2 1,-3-2-5-16,4 2 2 0,-1-1-10 0,2 1 11 0,-4-2-2 15,2 2-2-15,-4 0 0 0,-1-1-10 16,1 1 3-16,-4 2-3 0,-2-2 5 16,-2-1 4-16,-4 1-2 0,0 1 1 0,-6 0-3 0,0 0-4 0,-3 0 7 15,-1 0-3-15,-3 0 9 0,0 0-2 16,-1 0-2-16,0 0 4 0,0 0-4 0,0 0 9 16,0 0-3-16,0 0 0 0,0 0 1 0,0 0-13 0,0 0-5 15,0 0-1-15,0 0-17 0,-1 0-20 0,1 0-39 16,-1 0-54-16,-1 0-89 0,-3 0-120 0,3 0-356 15,0 0-600 1</inkml:trace>
  <inkml:trace contextRef="#ctx0" brushRef="#br0" timeOffset="1237.4451">1366 1010 874 0,'0'0'746'0,"0"0"-555"0,0 0 4 0,0 0 10 0,0 0-12 0,0 0-45 0,0 0-38 0,0 0-51 16,0 0-25-16,0 0-11 15,0 0 6-15,0 0 43 0,0 0 26 0,0 0 10 0,-14 18-2 16,26-18-33-16,1 0-19 0,5 2-13 0,1-2 0 16,1 0-7-16,2 0-7 0,1 0 0 0,5 0-7 15,1-3 2-15,2-1-4 0,0 1-5 0,1-1 0 16,0 1-12-16,3-1 7 15,-6 1-1-15,-1-1-3 0,0 2 3 0,-3-1-8 0,-5 2 2 16,-2-1-4-16,1 0 7 0,-8 2-1 16,-1 0-2-16,0 0 2 0,-4 0-5 0,-4 0 6 0,0 0 4 15,-2 0 0-15,0 0 10 16,0 0-5-16,0 0 0 0,0 0 1 0,0 0-5 16,0 0 1-16,0 0-2 0,0 0 1 0,0 0-2 15,0 0-8-15,0 0 8 0,0 0-8 16,0 0 3-16,0 0 4 0,0 0-9 0,0 0 7 15,0 0-12-15,0 0-5 0,0 0-15 0,-1 0-19 0,0 0-14 16,-1 0-34-16,-2 0-36 0,0 0-68 16,-1 0-118-16,-1 4-247 15,0-1-537-15,3-1-77 16</inkml:trace>
  <inkml:trace contextRef="#ctx0" brushRef="#br0" timeOffset="1781.3025">613 1604 682 0,'0'0'320'0,"0"0"-97"0,0 0 45 16,0 0 20-16,0 0-9 0,0 0-42 16,0 0-43-16,0 0-73 0,0 0-10 0,0 0-49 15,0 0-4-15,0 0-10 0,0 0-23 0,-93 10 17 16,93-10-23-16,0 0 30 0,0 0-2 15,0 0 17-15,0 0 11 0,3 0 1 0,5 0 1 16,3 0-16-16,0 0-18 0,5 0-12 0,0 0-9 16,6-1 6-16,4 0-9 0,-2-1 6 0,5 1 2 15,4-1-4 1,5 2 1-16,2-3-5 0,1 0-2 0,7 1-4 16,-3-2 0-16,4 0 1 0,11-2-1 15,5 1 0-15,4-4-13 16,-1 2-3-16,-15 1 1 0,-12 0-4 0,-3 1 10 0,-6 2 0 0,-4 0-1 0,-6 0 0 15,-1 0-1-15,-9 1 3 0,0 1-4 0,-5 1 2 16,-1 0-3-16,-4-1-1 0,-1 1 4 0,-1 0-2 16,0 0 7-16,0 0-5 0,0 0-3 0,0 0 3 0,-2 0-9 15,-2 0 0-15,1 0-6 0,-4 2-7 16,-4 2-14-16,-1 0-25 16,-2 0-29-16,-8 3-50 0,1-1-66 0,-3 3-108 0,1 1-244 0,3-3-564 15,8-3-136-15</inkml:trace>
  <inkml:trace contextRef="#ctx0" brushRef="#br0" timeOffset="2181.6271">582 1813 983 0,'0'0'211'0,"0"0"68"0,0 0 5 0,0 0 23 0,0 0-60 0,0 0-69 15,0 0-18-15,0 0-52 0,0 0-10 0,0 0-20 16,0 0-24-16,0 0-7 0,0 0 4 0,-120 29-7 15,113-26-4-15,7-3-4 0,-5 1-9 16,-3 1 7-16,4 1 14 0,-2-1 13 0,7-1 13 16,8-1-4-16,9 1-34 0,2-1-12 0,2 0-12 15,9 0-3-15,1-2 17 0,7 0-2 32,0-1-1-32,2 0-3 0,1-2 0 15,2 0-2-15,5 0-1 16,0 0-2-16,4-1-3 15,-1 0 0-15,16-4-2 0,3 1-10 0,7-2 3 0,-3 1-4 0,-15 0-2 0,-10 2 4 0,-9 1 0 16,-7-1 3-16,0 2 1 0,-9 0 1 0,1 2-1 0,-11 0 0 16,0 1-2-16,-9 1 1 0,-1 2 4 0,-3 0-2 0,-1 0 10 0,-1 0-2 15,0 0-1-15,0 0 1 0,0 0-5 0,0 0 6 16,-1 0-1-16,0 0-2 0,0 0 3 16,1 0-8-16,0 0-1 0,0 0-1 0,0 0 1 0,0 0-1 15,0 0-3-15,0 0-1 0,-1 0-14 16,-1 0-25-16,-1 0-45 0,-1 0-120 0,-2 0-401 0,2 2-877 15</inkml:trace>
  <inkml:trace contextRef="#ctx0" brushRef="#br0" timeOffset="33409.8136">2143 1667 241 0,'0'0'415'0,"0"0"-231"0,0 0 42 0,0 0 36 0,0 0 23 0,0 0-11 15,0 0-47-15,0 0-46 0,0 0-39 16,0 0-38-16,0 0-26 0,0 0-15 0,-85-21-10 16,84 21-14-16,-1 0-8 0,0 0-10 0,0 0-2 0,2 0-5 15,0 0-3-15,0 0 2 0,0 0-9 16,0 0-2-16,0 0-3 0,0 0-6 0,0 2 3 15,0-1 0-15,5 3 1 0,0 1 7 0,3-1 4 16,8 0 13-16,1 1 17 0,9 1 12 0,5-2 5 16,7 1-3-16,4-3-9 15,0-1-10-15,9 1-6 0,-1-2-7 0,2 1-5 16,-1-2-2-16,-2-2-2 0,-3 1-2 0,-1 0 2 0,-2-1-2 16,-1 0-1-1,-4 0-3-15,0-1 2 16,-4 0-1-16,-3 1 4 0,-1 1-3 0,-5-1-1 15,-6 2-2-15,-4 0-4 0,-3-1 5 0,-6 2-1 0,-4 0 1 0,-1 0 1 16,-1 0 0-16,0 0-1 0,0 0 3 0,0 0-3 0,0 0 1 0,0 0-1 16,0 0 1-16,-1 0-7 0,0 0-4 15,0 0-4-15,-2 0-8 0,-1 4 6 0,-5 2 2 16,0 5 6-16,-3 1 5 0,-1 3-2 0,-4 2 1 16,-1 3 0-16,-1 3-2 0,-5 2 5 0,-1 6-6 15,-5-1-1-15,-4 8-3 0,-3 0-1 16,-8 5 4-16,0 4 1 0,-5 0 4 0,0 3-1 15,-2-2 1-15,-2 1 3 16,1-6 0-16,2 0 1 0,4-5-2 0,0-4-4 0,5-5 0 16,2-2 3-16,7-6 3 0,2-5 0 15,5-1 2-15,6-4-4 0,2-2 0 16,2-3 3-16,4-2 1 0,3-2 7 0,0-1 5 0,2-1 3 0,4 0 0 16,-2 0-1-16,1-1-2 0,2-4-3 15,0 1 2-15,-3-1-7 0,3-2-6 16,1 1-2-16,0-1-6 0,1 0 2 0,0 1 2 15,0-3-3-15,4 1 1 0,2-1-4 0,1 0 1 0,3 1-2 16,4 0 2-16,2 1 0 16,1 0 0-16,3 1 1 0,1 0-6 0,3 3 5 15,0 1 2-15,3 1-1 16,-1 1 8-16,5 0-4 0,0 1-3 16,6 4 1-16,-4 3-5 0,4 0 4 0,-2 0 4 0,2 2-1 0,-1 1 1 15,1 0-1-15,-6 1-6 0,0 0 4 0,-2 0 2 0,-3-1 0 0,3 2 2 16,-2-2-3-16,1 0-4 0,-4 0 3 15,0-2 2-15,-4 1 0 16,1-2 5-16,-2 1-6 0,-2-1-1 0,2-1 3 16,-4 1-5-16,1-4 7 0,-2 1 3 0,-2-3 1 15,0 1 9-15,-4-2 0 0,2-1 1 16,-1 1 5-16,-2-1 1 0,2 0 1 0,0 0 2 0,0-1 0 16,-1-3-5-16,2 1 2 0,-1-2 1 15,-1 2-2-15,1-2 5 0,-2 0-2 0,-1 1-4 0,0 0-1 16,-2-3-5-16,1 1-3 0,-2 2 2 15,0 2-4-15,-2-1 3 0,-1 3 2 0,0 0-1 16,0 0-7-16,0 0-9 0,0 0 0 16,0 0 0-16,1 0 0 0,-1 0 0 0,0 0 0 0,0 0 0 15,0 0 0-15,0 0 0 0,0 0 0 0,0 0 0 16,0 0 0-16,0 0 0 0,0 0 0 0,0 0 0 16,0 0 0-16,0 0 0 0,0 0 0 0,0 0 0 15,0 0 0-15,0 0 0 0,0 0 0 16,0 0 0-16,0 0 0 0,0 0 0 0,0 0 0 15,0 0 0-15,0 0 0 0,0 0 0 16,0 0 0-16,0 0 0 0,0 0 0 0,0 0 0 0,0 0 0 16,0 0 0-16,0 0 0 0,0 0 0 15,0 0 0-15,0 0 0 0,0 0 0 0,0 0 0 16,0 0 0-16,0 0 0 0,0 0 0 0,0 0 0 16,0 0 0-16,0 0 0 0,0 0 0 15,0 0 0-15,0 0 0 0,0 0 0 0,-1 0 0 16,1 0 0-16,0 0 0 0,0 0 0 15,0 0 0-15,0 0 0 0,0 0 0 0,-1 0 0 0,1 0 0 16,0 0 0-16,0 0 0 0,0 0 0 0,0 0 0 16,-3 0 0-16,3 0 0 0,0 0 0 15,0 0 0-15,0 0 0 0,0 0 0 0,0 0 0 0,0 0 0 16,0 0 0-16,0 0-15 0,0 0-6 16,0 0-9-16,0 0-7 0,0 0-11 15,0 0-29-15,0-2-36 0,0 2-84 0,0 0-154 16,-1-1-614-16,0 1-778 0</inkml:trace>
  <inkml:trace contextRef="#ctx0" brushRef="#br0" timeOffset="37217.2785">3456 2002 0 0,'0'0'0'16,"0"0"410"-16,0 0 11 0,0 0 6 0,0 0-64 15,0 0-34-15,0 0-56 0,0 0-55 0,0 0-45 16,0 0-47-16,0 0-28 0,0 0-17 0,-13-7-11 15,13 7-8-15,0 0-10 0,0 0-7 16,0 0-4-16,0 0-8 0,0 0 1 0,0 0 1 0,0 0-2 16,0 0 2-16,0 0-4 0,0 0-5 0,0 0-7 15,0 0-3-15,0 0-7 0,0 0 0 0,0 1 1 16,0-1-4-16,2 0 2 0,-2 0-1 16,1 0-2-16,1 0 2 0,-1 0 2 0,7 0 2 15,3 0 5-15,4-4 2 0,9 1 3 0,3-2-1 16,4-2-3-16,3 1-2 0,-2 0-6 15,1 1-2-15,-6 2-4 0,0 1-2 0,-5 0 0 16,-1 1-2-16,0-2 5 0,-6 2-4 0,2-1 1 16,-4 2 0-16,-1 0-2 15,-3 0 1-15,-3 0 1 0,-2 0-1 0,-1 0 1 0,-3 0-1 16,1 0-3-16,-1 0 3 0,0 0 2 0,0 0-1 16,0 0 3-16,0 0-2 0,0 0-2 15,0 0 2-15,0 0-2 0,0 0 0 16,0 0 0-16,0 0-1 0,0 0 0 0,0-1-10 15,0 1-22-15,0 0-12 0,4 0-40 0,2 0-56 0,-1 1-110 16,2 1-224-16,-3 1-510 0,0-1-647 16</inkml:trace>
  <inkml:trace contextRef="#ctx0" brushRef="#br0" timeOffset="37595.8304">3350 2258 1505 0,'0'0'146'0,"0"0"-17"0,0 0-18 0,0 0 16 0,0 0-9 0,0 0-19 0,0 0-36 15,0 0-16-15,0 0 23 0,0 0 32 16,0 0 30-16,0 0 17 0,0 0-19 16,0 0-27-16,63 35-15 0,-39-34-15 0,-2-1-11 15,5 0-6-15,-1 0-8 0,4 0-8 0,-1-1-8 16,3-3-5-16,-1 0 1 0,1 1-7 0,1 1 1 15,-4-3-4-15,-1 1-7 16,-3-1 4-16,-4 1-5 0,1-1 0 0,-3 0 2 0,-4 1-6 16,2 0 6-16,-7 1-4 0,-2 0-3 15,-3 2 4-15,-3-1-6 0,-2 2 4 0,0 0 1 0,0 0-1 16,0 0 0-16,0 0-1 0,0 0 1 0,0 0 0 16,0 0 3-16,-1 0-3 0,1 0-3 15,-1 0 3-15,1 0-5 0,0 0 1 0,0 0 2 16,0 0-7-16,0 0-3 0,0 0-11 15,0 0-18-15,0 0-26 16,0 0-54-16,0-2-105 0,0 0-357 0,0-2-699 16,0 1-158-16</inkml:trace>
  <inkml:trace contextRef="#ctx0" brushRef="#br0" timeOffset="38297.9655">2458 594 601 0,'0'0'352'0,"0"0"38"0,0 0 0 0,0 0-48 0,0 0-59 0,0 0-63 0,0 0-51 0,0 0-46 0,0 0-49 0,0 0-30 0,0 0-36 0,0 0-15 16,-18-24-7-16,18 24-14 0,0 1 10 15,0 2 14-15,0 4 8 0,0 1 15 0,3 2 0 16,0 4 0-16,2 1 7 0,-2 2-4 0,1 3 2 15,1 0-7-15,-3 2-3 0,3-2 1 0,-2 2-2 16,1-1 5-16,1 0-4 16,-3 0 5-16,2 0-7 0,1 3 3 15,-3-4 2-15,3 0-4 0,-3 1 7 16,1 0 0-16,0-1-7 0,1-2 3 0,-2 1 2 0,-1-2 1 0,0 0 3 0,1-3 0 16,-1 1-13-16,1 0-16 15,-2 0-23-15,0-4-37 0,0-4-37 16,0-5-48-16,0-2-54 0,0 0-84 0,0 0-287 15,0 0-651-15</inkml:trace>
  <inkml:trace contextRef="#ctx0" brushRef="#br0" timeOffset="38993.1225">2487 583 1563 0,'0'0'234'0,"0"0"16"0,0 0-53 0,0 0-48 0,0 0-53 0,0 0-51 0,0 0-42 0,0 0-18 16,0 0-2-16,0 0 10 0,0 0 13 15,0 0 5-15,0 0 2 0,37 18-5 0,-28-7 3 16,3 1 1-16,-2 6 2 0,0-2 1 0,1 3 2 0,-1 0-5 16,0 1-2-16,1 1 3 15,-2-2-3-15,1 1 7 0,0-2-4 0,-2 0-1 0,-2-4-1 16,0-1-6-16,0-1 3 0,-1-3 4 15,-2-2 3-15,1-1 4 0,-2-2 0 0,-1-1 5 16,2-2 10-16,-2 1 10 0,1-2 16 16,-1 0-3-16,1-2-11 0,-1-3-18 0,3-2-15 0,1-2-2 15,-1-2-9-15,2-4 6 0,-1-1-5 16,1-1-8-16,4-3 9 0,-3-1-8 0,0-1 6 16,1 0 0-1,2-3-2-15,0 4 3 0,-1-2-5 16,1 4 1-16,-2 3-7 0,-1 0 5 0,-1 2-1 0,1 5-11 0,-3 3-3 15,0 2-29-15,0 3-20 0,-2 1 15 0,3 0 4 0,-1 2 31 0,3 4 21 16,1 1-2-16,2 4 2 0,2 0-5 0,2 2 5 16,-1 2 2-16,3-1-1 15,-1 1 7-15,2 1-3 0,1-2-3 0,1-1 1 0,0-2 7 16,0-2-1 0,1-2 0-16,1-1 4 0,-4-3-6 0,3-3 4 15,-1 0 7-15,-2 0-4 16,-3-4 9-16,0-3-5 0,-3 1-1 0,1-3 0 0,-4-3-6 15,0 1 3-15,-2-3 0 0,-2 0 1 0,1 0-6 0,-2-2-3 0,-2 0 2 16,-2-1-12-16,1 0 7 0,0 1 0 0,0-1-2 16,0 2 6-16,-1 1 0 0,-1 2 11 0,-3 2 4 15,3 3 9-15,1-1 8 0,0 5-6 16,1 1-13-16,-1 1-15 0,1-1-12 0,0 2-12 0,0 0-15 16,0 0-15-16,0 3-1 0,0 2 11 15,0 4 21-15,3 1 17 0,4 4 6 16,-3 2-4-16,3 1-2 0,-1 4 1 0,1 0-3 0,2 1 5 15,-2-2 1-15,-1 1-1 16,1 0 3-16,-1-1-5 0,0-1 3 0,0-1-6 0,-2-1 8 16,0-2 2-16,1-1-2 0,2-1 6 15,-4-3-15 1,0 0-15-16,-1-1-29 0,2-2-52 0,-2-1-61 0,-2 0-116 0,2-2-154 16,-1-3-522-16,-1 0-456 0</inkml:trace>
  <inkml:trace contextRef="#ctx0" brushRef="#br0" timeOffset="39213.3523">3025 85 1772 0,'0'0'136'0,"0"0"5"0,0 0-5 0,0 0-19 15,0 0-39-15,0 0-51 0,0 0-51 0,0 0-19 16,0 0-6-16,0 0 13 0,0 0 23 0,0 0-130 15,0 0-220-15,0 0-455 0,0 0-100 16</inkml:trace>
  <inkml:trace contextRef="#ctx0" brushRef="#br0" timeOffset="39800.463">3413 265 1689 0,'0'0'-3'0,"0"0"12"0,0 0 35 0,0 0 40 0,0 0 8 0,0 0-7 0,0 0-19 0,0 0-1 0,0 0-8 0,0 0-3 0,0 0-16 0,0 0-8 0,0 0 4 0,93 138-6 0,-82-104 13 16,0 0 0-16,-4 0-7 0,0-3-7 15,-4 0 5-15,1-2-2 0,-3-4-3 16,2-1-4-16,-2-4-5 0,-1-4-7 0,2-2 2 0,-2-6-2 15,2-1 3-15,-2-4 10 0,0 0 17 16,1-3 30-16,-1 0 21 0,1 0 14 0,0-3-27 16,3-3-29-16,2-4-25 0,0-2-25 0,1-3 2 15,3-3 7-15,1-1-3 0,-1-2-2 0,3-3 3 16,-2 1-11-16,1 0 6 16,-4 5-2-16,-1 0 2 15,-1 7 35-15,-4 5-9 0,6-9 6 0,-5 7-7 16,1 0-28-16,2-6 4 0,-2 7-6 0,-1 0 3 15,0 1-16-15,2 2-2 0,3-1 7 0,2 2-25 0,5 1 13 0,-4 4 2 16,3 8 0-16,2 5 20 0,0 4 2 16,2-1 4-16,1 5-6 0,-2-3 10 15,2 2 1-15,0-5-7 0,-1 1 8 0,2-1-8 0,-2-4 5 0,1-1 8 16,-1-4-2-16,-2-4 12 0,0-2 8 0,2-2 4 16,-4 0 8-16,2-2 5 0,-1-3-2 15,1-3-7-15,-2-2-6 0,-1 0-9 16,1-2-2-16,-2 0-1 15,0-3-4-15,-4 1 1 0,1-1-6 0,-3 0-2 0,0 2 1 16,-4 5-8-16,1-2 36 0,-1 3-3 16,-1 2-1-16,3-8-4 0,-4 6-40 0,1 0 5 0,1-5-9 0,-1 6 11 15,-1 1 4-15,2-2-8 16,-2 0 9-16,0 1-27 16,0 1-25-16,1-1-20 0,-1 3-12 0,-1 3-20 15,-5 0-87-15,-4 9-109 16,-2 5-309-16,3-1-639 0,0-4-24 15</inkml:trace>
  <inkml:trace contextRef="#ctx0" brushRef="#br0" timeOffset="40168.1296">2903 1022 1951 0,'0'0'146'0,"0"0"36"0,0 0 7 15,0 0 9-15,0 0-22 0,-125 27-31 16,106-22-31-16,6-1-30 0,3-2-24 0,2 0-27 16,4-2-20-16,0 1-6 0,2 1-8 0,2-2 6 15,0 0-6-15,0 0-3 0,0 0 6 0,3 0 11 16,3 2 25-16,2-2 21 0,2 0 11 0,4 0 3 16,5 0-18-16,6-4-4 0,5-1-17 15,6-4-7-15,4 0-3 16,5-1-12-16,6-5-2 0,4 0-4 0,2 0 1 0,1-1-1 15,3 0 7-15,-1 0-3 0,-1-1-8 0,-2 2 1 16,-2-1-9-16,-6 0 7 0,-4 2 4 16,-2 2-2-16,-5 0 6 0,-5 3-11 0,-5 0 6 15,-3 4-4-15,-6-2-3 0,-5 4 5 0,-3 0 6 16,-5 0-6-16,-1 2 4 0,-4 1-2 0,-1 0-8 16,0 0 3-16,0 0 1 0,0 0-7 0,0 0-8 15,-5 0-1-15,-2 4-18 0,-4 0-20 0,-2 3-19 16,-3 0-50-16,-3 2-72 0,-4 2-131 0,5-2-395 15,6-3-890-15</inkml:trace>
  <inkml:trace contextRef="#ctx0" brushRef="#br0" timeOffset="40576.7284">2830 1220 1787 0,'0'0'237'0,"0"0"11"0,0 0-3 0,0 0-22 0,0 0-37 15,0 0-39-15,0 0-38 0,0 0-24 0,0 0-25 16,0 0-19-16,0 0-16 0,0 0-12 16,0 0-7-16,0 0-3 0,-103 13 2 0,108-13 13 15,5 0 19-15,7 0 14 0,3-5 8 0,8-1-10 16,2-1-20-16,1-1-1 0,2 0-3 0,3-1-2 16,0 1 4-16,3-1-11 15,1-1-5 1,1 2-3-1,4-1-3-15,2 0 2 0,-2 0 1 0,-6 2-2 0,-5 0 5 0,-2 1-2 0,1-1-2 16,5-2 4-16,-1 1-3 0,3-2 5 0,1 1-6 0,3-3-1 0,-4 1-7 16,-3 0 1-16,-1 1-1 0,-7 1 4 0,-2 0 7 15,-4 1-3-15,-5 3 8 16,-4-1 5-16,-4 2-6 0,-1 1 3 0,-6 0-1 16,0 2-7-16,-2 1 2 0,-1 0-2 0,0 0 0 0,0 0 5 0,0 0 5 0,0 0-7 15,0 0-4-15,0 0-3 0,0 0-10 16,0 0 5-16,0 0 5 0,0 0-5 0,-1 0 0 15,-1 0-7-15,0 0-39 0,-4-1-24 0,-1 5-70 16,-2 0-135-16,1 1-711 16,1-1-840-16</inkml:trace>
  <inkml:trace contextRef="#ctx0" brushRef="#br0" timeOffset="49374.2536">5312 1558 279 0,'0'0'607'16,"0"0"-231"-16,0 0-6 0,0 0 3 0,0 0-50 15,0 0-66-15,0 0-72 0,0 0-57 0,0 0-42 16,0 0-29-16,0 0-21 0,0 0-16 0,-10-23-9 16,10 23-10-16,0 0-4 15,0 0-4-15,0 0-9 0,0 2-8 0,0-1-15 0,0 0-16 16,0 4-7-16,0-2 10 0,0 7 17 15,0 3 28-15,0 2 18 0,2 5 2 0,-2 1 5 16,0 5 0-16,0 2 3 0,0 1 11 0,0 3-3 16,1 4-2-16,-4 3 4 0,1 3-12 15,1-1 0-15,0 4 2 0,-1-1-5 0,1-2 2 16,2-3-1-16,-1 1-2 0,0-3 1 0,0 0 2 16,2-5-4-16,-2-2-5 0,0-4-3 15,1-2-4 1,0-4 5-16,0 0 3 0,3-2 1 15,-1-2 3-15,-2-4-2 0,-1 0-3 0,0-1 1 0,1-2-1 0,-1-1 2 0,0-1 2 16,1 0-4-16,-1-1 1 0,0-1-1 0,0-2 1 16,0 2 3-16,0-4 0 0,0 1 0 0,0 0-2 0,0-2-3 15,0 1-1-15,0-1-1 16,0 0 2-16,1 0 0 0,-1 0 4 0,0 0-3 0,0 0 0 16,0 0 0-16,0 0-2 0,0 0 3 0,0 0 0 15,0 0-3-15,0 0 0 0,0 0-2 16,0 0 0-16,0 0 2 0,0 0 3 0,0 0-5 15,0 0-5-15,0 0-7 0,0 0-9 0,0 0-4 16,-2-1-39-16,1-4-49 0,-4-1-60 0,0-3-107 16,-2 0-201-1,4 2-528-15,-1 1-405 16</inkml:trace>
  <inkml:trace contextRef="#ctx0" brushRef="#br0" timeOffset="49995.7573">5188 1453 1290 0,'0'0'205'0,"0"0"13"0,0 0 16 0,0 0-6 15,0 0-20-15,0 0-31 0,0 0-49 16,0 0-48-16,0 0-44 0,0 0-41 16,0 0-19-16,0 0 2 0,0 0 7 0,-39-11 19 15,27 31 7-15,-3 3 2 0,-3 1 0 0,-3 4-3 16,-6 0 6-16,-3 4 4 0,-2 3 1 0,-7 3 3 16,-1 0-5-16,-1 3-5 0,1-3 0 0,3 2-8 15,2-7 2 1,-1-4-2-16,6-3 1 0,4-2 6 0,0-4-2 15,3-3 0-15,5-2-1 0,3 0 2 0,3-5 1 16,3-1-2-16,1-4-3 0,4 0-3 0,0-2-2 16,2-2 1-16,2 1-3 0,0-2 1 0,0 0-3 0,0 0-2 15,0 0 1-15,0 1-2 0,0-1-1 0,0 0 0 16,0 0-5-16,5 2 11 16,4 3 13-16,6 1 15 0,5-1 17 0,6-1 0 0,5 1 4 15,4-3-5-15,6 1-4 0,-3-1-2 16,5-2-7-16,4 0-5 0,-1 1-5 15,3-1-2-15,-2 1-6 0,1-1-2 0,-2 0-2 0,-4-1-2 0,-2 0 1 16,-7-1 0-16,0-1-1 16,-6 1 2-16,1 0-2 0,-6-1 6 0,-2 2 0 0,-1-2 3 0,-5 1-2 15,-1 1-4-15,-7 0 1 0,-1 1 0 16,-3-1 6-16,-1 1 4 0,-1-2-3 16,0 2 2-16,0-1-5 0,0 1-2 0,0 0 1 0,0 0-5 15,0 0 0-15,0 0-4 0,0 0 0 16,0 0-3-16,0 0 0 0,0 0 1 0,0 0-1 15,0 0 2-15,0 0-2 0,-1 0-3 0,1 0 0 16,0 0-3-16,0 0-3 0,0 0-13 16,-2 0-26-16,2-2-40 15,0 2-72-15,-1 0-129 0,1-1-288 0,-2 1-533 0,2-1-402 16</inkml:trace>
  <inkml:trace contextRef="#ctx0" brushRef="#br0" timeOffset="50411.8745">5828 1757 1706 0,'0'0'683'0,"0"0"-406"0,0 0-83 0,0 0-34 16,0 0-28-16,0 0-38 0,0 0-38 0,0 0-19 16,0 0-37-16,0 0-5 0,0 0 2 0,0 0-5 15,0 0 16-15,0 0-4 0,-82 51 2 0,62-29-3 16,0-3-5-16,2 2 4 0,3 1-4 15,-1 2 2-15,4-1 3 0,0 2-3 0,2-1 3 16,1-2 0-16,2-1-1 0,4-2-1 0,2 0 0 16,1-3 0-16,0 0 0 15,4-2 3 1,3 1 6-16,5-4 10 0,2-2 11 0,3-3 0 0,2 0 3 0,1-5-3 0,3-1-6 16,-1 0 4-16,0-6-3 0,2-2-4 0,-3-2 4 0,-3-1-5 15,-1-1 1 1,-3 2 0-16,-2-1 0 15,-1-2-1-15,-2 0-5 0,1-3-2 0,-4 1-8 0,-1-1 2 0,0-3 0 16,-2 1-2-16,-2 1 6 0,-1-2-10 0,0 0 2 0,-5 2-2 0,-1-2-5 16,-2 3 6-16,-4 2 1 0,1 1-4 0,-5-1 0 15,2 3-1-15,-5-1-2 0,1 0-6 16,-3 4 5-16,1 1-5 16,1 3 2-16,3 2 4 0,3 1-1 15,1 1-4-15,8 0-17 0,-2 0-16 0,4 1-33 0,1 6-39 0,1 3-51 0,0 1-88 16,8 1-172-16,-1-2-569 0,-1-4-619 0</inkml:trace>
  <inkml:trace contextRef="#ctx0" brushRef="#br0" timeOffset="50860.9853">6301 1777 1883 0,'0'0'375'0,"0"0"-86"0,0 0-91 0,0 0-28 0,0 0-20 0,0 0-28 0,0 0-27 15,0 0-22-15,0 0-21 0,0 0-7 16,0 0-10-16,0 0-4 0,0 0-7 0,-11-35-9 16,9 35-7-16,1 0-8 0,-1 0-6 0,-5 3-1 15,-1 3 1-15,-7 3 6 0,-2 2 0 0,-1 3 1 16,0 1-3-16,0 1 0 0,-1 2 5 0,3 2-10 16,0 2 7-16,2-2-3 0,-1 5-3 15,3-2 11-15,3-2-6 0,-1 4 0 16,6-2-2-16,-2-1 1 0,5 0 3 0,1-3-1 15,0 0 2-15,0-2-2 0,7-3 6 16,0 1 0-16,4-4 0 0,3-1 10 0,1-2-4 16,4-4 5-16,4-2 7 0,3-2-5 15,2-2 4-15,-2-5-3 0,2-3-4 0,0-1 4 0,-5-3-6 16,4 1-1-16,-6-1-1 0,-2-1-3 0,-1 1 1 16,-3-2 0-16,-2 1 5 15,-3 0-6-15,-2-2 6 0,1 0-2 0,-5-1-3 0,-2 0 7 0,0 0-11 16,-2-1 0-16,0-1-3 15,-5 1-6-15,-1 3 8 0,-2 0 0 0,-3 1-1 16,-4 3-1-16,0-1-5 0,-6 0-4 0,-4 2-1 0,1 3 1 16,-4 3 0-1,2 1 2-15,0 2 0 0,5 2-13 0,2 2-15 0,0 5-29 0,5 3-53 16,-3 3-90-16,5 1-228 0,2-2-702 0,5-5-582 16</inkml:trace>
  <inkml:trace contextRef="#ctx0" brushRef="#br0" timeOffset="51811.5493">7323 1532 848 0,'0'0'351'16,"0"0"-19"-16,0 0-44 0,0 0-28 0,0 0-32 16,0 0-42-16,0 0-43 0,0 0-25 0,0 0-26 15,0 0-12-15,0 0-9 0,0 0-9 16,0 0-13-16,0 0-5 0,-15-63-12 0,11 60-8 16,1 2-1-16,2 1-15 0,-5 0-3 0,2 0-3 0,-5 0-6 15,0 0 2-15,-2 0-1 0,-3 5-2 16,-2 2 5-16,1 0-2 0,-2 0 2 15,-3 3 2-15,0 1 1 0,0 1-2 0,-1 2 1 16,-1 1 1-16,-1 2-4 0,0 1 5 16,0 1 1-16,1 2-4 0,0 2 4 0,-2 1-5 15,3 1 1-15,1-1 3 0,2 1-1 0,2 2 3 0,-3-2-4 16,5 2-3-16,0-2-1 0,4 2 0 16,1-1 0-16,3 1 1 0,0 0 3 15,3 0-1-15,1-1 0 0,2-2 2 0,0-1-2 0,0 0 1 16,3 0 2-16,6-2-1 15,1 0 5-15,0-2 1 16,2-1 2-16,8 1 7 0,0-3 13 16,3-3 15-16,4 0 8 0,5-4 0 0,-1-4-5 0,5-2-8 0,-3-2-5 0,3 0-4 0,-1-1-5 15,-1-6-7-15,3-1-3 0,-5-1-2 0,1-3-5 16,-4 3 3-16,-2 0-4 16,-6-2 0-16,-4 4 4 0,-3-1 0 15,-3 2 4-15,-3 0 0 0,-4 1-1 0,2 1-1 0,-4 1 0 16,-2 1 0-16,0 0 0 0,0 0 0 0,0 1-3 15,0 0-2-15,0 0-4 0,0 0 0 0,0 0-3 16,0 0 2-16,0 0 1 0,0 0-4 0,0 0 1 0,0 0-2 16,0 0-3-16,0 0 4 0,0 0 1 15,0 0-3-15,0 0 2 0,0 0 0 0,0 0-2 16,0 0 3-16,0 0-4 0,0 0 3 0,0 0-1 16,0 0-4-16,0 0 1 0,0 0-6 0,-1 0-3 15,1 0-6-15,0 0-14 16,-1 0-21-16,1 0-30 0,-1 0-43 0,-4 0-75 15,3 0-156-15,-1 0-399 0,-2 0-845 16</inkml:trace>
  <inkml:trace contextRef="#ctx0" brushRef="#br0" timeOffset="52656.2946">7897 2003 1482 0,'0'0'469'0,"0"0"-211"0,0 0-81 0,0 0 0 0,0 0-17 0,0 0-22 0,0 0-41 0,0 0-44 0,0 0-28 15,0 0-16-15,0 0-8 0,0 0-7 0,0 0-8 16,0-8-6-16,-1 12 6 0,-3 3 7 15,2 2 9-15,-2 3 6 0,-1 2-1 0,1 2 1 0,-2 0 1 16,-2 1 2-16,3 3 4 0,-3 0-4 16,1 3-4-16,1 2-2 15,-3 2-1-15,1 3 4 0,-2-1 7 16,-1 0 1-16,2-3-1 0,0-4-2 0,-1-3-2 0,6-2-1 16,-3-5-2-16,4 1-1 15,-3-2-2-15,4-3-2 0,0 1-2 0,-1-4 0 0,-1 0 3 16,3-2 2-16,1-2 1 0,0 0 6 0,0-1 6 0,0 0 13 15,0 0 12-15,0 0 10 0,0 0 2 0,0 0-1 16,0 0-1-16,0 0-4 0,0-2 1 0,0-3-15 16,0-2-8-16,0-3-16 0,0-1-13 0,0-1 1 15,1-1-6-15,5-2 4 0,-3-3 2 16,3 0 1 0,-1-3 1-16,4-3 0 0,1-2-4 0,0-4 3 0,0 0-2 15,2-2 2-15,-1 2 0 0,3-1-3 0,-1 1 0 16,-2 1 0-16,3-1 2 0,0 1 2 0,-1 1 1 0,0 2-2 15,2-2 0-15,-2 5 0 0,4-4 1 0,-3 7 3 16,1 2 1-16,-1 1-2 16,-3-1-3-16,1 4-2 0,-2 1 0 0,0 2 2 15,1 2 1-15,-3 1 2 0,0 0-3 0,-4 3-1 16,3 1 3-16,-3 2-2 0,0 1 1 0,-2-1-1 0,-2 2-3 16,1 0-1-16,-1 0-4 0,1 0-3 0,5 5-1 15,-1 4 3-15,3 2 6 0,3 3 0 16,0 2 1-16,-2 4 3 0,1-2-4 0,-2 4 6 0,-3-2-3 15,3 2-6-15,0 2 0 16,-5 0-1-16,3 3-3 0,-3 0 8 16,3 2 2-16,-3-2-1 0,-2 1 7 0,1-1-4 0,-2 0-1 15,0-1-1-15,0 4-4 0,1-3 4 0,-2 2 1 16,-2-2 0-16,0 2 5 0,-1-5-3 0,2 0-3 16,1-3 3-16,-1-2 0 0,0-1-3 15,-2-1 2-15,3-5-3 0,1 2-6 16,0-4 7-16,0 1 1 0,0-4 0 0,0-2 4 0,0 1-4 15,0-3-2-15,0 1 1 0,0-2-5 0,0-2 7 16,0 1 0-16,0-1 1 0,0 0 6 0,0 0-2 16,0 0 4-16,0 0 3 0,0 0 7 15,-1 0-5-15,1 0-2 0,-1 0-7 0,1 0-9 0,-1-1-2 16,0-1-9-16,-2-1-22 0,-1-2-13 16,0 0-20-16,-2-1-29 0,-1 0-32 0,3-1-75 15,-5 0-172-15,5 2-584 16,-1 3-685-16</inkml:trace>
  <inkml:trace contextRef="#ctx0" brushRef="#br0" timeOffset="53177.1185">7728 2198 1217 0,'0'0'392'0,"0"0"-80"0,0 0-18 0,0 0-38 0,0 0-54 0,0 0-44 15,0 0-43-15,0 0-35 0,0 0-26 0,0 0-17 16,0 0-5-16,0 0-2 0,0 0 1 16,0 0 2-16,-8-4 6 0,9 4 7 0,2 0 3 15,-1 0-2-15,1-1-3 0,6-2-7 0,4 1-13 16,5-2-5-16,3 2-8 0,1-2-5 15,2 2 3-15,0 0-2 0,-1-1-3 0,4-1 1 16,1 0-3-16,-2 0 6 0,4-2-1 0,1 2 1 16,0-1 1-16,0-1-3 0,-1 1 1 15,-3 2 0-15,2-2-1 16,-6 1-1-16,-3-1 0 0,-2 2-3 0,-5 0-3 16,-2 2 4-16,-3-1 2 0,-1 1 0 0,-5 1 8 0,-1 0-5 0,-1 0-1 0,0 0 2 15,0 0-4-15,0 0 2 0,0 0 0 16,0 0 0-16,0 0-2 0,0 0-2 15,0 0-1-15,0 0 1 0,0 0 1 0,0 0-2 0,0 0 0 16,0 0-2-16,0 0-2 16,0 0 2-16,0 0 4 0,0 0-2 0,0 0 4 0,0 0-3 15,-1 0-1-15,1 0-1 0,0 0 1 16,0 0-1-16,0 0 1 0,-1 0-3 0,1 0-4 16,0 0-5-16,-1 0-10 0,1 0-15 0,-3 0-29 15,0 0-58-15,0 0-95 0,-4 0-250 0,3 0-692 16,-2 0-520-16</inkml:trace>
  <inkml:trace contextRef="#ctx0" brushRef="#br0" timeOffset="73472.3452">8936 2045 909 0,'0'0'273'0,"0"0"25"15,0 0 3-15,0 0-1 0,0 0-41 0,0 0-58 0,0 0-47 0,0 0-27 16,0 0-22-16,0 0-19 0,0 0-14 16,0 0-14-16,-23-4-11 0,23 4-7 0,0 0-5 15,0 0-7-15,0 0-6 0,0 0-3 0,0 0-4 16,0 0-4-16,0 0-2 0,0 0-1 0,0 0-1 15,0 0 2-15,0 0 0 0,0 0-1 0,0 0 1 16,0 0-2-16,0 0 1 0,0 0-1 16,0 1 0-16,0-1 0 0,0 0 2 0,2 0 1 15,3 0 4-15,2 0 9 0,3 0 6 0,7 0 5 16,-1 0-4-16,9 0-8 0,-2 0-5 0,2 0-2 16,1 0 2-16,3-4 0 0,2 1-2 0,3-1-3 15,3-1-5-15,-1 0 1 0,1-1-1 16,1 1 2-1,-1 1-2-15,-1 0-3 0,-3 1-2 16,2 0 0-16,-3-2 0 0,-3 2 2 16,-5 0 1-16,-3 1-1 0,-2-1-2 0,-7 1-1 0,-1 1 0 15,-4 0-1-15,-5 1 3 0,1 0-1 0,-3 0 0 0,0 0 0 16,0 0-1-16,0 0 2 0,0 0-1 0,0 0 2 0,0 0 0 16,0 0-1-16,0 0-1 0,0 0-1 15,0 0 1-15,0 0 2 0,0 0-3 0,0 0 2 0,0 0-2 16,0-1-2-16,0 1 1 0,0-1-4 15,0 1-3-15,0 0-6 0,0 0-12 0,-1 0-18 16,-1 0-27-16,1 0-30 0,-1 0-58 0,-5 0-91 16,-1 0-224-16,1 1-621 0,1 0-493 15</inkml:trace>
  <inkml:trace contextRef="#ctx0" brushRef="#br0" timeOffset="74032.4687">9246 1725 1324 0,'0'0'692'0,"0"0"-521"0,0 0 16 16,0 0-18-16,0 0 0 0,0 0-12 0,0 0-38 0,0 0-36 0,0 0-39 0,0 0-23 15,0 0-12-15,0 0-11 0,0 0-5 0,2-24-15 16,-2 28 7-16,1 1 9 0,0 0 6 0,0 3 12 16,0 1-2-16,0 0-1 0,0 3-2 15,2 0 0-15,-3 1 6 0,2 1-4 0,-2 3 3 0,0 2-4 16,0-2-4-16,0 2-2 0,0 2-2 16,0 0 3-1,1 3-1-15,-1-3 2 0,0 3 5 0,0 0 4 0,0-1-2 0,1 0 2 16,1-3-1-16,-1 0-4 15,3 1 3-15,0-1-1 0,-3-2-4 16,4 3 5-16,-2-4 0 0,-1 0 3 0,4 2 1 0,-4-5-4 16,0-1-2-16,0 0 2 0,3 0 2 0,-3-4-2 15,-1-1 0-15,0-1-4 0,0-1-5 0,1-2 2 0,0 0 1 0,-2-1 1 16,0-1 5-16,1 1-6 0,-1-1-3 16,0 0-1-16,0-2-2 0,1 0 2 0,-1 2 1 15,0-2 1-15,0 0 1 0,0 0 0 0,0 0-1 16,0 0 3-16,0 0 5 0,0 0-2 0,0 0 2 15,0 0-2-15,0 0-6 0,0 0 9 16,0 0 1-16,0 0 1 0,0 0 4 0,1 0-7 16,-1 0-3-16,0 0-2 0,0 0-5 0,0 0 5 15,1 0-2-15,-1-2-1 0,0 2-2 0,0-2-4 16,0 2-6-16,0-1-12 0,0 1-26 0,0-1-58 16,1-1-119-16,3 1-221 0,-2 0-648 15,0-2-568 1</inkml:trace>
  <inkml:trace contextRef="#ctx0" brushRef="#br0" timeOffset="77187.955">10349 1566 1033 0,'0'0'361'0,"0"0"-120"0,0 0-33 0,0 0-2 15,0 0-37-15,0 0-50 0,0 0-43 0,0 0-24 16,0 0-5-16,0 0-7 0,0 0-4 16,-121 21 1-16,111-11-11 0,-1 2-4 0,1-1-3 15,0 2-6-15,0 0 0 0,0 0 0 0,3 1 6 16,1 2-4-16,-2 0-1 0,5-3-4 15,-1 1-11-15,2 2 6 0,1-4 0 0,1 3-1 16,1-2 4-16,4 2-3 0,0-1 3 0,5 1 3 16,3 1 13-16,4-1 17 0,2 2 4 15,3 1 12-15,2-1 0 0,3 0-9 0,0 2-4 16,-3-3-10-16,3 0-12 0,-4 0-9 0,1-2-2 16,-4 3-3-16,-2-2-3 0,0 0-2 0,-6 1 0 15,-2-2-1-15,-1 0 3 0,-5-2 1 16,0 2 1-16,-4-2 1 0,0 2 1 0,0-3 5 15,-7 2 5-15,-1 1 6 16,-4-2 2-16,1 1 0 0,-3-1-2 0,-2-2-2 16,-1 0 0-16,0-2-3 15,-3 0-1-15,1 1-4 16,1-4-2-16,-3 0-3 0,1-3 0 0,2-1 2 0,-2 0-1 0,3-1 2 0,-2 0-1 16,1 0-3-16,6 0 0 0,-2-1-2 15,0-3-1-15,4-1 0 0,-2 0-8 0,3-4-15 0,-1-2-25 0,3-2-51 16,0-1-76-16,1-4-210 0,3 4-713 15,2 5-595-15</inkml:trace>
  <inkml:trace contextRef="#ctx0" brushRef="#br0" timeOffset="77602.3587">10167 1587 2305 0,'0'0'179'0,"0"0"12"0,0 0-29 0,0 0-27 0,0 0-30 15,0 0-39-15,0 0-20 0,0 0-20 16,0 0-14-16,0 0-3 0,0 0 2 0,0 0 6 16,0 0 6-16,0 0 2 0,90-9 1 0,-61 9-6 15,-2 2-2-15,2-2 0 0,0 0 0 16,1 0 6-16,4 0 1 0,-3 0-2 0,1 0-3 15,-4 0-7-15,-2 0-6 0,-5 0-2 0,-1 0 2 0,-2-2 0 16,-5 2 2 0,1-1 2-16,0 1-2 0,-2-1 2 15,-2 1 0-15,-5-1 1 0,0 1-3 0,-4-2 0 0,-1 2 0 16,0 0 1-16,0 0 6 0,0 0-3 0,0 0 6 16,0 0-1-16,0 0-3 0,0 0 0 0,0 0-3 15,0-1 0-15,0 1-2 0,0 0-3 0,0 0 2 16,0 0-7-16,0 0-1 0,0 0 3 0,0 0-9 15,0 0-13-15,-1 0-29 0,1 0-46 0,0 0-66 16,0 0-58-16,3 1-120 0,3 4-291 16,-2-2-494-16,0 0-48 0</inkml:trace>
  <inkml:trace contextRef="#ctx0" brushRef="#br0" timeOffset="78006.0672">10958 1786 1987 0,'0'0'218'0,"0"0"-88"0,0 0-13 0,0 0 8 15,0 0 0-15,0 0-22 0,0 0-36 0,0 0-20 0,0 0-7 0,0 0-9 0,0 0-2 16,0 0-1-16,0 0-3 0,-58 89-3 0,50-73-5 0,0 1-3 16,1 1-3-16,0 1 2 0,3-2-3 15,-1-1-2-15,4 2-2 0,-1-2-4 16,2-2 1-16,0-1 2 0,6 0 3 0,-2-2 9 0,5-1 2 15,-1-2 8-15,3-1 11 0,1-3 8 16,2 2 9-16,1-6 4 0,1 0-11 0,0 0-8 31,1-7-4-31,-3 0-7 0,4-1-1 0,-4-3 0 16,-1 2-7-16,-1-3-4 0,-4 0-1 0,1 0-7 0,-2 0 4 0,-1-1 0 16,-2 0-3-16,-1-2 3 0,0 1-4 15,-3-2-4-15,0 1 1 0,0 1-4 0,-6 0 3 0,-1 0 2 0,-2-1-2 16,-5 2-1-16,2-1-9 0,-7 1 1 15,1 0-1-15,-6 2 5 0,1 1-2 0,-1 2-5 16,2 2-1-16,3 2-8 0,-1 0 1 16,6 2-7-16,2-1-11 15,2 3-20-15,4 0-43 0,3-1-58 0,2 1-72 0,1 5-98 0,2 0-154 16,3 0-482-16,0-3-448 16</inkml:trace>
  <inkml:trace contextRef="#ctx0" brushRef="#br0" timeOffset="78354.8029">11346 1786 1843 0,'0'0'267'0,"0"0"-61"0,0 0-44 0,0 0-9 15,0 0-17-15,0 0-52 0,0 0-46 0,0 0-29 16,0 0 2-16,0 0 13 0,0 0 11 16,0 0 4-16,0 0-1 0,0 0-9 15,-52 109-3-15,44-89 0 0,2-2-13 0,-1 3 0 0,2 2-3 0,1-1-6 16,1 1 3-16,2-1 0 0,1-2 2 15,0 1 1-15,4-4 1 0,3-3 4 16,2 0 3-16,3-2 6 0,2-2 7 0,2-3 8 16,4-3 5-16,1-3 5 0,4-1-1 0,1-4-5 15,-1-4-7-15,1-2-6 0,-1-2-7 16,0-2-3-16,-5 1-3 0,-3-2-3 0,-2-3 4 16,-2 3 1-16,-3-2 2 0,-3 1 1 15,-2-3-5-15,-1 4-3 0,-3-2-2 0,-1 0-3 16,0-1 0-16,-5 1 0 0,-4-2-3 15,-1 1-4-15,-2 0 2 16,-7 3-2-16,-1-1-1 0,-2 2 1 0,-6 1-5 16,0-1-3-16,-1 5-3 0,-1 2-3 0,4 2 5 0,3 2-10 0,4 3-18 15,0 0-28-15,7 3-60 0,-3 6-102 0,5 0-220 16,2 1-673-16,3-4-573 0</inkml:trace>
  <inkml:trace contextRef="#ctx0" brushRef="#br0" timeOffset="78880.0683">12404 1628 918 0,'0'0'433'0,"0"0"-35"0,0 0-77 0,0 0-67 16,0 0-68-16,0 0-45 0,0 0-37 0,0 0-19 15,0 0-18-15,0 0-19 0,-122-23-16 0,101 32-5 16,0 3-2-16,-3 3 5 0,-2 3-1 0,-2 0-1 16,2 3-3-16,0 2-5 0,1 2 0 15,3 0-1-15,1 4-1 0,-1 1-2 0,5-3-8 16,1 3-2-16,5-3-6 0,1 0 2 16,2-3 1-16,7 2 0 0,1-4 4 15,0 0-2 1,6-1 4-16,4-3 7 0,4-2 7 15,4-1 14-15,5-1 8 0,2-3 1 0,5 0-6 16,5-4-10-16,4-2-2 0,4-1-9 0,0-2-1 0,2-1-4 0,-1-1-13 0,0 0-15 16,-1-3-28-16,2-3-47 0,-5-3-64 15,0 2-130-15,-4-5-312 16,-9 4-575-16,-8 3-88 0</inkml:trace>
  <inkml:trace contextRef="#ctx0" brushRef="#br0" timeOffset="79667.1977">12811 1942 2281 0,'0'0'188'0,"0"0"-95"0,0 0-35 0,0 0-22 0,0 0-13 0,0 0-9 0,0 0 3 16,0 0 13-16,0 0 14 0,0 0 18 16,0 0-1-16,0 0-4 0,0 0-7 0,19 118-3 0,-17-95-6 15,1 0-4-15,-1 2-1 0,0 3-9 16,-1 2-3-16,-1 2-5 0,0-2-2 0,0 1-1 0,0-3 2 15,0-3-4-15,-1-1 1 16,-3-2-1-16,1-3-4 0,2-1 1 0,0-4-3 16,-3-1 3-16,3-3-2 0,0-2-1 15,-1 0 3-15,1-3-4 0,1-3 5 0,-1-2 4 16,1 0 9-16,0 0 15 0,0 0 5 0,0 0 8 0,-1 0 3 16,-3-2-16-16,-1-3-11 15,0-4-12-15,-3 0-18 0,0-3 5 0,0-1-2 0,2-2 0 16,1 0 4-16,-1-5-5 0,1 0-2 15,1-3 0 1,1-2-3-16,1-2 0 0,1-3 5 0,1-2 0 0,0 0-2 0,0-2 3 16,1 1-3-16,3 1-2 0,1 1 1 0,0-1-1 15,1 1 1-15,2-1-2 16,-1 4 4-16,2-1-2 0,2 3 4 0,2-1-2 16,0 3-8-16,3 2 5 0,3 1-6 0,1 2 0 0,2 2 7 15,2 3-8-15,1 1 5 0,1 3-5 16,-5 2 3-16,1 3-1 0,-2 3-4 15,-2 2 2-15,-3 0-3 0,-2 2-2 0,-2 7-1 16,-1 2-1-16,-3 7 4 0,-2 2 3 0,0 2 7 0,-4 5 1 16,-1 2 0-16,-4 4 3 0,-6 0-5 0,-2 3 3 0,-4-2 2 15,2-1-2-15,-3-6 7 0,1 0-3 0,0-5 0 16,3-3 4-16,-2-4-3 16,3 0 0-16,0-4 0 15,5-1-3-15,2-4 0 0,1-2 0 0,3-3-1 0,1 0 2 0,0-1 6 16,0 0 4-16,1-1 0 0,4-3 3 0,4-3-10 0,4-1-4 15,5-1 0-15,2-1-9 16,2 0 8-16,1 2-1 16,3 2-2-16,-3 0 5 0,4 1-5 0,-4 3 2 0,1-1-2 15,0 3 1-15,-3 0 1 0,-2 2-1 0,1 2 0 0,-7 4-4 0,2 0 4 16,-2 4 0-16,-1-1-1 0,-2 4 10 16,-1 2-9-16,-1 3 2 0,-4 1 4 0,0 2-11 0,-4-1 10 15,0 1-3-15,-2 0 2 0,-2-2 2 16,-5 1-2-16,-1-3 2 15,0 0 0-15,-3-3 4 0,-2-1-2 0,0-2 0 0,-2 0 3 16,-3-2-6-16,0-3 5 0,-2 1 0 0,-4-3-1 16,1 1 5-16,-4-2-7 0,0 0 1 0,0-1-1 15,0-2-7-15,-1 1 7 0,4-4-1 16,0 1-1-16,2 0 5 0,3 0-3 0,6-4 0 0,1 0-2 16,4-1-3-1,3 0-15-15,1-2-27 0,-2-3-72 16,5 2-214-16,-1-1-818 0,2 3-620 0</inkml:trace>
  <inkml:trace contextRef="#ctx0" brushRef="#br0" timeOffset="84775.9113">13991 2088 0 0,'0'0'0'0,"0"0"0"0,0 0 0 0,0 0 311 0,0 0 15 0,0 0-8 0,0 0-19 0,0 0-33 0,0 0-31 0,0 0-14 0,0 0-24 16,0 0-24-16,-22-17-20 0,22 17-25 0,0 0-14 15,0 0-15-15,0 0-11 0,0 0-8 0,0 0-10 16,0 0-4-16,-1 0-4 0,1 0-7 0,0 0-3 15,-1 0-5-15,-1 0-5 0,2 0-5 0,-2 0-6 16,2 0-6-16,0 0-5 0,-1 0-6 16,1 0-4-16,0 0-3 0,0 0 1 0,0 0-3 15,0 0 1-15,0 0-1 0,0 0-5 16,0 2 1-16,0-2-4 0,0 0 5 0,0 0 0 16,0 0-1-16,1 0 0 0,1 0 0 0,0 0 0 15,0 0 2-15,-2 0 2 0,5 0-2 0,2 0 8 16,7 0 8-16,9 1 5 0,5-1 3 0,4 0-7 15,3-1-8-15,4-1-3 0,0 0-3 16,0 0-2-16,-2-1 1 0,2 1-1 16,-1 2-1-16,0-2 3 0,-3 1-6 15,1 0 2-15,-6 0-2 0,-2 0 0 0,-4 0 3 0,-4-1 1 16,-6 1 0-16,0 0-3 0,-4 0 0 16,-5 1 0-16,-2 0 1 0,1 0 4 0,-4 0 1 0,0 0 3 15,0 0-2-15,0 0-1 0,0 0-1 0,0 0-1 16,0 0 2-16,0 0-1 0,0-1-2 15,0 1 0-15,0 0-3 0,0 0 1 16,0 0 0-16,0 0 0 0,0-1 0 0,0 1-4 0,0 0-2 16,0 0-3-16,0 0-2 0,0 0 1 0,0 0-5 15,0 0-2-15,0 0-4 16,0 0-10-16,-1 0-10 0,-2-2-19 16,1 1-65-16,0-2-54 0,-7 2-87 0,0-2-160 0,2 2-430 15,2 0-706-15</inkml:trace>
  <inkml:trace contextRef="#ctx0" brushRef="#br0" timeOffset="85277.438">14184 1826 1727 0,'0'0'269'0,"0"0"1"0,0 0-31 15,0 0-28-15,0 0-54 0,0 0-45 16,0 0-44-16,0 0-27 0,0 0-22 0,0 0-14 16,0 0-6-16,0 0-3 0,0 0-2 0,0 0-1 15,-5-7 1-15,5 8-7 0,0 1-2 0,0 3 18 16,0 2 6-16,1 4 13 0,0 3-1 0,2 1-16 15,0-1-2-15,-1 4 0 0,0 2 12 0,-1 2 8 16,-1 0 4-16,1 6-3 0,0-3-2 16,0 4-1-1,1 0-4 1,1 0-2-16,-3-1-6 0,1 1-4 0,-1 2-3 0,0-1 4 0,0 0-1 16,0 1-3-16,0-3 3 15,0-2-4-15,-1-3 4 0,0-3 3 0,-1-2-3 0,2 1 6 0,-2-4-8 16,2-1 1-16,-1-3 1 0,1-2-2 0,0 0 6 0,-1-1-1 0,1-2-1 15,0-2-1-15,0-2-2 0,0-1 1 16,0-1 2-16,0 0 5 0,0 0 6 0,0 0 5 16,0 0 4-16,0 0 3 0,0 0 2 0,0 0-2 0,0 0-2 15,0 0-5-15,0 0-2 0,0 0-1 16,0-1-4-16,0 0-2 0,0 0-7 0,0-3-12 16,0 0-33-16,1-2-28 0,-1-1-53 0,1-2-119 15,-1 3-535-15,2 3-934 0</inkml:trace>
  <inkml:trace contextRef="#ctx0" brushRef="#br0" timeOffset="93311.0576">15144 1792 0 0,'0'0'0'0,"0"0"0"0,0 0 0 0,0 0 214 0,0 0 105 0,0 0 0 0,0 0-60 16,0 0-17-16,0 0-39 0,0 0-18 0,0 0 13 15,0 0-37-15,0-51-7 16,0 47-19-16,0-2-12 0,0 1-3 0,0-1-19 0,0 1-7 16,0-1-6-16,0 0-15 0,0 1-5 0,0-1-5 15,0-1-11-15,0 0-4 0,2 1-6 0,-1-1-7 16,6 0-4-16,-2 0-10 0,5-3-1 16,1 1-5-16,4-2-6 0,1-1-4 0,4 2-3 15,0 0 2 1,4 2 0-16,-2 2 1 15,-1 1-2-15,-2 2-5 0,-5 3-1 0,3 0 2 0,-5 5-10 0,1 4-3 0,2 2-1 16,-4 2-9-16,-1 5 13 0,-1 5 4 16,-5 3 5-1,3 7 8-15,-7-1 2 0,0 2 1 0,-7-2 1 0,-1-1-4 16,1-5 0-16,-7 1 1 0,2-6 2 0,-1-2 4 0,-5-2 0 0,5-1-1 16,-4-2-3-16,4-3 4 0,-2-1-5 0,5-3 4 15,4-3-1-15,-1-2-4 0,5-1 3 0,1 0-3 0,1-1-1 16,0 0-2-16,0 0-4 0,0 0-1 0,0 0-9 15,2 0-9-15,6 0-1 16,2 0 7-16,3 0 7 0,7 0 10 0,2 0 2 16,1 5-7-16,2 0-1 0,-3 2 1 15,0 1-3-15,-1-1 6 0,-1 6-4 16,-1-4 4-16,-3 4-2 0,-3 1-2 0,-3 2 2 0,-2 0-4 0,-4 0 4 16,2 3 1-16,-6-2 1 0,0 2 4 15,-4-1-6-15,-1 1 4 16,-4-5 0-16,-2 0 0 0,-5-1 7 0,1 1-2 0,-6-1 4 0,-1 1 0 15,-4-1 1-15,3-4 3 0,-4 0 2 0,2-3 3 16,-1-1 0-16,2-2 0 0,-3-1-4 0,0 0-5 16,3-4 0-16,-3 2-2 0,4 0 0 15,-2 0 0-15,2-3-4 0,5-1 2 0,0 0-2 0,1-1-1 16,4-2 3 0,2-2-2-16,2 0-2 0,1 0 0 0,3-2-8 15,0 0-9-15,4 0-17 0,1-1-28 0,0 0-43 0,8 0-71 16,4-2-135-16,5 0-370 0,-2 3-519 15,-5 3-11-15</inkml:trace>
  <inkml:trace contextRef="#ctx0" brushRef="#br0" timeOffset="93708.6625">15835 1930 2164 0,'0'0'566'0,"0"0"-308"16,0 0-82-16,0 0-32 0,0 0-23 0,0 0-39 15,0 0-23-15,0 0-24 0,0 0-21 0,0 0-10 16,0 0-7-16,0 0-7 0,0 0 0 16,-29 3 1-16,20 12-3 0,1 1 7 0,2 5 6 15,-1 0-8-15,3-1 8 0,0 2-2 16,3-3 3-16,0 1 2 0,1-2-4 0,0-1 2 0,3-3-2 16,5-2 0-16,2-2 3 0,0 1 0 0,6-5 2 15,-1-1-2-15,1-3 3 0,-1-2 2 16,5 0-1-16,-3-4 9 15,2-2-5-15,-4-2 1 0,2-3 2 0,-4 0-5 0,0-1 3 16,0-5-2-16,-3 2 2 0,-3-2 3 0,1-1-3 16,-1-1 2-16,-4 1-1 0,-3-1-3 0,0 0-1 15,0-2-2-15,0 2 0 0,-4 1-1 16,-5-3 2-16,-2 3-3 0,0 1-2 16,-4-2-4-16,-4 3-2 0,2 4-1 0,-2-1-4 15,-2 5-2-15,1 2 4 16,3 1-9-16,3 4-2 0,3 1-13 0,1 0-23 0,3 7-27 0,0 1-38 15,6 4-48-15,1 0-59 0,8 3-106 0,4 0-230 16,0-3-455 0,-1-4-156-16</inkml:trace>
  <inkml:trace contextRef="#ctx0" brushRef="#br0" timeOffset="94046.8779">16331 1857 1626 0,'0'0'516'0,"0"0"-123"0,0 0-108 16,0 0-67-16,0 0-60 0,0 0-50 0,0 0-41 0,0 0-28 15,0 0-15-15,0 0-10 16,0 0-5-16,0 0-5 0,0 0-1 0,0 0-6 0,-76 69-1 0,64-50 1 16,2 0 0-16,0 4 6 0,0 0-4 0,6 0 1 15,-1 1 0-15,5-1-7 0,0-4 9 16,1-1-1-16,7-2 1 0,2-3 6 0,1-2-5 16,5-4 3-16,-3-1 1 0,-1-4 1 0,5-1 9 15,-4-1 1-15,0 0 3 16,3-7 1-16,0-2 0 0,-1-2-3 0,-2-2 0 15,2 0-1-15,-3-1-5 0,-1-2-1 16,-1-1-2-16,1 0-4 0,-1-1 2 16,-2 1 2-16,1-2-2 0,-5 1 5 0,2-1-3 0,-3 2 0 0,-2-4 0 15,-1 1 2-15,-1 1-5 16,-6-1-2-16,1 0-1 0,-8 2-7 0,2 1 0 16,-5 0-1-16,1 4-6 0,-2 1 3 0,-2 4-9 0,3 3 0 15,1 2-11-15,-1 3-27 0,5 0-31 0,2 5-70 16,1 5-116-16,6 3-225 0,1-1-584 15,-1-2-470-15</inkml:trace>
  <inkml:trace contextRef="#ctx0" brushRef="#br0" timeOffset="94452.6402">17199 1891 1786 0,'0'0'369'0,"0"0"-137"0,0 0-42 0,0 0-43 0,0 0-9 16,0 0-22-16,0 0-25 0,0 0-20 15,0 0-8-15,0 0-16 0,0 0-2 0,0 0 4 16,0 0-1-16,0 0 11 0,7-92 0 0,-7 89-10 16,0 2-3-16,-2 0-13 0,-1 1-6 0,0-2-7 15,-5 2-7-15,3 0-8 0,-5 0-3 16,-5 0-2-16,1 2-3 0,-5 5 6 0,-2 1-4 15,-1 4 1-15,-3 1 5 0,3 4-6 16,-2 2 1-16,-2 5 0 0,1 1-6 0,-2 1 6 16,2 3 0-16,0-1 0 0,4 0 2 0,1 0-3 15,1-1 0-15,7-2 2 0,1 0-1 0,2-2-1 16,5-3-1-16,-1 1 3 0,4-3-3 0,1-3 3 16,1 1-1-16,6-1 0 0,1-1 2 15,2-2-1-15,2 0 2 0,3-1 0 16,4-4-1-16,4-1 1 0,3-3-2 15,3-1 0-15,1-2-1 0,1 0-12 0,1 0-18 0,1-2-30 16,3-1-57-16,-3-3-94 0,4-1-209 16,-12 1-643-16,-6 2-608 0</inkml:trace>
  <inkml:trace contextRef="#ctx0" brushRef="#br0" timeOffset="94863.9583">17582 2130 1229 0,'0'0'980'0,"0"0"-659"0,0 0-89 0,0 0-52 0,0 0-31 0,0 0-28 16,0 0-22-16,0 0-23 0,0 0-13 16,0 0-16-16,0 0-9 0,0 0-5 0,0 0-7 15,-27-46 1-15,26 45-5 0,-2 0-4 0,0 0-3 0,0 0-5 16,-1-1-1-16,-3 2-4 0,-2-1 0 0,-1 1-5 16,-5 5-2-16,-2 1 2 0,-4 4-1 15,-1 1 2-15,-1 2 2 0,-1 2-2 16,0 4 0-16,-3 1-1 0,5 5 1 0,1-2-3 0,3 1 2 15,4 0-1-15,-2 0-3 16,9-2 3-16,3-1-2 0,2-2 1 0,2-1 4 16,2-2-2-16,6-2 2 0,2 1-3 0,3-2 0 0,5-1 1 15,2-3 0-15,3 0 2 16,3-3 0-16,-2-3 2 0,6-1-1 0,-5-2 0 16,0 0 3-16,-3-3 0 0,-3 0 2 0,-2-2-1 15,-5 1 1-15,-2 1 1 0,-6 1 2 0,2 0 6 16,-3 0 1-16,-2-1 1 0,1 3-2 0,-1-4-3 0,-1 1-2 15,0 0-2-15,2 0-2 0,-2 1 2 16,0 0-3-16,0-1-3 0,0 1-1 0,-2-1-5 16,1-1 2-16,-2 2-3 15,1-1-18-15,0 1-31 0,-3 0-66 16,2 2-148-16,-3 0-565 0,3 0-909 0</inkml:trace>
  <inkml:trace contextRef="#ctx0" brushRef="#br0" timeOffset="95737.3083">16702 1771 621 0,'0'0'443'0,"0"0"-71"0,0 0-47 0,0 0-41 0,0 0-40 16,0 0-44-16,0 0-44 0,0 0-32 15,0 0-29-15,0 0-18 0,0 0-10 0,0 0-9 16,0 0-5-16,0 0-12 0,-9-34-15 0,8 34-10 16,-2 0-12-16,-4 0-2 0,1 2 2 15,-2 0-1-15,-1 2 1 0,-1 0-1 0,-2 2-2 16,2 1 1-16,-1 1-1 0,0 2 1 0,0 1 0 16,0 0 1-16,1 1 0 0,2 1-4 0,-1 0 2 15,1 2 1 1,-1 0-3-16,5 0 2 0,-1-1-3 0,4 0-4 15,1 0 3-15,0 1 1 0,0-3 3 0,1 1 6 0,6-2-3 16,-1 0-2-16,2 1-1 16,3-5-3-16,2 0 6 0,0-1 5 0,-1-2 1 0,5-3 4 15,-3-1-1-15,4 0 2 0,-1 1 4 0,-1-8 4 0,-1 0 0 16,-1-3-1-16,-3 2 0 0,0-4-5 0,2 0 2 16,-5 1 1-16,0-1-3 0,2-4 8 15,-7 4-8-15,2-3-4 0,-3 1 6 16,-2-1-7-16,0-2 1 0,0-1 2 0,-3 2-7 0,-3-3-4 0,-1 1-2 15,0 3 2-15,-2 0-1 0,1-1 3 16,-2 4-2-16,1 1-6 0,2 2-5 0,0 2-7 16,-2 4-4-16,0 1-6 15,-1 2-25-15,-3 2-42 0,-2 8-93 16,0 3-256-16,4-2-681 0,3-3-552 0</inkml:trace>
  <inkml:trace contextRef="#ctx0" brushRef="#br0" timeOffset="96526.3261">18275 2152 326 0,'0'0'414'0,"0"0"-26"0,0 0-40 0,0 0-44 0,0 0-61 0,0 0-34 0,0 0-35 0,0 0-24 16,0 0-18-16,0 0-16 0,0 0-9 0,0 0-13 15,0 0-13-15,0 0-15 0,-33-11-15 16,33 11-13-16,0 0-10 0,0 0-4 0,0 0-3 16,0 0-3-16,0 0 2 0,0 0-3 0,0 0-1 15,0 0 0-15,0 0 0 0,0 0-2 0,0 0-3 16,0 0-2-16,0 0-4 0,0 1-1 16,0-1-2-16,0 0-3 0,0 0 0 0,1 0-2 15,1 0-1-15,5 0 6 0,0 3 5 0,7 1 12 16,5-1 7-16,4 1 3 0,6-3-2 15,2 0-6-15,2-1-5 0,4 0-3 16,-1 0-1-16,1 0-2 16,2 0 1-16,-1 0-3 0,1-2-3 0,-2-1-1 0,-1 2-2 0,-1-1 2 15,-5 1 1-15,-4-2-1 0,-1 1 2 0,-5 0-1 16,-5 1 0-16,-1-1 0 0,-6 1 0 16,-1 0 4-16,-5 1 0 0,0-1 0 0,-1 1 4 0,-1 0-2 0,0 0 5 15,0 0 0-15,0 0-4 0,0 0 0 16,0 0-2-16,0 0-1 0,0 0-2 15,0 0 0-15,0-1-2 0,0 1-1 0,0 0 2 16,0 0-3-16,0 0-2 0,0 0-2 0,0-2-2 16,0 2-10-16,0-2-10 0,0 1-39 0,-1-4-21 15,-2-1-23-15,0-1-37 16,-2 1-33-16,-1-1-89 16,-2 3-201-16,-1 0-540 0,4 2-510 0</inkml:trace>
  <inkml:trace contextRef="#ctx0" brushRef="#br0" timeOffset="96950.8355">18603 1914 1643 0,'0'0'332'0,"0"0"-10"0,0 0-59 0,0 0-50 0,0 0-48 0,0 0-25 0,0 0-23 15,0 0-23-15,0 0-26 0,0 0-26 16,0 0-21-16,0 0-10 0,0 0-13 0,0 0 2 15,-6-32-4-15,6 35-9 0,0 0 4 0,0 1-2 16,0 5 6-16,0 3 6 0,0 2 4 0,2 4 3 16,-1 2-2-16,-1 3 2 0,0 1 2 15,0 3-5-15,0-1 3 0,-1 4-3 16,-1-2 1-16,-1 4-2 0,0-3-2 0,0 4 1 16,-2-1 1-16,2 0 1 0,1-1 2 0,-2-2-4 15,1-4 1-15,3-2-4 0,-1-2 2 0,0-4 3 16,1 2-2-16,0-5 5 0,0 1-4 0,0-3 0 15,0-1-1-15,0-1-2 0,0-2 4 0,0-1 1 16,1-3 2-16,-1 1 1 0,0-3-4 16,1-1 3-16,-1-1-5 0,0 0 2 0,0 0 3 15,0 0 2-15,0 0 6 0,0 0 3 0,0 0 3 16,0 0 3-16,0 0-3 0,0 0 3 0,0 0-7 16,0 0-4-16,0-1-6 0,0 0-28 15,0-1-40-15,0-3-143 0,0 2-545 16,0-1-927-16</inkml:trace>
  <inkml:trace contextRef="#ctx0" brushRef="#br0" timeOffset="101628.6002">19803 1746 0 0,'0'0'0'0,"0"0"25"0,0 0 372 15,0 0 42-15,0 0-9 0,0 0-45 16,0 0-60-16,0 0-67 0,0 0-63 0,0 0-58 16,0 0-34-16,0 0-34 0,-76-25-23 15,76 25-3-15,0 0-6 0,0 0 1 0,0 0 2 0,0 0-9 16,0 0-4-16,0 0-9 0,0 0-9 0,0 0-2 16,0 0-6-16,0 0-4 0,0 0-10 15,4 2-8-15,2 0 13 0,5 3 12 0,8-2 23 16,5 2 17-16,5-1-3 0,5 0 1 15,6-1-12-15,0 3-5 0,2-2-10 0,-1 0-6 16,-1 0-2-16,0 0-6 0,-5 2 6 0,0-3-3 16,-4 0-2-16,-4 0 4 0,-4 0-3 15,-3 0 1-15,-7 3-2 0,-3-3-2 16,-2-1-4-16,-7 0 0 0,0-1 2 0,-1 0-4 0,0 0 3 0,0 3-6 16,-2 0 7-16,-5 5 11 0,0 3 0 15,-6 3 8 1,0 4-3-16,-2 2-5 15,0 2-4-15,-6 1-3 0,3 6-2 0,-3 3-2 16,-1 6 6-16,-2 2 3 0,0 5 1 0,1 1 1 0,1 2-1 0,0-4-1 0,6-2-1 16,1-3 1-16,1-5-3 15,2-3-1-15,0-2-1 0,0-3-4 0,1-3 4 0,1 0 1 16,3-2 2 0,-2-2 4-16,-1-3 0 0,5 0 1 0,-1-5 0 0,2-2-1 0,1-2-2 15,1-4-3-15,1 0-3 0,-1-2-4 0,2-2 4 0,0 1 0 16,0-1 6-16,0 0 11 0,0 0 1 0,0 0 7 0,0 0 4 15,0 0 1-15,0 0 4 0,0-1 1 0,0 1-1 16,0-1-1-16,0 1-8 0,0-4-11 16,0 0-34-16,-2-4-32 0,1-2-43 15,0-3-70-15,1-1-123 16,0 4-444-16,0 4-726 16</inkml:trace>
  <inkml:trace contextRef="#ctx0" brushRef="#br0" timeOffset="102043.6687">20525 2030 2451 0,'0'0'193'0,"0"0"-9"0,0 0-41 0,0 0-17 0,0 0-41 0,0 0-33 0,0 0-28 0,0 0-14 0,0 0-4 0,0 0-5 15,0 0 3-15,0 0 1 0,0 0 1 0,-129 109 2 16,115-85-2-16,1 1-4 0,1-1-1 15,2 1 0-15,3-2 1 0,3 2-2 0,3-5 0 16,1-2-2-16,0-2 1 0,5-4 1 16,5-1 3-16,0-2 7 0,0-2-1 0,2 0 5 15,3-4 5-15,1 0 1 0,2-3 10 0,3-2 3 16,0-4-3-16,-2-1 0 0,2-5-6 16,0-3-5-16,-1-1-1 0,0-3-1 0,-3-1-2 15,-2-2 2-15,0-1-1 0,-2 0 1 0,-2 0-2 16,-2 0-3-16,-3 0-3 15,-1 1 1-15,-4 0 0 0,-1 0-4 0,0 2-1 16,-2 2-8-16,-6-2 4 0,-1 6 3 16,-1 1-2-16,0 1 3 0,-3 2-8 0,-2 0-5 0,-1 1-1 0,-2 4 0 15,-2 2-2-15,3 3 3 16,-3 0-4-16,1 0-4 0,3 6-6 0,3 2-25 0,1 2-33 16,5 0-49-16,1 1-76 0,4 2-101 0,2 0-157 15,4-2-452-15,1-2-566 16</inkml:trace>
  <inkml:trace contextRef="#ctx0" brushRef="#br0" timeOffset="102429.0791">20991 2003 2098 0,'0'0'322'0,"0"0"-76"0,0 0-49 0,0 0-35 0,0 0-49 0,0 0-42 15,0 0-24-15,0 0-27 0,0 0-6 0,0 0-3 16,0 0-4-16,0 0 1 0,0 0-3 0,-112 67-5 15,102-47 0-15,-1 0-3 0,3 3 3 0,1 0 1 16,2-2-2-16,-1 3 3 0,2 0-1 16,3-1 1-16,1-2 4 0,-1-2 0 15,1-4-1-15,3-4 0 0,6-1 1 0,-1-4 0 16,2-2 5-16,1-1 9 0,-1-3 4 0,2 1 8 16,0-4-2-16,2-5-5 0,1 0-1 15,-4-2-3-15,2-3-4 0,-1-1 0 0,1-1-5 16,-2 0-1-16,-2 0-2 15,0-2-1-15,-4 0 4 0,4-2-1 16,-4 1-1-16,0-3-1 0,-3 3-3 0,1-2-2 16,-3 2 0-16,0-2 2 0,-3 2-3 0,-1 2 1 15,-4 2-4-15,-1 0-5 16,1 5-1-16,-1 1-4 0,-4 1-2 0,2 2-6 16,0 2-11-16,-4 2-13 0,2 1-23 0,-1 3-32 0,3 4-52 0,0 3-79 0,2 1-143 15,2-1-283-15,5 0-423 0,1-5 153 16</inkml:trace>
  <inkml:trace contextRef="#ctx0" brushRef="#br0" timeOffset="102838.8017">21315 2062 1577 0,'0'0'375'0,"0"0"-59"0,0 0-71 0,0 0-54 0,0 0-29 0,0 0-45 0,0 0-26 0,0 0-25 16,0 0-25-16,0 0-8 0,0 0-6 0,0 0-10 16,0 0-5-16,-7-7-10 0,4 12-1 15,-7 4 2-15,0 3 1 0,-4 5 4 0,-2-2-3 0,3 2-1 16,-4 2-2-16,5 2-2 0,-3 2-1 16,3 1 2-16,2 1 0 0,0 3 0 0,3-2-1 15,2-1 2-15,2-1-2 0,1-6 0 0,2-4 2 16,3-2-2-16,3-1 3 0,2-5 3 15,5 2 5-15,1-4 3 0,-1-3 6 16,5-1 2-16,-2-1 0 0,0-5 1 0,2-2-3 0,-4-1-2 16,4-3 5-16,-4 0-3 0,2-2 2 15,-3-2-3-15,3-1-4 16,-4-2 0 0,-2 0-2-16,1-3 0 0,-2 1-1 0,1-1-4 0,-4 2-1 0,-1-3 2 0,-4 4 1 0,0 1 1 0,-1-2 2 15,0 4-7-15,-2 0-4 0,-6 1-4 0,0 1-4 16,-2 2 0-16,-2 2-1 0,-1 2-4 15,2 3-4-15,-4 1-8 0,1 3-15 0,2 1-23 16,-2 1-45-16,3 6-69 0,-3 3-126 0,6 1-246 16,4-2-522-16,1-3-246 0</inkml:trace>
  <inkml:trace contextRef="#ctx0" brushRef="#br0" timeOffset="103245.8929">21855 1996 1815 0,'0'0'288'0,"0"0"-30"0,0 0-68 16,0 0-34-16,0 0-20 0,0 0-25 0,0 0-22 16,0 0-17-16,0 0-8 0,0 0-7 0,0 0-3 15,0 0-6-15,0 0-9 0,0 0-8 16,-2-39-7-16,-1 39-9 0,-2 2-9 0,-2 2-6 0,-6 3 1 15,-4 4-3-15,-6 2 3 0,0 2 0 16,-5 4-4-16,3 1 4 0,-3 3-1 0,-1 4 1 0,2 0 2 16,2 3-4-1,3-1 3-15,-1 1-1 0,6-1 0 0,5-2 3 16,3-2-5-16,2-2-2 16,6-3-3-16,1-3 2 0,0-1 4 0,5-1 1 15,2 0 1-15,4-3 1 0,6-1 2 0,-2-2 1 0,3-3 2 0,1 0 3 16,3-3-2-16,1-2 2 0,0-1 0 15,-1 0-2-15,-1 0-1 0,0-1-2 0,-3-3-2 0,-4-1-5 16,1 1-9-16,-3 0-19 0,-3 0-22 0,-4 0-38 16,3-1-63-16,-4 0-123 15,2 1-281-15,-3-1-536 16,1 3-196-16</inkml:trace>
  <inkml:trace contextRef="#ctx0" brushRef="#br0" timeOffset="103527.847">22034 2249 2378 0,'0'0'286'0,"0"0"-76"0,0 0-74 0,0 0-37 0,0 0-21 0,0 0-27 0,0 0-26 0,0 0-17 0,0 0-10 16,0 0 8-16,0 0 11 0,0 0 6 16,0 0 7-16,-16 74-1 0,14-54-16 0,-4-4-1 15,2 3-4-15,-1-1-6 0,0 3 8 0,-2 1-6 16,3 1 4-16,-4 0 3 0,1 2-5 15,1-2 5-15,-2-1-2 0,3-1-2 0,1-4 0 0,1-1-1 16,-3-2 2-16,3-2-1 0,0 1 3 16,-2-4-1-16,3 1 4 15,-3-2 3-15,1-2-1 0,2-2 6 0,-1-1-7 0,1-3-6 16,0 1 0-16,2-1-12 0,-1 0-8 0,1 0-13 16,0 0-22-16,-1 0-46 0,1-4-94 0,-2-3-183 15,1 2-684-15,1 0-627 16</inkml:trace>
  <inkml:trace contextRef="#ctx0" brushRef="#br0" timeOffset="103999.1206">21997 2220 1821 0,'0'0'289'0,"0"0"-67"0,0 0-50 0,0 0-20 0,0 0-3 16,0 0-29-16,0 0-32 0,0 0-23 0,0 0-16 16,0 0-16-16,0 0-7 0,0 0-1 0,0 0-9 15,106-48 1-15,-91 52-5 0,2 3-1 0,-3 1 2 16,5 4-5-16,-2 2-1 0,-2 0-3 0,1 1-3 16,-2 3 2-16,-4 3-1 0,0-2-1 15,0 2-1-15,-3-1 3 0,-2-1 0 0,2 0 0 16,-5 1 7-16,0 2-6 0,-2 1 5 15,0-2 6-15,-3 2-4 0,-6-2 11 0,-1-1 1 0,-3-2-5 16,-3 2 1-16,0-2-4 0,-4 0-6 16,-5 0 3-16,3-3 2 0,-6 0-4 15,3-1 3-15,-4 0 1 0,-2-3-5 0,1 1 6 0,-3-2-2 16,2-1-3-16,-2-1 3 0,3-3-4 16,4 1 2-16,-2-2 0 0,6-2-3 0,2 1 6 15,3-3-2-15,4 0 2 0,3 0 1 0,1 0 2 16,3 0 0-16,1 0 3 0,3 0 4 15,1 0-2-15,1 0 3 0,0 0-3 0,0 0-4 0,0 0-1 16,0 0-4-16,0-2-2 0,0 2 0 16,0-1-5-16,0 1 0 0,0 0-3 0,0 0-5 15,0 0-5-15,0-1-26 0,0 0-45 16,1-2-108-16,0 1-696 0,-1 0-941 16</inkml:trace>
  <inkml:trace contextRef="#ctx0" brushRef="#br0" timeOffset="105420.3024">1955 3332 1081 0,'0'0'357'0,"0"0"-91"0,0 0-10 0,0 0-8 0,0 0-32 15,0 0-39-15,0 0-33 0,0 0-25 0,0 0-10 16,0 0-8-16,0 0-19 0,0 0-20 15,-101-16-22-15,101 16-16 0,0 0-11 0,0 0-5 0,0 0-5 16,0 0-2-16,0 0-2 0,0 0-4 16,4 0 1-16,4 2 5 0,4 1 6 15,6 2 9-15,5 1 8 0,4-3 5 0,9 1 4 0,3-2 2 32,3 0-4-32,4 0-3 0,5-2-5 0,6 0-5 0,3 0 1 15,2-4-4-15,2 0-2 0,2-2 3 16,-4 1-6-16,-4-1 1 0,-3 0-4 0,-9 0-1 15,-1-1 0-15,-9 1-2 0,-2 0 1 0,-9 2-2 0,-1 0 0 0,-9 1 4 16,-6 2 0-16,-3-1 1 0,-3 1 5 0,-2 1 2 16,-1 0-1-16,0 0 3 0,0 0-5 0,0 0-3 0,0 0 1 15,-3 0-2-15,-1 0-5 0,0 0 0 16,-4 0-3-16,-2 0-2 0,-2 0 0 0,1 0-7 16,1 0-13-16,-1 1-26 0,-1 2-35 0,1-1-52 15,-3 2-86 1,1-1-177-16,0-1-619 0,7 1-638 15</inkml:trace>
  <inkml:trace contextRef="#ctx0" brushRef="#br0" timeOffset="105845.9762">2338 3087 2218 0,'0'0'226'0,"0"0"2"0,0 0-51 0,0 0-13 0,0 0-26 0,0 0-24 16,0 0-24-16,0 0-33 0,0 0-20 16,0 0-22-16,0 0-16 0,0 0-1 0,0 0-10 15,0 0-2-15,-28-43 3 0,28 54 2 0,1 1 7 0,2 4 3 16,1 2 2-16,-1 2 1 0,-2 5 0 16,1 0 3-16,-2 4-4 0,2 1 6 15,-2 2-1-15,0 1-2 0,2 2 4 0,-2-1-6 16,0 0 0-1,0 0 0-15,1-2-4 0,0 2 2 0,1-4 1 16,-1 1-1-16,1-3 6 16,-1-1-3-16,1-3 2 0,0 0 2 0,-1-2 0 0,0-1 0 0,-1-4-1 0,1 0-3 0,1-1-1 15,0-3 2-15,-1-1-1 0,0-3 1 16,0-2 2-16,-1 1-3 0,1-3 0 0,-1-2 1 16,0-1-4-16,0 0 2 0,0-2 0 0,0 0 2 0,0 0 5 15,1 0 5-15,-1 0 2 0,0 0 2 16,0 0 5-16,0 0-2 15,0 0 1-15,0 0-1 0,0 0-7 0,0-2 4 0,0 1-7 0,1-1-3 16,-1 0-18-16,2-4-43 0,-2-1-61 16,3-1-119-16,-2 1-439 0,0 2-925 15</inkml:trace>
  <inkml:trace contextRef="#ctx0" brushRef="#br0" timeOffset="109190.6368">3767 2941 0 0,'0'0'30'16,"0"0"311"-16,0 0-7 0,0 0-19 15,0 0-18-15,0 0-33 0,0 0-32 0,0 0-20 16,0 0-24-16,0 0-32 0,0 0-24 0,0 0-19 0,-35-83-20 15,35 77-18-15,0 0-17 0,3-1-20 16,5 0-10-16,1-1-7 0,2 0-5 16,4 0 2-16,3 0-7 0,3 2-1 0,4 0-1 0,2 2-6 15,2 1 3-15,-1 4-1 0,2-1-4 0,-2 0-1 16,-1 3-2-16,-2 6 1 16,-1 0 0-16,-4 4 4 0,1 1-4 0,-4 2-3 15,-3 4 0-15,1-1-3 0,-6 6 3 0,-4 0 5 16,0 3 2-16,-5 0 4 0,0 4 1 15,-8-4-1-15,-2-1 2 0,-6-1 0 0,0-2 3 16,-4 0 4 0,-4-2-1-16,-2 0 4 15,-3 0 0-15,-2-2-3 0,-1-2 2 0,-2-1-2 16,3-1-3-16,1 0-2 16,0-3-2-16,6 0-1 0,3-3-5 0,2-1 2 0,6 0-4 0,2-4-3 0,5-1-2 0,4-1-3 0,2 0-2 15,0-2 4-15,2 2 3 0,6-1 7 0,5 0 7 16,5-2 3-16,6 0 6 15,9 0 2-15,5-4-1 0,6-1 3 0,2-2-6 0,0-2-4 0,1 2-3 16,-3 1-4-16,-2 0 3 0,0-1 0 16,-4 1-1-16,-2 0-1 0,-2 3-1 0,-5 0-3 0,-4 1-1 15,-4-1 2-15,-6 2-3 0,0 0 0 16,-7 0-1-16,-4 1-5 16,-2 0 6-16,-2 0 3 0,0 0 4 0,0 0 7 0,0 0 0 0,0 0 0 15,0 0 0-15,0 0 0 0,0 0-3 0,0 0-4 16,-1 0-3-16,1-2-5 0,-1 2-13 0,1-1-26 15,-3 0-54-15,1-2-145 0,-2-2-369 16,3 1-655-16,-3 1-64 0</inkml:trace>
  <inkml:trace contextRef="#ctx0" brushRef="#br0" timeOffset="109573.9194">4707 3018 2148 0,'0'0'217'0,"0"0"-42"0,0 0-40 0,0 0-32 0,0 0-41 16,0 0-23-16,0 0-4 0,0 0 3 16,-119 52-4-16,103-34 0 0,2 3-7 0,1 0-7 15,1 0-6-15,4 2-5 0,1 1-5 0,3-1-1 16,0 2-3-16,4 0 3 0,3-2 4 0,4-3 3 16,3-2 9-16,4-4 4 0,2 0 4 15,2-6 6-15,-1-2-1 0,4-3 1 0,0-3 1 16,1 0-2-16,-1-4-1 0,1-3 0 15,-2-3 0-15,-1-1 0 0,-4 0-2 0,-2-3-1 0,-2 2-6 16,0-3-3-16,-4 2-4 0,-2-1 0 16,-1 1 1-16,0-1-3 0,-3-2-1 0,-1 0-3 15,0 2-2-15,0-1-1 0,-1-1-1 0,-7 0-1 16,0 1 0-16,-1-2-3 0,-3 2-1 0,0 1-2 16,-4 0 0-16,1 1 0 15,-4 1-1-15,-1 2-4 0,3 0-6 0,1 2-13 16,-2 2-20-16,6 1-29 0,2 3-41 0,2 2-74 15,6 0-117 1,1 1-201-16,1 3-393 0,0-1-580 0</inkml:trace>
  <inkml:trace contextRef="#ctx0" brushRef="#br0" timeOffset="109910.9339">5125 3009 1151 0,'0'0'542'0,"0"0"-326"0,0 0-180 16,0 0 9-16,0 0 33 0,0 0 39 0,0 0 25 0,0 0-11 15,0 0-23-15,0 0-17 0,-78 117-21 16,67-95-12-16,-1 0-10 0,3 2-13 0,0-2-5 16,3 1-12-16,2 1-6 0,5-2-5 0,-1-2 0 15,3-1 3-15,5-4 5 0,2-3 13 16,6-2 13-16,-3-2 8 0,4-3 3 16,0-5 4-16,2 0 4 0,2-4 1 0,2-5 0 15,1-3-11-15,2-2-12 0,-3-2-5 16,-2-1-5-16,-1-1 0 0,-6 0-2 0,3-2-5 0,-7 2 2 15,-3 1-4-15,-2-1-3 0,0-1 0 0,-2 2 0 16,-3-1 0-16,0-1-4 0,0 2 0 16,-7 0-7-16,3-2-2 0,-6 1 1 0,0 1-2 15,-7-3-2-15,0 4-4 0,-6 0-6 0,-3 2-2 16,-1 1 3-16,-4 5-3 0,2 0-1 16,0 4-10-16,4 4-20 0,2 0-32 0,-1 6-60 15,6 3-120-15,4 1-302 0,4-1-617 16,4-1-247-16</inkml:trace>
  <inkml:trace contextRef="#ctx0" brushRef="#br0" timeOffset="110312.2014">6007 2919 682 0,'0'0'228'0,"0"0"13"0,0 0-17 0,0 0 30 0,0 0 7 16,0 0-20-16,0 0-46 0,0 0-34 16,0 0-20-16,0 0-11 0,0 0-11 0,0 0-15 0,0 0-21 15,35-86-22-15,-37 86-25 0,-4 0-24 0,-2 0-14 16,-6 3-7-16,-2 5 3 0,-5 3 7 15,-4 2 4-15,-3 4 3 0,0 5 1 0,0 3 5 16,-1 2 3-16,-1 4 0 0,1 0-1 0,1 1-8 16,4 1-4-16,4 1 1 15,1-3-3-15,6 3 2 0,3-3-3 0,3-1-1 16,6-1 4-16,1 1-3 0,1-3 3 0,9-2 1 0,3-1 3 16,3-2 6-16,6-2 2 0,2-5 7 15,3-3 0-15,3 1-1 0,2-5-5 16,5-2-12-16,-3-1-26 0,4-3-56 0,2-1-87 0,2-1-196 0,-11-1-627 15,-11-1-642 1</inkml:trace>
  <inkml:trace contextRef="#ctx0" brushRef="#br0" timeOffset="110619.3459">6578 3105 2278 0,'0'0'245'0,"0"0"-94"0,0 0-35 15,0 0-31-15,0 0-35 0,0 0-18 0,0 0-4 16,0 0-6-16,0 0 5 0,0 0-5 0,0 0 2 16,0 0 0-16,-113 132-2 0,96-103 2 15,5 3-2-15,-4 0-3 0,4 0-2 16,2-3-4-16,4-1-5 0,1-2-3 0,4-2 0 16,1-4-5-16,0-1 3 0,1 0 3 0,7-4 4 15,1-2 7-15,3 0 5 0,1-3 6 0,4-3 6 16,3-2-4-16,3-4 0 0,-1-1-6 15,6-1-10-15,2-5-5 16,-1-2-9-16,3-1-23 0,-1-3-43 16,-1 0-49-16,2-3-68 0,-3-1-106 0,-3-3-236 15,-8 6-454 1,-6 2-307-16</inkml:trace>
  <inkml:trace contextRef="#ctx0" brushRef="#br0" timeOffset="110935.9637">6528 2966 1676 0,'0'0'328'0,"0"0"5"0,0 0-69 0,0 0-41 16,0 0-67-16,0 0-54 0,0 0-37 16,0 0-34-16,0 0-14 0,0 0-6 0,0 0-9 15,0 0 7-15,0 0-1 0,0 0-2 0,130-84 6 16,-105 80-6-16,4 0-1 0,-1 0-1 0,-3 2-4 15,2 0 2-15,-6 0-1 0,0 0 0 16,0 0-3-16,-3 2 4 0,-3 0 2 0,0-1-1 0,-3 0 5 16,-2 1-6-16,-3 0-1 0,-4 0 1 15,-1 0-6-15,-2 0 1 0,0 0-1 0,0 1-13 16,0 2-15-16,-1 4-47 0,-3 0-69 16,-6 1-153-16,0-1-435 0,3-2-844 0</inkml:trace>
  <inkml:trace contextRef="#ctx0" brushRef="#br0" timeOffset="111250.6397">6376 3245 1749 0,'0'0'208'0,"0"0"-68"0,0 0-33 0,0 0 44 0,0 0 12 0,0 0-23 0,0 0-12 0,0 0-12 0,0 0-11 0,0 0-6 0,0 0-24 15,0 0-25-15,121 3-15 0,-92-2-9 16,0-4-8-16,-1 1 1 0,1-2-4 0,1 1-1 0,0-2-1 16,0 1-3-16,-1 1-1 15,-6-1-1-15,3 1-1 0,-8-1-1 0,-3 1 0 16,-3 1 1-16,-3-1 0 0,-6 2 2 0,1 1 4 0,-3 0 2 16,-1 0 6-16,0 0-5 0,0 0-1 15,0 0-4-15,0 0-7 0,0 0 2 0,0 0-3 16,0 0-3-16,0 0 2 0,0 0-5 0,0 0-1 15,0 0-6-15,0 0-13 0,-1 0-30 0,1 0-19 16,0 2-58-16,0 2-126 0,0-1-313 16,0 0-749-16</inkml:trace>
  <inkml:trace contextRef="#ctx0" brushRef="#br0" timeOffset="111832.4861">7566 3332 1121 0,'0'0'286'0,"0"0"11"0,0 0-37 0,0 0-15 0,0 0-47 0,0 0-42 0,0 0-34 0,0 0-22 0,0 0-21 16,0 0-18-16,0 0-16 0,0 0-14 0,0 0-10 0,0 0-8 0,-51-13-6 0,51 13-3 15,0 0-2-15,1 0-2 0,4 0 10 0,1 0 14 16,8 1 17-16,1 2 17 0,7-2 5 15,6-1-3-15,5 0-12 0,5 1-8 0,4-2-9 16,4-3-4-16,1 0-2 0,2 0-2 16,3-2-8-16,4-1-3 0,-3 1-1 15,0-1-3-15,2-1 1 0,-3 4-1 0,-7 0-3 16,2 0 0-16,-11 0-2 0,-1 1 1 0,-10-1 1 0,-5 2 2 16,-3-1 1-16,-6 1-1 0,-4 0 1 15,-4 2 3-15,-3 0 4 0,0 0 2 0,0 0-1 0,0 0-4 16,0 0-3-16,0 0-8 0,-2 0-5 0,-5 0-12 15,-1 0-14-15,-3 0-27 0,-2-1-40 16,-4 0-68-16,-2-2-112 0,3 0-306 0,0-1-616 16,7 2-67-16</inkml:trace>
  <inkml:trace contextRef="#ctx0" brushRef="#br0" timeOffset="112145.3056">8003 3025 2380 0,'0'0'197'0,"0"0"-14"0,0 0-46 0,0 0-40 16,0 0-53-16,0 0-29 0,0 0-18 0,0 0-3 15,0 0 5-15,0 0 6 0,0 0 8 0,0 0 1 16,0 0 1-16,5 124 1 0,-1-95 3 16,-2 6-4-16,4 0-3 0,-2 4 3 0,1 0 0 15,-2-1-1-15,-2 3 3 0,1-3 0 0,-1 1-2 0,-1-3 6 16,0-1 1-16,0-3 1 0,-2-3 0 15,1-4-4-15,-1-3-2 0,0-2-4 16,-2-2-1-16,1-3 6 0,1-1 5 0,0-3 0 16,-1-1-1-16,2-2-7 0,0-2-15 0,1-3-28 15,-1-1-42-15,1-1-74 0,0-1-145 0,0 0-395 16,1 0-969 0</inkml:trace>
  <inkml:trace contextRef="#ctx0" brushRef="#br0" timeOffset="113003.7367">9168 3066 1224 0,'0'0'294'0,"0"0"18"0,0 0-13 0,0 0-36 0,0 0-54 0,0 0-53 0,0 0-51 15,0 0-30-15,0 0-31 0,0 0-17 0,0 0-9 0,0 0-5 0,0 0-2 0,142-90 0 16,-113 96-2-16,0 3-3 0,-1 3-2 15,-1 3-4-15,-3 0 0 0,-2 4 4 0,-1 1-3 16,-3 1-1-16,-2 2-1 0,-4 2-6 0,-5 1 8 0,-5 5 8 16,-1-1 10-16,-4 3 9 15,-10-2 0 1,-1 0-6-16,-6-4-3 0,0-2 0 0,-4-1 4 0,-3-4 2 0,0-1 3 0,-3-3-6 16,1 0-2-16,-1-1 0 0,1-2-3 15,2-3 4-15,7-2-5 0,5-3-3 0,5-2-2 0,4 0-5 16,4-3 1-16,2 0-2 0,0 0 1 0,0 0 2 15,3 0-1-15,6 0 6 0,9 0 7 16,4-4-4-16,8-1 2 0,6 0-5 0,0-1-4 16,1 0-1-16,-2-1 1 0,4 1 0 0,-1-2 1 15,-3-2-2-15,2 1-1 0,-3-1-1 16,4 2-3-16,-3-1 4 0,0-1-3 0,-2 0-1 16,-3-1-11-16,-3 0-17 0,1-3-28 0,-2 2-37 15,-2-1-41-15,0 1-42 0,-3 2-50 0,-4-1-58 16,-3 2-81-16,-3-2-117 0,-5 0-109 15,-1 0-12-15,-4 0 116 0,0 1 341 0,-1-1 143 0,0 0 110 16,-1 2 302-16,-1 0 89 0,-3-2-30 0,1 4-73 16,-2 0-95-16,-2 0-70 0,0 2-40 15,0 0-31-15,-1 2-38 0,-2 1-31 16,2 1-24-16,-2 1-21 0,-1-2-18 0,-3 6-10 16,0 5-2-16,-3 2-1 0,0 2 3 0,0 3 7 0,0 3-1 15,-2 3-2-15,3-2-4 16,4 1-6-16,2 0-8 0,3 2-5 0,3-1-2 0,3-1 0 15,2 3 2-15,7-3 5 0,3-1 5 0,3-1 6 16,6-3 9-16,7-5 6 16,1 0 2-16,3-6 0 0,5-3-4 15,-2-2-4-15,4-1-3 0,-3-5-1 0,-3-4-3 16,2-2-3-16,-6-1 0 0,-2-2-3 0,-2-1 2 16,-4-1 0-16,-4 0-1 15,-3 0 4-15,-4 0-1 0,1-1-1 0,-5-1-2 0,-1 0-5 0,-3 1-2 16,0 0-4-16,-5 0-2 0,-3 2-4 15,-3 0 0-15,-2 2-2 0,-7 0-1 0,-1 2 2 0,-4-1-3 0,-2 4-2 16,-3 2 1-16,1 0-2 0,0 3-8 16,3 0-13-16,3 3-24 0,6 1-37 15,3 0-58-15,8 2-89 0,6 4-129 0,1 2-292 0,7-2-421 16,-2-3 37-16</inkml:trace>
  <inkml:trace contextRef="#ctx0" brushRef="#br0" timeOffset="113324.0431">10523 3144 1546 0,'0'0'622'0,"0"0"-237"0,0 0-181 16,0 0-56-16,0 0-56 0,0 0-49 15,0 0-25-15,0 0-11 0,0 0 2 0,0 0 13 0,0 0 8 16,0 0 4-16,0 0-5 0,-125 104-8 16,107-80-9-16,6 0-6 0,0 1-1 0,5 2 1 15,1-1-3-15,3 0 3 0,3-3 1 0,0-1 1 16,8-1 5-16,3-6 4 0,6-3 9 0,-1-4 7 15,5-2 7-15,3-2-1 0,1-4-4 16,2 0-2-16,-4-8-3 16,0-1-3-16,1-3 0 0,-6-2-5 15,-1-1 0-15,-4 0-3 16,0-1 0-16,-5 0 0 0,-2-2 3 0,1 1-4 0,-4-1-3 16,-2-1-5-16,-1-2-5 0,0 1-2 0,-1 0 0 0,-7 0-2 15,-1 1 0 1,-4-1 0-16,-1 1-3 0,-3 2 1 15,-4 1-1-15,-5 0-2 0,0 3-2 0,-3 1-1 0,1 4-4 0,4 1-10 0,-2 4-13 16,4 3-34-16,7 0-60 0,1 3-111 0,6 5-279 16,4-1-647-16,2-2-392 0</inkml:trace>
  <inkml:trace contextRef="#ctx0" brushRef="#br0" timeOffset="114026.1367">11491 3027 788 0,'0'0'433'0,"0"0"-32"0,0 0-113 0,0 0-31 0,0 0-24 0,0 0-34 0,0 0-51 0,0 0-25 0,0 0-21 0,0 0-19 16,0 0-15-16,0 0-16 0,0 0-19 0,-10-84-19 0,-3 84-12 15,-4 2-7-15,-6 6 1 0,-5 6 6 0,-4 3 2 0,-1 4 3 16,1 1 2-16,-4 2-1 0,2 3 2 16,1-1 2-16,-2 3-1 0,5 0 0 0,3 0-5 0,3-1-1 15,5 2-3-15,5-2-1 0,3-2 1 16,8 1-1-16,3-3 3 0,0 0-2 0,10-1 9 15,3-2 8-15,6-2 3 16,6-1 15-16,5-6-4 16,7 1-2-16,2-6 2 0,3-3-12 0,2-1-2 15,-2-3-6-15,3 1-5 0,-3-1-4 16,1-5-14-16,-4 0-19 0,-1-3-33 0,-3-2-47 0,-2 0-68 0,0-2-127 0,-5 0-322 0,-5 0-536 16,-11 6 78-1</inkml:trace>
  <inkml:trace contextRef="#ctx0" brushRef="#br0" timeOffset="114274.7899">11875 3213 2100 0,'0'0'372'0,"0"0"-104"0,0 0-58 0,0 0-47 0,0 0-53 0,0 0-44 16,0 0-34-16,0 0-32 0,0 0-8 0,0 0 3 16,0 0 5-16,0 0 10 0,0 0 3 15,0 0-2-15,-39 90-8 0,35-69 4 0,1 1-2 16,0-1-2-16,2 0 7 0,0 4-7 0,-2-4 3 15,2 2-1-15,1 2-1 0,0-2 4 16,0-1-1-16,0-1 2 0,0-1 3 0,0-3 1 16,0 1 3-16,0-2-1 0,0 0-2 0,0-3 2 0,0 0 0 15,0-4 0-15,0 2 1 0,1-3-1 16,-1-2-7-16,0-3-8 0,1 0-12 0,-1-1-31 16,0-1-38-16,0-1-54 0,0 0-98 0,-2 0-348 15,-1 0-696-15</inkml:trace>
  <inkml:trace contextRef="#ctx0" brushRef="#br0" timeOffset="114629.9458">11861 3091 2149 0,'0'0'253'0,"0"0"-28"0,0 0-30 0,0 0-37 0,0 0-34 15,0 0-35-15,0 0-29 0,0 0-23 0,0 0-17 16,0 0-9-16,0 0 2 0,0 0-5 16,0 0-2-16,0 0-1 0,132-56-2 0,-107 56 4 15,-1 0-1-15,-1 0 2 0,-3 0-3 0,3 0 4 16,-4 0 0-16,0 0 0 0,1 0 3 0,0 0-4 16,-4 0 0-16,0 0-3 0,-6 0 1 15,-2 0-1-15,-3 0 2 0,1 0 4 0,-2 0-5 16,-2 0 5-16,1 0 1 0,1 0-1 0,-3-2 9 15,2 1-6-15,0 1 2 0,0-1 2 0,-1 0-9 16,0-1 5-16,1 0-6 0,-2 0-3 16,0 1-3-16,-1-1-16 0,0 2-22 15,0 0-43-15,0 0-81 0,0 0-82 0,0 0-118 0,0 5-267 16,0-1-501-16,-2-2 157 16</inkml:trace>
  <inkml:trace contextRef="#ctx0" brushRef="#br0" timeOffset="114998.2602">11840 3351 1255 0,'0'0'774'0,"0"0"-615"0,0 0-89 16,0 0 55-16,0 0 39 0,0 0 12 0,0 0-7 15,0 0-42-15,0 0-35 0,0 0-18 0,0 0-5 16,0 0-9-16,0 0-11 0,0 0-14 15,77 12-14-15,-52-11-3 0,-1 2-2 0,-2-1-1 16,2-1-3-16,1-1-1 0,-3 0 0 16,-1 0-3-16,3 0 3 0,1 0-1 0,0-1-4 15,-2 0 3-15,1 0-3 0,-3-2 0 0,-2 1 2 16,-3 0 2-16,-3-1 2 16,-2 1-1-16,-5 0 2 0,-1-1-1 0,-3 2 4 15,0 1 5-15,-2-1 0 0,0 1-1 0,0 0-1 16,0 0-4-16,0 0-1 0,0 0-3 0,-2-2-2 15,1 2-3-15,0 0-8 0,-2-1-1 0,2 0-8 0,0 0-13 16,0 1-17-16,1 0-55 0,-2 0-79 16,1 0-163-16,0 0-717 0,1 0-645 15</inkml:trace>
  <inkml:trace contextRef="#ctx0" brushRef="#br0" timeOffset="115868.7391">13206 3380 196 0,'0'0'342'0,"0"0"17"0,0 0-17 0,0 0-23 16,0 0-64-16,0 0-37 0,0 0-34 0,0 0-30 16,0 0-11-16,0 0-21 15,0 0-13-15,-110-36-8 0,109 36-14 0,0 0-17 0,1 0-19 16,0 0-15-16,0 0-12 0,0 0-4 0,0 0-5 16,0 0-6-16,0 0 0 0,0 0-3 0,1 0-1 15,1 0 4-15,4 0 8 0,4 0 17 16,2 0 16-16,9 0 11 0,9 0-6 0,2 0-13 15,7 0-12 1,2 1-10-16,4-1-3 0,1 0-4 16,0-1-4-16,0-2 6 0,3 2-6 0,-1-1 0 15,-3-2 1-15,-1 4-7 16,1-4 5-16,-8-1-3 0,-1 1 1 0,-6 0 3 16,-7 1-2-16,-4 1 1 0,-5 1-1 0,-7-1 1 0,1 1 5 0,-7 1 2 15,0-1 6-15,-1 1-5 0,0 0 3 0,0 0-5 0,0 0-4 0,0 0 6 16,0 0-8-16,0 0-1 0,0 0-1 0,0 0-6 15,-1 0 1-15,1 0-4 0,-1 0-6 16,-2-1-12-16,-4 1-28 0,-1 0-33 0,-2 0-47 16,-4 0-61-16,-3 0-95 0,-3 1-220 0,7 0-538 15,1-1-424-15</inkml:trace>
  <inkml:trace contextRef="#ctx0" brushRef="#br0" timeOffset="116215.8641">13439 3133 2061 0,'0'0'246'0,"0"0"16"0,0 0-53 0,0 0-37 0,0 0-31 15,0 0-25-15,0 0-30 0,0 0-28 16,0 0-23-16,0 0-23 0,0 0-11 0,0 0-10 16,0 0-8-16,0 0 3 0,2-16 2 0,2 26 10 15,-1 3 4-15,-1 2 2 0,-2 3 2 0,2 1-1 16,-2 1 3-16,0 2-1 0,0 3 0 15,0 1-1-15,0 2-2 0,-1 0 1 0,0 4 1 16,-3 1 2 0,-1 0 1-16,4 3-2 0,0-3-2 0,-1 1-2 0,0-2 2 0,1-1 0 15,1-4 2-15,0 2-2 0,0-6 0 16,0-3 1-16,0-1 1 0,1 0 1 0,2-3 0 0,-2-2 0 16,0-4-1-16,0-2 2 0,0-5 1 15,2 0 2-15,-3-1 3 0,1-2 0 0,-1 1 3 16,0-1 4-16,0 0 0 0,0 0 4 0,2 0 3 15,-2 0-2-15,0 0-1 0,0 0-5 16,0 0-6-16,0-3-4 0,0 0-11 0,0 0-29 16,0-3-38-16,1-1-66 0,0-2-138 0,1 3-483 0,-1 1-981 15</inkml:trace>
  <inkml:trace contextRef="#ctx0" brushRef="#br0" timeOffset="119102.572">14349 2991 356 0,'0'0'602'0,"0"0"-350"0,0 0 48 16,0 0-11-16,0 0-29 0,0 0-36 16,0 0-46-16,0 0-40 0,0 0-21 0,0 0-22 15,0 0-19-15,0 0-21 0,0 0-27 16,-73-79-20-16,73 79-12 0,0 0-7 16,0 0-5-16,0 0 4 0,4 5 9 0,0-2 10 0,6 1 13 15,5 0 12-15,6-1 10 0,3-1 13 16,7 0-1-16,4-2-7 0,8 0-11 15,-1 1-14-15,2-1-2 0,4 0-5 16,-2 0-5-16,1 0-1 16,-4 0-4-16,1 3-1 0,-8 0 0 15,1-1-2-15,-6 0 1 0,-7 2-3 0,-3-2 1 16,-5 2-3-16,-4-2 0 0,-6 1-2 0,-4-2-1 0,-1 0 1 0,-1 2-6 0,0 1 5 0,-1 2 4 16,-5 5 2-16,0 2 12 0,-4 3-2 0,-2 3-2 15,-2 1 4-15,1 2-9 16,-5-1 0-16,4 5 0 0,-4 0-3 0,0 2-1 15,1 5 0-15,1 0 0 0,-2 3-3 0,1 1 4 16,1 1 1-16,-3 1-2 0,1 1 4 0,0-1-4 0,3-3 1 16,-2 1 2-16,5-5-5 0,1-1 6 15,1-4-2-15,0-4 0 0,2-1 6 16,3-3-6-16,-2-1 2 0,4-4-2 0,0-2-1 0,0-3 2 16,2-1-2-16,0-3 3 0,1-2-1 0,0 1 0 15,0-2 2-15,0 0 1 0,0 0 5 0,0-1 1 16,0-1 3-16,0 0 5 0,0 0-4 15,0 0 2-15,0 0-7 0,0 0-19 0,0-1-33 16,0-3-64-16,0 0-102 0,3-4-276 0,3 1-615 16,-3 1-466-16</inkml:trace>
  <inkml:trace contextRef="#ctx0" brushRef="#br0" timeOffset="119467.2703">15208 3185 2456 0,'0'0'219'0,"0"0"-30"0,0 0-56 0,0 0-42 16,0 0-34-16,0 0-35 0,0 0-10 0,0 0-3 15,0 0 7-15,0 0 7 0,0 0 2 0,0 0-2 16,0 0-8-16,-129 126-2 0,113-103-8 16,1 4-2-16,2-3 0 0,3 0-3 0,1-1 5 15,5-2-3-15,3-3 0 0,1-1 0 0,0-4 0 16,6 2 3-16,3-6 7 0,2 1 6 0,5-4 7 15,-2-5 4-15,5-1-1 0,2 0-2 16,-1-5-2-16,1-2-3 0,-2-4-1 0,2 0 0 16,-1-3-3-16,-2-2 0 0,-3-2-3 0,2-4-6 15,-3 1 1-15,-1-3 2 16,-2 1-1-16,-5-3 5 0,1 1-6 0,-6 2 0 0,0 0-3 0,-1 1-3 16,-1 3 0-16,-4-1-2 0,-4 3 1 15,-2 2-4-15,-4 1 0 0,0 1-1 16,-1 5-3-16,-4 0 2 0,2 3-5 0,1 1 0 15,-1 3-2-15,0 1-11 0,5 0-10 16,2 1-31-16,3 5-40 0,1 1-54 16,5 1-83-16,2 1-102 0,9 0-144 0,0-2-381 15,-1-3-464-15</inkml:trace>
  <inkml:trace contextRef="#ctx0" brushRef="#br0" timeOffset="119825.9881">15733 3132 1456 0,'0'0'550'0,"0"0"-121"0,0 0-160 0,0 0-77 0,0 0-72 0,0 0-47 16,0 0-27-16,0 0-22 0,0 0-8 0,0 0 2 0,0 0 3 0,0 0 5 15,0 0 1-15,-119 68-4 0,100-54-6 16,1 6-7-16,4-4-5 0,2 3-4 0,2-1 1 16,-1 1-1-16,4 0-1 0,0 1 2 15,4-3-3-15,2 1 4 0,1 0 0 0,0-3 2 16,4-1 6-16,5-2 5 0,1-2 5 0,6 1 5 15,-4-5 4-15,7-2-1 0,1-4 0 0,-1 0-2 16,1-1-1 0,0-5-3-16,-4-1-4 15,3-3-1-15,0-1-5 0,-2 0 4 16,-3-2-1-16,-1-5 1 0,0 2-2 16,-3-1-2-16,-3 0-3 0,1-1-1 0,-5 0 2 0,2 0-4 0,-4 1 0 0,-1 1-3 0,0-1-2 0,-6 1-2 15,1-1-3-15,-4 4 2 0,-2-2-6 16,0 3 2-16,-4 1-5 0,2 2-12 15,-2 3-12-15,0 3-21 0,4 0-30 0,-1 3-50 0,4-1-82 16,0 2-139-16,6 8-287 0,0-6-443 0,1 2-9 16</inkml:trace>
  <inkml:trace contextRef="#ctx0" brushRef="#br0" timeOffset="120232.5658">16171 3166 1845 0,'0'0'316'0,"0"0"-36"16,0 0-101-16,0 0-44 0,0 0-37 0,0 0-38 0,0 0-18 0,0 0-3 16,0 0 0-16,0 0 3 0,0 0-3 15,0 0-8-15,-133 50-9 0,116-35-7 0,4 0-6 16,-2 3-3-16,4 3-2 0,2 0-1 0,2 0 1 16,0 2-2-16,4 1-1 0,2-3 0 15,1 0-1-15,1-3 2 0,5-4 7 0,5 0 4 16,4-1 8-16,3-1 10 0,-1-5-2 0,4-1 5 15,5-1-4-15,-5-4-3 16,3-1 2-16,2 0-2 0,-3-6-1 16,4-2-2-16,-5-2-2 0,1-2-1 15,-2-1-2-15,-4-1-4 0,1-1 2 16,-5 3-1-16,-2-6 3 0,-4 1 2 0,-3 2-3 16,1-5-4-16,-4 1-2 0,-1 1-5 15,0-2-3-15,-6 2-1 0,0-2 2 0,-3 3-4 16,-2-1-2-16,-4 1-1 0,0 0-3 0,-2 5 0 0,-3 0 1 0,2 3-1 15,-2 1-3-15,1 4-1 0,-3 1-3 16,2 3-9-16,0 0-18 0,3 5-47 16,-1 4-84-16,2 2-197 0,5 0-704 15,5-4-619-15</inkml:trace>
  <inkml:trace contextRef="#ctx0" brushRef="#br0" timeOffset="121250.5044">17459 3016 0 0,'0'0'0'0,"0"0"469"0,0 0-59 0,0 0-39 0,0 0-47 16,0 0-35-16,0 0-27 0,0 0-28 0,0 0-30 0,0 0-27 0,0 0-28 15,0 0-29-15,52-88-16 0,-52 85-17 16,0 1-14-16,0 0-8 0,0 1-13 0,0 0-13 15,0-1-11-15,-4 2-10 0,1 0-8 0,1 0-6 16,-3 0-5-16,-2 0 0 0,-5 2-1 0,-3 3 0 16,-4 3 1-16,1 3-1 0,-5 3 2 15,-2 3-1-15,-4 2 5 0,1 2-2 16,-1 3 1-16,4 0 0 16,-5 1-2-16,1 0 1 0,0 2 0 15,0 0 0-15,3 2 0 0,0 3-2 0,3 1 2 16,3-1 1-16,1 1 2 0,1-2-1 0,6-2-7 0,2-1 2 0,4-4-6 0,4-2 3 0,2 0 3 15,5-2 1-15,5-2 7 0,4 1 5 16,6-3 10-16,6-3 7 0,6-2 5 16,4-1 12-16,8-6-1 0,2-3-3 15,4-1-9-15,0 0-14 0,0-4-6 0,-2-1-6 0,-5 1 3 0,-4-3 0 16,-5 0 1-16,-5-2 2 16,-2 2-3-16,-5 2 0 0,-2-1 1 0,-6 2-5 15,-2-1 4-15,-4 2 0 0,-2 0 1 0,-4 3 7 16,-2 0-2-16,0-2-1 0,0 2 0 0,0 0-4 15,0 0-4-15,0 0 0 0,0 0 1 0,0 0-8 16,0 0 5-16,0 0-1 0,0 0 0 0,0 0 7 16,0 0-9-16,0 0 1 0,0 0-2 15,0 0-4-15,0 0 4 0,-1 0 1 16,1 0-2-16,0 0 4 0,0 0-2 0,0 0-1 0,0 0 1 16,0 0 2-16,-1 0-6 0,1 0 0 15,0 0 0-15,0 0-9 0,0 0 13 16,0 0-2-16,-2 0 0 0,2 0 9 15,0 0-13-15,0 0 2 0,-1 0-3 0,1 0-6 0,0 0 3 16,-2 0-3-16,2 0 2 0,-1 0 0 16,1 0-6-16,-3-1-9 0,-4-1-8 0,4 1-5 0,-4 0-12 15,2 1-7-15,0 0-25 0,0 0-44 0,-1 0-67 16,0 0-132-16,2 0-371 0,1 0-665 0</inkml:trace>
  <inkml:trace contextRef="#ctx0" brushRef="#br0" timeOffset="123026.7153">18481 3153 391 0,'0'0'365'0,"0"0"31"16,0 0-62-16,0 0-36 0,0 0-47 0,0 0-53 16,0 0-48-16,0 0-26 0,0 0-22 0,0 0-18 15,0 0-16-15,0 0-9 0,0 0-8 0,0 0-8 16,-62-75-6-16,57 74-11 0,-3 1-9 0,-4 0-5 15,-1 0-5-15,-2 1 0 0,-1 4 1 16,-3 3 3-16,-1 2 6 0,-2 2 2 0,-2 1 0 16,0 2 1-16,-3 1 2 0,1 2 1 0,-3 2 1 15,2-1-3-15,-1 4-6 0,3 1-6 16,1 1-2-16,2 3-1 0,5-2-2 0,1 3-2 16,5 0-3-16,1-2 1 0,3 2 1 0,3-2 1 15,3-1 2-15,1 1-1 0,5-5 0 16,5 0 7-16,6-1 5 15,2-3 11-15,6-3 9 0,2-1 0 0,4-3-3 0,1-5-4 16,1-1-1-16,1-3-4 0,-2-2 5 16,-1 0-2-16,1-1-4 15,-2-5 2-15,-5 0-7 0,2-2-3 0,-4-2 1 0,-4 1-1 16,0-2 2-16,-3 3 0 0,-3-3-1 0,-2 2-4 16,0-1 1-16,-2-1-1 0,-2 2-2 0,0-1 8 15,-2 2-7-15,0 2-1 0,-2 1 1 16,-1 1-10-16,0 1 11 0,-1 2 2 0,0 1 3 15,0-1 6-15,0 1-9 0,0 0-4 0,0 0-3 0,0 0-5 16,0 0-1-16,0 0 0 0,0 0-6 0,0 1-11 0,0 0 0 16,0 2-8-16,0 3-1 0,-1 2 16 15,-5 6-1-15,2 3 7 16,-2 2 6-16,1 2-8 0,-1 1 5 16,2 0 2-16,-3 1-1 0,1 2 7 0,0 4-6 0,-1 0-2 0,-2-2 4 0,2 1-2 15,0-4 3-15,2-2-1 0,-1-1 0 16,1-6-8-16,0-1 4 0,4-2 2 0,-1-1 0 15,-1-3 7-15,2-3-4 16,0 0-2-16,-1-3 0 0,2 0-5 0,0 0 5 16,0-2 0-16,0 0 2 0,0 0 5 0,0 0-3 0,0 0-2 15,0 0-2-15,0 0-3 0,0 0-10 0,0-2-19 16,0 1-42-16,0 0-89 0,0 0-229 16,0-2-723-16,0 2-627 0</inkml:trace>
  <inkml:trace contextRef="#ctx0" brushRef="#br0" timeOffset="158573.7386">4441 2505 0 0,'0'0'70'0,"0"0"129"0,0 0-59 0,0 0-16 0,0 0-8 16,0 0-19-16,0 0-23 0,0 0-17 0,0 0-16 16,0 0 1-16,0 0 7 0,0 0 5 15,57-19-1-15,-46 16-3 0,2 2-9 0,-2 0-9 16,0 1-4-16,0 0 0 0,1-1 7 0,0 1 8 15,2 0 1-15,1 1-2 0,-2-1-7 16,3 0-5-16,2 0-6 0,-1 0-7 0,2 0-3 16,1 0 3-16,3 0 0 0,2 0-1 15,-1 0-2-15,4 0-4 16,-2 0 4-16,2 0-2 0,1 1-2 0,1-1-3 16,0 0-3-16,1 1 0 0,-2 1 3 0,0-1 2 15,0 0 0-15,2-1-3 0,-1 1 0 0,2 0 2 16,1-1 1-16,-2 0 0 0,4 0 0 0,-4 0-1 0,3 0 0 15,-2 0-3-15,1 2-1 0,1-2 0 16,1 0 1-16,0 0 0 16,1 0 1-16,-4-2-3 0,2 1 0 0,-1 0 0 0,-1 0 1 15,1-2-1-15,0 3 1 0,-1-2-1 0,0 1 3 0,-1-1-1 0,0 2 2 16,-1-2 0 0,2 1-3-16,-2-1-1 15,1 2-3-15,-2-1 0 16,-2 1 0-16,2 0 3 0,0-1 2 0,3-1 0 15,1 0-1-15,2 1-2 0,-2-1-2 0,3 0 2 16,-3 0 1-16,3 1-1 0,-1-1 0 0,0 0-2 0,1 1 2 0,2 0 3 0,-3-1 1 0,5-1-1 0,-1 3-2 16,1-2-3-1,2 1 2-15,-1 0-2 16,3 0 1-16,0 1 1 0,-1-2-1 16,5 0 1-16,-4 1-1 0,5 0-2 0,-4 1 1 0,3 0-2 0,-3-2 3 15,2 1-2-15,1 0 0 0,1 1 0 0,-4 0-3 0,5 0 6 0,0 1-2 16,0-1 1-16,-1 0 1 0,2 0-5 0,0 0 1 15,0 1 2-15,2-1 0 0,-1 0 2 0,4 0-1 16,-3 0 1-16,1 3-1 0,2-3-2 0,-2 0 5 16,-1 0-1-16,3 0 0 15,-3 1 0-15,0-1-2 0,0 0-2 0,3 0 0 0,-4 0 2 16,0 1-1-16,0-1 0 0,-1 0 0 16,-1 0-2-16,1 0 2 0,-2 0 0 0,-1 1-1 0,-3-2 2 15,5 1-1-15,-4 0 3 0,0 0-3 0,0 0 1 16,0 1-1-16,2-1-2 0,-3 0 4 15,3-1-2-15,-1 1 0 0,-3 0 1 0,4 1-2 16,-6-1 1-16,2 0 1 0,-1 0 0 16,2 0 1-16,-3 0-2 0,-1 2 1 0,4-2-2 15,-4 0 1-15,3 1 2 16,-3 0-2-16,1-1 2 0,0 3-2 16,-1-3 1-16,2 0 2 0,1 1-3 0,-3-1 3 15,0 0-4-15,0 3 2 0,-1-3 0 0,-1 1-2 0,1 1 2 0,-1-1-1 0,1 2-1 16,-2-2 1-16,2 2 0 15,-2-2 0-15,2 1 2 0,-3-1 0 0,4 1-2 16,-3 1 1-16,3-2 1 0,0 2-1 0,1-2 0 0,-2 0 0 16,3-1 0-16,-3 2 2 15,1-2-2-15,-1 1 0 0,1 0-2 0,-4 0 1 16,3-1 0-16,-2 2 0 0,-1-1 0 0,-1 0 0 16,-1-1 0-16,4 0 1 0,-3 1 0 15,1-1 1-15,-1 0-1 0,2 1 1 16,-2-1-2-16,3 0 0 0,-1 0 1 0,-2 0 0 15,1 0-1-15,-3 0 2 0,3 2-2 0,-3-2 0 0,-2 1 3 16,3 0-4-16,-1 0 0 0,-2 0 0 16,2-1-1-16,-2 1 1 0,2 2 1 0,-1-2 1 0,5 0 3 15,-5-1-2-15,3 1 0 16,1 0-1-16,-1-1-1 0,0 2 0 16,1-1 2-16,-1-1-1 0,0 0 0 0,-1 0 1 0,0 0-3 15,-3 1 2-15,2-1-2 0,1 2 0 0,1-2 3 16,0 1-3-16,-1 1 2 0,0 0-1 0,2 0 0 0,-2-1 2 15,4 0 0-15,-3 0 1 0,-1 1-1 0,4 0-2 0,-5 0 0 16,5 0 0-16,-3 2 0 0,0-3 1 16,3 0 0-16,-5 0 1 0,5 0-3 15,-6 1 2-15,3 0-1 16,-2-1 0-16,2-1 1 0,-3 1-2 0,2-1 2 0,0 2-2 16,0-1 2-16,0 1 0 0,-2 0-4 15,3-2 4-15,-1 0-2 0,0 1 1 0,0 1 2 0,2-2-3 0,-2 2 5 0,3-2-2 16,-3 0-1-16,3 0 1 15,1 0 0-15,-4 0-1 16,2 0 2-16,-4-2 0 0,4 2-1 0,-3 0 0 0,2-2-2 0,1 2-2 16,0-1 3-16,-3 1-2 0,4-2 2 15,-1 1 4-15,0 0-6 0,2 2 2 0,0-2-2 0,0 1-3 16,1 0 5-16,-2 0-1 0,4 0 0 0,0 0 3 16,1 1-4-16,-2-1 2 0,2 0 0 15,1 0-1-15,0 0 0 0,-1 1 0 0,3 1 0 16,-2-1 0-16,-3 1 2 0,4 0 1 15,-1-1-1-15,-1 0 2 0,4 1-5 0,-2-2 2 16,5 2 1-16,-1-1-4 0,2-1 5 16,0 2-3-16,2-1 0 0,-3 0 3 0,2 1-2 0,0-1 1 15,3 0-2-15,-4 0 2 0,2 0-2 0,0 0 2 16,-1 1 2-16,5 0-5 0,-2-2 5 16,2 1-1-16,2 0 1 0,-3 0 3 15,4-1-5-15,-3 0 1 0,-1 0 0 0,2 2 0 16,1-1 6-16,-3 0-2 0,3-1 2 15,0 0-4-15,0 0 0 0,-3 1 1 0,4-1 3 0,0 0 3 0,0 0 0 16,0 2 0-16,0-1 2 0,0-1-3 16,-3 0 2-16,3 0 1 0,0 1-2 15,1-1 2-15,0 0 0 0,1 1 1 0,1-1-1 0,2 1-2 16,-2-1-1-16,-1 0-1 0,0 0 4 16,2 2-2-16,-4-2 1 15,1 0 5-15,-1 0 0 0,2 1 7 0,-2-1-1 0,3 0-2 0,0 0 0 16,1 0-7-16,-2 1 3 0,4-2-2 0,-3 1-2 15,0 0 5-15,0 1-4 0,4-1 3 0,-3 0-1 0,1 0 0 16,1 1-4-16,0 1 4 16,2 1 3-16,0-1-3 0,1 0 4 0,-2 1-3 15,-2-1-3-15,-1 0 1 0,0 2-8 16,-2-1 0-16,0 1 2 16,1-2-3-16,0 3 7 0,1-2-1 0,-1 0-2 0,1 1 4 15,2-1-4-15,-3 0 0 0,1 1 3 0,0-1-1 16,-1 2-3-16,-1-1 3 0,-1 2-2 0,2-1-4 0,4-1 5 0,-4 1-3 15,6-1-1-15,-5-1 5 16,4-1-6-16,-4 1 1 0,-1 1-1 16,1 0-7-16,-4-2 5 0,-1 3 0 0,1-3 2 15,-1 1 5-15,-3-2-6 0,2 2 2 16,0 0-4-16,-2-1 1 0,-1 0 0 16,-6 0 2-16,-3 0 0 0,1-2 1 0,-5 0 2 0,-2 0 1 0,-4 0 0 0,0 0 0 15,-4 0-2-15,-2 0-1 0,-1 0 2 16,-6-2 1-16,-3 0 0 0,-4 1 2 15,-5 0 11-15,-8 0 7 16,0 1 15-16,-1 0 5 0,-2 0-7 0,0 0-5 0,0 0-19 0,0 0-7 0,0 0-2 16,0 0-8-16,0 0 10 0,0 0-3 0,0 0 0 15,0 0 5-15,0 0-9 0,0 0-1 16,0 0 2-16,0 0-3 0,-2 0 1 0,2 0 2 16,0 0-1-16,0 0-2 0,-2 0 3 15,2 0-2-15,0 0 1 0,-1 0 1 16,1 0-5-16,-1 0 0 0,1 0-7 15,0 0-17-15,0-1-18 0,-1 1-34 0,-1-2-56 0,-5 1-259 16,4-1-336-16,-2 0-795 0</inkml:trace>
  <inkml:trace contextRef="#ctx0" brushRef="#br0" timeOffset="160383.8681">2942 3795 555 0,'0'0'332'0,"0"0"-63"0,0 0-28 0,0 0-27 0,0 0-21 0,0 0-27 0,0 0-32 0,0 0-31 0,0 0-25 15,0 0-22-15,0 0-17 0,0 0-16 0,2-16-11 16,-2 16-11-16,1 0-7 0,2 0 5 0,1 1 7 15,3 1 5-15,4 0 11 0,1 2-7 16,5-1-2-16,2 1 1 0,2-1 0 0,2 2 8 16,6-2 1-16,3 1-2 0,4-1-2 0,3 0-2 15,5-1 2 1,1 1 5-16,5 0 4 0,1-2-6 0,3 0-5 0,3 0-4 16,2 1-8-16,1-2 9 0,4 1 3 15,2-1 1-15,4 0 4 0,4 1-7 0,3-1 2 0,0 0-1 16,5-2 0-16,1 2 2 0,0-4-3 15,4 2-1-15,3-1 2 0,0 2-4 16,5-1 1-16,2-1-2 16,3 0 0-16,0 2 1 0,-2-2-1 0,3 1 0 0,2 0-4 0,1 0 1 0,0 0-1 15,2-1 1-15,0 2 3 16,-3-2-6-16,1 1-1 0,0 1 0 0,2-1-5 0,-4 0 6 16,0 2 2-16,2 0 0 0,-4 0 1 0,0 2 1 15,1-2 0-15,-6 0 1 0,3 0 1 0,-1 1-2 0,-2-1 6 16,-1 2 0-16,3 0-4 0,-2-1 3 0,-1 1-4 15,5-1-2 1,0 1 3-16,-3-1-4 0,2 1-3 16,-4 0 0-16,3-1-3 0,-5 1 2 0,0-1 0 15,0 1 1-15,0 0 0 0,1-1 3 0,-1 0 0 16,-2 2 1-16,-1-1 5 0,-4-1-5 0,-1 1-1 0,1 0-2 0,-2-1-5 16,-1 0 4-1,-1 1 1-15,0 0-1 0,-1-2 3 16,-4 1-3-16,4 0 0 0,-2 0-1 0,2-1 1 0,-5 2 0 0,6-2 0 15,-2 0 0-15,2 1-4 0,-3 0 2 16,0-1 2-16,0 1-1 0,-4-1 4 0,4 2-3 0,-3 0-4 0,1 0 2 16,2-1-5-16,1 3 4 0,-1-2 1 15,0-1 1-15,-1 3 1 0,-1-3-2 0,-3 1-2 16,0 1 0-16,0 0 1 0,0 0 0 0,0-1 1 16,-1 1 0-16,2 0-4 0,0 0 4 0,-1 0-2 15,-1 1 2-15,1-2 3 0,1 1-5 16,1-1 2-16,-2 2-2 0,2-2-4 0,2-1 6 15,-1 1 1-15,1 1 0 0,-2-1 0 0,0 1-2 16,-3 0 0-16,0-2 2 0,3 2 1 0,-4-2 0 16,4 2-2-16,-2-2 0 15,-2 2-1-15,2-1 1 0,-2 1 3 0,-1-1-3 16,-1 1 5-16,0-3-2 0,-2 4-3 0,1-2 2 0,1 1-3 16,1 0 2-16,-2 0 1 0,5 0 1 0,-2 0-1 0,-2 0-1 15,2 2 0-15,-1-4 0 16,1 3 2-16,0-1 0 0,1 1 0 15,5 0-2-15,-4-1-2 0,1 2 2 0,1-1 0 16,-3-1 1-16,-1 1 4 0,-1 0-2 16,-3 0 0-16,2 1 1 0,3 0-4 0,-3-1-1 0,1 0 0 15,-1 1 0-15,-2 0-1 0,3-2 2 0,-3 0 0 16,-3 0 1-16,-2 2 1 0,0-1-1 0,-1-2-2 16,1 1 0-16,2 1-2 0,-3-1 2 15,2-1 2-15,-2 0-1 0,1 1 2 0,-2-2-1 16,-1 0-1-16,-2 0 0 15,-1 0-2-15,-2 2 0 0,-3-3 1 0,1 1-1 0,-2-1 0 0,1 1 0 16,1 0 3-16,2 2 0 0,-1-3 2 0,-1 0-1 0,1 0-3 16,-2 0 1-16,1 1-2 15,4 1 3-15,-4-1 3 0,1-1-2 0,3 1 1 0,-1-1-3 16,3 4 0-16,0-3 1 0,0 1-1 0,8 2 0 16,-3-2 1-16,1 3-2 0,3-3 0 15,-2 2-4-15,-1-1 0 0,2 1 0 16,-4 0 1-16,0-2 5 0,1 2-2 0,-3 0 1 15,1-1 0-15,-2-1-1 0,0-1 3 0,-6 1-3 16,-3 2 1-16,-1-4-1 0,-6 3-1 0,-4-3 3 16,-6 0 0-16,-3 0 1 15,-7 0 1-15,1 0 4 0,-2 0 1 0,-2-1 1 16,-2-1 0-16,-4 1-2 0,-4-1-2 16,-5 2 0-16,0 0 1 0,-3 0 0 0,-2 0 3 0,0 0-3 0,0 0 0 0,0 0-5 15,0 0-1-15,0 0-1 0,0 0 2 0,0 0-1 16,0 0 0-16,0 0-1 0,0 0-2 15,0 0 1-15,0 0-2 0,0 0-1 0,0 0 4 16,0 0-3-16,0 0 1 0,0 0 1 0,0 0-2 16,-2 0 2-16,0 0-3 0,1 0-3 15,-2-1-3-15,0 1-10 0,-4 0-9 0,-5 0-21 16,-7-1-45-16,-6 1-83 0,-8 2-220 0,6 0-752 16,6-1-582-16</inkml:trace>
  <inkml:trace contextRef="#ctx0" brushRef="#br0" timeOffset="171257.8948">5091 359 162 0,'0'0'668'15,"0"0"-369"-15,0 0-36 0,0 0-11 0,0 0-25 0,0 0-25 0,0 0-22 0,0 0-20 16,0 0-19-16,0 0-14 0,0 0-25 0,0 0-16 0,-5-46-2 0,4 39-24 0,1 7-6 15,0 0-17-15,0 0-18 0,0 0-12 0,0 0-12 16,0 0 4-16,0 0-3 0,0 0 5 0,-8-1 10 16,3-1-8-16,-6 4 2 0,-4 8 8 0,0 9-39 15,-2 6 10-15,-2 1 0 0,-1 4-11 16,-1 0 33 0,2 1 3-16,3-1-5 0,0-1 4 0,3-1 1 0,2 0-6 15,2-1-2-15,2 0 3 0,2-2-3 16,2 0 8-16,3-3-2 15,0 0-4-15,3-4 1 0,5 1-6 0,3-4 7 16,2-3 2-16,3 0 9 0,3-4 5 0,2-2-7 0,2-2 6 0,2-2-12 0,-1 0 3 0,4-2 4 16,-3-4-2-16,0-3 5 15,1-1-12-15,0-3 2 0,-3-1 1 0,1-2-8 16,-2-1 11-16,-1-1-3 0,-3-1-7 0,-3 0 9 16,-1-1-2-16,-3-1 6 0,-3 0 1 15,-3 1-2-15,1-1 1 0,-5-1-10 0,-1 0 2 16,0 0-4-16,-4 1 2 0,0-2 8 0,-3 8-11 0,5 4 3 0,-7-3 16 15,5 4 2-15,-3 1 1 0,-6-8-4 16,6 8-14-16,-9-6-19 0,1 1 4 16,-2 2 2-16,4-1-8 0,-2 4 2 0,0-1-15 0,1 0-42 15,-1 1-81-15,2 0-120 16,0 1-100-16,7 5-220 0,1-2-416 0,5 3 10 0</inkml:trace>
  <inkml:trace contextRef="#ctx0" brushRef="#br0" timeOffset="171919.7766">5465 191 1205 0,'0'0'644'0,"0"0"-327"0,0 0-135 0,0 0-77 0,0 0-58 0,0 0-40 0,0 0 2 0,0 0 7 16,0 0 19-16,0 0 28 0,0 0 5 0,0 0-10 16,0 0-4-16,0 0-9 0,-18 103-40 0,13-62-8 15,-5 5-6-15,4 2-4 0,1-1 34 16,-3-1 7-16,3-8-7 0,0-2 5 0,3-6-8 0,1-6-7 15,0-2 7-15,-1-6-7 0,2-3 3 16,0-5-2-16,0 0 7 0,0-5 16 0,0-2 17 16,0-1 18-16,0 0 4 0,0-1-14 0,3-4-26 15,0-6-23-15,5-1-12 0,-1-2-6 16,2-5 4-16,2-3 4 0,2 0-4 0,-1-4-3 16,4 2-3-16,-2 0-1 0,2 3 1 15,-1 2 2-15,1 1 1 16,-3 4-1-16,0 4-9 0,0 2 3 0,-3 3-3 0,0 3 4 15,-2 2-3-15,0 0-4 0,1 0 2 0,-3 5 1 0,-1 4 6 16,0 4 8-16,0 1 6 0,0 3 1 0,0 1-1 16,-4 2 0-16,3-1-3 0,-2 0 2 15,2-1-1-15,1-2 3 16,0-2 0-16,3-3-8 0,-1-3 5 0,3-1-8 16,5-3 6-16,-3-4 2 15,6 0-5-15,-2-5 6 0,4-4-7 16,-2-4 2-16,3 0 7 0,-1-5-8 0,-1-1 7 0,0-2-6 15,-7 5-2-15,2-2 6 0,-7 7 23 0,1-4 8 0,2 1 4 0,-4-1 6 16,0-1-30-16,1 2-1 16,-3-2 4-16,3 2-2 0,-4 0 1 15,2 1 21-15,-3 2-11 0,-1 5-1 0,1-8-14 0,0 7-22 16,-1 0-9-16,1 0-26 0,-2 7 16 0,0 0-1 0,0 0 13 0,-3 5 29 16,-2 8-35-16,0 11 6 0,1 5-2 15,-2 7-2-15,1 4 28 0,4 4-2 0,-2 4 3 16,2-1-5-16,-1 2 12 0,4 1 0 0,-2 0-5 15,0 1 7-15,1-1-12 0,-1-1 8 16,0 5 4-16,2 1-12 0,-2-2 6 0,0-7-2 16,-3-12-2-16,-2-10 12 0,0-8-5 15,0-3-1-15,2-3 3 0,-2-4 1 0,3-2 2 0,1-3-2 16,0-1 1-16,-2 0-7 0,0 0-6 16,0 0-18-16,-1-4-29 0,-1-3-36 0,-3-4-64 0,5-1-132 15,-2-4-393-15,2 3-527 16,1 3 120-1</inkml:trace>
  <inkml:trace contextRef="#ctx0" brushRef="#br0" timeOffset="173256.2242">6152 609 1535 0,'0'0'150'0,"0"0"-27"0,0 0-32 0,0 0 13 0,0 0 15 15,0 0 3-15,0 0-40 0,0 0-15 0,0 0-28 16,0 0-21-16,0 0-5 0,0 0-1 0,0 0-1 16,72-10-3-16,-59 9 7 0,-2 0-1 0,1 0-3 15,-1 0 7-15,1-2-11 0,-3 2 1 16,2-1 9-16,-3 0-10 0,-2 0 18 0,2 0 2 16,-5 1 4-16,3 0 17 0,-4-1 7 0,-1 1 14 15,-1 1 0-15,0 0-1 0,0 0-6 0,0 0-18 16,0 0-4-16,-1 0-15 0,-1 3-11 15,-6 0-6-15,-1 2-7 0,-1 2 5 0,-2 1-6 16,-5 3 2-16,2 2 2 0,-2 3-9 16,0-1 10-16,2 3-3 0,0 0-4 15,3 0 2-15,4 1-3 0,1-2 1 16,3 0 4-16,4 0 2 0,0-3-5 16,5 1 3-1,6-3 2-15,1-2-6 0,6 0 9 16,1-2 1-16,2-2-6 0,0-5 5 0,-1 0-3 0,1-1 0 0,0 0 5 15,-1-1-6-15,1-3 2 0,-1-3-9 0,-1-1-1 0,-1-1 0 0,-4-1 4 0,4-1 10 16,-5 0-4-16,1-3 7 0,-1 1-7 16,-2 0-3-1,-2 0 5-15,-2 1-1 0,-1-1 13 0,1 4-1 0,-4-2-7 16,-2 2 11-16,0 4-16 0,-1-1 11 0,0 2 10 0,0 3-8 0,0-1 5 16,0 2-12-16,0 0-7 0,0 0-9 0,-1 0 1 15,-2 4 1-15,-4 2 1 0,2 0 9 0,-2 2-11 0,-2 3-8 16,0 0 12-16,4 2-12 0,-2 1 12 15,4-1 4-15,1 1-11 0,2 1 7 16,2-2-10-16,5-2 6 0,3 0-7 16,6-2-4-16,2-1 1 0,0-3-14 15,7-4-1-15,-1-1-3 0,5-1 5 16,0-7 5-16,2-3 9 0,2-1 8 0,1-3-13 0,0-4 8 16,-3-2 1-16,1 0-4 0,1-5 17 0,-5-1-4 15,0-1 0-15,-1-4 4 0,-11 9-5 0,2-6 6 16,-8 13 32-16,-2-6-1 0,2-5-2 15,-6 2-3-15,3-4-29 0,-6 3-4 0,0 0 21 0,0 1 6 0,-1 0 0 16,0 1 13-16,-1 5-23 0,-2-2-2 16,-3 4-3-16,1-3-11 0,-3 0 9 0,-1 5-14 15,0 1-1-15,-2 8-1 0,0-2-1 0,1 8 11 0,-2 0 5 16,1 8 0 0,-5 12-7-16,4 8-32 0,-1 12 1 15,-1 6-5-15,10 5 12 0,2 1 28 0,2-2 1 0,5-3 7 16,6-4-9-16,4-5 4 0,-1-6 2 15,4-2-11-15,1-3 7 0,-2-5-8 0,2-4-5 16,0-4 7-16,-1-5-3 0,2-3 4 0,-3-3-6 0,-2-3 4 16,2 0-2-16,-1-6-3 0,0-2 3 0,-2-4-4 15,1 0 6-15,-2 0 0 0,-1-3 0 0,3-2 5 16,-4 3-6-16,-2-1 6 0,1-2 1 0,-4 1-6 0,2 3 7 16,-1 1-9-16,-4 2 1 15,4 0 1-15,-4 3 0 0,-2 3-1 0,1 1-5 0,-2 2-3 16,0 1-17-16,0 0-11 0,0 0-20 0,0 0-2 15,0 2 22-15,2 5 14 0,0 0 22 16,0 3 7-16,-1 0-6 0,2 3 7 0,4 2 1 16,1-2 4-16,-3 1-4 0,4 2-8 15,1-4 0-15,7-1-9 16,-5 0-12-16,6-2-19 0,-3-4-15 0,5-1-1 0,-1-3 0 0,-1-1 16 16,2 0-9-16,-5-5-52 0,3 0-19 15,-1-2-2-15,-3-4 52 0,3 0 55 0,-4 0 37 16,-1-2 11-16,3 2-21 0,-4 0 13 0,0-2-2 0,-2 2 11 15,0 3 3-15,-4-3 7 0,4 2 13 16,-3 2 1-16,-2 0-4 0,-2 3 2 0,2 0-6 16,-2 1-4-16,0 1-4 0,-2 1-21 0,0 1-12 15,0-1-30-15,0 1-36 0,0 0-38 0,0 0 13 16,0 4 35-16,0 2 34 16,0 2 42-16,2 1-6 0,2 4-11 0,-1 1-4 15,-1-1 0-15,4 3 0 16,-1 1-4-16,2-2 3 0,1-2 3 0,2 1-7 15,0-2 7-15,3-3 6 0,-2-1-4 0,1-2 10 0,4-4-4 16,-3-2-4-16,4 0-1 0,-4-1 0 0,0-6 5 16,1 0-2-16,-3-1 9 0,1-3 0 0,-1 0-5 0,-3 0 8 15,1-1-5-15,-5 0 1 16,2-3 1-16,-3 3-5 0,-2 1 0 16,1-1-2-16,-2 2 6 0,0-2 7 15,-1 4 14-15,1 0 13 0,0 4-8 0,-1-1-1 0,-1 2-16 0,-4 0-14 0,3 2-5 16,-4 1-11-16,1 0-2 0,-3 0-4 0,0 5 1 15,-2 2 5-15,-1 1-4 0,2 3 4 16,-1 2-5-16,1 2-5 0,2 2 8 0,0 0-2 16,0 2 5-16,6 1 7 0,0 0-6 15,1 1 3-15,1-1-24 0,3 0-52 16,8 1-74-16,-1-1-193 0,0-5-630 0,0-5-408 0</inkml:trace>
  <inkml:trace contextRef="#ctx0" brushRef="#br0" timeOffset="173676.3254">8233 237 1655 0,'0'0'212'0,"0"0"38"0,0 0 20 0,0 0-36 16,0 0-43-16,0 0-38 0,0 0-43 15,0 0-33-15,0 0-40 0,0 0-27 0,0 0-27 16,0 0-11-16,0 0 4 0,0 0 14 0,0 0 31 15,0 0 17-15,0 9 6 0,2 8-29 0,2 11-12 16,4 5-5-16,1 6-5 0,0 4 22 0,0 4 1 16,-4 1-1-16,3-3 10 0,-5 1 12 15,2-2-2-15,-3 0 0 0,4 0-10 16,-4-2-11-16,0-1-19 0,-2-2-27 0,1-6-38 16,-1-2-45-16,-1-3-62 0,-7-4-70 0,3-6-139 15,-2-4-424 1,5-6-733-16</inkml:trace>
  <inkml:trace contextRef="#ctx0" brushRef="#br0" timeOffset="174503.7629">8135 677 636 0,'0'0'360'0,"0"0"-21"16,0 0-54-16,0 0-21 0,0 0-56 0,0 0-39 16,0 0-25-16,128-108-19 0,-103 95-14 15,2 1-25-15,-3 3-27 0,4 3-19 0,-6 3-24 16,4 1-5-16,-3 2-9 0,-2 2-4 0,-3 6 8 15,1 3-6-15,-5 2 10 0,0 2 6 0,0 3-1 16,-2 1 1-16,-2 0-3 0,-1 2-3 16,1 0-3-16,-5-2 4 0,3-1 6 0,-1 0-2 15,-2-3 8-15,3-1-12 0,0-3-8 0,-3-1 5 16,2-3-3-16,2-3 16 0,0 0 8 16,0-4 2-16,0 0-1 0,4-1-7 0,-2-6 1 15,1-2-4-15,2-2-6 0,1-3 7 0,-3-3-7 16,3-2-8-16,-1 1 2 0,-2-4-7 15,3 1 5-15,-4 0 2 0,1 0-2 0,-2 1-2 16,-1 3-4-16,0 0 1 16,-3 5 7-16,1 2 1 0,-4 2-3 0,2 3-6 0,-3 1-16 15,-1 3-8-15,-1 0-11 0,0 1-11 0,2 0 16 16,2 4 6-16,0 1 9 0,1 2 19 0,2 3-10 0,1 1 10 16,1 1 2-16,1 0-1 0,0 2 2 0,1 0-8 15,0-1 5-15,0-1 5 0,0 1-2 16,0-2 4-1,4 0-5-15,-1-3-4 0,-2 1 5 0,4-3-2 0,-3-3 6 0,3-1 1 0,-4 0 5 16,0-2-7-16,0 0-3 16,2-2 4-16,0-2-6 0,-3-3 4 0,3 0 2 15,-1-2-8-15,-1 0-5 0,0-1 8 0,-1-1-7 0,5 2 5 16,-5-1-6-16,0 0 3 16,1 1-4-16,-2 0 0 0,0 0 15 0,2 3-19 0,2-2 8 0,-3 2-2 15,-2 2-11-15,-1-1 11 0,0 1-3 16,1 2-2-16,-1 2-4 0,0 0 12 15,-3 0-8-15,4 0 0 0,-1 0 3 0,-2 0-7 0,1 2 6 16,2 3 10-16,-1-3 4 0,1 1-9 16,0 3 0-16,2-2-6 0,-1 1 6 0,2-2-3 15,-1 1 7-15,1 1-3 0,4-1-13 0,-2-2 15 0,4 0-8 16,-4 1 8-16,4-3 2 0,0 0 1 16,-3 0-5-16,2 0 0 15,-3-2-2-15,3-1-2 0,-4-1 9 0,2 1-5 16,-2-1-7-16,-2 0 10 0,0 1-9 0,-2 1 6 15,1-1 6-15,0 0-4 0,-1 0 1 0,0 1-7 0,1 0 0 16,2-1-5-16,-1 2 5 0,1-1 6 16,3-1 10-16,0 2-8 0,1-1-3 15,-1 0-4-15,3 0-5 0,0 1 4 0,-4-2 6 16,4 1 4-16,-5-1-15 0,4 2 25 0,-6-1-8 16,-1 2 2-16,-1-1 10 0,-5 0-8 0,2 1 8 15,-4-2-2-15,-1 2 1 0,-1 0-3 0,0 0-3 0,0 0 5 16,0 0-7-16,0 0 6 0,0 0-8 15,0 0-5-15,0 0 7 0,0 0-11 0,0 0 11 16,0 0-1-16,0 0 3 0,0 0-6 16,0 0-8-16,0 0-1 0,0 0-4 0,0 0 1 15,0 0-7-15,0 0-46 0,0 0-74 0,0 0-258 16,0 0-687-16,0 0-662 0</inkml:trace>
  <inkml:trace contextRef="#ctx0" brushRef="#br0" timeOffset="200517.8061">1470 5089 1079 0,'0'0'197'0,"0"0"-43"0,0 0 42 0,0 0 41 0,0 0-19 0,0 0-44 15,0 0-49-15,0 0-32 0,0 0-19 0,0 0-5 0,0 0-1 16,0 0-5-16,-5-25-4 0,4 23-4 0,-2 0-1 15,1-1-5-15,0 2-4 0,0 0-6 0,0 0-8 16,-3 0 0-16,4-2-2 0,-2 2 0 16,-2-1 2-16,3 1-7 0,-4 0-4 15,2-1-5-15,1 2-6 0,-3-1 1 0,3 1-6 16,-4 0-3-16,3 0 0 0,-5 0-5 0,1 0 0 0,-1 0-1 16,-3 0 1-16,1 1 1 0,-2 4 0 0,-4 0 2 15,6 1-4 1,-1-1 15-16,1 1-1 15,2-2 0-15,-3 0 2 0,-2 3-12 0,-1-1 0 0,-1 2-1 16,1 0-3-16,-2-1 4 0,-3 3-2 16,3 0 0-16,1 0 2 0,-2-1-2 0,4 0 2 15,-3 0 1-15,5 1 0 0,-3-1-2 0,2 1-1 0,0 0 1 16,-2 1-3-16,3 2 3 0,1-2 0 0,0 1 2 0,0 1 0 16,-1-2-3-16,-1 0 1 15,3 3-3-15,2-2 0 0,-2 0 3 0,1 1 0 16,-1-1 1-16,1 1-1 15,-1 1 0-15,0 1 2 0,1 0-2 0,-1 1 5 0,0 0-2 0,0 4-2 0,-1-2 1 0,-1 2-9 16,2-1 8-16,-1 3 1 16,-1-1-1-16,-1 0 6 0,3 1-7 0,-2-1 3 15,2 0 1-15,0 1-3 0,0-1 2 16,1 0-4-16,0-2 1 0,1 4 0 0,-1-2 1 0,0 0 0 16,1 2 0-16,-1-3 4 15,1 1-5-15,3 0 1 0,-3 1 0 0,0-1-7 0,3 1 6 0,-3 1 2 16,4-2-1-16,-2 1 7 0,-2 3-6 0,4-3-1 15,-3 2 0-15,5-5-5 0,-4 0 36 16,4-6-32-16,0 2 31 0,1 0 0 0,-5 4-29 16,3-1 29-16,2 2-30 0,-5 8 5 0,4-4-5 0,0 6 2 15,0-3-3-15,-3-1 0 0,3 2 2 16,1 2 0-16,-1-2 0 0,-3 3 0 16,3-1 0-16,2 1 0 0,0-1 1 0,0-1 1 15,1 0-3-15,-1-2 0 0,0 1 5 0,2 3-35 16,5 5 33-16,-1 4-30 15,0 0-6-15,2-2 37 0,3-4-34 16,-3-4 30-16,1-1 5 0,-3-2-4 16,4-1 3-16,-2 0 2 0,1 0-3 0,3 2 3 15,-3 1 1-15,3 1-4 0,2 1 1 0,-1-2 1 0,-1-2-5 16,4 1 3-16,-2-3-4 0,2 0 0 0,-1-3 8 16,3 0 0-16,2-2 5 0,-2-1 3 15,3 0-3-15,-1-1-3 0,1 1 0 0,1-3-5 0,1 0 1 16,0 0 7-16,3 0 0 0,-3-2 4 15,6 0 1-15,-2-1-3 0,1 0 0 0,-1 0 0 0,3-3-8 16,3 1 3-16,7 0 2 16,5-2-14-16,-2 2 7 0,-9-5-4 15,1-1-3-15,-4-1 14 0,2-1-1 0,-2 0 0 0,7-2 3 0,-5 0-1 0,5 0-3 16,-4-1 2-16,5 0 0 0,-2-1-1 16,2-4 7-16,-3 1-5 0,3-1 0 0,-1-3 3 15,-2 1-6-15,4-1 4 16,-3-3-2-16,0 0-2 0,0-2 0 15,0-1 3-15,-3-4-2 0,-2 0 1 0,-1-1 1 0,-1-1-4 16,0 2 1-16,-3-2 1 0,-4 1-8 0,4 0 5 0,-3-1 0 16,0-2-1-16,2 0 11 15,-2-2-6-15,3 0 2 0,0 0 2 0,-1-2-6 0,2-1 3 16,0 1 0-16,-3-2-2 0,2-3 3 0,-4 1-2 16,3-1-3-16,-3-1 2 0,-1 2 0 0,-1-2-2 15,1 0 0-15,-3 1 1 0,-1-1-5 16,0-2 5-16,-5 0-2 0,2-3-2 0,-3 2 5 15,-1 2-4-15,1-2 0 0,-3 2 2 0,0 0-4 0,-1 1-1 16,-2 3 2-16,0-2-3 0,-2 0 2 16,3 2 1-16,-3-1 1 0,2 1 0 0,-3-2 4 15,1 2-3-15,0-2 0 0,-2 2 1 16,-1-2-2-16,-1-1 1 0,0 0-2 0,0-2-2 0,-1 0 2 16,1-2-1-16,0 1 1 0,-3-2 1 15,-1 1-3-15,-1 0 0 16,-2 4 4-16,-1 0-4 0,2 1 2 0,-3 0 1 0,1 1-1 15,-3 0-1-15,0 2 1 0,-1 2-4 0,-4-1-1 16,1 1 4-16,-2-2-5 0,-2 2 2 0,2-2 0 16,-2 3-3-16,-3 1 3 0,4-1 0 0,-3 3 1 15,-1-3 3-15,-1 3-4 0,2 0 1 16,-3-3-2-16,-3 2-3 16,3 0 5-16,-6 0-2 0,1-2 0 15,-1 3 0-15,0 2-2 16,0-1 3-16,3 2 0 0,1 2 1 0,-2 0-1 0,3 0-3 0,-2 2 2 0,2-2-2 0,-2 2 3 0,-2 0 0 15,0 1 0-15,1-1 2 16,0 2-4-16,-1 0-1 16,1 2-3-16,-2 0 2 0,5 1 1 0,-3 0 1 0,1 0 0 0,2 1-1 0,-2 3 2 15,0-1-1-15,2 1 2 0,-1-1 0 0,2 1 0 0,-2 1-2 16,0 2 1-16,-3-1-9 0,-1 1 5 16,0 3 2-16,-1-2 0 15,1 2 7-15,-2 0-6 0,2 0 0 0,-1 2-2 0,0 1-3 16,-1 2 2-16,4 1 1 0,4-2 2 0,2 1 9 15,3 1 1-15,-2 1-3 0,-5 1 0 16,4 1-6-16,-5 1-6 0,2 4 1 0,-3 0-1 0,0-1-3 16,5 3 3-16,1 0 1 15,0 0 0-15,3 2-4 0,1-2-15 0,1 3-17 0,4-1-22 16,0 2-36-16,3 0-39 0,1-1-67 16,1 1-135-16,4-1-388 0,0-5-429 15,3-5 72-15</inkml:trace>
  <inkml:trace contextRef="#ctx0" brushRef="#br0" timeOffset="201371.0683">1437 4929 947 0,'0'0'240'0,"0"0"48"15,0 0 35-15,0 0-10 0,0 0-48 0,0 0-48 16,0 0-46-16,0 0-35 15,0 0-37-15,0 0-29 0,0 0-29 0,0 0-20 0,0 0-10 16,-24-31-8-16,22 31-3 0,2 0-6 0,0 0-11 16,0 1-9-16,0 3-6 0,0 2 14 15,0 3 13-15,2 4 14 0,-2 2 8 0,0 5-7 0,0 0-2 16,1 2-3-16,0 2 0 0,-1 0-4 16,1 1 0-1,-1 2 3-15,1 0 0 0,0 1 2 0,-1 1 2 0,0 2 0 0,3 1 1 16,-3 0 2-16,0 1 0 0,2 0-1 15,-1-2-2-15,-1 2 2 0,1-1 0 0,-1 1 2 16,0 2 4-16,1 1 0 0,-1 3 0 0,0 1 1 16,0-1 2-16,-2 4-3 0,-1-2-2 15,0 1-3-15,2-1-6 0,0-1 1 0,-1 0-1 0,-1 2-1 0,3-3 0 16,-3 1-1-16,2-1 1 0,2 1 0 16,-2-4 2-16,1 0-5 15,0-3 3-15,0 0 0 16,0-3-1-16,1 0 6 0,-1-3-7 0,0 0 0 0,0 0 0 0,1-1-4 15,-1 3 3-15,2-3 0 0,0 0-1 0,1 1 4 16,-2-2-2-16,-1 0-2 0,2 1 2 16,2 0-2-16,-3-2 5 0,-1 4 1 0,1-2 1 0,-1 2-5 0,0 1 2 15,0 0-1-15,1 2-1 16,-2-1 8-16,-1 0-4 0,0 0-1 16,-1 2 0-16,2-1-7 0,0 0 7 0,0 0 1 15,-1 0-2-15,-3-1 4 0,3-1-6 0,1-1-2 16,-1 0 1-16,-3 1-3 0,4-2 3 0,1-4 0 15,-1 0 0-15,1 0 2 16,0-2-2-16,-1 0 0 0,1-3-3 0,0-3 0 0,0-1 2 0,0 1 0 16,0 0 1-16,0 1 1 0,0 0-2 15,0 0 1-15,1-3 0 0,-1-1 1 0,0-1-1 16,0 1 1-16,0-3 0 0,0 0-3 0,0-2 1 0,0-3 2 16,1 1 1-16,-1-1 2 0,0-2-3 0,1 0-1 15,-1 1-2-15,0-2-1 16,0 0 3-16,0 0 0 0,0-1 2 0,0 1-3 0,0-1 0 15,0 0 0-15,0 0-2 0,0 0 2 0,0 0-7 16,0 0-8-16,0 0-9 0,0 0-12 0,0-1-10 16,0-1-21-16,0-4-76 0,-1-2-118 15,0-3-262-15,0-1-532 16,-1 4-282-16</inkml:trace>
  <inkml:trace contextRef="#ctx0" brushRef="#br0" timeOffset="202136.4642">1949 5125 1103 0,'0'0'116'16,"0"0"40"-16,0 0 65 0,0 0 36 0,0 0-2 15,0 0-26-15,0 0-45 0,0 0-30 0,0 0-30 16,0 0-22-16,0 0-10 0,0 0-11 0,0 0-16 16,0 0-19-16,5-116-23 0,-5 116-16 15,0 0-3-15,0 0-6 0,0 0-4 0,0 1-7 16,0 0-11-16,0 1-11 0,0-1-11 15,0 5-7-15,0 1 27 0,0 5 22 0,0 4 24 0,0 6 16 16,1 0-12-16,-1 2-4 16,2 1-5-1,-2 0 2-15,1 4 2 0,-1-1-1 16,0 5-1-16,0 0-5 0,2 1-1 16,-2-1-2-16,0-3-2 15,2 1 4-15,-2-1-6 0,1 2 1 0,-1 2 6 16,2 1 5-16,-2 4 10 0,1-1 1 0,-1 2-1 0,0-1-7 0,1 2-7 15,-1 0-2-15,0 1-2 0,2 4 0 0,-2 1-1 0,1 0 0 0,-4 2 1 0,2 2-2 16,-2-2 1-16,-2 1-1 16,2-3-1-16,0-3 2 15,-2-3 0-15,3-2-3 0,0-4 1 0,0-5-6 0,-2-1 1 0,4-3 0 0,-1-2 0 0,0 2 2 16,1-3-1-16,0 0-1 0,-1 1 2 16,1-2-3-16,-1 0 2 0,1-1 1 15,0 2-1-15,-1 0 2 0,1 1-2 0,-1 1-2 16,1 0-1-16,0 3 2 0,-2 3-1 0,-1 3 3 15,3 0 1-15,-3-1-2 0,1 2 0 0,-1-3 0 16,0-1 0-16,2 1 5 16,-2-1-3-16,-1 0 1 0,2-2-1 0,0-2-7 0,-2-2 8 0,1-2-3 15,0-1 1-15,1-2 5 0,1 1-8 16,-3-2 2-16,2-2 0 0,2-1-4 16,-2 1 4-16,1 0-1 0,-2-3 0 15,1-1-4-15,2-1 4 0,-1-2 2 0,0 1-1 0,1-3 4 0,-1 1-4 16,0-4-2-16,1-1 0 0,-1-2-3 15,1-2 6-15,0 1 1 0,0-1 4 0,0 0 4 0,0 0-3 16,0 0 0 0,0 0 2-16,0 0 1 0,0 0-1 0,0 0-1 0,0 0-2 0,0 0-3 0,0-1 3 15,0 0 0-15,0 0-3 16,0-2-3-16,0 1-29 0,0-5-36 0,0-2-48 0,0-4-96 0,-1-1-308 16,-1 1-656-16,2 4-459 0</inkml:trace>
  <inkml:trace contextRef="#ctx0" brushRef="#br0" timeOffset="202916.8407">566 6312 1889 0,'0'0'86'0,"0"0"55"0,0 0 4 0,0 0 5 16,0 0-11-16,0 0-12 0,0 0 8 0,0 0-29 0,0 0 19 0,0 0-47 0,0 0-19 0,0 0-30 0,0 0-14 16,-20 6-9-16,20-6-9 0,0 0 6 15,0 0-5-15,0 0-1 0,0 0-1 0,0 0-3 0,-2 0 0 16,1 2 15-16,1-1 15 0,0 0-16 16,6-1 8-16,4 1-8 0,2-1-12 15,2 0 26-15,6 0-4 0,0 0-2 0,7-1 6 16,2-3-7-16,3 1 2 15,4-3 1-15,5-1-2 0,6-2 5 16,5 1 0-16,18-6 1 0,18-4-1 0,10-2 0 0,12-1-14 16,-11 1 1-16,-9 3 1 0,-5 1-8 0,-4 2 13 0,0 2-3 15,-2-1-7-15,-5 0 7 0,-3 1-1 16,-1-1 0-16,-4 1 8 16,-2 0-7-16,-4 0-2 15,-5 1 0-15,-1 1-7 0,-6 2 5 0,-5 1-1 0,-7 1-1 16,-4 1-3-16,-8 2 2 0,-7-1 1 0,-7 2 1 15,-1 1 7-15,-7 1-4 0,0 0 2 0,-2 0 2 0,0 0-1 0,0 0 9 16,0 0-2-16,0 0 0 0,0 0 3 0,0-1-8 16,0 1-3-16,0 0-1 0,0-2-4 0,0 2 0 15,0 0-1-15,0 0-2 0,0 0-5 0,0 0 3 16,0 0 0-16,0 0 2 0,0 0 7 0,0 0-15 16,0 0-14-16,-2 0-26 0,-1 0-43 0,-5 0-75 15,-3 3-165-15,0-1-704 16,2 0-693-16</inkml:trace>
  <inkml:trace contextRef="#ctx0" brushRef="#br0" timeOffset="203959.3532">757 5660 697 0,'0'0'710'0,"0"0"-402"0,0 0-13 0,0 0-50 16,0 0-23-16,0 0-41 0,0 0-39 16,0 0-37-16,0 0-53 0,0 0-31 0,0 0-15 15,0 0-14-15,0 0-10 0,0 0-9 0,-10-18 6 16,10 24 13-16,0 0 18 0,0 3 12 15,-1 2-3-15,2 3-2 0,-2 2-4 0,1 3 2 16,-2 4 1-16,-3 1-4 0,2-1 5 16,0 4-4-16,-4-1 0 0,0 3 3 62,2-4-4-62,-2 3 1 0,2-3 1 0,-1-1-3 0,-3-3-1 16,5-1 1-16,-3-3-2 0,4-3-1 0,-2-4 3 0,3-2 0 0,1-3 6 0,0-1 11 0,0-2 8 15,-1-1 12-15,2-1 8 0,0 0 2 0,0 0 0 0,0-3-20 0,0-3-18 0,0-3-14 0,0-2-14 0,0-5 4 0,-3-5 2 0,8-2 0 16,-3-5-3-16,1-3 1 0,3-4 0 16,1-2 0-16,0-2 6 0,3-3-2 0,0-1 0 15,1 2 1-15,4 1-4 0,-3 2 2 0,1 1 1 16,1 5-4-16,-1 2 8 0,-2 5 1 16,-1 3 2-16,1 2 4 0,-1 6-2 15,-2 3 1-15,-4 3 0 0,2 1-2 16,-3 3-4-16,-1 2-6 0,1 2-7 0,-3 0-9 0,1 0-14 0,1 2 17 15,0 4 6-15,4 2 14 0,-2 3 10 0,4 1-13 16,1 4-2-16,1 3-5 0,-1 1 7 0,1 5-1 16,-3 0 3-16,1 4 0 0,2-1 1 0,-1 3 0 15,-1-1-1-15,0 1 1 0,-4-3-3 16,6 0 0-16,-6-2 1 16,3-2-3-16,-1 0 4 15,-2-5-1-15,-1-2 0 0,2-1 2 0,-2 0 0 0,1-2 0 0,-1-2 2 0,-1-2 0 0,-1 1-1 16,0-3 2-16,0 2-5 0,2-2-9 15,-2-3-13-15,-1 1-21 0,0-1-33 0,0-1-42 16,0-3-71-16,0 0-118 0,0-1-281 0,0 0-541 16,0 0-35-16</inkml:trace>
  <inkml:trace contextRef="#ctx0" brushRef="#br0" timeOffset="204298.0142">582 5890 1444 0,'0'0'684'0,"0"0"-556"0,0 0 54 0,0 0-3 15,0 0-18-15,0 0-70 0,0 0-59 16,0 0-39-16,0 0 4 0,0 0 23 0,0 0 32 16,0 0 4-16,0 0 10 0,0 0-4 0,-6 17-14 15,30-17 15-15,2-4-7 0,3-3-1 0,4 1-14 16,4-5-3-16,-2 2-10 0,2-5-10 0,0 1 1 15,-3 1-3-15,2-2-4 0,-2 1 2 0,-3 1 0 16,-1 0 0-16,-1 2 1 16,-5-1-4-16,0 0-3 0,-5 1 0 0,-1 3-3 0,-1-1-3 15,-7 5 4-15,-1-1-1 0,-5 2 1 0,2 1 2 16,-5 1-4-16,0 0 0 0,-1 0-1 16,0 0-2-16,0 0 1 0,0 0-2 0,0 0-6 15,0 0-7-15,-1 0-24 0,0 1-40 0,-2 1-15 16,1 2-92-16,1-2-230 0,0 2-689 0,1 1-578 15</inkml:trace>
  <inkml:trace contextRef="#ctx0" brushRef="#br0" timeOffset="205394.8444">2859 6150 778 0,'0'0'333'0,"0"0"-113"0,0 0 23 0,0 0 2 0,0 0-45 0,0 0-38 15,0 0-33-15,0 0-27 0,0 0-16 0,0 0-20 16,0 0-7-16,0 0-6 0,0 0-2 0,0 0 8 16,0 3 6-16,0-3 5 0,1 0-4 0,-1 0-1 15,0 0-4-15,0 0-3 0,0 0 3 16,0 0-12-16,1 0-7 0,-1 0-6 0,0-1-14 15,2-1-2-15,1 2 1 0,0-4-1 0,4 0 3 16,0-2-5-16,3 0-7 0,1-2-2 16,4 1-5-16,-1-3 2 0,2 0 1 15,0-2 2-15,3-1 0 0,2 0 1 0,-1-1-1 0,5-1-2 16,-2-2 5-16,4 2-3 0,0-2-1 0,4 1 2 16,0-1-9-16,3 0 4 15,1-1 1-15,0 0-1 0,-1 0 8 0,3 0-6 0,-3-1 0 16,4 1 1-16,0-2-3 0,0-1 2 15,2 2-1-15,-2-1-3 0,0 1 1 0,-1 0 1 0,0-1-1 16,0 0 5-16,1-1 1 16,-1 0-3-16,0 1 2 0,1-1 0 15,-1-3-3-15,3 4 2 0,-1 1-3 0,-4-2 0 0,1 1-2 0,-2-1 1 16,0 1 0-16,2-1 1 16,1 1 4-16,-1 0-5 0,0-1 0 0,-1 0-2 0,-3 1-7 15,3 0 7-15,-2-1-1 0,0 3 0 16,-3-2 6-16,1 4-6 15,-5 2-1-15,-2-1 1 0,-2 2 0 0,2 1 1 16,-5-1 1-16,-2 3-2 0,3 0 0 0,-5 1 1 0,1-1-1 16,-2 2 0-16,-3 1 5 0,-3 3-6 0,-4 0 1 15,-1 2 1-15,-3 1-6 0,1-1 8 0,0 2-2 0,-1 0 0 16,1-1 3-16,-1 1-2 0,0-2-1 0,0 2 2 16,0 0-4-16,0 0 2 0,2 0 2 0,-2 0-4 15,0 0 2-15,0-1 1 16,0 1-2-16,0 0-1 0,0-1 4 0,0 1-4 0,0 0 1 15,0 0-1-15,0 0-5 0,0-1 3 0,0 1 0 16,0 0-2-16,0-1 0 0,0 1-7 16,0-1-9-16,0-3-80 0,2 1-3 0,1-5-27 15,2 1-16-15,0 0 52 16,-4-1-100-16,-1 2-171 0,0 2-547 16,0 0-699-16</inkml:trace>
  <inkml:trace contextRef="#ctx0" brushRef="#br0" timeOffset="205928.9106">4190 4845 2055 0,'0'0'238'16,"0"0"-3"-16,0 0-28 0,0 0-46 15,0 0-74-15,0 0-46 0,0 0-23 0,0 0-14 16,0 0-8-16,0 0 4 0,0 0 10 0,0 0 16 0,0 0 13 15,0 0 4-15,60 4-8 0,-34-3-9 16,3 2-6-16,1-2-3 0,2 1-3 0,2 1 0 16,3 1-2-16,3-1 2 0,0 2-5 15,1-1-1-15,-1 2-2 0,2 1-5 0,-3 0 3 16,-2 1-2-16,-3 0 1 0,-3 1 4 0,-1 1-4 16,-4-1 3-16,-2 0-1 0,-3 0-3 0,-2 0 2 15,-4 1-3-15,1-2 2 0,-5 1 0 0,-1 0-1 16,-4-1 1-16,-1 2 1 0,1 0 2 15,-2-1 1-15,-3 1-1 16,-1 1 3-16,0 0-3 0,0 2 6 0,-1 2 1 0,-7 0-1 0,2 0 5 16,-2 1-6-16,-3 0 0 0,-2 2-2 15,-1 0-3-15,-1 0 0 0,-1 1 1 0,-3 1 0 16,1 0-1-16,-4 1 0 16,0 1-1-16,-1 0-1 0,-5 2 6 15,-1-2-6-15,0 0 0 0,0 3 1 16,3-4-7-16,-1 0 5 0,3 0 1 0,3 0 1 0,-2-2 2 15,4-2-4-15,1 2 1 0,0-2-1 0,3-2-2 0,2 0 3 16,0-2 1-16,2-2-1 16,2 0-3-16,3-3 0 0,-1-1-3 0,3-1-1 0,-1-1 5 0,4 0-3 15,-1-1 2-15,1-3-1 0,1 1-4 16,0-1 2-16,0-1 1 0,0 0 0 0,0 0 3 0,0 0-2 16,0 0-2-16,0 0-3 0,0 0-8 0,0 0-19 15,0-1-39-15,1-2-49 0,3-3-81 0,4-3-298 16,-1 2-620-16,-2 2-430 0</inkml:trace>
  <inkml:trace contextRef="#ctx0" brushRef="#br0" timeOffset="207284.561">5904 4443 1650 0,'0'0'126'0,"0"0"9"0,0 0 33 0,0 0 15 0,0 0-21 0,0 0-19 0,0 0-24 0,0 0-19 0,0 0-19 0,0 0-14 0,0 0-12 16,0 0-12-16,-86-97-1 0,79 94-6 0,2-1-1 15,-4 2 2-15,2 1-9 0,0 0-2 16,-3 1-4-16,2-1-5 0,-2 1 3 0,-3 0-3 16,2 0-1-16,-3 4-4 0,-1 2-6 0,-1 2-1 15,-5 0-2-15,1 1 0 0,0 2-2 16,0-1 1-16,-1 2-1 0,1-1-2 16,0 0 4-1,-1 2-2-15,2 2 0 0,0-1 5 0,-2 1-5 0,4 1 2 0,-2 0-1 16,3 1-4-16,-2 3 4 15,4-2 0-15,-3 0 0 0,4 1 1 0,-4 1-2 16,4-2 0-16,-1 2 0 0,-1 2 2 0,2 0 0 0,-3 2-1 16,2-2 0-16,1 4-3 0,-1 0 2 15,0 1 1-15,0 2 0 0,-1-1 3 0,4 0-2 16,-2-2-2-16,2 1 1 0,2-4-4 0,1 0 2 0,0 0 0 16,2 0 0-16,0 0 1 15,-1 0 0-15,1 4 1 0,0-2-1 0,1 1-2 0,-1 2 2 16,1 0 0-16,-1 0 1 0,2-1 1 15,0 0-2-15,0 3-1 0,0-2 1 0,1 1-1 16,-1 2 3-16,0-1 0 0,2 1 3 0,-2-2-5 0,2 0 0 16,-1 2 1-16,2-3-2 0,2 1 4 0,-1-1-3 0,0 0-1 15,0 1 2 1,3-1-8-16,3 1 8 0,-1 0-2 0,1 0 0 16,3 3 9-16,0-3-8 0,2 4 4 0,1-4 2 15,2 4-3-15,1-3 6 0,1 1-1 16,0-2-1-16,5-2 0 0,2 1 2 0,1-1 2 15,-1-2 0-15,5-1 4 0,-2-1-3 0,2 1-3 0,1-4 1 16,2 2-9-16,3-1 9 0,1-1 0 0,1 1 0 16,0-3 10-16,1-1-7 15,-2 0-1-15,1 2-1 0,-1-4-7 0,1-1 0 0,-1-2 0 0,5-1-1 16,-6-1 3-16,5-2 2 0,0-1 0 16,1 0 0-16,0-3-1 0,-2-1-4 0,1-2-1 0,2-1-1 15,-2 0-2-15,3-4 5 0,2-3 1 16,-1-1 0-16,-2-2 1 0,4-1-1 15,-4-1-1-15,3-2-1 0,-2 1-2 0,-1-1 3 0,1 0-3 16,-1-2 2-16,0-1-5 0,-1 2 2 16,-1-4 1-16,-1 1-1 0,-4-1 7 0,3 0-4 0,-3 0-1 15,1-2 0 1,-1-2-3-16,-2 3 3 0,0-1-1 0,-1 0 3 0,-2-1 1 16,-1-3-2-16,-4 2 0 0,3-4-1 0,-2-1 3 0,1-3 2 15,-2 1 0-15,2-2 4 0,-4-3-4 16,2-1 5-16,1-3-2 0,-3 0-3 0,-3-2 6 15,0-2-6-15,-4-2 1 0,3 3 0 0,-2-3-9 16,-2 1 5-16,-2 1 1 0,0 0-3 0,-2 2 6 16,-2 0-6-16,0 1 2 0,-6 1 0 15,1-1 3-15,0 4-3 0,-3-2 0 0,0 2 0 16,-5-1-8-16,1 3 5 0,-4-1 0 0,-1 3-1 16,-1 0 8-16,-1 2-7 0,-1-2-2 0,-4 1 2 15,4-3-7-15,-1 2 6 0,-5 2-1 0,-1 1 0 16,0-1-1-16,-2 3 2 15,-1-2-1-15,-1 1 0 0,-4 1 0 0,-1 0-1 0,2-1-1 0,-5 3 2 16,0-2-2-16,-5 5 0 0,-1 1 1 16,-2 0 0-16,-3 4 1 0,-2-2 0 15,1 3-3-15,0 0 2 16,-3 2-1-16,4-1 0 0,1 6 0 0,0-1-1 16,0 3-1-16,1 0 0 0,-1 0 1 0,1 0-3 0,-1 3 8 0,0 0-2 15,1 2-3-15,-3 1 0 0,-5 1-4 16,4-1 4-16,-6 1 2 15,1 0 0-15,1 0 0 0,2 1-1 16,0 0-1-16,4 1 2 0,0 2 0 0,2-1 1 16,4-1 0-16,2 3 0 0,5 0-4 15,5-1-1-15,2 1-2 0,4 2-4 0,-1 1 6 16,6 0-13-16,-1 2-5 0,0 4-6 0,3-2-14 0,3 2-10 16,2 5-18-16,1 1-26 0,4 1-42 15,1 5-99-15,0-3-184 16,0-6-583-16,0-5-649 0</inkml:trace>
  <inkml:trace contextRef="#ctx0" brushRef="#br0" timeOffset="207778.2362">5936 4286 1672 0,'0'0'649'0,"0"0"-523"0,0 0 26 16,0 0 14-16,0 0-20 0,0 0-22 15,0 0-42-15,0 0-39 0,0 0-29 0,0 0-30 16,0 0-5-16,0 0 7 0,0 0 8 0,0 0 15 16,0 0 4-16,-7 67 0 0,2-41-2 15,1 0 3-15,1 4-2 0,-3 3-2 0,3 2 1 16,-4 4-7-16,1 0 7 0,0 0-2 0,1 1-1 15,0 2 4-15,0 4-2 0,0 1 1 16,0 1 2-16,1 4-2 0,2-1 2 16,-2 1-4-16,1-3 2 15,2 1 0-15,0 1 1 16,0 0 1 0,1 0 0-16,-2-1 0 0,-1 0-4 0,1-1 4 15,0 2-2-15,0-1-3 0,-2 0 7 0,1 2-7 0,1-1 2 0,0 0-1 0,-1-1-1 16,-1 3 1-16,2-1-1 0,-1-3 1 0,0 2-5 0,1-3 1 0,1-3-3 0,2-2 0 15,-1-4 3-15,0-2-1 0,0-4 1 16,1-2 2-16,-1-3-2 0,0-3 0 0,0-1 1 16,0-2-3-16,0-2-1 0,1-1 3 0,-1-3 0 0,0-1 0 15,0-2 2-15,0-3-3 0,0-2 1 16,0-1-1-16,0-1-3 0,0-4 0 16,0 1-10-16,0-3-13 0,0 0-16 0,0 0-37 0,0-5-72 0,0-3-151 15,0 0-552-15,2 2-829 16</inkml:trace>
  <inkml:trace contextRef="#ctx0" brushRef="#br0" timeOffset="208262.1968">6701 4302 2200 0,'0'0'243'0,"0"0"-129"0,0 0 13 16,0 0 22-16,0 0-10 0,0 0-19 0,0 0-35 0,0 0-32 15,0 0-31-15,0 0-23 0,0 0-12 16,0 0 3-16,0 0 9 0,0 0 9 0,16 7 9 16,-13 20 1-16,0 4-1 0,-2 2-1 0,0 5 4 15,-1 4-3-15,2 2-2 0,-2 7-3 16,0 6 0-16,-3 3 3 0,0 6 1 15,-5 6 3-15,4 1-4 0,-4 4-1 0,-2 0 0 16,1 2 0-16,-1-4 5 0,-1-2-3 16,2-8-4-16,1-7-3 0,4-7-4 15,-4-4 1-15,5-2 1 0,-1-3 1 0,0-2 5 0,-3 0 4 0,4 1-2 16,-5-2 3-16,5 2-3 0,0 0-5 16,-4-2 3-16,0 1-3 0,3-1-3 0,-5 0 1 15,4 0-2-15,-1-3 2 0,-3 0-1 16,1-5-1-16,3-1-1 0,-3-1 0 15,1-3-2-15,3-3 0 0,-4-4 2 0,5-4-2 0,-1-4-1 0,0-4 4 16,3-2-5-16,-1-1 0 0,0-4-3 16,0 0-12-16,1 0-14 0,-1-2-27 0,-1-2-46 0,-5-4-52 15,1-1-100-15,2-4-278 16,-3 3-597 0,6 3-362-16</inkml:trace>
  <inkml:trace contextRef="#ctx0" brushRef="#br0" timeOffset="208702.6488">4808 5527 2400 0,'0'0'65'0,"0"0"-7"16,0 0-11-16,0 0-11 0,0 0 3 0,0 0 24 15,0 0 27-15,0 0 2 0,0 0-3 0,0 0-9 16,147-14-11-16,-106 7-11 0,9-1-10 0,0-1-9 16,7-1-3-16,5-3-1 0,4-1-7 15,8-1-1-15,3-1-3 16,7-1-7-16,3-1-2 0,1 0-4 0,1 0 0 0,2 2 0 15,-1-2-2-15,-1 0-1 0,-4 1-2 0,-1 1-1 16,-8 0 0-16,-2-2 0 0,-5 4-2 16,-6 1 1-16,-4-1 2 15,-6 1-5-15,-5 0 2 0,-5 2 1 0,-5 1 0 0,-7 2 3 0,-8 0 0 16,-5 2 0-16,-5 1 2 0,-5 2 2 16,-1 0 1-16,-5 3 1 0,-1 0 0 0,-1 0-2 15,0 0 0-15,0 0-1 0,0 0-5 0,0 0 2 16,0 0-5-16,0 0-4 0,-2 0-16 0,0 0-31 15,-4 0-53-15,0 0-100 0,-7 3-254 0,3-2-674 16,4 1-551-16</inkml:trace>
  <inkml:trace contextRef="#ctx0" brushRef="#br0" timeOffset="209476.7265">5321 4820 2534 0,'0'0'122'0,"0"0"13"0,0 0-1 0,0 0-24 16,0 0-36-16,0 0-33 0,0 0-25 15,0 0-20-15,0 0-19 0,0 0 6 0,0 0 6 16,0 0 10-16,0 0 15 0,0 0-4 0,5 74-1 16,-1-54-3-16,-2 3 2 0,-1 4 0 15,-1-2 1-15,0 3 2 0,2 1-1 0,-4-1-1 16,-1 0 2-16,-2-3-2 0,0-3-1 0,1-1 2 0,-3-4 1 16,2 0 1-16,0-6 2 0,0-1 4 15,1-3-3-15,0-1 10 16,1-3 3-16,0-2 6 0,2-1 13 0,1 0-1 15,0 0 6-15,-3-1-7 16,-1-6-18-16,-2-2-8 0,-1-1-15 0,-4-2-2 0,2-4 4 0,1-1-6 16,1-3-1-16,0 0-1 0,-2-5-1 0,4-1 0 15,0-1-2-15,1-4 2 0,0-1-6 0,4 0 7 16,0 0 0-16,0-2-2 0,5 2 2 16,3-1-5-16,2 4-1 15,5-2 0-15,0 5-2 0,4-1 3 16,4 3-1-16,1 2 1 0,2 3 3 0,0 2-1 0,3 3 0 0,-2 2 2 0,-2 3 0 15,-3 2-2-15,-2 7-1 0,-1 0-3 0,-4 1-4 16,0 7 2-16,-5 4 1 0,0 3 0 16,-1 3 4-16,-6 3 2 0,-1 3 4 15,-2 2 3-15,-1 2 2 0,-7 2-1 0,-4-2-3 16,1-2 2-16,-1 0-2 16,0-5 2-16,-4-2 2 0,4-3-2 15,0-1 4-15,-4-3-3 0,6-2 0 0,3-3 1 0,0-3-8 0,7-3 6 16,-1 1-2-16,1-2-1 0,0 0 3 0,1 0-6 0,2-2 2 0,7-1 1 15,4-2-3-15,1-1 4 0,1 2-1 16,1 0-3-16,0 1 2 0,2 3 1 0,-6 0-2 16,4 0 0-16,-5 5 3 0,3 3-4 15,-3 0 1-15,0 3 1 0,-4 2-6 16,-2 1 7-16,1-1 0 0,-4 3 0 16,-2-1 8-16,-1 2-5 0,-1-1 3 0,-3-2 2 0,-4 3 0 15,-2-3 6-15,-4 0-1 0,0-2 3 16,-1-1-4-16,-4 0 1 0,0-1-1 0,-2 1-2 0,1-2 3 15,-6 2-6-15,1-3 1 0,-1 2-3 0,-1-2-5 16,-2-1 4-16,5 0-4 16,-2-1-17-1,1-2-22-15,0 1-64 0,3-1-159 16,5-2-767-16,5 1-700 0</inkml:trace>
  <inkml:trace contextRef="#ctx0" brushRef="#br0" timeOffset="210436.4423">2782 6868 1927 0,'0'0'234'0,"0"0"-98"0,0 0 9 0,0 0-7 0,0 0-22 0,0 0-12 0,0 0-15 0,0 0-14 0,0 0-18 0,0 0-17 15,0 0-6-15,0 0-12 0,0 0-5 16,0 0-4-16,69-61-8 0,-60 61 2 0,-1 1-2 16,1 4-2-16,3-1 4 0,-1 2-3 0,6 0 5 15,-3 3-2-15,4-2 5 0,1 4 1 0,-1-2 0 16,1 2 0-16,1-1-4 0,1 3-4 15,2 0 0-15,0 0 4 0,2 1 14 16,4 0 8-16,3 3 8 0,4-4 5 16,5 2-7-16,0 1-1 0,2 2-7 0,4-3-5 15,-2 2-5-15,4 0-4 0,1 0-2 16,-1 0-4-16,1 2 2 0,-1-2-1 0,1 2-2 16,1-1 2-16,1 0-3 0,0 0-1 0,-1 3-2 0,0-2 2 0,0 2 1 15,1 2 1-15,-2-2 0 0,-1 3-2 0,-2-2 0 16,2-1 0-16,-1 1-2 15,-4 0 3-15,3-1-3 0,-3 1 0 16,-3-2 0-16,3 1-1 0,-1 0 2 0,0-1 1 16,0 0 1-16,-2 1-1 0,4-2-1 0,-4 0-1 0,-1 2 0 15,-1-3-2-15,0 1 0 0,0-1 0 0,-3 2 1 0,3 0 0 16,-2 0 0-16,0 2 2 0,-2-2-3 16,3 1 4-16,-2 1-5 15,1-1 0-15,0-1-2 16,-1 1 2-16,1-1 2 0,-4-2 2 0,3-1 2 15,-3-2-4-15,-1 0 3 0,-5-2-5 0,-1-2-1 0,-2-1 6 0,-4-2-6 0,-3-1 3 0,1-1 1 16,-6-1-4-16,-1-2 5 0,-3-1-2 16,-1 1-3-16,-5-2 5 0,0 0-3 15,-2-1 2-15,0 0 3 0,0 0 3 0,0 0 1 16,0 0 3-16,0 0 0 0,0 0-3 0,0 0 2 16,-1 0-9-16,0-1-6 0,-3-1 1 0,-1-1-15 0,1 1-4 15,-2-2-10-15,0 0-22 0,1 1-19 16,-3-2-33-16,2 3-45 0,-1 0-58 0,-3-1-126 15,-1 1-310-15,2 1-476 16,1 1-63-16</inkml:trace>
  <inkml:trace contextRef="#ctx0" brushRef="#br0" timeOffset="210734.9965">4992 8063 2442 0,'0'0'198'0,"0"0"-58"0,0 0-47 0,0 0-27 0,0 0-5 0,0 0 9 16,0 0-4-16,0 0-1 0,0 0-7 0,0 0-7 16,127-12-1-16,-98 12-5 0,1 2-8 0,2 2-2 15,-1 0-5-15,0 0-11 0,-2 1 5 0,0-1-4 16,-3 2-5-16,-1 0 8 0,-5 0-11 16,2-1-5-16,-3 1 2 0,-1-1-10 0,-4-2 5 15,0 0 2-15,1-1-4 0,-4-1 5 0,-1 1-2 16,2-2-3-16,-2 0 1 0,2-4-2 15,2-1-12-15,-3-2-19 0,1-2-23 0,2-2-46 16,0-2-58-16,-2-4-115 0,-1-2-314 0,0 4-576 16,-4 4-133-16</inkml:trace>
  <inkml:trace contextRef="#ctx0" brushRef="#br0" timeOffset="211021.531">5580 7656 2614 0,'0'0'168'0,"0"0"-2"0,0 0-16 0,0 0-11 16,0 0-22-16,0 0-17 0,0 0-18 0,0 0-20 16,0 0-16-16,0 0-13 0,0 0-15 0,0 0-5 15,0 0-5-15,0 0-5 0,-36-35 3 0,42 39 3 16,0 2-2-16,3 3 2 0,0 3 0 16,1 3-3-16,1 3 7 0,-3 4-2 0,-1 2 0 15,-1 3 2-15,3 3-1 0,-6 1-4 0,3 0 0 16,-5 4-2-16,2-2-1 0,-1 1 9 0,-2 3-7 15,1-1-2-15,1-2 0 0,-1 0-12 16,0-3 9-16,-1-6-1 0,1 2-2 16,1-3 10-16,0-2-8 0,2-2 0 15,-3-4 0-15,0-3-5 0,1-2-2 0,0-3-3 16,2-3-13-16,-3-3-16 0,0 0-17 0,1-2-26 0,3 0-36 16,-2-3-57-16,6-4-141 0,-6-1-603 0,1 2-776 15</inkml:trace>
  <inkml:trace contextRef="#ctx0" brushRef="#br0" timeOffset="212152.9666">7239 7168 1179 0,'0'0'216'0,"0"0"7"15,0 0-17-15,0 0-20 0,0 0-19 16,0 0-17-16,0 0-23 0,0 0-19 0,0 0-19 16,0 0-19-16,-129-79-12 0,109 76-12 0,0 3-5 15,-3-1-4-15,-1 1-3 0,-3 0-1 16,-3 0-1-16,-1 0-2 0,1-1-2 0,-1 2 1 16,2 0 1-16,-1 2 0 0,-1 1 0 0,0-1-5 15,0 3-2-15,0 1-2 0,0 1-6 0,1 1-2 31,0 0-1-31,-1 3-4 0,3 1 2 0,4 1-1 0,-2 2-3 16,3 2 2-16,0 0-5 0,3 1 1 16,0 1 2-16,1 3 1 0,1 0-4 0,3 0 3 0,-2 0-2 0,2 1 0 15,1 1 5-15,0 0-3 0,-1 1 1 16,1 5 3-16,-3-2-7 0,2 1 5 0,-3 1-1 16,0 1-1-16,4 1 8 0,-3 0-5 0,3 4 1 15,-3 1 0-15,4 3-1 0,-3-2-1 0,4 0 2 16,0 2-1-16,2-1-2 0,0 1 1 15,0-2-4-15,2 1-1 0,4 2 2 0,-1-2 0 16,2 1 0-16,3-2 0 0,-1 0-3 0,2 0 1 16,-1-3 1-16,0-1-1 15,5-4 3-15,1-1-1 0,3-1-4 16,0 3 1-16,1-1-3 0,-1 0 3 0,2-1 1 0,0 0 1 0,2-2 1 16,-1 1-4-16,4 0-1 0,0-1-2 0,-1 1 2 0,5-2 2 15,1 1 2-15,-1-2 0 0,3 3-4 16,1-4 0-16,0-1 2 0,-1 1 0 15,4-2 7-15,0 0-6 16,0-1-1-16,4 0 2 0,-1-3-6 16,3-2 6-16,2-1 3 15,-3-1 1-15,7-1 3 0,-4 0-6 0,4-2 0 0,0-1-2 0,2-1-3 0,0 0 8 0,0-2 0 0,4-2 3 16,0-1-3-16,4 0-1 0,-4-2 1 16,4-1 0-16,0-2 8 0,2 0-7 0,0 0-2 15,0-5-2-15,1-2-11 0,2-1 9 0,2 0 2 16,-4-2 2-16,2 2 4 0,3-4-9 0,-5 0 0 15,1 1-2-15,2-2-1 0,-3-1 5 16,-1 1-1-16,0-1 2 0,-2-3-1 16,-2 1-1-16,1-4 5 0,-4 1 1 0,4-2 9 0,-6-1-5 0,1-1-3 15,2 0-1-15,-5-4-7 0,-1 1 10 16,-4-2 2-16,1-3 1 0,-2-1 2 16,-4-6-6-16,-1-2-2 0,-4-5-2 15,1-3 1-15,-5-4-2 0,-1 0 0 0,-5-6-1 0,2-1-4 0,-5 0 3 16,0-2 1-1,-3 5 1-15,-1 2 2 0,-2 5-5 0,-4 4-1 0,-1 0 0 0,-1 7-1 16,-1-1-1-16,-7 3 1 0,0 1 1 16,-1 0-3-16,-2 2 4 0,-1 0 0 0,-3 0-1 15,-1 1 3-15,-4-3-3 0,0 0 0 0,-4 0 0 0,-3-3-2 16,-3-1 2-16,-1-3 0 16,-1 1 0-16,-6-3 0 0,4 3-3 15,-7-4 1-15,0 2-3 0,-3 0 4 0,-1 3 2 0,-5 4-1 16,2 1-1-16,-4 6-5 15,0 4-1-15,-3 1 2 16,-4 5 1-16,-3 1 1 0,-4 3 0 0,1 3-1 0,-5 2 2 16,-1 2 2-16,0 1-3 0,-2 6 1 0,2 1-1 15,0 0-6-15,-1 1 6 0,3 6 0 16,5 2-1-16,3 3 4 0,3-1-5 0,8 3-5 0,7 1-13 16,5 2-16-16,10-2-12 0,6 1-17 0,8 0-29 0,1 2-41 15,7 2-77-15,4 1-153 0,0-6-666 0,2-5-657 0</inkml:trace>
  <inkml:trace contextRef="#ctx0" brushRef="#br0" timeOffset="212642.9042">7070 7078 2191 0,'0'0'113'15,"0"0"15"-15,0 0 24 0,0 0 6 0,0 0 12 16,0 0-3-16,0 0-21 0,0 0-31 0,0 0-36 16,0 0-29-16,0 0-23 0,0 0-13 15,0 0-8-15,0 0 2 0,30-32 6 16,-30 52 5-16,-2 3 5 0,0 5 0 0,0 6-5 0,-3 1-2 15,4 3 0-15,-1 5 1 0,-4 1 2 0,3 6-3 16,-4 3-4-16,2 1-2 16,-3 5-6-16,-1 0 3 15,-1 6 2-15,-2 2-2 0,-2 3 4 0,-1 6-7 0,2 2-1 0,-4 0 0 16,4 2-4 0,-4-4 5-16,5 2-1 15,-5-2-1-15,4-3 0 0,2-1 0 0,-4-3 0 0,3-6 2 16,2 0 1-16,4-7-3 0,-2-2-2 0,0-5 0 15,3-3-4-15,-1-5 4 0,4-4 1 0,0-2 0 0,0-2 1 0,0-4-2 16,2-3-3-16,2-3 0 0,-2-6 2 0,0-3 1 0,0-2-1 16,0-3 2-16,0-3-5 0,0-1 1 0,0-3 2 15,0-1-4-15,0 1-3 0,0-2-10 16,0 0-11-16,0 0-19 0,0 0-21 0,0-5-34 16,0-2-59-16,2-3-118 0,-1 2-387 0,0 1-611 15</inkml:trace>
  <inkml:trace contextRef="#ctx0" brushRef="#br0" timeOffset="213062.6645">7842 7141 2068 0,'0'0'1121'0,"0"0"-1082"0,0 0-3 0,0 0 5 16,0 0 5-16,0 0 8 0,0 0 0 0,0 0-8 16,0 0-17-16,0 0-6 0,0 0 0 15,0 0 4-15,0 0 5 0,0 62-6 0,5-31-3 0,-3 6-2 16,0 2-5-16,4 7 7 0,-4 0 0 16,-1 6 0-16,-1 1 0 0,0 5-6 0,0 4-2 15,-3 1 0-15,-4 7 3 16,-1 4-3-16,-4 3 0 0,1 4-5 15,-3 1-5-15,-2 1 2 0,-2 2-1 0,3-5-2 0,-3-1 2 16,-1-2-3-16,0-5-1 0,4-2-4 0,-2-3 6 16,3-5-1-16,-3-3-2 0,5-7 2 15,-1-5-7-15,-1-3 4 0,4-2 2 16,4-4 0-16,-2-4 2 0,0-4-4 16,4-6-1-16,-3-4-2 0,5-6-1 15,-3-3 4-15,4-5 0 0,0-2-1 0,1-4-9 0,0 0-13 16,0-2-22-16,-1-5-32 0,1-4-36 0,0-4-58 0,-2-3-122 0,1 3-445 15,-3 4-978 1</inkml:trace>
  <inkml:trace contextRef="#ctx0" brushRef="#br0" timeOffset="213572.0691">6062 8256 1628 0,'0'0'366'0,"0"0"-276"16,0 0 35-16,0 0 22 0,0 0 12 0,0 0-5 15,0 0-31-15,0 0-21 0,0 0-22 16,0 0-15-16,0 0-16 0,0 0-9 0,0 0-7 16,0 0-3-16,7-40 2 0,4 40 3 15,1 0 1-15,6 0-1 0,3 0 2 0,4-1-2 16,11 1-1-16,1-1-1 0,9-2-7 16,4 1 2-16,7 0-1 0,7-2 1 15,7 0 2-15,5-3-4 16,10 0-3-16,5-2-4 0,4 1-4 0,4-2 0 0,3 1-3 15,1-1 3-15,-1 0-2 0,-1 2 2 0,2-4-1 0,-2-1-4 16,-1-1-1-16,-5 1-2 0,0-2-1 0,-8 1 0 16,-4 0-3-16,-5 0 0 0,-6 1-4 0,-9 0 3 15,-5 1 0-15,-8 1 3 0,-8 0 1 16,-9 4-2-16,-5 1 0 0,-11 1-1 0,-6 2 2 0,-8 1 8 16,-2 2 5-16,-1 0 4 15,-1-1-2-15,-4 0-10 0,-8-1-3 0,1-1-6 0,-4 2 2 16,-1 0-2-16,-1 0-4 0,5 1-8 15,0-1-15-15,3 1-21 0,0 0-27 0,-4 0-41 0,4-1-80 16,-3 1-266-16,3 0-737 0,2 0-535 0</inkml:trace>
  <inkml:trace contextRef="#ctx0" brushRef="#br0" timeOffset="214197.3411">6677 7380 1001 0,'0'0'421'0,"0"0"-133"0,0 0-32 0,0 0 7 0,0 0-42 15,0 0-44-15,0 0-48 0,0 0-25 16,0 0-19-16,0 0-13 0,0 0-10 0,0 0-14 16,0 0-13-16,-76-32-6 0,68 32-3 0,0 5-3 15,-6 0 3-15,2 5 2 0,-7 0-1 0,1 2 1 16,0 4 0-16,-2 2-2 0,1 3 2 16,-3 2-4-16,2 4-1 0,1 2-2 0,0 3-6 15,2-2 1-15,3 4 0 0,1 0 0 16,-1 2-1-16,5 1-1 0,2 1-4 15,3-2-4-15,4-2 0 0,0-2-2 0,8-2 2 16,3-2-1-16,9-2 3 0,1-5 4 0,8-3 0 16,2-2 3-16,2-5-1 0,6-6-5 0,1-2 1 15,1-3-1-15,0-4 0 0,-1-5-1 0,0-3 1 16,-5-3 0-16,2-1-3 0,-6-1 5 16,-1-1-6-16,-7 1-1 0,-3 2 2 0,-2 2-4 15,-5 1 1-15,1 2-1 0,-10 2 2 0,2 2 2 0,-5 2 1 16,-2-1 2-16,1 3-4 0,0-1-4 0,-6 0-8 15,3 3-16-15,-4 0-23 0,-2 0-36 16,0 2-58-16,3 3-114 0,-1-1-419 0,1 0-696 0</inkml:trace>
  <inkml:trace contextRef="#ctx0" brushRef="#br0" timeOffset="219022.1814">643 6568 1551 0,'0'0'272'0,"0"0"13"0,0 0-28 0,0 0-32 0,0 0-47 0,0 0-30 15,0 0-25-15,0 0-19 0,0 0-20 0,0 0-20 0,0 0-25 0,0 0-24 16,-32-53-7-16,32 53-13 0,0 0-2 0,0 1 4 16,0 4-1-16,3 2 11 0,-1 3 3 0,5 1 1 15,-3 3 2-15,5 3-2 0,-2 3-1 16,-2 2-2-16,2-1-1 0,-1 6-4 0,-1-2 3 16,1 3-1 30,-3 1-3-46,-1 0 6 0,4-1-2 16,-4 1-2-16,-1-3 6 0,4-1-7 0,-2-2 2 0,-2-4 2 0,0 1-9 0,2-4 8 0,0-2 0 16,-1-3-3-16,-1 0 6 0,0-3-4 0,-1-1-1 0,0-1 2 15,1-3 0-15,-1-1-1 0,0 1 0 0,1-3-2 0,-1 1-9 0,0-1-4 0,0 0-18 16,0 0-21-16,0 0-17 0,0 0-48 16,0 0-50-16,0-2-144 0,0-1-389 15,0 2-544-15</inkml:trace>
  <inkml:trace contextRef="#ctx0" brushRef="#br0" timeOffset="219555.9112">754 6541 2118 0,'0'0'135'0,"0"0"-9"0,0 0-14 0,0 0-5 0,0 0-13 15,0 0-12-15,0 0-19 0,0 0-17 16,0 0-13-16,0 0-8 0,0 0-3 0,0 0-11 0,0 0-3 16,0 0-2-16,94-71-5 15,-83 71 3-15,1 2 0 0,2 6 1 0,-2 1 8 0,-2 2-2 16,0 4 0-16,0-1 0 0,-5 6-5 0,3-1 1 16,-5 2-1-16,2 3 3 0,-4-1-1 15,-1 0 3-15,0 0 0 0,1-2-6 16,-3 0-5-16,-3-2-5 0,2-1 1 0,0-2 6 15,1-2 1-15,-3-2 6 0,4-4-2 16,-1 1-3-16,1-2 3 0,0-1-7 0,1-3 0 0,0-1 0 16,0-2-2-16,0 0-2 0,0 0-3 0,0 0-5 15,0 0 1-15,3 0 15 0,0 0 11 0,6 0 12 16,1 0 11-16,5-3-2 0,1-2 0 16,3 0 1-16,2-2-7 0,0 0-6 15,2-2 1-15,1-1-1 0,-3 1 0 16,-1-1-2-16,-5 2-7 0,2 2-6 0,-6 0-2 0,0 0 1 15,-1 3 5-15,-3-1 5 0,-4 3-3 0,-2 0 7 16,0 1 0-16,2 0-1 0,-3 0 3 0,0 0-7 0,0 0-2 16,0 0-1-16,0 0-6 0,0 0 1 15,0 0-1-15,0 0-4 0,0 0 3 16,0 0-2-16,0 0-2 0,0 0 1 0,0 0 2 16,0 0-2-16,0 0 2 0,0 0-1 0,0 0-4 15,0 0 0-15,0 0-9 0,-3 0-13 0,3 0-22 16,0 0-48-16,-1 0-85 0,1 0-248 0,0 0-585 15,0 0-689-15</inkml:trace>
  <inkml:trace contextRef="#ctx0" brushRef="#br0" timeOffset="220668.3946">5278 5592 272 0,'0'0'656'0,"0"0"-273"0,0 0-78 0,0 0-20 0,0 0-26 0,0 0-27 0,0 0-29 0,0 0-41 15,0 0-32-15,0 0-24 0,0 0-21 0,0 0-14 0,0 0-14 16,-34-43-9-16,29 43-10 0,1 0-6 16,-1 0-7-16,2 0-6 0,-6 0-3 15,4 3-7-15,-1 2-3 0,-2 1-1 0,2 2-6 0,-3 0 4 16,3 1 0-16,-2 1-2 0,3-2 0 0,-2 4-1 16,5-1 0-16,-2 1-2 0,2-1-2 15,2-2-5-15,0 0 1 0,4-1 1 0,3 2 1 16,1 0 9-16,3 0 2 15,6-1 2-15,-1 1 4 16,2-2-4-16,0 3-2 0,3-3-3 16,-1-1 0-16,-4 0-1 15,0 0 0-15,0-1-2 0,-3 1 3 0,-1 2-2 0,2-2 0 0,-3 2 3 0,1-1 2 16,-2 1 3-16,-3 0 1 0,-2 1 0 0,0 3-2 0,-1-2 0 16,-4 1-2-16,0-1-1 0,0 1 2 0,-5 0-1 15,0 2 1-15,-4-3 1 0,-2-1-1 16,1 1 1-16,-1-4-1 0,-3 2-2 0,1-3-1 0,0-2-1 0,-2 1-3 15,-1-2 0-15,2 0-2 0,-3-2 3 0,0-1-2 16,3 0 0-16,-2 0-1 0,2-4-3 16,-2 0 2-16,5-1 0 0,0-2 0 0,3-1-2 15,2-1-4-15,2-2-4 0,1 0-4 0,3-4 0 16,2-2 2-16,6-3 4 0,2-2 3 0,3 0 1 16,4-2 3-16,3-1 2 0,0 0 2 15,3-2 3-15,1-1 2 0,0 3 5 0,-3 1 2 16,0-1 0-16,-1 2 2 0,-2 2 0 15,-3 1 2-15,-2 4 2 0,-2 0 3 0,-4 7 0 0,0-1 6 16,-5 3 1-16,-1-1 3 0,-1 2 1 16,0 1-7-16,-1 0 1 0,-3 2-6 0,-3-1-6 0,-2 2 0 15,-1-1-7-15,0 1-1 16,-3 2-2-16,-1 0-4 0,-1 0 3 16,3 0 0-16,-2 0-2 0,-1 0 0 0,1 0-2 15,1 2-3-15,-1 2-4 0,0 2-14 0,0 1-34 16,1 1-76-16,3 0-184 0,3 0-745 15,4-3-676-15</inkml:trace>
  <inkml:trace contextRef="#ctx0" brushRef="#br0" timeOffset="223791.1485">6344 8399 488 0,'0'0'450'0,"0"0"-53"0,0 0-64 16,0 0-37-16,0 0-29 0,0 0-35 0,0 0-29 16,0 0-30-16,0 0-27 0,0 0-20 0,0 0-19 15,0 0-16-15,-9-50-20 0,9 50-20 16,0 0-19-16,0 0-14 0,0 0-7 0,-1 0-9 16,1 2-4-16,-2 1 0 0,1 5 2 15,-2 4 2-15,1 3 6 0,0 2-3 0,1 2 3 0,-2 1-3 16,0 1-2-16,2 1 1 0,0-2-3 15,1 1 0-15,0-3 1 0,0-1-1 0,1-1 1 16,7-4-1-16,-1 0-1 0,0-2 2 0,1-2 0 16,2-1 1-16,1-3 1 0,0-4 3 15,3 0-2-15,-1 0 3 0,-2-7 0 0,1-1 1 16,0-3 2-16,2-1-3 16,-2-1-1-16,-2 1 0 0,0-1-3 0,-2-1 3 0,-1 1 1 0,1 0 0 15,0 0-2-15,-5 1 1 16,1 1-4-16,0 2 1 0,-3 2 3 15,-1 1-2-15,1 1 4 0,-1 3 0 0,0 1-1 16,1 1 5-16,-1-1 2 0,0 1-3 0,0 0 2 0,0 0-9 0,0 0-6 16,0 4-1-16,0 3-3 0,1 4 4 15,-1 4 4-15,0 1 1 0,0 1 0 16,0 2-3-16,2 2-1 0,-2 1-2 0,0 2 3 0,0 1 1 16,0-2 0-16,0 4 2 15,0 0-7-15,2 0-12 16,-1-1-33-16,2-1-74 0,5-1-192 0,-5-7-777 15,3-6-664-15</inkml:trace>
  <inkml:trace contextRef="#ctx0" brushRef="#br0" timeOffset="227475.0235">11653 4352 721 0,'0'0'390'0,"0"0"-89"0,0 0-43 0,0 0-37 0,0 0-37 0,0 0-21 0,0 0-21 0,0 0-25 0,0 0-24 15,0 0-25-15,0 0-18 0,0 0-7 0,-47-72 0 16,42 67 4-16,1 0 4 0,-1 2-3 0,0-1-5 16,0 2-7-16,0 0-9 0,-1-1-3 15,0 2-6-15,-3 1-4 0,1 0-7 0,0 0 0 16,-3 0-2-16,2 0 0 0,-3 0 5 0,1 0-5 15,-1 2 1-15,1 1-1 0,-4-1-2 0,2 0 4 16,-3 1 0-16,-1 0 0 16,0 1 3-16,0 1-2 0,1-2 0 0,-1 1 2 0,2 0-1 15,-3 0 2-15,2 1 0 0,0-2 2 0,1 2-3 16,-3-1-1-16,3 1-2 16,-2 0 1-16,1 1 1 0,0-1-5 15,2 2 1-15,-2 2-1 0,1-2-4 0,0 1 2 0,2 2-1 0,-1-2-1 16,1 2 3-16,2 2-2 15,-1-1 0-15,1 3 0 0,-2 0-1 0,-1 2 1 0,0 0 2 16,1 3-1-16,-1 0-1 0,1-1 0 0,0 2-1 16,-1-2 1-16,3 1 1 0,-1 1-2 0,0 3 1 15,0-3-2-15,-1 3 2 16,3-4 0-16,0-1-1 0,2-1-3 16,0 2-1-16,0-1 0 0,1 4 6 0,-3 3 4 15,2 1-1-15,0-1-2 0,0-1-2 16,0 1 1-16,2-2 1 0,0 0-1 0,2 1 0 0,-2 0-2 0,2 0-3 15,0 0 3-15,1 2 1 0,0-1-1 0,0 1 2 16,-1 1-2-16,3 0 1 16,-1 0 0-16,1 1-2 0,2 0 1 15,-1-2 0-15,0 1 1 0,0 0-2 0,0-2 1 0,1 1 0 16,1 0 1-16,1 0 3 0,2 3-3 0,1-2 0 16,1 3-1-16,0-1-1 15,1 0 2-15,-1 0-1 0,4 1 4 0,2-1-2 0,0 2 1 0,-1-3 1 16,3 2-4-16,2-1 5 0,2-2-3 15,0 0 2-15,2-2 2 0,3 1-3 0,1-1 6 0,1-2 4 16,3 2 2-16,-1-1 4 0,1-3-8 16,2 2 0-16,0-1-1 0,6-1 1 0,-1 0 8 0,3-3 0 15,1 1-2-15,2 1-5 0,0-2-4 16,2 0 3-16,1 1 1 0,-2-2 5 0,3 0-3 16,-1 0-4-16,-3-2-3 0,4 0-7 0,-2 0 7 0,3 1-3 15,-3-2 0-15,4-3 6 0,-3 0-7 16,5-1 3-16,0-2 0 0,-3-2-2 15,4-1-1-15,-2-2 3 0,2-3 1 16,-5 1-6-16,2-1 6 0,-4-3-1 0,-1-3 0 0,0-2 8 16,-2-1-8-16,-3-2-1 0,1-1 0 0,-3-1-8 15,-2-2 8-15,1-1 1 0,0-2 1 0,-3-2 3 0,1-2-4 16,1 3-2-16,0-3 1 16,-1-3 0-16,4 0 1 0,-1-4 2 0,1-2-2 15,-1-2-3-15,-1-3 5 0,-2-1 2 0,0-1 0 0,1-3 6 16,-4 0-7-16,0-1 1 15,-3-4-1-15,-1 0-4 0,0-4 2 0,-3 2 2 0,-2-2-1 16,-4 1 2-16,-2 0-3 16,1 1-1-16,-3-1-1 0,-3 0 2 0,0-1-3 0,-4 1-1 15,-1 4 1-15,-3-1-6 0,-2 5 5 16,0 0 2 0,-1 2-3-16,-5 2 9 0,-5 0-9 0,-1-1 0 0,0 1 0 15,-4-1-5-15,0 2 4 0,-4 1-2 16,-1 2 2-16,-1-1-3 0,-2 4 3 0,-1-3-1 0,-4 2-1 0,0-4 4 15,-2 5-3-15,0-4-1 0,-1 2 2 0,-5 3-5 0,0 0 3 16,-4 0-1-16,-3 3 1 16,0-2 0-16,-6 4-1 0,0-2-1 0,1 5 0 15,-1-1 1-15,2 2 1 0,-3 4 1 0,1-1 1 0,-1 2-2 16,-1 2-1-16,-2-1 1 0,1 3-2 16,-3 2 0-16,0-1 3 0,-2 6-4 0,1 0 2 0,1 3 2 15,0 0-6-15,2 5 3 0,-2 6-1 16,2 1-2-16,0 2 2 0,4 2-3 0,2 2-2 15,3 3-3-15,0 1-6 0,5 3-9 0,1 0-12 16,5 2-17-16,3 3-18 0,2-1-28 16,5-2-43-16,5 3-79 0,6-1-165 0,7-9-532 15,1-5-628-15</inkml:trace>
  <inkml:trace contextRef="#ctx0" brushRef="#br0" timeOffset="227967.1671">11956 4109 1745 0,'0'0'286'0,"0"0"-65"0,0 0-3 15,0 0-45-15,0 0-18 0,0 0-42 0,0 0-45 16,0 0-35-16,0 0-28 0,0 0-22 0,0 0 3 16,0 0 6-16,0 0 8 0,0 0 16 0,-2 41 1 15,4-21 1-15,-2 3 2 0,0 7 2 0,0 2-2 16,0 8 2-16,-2 4 2 0,-1 7-2 16,-2 7 0-16,0 4-2 0,-3 5-7 0,1 3 1 15,1 4 2-15,-2 4-3 16,0 2 6-16,-1 1-3 0,2-1-1 0,1-2 1 0,2-1-6 0,1-6-2 15,1-3-3-15,0-5 0 0,1-1 0 16,0-5 1-16,-2 0 1 16,3-3-4-16,-2-4 3 0,-2 0-1 0,-1-2 1 0,0 0 4 15,0-3 1-15,-4-2 2 0,2 0 2 0,-1-2 0 16,1-3-3-16,-3-3 0 0,2-4-3 16,2-6-2-16,0-3 0 0,1-5-3 15,1-3-4-15,2-6-8 0,-1-1-20 0,2-2-24 0,0-5-33 16,1 0-42-16,0-1-97 0,0-9-345 0,1 2-614 15,0 2-45-15</inkml:trace>
  <inkml:trace contextRef="#ctx0" brushRef="#br0" timeOffset="228309.4323">12599 4343 2061 0,'0'0'551'0,"0"0"-452"16,0 0 14-16,0 0-17 0,0 0 16 0,0 0 22 16,0 0-13-16,47-120-31 0,-47 120-24 0,0 0-32 15,0 0-28-15,0 0-17 0,0 1-19 0,0 4-9 16,0 3 11-16,0 9 11 0,0 5 15 0,2 7 14 16,-1 4-3-16,0 8-2 0,2 4 6 15,0 5 2-15,-3 6 0 0,0 5 2 0,-2 4-8 16,-4 3 3-16,-4 3 4 0,-1 4 0 0,0 3 3 15,-6 3-2-15,3 0-6 0,-3 1-2 0,2-1-3 16,-1-4 1-16,4-6-2 0,-2-4-1 16,3-8 0-16,1-4 2 0,0-5-1 0,3-7-1 15,-1-4 2-15,2-5-4 16,1-5 1-16,0 1 1 0,0-7 0 0,2-2 0 16,1-2 1-16,-1-5 1 0,2 0-1 0,0-2 0 0,0-3-2 15,2-1-9-15,-2-1-12 0,-1-1-31 16,1-1-31-16,-3-2-52 0,1-1-73 0,0-2-183 0,-1 0-643 15,2 0-605-15</inkml:trace>
  <inkml:trace contextRef="#ctx0" brushRef="#br0" timeOffset="228755.3565">10788 5166 1785 0,'0'0'147'0,"0"0"18"15,0 0 45-15,0 0-20 0,0 0-19 16,0 0-58-16,0 0-64 0,0 0-12 0,0 0 7 15,0 0 9-15,0 0 10 0,0 0-5 0,0 0-4 16,0 0-4-16,122-14-1 0,-75 10-1 0,5 1-6 16,8-3-3-16,7 2-8 0,8-3 0 15,8 0-6-15,9-3-1 0,8-1-2 16,6 0-5-16,6-2 0 0,5 3-3 16,1-3-4-16,1 1 0 0,-3 2-2 0,-4-1-3 15,-8 0 1-15,-8 1-1 0,-7-1-1 0,-10 1 1 0,-12 2 1 16,-6 0-4-16,-11 1 2 15,-11 0-1-15,-8 4-1 0,-9-1 4 0,-9 2 1 16,-8 2 7-16,-5 0 6 0,0 0-1 0,-6 0-5 16,-7 0-15-16,-7 0-20 0,-4 0-19 0,-9 0-28 15,-3 0-38-15,0 0-77 0,-4 0-157 0,11-4-585 0,9 3-752 16</inkml:trace>
  <inkml:trace contextRef="#ctx0" brushRef="#br0" timeOffset="229078.0933">11194 4468 2222 0,'0'0'221'0,"0"0"18"0,0 0-51 0,0 0-21 15,0 0-24-15,0 0-38 0,0 0-36 0,0 0-29 16,0 0-29-16,0 0-20 0,0 0-11 0,0 0 2 16,0 0 7-16,0 0 10 0,-14 32 9 15,13-7-2-15,-2 2-2 0,0-2 0 0,2 3-1 0,-1-1 1 16,-1 2 1-16,-2 1-2 0,4-1-2 16,-1-1 3-16,-2-1 0 0,1 0 1 0,2-3 3 15,-2-2 1-15,0-3 0 16,2-2 0-16,-3-2-1 0,2-3-2 0,-2-2-17 15,0-1-11-15,0-3-25 0,1 0-39 0,1-2-45 16,-1-2-84-16,-1-1-144 0,2-1-473 0,1 0-743 0</inkml:trace>
  <inkml:trace contextRef="#ctx0" brushRef="#br0" timeOffset="229475.0467">11030 4502 1455 0,'0'0'316'0,"0"0"-25"0,0 0-102 0,0 0-52 16,0 0-25-16,0 0-22 0,0 0-12 0,0 0-11 0,0 0-12 15,0 0-7-15,130-89-13 0,-101 87-10 16,1 2-7-16,-1 2-5 0,0 3-5 0,0 7-5 16,-3 1-6-16,-1 2 0 0,-3 3 2 0,1 2 3 15,-4 1 2-15,0 1 1 0,-1 2-1 16,-7-3 0-16,0 4 0 0,-4-4-5 0,-3-1 5 15,-2-1 0-15,-2 1 3 0,1-2 7 0,-1 0-4 16,-5-2 3-16,-2 2 2 0,0-2 3 0,-7 0 1 16,2-1-1-16,-5 2 2 0,-1-1-7 15,-2 1 2-15,-2-2 1 0,0 0-2 16,-1-2 4-16,-2-2-3 0,-3-1 1 0,1 0-1 0,-1-1-6 16,0-1 4-16,3-2-3 0,0 0-1 15,2-2 6-15,3 0-4 0,5-1-2 0,-1-3 1 0,3 1-2 16,2-1 0-16,2 0-1 0,3 0 0 15,0 0-4-15,3 0 1 0,1 0-4 0,1 0-22 16,1 0-44-16,0 0-102 0,0 0-113 0,0 2-258 16,0 0-543-16,0 0-102 15</inkml:trace>
  <inkml:trace contextRef="#ctx0" brushRef="#br0" timeOffset="229811.1188">11040 5265 2762 0,'0'0'164'0,"0"0"-33"0,0 0-64 0,0 0-31 16,0 0-3-16,0 0-6 0,0 0-13 0,0 0-7 15,0 0 0-15,0 0 2 0,0 0 8 0,0 0 12 16,0 0-3-16,0 0-2 0,5 122-7 0,-5-98-3 15,0 2 2-15,0 1 2 0,0 1-1 16,0 1 1-16,-2 0-3 0,-1-1-3 0,1-4 2 16,0-3-3-16,0-1 0 0,1-4-2 0,0-5 2 15,1-2-3-15,0-2-4 0,0-1-11 16,0-1-24-16,0-3-36 0,0-2-42 16,0 0-62-16,0-1-98 0,1-3-392 0,0 1-728 0</inkml:trace>
  <inkml:trace contextRef="#ctx0" brushRef="#br0" timeOffset="230162.7917">11120 5287 1957 0,'0'0'335'0,"0"0"-91"0,0 0-84 0,0 0-16 0,0 0-19 0,0 0-29 0,121-63-33 0,-96 62-18 0,1 1-12 0,-2 1-8 0,2 6-8 16,-1 6-4-16,0 2-4 0,-4 2-2 0,-2 4 2 15,-2 2-1-15,-7-2 4 0,-3 2-1 16,-5 0-3-16,-2 5 6 0,-3-1 1 0,-7 4-1 0,-5 0 6 16,-1 0-5-16,-4 1-3 0,2-5 2 0,-1-3-3 15,4-3 2-15,-2-5 0 0,6-5-1 16,0-3 0-16,4-2-2 0,3-2 1 0,1-3-3 16,3 0-3-16,0-1-3 0,0 0-2 15,3 0 0-15,5-1 3 0,6-4 3 0,5-1 3 0,5 0 3 16,5-1-3-16,3-2-1 0,0-1 1 15,-1 0-1-15,0-1 1 0,1 2 0 0,-5 0-1 16,0 1 0-16,-3 1-2 0,-4 1 2 0,0 1-3 16,-6 2-1-16,-3 1-1 0,-5 1-1 0,-2 1 2 15,-2-1 3-15,-2 1 4 0,0 0 2 0,0 0 2 16,0 0-2-16,0 0-3 0,0 0-3 16,0 0-1-16,0 0-1 0,0 0-1 0,0 0-4 15,0 0-7-15,0-2-16 0,-1 1-23 16,1 0-34-16,0-2-61 0,0-1-187 0,0 2-734 0,0-1-653 0</inkml:trace>
  <inkml:trace contextRef="#ctx0" brushRef="#br0" timeOffset="231685.0244">11896 7034 440 0,'0'0'392'0,"0"0"-68"0,0 0-72 0,0 0-11 0,0 0-19 0,0 0-27 16,0 0-28-16,0 0-20 0,0 0-27 0,0 0-19 0,0 0-20 0,0 0-14 16,-50-64-12-16,40 58-6 0,-1 1-2 0,0 2-5 15,-4-1-1-15,0 2-4 16,-4 1-5-16,2-1 0 0,-2 1-2 0,-1 0-3 16,-2 1-3-16,0 0-1 0,-1 0-5 0,-1 0 3 15,-2 0-2-15,1 1-2 0,-2 3 0 16,-2-1-2-16,-2 3-4 0,0 0 1 0,-3 2-4 15,1 0-1-15,-1 0 2 0,2 1-2 0,-2 0 2 0,2 2-1 16,-2 2-2-16,0 0 0 0,2 1 0 16,0 2 0-16,1-1 1 0,-1 0-1 0,5 1 0 15,-1 2 0-15,1-2-3 0,1 4-1 16,0 1-1-16,2 2 0 0,-1 4 1 0,2 0 1 16,-3 4-1-16,0 0 0 0,2 2 0 0,-3 1-1 15,0 1 3-15,1 3-3 0,-2 1 0 0,4 2 1 16,-3-2-7-16,3 1 8 0,0 1-1 0,1-2 1 15,2 0 4-15,0 2-4 0,1 1-1 16,1 0 0-16,-1 1-1 16,5 1 5-16,-2 0 0 0,4-3-1 0,0 0 0 0,3 1-3 15,4 0 0-15,-2-3-1 0,5 2 5 0,2-2-5 16,1-2-1-16,1 0 0 0,1-1-6 16,5-2 7-16,0 3 0 0,0-3 2 0,5 1 0 0,3 1-5 15,-2-2 2-15,5 2-2 0,-2 1 0 16,7-1 2-16,-1 0-2 0,1 0 2 15,5-2 0-15,-2 0-1 0,4-3 3 0,5-2 0 16,-2 0 1-16,5 1 1 16,0-3-1-16,1-3 0 0,3-2 0 0,-1-4 3 0,4 2 2 0,3-6 2 15,1-1-2-15,4-1-1 16,0-3 2-16,3 1-3 0,1-5 6 0,2-3-4 0,2-1 0 16,-1-1-1-16,2 0-3 0,-5 0 3 0,2-3-1 15,-3-5 0-15,-3-1 3 0,1-4-2 16,-3-2-3-16,0-2-2 0,-1-4 3 0,-2-1-1 0,0-3 3 0,-2-4 2 15,2 0-6-15,-2-3 2 0,2-3 0 0,-2 0-1 16,1-3 2-16,-1-2 0 16,-2-2-1-16,-1-5-2 0,2 1-4 0,-4-2 5 0,-1-2-1 15,-4 0 3-15,2-2 3 0,-5-2-6 0,1-2 0 16,0-2 0-16,-5-4-1 0,-1-2 5 16,-3-1-2-16,-4-1 2 0,-1-1 0 15,-4 2-1-15,-1-2 0 16,-5 2-1-16,-5 3 3 0,-1-1-1 0,-7 2-1 0,-1 0-1 0,-6 2-7 15,-3 2 6-15,-7 3 0 0,-5 1 1 16,-1 1 6-16,-5 5-7 0,-4 1-1 0,0 4-3 16,-4 0-5-16,-3 5 5 0,1 3-2 15,-8 5 1-15,1 1-1 16,-7 4 1-16,-1 2 1 0,-6 3 0 0,-2 1 3 0,-3 4-4 0,-2 4 0 0,-3 1-1 16,-3 4-4-16,2 4 8 0,-2 1-1 15,0 0 0-15,3 6 1 0,4 1-15 0,2 4-10 16,4 2-17-16,6 3-27 0,6 5-25 0,5 1-52 15,9 3-84-15,7 3-156 0,8-7-532 16,10-6-665-16</inkml:trace>
  <inkml:trace contextRef="#ctx0" brushRef="#br0" timeOffset="232093.8909">11469 6961 2203 0,'0'0'385'0,"0"0"-274"0,0 0 8 0,0 0-10 15,0 0-23-15,0 0-14 0,0 0-22 0,0 0-25 16,0 0-18-16,0 0-2 0,0 0-1 16,0 0 13-16,0 0 9 0,0 0 6 0,-11 71 5 15,11-33-7-15,-3 5-1 0,-3 5-1 0,-5 5-6 16,-2 7 3-16,-3 2-3 0,0 6-5 0,-3 4-5 15,0 2-2-15,-2 0-1 0,-2 4-1 0,0 0 4 16,-2 1-4-16,-1 4 0 0,1-4-3 0,2 3 1 16,-1-2-2-16,3-2 1 0,0-4 1 15,2-6-3-15,2-4 4 0,0-5-1 0,2-2-2 16,0-6-2-16,5-2-1 0,0-5-1 0,2-2 1 16,-4-4 0-16,5-3 2 0,1-5 0 15,-1 1 1-15,0-2-3 0,3-5 2 0,0-2 0 16,0-5-2-16,2-2 5 0,0-3-6 15,1-3 2-15,0-3-1 0,-1-3-7 0,1-1-5 16,1-2-20-16,0 0-21 0,0 0-36 0,0-2-65 16,4-6-140-16,-1 0-494 0,0 1-863 15</inkml:trace>
  <inkml:trace contextRef="#ctx0" brushRef="#br0" timeOffset="232504.0537">12091 7035 2475 0,'0'0'77'0,"0"0"5"0,0 0 23 16,0 0 13-16,0 0-1 0,71-129-6 0,-59 116-15 16,-3 4-17-16,-1 3-5 0,-3 1-12 15,-2 4-18-15,-2 0-10 0,-1 1-21 0,2 0-7 16,1 5-3-16,1 5 0 0,0 3 3 0,1 3 0 15,-2 5 1-15,1 4-1 0,-3 5 5 0,-1 4 4 16,0 2 1-16,-1 7 5 0,-4 2-3 16,-5 6-1-16,0 3-1 0,-3 7-3 0,-2 5 0 15,0 7-1-15,-3 4-1 0,-1 0-4 0,-2 4 1 16,0 1-1-16,-5 0 1 0,2 1 0 16,-5 1-1-16,0-1-4 0,3-5-1 0,-2-2 0 15,3-3 0-15,0-4 2 16,2-3 1-16,0-4-1 0,-2-2-2 0,3-4 2 0,2-4-2 15,0-5 2-15,-1 0-3 0,4-5 2 0,1-4-2 0,4 0-2 16,1-6 4-16,2-6-3 0,4-2-2 16,0-3-4-16,1-5-16 0,2-2-17 15,-1-4-27-15,2-4-34 0,-1-2-44 0,2-4-71 16,0 0-116-16,0 0-533 0,0-2-774 0</inkml:trace>
  <inkml:trace contextRef="#ctx0" brushRef="#br0" timeOffset="232927.8668">10441 8104 1413 0,'0'0'265'0,"0"0"46"0,0 0-22 16,0 0-81-16,0 0-42 0,0 0-52 0,0 0-34 15,0 0-16-15,0 0 0 0,0 0 7 0,0 0 0 16,0 0-5-16,0 0-2 0,124-46-11 16,-78 42-8-16,3 1-3 0,4 1-7 15,6 0-5-15,2-2-5 0,6 0-4 0,4-2 3 0,8-2-5 16,7-3-2-16,8-1 0 0,3-4-6 15,4 2 2-15,1-2-4 0,1 2 1 0,-3 0-7 16,-2 0 5-16,-3 2-1 0,-3 0-1 0,-5 1 5 0,-3 2-2 16,-12-1 0-16,-5 2 1 31,-10 2-8-31,-7 0 1 0,-9 2 0 16,-9 0-2-16,-6 0 3 0,-9 2-1 0,-5 0 0 15,-6 0 2-15,-3 1 3 0,-3 0-1 0,0 1-5 0,-3 0-8 0,-4-1-25 0,-9 0-24 0,-3 0-42 16,-4-1-65-16,-7 1-114 0,6-1-378 15,8 1-665-15</inkml:trace>
  <inkml:trace contextRef="#ctx0" brushRef="#br0" timeOffset="233367.3514">10833 7297 1993 0,'0'0'258'0,"0"0"-21"0,0 0-80 15,0 0-45-15,0 0-5 0,0 0-12 0,0 0-20 16,0 0-23-16,0 0-22 0,0 0-22 0,0 0-1 16,0 0 9-16,0 0 4 0,0 0 10 15,5 36 1-15,-5-8-10 0,-3 1 1 0,-2 3-4 16,-1 0-4-16,1 0 3 0,0 2-5 0,0-2-1 16,2-3-2-16,1-1-2 0,1-5-2 0,1-1 2 15,0-2-3-15,2-3-3 0,2-1 4 16,2-2-1-1,2-3 1-15,0-3 6 0,4-1-5 0,0-3-1 0,3-2 0 0,3-2-10 16,2-1-4-16,1-6-13 0,3-2-25 0,1 0-34 16,-1-4-50-16,0 0-75 15,-3-3-124-15,-4 0-281 16,-2 5-447-16,-7 2 141 0</inkml:trace>
  <inkml:trace contextRef="#ctx0" brushRef="#br0" timeOffset="233620.293">10719 7211 1426 0,'0'0'465'0,"0"0"-162"0,0 0-50 0,0 0-81 0,0 0-68 16,0 0-31-16,0 0-12 0,0 0 0 0,0 0 1 15,0 0-5-15,0 0-13 0,122-64-6 0,-93 55-8 16,1 0-9-16,-1 2 0 0,4 2-8 15,-5-1-5-15,1 2-2 0,-4 1-4 0,-2 2 1 0,-3 1-1 16,-3 0 0-16,-2 0 0 0,-3 0-1 16,-1 0-6-16,-2 3-15 0,-4-2-22 15,1 3-37-15,-2-2-51 0,-3 3-66 0,1-1-90 0,-2 1-157 16,0-1-328-16,-2-2-487 0</inkml:trace>
  <inkml:trace contextRef="#ctx0" brushRef="#br0" timeOffset="233942.061">10754 7408 1122 0,'0'0'314'0,"0"0"-56"0,0 0-53 0,0 0-38 16,0 0-33-16,0 0-40 0,0 0 5 0,0 0 18 0,0 0 20 16,0 0 19-16,0 0-26 0,0 0-31 15,0 0-23-15,0 0-19 0,116 9-5 16,-88-15-8-16,2-1-12 0,1 0-6 0,0 1-7 15,2 1-6-15,-3-1-4 0,0 2-4 0,-2-1 0 16,-4 2-2-16,-3 0 1 0,-1 1-2 0,-5 1 1 16,-1 0-1-16,-6-1-2 0,-1 2 7 15,-4 0-5-15,-1 0 1 0,-2 0 0 0,0 0-6 16,0 0-1-16,0 0-15 0,0 0-27 0,-2 0-36 16,0 0-44-16,-3 3-78 0,-1 2-137 15,-1-2-340-15,4 1-794 0</inkml:trace>
  <inkml:trace contextRef="#ctx0" brushRef="#br0" timeOffset="234441.3771">10563 8181 2200 0,'0'0'230'0,"0"0"-32"0,0 0-77 15,0 0-38-15,0 0-9 0,0 0-6 16,0 0-21-16,0 0-10 0,0 0 0 0,0 0 0 16,0 0 9-16,0 0-1 0,0 0-12 0,0 0-8 15,34 69-5-15,-29-54-1 0,0 1-2 0,1-2-1 16,1-2-3-16,-3-3-6 0,5-1 0 16,2-2 1-16,0-1 5 0,6-4 3 0,-1-1 2 15,5-1 0-15,2-7-6 0,-1 0 1 16,1-4-1-16,-3 0-4 15,0-2 7-15,-1 0-8 0,-4-2-1 0,0 4 0 16,-3-2-4-16,-2 3 6 0,-3 1 1 16,-2 2 2-16,-1 1-1 0,-2 1 2 0,-1 4 3 0,-1-2 7 0,0 3 8 15,0 1-2-15,0 0-5 0,0 0-11 0,0 1-13 16,0 4 2-16,-2 3 0 0,-3 6 2 16,1 4 5-16,-3 5-6 15,2 1-2-15,-1 2-1 0,0 0-2 16,2 2 5-16,-2-3-2 0,2 1 1 0,1 0-2 0,1 0-10 0,-1 1-32 15,2-2-60-15,1 0-157 16,0-8-664-16,0-5-820 0</inkml:trace>
  <inkml:trace contextRef="#ctx0" brushRef="#br0" timeOffset="235400.1336">7799 5213 0 0,'0'0'0'16,"0"0"0"-16,0 0 0 0,0 0 0 0,0 0 103 0,0 0 269 16,-121 2-49-16,112-2-48 0,3 0-25 15,0 0-17-15,1 0-26 0,0 1-30 0,4-1-36 16,-1 1-28-16,-3 0-24 0,3 1-11 0,-1 0-5 15,-3 0-3-15,3 2 2 0,-4-2-5 0,4 2-5 16,0-2-7-16,-1 0-8 0,2-1-8 16,2 2-7-16,-1-1-5 0,1 1-5 0,0-2-4 15,0-1-4-15,0 1-6 0,0-1-3 0,0 1-3 16,0 1 2-16,1 1 7 0,7 1 13 16,4 0 28-16,5 1 21 0,7-3 7 0,7 1-5 15,5-3-18-15,7 0-17 16,2 0-10-16,7 0-5 0,6 0-9 0,1 1-5 0,5-1 1 15,4 0-9-15,2 0 6 16,2 0-2-16,2 1-4 0,6-1 7 16,1 0-6-16,2-4 4 0,4 0 1 15,-2 0-1-15,4-5 4 0,2 0 1 16,1-1-2-16,1-3 2 0,0-1-2 0,-1 1-3 16,-2-3 1-16,-2 1 2 0,-5 0-6 15,-9 1 1-15,-1-1 0 0,-4-1-7 16,-5 2 7-16,-3 0-1 0,-4 1-3 0,-6 0 8 0,-1 0-8 0,-9 3 1 0,-3-3 0 0,-2 3-3 15,-9 3 3-15,0-1 1 0,-6 4-2 0,-7 0 0 0,-1 2-1 16,-6 0 0-16,-2 1 1 0,-3 0 2 16,-1 1-3-16,-1 0-2 0,0 0-5 0,0 0-17 0,0 0-10 15,0 0-26-15,0 0-27 0,-1 0-23 0,-1 0-12 16,-3 0-20-16,1 2-45 0,-2 0-64 0,-1-1-118 16,-3 1-211-16,4 0-249 0,1-2-82 15</inkml:trace>
  <inkml:trace contextRef="#ctx0" brushRef="#br0" timeOffset="235765.3049">10105 4941 400 0,'0'0'761'0,"0"0"-162"0,0 0-147 0,0 0-127 0,0 0-97 0,0 0-52 0,0 0-46 0,0 0-39 0,0 0-38 15,0 0-34-15,0 0-15 0,0 0-1 0,0 0 4 16,-9-9 11-16,24 20-2 0,0 2-1 0,4 5-4 16,1 0-7-16,0 1 5 0,-2 4 1 0,-2 2-5 15,3 0 6-15,-5 4-1 0,0 0 1 16,-3 3-1-16,-2-1-2 0,-6 6 0 0,-1-3 5 15,-2 2 0-15,-8-1-1 0,-6-3 1 0,0 0-7 16,-6-4-7-16,-3 0-7 0,-3 0-31 0,-4-3-40 16,-3 2-81-16,-5-1-186 0,9-6-622 0,8-6-671 15</inkml:trace>
  <inkml:trace contextRef="#ctx0" brushRef="#br0" timeOffset="236306.3654">8142 7795 393 0,'0'0'611'0,"0"0"-300"0,0 0-69 16,0 0-39-16,0 0-8 0,0 0-1 0,0 0-8 16,0 0-26-16,0 0-36 0,0 0-18 15,0 0-14-15,0 0-6 0,0 0 1 0,0 0-11 16,19-15-8-16,-13 9-9 0,2-2-14 0,2 1-7 15,-2 0-7-15,1-2-6 0,1 1-4 0,0 0 5 16,1-1-8-16,2-1-2 0,0 0-3 16,6 1-5-16,-1-3-2 0,3 0 2 15,0-1-2-15,6-3 0 0,-1 1 4 0,11-5 1 16,-2-2 0-16,4-1 5 0,6-3-3 16,-2-2 1-16,0 1 0 0,6-2-8 0,1 0 5 15,-1-2-1-15,5 2 1 0,-1-3 6 0,5-3-6 16,3 1-2-16,4-7-2 0,4 1-1 0,3-3-1 15,5-1 1-15,-3-1-2 16,4-2-4-16,-3 3 2 0,2-1 0 16,-4 1-2-16,-2 1 7 0,-1 0-3 0,-4 0-2 15,1 1 1-15,-4 2-6 0,-1-1 3 0,1-2 3 0,-2 1-1 0,1 1 1 0,-1-3 0 16,-1 3-2-16,-2-1 1 16,1 1 2-16,-6 3-2 0,3 2 0 15,-4 2-1-15,-4 3 0 0,-1 3-1 0,-3 2 1 16,-4 4-1-16,-3-3 2 0,0 3 0 0,-4 1-1 0,-2-2 2 15,0 4-3-15,-2-1 1 0,-3 3 1 16,-3 1-1-16,-3 4 1 0,-3 0 1 0,-2 1-1 0,-3 4 1 16,-3 2 1-16,-5 2-1 0,0 2 0 0,-4-1 1 15,0 2-2-15,0 0 1 0,0 0 1 0,0 0-4 16,0 0-2-16,-2 0-7 0,-2 0-10 16,-2 3-8-1,-4 0-12-15,-3 0-14 0,-2 2-17 16,-3 3-23-16,1-2-29 0,-1-2-41 0,1 1-70 0,-2 0-129 15,0-2-287-15,7 1-372 0,2-3 144 16</inkml:trace>
  <inkml:trace contextRef="#ctx0" brushRef="#br0" timeOffset="236604.2543">10743 5854 957 0,'0'0'517'0,"0"0"-36"0,0 0-94 0,0 0-81 0,0 0-88 0,0 0-69 15,0 0-47-15,0 0-38 0,0 0-22 0,0 0-11 16,0 0-8-16,0 0-6 0,0 0-3 15,57-29-2-15,-36 29-1 0,2 4 1 0,0 3-3 16,-2 4 0-16,-2 1 1 0,-1 1-5 0,-2 3 1 16,-2 1 1-16,-3 2 0 0,-4 2 2 0,0 1 3 15,-4 3-2-15,-3-1 4 0,0 1 0 0,-3-1-1 16,-8-1 3-16,0-2-2 0,-4-2 0 16,-1-1-2-16,-3 0-4 0,-1-3-10 0,-2 1-16 0,-3-2-21 15,-1-1-37-15,-1 0-50 16,-5-3-82-16,0-1-178 0,5-2-542 0,11-3-674 0</inkml:trace>
  <inkml:trace contextRef="#ctx0" brushRef="#br0" timeOffset="237700.3919">7700 5435 876 0,'0'0'72'0,"0"0"16"15,0 0 64-15,0 0 53 0,0 0 13 0,0 0-18 0,-126-36-18 16,117 30-14-16,-1 2-11 0,2-1-6 0,5 0-23 16,0 3-22-16,-1-2-12 0,3 2-16 15,1-1-9-15,0 2-11 0,0 1-14 16,0 0-8-16,0 0-15 0,0 0-12 0,0 0-9 16,0 0-3-16,5 3 3 0,2 1 3 15,7 1 5-15,0 5-1 0,4 1 0 0,3 4-2 0,3 1 1 16,4 2 2-16,3 1-3 15,0 5-1-15,5 1 0 0,-2 4-2 0,4 2 2 0,4 3 0 0,0 3-2 16,7 3 3-16,1 4 0 0,4 3 7 16,5 3 11-16,3 3-4 0,1 3 4 0,6-1-5 15,0 2-4 1,-2-2 1-16,1-2-2 0,-3 0-3 16,-1-1-5-16,-3-3 2 0,-3 2 0 15,-1-4 3-15,2 0 8 16,-5-1-1-16,3-1 6 0,-4-2-1 0,4 2-6 0,-2-3 1 0,0 1 3 0,0-1-1 15,3 2 8-15,-2-2-3 0,3-2-4 0,-5-2-5 16,-1-1-8-16,-2 0-2 16,-4-2-2-16,0 3 2 0,-4-3-2 15,-1 4 0-15,-2-3-1 0,2 0-2 16,-4 0 2-16,1-1 0 0,-4 0 3 0,3-2 0 0,-5 1 0 0,-2-3 0 0,-3-1-1 0,-1-2 1 0,-3-3 2 16,-3 1-2-16,-3-3-1 0,-1-3-1 15,-3-3-3-15,-2-1 3 0,-2-1 1 16,-1-6 2-16,-1 2 1 0,-4-1-3 0,2 0 1 0,-2-3-2 0,2 0-2 15,-3-1 3-15,-2-1-1 0,5-1 3 16,-4 0-3-16,0 1 0 0,1-3 0 16,0 2-1-16,-1-1 5 0,0 0-5 0,2 0-1 0,0 0 0 15,-2 1-7-15,2-1 7 0,0 1 0 0,-1 1 0 16,3-1 6-16,-2 0-7 0,2 1-1 0,-2-2 0 16,3 1-3-16,-3-2 4 0,2 1-1 15,-3 0 1-15,0 0-4 0,1-1-2 16,-2 0 0-16,-1-1-3 0,2 1 0 15,-3-2-8-15,2 0-7 0,-2 0-6 0,0 0-7 0,0 0 4 16,0 0 1-16,0 0-1 0,-3 0-5 16,-1 0-18-16,-4-5-10 0,-1-1-3 0,-3-1 3 0,-1-2 8 15,-4 0 6-15,-2-1 6 0,-2 0 7 0,-4-1 13 16,-3 2 11-16,-2 1 6 16,-4 1 8-16,-2 2-1 0,2 3 5 0,-5 2 8 15,-1 0 6-15,1 0 20 0,2 3 9 16,3 2 8-16,6 0 5 0,5-1-11 0,7 1-7 0,5-1-9 0,5-2-13 15,5 2-6-15,1 0-6 0,6-1-2 16,6 1-1-16,4-1 10 0,7-1 3 0,5-2 1 0,5 0 8 16,3 0-13-1,0-5-2-15,4-1-4 0,-2-1-9 0,0-1 9 0,-3-1-2 16,1-1 1 0,-5 1 4-16,-2 0-7 0,-5-1 1 15,-4 0-2-15,-3 1 0 0,-5 1 8 0,-3 1-1 0,-4-1 4 16,0 0 0-16,-3-3 0 0,-1 0-1 0,-1 0-3 0,0-1 3 0,0-1-6 0,0-1-2 15,-1-2-3-15,-2-2-3 0,2-1 4 0,1 0-1 16,0 0 1-16,0-2 2 16,3 0-5-16,5 0 1 15,-1 0-2-15,1 0 3 0,1 2-1 0,4 0-2 0,-3 1 1 0,0 2-4 16,-1 3 3-16,0 1 2 0,-2 5-2 0,-2 2 3 0,1 1-7 16,-3 2-4-16,0 1-14 0,0 1-24 0,-1 0-23 15,0 1-36-15,-2 7-42 0,0 2-80 16,0 3-185-16,-2-1-539 15,-2-3-630-15</inkml:trace>
  <inkml:trace contextRef="#ctx0" brushRef="#br0" timeOffset="238362.7249">8600 8375 1786 0,'0'0'657'0,"0"0"-550"0,0 0 18 0,0 0 0 0,0 0-14 16,0 0-9-16,0 0-24 0,0 0-22 15,0 0-20-15,0 0-10 0,0 0-8 0,0 0-4 16,0 0-2-16,0 0 1 0,-68 18 7 0,85-13 10 16,-2-2 9-16,9 2 4 0,1-2-1 0,8-1 1 15,4 0-10-15,4-2-2 0,6 0-3 16,1-3-7-16,6-3 2 0,1 0-3 0,5 0-3 16,3-1-1-16,5 0-2 15,1 3-4-15,5-2-2 0,-2 1 1 0,-1 0-1 16,2 1 1-16,-3-1 2 0,-2-1-5 15,-4 0 1-15,-1 0-3 0,0-1-2 0,-7 0 3 16,1-1-3-16,-6 0 1 0,-7 0-1 0,0 0-2 0,-10 1 1 16,-7 1 3-16,-6 2-1 0,-5 0 1 0,-6 2-1 15,-4-1-1-15,-4 2 3 0,-2 1 5 16,0-1 0-16,0 0-1 16,-7-1-6-16,-3 1-7 0,-1-2-5 0,-2 2-2 0,-4-1-6 0,1 2-3 15,-1-1-10-15,-1 0-6 0,-2-1-9 16,4 1-6-16,-1-1-1 0,1 2 0 0,2-1 4 0,0 1 6 15,0 0 7-15,3-1 10 0,-2-1 7 16,4 2 10-16,0-1 4 0,0-2 1 0,2 2 6 16,3-1 1-16,1 0 7 0,2 1 6 0,1 1 1 0,0-1 2 15,0 1-2-15,1-3-4 0,3 2 2 16,6-1 0-16,0 2 3 0,3-2 1 0,3 2-2 16,-1 0-5-16,2 0-1 0,0 5 0 15,-3 3-2-15,2 1 3 0,-2 2-2 0,1 4 0 0,-3 3 0 16,-2 2-3-1,-3 1 1-15,-1-1 1 0,1-1 0 0,-5 1 0 16,-2 1-2-16,1-3-2 0,-3 2-1 0,-7-1 1 0,0-2 1 0,-2 1 1 16,-7-3 0-16,5-1-3 0,-6 1 0 15,1-3-4-15,-1-1-5 0,-1-2-12 0,2-2-24 16,-1-3-33-16,2-3-61 0,3-1-151 0,4-1-760 0,4-2-674 16</inkml:trace>
  <inkml:trace contextRef="#ctx0" brushRef="#br0" timeOffset="240108.4342">13005 7995 897 0,'0'0'403'0,"0"0"-190"0,0 0 7 0,0 0-5 0,0 0-7 16,0 0-3-16,0 0-31 0,0 0-19 0,-120-3-22 0,117 3-31 0,2 0-29 0,1 0-27 0,0 0-24 0,6 0-2 16,5 2 2-16,2 1 15 0,7-1 11 0,2 0 6 0,3-2 3 0,4 0-7 0,2 0-7 0,5 0-13 15,-2 0-2-15,4-4 0 0,2 1-7 16,4-1 3-16,1 2-11 0,-1 0-2 0,6 1-4 16,-3-1-5-16,-1 2 6 0,3 0-3 15,-7 0 0-15,-1 0 3 16,-1 0-7-16,-2 0 2 0,-6 0-2 0,-2 0 2 15,-7 0 0-15,-4 0-4 0,-1 0-5 0,-8 0-15 16,-4 0-7-16,-1 0-9 0,-4 0-9 0,-1-1-12 0,0-1-35 0,0-3-31 16,0-1-36-16,-5-2-39 0,1 1-15 15,0 0-21-15,-4 0-6 0,-1 0 18 0,0-1 37 16,2 1 56-16,1 0 54 0,-2-1 44 0,2 1 35 0,0 0 39 16,4 0 41-16,-1 2 40 15,0 0 35-15,3 0 7 0,0 2-7 16,0-1-9-16,0 2-26 0,0 0-17 0,4-1-10 0,1 2-9 15,3 1 0-15,1 0-3 0,-1 0-3 0,5 0-10 16,-1 1-8-16,0 5-9 0,5 0-8 16,-5 3-2-16,3 3-9 0,0 0-4 15,-1 3-6-15,1 3-7 0,-2 2 1 0,-2 1-3 0,-1 3 1 16,1 1 1-16,-3 0-7 0,-6 0 0 0,-1-2-3 16,-1 2-1-16,0-4 3 0,-4 0 0 0,-5-1 0 15,-3-1-2-15,-1-2 1 0,-3 1 0 0,-3-2 0 16,0 0 4-16,1-4-3 15,-2-1-3-15,0-4-2 0,2-1-5 0,-2-3-1 0,2-2-7 16,5-1-11-16,-3-1-19 0,7-6-33 0,4-2-53 16,2-5-99-16,3-3-221 0,1 4-587 15,3 3-610-15</inkml:trace>
  <inkml:trace contextRef="#ctx0" brushRef="#br0" timeOffset="241322.6516">16017 6981 246 0,'0'0'381'0,"0"0"-194"0,0 0 44 0,0 0-5 0,0 0 13 0,35-128 4 0,-27 111-22 16,-1-1-21-16,-3 2-22 0,-3-1-36 15,1 3-22-15,-2-1-18 0,0 4-20 16,0 0-4-16,-1-1-9 0,-2 1-8 0,-5 0-10 16,-3 0-13-16,1 0-8 0,-4 0-6 0,-2 3-1 15,-4-1 0-15,0 4-2 0,-5 1-5 16,-3 1-8-16,-4 1-2 0,-5 2-1 0,-2 0 0 16,-2 3 5-16,-1 4-6 15,-7 3-1-15,3-2-1 0,-4 7-6 0,-3 1 8 16,-2 4 1-16,3 3 1 15,0 2 3-15,-1 3-3 0,1 1-1 0,-3 2 1 0,3 2 0 0,1 4-3 0,0 0 1 16,0 2-2-16,3 0-5 0,2 6 6 0,0 1 1 16,3 1 1-16,2 4 3 15,1-1-5-15,-1 3 1 0,7 4-1 16,-2-1 1-16,5 4 0 0,7-3 0 0,3 2 1 16,1-1-1-16,3-1 0 0,4 3 3 0,2-2 0 0,1 0 5 0,3 1-1 15,5 0-2-15,2-3 1 16,0 1-3-16,1-4 3 0,5 0 1 0,2-3 3 0,6 1-3 15,0-2 1-15,5-2-2 0,1 0-4 16,2-4 3-16,6 0-3 0,2 0 0 16,3-4-2-16,6-1-3 15,0-2 5-15,1-2 3 0,5-3 0 0,-2 0 1 0,6-4-5 0,2 0-5 16,7-1-2-16,1-2 3 0,2-4 2 0,4 0 3 0,1-3 2 0,0-3-4 16,6-3 3-16,0-6-1 0,5-4 0 15,-3-1 5-15,7-6-8 0,0-4 2 0,1-3-2 16,0-1-2-16,-1-4 5 0,0 0-3 15,-1-1 1-15,0-5 1 0,1-1-3 16,-2-4 1-16,-1-2-2 0,3-5 1 16,-1-1-2-16,1-4 5 0,-3-1 1 0,-3-2-3 0,-3-1 3 0,-3-1-2 15,-4-3-1-15,-2 1 3 0,-5-2-3 16,-1-2 1-16,-4-1 0 0,-3-3-1 0,-1-1 6 0,-7 0-1 16,-3-3 1-16,-7 0-3 15,-4-4 0-15,-6 2-2 16,-4 1 0-1,-4-3 2-15,-5 1-1 0,-4 1 1 0,-5 0-1 0,0 0-1 0,-6 1 1 0,-7 1-2 16,-4 4 0-16,-5-1 2 0,-5 1-4 0,-4 0 0 0,-2 2-1 16,-6-1-5-16,-5 1 6 0,-2 2 0 0,-5-1 0 15,-2 6 4-15,-4 1-6 0,-4 5-1 0,-1 3-2 0,-7 6-3 16,-4 4 1 0,-3 3-1-16,-5 5-2 0,-7 2 1 0,-3 4-6 15,-1 5-3-15,-4 3-3 0,-3 4-7 0,-1 2-10 16,-1 6-12-16,6 5-17 0,2 6-23 0,6 3-35 15,9 4-71-15,11 4-119 0,9 0-249 0,17-6-448 0,19-6-228 16</inkml:trace>
  <inkml:trace contextRef="#ctx0" brushRef="#br0" timeOffset="241684.4579">15778 6733 2465 0,'0'0'45'0,"0"0"20"16,0 0 20-16,0 0 8 0,0 0-9 0,0 0-18 0,0 0-32 15,0 0-19-15,0 0-10 0,0 0 3 16,0 0 7-16,0 0 6 0,0 0 8 0,0 0 2 16,10 69-1-16,-9-38 1 0,-1 4 1 0,0 3 1 15,0 6 1-15,-6 4 3 0,-4 6 1 0,-4 8 4 16,-2 7-2-16,-9 4 0 0,3 5-8 15,-7 5-8-15,-1 3-2 16,0 3-8-16,0-2-4 0,2 5-1 0,-1-3-2 0,0-1 1 0,0 2 2 16,4-3 1-16,-1-3 1 0,5 0 3 0,-1-7-2 15,2-2 2-15,2-5-2 0,4-5-3 16,-1-7 2-16,3-2-4 0,2-7-3 0,1-3 1 16,1-6-4-16,3-4-2 0,-1-6 6 0,3-7-3 15,1-6 1-15,1-3 0 0,0-5-8 16,1-3-3-16,0-2-15 15,2-4-18-15,2 0-26 0,5-6-39 0,4-6-64 0,4-4-128 0,-5 1-411 16,-3 6-649-16</inkml:trace>
  <inkml:trace contextRef="#ctx0" brushRef="#br0" timeOffset="242075.4791">16651 6791 2934 0,'0'0'116'16,"0"0"-101"-16,0 0 14 0,0 0 22 0,0 0 14 0,0 0 10 15,0 0-1-15,0 0-11 0,0 0-13 16,0 0-11-16,0 0-14 0,0 0-11 0,0 0-7 16,0 0-2-16,112-89 2 0,-107 107 5 0,-2 6 3 15,-2 5 2-15,-1 6-1 0,0 2-6 0,-8 2-1 16,2 4 1-16,-4 2-3 0,-5 1 3 15,1 7 2-15,-5 1 0 0,-2 5 4 16,-3 3 3 0,-2 6-5-16,-4 4-1 15,-1 9 1-15,-2 5-7 0,-3 5 4 0,-1 5-1 16,-4 3 0-16,4 4 5 0,-1-2-7 0,5 1 1 0,1-7-4 16,2-4-4-16,2-8 4 0,1-5-2 0,4-9 0 0,2-5 5 0,2-7-5 0,0-5-1 15,5-4-2-15,1-6-4 16,0-6 6-16,6-8-1 0,-2-5 3 0,2-5-2 0,4-5-9 15,-2-5-10-15,4-4-18 0,0-4-19 0,1 0-33 16,0-3-75-16,0-6-157 0,0-2-657 0,0 2-764 16</inkml:trace>
  <inkml:trace contextRef="#ctx0" brushRef="#br0" timeOffset="242584.7269">14591 7796 2291 0,'0'0'77'0,"0"0"-1"0,0 0 4 16,0 0 17-16,0 0 13 0,0 0 1 0,0 0-19 15,0 0-19-15,0 0-16 0,0 0-21 0,0 0-17 16,0 0-6-16,0 0-3 0,0 0 5 16,-13-27 10-16,30 27 7 0,4 2 4 0,2 1 5 15,7 0-1-15,8 0-1 0,5 1 5 16,9-3-3-16,9-1 2 0,10 0-3 0,10 0-13 0,11-5 0 15,8-3-6-15,9-1-5 0,6-3 3 16,7-1-6-16,2-1 0 16,6 1-3-16,-2-2-3 0,-3 0-1 0,-2-1-1 0,-4 0 0 15,-8-1-3-15,-6 1 3 0,-6 1-2 0,-8 0 0 16,-10 1 6-16,-6 1-6 0,-13 3 0 16,-6-3 0-16,-11 5-8 15,-7 0 6-15,-12 1 0 0,-8 1 2 0,-9 2 9 0,-8 1-3 0,-1 0-3 0,-10 0-6 16,-5 0-23-16,-10 1-19 0,-4-1-32 15,-7 3-42-15,-11 0-84 0,-4 0-201 16,11 0-637 0,12 0-643-16</inkml:trace>
  <inkml:trace contextRef="#ctx0" brushRef="#br0" timeOffset="242936.9256">15086 7093 1800 0,'0'0'568'0,"0"0"-370"0,0 0-28 0,0 0-44 16,0 0-21-16,0 0-31 0,0 0-34 15,0 0-23-15,0 0-10 0,0 0 8 0,0 0 9 16,0 0 10-16,0 0 11 0,0 0-8 0,-21 93-3 0,21-67-3 16,0 4-9-16,0 0 2 0,-3 0-1 15,-3 1-2-15,-2 1 2 0,1-1-4 0,-2 1-4 16,-1-3-3-16,-1 3-2 0,0-4 0 16,-3 0 0-16,2-3 1 0,0-3-4 15,0 0-1-15,0-6-2 0,4-2-7 0,0-2-11 16,-1-3-25-16,2-2-36 0,4-1-52 0,2-3-92 15,0-2-160-15,1-1-549 0,0 0-690 16</inkml:trace>
  <inkml:trace contextRef="#ctx0" brushRef="#br0" timeOffset="243174.5937">14954 7246 2083 0,'0'0'263'0,"0"0"-23"0,0 0-88 0,0 0-24 0,0 0-22 0,0 0-19 0,0 0-10 0,0 0-17 0,0 0-14 16,129-129-10-16,-98 116-9 0,0 0-7 0,1 2-5 15,-1 1-1-15,-1-1-6 0,0 2 0 16,-3 0-1-16,-4 3-2 0,-1 0-4 0,-1 1 2 0,-4-1-3 16,-2 5 2-16,-1-3 0 0,-1 3-2 0,-5 0 2 15,-4-1-4-15,1 2 2 0,-2-2-11 16,-2 2-13-16,-1 0-23 0,1 0-36 0,-1 2-60 15,0 0-87-15,0 0-174 0,0 2-528 0,0-3-584 0</inkml:trace>
  <inkml:trace contextRef="#ctx0" brushRef="#br0" timeOffset="243507.2883">14869 7386 2142 0,'0'0'185'0,"0"0"-2"0,0 0-62 0,0 0-14 16,0 0 12-16,0 0-2 0,0 0-5 16,0 0-7-16,0 0-27 0,0 0-14 0,0 0-14 15,0 0-13-15,146-3-6 0,-115 0-10 0,0-2-1 16,4-2-1-16,-2 2-1 0,0-1-3 0,-2 1-2 16,-1-1-4-16,0 0-3 0,-2 1 0 15,-6 1-1-15,-1-1-2 0,-1 1 3 0,-4 2-5 16,-2-1 0-16,-3 1-1 0,-1 1-2 15,-1-2 2-15,-5 2-1 0,2 1 1 0,-4-1-5 16,3 1-9-16,-3-1-18 0,0 0-27 0,-2-2-43 16,0 2-73-16,1 1-134 0,0 0-281 0,-1 0-520 15,1 0-85-15</inkml:trace>
  <inkml:trace contextRef="#ctx0" brushRef="#br0" timeOffset="246187.0111">14899 7952 1763 0,'0'0'281'0,"0"0"6"0,0 0-87 0,0 0-18 0,0 0-31 16,0 0-39-16,0 0-28 0,0 0-31 15,0 0-21-15,0 0-14 0,0 0-8 0,0 0 3 0,0 0 9 16,0 0 7-16,-6 48 5 15,6-22 3-15,0 2 0 0,0 1-3 0,-4 2-2 0,-1-3-8 16,4 0-6-16,-1-3-3 0,1-1-8 16,0-4 1-16,1-2-1 0,0-4-5 0,4-2 6 15,1-3-5-15,0-4 1 0,3-1 2 16,0-3 0-16,2-1 5 0,3-5 4 0,0-4-2 0,6-5-1 16,2-4-3-16,-2 0-3 0,2-3-2 15,-1 0 3-15,-2 2-1 0,-3-1 0 0,1 3 1 16,-3 1-5-16,-3 2 1 0,-2 3 3 0,-1 1-1 15,-3 3 3-15,-2 4-1 0,-1 1-3 0,-1 2 2 16,0 0-2-16,0 0-1 16,0 0 1-16,0 5-1 0,0 2-3 0,0 5 2 0,-3 3 0 15,2 3 0-15,-2 5 4 0,-2 2-1 16,0 7 1-16,-1-1 2 0,-2 2-4 0,0-1 0 16,2 1 1-16,-2-5-3 15,1 0 3-15,2-1-4 0,2-1-6 16,-2-1-20-16,5-3-44 15,0-3-89-15,0-6-251 16,2-2-752-16,3-7-572 0</inkml:trace>
  <inkml:trace contextRef="#ctx0" brushRef="#br0" timeOffset="247625.0278">20585 4935 190 0,'0'0'542'0,"0"0"-272"16,0 0-28-16,0 0-50 0,0 0 21 15,0 0-2-15,0 0-38 0,-32-119-1 0,27 103-34 16,0 0-32-16,0-1-17 0,1 3-26 0,-2 1 5 0,1 0 3 16,-1 0-4-16,0 3-5 0,-2-2-9 15,-3 4-6-15,2-2-3 0,-1 2-4 16,-2 0-8-16,-1 2-9 0,-2-2-12 0,0 2-5 0,-3 0 1 16,-2 3 2-16,-4-2 1 0,0 0 7 15,1 2-3-15,-1 0-1 16,-3 1 0-16,-2 2-8 15,-2 0 3-15,-1 0-1 0,-5-1 1 0,0 3 1 0,-3 3 0 0,3 1-1 0,-3 0 0 16,0 1 4-16,1 0-4 16,3 2 1-16,1-1-3 0,2 1-5 0,2 2 2 15,-2 0 0-15,-1 2 0 0,0 1 6 16,2 2-5-16,-5 2-1 0,4 0-1 0,-1 4-5 0,0 0 4 0,0 4 2 16,-3 0-1-16,2 5 4 0,-2-1-4 0,1 4 0 15,0 2 0-15,1 1 0 16,-5 6-1-16,2 2 1 15,0 1 2-15,3 0-7 0,1 1 3 16,3-1 2-16,2-1-1 0,1-1 5 0,1-1-4 0,3 0-1 0,3 1 1 0,0-2-4 16,1 1 4-16,5 1-1 15,2-1 0 1,3 1 0-16,3 2-1 0,2-2 2 0,-1 5-2 0,5-1 3 16,1 0-2-16,0 0 0 15,3 0 2-15,4-3-1 0,2 2 2 16,1-3 2-16,6 0-1 0,3 0 2 0,3-1 2 0,5 0 1 0,3-4 3 15,4 2 1-15,2-4-5 0,4-1 3 0,3-4 1 0,6-1 0 0,-2-3 3 0,3-3-6 0,2-2-1 16,2-2 0-16,2-1-1 16,2-3 4-16,2-3-2 0,2-4 0 0,2-2 2 15,1-3-1-15,1-5-1 0,0 1 0 0,0-5 3 0,2-7-7 0,1-1 3 16,-2-4-3-16,3-2-6 0,-1-2 6 0,0-3-1 16,1-2 1-16,-4-2 3 0,0-3-1 15,-3-5-3-15,2-1 3 0,-2-6-3 16,1-4 1-16,-1-3-1 15,2-7-1-15,-1-1 1 0,-2-4 1 0,-1-6 5 0,-1-1-1 0,-6-5 1 0,2-2-1 16,-7-3 0 0,-3 3-1-16,-3-1-2 15,-5 0 1-15,0 2-6 0,-7-2-2 0,-2 2 2 0,-7 1 0 16,-3-1 4-16,-7 5 3 0,-4 1-4 16,-7 4-1-16,0 6-2 0,-9 2-2 0,-5 5 0 0,-7 3 1 0,-6 4-2 15,-3 4 5-15,-6 3-3 0,-4 5-1 0,-8 2-2 0,-7 1-3 16,-7 3-2-16,-10 2-1 0,-3 4 2 0,-8 0-3 15,-6 5 5-15,-1 4 1 0,0 5 1 16,-1 6 2-16,0 1-8 0,2 8-8 16,5 7-11-16,3 4-24 0,7 5-27 0,4 4-31 0,7 4-49 15,8 2-91-15,6 1-226 0,17-6-551 16,10-10-581-16</inkml:trace>
  <inkml:trace contextRef="#ctx0" brushRef="#br0" timeOffset="247949.9184">20015 4617 2806 0,'0'0'78'0,"0"0"4"0,0 0 6 15,0 0-24-15,0 0-24 0,0 0-20 0,0 0-21 16,0 0-14-16,0 0-2 0,0 0 4 15,0 0 13-15,0 0 11 0,0 0 2 0,0 0 4 16,-25 141-4-16,11-90 6 0,-2 10 3 0,-6 5 1 16,-5 11 1-16,-3 7-3 0,-3 5-2 0,-3 6-4 15,0 1 0-15,0 2-2 0,-1 1-5 16,4 0 0-16,2-1 1 0,1-1-1 0,4-4-2 16,3-7 1-16,2-3-1 0,4-7 1 0,-1-7 0 15,2-2 3-15,1-9 3 0,0-2-1 0,3-10 0 16,2-6-1-16,1-6-5 0,3-8-1 15,0-4-1-15,4-6-4 0,1-4-4 16,1-4-26-16,0-5-39 0,0-2-51 0,3-1-101 16,4-5-210-16,-1-2-610 0,-1 0-539 0</inkml:trace>
  <inkml:trace contextRef="#ctx0" brushRef="#br0" timeOffset="248316.367">20715 4661 2618 0,'0'0'64'0,"0"0"7"0,0 0 33 0,0 0 29 0,0 0-8 0,0 0-4 0,0 0-26 16,0 0-31-16,0 0-24 0,0 0-21 15,0 0-21-15,0 0-23 0,0 0-1 0,0 0 9 0,85-59 8 16,-86 87 20-16,-2 3 1 0,-4 8-5 15,0 8 2-15,-6 5 2 0,-1 8 0 0,-5 5 0 16,0 3-1-16,-6 6-3 0,0 4-1 16,-1-1 1-16,1 4-2 0,3-2 1 0,-3-1-5 0,2 1 2 15,1-1 3-15,0-1 0 0,-1-3 6 16,2-5-5-16,1-5-2 0,2-5 0 0,-1-7-3 16,2-3 3-16,-2-5 3 0,3-5-1 15,-3 0-1-15,1-3 3 0,2-4 0 0,-1 2-5 16,0-5-4-16,3-3-31 15,0-5-29-15,1-2-33 0,1-5-58 0,1-4-72 0,-1-3-162 0,4-2-516 16,0-3-698-16</inkml:trace>
  <inkml:trace contextRef="#ctx0" brushRef="#br0" timeOffset="248732.2634">19009 5722 2467 0,'0'0'43'0,"0"0"52"0,0 0 40 16,0 0 22-16,0 0-7 0,0 0-29 0,0 0-48 0,0 0-41 15,0 0-20-15,0 0-7 0,0 0-5 0,0 0 18 16,0 0-1-16,-42-40 6 0,64 39 5 15,0 0-5-15,7 1 0 0,6-1 2 0,6-3 3 16,4 0 0-16,7-2 3 0,8-3-2 0,8-1-3 16,7-2-2-16,10-1-7 0,5-1-3 0,9 1-2 15,3 1-3-15,4-3-4 0,4 1 0 16,5 0-2-16,3-1-1 0,2 0 3 0,-3 2-1 16,-5-1 1-16,-6 0-6 0,-9 3 4 15,-6-1-1-15,-9 2-1 0,-8 0 2 0,-11 1 1 16,-5-2-1-16,-12 3 3 0,-7 0 2 0,-9 1-4 15,-11 3 0-15,-7 3-1 0,-4-1-5 16,-7 2 6-16,-1 0-1 0,0 0-3 16,0 0 0-16,-1 0-18 0,-7 2-6 15,-4 3-2-15,-6 6-26 0,-4 0-36 0,-7 1-77 0,1-1-164 16,5-2-518-16,9-4-844 0</inkml:trace>
  <inkml:trace contextRef="#ctx0" brushRef="#br0" timeOffset="249334.3702">19590 4937 1026 0,'0'0'381'0,"0"0"-14"0,0 0-64 0,0 0-14 0,0 0-41 16,0 0-63-16,0 0-45 0,0 0-34 0,0 0-21 16,0 0-18-16,0 0-27 0,0 0-19 15,0 0-13-15,0 0-8 0,-87-30 2 0,64 46 5 16,0 3 0-16,1 5 2 0,-2 2-3 0,3 3 1 0,-3 0 0 16,4 3 3-16,4-1-2 0,0-3-4 15,6-2-1-15,3-3-5 0,5-4 4 0,2 0 1 16,0-4 2-1,6-1 4-15,2-4 0 0,1-1 1 0,2-1 3 0,-1-3 3 16,1-3 6-16,2-2 6 0,-1 1 4 0,3-6 1 16,0-4-3-16,2 1-4 0,-1-3-9 0,2 0-1 0,-2 0-6 15,-1 1-2-15,-4 1 0 16,-1 2-4-16,-1 3 0 0,-7 1 1 0,1 2-2 0,-3 1 0 16,0 0-1-16,0 0-4 0,0 0-7 0,0 4-6 15,0 5 2-15,0 4 4 0,0 6 6 16,0 3 3-16,-3 3 1 0,-1 1 1 15,-4 1-1-15,0 2 1 0,-3 0-4 0,-1 2-17 0,-3 4-29 16,-3-2-47-16,1 2-72 0,-4-2-106 0,1 0-235 16,5-8-554-16,5-10-371 0</inkml:trace>
  <inkml:trace contextRef="#ctx0" brushRef="#br0" timeOffset="249709.7908">19105 5693 2420 0,'0'0'230'0,"0"0"-88"0,0 0-83 15,0 0-21-15,0 0-17 0,0 0 0 0,0 0 5 16,0 0-6-16,0 0-6 0,0 0 8 0,0 0-2 16,-48 134 1-16,48-113-1 0,0-1-10 0,0 1-4 15,3-3 4-15,4-2 3 0,3-1 10 16,4-4 2-16,0-1 9 0,3-3 6 0,4-6 2 15,0-1 2-15,4-4-5 0,-1-4-7 16,1-2-6-16,-3-4 1 0,-1-2 1 0,0-2 4 16,-2 0 5-16,0 0-11 0,-2-1 4 0,-2 4-4 15,-3-1-10-15,-3 4 9 0,-2 1-4 0,-2 4 5 16,-4 2 14-16,0 2-5 0,-1 3-5 16,0 0-9-16,0 0-14 0,0 0-5 0,0 0-7 15,-2 4-8-15,-5 7 3 0,-1 1 1 0,-7 8 3 16,0 1 9-16,-3 5 3 0,2 0-7 15,-1 4 1-15,1 3-2 0,1 3-13 0,-2 5-19 0,4-3-32 16,0 3-98-16,2-3-178 16,4-10-732-16,3-9-676 0</inkml:trace>
  <inkml:trace contextRef="#ctx0" brushRef="#br0" timeOffset="250836.0935">13425 5049 296 0,'0'0'256'0,"0"0"-21"0,0 0 54 16,0 0 30-16,0 0-20 0,0 0-35 0,0 0-77 0,0 0-81 0,0 0-78 0,0 0-50 15,0 0-38-15,-41-2 16 0,46 4 28 0,5 3 39 16,2 0 46-16,5-1-2 0,1 3-9 0,2-3-4 15,5 1-6-15,3 0-8 0,2 0-4 0,2-1-9 16,1 0-5-16,6 1-4 0,3-3 2 16,2 2 13-16,7-3 7 0,4-1 6 15,6 0-1-15,3 0-8 0,8 0-10 16,7 1 9-16,3-1 4 0,10-1-1 16,8-4 4-16,6 3-8 15,2-3-14-15,5 0-5 0,5 2-2 0,-1 1-7 0,4 0 8 0,1 1 3 0,-2 1-1 16,1 0 4-16,1 0 3 0,0 1 0 0,1-1 1 15,0 1-1-15,0-1-4 0,0 0 0 0,-1 1-1 16,-3-1-5-16,0 3 1 0,-5 0 2 0,-1-1 3 16,-1 1 13-16,-1-1-6 0,-2 0-6 0,1-2-4 15,-4 2-10-15,2 1 0 0,-5-2-2 16,-1 1 0-16,-2-1-2 0,-5-1 2 16,0 0 0-16,-4 2-1 0,-3-2 6 0,-4-2-6 0,-4 0-2 15,-8 1 3-15,-4-3-6 16,-7 2 9-16,0-2 4 0,-2-1-3 0,-6 1 1 0,-5-1-6 0,-7 2-3 15,-8 0 1-15,-6 0-2 0,-7 1 3 16,-5-1 3-16,-5 3 0 0,-2-2-5 16,-5 2 5-16,-3 0 0 0,0-1 0 0,0 1 10 15,0 0-8-15,0 0-1 0,0 0-2 0,0 0-6 16,0 0 5-16,0 0-3 0,0 0-1 0,0 0 2 0,1-1-9 16,3-1-4-16,1 1-42 0,6-1-9 15,3 0-9-15,1-1 2 0,1 2 43 0,-1 0 6 16,0 1 19-16,-3-1-7 0,0 1-39 0,-3 0-69 15,-2 0-137-15,-3 0-184 0,-1-1-206 0,-2 1-245 16,-1 0-72 0</inkml:trace>
  <inkml:trace contextRef="#ctx0" brushRef="#br0" timeOffset="251210.3952">18632 4913 1661 0,'0'0'356'0,"0"0"-48"0,0 0-86 0,0 0-55 0,0 0-66 16,0 0-35-16,0 0-19 0,0 0-10 15,0 0-9-15,0 0-12 0,0 0 2 0,0 0 9 0,133 23 1 16,-110-6 0-16,0 0-8 0,-1 4-13 16,-4-1-7-16,-1 3 0 0,-2 3 12 0,0 0 5 15,-5 2 3-15,-4 3 2 0,-4 1-6 0,-2 1 0 16,-8 5-3-16,-5-2 3 0,-5 0-5 0,-6 2-5 16,-5 0-10-16,-4 1-22 0,-4 1-25 0,0 0-86 15,-5-3-146-15,9-9-394 0,13-8-953 0</inkml:trace>
  <inkml:trace contextRef="#ctx0" brushRef="#br0" timeOffset="251691.9907">17582 7190 1954 0,'0'0'123'0,"0"0"14"0,0 0-30 0,0 0 11 15,0 0-1-15,0 0-12 0,0 0-23 0,0 0-20 16,0 0-12-16,0 0-4 0,0 0 3 16,0 0 1-16,0 0 15 0,0 0-4 0,-18 0 4 15,18 0-2-15,0 0-14 0,1 0-3 16,-1 0-6-16,0 0-9 0,1 0 2 0,5-1-7 0,-2-2 0 15,6-3 0-15,6-2-4 0,2-1-3 16,7-3-7-16,4 0-2 0,4-3-4 16,2 0-2-16,4-3 1 0,5 1 2 0,3-4 4 0,5 0 2 15,4-2 1-15,6-2-1 0,2-1 0 0,5-2-2 16,2 0-1-16,0-2-2 0,-1 1-3 16,0-1 2-16,-2-2-4 0,0 1 0 0,-1 1 5 15,-2 1-4-15,0 2 0 0,-2 1 0 16,-1-1-6-16,-1 4 4 0,-5-2 1 15,-2 2-2-15,-5 3 4 0,-4 0-3 0,-5 4-3 16,-3-1 2-16,-3 2-3 0,-4 1 1 0,-1 1 3 16,-3 1-1-16,-2 3 1 0,-5 1 0 0,-2 0-1 15,-2 1 1-15,-3 3 3 0,-4-1-4 0,-2 1 1 16,1 1-1-16,-4 2-2 0,-2 0 2 0,0 1 1 16,-1 0 1-16,0 0 4 0,0 0-3 0,0 0-1 15,0 0-1-15,0-2-2 0,0 2-4 16,0 0-5-16,-1-1-13 0,0 1-24 15,-2-2-42-15,-1 0-53 0,-3-2-86 0,0 2-163 0,-2 0-474 16,4 1-787-16</inkml:trace>
  <inkml:trace contextRef="#ctx0" brushRef="#br0" timeOffset="252027.7119">18979 6244 2590 0,'0'0'139'0,"0"0"-30"16,0 0-70-16,0 0 1 0,0 0 11 0,0 0 9 15,0 0 0-15,0 0-11 0,127 6-10 16,-100 1-11-16,1 3-12 0,-4 3-4 0,0-1-4 16,-3 5 1-16,-1 0 6 0,-2 3 4 0,-2 1 1 15,-1 3 1-15,-4 0-3 0,-3 0-7 0,-2 2 0 16,-4-2 2-16,-2 3-4 0,-5-1 8 15,-7 2 3-15,-2-1-5 0,-5 0 3 0,-3-1-19 16,-2 1-39-16,-3-4-91 0,-8 2-298 0,10-7-810 16,8-8-377-16</inkml:trace>
  <inkml:trace contextRef="#ctx0" brushRef="#br0" timeOffset="264487.9496">3222 4863 0 0,'0'0'0'0,"0"0"155"0,0 0 180 0,0 0-33 16,0 0-12-16,0 0-40 0,0 0-21 16,0 0-12-16,0 0-20 0,0 0-26 0,0 0-21 15,0 0-14-15,-14-15-19 0,14 13-10 0,0-1-14 16,0 1-3-16,0 0-7 0,0-1-8 0,-1 2-4 15,1 0-10-15,0-1-2 0,0 2-7 16,0 0-9-16,0 0-10 0,0 0-10 0,0 0-5 16,0 0-7-16,0 0-4 0,0 0-2 0,0 0-6 15,0 0-3-15,0 2 1 0,0-2-5 0,0 1 2 16,0-1-1-16,0 0-2 0,0 0 0 0,0 1 1 16,0 0 4-16,1 3 4 0,2 0 3 15,-1-1 0-15,0 1-1 0,0-1-2 16,1-1-1-16,0 2 1 0,0-2 0 0,-1 1 0 0,0 1 3 15,1 0-2-15,-1 1 1 0,1 0 0 0,-1 0 0 16,1 1 2-16,-1-2-1 0,-1-1-1 16,3 0-2-16,0 1 2 0,-2 0-1 15,0 0 0-15,2 0 4 0,-2 1-4 0,0 0 2 0,2-1 2 16,1 1 1-16,-2 2 2 0,2-2-4 0,-2-2 1 16,-2 2-2-16,2-3-1 0,0 2 0 15,-2-3-2-15,0 2-2 16,-1-3 3-16,1 1 0 15,0-1-2-15,-1 2 4 0,3-2-3 0,0 1-1 0,-2 0 2 0,0 0-4 0,0-1 4 16,0 1 0-16,-1-1-1 0,0 0 1 16,0 0-1-16,0 0-1 0,2 0 1 0,-2 0 1 0,1 0-1 15,2 0 2-15,0 0 2 0,0 0 2 0,3 1 8 16,0-1 1 0,0 0 2-16,3 0 2 15,-1 0-5-15,-1-2 0 0,3 0 0 0,1-2-3 0,-1-2 5 0,4-1 2 0,-2-1-5 16,1 0 2-16,3-2-4 0,-2-1-4 15,2-1 5-15,-2-2-1 0,1 1 1 0,-2 0 0 0,1 0-1 16,1-2 1-16,0-2-2 0,1-1 0 0,-1 1-3 16,2-1 0-16,0-2 1 0,0 0-2 15,0 1 2-15,-1-1-2 0,-1 1-2 16,2-1 1-16,-2 2-1 16,1 1 0-16,-3 0-1 0,1-1 0 0,-1 3 2 0,-2 0-1 0,-2 1-1 15,-1 4-1-15,-2 0 0 0,0 4 0 0,-3 0 1 16,0 2 2-16,-1 0 2 0,0 2-3 0,0-1-1 0,0 2 0 15,-2 0-2-15,2 0 3 0,-2 1-1 16,0 0 2-16,0 0-1 0,0 0-1 0,0 0 0 16,0 0-2-16,0 0 1 0,0 0 1 0,0 0-1 15,0 0-1-15,0 0 1 0,0 0-1 0,0 0 0 16,0 0 1-16,0 0 3 0,0 0-2 0,0 0-2 16,0 0 0-16,0 0-2 0,0 0 3 15,0 0-2-15,0 0 0 0,0 0-2 16,0 0 1-16,0 0 1 0,0 0 0 0,0 0 0 15,0 0 3-15,0 0-4 0,0 0-1 0,0 0-1 16,0 0-8-16,-2 0-3 0,2 0-8 0,0 0-13 0,-2 0-15 16,2 1-26-16,-1-1-36 0,0 0-56 15,-1 2-94-15,1 1-66 0,0 3-301 16,0-1-436-16,-1-1-11 0</inkml:trace>
  <inkml:trace contextRef="#ctx0" brushRef="#br0" timeOffset="265380.9658">3151 5118 635 0,'0'0'430'0,"0"0"-74"0,0 0-63 0,0 0-28 16,0 0-46-16,0 0-39 0,0 0-35 16,0 0-28-16,0 0-15 0,0 0-8 0,0 0-13 15,0 0-11-15,0 0-14 0,0 0-12 16,-4-21-7-16,4 21-8 0,0 0-9 0,0 0-8 16,0 0-3-16,0 1-4 0,0-1 0 0,0 0 1 15,1 2-4-15,-1-2-1 0,2 2-2 0,-1-2 4 16,1 3 8-16,4 1 9 0,0 1 6 0,2 2 1 15,1 0-7-15,1 0-6 0,-3 0 0 16,3-1-2-16,-2 3 0 0,0 0 1 0,-1-2-3 16,0 1-1-16,0 1 1 0,1-1-2 15,-3-1 0-15,1 3-1 0,-1-3-3 16,0 1-1-16,1 0-1 0,0 1-1 0,0-1 5 0,0 3 2 16,0-1 2-16,2 0 1 0,-4 0 0 15,5-1-2-15,-4-1-3 0,1-1 1 0,-1-3-4 0,0 2 0 16,-1-1 0-16,0-2-3 0,-1 0 3 15,0 0 0-15,2 0-2 16,-3-2 5-16,5 1-2 0,-4-2 1 0,1 2 2 16,2-1-1-16,0-1 4 0,0 0 3 0,3 0 2 0,-1-1 5 15,2-4 1-15,4-3 2 0,0-1 1 0,1-4-2 0,4-6-4 16,2-2-2-16,2-4-2 16,3-4-5-16,2-4 2 0,3-4 1 15,5-6-2-15,-1-3 3 0,3-2-5 0,1-2-2 0,0 0 0 16,-1 0-3-16,-3 4 3 0,-1 6-1 0,-3 2 3 0,-5 6 6 15,-3 4-3-15,-4 2 1 16,-2 5-1-16,-5 3 1 0,-1 4 0 16,-2 2 1-16,-4 5 0 0,-2 3-6 0,-1 1 6 15,-2 2 0-15,0 1-1 0,0 0 2 0,0 0-7 0,0 0-2 0,0 0-3 16,0 0-3-16,0 0 5 0,0 0-2 16,0 0 0-16,0 0-2 0,0 0 1 0,0 1-1 15,0-1 1-15,0 0 5 0,0 0-4 16,0 0-1-16,0 0-1 0,0 2-4 0,0-2 2 15,0 0 1-15,0 0-1 0,0 0 4 0,0 0-4 16,0 0-2-16,0 1 2 0,0-1-1 16,0 0-1-16,0 0-2 0,0 0-1 0,-2 0-7 0,2 0 0 15,0 0-5-15,-1 0-3 0,1 0-1 0,0 0-12 16,-2 0-9-16,2 0-13 0,-2 0-21 16,1 0-25-16,-1 0-79 0,-2 1-178 0,0 0-673 15,1-1-680-15</inkml:trace>
  <inkml:trace contextRef="#ctx0" brushRef="#br0" timeOffset="276169.5954">1312 9871 1936 0,'0'0'404'0,"0"0"-202"0,0 0-11 0,0 0-9 0,0 0-24 16,0 0-27-16,0 0-36 0,0 0-21 16,0 0-23-16,0 0-20 0,0 0-7 0,0 0-9 15,-10 0-1-15,10 0-3 0,0 0-2 0,0 0-2 16,0 0-1-16,0 0 1 0,0 0-3 0,0 0 2 16,0 0 1-16,0 0-4 0,0 0 6 15,0 0-7-15,1 0-2 0,-1 0 6 0,1 0-6 16,0 0 6-16,0 0 0 0,7 0 1 0,1 0 11 15,6 0-10-15,11 0 7 0,4 0-1 16,10-1-5-16,2 0 9 0,2-3-6 0,5 2 3 16,2-1-8-16,-3-2 2 0,3 1 1 15,-1 0-6-15,0-1 7 0,-1 1-4 0,-3-1-1 16,2 1 1-16,-6-1-4 0,0 0 1 16,-3 1 0-16,-5 1 0 0,-4 1 2 15,-2 0-1-15,-8 1 2 16,0 0-4-16,-8 0-1 0,-1 1 0 0,-3 0-2 0,-5 0 3 0,0 0-4 0,-1 0 4 15,-2 0 2-15,0 0-5 0,0 0 8 0,0 0-3 0,0 0-3 16,0 0 6-16,0 0-6 0,0 0 0 16,0 0 1-16,0-2-1 0,0 2 1 15,0 0 2-15,0 0-1 0,0 0-3 16,0-1 3-16,0 1-3 0,0 0-1 16,0 0 0-16,0 0-12 0,-2 0-7 0,1 0-14 0,-1 0-27 0,1 0-20 15,-5 0-20-15,-2 4-43 0,-7 1-69 16,1 2-140-16,-3-1-460 0,7-2-750 15</inkml:trace>
  <inkml:trace contextRef="#ctx0" brushRef="#br0" timeOffset="276610.5996">1762 9781 2267 0,'0'0'254'0,"0"0"-31"0,0 0-47 0,0 0-24 0,0 0-20 16,0 0-15-16,0 0-36 0,0 0-31 0,0 0-26 16,0 0-15-16,0 0-4 0,0 0-7 0,0 0-5 15,0-6-5-15,0 9-7 0,0 4 11 0,0 1 10 16,1 4 5-16,0 1 8 0,1 2-9 16,1 3 1-16,-2 4 1 0,1-2 0 0,-2 3 3 0,1 3-4 15,-1 1-1-15,0 4 2 0,0 1-1 16,1 2 0-16,-1-1 0 0,0 0 0 0,1-3 1 15,-1 0-2-15,2-1 1 0,0-3-2 0,0 1 1 16,-1-3 8-16,0 2 5 0,-1-4 5 16,1-2-1-16,0-3-10 0,-1-1-6 0,0-4-3 15,0-2 1-15,0-3 1 0,0 1 1 0,0-4-3 16,0 0-3-16,0-1 2 0,0-2 1 16,0-1 3-16,0 0 5 0,0 0 0 0,0 0 1 15,0 0 0-15,0 0-1 0,0 0 7 0,0 0 2 16,0 0-1-16,0 0-4 0,0 0-5 15,0 0-4-15,0-1-2 0,0 0-7 0,0-1-10 16,0 2-19-16,-1 0-29 0,0 0-42 0,-1 0-88 16,-4 0-179-16,4-1-728 15,-1 0-631-15</inkml:trace>
  <inkml:trace contextRef="#ctx0" brushRef="#br0" timeOffset="277731.031">2149 10169 3006 0,'0'0'81'0,"0"0"-27"0,0 0-21 0,0 0 2 0,0 0 2 16,0 0-6-16,0 0-27 0,0 0-18 15,0 0-4-15,0 0 7 0,0 0 20 0,0 0 12 16,0 0 5-16,0 0-4 0,30 100-2 0,-26-81-1 15,-2-2-6-15,-1 2 1 0,-1-1-6 0,0 1 2 16,0 2 1-16,1-1-4 0,-2-2 8 0,-4-1-2 16,3-3-1-16,2-2 0 0,-2-3-10 15,1-1 1-15,0-1-3 0,-1 2 3 0,-1-4 0 16,2-2-1-16,1 0 4 0,0-2-1 0,0-1 7 16,0 0 9-16,0 0 9 0,0 0 15 0,0 0-3 15,0 0 2-15,-1-1 0 0,1-1-8 16,-1 0 9-16,0-1 1 0,-3-7-16 15,-1 0-9-15,-2-3-17 0,0-3-8 0,-1 0 6 0,1 0 2 16,1 0 1-16,2-1-1 0,-2-3-4 16,2 2-10-16,2-2 10 0,0 0-2 15,0 1 4-15,1-3 4 0,1-1-11 16,0 2 3-16,4-2-1 0,-1 3-4 16,5 0 9-16,-2-1-3 0,0 3-3 0,4 0 1 15,5 0-7-15,1 0 3 0,3 1 0 16,3-1 4-16,-3 3-1 0,5 2-4 0,-2 2 0 0,-2 2 1 15,-3 3 2-15,1 1 5 0,-3 1 0 0,1 0-1 0,-4 3-1 16,1 1-5-16,-2 0-7 0,-2 3-1 0,-3 1 2 16,3 6-1-16,-6 1 7 0,3 2 4 15,-3 1-1-15,-2 2 4 0,-1 0-5 0,2 1 3 0,-5 0-1 16,0 3-1-16,-4-2 0 16,-3-2-6-16,3 2 6 0,-5-2 1 0,0-2 9 0,-1 2 3 15,-5-1-5-15,5-2-1 0,-3-1-2 16,5-3-2-16,2-3 3 15,4 1-2-15,-2-4 0 0,4 1-1 0,0-3 3 0,1-1 2 0,2 0 1 16,0 0 10-16,0 0 0 0,0 0 6 0,0 0 0 16,0 0-9-16,0 0 8 0,0-1-4 0,0-3-6 0,-1-3-3 15,4 1-11-15,1-3-4 0,-1 0-2 16,4 0-1-16,-1 2 1 0,2-1-1 16,4 1 4-16,4 0-1 0,-3 1 4 0,6 0-1 15,-2 2 4-15,-3 1 8 0,4 1-9 0,0-1 1 16,1 2 0-16,0 1-6 0,1 0 7 15,-2 0 0-15,-1 4-3 0,-4 0-4 16,-3 1-6-16,0 5 0 0,1-1 1 0,1 2 6 16,-2 1 6-16,1 2 2 0,-3 0-1 15,1 2-2-15,0 0 1 0,-7 1 3 0,1 0 0 0,-3 0 2 0,0 0-3 16,0 0-3-16,-5 1 2 16,-4-2-3-16,0 1 3 0,-1-2 0 15,-1 0 1-15,1-1-3 0,-2 0 1 0,-4 2 0 0,1-2-1 0,-5 1 5 16,-2-2 0-16,-2-1 1 15,1-2-2-15,0 0-1 0,-2 0 1 16,1-4 2-16,1 1 2 0,0-2 1 0,2-1-3 0,4-1-2 0,-1 0-1 16,-1-2 3-16,6 0 5 0,-1-1 5 15,1 0 6-15,3-3-5 0,2-2 1 0,-2 1-4 16,2-1 0-16,0 0 6 0,0-1 0 0,2 0 3 16,2 1 0-16,3-1-8 0,-1 1 7 0,-1 0 1 0,0 1 0 15,2 0-22-15,1 2 0 0,0 1 0 16,0 0 0-16,0 1 0 0,0 0 0 15,0 0 0-15,0 0 0 0,0 0 0 0,0 0 0 0,0 0 0 16,0 0 0-16,0 0 0 0,0 0 0 0,0 0 0 16,0 0 0-16,0 0 0 0,0 0 0 0,0 0 0 15,0 0 0-15,0 0 0 0,0 0 0 16,0 0 0-16,0 0 0 0,0 0 0 16,0 0 0-16,0 0 0 0,0 0 0 0,0 0 0 0,0 0 0 15,0 0 0-15,0 0 0 0,0 0 0 16,0 0 0-16,0 0 0 0,0 0 0 0,0 0 0 15,0 0 0-15,0 0 0 0,0 0 0 0,0 0 0 16,0 0 0-16,0 0 0 0,0 0-44 16,0 0-83-16,3 0-67 0,1 2-360 0,-1-1-713 15,-2 0-530-15</inkml:trace>
  <inkml:trace contextRef="#ctx0" brushRef="#br0" timeOffset="298177.6041">5609 5109 0 0,'0'0'0'0,"0"0"0"0,0 0 0 0,0 0 0 16,0 0 0-16,0 0 0 0,0 0 0 0,0 0 0 15,0 0 0-15,0 0 0 0,0 0 0 0,0 0 0 16,-3 0 0-16,3 0 0 0,0 1 0 0,0 0 0 15,0 1 0-15,0-1 0 0,0 1 0 16,0 0 0-16,0 0 0 0</inkml:trace>
  <inkml:trace contextRef="#ctx0" brushRef="#br0" timeOffset="306552.3375">3093 9868 882 0,'0'0'244'0,"0"0"-33"0,0 0-4 0,0 0 12 0,0 0-15 0,0 0-16 0,0 0-14 0,0 0-16 0,0 0-30 0,0 0-23 0,0 0-22 0,-34-11-11 0,34 11-1 16,-2 0-3-16,2 0-1 0,0 0-6 16,0 0-7-16,0 0-7 0,0 0-7 15,0 0-2-15,0 0-10 0,0 0-5 0,0 0-6 0,0 0-9 16,0 0 3-16,0 0-4 0,0 0 0 0,0 0 1 16,0 0-7-16,0 0-1 0,0 0-2 0,0 0-2 15,0 0 3-15,0 0-3 0,2 0 2 16,-1 0-4-16,1 0 1 0,3 1 3 0,0 2 2 15,3-1 11-15,2 2-4 0,4 0 5 0,2 1 2 16,2-2-5-16,3 1 7 16,1-1-2-16,1 1-2 0,-1 0-1 15,6 1-5-15,-4-1-2 0,4 1 0 0,1-1 2 0,-2 1 2 16,1 0-1-16,1 1-1 0,0-2-6 16,-1 1 3-16,0 0 1 0,-1-2 1 0,0 2 5 15,-1-2-8-15,1 1-4 0,1 1-2 0,0 0 0 16,0-1 3-16,2 3 6 15,-2-4 2-15,0 2 3 0,-4-1-5 0,2 1-1 0,-4 1-2 0,-1-2 0 0,-2 1 2 0,0-3-2 16,-2 2 0-16,-1-1-6 0,-1 1 4 16,0-2 1-16,-1 2 1 0,-3-2 5 15,-1 0-6-15,0 1-1 0,-3-2 0 0,-2 1-4 0,-1-1 6 16,-2 1 2-16,0-2 0 0,-2 1 0 16,1-1-5-16,-1 0 1 0,0 0 0 15,0 0 2-15,0 1 2 0,0-1-3 0,0 0 2 16,0 0-6-16,0 0 6 0,0 0 2 0,0 0 2 0,-1 0 6 15,1 0-7-15,-2 0-4 16,2 0-3-16,0 0-2 0,0 0 4 0,0 0 1 0,-1 0 1 16,-1 0-3-16,-2 0 0 0,-2 2 1 15,-4-1 1 1,-1 2-1-16,-2-1 0 0,-1 2-1 0,1-2-1 0,-1 2-3 0,0 2 4 0,-2-1 2 16,1 0 1-16,-2 2 5 15,2 0-9-15,-3 0-1 0,0 0-1 16,-2 0 3-16,-1 1 3 0,2-1 1 0,-1 0 1 0,0 0-6 0,1 0-1 15,1 1 3-15,-1-2 0 16,-1 3 0-16,1-2 1 0,1-1-3 0,-1 2-1 16,1-1 2-16,1 1-2 0,-3 1 3 0,1-2 1 0,-2 2 1 0,-1-2-4 15,1 2 0-15,-3 0 0 0,-2 0 1 16,0 2 1-16,0-3 0 0,0 0 2 0,1-2-4 0,-2 1 2 16,2 1 1-16,1-2-1 0,1-1 4 15,3 0-2-15,2-1-2 0,4 1 0 16,-1-1-4-16,2 0 4 0,2-1-1 0,3 1 4 15,2-2-2-15,-1-1-1 0,2 1-1 0,0-1-2 16,4-1 5-16,0 1-2 0,0-1-1 0,1 0 2 16,0 0-4-16,0 0 3 0,0 0 2 15,0 0 0-15,0 0 1 0,0 0-2 0,0 0-2 0,0 0-1 16,0 0 0-16,0 0 1 0,0 0 2 16,0 0-1-16,0 0-6 0,1 0-8 0,0-1-16 15,0 0-31-15,6-1-26 0,-1-1-59 16,4 2-103-16,5-3-240 0,-4 1-570 0,-3 2-537 15</inkml:trace>
  <inkml:trace contextRef="#ctx0" brushRef="#br0" timeOffset="307084.4435">4070 10226 1962 0,'0'0'393'0,"0"0"-201"0,0 0-44 16,0 0-12-16,0 0-8 0,0 0-14 0,0 0-22 15,0 0-27-15,0 0-21 0,0 0-12 0,0 0-7 16,0 0-4-16,0 0-6 0,0 0-5 0,-35 2-3 16,23 1-1-16,-2-1 1 0,0 1 1 15,-1 1 0-15,2 2 1 0,-3-1-2 0,3 2-1 0,-2 0-1 16,0 1 0-16,-4 0 3 0,2 3 0 15,-4-3 1-15,-1 4-1 0,0 0-2 0,-2 1-3 16,-3 5-2 0,-1-1 3-16,-3 1-2 0,0 2 1 0,0 0 0 15,-1 0-3-15,-1 1 3 0,0 0 1 16,-2-1-1-16,1-1 2 0,-2 0-2 0,2-1 2 0,2-3 1 0,2 1 4 16,0-4 1-16,3-1 4 0,4-2 2 0,3-1-3 15,4-1 5-15,3-2-4 0,1 1-1 16,2 0 1-16,0-2-2 0,0-1-3 0,6 0 1 0,-3-1-6 15,6-1 2-15,0-1-1 0,0 0-2 0,1 0 1 16,-1 0-3-16,1 0-4 0,0 0 1 16,0 0 2-16,0 0-3 0,0 2 5 0,0-2-2 15,0 0-1-15,0 0 2 0,0 0-2 16,0 0-1-16,0 0 5 0,0 0-5 0,0 0 0 16,0 0 2-16,0 0-6 0,0 0 0 15,0 0-13-15,2-2-28 0,0 1-36 0,6-3-53 16,1 0-143-16,-3 0-662 31,1 1-764-31</inkml:trace>
  <inkml:trace contextRef="#ctx0" brushRef="#br0" timeOffset="307731.4572">4375 9799 1491 0,'0'0'233'0,"0"0"9"0,0 0-20 16,0 0-21-16,0 0-37 0,0 0-23 16,0 0-24-16,0 0-19 0,0 0-19 0,0 0-15 0,0 0-15 15,0 0-9-15,0 0-10 0,0 0-4 0,-40-14-2 16,40 14-2-16,0 0 0 0,0 0-4 16,0 0 3-16,0 0-4 0,0 0 0 15,0 0-2-15,0 0-9 0,2 0 4 0,3 0 7 0,3 2 9 16,3 0 9-16,1 2 1 0,6-1-4 15,3 1-5-15,4-1-3 16,4 1 1-16,2-1-5 16,1-1-1-16,3 1-2 0,2-2-5 0,2-1-2 15,1 1-1-15,1-1 0 0,1 1-1 16,2-1 0-16,-4 0 0 0,2-2-5 0,-5-1 4 0,1 1 0 0,-3-1-1 0,-2 0 2 16,-3 0-5-16,0 1 1 0,-5-1-1 0,-4 1-1 0,-3 1 2 15,-3-1 3-15,-4 0 0 16,-5 1-3-16,0 1 2 0,-5 0-1 0,-1 0-1 15,0 0 6-15,0 0-3 0,0 0 0 0,-1 0-2 0,0 0-6 16,1 0 4-16,-2 0-2 0,2 0-1 0,-1 0 2 16,-1 0-8-16,1 0-8 0,-2 0-14 15,-3 1-17-15,-1 3-31 0,-1-1-37 0,-2 2-64 16,1-1-124-16,2 0-388 0,2-3-585 0</inkml:trace>
  <inkml:trace contextRef="#ctx0" brushRef="#br0" timeOffset="308122.3025">4833 9860 2213 0,'0'0'284'0,"0"0"-106"0,0 0-41 0,0 0-16 16,0 0-10-16,0 0-14 0,0 0-24 0,0 0-25 15,0 0-20-15,0 0 1 0,0 0 1 16,0 0 12-16,0 0-3 0,1 45-5 0,-2-32 0 15,0 4-6-15,-2 0 0 0,1 2-1 0,-3 2-4 16,-1 3 1-16,2 2-6 0,-5 2-1 0,0 1-5 16,-2 2-4-16,0 1-1 0,0 0-2 15,-3 0 2-15,1-3-1 0,2-2-1 0,4-3 1 0,-1-1-4 16,2-3 3-16,0-4-3 0,1-1 0 0,3-2 3 16,-1-3-5-16,0 0 2 0,1-2-2 15,1 0-2-15,1 0 2 0,0-1-4 0,0 0-12 16,0-1-24-16,0-2-35 0,0-1-62 0,1-2-106 15,1-1-302-15,0 0-644 0,-1 0-297 0</inkml:trace>
  <inkml:trace contextRef="#ctx0" brushRef="#br0" timeOffset="308732.9955">5285 10085 1875 0,'0'0'869'0,"0"0"-717"16,0 0-30-16,0 0-20 0,0 0-8 0,0 0-17 16,0 0-13-16,0 0-16 0,0 0-12 0,0 0-3 15,0 0-11-15,0 0 4 0,0 0-1 0,0 0-3 16,40 88 3-16,-40-69 0 0,-5 4-5 0,0-1-1 16,-2 2-6-16,-1 0-7 0,-1-1-1 15,-1 0-1-15,1 3 3 0,1-2-2 0,-2-1 0 16,0-1-2-16,3-2 0 0,-1-3-1 0,1-4 1 15,2-2 3-15,1-1-4 0,0-4-1 16,3-2 0-16,1-3-1 0,0 1 2 0,0-1 4 16,0-1 6-16,0 0 2 0,0 0 4 0,0 0 3 15,0-4-6-15,0-4-2 0,0-5-6 0,2-1-5 16,2-2 2-16,1-3-5 0,3 0-2 16,0-3 3-16,2-1-2 0,4-3 2 15,-2-2 2-15,5-1-2 0,-3 0-2 0,4-1 4 0,0-1-2 16,0 3 1-1,-2-1 3-15,3 3-3 16,0-1-1-16,-3 5 1 0,1-2-4 0,0 4 6 0,-2 3-4 0,1 0 3 16,-2 5 3-16,0-1-7 0,0 3 7 0,-3 1-3 15,-1 2 0-15,0 1 4 0,0 2-6 0,-4 1 3 0,-1 2-3 16,3 1 1-16,-5 0 2 0,4 0 1 0,-3 3 2 16,3 1-3-16,0 4-1 15,-2 2-2-15,2 0-1 0,-3 3 4 0,3 1-1 0,-4 3 0 0,4 0 0 16,-5 1-4-16,-1 1 6 0,2 2-2 15,-2 1 1-15,-1 1 3 0,0 2-4 0,0-2-1 16,-4-1 0-16,2 2 0 0,-5-2 3 0,5-1-2 16,0 3 2-16,-4-5-4 0,3 1-1 15,1-4 2-15,-1 1-1 16,-1-3 3-16,2 0 2 0,-3 0-3 16,1-3 0-16,3 0-5 0,-3-1-1 0,3-1 6 0,-2-1 0 0,2 0 3 15,1-2-3-15,1 0-4 0,-1-2 0 0,0-1 1 0,0 0 4 16,0-1-3-16,0 1 1 15,0-1-2-15,1 0-6 0,1-2 0 0,-1 0-6 0,0 0-2 16,-1 0-4-16,2 0-19 0,-1-4-16 0,-1 0-29 16,1-1-45-16,0-1-62 0,-1-1-157 15,0 1-544-15,-1 2-602 16</inkml:trace>
  <inkml:trace contextRef="#ctx0" brushRef="#br0" timeOffset="309185.1918">5247 10271 897 0,'0'0'574'0,"0"0"-258"0,0 0-39 0,0 0-4 16,0 0-35-16,0 0-34 0,0 0-42 0,0 0-37 15,0 0-27-15,0 0-26 0,0 0-18 0,0 0-6 16,0 0-11-16,0 0 4 0,-19-13 0 0,28 13 3 16,2 0-3-16,0 0-2 0,2 0-3 15,4 0-7-15,-2 0 4 0,1 0-3 0,3 0 2 16,3 0 3-16,-2-3-11 0,3-1 0 16,4 0-10-16,3 1-11 0,0-1 10 15,-2 0-3-15,1 2 2 16,-2-1 2-16,-2 0-9 15,-2-2 0-15,-3 0-1 0,-1 1 0 0,-1 1 2 0,-2 0-1 0,-1 1-2 16,-3 1-6-16,-1 0 6 0,-6 0-1 16,3 1 3-16,-6 0 8 0,-1 0-12 0,-1 0 1 15,0 0-1-15,0 0-3 0,0 0 7 0,0 0 1 0,0 0-1 0,0 0-1 16,0 0-2-16,0 0-3 0,0 0 0 0,0 0 6 16,0 0-3-16,0 0 0 0,0 0-1 0,0 0-7 15,0 0 6-15,0-2 1 0,0 2 0 0,0 0 0 16,0-1-17-16,0 1-23 0,0-1-27 15,0 0-63-15,0 0-113 0,0-2-525 0,0 2-836 16</inkml:trace>
  <inkml:trace contextRef="#ctx0" brushRef="#br0" timeOffset="310878.4575">6182 10207 717 0,'0'0'430'0,"0"0"-19"0,0 0-43 0,0 0-67 0,0 0-51 0,0 0-48 0,0 0-37 0,0 0-31 16,0 0-24-16,0 0-25 0,0 0-20 15,0 0-13-15,-28-21-13 0,28 21-4 0,0 0-8 16,0 0-7-16,0 0-4 0,0 0-3 0,0 0 2 16,0 1-2-16,0-1 2 0,0 0-6 15,0 0-2-15,0 0-3 0,5 0 4 0,2 2 10 0,6-1 3 16,3 1 5-16,9-2 1 0,3 1-7 15,5-1 3-15,3 0-1 16,2 0-3-16,0-1 0 16,2-1-8-16,-2-2-2 15,1 2-1-15,2-1-1 0,-2 0 2 0,-3 0-1 16,-1 0-1-16,-4 0-3 0,-2 1 0 0,-5 1 0 16,-1 0 0-16,-7-1 4 15,-4 2-4-15,-4 0-4 0,-2 0 1 0,-4 0 0 0,-2 0 5 0,0 0 6 0,0 0 2 0,0 0 2 0,0 0-1 0,0 0-3 16,0 0-2-16,0 0-4 15,-1-1 1-15,0 1-3 0,-3-1-2 0,2 1-10 16,-1-1-5-16,-3-1-11 0,3 2-19 0,-5 0-26 0,4 0-47 16,-3 0-68-16,-2 0-129 0,0-1-362 15,4 1-556-15,-2 0 8 0</inkml:trace>
  <inkml:trace contextRef="#ctx0" brushRef="#br0" timeOffset="311483.8802">6522 9915 272 0,'0'0'366'0,"0"0"-90"15,0 0 22-15,0 0-18 0,0 0-16 0,0 0-16 16,0 0-37-16,0 0-24 0,0 0-33 0,0 0-20 15,0 0-20-15,0 0-12 0,0 0-9 16,0 0-12-16,-2-46-5 0,2 45-12 0,0-2-7 16,0 2-5-16,0 1-5 0,0 0 0 0,0-1-2 15,0 1-3-15,0 0-8 0,0 0-8 16,0 0-2-16,0 0-5 0,0 0-2 0,0 0-3 16,0 0-8-16,0 0-3 0,0 0-4 0,0 0 2 15,0 0 0-15,0 2 1 0,0 2 3 0,0 2-4 16,1 1 1-16,-1 1-2 0,0 2 1 15,0 0 2-15,0 3 1 0,0 1 1 0,-2 1-4 16,0 1 4 0,-2 2 3-16,0 1-2 0,2 0 4 0,-2 3-4 0,0-1-2 0,3 2-2 15,-3 1 1-15,-1 1 0 0,3 2 2 16,-5-1 1-16,4 2-1 0,-3-1-2 16,3 2-2-16,2-2-2 0,0-2 5 0,-2-2-3 0,1-1 2 15,1 1-1 1,1-2-2-16,-1-2 3 0,1 0 0 0,1-3 0 0,-1-1 1 0,0-2-3 15,0-2 0-15,0 0 0 0,0-4-2 0,0 0 2 16,0 0 2-16,0-3 0 0,0-2-1 0,0-1 2 16,0 0-4-16,0 0 0 15,0 1 4-15,0-2-3 0,0 0 2 16,0 0 0-16,0 0-2 0,0 0 5 0,0 1 1 0,0-1 1 0,0 0 2 0,0 0-3 16,0 0-1-16,0 0 2 0,0 0 0 15,0 0 0-15,0 0-1 0,0 0 1 0,0 0-5 0,0 0 3 16,0 0-2-16,0 0-4 15,0 0 5-15,0 0-5 0,0-1-2 0,0 1 1 0,0 0-4 16,0 0-6-16,0 0-13 0,0-2-26 0,0 1-50 16,0-1-95-16,0-2-333 0,0 2-669 15,0 0-542-15</inkml:trace>
  <inkml:trace contextRef="#ctx0" brushRef="#br0" timeOffset="314147.1218">7562 9800 840 0,'0'0'325'0,"0"0"-41"0,0 0-38 0,0 0 6 0,0 0-14 0,0 0-16 0,0 0-39 0,0 0-36 0,0 0-29 0,0 0-20 16,0 0-16-16,0 0-6 0,24-69-10 15,-24 66-4-15,0 3-4 0,1-2-3 0,-1 2-5 16,0 0-4-16,0 0-7 0,0 0-10 0,0 0-4 16,0 0-11-16,0 0-3 0,0 0-4 0,-1 3-2 15,-1 2 2-15,-4 1-3 0,0 2 1 0,-2 1-1 16,-2 2 0-16,0-1 4 0,-1 2 0 0,-1 0 4 15,-2 1-1-15,1 0-1 16,2 1 0-16,-3 2-1 0,-1 1 1 0,1 0 2 0,-3 1-1 16,5 1 1-16,-3 2-5 0,3-2 2 0,0 1 1 15,2 1-1-15,0-2 2 16,-1 3-5-16,1 0-2 0,0 2-4 16,0 0 3-16,0 1-1 0,2-2 5 0,1 1 0 15,1 1-4-15,0 0 3 0,3-2-5 16,2-1 0-16,-1-2 4 0,2 1-5 0,0-2 3 15,0-1 0-15,0-1-3 0,3 1 6 0,3-2-3 0,-2-2 2 0,4 1-1 16,-3 0-1-16,3-2-1 0,1 0-1 16,2 1 2-16,0-3-1 15,0 0 2-15,0-3 2 0,2 0-1 0,-1-1 5 0,-2-3-3 16,1 1-1-16,2-2 4 0,2 0-8 0,-1-2 3 0,-1 0 1 16,4-1-3-16,-3 0 5 0,3 0-1 0,-3 0-1 15,3-3-1-15,0-1-3 0,-3 2 1 16,-3-1-3-16,-1 0 2 0,1 1 0 15,-3-1 0-15,0 0 3 0,-3 0-6 0,2 2 8 0,-4-1-6 0,2 1-2 16,-2-1 4-16,-2 2-7 16,3-1 4-16,-2 1 1 0,-1 0-4 0,-1 0 6 0,0 0-4 15,1-1 0-15,-1 1-6 0,0-1-8 0,0 1-10 16,0 0-14-16,0-3-16 0,0 1-31 16,0-2-41-16,0-2-71 15,0 1-175-15,0-1-632 16,0 1-682-16</inkml:trace>
  <inkml:trace contextRef="#ctx0" brushRef="#br0" timeOffset="314622.9227">7095 10323 1919 0,'0'0'260'0,"0"0"-41"0,0 0-24 16,0 0-10-16,0 0-34 0,0 0-20 0,0 0-26 15,0 0-19-15,0 0-23 0,0 0-14 0,0 0-14 16,0 0-10-16,0 0 5 0,0 0-2 0,-10-10 5 0,19 10 3 16,3-1-3-16,1 0 6 0,6 0-4 15,-1-1-1-15,4-1-1 0,0 1-10 0,5-1-2 16,-2 0-2-16,4-1 1 0,-1 0-3 15,1 0 0-15,1-2 0 0,-5 1-6 0,4 0 2 16,-4 1-4-16,2-1-5 0,0 2 2 16,-5-1-6-16,0 1 3 0,-2-1 0 0,-3 1-4 0,-3 0 9 15,-2 2-5-15,-1-1 1 0,-2 1 2 16,-3 1-4-16,-3 0-1 0,-2 0 1 16,-1 0 1-16,0 0 0 0,0 0 2 0,0-1-1 15,0 1 2-15,0 0 0 0,0 0-1 0,0 0-3 16,0 0 3-16,0 0-8 0,0 0 3 0,0 0 3 15,0 0-6-15,0 0 8 0,0 0-3 16,0 0-3-16,0 0 2 0,0 0-2 0,0 0-1 16,0 0-2-16,0 0-5 0,0 0-9 15,-1 0-17-15,1 0-30 0,0 0-37 0,-1 0-63 16,0 0-155-16,1 2-552 0,0 0-830 0</inkml:trace>
  <inkml:trace contextRef="#ctx0" brushRef="#br0" timeOffset="315165.9621">8031 10169 2307 0,'0'0'251'16,"0"0"-65"-16,0 0-37 0,0 0-6 0,0 0-5 0,0 0-16 15,0 0-28-15,0 0-22 0,0 0-21 0,0 0-10 16,0 0-8-16,0 0-4 0,0 0-4 0,12-7-6 16,-12 7 2-16,0 0-6 0,0 1-2 0,0-1-1 15,0 2-9-15,0 0 8 0,1 2 2 0,0 1 3 16,0 1 4-16,3 1-7 0,-3 1-2 16,0 0-2-16,1 1 3 0,-1 1 0 0,0 2 0 15,-1 1-1-15,0-1-3 0,0 2 1 16,1 1-1-16,-1 0-2 0,-1 0 2 0,-1 0-2 0,-1 1-1 15,-2 1-2-15,2 2 1 0,0-2 1 16,-3 2 0-16,4 0 2 0,-5 2-2 16,3 1-3-16,-2-2 2 0,3 0-2 0,-1-1 2 15,-1-1-1-15,2-1 0 0,-2 0 2 0,1-1-4 0,1 1 0 16,-1-2 1-16,2-1 0 0,1-1 2 16,1-1-2-16,-1-2-2 0,1-1 1 0,0-1-3 15,0-1 4-15,0 0 1 0,0-1-1 16,0-1 0-16,0-2-2 0,0 0-1 0,0-2-2 15,0 0 7-15,0-1 0 0,0 0-1 0,0 0-1 16,0 0-2-16,0 0 2 0,0 0 3 16,0 0 5-16,0 0 3 0,0 0-2 0,0 0-1 15,-1 0-3-15,1-2-1 0,-1-2 0 0,-3-1-2 16,2-1-1-16,1-1-9 0,-2 1-14 16,-2 0-14-16,4-4-25 0,-3 4-28 15,0-4-53-15,3 2-109 0,0 0-529 0,1 3-747 16</inkml:trace>
  <inkml:trace contextRef="#ctx0" brushRef="#br0" timeOffset="316067.469">8436 10208 1746 0,'0'0'261'0,"0"0"-28"0,0 0-19 0,0 0-23 15,0 0-31-15,0 0-29 0,0 0-28 0,0 0-19 0,0 0-25 16,0 0-9-16,0 0-9 16,0 0-10-16,0 0 3 0,0 0-2 0,-16-5 1 0,16 5 0 15,0 0-8-15,0 0-1 0,0 0-5 16,0 0 2-16,0 0-3 0,0 0-6 0,0 0 0 16,0 1-5-16,5 0 10 0,-2 1 8 0,1 1 5 0,3-1 6 15,3 0-9-15,2 1-4 0,0-2-4 16,5 1-3-16,0-1 5 0,-1 1-1 31,3-2-1-31,2 1-2 0,5-1-4 0,-2 0 2 0,5 0-3 0,1 0 3 16,2 0-5-16,1 0-1 0,2-3-2 15,-2 2-7-15,-1 0 4 0,0-1 1 0,-2-1-1 16,0 1 8-16,1-2-6 0,-2 1-2 0,0-2 2 0,-2 2-3 0,-3-2 3 0,-1 3 1 16,-1-2 3-16,-6 1-7 0,1 1 2 15,-4-1 1-15,-2 0-1 0,-3 1 9 0,-2 0-6 16,-1 0-4-16,-3 2 1 0,0 0-10 0,0 0 11 15,-2 0 1-15,0 0 1 0,0 0 4 0,0 0-9 16,0 0 1-16,0 0-2 16,0 0-2-16,0 0 3 0,0 0 0 0,0 0-3 0,0 0-3 15,0 0 2-15,0 0 2 0,0 0 0 0,0 0 11 16,0 0-12-16,0 0 0 0,0 0-3 16,0 0-7-16,0 0 11 0,0 0-1 0,-2 0 2 15,2 0 2-15,0 0-8 0,-2 0-8 16,2 0-11-16,-1 0-13 0,1 2-20 0,-2 2-40 15,-4 3-74 1,1 0-191-16,-2 0-779 0,3-4-638 0</inkml:trace>
  <inkml:trace contextRef="#ctx0" brushRef="#br0" timeOffset="322403.6957">7932 10404 0 0,'0'0'0'0,"0"0"0"16,0 0 0-16,0 0 185 0,0 0 41 0,0 0-10 0,0 0-28 16,0 0-22-16,0 0-11 0,0 0-8 15,0 0-7-15,0 0-10 0,15-55-12 0,-13 49-11 16,0 0-10-16,-1 0-8 0,4 1-2 0,-3-2-3 16,1 1-5-16,-2 0-8 0,1-1-10 15,2 3-4-15,-2-4-4 0,-1 2 1 0,1-1 0 16,3 0-5-16,-2 1-6 0,-1 0-4 0,3 0-4 15,-1-1-5-15,-1-1 4 0,3 1-5 16,-3 0-1-16,3-1 2 0,-3 1-5 0,3 0 2 0,-1 0-1 16,1 0-2-16,-2 2 0 0,3-2-2 15,-3 1-3-15,4 0-2 0,-2 2 0 0,-2-1 1 16,1 2-3-16,-1 0 0 0,-2 0-2 16,2 2-3-16,-2 1 4 0,-1 0-3 0,-1 0 0 15,1 0-4-15,-1 0-4 0,0 0-1 0,0 1 3 16,2 2 4-16,-1 2 3 0,3 1-1 15,-2-1-3-15,-1 1-1 0,0 0-1 0,1 1-1 16,2-2 2-16,-2 3-1 16,0 1 1-16,0-1 1 0,2 2-1 0,-3 0 2 15,1-1 1-15,-1 3 1 0,-1-1 2 16,2 1-3-16,-1 1 0 0,0-1-1 0,-1 2-1 16,4 0 3-16,-3-2-1 0,0 3 2 0,0-2-4 0,0 1-1 15,0 0-1-15,2 1-1 0,-2 2 1 0,-1-3-1 16,1 1 0-16,0 0 0 0,-1 1-1 0,1-1 0 0,-1 3 1 15,1-5 0-15,-1 1 2 0,1 0-4 16,0-1 0-16,3-1-1 0,-2 1-1 16,-1-2 4-16,2 1 1 0,2-2 1 15,-2 0-4-15,-2 0 1 0,4 0 0 0,-2 0-2 0,0-2 1 16,4 2 0-16,-5-2 1 16,5 0 0-16,-4 0-5 15,-1-1 4-15,2 1 0 0,-1-2-2 0,-2 0 5 0,1-1-1 0,1-1-4 0,-2 0 2 0,0-1-1 16,0 0 0-16,0-1 2 0,-1-1 1 15,0-1-1-15,0 0-1 0,0 0 0 0,0 0-2 16,0 0 5-16,0 0-1 0,0 0 3 0,0 0 2 16,0 0 0-16,0 0 1 0,0 0 1 0,0 0-3 15,0 0-6-15,0-2-10 0,0-2-12 16,0 2-17-16,0-1-17 0,0 0-28 16,-1-1-35-16,0 1-53 0,0-3-112 0,0 1-218 0,-2 2-487 15,2 0-424-15</inkml:trace>
  <inkml:trace contextRef="#ctx0" brushRef="#br0" timeOffset="322976.2619">7953 10580 1130 0,'0'0'345'0,"0"0"-58"0,0 0-29 0,0 0-38 16,0 0-32-16,0 0-40 0,0 0-33 0,0 0-29 15,0 0-17-15,0 0-14 0,0 0-8 0,0 0-4 16,0 0 0-16,0 0 10 0,6-1-1 0,-2 0 6 16,2 1-6-16,-2-2-6 0,4 1 0 15,0-1-9-15,-1-1-5 0,6 1-4 0,-3-1-9 16,3 1-1-16,-2 0-3 0,3-1-3 0,2 1 0 16,-2 0-1-16,2-1 0 0,-2 1-4 0,2 0 2 15,-1 1-4-15,1-2-2 16,-2 2 3-16,2-1-6 15,-4 1 4-15,4-1-1 0,-5 1-2 16,1 0 5-16,-3 0-3 0,-1 0 2 0,-2-1 0 0,2 1-4 16,-5 0 3-16,3 1-1 0,-4-1 2 0,-1 1-1 15,0 0 1-15,0 0 0 0,-1 0-2 0,0 0 5 16,0 0-2-16,0 0-3 0,0 0 5 0,0 0-6 0,0 0 2 16,0 0 0-16,0 0-1 0,0 0 3 0,0 0 2 15,0 0 1-15,0 0-2 0,0 0 1 0,0 0-4 16,0 0-3-16,0 0 3 0,0 0-7 0,0 0-6 15,-1 0-10-15,0 0-27 0,0 0-28 0,-1 0-61 16,-3 0-111-16,2 0-290 16,2 0-604-1,0 0-360-15</inkml:trace>
  <inkml:trace contextRef="#ctx0" brushRef="#br0" timeOffset="323876.5227">9863 9906 601 0,'0'0'334'0,"0"0"-20"0,0 0-17 0,0 0-15 0,0 0-16 0,0 0-43 0,0 0-37 0,0 0-36 0,0 0-24 16,0 0-19-16,0 0-15 0,0 0-12 0,0 0-14 15,0 0-2-15,16-57-5 0,-16 56-6 0,-1-3 0 16,-1 3-8-16,-1 0-6 0,1 1-4 16,-4-2-10-16,2 2-8 0,-4 0-5 0,1 0-3 15,-2 4 0-15,-1 2 4 0,-4 0 0 0,1 3-2 16,-3 1 5-16,-2 1-4 0,1 2-1 0,-2 0 6 15,-1 1-6 1,5 3 4-16,-3 0 0 0,1 1-2 16,2 2 5-16,-1-1-5 0,3 3 0 0,1 2 0 0,-1-1-5 15,1 2 1-15,2-3-3 16,-1 3 2-16,4-1 1 0,0 0 1 0,0 3 0 0,3-2-3 16,-2 2-3-16,4-4 0 15,2 2-1-15,1-3 3 0,-1 1-1 0,4-4 1 0,3-1-2 0,3-2 1 16,1 1 2-16,5-2 0 0,-1-2 2 0,4-1 0 0,2 0-1 0,0-4 2 15,5-1-1-15,1-3 3 0,0-1-1 16,0-3 0-16,-3 0-1 16,1 0-5-16,-2 0 1 0,-1-4 0 0,-4 1-1 15,-1-2 2-15,-1 0-2 0,-5 2-2 16,0-2-1-16,-1 2-1 0,-3-1 3 0,-4 2 0 16,0 1 3-16,0 1 0 0,-2-1-2 15,0 1 3-15,-1-1-4 0,1 1 6 0,-1-2-1 0,0 0-4 0,0 1 1 0,0 0-6 0,0-2 0 16,0 2 3-16,0-1-1 0,0 1 1 15,0-2 0-15,0 3-3 0,0-4-2 16,0 2 1-16,0 0 1 0,0-1 1 16,0 2 1-16,0-1-4 0,-1 1-11 15,0 0-12-15,1-1-18 0,-1 1-19 0,0 0-32 0,-1 0-59 0,2 1-108 16,0-1-243-16,0 1-623 0,0 0-581 0</inkml:trace>
  <inkml:trace contextRef="#ctx0" brushRef="#br0" timeOffset="324581.4788">10355 10318 2272 0,'0'0'593'0,"0"0"-461"0,0 0-45 0,0 0-3 15,0 0-8-15,0 0 5 0,0 0-17 16,0 0-13-16,0 0-8 0,0 0-2 0,0 0 1 15,0 0-1-15,0 0-7 0,0 0-3 0,12 54 2 0,-15-39 2 16,-2 0-2-16,1 3-2 16,-1 1-10-16,-2 3-8 0,1-1 2 0,-3 1-4 0,0 0 3 15,-1 0 0-15,-1-1-6 0,0-1-1 0,1-1-3 16,-1-1-1-16,1-2 3 0,2-2-1 16,1-1-1-16,1-2-2 0,1-1-3 0,2-3 1 15,0-2 4-15,0-2 1 0,1 0-2 0,2-3 0 16,0 0-2-16,0 0 1 0,0 0 8 15,0 0 1-15,0 0 8 0,0-1-2 0,0-5-10 0,0-2-1 16,0-1-10-16,0-4 2 0,2-1 4 16,3-2-1-16,2-4-1 0,2-4-3 0,4-3 2 15,0-7 0-15,5-1 2 0,1-3 5 0,-2-1-6 16,3 0 1-16,-2 0-3 0,1 3-5 16,0 2 8-16,-1 4-2 0,0 2 6 15,-1 2-1-15,2 5-5 16,-4 0 2-16,1 4-4 0,-3 3 3 0,-1 2 3 15,-2 2-1-15,-1 3-2 0,-1 1 1 0,-2 3-3 0,-2 0 1 16,-2 0 4-16,2 3-2 0,-2 0 0 16,0 0 3-16,2 4-8 0,1 3 2 0,-1 4 4 0,2 0-2 15,-2 4 3-15,3 1 0 0,-1 3-4 0,-1 2-1 16,1-1 5-16,-2 4 1 0,0-1-1 16,-1 0 3-16,-1 4-2 15,-1-3-8-15,1 0 5 0,-1 0-1 0,-1 1 3 16,0 0 10-16,0-1-10 15,0 3 2-15,-1-3-4 0,-1-1-6 0,1 0 7 0,-1-2-3 0,-1-3 5 16,1 0 3-16,0-2-6 0,0 1 4 16,0-2-4-16,0-1-7 0,0-1 8 0,0-1-3 0,1-2 1 0,-1-1 3 15,0-1-2-15,0-2 3 0,1-1-1 0,-1-2 4 16,2-1-7-16,0 1 0 0,0-2-3 0,0-1-4 16,0 1 10-16,0-1-3 0,0 0 3 0,0 0 1 15,0 0-9-15,0 0 2 0,-1-2-8 0,1-1-2 16,-2-1-15-16,0-1-13 0,-3-1-14 15,4 0-31-15,-2-2-30 0,-1 0-56 16,1-2-113-16,0-1-368 0,-1 3-523 0,1 1-275 16</inkml:trace>
  <inkml:trace contextRef="#ctx0" brushRef="#br0" timeOffset="325101.543">10322 10471 1102 0,'0'0'544'0,"0"0"-221"0,0 0-73 16,0 0-12-16,0 0-47 0,0 0-31 0,0 0-33 0,0 0-29 15,0 0-24-15,0 0-16 0,0 0-11 0,0 0-12 16,0 0-7-16,0 0-3 0,-14-4 2 15,15 4 14-15,0 0 6 0,5 0 3 16,-3 1 1-16,4-1-10 0,0 1-4 0,0-1-4 0,0 0-3 16,1 0 0-16,1 0-4 0,1 0-1 15,3-1-3-15,0 0-1 0,0-2-2 0,3 1-2 16,-3 0-5-16,4-1-2 0,-4 1-1 16,4 1-3-16,-4-3 4 15,4 2-1-15,-3-2-2 0,3 0 3 16,-2 1-3-16,1-1-2 0,0 0 3 15,0 0-4-15,-2 0 3 16,1 0-1-16,-3-1-3 0,-1 1 3 0,1 1-6 16,-4 0 4-16,2 0 1 0,-1 0 1 0,-2 1 5 0,-2 1-7 0,0 0-4 0,-3 1 0 0,0 0-3 0,0 0 3 15,-2-2 3-15,0 2-1 0,1 0 0 0,-1 0 0 16,0 0 0-16,0 0-1 16,0 0 2-16,0 0-3 0,0 0-3 0,0 0 1 0,0 0-5 15,0 0 7-15,0 0 0 0,0 0 2 16,0 0 3-16,0 0-6 0,0 0 0 15,0 0-2-15,0 0-3 0,0 0-1 0,0 0-8 16,-1 0-16-16,1 0-29 0,-2 0-53 0,0 2-119 0,-2 2-433 16,1-4-654-1,0 1-201-15</inkml:trace>
  <inkml:trace contextRef="#ctx0" brushRef="#br0" timeOffset="333146.5442">1535 5432 0 0,'0'0'402'0,"0"0"-44"0,0 0-48 0,0 0-17 15,0 0-34-15,0 0-42 0,0 0-32 16,0 0-37-16,0 0-19 0,0 0-20 0,0 0-15 16,-5-42-10-16,5 39-12 0,0 1-5 0,0-1-5 15,0 2-1-15,0-2-1 0,0 2 2 0,0 1 3 16,0 0-4-16,0 0-6 0,0 0-7 0,0 0-15 15,-1 0-3-15,1 0-8 0,0 0-8 0,0 0-5 16,-1 0-5-16,0 1-3 0,1 0-1 16,-1 1-1-16,0-1 2 0,-4 2 1 0,3 3 2 15,-5 0 0-15,2 3 1 0,-3 0-2 0,-1-3-2 16,5 2 4-16,-2-1-3 0,2 1 0 16,-2 1 0-16,3-1-2 0,-2 1 1 0,1 1 0 15,2-2 2-15,0 1-1 0,-2 0 1 0,2 2-2 16,2 0 1-16,0 0-1 0,0 0 0 0,0 2-1 15,0-1 1-15,0 1-1 16,0-1 0-16,0 0 0 0,1-1 1 0,1 0 0 0,4 0 0 16,-4-1 0-16,5-1 0 15,-4 1-2-15,4-2 4 0,-3 1 1 0,4-3-2 16,1 0 4-16,-2 0-3 0,4-1-1 0,1-1 4 16,0-1-1-16,0-1 3 15,5 1 4-15,-3-3 0 0,3 0 5 0,-4-1-6 0,4-4-1 16,-5 1 0-16,5-3-1 0,-4-2 1 0,-1 3-1 15,-3 0-1-15,1-3 1 16,0 1 1-16,-2-2 3 0,-1-2 1 16,-1 1-1-16,0-2-2 0,-1 0 2 0,1 1-3 15,-3-2 0-15,-1 0 0 0,2-1 1 0,-4 0-1 0,-2 0 1 0,2 0-2 16,0 0-1-16,0-1 1 0,-4 1-1 0,0 1-1 16,-3 3 0-16,-1-2-2 0,3 2-1 15,-2-1 0-15,-2 2-2 0,-2 0-2 0,2 2 2 0,0 3-2 16,-2-2 0-16,0 2-2 0,1 2 0 0,-1 0 1 15,1 1-1-15,0 0-1 16,-1 2 0-16,-1-1-3 0,0 1 0 0,0 0 1 0,0 0-1 16,0 1 0-16,0 4-1 0,-3 1-2 0,2 3 0 0,3 0 1 15,-3 1-1-15,2 1-13 0,0 5-24 0,0-3-33 16,0 5-52 0,3 1-89-16,-1 3-183 0,1-6-621 15,6-4-613-15</inkml:trace>
  <inkml:trace contextRef="#ctx0" brushRef="#br0" timeOffset="333712.1653">2074 5431 550 0,'0'0'736'0,"0"0"-315"0,0 0-93 0,0 0-54 0,0 0-38 16,0 0-42-16,0 0-37 0,0 0-26 15,0 0-28-15,0 0-20 0,0 0-20 0,0 0-19 0,0 0-9 16,0 0-13-16,0 0-5 0,-21-21-6 16,21 21-7-16,0 0-1 0,0 1-5 0,0 1 1 15,0 1-6-15,0 1 1 0,0 3 6 0,0 4 4 16,0 3 10-16,0 1-2 0,1 3-5 16,-1 1 0-16,0 2-3 0,0 1 10 0,-1 3 3 15,1 0-1-15,-4-2 1 16,2 3-7-16,2-4-4 15,-1 1 1-15,2 1 1 0,-2-4-4 0,1 0 4 0,0 1-2 16,0-4-2-16,0-1 3 0,0-1-1 0,1-4-2 16,-1 1 2-16,0-3-3 15,0-2-1-15,0 0 0 0,0-1-4 0,0-1 4 0,0-2 0 0,0-1 1 0,0 0 5 0,2-2-5 16,-2 1-1-16,2-1 2 16,-2 0 1-16,0 0 0 0,0 0 2 0,0 0-2 0,0 0 1 15,0 0 3-15,0 0 1 0,0 0 0 0,0 0 0 16,0 0-8-16,0 0-6 15,0 0-11-15,0 0-20 0,0-1-19 0,0-2-27 0,0 0-44 16,0 2-74-16,0-4-383 0,2 0-565 16,-2 2-293-16</inkml:trace>
  <inkml:trace contextRef="#ctx0" brushRef="#br0" timeOffset="334490.8391">2118 5488 937 0,'0'0'507'0,"0"0"-210"0,0 0-46 15,0 0-29-15,0 0-38 0,0 0-25 0,0 0-28 0,0 0-23 0,0 0-25 16,0 0-15-16,0 0-8 0,0 0-6 0,0 0 3 16,0 0-10-16,-19-33-3 0,18 31-1 15,1 1-8-15,0-1 5 0,0 1-3 0,0 0-5 16,0-2 4-16,0 2-9 0,0-1-4 0,0 1-2 16,0-2-1-16,0 1-4 0,0 0-2 0,0-1-3 15,0-1-5-15,3-2 0 0,2 1 0 0,-2-2-2 16,5 0 5-16,0 0-6 0,1-1 1 15,0 2-1-15,0 0-6 0,1 2 6 0,1-1-1 16,-3 2-1-16,3-1 4 0,0 3-5 16,-4 1 0-16,3 0 2 0,-2 0-4 0,2 2 1 15,-1 2 0-15,1 2-1 0,0-1 0 16,-2 2 2-16,1 2 0 0,-2 0 0 16,3 1 6-16,-3 0-6 0,-1-1-1 0,-1 0 0 0,-2 3-5 15,3 1 5-15,-3-1 0 0,-2 2 0 0,0 0 3 16,-1 3-1-16,0 2 0 0,-2-1 1 15,-5 3 4-15,0 1-3 0,-3-2 1 0,0 1 1 16,-5 1-8-16,1 0 10 16,-4-2-1-16,4 0-1 0,-3-2 4 15,2 0-8-15,1-4 0 0,3-1-1 0,1-4 0 16,3-2 1-16,2-1 0 0,0-1 0 0,2-3 0 16,2 1 0-16,0-2 1 0,1-1-2 0,0 0 3 0,0 0-3 0,0 0 1 15,0 0 0-15,0 0-2 0,2 0 0 0,-1-1-3 16,5-2 0-16,0 1 4 0,2-3 1 0,7 2 2 15,-1-4 0-15,1 4-1 0,0-3-2 16,4-1 4-16,0-1-1 0,2 0 1 0,-1-1 2 16,1 0-3-16,-2 2-1 0,-1 0 1 0,2 2-1 15,-3 0-1-15,2-1 0 0,-4 2-2 16,0 1 1-16,-3-1 2 0,-3 0-2 0,0 3 4 16,-7 0-2-16,1 1-1 0,-3 0 1 15,0 0 0-15,0 0-2 0,0 0 4 0,0 0-1 0,0 0-2 16,0 0 2-16,0 0 0 0,0 0 0 0,0 0 2 15,0 0-3-15,0 0 1 0,0 0 0 16,0 0-3-16,0 0 3 0,0 0-1 0,0 0 1 0,-2 0 0 16,2 0 0-16,0 0-1 0,-1 0-4 15,1 0-11-15,0 0-29 0,0 0-60 16,-2 0-162-16,1 0-683 0,0 0-621 0</inkml:trace>
  <inkml:trace contextRef="#ctx0" brushRef="#br0" timeOffset="344522.2331">4936 11039 1584 0,'0'0'289'0,"0"0"-54"0,0 0-13 0,0 0-18 0,0 0-42 16,0 0-37-16,0 0-31 0,0 0-20 0,0 0-15 0,0 0-12 0,0 0-9 0,0 0-9 16,-34-20-5-16,31 20-4 0,-3 4 0 15,2-1-3-15,-2 4-2 0,-3 0 2 0,3 0-5 0,-2 4 2 16,1-1 1-16,-4 3-5 0,3 0 2 0,-1 1-3 16,0 1 0-16,2 4 1 0,0-3-2 15,-2 4 0-15,2-1-4 0,2-1-1 16,-2 1-1-1,4 0-1-15,3-3 3 0,0 1-2 16,0-1 0-16,2-2-1 0,6-4-2 16,2 0 2-16,0-3 1 0,1-1 4 0,2-2 1 0,3-2-2 0,2-2 1 0,0 0-2 0,0-5 0 15,2-2 3-15,-1-1-1 0,1-2 2 16,-3-1-2-16,-1-2 0 0,0-2-1 0,-3-2 1 16,-2 2 1-1,0-4 1-15,-3 3 1 0,-2 1 0 16,-2 0-3-16,-3 0 3 0,0 1 1 0,-1 0 0 15,-1-2 2-15,-3 3-5 0,-3-3-1 0,-3 1-2 16,-1 1 0-16,1 0 1 0,-5 2 1 0,0 1-2 0,-3 1-1 16,4 0-3-16,-5 2 0 0,4 2 0 0,-2 2 3 0,0 1-4 15,4 3 1-15,0 0-4 0,2 2-7 0,2 2-4 16,2 2-33-16,4 2-52 0,1 2-85 0,2 0-225 16,0-2-661-16,0-3-598 15</inkml:trace>
  <inkml:trace contextRef="#ctx0" brushRef="#br0" timeOffset="345059.2434">5807 11314 1901 0,'0'0'330'0,"0"0"-118"0,0 0-25 0,0 0-6 16,0 0-29-16,0 0-26 0,0 0-46 16,0 0-24-16,0 0-29 0,0 0-15 0,0 0 2 15,0 0 1-15,0 0 4 0,0 0 3 16,10-4-1-16,2 4 0 0,6 0 2 0,-4 0 1 15,4-1-1-15,0 1 0 0,-1 0-5 16,1-1-7-16,1 0 1 0,3 1-4 0,2-2 2 16,-1 1 3-16,0-1-8 0,3 1-2 15,-3-2-1-15,0 1-1 0,0 0 3 0,1 0 0 16,-2-2 0-16,-2 1-3 0,1-1 0 16,-1 1 2-16,-3 0-2 0,-3 1 8 0,0 0-9 0,-3 0 0 15,-4 0-7-15,1-1-21 0,-3 3-6 16,-1-2-28-16,-3 1-25 15,1 0-38-15,-2-2-75 0,0 1-147 0,0 1-441 16,0 0-754-16</inkml:trace>
  <inkml:trace contextRef="#ctx0" brushRef="#br0" timeOffset="345421.1572">6108 11079 1468 0,'0'0'631'0,"0"0"-315"0,0 0-78 16,0 0-31-16,0 0-54 0,0 0-42 16,0 0-36-16,0 0-32 0,0 0-21 0,0 0-10 0,0 0 5 15,0 0 5-15,0 0 3 0,0 0 3 16,-25 27-5-16,25-15 4 0,-2 0 2 0,1 2 1 16,0 0 4-16,-1 4-9 0,-1 0-4 0,1 2-3 15,1 1-6-15,-1 1 5 0,-2-1-3 0,2-1-1 16,1 1-1-16,0-1-5 0,0 1 0 15,-1-2-1-15,1 1 1 0,-1-1-2 0,2-1-3 16,0-3 1-16,0 1-6 0,0-3 6 0,0 1 0 16,0-3 0-16,3 0 6 0,-1-3-8 15,0 0 1-15,-2-2-2 0,2-1-2 0,-1-1 3 0,1 0 4 16,0-2-3-16,-1-1 1 0,-1 0-2 16,0 0-1-16,1 0 1 0,-1-1 3 0,0 0-6 15,0 0 1-15,0 0-6 0,1 0-16 16,-1-1-23-16,0-2-53 0,2-2-102 0,3 0-266 15,-1-1-681-15,-3 1-550 0</inkml:trace>
  <inkml:trace contextRef="#ctx0" brushRef="#br0" timeOffset="347214.8455">6786 11005 1403 0,'0'0'466'0,"0"0"-81"0,0 0-93 16,0 0-65-16,0 0-54 0,0 0-39 0,0 0-28 0,0 0-27 0,0 0-21 0,0 0-18 0,0 0-11 0,-13-7-12 16,13 12-3-16,0 2 4 0,0 2 3 15,0 2 9-15,0 2 2 0,0 2-4 16,1 1-1-16,1 2-3 0,2-3-2 0,-3 4-1 0,0-1-1 15,0 3-1-15,0 0-6 0,-1 1-2 16,0 1-3-16,0 3-2 0,0-3 1 0,0 1-1 31,1-2 2-31,-2 1-5 0,0-3-1 0,-1-1 1 16,-1-3-1-16,0-1 3 0,2-1-1 16,0-3-1-16,1-1 0 0,0-3-3 0,0-3 0 0,0 0 2 0,0-2-2 15,0-1 2-15,0 0-4 0,0-1-3 0,0 0-2 0,1 0-6 16,0-1-5-16,4-3-15 0,-2-3-25 0,0 0-42 0,4-1-71 0,-4-1-139 15,2 2-450 1,-3 2-653-16</inkml:trace>
  <inkml:trace contextRef="#ctx0" brushRef="#br0" timeOffset="347769.3297">7028 11026 1517 0,'0'0'541'0,"0"0"-322"16,0 0-55-16,0 0 1 0,0 0-11 0,0 0-18 16,0 0-32-16,0 0-22 0,0 0-23 0,0 0-3 15,0 0-8-15,0 0-3 0,0 0-3 0,0 0-12 16,88-54-4-16,-76 53-6 0,1 1-7 0,2 0 2 15,-1 0-2-15,-3 2-2 0,5 3-1 16,-4 0-5-16,-1 2-1 0,0 2 1 16,1 2 3-16,-1 0-1 0,-2 2 1 0,-1 2-1 0,-1 0-5 15,-4 2 5-15,-3 1 1 0,1 1 3 0,-2 0 6 16,-6 2-8-16,0 2-1 0,-3-2-3 16,-4-1-3-16,3 0 4 0,-1-1-1 15,0-4 1-15,0 0-1 0,-3-2-2 0,4-2 0 0,0-2 0 16,1-2 3-16,2 1-2 0,4-1 0 15,-4-3-4-15,6 1-9 0,0-1 8 0,0-1 0 16,2-1 1-16,0 1 8 0,0-1-9 0,4 0 1 16,4 0-3-16,-2 0-1 0,5-1 5 0,6-1 1 15,0 0 0-15,4 0 0 0,3-1-2 16,-1-3-1-16,4 0 2 0,0-1 5 0,-2 0-5 16,3-1 1-16,0 2-3 0,-4-2-6 15,-3 1 7-15,1 0 1 0,-2 2 1 16,-2 0 5-16,0 1-7 0,-6 0 2 0,-1 0-1 0,-3 1-1 15,-5 0 6-15,2 1 2 0,-4 0 2 16,-1 0-1-16,0 0 7 0,0 0-1 0,0 0 4 0,0 0 3 16,-4 0-8-16,1 0-2 0,-4 0-8 15,2 0-6-15,-3 1 3 0,1 0 0 0,3-1 0 16,-2 2-10-16,3-1-36 16,0 0-61-16,-3 1-148 0,4-1-725 0,1-1-783 0</inkml:trace>
  <inkml:trace contextRef="#ctx0" brushRef="#br0" timeOffset="352179.5642">8132 11214 29 0,'0'0'424'0,"0"0"-55"0,0 0-33 0,0 0-54 16,0 0-35-16,0 0-36 0,0 0-25 15,0 0-22-15,0 0-21 0,0 0-24 0,0 0-18 16,0 0-11-16,-11-15-12 0,11 15-2 0,0 0-3 16,0-1-6-16,0 1-4 0,0 0-6 15,0 0-6-15,0 0-8 0,0 0-7 0,0 0-10 16,0 0-4-16,0 0-3 0,0 0-8 15,0 0 0-15,0 0-5 0,0 0-3 0,0 0-2 0,0 0-1 16,0 0 0-16,1 0 4 0,2 0 3 16,5 1 5-16,1 1 2 0,4-2 3 0,3 0 1 15,1 0 2-15,1-2-3 0,4 1-4 16,-1-1 2-16,0 0-5 16,-1 0 2-16,3-1 0 0,-7 1-2 0,3 0 2 0,-2-1-1 15,-3 1-2-15,-2 1 2 16,2-2-5-16,-7 2-1 0,0 1 1 0,1 0 1 0,-5 0 2 15,-2-1 2-15,-1 1 3 0,0-1 0 0,0 1 3 0,0 0-2 16,0 0-1-16,0 0 1 0,0 0-6 0,0 0 0 0,0 0-2 16,0 0-3-16,0 0 2 0,0 0-1 15,0 0-1-15,0 0-1 0,0 0-3 16,0 0 1-16,0 0-2 0,0 0 1 0,0 0-2 16,0 0 0-16,0 0-2 0,-1 0-10 0,1 0-6 15,0 0-15-15,0 0-16 0,0 0-15 0,0 0-31 16,0 0-31-16,0 0-75 0,0 1-156 0,0 0-445 0,0 0-675 15</inkml:trace>
  <inkml:trace contextRef="#ctx0" brushRef="#br0" timeOffset="352623.5413">8742 11003 1513 0,'0'0'337'0,"0"0"-77"0,0 0-22 0,0 0-34 0,0 0-30 16,0 0-29-16,0 0-36 0,0 0-29 16,0 0-19-16,0 0-17 0,0 0-5 0,0 0-15 15,0 0-9-15,0 0 1 0,4 3 0 0,-3 3 9 16,2 1 6-16,-1 2 1 0,-1 2-1 15,0 1-1-15,-1 1 1 0,0-1-1 0,0 3-2 0,0-1-5 16,0 2-6-16,-3 3 1 0,-2-1-9 16,2 5 5-16,-3 0-1 0,1 1-5 0,-2 1 8 15,2-3-9-15,-2 1-1 0,-1-2 0 16,4-3-5-16,-4 0 2 0,5-3-1 0,-3-1-1 16,4-2 1-16,-1-3 0 15,-2 2 2-15,4-3-3 0,-1 0 5 16,-1-2-5-16,0-2-1 0,3 0 3 0,-1-2-9 0,1-1 6 0,0 0 0 15,0-1-2-15,0 0 7 0,0 0-5 16,0 0 0-16,0 0-3 0,0 0-11 0,1-2-20 16,4-2-27-16,-2-1-50 0,3-3-103 0,-1-2-293 15,2 1-655 1,-4 4-405-16</inkml:trace>
  <inkml:trace contextRef="#ctx0" brushRef="#br0" timeOffset="360441.0117">8651 10949 0 0,'0'0'0'0,"0"0"0"0,0 0 0 0,0 0 0 16,0 0 0-16,0 0 131 0,0 0 42 0,0 0-6 15,0 0 0-15,0 0-15 0,0 0-9 16,0 0-11-16,-7-13-12 0,7 13-17 15,-1-1-4-15,1 1-10 0,-1 0-12 0,0-2 3 16,0 2-6-16,-1-1 1 0,-2 1 3 0,3 0-8 16,0 0-6-16,-1 0-8 0,1 0-9 0,-3 0-7 15,2 0-3-15,0 0-2 0,0 0-5 16,-3 0 2-16,3 0-5 0,-3 0-3 0,0 0 0 0,1 0-9 16,-2 0 2-16,3 0-2 0,-4 0 0 15,4 0 1-15,-4 1 3 0,3-1 3 0,-2 0 1 16,3 2 3-16,-4-2-1 0,4 1-2 0,-4 1-1 15,3-1-5-15,-3 1-1 0,3-1-1 16,-2 0-4-16,-3 0 3 16,5 1-5-16,-4-1-1 0,1 1-1 0,3 0-4 0,-5 0 1 0,2 0 0 15,3 1-2-15,-4-1 1 0,4-1 2 16,-3 2 0-16,3-1-2 0,-3 0 4 0,3 1-2 0,-2-1-1 16,2-1 3-16,-3 1-3 0,0 1 3 15,3-1 1-15,-4 0-1 0,4 0 7 16,-4 0-2-16,1 1 0 0,3 0 1 15,-3 0-6-15,3 0 3 16,-3 1-3-16,3-1 1 0,-2 2 0 0,-2-1-1 0,3 1 3 0,-3 0-2 16,0-1 1-16,2 2-1 0,-1 1-1 0,-2-2 1 15,2 1-3-15,2-1 1 0,-2 1-1 0,3-1-2 0,-4 1 5 16,4 1-5-16,-2 0 1 0,3 0 1 16,-3 1-5-16,4-1 3 0,-4 1 0 15,3-1-1-15,0 3-1 0,-2-2 3 0,3 3-2 0,0-2 0 16,0 1 3-16,-2 1-2 0,2 0 1 15,1 0 1-15,1 0-3 0,-2-1 2 0,2 1-1 0,-1-2 0 16,1 0 2 0,0 1-1-16,0-3 1 0,0 2 0 15,0 0-2-15,1-3 2 0,0 3-2 0,1-2 0 0,-1 0 0 0,1-2 1 16,2 3 1-16,-2-2-2 16,0 0 5-16,0-1-2 0,3 1-1 0,-3 1 2 0,2-3-4 15,2 1 0-15,0 1 1 0,-2-1 2 0,2 0 1 0,-2 0 1 0,5 0-1 16,-4 0 1-16,3 1-2 0,0 0 0 15,1-1 2-15,-1-1 2 16,-1 1-2-16,1 0 2 16,3-2 1-16,-2 0-2 0,1-1 5 15,1 1-1-15,-1-1 1 16,1-1 0-16,0 0-4 0,0-1 0 0,2 0-3 0,-3 0 1 0,0 0 1 0,1 0-2 16,0 0 1-16,-1 0-1 0,2-1-2 0,-2 0 2 0,-1-1-1 15,2 0 2-15,-3 0-1 0,-1 1-3 0,1-1 2 0,2 0-3 0,-1-2 3 16,0 2 0-16,1-1 2 0,0-1 0 15,-1 1 0-15,1-1-2 16,0-2 0-16,-1 2 2 0,-2-1 1 0,2 0 0 16,0 1 2-16,-1 0-3 0,-1 0 3 0,-1-1 1 0,3 0-1 0,-3 0 3 15,-1-1-4-15,4-1 2 0,-4 0-3 0,1-1-2 16,1 0 4-16,-3 0-2 16,4 0-1-16,-4 0 0 0,3-1-4 0,-1 0 0 0,-2-2-1 15,2 2 0-15,-1-1 2 0,1-2-3 0,-2 2 3 16,0-1-3-16,0 1 2 15,-2-1 0-15,0 0 1 0,2 2 1 0,-3-1-4 16,2-1 1-16,-2 1-2 0,-1-1 1 0,1-1 3 16,-2 1-1-16,1 2-1 0,0-2 0 0,0 2-2 15,0 1 1-15,0-2 0 16,0 1 1-16,0 0 0 0,-1 0 0 0,-2 2-1 16,1 0-1-16,-3-2 0 0,3 4 3 0,-2-1-1 0,0 1 1 0,1 0-1 15,-3-1-2-15,1 0-1 0,-2 0-1 0,0 1 3 16,2 1-1-1,-2 0 2-15,-3-1-2 0,3 1-3 0,0 0 2 16,-1 0-2-16,-2 0 3 16,2 0 1-16,2 1-1 15,-2 1 0-15,-1 0-4 0,0-1 3 0,1 1 1 0,3 1-1 0,-3 1 2 0,1-1-2 0,3 1-2 0,-2-2 1 16,3 2-2-16,-2 0 0 0,0 0 3 0,2 0-1 16,-2 0-2-16,3 0-2 15,0 0 1-15,-3 2-5 0,3-1-4 0,1 1-17 0,-2 1-39 16,-2-1-43-16,2 2-62 0,1 1-121 15,-3 0-359-15,2-1-450 16,2 0-86-16</inkml:trace>
  <inkml:trace contextRef="#ctx0" brushRef="#br0" timeOffset="362641.7738">6063 4374 85 0,'0'0'519'0,"0"0"-176"0,0 0-82 0,0 0-31 0,0 0-52 0,0 0-49 15,0 0-42-15,0 0-34 0,0 0-21 0,0 0-8 16,0 0 1-16,0 0-2 0,0-1-5 15,0 1-6-15,0 1-4 0,0 1 16 0,0 1 15 16,0 0 15-16,0 1 5 0,0 1-8 0,1 0-11 16,-1 1-3-16,0 0 1 0,0 0-4 15,0 1-2-15,0 1-8 0,0 1-6 0,0 2-2 16,0-1-3-16,1 0 0 0,-1 5 0 0,-2-3-2 16,1 2-1-16,-1 0 2 15,-1 3-2-15,-1-2-1 0,1 0 0 0,0-2-3 0,0 0 1 0,1 0-3 0,1-4 0 16,0 1 0-16,0-3 0 0,1-1 1 15,-2 0-2-15,2-2 2 0,0 1-2 32,0-2 0-32,0 0-1 0,0 0 0 0,0-2 1 0,0 1 0 15,0 1 0-15,0-1-1 0,0 1-2 0,0 0 1 0,0-2-6 0,0 2-17 16,3-2-28-16,-2 0-45 0,0 0-64 16,1 0-85-16,0-1-104 0,1 1-178 0,-1-1-190 0,-2 0 224 15</inkml:trace>
  <inkml:trace contextRef="#ctx0" brushRef="#br0" timeOffset="363099.8041">6142 4452 758 0,'0'0'413'0,"0"0"-79"0,0 0-74 16,0 0-43-16,0 0-32 0,0 0-36 16,0 0-43-16,0 0-41 0,0 0-25 0,0 0-12 15,0 0-6-15,0 0 0 0,0 0-2 0,0 0-3 0,21-35 3 16,-15 35-7-16,-2 0-2 0,4 0-1 15,-4 0-5-15,4 1 1 0,-2 4 0 0,-1 1-4 16,4 1 1-16,-5 4 0 0,3-2 1 0,-5 2 3 16,2 2 3-16,-2-1 3 0,-1 5 1 0,-1-2 1 15,0 2-1-15,0-1 1 16,-3 1-2-16,-2-1-1 0,2-2 0 0,-3-1-3 0,3-4-2 16,-3-1-1-16,3-1-4 0,1-1 2 15,1-1-2-15,1-4-2 0,0 1 0 0,0-2-2 0,3 0 4 16,5 0 9-16,0-3 11 0,4-2 2 15,1-3-1-15,1-1-5 0,2-3-10 16,2 0-2 0,-2 1-4-16,1-3-12 0,1 0-31 0,-3 2-67 0,3-4-150 0,-7 7-444 15,-1 3-878-15</inkml:trace>
  <inkml:trace contextRef="#ctx0" brushRef="#br0" timeOffset="400222.0653">1033 12164 818 0,'0'0'758'0,"0"0"-450"0,0 0-41 0,0 0-4 15,0 0-37-15,0 0-49 0,0 0-42 0,0 0-30 16,0 0-30-16,0 0-36 0,0 0-16 15,0 0-7-15,-29 0-3 0,29 0 5 0,0 0 1 16,0 0-4-16,0 0-4 0,0 0-2 0,0 0-4 16,0 0 1-16,0 0 0 0,0 0-4 15,0 0 0-15,3 0-2 0,-1 0 0 0,1 0 21 16,4 0 15-16,3 1 16 0,2 0 8 0,5 0-14 16,5 1-7-16,1-1-11 0,6-1-2 0,4 0-3 15,13 0 0-15,9-4-15 0,10-1-9 16,0-1 2-16,-5-1-5 0,-8 1 15 0,-1-1 8 15,-4 1-10-15,-3 0 1 0,-2-1-3 0,-3 1-10 16,-4 0 11-16,-7 1 0 0,-1 0-1 0,-8 2 7 16,-6 1-7-16,-2 1-3 15,-5 0 1-15,-4 1 0 0,0 0 2 16,-2 0 3-16,0 0-2 0,0 0-6 0,0 0 2 0,0 0-3 0,0 0 5 16,0 0 1-16,0 0-5 15,0 0-2-15,0 0-1 0,0 0-4 0,-2 0 5 0,2 0-1 16,0 0-7-16,-1 0-12 0,0 0-33 15,-1 0-54-15,0 0-28 0,0 3-79 0,-5 1-207 0,3 0-622 16,1 0-630 0</inkml:trace>
  <inkml:trace contextRef="#ctx0" brushRef="#br0" timeOffset="400540.6921">1511 12133 1810 0,'0'0'660'0,"0"0"-389"0,0 0-87 0,0 0-43 0,0 0-36 16,0 0-34-16,0 0-20 0,0 0-19 0,0 0-19 0,0 0-9 15,0 0 1-15,0 0 2 0,0 0 3 0,0 0 3 0,18 47-7 16,-10-31 5-16,-4 2-2 0,4 3 6 16,1 3 13-16,-5 3-2 0,3 3 7 0,3 1-4 15,-4 2-7-15,-1-1 0 0,-1 2-6 0,-1-3 3 16,-1-1-6-16,-1-2 0 0,-1-1-2 15,1-3-3-15,0 1 1 0,1-4-4 0,-2-3 1 16,0-1-1-16,2-1 0 0,-2-2 2 0,1-2 0 16,-1-1-1-16,0-2 1 0,0-3-1 0,0-1-3 15,0-2-1-15,0-2 2 0,0 1-1 0,1-2 3 16,-1 0-2-16,0 0-2 0,0 0 1 0,0 0-11 16,1 0-18-16,0-2-40 0,-1 0-75 15,1-3-167-15,0 2-623 0,1-1-803 0</inkml:trace>
  <inkml:trace contextRef="#ctx0" brushRef="#br0" timeOffset="401492.8447">2044 12507 1586 0,'0'0'362'0,"0"0"-74"0,0 0-52 15,0 0-43-15,0 0-36 0,0 0-22 16,0 0-29-16,0 0-20 0,0 0-22 0,0 0-15 16,0 0-10-16,0 0-8 0,0 0-6 15,0 0-5-15,-6-15-5 0,6 15-4 0,-1 0-5 16,1 0-3-16,0 0-5 0,0 0 2 0,0 0-3 16,0 0-7-16,0 2 2 0,0 4-4 0,0-1 5 15,0 2 7-15,0 4 3 0,0 1 2 16,3 1-4-16,0 4 1 0,-2 0 2 0,0-2 3 15,0 0 1-15,0 3-1 0,3 0 0 16,-1 0-4-16,-2-1 1 0,0 0 2 16,0-1-2-16,-1 0 2 0,0-2-1 0,1-3-1 0,-1-2 0 15,0-2-1-15,1-1-1 0,-1-3 0 0,0-1-2 0,0-2 0 16,0 1 0-16,0-1 3 16,0 0 5-16,0 0 9 0,0 0 11 0,0 0 8 0,0 0 10 15,0 0 0-15,0 0 3 0,0-2 3 0,0-3-17 16,0-5-7-16,-2-3-15 15,-2-3-15-15,-2-3 5 0,4-1-3 0,0-1 5 16,-1-4-1-16,3-1-2 0,0-2 0 16,3-1-2-16,1-3 0 0,5 3-2 0,0-1 4 15,2 2 0-15,1 1-1 0,4 2 3 0,-1 3-2 0,2 1-1 16,-1 3 3-16,0 3-4 16,-1 2 0-16,0 4 0 0,-2 0-2 0,0 3 3 0,-3 3-5 0,-4 1-3 15,-2 2-4-15,-1 0-12 0,-1 3 8 0,2 5 1 16,3 4 5-16,1 2 9 0,-4 4-1 15,2 2 0 1,-5-1-1-16,0 2 7 0,-1 0-6 0,0 1 1 0,-5 0 3 16,0-1-12-16,-2-3 9 0,3-2-1 0,1 0 0 0,-3-3 7 15,3-1-5-15,-2-3 2 0,3-3-2 0,1-1-1 16,1-4 0-16,0 2-3 0,0-3 2 0,0 0-7 0,0 0 4 16,2 1 0-16,6 1 0 0,2 2 7 15,3 0-2-15,3 0 1 0,3 0 0 0,-4 1-6 16,4 0 4-16,0-1-1 0,-1 3 0 15,-2 0 5-15,1 3-5 16,-2-2 2-16,0 3 0 0,-4 0-1 0,-2 2 0 16,-3-1-3-16,-1 1 3 0,-4 0-4 0,2 1 5 0,-3 0 1 0,0-2-2 15,0 1 6-15,-3-3-2 0,-3 1 2 16,0-2 2-16,-2-1-6 0,-2-2 5 0,0 2 0 16,-2-3-2-16,-3 0 3 0,1 0-1 15,-2 0 0-15,0-2-1 0,-2 0 5 0,2 0-5 0,-1-1-3 16,-2 0 1-16,3 1-11 0,0-2 9 15,0-1 2-15,2 0-3 0,2 0 12 16,-1 0-11-16,0 0 0 0,3 0-1 0,3 0-9 0,0 0-7 0,1-3-22 16,4 1-36-16,-1-1-54 0,1-1-113 15,2 0-503-15,0 0-522 16,0 1-86-16</inkml:trace>
  <inkml:trace contextRef="#ctx0" brushRef="#br0" timeOffset="402168.0343">2869 12569 1004 0,'0'0'670'0,"0"0"-280"15,0 0-76-15,0 0-36 0,0 0-53 0,0 0-58 16,0 0-46-16,0 0-26 0,0 0-28 0,0 0 0 16,0 0-1-16,0 0-7 0,0 0-7 0,0 0-12 15,-63-22-7-15,63 22-6 0,0 0-6 16,0 0-4-16,0 0-5 0,0 0-1 0,0 0-6 15,0 0 2-15,0 0 2 0,0 0-4 16,0 0 6-16,0 0-4 0,0 0 0 0,0 1 1 16,0-1-3-16,0 2 1 0,0-2 1 0,0 0-3 15,1 0 4-15,-1 0-2 0,1 0-1 0,0 0-3 16,3 0 2-16,5 1 4 0,5 1 5 16,3 0 6-16,3 2-2 0,6-3 0 0,3 1-3 15,0-2-2 1,0 2 2-16,3-2-4 0,2 0-3 0,-2 0 2 0,4 0-6 0,0-2 5 15,1-1-3-15,-1-1 1 0,1 0 2 16,-3-1 0-16,-3 2-1 16,-4-1-2-16,-3 0-1 0,-8 2 0 0,-2 1 0 15,-5-1-1-15,-4 2-2 0,-3 0 0 0,0 0 0 0,-2 0-2 0,0 0 7 16,0 0-4-16,0 0 1 0,0 0 0 16,0 0-6-16,0 0 3 0,0 0 2 15,0 0-2-15,0 0 3 0,0 0-2 0,0 0-1 0,0 0 0 0,0 0 0 16,0 0 2-16,0 0-2 0,0 0 3 0,0 0-4 15,0 0 1-15,0 0 2 0,0 0-3 16,0 0 3-16,0 0 0 0,0 0-1 0,0 0-1 16,0 0-2-16,0 0 1 0,0 0 0 15,0 0 1-15,-2 0-1 0,2 0-2 0,0 0 1 16,-1 0-7-16,1 0-5 0,0 0-6 0,-1 0-9 16,1 0 0-16,-1 2 0 0,-2 1-12 0,2 0-15 15,-1 0-23-15,2 2-41 0,-1-1-61 0,1-2-109 16,-1 0-312-16,0-1-564 0,1 1-235 15</inkml:trace>
  <inkml:trace contextRef="#ctx0" brushRef="#br0" timeOffset="402829.227">3959 12255 1553 0,'0'0'413'0,"0"0"-199"0,0 0 0 16,0 0-4-16,0 0-28 0,0 0-25 0,0 0-29 15,0 0-24-15,0 0-25 0,0 0-23 0,0 0-16 16,0 0-15-16,0 0-10 0,0 0-6 16,-96-23-5-16,96 23 0 0,0 0-2 0,3 0 1 15,4 1 24-15,4 2 26 0,6 0 17 0,6 0 9 16,9-1-12-16,4 0-22 0,7-2-11 15,0 0-4-15,2 0-9 0,1 1-4 16,-1-5-3-16,0 0-3 16,0 1 0-16,-5-1-1 0,-3 4-2 15,-5-2-3-15,-4 1-1 0,-5 0-1 0,-5 1 1 0,-6 0 0 16,-6 0-2-16,-2 0 1 0,-2 0-2 0,-2 0 0 0,0 0 1 16,0 0 1-16,0 0-1 0,0 0 2 0,0 0-4 0,0 0 2 15,-2 0-4-15,1 0 0 0,-3 0-3 16,-1 0-5-16,-2 1-14 0,-7 3-31 15,0 1-44-15,1 0-87 0,0-1-189 16,3-2-748-16,3-1-621 0</inkml:trace>
  <inkml:trace contextRef="#ctx0" brushRef="#br0" timeOffset="403058.9768">4154 12319 2850 0,'0'0'120'0,"0"0"-33"15,0 0-25-15,0 0 15 0,0 0 7 16,0 0-3-16,0 0-19 0,0 0-13 0,0 0-11 16,0 0-2-16,0 0 1 0,0 0 0 15,0 0-7-15,0 0-1 0,26 95 3 0,-24-74-8 16,-1-2-5-16,1 2-4 0,-2 1-4 0,0 1 3 16,0 1 2-16,-3 1-3 0,-4-1-5 0,1 0 1 15,-2 3-2-15,-1-3 0 0,-2 1 3 0,1-3-5 16,1 0 1-16,1-2-5 0,2 0-16 15,1-4-18-15,5-1-43 0,0-3-63 0,3-4-128 16,1-2-504-16,2-3-981 0</inkml:trace>
  <inkml:trace contextRef="#ctx0" brushRef="#br0" timeOffset="403683.0063">4751 12432 3022 0,'0'0'95'0,"0"0"-19"0,0 0-8 0,0 0 8 16,0 0-8-16,0 0-13 0,0 0-5 0,0 0-8 15,0 0-5-15,0 0 1 0,0 0-11 0,0 0-2 16,0 0 0-16,78 140 1 0,-78-114-1 16,2 2 0-16,-2 0-5 0,-6 2-7 0,-1 0 1 15,0-1-2-15,-2-3-1 0,-1-1 2 0,-1-5-7 16,1-2 1-16,2-3-3 0,0-4-5 0,3 0 7 15,-2-3-2-15,5-3 0 0,-2-2 4 16,1 0-5-16,2-2 3 0,1 0 5 0,0-1 6 0,0 0 1 16,0-5 0-16,1-2-6 0,2-5-10 15,2-1-1-15,3-5-1 0,-1-1 3 0,4-3 4 16,-1-1-7-16,4-7 1 0,-2-2-2 16,2-2-3-16,1-2 5 15,1-3 1-15,0 0 1 0,2 1-2 0,1 2 0 16,0 3-1-16,-1 2 0 0,0 2-2 0,2 4 3 15,-2 2-2-15,2 2-1 0,-3 4-2 0,-1 0 4 16,0 4 0-16,-4 4 2 0,-2 1 8 16,0 2-10-16,-3 2 1 0,0 1-1 0,0 2-1 15,1 0 2-15,0 1 1 0,1 0 0 0,-3 1-3 0,3 6 4 0,-2 1-3 16,0 2 3-16,0 5 8 0,1 1-12 0,-1 3 3 16,-1 2-1-16,0 0-8 15,-3 4 11-15,0 0-2 0,1 0 1 16,-4 3 2-16,0 1-4 0,0 0-1 0,0-1 0 0,-4 1-2 15,3 1 3-15,-1-1 1 0,-2-1-1 0,-1 1-2 16,1-2 4-16,-1-2-3 0,1-3 3 16,-2-1 1-16,4-2-4 0,-2-3 0 0,0-2 2 15,3-2-7-15,0-2 8 0,1-2-3 0,0-2 1 16,0-1 3-16,0 0-5 0,0-2-3 0,0 0-4 16,0-2-3-16,0 0-9 0,0-1-6 0,1 0-17 15,3-3-23-15,0-2-28 0,-1 0-53 0,0 0-90 16,0-1-235-1,-2 0-656-15,-1 2-564 0</inkml:trace>
  <inkml:trace contextRef="#ctx0" brushRef="#br0" timeOffset="404149.6336">4787 12704 1082 0,'0'0'746'0,"0"0"-400"0,0 0-80 0,0 0-16 16,0 0-43-16,0 0-34 0,0 0-32 0,0 0-29 15,0 0-26-15,0 0-20 0,0 0-14 0,0 0-10 16,0 0-5-16,-9-33-2 0,23 29 0 0,2 1 0 16,4-1-5-16,0-1-2 0,5 2-4 0,0-1-2 15,2 0 0-15,3 2-3 0,0-1-1 16,0-1 1-16,1-1-4 0,0 2-2 15,-1-2-2-15,-1 0 0 0,-4 0 0 0,1-1 2 0,0 1-3 16,-2 0-3-16,-3 0 1 0,-5 1-4 16,0 2 3-16,-6-1-1 0,-2 3-2 0,-4-3 2 15,0 3-2-15,-1-1 0 0,-3 1 3 0,0 0 0 16,0 0 1-16,0 0 0 0,0 0-5 16,0 0-1-16,0 0-2 0,0 0 2 0,0 0 0 15,0 0 1-15,0 0 0 0,0 0-4 0,0 0 2 16,0 0 0-16,0 0 1 0,0 0 4 15,0 0-4-15,0 0-1 0,0 0-2 0,0 0-2 16,0 0 4-16,0 0-1 0,-2 0-4 0,1-1-11 16,-3 1-17-16,1 0-35 0,-4 0-57 0,-1 0-134 15,0 0-674-15,1 0-878 16</inkml:trace>
  <inkml:trace contextRef="#ctx0" brushRef="#br0" timeOffset="407877.4147">5806 12619 1845 0,'0'0'351'0,"0"0"-67"0,0 0-74 0,0 0-27 0,0 0-29 0,0 0-27 15,0 0-32-15,0 0-28 0,0 0-25 16,0 0-13-16,0 0-6 0,0 0-1 0,-6-5 2 16,6 5 3-16,0 0 0 0,0 0-1 0,0 0-3 15,0 0-6-15,0 1-2 0,0-1-4 0,0 0 0 16,0 0 2-16,2 0-2 0,-1 0 0 15,3 0-2-15,-1 0 8 0,6 0 9 16,9 0 2-16,2-3 5 0,5 0-10 0,7-2-9 16,4-1-4-16,3 0-3 0,2-1 2 0,0 1-1 15,-1 0 0-15,2 0-3 0,-1-1 0 16,3 1-1-16,1-2 0 16,-3 1 2-16,0 0-1 0,-5 2-2 0,-6 1 1 0,-7 1-3 0,-5 0-1 0,-6 2 1 15,-4 1 1 1,-5-1 2-16,-4 1-1 15,0 0 1-15,0 0 0 0,0 0-1 0,0 0 2 16,0 0-3-16,0 0 1 0,0 0-3 0,-1 0-3 0,1 0 1 0,-2 0-3 0,0 0-3 0,1 0-6 16,-3 0-24-16,-1 0-22 0,-5 0-41 0,-1 1-63 15,-1 0-106-15,-4-1-314 0,5 0-591 16,5 0-309-16</inkml:trace>
  <inkml:trace contextRef="#ctx0" brushRef="#br0" timeOffset="408184.0594">6140 12325 2365 0,'0'0'399'16,"0"0"-217"-16,0 0-51 0,0 0-19 0,0 0-13 16,0 0-15-16,0 0-23 0,0 0-22 15,0 0-16-15,0 0-5 0,0 0-3 0,0 0 6 16,0 0 2-16,0 0 3 0,39 59 4 0,-33-39-2 15,1 4-1-15,-3 1-4 0,1 4-6 0,-2 1 4 16,2 2-2-16,0 2-1 0,-4-1 3 0,1 0-7 16,1 1-3-16,0-3-2 0,-3 0-4 15,0-3 3-15,0-3-1 0,0-4 1 0,-1-1-1 16,-2-4-1-16,0-2-1 0,3-3 0 0,-1-3 3 16,1-1-5-16,-1-1 2 0,1-2-4 0,0-3-6 15,0 0 5-15,0-1-6 0,0 0-10 16,0 0-22-16,0-4-54 0,5-1-80 0,1-5-195 0,2 2-731 15,-3 3-646-15</inkml:trace>
  <inkml:trace contextRef="#ctx0" brushRef="#br0" timeOffset="408670.5809">7101 12280 2073 0,'0'0'212'0,"0"0"-44"15,0 0-9-15,0 0 15 0,0 0 2 0,0 0-17 0,0 0-36 16,0 0-35-16,0 0-32 0,0 0-21 16,0 0-16-16,0 0-4 0,0 0-3 0,0 0 1 15,-44-32 4-15,32 37 0 0,-6 2 0 16,1 0-5-16,0 5-1 0,-3 0-1 0,1 1 0 15,-1 2 4-15,1 2-2 0,-1 0-1 0,2 2 0 16,4 2-7-16,-4 3 5 0,6 0-2 16,-3 2 1-16,1-1 7 15,4 2-9-15,-1-2 3 0,1 3-3 0,5-2-3 0,0-1 6 16,4 0 0-16,1 0 1 0,1-4 4 0,8-1-5 0,2-4 1 16,2 0 3-16,4-4 6 0,4-3-3 15,0-1 6-15,-1-1-5 0,5-5-5 16,0-1 3-16,1-1-5 0,0 0 1 0,-5-2 3 15,4-1-7-15,-4-3 1 0,-5 1-5 0,1 1-2 16,-6-1 4-16,-1 1-2 0,0-1 3 0,-5 4-4 16,-1-2 2-1,-3 0 1-15,-1 2-1 0,1 1 6 0,-1 0-6 0,0 0 0 0,0 0-3 16,0 0-5-16,0 0 6 0,0 0-2 0,0 0 2 16,0 0 5-16,0 0-8 0,0 0-3 0,0-1-6 15,-1 1-14-15,-1 0-15 0,1-1-22 0,-3 0-38 16,2 0-60-16,1-2-144 0,0 1-630 0,1 1-807 15</inkml:trace>
  <inkml:trace contextRef="#ctx0" brushRef="#br0" timeOffset="409272.1949">7683 12538 2900 0,'0'0'86'16,"0"0"-17"-16,0 0-4 0,0 0 3 0,0 0 6 16,0 0-14-16,0 0-18 0,0 0-18 15,0 0-9-15,0 0 1 0,0 0 3 0,0 0 2 16,0 0-1-16,0 0 5 0,5 116 3 0,-14-88 1 15,-2-2 3-15,0 1-10 0,-1-2-5 0,0 0-6 16,-3-3-7-16,4-4 4 0,1-2 0 0,0-3 1 16,3-5-3-16,3 0-1 0,0-5-3 0,1-1 2 15,2 0 7-15,1-2 6 0,0 0 9 16,0-5-1-16,6-5-8 0,-2-2-4 16,5-4-9-16,3-4-1 0,2 0 5 0,1-6-7 0,2 0 1 15,3-4-1-15,1-3 0 16,0-4 1-16,2-1 2 15,3 0-1-15,-3-1 0 0,-1 2-1 0,2 2-1 16,-6 5 1-16,0 5 3 16,0 2-1-16,-6 6 1 15,4 3 0-15,-6 4-4 0,0 2 9 0,-2 2 1 0,-1 3-2 0,2 2 5 0,-2 1-11 0,-1 0-1 16,2 6-1-16,0 2-2 0,1 4 5 0,1 3 1 0,-4 3-1 16,2 5-3-16,0 0 2 0,-3 6-1 15,2 1 3-15,-5 0 3 0,3 2-3 16,-4 1 1-16,-1-1-2 0,0 0-2 0,1 0 1 0,-3 0 0 0,-4-3 2 15,4-2 1-15,-5-3-3 0,2 0 0 16,-2-5-2-16,3 0 1 0,-2-4-2 0,2-2 3 16,-2-1-1-16,2-3-5 0,-2-1-3 15,3-2-14-15,-2-1-16 0,2-3-29 0,0-1-42 0,-3-1-69 16,1 0-142-16,-1-1-589 0,4 0-767 16</inkml:trace>
  <inkml:trace contextRef="#ctx0" brushRef="#br0" timeOffset="409542.9708">7695 12704 2099 0,'0'0'336'0,"0"0"-68"0,0 0-69 16,0 0-20-16,0 0-28 0,0 0-26 0,0 0-29 16,0 0-31-16,0 0-26 0,0 0-8 15,0 0-6-15,0 0 0 0,0 0 1 0,36-17-2 16,-9 15-2-16,0 1-2 0,0-1-4 0,1 2-4 15,-2 0-3-15,-1-2-3 0,-4 2 0 16,-1-1 1-16,-2 1-4 0,-4 0 0 0,1 0-1 16,-5 0-3-16,0 0 4 0,-6 0-3 15,1 0 2-15,-3 0 0 0,-1 0-2 0,0 0 1 0,-1 0-2 16,0 0 1-16,0 0 1 0,0 0 1 16,0 0 0-16,0 0-2 0,0 0-1 0,0 0-12 15,0 0-17-15,0 0-33 0,0 0-48 0,6-1-91 16,2 0-245-16,-1-1-706 0,1 0-546 0</inkml:trace>
  <inkml:trace contextRef="#ctx0" brushRef="#br0" timeOffset="410268.0834">8611 12303 1648 0,'0'0'280'0,"0"0"-12"0,0 0-19 16,0 0-39-16,0 0-21 0,0 0-32 0,0 0-28 15,0 0-24-15,0 0-20 0,0 0-19 0,0 0-12 16,0 0-7-16,0 0-7 0,0 0-3 0,-31-50-8 15,31 50-7-15,0 0-5 0,0 0-5 16,0 0-5-16,0 0-1 0,1 0 2 0,3 2 2 16,4 0 7-16,8 1 4 0,3 1 1 0,4 1 4 15,7-1-3-15,3 2-3 0,6 1-1 16,3 1-6-16,0-1 0 0,5 2-5 0,-2 0 1 16,2 0-2-16,0 0-1 0,-1 0 3 15,1 0-6-15,-3 0 5 0,3 0-1 0,-4 1-1 0,-1-2-1 16,-3 1-3-16,-6 0 1 15,-2-3 0-15,-5 2-1 16,-3-3-1-16,-4 0 1 0,-4-1 0 0,0-2 0 0,-4 0 0 16,-2 1-2-16,-4 0-1 0,3 0 2 15,-4-1-3-15,1-1 4 0,-3-1-1 0,-1 1-2 0,0-1 5 0,1 0-3 0,-2 0 0 16,0 0 3-16,0 1-6 0,0-1 2 16,0 0-1-16,0 0-2 0,0 0 2 15,0 0 0-15,0 2 1 0,-2-1 1 0,0 1 2 16,1 2-3-16,-5-1 1 0,1 1 1 0,-3 2-3 15,-2 0 6-15,-2 0-3 16,-1-1 0-16,-4 1 3 0,-2 1-5 0,-2 0 2 0,-2 1 2 0,-5 2-5 16,-2-2 4-16,-1 2-2 0,-4-1-2 15,-3 1 1-15,-2 1 1 0,-1-1 2 16,-1 0-1-16,1 1 1 16,-4-1-1-16,4 1-2 0,1 0 2 0,3-1-6 0,2 1 4 0,4 0 1 15,1-1-2-15,5 2 7 0,0-3-6 0,2 0 1 16,3-2 2-16,2 0-4 0,3-1 1 0,3 0 0 0,-2-1-1 15,4-1-1-15,4 1 0 16,-2-3 4-16,-1 0-2 0,5 0 6 16,-2 1-3-16,4-2-4 0,-3 0 2 0,3 0-7 15,2-1 4-15,0 0 1 16,-1 0 0-16,1 0 3 0,0 0-2 0,0 0-1 16,0 0-11-16,0 0-17 0,2 0-16 0,5 0-29 0,4 0-41 0,7 0-89 15,6 0-216-15,-5 0-694 0,-4-1-611 0</inkml:trace>
  <inkml:trace contextRef="#ctx0" brushRef="#br0" timeOffset="410716.2048">9859 12741 1805 0,'0'0'582'0,"0"0"-314"0,0 0-62 0,0 0-17 0,0 0-31 0,0 0-22 0,0 0-25 0,0 0-26 16,0 0-29-16,0 0-22 0,0 0-11 0,0 0-4 15,0 0-4-15,31 1 6 0,-38 3 1 16,-3 0-1-16,-3 0 5 0,-4 2-10 0,-3 1-5 0,-2 1-2 16,0 1-7-16,-6 1 4 0,0 1 0 0,-2 0 0 15,-3 2 2-15,0 0-2 0,-5 2 0 16,3 0 0-16,-3 0 0 16,0 1-2-16,3-1 0 0,-4-1-1 0,6 0-8 0,1-1 10 0,-2-1-1 15,5 0-1-15,1-2 9 0,0-1-8 16,6 0 0-16,-1-1 1 0,6 0-5 15,0-1 2-15,5-1 0 0,0 0 2 0,2-2 3 0,-1 0-3 16,2-1 1-16,1 1-4 0,-2-1 5 16,2 0-4-16,3 0-1 0,-2-2 2 0,1 1-8 15,0 1 5-15,0-2 1 0,4 0-2 0,0-1 6 16,1 1-1-16,0-1 0 0,1 0 1 0,0 0-5 16,0 0 4-16,0 0-2 0,0 0-1 15,0-1 0-15,0-2-13 0,1-1-17 0,1-1-31 16,4 1-50-16,0-3-101 0,2-1-318 0,0 2-715 15,-5 2-503-15</inkml:trace>
  <inkml:trace contextRef="#ctx0" brushRef="#br0" timeOffset="411732.0453">7749 10625 0 0,'0'0'0'0,"0"0"0"15,0 0 0-15,0 0 0 0,0 0 0 0,0 0 0 0,0 0 0 16,0 0 0-16,0 0 0 0,0 0 0 0,0 0 0 16,0 0 0-16,-1 1 0 0,0 1 0 15,0-1 0-15,-1 0 0 0,-1 0 0 0,2-1 0 0</inkml:trace>
  <inkml:trace contextRef="#ctx0" brushRef="#br0" timeOffset="414352.1319">10414 12155 1301 0,'0'0'454'0,"0"0"-93"0,0 0-75 16,0 0-73-16,0 0-35 0,0 0-40 0,0 0-34 0,0 0-27 0,0 0-23 0,0 0-13 15,0 0-12-15,3-7-9 0,-3 7-7 0,0 0 0 16,1 3 4-16,1 1 7 0,-1 2 8 0,1-1 3 16,-1 2-4-16,2 2 0 0,-2 0-3 15,-1 1-3-15,0 0 3 0,0 1-6 0,0 0-1 16,0 2 0-16,-1 0-3 0,-3 0-2 15,2 2 0-15,-1 1-2 0,1-1 1 0,-1 2-4 16,1-1-3-16,0 0-1 0,0 2-1 16,-1 0-5-16,0-2 6 15,2 3 1-15,0 0-1 16,0-1 9-16,-2 3-7 0,3-2 1 0,-3 1 1 16,1 0-4-16,0 2 2 15,0-3 0-15,-3 1-1 0,4 3 1 0,-2-3-3 0,0 3 1 16,-1-4-2-16,3 2 1 0,-1-2-1 0,-1-2-4 0,1-1 2 15,2-2-8-15,-2-1 7 0,2-3 1 0,0 0-3 0,0 1 11 0,0-2-9 0,0 0-1 16,0-3 2-16,0 0-9 16,0 1 6-16,0-3 1 0,0 1-1 15,-1-1 3-15,1-1-1 0,-1 0 0 0,1-1 0 16,0-1 3-16,0 1-3 0,0-1 0 0,0-1 2 0,0 0-10 16,0 0 10-16,0 0-1 0,0 0 0 0,0 0 12 0,0 0-8 15,0 0 0-15,0 0 3 0,0 0-7 0,0 0 5 16,0 0-4-16,0 0 2 0,0 0 0 0,0 0-4 15,0-3 0-15,0 1-3 0,0 0-2 16,0-1-11-16,0 1-16 0,0-2-22 0,0 0-33 16,0 1-25-16,0-2-56 0,2 0-111 0,2-1-317 15,-1 1-569-15,-1 2-302 0</inkml:trace>
  <inkml:trace contextRef="#ctx0" brushRef="#br0" timeOffset="415180.1873">10783 12312 777 0,'0'0'389'0,"0"0"-38"0,0 0-36 0,0 0-48 16,0 0-34-16,0 0-33 0,0 0-44 15,0 0-30-15,0 0-27 0,0 0-18 0,0 0-4 0,0 0-9 16,0 0 3-16,0 0-6 0,0 0-5 15,10-74-7-15,-8 68-8 0,0 2-6 0,2-1-7 0,2-1-2 16,0 0-7-16,1 0-1 0,4-1-3 16,1 2-6-16,0-2 4 0,3 0-2 0,1 0-1 15,3 2 2-15,2 2-5 0,-1-1-1 0,3 3-2 16,1-1-6-16,0 2 2 0,-3 0-2 16,1 2 1-16,-2 3-1 0,-2 1 1 0,-1 2-1 15,-1 0-2-15,-1 0 8 0,-2 3-7 0,-2 1-1 16,-2 0 2-16,-3 1-7 0,-1 4 7 15,-3-1 3-15,-2 5-1 0,0-1 6 0,-5 1-2 0,-2 2 1 16,-4 0-1-16,-4 3-1 16,0-2-2-16,-3 2 0 0,-3 1 1 0,-1 1-2 0,-3-1 0 15,-1 0 1-15,-2-1-1 0,1-1 0 16,2-2-1-16,3-1-1 0,-2-3 2 0,3 1-6 16,3-4 4-16,1-2-1 0,2-1-1 15,2-4 5-15,2-2-2 16,2 2 0-16,1-2-1 0,4-2-4 0,-1 0 2 0,2-3-1 0,2 1 1 15,-2-2 1-15,2-1-1 0,1 2 1 0,-2-2-2 16,2 1 2-16,0-1-1 0,0 1-1 0,2 1 2 16,-1-1-3-16,3 0 2 0,4 0 0 15,4 0-1-15,4 0 5 0,4-1-2 0,4 0 0 16,4 0 1-16,6 0-4 0,3 0 2 16,3 0-1-16,1-2 4 0,1-1-1 0,-2 0 2 15,0 0-1-15,0 2-2 0,-4-2 1 0,-3 2 1 16,-3-1 0-16,-4 0 1 15,-4 1-1 1,-5 1-2-16,-3-1 1 0,-5 1-2 16,-3 0 3-16,-4 0 1 0,-2 0 2 0,0 0 3 0,0 0-1 0,0 0 2 15,0 0-2-15,0 0 1 0,0 0-2 0,-2 0-2 0,-2 1-1 16,-2 0-3-16,-2 2 2 0,1-2-2 0,0 1 0 0,2 1 0 0,-2-1-2 16,3-1 0-16,-1-1 0 0,1 1-1 0,2-1 2 15,0 0-6-15,-1 0-9 0,2 0-15 16,1 0-23-16,0 0-28 0,0 0-49 0,0 0-93 15,0-1-230-15,1-2-693 0,2 2-577 0</inkml:trace>
  <inkml:trace contextRef="#ctx0" brushRef="#br0" timeOffset="415751.1161">12333 12520 1665 0,'0'0'367'0,"0"0"-66"0,0 0-67 0,0 0-54 0,0 0-29 16,0 0-20-16,0 0-17 0,0 0-18 0,0 0-16 16,0 0-13-16,0 0-11 0,0 0-10 0,0 0-6 15,0 0-2-15,-54-8-10 0,54 8-6 16,0 0-8-16,0 0-7 0,0 0 0 0,0 0-3 0,3 0 4 16,3 2 3-16,4 0 7 0,5-1 8 0,4 1 4 15,6-1 3-15,4-1-3 0,4 1-6 16,2-1-3-16,2 0-9 0,2 0 3 15,2 0-2-15,1-1-3 0,2 0 6 0,1-2-8 16,1 2-2-16,-5 0 0 0,1-1-5 0,-1 2 5 16,-2-1 2-16,-2 1 0 15,-1-2 2-15,-2 0-3 0,-2 0-1 0,-3-2 1 0,-2 3 2 0,-2-3-2 16,-2 1 1-16,-3 0-1 0,-4 0-8 16,0 1 6-16,-4 0-2 0,0-2 2 15,-1 2 6-15,-4 0-9 0,0 0 1 0,-2 1-3 16,0 0-3-16,-3 1 6 0,-2 0-1 0,0 0 0 0,1 0 0 15,-1 0-3-15,0 0-2 0,0 0 3 16,0 0 5-16,0 0-6 0,0 0 4 16,0 0-4-16,0-2-8 0,0 2 6 0,1 0-9 15,0-1-13-15,5 0-20 0,-3-1-47 0,5-1-68 16,2-1-151-16,-4 0-634 0,-1 2-822 16</inkml:trace>
  <inkml:trace contextRef="#ctx0" brushRef="#br0" timeOffset="416146.5575">13727 12278 2123 0,'0'0'825'0,"0"0"-659"0,0 0-15 0,0 0-19 16,0 0-17-16,0 0-14 0,0 0-31 0,0 0-24 16,0 0-19-16,0 0-10 0,0 0-8 15,0 0-2-15,0 0 1 0,5 14 5 0,-3-4 5 16,-1 2 5-16,0 1 0 0,2 1-2 0,-2 2-2 15,1 0-4-15,-2 2-2 0,0 2 1 0,0 1 5 16,0-1-8-16,-3 3 0 0,-1 2-3 16,-4-2-8-16,0 2 9 0,-2 1 0 0,-2 0-1 15,0 2 4-15,1-1-9 0,-2 1-1 0,0 0 0 16,1 0-3-16,1-6 3 0,3 0 2 0,1-3-2 16,0-4-6-16,4 1 4 0,-4-2-2 0,6-3 3 15,0-2 7-15,0-2-8 0,-1 1 3 0,2-3-4 16,0-1-3-16,0 0 5 0,0-2-1 15,0-1 1-15,0-1 5 0,0 0-6 16,0 0-2-16,0 0 0 0,0 0 1 0,0 0-7 0,0-3-12 16,0-3-25-16,4-1-39 0,-2-2-45 15,5-2-99-15,-4-1-358 0,1-1-714 0,-1 5-361 16</inkml:trace>
  <inkml:trace contextRef="#ctx0" brushRef="#br0" timeOffset="417021.4985">13882 12014 1850 0,'0'0'221'16,"0"0"-48"-16,0 0 15 0,0 0-18 0,0 0-6 15,0 0-16-15,0 0-36 0,0 0-23 0,0 0-20 16,0 0-19-16,0 0-8 0,0 0-6 15,0 0-3-15,0 0-2 0,-102-109-3 0,87 107-2 16,-1-1-1-16,0 1 1 0,-4 2-7 0,0 0-1 16,-1 0-4-16,0 2-7 0,1 2 4 0,-1 1 0 15,-1 0 2-15,4 1 3 0,-5 0-5 16,3 2-1-16,3 1-2 0,-2 2 0 16,0-1 0-16,3 1 0 0,0 1 1 0,0 2-6 0,1-1 3 15,0-1 0-15,0 3 0 0,1-1 10 16,-1 1-9-16,3 0 3 0,1 1-3 0,-3 1-1 15,0 0 3-15,2 3-3 0,-2 0 2 0,0 1-4 16,2 1 0-16,0 2 0 0,-1 1-2 0,2 4 1 16,-1-2-1-16,1 2 2 0,3-1-2 15,0 2-4-15,1-1 4 0,3-1-2 0,1 1 2 16,2-2 2-16,0 0-1 0,1 0-1 0,0-3 0 16,2 2-4-16,4-1 5 0,-2 0 2 15,3-2 0-15,-2-2 3 16,1 1-3-16,0-1-1 0,1-2 2 15,0 0 1-15,2-1 0 0,-2-1 1 0,0 0-3 0,1-1-1 0,2-2 0 0,-2 2-1 16,3-1 3 0,-1-1 2-16,1-2-5 0,1 2 3 0,2-2-3 0,2 1-1 0,1 0 4 15,1-3 1-15,0 2-1 0,0-3-1 16,3 0 0-16,-1 1-2 0,0-2 1 0,1-1 3 16,-1 0-1-16,0-3 1 15,1 0-2-15,-1-1-3 0,0-2 4 0,1 0 2 0,0-1 1 16,2 0 1-16,0 0-4 0,0-1-1 0,-1-3 0 15,2 0-1-15,0-1 3 0,-2-1-2 16,-2-1 1-16,3-1 0 0,2 0-3 0,-1 1-1 0,2-3 1 16,0 0 4-16,2-2-4 0,1 0 2 0,-2-2-4 15,0 0-1-15,2-2 3 0,-1 0 0 16,-3-1 0-16,2-3 3 0,-1-1-3 0,-1 1 0 0,-2-1 1 16,-1-1-2-16,-1 1 1 0,-3-3 2 0,0 1 0 15,-2-3-1-15,-2 2 1 0,-1-1-3 16,-2 0-2-16,0 1 0 0,-2-1 0 15,-1 3 0-15,0-2 0 0,-4 1 0 16,2 2 0-16,-4-2 0 0,0 3 0 0,-2-1 0 0,0 1 0 16,0 0 0-16,0 3 0 0,-2-1 0 0,-1 0 0 15,-4 0 0-15,-1-2 0 0,2 2 0 0,-3-3 0 16,-2 2 0-16,-3 0 0 16,1-2 0-16,0 2 0 0,-5-1 0 15,1-1 0-15,-4 2 0 0,1 0 0 0,-2 0 0 16,-2 0 0-16,-3 1 0 0,1 1 0 0,1-1 0 15,-4 2 0-15,2 1 0 16,0-1 0-16,-1 2 0 0,1-3 0 0,1 2 0 0,-3 3 0 0,2-1 0 0,2 2 0 16,-4 0 0-1,0 1 0-15,1 1 0 16,0 2 0-16,-2 2 0 0,-2 3 0 0,-2 1-33 0,1 1-57 0,-8 1-89 16,-2 2-461-16,7 2-622 0,13-2-571 15</inkml:trace>
  <inkml:trace contextRef="#ctx0" brushRef="#br0" timeOffset="419667.4574">1245 11043 518 0,'0'0'482'0,"0"0"-109"0,0 0-5 0,0 0-52 0,0 0-85 0,0 0-53 0,0 0-28 0,0 0-17 16,0 0-18-16,0 0-17 0,0 0-17 0,0 0-11 15,-62-118-5-15,61 112-4 0,-1 1-13 16,1 3-11-16,-2 0-16 0,3 0-11 0,0 1-6 16,0 1-10-16,0 0-9 0,0 0-4 0,0 0 3 15,3 0 5-15,0 4 10 0,0-1 6 0,5 2-3 16,-1 1-2-16,-1 0-2 0,3 2-1 0,2 2 2 15,-1-1 2-15,0 1 1 0,3 2 0 0,-1-1-2 32,1 2 0-32,2 4 0 0,3 2-5 0,2-1 1 0,1-1-2 0,-1-4 4 0,-2-4 8 15,2-5 4-15,1-1 9 16,1-3 10-16,7-4 14 0,1-7 8 0,10-6 1 0,0-6-5 16,2-2-12-16,7-6-7 0,-2-1-6 0,0-1 1 0,-3-1-3 15,1 0-3-15,-3 0-3 0,-1 4-6 16,-2-2-2-16,-6 6 3 0,-3 1 0 15,-2 5 1-15,-7 3 0 0,-1 2-3 0,-4 4 1 16,-5 2-4-16,-4 5 2 0,-2 0-2 0,-3 3-2 16,0 1 1-16,-2 0-5 0,0 0 5 15,0 0-3-15,0 0 1 0,0 0-4 0,0 0-7 0,-2 0-4 16,1 1-15-16,1 5 7 0,-3 2-8 0,-1 2-15 16,-3 4-12-16,-2 1-38 15,-4 3-48-15,1 2-74 0,-8 2-162 0,8-5-496 16,1-5-735-16</inkml:trace>
  <inkml:trace contextRef="#ctx0" brushRef="#br0" timeOffset="420148.9936">1065 11387 2447 0,'0'0'224'0,"0"0"-23"0,0 0-30 15,0 0-15-15,0 0-55 0,0 0-46 0,0 0-30 16,0 0-17-16,0 0-8 0,0 0-12 0,0 0-15 16,0 0-17-16,0 0-4 0,0 0 18 0,7-16 17 15,0 23 19-15,-3 1 2 0,5 2-6 16,3 1-2-16,2 3 4 0,0 1 3 0,-1-1 1 0,5 0-2 15,-1 0-1-15,-2 0-3 0,4-3 3 16,1 0 5-16,1-4 10 0,9-2 8 0,7-2 5 16,7-3 0-16,5-7 1 0,1-8 5 15,-1-7 1-15,3-3-2 0,3-7-8 0,4-3-10 16,0-3-4-16,1-3-2 0,-2-2-1 0,-2-2 4 16,-3 2-2-16,-3-3 3 15,2 3 5-15,-3-2-5 0,-6 3-1 0,0 3-1 16,-6 4-4-16,-6 7 4 0,-3 1-6 0,-7 7-2 0,-3 0-3 15,-6 6-1-15,-3 5 6 0,-5 2 2 16,-1 3 3-16,-3 3-4 0,2-1 0 0,-2 2-5 0,0 0-4 16,0 0 2-16,0 0-3 0,0 0-4 15,0 0-5-15,0 4-16 0,0 2-15 0,0 2 1 16,1 11-39-16,-2 4-81 0,-1-4-318 16,1-3-887-16</inkml:trace>
  <inkml:trace contextRef="#ctx0" brushRef="#br0" timeOffset="430351.0652">7943 9605 0 0,'0'0'0'16,"0"0"0"-16,0 0 0 0,0 0 0 0,0 0 32 0,0 0 58 0,0 0-3 0,0 0 1 0,0 0 10 0,0 0 3 0,0 0-11 15,0 0-20-15,-41-61-17 0,40 57-2 0,0 1 12 16,-1-2 18-16,1 1 13 0,0-2-3 16,-2 2-13-16,1-1-6 0,1 0-12 0,0 2-4 15,-1-3 4-15,1 2-5 0,-3-1 6 0,3 1-2 16,-1 0-7-16,-3 0-3 15,2 0-14-15,0 1-6 0,-2 0-12 0,2 1-8 16,-1-1-3-16,-3 1-4 0,0 1 1 0,2-1 0 0,-2 1 2 0,-1-1 2 16,3 0-4-16,-3 1 0 15,-2 0-1-15,2-1-1 0,-1 0 5 0,2 1 1 16,-1 0 1-16,-1 0 0 16,0 0-4-16,-2 0-1 15,1-1-4-15,0 2 0 0,-1-1 3 0,1 1-2 0,0 0 2 16,-2 0 0-16,1 0-1 0,1 0-2 0,-5 0 1 0,3 0 0 15,1 0 0-15,0 0 3 0,0 0-4 0,-3 0 0 0,2 1 0 16,-1 2-3-16,2-2 2 0,-2 1 1 0,-2 1-1 16,4-1 2-16,-1-1-1 0,1 2 2 15,0-2 1-15,-3 0-1 0,4 2-1 0,-1-3 0 16,1 3 0-16,0-3 0 0,-2 3 2 0,3-2-2 16,-1 1 2-16,0 1-2 0,0 0-3 0,3 0 2 15,-7 0 2-15,4 1 0 0,-1 0 1 0,0 1-3 16,0-1-1-16,1 1 1 0,-3-1 0 0,2 2 2 15,-4 0-1-15,4 3-3 16,0-2 1-16,-3 2-3 0,0 2 2 0,1-1 5 0,1 0 0 16,-1 2 0-16,-1-2-2 0,3 3-2 0,0-4 0 0,2 1 2 15,0 1 1-15,2-1-1 0,0 1 2 16,-1-1-3-16,0 0 3 0,3 1 0 0,-3-1-1 16,1 0 3-16,3 0-2 15,-3 2 0-15,2 1 0 0,-1 1-2 0,-3-1 2 0,5-2-1 16,-3 1 2-16,1-1-2 0,1 0-1 15,-3 1-1-15,4-3-1 0,-2 2 1 16,3 0 2-16,-2 0 1 0,1 0 0 0,-4 2-3 16,5-2 2-16,-4 3-2 0,2 0 2 15,-2 1 4-15,0 1-5 0,2-1 1 0,-2 1-3 0,3-2-3 16,-3 2 4-16,3-1-1 0,-1 0 2 0,2-2-1 16,0 1 0-16,-2 0 0 15,3 0-1-15,0-1 3 0,1-1-2 16,-1 1 0-16,0-2 1 0,2 2-2 0,0 1 0 0,0-3 2 15,0 2 0-15,0 0 2 0,0 0-1 0,0-1-2 0,2 0-1 16,1 3-1-16,-2-1 3 0,1-1 0 0,-1 2 3 16,-1 0 0-16,1 0-4 0,-1 0 1 0,0 0-2 15,0 1 1-15,0-2 2 16,0 1-1-16,2-1 0 0,0 1-3 0,0 0 1 0,-1-2 1 16,2 1 0-16,2 0 2 0,-1-2-2 0,2-1-1 15,-3 0 0-15,3 0-1 16,-2-2 3-16,6 1 0 0,-3-1-1 15,-2 2 2-15,3-2-1 0,-1 1 0 0,1 1 1 0,-2 0 0 16,2-2 0-16,1 1-1 0,-3 0-1 0,1 0 0 0,2 0 1 16,-2-1 1-16,0 1 0 0,1-1 3 0,1 2-4 15,0-1-1-15,0 0-1 0,0 0 1 0,-2-1 3 16,3 0 0 0,-1-1 0-16,-1 0 0 0,2 1-2 15,0-2 0-15,-2 1 0 0,-2-1 2 0,3 0-2 0,0 0 0 0,-1 0-2 0,1 0 1 16,1 1 3-16,0-2 0 0,2 0 3 0,0-2 0 15,0 1 1-15,4-4 2 0,-4 3-1 16,6-1 0-16,-4-1 0 16,5 0-1-16,-1 0 0 0,0-1-5 0,-3 1 3 0,4 0-1 0,-1 1-1 15,1-1 2 1,-2 0-3-16,1 1-1 0,1-1 0 0,0 0 0 0,-4 1 1 0,4 0 1 16,-2 0 1-16,-2-1 1 15,1 0-2-15,-3 2-2 0,-2-3-1 0,0 3 2 16,3-2 1-16,-2-1 1 0,0-1 3 0,-1 2 1 0,1-2 3 0,5 0 2 15,-1 0-1-15,1 0 0 16,2 0-3-16,2-3-1 0,0 1-2 0,0 0-2 16,-1 0 3-16,4 2-1 0,-2-1 0 0,0 0 0 15,-1 0-3-15,-1-1 1 0,1 2-1 0,-2 0 2 0,0-1-3 16,-1 1 2-16,-1-1 2 16,2 0-3-16,-4-2 2 15,-1 2 0-15,-1-2 0 0,2 0 4 0,-2 0-1 16,-2-1 0-16,5 1 1 0,-2-1-2 15,4 0 2-15,-3-1 0 0,3-2 0 16,2 2 0-16,0-3-2 0,0 0 0 0,-1 0 1 0,1-2 0 0,0 1 1 0,-5 0 0 0,3-1 2 0,-5-1 1 16,3 1 2-1,-4-2 6-15,-1-1 1 0,1 1 2 0,-2-2-1 0,-1 0-2 16,1-1-3-16,-1-1 1 0,-1 0-1 0,0 0-1 16,-2-2-1-16,2 2-5 15,-2-4-2-15,-1 1 0 0,4-2-3 0,-5-1 3 16,3-2 0-16,0-2 0 0,-4-1-1 0,5-2-1 0,-5 1 1 15,3 1 2-15,-3-1 0 0,-1-1 2 0,2 1-2 16,-3-3-2-16,-1 2 1 0,0 0 2 16,0-1 0-16,0 1 2 0,0 2 2 0,-5-2 0 15,2 2 2-15,-4 2-1 0,3-1-2 0,-4 3-2 16,1-1-4-16,1 2 0 0,-2 1 0 16,-3 1-3-16,1 1 2 15,-1 1 2-15,-4 0 0 0,2 1 1 0,0 0-3 0,-4 1-2 0,2-1-2 16,-1 1 1-16,-2-1 0 0,1-3 0 0,-2 3-1 0,-2 0-1 15,0-1-1-15,-5 2 2 0,1 0 0 16,-2-1-2-16,-2 0-4 0,-1 4-11 0,1-1-19 0,-2 1-18 16,1 1-28-16,-2 4-43 15,0-2-73-15,-1 5-130 0,6 2-298 16,13 1-591-16</inkml:trace>
  <inkml:trace contextRef="#ctx0" brushRef="#br0" timeOffset="439921.8301">3327 5221 0 0,'0'0'0'0,"0"0"12"0,0 0-21 0,0 0 6 0,0 0 3 15,0 0 0-15,0 0 0 0,0 0 0 16,0 0 0-16,0 0 0 0,0 0 21 0,-6 0 343 16,6-1-19-16,0 1-67 0,0 0-73 15,0 0-61-15,0 0-51 0,0 0-31 0,0 0-19 0,0 0-19 16,0 0-3-16,0 0-5 0,0 0 9 0,0 0 12 15,-1 0 9-15,1 0 27 16,0 0 8-16,-1 0 10 0,1 0 5 16,0 0-19-16,0 0-16 0,0 0-18 0,0 0-13 0,0 0-12 0,0 0-7 15,0 0 3-15,0 0-8 0,0 0 0 16,0 0 3-16,0 0 2 0,0 0 8 0,0 0 7 0,-2 0 5 16,2 0 0-16,0 0-5 0,0 0-2 15,0 0-4-15,0 0 1 0,0 0 0 0,0 0 3 0,-1 0 3 16,1 0-5-16,0 0 4 0,-1-2-5 15,-1 0-9-15,-1 0-1 0,0-1-8 16,2 1 0-16,-2 0 1 0,0 0-4 0,0 0 6 16,2-2-1-16,0 2 1 0,-1 1 0 15,0 0-6-15,2 1-2 0,0 0-9 0,0 0-11 16,0 0-20-16,0 0-27 0,0 0-38 0,0 0-6 0,2 1 10 16,1 3 0-16,1 4-19 0,3 0-123 15,5 3-192-15,-4-4-229 0,-2-2-38 0</inkml:trace>
  <inkml:trace contextRef="#ctx0" brushRef="#br0" timeOffset="443463.7833">5438 4849 0 0,'0'0'0'0,"0"0"0"0,0 0 0 0,0 0 0 0,0 0 0 0,0 0 0 0,0 0 0 15,0 0 0-15,0 0 0 0,0 0 0 0,0 0 0 16,0 0 0-16,0 0 0 0,-6-23 0 0,6 23 0 15,0 0 0-15,0 0 0 0,0 0 0 16,0 0 0-16,0 0 0 0,0 0 0 16,0 0 0-16,0 0 0 0,-1 0 0 0,1 0 0 0,0 0 0 15,0 0 0-15,0 0 0 0,0 0 0 16,0 0 0-16,0 0 0 0,0 0 0 0,0 0 0 0,-1 0 0 16,1 0 0-16,-2 0 0 0,1 0 0 15,-2 0 0-15,1 0 0 0,-3 0 0 0,0 3 0 16,1-1 0-16,-1-1 0 15</inkml:trace>
  <inkml:trace contextRef="#ctx0" brushRef="#br0" timeOffset="449122.9293">1242 6332 0 0,'0'0'0'15,"0"0"0"-15,0 0 0 0,0 0 0 0,0 0 0 16,0 0 0-16,0 0 0 0,0 0 0 0,0 0 0 16,0 0 0-16,0 0 0 0,0 0 0 0,-4-1 0 15,2-1 0-15,1 2 0 0,0-1 0 0,1 0 0 16,-2 0 0-16,1 0 0 0,-3-1 0 0,3 1 0 15,-1 0 0-15,2 0 0 0,-2-1 0 16,1 2 0-16,-3-1 0 0,1 0 0 0,2 1 0 16,0-1 0-16,-1-1 0 0,1 1 0 0,-3 1 0 15,3 0 0-15,-1 0 0 0,-4 0 0 16,4 0 0-16,1 0 0 0,-2 0 0 0,-3 1 0 16,4 2 0-16,0-2 0 0,1 0 0 0</inkml:trace>
  <inkml:trace contextRef="#ctx0" brushRef="#br0" timeOffset="454290.2261">3895 6577 0 0,'0'0'0'0,"0"0"0"0,0 0 325 0,0 0 66 0,0 0-35 0,0 0-45 0,0 0-43 0,0 0-23 0,0 0-30 16,0 0-28-16,0 0-25 0,-13-29-16 0,13 27-24 15,0-1-18-15,0 1-16 0,0 0-14 0,0-1-7 16,0 2-5-16,0 0-3 0,0 0-6 16,0 0-8-16,0 0-5 0,1 1-6 0,-1-2-4 15,0 2-9-15,1 0-6 0,-1 0-6 16,0 0-5-16,0 0 0 0,0 0-1 0,0 0-2 0,0 0 2 16,0 0-6-16,3 0 0 0,-2 3 1 15,1 0-1-15,3 1 5 0,-1 2-2 16,1-1 1-16,-1 2 0 0,1 1 0 0,-2-2 1 0,4 1 0 15,-4 1 2-15,5 1-2 0,-4 0-2 0,3 1 1 16,-2-2-3-16,1 1 5 0,0 0 0 16,1-1 1-16,-3 0 5 15,0 3-6-15,3-3 1 0,-2 0 0 0,-2-1-3 16,0 0 4-16,1 0-1 16,-3 0-1-16,1 0 2 0,2 0-1 0,-1-1 0 0,-2 1-2 0,4 0 4 0,-3 0-4 15,1 0 0-15,0 1 1 0,0 0-5 0,-1 0 6 16,1 0-1-16,0-1 0 0,-1 1 3 15,0-1-4-15,1 0 0 0,1-2-1 16,-2 1-2-16,0 1 4 0,2-2 0 16,-1-1 1-16,1 2 0 0,-3-1-2 0,3 0 0 0,-1-1 0 0,1 0 5 15,0 1-5-15,0 2 0 0,3-2-1 0,-3-2-3 16,0 2 4-16,1-2 2 0,-2 1 1 0,2-1 5 16,0-2-6-16,1 2 2 0,1-1 0 15,-1 0-2-15,3-1 5 0,0 1 0 0,2-2 1 16,-1 0-3-16,2 0 2 0,3 0 0 0,1-4 0 15,3 0 4-15,2-2-7 16,4-1 1-16,1-1 0 0,4-3-9 0,1 1 8 0,0-1-2 16,3-4 1-16,-1 3 6 0,0-3-6 0,2 0 0 15,-2-2-2-15,-2 0 1 0,1 2-1 16,-1 0-1-16,-1 1 1 16,-3 0-4-16,-2 2 3 0,-3 2 2 0,-4 2-2 15,-5 1 9-15,-3 2-8 0,-2 2-1 0,-4 0-2 0,-1 1-5 0,0 1 9 0,-3 1 1 16,0 0 1-16,0 0 2 15,0 0-5-15,0 0-1 0,0 0 0 0,0 0-4 16,0 0 4-16,0 0-3 0,0 0-1 16,0 0-2-16,0 0 2 0,0 0 0 0,0 0 0 0,-3 0 5 0,0 3-5 15,-2 3 1-15,-3 0-4 0,-1 2-10 16,-1 1-17-16,-1 0-24 0,-1 2-35 0,-5 2-52 16,1 0-81-16,-2 0-175 0,3-3-540 15,6 0-684-15</inkml:trace>
  <inkml:trace contextRef="#ctx0" brushRef="#br0" timeOffset="455506.1989">3438 6821 614 0,'0'0'349'0,"0"0"-17"0,0 0-59 16,0 0-30-16,0 0-26 0,0 0-25 0,0 0-42 0,0 0-32 15,0 0-25-15,0 0-14 0,0 0-19 16,0 0-13-16,0 0-8 0,0 0-7 0,0 0 1 16,62-32-2-16,-56 32-1 0,-2 2-1 15,2 0-3-15,-2 2 1 0,5 0-2 0,-4-1-2 0,1 1-1 16,-2 1-3-16,2 0-1 0,-2 0-3 16,3 0 1-16,-1 1-1 0,-2-1 0 0,2 1 2 15,-2 0-4-15,2-1 0 0,-1 0 0 0,-1 1-1 16,0-1 1-16,0 0-1 0,0 1 1 0,1 0-2 15,-1 0 0-15,3 1 1 0,-1 0-2 16,0 1 2-16,0-2-1 16,2 1 0-16,-2 1-1 0,2 0-2 0,-1 2 4 15,0-1-2-15,-2 0 0 0,3 0-1 0,-2 0-1 16,0 0-1-16,1 0 1 0,-1-1-2 0,-1 1 1 16,0-1 0-16,0 0-1 15,-1 0 0-15,1 0 0 0,2 0 0 0,-2-1 1 0,-1 0 0 16,1 0-2-16,-1 0 0 0,2 0-2 15,-1 0-1-15,1-2 3 0,-2 1-2 0,2-1 1 0,-1-1 2 0,0 1-3 16,1-1-1-16,0-1 2 0,-2 1-1 0,1-1-1 16,0 0 2-16,0-1 0 0,0 2-3 0,1-1 4 15,-2 2-2-15,2-2-1 16,-2 0 4-16,2 0-3 0,0-2 1 0,1 2 3 0,-1-1-3 16,0-1 2-16,3-1 1 0,-1 2-1 15,0-2 3-15,1 0 1 0,2 0-1 0,1 0 0 0,2 0 0 16,0 0-3-16,3 0 1 15,-2 0-1-15,1-2 3 0,0 0 2 16,3-3-2-16,0 1 1 0,1-1 0 0,-2-1-3 0,1 1 1 16,2 0 0-16,2-1-2 0,-3 1 1 15,2-1-3-15,0-1 1 0,1-1-1 0,2 0 1 0,0 1-1 16,0 0-1-16,1 0 1 0,0-1-3 0,-2 2 2 16,3-2 1-16,-1 1-2 0,2 0 3 15,-2 0-2-15,0 0-3 0,1 0 3 16,-3-2 0-16,3 2-1 0,2-1 1 0,-1 0-2 0,0 0 1 15,2 0 0-15,-2-1 2 0,-2 1-2 0,1-1 1 16,-5 2-1-16,2-2 3 0,-3 4-3 0,-1-2-2 16,0 1 0-16,0 1-2 0,-4-1 1 15,1 0 4-15,-3 2 0 0,0-1-1 16,-3 1 0-16,-1 1-1 0,1-1-1 0,-5 2 2 16,2-1-1-16,-3 1 1 0,-1 0 1 0,0 1-2 0,-1 0 0 15,0-1 2-15,-2 2 0 0,-1 0 2 0,0 0 0 16,1 0-4-16,-1-1 2 0,0 1-1 15,0 0 0-15,0 0 2 0,0 0 1 0,0 0-2 16,0 0 1-16,0 0-2 0,0 0-1 16,0 0 2-16,0 0-3 0,0 0 0 15,0 0 2-15,0 0-2 0,0 0 0 0,0 0 2 0,0 0-2 0,0 0 3 16,0 0-2-16,0 0-3 0,0 0 2 16,0 0-2-16,0 0-1 0,0 0 4 15,0 0-2-15,0 0 2 0,0 0-2 0,0-1 1 0,0 1-1 0,-1-1-3 16,1 1-1-16,-1-2-5 15,-2 2-2-15,0 0-3 0,2 0-6 16,0-1-8-16,-1 1-16 0,1 0-13 0,-2 0-15 0,-1 0-20 0,0 0-22 16,-3 3-45-16,-1 2-88 15,-2 2-203 1,4-1-505-16,1-3-619 0</inkml:trace>
  <inkml:trace contextRef="#ctx0" brushRef="#br0" timeOffset="459146.5525">1495 13620 0 0,'0'0'0'0,"0"0"0"16,0 0 0-16,0 0 0 0,0 0 0 0,0 0 0 15,0 0 0-15,0 0 0 0,0 0 0 16,0 0 0-16,0 0 0 0,-16-30 0 16,15 30 0-16,1 0 0 0,-2 0 0 0,0 0 0 15,-3 0 0-15,4 0 0 0</inkml:trace>
  <inkml:trace contextRef="#ctx0" brushRef="#br0" timeOffset="459667.6776">1301 13539 1289 0,'0'0'251'0,"0"0"4"0,0 0-12 0,0 0-14 0,0 0-30 15,0 0-34-15,0 0-29 0,0 0-20 16,0 0-24-16,0 0-14 0,0 0-20 0,0 0-12 16,0 0-8-16,0 0-6 0,-38-11 3 15,38 11-4-15,0 0-4 0,0 0-2 0,0 0-12 0,0 0-3 16,0 0-3-16,0 0-2 0,0 0 0 0,0 0-1 16,0 0-1-16,0 0-5 0,0 0 4 15,1 0 6-15,1 1 6 0,3 2 13 0,0-2-3 16,4 1 4-16,3 0-1 0,8 1-8 0,6 0-6 15,-1 0-5-15,3-1-2 0,3 0 0 0,-3-2 9 16,2 1-4-16,1 0 0 0,2-1 0 16,1 0 2-16,4 0 3 0,2 0-2 0,1 0-7 15,6-2 3-15,-5-1-3 0,1 1 2 0,-1-2 10 16,-2-1-11-16,1 2 0 0,-2-2-2 0,-2 0-8 16,-3 1 10-16,-3-1-1 0,-2 0 2 15,-7 2 0-15,-2-1-4 0,-1 3-2 16,-8-2-1-16,-1 2 2 0,-6 1-2 0,-1 0 2 15,-2 0-2-15,-1 0-5 0,0 0 7 0,0 0-2 0,0 0 3 16,0 0 6-16,0 0-9 0,0 0 1 16,0 0-3-16,0 0-6 0,0 0 8 15,0 0 1-15,0 0-1 0,0 0 3 0,-1 0-4 16,1 0-4-16,-2 0 0 0,2 0-1 16,-1 0-12-16,1 0-12 0,-2 0-23 0,1 0-35 0,0 0-24 15,-4 0-26-15,-3 5-74 0,-2 1-142 16,2 0-394-16,-1-2-482 0</inkml:trace>
  <inkml:trace contextRef="#ctx0" brushRef="#br0" timeOffset="460229.9897">1838 13541 1208 0,'0'0'479'0,"0"0"-72"0,0 0-94 16,0 0-65-16,0 0-68 0,0 0-47 0,0 0-32 15,0 0-30-15,0 0-22 0,0 0-11 0,0 0-19 16,0 0-7-16,0 0-6 0,0 0-7 0,-2 5 2 15,2-4 0-15,0 3 3 0,4 2 6 0,-2 3 6 16,0 1 3-16,2 3 1 0,0 1 5 0,-1 3-7 16,2 0-1-16,-3 2-1 0,1 2-6 15,0 3 3-15,2 0-1 0,-3 2-2 0,3 2-1 16,-1 1-3-16,-3 2 1 0,4 0 0 0,-2-1-4 16,0-1 0-16,2 0 1 0,-3-1-1 15,1-2 0-15,2 0 4 0,-2 0-3 0,-2-4 4 0,3 1 2 16,-2-2-4-16,-1 1 1 0,1-3 2 15,0-3 1-15,-1-1 2 16,1-2 0-16,0-2-2 0,-2-3-1 0,1-1-2 16,-1-3-2-16,1-1-1 0,-1 0 2 0,1-3-2 15,-1 0 3-15,0 0 0 0,0 0 3 0,0 0 8 16,0 0 2-16,0 0 1 0,0 0 1 16,0 0-3-16,0 0 0 0,0 0-3 0,0 0 1 0,1 0 0 15,-1 0-2-15,0 0-1 0,0 0-4 16,0 0 2-16,0-1-6 0,0 1 1 0,0-2-2 15,0 2-6-15,0 0-8 0,0-1-17 16,0 0-33-16,0-1-50 0,0-1-77 16,-2-1-171-16,1 1-756 0,0 1-617 0</inkml:trace>
  <inkml:trace contextRef="#ctx0" brushRef="#br0" timeOffset="460946.4714">2592 13923 1438 0,'0'0'399'0,"0"0"-70"0,0 0-63 0,0 0-54 0,0 0-47 0,0 0-32 16,0 0-28-16,0 0-16 0,0 0-21 0,0 0-11 15,0 0-6-15,0 0-3 0,0 0-3 0,0 0-6 16,-28-44-2-16,28 44-5 0,-2 0-4 15,2 0-3-15,-1 0-6 0,1 0 0 0,-2 0-3 16,2 0-3-16,0 0 4 0,-1 0-7 0,1 0 1 16,-3 0-3-16,0 1-8 0,-4 2 2 0,-4 3-2 15,0 1 1-15,-1 0 1 0,-2 3 0 16,2-1-2-16,0 2-1 0,0 3 2 16,-3 1-2-16,2 2 1 0,-1 2 4 15,-2-1-6-15,5 2 5 0,-2 1-4 0,2-2-1 16,2 3 6-16,-1 0-4 0,2-3 2 0,2 1 0 15,2-2-2-15,3 0 0 0,1-2-1 0,0 0 3 0,2-1-2 16,6-2 4-16,2 0 4 16,2-1-2-16,8-2 8 0,1 1-1 15,6-4 5-15,3 0 4 0,4-3-4 0,2-2 2 0,0-2-5 0,4 0-2 16,-3 0-2 0,-3-2-3-16,-1-3 1 0,-4 0-3 0,0 1 2 15,-2 0-3-15,-3 0 0 0,-4 1 2 16,0-1-7-16,-7 1 8 0,-1-1-2 0,-5 1-1 0,-2 2 9 15,-3-1-6-15,-1 2 5 0,-1 0 1 0,0 0-4 0,0 0 3 16,0 0-3-16,0 0-1 0,0 0 0 0,0 0-3 0,0 0 1 16,0 0-3-16,-1 0 2 0,1 0-5 15,0 0-1-15,0 0 5 0,0 0-8 0,0 0 7 16,0 0-1-16,0 0-1 0,0 0 7 16,0 0-6-16,-1-1 2 0,1 1 0 15,-1-2-7-15,-2-1 3 0,1 0-5 0,-1 0-2 0,-2-1-8 16,1 2-14-16,2 0-18 0,-2-1-33 0,1 1-37 15,0 1-78-15,-1-2-169 0,1 1-694 0,2 1-694 16</inkml:trace>
  <inkml:trace contextRef="#ctx0" brushRef="#br0" timeOffset="461570.5931">3225 13996 795 0,'0'0'848'0,"0"0"-520"0,0 0-57 0,0 0-35 0,0 0-50 16,0 0-25-16,0 0-31 0,0 0-22 0,0 0-15 16,0 0-19-16,0 0-9 0,0 0-4 0,0 0-12 15,-92-48 4-15,90 48-5 0,1 0-2 0,1 0-8 16,0 0-6-16,0 0-8 0,0 0-7 16,0 0 6-16,0 0-9 0,0 0 2 15,0 0-1-15,0 0-9 0,0 0 5 0,0 0-3 0,0 0-1 16,0 0 5-16,0 0-3 0,0 0 1 0,0 0-2 15,0 0 5-15,2 0-2 0,1 0 4 16,5 0 5-16,2 3-5 0,6-1 10 0,6-1-5 16,2 2-5-16,6-2 9 15,6-1-13-15,2 1 2 16,0 1-1-16,2-2-7 0,1 0 3 0,-1 0-3 16,1 0 1-1,-1 0-2-15,-4 0 1 0,0 0 0 0,-6-2-3 0,-5 1 4 0,-5 1-4 0,-1-1-2 16,-7-1 7-16,-3 1-12 0,-2 1 12 0,-6-1 0 15,-1 1-1-15,0 0 11 0,0 0-9 0,0 0-4 0,0 0-4 0,0 0 0 16,0 0 0-16,0 0 0 0,0 0 0 16,0 0 0-16,0 0 0 0,0 0 0 0,0 0 0 15,0 0 0-15,0 0 0 0,0 0 0 0,0 0 0 0,0 0 0 16,0 0 0-16,0 0 0 0,0 0 0 16,0 0 0-16,0 0 0 0,0 0 0 0,0 0 0 15,-1 0 0-15,-1 0 0 0,2 0 0 16,-1 0-23-16,-2 0-22 0,-1 0-9 0,-3 2-26 15,1 4-44-15,1-2-66 0,-2 1-149 16,5-2-537-16,1-1-837 0</inkml:trace>
  <inkml:trace contextRef="#ctx0" brushRef="#br0" timeOffset="462056.8578">4166 13650 1978 0,'0'0'277'0,"0"0"-16"0,0 0-69 0,0 0-19 0,0 0-28 0,0 0-19 16,0 0-22-16,0 0-22 0,0 0-21 15,0 0-19-15,0 0-8 0,0 0-7 0,0 0-2 16,0 0 6-16,-38-16 3 0,46 16 11 0,5 0 2 16,5 0-3-16,7 0-1 0,5 0-14 15,2 0-3-15,4-1-3 0,4 0-10 0,0-2 3 16,0 0-1-16,2-1-1 0,-2 0 1 0,0 1-2 15,-2 1-3-15,1-1-1 0,-8 1 3 16,-1-1-7-16,-5 2-1 0,-5 0 3 16,-5 1-12-16,-7 0 9 0,-3-1-2 0,-2 1-3 15,-2 0 13-15,-1 0-9 0,0 0 1 0,0 0 0 0,0 0-5 16,0 0 2-16,0 0-1 0,-4 0-3 16,1 0-3-16,-5 0-2 0,-3 3-9 0,1 2-16 15,0 0-17-15,-1 1-49 16,1 0-59-16,0 1-106 0,-1-1-267 15,4 0-621-15,4-4-532 0</inkml:trace>
  <inkml:trace contextRef="#ctx0" brushRef="#br0" timeOffset="462374.5248">4410 13680 2688 0,'0'0'225'0,"0"0"-70"0,0 0-28 16,0 0-17-16,0 0-14 0,0 0-16 0,0 0-14 15,0 0-13-15,0 0-10 0,0 0 0 0,0 0-8 16,0 0-6-16,0 0 0 0,53 65-8 16,-45-49 4-16,-2 0-4 0,2 1-5 0,-3 3 2 15,1 0-8-15,-5 4-1 0,-1 4-2 0,0-1-3 16,-3 1 4-16,-4 2-1 0,-4 1 2 16,-1 0-1-16,0 1-3 0,-3-2-4 15,4 0-2-15,-3-3 0 0,4 0 0 0,1-3-2 0,1-1-12 0,3-4-23 16,2-4-30-16,3-2-42 0,0-3-74 15,7-2-155-15,-3-2-762 0,3-3-639 0</inkml:trace>
  <inkml:trace contextRef="#ctx0" brushRef="#br0" timeOffset="462963.0116">5014 13909 2029 0,'0'0'1090'0,"0"0"-963"0,0 0-42 16,0 0-9-16,0 0-13 0,0 0-12 0,0 0-5 16,0 0-2-16,0 0-5 0,0 0 3 0,0 0-4 15,0 0-10-15,0 0-4 0,0 0-3 16,35 138-7-16,-33-112 3 0,-2 1-2 0,0 2-1 0,-3 0-1 16,0 0-5-16,-5-1 0 0,1-3-3 15,1-4 0-15,-2-2 1 0,2-3-1 0,-1-1 0 16,1-4-4-16,3-1 3 0,-3-3-3 0,4-2 2 15,1-2 6-15,0-2-5 0,1-1 5 16,0 0 2-16,0 0 0 0,0-1 10 0,0-5-5 16,0-5-4-16,2-1-1 0,3-5-10 0,0-4 0 0,3 0-1 15,4-4 0-15,-1-6 1 0,4-1 1 16,0-3-2-16,4-3-5 0,-2-2 5 16,2-2 2-16,1 1-1 0,-3 0 11 0,2 4-10 15,0 1 2-15,-1 4-1 0,2 1-5 0,-2 3 4 16,0 4 0-16,-1 2 1 0,-1 3-3 0,-2 4-1 15,-1 2 0-15,-1 5 2 16,-1 0 1-16,0 3 0 0,-3 2 0 0,-1 2-1 0,1 1-3 16,-2 0 2-16,1 4-1 0,2 3 2 0,-1 3 3 15,0 2-4-15,-2 6 0 0,2 2 2 16,-4 3-4-16,4 2 2 0,-6 1 2 0,2 2-4 16,-2 0 4-16,-2 3-3 0,1-1 0 15,-1 1 1-15,0 0 0 0,0-1 0 16,0 1 2-16,1 0-1 0,-1 1-6 0,0 0 7 0,0 0-1 15,0-1 1-15,0-3 6 0,0-1-8 0,0-2 2 16,-1-2-4-16,0-1 0 16,-1-1 5-16,1-4 0 0,-1-2 1 15,2-2 1-15,-1-4-6 0,1-2 0 0,0-2 2 0,0-3 1 0,0-1 0 0,0-1-2 16,0 0 0-16,0 0 0 0,0 0 0 16,0 0 0-16,0 0 0 0,0 0 0 0,0-3 0 15,0-1 0 1,0-2 0-16,0 0-25 0,0 1-12 0,-1-2-17 0,-4-2-24 0,-3 2-35 0,-2-3-53 15,-2 2-89-15,0 0-238 0,3 3-633 16,3 0-560-16</inkml:trace>
  <inkml:trace contextRef="#ctx0" brushRef="#br0" timeOffset="463390.845">5078 14160 1348 0,'0'0'705'16,"0"0"-340"-16,0 0-123 0,0 0-40 0,0 0-38 15,0 0-21-15,0 0-24 0,0 0-26 0,0 0-23 16,0 0-14-16,0 0-11 0,0 0-1 0,0 0-3 16,0 0-3-16,-10-47-2 0,14 46-12 0,1 0-4 15,3 1-3-15,0 0-4 0,6-2 5 0,0 2 3 16,3-1-4-16,2 0 0 0,3 0 3 0,4-2-3 15,3 2 1-15,3-3 1 0,2 3-10 16,-2-4-1-16,3 0-1 0,-1 1-7 16,-2-2 8-16,-1 2-1 0,-1-1-1 0,-1 2 1 0,-6-1-4 15,-2 2-1-15,-4 0 1 0,-4 0-1 16,-5 1 0-16,-3 1 2 0,-2 0-1 0,-3 0 2 16,0 0 0-16,0 0-4 0,0 0 3 0,0 0-1 15,0 0-3-15,-2 0 0 0,-2 1-1 16,2 2-3-16,-3-1 7 0,0 2 1 0,1-2-2 15,-1 0 1-15,3 1-3 0,1-3-2 0,-2 2 2 16,0-2-3-16,1 0-7 0,0 0-9 0,-1 2-19 16,-2-1-31-16,2 0-30 0,-4-1-63 15,1 0-129-15,1 0-538 0,4 0-861 16</inkml:trace>
  <inkml:trace contextRef="#ctx0" brushRef="#br0" timeOffset="464256.6307">5869 14075 0 0,'0'0'0'0,"0"0"0"0,0 0 151 0,0 0 170 15,0 0-42-15,0 0-49 0,0 0-33 0,0 0-31 16,0 0-23-16,0 0-18 0,0 0-7 16,0 0-2-16,0 0 5 0,-43-4 9 0,37 4-1 15,3 0 2-15,-1 0-2 0,0 0-10 16,2 0-6-16,1 0-13 0,-3 0-11 0,2 0-9 15,1-2-7-15,0 2-8 0,1 0-13 0,0 0-8 16,0 0-11-16,0 0-8 0,0 0 0 16,0 0-6-16,0 0 0 0,0 0 0 0,0 0 0 15,0 0 4-15,0 0 0 0,0 0 2 0,0 0-2 16,0 0-4-16,0 0 1 0,0 0-1 0,0 0 2 16,0 0 0-16,0 0 3 0,0 0-3 0,0 0-1 15,1 0-1-15,0 0-5 0,1 0 3 16,3 0 3-16,-1 0-2 0,3 0 3 0,1 0-6 15,-1 2-2-15,6-2 2 0,-2 0 0 0,2 0 4 16,4 0-2-16,3-3-1 16,3-1-3-16,5 1-1 0,3 1 0 0,4-2-4 15,3 2 3-15,1-1-6 0,1-1 0 16,3 2 4-16,-2-1-6 0,2 0 3 16,0 1-1-16,-3-1-3 0,-4 0 1 0,0 2-2 15,-5-1-1-15,-6 1 3 0,-3 0-1 0,-4 0 3 16,-7 0-4-16,-2 1 1 0,-3 0-4 0,-3 0 2 0,-2 0 5 0,-1 0-3 15,0 0 6-15,0 0-4 0,0 0 0 0,0 0 3 16,0 0-3-16,0 0 3 0,0 0 0 0,-1 0-5 16,-2-2 0-16,-1 2-3 0,3 0-1 0,0 0-4 15,-1-2-7-15,1 1-12 16,-1 1-23-16,0-2-24 0,0 1-39 0,1 0-53 16,-4-1-92-16,0-1-242 0,-1 1-615 0,2 1-560 0</inkml:trace>
  <inkml:trace contextRef="#ctx0" brushRef="#br0" timeOffset="464623.0004">6264 13853 2437 0,'0'0'246'15,"0"0"-45"-15,0 0-34 0,0 0-21 0,0 0-24 16,0 0-24-16,0 0-25 0,0 0-30 0,0 0-15 15,0 0-13-15,0 0-7 0,0 0 3 16,0 0 1-16,0 0 5 0,17 10 5 0,-13 0-1 0,3 4 2 16,-4 2 2-16,3 3 2 15,-2 0-4-15,-3 2 1 0,0 0-3 0,-1 2-6 0,1 0 2 16,-1 1-7-16,-1 1 0 0,-1 0-1 16,-2 1-3-16,-2-1-1 0,1 0-2 0,0-2 0 15,1 0 1-15,-1-3 1 0,2-2 0 0,-2-2-3 16,2-2 2-16,2-2-4 0,0-1 0 15,0-1 2-15,1 0-8 0,0-4-1 0,0 0-19 0,1-3-28 16,1-1-32-16,7-2-67 0,-2 0-128 0,0 0-441 16,0 0-860-16</inkml:trace>
  <inkml:trace contextRef="#ctx0" brushRef="#br0" timeOffset="464967.0891">7107 13895 2069 0,'0'0'197'16,"0"0"-10"-16,0 0-11 0,0 0 6 0,0 0-15 16,0 0-16-16,0 0-33 0,0 0-27 15,0 0-24-15,0 0-13 0,0 0-14 0,0 0-12 16,0 0 3-16,0 0-14 0,9-51 1 0,-20 51-1 15,-4 4-10-15,1 1 8 0,-5 5-1 0,0-1-1 16,-2 5 9-16,0-2-5 0,2 5 2 16,-1-2-1-16,1 3-1 0,5 2-4 0,-4 1 0 15,6 1 2-15,-3 0-8 0,3 2 8 0,4-2-4 16,2 0-4-16,-3 2 5 0,7-3-6 0,1 2 0 16,1-2 0-16,0-2-9 15,3 0 10-15,4-4-3 0,3 0 0 0,0-3 9 16,3 0-10-16,-1-1 5 0,5-3-3 0,3-2 2 0,3-2-2 15,0-2 0-15,5-1 1 0,-1-1-6 0,1 0 2 16,0 0-7-16,0-3-20 16,0-1-17-16,-4-2-50 0,3 2-69 0,-4-3-131 0,-4 1-516 15,-8 2-903-15</inkml:trace>
  <inkml:trace contextRef="#ctx0" brushRef="#br0" timeOffset="465574.0244">7673 14025 2703 0,'0'0'272'0,"0"0"-62"0,0 0-69 15,0 0-24-15,0 0-36 0,0 0-13 0,0 0-23 16,0 0-19-16,0 0-8 0,0 0-10 16,0 0 8-16,0 0 4 0,0 0-3 0,0 0 8 0,-5 71-4 15,5-53 3-15,-1 2-2 0,-3 3-1 0,-3 0-2 16,-2-1-7-16,-1 2 2 0,0 0-7 15,-2-3 0-15,0 3 1 0,-3-4-7 0,4 2 5 16,1-2-5-16,-1-3 0 0,2-1 9 0,4-4-9 16,-2-1 2-16,5-5-1 0,1-3-6 15,0 0 6-15,1-3 0 0,0 0 6 0,0 0 6 16,0-4-2-16,0-3-1 0,3-4-7 0,0-2 0 16,3-3-4-16,-1-2 0 0,4-4 4 15,3-1-7-15,2-4 5 0,1-5-2 0,3-2-2 0,2-5 8 16,1-3-6-16,1 1 3 0,3-1-1 15,-1 1-5-15,-1 3 3 0,1 1-1 16,-3 2 2-16,-1 4 1 0,-1 4 1 0,-3 3 0 0,1 4-3 16,-3 2 6-16,1 4-4 0,-3 2-2 15,-2 3 4-15,-2 2-13 16,-2 2 10-16,0 4-1 0,-2 0-1 0,3 1 6 0,-3 1-7 16,4 7 5-16,-1 2-2 0,-2 3 1 0,2 4 0 15,0 1-3-15,-2 2 2 16,1 3-5-16,-2-1 5 0,1 5 0 0,-3 1-2 15,0 1 6-15,-2 0-4 0,0 3 2 0,0-2 1 0,1 2-4 0,-1 2 3 16,-2-3-1-16,-1 1-1 16,-2-4 5-16,2 2-3 0,-3-4 0 0,3 2-3 0,-3-5 2 15,3 0-3 1,-1-3 1-16,-2 0 2 0,3-1-3 16,-3-2 3-16,3-3-3 0,0-4-1 0,-1-2 3 0,3-2-8 0,1-3-3 0,-1-1-7 15,1-2-17-15,-1 0-13 0,0-5-34 0,0-3-44 16,-3-3-76-16,3-2-171 15,0 3-685-15,0 1-671 0</inkml:trace>
  <inkml:trace contextRef="#ctx0" brushRef="#br0" timeOffset="465977.7106">7645 14144 1165 0,'0'0'1022'0,"0"0"-627"0,0 0-132 0,0 0-41 0,0 0-54 0,0 0-33 0,0 0-36 0,0 0-26 0,0 0-17 0,0 0-8 16,0 0-3-16,0 0-4 0,0 0-8 0,114-29-4 0,-82 29-4 15,3 0-5-15,-3 0 0 0,0 0-4 16,-2 0-5-16,-1 0-2 0,-4 0-1 0,1 0-1 16,-6 0-2-16,-4 0 0 0,-1 0-2 0,-4 0-1 15,-4 0 0-15,-3 0 0 0,-3 0 3 0,-1-1 3 16,0 0 1-16,0 1 3 0,0 0-3 15,0-1-2-15,-2-2 0 0,-5 0-3 0,-1 0-4 16,1 0-1-16,-2 1-5 0,1 1-5 0,-1 0-8 16,4 0-16-16,0 1-24 0,3 0-32 15,0 0-57-15,1 0-101 0,1 0-247 0,0 0-677 16,0 0-523-16</inkml:trace>
  <inkml:trace contextRef="#ctx0" brushRef="#br0" timeOffset="466775.1309">8988 13771 138 0,'0'0'394'0,"0"0"11"16,0 0-84-16,0 0-48 0,0 0-4 15,0 0-20-15,0 0-20 0,0 0-34 0,0 0-30 0,0 0-22 16,0 0-19-16,0 0-11 0,0 0-11 16,0 0-14-16,-70-56-12 0,70 56-13 0,0 0-12 15,0 0-13-15,0 0-11 0,0 0-4 0,0 0-8 16,0 0-3-16,0 0-3 0,0 0-1 0,0 1 1 15,0 1 5-15,6-1 10 0,-1 4 8 16,7 0 6-16,5 0 3 0,4-2-4 0,5 2-4 16,4-1-4-1,3 0-8-15,5 1-4 0,2-1-5 0,1 2-4 16,3 0 1-16,-1 1-1 0,5 0-2 16,-5 1-3-16,4 0 2 0,-4-1-3 15,2 1 0-15,-1 0 2 0,-3 0-2 0,-5 0 2 0,0 0-3 0,-6 0-3 0,-7-1 3 16,-2-2-2-16,-3-1 3 0,-7 0 6 0,-3-2-8 15,-3 0 3-15,-2 1-5 0,-2-3-4 16,-1 1 7-16,0 1-2 0,0-2 3 16,0 4 5-16,-1-1-8 0,-4 1 3 0,2 0 0 15,-4-1 0-15,2 1 4 0,-3 1-2 0,-2-2-1 0,0 2-7 16,-1 0 7-16,-5-1-2 0,3 3 3 0,-5-1 7 16,2-1-11-16,-3 2 3 0,-4 0-4 15,-2 1-7-15,-2-1 10 16,0 2 0-16,-6-3-1 15,0 0 4-15,1 2-5 0,-1 0-1 16,-3-1 2-16,2 1 3 0,-4 1-3 0,1-1 1 0,0 1-1 0,2 0-7 16,1-2 6-16,3 1 0 0,2-1 2 0,3 2 10 15,-2-4-12-15,4 2 0 0,0-1-1 0,3 0-7 0,2-2 10 16,3 1 0-16,1-3 0 16,2 1 0-16,2-2-2 15,3 2-1-15,-2-2 2 0,6 0-2 0,-2-1 2 0,4 0 0 16,0 1-1-16,-1-1-7 0,2 0 8 0,1 0-1 15,0 0 3-15,0 0 9 0,0 0-13 0,0 0-1 0,0 0 0 0,0 0-5 0,0 0 1 16,0 0-9-16,0 0-13 0,1 0-11 0,4 1-21 16,0 2-30-16,6 0-43 15,5 1-91-15,2-2-229 0,-4 0-648 16,-3 0-590 0</inkml:trace>
  <inkml:trace contextRef="#ctx0" brushRef="#br0" timeOffset="467247.8123">10073 14101 1711 0,'0'0'373'0,"0"0"-89"0,0 0-88 0,0 0-23 0,0 0-16 16,0 0-12-16,0 0-34 0,0 0-25 15,0 0-23-15,0 0-17 0,0 0-1 0,0 0-8 16,0 0-5-16,0 0-4 0,11-33-8 15,-17 31-1-15,1 2-1 0,-3 0 1 0,-1 0-2 16,-2 0-1-16,0 0-1 0,-2 0-5 0,-1 0 4 16,0 0-1-16,-1 2 0 0,-1 1 5 0,1 1-8 15,-2 0 1-15,0 1-2 0,-1 0-4 0,1 1 5 16,-2 0 0-16,-2 2-1 0,1 1 0 16,-6 0-1-16,3 2-3 0,-3 1 2 0,1 1 1 15,-3-1-1-15,-2 0 2 0,2-1-3 0,-2 2-2 16,-1-3 6-16,-2 3-1 0,1-2 4 0,-2 1 1 15,-3-1-4-15,5 1-1 0,0-2-2 0,1 1-1 16,0-3 0-16,2 2 1 0,1-1-1 16,5-1-1-16,-2-1-1 0,9 0-4 15,0-1 3-15,4-2 1 0,3 0 0 0,1 0-1 16,5-4-2-16,1 0-3 0,-1 1 4 0,3-1 1 16,0 0 3-16,0 0 0 0,0 0-3 0,0 0 1 15,0 0-2-15,0 0 0 0,0 0 4 0,0 0-1 16,0 0 0-16,0 0-2 0,0 0 0 0,0 0-2 15,0 0 0-15,0 0 3 0,0 0-5 16,0 0 2-16,0 0-2 0,0 0-2 0,0 0 2 16,0 0-3-16,0 0-6 0,0 0-10 15,0 0-18-15,0 0-19 0,2 0-23 0,0 0-36 0,1 0-66 16,6 0-161-16,-2 0-692 0,-4 0-687 0</inkml:trace>
  <inkml:trace contextRef="#ctx0" brushRef="#br0" timeOffset="468604.2879">10593 13541 1443 0,'0'0'274'0,"0"0"14"0,0 0-41 15,0 0-38-15,0 0-24 0,0 0-31 0,0 0-40 16,0 0-35-16,0 0-31 0,0 0-18 16,0 0-15-16,0 0-4 0,0 0-3 0,0 0-1 15,-4-12 10-15,6 12 8 0,0 3 10 0,1 0 7 16,1-1-5-16,-1 2-1 0,0 1-3 0,2-1 0 15,-2 2 0-15,0 0 0 0,0 1-1 0,0 0-3 16,-2 2-2-16,2 2-4 0,1 1 0 16,-3 0 1-16,1 3-4 0,-2 0 2 15,0 1-3 1,0 2-4-16,0 0 2 0,0 1-5 0,0 0 1 0,0 0 1 0,0 1-5 0,0-1 1 16,-1 2-1-16,1-1-2 0,-1 2 3 0,1 0 0 15,1-1-1-15,-1 1 1 0,0 0 1 16,0 0-3-16,0 0 1 0,0-1 1 0,0-1-9 0,-1 1 7 15,0-2-3-15,0 0-1 16,-1 0 6-16,1-2-6 16,-2 0-1-16,3 1 1 0,-2-2-6 15,1-3 4-15,-2-2 0 0,3 1 1 16,-1-4-1-16,-2 1 2 0,3-4-1 0,0 0-3 0,-1-2 6 0,1-1-6 0,-1 1 0 16,1-2 4-16,0 0-8 0,0-1 6 0,0 1-2 0,0-1-2 15,0 0 9-15,0 0-7 0,0 0 4 16,0 0-2-16,0 0-5 0,0 0 4 0,0 0-1 15,0 0 1-15,0 0-2 0,0 0 3 0,0 0-2 0,0-1-3 16,0 0 3-16,1-2-16 0,2 1-6 0,1-1-12 16,0 1-29-16,2-3-19 0,-2 1-51 15,6-2-88-15,-2 0-195 0,-3 1-678 16,0 2-594-16</inkml:trace>
  <inkml:trace contextRef="#ctx0" brushRef="#br0" timeOffset="469301.1964">11100 13730 783 0,'0'0'644'0,"0"0"-372"0,0 0-7 16,0 0-22-16,0 0-35 0,0 0-17 0,0 0-38 0,0 0-30 15,0 0-28-15,0 0-24 0,0 0-11 16,0 0-8-16,0 0-2 0,60-97-3 0,-44 91-2 16,2 0-3-16,1 3-9 0,4 0 1 0,1 1-4 15,-2 0-5-15,3 2 1 0,0 0-8 0,-2 4-3 16,-1 3-1-16,-3 3-7 0,3 1 0 15,-5 3-3-15,-1 1-1 0,-2 2-2 0,0 2 4 16,-7 2 1-16,-3 0-2 0,-4 4 6 0,0 0-5 16,-6 1 2-16,-8 3 5 0,-2 2-9 15,-5-1 6-15,-3 1-3 0,-2 1-2 0,-3 0 5 16,-1-2-5-16,-2 0 2 0,1-1-2 0,0-2-3 16,1-2 2-16,2-3 1 0,4-3-2 0,1-3 2 15,6-2-1-15,0-1-1 0,6-5-2 16,4-1 6-16,-1-3-4 0,6-1-2 15,0-1 1-15,2-2-6 0,0 1 6 0,4-1 0 0,5 0 1 16,2 0 6-16,3 0-5 0,5 0 1 16,3 0-1-16,0 0-3 0,7-2 6 0,1 0-3 0,1-1 1 15,1 1-1-15,0-2-4 0,2 3 4 0,-2-1-3 16,-1 1 3-16,-1 0 0 0,-3-1-1 16,-1 1 1-16,-2-2-4 0,-3 2 3 0,-4 1-1 15,-2-3 0-15,-3 2 5 16,-4-2-3-16,0 3 3 0,-3-1-1 0,-3 1-1 15,-2 0 4-15,1-1-1 0,-1 1 4 0,0 0-3 0,0 0-1 16,0 0 2-16,0 0-5 0,0 0 3 16,0 0-1-16,0 0-3 0,0 0 3 0,0 0-7 0,0 0 5 15,0 0-3-15,0 0 0 0,0 0 3 16,0 0-3-16,0 0 2 0,0 0-3 0,0-1-3 16,-1 0-12-16,1-1-21 0,-1-1-33 15,1 1-62-15,-1-2-116 0,1-2-352 0,1 1-599 16,1 2-349-16</inkml:trace>
  <inkml:trace contextRef="#ctx0" brushRef="#br0" timeOffset="469791.2736">12322 14003 929 0,'0'0'364'16,"0"0"-89"-16,0 0-3 0,0 0-7 0,0 0-35 0,0 0-22 16,0 0-36-16,0 0-26 0,0 0-22 0,0 0-13 15,0 0-11-15,0 0-9 0,0 0-8 0,0 0-7 16,-109-34-12-16,109 33-9 0,0-1-12 0,0 1-11 15,5 0-4-15,0-2-7 0,5 0-2 0,5 0-1 16,3 1-3-16,7 0 2 0,5-1-2 0,7 2 1 16,8-1 1-16,1 2-1 0,6-1 0 15,3-2-2-15,-2 1-2 0,5 0 1 16,-5-1-2-16,2 1 2 0,0 0 1 0,-4-1-2 16,0 2-1-16,0 0-4 0,-6-1 1 0,-3 0-1 15,-4-1 3-15,-3-1 1 0,-6 0 0 0,-5 1-4 16,-2-1-3-16,-3 1 0 0,-4 0 1 0,-1 1 0 15,-4-1 1-15,-3 1-3 0,-2 1 0 0,0-2 0 16,-1 1 0-16,-3 1 2 0,-1 1-3 16,0 0 3-16,0 0-4 0,0 0-3 15,0 0 4-15,0 0-4 0,0 0 5 0,0 0 5 0,0-1-9 16,0 1 2-16,0-2-5 0,0 1-8 0,1-1-8 16,0 0-19-16,2-2-28 0,0-1-49 15,0 1-100-15,3-3-257 0,-2 0-743 0,1 5-551 16</inkml:trace>
  <inkml:trace contextRef="#ctx0" brushRef="#br0" timeOffset="470291.229">13844 13604 2747 0,'0'0'200'0,"0"0"-58"16,0 0-44-16,0 0-7 0,0 0-6 0,0 0 5 15,0 0-11-15,0 0-20 0,0 0-17 0,0 0-14 16,0 0-2-16,0 0-2 0,0 0-1 0,83 28-1 16,-78-19 0-16,1 0 0 0,-1 2 0 15,0-2-3-15,-3 1 0 0,1 0-4 0,1 0-2 16,-3 0 0-16,0 1-2 0,0-2 2 0,1 3-1 16,-1 2 0-16,-1-1-3 0,0 2-1 0,0-2-3 15,0 3 1-15,0-2 0 0,-1 3 5 16,-2-2-6-16,1 2 2 0,-2-1-3 0,0 0-7 15,1-1 9-15,-3 1-2 0,3 2 0 0,-4-3 6 16,3 3-7-16,-3-2-1 0,3 1 0 16,-3 0 0-16,0 2 2 0,1-1-1 0,-1 1-1 15,1 0-4-15,1-1 5 0,-3 2-2 0,4-3 2 16,-4 0 5-16,3-1-6 0,0 0 0 16,2-2-2-16,-4-2-5 0,5 0 6 0,0-1 0 15,-2 0 1-15,3-1 5 0,0-1-7 0,0-1 0 16,1-1 0-16,0-2 1 15,0-2-1-15,0 1 2 0,0-3-3 0,0 0-6 0,0 0 8 16,0-1-2-16,0 0 4 0,0 0 4 0,0 0-7 16,0 0 1-16,0 0-1 0,0 0-10 0,0 0 12 15,0-2-4-15,0-3-2 0,-2 0-1 0,1-2-14 16,-4 1-9-16,3-1-9 0,1 0-12 16,-3-2-27-16,3-1-37 15,-1 0-70-15,2-2-152 16,-1 5-654-16,1 0-757 0</inkml:trace>
  <inkml:trace contextRef="#ctx0" brushRef="#br0" timeOffset="471164.9469">14291 13574 953 0,'0'0'356'0,"0"0"-84"0,0 0-26 0,0 0-14 15,0 0-11-15,0 0-22 0,0 0-37 0,0 0-35 16,0 0-32-16,-52-119-22 0,42 107-11 0,0-1-15 16,-5 2-3-16,3-2 1 0,-2 0-8 0,-2 2 2 15,-1 0-6-15,1 0-6 0,-3 2 0 16,0-1-6-16,0 1-2 0,-2 2-4 0,0-2-2 15,-1 4 1-15,-3 0-1 0,0 0 0 0,-1 2-4 16,1 0 4-16,-5 0-1 0,2 1 1 16,2 1 7-16,-2-2-7 0,-2 3 0 0,1 0 0 15,2 0-8-15,0 3 6 0,-2 0 1 0,5 3-1 0,-2 1 2 16,1 0-6-16,-1 4-2 0,3 0 0 16,0 3-2-16,-1 2 4 0,2 0 0 0,0 4 0 15,0 1-3-15,0 1 3 0,2 0-2 0,3 0 2 16,-2 2 7-16,4 0-11 0,-2 1 3 0,1 2-4 15,1 1-6-15,2 2 8 16,-1 0 1-16,4 2 1 0,2 1 1 16,2 0-4-16,1 1 0 0,3 0 3 0,1 0 3 15,1-1 1-15,0-1 3 0,0-1-2 16,1-1-2-16,4-1 1 0,-1 1-3 0,0 0 2 0,3-1 1 16,-1-1-5-16,0 1 1 0,4-3-3 15,0-1-2-15,0-1 4 16,4-2 0-1,-1-2 2-15,-1-1-2 0,3-1-2 16,-1 0-1-16,0 0 1 0,2-2 3 0,2 0-2 0,-2-1 3 0,3-2-5 0,1-2-1 0,0 0 3 16,1 0-1-16,0 0 2 0,0-2 4 0,2-1-6 0,-1-2 2 15,3-1-4-15,1 0-1 0,0-1 6 0,4-2-1 0,3 0 0 16,-2-2-1-16,3 0 1 16,-2 0-4-16,0 0 4 0,1-3 2 15,2-2-5-15,-2-2 3 0,2 1-4 0,-1-1-3 0,-2-1 7 16,0 1-3-16,0-3 5 0,0 0 0 15,-3-2-3 1,0-1 2-16,-2 1 0 0,-4-2 1 0,-3-1 2 0,0-1 0 0,-2-2-1 0,-4 0-1 16,3 0-1-16,-4-1-2 0,2-3 1 15,0 1 2-15,0-2-5 16,0-3 4-16,1 0-4 0,0-3-4 0,3-1 7 0,-2 1-3 0,-1 1 2 16,1 1 0-16,-3 1-2 0,0 2 0 0,-1 0 1 0,-3 3 0 0,-2-1 2 15,0 2 2 1,-2-3-3-16,0 2-2 0,-3 0 2 0,-2 1-2 15,0 0 3-15,-1 0 5 0,0 0-8 0,0-1 1 0,-3 2-3 16,-3-1-6-16,2 2 6 0,-4-1 1 0,1 2 1 16,0 1 6-16,-3 0-8 0,-1 1-1 0,-3 1 0 15,-1 0-2-15,-1 1 3 0,-2-2 2 16,-2 1-2-16,-4 0-2 0,0 0 1 0,-4 0-5 16,-3-1-3-16,-1 1-13 0,-6 0-31 0,-6-2-48 15,-7 0-105-15,-7-2-451 16,12 5-608-16,15 3-500 0</inkml:trace>
  <inkml:trace contextRef="#ctx0" brushRef="#br0" timeOffset="519031.8171">8693 4517 0 0,'0'0'0'0,"0"0"259"0,0 0 141 0,0 0-32 0,0 0-44 0,0 0-46 0,0 0-36 16,0 0-35-16,0 0-22 0,0 0-18 16,0 0-20-16,0 0-15 0,-14-62-17 0,14 59-18 15,0 0-6-15,0 1-10 0,0-1 5 16,0 3-11-16,0 0-18 0,0 0-14 0,0 0-22 0,0 0-5 15,0 0-2-15,0 0-4 0,1 0-3 16,-1 0-4-16,0 0-1 0,0 0-2 0,0 0-2 16,0 1 7-16,1 3-5 0,1-1-1 15,-1 2 1-15,4 0-8 0,-3 2 5 0,0 1 2 16,1 1 0-16,4 1 3 0,-5-1 0 0,4 0-2 16,-3 1 2-16,3 2-1 15,-2 1 1-15,4-1-2 0,-4 0 2 0,2-1-4 0,-3 1 3 0,4-2 2 16,-3 1 0-16,3-2 5 0,-3 0-5 15,3 0 0-15,-2-1-1 0,0-1-4 0,-2 1 4 16,4 0 0-16,-4-1 2 0,3 0 4 16,-2-1-4-16,2-1 2 0,-3 1-2 0,3-1 5 15,-2 1-4-15,3-3 1 0,-4 1-1 0,4-1-6 0,-3 2 11 16,5-3 0 0,-1 0-1-16,0-1 10 0,0-1-6 15,3 0 0-15,-1 0 5 0,4 0-5 0,-1-2 6 0,3-2 0 0,0-3 3 16,3-1 3-16,0-2-6 0,2 0-2 15,1-2-3 1,0-1-2-16,1-1 0 0,0 0-3 0,-2 1-2 0,2-3-5 0,1 4 4 0,-3-1-1 16,-4-1 1-16,0 3 4 0,-1 0-6 0,-3 3 0 15,-3 0 0-15,-2 2-6 16,-3 0 7-16,3 3-1 0,-5 0 1 0,1 2 0 0,-2 0-1 0,-2 0 1 16,1 1-2-16,-1 0 1 0,0 0 0 0,0 0-2 15,0 0 0-15,0 0-7 0,0 0 6 16,0 0-1-16,0 0 0 0,0 0 5 0,0 0-5 0,0 0 0 15,0 0 1-15,0 0-1 0,0 0 0 0,0 0 0 16,0 0-2-16,0 0 1 0,0 0 0 16,0 0 1-16,-1 0-1 0,1 0 5 15,-1 0-5-15,0 0-3 0,-1 0 0 16,2 0-11-16,-2 0 0 0,2 0-11 0,0 0-16 0,-1 0-21 16,0 0-39-16,1 0-61 0,-1 0-127 0,-1 0-212 15,-1 0-545-15,0 0-542 0</inkml:trace>
  <inkml:trace contextRef="#ctx0" brushRef="#br0" timeOffset="519637.6275">8945 4094 1520 0,'0'0'301'16,"0"0"-14"-16,0 0-53 0,0 0-33 0,0 0-26 16,0 0-14-16,0 0-28 0,0 0-19 0,0 0-21 15,0 0-21-15,0 0-18 0,0 0-22 0,0 0-11 16,0 0-9-16,13-55-6 0,-13 55 0 15,0 1-14-15,0 0-9 0,0 0-9 16,0 2-13-16,0 0 10 0,2 3 13 0,4 2 10 16,-3 2 15-16,4 4-2 0,2-1-2 0,-5 2 1 0,3 1 7 15,-3 0-4-15,3 1 1 16,-1 0-1-16,-1 1-4 0,2 0-1 16,-3-2 2-16,3 0-2 0,-2 0 2 0,1 1 0 15,-2-4-2-15,2 1 2 0,-3-1 0 0,5-3-2 16,-4 1 1-16,3-4-1 0,-1 0-1 0,-1-1 3 0,4-1 3 15,2-1 8-15,0-1 5 16,8-2 4-16,-1-1 2 16,5-4-2-16,3-3-6 0,3-3-2 0,3-2-2 0,0-3-5 0,2-1 1 0,3-2-2 15,-2 1-2-15,5-2-1 16,-3 2-3-16,-3 1 0 0,-4 3-1 16,-2 0 0-16,-5 0 1 15,-3 3-2-15,-2 1 1 0,-4 2-2 0,-1 1 5 16,-6 2-1-16,-1 1 1 0,-3 2 2 15,-3-1-3-15,0 2 3 0,0 0 1 0,0 0 0 0,0 0-1 0,0 0-3 0,0 0-3 16,0 0-2-16,0 0-2 0,0 0 2 0,0 0 0 0,0 0-4 16,0 0-3-16,0 0-1 0,0 2-3 0,0-1-3 15,0-1-7-15,-1 4-5 0,1 2-20 0,-1 2-37 16,1 2-59-16,0 1-140 16,0-2-434-16,0-1-608 0</inkml:trace>
  <inkml:trace contextRef="#ctx0" brushRef="#br0" timeOffset="525321.5828">1608 15034 1158 0,'0'0'323'0,"0"0"4"0,0 0-38 0,0 0-34 0,0 0-57 0,0 0-54 0,0 0-30 0,0 0-25 0,0 0-24 0,0 0-18 0,0 0-13 15,0 0-3-15,-21-1-5 0,21 1 2 0,0 0-6 16,0 0-4-16,0 0-1 0,0 0-7 0,0 0 1 15,0 0-2-15,0 0-4 0,0 0 3 16,0 0-2-16,0 0 3 0,1 0 4 0,1 0 4 16,4 0 20-16,0 0 2 0,6 0 6 0,1 1-6 15,1 1-15-15,4-2 3 0,2 0-4 0,2 1 5 16,8 0-2-16,1 0-5 0,1 1 1 0,5 0-12 16,-3 0 4-16,0-1-4 0,0 1-3 15,-2 0 2-15,-1-1-4 0,0-1 5 16,1 0 0-16,1 0 2 0,2 0 8 0,0 0-7 0,2-3 1 15,0 0 0-15,-3 0-7 0,-3 0 4 16,-2 0-4-16,-6 1 1 0,2-1-3 16,-3-1-2-16,-2 0 3 15,-1 2-3-15,-3 1 4 16,-2 0-3-16,-6 1-4 0,-1-1 1 0,-6 1-2 16,1-2 3-16,-1 2 2 0,-1 0-2 0,0 0 1 0,0 0-3 0,0 0 0 15,0 0-1-15,0 0 2 0,0 0 1 0,0 0-3 0,0 0 1 0,-1 0-4 16,-1 0-8-16,1 0-6 0,1 0-24 15,-2 0-22-15,-4 5-3 0,0 2-43 0,-3 1-59 0,-1 0-95 16,-4 0-247 0,4-2-557-16,4-2-428 0</inkml:trace>
  <inkml:trace contextRef="#ctx0" brushRef="#br0" timeOffset="525743.651">2071 15033 2244 0,'0'0'257'15,"0"0"-72"-15,0 0-10 0,0 0-6 0,0 0-27 16,0 0-27-16,0 0-45 0,0 0-30 0,0 0-23 16,0 0-11-16,0 0-11 0,0 0-5 0,0 0-9 15,0 0-7-15,2 6 13 0,-2 2 8 0,0 3 10 16,1 1 11-16,0 5-4 0,0 1 5 0,0 4 1 15,-1 3 0-15,1 3-3 0,-1 2-1 16,4 3 4-16,-4 3-1 0,2 1 1 0,0 1-10 16,-1-1-4-16,0 3-1 0,2-2 5 15,0-3 1-15,-1-1-1 0,0-2-1 0,1-2-1 16,1-3-2-16,-1 0 5 0,1-4 0 0,-1-5-5 16,-1-1 3-16,-1-6-5 0,1-2-5 0,2-1 7 15,-3-3-1-15,2 0 2 0,-3-3 9 16,1 0-9-16,0-1-2 0,-1 0-1 0,0-1-5 0,2 0 7 15,-2 0 5-15,0 0-5 0,0 0-8 16,0 0-28-16,0-1-48 0,0 0-90 0,0-3-224 16,0-1-784-16,0 3-531 0</inkml:trace>
  <inkml:trace contextRef="#ctx0" brushRef="#br0" timeOffset="526272.2747">2687 15296 2768 0,'0'0'180'0,"0"0"-55"0,0 0-8 0,0 0-6 0,0 0-12 0,0 0-12 0,0 0-32 16,0 0-19-16,0 0-23 0,0 0-18 0,0 0 0 15,0 0 2-15,0 0 3 0,0 0 9 16,11 35-2-16,-9-18-1 0,0 3 4 0,0-1 1 0,-1 3 3 15,-1 0 3-15,2 2-4 0,-2 0-3 16,0 1 7-16,0 2-4 0,0-1 3 0,1 1 1 16,-2 2-8-16,-1-2-1 15,-1 2-3-15,1-1-7 0,0-2 11 0,0-3-2 0,-1-3 0 0,0 1-1 16,0-6-6-16,3 1-1 0,-1-4 1 16,0 0 6-16,1-3-5 0,-1-1 3 0,0-1-2 15,1-3-4-15,0 1 2 0,0 0 0 16,0-2 2-16,0 0 7 0,-2-1-6 0,2-1 1 15,0 0-2-15,0-1-1 0,0 0 6 0,0 0-2 16,0 0-3-16,-1 0-13 0,1-1-17 16,0 0-22-16,-3 0-30 0,2 0-39 0,-4-2-188 0,1 2-498 15,0-1-679-15</inkml:trace>
  <inkml:trace contextRef="#ctx0" brushRef="#br0" timeOffset="526998.208">2555 15283 0 0,'0'0'475'15,"0"0"13"-15,0 0-96 0,0 0-39 16,0 0-49-16,0 0-39 0,0 0-41 0,0 0-41 15,0 0-45-15,0 0-31 0,0 0-20 0,0 0-18 16,0 0-3-16,0 0-8 0,-27-45-3 0,27 44-5 16,0 1-10-16,0 0-5 0,0 0-4 0,0 0-5 15,0 0-2-15,0 0-2 0,0 0-4 16,0 0-6-16,0-1-3 0,0 1-3 0,2 0 1 16,-1 0 1-16,1 0-7 0,2 0 2 0,4-2-1 15,6 1-3-15,6-1 7 0,0 0 0 0,3 2-2 16,0 0 1-16,-1 0-5 0,-2 2 0 0,6 1 0 15,-3 2 3-15,0 3-2 0,2-3 3 0,0 4-2 16,1-1-3-16,-1-1 5 0,-2 3-4 16,1 0 5-16,-4-1 3 0,-2 1-8 15,-2 0 2-15,-1-1-7 0,-2 2-1 0,-1 2 7 0,0 1 0 16,-2-2 4-16,3 1-4 0,-6 0-2 16,1 2 1-16,-3 0 3 0,0 1 3 0,1 0-2 15,-2 0 1-15,-2 1-3 0,-2 2-1 16,0 0 7-16,0-1 0 0,0 2 1 15,-1-2 0-15,-5 1-6 0,0 0 0 0,-1-1-1 16,0 2 3-16,0-2-1 0,-2 0 0 0,1-3 0 16,-1-2-2-16,-2 0 2 0,1 0-1 0,0 1 1 0,-2-2 2 15,1-1-3 1,0 1 3-16,-4-3-3 0,3-1 0 0,-1-1 5 0,-1 1-1 0,-1-2 0 16,-1 1 1-16,0-1-2 15,-1-2-1-15,3 2 0 0,-2-1 0 0,2-1-1 0,-1 1 3 0,2-1 0 16,0-2-5-16,3 0 7 0,-1 1-3 15,3-2 7-15,-2-1 2 0,1 1-4 0,-1-1 1 16,-1 0-6-16,1 0 2 16,-2 0-1-16,2 2-3 0,1-2 2 15,0 0 0-15,6 0-5 0,0 0 1 0,0 0 1 0,3 0 0 16,0 0 2-16,0 0 2 0,0 0-1 0,0 0 0 0,0 0 0 16,0 0-5-16,0 0 3 0,0 0 1 0,0 0-3 15,0 0 1-15,0 0-3 0,0 0 1 16,0 0-1-16,0 0 2 0,0 0 2 0,0 0-5 0,0 0 2 15,0 0-4-15,0 0 1 0,0 0 4 16,0 0-5-16,0 0 4 0,2 0-9 0,-2 0-13 16,0 0-8-16,1 0-25 0,1-3-24 15,0 1-45-15,1-2-111 0,6-2-223 0,-1 0-676 16,-3 3-582-16</inkml:trace>
  <inkml:trace contextRef="#ctx0" brushRef="#br0" timeOffset="528247.8406">3480 15483 0 0,'0'0'0'0,"0"0"54"0,0 0 351 16,0 0-18-16,0 0-34 0,0 0-43 0,0 0-58 15,0 0-40-15,0 0-35 0,0 0-28 16,0 0-14-16,0 0-23 0,0 0-15 0,0 0-15 16,2-2-6-16,-2 2-8 0,0 0-9 0,0 0-2 15,0 0-12-15,0 0-6 0,0 0 0 16,0 0-8-16,0 0 6 0,0 0-1 0,0 0-6 0,0 0 7 15,0 0-12-15,0 0 0 0,0 0-1 0,0 0-8 16,0 0 4-16,0 0-3 0,0 0 1 16,0 0-2-16,0 0-1 0,0 0-2 0,0 0-3 15,0 0 6-15,0 0-9 0,0 0 0 0,0 0 3 16,0 0-12-16,0 0 10 0,0 0-1 16,0 0-2-16,0 0 7 0,0 0-6 0,0 0 2 15,0 0-5-15,0 0 0 0,0 1-2 0,0-1 0 16,1 0 2-16,-1 0-4 0,0 0 3 0,0 0 0 15,1 0-3-15,-1 0 7 0,0 0-8 0,2 0 4 16,0 0 0-16,1 1-4 0,3-1 9 16,0 1-1-16,1-1 1 0,2 0 5 0,1 0-5 15,-1 0-1-15,0 2 0 0,2-2-1 0,-1 0 0 16,2 0 0-16,2 0 7 16,0 0-6-16,0 0 5 0,3 0-2 15,-2 0-5-15,0 0 9 0,-1 0-9 0,2 0 5 16,0 0-1-16,-3 0-10 0,3 0 9 15,-2 0-7-15,0 0 3 16,1 0 3-16,-1 0-1 0,0 1 2 16,-1 1-4-16,4 0 1 0,-4-1-3 0,3 0 2 0,-3 0 2 0,3 0-4 15,-3 1 4-15,1-1-2 0,0-1-2 0,1 0 10 0,-1 0-11 0,2 0 6 0,-1 0-1 16,1 0-6 0,-1 0 6-16,-1 0-1 0,0-1-1 0,-2-1 2 0,-1 1-1 15,-4 0-4-15,0 0 1 0,-1 0 2 0,0-1-5 0,-1 2 4 16,-1-1 3-16,-1 1-8 15,0 0 8-15,-2-1-4 0,0 1-4 0,1-1 10 0,-2 1-6 0,0 0 1 16,0 0 2-16,0 0-8 0,0 0 5 0,0 0-3 16,0 0 3-16,0 0 2 15,0 0-2-15,0 0 2 0,0 0-5 0,0 0 3 16,0 0-4-16,0 0 3 0,0 0 3 0,0 0-4 16,0 0 4-16,0 0-4 0,0 0 1 15,0 0 4-15,0 0-4 0,0 0 2 16,0 0 0-16,0 0-4 0,0 0 3 0,0 0-2 0,0 0 1 0,0 0 0 15,0 0 0-15,0 0 2 0,0 0-6 0,0 0 5 16,-2 0-6-16,2 0 1 0,0 0 3 16,-2 0-7-16,-1 0 4 0,0 1-12 0,0 1-16 15,-1 1-18-15,0 0-45 0,1 2-68 0,-1-1-151 16,1-1-603-16,1 0-378 0</inkml:trace>
  <inkml:trace contextRef="#ctx0" brushRef="#br0" timeOffset="533789.8966">4701 15154 12 0,'0'0'412'0,"0"0"16"0,0 0-25 0,0 0-26 0,0 0-37 15,0 0-53-15,0 0-47 0,0 0-52 16,0 0-32-16,0 0-34 0,0 0-24 16,0 0-15-16,-49-38-24 0,48 38-6 0,-1 0-10 15,2 0-8-15,-2 0 0 0,1 0-1 0,0 0-5 16,1 0-4-16,0 0-7 0,0 0-6 0,0 0-4 0,0 0-1 16,0 0-4-16,0 0 0 0,0 0-1 0,0 0-7 15,0 0 8-15,0 2-3 16,0-1 2-16,2 0 6 0,1 2-2 0,4 1 3 15,1 1 13-15,6-1 15 0,2 1 13 0,9-2 7 0,3-2-5 32,6-1-16-17,2 0-6-15,4 0-10 0,0 0-5 0,1-1 4 0,1-2-9 16,1-1 1-16,-2 1-1 0,2-2-6 0,-3 2 6 16,-2-2-1-16,-3 0-4 0,-2 2 4 0,-6-1-5 0,-2 3 0 15,-4 0-2-15,-6 0 0 0,-2 1-2 0,-5 0 0 0,-1 0 5 0,-4 0-7 16,1 0 6-16,-4 0-3 0,0 0-4 15,0 0 6-15,0 0-6 0,0 0 3 0,0 0 2 0,0 0-5 16,0 0 4-16,0 0-4 0,-1 0 1 16,1 0 4-16,-3 0-1 0,1 2-1 0,1 2-1 15,0 0-3-15,-3 1-5 0,1 0-9 16,2-2-6-16,-3 2-18 0,0-2-12 0,2 2-20 16,-2 0-28-16,-2-1-30 0,1 0-55 0,-1 0-87 0,-1-1-182 0,3 1-508 15,0-4-628-15</inkml:trace>
  <inkml:trace contextRef="#ctx0" brushRef="#br0" timeOffset="534192.0756">5069 15207 1785 0,'0'0'364'0,"0"0"-82"0,0 0-54 0,0 0-33 0,0 0-36 0,0 0-37 16,0 0-31-16,0 0-31 0,0 0-14 0,0 0-10 15,0 0-3-15,0 0-1 0,0 0-2 16,37 1 1-16,-34 7 0 0,3 3-1 0,-2 1 5 0,2 5 1 16,-5 1-1-16,2 3-3 0,-2 0-10 15,1 4-1-15,-1 0 0 0,-1 4-3 0,0 0 5 16,-4 1-9-16,1-1-4 0,0 0-2 16,-2 0-3-16,3 0 0 0,-4-1 4 0,3-3 0 15,2-1-6-15,-1-1 3 0,0-5-2 0,-1 0 2 0,2-2 7 16,-1-2-7-16,2-1 0 0,-1-2-5 15,1 1-4-15,0-2 6 0,0-1-3 0,0 0 6 16,0 0 1-16,1-2-2 0,-1-1-4 0,0-1 0 16,0-2-3-16,0 0 3 0,0 0 4 15,0-1-5-15,0-1-2 0,0 2 3 0,2-2-2 16,-2 0 3-16,0 0 5 0,0 1-7 0,0 1-5 16,0-1-10-16,0 0-13 0,-2 0-9 0,-2 1-21 15,-2 0-24-15,1 0-43 0,0 0-78 16,-3-2-159-16,4 0-560 0,1-1-755 15</inkml:trace>
  <inkml:trace contextRef="#ctx0" brushRef="#br0" timeOffset="535062.0671">5442 15595 2014 0,'0'0'566'0,"0"0"-420"0,0 0-32 0,0 0-3 16,0 0-12-16,0 0-12 0,0 0-22 15,0 0-14-15,0 0-18 0,0 0 2 0,0 0-3 16,0 0 3-16,0 0 2 0,0 0-4 0,77 67-4 16,-73-51-3-16,-3 1-6 0,0 1 1 0,0-2 1 15,-1 1-3-15,0-1-3 0,-1 1-4 16,-1-3-2-16,0 1 1 0,-1-1 3 0,-1-2-4 15,3-2-1-15,-1-2-5 0,0 0-5 0,1-2 5 16,-2 0 0-16,3-3 4 0,-1 1 5 0,0-2-6 16,1-2-3-16,1 1 2 0,-1-1 2 0,0 0 11 15,0 0 9-15,-1-1 2 0,1-3-11 16,-1-3 0-16,-2-2-11 0,-2-1-3 0,2-4 5 16,-1-1-9-16,0-2 1 0,-1-1-1 15,0-4-3-15,3-4 5 0,-1 0-2 0,0-3 3 16,3-1-2-16,-1 0-6 0,2 0 4 15,6 1-3-15,-1 1 1 0,1 0 5 0,6 0-1 16,1-1-2-16,3 3-2 0,0 0 1 0,4 2-1 16,5 3 3-16,-3 2 4 0,6 3-9 0,-1 4 2 15,-2 1-2-15,2 3-7 0,0 2 15 0,-4 4-3 16,-1 1 0-16,-1 1 6 0,-2 2-9 16,-5 6-2-16,0 2 1 0,-4 2-1 0,-2 2 1 15,-2 3 4-15,-3 3-1 0,-2 1-6 16,-2 4 6-16,-5 2-2 0,-5 1 3 0,-2 0 4 0,-2-2-5 15,-3 1 1-15,-1-3-3 0,3-2-1 16,-4-1 3-16,4-3 1 0,0-2 0 0,4-2 3 16,1-2-4-16,0-5-2 0,6-2 1 15,1-1 3-15,2-3-4 0,1-1 6 0,0 0-3 16,0 0-3-16,4-2 9 0,2-2-8 0,6-4 3 16,4-1 3-16,1 0-9 15,2 1 5-15,2-1-2 0,-1 2-3 0,0 1 8 0,-2 3-2 16,1 2-2-16,-2 1 0 0,-1 0-4 15,0 0 1-15,1 4 3 16,-3 2 2-16,-1 1-1 0,0 3 1 0,-1 0-4 0,0 2-2 0,-2 0 5 0,0 3-4 16,-3 0 6-16,-1 2 0 0,-2-1-5 0,-1 2 2 15,-3-1-2-15,0 0 1 0,-6 0 2 16,-1 1 1-16,0-2-1 0,-3 0 0 16,-1-1-1-16,-4-1 0 0,3-1 1 0,-2-1 0 0,-3 1 2 0,1-3 2 15,-1 1-3-15,-2-4-2 16,1 0 4-16,-2-2-3 0,0-1 4 15,0 0 3-15,-1-3-6 0,0 0 0 0,4-1-1 0,0 0 0 16,1 0 3-16,3 0 0 0,3-4 1 16,0 0-3-16,0-1 1 0,1 1-3 0,3 0 2 0,0 1 4 0,-2 0-6 15,4-1 2-15,-2 1-2 0,3-1-6 16,-1 1 8-16,1 0 1 0,2 1-1 0,-1 1 0 16,0-1-3-16,0 1-6 0,2 1-8 0,0-2-15 15,0 2-26-15,0-1-34 0,0-1-70 16,4 0-133-16,2-2-456 0,0 1-479 15,-1-1-75-15</inkml:trace>
  <inkml:trace contextRef="#ctx0" brushRef="#br0" timeOffset="535623.3216">6318 15649 783 0,'0'0'449'0,"0"0"-26"0,0 0-81 15,0 0-47-15,0 0-49 0,0 0-47 0,0 0-43 0,0 0-31 16,0 0-19-16,0 0-16 0,0 0-11 16,0 0-9-16,0 0-7 0,0 0-10 0,-52-47-5 15,52 47-7-15,0 0-11 0,0 0-2 16,0 0-10-16,0 0-4 0,5 0 5 0,1 0 1 16,3 0 2-16,4 0 2 0,3 2-3 0,4-1-1 15,-1 1-2-15,3-2 0 0,1 0 0 0,6 0 1 16,0 0-2-16,3 0-5 0,5 0 2 0,-3 0-6 15,5-3 2-15,1 0 2 0,-2 1-6 16,-1-2 3-16,1 1-6 0,-5-1 0 0,3 0 4 16,-6 2-3-16,0-2 3 0,-6 1-2 15,-3 0-4-15,-1 1 1 0,-8 1-2 0,-2 0 4 0,-1-1-1 16,-7 2 2-16,2 0 1 0,-3 0-5 16,-1-1 4-16,0 1-3 0,0 0 2 0,0 0 5 15,0 0-9-15,0 0 5 0,0 0-5 0,0 0-1 16,-1 0 7-16,1 0-6 0,0 0 2 0,-4 0-7 15,3 0-3-15,-2 0-10 0,0 0-11 16,-3 0-13-16,-1 0-25 0,2 1-23 0,-5 1-44 16,0-1-71-16,-1 0-130 15,1 1-450-15,2-2-653 16</inkml:trace>
  <inkml:trace contextRef="#ctx0" brushRef="#br0" timeOffset="536120.5282">6663 15320 1880 0,'0'0'335'0,"0"0"-36"0,0 0-75 0,0 0-37 16,0 0-25-16,0 0-30 0,0 0-24 0,0 0-25 15,0 0-30-15,0 0-15 0,0 0-14 0,0 0-5 16,0 0 1-16,0 0-5 0,-2-24 2 0,2 29-1 15,0 1 7-15,2 2 0 0,4 2 1 16,-5 1 3-16,1 3-6 0,-1 0 5 0,0 1-4 16,2 2-1-16,0 0 2 0,-1 2-6 0,-2-1 2 0,0 4-4 15,0-3-3-15,0 1-1 0,0 1-3 16,0 1 2-16,0-1-3 0,1 1 3 0,-1-1-1 16,-1 1-4-16,1 0 6 0,0-1-7 15,0 0 2-15,0-2 6 0,0-1-13 0,1 1 8 16,-1 1-3-16,0-2-3 0,0 0 8 0,-1 0-4 15,-1 0 2-15,-1-1-3 0,0-2 0 0,2 1-3 16,1-3 0-16,-1 0 2 0,2-2-3 16,-2 0 4-16,1-2-2 0,0-1-4 0,0-3 9 15,0 1-8-15,0 0 3 0,0 0 3 0,0-1-11 16,0-1 10-16,0 0-6 0,0-3 0 0,0 2 4 16,0-1-4-16,1 0 4 15,0-1-1-15,-1 0-3 0,1-1 2 0,1 1-1 0,0-1 3 16,-1 0-5-16,0 0 3 0,0 0-8 15,1 0-10-15,3 0-7 0,-2 0-30 0,1 0-27 16,2-1-46-16,-4-1-100 0,4-3-228 16,-4 2-706-16,0 1-569 15</inkml:trace>
  <inkml:trace contextRef="#ctx0" brushRef="#br0" timeOffset="536668.8693">7552 15419 732 0,'0'0'801'0,"0"0"-391"0,0 0-113 16,0 0-40-16,0 0-65 0,0 0-22 0,0 0-36 16,0 0-27-16,0 0-16 0,0 0-22 15,0 0-11-15,0 0-5 0,0 0-14 0,-17-47-1 16,15 47-10-16,0 0-7 0,-5 0-7 15,-1 4-4-15,-1 2 1 0,-4 0-1 0,0 3 9 0,-5 3-6 16,-1 1 4-16,0 1 1 0,-1 1-7 16,0 4 10-16,-1-1-6 0,-1 3-2 0,1 1 10 15,-1 1-10-15,1 2 4 0,2 0-2 0,1 0-4 16,6 0 2-16,1-4-3 0,3-2 1 16,5-1-6-16,2-1 5 0,1-2-2 0,0 0-1 0,5-2 8 15,4-1-7-15,3-2 2 0,4 0 3 0,3-1-7 16,3-2 8-16,0-1-4 0,5-2 0 15,-1-1 2-15,2-2-5 0,-5 1 3 16,4-1-7-16,-5-1 0 0,-1 0-2 0,0 0 0 16,-3 0 4-16,-1 0-9 0,-3 0 7 0,-3 0-3 15,-2 0-3-15,-4 0 9 0,0 0-6 16,-3 0 3-16,3 0 0 0,-4 0-6 0,-1 0 3 0,0 0-2 16,1 0-1-16,0-3 2 0,0 3-13 15,1-1-8-15,4-1-23 0,-3 0-23 0,5-1-31 16,1-3-50-16,0 0-84 0,1-2-213 0,-4 2-645 15,2 3-586-15</inkml:trace>
  <inkml:trace contextRef="#ctx0" brushRef="#br0" timeOffset="537392.0352">7993 15616 2275 0,'0'0'324'0,"0"0"-114"0,0 0-35 0,0 0-48 0,0 0-24 15,0 0-28-15,0 0-19 0,0 0-9 0,0 0-4 16,0 0 12-16,0 0-3 0,0 0-2 16,0 0 1-16,0 0-12 0,0 123 0 0,0-105-8 0,-3 2-9 15,-2 1 4-15,2 0-8 0,-1 1-1 16,-3 0-2-16,-2 1-7 0,-1-2-1 0,2 0 1 16,2-2-4-16,-1-3 3 0,-2-2-1 15,5 0-2-15,-2-3-2 0,4-3 2 0,0-2-4 0,1-3 2 16,-2 0 2-16,3-3-2 0,-1 0 11 15,1 0 2-15,0-4 1 0,-1-3 1 0,0-2-8 0,0-3-3 16,-1-2-4-16,1-1-4 16,0-3 3-16,1-3-2 0,-3-1 1 0,2-3 4 15,1-3-2-15,0 1 0 0,0-4-2 0,5-1 1 0,-1 0-3 16,2-4 3-16,-1 1 2 0,5-3-4 16,2 3 1-16,2 0-3 0,1 4 2 15,2 0 5-15,3 5-3 0,0 2 3 0,2 3-8 16,0 3 1-16,1 4-1 0,0 1 0 15,-2 3 7-15,-1 4-3 0,-4 4 3 0,2 1-4 0,-6 1-4 16,3 1 2-16,-8 6-3 0,1 4 5 16,-1 3 2-16,-5 3-5 0,-2 0 3 0,0 5-3 15,-10-1 2-15,0 3 5 0,-4 0-2 0,-2 1 1 16,-4 2-4-16,2-2 0 16,0-1 1-16,-5-1 0 15,7-2 4-15,-2-4-2 0,5-3 1 0,-1-3-3 0,8-3-2 16,0-2 3-16,5-2-4 0,0-1 6 0,1 0 0 0,1-2-2 15,8 0 1-15,3-1-3 0,5 0 3 0,5 0 1 16,-1 0-1-16,1 0 1 0,4 3-2 0,-3 2-3 16,-2 0 1-16,1 2 0 0,-2 2 4 15,-2-1 0-15,0 3-1 0,-5 0 1 16,-1-1-5-16,-2 3 3 0,-2 0-2 0,1 2 2 16,-5 1 1-16,2 1-4 0,-3 2 1 15,-2-1 0-15,-1-3 3 0,0-1 4 0,-1 0-3 16,-3 0-1-16,-3-2-3 0,-4-1-1 0,2-2 3 0,-1-1 0 0,-1-1 5 15,-1-2-4-15,-5-1 0 0,3-1-1 0,-6-1-1 16,0-2 3-16,-3 0-3 0,-1 0 4 16,2-1-5-16,1-3-1 0,-1 1 3 15,0-3-6-15,3 1 7 0,1-1-2 16,6-1-6-16,1 1-5 16,2-1-17-16,6-1-24 0,-1 0-36 0,4-1-72 0,0-3-148 15,1 4-635-15,3 2-514 0</inkml:trace>
  <inkml:trace contextRef="#ctx0" brushRef="#br0" timeOffset="538257.3574">8987 15370 1043 0,'0'0'698'0,"0"0"-380"0,0 0-71 15,0 0-23-15,0 0-32 0,0 0-21 16,0 0-27-16,0 0-25 0,0 0-30 0,0 0-18 16,0 0-10-16,0 0-10 0,0 0-8 0,0 0-7 15,-20-77-10-15,28 75-2 0,3 2 4 0,1 0-8 16,5 0 1-16,-1 5-2 0,8 0-6 16,0 2 6-16,4 0-1 0,0 1 2 0,7 0 5 15,-1 0-7-15,4 3-3 0,2 0-4 0,2 0-7 16,2-1 5-16,-1-1 2 0,-2 1-1 15,-1-1-2-15,-4 0-2 16,3-2-2-16,-7-1 1 0,-2 1 3 0,-1-1-1 0,-5-1-1 0,0 2-6 16,-3-1-7-16,-2-1 8 0,-4-1 0 15,-5 1 4-15,0-1 8 16,-2-1-11-16,-5-1-2 0,0 0-2 0,0 1 0 0,-2-1-1 0,0 2 5 16,-1-1 0-16,0 1-3 0,0-3 1 15,0 3-2-15,0-2 6 0,0 0 2 16,0 1-2-16,0-1 1 0,-1 0-9 0,-1 1-4 0,-1 0 6 15,0 0 4-15,-3 0 4 0,0 1 5 0,-4-2-3 16,0 0-6-16,-5 2 2 0,1-2-3 0,-6 1 1 16,0 0 5-16,-2 0-5 0,-1 2-2 15,-4-2 0-15,3 2-1 16,-3-1 2-16,-2 1 7 0,3 0-3 16,-2 1-3-16,0 1-5 0,3 2-5 15,-2-2 7-15,4 0 1 0,-2 0 3 0,3 1 6 0,-1 2-8 0,-4-2-2 0,5-2-1 16,-4 2-1-16,2-3 6 0,-1 1-1 0,-2-1-1 15,4-2-6-15,-4 2 1 0,3 0 4 16,-3-1 2-16,5-1 6 0,0 1-7 0,-3-2 0 16,4 0-3-16,4 2-7 0,1-2 12 0,3 1-2 0,-1-1 2 15,6 0 3-15,1-1-6 0,0 2 1 16,2-2-1-16,1-1 1 0,2 1 0 16,2-1-1-16,0 0-2 0,0 0-2 0,0 0 1 0,0 0 1 15,0 0 5-15,0 0 7 0,0 0-8 16,0 0-2-16,0 0-4 0,0 0-7 0,0 0 9 15,0 0 2-15,0 0 1 0,0 1-1 0,4 1-9 16,3-1-10-16,1 3-15 16,1 0-17-16,1 2-25 0,3 0-29 0,1 1-63 15,3 0-124-15,-1 0-366 0,-2-3-525 16,-5 0-155-16</inkml:trace>
  <inkml:trace contextRef="#ctx0" brushRef="#br0" timeOffset="538906.6815">10073 15788 264 0,'0'0'751'0,"0"0"-339"0,0 0-74 0,0 0-31 0,0 0-46 16,0 0-27-16,0 0-37 0,0 0-50 0,0 0-42 15,0 0-24-15,0 0-9 0,0 0-6 16,0 0-8-16,0 0-2 0,12-1-5 0,-12 0-9 16,0-1 2-16,0 1-8 0,0 1-8 0,0-1 4 15,0 0-6-15,-1 0-2 0,-1 0-6 0,-1-1-9 16,-1 2-1-16,2 0-4 0,-3 0 1 0,0 0 2 16,-2 0-2-16,-1 0-2 0,-2 0-1 15,0 2 1-15,-4 1-1 0,2 1 4 0,-3 1 4 16,1-1-7-16,-3 2 2 0,2 0-2 0,-3 1-2 15,2 1 7-15,-2-1-2 0,-2 2 2 0,2 0-2 16,-2 0-2-16,1 1 1 0,-1-1-2 16,1 0 2-16,0 2 1 0,-2-2 3 0,1-1-4 15,2 2-3-15,-2-2 6 0,3 3-4 0,-2-2 4 16,2-1 5-16,1 0-8 0,-3-1 3 0,5 0-3 16,-3-1-2-16,2-1 6 0,0 0-2 15,3 0 2-15,1-2-3 0,-2 0-5 0,1 0 2 16,3 0-1-16,-1 0 5 0,3 0-2 15,-1 0 2-15,-1-2-7 0,0 2-2 0,2-1 5 16,0-1-4-16,-2 1 6 0,1 0 1 0,1-1-8 16,0-1 6-16,-1 3-7 0,0-2 3 15,4 2 3-15,-2-2 0 0,3 0-1 16,-1-1-2-16,-1 1 1 0,4-1-4 0,-1 1 3 0,-1 1 2 16,1-2-2-1,1 0 2-15,1 1-2 0,-2-1-3 0,1 0 6 0,-1 0-5 0,0 0 6 16,-1 1-4-16,2-1 0 0,0 1-2 0,-1-1 2 15,-3 1 2-15,4-1-3 0,0 1 6 0,1-1-3 0,0 0-3 16,0 0 3-16,0 0-5 0,0 0 2 16,0 0 4-16,0 0-6 0,0 0 3 0,0 0-3 15,0 0-2-15,0 0 10 0,0 0-3 16,0 0 0-16,0 0-2 0,0 0-3 0,0 0-2 16,0 0-6-16,0 0-9 0,1 0-21 0,3 3-26 15,1-1-59-15,-1 0-107 0,2 0-318 0,-2-2-645 16,-1 0-480-16</inkml:trace>
  <inkml:trace contextRef="#ctx0" brushRef="#br0" timeOffset="541065.0542">10711 15184 2298 0,'0'0'244'0,"0"0"-22"0,0 0-51 0,0 0-37 0,0 0-26 0,0 0-25 0,0 0-14 0,0 0-18 0,0 0-12 0,0 0-10 0,0 0-8 16,0 0-3-16,-107 17-4 0,97-2 3 0,0 0-1 15,2 2 4-15,3 0 0 0,0 0-3 16,2 2 1-16,1-2-4 0,2 1 2 0,0 0 1 16,1 0-2-16,4-2 1 0,3 0-2 0,6-1 0 15,1 0 4-15,4-1-4 0,3 1 4 16,6 0-4 0,0-1-6-16,5-2 3 0,-1 0-5 15,-1 1 3-15,2-2 4 0,-3 1-7 16,-1-1-1-16,-1 2-4 0,-2-2-1 15,-1 1 1-15,-3 1 3 0,-4-1-2 0,-3 0-1 0,-4 1 2 0,-1-3-5 16,-4 1 3-16,-3 0 3 16,-2 0-2-16,-1-1 2 0,-1 2-1 0,-4 0-6 15,-4-1 4-15,-1 1 1 0,-3-1 3 0,-4 1 4 0,0-1-4 16,-3-1-3-16,-1 1-2 0,-1-2-1 0,-2 0 2 16,-1-2 1-1,0-2 0-15,-1 0-4 0,2-2 0 16,-2-2-5-16,0-1 5 0,2 0 2 0,2-5-2 0,4 0 2 0,2-3-3 0,4-2-5 15,2 0 4-15,2-4 0 0,5-1 3 0,1-4 4 0,2-1-4 0,3-4-3 0,4-3-2 16,6-4 0-16,0-1 3 0,6-2 5 16,4 2-1-16,3-3-4 0,2 0 3 0,2-1-2 15,0 1 3-15,0 0 3 0,1-1-2 16,-1 3 2-16,0 1-5 0,-2 2 0 0,-3 2 3 0,-1 2 2 16,-5 3 3-16,-2 1-1 0,-3 3 1 15,-3 0 1-15,-5 2-3 0,-2 2 6 16,-3 2-4-16,-1 3 3 0,-1 0 0 0,-5 4-4 0,-2 0 3 15,-3 1-4-15,-2 0 2 0,-2 1-1 0,-3 2 1 16,-3 2-3-16,-4 0-4 0,-2 0 0 16,-1 3-1-16,-1 3 2 15,-4 1 1-15,-1 2-2 0,1 1 1 0,-3 0-2 0,0 0 0 16,2 1 4-16,3-2-3 0,3 1 3 16,4 0-2-16,5 0-4 15,2-1 2-15,6-2-1 0,1-1 1 0,4-1 4 0,3 0-7 0,3-1-2 0,0 0-10 0,0 0-14 16,7 0-16-16,5-2-25 0,2 0-35 15,4 0-80-15,5-2-157 16,-3 0-706-16,-5 0-610 0</inkml:trace>
  <inkml:trace contextRef="#ctx0" brushRef="#br0" timeOffset="541747.8407">12113 15349 2418 0,'0'0'181'0,"0"0"-1"0,0 0-11 0,0 0-25 0,0 0-15 16,0 0-25-16,0 0-26 0,0 0-8 0,0 0-16 15,0 0-4-15,-116-18-5 0,112 18-17 0,4 0-7 16,0 0-7-16,0 0-7 0,0 0-1 0,0 1 3 16,4 1 5-16,1 2 6 0,3 0 10 0,5-1 2 15,4 0 1-15,6-1 2 0,4-1-9 16,7-1-2-16,3 1-6 0,4-1-10 16,5 2 11-16,2-1-8 0,1-1 0 0,5 1 2 0,1 0-11 15,3 0 5-15,1 0-2 0,2 2 0 0,0-2 4 16,-4 0-4-16,1 0-2 0,-5 0-3 15,-3-1 0-15,-3 0 0 0,-4 0 2 16,-8 0 10-16,-3 0-13 0,-6 0 4 0,-5 0-2 0,-5 0-8 16,-6-1 15-16,-5 0-3 0,-3 0 7 0,0 1 2 15,-2 0-5-15,0 0-9 0,0 0 0 16,0-1 0-16,-3 0 0 0,1-2 0 16,-2 1 0-16,0 0 0 0,0-1 0 0,1 2 0 15,0 0 0-15,2 1 0 0,0-1 0 0,1 0 0 16,-1-1 0-16,0 1 0 0,-1 0 0 0,0 0 0 15,0 0 0-15,0-1 0 16,1 1 0-16,0 0 0 0,-2 1 0 0,-1-1-7 0,3 1-45 16,-2-2-24-16,0 2-46 0,0-2-97 15,1 0-287-15,2 1-736 0,0-1-537 0</inkml:trace>
  <inkml:trace contextRef="#ctx0" brushRef="#br0" timeOffset="542319.8909">13704 15177 1407 0,'0'0'368'16,"0"0"-62"-16,0 0-53 0,0 0-19 0,0 0-34 15,0 0-18-15,0 0-39 0,0 0-31 0,0 0-26 16,0 0-16-16,0 0-9 0,0 0-11 0,0 0-6 16,0 0-6-16,43-84-8 0,-26 78 1 15,2 1-3-15,1 2-2 0,3-1 4 0,2 3-9 16,1 1-3-16,-4 0-3 0,4 3-4 0,-5 4-1 16,-5 2 0-16,0 0-3 0,-5 3-5 15,-1 2 3-15,-5 2-4 0,-5 2 3 0,0 3 6 16,-8 3-2-16,-7 0 2 0,-3 0-3 0,-4-2-5 15,-1 1 8-15,0-3-4 0,-3-2 1 0,5 0-1 16,0-2-5-16,4-4-1 0,3 0 1 0,3-3 0 16,1-1-1-16,5-1 3 0,2-2-3 15,3 1-2-15,0-3 1 0,8 2 0 0,2 0 3 16,2-2 3-16,6 1-3 0,0 0 2 16,3-1-6-16,-2 2 1 0,0 0 2 0,-1-1 1 0,-1 1 2 15,1 0-3-15,-5 0 0 0,-1 2-4 0,-2 0 2 16,-2 1 3-16,-1-1-2 0,-3 1 3 15,-3 1-2-15,-1 1-3 0,0-1 4 16,-1 2-2-16,-8-1 3 0,0 1 3 16,-3 2-4-16,0-3 2 0,-4 1-2 0,1-2 1 15,-2 1 2-15,-2-3 1 0,2 0-3 0,-2-1-1 0,-1-1 0 16,0-1-2-16,-1-1 3 0,-2-3 2 16,-1 0-6-16,3 0 5 0,-2-3-4 15,-1-1-3-15,0-3 7 0,3 2-10 16,1-5 1-16,-1 0-9 0,4-2-13 0,3 0-11 15,2-2-23-15,0-1-21 0,4-2-38 16,1-3-59-16,4-2-109 0,1-3-373 16,2 5-532-16,0 6-75 0</inkml:trace>
  <inkml:trace contextRef="#ctx0" brushRef="#br0" timeOffset="542964.9274">13956 14857 1114 0,'0'0'260'0,"0"0"37"0,0 0-34 15,0 0-18-15,0 0-24 0,0 0-56 0,0 0-35 16,0 0-31-16,0 0-17 0,0 0-9 16,0 0-5-16,0 0 0 0,0 0-8 0,-120-86-6 0,103 85-3 15,-1 1-7-15,0 0-2 0,-3 0-3 0,-4 0-8 16,2 1-4-16,-3 4-4 0,2 0-2 0,-4 0-2 15,4 1 1-15,-1 2-4 0,0 1-3 16,4 1 2-16,-3 3-2 0,-1 1 3 16,3 3 2-16,1-1-3 0,-1 3 0 0,0 3-2 15,2-2-1-15,2 3 3 0,-1-2-2 0,1 1 1 0,3 1-1 16,-2 2-5-16,2 0 1 0,0 1 0 0,2 2-2 16,0-1 4-16,3 3 1 15,-1 1-3-15,4 2-2 0,1 0 3 0,3 1-3 16,-1 1 2-16,2 0 1 0,2 1-7 0,0 0 3 0,3 0-2 15,3-2 0-15,3-1 3 0,2 0-2 16,2-3 3-16,1-2-6 0,0-2 5 16,4-2-6-16,3-2 3 0,4-2 2 0,0-3-2 15,2 0 3-15,1-3-3 0,4-2-2 16,0-1 4 0,1-4-4-16,0-3 5 0,2-1-2 0,2-3-5 0,2 0 4 15,3-1-4-15,2-5 4 0,1-3-1 0,-3-2 2 0,4-2 0 0,-1 0-3 16,5-3 5-16,-4-2-8 0,1 0 1 15,0-3 4-15,-2-1-9 0,1-2 11 0,-4-2-1 0,-3-2-7 16,-5-2 12 0,-4-1-7-16,-2 0 1 0,-5-2 5 15,-3-1-4-15,-4 0 2 0,-4 0 2 0,-5 0 0 0,-5 2 2 0,-2-1 2 0,-6 2-5 16,-7 0-3-16,-6 1-1 16,-3 1-5-16,-6 4 4 0,-3-3 0 0,-2 4-4 0,-5 1 5 0,-3 3-5 15,-4 1-1-15,0 2 4 16,-2 0-2-16,1 4 3 0,-2 1-1 15,6 1-4-15,1 3 0 0,1 2-4 0,7 2-2 0,2 3-7 16,3 1-13-16,3 0-25 16,5 0-40-16,4 3-71 0,4 0-185 15,4 1-759-15,4-2-679 0</inkml:trace>
  <inkml:trace contextRef="#ctx0" brushRef="#br0" timeOffset="543830.0417">13702 13576 1151 0,'0'0'426'0,"0"0"-34"0,0 0-81 0,0 0-63 0,0 0-43 15,0 0-27-15,0 0-35 0,0 0-26 16,0 0-24-16,0 0-24 0,0 0-13 0,0 0-10 16,0 0-6-16,0 0 1 0,-23-31-4 0,36 27-1 15,-1 0-4-15,7 2-3 0,-2 0-1 16,1 1-2-16,1-1-4 0,1 2-3 0,0 0-1 0,-1 2-5 16,-1 3 0-16,-4 4-2 0,3 0-5 15,-5 2 0-15,1 2-3 0,-3 3-2 16,-1 2 2-16,-1 1 0 0,-5 2 1 15,-2 3 4-15,-1 3-4 0,-2 1 2 0,-7 3-1 0,-3 0 0 16,-2 2-2-16,-4-1 3 16,-3 0-2-16,-3-1-3 15,1-2 6-15,0-2-6 0,-4 0 3 0,3-5 2 16,-2 1-4-16,2-2 3 0,1-3-4 0,0-4 0 0,6 1 2 16,1-3 0-16,5-3-1 0,5-1-1 15,0-2-1-15,6 0-2 0,0 0 1 0,1-2 3 0,11-2-1 0,5 1 4 16,11-3 0-16,5 0-2 0,10-3 5 0,5 0-2 15,3-1 2-15,1-1 3 0,0 0-4 0,0 1 3 0,-1-1-4 16,-3 0 1 0,0 2 0-16,-5-1 1 0,-5 1 0 0,-5 0-3 0,-5 1 3 15,-7-1-3-15,-8 2 0 0,-2 0 2 0,-4 1-4 16,-5-1 8-16,-2 1-1 0,0 0 0 16,0 0 4-16,0 0-4 0,0 0-6 0,-3 0-4 0,-4 0 0 15,-1 0 0-15,-2 1 0 0,2 1 0 16,0-1 0-16,-2 1 0 0,2-1 0 15,-1 0 0-15,4-1 0 0,-1 1-3 0,1 1-34 16,1-2-24-16,3 3-60 0,0-2-95 0,0 1-376 0,1-2-689 16,0 0-503-16</inkml:trace>
  <inkml:trace contextRef="#ctx0" brushRef="#br0" timeOffset="570685.2203">8531 5729 0 0,'0'0'0'16,"0"0"328"-16,0 0 9 0,0 0-23 0,0 0-41 15,0 0-33-15,0 0-38 0,0 0-43 0,0 0-8 16,0 0-4-16,0 0-4 0,0 0-15 0,-4-36-21 15,4 34-15-15,-3-1-7 0,3 1 3 16,0 1 1-16,0 0-2 0,0-1-3 0,0 2-1 16,0 0-7-16,0 0-9 0,0 0-11 15,0 0-9-15,0 0-9 0,0 0-7 0,0 0-6 16,0 0-6-16,0 0-8 0,0 0-2 0,0 0-2 16,0 0-2-16,0 0 1 0,0 0-3 0,0 0-1 15,0 0-2-15,0 0 1 0,0 0 0 0,0 0 0 16,0 0 2-16,0 0-2 0,0 2-1 15,0-2-3-15,0 0-1 0,0 1 0 0,0 0 2 16,3 4 3-16,-2-1 2 0,0 1-3 0,1 2 3 16,-1-1-3-16,1-1 0 0,2 0 6 0,-2 3-5 15,-1-1 0-15,1 1-2 0,3 0-6 16,-3 1 7-16,0-1 1 0,-1 1 0 0,4-1 4 16,-3 1-4-16,-1-2-1 0,2 0 0 0,1 0-1 15,-2 2 1-15,-1-2 0 0,2-1 0 16,2 1-2-16,-3 0 3 0,-1-1 1 0,2 0 2 15,2-1 3-15,-3 0-3 0,2 0-2 0,0-1-1 16,-2 1-2-16,5-2 4 0,-3 0 0 16,3 0 3-16,-3-2 3 0,4 3 2 15,3-3 3-15,-1-1 2 0,2 0 0 0,5 0-1 0,0 0 1 16,4-5 3-16,3-2-5 0,3-2 7 16,4-4-1-16,3-2-4 15,2-1 7-15,-1 1-12 0,4 0-3 16,-4 0-1-16,0 1-7 0,-3 3 6 0,-3-3 1 0,-4 4 0 15,0 0 1-15,-2 2-3 16,-3 0 0-16,-5 3-4 0,-1 0 7 0,-4 3-4 0,-2-1 1 16,-4 2-1-16,1 0-8 0,-3 1 6 0,-1 0-2 15,-1 0 0-15,0 0 8 0,0 0-7 0,0 0-1 0,0 0 0 0,0 0-6 16,0 0 5-16,0 0 1 0,0 0-1 0,-1 0 4 16,1 0-5-16,-2 0 0 0,2 0 0 0,0 0 0 15,-3 0-4-15,3 0-4 0,-1 0-7 16,0 4-6-16,1 0-3 0,-3 2-14 0,-2 0-21 15,1 2-31-15,-3 0-62 16,-3 0-104-16,0 0-296 0,1-1-539 0,5-3-440 0</inkml:trace>
  <inkml:trace contextRef="#ctx0" brushRef="#br0" timeOffset="571530.3772">8469 6073 1353 0,'0'0'292'0,"0"0"-25"0,0 0-13 16,0 0-20-16,0 0-49 0,0 0-47 0,0 0-28 15,0 0-23-15,0 0-16 0,0 0-14 0,0 0-7 16,0 0-7-16,0 0 4 0,0 0 2 16,-19-2 1-16,19 2-1 0,0 0-5 0,1 0-4 15,-1 0-4-15,0 0-3 0,0 0-6 0,0 0-5 16,0 0-5-16,0 0-6 0,0 0-1 15,0 0-4-15,0 0-3 0,0 0 1 0,1 0-2 16,-1 0-2-16,4 2-1 0,-3 1-1 0,2 0 4 16,0 2 1-16,3 0 2 0,-3 1-1 0,4 1 1 15,-4-2-1-15,5 3 1 0,-5-3 3 16,3 0-2-16,-2 3 1 0,2-2-2 0,-2 1-4 0,3 0 4 16,-4 1 0-16,2 2 1 0,-2-3 2 15,3 0-3 1,-3 1 1-16,0 1 0 15,4-1-1-15,-5 0-1 0,4-1 1 0,-3 0-1 16,4 2 0-16,-4-3 1 0,0 0-3 0,4 1 1 0,-4-2 2 16,2 0-2-16,-2-1 2 0,1 0 2 0,0-2-3 15,-1 1 5-15,4 0 1 0,-3-1 1 0,4-2 3 0,-1 1 1 0,4-1-1 16,-2 0 1-16,2 0 0 0,3 0 0 0,1-1 1 16,1-4 1-16,4-3-2 0,7 0 0 15,-2-1 0-15,5-2-5 0,3 0 2 0,3-2-2 0,2 1-2 16,4-2 2-16,-1 0-1 0,3-1 1 15,4 0 1-15,0 0 0 0,0-2 0 16,-1 0 2-16,0-1-4 0,-2 2 3 0,-4-2 0 16,0 1-1-16,-2-1-11 0,-4 5 0 15,-3-1 0-15,-5 3 0 0,-1 2 0 0,-8 0 0 0,-3 3 0 16,-5 0 0-16,-1 3 0 0,-5 2 0 0,0 0 0 16,-4 1 0-16,0 0 0 15,0 0 0-15,0 0 0 0,0 0 0 0,0 0 0 0,0 0 0 0,0 0 0 16,0 0 0-16,0 0 0 0,-3 0 0 0,3 0 0 15,0 0 0-15,0 0 0 0,0 0 0 16,-1 0 0-16,1 0 0 0,0 0 0 0,-2 0 0 16,2 0 0-16,0 0 0 0,-1 0 0 15,1 0 0-15,0 0 0 0,0 0 0 16,0 0 0-16,-1 0 0 0,0 0 0 0,-1 0 0 0,-3 0-33 0,1 0-204 16,-3 0-667-1,3 0-913-15</inkml:trace>
  <inkml:trace contextRef="#ctx0" brushRef="#br0">8550 6845 294 0,'0'0'385'0,"0"0"-59"0</inkml:trace>
  <inkml:trace contextRef="#ctx0" brushRef="#br0" timeOffset="579959.2791">8619 7148 2012 0,'0'0'252'0,"0"0"-54"0,0 0-9 0,0 0-16 0,0 0-17 0,0 0-36 15,0 0-24-15,0 0-20 0,0 0-14 0,0 0-15 0,0 0-15 0,0 0-14 0,16-46-12 16,-13 46 2-16,1 2 0 0,-2 1 3 15,6 3 6-15,-3 1-4 0,1 1-4 0,3 3 1 16,-2-1-7-16,-2 1 6 0,4 0 1 0,-1 1-1 16,-3-2 2-16,4-1-5 0,-1 0-4 0,-1 0 1 15,-1-1-1-15,2 0 2 0,-2-2 2 16,-1 0-1-16,4-1 0 0,-2-2 0 0,1-2 2 16,0-1 2-16,3 0 8 0,3-4 5 0,0-4 2 15,4-5-1-15,2-2-5 0,2-2-5 16,0-4-2-16,7-2-3 0,-1-1-2 0,-1-4 1 15,0 3-3-15,1 0 1 0,-3 0 1 0,3 2-3 16,-2 1 2-16,-2 3-1 0,-3 1-5 0,-1 4 3 16,-2-1 0-16,-6 6-1 0,-1 1 7 15,-2 0-5-15,-4 4-1 16,0 1 2-16,-4 2-3 0,-1 0 1 0,1 1 0 0,-1 0-2 0,0 0-1 0,0 0 2 16,0 0 0-16,0 0 0 0,0 0 3 15,0 0-4-15,0 0 0 0,0 0 0 0,0 0-2 16,0 0 2-16,0 0 0 15,0 0 0-15,0 0 2 0,0 0-4 0,0 0-5 16,-1 4-11-16,-1 0-27 0,-4 2-41 0,3 0-83 16,-4 0-200-16,3-2-702 0,0-1-647 15</inkml:trace>
  <inkml:trace contextRef="#ctx0" brushRef="#br0" timeOffset="582050.072">1790 16459 1373 0,'0'0'379'0,"0"0"-78"0,0 0-54 0,0 0-4 0,0 0-39 0,0 0-42 0,0 0-36 0,0 0-33 0,0 0-23 0,0 0-2 15,0 0-11-15,-66-37-6 0,66 37-10 0,0 0-16 16,0 0-4-16,0 0-10 0,0 0-2 0,0 0-3 16,0 0-2-16,2 0-1 0,3 2 0 15,3 0 7-15,5 2 7 0,8 0 11 16,1 0 9-16,10-1-5 0,5-1 1 0,4-1-9 47,3-1-3-32,5 0 1-15,6-1 2 0,0-2-1 0,3-1-4 0,2-2-3 0,0 1-6 0,-1-1-2 16,-1 2 1-16,-1 0-2 0,-6 0 1 0,-4-1-1 0,-9 2-5 16,-5-1 6-16,-7 0-5 15,-8 1 3-15,-6 2 1 0,-6 0-5 0,0 1 5 16,-5 0-1-16,-1 0 1 0,0 0 8 0,0 0-1 0,0 0 0 0,0 0-2 0,0 0-5 0,0 0-4 0,0 0 0 16,0 0 2-16,0 0-9 0,-1 0-5 0,0 0-19 0,-2 0-26 15,0 0-28-15,0 0-45 0,-3 4-72 0,0 0-143 0,-2 0-411 16,4-1-544-1</inkml:trace>
  <inkml:trace contextRef="#ctx0" brushRef="#br0" timeOffset="582497.4623">2338 16418 2725 0,'0'0'162'0,"0"0"-5"0,0 0-32 0,0 0-14 0,0 0-23 0,0 0-27 15,0 0-26-15,0 0-14 0,0 0-18 0,0 0 5 16,0 0 3-16,0 0 7 16,0 0 7-16,0 0 3 0,34 109-2 0,-25-84-3 0,-5 4-3 15,2 2-4-15,-4 1-7 0,2 3 4 0,-2 1-5 0,1 4 1 16,-3 0 2-16,0 1-12 0,1-1 8 16,-1-3-6-16,0-3-1 0,0-3 14 15,0-4-8-15,0-1 3 0,0-6-1 0,1-1-9 0,-1-3 3 16,0-3-3-16,0-2 5 0,0-1-5 15,0-1-9-15,5-2-27 0,-1-3-50 16,6-4-85-16,0 0-274 0,-1-7-778 0,-1 1-511 0</inkml:trace>
  <inkml:trace contextRef="#ctx0" brushRef="#br0" timeOffset="582623.624">3001 16587 2077 0,'0'0'1071'0,"0"0"-920"16,0 0-34-16,0 0-22 0,0 0-40 0,0 0-26 16,0 0-9-16,0 0-13 0,0 0 6 15,0 0 2-15,0 0 0 0,0 0 11 0,0 0-9 16,0 0 2-16,-2 136 0 0,3-110-9 0,0 0 9 0,-1 1-7 16,1 0 5-16,-1 1 5 0,0 0-5 15,0-2-2-15,0-1-8 0,0 0-1 16,-1-3-6-16,-1-1 5 0,-1 0 3 0,1-1-9 0,0-2 9 31,1-2-7-31,-1-1-2 0,-1-3 10 0,1 0-10 0,0-1 7 0,-1 0-1 16,0-3-10-16,0-1 4 0,1 0-5 0,0-2-6 15,0-2-11-15,-1 0-27 0,0-1-35 0,3 2-60 16,-2-3-88-16,0-1-224 0,0 0-716 0,-1-2-524 0</inkml:trace>
  <inkml:trace contextRef="#ctx0" brushRef="#br0" timeOffset="583202.8523">2883 16631 1713 0,'0'0'356'0,"0"0"-38"0,0 0-76 15,0 0-27-15,0 0-42 0,0 0-45 0,0 0-26 0,0 0-31 16,0 0-19-16,0 0-17 0,0 0-12 16,0 0-5-16,0 0-5 0,0 0 2 0,56-71-3 15,-34 71 3-15,3 0-2 0,2 0-2 16,6 2 7-16,0 4-8 0,-1 2 4 0,1 2 0 16,-2 1-7-16,-1 0 5 0,1 3-7 0,-1-1 1 15,-2 0 1-15,-3 4-5 0,-2-1 5 16,-4 2-4-16,-2 1 0 0,-5-1 3 0,-1 2-2 15,-3-1 9-15,-1 2 0 0,-5 0 3 0,-2-1 0 16,1 2-5-16,-4-1 3 0,-5 1-4 0,-3 0 4 16,-1-1-3-16,-3 1-9 0,0-3 4 0,-4-1-6 15,0-2 4-15,1-1 7 0,2-1-6 0,-2 0 3 16,1 1-7-16,2-1-5 0,-3-2 5 16,4-1 0-16,-3-2 5 0,1 0 4 0,0 1 1 15,-1-4-3-15,2 0-1 0,-2 0 4 16,0-2-4-16,1 1 3 0,-1 0 2 0,3 0-7 15,-3 0 3-15,4-3-1 0,-1 1 1 16,1-2 6-16,2 1-3 0,0-1-2 16,2 0-7-16,2 1-2 0,1-2-1 0,1 1 1 0,2 0 6 0,1 0-4 15,-1-1 4-15,3 0-5 0,0 0-2 0,0 0 8 16,0-1-5-16,0 1 7 16,0 0-3-16,0 0-8 0,0 0 4 0,0 0-4 15,0 0 6-15,0-1 3 0,0 0-6 0,0-1-4 16,0 2-19-16,0-2-18 0,3-3-32 15,-1-2-92-15,2-4-139 0,1 2-652 0,-2 2-704 16</inkml:trace>
  <inkml:trace contextRef="#ctx0" brushRef="#br0" timeOffset="583845.1376">3904 16747 957 0,'0'0'470'0,"0"0"-33"0,0 0-86 15,0 0-41-15,0 0-75 0,0 0-52 0,0 0-42 0,0 0-34 16,0 0-17-16,0 0-16 0,0 0-12 0,0 0-7 15,0 0-5-15,-71-24-3 0,70 24-8 16,1 0-6-16,0 0-11 0,0 0-8 0,0 0 0 16,0 0-7-16,0 0 1 0,0 0 0 0,0 0-7 15,5 1 3-15,3 3 2 0,4-1 8 0,8 1 12 16,4 1 1-16,6-2 2 0,6 2-7 16,4-3-5-16,2 0-4 0,1 1-1 0,-1-2 0 15,2 0-3-15,-3-1 3 0,0 0-4 16,-1 0-4-16,-1 0 6 0,-5-1-8 0,-2 0 9 0,-6 1-1 15,-4 0-5-15,-3 0 4 0,-6-1-7 16,-4-1 3-16,-5 2 3 0,-2-1-1 0,-2 1 2 16,0 0-3-16,0 0 1 0,0 0 1 0,0 0-2 15,0 0 5-15,0 0-5 0,0 0 1 0,0 0-6 16,0 0-1-16,0 0 4 0,0 0-5 0,0 0 5 16,0 0-1-16,0 0-6 15,0 0 2-15,0 0-1 0,0 0 0 16,0 0-1-16,0-1-17 0,0 1-22 15,-1 0-37-15,1-1-55 0,0 1-67 16,0-1-171-16,1 1-737 16,2 0-630-16</inkml:trace>
  <inkml:trace contextRef="#ctx0" brushRef="#br0" timeOffset="584286.8603">5004 16530 680 0,'0'0'286'16,"0"0"30"-16,0 0 3 0,0 0 3 0,0 0-47 15,0 0-54-15,0 0-48 0,0 0-31 0,0 0-25 16,0 0-9-16,0 0-10 0,0 0-8 0,0 0-12 15,0 0-6-15,-73-11-5 0,71 11-9 16,-1 0-4-16,1 0-8 0,2 0-4 0,0 0-2 0,0 0-9 16,0 0-5-16,0 0-7 0,1 0-6 15,5 0 3-15,3 0 3 0,6-1 7 0,5 0 5 16,8-1-4-16,5 0-6 0,4 0-4 16,7-2-3-16,-1 2-3 0,5-1 4 0,-1 1-2 15,3-1-6-15,-2 0 4 0,0 0-3 0,-2 0-2 16,-1 2 6-16,-4 0-4 0,-7 1-1 0,-2 0-5 15,-7-2-5-15,-6 2 4 0,-4 0 1 0,-6 0 4 16,-2 0 5-16,-6 0-5 0,-1 0-4 16,0 0-1-16,0 0-1 0,0 0 2 0,0 0 6 15,0 0-2-15,0 0-4 0,0 0 2 0,0 0-6 16,0 0 5-16,0 0 1 0,0 0-8 0,0 0-12 16,0 0-22-16,-2 0-28 15,0 0-22-15,-2 0-41 0,-1 0-68 0,-1 4-119 0,-2-1-357 16,3-2-540-16,-1 0-64 0</inkml:trace>
  <inkml:trace contextRef="#ctx0" brushRef="#br0" timeOffset="584763.3234">5301 16520 2155 0,'0'0'336'0,"0"0"-70"0,0 0-86 16,0 0-15-16,0 0-31 0,0 0-23 0,0 0-33 15,0 0-33-15,0 0-17 0,0 0-10 0,0 0 0 16,0 0 2-16,0 0-6 0,-1 9-5 0,1-7 8 16,1 1 4-16,2 1 3 0,1 2 10 0,-3 1-11 15,2-1-7-15,0 3 2 0,-1 0-4 16,1 2 7-16,-1 0 5 0,1 1-9 0,2 1 0 16,-4 1-8-16,1-1-5 0,3 3 7 15,-3 0 0-15,-1 0-1 0,2 2 5 0,-1 1-7 16,1-1-3-16,-2 0-1 0,-1 2 5 0,0 0 1 15,0-2 0-15,0 3-2 0,0-1-6 16,0-1 0-16,-3 2 2 0,0 1 7 0,-1-2-4 0,2 1 3 16,-3 0-6-16,2-2-4 0,2 1 3 15,-2-2-4-15,0 0 2 0,2-1 1 0,-1 2-5 16,2-5 3-16,0 1-1 0,0-2 2 0,0 0 6 16,0-2-3-16,0 0 1 0,0 1-8 15,0-4-3-15,0-1 2 0,0-1-1 0,1-3 14 16,0 0-7-16,-1 0 2 0,1-2-4 0,-1-1-4 15,0 0 11-15,0 0-6 0,0 0 9 0,0 0-1 16,0 0-6-16,0 0 8 0,2-1-7 16,-2 0 8-16,1-2 0 0,0 1-7 0,1-4 1 15,-1-3-19-15,-1-1-17 0,1-2-16 0,-1 2-27 16,1 2-40-16,2 0-78 16,2 0-192-16,-3 2-738 15,3 2-638-15</inkml:trace>
  <inkml:trace contextRef="#ctx0" brushRef="#br0" timeOffset="585458.6806">6187 16868 939 0,'0'0'405'15,"0"0"-99"-15,0 0-33 0,0 0-4 16,0 0-39-16,0 0-42 0,0 0-48 0,0 0-39 0,0 0-18 16,0 0-10-16,0 0 4 0,0 0-1 0,0 0-6 15,0 0-7-15,17-63-4 0,-19 59-6 0,1 0-7 16,-4 2-5-16,3-2-4 0,0 3-4 0,-4-2 1 16,3 1-2-16,-3-1-5 0,1 1-4 15,-3 1-4-15,2 1-5 0,-1 0-1 0,-3 0 0 16,-1 0 0-16,-3 2 3 0,0 3-9 0,0 0 3 15,-2 2-6-15,1 1 3 0,-1 2 7 16,-2-1-4-16,1 2 0 0,2 1-6 0,-1-1-2 16,2 3-2-16,2 3-1 0,-1-2 7 15,1 3 4-15,2 0-6 0,1-1-4 0,1 2-5 16,1-3 1-16,4 1 5 0,-2-1 3 0,3 1 1 16,2-2-12-16,0 0 5 0,0-1-2 0,2-1 4 15,4-1 10-15,-2 1-7 0,5-1 4 0,0-2-6 16,1-2-2-16,2 0 0 0,2-1 6 15,0 2 7-15,-1 0 1 0,5 0-2 0,0-5-8 16,3 0-3-16,-1-3 0 0,1 1 4 16,1-2 4-16,1 0-2 0,-1 0 2 15,2 0-4-15,-2-8-3 0,-2 2 5 0,0-1-6 0,1 1 4 16,-4 2-2-16,-1 0-4 0,-1 0 2 16,-2 0 2-16,-3 2 3 0,-2 0 2 0,-4 1-8 15,2-1 8-15,-4 2-7 0,-2-2 3 0,1 1 6 16,-1 1-2-16,0 0 4 0,0 0-3 0,0 0-1 15,0 0-6-15,0 0-1 0,0 0 5 0,0 0-7 16,0 0 8-16,0 0-2 0,0 0-7 16,0 0 7-16,0 0-7 0,0 0 6 0,0 0 3 15,0 0-10-15,0 0 2 0,0 0-2 0,0 0 3 16,0 0 10-16,0 0-4 0,0 0-1 16,-1 0-6-16,1 0-3 0,0 0 1 0,0 0 4 15,0 0 5-15,0 0-3 0,-2 0-2 0,-5 0-17 16,1-1-29-16,-1-1-28 0,-4-2-87 15,-4-1-205 1,7 2-814 0,2 0-627-16</inkml:trace>
  <inkml:trace contextRef="#ctx0" brushRef="#br0" timeOffset="586179.1132">7038 16877 998 0,'0'0'412'0,"0"0"-24"15,0 0-81-15,0 0-20 0,0 0-55 0,0 0-46 16,0 0-33-16,0 0-36 0,0 0-17 0,0 0-22 15,0 0-20-15,0 0-12 0,0 0-14 0,0 0-4 16,-45-28-9-16,45 28 4 0,1 0 1 16,2 1 8-16,7-1 16 0,6 1 1 0,1 0 8 15,8 1-5-15,4-2-15 0,3 0 2 0,4 0-13 16,5 0-1-16,4 0 2 16,0 0-4-1,4 0-6-15,1 0-3 0,2 0 1 0,-2 0-8 0,1 0 5 0,0 0-1 16,-2 1-12-16,-4 1 9 0,-1-1-5 0,-8-1-4 15,-1 1 12-15,-9-1-11 0,-5 2 6 0,-3-1-1 16,-7 0-8-16,-4 0 6 16,-4-1-8-16,-2 0 9 0,-1 0 5 0,0 0-1 0,0 0 4 0,0 0-6 0,0 0 8 15,-1 0-10-15,-2 0 0 0,-4-2 3 16,-3-1-16-16,-1 2 13 0,0-2-6 16,-3-1-4-16,-1 2 6 0,1-2-25 0,-1 2-10 0,3 1-25 15,-3 0-39-15,0 0-31 16,0-1-76-16,-1 0-123 0,3 0-391 15,5 1-573-15</inkml:trace>
  <inkml:trace contextRef="#ctx0" brushRef="#br0" timeOffset="586669.0967">7535 16590 2531 0,'0'0'233'0,"0"0"-14"0,0 0-40 0,0 0-23 0,0 0-32 16,0 0-30-16,0 0-32 0,0 0-25 0,0 0-18 16,0 0 1-16,0 0 5 0,0 0 2 0,0 0 15 15,30 48-7-15,-22-29 3 0,-3 5-1 16,3 1-15-16,0 2 4 0,-5 1-8 0,2-1 2 0,-3 1 1 16,-1 1-7-16,0 0 1 0,-1 2-11 15,0-1-2-15,0-1-1 0,0-2 0 0,0-1 5 16,0-3-5-16,0-2 3 0,0-3-4 0,0 0-7 15,0-5 14-15,0-1-9 0,0-1 5 0,0-1 2 16,0-2-14-16,0-4 11 0,0-1-7 0,0-2-1 16,0-1-4-16,0 0-22 0,0 0-20 15,0 0-29-15,0 0-33 0,3-1-54 16,4-5-130-16,0 2-391 0,-4 1-655 0</inkml:trace>
  <inkml:trace contextRef="#ctx0" brushRef="#br0" timeOffset="587067.799">8561 16608 1900 0,'0'0'279'0,"0"0"-33"0,0 0-42 0,0 0-9 0,0 0-28 0,0 0-34 16,0 0-40-16,0 0-24 0,0 0-19 16,0 0-6-16,0 0-2 0,0 0-4 0,0 0 0 15,0 0-8-15,-72-45 3 0,60 50-9 0,-2 0 2 16,0 1 6-16,1 1-11 0,-4 1 10 0,-1 4-7 16,1 2-5-16,-1 2 6 0,-2 0-8 0,0 4 1 15,1 2-3-15,-1 1-5 0,1 1 2 16,4 0-1-16,-2 1 5 0,0 1 2 0,4-2-2 15,3 0-6-15,5 0-7 0,0-3 0 0,5 0-1 16,0-2 6-16,0-1 1 0,7-2-4 16,2-1 4-16,5-1-7 0,-2-2 0 0,7-1 9 15,-1-1-6-15,3 0 5 0,1-1-3 0,-1-1-12 16,1-1 7-16,4-2-5 0,-4-2 8 0,-2 0 3 16,1-1-3-16,1-1-2 0,3-1-10 15,-4 0-8-15,0 0-20 0,-1-1-20 0,-5-1-35 16,3 0-61-16,-2-1-82 0,-1-2-224 0,-5 0-708 15,-2 2-536-15</inkml:trace>
  <inkml:trace contextRef="#ctx0" brushRef="#br0" timeOffset="587423.8578">9046 16830 2094 0,'0'0'336'0,"0"0"-76"0,0 0-61 15,0 0-35-15,0 0-28 0,0 0-14 16,0 0-32-16,0 0-19 0,0 0-12 0,0 0-12 0,0 0 2 16,0 0-6-16,0 0-5 0,17-50 0 15,-21 49-13-15,-2 1-4 0,0 0-8 0,-5 0-3 16,0 1 0-16,-3 2 0 0,0 4 3 0,-3-1-3 16,2 2 5-16,-2 3-6 0,0-1-1 15,1 2 5-15,0 2-5 0,4 2 6 0,-1 2-3 16,1 1-9-16,-3 1 3 0,6 0-3 0,-1 0 2 15,3 0 9-15,1-2-4 0,2 3-2 0,1-1-4 16,3-2-6-16,0-1 3 0,0 0 4 16,7 0 6-16,0 0-4 0,4-1 1 0,2-2-4 0,0-3-3 15,4 2 2-15,3-2 0 0,1-1 4 16,0-3-4-16,5-1-2 0,-2-3-2 0,-1-3 1 16,1 0 4-16,-1 0 6 0,-3-1 0 0,-3-3-5 15,-3 1 0-15,-3-1-6 0,-1-2 0 0,0 3 7 16,-4-1 2-16,-2 2 0 0,-3 0 1 15,1-1-8-15,1 1 5 0,-3 0 1 0,1-1-3 16,-1 2 7-16,0 0-11 0,0 0-3 16,0 1 6-16,0-1-3 0,0 1 4 0,0-2 0 15,0 2-3-15,0 0 0 0,0 0 0 16,0 0-7-16,0 0 2 0,0 0 10 0,0 0-3 0,0 0-3 16,0-1-15-16,0 1-25 0,0-1-22 15,0-2-39-15,0 3-76 0,0-3-219 16,0 0-814-16,0 2-576 0</inkml:trace>
  <inkml:trace contextRef="#ctx0" brushRef="#br0" timeOffset="588687.0331">9746 16561 153 0,'0'0'464'0,"0"0"21"0,0 0-71 0,0 0-55 0,0 0-64 0,0 0-56 16,0 0-52-16,0 0-37 0,0 0-20 0,0 0-21 16,0 0-16-16,0 0-4 0,0 0-9 15,-97-50-3-15,95 50-2 0,0 0-16 0,-1 0-16 16,3 0-11-16,0 0-12 0,0 0-5 16,0 0-1-16,0 0-5 0,0 0-6 15,0 0 3-15,0 2 1 0,5 3 7 0,2 0 8 0,5 1 2 0,1 1 4 16,8 1-3-16,5 0-6 0,4-1 4 15,5 1-5-15,6-1 6 16,8 1-4-16,3 1-7 31,-1 0-5-31,6 0-6 16,-2 1 0-16,0 0 3 0,-1-1 1 0,-3 0 0 0,-4-1-3 0,-3 0-1 0,-5 1-2 0,-5-2 1 16,-4 0 7-16,-3 0-4 0,-5-3-1 0,-5 1-4 0,-1-1-5 0,-5-1 3 0,-2 0 2 15,-5-1 5-15,-1 1 1 0,-2-2-2 0,0-1-5 0,-1 1 0 16,0-1 1-16,0 1 1 0,-1 1 5 15,-3-1-2-15,-1 3-6 0,-4-1 3 16,0 2 2-16,-2 0 4 0,-3-1 5 16,-1 2-4-16,0-1-5 0,-2 1-2 0,-3-2-3 0,0 1 2 0,0 2 5 15,-1 1 1-15,-2 0 0 0,-5-2 4 0,2 1-9 16,-5 0 0-16,0 0 5 0,-3 1-11 16,2-1 12-16,-3 0-3 0,1 0-7 0,0 0 2 15,-3 0 1-15,3 0 0 16,-2 2 6-16,4 0-2 0,-2 0-6 0,4 0-1 0,2-2 5 15,-1 2 6-15,6-2-1 16,1-2 2-16,6-1-10 0,2 0-1 0,4-1-3 0,3-1 4 16,4-1 8-16,-3 0-8 0,5-1 6 15,1 0-6-15,0 0-2 0,0 0 4 0,0 0-2 0,0 0 8 0,0 0-8 16,0 0 3-16,0 0 0 0,0 0-7 16,0 0 11-16,0 0-4 0,0 0-1 0,0 0-7 15,1-1-18-15,3-2-17 16,1 1-27-16,2-1-34 0,2-1-45 0,4 2-90 0,2 0-190 0,-2-1-644 15,-2 1-609-15</inkml:trace>
  <inkml:trace contextRef="#ctx0" brushRef="#br0" timeOffset="589262.3874">11000 16872 1551 0,'0'0'390'0,"0"0"-76"0,0 0-76 0,0 0-28 0,0 0-34 15,0 0-27-15,0 0-41 0,0 0-38 0,0 0-24 16,0 0-9-16,0 0-4 0,0 0 6 16,0 0 2-16,0 0-4 0,-63-3-4 0,49 4-7 15,1 3 0-15,0-1-1 0,0 1 0 0,0 0 2 16,0 1-9-16,2-2-1 0,-1 1-1 15,-2 1-3-15,2 1 3 0,0-1 1 0,-2 4-1 0,-2-2-6 16,2 0 1-16,-3 2-3 0,0 0 1 16,1 0 2-16,-2 1 2 15,0 1-1-15,1-1-5 0,-1-2-5 0,0 2 2 0,-2 0 1 0,2 0 6 16,-2 1 2-16,-1 1-7 0,0-2 1 0,-1 0-5 16,1-1 0-16,0-1 7 0,0 1-1 15,1-1-3-15,0 1-1 0,2-2-5 0,2-1-1 16,0 0 1-16,0 0 9 0,2-2-5 0,1 1 3 15,2-2-3-15,1-2-5 0,0 1 10 16,2-2-6-16,2 1 3 0,1 0-1 0,0 1-3 16,1-2 1-16,1 1-3 0,0-1-1 0,0 0 2 15,2 1 2-15,-1-1 3 0,-2 3-6 0,1-3-1 16,1 0-2-16,0 2 2 0,-1-1 8 16,-1-1-8-16,3 2 4 0,-1-1-2 0,-1-1-4 15,0 0 5-15,2 0-1 0,0 1 3 0,0 0-3 16,0 2 2-16,1-3-2 0,0 0-3 15,0 0 5-15,0 0-6 0,0 0 9 0,0 0-3 16,0 0-5-16,0 0 9 0,0 0-11 0,0 0 5 16,0 0 4-16,0 0-11 15,0 0 6-15,0 0-10 0,0-1-8 0,0-2 1 0,0 3-22 0,0-1-15 16,0 1-31-16,3 0-46 0,1 0-89 16,2-1-287-16,2-1-658 15,-5 1-486-15</inkml:trace>
  <inkml:trace contextRef="#ctx0" brushRef="#br0" timeOffset="591582.3744">11471 16223 1230 0,'0'0'332'0,"0"0"-47"0,0 0-29 0,0 0-22 0,0 0-36 0,0 0-19 0,0 0-40 0,0 0-26 16,0 0-27-16,0 0-17 0,0 0-12 16,0 0-12-16,0 0-3 0,8-47-9 15,-8 47 0-15,0 0-5 0,0 0-4 0,0 0 0 16,0 0-7-16,0 0 0 0,0 0 1 0,0 0-3 15,0 0-3-15,0 3 1 16,0 2 1-16,0 1 4 0,0 0 4 0,0 2 1 0,0 0-3 16,0 2 0-16,0 0-2 0,0 1-4 0,-2 1 4 15,1 1-4-15,-4 2 2 16,3 2 2-16,1 1-8 0,-3 2 5 0,1 1-6 31,0-1 2-31,0 5 3 0,-1-2-3 16,2 2 1-16,-2-2-5 0,-1 1-5 15,3-1 2-15,2-2-1 0,-2-1 1 0,2 1 1 0,0-3 0 16,7-1-3-16,0-3-3 0,3-3 2 0,1-3 0 0,5 2 4 16,1-2 1-16,-1-2-3 0,4-1 2 0,-2-4-2 0,4-1 2 0,-1 0 4 0,1-1-5 0,1-5 2 15,0-1-4-15,0-1-2 0,-3-1 1 0,-1-1 2 16,1-2 4-16,-3 0 0 0,-1-3-1 16,-2 0-3-16,-2-3-3 0,2 1 3 15,-4-1 0-15,-1 3 1 0,-1 0-1 0,-2-1-4 16,2 3 3-16,-3-1-2 0,0 0 4 0,0 1 2 15,-3 2-2-15,1 1-2 16,-2 1-2-16,0 0-2 0,2 4 0 0,-2-1 7 0,0 2-2 0,0 1 1 0,-1 1-2 16,2 2-3-16,-2-2 0 0,0 2 2 15,0 0-2-15,0 0 3 0,0 0-3 0,0 2-4 16,1 3 3-16,0 2 4 0,2 3 0 16,-1 1 6-16,0 3-4 0,0 1-6 0,-2 2 0 0,0 2-1 15,0 1 1-15,0 5 4 0,1 2 3 16,-2 4-2-16,-5 4 2 0,-1 2-7 15,1 2 4-15,0 2 0 0,0-1 2 0,-3-1 3 16,3-1-5-16,0-3-5 0,-2-2-1 0,2-3-2 0,0-3 7 16,2-1 4-16,-2-4-4 0,2-3 0 15,0-4-7-15,2-2-1 16,-2-3 5 0,3 0 4-16,0-3 3 0,-1-1 0 0,2-3-4 0,0-2-3 0,0-1 2 15,0 0 3-15,0 0 0 0,0 0 3 0,0-2-7 0,2-1-3 0,0-4 1 0,2 0-4 16,-3-3-9-16,1 1-15 0,2-1-40 0,-1-1-57 15,-1-2-104-15,1-2-307 0,-1 4-664 16,-1 3-530 0</inkml:trace>
  <inkml:trace contextRef="#ctx0" brushRef="#br0" timeOffset="592229.2374">13052 16584 1559 0,'0'0'279'0,"0"0"-105"0,0 0 29 15,0 0 24-15,0 0-12 0,0 0-23 0,0 0-50 16,0 0-35-16,0 0-21 0,0 0-12 16,-122-1-3-16,114 1-10 0,3 0-9 0,2 0-9 15,1 0-9-15,2 0-5 0,0 0-8 0,0 0-7 16,0 0-8-16,4 0 10 0,5 4 10 0,4 0 13 16,6 2 8-16,6-1-7 0,4 0-6 0,7 0-8 15,6-2-7-15,5 0-1 0,3-1-1 16,5 1 0-16,3-1 3 0,2 1-11 15,1 0-1-15,0-1 1 0,0 0-3 0,0 0 3 0,-1-1-2 16,-7-1-5-16,1 2-2 0,-7-2 1 0,-3 1 1 16,-6 0 4-16,-3-1 0 0,-7 0-3 15,-5 0 0-15,-8 0-4 0,-5 0 0 16,-4 0 9-16,-4 0 6 0,-2 0 5 0,0 0-3 0,0-1-3 16,-4 0-6-16,-1-1-2 0,-4 1 3 15,-2 0-4-15,1-1-2 0,0-1-2 0,-1 1-6 16,2 1 1-16,6 1 3 0,-2 0 5 15,5 0 2-15,-1 0-1 0,1 0-17 0,0 0-17 16,0-1-22-16,0 1-39 0,0-2-40 0,0 1-89 16,3 1-224-16,0-1-750 15,-1 0-555-15</inkml:trace>
  <inkml:trace contextRef="#ctx0" brushRef="#br0" timeOffset="592786.2558">14413 16411 2445 0,'0'0'215'0,"0"0"-60"0,0 0-29 16,0 0-1-16,0 0-8 0,0 0-8 0,0 0-20 16,0 0-34-16,0 0-23 0,0 0-11 0,0 0-7 15,0 0 3-15,0 0 6 0,16 11 0 16,-16 1 7-16,0 3 2 0,0 1-3 0,-3-1-2 15,1 2-2-15,0 0-12 0,-2-1-3 0,3 1 2 16,1-1-8-16,0 1 4 0,1-3-3 0,6-1-3 16,3-1-3-16,0-2 4 0,1-1 2 15,4-2 6-15,0-4-1 0,4 1-3 0,1-4-5 16,-1 0 1-16,2 0 4 0,0-1 0 16,-1-3 2-16,1-2-4 0,0-2-5 0,-1-2 1 0,0 0 3 15,-1-2-1-15,-5 1 7 0,4 1-5 16,-6-2 0-16,-1 1-5 0,0 1 6 0,-1-1-2 15,-2 0 2-15,0 3 6 0,-4-1-10 0,1 1 10 16,-3 2 1-16,0 2 4 0,-2 0 4 16,0 2 4-16,1 1-4 0,-1-1-2 0,0 2-1 0,0 0-13 15,0 0 1-15,0 0 0 0,0 2-5 0,0 2 5 16,0 3-8-16,0 1-2 0,-1 4 10 16,1 2-7-16,-3 2 4 0,0 2 2 0,-1 2-7 15,2 3 4-15,-5 0-3 0,4 1 0 16,-3 5 3-16,3-2 4 15,-4 2 1-15,4 0-5 0,-5-2 2 0,4-1-7 16,-3-3 4-16,3 0 6 0,-3-3-8 0,3-3 7 0,-3 3-6 16,3-5-5-16,-2-1 5 0,3 0 0 0,-2-2 2 15,3-4-1-15,0 0-2 0,1-4-2 0,-2 0 0 16,3-1 6-16,-2-2 3 0,2 0-6 16,0-1-11-16,-1 0-18 0,0-4-21 0,1-1-22 15,-2-2-35-15,0 0-62 0,-2-4-141 0,3 3-617 16,0 2-685-16</inkml:trace>
  <inkml:trace contextRef="#ctx0" brushRef="#br0" timeOffset="593463.8477">14964 16250 1230 0,'0'0'289'0,"0"0"13"0,0 0-60 16,0 0-23-16,0 0-28 0,0 0-46 0,0 0-39 16,0 0-21-16,-30-127-20 0,26 113-2 0,-4 1-3 15,-2 1-5-15,-2 1-3 0,-4 1-6 16,3-1-1-16,-6 2-7 0,0-1 1 0,-1-1-3 16,-2 2-5-16,0 0 1 0,-5 1-7 0,1 2 0 15,-2 3 1-15,-1-2-7 0,0 3 0 0,3-1-2 16,-2 3-4-16,-1 0 4 0,-1 0-2 15,0 4 1-15,1 1-3 0,2 2-4 0,-1 0 0 0,1 2-1 16,3 0 2-16,0 1-4 16,0 1 1-16,4 2 2 0,-2 3-2 0,0-2 5 0,2 5 2 15,0-1-2-15,0 3 4 0,2 0-5 0,-2 2 1 16,2-1-4-16,2 4 1 16,-1 0 3-16,3 2 0 0,-1 2-1 0,2 3-6 0,3-1 1 15,0 4-5-15,1-2 3 0,7-1 3 16,0 2-5-16,2-2 5 0,0 3 1 0,5-1-4 15,4 1 8-15,1 1-3 0,2-3 3 16,4 2 3-16,-2-1-9 0,5-2 3 0,2-2-5 16,2-2 1-16,3-3-1 15,2-1-1-15,0-3 1 16,5-2-6-16,0-2 10 0,2-3-8 0,1 0 5 0,5-4-1 16,0-1-6-16,0-3 9 0,1-1-7 0,-2-5 4 0,0-1 4 0,2 0-5 15,-2 0 4-15,0-3-1 16,0-3-2-16,-1-4 2 0,-4 2-6 0,2-4 5 15,-6-1-3-15,0-1 5 0,-2-3-1 0,-2-1-2 16,-4-4 7-16,-1-3-9 16,-3-1 6-16,0-2 1 0,-4-4-13 0,3 0 8 0,-6-5-6 15,4-2 2-15,-5-1 7 0,-1-1-4 0,0 1 5 16,-6 1-5-16,0 4-1 0,-4-1-2 0,-3 0 0 0,-4-1 4 16,-8 1-3-16,1 2 4 15,-6 0-3-15,-6 4-4 0,-1 2 7 0,-8 3-6 0,-1 0 3 0,-9 3 2 0,-1 2-8 16,-8 0 4-16,1 4-12 0,-2 0-15 15,-3 2-28-15,-2 3-82 0,-1-2-212 16,18 5-846-16,13 3-641 16</inkml:trace>
  <inkml:trace contextRef="#ctx0" brushRef="#br0" timeOffset="597858.9967">5837 5870 0 0,'0'0'0'0</inkml:trace>
  <inkml:trace contextRef="#ctx0" brushRef="#br0" timeOffset="601956.2146">16108 10866 85 0,'0'0'505'0,"0"0"5"0,0 0-129 0,0 0-31 0,0 0-60 0,0 0-59 0,0 0-54 0,0 0-25 0,0 0-26 0,0 0-18 16,0 0-8-16,0 0-5 0,-56-30-6 0,55 30-15 0,1 0-9 15,-1 0-15-15,1 0-9 16,0 0-9-16,0 0-9 0,0 0-6 0,0 0-8 0,0 0-3 16,0 0 0-16,0 0-3 0,0 1 3 0,1 1-2 15,1 2 1-15,3-1 2 0,1 2 1 16,4-1 9-16,5-1 8 0,6 1 11 0,4 1 3 16,11-4-2-1,3 0-4-15,6-1-11 0,3 0-5 0,4 0-5 0,1 0-3 16,4-3-1-16,-4 1-4 0,2-1 1 15,0 0-1-15,-2 2 2 0,-5-1 2 16,-4 0-4-16,-5 1-2 0,-7 0-2 0,-3 1-1 0,-7 0 3 0,-5 0 2 0,-4-1 0 16,-5 1-2-16,-5 0-1 15,-2 0 0-15,-1 0 2 16,0 0 7-16,0 0 2 0,0 0 0 0,0 0-2 16,0 0-6-16,0 0 1 0,0 0 0 0,0 0 3 0,0 0-3 0,0 0-3 0,-1 0-2 15,1 0-5-15,0 0-5 0,0 0-7 0,-2 0-20 16,-3 0-27-16,0 0-52 0,-4 2-73 15,-2 1-132-15,-2 0-396 16,3 0-515-16,3-2 8 16</inkml:trace>
  <inkml:trace contextRef="#ctx0" brushRef="#br0" timeOffset="602440.7404">16518 10905 2409 0,'0'0'253'0,"0"0"-24"0,0 0-59 0,0 0-42 16,0 0-35-16,0 0-28 0,0 0-22 0,0 0-10 15,0 0-13-15,0 0-2 0,0 0 2 0,0 0 2 16,0 0 10-16,8 27-1 0,-5-17 1 16,-1 0-2-16,4 4 0 0,-4 1-3 0,4 4-1 15,-3 4 0-15,-2 0-7 0,1 2 2 16,3 1-3-16,-5 3-6 0,0 0 4 0,0 3-7 0,0 0 0 15,0 0 0-15,-1-2-6 0,-3 0 2 0,2-5-4 16,1-1 1-16,-1-4 1 16,-1-2-1-16,1-1 3 0,0-3-2 0,2-2 1 0,0-2-2 15,-1 0-2-15,0-2 3 0,0-1-5 0,1-3 4 16,-1 0 2-16,-1-2-3 16,2 1 7-16,-2-2-5 0,2-1-3 0,0 0 1 0,0 0-11 15,0 0-14-15,-1 0-26 0,1 0-38 0,0 0-66 16,0-1-134-16,0-2-397 0,0 2-636 0</inkml:trace>
  <inkml:trace contextRef="#ctx0" brushRef="#br0" timeOffset="602906.8263">17188 11072 2336 0,'0'0'163'0,"0"0"13"0,0 0-41 16,0 0 3-16,0 0-7 0,0 0-24 15,0 0-28-15,0 0-20 0,0 0-12 16,0 0-21-16,0 0-6 0,0 0-2 0,0 0 4 0,0 0 14 16,42-10 1-16,-45 22 3 0,-4 2-6 15,-2 2-7-15,1 3-3 0,-5 2-4 0,2 2 3 0,-2 3-6 16,1 0 1-16,-5 2-1 0,4-1-7 0,-1 2 8 15,2-3-8-15,2 1-3 0,1-3 0 16,4-1-8-16,-1-1 4 0,4-4 0 0,1 1-2 16,1-5 3-16,0 0-1 0,2-3 1 0,5-2 0 15,1 0 0-15,4-2 0 0,0-1 1 16,2-2 2-16,4-3 0 0,2-1 2 0,1 0 1 16,-1-5-4-16,1-1 7 0,0-1-6 0,2 0-4 0,-3-1 3 15,1 0-10-15,-1-2 5 0,-3 0-3 16,3 1-5-16,-3-1-2 0,-3 0-12 15,-1 1-11-15,0 0-15 0,-3-2-19 0,-3 2-33 0,0-2-46 16,1 0-80-16,-2-1-199 0,-2 2-614 16,-1 4-606-16</inkml:trace>
  <inkml:trace contextRef="#ctx0" brushRef="#br0" timeOffset="603374.0741">17210 10969 1830 0,'0'0'529'0,"0"0"-228"0,0 0-69 0,0 0-55 0,0 0-38 16,0 0-46-16,0 0-24 0,0 0-14 0,0 0-13 16,0 0 4-16,0 0-9 0,0 0-1 15,0 0 4-15,0 0-6 0,109-89 2 0,-83 83-4 16,1 0-4-16,2-1-4 0,-3 0-4 0,0 2 0 15,-1-1-8-15,-2 0 3 0,1 1-5 16,-1 2-3-16,0-1 3 0,-1 1-6 0,0 0 0 16,-1 1 0-16,-2 0-4 15,0 1 5-15,-5-1-1 0,3 2 1 0,-4-1-1 0,-2 0-5 0,-2 1 1 16,-1 0 0-16,-3 0 2 0,0 0-2 0,-3 0 2 16,-1 0 1-16,-1 0-4 0,0 0 7 15,0 0-5-15,0 0-1 0,0 0 5 16,0 0-8-16,0 0 3 0,0 0-2 0,0 0-2 0,0 0 1 15,-1 0-3-15,0 0-2 0,-2 0-10 0,0 2-18 16,-1 1-23-16,-1 3-41 0,-1-1-58 16,-2 2-110-16,-2 1-279 0,5-3-603 0,0-2-409 15</inkml:trace>
  <inkml:trace contextRef="#ctx0" brushRef="#br0" timeOffset="603769.9639">17198 11162 1273 0,'0'0'390'0,"0"0"-76"16,0 0-60-16,0 0-31 0,0 0-32 0,0 0-48 15,0 0-30-15,0 0-16 0,0 0-6 0,0 0-12 16,0 0-13-16,0 0-13 0,0 0-4 0,0 0-6 16,8 48-4-16,-5-43-3 0,-2 1-5 15,4-1 0-15,-1-1-1 0,2 1 2 0,-1-1 6 16,5-1 1-16,1-2 3 0,7-1-3 0,1 0-5 16,5-4-3-16,5-2-8 0,2-1-4 15,1 2-7-15,1-1-4 0,0 2-1 0,-2-2-2 16,-1 2 2-16,-5-1-3 0,2 2-1 15,-5-1 0-15,-3 2-3 0,-4 0 3 0,-4 0-1 0,-2 2 1 16,-3 0 0-16,-4 0-3 0,-1 0 1 0,-1 0 1 16,0 0 1-16,0 0 5 0,0 0-1 15,0 0 1-15,0 0-2 0,0 0-2 0,0 0 1 16,0 0-3-16,0 0 5 0,0 0-3 0,0 0-2 16,0 0 0-16,0 0-2 0,0 0 1 0,-1-1 0 15,0 1-4-15,-1 0-7 0,-2 0-19 0,0 0-23 16,0 0-38-16,-1 0-57 15,0 0-104-15,-1 0-299 0,2 0-630 0,-1 0-474 0</inkml:trace>
  <inkml:trace contextRef="#ctx0" brushRef="#br0" timeOffset="604621.0377">18253 11314 961 0,'0'0'490'0,"0"0"-102"0,0 0-109 16,0 0-40-16,0 0-49 0,0 0-36 0,0 0-28 0,0 0-31 16,0 0-23-16,0 0-12 0,0 0-20 15,0 0-6-15,0 0-4 0,-1 2 0 0,1-2 5 16,0 0 0-16,0 0 1 0,0 1-7 0,0-1 3 16,0 0-4-16,0 1 2 0,0-1 5 0,0 0-6 15,0 0 4-15,0 1-5 0,0-1-7 16,0 0 9-16,0 2-6 0,0-2-1 0,0 0 3 15,0 0-13-15,0 0-3 0,0 0-2 16,0 0-4-16,0 1 3 0,0-1-1 0,0 0 1 16,0 1-6-16,0 0 5 0,0 1 2 0,2-2 3 15,0 2 10-15,1 0-5 0,0-1 3 0,0 1 0 16,0 0-5-16,2 0 8 0,1 0-1 0,1-1 1 16,2 1 1-16,2-1-6 0,2 0-3 0,3 1-1 15,2-1-2-15,0 0 1 16,3 0-1-16,3-1-4 0,1 1-7 0,1-1 5 0,0 0-4 15,1 0 6-15,2 1 6 16,0-1-10-16,-2 0 1 0,0 0-2 0,0 0-8 0,-4 0 9 0,-3 0 2 16,-2 0-4-16,-5 0 6 0,-2 0-6 15,-3 0-4 1,-4 0 2-16,0 2 4 0,-2-2-1 0,-2 0 1 0,0 0-3 0,0 0-2 0,0 0 3 16,0 1 0-16,0-1 4 0,0 0 3 0,0 0-5 15,0 0 0-15,0 0-3 0,0 0-6 16,0 0 9-16,0 0-2 0,0 0 4 0,0 0 3 15,0 0-6-15,0 0 1 0,0 0-3 0,0 0-2 0,0 0 2 16,0 0 2-16,0 0-3 16,0 0-9-16,0 0-1 0,0 0-12 0,0 0-12 15,0 0-16-15,0-1-46 0,3-2-56 0,0 2-120 16,6-2-338-16,-3 0-582 0,-2 1-439 16</inkml:trace>
  <inkml:trace contextRef="#ctx0" brushRef="#br0" timeOffset="605228.9664">19339 11167 598 0,'0'0'657'0,"0"0"-283"0,0 0-41 0,0 0-57 16,0 0-40-16,0 0-47 0,0 0-40 15,0 0-28-15,0 0-24 0,0 0-16 0,0 0-13 16,0 0-15-16,0 0-5 0,-58-31-7 15,58 31-5-15,0 0-3 0,0 0-4 0,0 0-1 16,0 0-3-16,0 0 0 0,0 0 0 0,0 0-3 16,0 0 0-16,0 0 1 0,0 0-4 0,0 0-1 15,0 0-1-15,2 0-6 0,-1 0 0 0,4 1 3 16,1 2 1-16,3-1 3 0,3 0 5 16,6 1 1-16,0-2 0 0,5 1-2 0,3-1-3 15,1 1-6-15,2-2-1 0,1 1-1 0,1-1-4 16,1 0 1-16,2 1-3 0,1-1-3 0,-4 0 4 15,4 0 0-15,-5 0 1 0,-2 0-1 16,0 0-3-16,-3 0-1 0,-4 0 0 0,-1 0-1 0,-3 0 1 16,-3 0 0-16,-1 0 1 0,-2 0-2 15,-4 0 0-15,-2 0 0 0,-1 0-1 0,-1 0 5 16,-1 0-4-16,-2 0 1 0,0 0 0 16,0 0-3-16,0 0 4 0,0 0 0 0,0 0 0 15,0 0 1-15,0 0-3 0,0 0-2 0,0 0 0 16,0 0 0-16,0 0-4 0,0 0-5 15,0 0-14-15,0 0-26 0,0 0-24 0,0 0-43 0,0 3-62 16,-2 1-110-16,-3-1-393 0,2-1-566 16,2-1-19-16</inkml:trace>
  <inkml:trace contextRef="#ctx0" brushRef="#br0" timeOffset="605718.4837">19697 11160 1758 0,'0'0'878'0,"0"0"-668"0,0 0-47 0,0 0-43 16,0 0-27-16,0 0-10 0,0 0-11 0,0 0-23 15,0 0-19-15,0 0-9 0,0 0 0 16,0 0 6-16,0 0 1 0,0 0 1 0,0 44 0 0,1-34 1 16,1 2-1-16,-2-1-1 0,0 1-3 15,1 0-6-15,-1-1-1 0,0 0-2 0,0 2-4 16,0 0 2-16,0 0-5 0,0-1-1 0,-1 1-1 15,-1 0-4-15,0-1 2 0,0 1 0 0,0-1 0 16,0 1 0-16,2 0-2 0,-1-1-2 16,-1-3 0-16,2 2-1 0,0-1 2 0,0 1 0 15,0-2 2-15,0 0-3 0,0 0 0 0,0 0-1 16,2 1-5-16,-1-2-7 0,-2 1-18 0,2 0-21 16,-1-1-33-16,0 3-52 0,1-2-84 0,0-1-163 15,1-1-653-15,-2-2-634 0</inkml:trace>
  <inkml:trace contextRef="#ctx0" brushRef="#br0" timeOffset="606392.3829">20179 11356 2437 0,'0'0'229'0,"0"0"-42"0,0 0-79 0,0 0-24 16,0 0-10-16,0 0-11 0,0 0-18 0,0 0-13 16,0 0-5-16,0 0 4 0,0 0 4 15,0 0-1-15,0 0-2 0,0 0 1 0,12 68-3 16,-12-54-1-16,0-1-2 0,0 1-3 16,0 1-2-16,0 1-1 0,0-1-4 0,-2 0 1 0,-1 2-4 15,-1-1 0-15,1-2-3 0,1 0-3 16,-2 2-1-16,-1-3-3 0,3 0 1 15,-2 0-5-15,0-2 6 0,0-2-1 0,0-1-4 16,2-2 9-16,1 1-6 0,1-3-2 0,-1 0 2 0,-1-2-4 16,2 1 1-16,-1-2 1 0,1-1 1 15,0 1 4-15,0-1-2 0,0 0 4 0,0 0 1 16,0 0 4-16,0 0 1 0,0 0 2 0,0 0 4 16,0-1-13-16,0-4 4 0,-1 0-4 0,-1-2-5 15,1-1 6-15,1 0-6 0,1-3 0 16,-1 0 0-16,0-1-6 0,0-2 3 0,0-1 0 15,0-1 0-15,3-1 2 0,1-3 0 0,2-2 1 16,3-1-3-16,-1 0 4 0,2-1-5 0,4 0 0 16,0 0 3-16,1 0-7 0,1 1 6 15,6-1-1-15,1 3-4 0,-1 1 5 0,3 2-3 16,1 1 2-16,-2 0 1 0,1 3-2 0,-4 2-1 16,0 2-2-16,-2 4 2 0,-3 2-3 15,-3 3 2-15,-4 1 2 0,-1 0-4 0,-2 1 2 0,-2 6-2 16,1 2 1-16,-4 2 3 15,-1 3-3-15,0 1 4 0,-6 2 0 0,-4 3-2 0,0-1 7 16,-5 1-5-16,-1 1 2 0,-4 1 0 0,-1-1-3 16,2-1 2-16,-1-2-4 0,5-2 3 15,0-2 0-15,4-3 1 0,1 0 1 0,4-3-4 16,2-2 4-16,3-2-2 0,1-2 0 0,0 1 2 16,0-1-6-16,6-1 3 0,5 0 3 15,3-1-2-15,3 1 4 0,4-1-3 0,1 0 1 16,-1 2 0-16,0 0 0 0,1 0-1 0,-1 1-3 15,-2 1 3-15,0 2-4 0,0 1 3 0,-6-1 2 16,2 3-4-16,-2 0 5 0,-3 0-3 16,0 2-1-16,-6 0 3 0,2 1-9 0,-5 0 5 15,-1 1 2-15,0 1-3 0,0 0 8 0,-4 0-3 16,-2 1 0-16,-2 1 0 0,0-2 1 16,-4-1-1-16,0-1-1 0,1-1 1 0,0 0-1 0,-4-2 3 15,2 0-1-15,-1-4 1 0,-2 1 3 0,0-1-2 16,0 0 0-1,-4-2 1-15,2 1-7 0,0-3 3 16,-2-1 0-16,1 0 0 0,0 0 5 0,-1 0-5 16,3 0 2-16,3-1-3 15,1-3 0-15,4 3-1 0,2-3 0 16,0 2 0-16,4 0-6 0,-2-2-7 0,1 1-20 0,3-2-32 0,1 2-52 0,0-4-115 16,2 0-412-16,3 1-562 0,-2 2-405 15</inkml:trace>
  <inkml:trace contextRef="#ctx0" brushRef="#br0" timeOffset="607005.936">21154 11498 1817 0,'0'0'347'15,"0"0"-50"-15,0 0-85 0,0 0-43 16,0 0-28-16,0 0-19 0,0 0-19 0,0 0-19 15,0 0-18-15,0 0-14 0,0 0-9 0,0 0-10 16,0 0-8-16,0 0-2 0,-21-11-5 0,21 11 1 16,0 0-3-16,0 0 2 0,4 0 8 0,4 0 4 15,3 0 7-15,7 0 2 0,4-1-8 0,6-1-4 16,4-1-9-16,2 1-1 0,2-1-5 31,3 2-2-31,-2-1-2 0,0 0-3 16,0 1 4-16,-4-1-5 0,3 1 2 0,-4 1-1 0,-3-2-4 15,-4 1 5-15,0 1-2 0,-5 0-2 0,-4 0 3 0,-4-2-5 0,-3 2 1 16,-1-2 1-16,-6 2 0 0,1-1 3 0,-3 1 1 16,0 0 1-16,0 0-3 0,0 0-2 15,0 0-1-15,0 0-4 0,0 0-3 0,-2 0-11 16,0 0-11-16,-3 0-17 0,-1 0-32 0,-3 0-43 0,-2 0-88 16,0 0-205-16,2-2-693 0,0 1-598 15</inkml:trace>
  <inkml:trace contextRef="#ctx0" brushRef="#br0" timeOffset="607615.691">21404 11273 2575 0,'0'0'219'0,"0"0"-21"0,0 0-58 0,0 0-18 0,0 0-20 0,0 0-18 0,0 0-24 16,0 0-23-16,0 0-19 0,0 0-7 15,0 0 2-15,0 0 0 0,0 0 6 0,6 13 3 16,-2-5 5-16,-2 1 3 0,0 2-2 0,0 0 0 16,1 3-3-16,-1 1-3 0,-2 2 2 0,0 1-2 15,0 3 1-15,0 1-2 0,0 1-5 0,-5 1-3 16,2 0-2-16,0 1-1 0,-2-1 1 16,3 0 0-16,0-1-4 0,-3 0-3 0,3-2-1 15,0-2 0-15,1-1 2 0,-2-1 4 0,1-2-7 16,2-1 1-16,0-2-3 0,-2-2-9 15,2 1 12-15,0-3-1 0,0-2 2 0,2-1 4 16,0-1-9-16,1-3 0 0,-2 1 0 0,0-2 1 16,1 1 2-16,1 0-1 0,0 1-1 0,-1-2-6 15,0 0-4-15,4 0-9 0,1 0-16 16,0-3-22-16,2-1-50 0,2-3-79 0,3-1-162 0,-2 2-732 16,-4 2-661-16</inkml:trace>
  <inkml:trace contextRef="#ctx0" brushRef="#br0" timeOffset="607979.5521">22402 11215 2177 0,'0'0'245'0,"0"0"-29"0,0 0-49 15,0 0-18-15,0 0-5 0,0 0-16 16,0 0-29-16,0 0-25 0,0 0-17 0,0 0-17 16,0 0-10-16,0 0-6 0,0 0-7 0,0 0-2 15,-61-42 5-15,41 52 3 0,-2 3 2 0,-2 1 2 16,-1 2-8-16,3 1-2 0,-2 4-3 16,1-2-2-16,2 2 3 0,0 1 0 0,0 3-2 15,3 0-5-15,4 1-2 0,3-2-2 0,3 0-2 16,-1-1 6-16,7 0-5 15,2-3 3-15,0 1-4 0,2-3-6 0,8 0 6 0,0-1 2 16,1-3 1-16,6-2 8 0,-2 0-9 0,4-3 1 16,3 0-1-16,2-2-9 0,-1-1 5 0,3-1-11 15,0-3-21-15,2-1-35 0,-2-1-68 16,3 0-131-16,-8-2-452 0,-4-1-776 0</inkml:trace>
  <inkml:trace contextRef="#ctx0" brushRef="#br0" timeOffset="608527.1381">22704 11432 2564 0,'0'0'330'0,"0"0"-147"0,0 0-61 16,0 0-37-16,0 0-27 0,0 0-8 0,0 0-7 16,0 0 3-16,0 0-3 0,0 0 1 0,0 0-1 15,0 0-4-15,0 0-5 0,0 0-3 16,12 104 4-16,-12-86-11 0,0 1-4 0,-1 1-9 15,-4 1-7-15,2-2 4 0,-1 2-2 0,-1-2 3 16,1 0-2-16,-2 0-1 0,-1-2-3 0,2-1 0 16,-1-1 0-16,2-1 0 0,-2-2 2 15,4 0-2-15,-1-3-4 16,-4-1 2-16,6-1-1 0,-1-2 4 0,1-1 4 0,0-1-5 0,1-2 0 16,0-1-2-16,0 1-1 0,0-1 6 0,0 0 4 15,0 0 2-15,0 0 3 0,0-2-5 16,0-2-3-16,0-2-2 0,0 0-2 15,2-1 0-15,-1-4-1 0,0-1-1 16,0 0-3-16,4-4 4 0,-2-1-1 0,0-3 1 0,3-2 3 16,-1-2-5-16,2 1 1 0,3-2 1 0,0-2-5 15,1 1 6-15,0-2 2 0,1 0-2 0,3 0 1 16,-2 1-4-16,3 1-2 0,-2 0 2 16,3 3 0-16,-2 3 0 0,4 0 0 0,-1 1 0 15,2 5-5-15,1 0 4 0,-1 1 0 0,1 4 0 16,1 0 6-16,-2 3-8 0,1 3-1 0,-2 1-2 15,-2 2-4-15,-3 0 6 16,-3 2 0-16,-3 4 2 0,-1 0-1 0,-3 2-1 0,-3 4 0 0,-1 1 4 16,0 2 1-16,-10 2-1 0,0 1 1 15,-5 1-2-15,-2 2-7 0,-3-1 10 0,0 1-3 16,0-3 4-16,0-1 6 0,6-1-9 16,-3-3 0-16,6 0-1 0,0-2-2 0,1 0 3 15,2-4 2-15,4 0-1 0,0-3-1 0,3 0 0 16,1-1-1-16,0-1 1 0,5 2 6 15,4-2-6-15,2 1 0 0,4 0 0 0,5-1-9 0,0 2 10 16,3-2-1-16,3 1 1 0,-2 2 8 0,1 1-12 16,-1 0 0-16,-3 1-3 0,-1 0-2 15,-2 3 7-15,-3 0 1 0,0 0 1 0,-4 2-2 16,-2-1 1-16,-4 1-1 0,0-1 0 0,-5 2 3 16,0 0-2-16,0-1 0 0,-5 2-1 0,0 1-1 15,-4 0 3-15,-2-2 0 0,-1-1 2 16,-5 1 1-16,-1-4-3 0,-2 2 1 0,-2-2-2 15,2-1 2-15,-3-2 0 0,-3-1 1 0,3 0-2 16,-5-1-1-16,5-2 2 0,-5-1-1 0,4-1 1 16,-3 0 0-16,4 0-2 0,3 0-1 15,1-1 0-15,7 0-1 0,2-2 2 0,6 2-1 16,-1 0-5-16,5-1-11 0,0-2-29 0,2 0-50 16,6-1-84-16,4-3-192 0,-2 3-756 15,-2 0-627-15</inkml:trace>
  <inkml:trace contextRef="#ctx0" brushRef="#br0" timeOffset="609645.2928">23610 11275 1735 0,'0'0'256'16,"0"0"1"-16,0 0-40 0,0 0-26 16,0 0-24-16,0 0-31 0,0 0-36 0,0 0-30 15,0 0-30-15,0 0-16 0,0 0-7 0,0 0 6 16,-16-15 7-16,31 19 6 0,-1 1 7 0,6 1-2 16,0 1-6-16,1 0-2 0,6 0-7 15,-2 1-7-15,4 3 0 0,3-2 0 0,4 0 0 16,3 0 0-16,2 2 0 0,4 0-5 0,6 1 0 15,-2 0-2-15,2 2-4 16,-2-1 1-16,-3 1-4 0,-1-2 0 16,-1-2-2-16,-4 3-2 0,-3-4 3 0,-4 2-3 0,-2-2 3 15,-3-1 0-15,-4 0-3 0,-3-1 3 0,-4-1-5 16,-5 0 0-16,-3-1 2 0,-2-2-2 0,-4-1 1 16,-2 1 0-16,0-2 0 0,-1 1 2 0,0-2 0 15,-1 4 5-15,-3 0-1 0,-2-1 3 16,-2 2-2-1,-2-1 0-15,-1 0 1 0,0 1 0 0,-4 0 0 0,0 0 0 0,-4-1-6 0,4 2-3 0,-4 0-2 16,-1 1 4-16,1 1 3 0,-3-3-1 16,-3 2 4-16,-1 0-6 15,-3 2 3-15,-1 0-1 0,-1 0-1 0,-1 0 0 0,-3 0-1 16,1 0 1 0,-1 1-1-16,-1-2-2 0,2 1 3 15,-1-2 0-15,5-2 1 0,3 1 0 0,1 0 1 0,5-2-3 0,2 0 0 0,3-1 1 16,1 0-4-16,4-2 3 0,4 0 1 15,3 0-2-15,1 1 2 0,0-2 1 0,2 0-2 0,1 1 2 0,0-1-3 16,0 0 0-16,0 0-2 16,0 0 2-16,0 0-1 0,0 0 2 0,0 0 0 15,0 0-2-15,0 0 4 0,0 0-4 0,0 0-3 16,0 0-5-16,0 0-21 0,4 0-17 0,0-1-30 16,4 1-50-16,4 0-65 0,1 0-155 0,0 0-487 15,-5 0-521-15</inkml:trace>
  <inkml:trace contextRef="#ctx0" brushRef="#br0" timeOffset="610349.9552">24911 11811 1097 0,'0'0'319'0,"0"0"-41"0,0 0 12 0,0 0-16 0,0 0-18 0,0 0-41 0,0 0-57 0,0 0-60 0,0 0-39 15,0 0-14-15,0 0-10 0,0 0-1 0,0 0 5 16,-29-4-3-16,21 3 3 0,1 1-1 0,0-1-4 16,-1 1-3-16,3 0-6 0,-1-1-5 0,-3 1-4 15,4 0 0-15,-2 0-5 0,-1 0-2 0,4 0-2 16,-4 0-3-16,0 1 1 0,3 0 3 15,-2 2-3-15,-3-1 7 0,1 1-6 0,-1-2-1 16,-1 3 2-16,1 0-6 0,-2 1 4 0,-3 0 0 16,1 2-2-16,-3-1 3 0,1 2 0 15,-2-1 2-15,-2 1-1 0,3 1 0 16,-3-1-1-16,2 0-1 0,-2 1 1 0,1-1-6 16,0 1 6-16,-1 0 1 0,1 1-4 0,0-1 9 0,2-1-4 15,1 1-1-15,-2-1 0 0,3 1-4 16,-2-1-1-16,1 0 0 0,1-1 0 0,-2 0 0 15,3 0 1-15,1-1 1 0,-3-1-2 0,5 0 6 16,0 0-5-16,1-1-2 0,1 0 3 16,0-1-13-16,1 0 11 0,2-1-1 0,-1 1 0 0,2-1 1 15,0-1-1-15,0 1 2 0,0-1-1 0,4 0 1 16,-2 0-3-16,0 1 0 0,0-1 0 0,2 0-1 16,-1 0 3-16,1-1 1 0,0 1-3 15,1-1 9-15,-2 0-9 0,2 0-1 0,-2 0 3 16,2 1-8-16,0-1 6 0,0 0-1 15,0 0 1-15,0 0 6 0,0 0-5 0,0 0 1 16,0 0-2-16,0 0-6 0,0 0 7 0,0 0-3 16,0 0 3-16,0 0 1 0,0 0-2 0,0 0 2 15,0 0-2-15,0 0 4 0,0 0-2 0,0 0-2 16,0 0 1-16,0 0-4 0,0 0 1 16,0 0 1-16,0 0-2 0,0 0 4 0,0 0-3 15,2 0 1-15,0 0-2 0,-1-1-1 0,2 0-2 16,-2-1-3-16,4 1-2 0,-2-1-6 15,-1 0-3-15,3 1-7 0,-2 1-10 0,-1-2-9 16,3 1-24-16,-3-1-23 0,1 0-31 0,-1-1-74 16,3 0-117-16,-2 0-368 0,0-1-451 0,0 2 233 15</inkml:trace>
  <inkml:trace contextRef="#ctx0" brushRef="#br0" timeOffset="612217.4351">25400 11205 650 0,'0'0'871'0,"0"0"-550"0,0 0-35 0,0 0-24 16,0 0-50-16,0 0-28 0,0 0-39 0,0 0-24 16,0 0-28-16,0 0-25 0,0 0-17 0,0 0-22 15,0 0-10-15,0 0-6 0,-23-29-2 0,14 36 2 16,-2 2 0-16,0 0 1 0,0 2 3 0,-1 3-1 16,1-1 2-16,2 1 0 0,1-2 0 15,0 1 1-15,2 0-1 0,1-1 3 0,1 2-3 16,2-1 1-16,2 3-2 0,0-2-3 15,2 1 2-15,5-2 1 16,1 2 3-16,3 0 1 0,3 0-2 16,0 1 2-16,3-1-5 0,0 0 0 0,3 0 1 0,-1 0-3 15,-1 0-2-15,2 0-1 0,-4-1-4 16,3 0-1-16,1 1 0 0,-2-3 1 0,0 1-3 0,-4-1 2 0,1 1-3 0,-2-1-8 16,-3 1 7-16,0-1-2 15,-1-1 3-15,-2 2 10 16,1-2-11-16,-2 0 0 0,-3 0-3 0,-2 1-7 15,-1-1 10-15,0 1 1 0,0 0 1 0,-1 0 6 0,-4-1-7 0,-1-1 1 0,-3 1-1 16,0 0 2-16,-1 0 2 16,-1-2-1-1,-1 1 0-15,-2-1-8 0,-1-1 5 0,-1-1 0 0,0-2 3 0,-2-1 4 0,3-1-7 16,-3 1 1-16,1-3-3 0,-1 0-3 0,2-1 5 16,-2 0 0-16,2 0 1 0,-1-1-2 15,-1-1-1-15,4-2-2 0,1-1 3 0,-1-1 1 0,2-2-3 0,0 0 2 16,2-1-4-16,1-2-5 0,0 1 5 15,1-1 0-15,3-3 1 16,0-1 8-16,2-1-11 0,4-2 1 0,-1 0-2 0,0 0-3 16,4-3 8-16,3 1 0 0,1 0 0 15,3 1-3-15,1 1 2 16,2 0-2-16,3 0 1 0,4 2 6 0,1 0-5 0,2 0 1 0,3 2-2 16,3 0-6-16,4 1 8 0,1 2 0 0,2-1 1 15,-1 2 6-15,-2-1-7 16,-2 0 0-16,-2 1-1 0,-4 0-1 0,0-1 4 0,-6 2 1 15,0 0-1-15,-5 2-1 16,0-1 1-16,-5 0-1 0,-3 0 5 0,0 0 2 0,-3-1 0 0,0 0-1 16,-3 1-5-16,-1 0-4 0,0 0 7 0,0 0-2 15,-3 0 2-15,-3-1 4 16,3 1-8-16,-5-2 0 0,1 2-2 0,-2-2 0 16,-2 1 1-16,0 0 4 0,-2-1-4 0,-1 1 0 15,-1 0 0-15,-1 1-1 0,1 1 2 0,0-1 4 16,0 2-4-16,3 0-1 0,0 3-1 15,1-1-5-15,-2 2 5 0,2 0-1 0,-2 1 4 16,2-1 0-16,0 2-3 0,-2 0-2 0,0 0 0 0,0 0 3 16,1 0 0-16,0 3 0 0,-2 0 0 0,2 2-7 15,0 0 6-15,1-2-1 0,1 2 3 0,0-2 4 16,1 0-6-16,0 1 2 0,-2-1-3 16,2 1-6-16,2 1 8 0,0-2 1 0,-2 0 0 0,1 0 4 15,3 0-7-15,-1-2-2 0,2 1-1 16,-2 1 0-16,4-3-4 0,0 2-2 0,-1-1-10 15,1-1-12-15,2 0-6 0,0 0-16 0,0 0-14 16,0 0-8-16,0 0-36 0,0 0-45 16,0 1-90-16,2 0-204 0,-1 1-577 0,2-2-589 0</inkml:trace>
  <inkml:trace contextRef="#ctx0" brushRef="#br0" timeOffset="613087.1">26197 11568 913 0,'0'0'565'0,"0"0"-189"0,0 0-85 0,0 0-22 0,0 0-58 16,0 0-29-16,0 0-39 0,0 0-28 16,0 0-18-16,0 0-15 0,0 0-7 0,0 0-10 15,0 0-7-15,0-4-6 0,-1 4-7 0,1 0-2 16,0 0-4-16,-1 0-3 0,1 0 0 15,0 0-5-15,0 0-3 0,0 0-8 0,0 0 2 16,0 0-3-16,0 1-2 0,0-1 5 0,0 0-12 16,0 0 0-16,4 0-4 0,3 0-2 15,8 0 7-15,7 0 1 0,7-1 3 0,5 1-1 16,3-2-3-16,5 2-2 0,-1-1-3 0,1 1 4 16,1-1-3-16,-4-3 0 0,-1 2 0 15,-4 0-4-15,0-1 3 0,-6 2 1 16,-2-3 2-16,-3 3 0 0,-5-1-3 0,-5-2 1 15,-4 3-1-15,-1-2 2 0,-5 2 6 0,-1 1 3 0,-2-1-5 16,0 1-12-16,0 0 0 0,0 0 0 16,0 0 0-16,0 0 0 0,0 0 0 0,0 0 0 0,0 0 0 15,0 0 0-15,0 0 0 0,0 0 0 16,0 0 0-16,0-1 0 0,-1-1 0 16,0-1 0-16,-1 1 0 0,0-2 0 0,-3 1 0 15,3-1 0-15,0 1 0 0,0-1 0 0,-1 2 0 16,1-2 0-16,1 2 0 0,1-1 0 15,-2 0-32-15,2-2-30 0,0 0-27 0,0 0-38 0,3-2-45 16,6 0-86-16,4-1-216 0,-1 1-648 0,-5 3-575 16</inkml:trace>
  <inkml:trace contextRef="#ctx0" brushRef="#br0" timeOffset="613594.7966">27258 11273 2234 0,'0'0'280'0,"0"0"-58"0,0 0-25 0,0 0-31 0,0 0-35 0,0 0-26 16,0 0-26-16,0 0-23 0,0 0-18 0,0 0-11 15,0 0-4-15,0 0-2 0,0 0-3 0,0 0 2 16,-72-11-4-16,62 17-3 0,0 1 0 0,3 1-3 16,-1 2 1-16,2 0 0 0,0 1-3 15,3 1 0-15,1 1-2 0,1 1 3 0,1 1 1 16,0 0 1-16,5 1 2 0,1 2-2 0,1 1-2 15,3 0 0-15,1 2-2 0,3-1 1 16,0 0 2-16,1-1 0 0,0 0-4 0,1-2 0 16,-1 2-2-16,0-2-1 0,-3-2 1 0,-2 0-4 15,1-1 0-15,-3-1 0 0,-3-1 0 0,-1-2 5 16,-2 1-3-16,-1-2 2 0,-1-1 0 16,0-1 2-16,0 0-1 0,-5 1 0 0,-1-2 3 15,0 0-2-15,-3-1 4 0,-1 0 2 0,-1-2-4 16,1 0 4-16,-4-1-4 0,0 0-3 0,-2-1 2 15,0-1-6-15,-1 0 2 0,-2 0 1 0,3-2-2 16,-4-1 7-16,4-2-5 0,-3-1 0 16,3-1 0-16,-3-1-1 0,2 2-3 0,3-3-3 15,2 1 0-15,-1-1-9 0,6 0-6 0,-1-1-10 16,6-1-23-16,0 1-33 0,2-2-51 0,5-1-88 16,8-2-213-16,-1 4-703 0,-2 3-576 15</inkml:trace>
  <inkml:trace contextRef="#ctx0" brushRef="#br0" timeOffset="614393.8819">27518 11133 1548 0,'0'0'241'0,"0"0"-18"0,0 0-3 0,0 0-16 0,0 0-25 0,0 0-28 0,0 0-30 15,0 0-26-15,0 0-19 0,0 0-16 0,0 0-8 16,0 0-3-16,0 0-7 0,0 0-2 0,-82-114-6 16,69 106-4-16,-4 2-3 0,1 1-4 15,-1 1 4-15,-1-1-3 0,0 1-2 0,-2 2 1 16,-1 1-7-16,-1 1 1 0,0 0-2 0,1 0-1 16,0 0-1-16,-2 3-3 0,1 1-1 15,1 1-2-15,1 0 1 0,0 1 1 0,0 2-2 16,2 0 0-16,0-1-1 0,3 3-1 0,-2-1-2 15,0 2 1-15,1 1 0 0,1 1-5 0,0-1 4 16,0 3 1-16,2-1-1 0,-2 3 5 16,0 0-1-16,1 2-1 0,-2-1 1 0,2 2-1 15,-2 0-2-15,2 1 0 0,-1-1 0 0,3 0 1 16,-2 1 0-16,-1 0 0 0,4 0 1 0,0 1 3 16,2-1-1-16,2 4 0 0,0-1 3 15,1 1-7-15,2 0 3 0,3 1 0 0,1 0 0 16,0 1 4-16,0-2-3 0,3 0-1 0,3 0 0 15,0-2-5-15,1 1 4 0,4-2-3 0,-2-2 3 16,3 0-2-16,0-1 3 0,3-3 1 16,-1 0-4-16,-1-1 6 0,0-3-7 0,0 2 1 15,-1-3 2-15,0 2-10 0,2-4 7 0,0-1 1 16,1 0-1-16,0-1 8 0,1 0-5 16,3-2 2-16,2 2-2 0,1-1-5 0,2-2 1 15,-2 1 1-15,4-3 1 0,2 1-2 0,-2-2 4 16,5 0-2-16,-1-1-1 0,1 0 6 15,-1 0-5-15,1 0-2 0,-2-2 0 0,-2-2-9 16,-1 1 6-16,0-3 0 0,-2 0 2 16,2 0 5-16,-2-2 1 15,-3 0 1-15,-1 0 0 0,1-2 2 0,0 1-2 0,-1-3-1 0,1-1 3 16,-1 0-5 0,0-1 3-16,1-2 0 0,-1-2-3 0,1 1 8 0,-1-3-8 0,-1 1 0 0,0-1 1 15,-4 2-6-15,-2-1 4 16,-1 2-1-16,-3 0-3 0,0 1 0 15,-3-1 0-15,1 2 0 0,-4-2 0 0,2 0 0 0,-2 1 0 0,-2 0 0 0,-1 0 0 16,0-1 0-16,0 3 0 16,0-4 0-16,0 2 0 0,-5 0 0 0,-1-2 0 15,2 0 0-15,-1 2 0 0,-1 0 0 0,-2 0 0 0,0 1 0 16,-1 1 0-16,-1 1 0 0,-1-1 0 16,1 1 0-16,-4 0 0 0,-1 2 0 0,2-2 0 15,-5 3 0-15,3-2 0 16,-1 2 0-16,-3-1 0 0,3 1 0 0,-4 3 0 15,3-1 0-15,-2 3 0 0,1-1 0 0,1 1 0 16,0 2 0-16,1-1 0 16,0 2 0-16,-1 1 0 0,1-1 0 0,0 1 0 0,1 0 0 0,1-1 0 15,2 0 0-15,1 2 0 0,1 0 0 16,0 0 0-16,3 0-14 0,1 0-23 0,-1 4-20 0,-1 0-39 0,1 1-48 16,1 1-132-1,-1 0-579-15,5-2-565 0</inkml:trace>
  <inkml:trace contextRef="#ctx0" brushRef="#br0" timeOffset="617789.2495">9196 8645 0 0,'0'0'0'0,"0"0"0"0,0 0 0 0,0 0 261 0,0 0 38 0,0 0-28 16,0 0-39-16,0 0-22 0,0 0-18 0,0 0-13 0,0 0-9 16,0 0-12-16,-9-42-12 0,10 37-3 15,1 0-7-15,-1 4-7 0,-1-2-7 0,1 1-14 16,-1 2-7-16,0-2-16 0,0 2-14 0,0 0-25 16,0 0-20-16,0 0-14 0,0 0-14 15,0 0-1-15,0 3 0 0,0 1 1 0,-1 2 9 16,0 0-3-16,0 1-1 0,1 1-1 15,-1 0-3-15,2 0 3 0,-1 1 2 0,0 0 1 0,0 1-3 16,0-1 4-16,0 1-1 0,2 1 1 16,-2 0 3-16,3 2-3 0,1-1-4 0,-2 1 1 15,0-1-2-15,0 3 2 0,4-3 2 16,-4 0 0-16,6 1-2 0,-5-4 0 0,5 3 0 16,-5-2-1-16,4-2 3 15,-4 0-1-15,3-3 0 0,-2 1 1 16,3-3-2-16,-3 1 4 0,4-3 5 0,-1 1 1 0,3-2 5 0,1 0-2 15,1 0-2-15,2 0 0 0,2-5-1 0,2 0 0 0,2-2-2 16,0-1 2 0,2-1-3-16,1-2 0 15,0 0 0-15,3-1-3 16,1-1 5-16,-2 0-4 0,2-1 0 16,-3 1-2-16,-1 0-3 0,-2 0 3 0,-3 3 1 0,0 0 3 0,-5 1 0 0,-1 3 0 0,-4 0-4 0,1 1 3 15,-3 0-2-15,-2 3 4 0,-3 0 1 16,2 0 0-1,-1 1-1-15,-2 1 1 0,1-2-1 0,-1 2-2 0,0 0 0 0,0 0-1 0,0 0-5 16,0 0-2-16,0 0-3 0,0 0 0 0,0 0 0 16,0 0-2-16,0 0 2 0,0 0-5 0,0 0-1 0,0 0-1 0,-3 4 3 15,0-1-8-15,2 2-16 16,-3 2-19-16,-1 0-31 0,1-1-27 0,-3 3-38 16,2 2-66-16,-2 1-108 0,-1-1-214 0,0-3-394 0,4-1-196 15</inkml:trace>
  <inkml:trace contextRef="#ctx0" brushRef="#br0" timeOffset="618302.0885">9230 8969 1018 0,'0'0'435'0,"0"0"-103"0,0 0-38 0,0 0-66 15,0 0-66-15,0 0-66 0,0 0-43 0,0 0-35 16,0 0-11-16,0 0-1 0,0 0 4 0,0 0 7 16,0 0 6-16,0 0 1 0,8 20 0 15,-3-13 1-15,2 1 1 0,-3 3 1 0,4-1-1 16,-1 1-1-16,-3 0-3 0,4 2-3 15,0-1-3-15,-3 0 1 0,3-1-3 0,0 0-2 0,-3 0 1 16,4-1-4-16,-1 1-1 0,0-2 2 16,0-1-1-16,0 0 5 0,0-2-1 0,2-3 3 15,2 0 5-15,2-2 6 0,1-1 6 0,3 0 4 16,4-6-2-16,1-3-7 0,6-1-3 16,1-3-6-16,4-3-3 0,0 1 0 15,0-3-2-15,4 0-2 0,-4 1 0 0,3-2-4 0,-5 1 4 16,-2 1 2-16,-3 0 1 0,-4 3 4 0,-3 1-3 15,-4 1-3-15,-1 3-1 0,-4 1-1 16,-3 2 2-16,-3 1 2 0,1 2 3 0,-4 0-3 16,-1 1 2-16,-1 1-2 0,0 1-4 0,0 0 2 15,0 0-8-15,0 0-1 0,0 0-4 16,0 0-4-16,0 0 2 0,0 0-5 0,-1 1 1 0,-1 2 1 16,-2 3-12-16,0 1-24 0,0 1-44 15,-2 2-87-15,4 1-225 0,0-3-674 0,-1-2-595 16</inkml:trace>
  <inkml:trace contextRef="#ctx0" brushRef="#br0" timeOffset="619840.3518">16224 12070 658 0,'0'0'489'0,"0"0"-31"0,0 0-110 0,0 0-62 0,0 0-47 15,0 0-32-15,0 0-42 0,0 0-32 16,0 0-24-16,0 0-23 0,0 0-17 0,0 0-21 16,-51-19-8-16,51 19-9 0,0 0-6 0,0 0 4 15,0 0-5-15,0 0-2 0,0 0-1 0,1 0-1 16,6 0 5-16,2 3 4 0,5-2 8 0,5 1-3 16,4 0 3-16,6-2-3 0,9 0-7 0,1 0 2 15,4-2-11-15,2 0-4 0,4-2 2 16,2 2-9-16,0-1 5 0,5 0 0 15,-5 0-4-15,1 0 2 0,-1 0-2 0,-3 1-1 16,-2-1-1-16,-5 2 1 0,-2-1-5 0,-8 1 0 16,-2-1 1-16,-7 1 0 0,-3-1 0 0,-7 1 1 15,-2-1-3-15,-5 2 2 0,-2 0 1 0,-3 0 1 16,0 0 4-16,0 0-6 0,0 0 3 0,0 0 0 16,0 0-4-16,0 0 3 0,0 0-3 0,-1 0 1 15,0 0-2-15,-2 0 1 0,0 0-4 16,2 0-7-16,-2 0-6 0,-2 3-21 15,3-1-16-15,-3 1-24 0,-1 0-36 16,-2 2-42-16,1-1-87 0,-1 1-162 16,-1-1-499-16,3-1-748 0</inkml:trace>
  <inkml:trace contextRef="#ctx0" brushRef="#br0" timeOffset="620195.3237">16703 12055 2254 0,'0'0'283'0,"0"0"-22"16,0 0-81-16,0 0-33 0,0 0-29 0,0 0-25 15,0 0-22-15,0 0-25 0,0 0-16 0,0 0-9 16,0 0-11-16,0 0 1 0,0 0-3 0,0 0 5 16,-5 12 4-16,6-4 1 0,1 4 5 15,-2 0-3-15,1 4 6 0,-1 1-2 0,0 2 0 16,0 3-2-16,0 2-8 0,-1 4 1 15,-3 1-3-15,-2 1-3 0,-2 2 4 0,3 0-6 16,-3 0-1-16,1 0-2 0,2-1-2 0,-2-3-1 16,4-2 1-16,-4-3 1 0,5-4-1 0,-1 0 1 15,-1-4-1-15,3-2 0 0,-1 1-2 0,1-5 1 16,1-1 0-16,0 0 3 0,0-4-2 16,0 0-1-16,0-3-1 0,0 0-2 0,0-1 3 15,0 0 0-15,0 1 2 0,0-1 0 0,0 0-5 16,0 0 4-16,1 0-4 0,-1 0-3 15,1 0-8-15,0-1-21 0,2-1-29 0,2-2-56 16,3 0-109-16,-2-4-295 0,1 2-659 0,-4 1-481 0</inkml:trace>
  <inkml:trace contextRef="#ctx0" brushRef="#br0" timeOffset="620692.0787">17243 12216 2051 0,'0'0'191'16,"0"0"-6"-16,0 0-64 0,0 0 2 16,0 0 6-16,0 0 0 0,0 0-23 0,0 0-22 15,0 0-20-15,0 0-16 0,0 0-13 0,0 0-13 16,0 0-4-16,0 0-3 0,15-11 6 0,-15 16 6 15,0 1 5-15,-1 2 3 0,-2 3-2 0,-1-2 1 16,1 4 0-16,-3 2-5 0,1 2 0 16,-3-1-7-16,0 3-5 0,1 0-1 0,-2-1-1 15,1 1 2-15,0 2-3 0,0 2-1 0,3 0-3 16,-3 1-6-16,1 1 3 0,3-2 0 0,-2-1 3 16,3-1 4-16,1-1-8 15,0-2-1-15,2-1-4 0,0 0-3 0,2-3 5 0,3 0 1 16,4-2 2-16,2-2 3 0,4 0-2 15,-1-4 1-15,6-3 3 0,1-2 2 0,4-1-3 16,1 0 0-16,2-4-3 16,2-2-7-16,1 0 6 0,-1 0-2 0,0-3 2 0,-5 1 4 15,1 1-8-15,-6 0-1 0,-4 0 1 0,0 3-5 16,-5-1 6-16,-2 0 1 0,-1 1 2 0,-4 0-2 0,0 1 0 16,-1-1-1-16,-2 1-2 0,-1 0 7 15,0 0-7-15,0 0-1 0,0 0-7 0,-4-1-14 16,1 0-1-16,1-1-11 15,-4 1-14-15,3-1-16 0,0-2-41 0,-3 0-60 16,4-3-134-16,-1 3-582 0,1 1-780 0</inkml:trace>
  <inkml:trace contextRef="#ctx0" brushRef="#br0" timeOffset="621087.7846">17279 12125 2144 0,'0'0'267'0,"0"0"-18"0,0 0-84 0,0 0-18 0,0 0-17 16,0 0-15-16,0 0-22 0,0 0-17 0,0 0-21 15,0 0-15-15,0 0-11 0,0 0-8 16,0 0 2-16,41-51 1 0,-20 48 3 0,3 1-2 15,4-2-5-15,0 1-3 0,1 0-4 0,-3 0-2 16,2 1-1-16,-1-1-1 0,-3 2-4 16,3 0-3-16,-5 1 2 0,-2-1-3 0,-1 1 4 15,-3 0 3-15,0 0-6 0,-4 0 0 0,-1 0-1 16,-3 0-3-16,-3 0 4 0,0 0 0 16,-3 0 1-16,-2 0 0 0,2 0-2 0,-2 0-1 15,0 0-1-15,0 0 4 0,0 0-4 0,0 0-1 0,0 0-6 16,0 2-16-16,0 2-16 0,-2-1-32 15,0 4-47-15,-1-4-72 0,-2 3-142 16,2-2-375-16,-1-1-595 0</inkml:trace>
  <inkml:trace contextRef="#ctx0" brushRef="#br0" timeOffset="621437.6386">17220 12364 2175 0,'0'0'257'0,"0"0"-25"0,0 0-72 0,0 0-30 16,0 0-13-16,0 0-16 0,0 0-24 15,0 0-3-15,0 0-7 0,0 0 1 0,0 0-8 16,0 0-13-16,0 0-7 0,0 0-4 0,120 1-3 16,-91-4-3-16,1 2-4 0,0-1-5 15,0 0-1-15,-4-1 1 0,3 1-9 0,-5 1-1 16,2 0-3-16,-4-1-11 0,-1 1 9 0,-2 1-2 15,0 0 3-15,-4 0 5 0,-1 0-10 16,-4 0-1-16,0 0 0 0,-6 0-3 0,2 0 4 16,-3 0 1-16,-2 0-1 0,-1 0-3 0,0 0 3 15,0 0-1-15,0 0 3 0,0 0 4 0,0 0-4 0,0 0 2 16,0 0-4-16,0 0-6 16,0 0 8-16,0 0-1 0,0 0 1 0,0 0 6 0,0 0-9 15,0 0-1-15,0 0-2 0,0 0 0 0,0 0-3 16,0 0-8-16,0 0-16 0,0 0-28 15,-1 0-31-15,0 0-59 0,0 0-123 16,0 1-363-16,1 1-668 0</inkml:trace>
  <inkml:trace contextRef="#ctx0" brushRef="#br0" timeOffset="622232.0145">18242 12354 495 0,'0'0'547'0,"0"0"-74"0,0 0-93 0,0 0-72 15,0 0-60-15,0 0-55 0,0 0-47 0,0 0-33 0,0 0-25 16,0 0-12-16,0 0-6 0,0 0-6 0,0 0 1 15,0 0-6-15,-47-3-1 0,46 3-8 16,1 0-8-16,-1 0-5 0,1 0-7 16,0 0 0-16,0 0-6 0,0 0 2 15,0 0-4-15,0 0-3 0,0 0 0 0,0 0-5 0,0 0 0 16,0 0 0-16,0 0-3 0,1 0 1 16,1 0 3-16,4 1 1 0,1-1 6 0,6 1 0 15,1-1-1-15,6 0-4 0,0 0-2 16,7 0-4-16,-3 1-1 0,4 0-2 0,-2 1-3 0,1 0 2 15,-2-1-4-15,-1-1-3 0,0 1 6 0,-3 0-4 16,-3 1 1-16,2-1 3 16,-2 1-6-16,-5 0 4 0,0-1-2 0,-2 0-1 0,-3-1 0 15,-1 1 0-15,-4-1 1 0,2 0 1 0,-4 0 0 16,-1 0-2-16,0 0 3 0,0 0 0 0,0 0 0 16,0 0 1-16,0 0-2 0,0 0-2 15,0 0 4-15,0 0-4 0,0 0 2 16,0 0 0-16,0 0-4 0,0 0 2 0,0 0-2 15,0 0 0-15,0 0 0 0,0 0-3 0,0 0-5 16,0 0-13-16,0 0-19 0,0 0-27 0,0 0-38 16,0 1-59-16,0 2-120 0,3-1-304 0,0-1-608 15,0-1-301-15</inkml:trace>
  <inkml:trace contextRef="#ctx0" brushRef="#br0" timeOffset="622684.8758">18996 12283 2628 0,'0'0'185'0,"0"0"-13"0,0 0-51 16,0 0-9-16,0 0-14 0,0 0-15 0,0 0-17 15,0 0-19-15,0 0-11 0,0 0-10 16,0 0-7-16,0 0-4 0,0 0-5 0,11-27 2 15,-5 27 2-15,1 0 2 0,1 0 3 0,2 0-1 16,2 0 3-16,-1 1 0 0,3 1 0 0,2-1 0 16,-1 0-4-16,3 0-2 0,2 1-2 0,2-1-1 15,1 1-1-15,1 0-2 0,-1-1 0 0,2 0 1 16,0-1-3-16,3 1 0 0,-2 0-3 16,0 1 0-16,1-2 0 0,-1 1 1 0,-2-1 0 15,0 0 0-15,-2 0 0 0,-2 0-3 0,0 0 2 16,-1 0-3-16,-5 0 2 0,0 0-1 0,-4 0-1 15,-1 0-1-15,0-1 3 0,-4 1 0 16,-1-2 2-16,-1 2-1 0,-1 0-2 0,-2 0 0 16,1 0-2-16,-1 0 2 0,0 0-2 15,0 0 2-15,0 0-1 0,0 0-2 0,0 0 2 0,0 0-3 16,-1-1-3-16,-2 1-8 0,2 0-20 16,-3 0-20-16,2 0-29 0,-6 0-41 0,2 3-63 15,-2 0-120-15,0 1-299 0,-1-2-565 0,5 0-212 16</inkml:trace>
  <inkml:trace contextRef="#ctx0" brushRef="#br0" timeOffset="623068.7736">19350 12291 1146 0,'0'0'992'0,"0"0"-637"0,0 0-110 0,0 0-75 15,0 0-46-15,0 0-17 0,0 0-13 0,0 0-18 16,0 0-23-16,0 0-19 0,0 0-9 0,0 0-2 15,0 0 4-15,0 0 7 0,-3 26 4 16,6-18 0-16,-2 2-4 0,2-1 2 0,-2 1-7 16,1 2-3-16,-1 1-2 0,1 2-10 0,0 1 4 15,-1 1-1-15,1 0-1 0,-2 1 6 0,0 2-3 16,0-1 0-16,0 3-4 0,0-1-1 16,0 3-5-16,-2 1-1 0,-1 1 1 0,-3-1-7 15,1 4 5-15,0-2 0 0,-2-1-3 0,2-2 9 16,0-5-9-16,1 0-1 0,0 0 2 0,0-1-13 15,1-3 10-15,0-1-1 0,0-2 0 16,1-1 5-16,2-3-3 0,-2 2 1 0,0-3-2 16,1-1 2-16,1-2-3 0,-2 0-1 0,2-1 1 15,0-1-5-15,0-2 5 0,0 1 1 0,0-1-2 16,0 0 13-16,0 0-8 0,0 0 0 16,0 0 2-16,0 0-14 0,0 0 8 0,0 0 0 0,0-3-2 15,3 1 1-15,-1-3-11 16,1 1-14-16,2-1-24 15,-1-1-36-15,2-1-57 0,0 0-114 0,2-1-338 16,-3 2-655-16,-2 2-335 0</inkml:trace>
  <inkml:trace contextRef="#ctx0" brushRef="#br0" timeOffset="623606.3921">20162 12625 1019 0,'0'0'893'0,"0"0"-642"0,0 0-26 0,0 0-21 0,0 0-13 0,0 0-17 16,0 0-36-16,0 0-34 0,0 0-21 16,0 0-16-16,0 0-20 0,0 0-8 0,0 0-8 15,0 0-3-15,6-53 0 0,-12 50-3 0,-2 2-1 16,1 0-2-16,-2 1-2 0,0 0-5 0,-2 0-2 15,0 0 0-15,0 1-7 0,-4 3 4 16,1-1 0-16,-2 4-1 0,1-3 7 0,-3 3-3 16,1 3 0-16,1-1 1 0,-3 4-5 0,2 1 2 15,-3-1-2-15,0 2 0 0,3 2 0 16,-2 3-2-16,5-1 0 0,-1 1-3 0,3-1 2 0,3 1-4 16,3-2 0-16,1-2 3 0,5 0-6 15,0-1 2-15,0-1 0 0,4-2 1 0,4-1 5 16,3 1-1-16,4 0 2 0,0-1 0 0,4-1-3 15,2-2 0-15,3 0 0 0,1-3 1 0,0 0 2 16,2-2-3-16,3 1 1 0,0-4-3 16,1 2 0-16,-1-2 0 0,-3 0 1 0,-2 0 0 15,-1 0-4-15,-3 0 2 0,-4-2-1 0,0-1 1 16,-6 0 5-16,-1 1-1 0,-1-1 3 0,-7 2-2 16,2 1 0-16,-3-2 2 0,-1 1-1 15,0 0 2-15,0 0-2 0,0-1-1 0,0 1-2 16,0 0-2-16,0 0 1 0,0 0-1 0,-1 1-1 15,-1-2 1-15,1 2-4 0,0 0 1 0,1-1-2 16,0 0 0-16,-1 0 3 0,1 1-2 0,0 0 4 16,-1 0-3-16,1 0-5 0,-2 0-15 15,1 0-28-15,-2 0-53 0,0 0-113 16,-2 0-374-16,0 0-693 0,4 0-477 0</inkml:trace>
  <inkml:trace contextRef="#ctx0" brushRef="#br0" timeOffset="628337.4452">20623 12801 842 0,'0'0'604'0,"0"0"-298"0,0 0-50 16,0 0-46-16,0 0-30 0,0 0-22 0,0 0-20 0,0 0-22 0,0 0-21 16,0 0-10-16,0 0-8 0,0 0-4 0,2-35-5 15,-2 34-4-15,0 1-9 0,0 0-10 16,0 0-8-16,0 0-14 0,0 0-6 0,0 0-5 15,0 0-5-15,0 1 2 0,1-1-1 16,-1 0 1-16,0 1 4 0,1-1 0 0,-1 0 0 16,1 0-1-16,1 0 2 0,1 1 0 0,-1-1 9 15,6 0 3-15,3 1 0 0,3-1 6 0,6 0-8 16,5 0-7-16,3 0-1 16,3-1-10-16,4 0-1 0,-2 0 3 15,4-1-4-15,-3 0 5 0,1 0-2 0,0 1 0 16,0 0-1-16,1 0-2 0,-4 0-1 0,-1 1-2 15,-2 0 3-15,-7-1-3 0,1 1 1 0,-6 0 2 0,-1-1-3 16,-4 1 5-16,-2 0-2 0,-4 0-1 16,-1 0 2-16,-4 0-6 15,0 0 4-15,1 0-1 0,-2 0-1 0,0 0 6 0,0 0-2 0,0 0 2 0,0 0-2 16,0 0-3-16,0-1 2 0,0 1-2 16,0 0 1-16,0 0-2 0,0 0-2 0,0-2-7 0,0 1-13 15,-2 1-16-15,2-2-29 0,-1 1-29 16,0 0-37-16,0-1-55 0,-3 1-72 15,0-1-169-15,2 1-458 16,0 0-718-16</inkml:trace>
  <inkml:trace contextRef="#ctx0" brushRef="#br0" timeOffset="628779.66">20982 12523 1862 0,'0'0'296'0,"0"0"-33"0,0 0-56 0,0 0-26 0,0 0-26 15,0 0-24-15,0 0-29 0,0 0-25 16,0 0-17-16,0 0-21 0,0 0-13 16,0 0-9-16,0 0-11 0,-10-19 3 0,10 22 1 0,3 2 0 15,0 0 12-15,-1 3-7 0,0-1 0 16,2 2 4-16,1 2-9 0,-2 1 8 0,0 1 1 15,1 0-1-15,-2 2 1 0,3 2-3 0,-3 3-2 16,-1 0-2-16,1 2 1 0,1 2-2 16,-3 2-2-16,0-1 1 0,0 1-8 15,0 1 5-15,0-2 0 0,-1 0-2 0,1 0 5 0,0-1-4 0,0-2-1 16,0-1-1-16,1-3-3 0,1-1 0 16,1-1 2-16,-2-2-1 0,-1-1 1 0,1-2 0 15,-1-1 2-15,1-2-2 0,-1-3 8 0,0 1-7 16,0-2-1-16,0-2 5 0,0-1-10 0,0-1 6 15,0 0 1-15,0 0 1 0,0 0 7 16,0 0-1-16,0 0 2 0,0 0 1 0,0 0-5 16,0 0 4-16,0 0-3 0,0 0 4 0,0 0-6 15,0 0 2-15,0-2-1 0,0 0-5 0,0-3 5 16,2 0-13-16,-2 1-10 0,1-2-14 16,1 1-29-16,-1 0-17 0,0-1-32 15,0 1-44-15,3 0-50 0,0-1-105 0,-1 2-324 0,0 2-643 0</inkml:trace>
  <inkml:trace contextRef="#ctx0" brushRef="#br0" timeOffset="629506.8943">22068 12585 326 0,'0'0'565'0,"0"0"-170"0,0 0-66 0,0 0-45 16,0 0-41-16,0 0-38 0,0 0-37 0,0 0-35 16,0 0-26-16,0 0-17 0,0 0-13 0,0 0-6 15,0 0-8-15,0 0-4 0,0-28 1 0,-4 26-7 16,-1 1-2-16,3 1-7 0,-3-1-7 15,1 1-3-15,0-1-5 0,-3 1-1 0,-3 0-1 16,1 0-5-16,-1 0 0 0,-1 3-2 0,-2 2 1 16,-3 2-1-16,3 0-3 0,-5 2 0 15,4 1-3-15,-4 2-1 0,0 0 2 0,3 3-4 16,-2-1 4-16,0 4-4 0,2 1-1 0,-2 2-2 16,4 0-3-16,0 1 2 0,3-3-1 0,0 0 1 15,1 1-2-15,1-2 0 0,4 2 0 0,-1-1-1 16,3-2 2-16,2 0-1 0,0-1 0 15,-1 1 3-15,3-4-4 0,5 1 3 0,2-1 0 16,2-3 2-16,2 0 4 0,1-1-1 0,3 0 0 16,3-1-2-16,-1-2-1 15,1-2-1-15,0-1-3 0,-3-2 3 0,1 0-3 0,0-1-1 16,-1 0 0-16,-4 0-2 0,2 0 1 0,-2 0-1 16,-3 0 2-16,0 0-2 0,-3 0-2 0,-1 0 3 15,0 0-3 1,-2 0 2-16,-3 0 3 0,1 0-2 0,2 0 4 0,-3 0-3 0,-1 0-4 15,1 0 1-15,-1 0-2 0,0 0 1 16,0 0-2-16,0-1-3 0,0 1-5 0,0-1-12 16,0 1-12-16,0-1-17 0,0-1-23 0,-1 2-36 0,0-1-65 15,-1 0-129-15,2-1-303 16,0-1-582-16,0 2-164 0</inkml:trace>
  <inkml:trace contextRef="#ctx0" brushRef="#br0" timeOffset="630016.2981">22576 12836 1493 0,'0'0'400'0,"0"0"-104"0,0 0-63 15,0 0-34-15,0 0-32 0,0 0-20 0,0 0-32 16,0 0-29-16,0 0-20 0,0 0-16 0,0 0-10 16,0 0-5-16,0 0 0 0,0 0-1 0,-34-32-2 15,24 32-2-15,-1 0-4 0,1 0-2 0,-5 3-1 16,3 1-1-16,0 2-1 0,-4 2 1 0,3-1-1 16,-4 1-1-16,4 2-1 0,-3-1-2 15,2 3-2-15,0 0-4 0,-1 0-1 0,3 3-4 16,2 0 2-16,0 0 0 0,0 1-1 0,6-1-1 15,-3 1-5-15,5-1 3 0,1-1-1 16,1 0 0-16,0-1 3 0,2-2-2 0,5 0 4 0,1 1-4 16,6-3-3-16,-1 1 7 0,6-3-3 15,0 0 6-15,0-1 4 0,2-1-8 0,-1-1-3 16,-2-1 0-16,4-1-2 0,0 1 2 16,0-1 1-16,0 1-1 0,2-2-2 0,-2 1 2 15,-6-2-2-15,2 0 2 0,-7 0 8 16,-1 0-9-16,0 0 1 0,-4 0 0 0,-3 0-9 0,-2 0 16 15,-1 0 0-15,0 0 0 0,0 0 7 0,0 0-8 16,0 0-3-16,0-1 2 0,0 0-6 16,0-1 2-16,-2 0 0 0,0-1-4 0,-2 1-3 15,2-1 2-15,0 0-4 0,-4 0-2 0,4 0-7 16,-1-1-24-16,1-1-24 0,-2 1-33 0,3 0-51 16,1 0-65-16,0-2-158 0,0 2-700 15,0 1-631-15</inkml:trace>
  <inkml:trace contextRef="#ctx0" brushRef="#br0" timeOffset="630943.9985">23470 12671 0 0,'0'0'457'0,"0"0"-34"15,0 0-62-15,0 0-43 0,0 0-53 0,0 0-37 16,0 0-40-16,0 0-29 0,0 0-22 0,0 0-24 16,0 0-17-16,0 0-12 0,0 0-15 15,-43-42 0-15,41 41-5 0,-3 0-6 0,4 0 1 16,-1 0-9-16,0-1-5 0,-2 2-1 0,3-1-4 16,0 1-1-16,1 0-2 0,0 0-5 15,0 0-6-15,0 0-4 0,0 0-4 0,0 0-3 16,2 0 4-16,5 0-10 0,3 1-1 0,2 3-3 15,6 1-6-15,3 0 8 0,3 2 0 16,6 1-1-16,1 2 3 16,5 1-4-16,-2 0-1 0,3 1-2 0,-2-1 1 0,4 1 0 15,-1-2 2-15,-2 1-1 0,2-1-2 16,-1-1 0-16,-4 0 0 16,3 1 1-16,-4-3 2 0,-1 2-3 0,-4-1-1 0,-3-1-1 15,-5-2-3-15,-4 1 4 0,-4-3 1 0,-1 0 0 0,-3-1 2 0,-5-1-3 16,-1 0-3-16,-1 1 2 0,0-2 1 0,0 1 1 15,0-1 0-15,0 1-1 0,0 0-1 0,-1 0 4 16,-3 2-1-16,-2 0 3 16,0 0 4-16,0-1-6 0,-3 1 0 0,3 1-4 15,-3-2-1-15,-1 1 4 0,-4 0 0 0,0 1 2 0,-3-1-1 16,-3 0-1-16,-1-1 1 16,0 2 0-16,-4 0-1 0,-2-3 0 15,-2 1 0-15,-1 0-1 0,-1 0-3 0,-1-1 4 16,0 2-2-16,1-1 3 0,1 0 2 0,2 1-6 15,3-1 2-15,0 0-3 0,5 2 0 0,4-1 2 0,1 0 0 16,2-1 0-16,3 0-1 0,3-1 2 16,2 1-4-16,-1-1 2 0,4 0 4 0,0 0-4 0,1-1 2 15,1 0-2-15,-3 0-6 0,3 0 6 16,0 1 0-16,0-1-1 0,0 0 4 16,0 0-5-16,0 0 1 0,0 0-3 0,0 0-7 15,0 0-6-15,0 0-13 0,0 0-11 0,5 0-19 0,-1-1-23 16,6 1-32-16,-1 0-52 0,3 0-68 0,5 0-143 15,-5 0-378-15,-2 0-783 0</inkml:trace>
  <inkml:trace contextRef="#ctx0" brushRef="#br0" timeOffset="631569.7663">24392 12994 17 0,'0'0'480'0,"0"0"-113"0,0 0-21 0,0 0-10 0,0 0-29 0,0 0-17 0,0 0-42 15,0 0-57-15,0 0-47 0,0 0-37 16,0 0-25-16,0 0-20 0,0 0-15 0,0 0-8 16,4 0-7-16,-7 0-3 0,-4 0-2 0,3 0 0 15,-4 0-3-15,-1 0 3 0,4 0 1 0,-3 0-3 16,-2 0 3-16,2 0-6 0,-2 0-3 15,1 0-2-15,-2 1-6 0,2 2 0 0,-1 1-1 0,-2-1 0 16,2 1 2-16,-3 1-1 0,1-1-2 16,-2 2-3-16,2 0 1 0,0 1 1 15,-1-1-1-15,-1 1 4 0,2-1-5 0,-2 0-1 16,0 3 4-16,0-2-5 0,-1 1 5 0,-1 1-1 16,-1-1 0-16,-1 0-1 0,0 2-1 0,0-1 0 15,-2 0-3-15,1 0 4 0,-1 0 0 16,3-4-2-16,1 4 2 0,-2-2-4 0,5 0 1 15,-4 0 2-15,5-1-6 0,0-1 3 16,0 0-1-16,2 1-2 0,0-2 6 0,1 1-4 0,1-1 2 16,0-1 0-16,2 1 0 0,-1-1-2 0,0 0-1 15,3 1 2-15,-3-1-2 0,0 0 4 16,2-1 0-16,-1-1-1 0,2 1 2 0,-3 0-4 16,3 0 1-16,-4-1 3 0,4 1-7 0,-2 0 6 15,3-1-3-15,-2-1-1 0,3 1 5 16,1 1-5-16,-1-2 3 0,1 0 0 0,1 0-1 15,-4 0-1-15,4 0 0 0,0 0 0 0,0 0-2 16,0 0 2-16,0 0 2 0,0 0-5 0,0 0 9 16,0 0-7-16,0 0 2 0,0 0 0 15,0 0-9-15,0 0 8 0,0 0-3 0,0 0-2 16,0 0 5-16,0 0-4 0,0 0 0 0,4 0-2 16,-2-2-3-16,1 1-12 15,4-2-16-15,-3 2-24 0,4 0-45 0,1 0-55 0,1-1-106 16,1-2-317-16,-1 2-610 0,-3-1-77 0</inkml:trace>
  <inkml:trace contextRef="#ctx0" brushRef="#br0" timeOffset="633098.1688">25188 12521 924 0,'0'0'369'15,"0"0"-27"-15,0 0-56 0,0 0-45 0,0 0-25 0,0 0-36 0,0 0-32 0,0 0-26 0,0 0-22 16,0 0-19-16,0 0-15 0,0 0-12 0,0 0-8 16,40-46-9-16,-40 46 0 0,0 0-11 0,0 0-8 15,0 0-3-15,0 0-10 0,0 2 3 0,0 3 2 16,0-1 1-16,-2 2 3 0,-1 2 1 16,0-1 0-16,0 3 2 0,0 1 3 0,-3 0-3 15,2 1 0-15,0 1 0 0,1 1-7 0,2-1 3 16,-1 1 1-16,-1 1-3 15,0-1 4-15,2 0-6 16,-1 2 1-16,0-1-1 0,0 0-4 0,1-1-1 16,-1-1-1-16,2 0 1 0,0-1-3 0,0-2 3 0,3-1 2 15,2 0-4-15,2-1 9 0,0-1-4 0,2 0-1 0,3 0 5 16,2-1-6-16,2-1 3 0,1-4 0 0,2 1-1 16,2 0 3-16,-1-2-1 0,1 0 0 15,0 0-1-15,-1-3-1 0,0-1-1 0,-1-1-1 16,-1-2 2-16,0 0-6 0,-1-2 7 15,-1 2-1-15,-2-3-2 0,-3 1 7 0,1 1-6 0,-4-5 0 16,2 2 2-16,-2-1-9 16,-2-2 5-16,0 2 0 0,1-2-1 15,-3 1 7-15,-1 0-5 0,1 2 0 0,-2 1-2 0,-1-1-1 16,2 4 0-16,-1-1-2 0,-1 1 3 0,0 3-7 16,0-1 5-16,-1 2 2 0,1-1-4 0,-1 1 8 0,1 1-5 15,-1 0 0-15,2-1 2 0,-2 2-9 16,1 0 8-16,-1 1 1 0,0-1 0 0,3 1 5 0,-3 0-6 15,0 0-1-15,1 0-2 0,-1 0 1 0,0 0-2 16,0 0-1-16,0 0 2 0,0 3-5 16,0 1 3-16,0 1 3 0,1 1-4 15,-1 1 8-15,0 3-3 0,0-1 0 0,0 3 0 0,0 0-5 16,-1 1 2-16,0 0-1 16,-5 0 2-16,5 2 3 0,0-2-2 0,-2 2 0 15,0 2-2-15,1-2 1 16,0-2 0-16,1 2 0 0,-1-1 2 0,-1 0-5 0,1-2 3 0,-1 2 1 0,1-1-2 15,-2 0 5-15,2-1-4 0,0 3 1 16,-2-2 0-16,2 1-5 0,0 0 4 16,0-3-2-16,0 0 1 0,-1-2 5 15,2 1-4-15,-2-1 2 0,1 1-2 0,-1-2 0 0,1-1 0 0,0 0-1 16,2-1 4-16,0 0-4 0,0-1 1 16,0 1 1-16,0-2-3 0,0 1 4 0,0-2-1 15,0 2 0-15,0 0 0 0,0-2-2 0,0-1 1 16,0 0-2-16,0-1 2 0,0-1 2 15,0 1-2-15,0 1 1 0,0-1-1 0,0-1 1 16,0 0 2-16,0 0-3 0,0 0 2 0,0 0-4 16,0 0 2-16,0 0 0 0,0 0-2 0,0 0 5 15,0 0-1-15,0 0 0 0,0 0 1 0,0 0-4 16,0 0 1-16,0 0-1 0,0 0 1 0,0 0 2 16,0 0-1-16,0 0 2 0,0 0-4 15,0 0 1-15,0 0 0 0,0 0-1 16,0 0 2-16,0 0-3 0,0 0-1 0,0 0-3 0,0 0-1 15,0 0 1-15,0 0-5 0,0-1-3 32,0 1-5-32,0 0-9 0,0-2-9 0,0 0-15 0,6-1-19 0,0-1-35 0,-1-1-57 15,2 0-88-15,1 0-278 0,0 0-583 0,-4 3-338 16</inkml:trace>
  <inkml:trace contextRef="#ctx0" brushRef="#br0" timeOffset="633759.3108">26484 12727 1213 0,'0'0'460'0,"0"0"-111"0,0 0-71 0,0 0-44 16,0 0-46-16,0 0-31 0,0 0-27 0,0 0-24 16,0 0-21-16,0 0-14 0,0 0-14 0,0 0-8 15,0 0-8-15,0 0-8 0,-40-43 1 0,40 43-6 16,0 0-2-16,0 0-1 0,0 0-7 0,0 0-1 15,0 1-2-15,0 2-1 0,0-1 2 16,0 1 4-16,3 1 4 0,1-1 2 0,4 2 3 16,2-1-4-16,8-1 0 0,5 2-1 0,4-1-5 15,6 1-3-15,0-1-6 0,5 1-6 16,-1-1 3-16,3 0-2 0,-3 0 2 0,1-1 1 16,-6-2-2-16,2 1-2 0,-3-1-2 0,-1 0 3 15,-3 0 1-15,-3 0 0 0,-4-1 2 16,-4 0-2-16,-4 0 3 0,-1 0 1 0,-3 0 2 15,-3-2 4-15,0 1-2 16,-4-2-1-16,2 2-1 0,-2 1-5 0,0-2 3 0,1 1 0 16,-2 0 1-16,2-1 1 0,-2 2-6 0,0-1-2 0,0 0 0 15,0-1 2-15,0 1-3 0,0-1-3 16,0 2 0-16,0-1 0 0,0 1 0 0,0-1 0 16,0 1 0-16,0-1 0 0,0 1 0 15,0 0 0-15,0 0 0 0,0 0 0 0,0 0 0 16,0-1 0-16,0 1 0 0,0 0 0 0,0-1 0 0,-2 1 0 15,2 0 0-15,0-2-12 0,-2 1-9 16,2 1-9-16,0-1-14 0,-1 1-19 16,1 0-13-16,0-1-16 0,0-1-22 0,0 0-28 15,0-1-64-15,5 0-74 0,0 0-159 16,0 0-528-16,0 1-630 16</inkml:trace>
  <inkml:trace contextRef="#ctx0" brushRef="#br0" timeOffset="634422.113">27622 12486 601 0,'0'0'442'0,"0"0"-117"0,0 0-63 0,0 0-17 16,0 0-25-16,0 0-8 0,0 0-26 0,0 0-28 0,0 0-28 15,0 0-18-15,0 0-14 0,0 0-11 16,0 0-5-16,0 0-7 0,81-68-10 0,-81 66-2 16,0 1-9-16,0 0-7 0,0-1-1 0,0 2-18 15,0-1-7-15,-5 1-7 0,1-1-8 16,-2 1 3-16,1 0-1 0,-3 0-1 0,0 0 0 16,-2 2-1-16,-3 1-2 0,0 1 1 15,-1 2 3-15,0 1-2 0,-1 0 1 0,0 2-2 0,0 1-9 16,1 0 10-16,-3 1-2 0,0 2 4 15,1 0 7-15,-3 2-11 0,1 0 1 0,-1 2-2 16,-1 3-5-16,0 0 7 0,0 2 0 0,1 1 1 16,3 1 3-16,0 0-4 0,1 2-3 0,3-3 2 15,0 0 5-15,2-1-7 0,2 0 3 0,3-2-2 16,1 1-9-16,4-1 9 0,0-2 0 16,0 0 3-16,2 0 6 0,7-2-8 15,-2-1-1-15,3-1-1 0,1 0-2 0,1-4 9 0,-2 1-1 16,3-3-1-16,2-2-1 0,1-1 0 15,1-2-1-15,0 0 5 0,-2-3 3 0,4 0-7 0,-3 0 3 16,0-4-2-16,1-1-5 16,-4 0 6-16,0-2 0 0,-2 0 2 0,-3-1 7 0,0 2-9 15,-3-2 2-15,-1 1-1 0,-2 0-1 16,2 0 1-16,-4-3-1 0,0 2-1 0,0-1-6 16,0 1 4-16,-5 1-4 0,0 0 1 0,-2 1 6 15,-2 0-8-15,-4 0 0 0,-2 2-2 0,-1 0-7 16,-1 1 9-16,-3 2 0 15,0 0 1-15,1 1 1 0,-1 0-3 0,3 1-1 0,-1 2 0 16,1 2 2-16,2 0 1 0,1 1 0 0,1 1-1 16,-1-1-4-16,0 2 2 0,3-1 1 0,1 2 1 15,1-3 7-15,4 0-9 0,0 1-2 16,3-2-11-16,2 1-18 16,0-1-10-16,0 0-20 0,5 0-19 0,2-1-19 15,4-2-39-15,2 0-53 0,2 0-71 0,0-2-196 16,-2 0-605-1,-5 0-438-15</inkml:trace>
  <inkml:trace contextRef="#ctx0" brushRef="#br0" timeOffset="635356.0372">27867 12509 303 0,'0'0'463'0,"0"0"-123"0,0 0-36 16,0 0-29-16,0 0-42 0,0 0-10 16,0 0-40-16,0 0-34 0,0 0-32 0,44-117-26 15,-44 108-13-15,0-1-16 0,0 1-6 0,-3 0-2 16,-2 0 0-16,-1 0 1 0,0 0-2 16,-3-1-5-16,0 1-9 0,1-1-5 0,-2 2-5 15,0-1 1-15,-2 0 0 0,0 1-6 0,1 0-2 16,0 1-7-16,-2-1-7 0,-1 3 6 0,1-2-2 15,-1 1 0-15,-3 0 6 0,2 2-10 16,-2-2 0-16,-1 2-1 0,-1-1-5 16,3 2 7-16,-1-2 1 0,-2 2 1 0,4 1 1 0,-1 0 0 15,-2 0-1-15,1 0 0 0,-2 1 5 16,-2 1-6-16,-1 0 1 0,-2 0-1 0,3 1-3 16,-4 3 4-16,-1 0 0 0,2 2 0 0,0-1 6 15,0 5-7-15,-5-1 0 0,2 5 0 0,-3-2-8 16,0 4 5-16,1 0-1 0,1 2-1 0,0 0-4 15,2 2-2-15,2 0 0 0,1 0 0 16,0 1 5-16,2 1 0 0,5-2 0 0,-1 2-2 16,3-2-1-16,4 3 3 0,-1-2 0 0,2 1 0 15,1 2-1-15,0 0-1 0,3 2 0 16,0 1 1-16,0 3 1 0,1-1 0 0,-1 0 0 0,4-2-2 16,-1 1-2-16,2-1 2 15,0-1-2-15,-1-1 3 0,5-2-1 0,1 0 1 0,0 0-1 16,4-1-2-16,-1-1 3 0,4-1-1 0,-1 0 3 15,5-2 1-15,-1 0-3 0,1-2 3 16,0 0-4-16,2-1 0 0,2-3 5 0,-3 1-7 16,3-1 7-16,-1-1-2 0,4-2-1 15,0 0 5-15,3 0-5 0,0-4 3 0,-2 1 1 16,2-2-4-16,1-1 0 0,-1 1-2 16,2-3 1-16,-2 1 1 0,0-2 0 0,2 0-1 15,-2 0 0-15,2-3 0 0,2-1 0 0,-1 0 0 0,1-1 2 16,-3-1-5-16,0-1 6 0,2 0-2 15,0-2-1-15,-2-1 4 16,2-1-2-16,-4-1 0 0,1 1 1 0,-1 0-1 16,-4 0-2-16,-1-1 0 0,1 0 1 0,-1 0-1 0,-1-2 5 0,-1 0-1 15,-1-1-1-15,0-1 3 0,0 1-3 16,-2 0 3-16,-1 1 0 0,1-2-3 16,-3 0-1-16,2 1-1 0,-2-1-4 0,-1 1 6 15,-3 0-3-15,0 0 4 0,-1 0-1 0,3 0-2 16,-3 0 0-16,-3 2-3 0,2 0 3 0,-4 0 0 15,0 1 2-15,0-1-2 0,-1 0-2 0,0 0 3 16,-1 0-4-16,3-1 2 0,-3 0 2 0,0 1-5 16,0 0 3-16,0 0-2 15,-4 0-2-15,0 2 4 16,1-2-3-16,-3 2 2 0,4-1 1 0,-5 0-3 0,3 1 0 0,-4 2-1 0,3 0 0 16,-1-1 1-16,-2 0 2 0,-1 1-1 0,1-1-2 15,-1 1 0 1,-3 2-3-16,1-2 3 0,-2 1 2 0,0 0-5 0,-1 0 3 0,-1 2-5 0,0-2 0 15,-1 1 3-15,-1 1-3 16,2 0 1-16,-2 1-5 0,1 1-5 0,1 0-7 0,-2 2-9 16,2 1-10-16,-4 1-14 0,4 0-17 15,-3 0-29-15,-1 0-43 0,-1 1-78 16,-1 2-199-16,3 1-623 0,8-1-644 0</inkml:trace>
  <inkml:trace contextRef="#ctx0" brushRef="#br0" timeOffset="640905.1486">13084 8503 0 0,'0'0'0'16,"0"0"0"-16,0 0 0 0,0 0 32 15,0 0 278-15,0 0-15 0,0 0-9 16,0 0-10-16,0 0-16 0,0 0-21 16,0 0-27-16,0 0-19 0,-29-44-17 0,29 43-21 0,-1 0-20 0,1 0-25 15,0 1-14-15,0 0-11 0,0 0-6 16,0 0-6-16,0 0-6 0,0 0-10 0,0 0-9 15,0 0-8-15,0 0-10 0,0 0-7 0,0 0-7 16,0 0-8-16,0 0-6 0,0 1-4 16,0 2 0-16,0 4 4 0,0 1 2 0,0 1 5 15,0 3-3-15,0-2 0 0,0 3 2 0,1-2-4 16,0 2 3-16,2 0 1 16,0 2-2-16,0-3 3 0,1 2-6 0,2 0 1 15,-4 0-2-15,4-1-1 16,-3 0 4-16,3 0-1 0,-3-1 2 0,2 1-3 0,1-1-1 15,1 0 1-15,-3-3 1 0,4 0 1 16,0-2 1-16,3-2 3 0,0-1 2 16,2-2 5-16,4-2 4 0,2 0 1 0,2-2 0 15,2-6-6-15,5-2 0 0,-1 0-3 0,4-3-2 16,0-1 1-16,2-3-3 0,0 0-1 0,2-2-1 16,-1 0 0-16,0-1 0 0,-1 3 1 0,-6-1 0 0,1 2 4 15,-5 2-4-15,-2 1-1 0,-2 3-2 0,-2 1 0 16,-6 1 5-16,-5 2 0 0,0 1 2 0,-4 2 0 0,0 0-1 15,-2 2 0-15,0 1-2 16,0 0 1-16,0 0-5 0,0 0-1 0,0 0-4 0,0 0-6 0,0 0-1 16,-2 1 2-16,0 3 1 0,-4 1 3 15,1 1-5-15,-3 2-14 16,2 1-16-16,-2 0-28 0,-5 1-29 0,3 1-42 0,-4 2-71 0,2 1-129 16,1-1-258-16,0-3-447 15,3-3-132-15</inkml:trace>
  <inkml:trace contextRef="#ctx0" brushRef="#br0" timeOffset="641466.5411">13022 8835 1245 0,'0'0'384'0,"0"0"-53"16,0 0-87-16,0 0-44 0,0 0-32 0,0 0-32 16,0 0-30-16,0 0-31 0,0 0-20 0,0 0-17 15,0 0-16-15,0 0-7 0,0 0-1 0,22-17-1 16,-20 24 6-16,2 1 0 0,0 2-6 16,0 1 3-16,0 0-1 0,-2 0-2 0,2 2 4 15,0 1-6-15,-1 0-1 0,1 2 0 16,0 0-1-16,-1 2 2 0,3-2-1 0,-2 3 1 0,5-2 0 15,-3 0-2-15,0-3-3 0,2-2-1 16,0-2 3-16,2-1-2 0,-2-3 5 0,2 0 4 16,5-4 1-16,-1 0 10 0,4-2 1 15,3 0 4-15,3-4 1 0,2-2-8 0,3-3-3 0,1-2-3 16,1-3-3-16,1-2 1 0,4-2-1 0,-3-1 2 16,-1 0-5-16,-1 2 2 0,-2 0-5 15,0 2-1-15,-6 0 5 0,-1 2-4 0,-3 1 5 16,-1 1 0-16,-6 1-5 0,-1 1 4 15,-2 1-2-15,-2 2 2 16,-4 0-2-16,1 1-2 0,0 1-1 16,-3 2 2-16,0 0-2 0,-1 2-2 0,0 0 4 15,0 0-3-15,0 0-3 0,0 0 4 0,0 0-7 0,0 0-3 0,0 0 4 0,0 0-8 16,0 0 3-16,0 0-1 16,0 0-3-16,-1 0 5 0,-1 0-2 0,-2 3 2 15,1 0 2-15,1 2-7 0,-4-1-9 16,3 2-13-16,-4 0-25 0,2 2-37 15,-4 0-68-15,0 1-180 16,0-1-717 0,5-3-640-16</inkml:trace>
  <inkml:trace contextRef="#ctx0" brushRef="#br0" timeOffset="642932.9494">16433 13562 621 0,'0'0'514'0,"0"0"-99"0,0 0-76 16,0 0-58-16,0 0-49 0,0 0-39 0,0 0-37 15,0 0-27-15,0 0-29 0,0 0-18 16,0 0-12-16,0 0-11 0,-109-17-3 0,107 17-3 15,-2 0-5-15,2 0-6 0,2 0-7 0,0 0-9 16,0 0-7-16,0 0-4 0,0 1-4 16,0 0 6-16,2 0 4 0,5 1 12 0,2-1 8 15,4 0 3-15,6 0 2 0,4-1-6 0,7 0-5 0,7 0-5 16,4-2-6-16,2 1-6 0,7-3-1 16,0-1-2-16,1 1-2 0,0 0-4 0,-3-1-1 15,-2 2-1-15,1-1-2 0,-4 2 5 16,-3-1-5-16,-2 1-1 0,-7 0-1 15,-3-1-2-15,-4 1 2 0,-6 1-1 16,-4 0 2-16,-2-1 0 0,-5 2-2 0,-2 0-1 16,-3 0 0-16,-2 0 1 0,0 0 0 0,0 0 2 0,0 0-2 0,0 0-2 15,0 0 0-15,-2 0 0 0,-1 0 0 16,-1 3 2-16,-1-1-2 16,1 1-3-16,-4 0-9 0,3-1-12 15,-4 2-13-15,0-1-22 0,-1 1-29 16,-1-1-40-16,-1 1-62 0,-2-1-89 0,2 1-190 15,2-2-561-15,4 0-593 0</inkml:trace>
  <inkml:trace contextRef="#ctx0" brushRef="#br0" timeOffset="643372.0612">16741 13522 1993 0,'0'0'364'0,"0"0"-40"15,0 0-111-15,0 0-40 0,0 0-35 16,0 0-27-16,0 0-31 0,0 0-34 0,0 0-17 15,0 0 0-15,0 0 6 0,0 0 8 0,0 0 1 0,0 0-5 16,-4 54-5-16,4-37-1 0,0 0-4 16,0 2-4-16,0 4-1 0,0 1-7 0,-3 2-4 15,1 2 1-15,0 3-5 0,-4-2 3 0,2 4-3 16,-3-1-2-16,2 2-1 16,-4-1-2-16,0-2 1 0,1-1-2 0,-2-2 2 15,5-5-1-15,-2-2-3 0,0-3 5 0,3 0-6 0,-3-3 2 16,5-2 2-16,0-3-6 0,1-2 4 0,0-1-2 15,-1-3 0-15,2 0 1 16,0-2 0-16,0 1 1 0,0-2 1 0,0-1-1 0,0 0-2 16,0 0-2-16,0 0 3 0,0 0-1 0,0 0 0 15,0 0-6-15,0-3-14 0,0 0-18 0,4-2-33 16,0-2-46-16,5-3-82 0,-1 1-182 0,0 0-712 16,-4 2-629-16</inkml:trace>
  <inkml:trace contextRef="#ctx0" brushRef="#br0" timeOffset="643809.8381">17422 13726 2288 0,'0'0'219'0,"0"0"7"0,0 0-59 0,0 0-15 0,0 0-16 0,0 0-27 16,0 0-27-16,0 0-23 0,0 0-21 0,0 0-17 16,0 0-8-16,0 0 0 0,0 0 3 0,-7 3 11 15,5 5 4-15,1 3-1 0,-2 0 4 0,0 3-5 16,0 1 1-16,-1 2-4 0,-2 2-9 16,2 2 5-16,-4-1-5 0,0 5 2 0,3 0-1 15,-3 3-4-15,-1-1 0 0,0 1-6 0,0-1 6 16,3-1-10-16,-2-1 0 0,0-1 2 0,4-1-8 15,-2-2 7-15,3-2-1 0,-3-3-4 16,5-3 10-16,-1 0-8 0,1-4 0 0,1 0 3 0,0-3-11 16,-1 1 7-16,1-3-2 0,0-2 2 15,0 0 0-15,0-1 1 0,0-1 1 0,0 0-3 16,0 0 7-16,0 0-7 0,0 0 2 0,0 0 0 16,0 0-15-16,0 0 1 0,0-2-24 15,0-2-25-15,0-1-28 0,0-2-54 0,1-1-77 16,1-3-216-16,-1 3-679 0,-1 3-580 0</inkml:trace>
  <inkml:trace contextRef="#ctx0" brushRef="#br0" timeOffset="644236.7408">17386 13671 1228 0,'0'0'400'0,"0"0"-38"0,0 0-87 0,0 0-40 0,0 0-34 16,0 0-40-16,0 0-29 0,0 0-27 0,0 0-17 16,0 0-10-16,0 0-12 0,0 0-2 0,0 0-8 15,0 0-8-15,-5-48-5 0,5 48-7 0,1 0-5 16,6-1-5-16,0-1-3 0,1 0-5 0,7 0-2 15,-1 1 1-15,4-3-3 0,3 2 2 16,1-2-1-16,5 1-3 0,-2-2 4 0,5 2-8 16,-1 0 0-16,1 0-1 0,-2-1-6 0,-3 2 5 15,2-1-3-15,-5 0 0 0,-2 2 0 0,-5-1-1 16,0 1 2-16,-4 0-3 0,-3-1 3 0,-3 2-4 16,-1 0 2-16,-2 0 0 0,-2 0 0 15,0 0 1-15,0 0-2 0,0 0-2 0,0 0 2 16,-3 0-2-16,-2 3 2 0,-1 0 2 0,0 2-7 15,-2-2-1-15,-2 2-12 0,3 0-18 0,-1 0-22 16,-3 1-34-16,0-1-47 0,0 1-87 16,-2 0-189-16,3-1-630 0,3-3-621 0</inkml:trace>
  <inkml:trace contextRef="#ctx0" brushRef="#br0" timeOffset="644578.6391">17310 13892 1889 0,'0'0'375'0,"0"0"-177"15,0 0-15-15,0 0-35 0,0 0-11 0,0 0-16 16,0 0-15-16,0 0-14 0,0 0-8 0,0 0-8 16,0 0-10-16,0 0-6 0,0 0-12 15,68 31-5-15,-48-31-6 0,1 0-8 0,0-2-1 16,2-1-6-16,-1 1-4 0,3 0-3 0,-3-2-5 15,1 2 0-15,-1-1-4 0,0 0 1 0,-1 1 0 16,-1 0-2-16,-3 1 2 0,1 1-4 0,-6 0 2 16,1 0-3-16,-5 0 0 0,0 0 4 15,-4 0-6-15,1 0 2 0,-3 0 0 0,-2 0-2 16,1 0 3-16,-1 0-2 0,0 0 2 0,0 0 1 16,0 0-4-16,0 0 5 0,0 0-4 0,0 0 2 15,0 0 1-15,0 0-2 0,0 0 1 0,0 0-3 16,0 0 2-16,0 0 1 0,0 0-2 15,0 0 2-15,0 0-6 0,0 0-3 0,0 0-7 16,0 0-14-16,-1-1-14 0,0 1-34 0,0 0-51 16,-1 0-98-16,-1 0-272 0,1 0-691 15,2 0-502-15</inkml:trace>
  <inkml:trace contextRef="#ctx0" brushRef="#br0" timeOffset="645322.3208">18367 13952 1106 0,'0'0'413'0,"0"0"-39"0,0 0-105 0,0 0-33 0,0 0-31 15,0 0-31-15,0 0-33 0,0 0-34 0,0 0-23 16,0 0-15-16,0 0-8 0,0 0-6 16,0 0-2-16,0 0-3 0,-57-5-9 0,54 5 2 15,3 1-6-15,-1-1 2 0,1 2 2 0,0-2-8 16,0 0-3-16,0 1-8 0,0-1-4 15,0 0 0-15,0 1-3 0,0-1 1 16,0 0 1-16,0 1-6 0,0-1 2 0,1 1 2 0,2 0 2 16,1 2 4-16,1-2 0 0,2 2-2 15,1 0-8-15,4 1 5 0,0-1-4 0,6 0 0 16,1 0 4-16,3 1-7 16,3 0 0-16,2-1-3 0,2-1-4 0,0 2 3 15,1-2 0-15,1 1 0 0,1-1 1 0,0 1-5 0,-1-1 0 16,1-1 1-16,-3 0 4 15,-1 2-4-15,-4-2 1 0,-1 1-3 0,-1-1-5 16,-5 1 5-16,-1-2 1 0,-6 0 2 0,-2 0 7 16,-2 0-9-1,-5 0 1-15,0 0-2 0,1 0-3 0,-2 0 8 0,0 0 1 0,0 0-2 0,0 0 1 0,0 0-2 16,0 0-2-16,0 0 2 0,0 0 2 0,-3 0-4 16,2 0 1-16,-2 0-2 0,-1 0-6 15,0 0 6-15,1-2-9 0,1 1-6 16,-1 0-7-16,1 1-27 15,0-1-24-15,1 0-34 0,0 1-69 0,1-1-108 0,0-1-251 0,2 0-624 16,0 1-463-16</inkml:trace>
  <inkml:trace contextRef="#ctx0" brushRef="#br0" timeOffset="645897.2311">19159 13805 2178 0,'0'0'292'0,"0"0"-61"0,0 0-57 0,0 0-23 0,0 0-21 0,0 0-18 0,0 0-20 16,0 0-23-16,0 0-20 0,0 0-9 0,0 0-10 16,0 0 0-16,0 0-1 0,0 0-3 0,21-42 2 15,-9 40-2-15,1 0-2 0,4 2 4 0,2-1-9 16,3 0-3-16,1 0-1 0,5 1-4 0,-1-1 1 15,4 1-1-15,0-2-4 0,2 2-3 16,-2 0 2-16,1-1-1 0,-1 1 1 0,1-1 5 16,-1 0-7-16,-1-1 1 0,-4 2-2 0,-3 0-6 15,-4 0 6-15,-2-1 1 0,-5 1 0 0,-1-1 3 16,-6 0-4-16,-1 1-1 0,-3-2 1 16,-1 2-1-16,0 0 0 0,0 0 2 0,0 0-1 15,0 0-6-15,0 0 3 0,-4 0-2 16,-1 0 1-16,-2 0 0 0,-1 2-19 0,-2-1-19 15,0 1-29-15,-2-2-37 0,2 3-46 0,-4-1-80 16,2 1-182-16,3-1-586 0,3-1-666 16</inkml:trace>
  <inkml:trace contextRef="#ctx0" brushRef="#br0" timeOffset="646015.8338">19446 13764 1561 0,'0'0'568'0,"0"0"-191"16,0 0-131-16,0 0-63 0,0 0-50 15,0 0-31-15,0 0-20 0,0 0-20 0,0 0-13 0,0 0 8 16,0 0 2-16,0 0 2 0,0 0 3 16,-24 66-12-16,24-51-6 0,0 1-5 0,0 2-8 15,0 1 1-15,0 4-5 0,0 0-5 16,0 1-4-16,-3 0-5 0,0 2-5 0,2 1-1 16,-4-1 1-16,1 0-3 0,-1-1 0 0,0-1-3 15,0-2-5-15,-1-1 6 0,2-3 0 0,-1-2 0 16,2-3 2-16,1-2-5 0,-1 0-2 0,1-3 0 15,1-1 1-15,1-1 1 0,0-2 0 16,0-1 1-16,0-1-2 0,0-1 1 0,0-1-3 16,0 1 2-16,0-1 3 0,0 0-5 0,0 0 5 15,0 0-5-15,0 0-2 0,2 0 3 0,-1-2-4 16,2-2-7-16,-1 0-13 0,1-2-18 16,1 0-28-16,0-2-39 0,0 0-66 0,3-2-138 15,-5 4-615-15,2-2-809 0</inkml:trace>
  <inkml:trace contextRef="#ctx0" brushRef="#br0" timeOffset="646552.7832">20015 13923 2133 0,'0'0'181'15,"0"0"-7"-15,0 0-47 0,0 0 5 0,0 0 7 16,0 0-1-16,0 0-27 0,0 0-33 0,0 0-27 16,0 0-18-16,0 0-9 0,0 0-2 15,0 0 5-15,0 0 6 0,15-8 4 0,-15 16 6 16,0 2-3-16,0 2 0 0,0 2-2 0,-5 3-4 15,0-1-3-15,-1 3-5 0,-2 0-1 0,1 2-3 16,-1-1-2-16,1 2-1 0,-2 0-8 16,-1 1 0-16,4-1-5 0,0 0 0 0,-1-2 1 15,4-1-3-15,-1-1 1 0,4-3-1 0,0-1-2 16,0-2 3-16,1 1-1 0,5-4 1 16,1 1 1-16,0-2-2 0,0-1 1 0,5 2-1 15,-1-4 0-15,4 1 2 0,1-3 2 0,3-2-2 16,1-1 0-16,2 0 1 0,0 0-3 15,-1-1 2-15,0-4 1 0,0 1-5 0,-2-1 2 16,-2-1-2-16,0-1-2 0,0 0 3 0,-4 2-1 16,1-4 0-16,-1 3 2 0,-1-2-2 15,-3 0-2-15,-1 2 0 0,2 0 2 0,-4-2-3 16,2 1 2-16,-3 1-1 0,0 1-4 0,0-1-2 16,-1 0-11-16,-2 3-6 15,-1-2-12-15,0 2-25 0,-1-2-24 16,0 0-49-16,0 2-78 0,0-3-208 0,-1 3-701 0,1-1-576 0</inkml:trace>
  <inkml:trace contextRef="#ctx0" brushRef="#br0" timeOffset="646999.7088">19997 13786 2285 0,'0'0'197'0,"0"0"-16"15,0 0-52-15,0 0-5 0,0 0-4 0,0 0-11 0,0 0-23 16,0 0-24-16,0 0-15 0,0 0-3 0,0 0-3 16,0 0 0-16,128-56 1 0,-106 56-8 0,3 2-4 15,1-2-8-15,-1 0-3 0,2 0-1 0,0 0-1 16,-2 0-2-16,3 1-4 0,-5 0-1 15,0-1-2-15,-3 0 1 0,-3 1-1 0,0-1 1 16,-3 0-1-16,-1 0-3 0,-2 0-2 0,-4 0 3 16,-1 0-3-16,-4 0 4 0,0 0 1 15,0 0-3-15,-2 0 1 0,0 0-3 0,0 0 0 16,0 0 3-16,0 0-1 0,0 0 0 0,0 0-1 16,0 0-3-16,0 0-2 0,-4 0-7 15,2 0-8-15,-4 0-18 0,2 0-24 0,-5 2-36 0,3 2-52 16,0 1-77-16,-2 0-164 0,-1-1-551 15,7-1-707-15</inkml:trace>
  <inkml:trace contextRef="#ctx0" brushRef="#br0" timeOffset="647463.5294">19989 14047 173 0,'0'0'567'0,"0"0"-196"16,0 0 1-16,0 0-35 0,0 0-48 0,0 0-61 16,0 0-56-16,0 0-50 0,0 0-27 0,0 0-15 15,0 0-12-15,0 0 6 0,0 0-1 0,0 0-5 16,-5 5-3-16,5-4-9 0,0-1-3 15,0 0-6-15,0 0-5 0,0 0-7 0,0 0-2 16,1 1 3-16,1 0-4 0,5 1 7 0,0-1-5 16,6-1-9-16,-1 1 5 0,5-1-13 0,1 1 0 15,3 0 0-15,3-1-8 16,0 2 1-16,2-1-3 0,-2 0-1 0,3 0 0 0,-3 1-2 16,1-1 1-16,-2 1-1 0,-2-2 3 0,0 2-4 15,-2-2 1-15,-3 0 0 0,-3 0-10 16,-2 2 13-16,-4-2-3 0,-3 0 0 0,-2 0 9 15,0 0-7-15,-2 0 3 0,0 0 0 0,0 0-5 16,0 0 3-16,0 0-1 0,0 0-1 0,0 0 1 16,0 1-1-16,0-1 3 0,0 0-6 15,0 0 7-15,0 0-9 0,0 0 0 0,0 0 2 16,0 0-8-16,0 0 9 0,0 0-3 0,0 0-2 16,0 0 8-16,0 0-13 0,0 0-13 0,0 0-19 15,0 0-42-15,0 1-52 0,0 1-108 16,-2-1-338-16,1 2-650 0,1-3-279 0</inkml:trace>
  <inkml:trace contextRef="#ctx0" brushRef="#br0" timeOffset="648481.2002">20966 14126 1926 0,'0'0'257'0,"0"0"-2"0,0 0-61 0,0 0-23 16,0 0-26-16,0 0-30 0,0 0-22 0,0 0-22 0,0 0-10 0,0 0-7 0,0 0-5 16,-59-18-9-16,59 18-10 0,0 0-4 0,0 0-11 15,0 0-2-15,0 0-1 0,0 0-8 16,0 0 7-16,0 1 1 0,2 1 7 0,0 0 15 15,6-1 1-15,1 0 6 0,2 0-3 16,4-1-5-16,4 0-4 0,8 0-6 0,2-2-2 16,4-1-7-1,3-2-1-15,3 0-3 0,0 1-5 0,0-1 6 0,0 0-6 16,-3 2 1-16,-1 1 1 0,-1-2-9 0,-5 2 7 0,-1-1-5 16,-6 1 0-16,-2 0 3 15,-7 1-4-15,2-1 4 0,-8 2-1 16,-1-1 0-16,-5 1-1 0,0 0 0 0,-1 0 3 0,0 0-6 0,0 0 7 0,0 0-3 15,0 0-3-15,0 0 10 0,0 0-10 16,0 0 2-16,0 0-2 0,0 0-12 0,0 0-5 16,-1 0-19-16,0 0-26 0,0 0-28 0,0-1-52 15,-2 1-69-15,-1-1-145 0,2 1-521 16,1-2-788-16</inkml:trace>
  <inkml:trace contextRef="#ctx0" brushRef="#br0" timeOffset="649130.0361">21257 13869 2016 0,'0'0'455'0,"0"0"-188"0,0 0-66 0,0 0-38 0,0 0-36 0,0 0-25 16,0 0-26-16,0 0-26 0,0 0-19 15,0 0-9-15,0 0-2 0,0 0 4 0,0 0 4 0,-2 17 7 16,4-5-4-16,3 1 1 0,-3 2 0 15,0 2-5-15,0 1-3 0,0 1-2 0,-2 1-3 16,0 1-4-16,0 2-3 0,0 1-2 0,0-1-3 16,-2 2 1-16,0-1 0 0,0 1-1 0,0-1 0 15,-1-2-4-15,0-4 2 0,2-1-2 0,0-2-1 16,0-1 4-16,0-2-6 0,-1-2 2 0,2-1 0 16,-1-2-2-16,1-1 3 0,0-2-1 15,0 1 1-15,0-1-2 0,0 0-1 16,0-3 4-16,0 1-6 0,0-2 6 0,0 0-3 0,0 0-2 15,0 1 4-15,0-1-5 0,0 0 3 16,0 0 2-16,0 0-3 0,0 0 4 0,0 0-6 16,0 0-4-16,0 0-5 0,0 0-9 0,0-1-9 15,0-2-18-15,0 3-26 0,0-4-42 0,0 1-78 16,4-1-163-16,-2 0-674 0,0 1-683 0</inkml:trace>
  <inkml:trace contextRef="#ctx0" brushRef="#br0" timeOffset="650295.887">22420 13819 0 0,'0'0'69'0,"0"0"299"0,0 0-23 0,0 0-30 15,0 0-24-15,0 0-29 0,0 0-44 0,0 0-37 16,0 0-22-16,0 0-20 0,0 0-12 15,0 0-9-15,0 0-18 0,0 0-9 0,-4-33-13 16,2 30-11-16,0-1-4 0,-2 2-8 0,-1 0-8 16,1-1-6-16,-2 1-4 0,0 1-5 15,0-2-1-15,-3 2 2 0,-1 0-8 0,1 1-1 16,0 0-6-16,-2 0-8 0,1 0 4 0,-2 2-2 16,1 3 1-16,-1 1 3 0,-4 2-6 0,2 0-1 15,-4 2 2-15,1 2-2 0,1 0 2 16,-1 4 2-16,-2-1 2 0,1 4-4 0,2 1 4 15,-3 1-1-15,1-1 2 0,3 1 3 16,-2 2-7-16,3-2 0 0,0 1-5 16,3-1-1-16,3 1 3 0,1-3-1 15,0 2 1-15,3-2 4 0,0 0-7 16,4 0 1-16,0 0 0 0,0-2 0 0,8 0 1 0,0-3 1 0,2-1-2 0,3 0-3 16,5-2 6-16,1 0-4 0,0-1 4 15,2 0-1-15,0-4-3 0,-4 0 0 16,0-2-2-16,0 0-2 0,-3-1 3 0,1 0 1 0,-2-2-2 15,-2 0 1-15,1 0-3 16,-3 0 0-16,1 1 1 0,-2-2 1 0,-1 1-2 0,-1-1 0 16,0 0 1-16,-3 0-5 0,3 0 5 0,-4 0-2 15,0 0 2-15,-2 0 5 0,0 0-6 16,0 0 2-16,0 0-3 0,0 0-3 0,0 0 5 0,0 0 1 16,0-1-4-16,0 1-6 0,0-2-12 15,0 1-18-15,0-1-22 0,0 0-33 16,0-2-53-16,0-1-88 0,0 1-233 0,0-1-636 0,0 3-547 15</inkml:trace>
  <inkml:trace contextRef="#ctx0" brushRef="#br0" timeOffset="650949.6051">22799 14122 2212 0,'0'0'283'0,"0"0"-76"0,0 0-48 16,0 0-39-16,0 0-22 0,0 0-15 16,0 0-19-16,0 0-19 0,0 0-5 0,0 0-6 0,0 0 4 15,0 0 1-15,0 0-4 0,0 0 2 0,-91 84-5 16,82-70 1-16,3 2-3 0,-2-1-1 16,-1 0-4-16,1 1-7 0,3 0 1 0,-1 1-4 15,-3 0-1-15,7-1 0 0,-1 1-5 16,2-2-2-16,-2 0-2 0,3-1-5 0,0-1 4 15,0-1 0-15,4-1 3 0,-1-1-1 16,4-1 0-16,-2-2-3 0,4-1 1 0,0 0 4 0,2-1-2 16,-1-2 3-16,1-1-2 0,5-1-3 15,-3-1 2-15,1 0-3 0,3 0 1 0,1 0 1 16,0-1-6-16,-1-3 3 0,3 1-3 0,-1-2-3 16,0 1 0-16,-2 0-10 0,-2 0-8 0,1-1-14 15,-1 0-11-15,-3-1-14 0,3 1-16 0,-3 0-18 16,0-1-31-16,-2 0-40 0,0-2-74 0,0 1-147 15,-4 2-425-15,-3 1-611 0</inkml:trace>
  <inkml:trace contextRef="#ctx0" brushRef="#br0" timeOffset="651542.8066">22886 13996 264 0,'0'0'848'0,"0"0"-446"0,0 0-73 0,0 0-43 0,0 0-54 0,0 0-38 15,0 0-35-15,0 0-34 0,0 0-31 16,0 0-16-16,0 0-12 0,0 0-2 0,0 0-4 15,-26-46-4-15,28 43-3 0,5 2-8 0,-4-1-3 0,5-1-3 16,0 1-4-16,1-1-4 0,2-1-4 16,0 2-4-16,2-1-5 0,4 0-4 0,2 1-4 15,0-1-2-15,2 2 1 0,0-2-4 0,-1 2 1 16,2-2 2-16,-1 2-7 16,-2 0 4-16,1 0-2 0,-4 0-3 0,0-1 5 0,-3 1-1 15,-3 0 1-15,0 0 1 0,-2 0-1 0,-3 0 0 16,1-1-1-16,-5 2 5 0,0 0-4 15,0 0 4-15,-1-1 1 0,1 0-5 0,-1 1 5 16,0 0-6-16,0 0 1 0,0 0 0 16,0 0-5-16,0 0 4 0,0 0-6 0,0 0 0 0,0 0 3 15,0 0-3-15,0 0 3 0,0 0-4 0,0 0-3 16,0 0-5-16,0 0-5 0,-1 0-7 0,0 2-11 16,-1 3-12-16,0 0-23 0,-3 0-25 15,1 0-35-15,-2 0-62 0,3 1-115 0,-4-1-244 16,4 0-501-16,0-3-155 0</inkml:trace>
  <inkml:trace contextRef="#ctx0" brushRef="#br0" timeOffset="652058.9036">22825 14140 0 0,'0'0'0'0,"0"0"0"0,0 0 0 16,0 0 0-16,0 0 139 0,0 0 92 0,0 0-23 15,0 0-17-15,0 0-16 0,0 0-11 16,0 0-9-16,0 0-10 0,0 0-12 15,0 0 2-15,-30 0 1 0,25 1 5 0,4 1 9 0,-1-2-7 16,1 1-9-16,0-1-17 0,-2 1-19 16,2-1-18-16,1 1-15 0,-1 0-9 15,1-1-7-15,-1 1 1 0,0 1 1 0,0-1-6 0,1-1 6 16,-1 1-10-16,0 1-1 0,1-1 0 16,-4 1-11-16,4-2 2 0,0 1-5 0,0-1-1 15,0 0-2-15,0 0-2 0,0 0-2 0,0 1 2 16,4-1 4-16,0 1 4 0,2 2 1 0,1-1 1 15,5 1-11-15,2-3 5 0,0 2-6 0,5-1-3 16,2-1 8-16,-1 2-17 16,1-1 2-16,0 0-2 0,2 0-8 0,-1 0 9 15,-1-1-4-15,-2 0 0 0,-3 0 3 0,2 0-5 0,-6 0 2 16,-1 0-4-16,-1 2 4 0,-2-2-3 0,-2 0 1 16,-3 0 3-16,-2 1-7 0,0-1 7 0,0 0-2 15,-1 0-1-15,0 0 7 0,0 0-7 16,0 0 3-16,0 0 0 0,0 0-9 0,0 0 4 15,0 0-1-15,0 0 0 0,0 0 1 16,0 0 2-16,-1 0-1 0,0 0-1 0,-1 0 4 0,0 0-7 16,-3 2-3-16,2-2-9 0,-3 1-25 15,4-1-18-15,-6 1-45 0,5-1-78 0,-4 0-158 16,4 2-681-16,1-2-662 0</inkml:trace>
  <inkml:trace contextRef="#ctx0" brushRef="#br0" timeOffset="653920.2859">23915 14026 0 0,'0'0'185'0,"0"0"115"0,0 0-2 15,0 0 4-15,0 0-25 0,0 0-34 16,0 0-45-16,0 0-43 0,0 0-32 0,0 0-15 16,0 0-7-16,0 0-3 0,0 0 4 0,0 0-3 15,-2-5-9-15,2 5-14 0,0 0-14 0,0 0-8 16,0 0-3-16,0 0-2 0,0 0 2 15,0 0-1-15,0 0-5 0,0 0 0 0,0 0-10 16,0 0-2-16,0 0-1 0,0 0-4 0,0 0-4 16,0 0-3-16,0 0-5 0,0 0-8 0,0 0 4 15,0 0-3-15,0 0-1 0,0 0 1 16,0 0-5-16,0 0-2 0,0 0-2 0,0 0 6 16,0 0-6-16,0 0 1 0,0 0 0 0,2 0-5 15,0 2 7-15,0 0 3 0,6-1 2 0,-1 2 8 16,3-2-5-16,2 3 3 0,0 0-1 15,5-1-6-15,0 1 9 0,6 1-1 0,0-2-2 16,0 2 2-16,3 0-7 0,-1 0-1 0,4 2-1 16,1 0 4-16,1 0-6 0,0 0 0 0,2 0 0 15,0 2-10-15,-2-1 11 0,-1 0 1 16,0-2 1-16,0 3 9 0,-3-2-12 0,2 1-2 16,0-1-2-16,-5 1-5 15,2-2 7-15,-4 1 1 0,-2-3 0 16,-2 1 0-16,-5-2-2 0,-2 0-1 0,-2-1-1 0,-2 1 3 15,-4-2-1-15,-2 0 0 0,-1 0-1 0,0-1-5 0,0 0 6 16,0 0 0-16,0 0 1 16,0 0 5-16,0 0-6 0,-2 0 2 0,-2 0 0 15,0 2-4-15,1-1 6 0,-4-1 0 0,3 0-2 0,-2 1-1 16,2-1 1-16,-3 0-3 0,-2 0 3 0,1 1 4 16,-1 0-7-16,-2 0 2 0,-1 1-3 15,1-1-2-15,-3 0 4 0,-1 1 0 16,0 1 2-16,-2-1 3 0,1 1-6 0,-2 0 0 0,-1 0-2 15,0 2 0-15,0-1 3 0,1 1-2 16,2 0-1-16,-2 0-4 0,-2 1 3 16,1-1 1-16,-2 1 2 0,0 1 5 15,1 0-4-15,-1 0 0 0,-2 0-1 0,1 1-7 0,-4-1 9 16,1-1-3-16,-3 2 4 16,0-1 6-16,-1-1-10 0,3 0 2 15,0 1-3-15,2-1 0 0,-1-1 2 0,6 0 2 16,3 0 0-16,-1-2-2 0,6 1 1 0,1-1-2 15,-1 0 1-15,5-1 6 0,2 0-7 16,0 0 2-16,0-1-3 0,3 0-4 0,1 0 8 0,-1-1-2 0,1 0 2 0,0 0 1 0,0 0-6 16,0 0 2-16,0 0 0 15,0 0-2-15,0 0 3 0,0 0-2 0,0 0-9 16,1-1-16-16,4 0-17 0,-1 0-26 16,3 1-29-16,2-2-37 0,3 2-68 15,1-1-110-15,4 1-238 0,-5-1-477 16,-4 1-156-16</inkml:trace>
  <inkml:trace contextRef="#ctx0" brushRef="#br0" timeOffset="654684.9884">24903 14433 555 0,'0'0'538'0,"0"0"-106"0,0 0-77 0,0 0-47 0,0 0-56 0,0 0-54 0,0 0-53 16,0 0-34-16,0 0-25 0,0 0-18 0,0 0-6 16,0 0-14-16,0 0-2 0,-29-17-3 0,22 17-3 15,-2 0-1-15,0 0-5 0,-1 0-4 16,-2 0-7-16,0 0-3 0,-1 0-2 0,1 0-1 15,-4 3 2-15,2 0-5 0,-5 1 2 0,4-1-4 0,-4 4-4 16,0-2 4-16,0 2-2 0,-2 0 2 16,1 1 0-16,-1 0-3 15,-1 1 0-15,0 1-2 0,-4 2 0 0,3 0 2 0,-4-1 0 16,4 0-3-16,-2 1-3 0,1-2 3 0,2 2-4 16,-1-1 5-16,1-2 3 0,-2 2-5 0,3-1 5 15,1 0-3-15,0 0-1 0,1-2 3 0,5 0-2 16,-4-1 1-16,4 0-1 0,-2-2 1 15,5 1-5-15,-1-1 0 0,2 0 3 0,1-1-7 0,0 0 6 16,3-2-2-16,0 0-4 0,-1-1 6 16,4 1-4-16,0-1 1 0,-2-1 3 0,2 2-9 15,0-2 7-15,-1 1-3 0,2-1 1 0,0 1 3 16,-3-1 0-16,3 0 0 0,0 0-1 0,0 0 1 16,-2 0-3-16,2 0-2 0,-1 0 5 15,1 0-5-15,-2-1 3 0,3 0 1 0,0-1-6 16,0-1 7-16,0 2-8 0,1-2-5 0,0 1-8 15,0-3-20-15,0 0-15 0,2 1-22 0,5-2-34 16,2-1-60-16,-2 1-138 0,1 0-463 16,-2 3-529-16</inkml:trace>
  <inkml:trace contextRef="#ctx0" brushRef="#br0" timeOffset="655465.7107">25777 14073 1695 0,'0'0'357'0,"0"0"-36"16,0 0-82-16,0 0-48 0,0 0-44 0,0 0-31 15,0 0-34-15,0 0-25 0,0 0-20 0,0 0-6 16,0 0-1-16,0 0 7 0,0 0 6 0,0 0-3 15,8 30 7-15,-7-15-7 0,-1 0-4 16,0 3 1-16,-1 0-11 0,1 2 4 0,0-2-6 0,0 2-2 16,0-2-3-16,-1 1-2 0,0 0-3 0,0 1 1 15,-1 2-3-15,1-2 1 0,1 3-2 16,-2-2 0-16,2 1-2 0,0-1 2 0,0 0-2 16,-1 0-2-16,1-1 7 0,0 0-11 0,0-2 3 15,0-2 1-15,0 1-9 0,0-1 5 16,0-6-3-16,0 3 1 0,-1-3 7 0,0-1-4 15,1-1 1-15,-1 0-3 0,1-2-2 0,0-1-1 16,0 0 0-16,0-3 3 0,0 2-5 16,0-2 6-16,-1-1 0 0,1 1-4 0,0 1 8 15,0-2-7-15,0 0 1 0,-2 1 4 0,2 0-11 16,0-1 8-16,-1-1-2 0,1 0-3 16,0 0 7-16,0 0-5 0,0 0 3 0,0 0-5 15,0 0 1-15,0 0-5 0,0 0-1 0,0 0 1 16,0 0-9-16,0 0 3 0,0 0-5 0,0 0-13 15,0 0-1-15,0-3-7 0,-2 2-10 16,2-2-14-16,-1-1-28 0,1-2-33 0,0-2-47 16,0 0-78-16,0-3-171 0,0 2-597 0,0 2-520 0</inkml:trace>
  <inkml:trace contextRef="#ctx0" brushRef="#br0" timeOffset="656208.5309">25817 13968 1256 0,'0'0'360'0,"0"0"13"0,0 0-73 0,0 0-55 16,0 0-56-16,0 0-48 0,0 0-44 0,0 0-32 15,0 0-24-15,0 0-21 0,0 0-3 0,0 0 4 16,0 0-4-16,0 0 12 0,-40 24 0 16,30-10-1-16,-4 1 9 0,-3 3-9 0,0 1 4 15,-1-1 0-15,-4 3-6 0,1 0 0 0,-1-1-7 16,0 1-1-16,0 0-5 0,0-3-1 15,2 2-2-15,0-4-4 0,2-3 4 0,1 0-4 16,3-3 1-16,2 0 0 16,3-2-6-16,0-2 5 0,6-3-3 0,-1 0-1 0,3-2 4 0,-1 0-8 15,2 0 5-15,0 2-2 0,0-1-4 16,0 1 6-16,0-2-3 0,0 0 3 0,0 0 1 16,3 1-2-16,2 1 1 0,1 0 0 0,1 0 5 15,3-1 2-15,6 1 1 0,-2-1 4 0,4 0-7 16,1 0 6-16,2-2-3 0,2 1-2 15,0-1 6-15,4 2-8 0,0-1 4 0,1 1-4 0,3-1-1 16,-1 0 1-16,1-1-3 0,1 1 4 16,-3-1-2-16,0 0 2 0,-1 0-2 0,-1 0-2 15,-4 0 6-15,-3 0-4 0,-1 0 1 16,-4 2 1-16,-1-1-6 0,-4-1 3 0,-4 0 1 16,0 0-2-16,-3 0 5 0,-3 0-3 0,2 0 2 15,-2 0-1-15,0 0 0 0,0 0-1 16,0 0-1-16,0 0 0 0,0 0-5 0,0 0 6 0,0 0-2 15,0 0-3-15,0 0 7 0,0 0-6 16,0 0 3-16,0 0-1 0,0 0-2 0,0 0 0 16,0 0-2-16,0 0 2 0,0 0-1 15,0 0-2-15,0 0 3 0,0 0-3 0,0 0 2 16,0 0 0-16,0 0 0 0,0 0 0 16,0 0-2-16,0 0 2 0,0 0-1 0,0 0-1 0,0 0 4 15,0 0-3-15,0 0 0 16,0 0-2-16,0 0-11 0,0 0-4 0,0 0-14 0,0 0-19 15,0-3-25-15,0 2-46 0,0-1-93 0,1-1-203 16,2 0-677-16,-1 0-613 16</inkml:trace>
  <inkml:trace contextRef="#ctx0" brushRef="#br0" timeOffset="656852.0647">26453 14202 1481 0,'0'0'353'0,"0"0"-38"0,0 0-65 0,0 0-27 15,0 0-46-15,0 0-44 0,0 0-36 16,0 0-24-16,0 0-20 0,0 0-9 0,0 0-2 16,0 0 1-16,0 0 1 0,0 0 1 0,-33 0-1 15,33 3-1-15,0-2-3 0,0 0-2 0,2 1 5 16,1 2 1-16,2-1 3 0,3 0 0 16,4 0-7-16,3 0-5 0,4-1-6 0,3 0-3 15,1-1-8-15,2 2-1 0,2-2-6 0,1 1-5 16,0-2 3-16,2 0-2 0,-2 0 2 0,1 0 3 15,-2 0-7-15,-3 0 2 0,0 0-2 16,-4 0 0-16,-4 0 3 0,-1 1 1 0,-4-2-2 16,-3 1-1-16,-1 0 1 0,-6 0-3 0,0-2 4 15,1 2 3-15,-2-1-4 0,0 1 1 16,0 0-4-16,0 0-8 0,0 0 9 0,0 0-3 16,0 0 5-16,0 0 1 0,0 0-7 0,0 0 0 15,0 0-3-15,0 0 2 0,0 0 2 0,0 0 0 16,0 0 1-16,0 0-5 15,-2 0 0-15,2 0-1 0,-1 0 1 16,0 0 4-16,-2 0-13 0,-1 0-6 0,0 0-15 0,-1 0-22 0,0 0-11 16,1 0-29-16,0 0-36 0,0 0-67 15,0 0-130-15,1 0-378 0,2 0-598 16</inkml:trace>
  <inkml:trace contextRef="#ctx0" brushRef="#br0" timeOffset="657472.078">27139 13972 1832 0,'0'0'486'0,"0"0"-253"16,0 0-34-16,0 0-14 0,0 0-35 15,0 0-29-15,0 0-33 0,0 0-20 0,0 0-20 16,0 0-12-16,0 0-10 0,0 0 0 15,0 0-3-15,-38-22 1 0,38 22 5 0,0 0-10 0,0 0 0 16,0 0-7-16,0 0-8 0,0 0 11 16,3 1 1-16,2 0 5 0,1 1 5 0,4 1-3 15,3-2-5-15,3 0-1 0,2 3 3 0,4-2-7 16,2 2 1-16,2 0-6 0,2 0-11 16,-2-1 7-16,2 3-1 0,-1-3 1 0,3 1 8 0,-3 0-8 15,1 0 0-15,-1 1 0 0,-5-2-6 16,-3 1 7-16,0-1 1 0,-7 0-1 0,-2-1 3 15,-1 1-6-15,-4-1 0 0,-3-1-1 0,0 1 5 16,-2-1-4-16,0 1 0 0,0 2 1 16,0 1-6-16,0 4 8 0,-4-1 0 0,-1 2 2 0,0 0 9 15,-2 3-10-15,-1-1 0 16,-2 3-3-16,0-1-7 0,0 2 10 0,-1 4-2 0,0-4 1 16,-3 3 1-16,-1 1-3 0,1 0-1 15,-1 1 1-15,-1-2 5 0,-1 0-5 0,2 1 2 0,-1 0-1 16,2-1-12-16,1 0 14 0,0 1-4 15,3-4 4-15,-2 4 9 0,-1-5-14 16,2 2 1-16,-2-2-3 0,2 0-4 0,2-2 7 16,-1 0 0-16,4-1-4 0,0-4 2 15,1 0-3-15,1-1-1 16,2-1 6-16,-2-1 1 16,3-2-3-16,0 0 1 0,1-2-2 0,0-1-3 0,0 0 6 0,0 0-2 0,0 0 0 0,0 0 2 15,0 0-3-15,0 0-1 0,0 0 0 0,0 0-6 16,1-4-10-16,4 1-11 0,-3-3-18 15,3-1-20-15,0 0-25 0,1-2-49 16,1 0-65 0,0-2-151-16,-2 4-528 0,-1 1-651 0</inkml:trace>
  <inkml:trace contextRef="#ctx0" brushRef="#br0" timeOffset="657903.9521">27104 14287 1748 0,'0'0'582'0,"0"0"-285"0,0 0-70 0,0 0-22 0,0 0-49 0,0 0-38 15,0 0-35-15,0 0-22 0,0 0-16 0,0 0-14 16,0 0-2-16,0 0-1 0,0 0 0 0,0 0 11 16,36-18 0-16,-16 20 1 0,2 1-1 15,1 0-9-15,2 0-5 0,0 0-2 0,1 0-2 16,-2-1-5-16,2 0 1 0,-2-1-5 0,3 1-6 15,-5-1 6-15,0 0-4 0,-3-1 4 0,0 1 2 16,-4-1-6-16,0 1-1 0,-4-1-3 16,-2 1 0-16,-1-1 2 0,-3 0-1 0,-1 0 1 0,-1 0-1 15,-2 0-1-15,-1 0-3 0,1 0 1 16,-1 0 2-16,0 2-2 0,0-2 2 0,0 0 0 16,0 0-4-16,0 0 3 0,0 0 1 0,0 0 2 15,0 0 1-15,0 0-3 0,0 0 0 16,0 0-3-16,-1 0-1 0,1 0 0 0,-1 0-1 15,-2-2-9-15,2-1-10 0,-3 1-15 0,3-2-19 16,-3 2-19-16,-1-1-27 0,3 1-52 0,-1 0-73 16,1-3-167-16,0 3-652 0,2-1-672 0</inkml:trace>
  <inkml:trace contextRef="#ctx0" brushRef="#br0" timeOffset="658872.1214">27796 13923 1542 0,'0'0'518'0,"0"0"-234"0,0 0-67 0,0 0-36 16,0 0-38-16,0 0-18 0,0 0-26 0,0 0-20 0,0 0-22 16,-6-126-13-16,5 116-4 0,-2 1-4 15,-2-3-2-15,2 2 3 0,-3 0-6 0,0 0-4 0,-1 1-2 16,-2 1-5-16,0-1 1 0,-2 1-2 15,0 0-2-15,-3 1-3 0,-2 0-3 16,1 1-2-16,-3 1-2 0,0 0 3 0,1 0-3 0,-2 1-2 16,3-1 1-16,-3 2-5 0,3 1 5 0,-1-1-2 15,-2 2 1-15,1 1 1 0,1 0-3 16,-1 0 0-16,0 0-3 0,0 1 2 0,1 3-1 16,1 0 3-16,0-2-2 0,1 4-4 15,2-1 4-15,1 2 1 0,-2 0 1 0,2 1 4 0,-3 2-6 16,0 0 0-16,-3 1-1 0,3 0-3 15,-2 2 6-15,-2-1 0 0,2 1 1 0,-2 1 2 16,3 0-6-16,-1 0 1 0,2-2 0 0,-2 2 0 16,4 0 1-16,-2-2 1 0,1 1-1 0,3 1-1 15,-3 0 1-15,4 0-2 0,-1-1 1 16,0 1 2-16,2 2-6 0,-1-1 2 0,1 0-1 16,2 1 2-16,-2-1 1 0,2 1 1 0,2 1 0 15,-2-2-2-15,4 1 1 0,-2 0-2 0,1 1 1 16,-2 1 2-16,1 0-1 0,2 0 1 15,0 0-1-15,0-3 1 0,2 2 2 0,-2 0-3 16,2-3 3-16,-1 1-5 0,2 0 2 0,0 0 1 16,0-1-1-16,0 0 0 0,2 2 1 15,2-2 1-15,0 1 1 0,-1-1-1 0,1 0 2 16,2 0-3-16,0-1 0 0,1 0 3 0,0 1-5 0,0-1 5 16,0-1-4-16,0 1-2 15,0-1 5-15,1 2-4 0,1-3 4 0,0 1-3 0,1-1 0 16,1-1-2-16,-4 1-2 0,3-1 6 15,1-1-4-15,1 0 4 0,-2-1 1 0,2 1-3 16,1-2 6-16,-1 1-5 0,2-1 4 16,1 0 1-16,1-3-8 0,0 0 6 15,2 0-4-15,-1-2 3 0,2 0 8 0,1 0-7 0,-3-1 3 16,4-1-5-16,-1 0-5 0,-1 0 0 0,1 0 0 16,1 0 4-16,-2 0-2 15,2-3 3-15,0 1 2 0,-2 0-6 0,-1-2 12 0,0 1-8 16,2 0 0-16,-2-3 4 15,-2 0-10-15,2-1 8 0,-2 0-3 16,1-1 0-16,1-1 3 0,1 1-2 0,-2-2 3 0,0-1-1 16,1 1 3-16,1-2-3 0,-2 1-1 0,-1 0 3 15,2-2-6-15,-3-1 3 0,2-1-2 0,-2 0-2 0,0 0 6 16,-3 1-3-16,3-1 0 0,-2 1 5 16,0-2-7-16,-1 0 1 0,-1 2-3 0,0-3 0 15,-1 2 0-15,-1-1 0 16,-2 1 0-16,1-1 0 0,-2 0 0 15,-1-2 0-15,-1 3 0 0,1-2 0 0,-3-1 0 0,2 0 0 16,-3-1 0-16,0-1 0 0,-1 2 0 0,0 0 0 16,0 1 0-16,-1-1 0 0,-2 5 0 0,0-3 0 0,-5 2 0 15,2 1 0-15,-1-1 0 0,-2 0 0 0,-2 0 0 16,0-1 0-16,-3 1 0 0,-1-2 0 16,-1 3 0-16,2-1 0 0,-6 0 0 0,3 0 0 15,-2 1 0-15,0-1 0 0,0 3 0 16,-3 0 0-16,1-1 0 0,-1 1 0 15,0-1 0-15,4 2 0 0,-1 1 0 0,1-1 0 0,0 3 0 0,2 0 0 16,1 3 0-16,1-2 0 0,0 1 0 0,-2 2-18 16,-1 1-27-16,-2-1-12 0,-2 3-26 15,0 0-41-15,-3 0-94 0,-1-2-291 16,6 2-675-16,6-1-576 0</inkml:trace>
  <inkml:trace contextRef="#ctx0" brushRef="#br0" timeOffset="701417.3879">7555 5320 0 0,'0'0'0'0,"0"0"0"0,0 0 0 0,0 0 0 0,0 0 0 0,0 0 0 15,0 0 0-15,0 0 0 0,0 0 0 16,0 0 0-16,0 0 0 0,0 0 0 15,10-23 0-15,-10 21 0 0,-1-1 0 0,1 3 0 16,0-1 0-16,0 1 0 0,0 0 0 0,0 0 0 16,0 0 0-16,0 0 0 0,0 0 0 0,0 0 0 15,0 0 0-15,0 0 0 0,0 0 0 0,0 0 0 16,0 0 0-16,0 0 0 0,0 0 0 0,0 0 0 16,0 0 0-16,0 0 0 0,0 0 0 15,0 0 0-15,0 0 0 0,0 0 0 0,0 0 0 16,0 0 0-16,0 0 0 0,0 0 86 0,0 0 161 15,0 0-264-15,0 0 14 0,0 0-56 0,0 0 0 16,0 0 2-16,0 0 5 0,0 0 11 0,0 0-4 16,0 0 45-16,0 0 0 0,0 0 0 0,0 0 0 15,0 0 0-15,0 0 0 0,0 2 0 16,0 0 0-16,0 0 0 0,0 0 0 0,0-1 0 16,0 2 0-16,0-2 0 0,0 1 0 0,0-1 0 15,0 2 0-15,0-2 0 0,1 1 0 16,-1 0 0-16,1-1 0 0,-1 1 0 0,1 0 0 15,1-2 0-15,1 2 0 0,-2 0 0 0,0-1 0 16,0 2 1-16,0-1 12 0,-1 0 2 0,1 1-1 16,0 0-3-16,1 0 3 0,1 0 4 15,-2 1 0-15,1 0-3 0,0-1-13 0,4 2-19 16,-3 0-32-16,3 1-6 0,-2-2 55 0,4 0 0 16,2 2 0-16,-1 0 0 15,-4-1 0 1,1-2 0-16</inkml:trace>
  <inkml:trace contextRef="#ctx0" brushRef="#br0" timeOffset="706069.5815">8435 5648 85 0,'0'0'554'0,"0"0"-139"0,0 0-66 0,0 0-15 0,0 0-29 0,0 0-41 0,0 0-58 0,0 0-55 0,0 0-41 16,0 0-30-16,0 0-25 0,-8-10-18 0,8 10-14 15,0 1-10-15,0 1-3 0,0 0-3 16,-1 4 4-16,1 2 2 0,-1 0 2 16,1 2 2-16,0 1 1 0,0 0 3 0,0 0 3 0,1 1-2 15,-1-3 0-15,2 2 0 0,0-2-6 0,4 1 5 16,-3-2 0-16,5 0 2 0,-3 1 1 15,3-2-2-15,2-1-1 0,0 1 1 0,1-1 4 16,1-2 4-16,5-1 1 0,-3-2 3 16,5-1-7-16,2 0 3 15,5-1-3-15,-1-5-2 16,4-1 3-16,3 0-13 0,0-2-4 0,1 0-3 16,1 0-7-16,-2-1 5 0,2-1 1 0,1 1-2 0,-3-1 6 0,2 1-6 15,0-1 1-15,-2 1-1 0,-3-1-4 0,-4 2 5 0,1 0-2 0,-4 2 0 16,-2 1-1-16,-3 0 0 15,-3 2 0-15,-4 0 0 0,-1 1 1 0,-3 1-2 16,-2 1 0-16,-3 1 0 0,-1 0-2 0,0 0 4 0,0 0 0 16,0 0 2-16,0 0 0 15,0 0-2-15,0 0 1 0,0 0-2 0,0 0 0 0,0 0 0 0,0 0-2 16,0 0 2-16,0 0-4 0,-1 0 0 16,0 0-2-16,0 0-5 0,-1 0-12 15,0 0-18-15,0 0-24 0,0 0-10 0,-3 3-10 0,0 4-27 16,-5 1-42-16,0 1-74 0,-1 1-111 15,-1 2-202-15,2-3-400 16,3-3-248-16</inkml:trace>
  <inkml:trace contextRef="#ctx0" brushRef="#br0" timeOffset="706630.1804">8452 6071 1459 0,'0'0'336'0,"0"0"-30"0,0 0-55 0,0 0-48 0,0 0-37 0,0 0-39 16,0 0-35-16,0 0-25 0,0 0-21 0,0 0-17 15,0 0-9-15,0 0-5 0,0 0-6 16,0 0 1-16,16 2 7 0,-14 2 3 0,1 2 8 16,3 1 1-16,-3 2-4 0,4-1 0 15,-4 1-2-15,2-2-1 0,-2 1-2 0,3 0-2 16,-2 0-1-16,3-1-3 0,-3 2-1 0,4-1 0 16,-3-1-1-16,2-1 2 0,3 1-2 15,-2-1 4-15,1 1-3 0,2-1 0 0,-1 0 0 16,1-2-1-16,2 1 3 0,-1-1 2 0,5-1 1 15,1-2 1-15,2-1 0 0,2 0 1 0,0 0-1 16,8-5-2-16,1-2-2 0,1-1-3 0,4-2-1 16,2-1-6-16,0-2 4 0,1 2-1 15,2-2 0-15,-2 0 4 0,-1-2-5 0,-3 1-1 16,2 1 0-16,-3 1-5 0,-3 0 4 0,-2 2 1 16,-5 1-2-16,-1 1 4 0,-8 1-3 0,1 3 0 15,-5-1 0-15,-2 1 1 0,-5 2 0 0,-2-1 1 16,0 2 1-16,-2 1-4 0,0 0 4 0,0 0 0 15,0 0-2-15,0 0 3 0,0 0-5 0,0 0-1 16,0 0 0-16,0 0-5 16,0 0 3-16,0 0-1 0,-2 0-3 0,1 0-1 15,0 0-9-15,1 0-17 0,-3 2-7 0,-4 3-16 16,0 3-22-16,-1-2-33 0,-7 3-59 0,3 1-99 16,-8-2-234-16,8-1-571 15,2-2-480-15</inkml:trace>
  <inkml:trace contextRef="#ctx0" brushRef="#br0" timeOffset="726005.8638">793 11626 0 0,'0'0'0'0,"0"0"0"0,0 0 0 0,0 0 0 0,0 0 0 0,0 0 0 0,0 0 0 16,0 0 0-16,0 0 0 0,0 0 0 16,0 0 0-16,0 0 83 0,-67 0 102 0,64 0 18 15,2 0 13-15,-3 0 15 0,3 0 1 0,0 0-8 0,1 0-11 16,0 0-23-16,-1 0-20 0,1 0-15 16,0 0-19-16,0 0-18 0,0 0-26 15,0 0-17-15,0 0-16 0,0 0-13 0,0 0-6 0,0 0-9 16,0 0-8-16,0 0-10 0,0 0-6 0,0 0-5 15,0 0 1-15,1 0 5 0,0 0 1 16,5 0 4-16,-2 0 1 0,4 0-3 0,0 0 2 16,5-1 0-16,-2 1 4 0,4 0 4 15,0-1-2-15,3 0 1 16,3 0-2-16,0 1 0 16,1-1 0-16,-1-1 2 0,5 1-3 0,-2 0-6 0,3 0 1 15,-2 1-1-15,3-1 4 0,0 0 3 0,-2 1-5 0,2 0-3 0,-1-2-5 16,-3 2-6-16,1 0 7 0,0 0-2 0,2 0 2 15,0 0 6 1,3 0-6-16,1 0-16 0,-4 0-1 0,-4 0-3 16,2 0 1-16,-4 2 17 15,1-2 1-15,0 1-3 0,-2 0 3 0,3 0-2 0,3-1 2 0,-1 0 6 0,3 0-5 16,-2 0 1-16,0 0-4 0,2 0-6 0,-1 0 7 16,2 0 0-16,-2 0 3 0,1 1 3 0,0-1-6 15,-3 0-1-15,2 0-2 0,0 0 1 0,1 0 2 0,1 0 2 16,2 0-2-1,1-1-2-15,4 0 0 16,-3-1 1-16,7 2 5 0,-4-3 3 0,3 2-4 0,-2 0-1 0,3-1-4 16,0 2-6-16,-2 0 8 0,1-1-1 0,1 1 1 0,-2 0 5 0,3-1-7 15,-1 1-1-15,0 0 0 16,-5 0 1-16,0 0 0 16,-3 0 1-16,1 0-1 0,-1 0-4 0,-2 0 4 0,0 0-4 0,-3 1 5 15,2 0 2-15,-4-1-4 0,0 2 0 16,-1 0-2-16,2 1-5 0,-2-2 7 0,3 0 0 0,1 0 2 15,-1 0 3-15,3-1-5 0,1 1 1 0,2-1-2 0,1 0 4 16,0 0-1-16,0 0 0 16,2 0-1-16,-2 0-2 0,1 0 1 15,-2 0 0-15,-2 0 1 0,0 0 4 16,1 0-5-16,-3 0 1 0,1 0-3 0,-1 0-3 16,-1 0 5-16,-2 0-1 0,1 0 1 0,1 0 1 15,0 0-3-15,-1 2 0 0,3-2 2 0,-2 0-2 0,0 0 2 16,0 0 1-16,-2 1-3 15,2-1-5-15,-1 0 7 0,1 0-1 0,2 0 1 16,1 0 9-16,-2 1-9 0,1-1-1 0,0 0-1 16,-1 0-5-16,-1 1 6 0,1-1 2 15,1 0 0-15,-2 0 2 0,2 0-4 16,-1 0 0-16,-3 0 0 16,3 0 2-16,-4 0-2 0,2 0 1 0,-1 0-2 0,0 0-5 0,0 0 6 15,-1 0 0-15,0 0 1 0,-2 0 7 0,1 0-8 0,-2 0 1 16,3 1-2-16,-3 0-4 0,0 1 5 0,1-2 3 0,2 0-1 0,-2 0-1 15,2 0-1-15,-1 0-2 16,0 0 2-16,1 0 4 0,-2 0-3 0,1 0 1 16,1 0-2-16,0 0-6 15,0 0 7-15,-1 0-2 0,3 0 3 16,-3 0 6-16,2 0-8 0,-3 0 3 0,2 0-3 16,-1 0-2-16,-1 0 4 0,0 0 0 0,2 0-1 0,-1 1-3 0,2 0 2 0,-2 1-2 15,2-2 2-15,-3 1 3 16,3-1-2-16,0 2 2 0,0-2-3 0,-1 0-6 0,3 0 6 15,3 0 0-15,-2 0 2 0,-1 0 3 16,1 0-5-16,-1 1-1 0,1-1-1 0,1 1 2 16,0-1 0-16,1 0 1 0,-1 0 0 0,1 0-2 15,-1 0 2-15,1 0 2 0,-1 0 1 16,1 0 3-16,-1 0-4 0,1 0-3 0,0 0-2 16,0 0-3-16,1 1 5 0,-1 2-1 15,4-2 3-15,-1 0 2 0,4-1-4 0,0 1 2 0,2-1-4 16,-2 2 4-16,1-1-1 0,2-1 0 0,-1 0 2 0,0 0-5 15,2 0 4 1,0 1-2-16,0-1 2 16,4 0 4-16,-3 0-5 0,4 0 3 0,0 0-4 0,0 0-2 0,3 0 3 0,-2-1 0 0,-1 0 3 15,3-1 2-15,0 2-5 0,2-1 3 16,-2 0-1-16,2 0 1 0,4-1 1 16,-4 1-2-16,2 0 1 0,3 0-4 0,-3 0 3 0,5-1 1 15,-1 2 1-15,1-1 3 0,-1 1-4 0,6-2-2 16,-2 1 0-16,1-2-2 0,-1 2 5 0,1-1 2 15,-1 0 0-15,3-1-1 0,-2 2-2 16,0-1-4-16,0 1 2 0,3-1 2 16,-1 1-1-1,1-1 1-15,0-1 0 16,2 2-2-16,-3 0 2 16,2-2 0-16,-3 1 1 0,2 1 1 0,-2-1-4 15,0-1-1-15,2 2 0 0,0-1-1 0,2 1 3 16,0-1 0-16,-4 1 0 0,0-1 0 0,1 1-2 0,-3 0-2 15,2-1 1-15,-3 1 2 0,3 0-1 16,-2 1 2-16,2-2-3 0,1 2-2 0,-3-3 4 0,4 2-1 0,-4-1 3 0,-1 0 1 0,0-1-5 0,-1 2 1 0,-2-1-2 16,1 1 2-16,0 0 2 0,1 0-2 15,0-2 2-15,-1 1-3 16,2 1 1-16,-3-1 2 16,0 0 0-16,1 0 1 15,-4 2-2-15,-1-3-3 0,1 2 0 0,-2-1-2 0,-3-1 4 16,1 2 0-16,-3-1 2 0,-2-1 0 15,1 0-1-15,0-1-1 0,-3 1-1 0,-4-1 1 0,-1 1 0 0,-4-1 1 0,0 0 1 16,-5-1 1-16,-2 1 0 16,-2 0-1-16,-3 0 1 0,-3-1 4 15,-2 0-3 1,-3 1 0-16,-2-1 1 0,-3 2-2 0,0-1 5 16,-3 2 0-16,-1-1 3 0,-2 0-1 0,-1 2 0 15,-1-1 0-15,2 2-2 0,-4-2 3 0,0 2-3 0,0-1 0 16,0 1-1-16,0 0-3 0,0 0 2 0,0 0-1 0,0 0 1 0,0 0 1 15,0-1-2-15,0 0-2 0,0 0-3 0,1-2 0 0,0 0 2 0,-1 0-1 0,1-2 2 0,1 1-2 16,-1-2-1-16,0-1 1 16,2 0-3-16,-3-3 3 0,2 0-1 0,1-1-1 15,-2-2 3-15,2-2-4 0,-2-1 2 16,1-4 1 0,2-1-1-16,0-3 2 0,-2-2-2 15,2-2-1-15,0 1-1 0,-1-1 1 0,2-2 1 16,-1 0 0-16,1-2 1 0,0 1 0 0,0-1-1 0,0 1 0 15,3-1-2-15,-2 0 5 0,2-2-4 0,0 0 0 0,1 0 0 16,1 0-4-16,-2 1 4 0,0-3 1 16,1 4 0-16,-2-3 3 0,2 0-4 0,-2 2-1 0,-1-2-1 0,3 1 0 0,-1 1 3 15,-2-1 2-15,0 2 2 16,0 1-5-16,2 0 0 0,-3 3 1 0,0 1-2 16,-1-1 4-16,-3 2-1 0,1 1-3 15,-2 3 0-15,0 0-5 0,0 2 6 0,0 1 1 0,-2-1 3 16,-2 2 5-16,-1 2-10 0,-1 3-2 0,-2-1-1 0,1 0-3 15,-1 1 7-15,2 2 0 0,-2-1 3 0,0 2-4 16,2 1-1-16,-1 0 2 16,0 0-1-16,1 3 6 0,0-1-5 15,-1 0 0-15,2 1-2 0,-1 0-6 0,-1 0 8 16,0 1 0-16,1 0 2 0,1 0 2 16,-2 0-6-16,-1 1 0 0,2 0-1 0,0-1 0 0,-3 2 2 0,0-2 1 15,1 0 0-15,-1 1-1 0,-1-2 0 16,-1 1 1-16,-1 0 0 0,-2-1 3 0,0 1-4 15,-2 0-2-15,1 0-2 0,-1-1-3 0,-3 0 7 16,-1-1 1-16,0 1 3 0,-2-2 1 0,0 1-7 16,0 0 1-16,-1 2-1 0,-1-3-1 0,0 1 5 0,-3 1-1 15,1-2-2-15,-1 2-3 16,-1 0 3-16,-2 1 0 16,-2-1 2-16,2 1 5 0,-3-1-6 0,2 1-1 0,-1 0-2 0,1 0-1 15,0 1 4-15,-1 1 2 0,0-2 1 0,2 2 2 0,0 0-6 16,2 1-1-1,-1 0 0-15,-2-1 2 16,1 0 2-16,0 0-1 0,0 2 1 0,-1-3-4 16,1 2 1-16,1-2 2 0,-1 1 0 0,2-2 4 15,-3 2-4-15,-1-4-2 0,1 4-1 0,-1-1-3 0,-4 0 6 16,4 0 2-16,0 0 1 0,1 0 0 0,0-1-3 0,1 1-3 0,2-1 1 16,-1 2 2-16,3-1 0 0,-2 2-1 0,4-3 1 15,-3 3-4-15,2-2 2 0,-4 2 2 16,0 1 0-16,-1-1 6 0,0 0-8 15,-1 1-2-15,0-2-1 0,0 3-3 16,-1-1 7-16,-2-1 0 0,1 1 3 0,0-1-4 0,0 1 0 0,-3-1 1 16,2 0 0-16,0 1 3 0,1 1-1 15,-3-2-2-15,0 1 1 0,4 1-6 0,-3-1 5 16,2 0 3-16,2 1 1 0,0-2 2 16,0 2-5-16,0 0-3 0,0-2-1 0,-1 1 3 0,-2-1 1 15,1 1 1 1,1-2 2-16,-2-1-3 15,-4 1-2-15,4 0 3 0,-2 1-3 0,3-2 5 0,1 2-2 16,-1-2-1-16,0 1 0 0,2-1-3 0,0 0 3 0,0 0 2 0,-2 1 0 16,2-2 1-16,0 2-4 0,0-1 0 15,-1 0-2-15,0 1 3 0,1-1 0 16,-1 1 2-16,1-1 2 0,0 1-5 0,-2-1-1 0,2 0 2 16,-5 2-2-16,4 1 6 0,-3-4-2 0,-1 2-3 15,2 1 0-15,-3-2-1 0,4 2 0 0,-4 0 4 16,3-1 1-16,-3 3 3 15,3-2-6-15,-4-1-1 0,0 1-4 0,2-1-1 0,-2 2 4 0,0-3 0 16,2 1 4-16,-4 1-2 16,1 0-1-16,0-1 2 0,-1 1-1 0,0 1 5 0,-1-3-4 15,1 2-4-15,2-2 1 0,-2 1-5 0,1-1 6 16,-1 0 5-16,0 2 1 16,0-2 0-16,-2 1-4 15,0 0-2-15,0-3-2 0,-3 3 0 0,3 0 4 0,-1 0 0 0,-4-2-1 0,3-1 1 16,-4 1-3-16,1 1 4 15,0-1-1-15,-2 0 3 0,3 2-1 0,0-2-6 0,-2 1 4 16,3-2-5-16,-4 2 3 0,-1-1 1 0,2 2-2 0,-2-2 2 16,3 1-3-16,-3 0 1 0,0 1-1 15,0-1 2-15,-1-1 2 16,-1-1 0-16,2 3 1 16,-2-1-7-16,0-1 4 0,0 2 1 0,-2-1 1 0,1 0 6 0,1-1-5 15,-3 1-3-15,-1 0-1 0,3 0-2 0,-4 1 4 16,3-1 1-16,-1 1 3 0,-1-1 1 0,-2-1-5 0,4 2-2 15,-1-2-1-15,1 1 3 0,0 1 2 0,-4-1-4 16,4 0 1-16,-1 1-5 0,-1-3 2 16,-2 2 5-16,1-1 0 0,1 2 4 15,-1-2-4-15,1 2-2 0,1-2 0 16,-2 0-4-16,2 0 5 0,1 2 2 0,1-3 2 0,-2 1-4 16,2 0-4-16,-2 0 2 0,1 0-4 15,1 2 9-15,-2-1-3 0,1 0-2 0,-1-1 2 0,1 0-3 16,0 2 3-16,1-1 1 0,0-1 0 15,2 2 4-15,-1-2-5 0,1 1 2 0,-1 1 0 0,1-1-1 16,-1 1 2-16,0-2-2 0,2-1 3 16,2 2-1-16,-2-1-1 0,0 1-1 0,-1 1-2 0,0-1 1 15,0 0 2 1,1-1-2-16,-2 2-2 0,-1 0-1 0,2 0 3 0,-1 0 3 0,2 0 2 0,-1 0-1 16,0 2-5-16,4-2 1 15,-1-1-4-15,0 2 1 0,-1 0 3 0,1-1 0 0,3 1 3 16,-2 0-3-16,3-1 0 15,4 2 0-15,-3-1-2 0,4 1 7 0,-1-1-4 16,3 0-4-16,0 0-1 16,2 0-3-16,0 1 2 0,3 0 6 0,1 0 0 0,0-1 2 0,1 0-4 15,1 1-3-15,1 1 0 0,4-1 4 16,-3 0 0-16,5-1 2 0,-3 1 0 0,0-2-6 16,5 3 2-16,-2 0 2 0,1 0-1 0,-1 0 3 15,2 0-2-15,0 0-2 0,2 0 0 0,-2 0-4 16,2 0 4-16,5 2 4 0,-4 0 0 15,5 0 2-15,-2 0-4 0,-1-1-2 0,4 1-3 0,-2 1 4 0,1-1 1 16,-3 2 0-16,3-2 2 0,1 0-6 16,1 1 3-1,0-1-1-15,1 2 0 0,1-2 5 16,3 1-3-16,0-1 9 0,2 0-12 0,1-1 7 0,-1 1 3 0,-1 0-9 0,1 0 14 16,-4 1-12-16,3 1-3 0,-3-1 0 15,3 1 0-15,-2 1 3 0,-3-1-1 0,4 0 0 0,-1 2 1 0,-2-2-4 16,2 0 2-16,-2 1 0 15,1 1 0-15,2 0 4 0,-3 0-3 0,-1 1-2 16,4 1-2-16,-2 0-2 0,-1 1 2 16,2 2-1-16,-1-2 3 0,-1 3-2 15,1 3 1-15,3-1 0 0,-5 1-1 0,5 2 4 16,-3 2-2-16,-1 1 1 0,3 4 0 16,-3-1 0-16,0 3 1 0,3 2 1 0,-1 4 1 15,-4-1-1-15,2 6-1 0,2 0-3 0,-2 2 1 0,-1 3 1 16,-1 2-1-16,1 1 3 0,-2 3 2 0,1-1-4 15,0 2 4-15,-1 3-4 0,0-1 0 0,0 1 6 0,-5 0-6 16,4 2 2-16,0-1-1 16,-1 1-5-16,-1-2 12 0,3 2-5 15,0-4 2-15,2 1 0 0,-1-1-9 0,1-1 3 16,3 1-3-16,-3-3 6 0,1 1-1 0,0-2 4 16,2 0 1-16,-1 2-5 0,-3-3 4 15,1 3-3-15,1-3 0 0,0 1 5 16,-1 0-3-16,1-3-1 0,-1 0 0 0,-1 0-5 0,2-1 5 0,2-3 0 0,-1-1 1 15,0-2-2-15,3-4-1 0,-2-2-1 16,4-5-1-16,0 0 3 0,2-6 3 16,-1-3 0-16,1-1 1 0,0-1-2 0,0-3-1 15,0 0 1-15,0-1 0 0,1-1 5 16,-1 1-3-16,0-1 0 0,0-2-1 0,0 1-2 16,0-1 2-16,1-2 2 0,0 1 0 0,-1-1-1 15,0 0-5-15,1-3 2 0,-1 0 0 0,0 1 1 0,1-3 5 16,-1 1-2-16,0-1 5 0,0 0-1 15,1 0 1-15,-1 0 5 0,0 0 0 0,0 0 3 0,0 0-2 16,3 0-2-16,-3 0-4 0,0-1-5 16,1-2-6-16,0 0-24 0,0-3-48 15,0-2-79-15,2-4-175 0,3-5-655 0,-4 2-285 16,0 4 297-16</inkml:trace>
  <inkml:trace contextRef="#ctx0" brushRef="#br0">523 8432 358 0,'0'0'452'0,"0"0"-88"16,0 0-5-16,0 0-42 0,0 0-42 15,0 0-45-15,0 0-46 0,0 0-29 0,0 0-20 16,0 0-12-16,0 0-6 0,0 0-4 16,-18-24-13-16,18 24-20 0,0 0-21 0,0 0-21 15,0 0-10-15,0 0-7 0,-2-5-4 0,1-1-5 16,-1 1-9-16,1-2-4 0,1 7-8 0,0 0 0 0,0 0 4 16,0 0 6-16,0 0 9 0,0 0 0 0,0 2 3 15,3 7-1-15,8 4-34 16,2 7 35-16,3-2-37 0,2 4-1 0,2 1 27 0,2 4-33 15,-2-1 33-15,2-1 3 0,-1 0 0 16,-1-2 2-16,1-1 5 0,1 3-2 0,-1-2 1 16,4 1 1-16,-3 2-3 0,0-1 2 0,0-1 2 15,-1 1-5-15,3 1 3 0,-4-2-3 16,1-1 0-16,-4 2 5 0,2-4-6 0,-1-1-1 16,-1 1-3-16,-2-1-3 0,0-4 3 15,-1 0 2-15,-4-3 1 0,0-1-2 0,-1-1 0 0,-3-1-1 16,0-3-3-16,0 0 7 0,-3-2-4 15,0-1 5-15</inkml:trace>
  <inkml:trace contextRef="#ctx0" brushRef="#br0" timeOffset="727604.0445">1180 7985 204 0,'0'0'597'0,"0"0"-107"0,0 0-67 15,0 0-71-15,0 0-58 0,0 0-59 16,0 0-62-16,0 0-33 0,0 0-27 0,0 0-20 15,0 0-10-15,0 0-17 0,0 0-12 0,0 0-9 0,-16-26-8 16,16 26-9-16,0 0-8 16,0 0-8-16,-1 0-7 0,1 0-7 0,0 0 0 0,0 0-8 15,-1 2 4-15,-1 2 1 0,-5 3 0 16,3 3 7-16,-4 2-2 0,-2 2 1 0,-2 4 0 16,-3 1-4-16,1 1 0 15,-2 1 0-15,2 2-1 0,-3 1 4 16,3 0 0-16,-3 2 0 15,2 0 1-15,-2 1-1 0,-1 2-3 0,4 1 2 16,-5-1-1-16,5 1-2 0,-4 1 6 0,0 0 1 0,4 0-2 0,-3 3 5 16,-2-2-3-16,3 1-1 0,-1 2 1 15,-2-1-3-15,1 1 1 0,2 2-1 16,-1-4-1-16,0 3 2 0,3-2-1 16,-4 1 3-16,2 1 2 15,2-10 0-15,2 1 27 0,3-9-2 0,0 1 0 0,3 1-8 0,-3-1-22 0,-1 2-1 0,1 1-6 0,0 1 12 0,-2-1-4 16,1 0-1-16,0 0 3 15,-1 1-3-15,1 0 0 0,1-1-3 0,-2-2 4 16,1 2 1-16,1-2 0 16,-1 0 3-16,2-2-5 0,2 0-2 15,-1-2-2-15,-2-2 3 0,7-7 5 0,-6 8 1 0,6-6-4 0,-1 0 0 0,-2-2-4 16,3-2 0-16,-1 3 7 0,-3-1 0 16,5 0 5-16,1-7-1 0,0 0-1 0,0 0-2 0,0 0 6 15,0 0 2-15,0 0 5 0,0 0 1 0,0 0-5 16,0 0-3-16,0 0 1 0,0 0 4 0,0 0-5 15,0 0 2-15,0 0-16 0,0 0-11 16,0 0-23-16,0 0-33 0,0 0-24 0,0 0-47 16,0 0-202-16,0 0-504 15,0 0-526-15</inkml:trace>
  <inkml:trace contextRef="#ctx0" brushRef="#br0" timeOffset="728307.1898">79 8692 855 0,'0'0'264'0,"0"0"70"0,0 0 24 0,0 0-25 15,0 0-47-15,0 0-58 0,0 0-39 0,0 0-40 16,0 0-32-16,0 0-9 0,0 0-15 0,0 0-16 15,0 0-13-15,-48-6-18 0,48 6-13 16,0 0-6-16,-6-3-10 0,-1 1-8 0,2 1 3 0,-2 0-4 16,7 1-1-16,0 0-1 0,0 0-14 15,0 0 1-15,0 0-1 0,0 0 0 0,0 0 15 16,0 0 7-16,0 0 7 0,4 0 10 0,2 0-4 16,6 1 2-16,3 2 1 0,-2-1-2 15,2-1-4-15,1 0 0 0,11 0-7 0,-6-1 1 16,8 1 5-16,-3 0 1 0,4-1 7 15,6 0-1-15,8 0-45 0,13 0-29 0,7 0-7 0,7 0-4 16,0-2 46-16,-1 0 22 0,-7-1-3 0,-6 0-3 16,-4 0-2-16,-4 0 2 0,-7 0 5 15,1-1 4-15,-4 1-5 16,-1-1-2-16,-4 0-1 0,2-2-2 0,-3 1 8 0,-3 0-3 0,-1 2 0 16,1-3 3-16,1 0-9 0,-4 0-10 15,0 0-1-15,-11 1-3 0,-8 3 1 0,-2 0 16 16,-4 2-2-16,-1 0-1 0,0 0 7 0,-1 0-7 15,0 0 3-15,0 0 2 0,0 0-9 16,0 0 3-16,0 0-3 0,0 0-2 0,0 0 8 16,0 0-3-16,0 0-3 0,0 0 3 0,0 0-6 15,-1 0 0-15,1 0 4 0,0 0-2 0,-1 0 0 16,0 0-2-16,1 0-4 0,-1 0-8 16,0 0-5-16,0 0-12 0,-1 0-12 0,0 0-11 15,0 0-53-15,0 0-32 0,-6 0-69 0,3-3-120 16,-4 1-319-16,1-1-569 0,-1 2 33 15</inkml:trace>
  <inkml:trace contextRef="#ctx0" brushRef="#br0" timeOffset="729110.1063">404 7897 651 0,'0'0'448'0,"0"0"1"0,0 0-67 0,0 0-72 0,0 0-81 16,0 0-63-16,0 0-49 0,0 0-36 0,0 0-25 0,0 0-27 16,0 0-19-16,0 0-17 15,0 0-23-15,0 0-19 0,0 0 26 0,0 0 29 0,0 0 32 16,0 0 29-16,0 0-12 0,0 0-15 15,0 2-6-15,5 5-2 0,0 6-4 0,3 2-5 16,0-1 0-16,0 1-2 0,-2 3 0 0,5 7 1 16,-1 0 1-16,6 6-5 0,-3 8-33 15,6 9 33-15,1 12-31 0,0 8 4 0,0 2 37 16,-1-1-36-16,0-2 30 0,-4-4-8 16,2-5-3-16,-5-4-2 0,1-5-4 0,2 0 7 15,-2-5 1-15,-2-2 1 0,4-3 6 0,-3-2-8 0,0-2-1 16,-1-3 0-16,0-4-3 15,-1-1 2-15,1-4 0 0,-2-1 1 0,0-4 3 16,2 1 2-16,-4-5 1 0,-3-1-2 16,3-2 3-16,-4-2-10 0,2-2-5 15,-1-1-1-15,-2-1-5 0,2-2 7 0,-2-1 1 0,-1 0 2 0,0 1-2 16,-1-3 1-16,0 0 0 0,0 1 0 16,0-1 4-16,1 0 2 0,-1 0 0 15,0 0 0-15,0 0-7 0,0 0 5 0,0 0 1 0,0 0 0 16,0 0 7-16,0 0-8 0,0 0-2 0,0 0-2 0,0 0-1 15,0 0 4-15,0 0 0 0,0 0 2 16,0 0 1-16,0 0-9 0,0-1-3 0,0 1-11 16,0 0-12-16,0 0-23 0,0-3-43 15,0 3-65-15,0-2-159 0,0 0-520 0,0 2-701 16</inkml:trace>
  <inkml:trace contextRef="#ctx0" brushRef="#br0" timeOffset="780781.0206">12425 10474 0 0,'0'0'0'0,"0"0"0"0,0 0 0 16,0 0 275-16,0 0 58 0,0 0-23 0,0 0-28 0,0 0-20 0,0 0-33 0,0 0-19 0,0 0-17 15,-6-51-24-15,6 47-19 0,0-1-27 0,0 1-17 16,0 1-15-16,0-2-15 0,0 0-6 0,0 1-11 15,0-1-6-15,3-1 3 0,-2 2-1 16,-1 0 1-16,1 2 6 0,-1-1-7 0,1 1-3 16,-1 1-4-16,0 1-7 0,1 0-2 0,-1 0-5 15,0 0-2-15,0 0-5 0,0 0-2 0,0 0-2 16,0 0-1-16,0 0 3 16,0 0-9-16,0 0-3 0,0 0-6 0,0 0-4 15,0 0 2-15,3 1 1 0,-3-1 0 0,0 1 4 0,0 0-9 16,0-1 0-16,0 0-3 0,0 2-1 0,0-2 5 15,1 1 1-15,-1 0-3 0,0-1-5 16,0 1 3-16,0 0-4 0,0 0 4 0,0 2 5 0,0-1-6 16,3 4 5-16,-1-1-5 15,2 0-3-15,1 2 7 0,-2 1 1 0,4 3 4 16,-1 1 4-16,0 1-7 0,3 1 3 16,0 0-2-16,-1 3 5 0,0-2 0 0,-1 2-6 0,1-2 3 15,2 0-7-15,-4-2 5 0,0-1 2 16,1-1-3-16,-3-2 10 0,3-1-11 0,-3 1 1 15,0-2-5-15,0 0-6 0,0 0 11 0,-2-3-3 16,1 1 5-16,-1-2 0 0,3 1-3 16,-2-3 1-16,-2 0 2 15,0 0-1-15,2-1 3 0,1 0 3 0,-1 0-2 0,4 0-1 0,0 0 8 0,1-3 1 16,4-2-1-16,2-1 7 0,0-2-13 0,5-2-5 16,1-2 0-16,2 0-4 15,3-2 4-15,1 1-1 0,2-3 1 16,1-1 2-16,-2 0-5 0,3-2 1 0,1 0-1 0,0 1 3 15,1 0-1-15,-4 2-2 0,-1 2-1 0,-3 1-3 16,-2 2 4-16,-4 2-1 0,-2 1 3 16,-2 1-1-16,-2 1-1 0,-5 1-1 0,0 1-1 0,-1 1 2 15,-2 0 1-15,-1 1 2 0,0 1 0 16,-2 0-1-16,-1 0-1 0,0 1 2 0,2-2-1 16,-2 2 5-16,0 0-5 0,0 0-4 0,0 0 0 0,0 0-9 15,0 0 11-15,0 0 1 0,0 0 2 16,0 0 4-16,0 0-10 0,0 0 1 15,0 0-4-15,0 0 4 0,0 0 1 0,0 0-3 0,0 0 0 16,0 0-10-16,0 0-3 0,0 0-5 16,0 0-11-16,-2 0-3 0,2 0-18 0,-1 0-9 15,1 0-18-15,-2 3-27 0,1 1-15 16,-2 2-45-16,2-1-58 0,-3 2-113 0,-1 2-331 16,0-4-415-16,0 0 142 15</inkml:trace>
  <inkml:trace contextRef="#ctx0" brushRef="#br0" timeOffset="781574.1166">12189 10928 1026 0,'0'0'265'0,"0"0"-10"0,0 0-52 0,0 0-34 15,0 0-27-15,0 0-23 0,0 0-17 16,0 0-4-16,0 0-5 0,0 0-7 16,0 0-4-16,0 0-3 0,0 0-2 0,0 0 11 0,21-32 2 15,-21 32 1-15,0 0-4 0,2 0-14 0,-2 0-8 16,0 0-11-16,0 0-11 0,0 0-8 16,0 0-13-16,0 0-6 0,0 0-5 15,0 0-5-15,0 1 2 0,0-1-3 0,1 1-1 16,1-1-1-16,0 1 0 0,2 1 3 0,0 1-1 15,1-1 5-15,-2 0-4 0,2 2-4 0,1-1 4 16,1 2-5-16,-4 0 4 0,4-1 2 0,-4 2-1 16,4 0 1-16,-1 0 0 0,-1 2-1 0,1 2 0 15,-1-1 1-15,0 1 1 0,1-1-1 16,1 3 2-16,-3-2-3 0,3 1 0 0,-2-1-1 16,0 0 1-16,2 1-1 0,-2-2-1 0,1 0-1 15,-1-1-1-15,1 1-2 0,-1-3 4 0,1 1-1 16,-3-2 1-16,2-1 0 0,-1 1-1 0,1-1 0 15,-1-1-3-15,3 0 4 0,-2-1 0 16,3 0 4-16,-2-2 4 0,5 0 1 16,2 0 4-16,3-7 1 0,2-1-2 15,6-4-3-15,2-2-3 0,3-4-2 0,2-2-3 0,2 0 0 0,4-2 0 16,0-1 0-16,0-1 1 16,3-2-4-16,-1 4 1 0,1-2 0 15,2 2-1-15,-2 2 3 0,-4 0 0 0,-2 3-2 0,-4 3 0 0,-4 0 0 16,-3 4-1-16,-2-1 4 0,-6 3-1 15,-1 1 2 1,-2 1-3-16,-5 1-2 0,-2 3 0 0,-3 0 0 16,1 2 4-16,-3 0-1 0,0-2 3 0,0 2-3 15,0 0-3-15,0 0 1 0,0 0-3 0,0 0 2 0,0 0-1 0,0 0-2 16,0 0-1-16,0 0-3 0,0 0 2 0,0 0 0 16,-2 0 1-16,2 0-5 0,-1 0-8 0,-1 2-4 15,2 0-10-15,-4 2-8 0,1 1-6 0,0-1-15 16,-2 0-12-16,-1 3-23 15,-3 0-27-15,1 1-42 0,-3 2-45 16,-1 1-68-16,-5 2-157 0,5-5-398 0,3-2-666 16</inkml:trace>
  <inkml:trace contextRef="#ctx0" brushRef="#br0" timeOffset="782203.9749">12135 11324 786 0,'0'0'745'0,"0"0"-442"15,0 0-37-15,0 0-44 0,0 0-42 0,0 0-15 16,0 0-31-16,0 0-17 0,0 0-10 15,0 0-16-15,0 0-13 0,0 0-10 0,0 0-17 0,0 0-7 16,26-66-4-16,-23 65-7 0,-2 0-2 16,0 1-5-16,-1 0-7 0,1 0-3 0,1 0-2 15,-1 0-4-15,1 1-2 0,2 4 1 16,1-2-6-16,1 3 7 0,-1 1 1 0,3 1-1 16,1 2 8-16,-1-1-7 0,0 4-1 0,-2 0 0 0,1 2-3 15,1 0 1-15,-3 0-1 0,1 1-2 16,-1-1 3-16,1-1-4 0,2-2 3 15,-3-1-3-15,0 0 1 0,1-2-2 0,-1-2-1 0,0 0 2 16,2-2-7-16,-1-1 6 0,1-1 2 16,2-1-1-16,-1-2 12 0,2 0-6 0,3 0 3 15,3-6 3-15,5-4-8 0,3-2 3 0,6-6-4 16,3-2-1-16,6-4 2 0,1-2-2 16,1-1-1-16,3-1-3 0,3-4 3 0,0 1-3 15,-2 1 2-15,-1 3 1 0,-1 0-7 16,-3 3 7-16,-2 2 1 0,-3 2-4 0,-6 5 8 0,-5 1-5 15,-3 2 0-15,-7 3 1 0,-2 2-2 16,-5 2-2-16,-1 2 2 0,-3 2 1 0,-3 1 3 16,0 0 1-16,0 0 2 15,0 0-4-15,0 0 6 0,0 0-8 0,0 0-2 0,0 0 2 16,0 0-8-16,0 0 5 0,0 0-1 0,0 0-2 0,0 0 6 16,0 0-3-16,0 0-2 0,0 0 0 15,0 0-7-15,-2 0-5 0,1 0-11 16,-1 0-11-16,-1 0-16 0,1 0-18 15,0 4-28-15,-4-1-50 0,0 3-75 0,-3 0-164 16,1 0-665-16,3-2-624 0</inkml:trace>
  <inkml:trace contextRef="#ctx0" brushRef="#br0" timeOffset="801331.7975">15190 4430 498 0,'0'0'378'0,"0"0"-94"0,0 0-39 0,0 0-6 16,0 0-29-16,0 0-13 0,0 0-22 0,0 0-27 15,0 0-20-15,0 0-14 0,0 0-8 16,4-12-18-16,-4 12-11 0,0 0-10 0,0 0-17 0,0 0-6 15,0 0-6-15,0 0-5 0,0 1-2 16,0-1-2-16,0 2-2 0,0-2-5 0,0 0 3 16,0 1-7-16,0-1-5 0,0 1-2 0,0-1-6 15,0 1 0-15,0-1 0 0,0 1-2 0,0-1 2 16,0 2-7-16,0-2 0 0,0 1-4 16,0-1-3-16,0 0 0 0,0 1-2 0,0-1-1 15,0 0 1-15,0 1 0 0,0 0-2 0,0 0 2 16,0 2 2-16,0 0-1 0,0 2 5 15,1 0 2-15,1 0-2 0,0 2 5 0,3 0 3 0,-2 2-1 16,0 0 4-16,2 1-5 0,-1 0 1 16,2 2 2-16,-3-1 0 0,4 2 2 0,-3-2-2 15,1 1 0-15,-1 0-2 0,-1 2 1 16,3-1 3-16,-4-2-2 0,5 1 3 16,-4-2-3-16,0-1-1 0,2 1 0 15,-3-2-4-15,3 0 2 0,-2-2 0 0,-1 1 0 0,4-2 4 16,-3-1 0-16,-1 2 1 0,3-2 2 0,-3-1-1 15,0 1 0-15,0-3-1 0,3 0 1 16,-2 0 1-16,1-1 3 0,3 1 4 0,0 1 3 16,1-2 2-16,0 0-1 0,5 0 0 15,-1 1-1-15,2-4-2 0,3-1 2 0,2-2-2 0,2-1-1 0,1-2 4 16,2 0-2-16,4-3-4 0,2 1-1 16,3-1-2-1,3-1-3-15,-2-2 2 0,5-2-1 0,-1 0-3 16,-3 2 1-16,2 0 0 0,-2 1 0 0,2 1 2 15,-4 1-1 1,2-1-1-16,-2 3 0 0,-4-1-3 0,-4 1 0 0,-3 1 2 0,-2 2-1 16,-4 2 1-16,-3 0-1 15,-4 1 0-15,-2 2 0 0,-3 0 3 0,-3 2 0 0,-1-1 3 0,0 1-1 0,0 0-2 16,0 0 2-16,0 0-2 0,0 0 0 0,0 0 2 16,0 0-4-16,0 0-1 0,0 0-1 0,0 0-2 15,0 0-1-15,0 0 1 0,0 0-2 0,-1 0-1 16,1 0 0-16,0 0-2 0,0 0-3 0,-2 0-1 15,1 1-11-15,0-1-13 0,-3 1-22 0,3 0-31 0,-1 1-24 16,-1 3-3-16,-4 3-53 0,-4 1-100 16,0 1-245-16,2 0-513 0,1-6-345 15</inkml:trace>
  <inkml:trace contextRef="#ctx0" brushRef="#br0" timeOffset="802178.6137">15067 4739 0 0,'0'0'448'15,"0"0"-56"-15,0 0-74 0,0 0-14 0,0 0-27 16,0 0-54-16,0 0-48 0,0 0-36 0,0 0-26 16,0 0-12-16,0 0-7 0,0 0-6 15,0 0-9-15,0 0-4 0,-1-3 1 0,1 3-2 16,0 0-4-16,0 0-5 0,0 0-10 15,0 0-9-15,0 0-8 0,0 0-9 0,0 0-8 0,0 0-6 16,0 0-7-16,0 0-2 0,0 1-3 16,0-1-1-16,0 0 1 0,0 0-4 0,0 0-1 15,0 2-3-15,0-2-3 0,1 2-1 0,0 0 3 16,4 3 8-16,0 2 3 0,3 2 7 0,-2 0-3 16,-2 2-1-16,3-2-1 0,-2 0-3 15,2-2 0-15,-4 2 0 0,4-1 1 0,-3 2 2 16,3 0 3-16,-3 0-1 0,2-2-2 0,-2 2-1 15,2-2-1-15,-3 2 0 0,3 0 1 16,-2-1 0-16,2 1-1 0,-3 1-2 0,2-2-2 16,-2-1 4-16,0 0-2 0,2-1 1 0,-2 0-1 15,1-1 2-15,2-2-1 0,-4 1 0 0,3-2-2 16,-3 0 0-16,0-1 0 0,3 1 2 0,-2 0 1 16,2-1 8-16,2-1 2 0,1 1 3 15,1 0 4-15,3-1-4 16,0-1 6-16,5 0 0 0,-1-1-3 0,8-4 2 15,-1 1-8-15,2-2-3 0,3-2 0 0,4-1 0 16,8-4 1-16,4-1 3 0,2-2-3 0,5 1 0 16,5-2 0-16,1-2-4 0,3 0 2 15,2-2-2-15,0 1-2 0,3 1 2 16,-2-3 0-16,-1 1 0 0,-1 2-1 0,-2 0 1 16,-5 3-4-16,-5 0 3 0,1 2 0 0,-8-1-1 0,-3 3 2 15,-6 1-3-15,-6 3-1 0,-6-1 0 0,-3 2 2 16,-4 1 1-1,-2 2 4-15,-2-1 2 0,-1 2-1 0,-3 0 1 16,-3 1-3-16,-2 2-1 0,-1 0 1 0,0 0 0 0,0 0 2 0,0 0-2 0,0 0-2 16,0 0-1-16,-1 0 0 0,1 0-3 0,-1 0 0 15,1 0 0-15,-1 0-4 0,0 1 0 0,-3 0 0 16,3-1-5-16,0 1 2 0,1-1-4 16,-1 0-8-16,0 0-13 0,-1 0-34 15,-2 3-51-15,1 3-54 0,-6 1-196 16,0 1-786-16,4-2-620 0</inkml:trace>
  <inkml:trace contextRef="#ctx0" brushRef="#br0" timeOffset="806420.7696">16472 14889 330 0,'0'0'356'0,"0"0"-36"0,0 0-36 0,0 0-27 16,0 0-32-16,0 0-24 0,0 0-41 0,0 0-32 15,0 0-22-15,0 0-13 0,0 0-10 0,0 0-6 16,-23-16-5-16,23 16-11 0,0 0-6 15,0 0-8-15,0 0-13 0,0 0 2 0,0 0-5 16,0 0 1-16,0 0 4 0,0 0-8 0,0 0-2 16,0 0-2-16,0 0-3 0,0 0 3 0,0 0-2 15,0 0-3-15,0 0-6 0,0 0-4 0,0 0-3 16,1 0-1-16,3 2 14 0,-1-1 3 16,7 1 11-16,0 1 9 0,3 0 0 0,7-1 6 15,6-1-6-15,3 0-4 0,4-1-8 0,3 1-7 16,2 1-7-16,3-2-1 15,2 1-3-15,0 0-2 0,1 0 2 16,-2 0-4-16,4-1-2 0,-3 2-1 0,0-1 0 0,-2 1 2 16,0-1 3-16,0 0-6 0,-2-1 1 0,-2 2-2 15,-4-2-2-15,-2 0 5 16,-1 0 0-16,-1 0 1 0,-3-2 1 16,0 0-2-16,-4 0-1 0,-2 1 0 0,0-1 3 0,-4 1-4 0,-1-1 2 0,-5-1-2 15,0 2-3-15,0-1 4 0,-3 2-1 0,-3 0 2 16,2-2 0-16,-4 2-3 0,0 0 0 15,-2 0-1-15,0 0 0 0,0 0 5 0,0-1 1 16,0 1 0-16,0 0-2 0,0 0-2 0,0 0-1 0,0 0 0 16,0 0 1-16,0 0-2 15,0 0 0-15,0 0-5 0,0 0-4 0,0-1 0 16,0 1-12-16,0-1-13 0,-1 1-19 0,0 0-39 16,-1 0-47-16,-2 0-64 0,-1 0-114 15,-3 2-261-15,-1 1-486 16,5-3-261-16</inkml:trace>
  <inkml:trace contextRef="#ctx0" brushRef="#br0" timeOffset="807021.0781">17027 14960 1143 0,'0'0'444'0,"0"0"-135"15,0 0-66-15,0 0-30 0,0 0-20 0,0 0-13 16,0 0-22-16,0 0-38 0,0 0-29 0,0 0-27 16,0 0-20-16,0 0-7 0,0 0-10 0,0 0-7 15,11-28-7-15,-11 29-4 0,0 0-3 16,0 3 3-16,0 1 8 0,0 2 8 0,-1 2 2 15,1 1 2-15,-2 2-4 0,0 0 0 0,1 2 3 16,-3 2-3-16,3 0 1 0,0 3-6 0,0 0-1 16,0 1-3-16,0 4-1 0,-1 2 2 15,1 0-6-15,-2 2 1 0,3 0-2 0,-3 1-4 0,2 0 3 16,-2 0-5-16,0 0 3 0,2 1-1 16,-1-3-4-16,0 0 3 0,-2-1-1 15,2-2 0-15,2-2 3 0,-2 0 0 0,1-2-2 16,0-2-1-16,-1-2 1 0,0 0-3 0,2-2-1 0,0-2 5 15,0 0-8-15,0-2 6 0,0 0-3 16,0-2-4-16,0 1 10 0,0 0-6 0,0-2 3 16,2-3-1-16,0 0-5 0,-1-2 2 0,-1 1 0 15,0-2 0-15,1 0 3 0,-1 0 1 16,0-1 0-16,0 0-3 0,0 0 4 0,0 0-3 16,0 0 4-16,0 0 6 0,0 0-10 0,0 0 9 15,0 0-3-15,0 0-3 0,0 0 6 16,1 0-4-16,-1-1 1 0,1-1 0 0,-1-1-5 0,1-2 1 15,0 0-6-15,1 0 0 0,0-1-3 16,-1-1-3-16,1-2-7 0,-1 3-12 0,-1 0-7 16,1 1-20-16,0 1-16 0,1 0-23 0,0 1-46 15,-1-2-62-15,2 0-137 0,-2 1-383 16,-1 0-471-16,1 1 222 0</inkml:trace>
  <inkml:trace contextRef="#ctx0" brushRef="#br0" timeOffset="808436.4638">18120 15304 127 0,'0'0'479'0,"0"0"-146"0,0 0-11 16,0 0-53-16,0 0-3 0,0 0-17 0,0 0-41 15,0 0-22-15,0 0-33 0,0 0-29 0,0 0-11 16,0 0-9-16,0 0-4 0,0 0-9 15,7-77-16-15,-9 73-12 0,-1 2-14 0,1-1-10 16,-2 1-2-16,1-1-6 0,-1 0-1 0,-3 2-5 16,-3 0-5-16,0 1-3 0,-3 0-9 15,-5 2 7-15,0 4-8 0,-4 3 2 0,-3 0 2 0,-1 6-10 16,-1 1 13-16,-2 1-3 0,1 3-3 16,1 1 11-16,-2 1-7 0,2 3 2 0,3 0 2 15,2 2-5-15,2-1-1 16,1-2-2-16,3 1 3 0,1 0-2 0,5-2-2 0,2-2-1 15,5 1-6-15,2-2 2 0,1-2-3 16,5-1 4-16,6-4 2 0,4 0-1 0,5-4 5 0,3-3-5 16,6-4 1-16,2-2 5 15,5-2-5-15,-1-3 3 0,1-1-3 0,-1-4-4 0,-4 1 1 0,1-1 1 16,-4-1 1-16,-3 1 1 0,0 0 1 16,-5-1-4-16,-3 3-2 0,-4-2 1 15,-3 4 1-15,-4 0 4 0,-1 2 3 16,-4 0-2-16,2 1 2 15,-2-1-3-15,-1 1 2 0,0-1 2 0,0 1-4 0,0 1 2 16,0 2-3-16,0-1-3 0,0 1 2 0,-1-1-4 0,1-1 8 0,0 2-1 16,0 0-1-16,0 0-1 0,0 0-6 0,0 0 1 15,0 0-1-15,0 0 2 0,-1 0 0 0,1 3-3 16,-2 2 1-16,2 0 0 0,-1 3 1 0,-2 2 4 16,0 4-2-16,1 2 2 15,-1 2-4-15,-1 5-2 0,-1 0 2 0,2 2-2 16,-3 0 6-16,3 0-1 0,-1 0 2 0,-1-2-2 15,0 2-4-15,0-2 4 16,0 0-3-16,1 0 2 0,1-1 3 0,0-1-5 0,0-2 2 16,2-1-2-16,0-2 0 0,1-2 4 0,0-5-1 15,0 1 0-15,0-2-2 0,1-2-5 0,0-3 3 0,2 1 0 16,-1-3 4 0,0-1 2-16,-1 0-5 0,0 0 1 0,-1 0-4 15,0 0 3-15,0 0 2 0,0 0 5 0,0 0-3 0,2 0-4 0,-1 0 2 16,0-1-6-16,3-4 0 0,-1 0-8 15,0 0-16 1,1-1-21-16,-1 0-31 0,2 0-48 0,-1-3-71 0,2-1-193 0,-2 2-706 0,-2 2-615 0</inkml:trace>
  <inkml:trace contextRef="#ctx0" brushRef="#br0" timeOffset="809231.8988">18711 15530 576 0,'0'0'820'0,"0"0"-450"16,0 0-72-16,0 0-40 0,0 0-39 0,0 0-28 15,0 0-41-15,0 0-41 0,0 0-31 0,0 0-12 16,0 0-9-16,0 0-2 0,0 0-2 0,0 0-8 16,-15-20-5-16,15 20-8 0,0 0-3 0,0 0-4 15,0 0-1-15,0 0-1 0,0 0-4 16,0 0 2-16,0 0-5 0,0 0 2 0,0 0 3 16,0 0-8-16,0 0 2 0,0 0-6 0,0 0-7 15,0 0 7-15,0 0 4 0,0 0 1 0,0 0 2 16,0 0-4-16,0 0-4 0,0 0 0 15,0 0 1-15,0 0-4 0,0 0 3 0,0 0-2 16,0 0-9-16,0 0 9 0,0 0-4 0,0 0 4 16,0 0 5-16,0 0-9 0,1 0 1 15,1 0-6-15,0 0-1 0,1 0 6 0,0 0 2 16,2 0 4-16,0 0 2 0,1 0-3 0,0 0-5 16,1 0 3-16,1 0 4 0,2 0-6 15,-1 0 5-15,2 0-6 0,1-1-8 16,-2 1 11-16,3-2-3 0,0 2 2 0,2 0 7 15,-4 0-7-15,3-2-1 0,1 2-4 0,-3 0-5 16,2-1 4-16,-1 1 4 0,1 0 2 16,-1 0 1-16,1 0-3 0,-1 0-4 0,1 0 4 15,1 0 2-15,0 0-1 16,1 0 0-16,1 0-4 0,1-2-3 0,-1 2 3 0,1-1 0 0,-1 0 4 16,-2 0 6-16,3 0-3 0,-2 0-6 15,0-1-1-15,-2 1-5 0,0 0 7 0,-1 1 1 0,-1 0-1 16,-1 0-1-16,1 0-4 0,-1 0 1 15,-2 0 4-15,-3 0 4 0,0 0 1 0,-3 0-3 16,-1 0-5-16,-1 0-7 0,0 0 5 16,-1 0 2-1,0 0 4-15,0 0 8 0,0 0-12 0,0 0 2 0,0 0-1 0,0 0-2 16,0 0 7-16,0 0-2 0,0 0-2 0,0 0-4 0,0 0 1 16,-1 0 0-16,1 0 3 0,0 0 8 0,-1 0-6 15,1 0-2-15,-2 0-1 0,2 1-7 0,-3-1 10 16,1 1-1-16,-1 1 1 0,1-2 1 0,-1 1-4 15,-1-1-9-15,2 0-4 16,-3 1-10-16,-1-1-6 0,2 0-5 0,-2 1-20 16,2-1-24-16,-2 0-33 0,3 0-61 0,-2 0-131 15,2 0-497-15,-1 0-427 0,1-1 207 16</inkml:trace>
  <inkml:trace contextRef="#ctx0" brushRef="#br0" timeOffset="810013.9555">19808 15143 0 0,'0'0'292'15,"0"0"59"-15,0 0-25 0,0 0-39 0,0 0-18 16,0 0-23-16,0 0-31 0,0 0-39 0,0 0-30 15,0 0-18-15,0 0-10 0,0 0-10 16,0 0-10-16,0 0-11 0,-36-31-13 0,36 31-1 16,-1 0-8-16,1 0-4 0,-1 0-5 15,-1 0-11-15,1 0-4 0,1 0-2 0,-1 0-7 0,1 0 1 16,0 0-5-16,0 0-6 0,0 0-7 0,0 0-2 16,0 0-7-16,0 0 1 0,1 0 4 15,4 0 1-15,3 1 9 0,4 0 5 0,3 0-3 16,7-1 6-16,3 1-5 0,5-1-4 0,0 0 5 15,1 0-14-15,1 0 0 0,2 0 0 0,1 0-5 16,-2 2 5-16,3-2-3 0,-4 0 0 16,0 0-3-16,-1 0 1 0,-2 0 1 0,0 0-2 15,-5 0 3-15,0 0-3 0,-4 0-1 0,-1 0-2 16,-4 0-2-16,-4 0 5 16,-1 0 1-16,-2 0 0 0,-5-2 0 0,2 2-3 0,-4 0 0 15,-1 0 3-15,0 0 1 0,0 0 0 16,0-1 1-16,0 1-2 0,0 0-4 0,0 0 2 15,0 0-4-15,0 0 3 0,0 0 5 0,0 0-10 16,0 0 2-16,0 0-2 0,0 0-4 16,0 0 6-16,0 0-1 0,0 0-4 0,0-1-5 15,0 1-13-15,0 0-17 0,-1 0-16 16,-2 0-22-16,0 0-27 0,-2 0-34 0,-1 2-57 16,-3 1-103-16,-1-2-219 0,4 0-454 0,2-1-412 15</inkml:trace>
  <inkml:trace contextRef="#ctx0" brushRef="#br0" timeOffset="810754.4772">20062 15150 263 0,'0'0'543'0,"0"0"-136"0,0 0-49 16,0 0-36-16,0 0-36 0,0 0-29 15,0 0-49-15,0 0-45 0,0 0-44 0,0 0-32 16,0 0-17-16,0 0-8 0,0 0-7 0,-2-14-12 16,2 15-13-16,0 1-9 0,0 3 0 0,0 1 8 15,0 2 9-15,0 3 8 0,0 3 3 0,0 2-6 16,0 1-2-16,-2 1-6 0,2 4-3 0,-1 1-4 16,1 0-4-16,-1 1-1 0,1 1-7 15,0 2 4-15,-1 0-5 0,1 0-2 0,0 0 3 16,-1 1-8-16,-1-2 5 0,1 1-5 15,0-1-3-15,-2 1 6 0,2 0-7 0,-2-1 4 0,0-2 0 16,-1-3-8-16,3-3 4 0,-3 0-1 16,1-5 0-16,2 1 1 0,-1-2 1 0,1-2-3 15,-1-2 0-15,1-1 4 0,1-3-6 16,-1 0 0-16,1-2 4 0,0 1-8 0,0-2 9 16,0-1-4-16,0 0-1 0,0 0 8 15,0 0-2-15,0 0 4 0,0 0 0 0,0 0-4 0,0 0 0 16,0 0 1-16,0-1 0 0,0-1 0 0,0 1 0 15,0-1-2-15,1-2-5 0,0 2 6 16,-1-2-8-16,2 3 2 0,-2-1 5 0,0-1-12 16,0 2 6-16,0-1-5 15,0-1-3-15,0 1-5 0,1 1-12 0,-1 0-10 0,0-2-22 16,0 1-20-16,0 0-30 0,0-1-48 16,0 0-78-16,0-1-179 0,0 2-594 0,0 0-652 0</inkml:trace>
  <inkml:trace contextRef="#ctx0" brushRef="#br0" timeOffset="811422.2528">20685 15459 1608 0,'0'0'263'0,"0"0"25"15,0 0-37-15,0 0-25 0,0 0-24 16,0 0-39-16,0 0-27 0,0 0-27 0,0 0-23 15,0 0-9-15,0 0-18 0,0 0-7 0,0 0-15 16,0 0-6-16,-7-34-10 0,7 34-9 16,0 0 0-16,0 1-10 0,0 5 5 0,0 2-1 15,0 2 3-15,0 3 13 0,-1 2-3 0,-1 2 7 16,1 1 2-16,-5 2-8 0,4 1 5 16,-2 1-8-16,0 1 0 0,1 1-1 0,-1 0 2 0,-1-1-2 15,3 1-3-15,-2-2 2 0,0-1-7 0,2-2 1 16,-2 1 3-16,0-2-8 0,3 0 6 15,-1-2-4-15,-1 0-5 0,-1-1 9 0,2 0-8 16,2-1 4-16,0-2-1 0,0-3-6 0,0 1 1 16,0-2-1-16,0-1 3 0,0 0-3 0,0-1 4 15,0-2 1-15,0 1-6 0,0-2 10 16,0 0-8-16,0 0 0 0,0-2 3 0,0 0-10 16,0 0 10-16,0-1-4 0,0 0 0 0,0 0 11 15,0 0-5-15,0 0 6 0,0 0-2 0,0 0-5 16,0 0 2-16,-1 0-3 0,0-2 0 15,-2-3-9-15,0 1-4 0,2-2-12 0,-1 0-11 16,-2-1-5-16,1 0-22 0,2-1-14 16,0 0-24-16,1-1-46 0,0 2-51 0,1-5-115 15,4-1-303-15,0 4-529 0,-3 1-155 16</inkml:trace>
  <inkml:trace contextRef="#ctx0" brushRef="#br0" timeOffset="812224.8812">20616 15388 88 0,'0'0'386'0,"0"0"-4"16,0 0-56-16,0 0-22 0,0 0-27 15,0 0-40-15,0 0-37 0,0 0-41 0,0 0-22 16,0 0-14-16,0 0-14 0,0 0-9 0,0 0-11 16,0 0-8-16,9-65-10 0,-6 61-2 15,3 1-10-15,-1 0-9 0,1 1-2 0,3-1-11 0,-2 2 1 16,0-2-7-16,3 3-7 0,3-2 2 0,0 2-5 15,1-1 1-15,3 1 2 0,0 0-5 16,2 0-1-16,0 3-3 0,2 1-1 0,1 0-3 16,1 2-1-16,-1 0 3 0,-1 1-5 0,-1-1 2 15,-1 1-2 1,-3 1-3-16,1 2 4 0,1 0-2 0,-5 0 1 0,3-1-1 0,-2 1-4 16,-3 1 3-16,1 0-3 0,0-1 3 15,-2 1 2-15,0 0-1 0,-3 0-1 0,1 2-3 16,-2 0-1-16,0-1 0 0,-2 2 0 0,1 0 2 15,-3 0-2-15,3 1 2 0,-3-1-2 0,-1 0-1 16,0 3 5-16,-1 0-4 0,0 1 3 0,0 0-1 16,-1 0-3-16,-2-2 1 0,-4-1 1 0,1-1 4 15,-1 0 1-15,-2-1-1 0,0 0-2 16,-1 0-3-16,-3-1 1 0,-1-1 0 0,0 0 1 16,0 2 4-16,-2-4-4 0,4 2 1 15,-5-2-3-15,6 1-1 0,-2-1 2 0,-1 0-1 16,1 0 2-16,1-1-3 0,1 1 0 0,-3-2 0 15,1 0-2-15,1 0 5 0,-3-2 1 0,0 1 1 16,-1 0-3-16,0-1-2 0,-2-1-1 16,0 1 0-16,0-1 3 0,0 1 2 0,0-2-3 15,1 1 1-15,2-1-2 0,-3-2-2 0,6 1 6 16,-4-1-5-16,2 1 5 0,1-1-3 0,0 2-3 16,0-3 2-16,2 0-2 0,1 0 4 0,-1 0 3 15,1 0-2 1,1 0-2-16,2 0-3 15,-3-2 0-15,3 1 0 0,-1 0 4 0,-1 0 0 0,3 0-1 16,0 0 2-16,-2-1-4 0,3 0-1 0,0 1 4 16,1-1-2-16,-2 2-1 0,3 0 0 0,-1 0-4 0,0-2 3 0,3 2-1 15,0 0 6-15,-1 0 1 0,1 0-1 0,1 0-2 16,0 0-5-16,0-1 2 0,0 1-1 0,0 0 2 16,0 0 2-16,0 0-2 0,0 0 0 0,0 0 0 15,0 0-2-15,0-1 6 0,0 1-3 16,0 0-4-16,0 0-12 0,1 0-23 0,2-1-26 15,2 0-50-15,2-2-98 0,6-1-368 0,-3 1-619 16,-4 1-487-16</inkml:trace>
  <inkml:trace contextRef="#ctx0" brushRef="#br0" timeOffset="813319.1328">21832 15572 0 0,'0'0'0'0,"0"0"0"0,0 0 209 0,0 0 201 16,0 0-33-16,0 0-69 0,0 0-49 15,0 0-55-15,0 0-24 0,0 0-15 0,0 0-11 16,0 0-9-16,-68-6-12 16,59 6-15-16,1 0-10 0,1 0-13 0,-2 0-10 0,-1 0-6 15,0 3-11-15,1 0-3 16,-1-2-6-16,0 2-5 0,1-1 0 0,1 2-8 0,1-2 0 15,0 0-7-15,5 0-7 0,-3-1-4 0,4 1-5 0,1-2 0 16,0 0-4-16,0 1-3 0,1-1 0 16,6 1 4-16,1 0 12 0,5 0 4 0,7 1 5 15,2-2-4-15,9 0-12 0,7 0 1 16,3 0-9-16,2-3-3 0,5 1 1 16,0-1-4-16,1 1 3 15,-1-1-5-15,5 2 0 0,-2 0-5 0,-4 1-3 0,1-1 5 16,-6 1-5-16,-5 0 4 0,-6 0-2 0,-6 0-4 15,-4 0 4-15,-5 0-3 0,-5 0 4 0,-7 0 3 16,0 0-7-16,-3 0 7 0,-1 0-1 0,0 0-1 0,0 0 5 16,0 0-4-16,0 0 1 0,-1 0-4 15,1 0 0-15,-2 0-3 0,-1 0-2 0,2 0 6 0,0 0-4 16,0 0 3-16,1 0-3 0,-1 0-5 0,1 0-3 16,-1-2-11-16,-2 1-11 0,0 0-15 0,2-1-24 15,-2-1-24-15,-3 0-37 0,3-1-57 16,-5 0-102-16,-2-2-275 0,4 2-574 15,1 0-293-15</inkml:trace>
  <inkml:trace contextRef="#ctx0" brushRef="#br0" timeOffset="813906.2072">22055 15309 2237 0,'0'0'223'0,"0"0"14"0,0 0-42 0,0 0-28 16,0 0-21-16,0 0-29 0,0 0-30 0,0 0-23 16,0 0-22-16,0 0-17 0,0 0-6 0,0 0-4 15,0 0-1-15,0 0 3 0,0-7 7 0,3 17-3 16,1 3 5-16,1 1-4 0,-4 3-1 0,1 3 6 16,2-1-4-16,-4 4 4 0,1 2-4 0,-1 1-6 15,0 2-2-15,0 1-2 0,0 2 0 16,-5 1-1-16,3 1 1 0,-2-1-3 15,-1 0-3-15,3-2 3 0,-1-1-5 0,-2-2-1 16,3-2 3-16,-3-2-9 0,1-4 7 0,2 1-2 0,-1-3-3 16,-1 0 7-16,2-4-4 0,2 0 1 15,-2-2-1-15,1 0-1 0,0-3-1 0,-1-2-2 16,2-2 3-16,-2-1-6 0,2 1 7 0,-1-2-1 16,1-1-3-16,0 0 11 0,0-1-13 0,0 0 6 15,0 0 0-15,0 0-9 0,0 0 6 16,0 0-5-16,0 0-3 0,0 0 0 0,0 0-12 15,0-1-11-15,0-2-18 0,0-1-19 0,3-1-33 16,1-2-49-16,-1-1-85 0,6-3-224 0,-4 3-670 16,0 2-555-16</inkml:trace>
  <inkml:trace contextRef="#ctx0" brushRef="#br0" timeOffset="814475.9143">23186 15332 1551 0,'0'0'340'0,"0"0"-72"0,0 0-35 0,0 0-21 16,0 0-43-16,0 0-31 0,0 0-41 16,0 0-20-16,0 0-17 0,0 0-8 0,0 0 0 0,0 0-9 15,0 0-2-15,-101-30-4 0,89 35-7 0,-2 1 1 16,-3 2-7-16,-2 2 4 0,0 1-1 16,2 3 1-16,-2-1 4 0,-2 2-2 0,0 3 5 15,-1 2-7-15,0-1 0 0,1 3-1 0,1-1-9 16,-2 2 6-16,0 2-4 0,2 0-3 0,0 0 7 15,1 0-9-15,5 1-2 0,-1 2-2 16,5-3-3-16,4-2 1 0,0-1-2 0,3-2 3 16,-2-2-5-16,5 0 4 0,2-4-2 0,5 0-3 15,3-1 5-15,1-2-6 0,5 0 6 16,1-2 1-16,2-2-7 0,6-3 6 0,-1-1-3 16,-2-3 0-16,4 0 8 0,-2 0-8 0,2 0 1 15,-3-4-3-15,-2 2-2 0,-1-2-3 16,-3 1 1-16,-3-2 2 0,-2 2-3 0,-2 1 4 15,-2-1-1-15,-1 1-1 0,-4 1 8 0,-1 0-10 16,1 1 6-16,-3 0 0 0,1 0-10 0,-1-1 10 16,0 1-6-16,0-1 1 0,0-1 3 0,0 0-5 15,0 1-5-15,0-1-9 0,0-1-15 0,0 1-19 16,0-2-28-16,0-1-39 0,0 0-81 0,0-2-184 16,2 3-754-16,1 0-614 15</inkml:trace>
  <inkml:trace contextRef="#ctx0" brushRef="#br0" timeOffset="815699.6737">23347 15216 682 0,'0'0'343'0,"0"0"3"0,0 0-34 0,0 0-28 0,0 0-26 15,0 0-30-15,0 0-52 0,0 0-37 0,0 0-31 16,0 0-25-16,0 0-10 0,0 0-12 0,0 0-5 16,-121-35-4-16,104 41-6 0,2 1-3 0,-3 1-4 15,-3 1-4-15,1 1-2 0,1 2-1 0,-1 2-2 16,3 1-2-16,-1-2-8 0,0 3 2 0,1 0-3 15,2 0 1-15,-3 2 4 0,4 0-8 16,-1 0-3-16,3 1-5 0,0-2-11 16,1 2 5-16,0-2 3 0,3 0 1 15,0 0 2-15,-1-2-1 0,4-1-5 16,-2 0-1-16,2-1 4 0,-1 0-4 16,1-2 3-16,0 2-3 0,4-2-8 0,-2 1 12 0,-1 1-6 0,2 0 6 0,1 1 7 15,-1-1-12-15,-2 0 0 16,3-2 0-16,0-1-4 0,0-1 8 15,0 0 1-15,-1-1 0 0,0 0 1 0,-1-1-5 16,2-2-1-16,1 0 2 0,0-1 1 0,0-1-3 0,0 0 4 0,0 0-5 0,1-1-6 16,4 0 11-16,-2-1-3 0,-1 1 3 15,4 0 7-15,-2 0-5 0,4-1-2 0,1 0-4 16,-1 1-2-16,-2-1 2 0,3-1 2 16,1 0 4-16,-1 2-5 15,0-1-3-15,1 0 1 0,-1 2-6 0,-4-2 0 16,4 0-13-16,1 1-17 15,-3 0-22-15,1 0-31 0,-3-1-34 0,4 1-53 16,-3 1-107-16,-1-1-227 0,1-2-543 0,-4 2-310 0</inkml:trace>
  <inkml:trace contextRef="#ctx0" brushRef="#br0" timeOffset="816839.1559">23458 15679 1719 0,'0'0'323'0,"0"0"-30"0,0 0-55 0,0 0-21 16,0 0-35-16,0 0-32 0,0 0-41 0,0 0-29 15,0 0-20-15,0 0-19 0,0 0-11 16,0 0-9-16,0 0-10 0,0 0 6 0,9-5 4 0,-9 12 7 15,0 3 5-15,0 0-4 16,0 3-1-16,-2 1-2 0,-2 1-1 0,3-1-2 0,-6 3-3 16,3-2-3-16,0 1-8 0,-1 1 4 0,0-2-2 15,-1 0 1-15,-1 1 6 0,3-2-8 16,-3 0-1-16,4-2-6 0,-1 0-3 16,-1-3 5-16,2-1 0 0,-1 0 2 0,1-2-1 0,2-1-3 15,-1 0-4-15,1-3 2 0,1 0 3 0,-1 0-4 16,1-2 5-16,0 0-3 0,0 1-7 15,0-1 9-15,0 0-4 0,0 0 3 0,0 0 9 16,0 0-12-16,0 0 5 0,0 0 0 0,0 0-4 16,0 0 10-16,0 0 2 0,0 0 1 15,-3 0 0-15,3-1-5 0,0-1-3 0,-1-2-2 16,0 0 2-16,1-1-3 0,0 1 1 16,-1-2-4-16,0-2-4 0,0 2 8 0,0 0-4 0,0-2 3 15,-2 1 3-15,3 1-8 0,-1-2 2 0,1 1 0 16,0-2-2-16,0 1 5 0,0-1-2 15,0 0 0-15,0 0-2 0,1-2-1 16,-1 2 0-16,0 1 2 0,3-1 5 0,-2 1-6 16,0-1 4-16,1 1-5 0,-1-2-2 0,1 0 7 0,2 1-5 15,-2-1 5-15,-1 0 0 0,2 1-7 16,1 0 4-16,-1 0-2 0,-1-2 2 0,2 2 1 16,-1-2 2-16,-1-1-2 0,3 0-4 15,-2-1 6-15,-1 1-5 0,4 1 3 16,-3 0 4-16,1 1-7 0,1 0 2 0,-2 0-4 15,3 1 0-15,-2 0 4 0,3-1 0 16,-3 0 4-16,3 1-2 0,0 0-2 0,-2 0-2 0,5 1-1 0,-2 0 3 16,1 0 1-16,2 1 1 0,0 0-2 15,1 0-2-15,1 1 0 0,2 0-1 0,-1 1 2 16,2 1 5-16,-2 1-7 16,2-1 3-16,-2 2-4 15,3 0-3-15,-3 1 9 0,3-1-2 0,-2 2 3 0,0 0-2 0,-1 0-2 16,-3 3-2-16,1 1 1 0,1 1 3 0,-3 1 0 15,-1 1 3-15,-1 2-5 0,1 0-2 0,-1-1 2 0,0 2-1 16,-4 1 5-16,2 0 2 0,-3 1-7 16,3 0 2-16,-3 3-3 0,-1-2 1 0,2 0 3 15,0 0 0-15,-3 1-1 16,0 2 3-16,0-2-3 0,-2 3-1 0,1-1 1 16,0-2 1-16,0 1-2 0,-1-1 3 15,-2 0-2-15,-4 1-4 16,-1-1 7-16,3 1-4 0,-3-1 3 0,-2 0 2 0,1 1-5 0,-1-2 1 0,-1 1-1 0,1-1-1 0,0-2 4 15,-1-1 1-15,1 1-1 0,-1-1 1 16,-1 0-2-16,2-2-1 16,-1 2-1-16,-3-2 2 0,3 1-3 0,0-1 4 15,1-1-1-15,1 0-3 0,-2 0 4 0,2 0-2 0,-1-3 4 16,3 3-2-16,-4-1-2 0,1-1 0 0,-4 1-3 16,3-2 3-16,0 1 3 0,-3-2 1 0,-1 1 1 15,1-1-6-15,-1 0 2 16,2 0-4-16,-1-2 0 0,-2 1 3 0,4-1-3 15,1-1 1-15,-1 1 4 0,1-1-2 0,2 0 4 16,-1 0-2-16,2 0 0 0,0 0 1 0,4 0-1 16,-2-2 0-16,4 1 0 0,-1-1 0 0,-1 0 3 0,2 1 0 15,2 1-1-15,-1-2-2 0,0 0-2 16,0 1-1-16,1 0 1 0,0 0 4 0,0-1-5 16,0 1 3-16,0 1-3 0,0-1-2 0,0 0 6 15,0 0-4-15,0-2 2 0,0 2-3 16,0-2-6-16,0 3-5 0,0-2-8 0,1 1-8 15,1-2-18-15,3 0-17 0,0-1-31 16,3-1-50-16,1 1-80 0,2-2-213 0,-1 1-646 16,-5 1-517-16</inkml:trace>
  <inkml:trace contextRef="#ctx0" brushRef="#br0" timeOffset="817705.6462">24400 15464 732 0,'0'0'380'0,"0"0"-99"0,0 0 18 15,0 0-1-15,0 0-38 0,0 0-42 16,0 0-56-16,0 0-37 0,0 0-30 0,0 0-12 16,0 0-6-16,0 0-15 0,0 0 0 0,0 0-7 15,-59-71-9-15,59 69 6 0,0 1-10 0,0 0-2 16,1 1-1-16,-1-1-7 0,1-1 0 0,-1 2-2 15,1-2-4-15,-1 2-1 0,0 0 0 0,2 0-7 16,2-1-5-16,-2 1-2 0,0 0-6 16,4 0 0-16,-1 0 4 0,4 0-7 0,2 1 5 15,2 3 0-15,4 1-3 0,-1-1 6 16,2 3-3-16,3 0 2 0,0 0-1 0,1 2-6 16,1 1 3-16,-1-2-1 0,3 2 3 0,0 0 1 0,4 0 0 15,0-1 0-15,2 0-2 0,-1-1 5 16,2-2-6-16,-1 3 1 0,-1-2 2 0,0 0-6 15,-1 1 5-15,-2-1-5 0,1-1-2 0,-3 0 9 16,-1 1-8-16,-2-1 4 0,1 0-2 16,-6 0-3-16,1-4-3 0,-6 3-1 0,2 0 3 15,-2-1-2-15,-2-1 7 0,-1 1-2 0,-2-2-2 16,0-1 2-16,-4 0-4 0,2 1 2 16,-3-1 2-16,-1 0-6 0,-1-1 6 0,2 0-2 15,-2 1-1-15,0-1 4 0,0 0-1 0,0 1 0 16,0-1-3-16,0 0 3 0,0 0-5 0,0 0 3 15,0 0 3-15,0 1-8 0,0-1 7 16,-3 2-1-16,-1-1-2 0,-1 2 14 16,-3 0-12-16,0 1 3 0,-2 0 2 0,-2 1-9 0,1 0 10 15,-3 1-3-15,-2 0-1 0,-5 0 5 16,-1-1-5-16,-2 2 1 0,-1-2-4 16,-2 0-2-16,1 0 0 0,0 1 1 15,0-1 4-15,-2 1-6 0,1 0 6 0,2-1-3 0,-3 1-2 16,0-1 10-16,0 0-9 0,1 1 4 0,1-1-1 0,2-1-2 15,4 3 1-15,0-4-5 0,5 2 6 16,-1-1-4-16,3-1 4 16,1 1 2-16,3-2-6 0,2 0 4 0,-2 0-3 0,6-2 1 15,0 0 5-15,-2 1-7 0,4-1 5 16,-1 0 0-16,1 0-7 0,1 0 15 0,0 0-11 0,-2 0 3 16,2 0 3-16,0 0-11 0,-2 0 8 15,2 0-7-15,0-1 3 0,0-1-4 0,0 1-3 0,0 0-9 16,0 1-15-16,0 0-15 0,0 0-33 15,0 0-37-15,5 0-44 0,-1 0-80 0,5 0-151 16,-1 0-503-16,-4 0-505 0</inkml:trace>
  <inkml:trace contextRef="#ctx0" brushRef="#br0" timeOffset="818246.9721">25309 15830 558 0,'0'0'314'0,"0"0"-19"0,0 0-15 0,0 0-12 0,0 0-29 0,0 0-32 16,0 0-31-16,0 0-39 0,0 0-13 0,0 0-5 16,0 0-5-16,0 0-1 0,0 0-11 0,20 0-9 15,-21 0-20-15,-2 0-19 0,-3 0-17 16,2 0-16-16,-3 0 2 0,-2 0-2 0,-1 0-1 15,2 0 2-15,-3 0-9 0,-1 0 4 16,1 0-4-16,-2 0 0 0,-1 1 9 0,2 1-7 0,-3-1 3 16,0 3-4-16,1 0-2 0,-3-1 2 15,2 2 0-15,-1-1 2 0,-3 1-1 0,4-1 4 16,-3 3-1-16,-2 2-6 0,-3-1 7 0,-1 1-10 16,-1 1 3-16,-3 1 2 0,0 0-10 0,0 2 6 15,-2 0-6-15,-1 0 1 0,0 2 2 16,-3-1-1-16,2 1 2 0,0 0-7 0,0 0-3 15,2-2 2-15,2-2-1 0,4-1 10 0,-2-2 0 16,5 2-2-16,0-2 3 0,0-2-9 16,2 0 2-16,2 0 0 0,3-1 1 0,0 0 0 15,2-1-2-15,4-1 1 0,-1-2-5 0,2 2 4 16,4-3 5-16,-1 0-2 0,1 1 2 0,2-1-6 16,1 1-1-16,-1-1 1 0,1 0 1 15,-1 0 8-15,0 0-1 0,0 0-3 0,-1 0 0 16,-2 0-7-16,4 0 0 0,-2-2 2 0,0 2 1 15,1-2 2-15,-2 2-4 0,2-1 2 0,1 0-4 16,-1-1 2-16,1 2 4 0,0-1-3 0,0 1 0 16,0 0-8-16,0 0-5 0,0 0-4 15,0-1-14-15,1-1-13 0,5-3-23 0,-2 2-32 16,6-2-52-16,0-1-100 0,1-1-256 16,0 3-643-16,-3-1-395 0</inkml:trace>
  <inkml:trace contextRef="#ctx0" brushRef="#br0" timeOffset="819047.407">25841 15332 0 0,'0'0'0'0,"0"0"93"0,0 0 170 0,0 0-20 16,0 0-36-16,0 0-10 0,0 0-27 15,0 0-8-15,0 0-2 0,0 0 3 0,0 0 10 16,0 0 6-16,0 0-5 0,0 0-10 0,26-50-12 16,-25 48-12-16,-1-1-18 0,0 2-15 0,0 0-14 15,0 0-20-15,0 1-4 0,0-1-13 0,0 1-11 16,0 0-7-16,0 0-14 0,0 0-5 0,0 0-8 15,0 0-4-15,0 0-4 0,0 0 0 16,0 0 3-16,0 1-2 0,0 1 5 0,0 1-1 16,0 1 4-16,0 1 7 0,0 1 4 0,-1 2 7 15,0 1-1-15,0 1 1 0,0 2 1 16,-1 0-5-16,0 2 0 0,0 2-2 31,1-1-5-31,-1 2 1 0,-3 0-7 0,4 0-5 0,-2 1 2 0,2 2 0 0,-1 0 4 0,0 0 1 0,1 1-1 16,0 1-3-16,-1 0 0 0,2 2 0 15,-1 0 2-15,0 1 0 0,1-1-1 16,-1-1-5-16,-3-4 2 0,2 2-3 16,1-3 3-16,-1 1 5 0,-1-1-7 15,-2 1 3-15,2-3-7 0,-1 1-2 0,0-2 1 0,1 0 1 16,-3-2 3-16,3-1 3 16,-2 0-3-16,2-2-6 0,1-1-2 0,0-2-2 0,0-1 4 0,2 0 4 0,0-1 0 15,0 0-5 1,-1 1 1-16,1-3-1 0,0 1 1 0,-2-1 5 15,2 1-3-15,0-1 2 16,0-1-3-16,-1 1-6 0,0-1 3 0,0-1 3 0,0 1 3 0,1-1 5 16,-1-1-4-16,1 1-5 0,-2-1-3 0,2 0 2 0,0 0 1 15,0 0 2-15,0 0-2 0,0 1-3 0,0-1 1 16,0 0-2-16,0 0 0 0,0 0 0 0,0 0-15 16,0 0-12-16,0 0-21 0,0 0-42 15,0-2-28-15,0-2-77 0,5-2-199 0,-3 2-667 16,3 0-637-16</inkml:trace>
  <inkml:trace contextRef="#ctx0" brushRef="#br0" timeOffset="819652.7396">26205 15444 1761 0,'0'0'212'0,"0"0"5"0,0 0-14 0,0 0-24 0,0 0-18 0,0 0-26 16,0 0-36-16,0 0-26 0,133-37-5 0,-110 37-14 16,-1 0-2-16,-1 1-4 0,-1 3-16 0,0 3 3 15,-4 1-8-15,1 2-3 0,-3 1-2 0,-1 3-9 16,-5 0-3-16,0 2-1 0,-2 1 1 15,-3 1 2-15,-3 4-1 0,0 1-3 0,-5 2-7 16,-4 0 6-16,-4 3 4 0,-3-3 5 16,-4 0 4-16,-1 1-8 0,-2-3-2 0,-1 0-4 0,0-3-5 15,3-1 6-15,0-3 2 0,2-1 0 16,2-2 3-16,-1 0-5 0,6-2-4 0,-2-1 0 16,5-2 5-16,2-1-3 0,2-2 1 0,1-1-5 15,3 0-7-15,-2-1 8 0,3-1-2 0,0 1 4 16,3 0 3-16,3 2-4 0,2-2 5 15,3 2 4-15,2-2-2 0,5 1 6 0,4-2-3 0,2 0-2 16,3 0-1-16,1-2-3 0,2 1-1 16,1-1 0-16,1 0 6 0,0 0-6 0,0 0-1 15,-2 0-3-15,-3-1-5 0,-1-1 3 16,2 2 4-16,-6-1 5 0,-1 1 5 0,-3-1-5 0,-3 0 0 16,-4 1-2-16,0-1-2 0,-6 0 4 15,1-1 3-15,-3 2-1 0,0-1 5 0,-1 1-7 16,-2 0-3-16,1 0 0 0,-1 0-2 15,0 0 4-15,0 0-2 0,0 0-4 0,0 0-11 0,0 0 9 16,0 0 0-16,0 0 4 0,0 0 5 16,0 0-9-16,0 0 0 0,-1 0-1 0,1 0-1 15,-2 0 1-15,2 0 3 0,0 0-4 0,-1 0 2 16,0 0 0-16,0 0-4 0,-1 0-8 16,1 0-14-16,-3 0-37 0,2 0-44 0,1 0-89 15,-2-2-238-15,1-1-743 0,-2 2-571 0</inkml:trace>
  <inkml:trace contextRef="#ctx0" brushRef="#br0" timeOffset="820597.6388">27399 15770 2034 0,'0'0'162'0,"0"0"24"0,0 0-1 0,0 0-16 0,0 0-20 16,0 0-34-16,0 0-22 0,0 0-19 0,0 0-11 15,0 0-7-15,0 0-9 0,0 0-4 0,0 0-9 16,0 0 0-16,-88-10-4 0,90 10 6 16,7 0 13-16,3 0 1 0,7 0 6 0,8 0-5 0,7 0-13 15,6 0-6-15,5-4-6 16,3 2-6-16,6 0 1 0,1 1-3 0,0 0 0 16,3 0-6-16,-6 1-1 0,4 0-1 15,-2 0-2-15,-3 0 5 0,-5 0-6 0,-1 0 2 16,-9 0-2-16,-5 0-5 0,-5 0 7 0,-7 1-5 0,-6-1 6 15,-4 0 0-15,-2 0-2 0,-5 0 1 16,-2 0-2-16,0 0 5 0,0 0 0 16,0 1-1-16,0-1 0 15,0 0-7-15,-1 0 2 0,0 0-2 0,1 0-1 0,-2 0 4 0,2 0-9 16,0 0 4-16,0 0-2 0,0 0 0 0,0 0 0 16,0 0 0-16,0 0 0 15,0 0 0-15,0 0 0 0,0 0 0 0,0 0 0 0,0 0-3 16,0 0-10-16,0 0-10 0,0 0-9 0,-1 0-15 0,1-1-12 15,0-2-19-15,0 2-27 16,0-1-44-16,0-1-95 16,3 0-229-16,0-1-679 0,1 1-556 0</inkml:trace>
  <inkml:trace contextRef="#ctx0" brushRef="#br0" timeOffset="821362.4788">28757 15472 1696 0,'0'0'831'0,"0"0"-664"16,0 0-4-16,0 0 4 0,0 0-29 0,0 0-35 0,0 0-29 0,0 0-29 16,0 0-13-16,0 0-12 0,0 0-1 15,0 0 1-15,0 0-1 0,0 0 3 0,-2-18-1 16,2 18-1-16,0 1 2 0,0 1-1 0,1 2 6 15,3 0-3-15,1 3 2 0,2-2 1 0,4 4-7 16,1 0 4-16,3 3-1 0,2 1-2 16,5 3 2-16,3 2-4 0,-2-2-2 0,5 3-5 15,-3 3-1-15,2-1-4 0,-3 1-2 0,2-1 4 16,-4 1-7-16,0 0 4 0,0-1-3 0,0 0-3 16,-4 0 7-16,0-2-7 0,-6 2 5 0,-2-2-2 15,0 0-3-15,-4 0 2 0,-3 1-4 0,1-4 4 16,-3 2 0-16,-1-1-1 0,0-1 2 15,-4 0-3-15,1-1 0 0,-5-1-7 0,0 0 2 16,2-3 5-16,-3 1-8 0,-2-1 14 0,-1-1-5 16,1-3-1-16,-4 0 9 0,2 0-6 0,-4-2 3 15,1-1-2-15,-1-1-8 0,0-3 6 16,-3 0-2-16,3 0 4 0,1 0 1 0,-3-2 1 16,4-3-1-16,0-1-6 0,4 0 8 0,0-2-10 15,0 0 4-15,3-1 3 0,-1-1-10 16,5-1 14-16,-2-1-2 0,5-3-2 0,0-1 10 15,0-2-16-15,1-1 4 0,0-1-3 0,4-2-6 16,5-3 5-16,0-2-4 0,2 0 5 16,4-1-1-16,0 1 4 0,3 0-2 0,3 0-3 15,-1 0 7-15,1 3-6 0,1 0 1 0,0 1 7 16,4 1-12-16,-3 1 8 0,1 1-3 0,-3 4-4 16,-1-1 11-16,-2 0-6 0,-1 5 4 15,-3-4-1-15,1 4-1 0,-2 0-1 0,-3 0-1 16,-2 4 3-16,-2-2-3 0,-1 3 5 0,-2 0-1 15,0 0 0-15,0 2 7 0,-3 1-7 0,0-1 0 16,0 0 5-16,0 0-13 0,-1 0 12 16,-3 3-4-16,2-4-5 0,-5 2 7 0,0-3-6 15,-3 1 3-15,-3 2-2 0,-1-2 2 16,-5 1-4-16,1 0-2 0,-4 2 4 0,-1 1-7 0,0 1 8 16,-2-1-2-16,1 1-1 0,1 1 11 15,-3 0-12-15,5 0 4 0,1 0 0 16,0 1-13-16,6 1 11 15,-2 1-4-15,5 0 2 0,3 1 2 0,3 0-1 0,-2-2 2 16,4 1-2-16,0 1 2 0,2-1-6 0,-1 3-3 0,2 1-6 16,0 0-32-16,3 2-20 15,3 0-52-15,6 2-76 0,3-1-192 0,-3-3-752 0,-3-1-625 16</inkml:trace>
  <inkml:trace contextRef="#ctx0" brushRef="#br0" timeOffset="823498.2175">29407 15399 143 0,'0'0'153'15,"0"0"8"-15,0 0 83 0,0 0 60 0,0 0 18 0,0 0-31 0,0 0-63 16,0 0-49-16,0 0-33 0,0 0-16 0,0 0-7 16,0 0-12-16,40-118-11 0,-40 110-6 0,0 0-11 15,0-1-4-15,0 0-5 0,1-2-10 16,-1 2-9-16,0-2-8 0,-2 2-8 0,1-2 0 0,-2 1 1 16,-3-1-6-16,2-1 0 0,-4 3-3 15,-1-2-6-15,0 2 1 0,-2-2-1 0,0 1-9 16,-1 1 3-16,-2 0-8 15,-1 1-7-15,-4 1 10 0,3 0-2 0,-2 0 2 0,-2 2 5 16,2-1-9-16,-3 2 0 16,2-1-1-16,-3 2-2 0,0-2 3 15,-1 3 1-15,0-1-1 0,0-1-2 0,-2 1-1 16,1 0 1-16,3 1 2 0,-2 0 5 0,-3 1-6 0,4 1-2 16,0 0-3-16,-2 0-8 0,0 1 9 15,3 3-1-15,0 1 2 16,-1 3 3-16,1 0-9 0,1 2 3 15,-1 2-1-15,-2 4-3 0,0 0 6 0,2 4-3 0,-1-1 0 0,0 2-3 16,2 2 1 0,0 0-1-16,1 1 4 0,2 0-1 0,2 0-6 0,-1 1 3 15,3-2-2-15,1 2 2 0,-1-1 5 0,0 2 0 0,2-1 2 16,-1-1 4-16,2 0-8 0,-1-2-1 16,-1 3 2-16,2 1-1 0,-2 1 3 0,0-1 0 0,0 1-2 15,3-2-4-15,1 0 5 0,1-2-4 0,0 1 4 16,4-2 2-16,-1 0-6 15,1 0 4-15,1-3-5 0,2 2 1 0,0 0 2 0,0-1 1 0,0 0 2 0,6-1-4 16,-1 0 1-16,0 1-3 0,2-2 2 0,1 0 3 16,4 1-6-16,0-1 1 0,3-2 0 15,-3 2-5-15,4-3 14 16,-1 0-6-16,4 1 3 0,-3-3 3 0,4 1-8 0,1-1 4 0,1-2-3 16,-1 0 2-16,2-1 3 0,3-1 0 0,-1 0 1 15,3-2-2-15,2 0-1 0,0 0-6 16,0 0 1-16,3-1 8 0,0-3-6 0,5 2 10 0,-2-3-4 15,1 1-5-15,3-2 9 0,-1-1-4 16,-2 0 3-16,0 0-2 0,0 0-3 0,-5 0 1 16,0-1-1-16,-2-4 2 15,0 0 3-15,-2 0 2 0,-1-1 0 0,0-3-5 16,-2 2 1-16,-1-3-5 0,-1-1 5 0,0 0 3 0,-2-2-4 16,-1-1 0-16,0-1-4 0,-1-1-2 0,0-1 5 15,1-1 0-15,-1-1 1 0,0-1 3 0,0 0-1 16,-5-3 1-16,4-1-3 0,-3 2 2 15,0 0-5-15,-3 1 1 0,-2 0 1 0,1 0-4 16,-4 1 3-16,-1 0-5 0,0-2 4 16,1 2 3-16,-3-3-4 0,0 0-3 0,-1-2 0 15,-2 0 0-15,-1-2 0 0,1 0 0 0,-1-1 0 16,0 1 0-16,-3-1 0 0,-2 1 0 0,2 2 0 0,-6 0 0 16,3 2 0-16,-2-1 0 0,-1 1 0 15,-4 0 0-15,3 1 0 0,-5 1 0 16,3 2 0-16,-4 1 0 0,3 0 0 0,-5 0 0 15,3 0 0-15,-3 1 0 0,-1 2 0 16,0 0 0-16,4 1 0 0,-5 1 0 0,-1 3-10 0,-1 1-31 16,-2 0-26-16,-3 4-44 15,-4-3-98-15,-4 0-350 0,7 2-657 16,8 3-580-16</inkml:trace>
  <inkml:trace contextRef="#ctx0" brushRef="#br0" timeOffset="825833.9637">18522 7222 0 0,'0'0'297'0,"0"0"113"16,0 0-45-16,0 0-56 0,0 0-31 0,0 0-35 15,0 0-35-15,0 0-22 0,0 0-30 16,0 0-23-16,0 0-15 0,0 0-18 0,-3-29-8 16,3 26-8-16,0 2-5 0,0 0-5 0,0-1-9 15,0 2-11-15,0 0-10 0,0 0-16 0,0 0-4 16,0 0-7-16,0 0-4 0,0 0-2 0,0 0-5 15,0 0-2-15,0 0-3 0,0 2-1 16,0 1 1-16,1 2 1 0,-1 2 3 16,3 2 1-16,1 1 1 0,-2 3 2 0,0 0-1 0,1 1 1 15,0 1-1-15,-1-1-1 16,1 3-1-16,-2-1 1 0,2 1-2 0,0 0 2 16,0 1 1-16,3 0-4 0,-3-2 3 15,1-1-2-15,0-1-4 0,0-2 5 0,0-2-4 16,0-3 0-16,0 1 1 0,1-2 0 0,-2-3 3 0,2 2 1 0,0-3 1 15,0-1 4-15,1 0-1 0,4-1 3 0,-2 1 1 16,6-1-1-16,4-3-1 0,1-4-1 0,3 0-1 16,2-3-4-16,1 0 1 0,5-2 0 15,0-2 0-15,3-1 3 16,3-2-3-16,-1-2 4 16,1-1 1-1,0-3-4-15,0 0 5 0,0-2-4 0,-1 0 0 16,-1 2 0-16,-1-1-2 0,-1 2-2 0,-1 3-3 15,-5 0 0-15,-4 2-2 0,-1 3-1 16,-3 0 3-16,-2 4 1 0,-2 0 0 0,-4 2 0 0,-1 1 1 0,-1 0-1 16,-3 2-2-16,0 2-1 0,-2 1-1 0,-2 1 0 0,-1 1 2 0,0 0 0 0,0-1 0 0,0 1-1 15,0 0-2-15,0 0-1 0,0 0 0 0,0 0-1 16,0 0 1-16,0 0 0 0,0 0-2 0,0 0-1 16,0 0-1-16,-1 0-1 0,-2 4-5 15,-1 1-4-15,0 2-14 0,-2 1-13 0,1 0-24 16,-3 2-21-16,-1 0-25 0,0 1-42 0,0 3-58 15,-3 1-110-15,1 0-249 0,0-2-425 16,6-6-173 0</inkml:trace>
  <inkml:trace contextRef="#ctx0" brushRef="#br0" timeOffset="826423.2128">18557 7676 1657 0,'0'0'357'0,"0"0"-17"0,0 0-124 15,0 0-33-15,0 0-44 0,0 0-37 16,0 0-36-16,0 0-20 0,0 0-15 0,0 0-8 16,0 0-1-16,0 0-9 0,0 0-2 0,-5 2 0 15,7 4 1-15,4 0 5 0,-1 3 4 0,1 1 2 16,1 2-1-16,-1 2 4 0,3 1-1 15,1 0-2-15,-2 2 2 0,2-2-7 0,-1 1-1 16,2-1-2-16,2-1-6 0,-1-2 4 0,4 0 2 16,-1-3 1-16,4-1 9 15,1-2-1-15,4-3-2 0,2-2 0 0,4-1-5 0,1-5 0 16,4-6 1-16,1 0-3 0,-1-4-5 0,2-2 2 16,0-2-2-16,-1-1-1 0,2-1 6 0,-3-1-8 15,1 1 1-15,-4 2-1 0,-1 0-10 16,-3 1 7-16,2 2-2 0,-5 0-1 15,-2 1 7-15,-3 2-5 0,-2 1 1 0,-4 1-1 0,-1 2-1 0,-6 2 0 16,1 1 2-16,-5 3 1 0,-1 0-5 16,-1 2 2-16,0 1 0 0,-1 0-4 0,0 0 8 15,0 0-7-15,0 0-3 0,0 0-7 0,0 0-21 16,-2 0-7-16,0 1-18 0,-1 4-26 16,-2 0-30-16,1 0-58 0,-1 1-95 15,3-2-195-15,-1-1-549 0,2-2-537 0</inkml:trace>
  <inkml:trace contextRef="#ctx0" brushRef="#br0" timeOffset="828774.6538">16670 16528 1006 0,'0'0'476'0,"0"0"-87"0,0 0-86 0,0 0-39 0,0 0-56 0,0 0-34 0,0 0-41 0,0 0-34 16,0 0-22-16,0 0-20 0,-42-6-13 0,42 6-14 15,0 0-5-15,0 0-6 0,0 0 1 0,0 0 1 16,0 0-9-16,1 0 8 0,1 0-4 0,-1 0 2 16,5 1 12-16,-2 0-1 0,5 2 2 0,-2-2 3 15,1 1-5-15,2-1 1 0,3-1-2 0,0 0 0 16,6 0 2-16,0 0-4 0,2 0-2 15,1-1-9-15,5 1 3 0,-2 0-5 16,4 0 0-16,-3 0 3 0,2 0-8 0,-1 0 6 16,3 0-5-16,0 0-2 0,-1 0 6 15,2 0-4-15,0 0 3 0,0 0 0 0,0 0-8 16,0 0 2-16,0 0-2 0,2 0 1 0,0 0 1 16,0 0 1-1,-1 0-1-15,-1 0-3 0,-1 0 2 0,-1 0-4 0,-1 0 2 0,-3-1 3 16,-1 0-3-16,-1-2 2 0,-3 2-3 15,0-1-3-15,-5 2 2 0,3-2 0 0,-5 0 4 0,2 1-2 16,-4-1 2-16,0 1-4 0,-2 0-2 16,-2 1 3-16,-1-1-2 0,-2 1 2 0,0-1 0 0,-3 1-2 15,0 0 3-15,-1 0-1 0,0 0 0 0,0 0 3 0,0 0-6 16,0 0 3-16,0 0-2 0,0 0 1 16,0 0 2-16,0 0-1 0,0 0 2 15,0 0-3-15,0 0-1 0,0 0 0 16,0 0-2-16,0 0 4 0,0 0-4 0,0 0 2 0,0-2-2 15,0 2-7-15,0 0 6 0,0 0-12 0,0 0-1 16,-1 0-6-16,0 0-13 0,-5 0-8 16,2 0-11-16,-3 0-14 0,-3 2-10 0,0 0-22 15,0 2-29-15,0-1-49 0,-1 0-80 0,0 1-151 16,2-2-423 0,1 0-410-1</inkml:trace>
  <inkml:trace contextRef="#ctx0" brushRef="#br0" timeOffset="829345.8129">17286 16545 1189 0,'0'0'486'0,"0"0"-119"0,0 0-61 16,0 0-37-16,0 0-57 0,0 0-35 0,0 0-47 16,0 0-39-16,0 0-30 0,0 0-20 15,0 0-13-15,0 0-7 0,0 0-3 0,0 0 2 16,0 0 6-16,1-5 7 0,0 16-1 0,1 1 5 15,-1 2 0-15,-1 1-5 0,0 1 8 16,0 3-13-16,1 1 0 0,-1 0 0 0,0 3-11 16,0 0 5-16,0 1-7 0,-1 2-2 0,-1 2 10 0,0 1-7 15,-3 0 3-15,2 3-7 16,-2 0-10-16,-1 0 2 0,-2 2-6 0,1-1 8 0,2-2-3 16,-3 1 0-16,4-1 3 0,-3 0-8 0,3-4 6 15,-1 1-8-15,4-1 5 0,-1-3 5 16,1 1-14-16,0-6 12 0,-1-1-7 0,0-3 3 15,2-1 8-15,-1 0-6 0,1-2 3 0,0 0-6 16,-1-4 3-16,1-2-5 0,-1-2 3 0,1-1 3 16,0 1-4-16,0-2 9 0,0-2-5 15,0 0-6-15,0 0 10 0,0 0-8 0,0 0 6 16,0 0 4-16,0 1-9 0,0-1 6 0,0 0-5 16,0 0 5-16,0 0 4 0,0 0-1 15,0 0 0-15,0-1-7 0,0-3 2 0,0 2-6 16,0-1 3-16,0 0 3 0,0 1-10 0,0-1 6 15,1 0-18-15,-1-2-11 0,1 0-4 0,-1-1-29 16,1 1-13-16,3-2-37 0,-2-1-66 0,1-1-96 16,0-3-273-16,1 2-601 0,-2 3-289 0</inkml:trace>
  <inkml:trace contextRef="#ctx0" brushRef="#br0" timeOffset="830842.0759">18203 16881 1150 0,'0'0'408'0,"0"0"-16"0,0 0-62 0,0 0-59 0,0 0-50 0,0 0-50 0,0 0-45 0,0 0-30 0,0 0-16 15,0 0-8-15,0 0-5 0,0 0-11 0,0 0-11 0,0 0-8 16,-50-53-7-16,41 53-3 0,0 0 4 16,-3 1-6-16,-1 5-6 0,-5 2 1 15,0 3-6-15,-1 3 4 0,-1 1 6 0,0 4-3 16,-1 3-1-16,1 2-6 0,-2 1-10 0,3 1 4 15,1 4 4 1,1-1 3-16,0 0 3 0,4 1-7 0,3-1-8 16,2-3-2-16,7-1-3 0,1-3 2 0,1-3 5 0,7-3-2 15,4-3-1-15,4-3 1 0,1-3-2 0,5-4 5 0,2 0 5 16,1-3-2-16,0 0-4 16,2-4-5-16,0-3-7 15,0-2 7-15,-3 0 5 0,2-3 6 0,-5 1-3 0,-1-3-2 16,-3-1-5-16,-1 1-2 0,-5 0 4 0,0 3 0 15,-4 3 4-15,-2 1-2 0,-1 3-3 0,-3-1 2 0,0 2-2 0,0 0 7 16,-1 3 4-16,0 0-2 0,0 0-3 16,0 0-6-16,0 0-4 0,0 0 1 0,0 1 5 0,0 4 2 15,-1 3-1 1,-1 2-2-16,-1 3-4 16,0 2-4-16,0 1 6 0,-1 2-1 0,1 1 1 0,1-2-1 15,0 0-6-15,-1 2 4 0,2-2-1 16,-2 3 5-16,1-3 5 0,0 1-2 0,-1-3-4 15,0-3-7-15,2-1 2 0,-1-2-1 0,-2 2 7 0,2-3-2 0,0 0-15 0,1-4-17 0,0 0-29 16,0-2-28-16,1-2-37 16,0 0-60-16,1-2-119 0,3-5-378 0,1 0-533 0,-1 2-65 15</inkml:trace>
  <inkml:trace contextRef="#ctx0" brushRef="#br0" timeOffset="831532.5318">18727 17061 1804 0,'0'0'377'0,"0"0"-148"0,0 0-10 0,0 0-40 0,0 0-30 16,0 0-43-16,0 0-37 0,0 0-13 0,0 0-4 15,0 0 7-15,0 0 2 0,0 0-3 0,0 0-8 16,30-9-7-16,-29 8-3 0,-1 1-3 0,0 0 6 15,2 0-5-15,-2 0-5 0,0 0-3 16,0 0-10-16,0 0 3 0,1 0-1 0,-1 0-5 0,0 0-1 16,0 0-10-16,0 0-2 15,0 0 3-15,1 0-2 0,-1 0 6 0,1 0-4 0,1 0-2 16,-2 0-2-16,2 0-3 0,-1 0 7 16,1 0-4-16,1 0 4 0,-2 0 0 0,1 0-5 15,-2 0 5-15,0 0-6 0,1 0 6 0,-1 1 1 16,1-1-3-16,-1 2 1 0,2-2-7 0,-1 0 0 15,0 0-1-15,0 0 8 0,2 0 3 0,-2 0-3 16,2 0 1-16,0 0-5 0,1 1-4 16,0-1 6-16,2 0-2 0,0 0 3 0,2 0-3 15,-1 0-5-15,3 0 5 0,0 0-1 0,1 0 8 16,3 0 2-16,-2 0-2 0,1 0-6 0,1 0-4 16,2 0 0-16,-1-1-3 0,2 1 8 0,0 0-2 15,3 0 2-15,1 0 0 0,1 0-6 16,1 0 1-16,1-2 6 0,0 2-1 0,-2 0 3 15,2 0-6-15,-3 0-7 0,-3 0 4 16,-1 0-3-16,-1 0 10 0,-2 0 0 0,-2 0-4 0,1 0 0 16,-5 0-6-16,0 0 2 0,-3 0-1 15,-1 0 9-15,-2 0-1 0,-2 0-2 16,1 0-1-16,-1 2-5 0,0-2 2 0,0 0 5 16,0 0-1-16,0 0 4 0,0 0-5 0,0 0-5 0,-3 0 4 15,1 1-3-15,-1 0 7 0,-1 1 4 16,1-1-2-16,0-1-6 0,-1 2-6 0,1-2 2 15,0 0 3-15,-2 1 4 16,2 0 1-16,0 1-4 0,-1 0 1 0,1-1-5 16,1-1 2-16,-1 1 0 0,1-1-9 0,0 1 2 0,0-1-13 15,-1 2-8-15,1-2-11 0,0 1-9 16,-1 0-9-16,2 0-31 16,-2 2-43-16,1-3-92 0,1 1-278 0,-2-1-673 15,2 0-509-15</inkml:trace>
  <inkml:trace contextRef="#ctx0" brushRef="#br0" timeOffset="832721.105">19774 16691 1148 0,'0'0'286'0,"0"0"10"0,0 0-23 0,0 0-28 0,0 0-43 0,0 0-35 0,0 0-40 0,0 0-26 16,0 0-15-16,0 0-12 0,0 0-13 0,0 0-15 0,-69 5-13 0,69-4-4 15,0 0 7-15,1 2 5 0,3-2 12 0,2 2 0 16,3-1-1-16,2 0 3 0,1 1-7 0,3-2-1 16,3 0-2-16,3 0-12 0,2-1 2 15,5 2-7-15,3-2-3 0,0 1 3 0,5-1-7 16,0 0 0-16,5 0-6 15,2 0-1-15,-1 0-4 0,3 0-1 0,-3 0 5 16,1 0-7-16,-1 0 2 0,-6 0-6 0,-1 0-2 0,-5 0 4 16,-4 0-3-16,-7 0 2 0,0 0 2 15,-7 0-9-15,-1 0 5 0,-5 0-4 0,-2 0 1 16,-4 0 5-16,0 1 1 0,0-1 5 16,0 0-5-16,0 0-1 0,0 0-3 0,0 0-1 0,0 0 6 0,0 0-4 15,0 0 3-15,0 0-4 0,0 0-5 0,0 0 1 16,0 0-13-16,0 0-8 0,-1 0-17 15,-3 0-26-15,-1 0-22 0,-4 0-37 16,1 0-44 0,-4 0-60-16,-1 0-97 0,0 0-183 15,3 0-490-15,2 0-326 0</inkml:trace>
  <inkml:trace contextRef="#ctx0" brushRef="#br0" timeOffset="833256.962">20153 16685 1023 0,'0'0'424'0,"0"0"-48"0,0 0-90 0,0 0-44 16,0 0-43-16,0 0-36 0,0 0-38 0,0 0-32 16,0 0-32-16,0 0-4 0,0 0 5 0,0 0 0 15,0 0 5-15,0 0-9 0,0 0-3 0,0 0 4 16,9 22-7-16,-8-15-1 0,0 2-7 0,2 3-7 15,-2 1-3-15,-1 0-4 0,0 2 1 16,0 3-9-16,0 1 6 0,0 1-6 0,0 1-8 16,0 1 6-16,-2 3-12 0,0 0 4 0,-2 1 2 15,2 2-13-15,0 1 8 0,-2-2-5 16,0-1-2-16,0-2 11 0,-1 0-7 0,3-1 1 16,-3 2-5-16,1-2-2 0,-2-2-2 0,1 0 4 15,1-4 3-15,0-2-3 0,2-1 6 0,-2-5-8 16,2-2-3-16,0-1 6 0,1-2-5 0,0 0 7 15,1-1 1-15,0 1-11 0,0-2 8 16,0-2-9-16,0 0 5 0,0 0 7 0,0 0-3 16,0 0 4-16,0 0-5 0,0 0-3 15,0 0-2-15,0 0 0 0,0-3-2 0,0 2-12 0,0-2-6 16,0 0-25-16,0-2-23 0,0-1-22 16,0 0-51-16,2 0-54 0,2-2-121 0,0-1-342 15,0 0-508-15,-2 3 16 0</inkml:trace>
  <inkml:trace contextRef="#ctx0" brushRef="#br0" timeOffset="833838.3817">20797 16924 1919 0,'0'0'246'0,"0"0"-5"0,0 0-48 0,0 0-15 0,0 0-27 16,0 0-20-16,0 0-33 0,0 0-27 16,0 0-11-16,0 0-8 0,0 0 5 0,0 0-1 15,0 0-8-15,3-11-6 0,-3 15-12 0,0 1 3 16,0 0-4-16,0 2 6 0,0 3 4 16,0 4-8-16,0 1 0 0,0 3-4 0,-1 2-9 15,-1 1 2-15,-2-1-7 0,0 1 2 0,2 4 1 16,-3-3-1-16,1 3-4 0,-2 0-7 0,1-1 2 15,1 1-4-15,-1-2 6 0,2 2 5 0,-2-1-11 16,2-2 4-16,-3-1-4 0,1-3-2 16,1 0 7-16,-1-1-5 0,1 0 5 0,-1-1-5 15,3-2-5-15,-1-3 0 0,0-2 0 16,0-2 9-16,2 0-2 0,1-2 2 0,-1-1-1 0,1-1-11 16,0-2 6-16,0 0-1 0,0 0 2 15,0 1 4-15,0-1-5 0,0-1 1 16,0 0-5-16,0 0 3 0,0-1-2 0,0-2 4 0,1 0 0 15,1-1-14-15,2-1-8 0,-1 0-17 0,-1-2-16 16,0-2-15-16,1 1-33 16,0-3-43-16,-1 1-87 0,2-2-191 0,-1 2-684 0,-1 3-582 15</inkml:trace>
  <inkml:trace contextRef="#ctx0" brushRef="#br0" timeOffset="834331.7111">20814 16931 2042 0,'0'0'226'0,"0"0"-2"16,0 0-23-16,0 0-21 0,0 0-24 0,0 0-41 15,0 0-37-15,0 0-18 0,0 0-13 16,0 0 5-16,0 0 5 0,0 0 1 0,0 0-1 15,0 0-14-15,30-38-4 0,-20 35-5 0,4 0 0 16,-1 1 3-16,4-1-7 0,-1 0-4 16,3-1-6-16,3 1-10 0,2-1 4 0,2 0-3 15,1 2 7-15,2-2-5 0,0 2-5 0,-2-3-1 16,0 2-7-16,0-2 6 0,-4 0 2 0,2 3-1 16,-4 0-1-16,-2 1-7 0,-2-1-1 15,-5 1 4-15,0 0 0 0,-6 1 7 0,-1 0-4 16,-2 0 3-16,-2 0-8 0,0-1-1 0,-1 0 6 15,0 1-5-15,0 0 5 0,0 0-1 0,0 0-12 16,0 0 5-16,-1 0 3 0,-1 0 0 16,-1 0 9-16,-1 0-8 0,-1 0-12 0,-1 1-17 15,-1 0-17-15,2 1-22 0,-4 2-24 0,-1 1-36 16,1-2-70-16,-2 3-112 0,-1-1-316 16,4-2-563-16,0-1-83 0</inkml:trace>
  <inkml:trace contextRef="#ctx0" brushRef="#br0" timeOffset="834440.7207">20783 17120 1555 0,'0'0'472'0,"0"0"-207"15,0 0-37-15,0 0-23 0,0 0-41 16,0 0-53-16,0 0-35 0,0 0-14 0,0 0 2 15,0 0 8-15,0 0 7 0,0 0-11 0,0 0-8 16,0 0-3-16,56 3-11 0,-45-4 1 0,3-1-3 16,1 2-8-16,-4-2-6 0,4 1-10 15,-1-1-3-15,-1 0 2 0,4 1 1 0,-1 0 1 16,1 0-10-16,2 0 0 0,2 0-7 0,-1-2 2 16,4 2 8-16,-2-2-7 0,-2 2 2 15,0 0-7-15,1 0-7 0,-4 0 5 0,1 1 0 16,-3-2 9-16,-1 2 2 0,-3 0-5 0,-2 0-4 15,-2 0-6-15,-2 0-1 0,-4 0 3 0,0 0 6 16,1 0-3-16,-2 0 3 0,0 0-3 16,0 0-2-16,0 0 5 0,0 0 3 0,0 0-4 15,0 0 4-15,0 0-8 0,0 0-8 0,0 0 9 16,0 0-2-16,0 0 6 0,0 0 5 16,0 0-3-16,0 0-9 0,0 0 2 0,0 0-3 0,-2 0-1 15,1 0 1-15,0 0-11 0,-1 2-18 0,-2-1-27 16,-1 1-41-16,2 0-63 15,-3 0-139-15,3-1-620 0,0-1-707 0</inkml:trace>
  <inkml:trace contextRef="#ctx0" brushRef="#br0" timeOffset="835576.2632">21737 17283 895 0,'0'0'324'0,"0"0"-69"0,0 0 22 15,0 0 0-15,0 0-29 0,0 0-38 0,0 0-53 0,0 0-38 0,0 0-22 0,0 0-12 0,0 0-16 16,-45-24-8-16,45 24-7 0,0 0-7 0,0 0-1 15,0 0-8-15,0 0-2 0,0 0 3 16,1 0 2-16,5 1 10 0,-2 0 5 0,4 0-7 0,1 0-3 16,2 1-8-16,2-2-6 0,6 0-2 15,3 0 3-15,5 0-5 0,4-3-6 16,1 0 1-16,8-4-11 16,0 2 1-16,1-2 1 0,2 3-8 0,0-2 2 0,1 2-6 15,-1 0-8-15,-2 1 6 16,-3 1 1-16,-3-1 5 0,-4 2 4 0,-3 1-6 15,-6-1-3-15,-3 1-6 0,-5-1 2 0,-3 1 1 16,-5-2 6-16,-4 2 1 0,1 0-2 0,-3 0 1 0,0 0-6 0,0 0 8 16,0 0 3-16,0 0-2 0,0 0-1 0,-4 0-7 15,3-1-4-15,0 1 1 0,-1-2 3 16,-1 1 1-16,-1 1-8 0,3-1-11 0,-1-2-14 16,0 1-19-16,-3-2-16 15,1 1-20-15,-3-1-27 0,0 1-34 0,1-1-53 0,-3 0-90 0,0-1-182 16,-1 2-496-16,7 1-435 15</inkml:trace>
  <inkml:trace contextRef="#ctx0" brushRef="#br0" timeOffset="835978.4838">22200 16965 1919 0,'0'0'220'0,"0"0"24"0,0 0-14 16,0 0-29-16,0 0-28 0,0 0-36 0,0 0-44 15,0 0-28-15,0 0-19 0,0 0-9 0,0 0-5 16,0 0 0-16,0 0 0 0,0 0 7 16,-2 8 8-16,1 7 0 0,0 1-1 0,-3 4-9 15,2 1-13-15,-2-1-1 0,0 3-5 0,1 1 3 16,1 4 2-16,-4-1-5 0,4 4-5 15,-3-3-2-15,1 0-4 0,0-1-3 0,-3 3 2 16,5-3-1-16,-2 1-3 0,0-3 0 0,3-3-3 16,-2 0 0-16,-1-3 7 0,2 1-4 15,2-4 5-15,0 0-9 0,-2-2-2 0,2-3 1 0,0 0 1 16,0-4 9-16,0 0-1 0,-1-2-2 16,1-3-6-16,0 0-6 0,0-2 2 0,1 0-4 15,1 0-1-15,0 0-13 0,3-3-25 0,-2 0-19 16,5-2-44-16,-4-5-40 0,5 2-77 15,-2-3-207-15,-4 2-702 0,1 4-490 0</inkml:trace>
  <inkml:trace contextRef="#ctx0" brushRef="#br0" timeOffset="836579.0438">23287 16908 1258 0,'0'0'347'0,"0"0"-4"0,0 0-54 0,0 0-35 0,0 0-53 16,0 0-42-16,0 0-38 0,0 0-21 0,0 0-15 16,0 0-8-16,0 0-12 0,0 0-9 0,0 0-1 15,0 0-14-15,-23-34 0 0,15 34-7 16,-1 0-11-16,-5 0 5 0,-3 6-9 0,-2 2 3 0,-1 1 5 16,-2 4-6-16,-3 1 0 0,-1-1-3 15,1 4-2-15,-1-1 0 0,-2 4 5 0,4 1 1 16,-2 1-5-16,3 1 7 0,3 1-13 0,-1 1-2 15,3 0 4-15,5 1-7 0,1 1 3 16,2-2-6-16,3 2-4 0,6-3 1 0,0 1 0 16,1-1 7-16,4-2 3 0,9 0-9 0,1-2 4 15,5-2-5-15,1-2 0 0,3-2 9 0,5 0-4 16,1-4 2-16,-2-2-3 16,2-4-4-16,0-1-1 0,-1-2 0 0,0-1 9 0,-1 0-3 15,2-2 5-15,-1-3-9 0,-3 0-3 0,0-2 4 16,-5 0-4-16,0 1 8 0,-4 0-2 0,-1 0-4 15,-4 1 2-15,-2 0-2 0,-4-1 1 16,1 1 3-16,-4 1 1 0,-1 1 2 0,-1 0-9 16,1-1-5-16,-1-1 4 0,0 2 0 15,0 0 7-15,0 1 1 0,0 0-9 0,0-2-16 0,-1 1-7 16,1-4-11-16,0 2-20 0,-1 0-20 0,1 0-44 16,1-1-78-16,-1-1-150 0,0 0-589 15,0 2-634-15</inkml:trace>
  <inkml:trace contextRef="#ctx0" brushRef="#br0" timeOffset="837411.6473">23796 17084 1719 0,'0'0'191'0,"0"0"-7"16,0 0-9-16,0 0 5 0,0 0-16 0,0 0-28 0,0 0-32 16,0 0-37-16,0 0-7 0,0 0 1 15,0 0 0-15,0 0 8 0,0 0-5 16,0 0 0-16,23-25 1 0,-23 25-9 0,0 0-1 16,0 0-13-16,0 0-10 0,0 0-1 0,0 0-6 0,0 0 3 15,0 0-7-15,0 0-3 0,0 0-8 16,0 0-8-16,0 0 5 0,0 0-8 0,0 0 6 15,0 0 3-15,0 0-5 0,0 0 4 0,0 0-10 16,0 0 2-16,0 0 6 0,0 0-2 0,0 0 5 16,0 0-8-16,0 0 0 0,0 0-1 15,0 0-1-15,0 0 10 0,0 0-9 0,0 0 7 16,0 2-4-16,0-2-3 0,0 0 5 0,0 0-6 16,0 0 5-16,0 0 3 15,0 0-9-15,0 0 4 0,0 0-2 0,0 0-3 0,0 0 8 16,0 0-3-16,0 0 1 0,0 0-2 0,0 0 2 15,0 0-6-15,0 0 3 0,0 1 6 16,0 0-5-16,0 0 8 0,0 0-3 0,0-1-9 16,0 2 9-16,0-1-7 0,0 1 4 0,0 0 6 15,2 1-11-15,-2 0 3 0,2-1-2 0,-1 1 1 16,-1-1 5-16,1 1-1 0,0 0 0 16,-1 0-3-16,0 0 2 0,0-1-3 0,0 1-1 15,0 0 7-15,0-2-10 0,0 3 11 0,0-1-6 16,0 0 0-16,0-2 10 15,0 1-11-15,0 1 8 0,0-1-2 0,0 1-8 0,-1 0 5 0,1-1-2 16,0 1 1-16,0-2 2 0,-1 3-1 16,1-3 3-16,0 4-8 0,-1-2 9 15,1 0-7-15,-2 1 2 16,0 0 6-16,2 0-14 16,-2 1 12-16,1-2-8 0,0 0 0 0,1 2 12 0,0 0-11 0,-1 1 8 15,0 0-8-15,1 1-3 16,-1-2 4-16,0 1-4 0,-2-1 10 0,3 2 2 0,-1 1-3 0,0-1-1 0,1 0-8 0,-1 2 4 15,-1-1-1 1,0 2 1-16,-2 1 8 0,3 4-14 0,-3 0 12 0,-3 2-5 16,5-3-1-16,-5 1 6 0,4 2-1 15,-3-3 2-15,2 4 1 0,-3 0-4 16,3 0-1-16,-2-1-5 0,3 0 4 0,0 0-2 16,-2 0 3-16,3-2 3 0,0-1-11 15,-4-1 12-15,5-3-8 0,-1 2 6 0,1-2 3 0,1 1-14 16,-1-2 7-16,1-2-6 0,-1-2 2 0,1 0 11 15,0-1-5-15,0 0 1 0,0-2 8 0,0 1-6 0,0-2-2 0,0 0-2 16,0-1-7-16,0 0 0 0,0 0 9 16,0 0-3-16,0 0-5 0,0 0 9 0,0 0-16 15,0-1-5-15,0-2-5 0,0 1-32 16,1-1-5-16,1-5-23 16,0 1-40-16,-1-2-38 0,5-2-104 0,-3 1-256 0,-2 2-613 15,1 2-294-15</inkml:trace>
  <inkml:trace contextRef="#ctx0" brushRef="#br0" timeOffset="837998.0283">23848 17009 2343 0,'0'0'204'0,"0"0"-13"0,0 0-15 15,0 0-29-15,0 0-30 0,0 0-33 16,0 0-30-16,0 0-9 0,0 0-7 0,0 0 6 16,0 0 5-16,0 0-8 0,0 0 4 0,0 0-9 15,101-15 0-15,-81 15-3 0,3-1-12 0,0-1 3 16,-3 1-9-16,0-2 2 0,0 1 2 0,-4-2 0 16,3 3-2-16,-2-1-9 0,-2 1 5 0,0-2-10 15,-1 2 6-15,-3 0 3 16,1 1-10-16,-3 0 5 0,-1 0-7 0,-1-2-3 0,-2 2 10 15,0-1-5-15,-1 1 3 0,-2 0 0 16,2 0-12-16,-1 0 7 0,-2-1-3 0,1 0 8 0,2-1 3 16,-3 1-1-16,1 0-3 0,-1 1-8 15,1-1 3-15,-1 0-4 0,2 1 4 0,-3 0 2 16,0 0-13-16,1 0-3 0,-1 0-17 0,0 0-18 16,0 0-8-16,0 2-27 0,0 3-18 0,-4 0-39 15,0 3-65-15,-3-1-106 0,1 1-294 16,0-3-530-16,2-2 9 0</inkml:trace>
  <inkml:trace contextRef="#ctx0" brushRef="#br0" timeOffset="838545.1054">23846 17248 816 0,'0'0'639'0,"0"0"-283"0,0 0-72 15,0 0-22-15,0 0-55 0,0 0-48 0,0 0-49 16,0 0-39-16,0 0-19 0,0 0 1 16,0 0 11-16,0 0 14 0,0 0 1 0,0 0-4 0,-23 19-4 15,26-18-11-15,2 0-2 0,0 2-2 16,1-2-11-16,0 0-1 0,5-1-7 0,2 0-4 16,2 0 2-16,3 1-6 0,4 0-4 0,1 1-8 15,6-1-7-15,-3 0-3 0,4 0 1 16,-2-1 6-16,-1 0-4 0,3 2 0 15,-3-1-3-15,-2 1-6 0,1-2 5 16,-4 1-4-16,0 2 2 0,-3 1 3 0,-4 1-7 0,-1-3 5 0,-4-2-7 16,-5 0 6-16,1 0 7 0,-4 0-4 15,-2 0 4-15,0 0-7 0,0 0-3 16,0 0 4-16,0 0 2 0,0 0 3 0,0 0-1 0,0 3 1 16,0-3-5-16,0 0-6 0,-2 0 8 15,1-4-9-15,-1 4 7 0,-1 0 1 0,1 1-10 16,2 0 5-16,-1-1-5 0,-1 0 5 0,1 0 6 15,-1 0-4-15,0-1-6 0,1 1-10 0,0 0-15 16,1-1-14-16,-2-1-20 0,0-2-21 0,-2 2-47 16,2 1-85-16,0-3-220 0,0 3-774 15,1-1-521-15</inkml:trace>
  <inkml:trace contextRef="#ctx0" brushRef="#br0" timeOffset="839868.1706">25221 16912 751 0,'0'0'305'0,"0"0"25"0,0 0-5 0,0 0-35 0,0 0-37 0,0 0-55 0,0 0-53 0,0 0-26 16,0 0-24-16,0 0-16 0,0 0-9 15,0 0-12-15,0 0-5 0,-12-14-7 0,12 14-5 0,0 0-5 16,0 0-9-16,0 0-8 0,0 0-3 16,0 1-3-16,0 1 6 0,0-1 3 0,0 2 4 15,2 1-2-15,2-2 0 0,1 2 6 0,3-1 1 16,3 1 7-16,4-1-1 15,3 2-7-15,4-2-2 0,4 0-6 0,6 2 1 0,3-2-2 16,2 3-4 0,4-2 0-16,0 0-10 0,4 1-5 15,-3-1 1-15,5-1 4 0,-3 1 5 16,0 1-2-16,3-1-3 16,-5-1-7-16,1 1-5 0,-3-1 5 0,-3 0 0 0,-3 2 1 0,-7-1 1 0,-2 0-5 0,-4-1 3 15,-3 1-5-15,-5-2 9 0,-3 0 2 0,-2 1-3 0,-4-2 0 16,-2 0-9-16,-2 0 1 0,0-1 3 0,0 1 4 15,0-1 3-15,0 3-1 0,0-1 0 0,-1 1-6 16,-3-1 4-16,0 1 3 0,-2 0-1 0,1-1 4 16,-3 2-8-16,-1-1-4 15,0 1 1-15,-1-1 0 0,-3 0 9 0,1 0-5 16,-4 1 7-16,0-1-4 0,-4-1-4 16,-1 1 3-16,-1-2-5 0,0 0 5 0,-2 1 3 0,-2 1-2 0,2 0 2 15,-2 0-7-15,0-1 0 16,0 3-1-16,0-1 1 0,0 1 4 15,2 1-5-15,-2 1 4 0,2-1-4 16,1 1-1-16,-1-1 8 0,4 1-1 0,-1-1-2 16,4-1-3-16,-1 0-4 0,2-1 1 0,3 0-1 0,0 0 7 15,-2 0 0-15,3-1-2 0,0 0 9 16,1-1-13-16,0-1 5 0,0 0 3 0,2 2-8 0,0-2 8 0,0 1-4 16,0 2-5-16,2-2 3 0,1 1 0 15,-2 0 4-15,4 0 0 0,-2-2-2 0,4 1 0 0,-2-1-4 16,1 0 3-16,1-1 3 0,0 1-1 15,-1 0-1-15,-1 1-7 0,4-2-4 0,0 0-9 16,0 0-7-16,0 0-7 0,0 0-11 0,0 0-9 16,3 0-23-16,2 0-19 0,3 0-27 15,2 0-39-15,2 0-84 0,1 0-187 0,-3-2-546 0,0 1-483 0</inkml:trace>
  <inkml:trace contextRef="#ctx0" brushRef="#br0" timeOffset="840531.9287">26322 17247 0 0,'0'0'235'0,"0"0"103"0,0 0 39 0,0 0-28 16,0 0-54-16,0 0-42 0,0 0-38 15,0 0-27-15,0 0-12 0,0 0-15 0,0 0-6 16,0 0-10-16,0 0-23 0,0 0-14 16,15 5-30-16,-18-5-22 0,0 0-6 0,-3 0-18 0,0 0 1 15,-1 0-5-15,-1 0-10 0,0 0 0 16,0 0-5-16,0 0 3 0,0 0-5 16,0 0 4-16,0 0-2 0,-3 2-9 0,3-1 5 0,-2 2-7 15,-1-2 4-15,1 2 3 0,-1 0-5 16,-4 0 3-16,2-1-7 0,0 2 1 15,0-2 9-15,-1 1-3 0,1 3 8 0,-1 0-3 16,-1 2-5-16,3-1 1 0,-3-1-1 0,0-1 3 0,1 0-2 16,-1 1 2-16,0-1-5 0,0-1-5 15,-2 1 5-15,1 2-3 0,-1 2 2 0,0-1 3 16,-2 2-7-16,-1 0 2 0,0 1-3 0,1 0 0 16,-4-2 9-16,3 3-3 0,-3 0 2 15,-1-1-6-15,2 0 2 0,-1 0-6 16,1-2-1-16,0-2 9 0,-1 1-4 0,3 0 4 0,0-2-2 15,4-1-6-15,-3 0-4 0,0 0 7 0,5 1 6 16,-3-2 2-16,5 2 3 0,-2-2-7 0,0-1-3 16,4-2 2-16,-2 1-4 0,2-1 2 15,0-1 0-15,1 1-4 0,2 0 3 0,1-1-5 16,1 0 8-16,0 0 1 16,1 2-3-16,0-2 5 15,0 0-5-15,-1 0-4 0,2 0 8 0,-1 0-4 0,1 0 1 0,0 0 2 0,-1 0-5 16,0 0-3-16,2 0 2 0,0 0 2 15,1 0 0-15,-1 0 5 0,2 0-3 0,0 0-8 16,0 0-2-16,0 0 5 0,0 0 4 16,0 0 2-16,0 0-3 0,0 0-6 0,0 0-17 0,0 0-13 15,0 0-3-15,3-2-38 0,1-1-26 16,4-1-51 0,0-2-112-1,3-1-223-15,-2 2-630 0,-4 1-284 16</inkml:trace>
  <inkml:trace contextRef="#ctx0" brushRef="#br0" timeOffset="841493.8137">26794 16662 292 0,'0'0'477'0,"0"0"-36"0,0 0-55 0,0 0-58 0,0 0-51 0,0 0-50 15,0 0-47-15,0 0-33 0,0 0-24 0,0 0-18 16,0 0-11-16,0 0-13 0,0 0-9 0,0 0-14 0,-4-28-8 15,4 28-10-15,0 0-9 0,0 0-2 16,0 0-8-16,-1 0 1 0,1 1-1 0,-1 2-3 16,-1 3 6-16,0 2 0 0,-1 2 2 0,-1 3 4 15,0 2-4-15,-1 1 2 0,0 2-6 0,0 1 0 16,1 0-3-16,-1 4-7 0,0-2 2 16,4 1-14-16,0 1 10 0,-1-1-3 0,2-1-5 15,0 1 13-15,3-1-13 0,4 0 5 16,-2-1-2-16,3-1-7 0,2-1 1 0,1-4-1 15,3 0 5-15,0-2 2 0,0 0 0 0,3-4 1 16,0 0-9-16,1-3 11 0,0-1-8 16,1-1 5-16,-3-1 7 0,1-2-14 0,2 0 11 0,-3-5-7 15,1-2-3-15,0-3 11 0,-1 0-6 16,-2 0 6-16,-1 1-3 0,-3-1-3 0,0-3 0 16,0 1-3-16,-2-1 6 0,-2 2-2 0,-1-1 6 15,0 1-5-15,0 1-5 0,-4-2 8 16,1 3-10-16,1 2 7 0,-2 1 4 15,1 2-16-15,-1 0 11 0,-1 1-6 0,0 0 6 0,0 2 12 16,0 0-8-16,0 1 6 0,0 0-11 16,0 0-4-16,0 0-3 0,0 0 0 0,0 2 8 15,0 3-5-15,-1 3 5 0,1 3-4 0,0 0-8 0,-3 3 11 16,0 3-5-16,2 1 2 0,0 3 4 16,-3 4-12-16,2 0 9 15,-2 1-4-15,3 3 2 0,-3 0 10 0,-1 1-6 16,1 1 4-16,-2-1-7 15,0-4-4 1,0 0 0-16,-1-1-1 0,1-3 9 0,0-2-5 0,-4-1 8 16,5-3-10-16,-1-3 0 0,1-2 11 0,0-1-10 0,0 1 6 0,1-2 0 0,2 0-17 15,1-2 9-15,-1-2 0 16,1-4 2-16,0-1 10 0,1 1-4 0,0-1-1 0,0 1-6 0,0-1 0 16,0 0-3-16,0 0 3 0,0 0 7 0,0 0-11 0,0 0 8 15,0 0-7-15,0 0-10 0,0 0 12 0,0 0-15 16,0 0 4-16,0 0-5 0,0 0-17 15,0 0-4-15,0-2-20 0,0-2-21 0,0 0-35 16,1-1-59-16,3 0-106 0,1-1-332 0,1 0-579 16,-4 3-170-16</inkml:trace>
  <inkml:trace contextRef="#ctx0" brushRef="#br0" timeOffset="842263.6661">27981 17113 1431 0,'0'0'335'0,"0"0"-18"0,0 0-56 0,0 0-26 0,0 0-44 15,0 0-42-15,0 0-42 0,0 0-25 0,0 0-14 16,0 0-9-16,0 0-10 0,0 0-1 15,0 0-6-15,0 0-6 0,-48-4 12 0,57 4-3 0,2 0 8 16,4 1 8-16,8 0-17 0,1 0-3 16,7 2-13-16,6-1-9 0,-1-1-1 0,2 0-2 15,3-1 5-15,-1 0-4 0,1 0 1 16,0 1-6-16,-1 1-6 0,-5-1 3 0,-1 0-4 16,-5 1 4-16,-5 1 1 0,-4 0-5 0,0-2 1 15,-2-1-1-15,-6 0 4 0,-2 0 3 0,0 0-3 16,-4 0 2-16,-1 0-8 0,-1 0-3 0,-1 0 3 15,-1 0 1-15,-2 0 4 0,0 0 1 16,0 0-3-16,0 0-2 0,0 0-5 0,0-1 8 16,0 0-4-16,0 1 5 0,0 0 0 0,0 0-11 15,0 0 5-15,0 0-6 0,0 0 5 16,0 0 6-16,0 0-2 0,0 0 0 0,0 0-6 0,0 0-4 16,0 0 1-16,0 0 1 0,0 0 9 15,0 0-6-15,0 0 3 0,0 0-9 0,0 0-10 16,0-1-2-16,0 0-16 0,0-1-6 0,0 2-17 15,0-1-36-15,0-1-35 0,5-3-69 0,0-2-126 16,-2 3-367-16,2 0-569 0</inkml:trace>
  <inkml:trace contextRef="#ctx0" brushRef="#br0" timeOffset="842873.7716">29537 17026 1245 0,'0'0'199'0,"0"0"44"0,0 0 32 16,0 0 5-16,0 0-42 0,0 0-50 0,0 0-49 15,0 0-31-15,0 0-13 0,0 0-8 0,0 0-2 16,0 0-4-16,0 0-10 0,0 0-2 15,41-89-13-15,-45 81-13 0,-1-2-2 0,2 1-6 0,-5-2 2 16,2 2 0-16,-1-2-5 0,-2 1-10 16,1 0-7-16,-3 0-6 0,1 2 1 0,-1 0 6 15,-1-1 1-15,-1 3-6 0,-2-1-4 0,-1 1-4 16,-2 0 1-16,-1 1 4 0,-1 1-1 0,-1 0 7 16,1 3-5-16,0-1-6 0,-1 2 6 15,3 0-12-15,-2 3 6 0,2 2 5 16,2 2-10-16,-1 2 3 0,-2 1-3 0,4 1-10 0,-1 2 9 15,2 1 4-15,1 1 1 0,1 1 0 16,4 0 0-16,2 1-5 0,5 0-2 0,1 1 8 16,2-2-1-16,8 2 1 0,1-1-5 0,3 0-5 15,4-3 3-15,2-1 4 0,0-1 4 0,6-3 3 16,-2 0-2-16,-1-3-4 0,3-4-1 0,0-1 0 16,1-1 0-16,1 0 7 0,-5-1-1 15,3-3-3-15,-4-2 1 0,-3-1-5 0,-3-1 4 16,0-2 6-16,-4 4-3 0,-1-3 4 0,-2 1-5 15,1-1-5-15,-2 0 5 0,-4 0 1 0,2 2 6 16,-3 2 2-16,-2-1-3 0,2 1-6 16,-3 1-2-16,2 2 2 0,-2 1 4 0,0-1 10 15,0 2-3-15,0 0-9 0,0 0 0 0,0 0-9 16,0 0 2-16,0 0 11 0,0 0-10 16,0 4 1-16,0 2-7 0,-2 1-8 0,-1 4 10 15,0 3 2-15,-3 3 7 0,1 2 2 0,-3 3-5 0,2 2-7 16,0 4-1-16,-1 2 3 0,-3 2-2 15,3 1 9-15,0 2-4 0,-1 0-4 16,-2 0 2-16,4 1-5 0,1-3 10 0,-2 0 4 0,3-3-8 16,-4 1 1-16,5-3-9 0,-3-1-4 15,4-6 8-15,-1-5 6 0,1-2 15 0,0-3-6 16,1 0-3-16,0 0-7 0,1 0-12 0,0-2 17 16,0-2-8-16,0 1 15 0,0-2-15 0,0-2-15 15,0-1 11-15,0-2-6 0,0-1 30 16,0 0-5-16,0 0-10 0,0 0-20 0,1-1-32 15,2-2 2-15,1-4-17 0,-1-4-12 0,4 0-25 16,-3-5-51-16,2 2-76 0,-3-5-203 16,-2 7-617-16,0 1-608 0</inkml:trace>
  <inkml:trace contextRef="#ctx0" brushRef="#br0" timeOffset="843852.2887">29861 16923 1373 0,'0'0'358'0,"0"0"-140"0,0 0-9 0,0 0-8 16,0 0-26-16,0 0-22 0,0 0-37 0,0 0-25 15,0 0-13-15,22-119-15 0,-22 108 5 0,0-2 0 16,-6-1-11-16,1 0-6 0,-4 0-11 15,-2-1-10-15,1 1-1 0,-1 2-1 0,-2-2 0 16,-2 1 2-16,3-1-6 0,1 2-2 16,-1-1-3-16,-3 1 2 0,3-1-5 0,-1 1 0 0,-2 1-5 15,2-2-8-15,0 0 7 0,-4 2-1 16,5 2 3-16,-5 0 4 0,4 1-7 0,-5 0-1 16,4 1-6-16,-3-1-2 0,2 2 3 15,-4-1 2-15,0 2 2 0,0 1-2 0,-1-1 2 16,0 2-1-16,-1-2 1 0,-2 2 2 0,0 0-1 15,-2 1-3-15,2 0-1 0,-3 2-4 0,4 0 2 16,-1 0 2-16,-3 2 1 0,2 1 7 0,-3 3-7 16,1 0-5-16,0 0-1 0,-3 3 0 0,3-1 3 15,-1 2 4-15,-1 2-3 0,3 2-3 16,-2 1 1-16,4 1-1 0,-4 4 3 0,4-1 1 16,-2 2-1-16,1-3 1 0,3 4-5 0,0-1-6 15,1 1 4-15,1 1 5 0,1 2 0 0,3-2 2 16,-2 2-3-16,3 0-5 0,-1 0 1 15,2 0 6-15,1-1-2 0,3 2 2 0,-1-1 0 16,5 0-6-16,-2 0 3 0,2 0-2 16,1 0 6-16,2 0 3 0,0 3-3 0,1 0 1 15,1-2 0-15,0 2-6 0,1 0 1 0,3-2 7 16,3 0-6-16,1 2 3 0,-2 0 3 0,4-2-6 16,0 1 0-16,0-4 7 0,0 2-6 15,0 3 7-15,1-2-5 0,0-1-9 0,3 0 7 0,-1-4-5 16,-2-3 6-16,1-2 16 0,-2-5-6 15,1 3 1-15,2 1-13 0,2 0-11 16,1 0-2-16,0 1 11 0,3 0 18 0,1-2-19 16,-1 1 19-16,-1-2-27 0,2-1-8 0,3 0 38 15,-1-1-27-15,0-4 18 0,0 2-6 16,5-2-21-16,-4-2 18 0,4 0-4 0,-3 0 16 16,4 0 4-16,-5-1-3 0,5-1-15 0,0-1-11 0,0-2 6 15,-1 1-20-15,3-1 36 16,0 0 9-16,1 0-20 15,0-1 26-15,1-3-30 0,2 2 1 0,-2-1 14 16,1 0-14-16,1 0 13 0,1-1-10 0,-3-1-5 0,1-1 12 0,3-1-1 0,-2-1 14 16,-4-1-6-16,3-3 5 0,1-1-9 15,-2 0-12-15,7-8 21 0,4-3-37 0,-1-5 19 16,0 1 1-16,-4 2-12 0,-11 2 24 16,-3 1-13-16,-3 0 3 0,-3-1 3 0,-1 3-4 0,0-1 4 15,-2 2-7-15,-2-2-1 16,-2 1 2-16,-1 0 1 0,-2 0 8 15,-2 0-3-15,0-1-1 0,-2-2-2 0,0 1-4 16,-3-2 4-16,-1 0-5 0,1 0 7 16,-1 0-4-16,-1-1-2 0,-4-1 0 0,2 1 0 0,-6-1 0 0,0 2 0 15,3 0 0-15,-4-3 0 16,-5 1 0 0,4 0 0-16,-4-2 0 0,-1 3 0 0,-4 1 0 15,0 1 0-15,-4 2 0 0,-5 0 0 0,-2 0 0 0,-7 1 0 0,-1 0 0 0,-4 3 0 16,-6 0 0-16,1-2 0 0,-7 5 0 0,2 0 0 15,-1 2 0-15,0 3 0 0,3 3 0 0,6 3-36 0,-1 0-37 16,6 3-41-16,4 0-106 0,-2 1-443 0,13 0-573 16,9 0-517-16</inkml:trace>
  <inkml:trace contextRef="#ctx0" brushRef="#br0" timeOffset="933457.7895">23862 3339 0 0,'0'0'0'0,"0"0"0"0,0 0 21 16,0 0 287-16,0 0-17 0,0 0-21 0,0 0-11 16,0 0-22-16,0 0-27 0,0 0-18 15,0 0-27-15,0 0-19 0,24-51-15 0,-23 47-9 0,-1-2-11 16,0 3-7-16,0 0-6 16,1 1-8-16,-1-2-6 0,0 1-10 0,0 0-14 15,0-1-9-15,0-1-9 0,0 2-1 0,-1 0-2 16,-1-1 1-16,1 2 0 0,-3-2-6 0,0 3-6 15,3-5-4-15,-1 4-5 0,-3 0 0 16,3-2 1-16,-2 2-7 0,-1 0-2 0,2-1-1 16,-5 1-4-16,5 1 2 0,-4 0 2 0,2 1-5 0,-1 0-2 15,-4 0 1-15,3 0-3 0,0 0 2 16,-2 0 1-16,-1 1-1 0,0 1 7 16,0 2-7-16,-2 0-1 0,2 1 2 15,-4 0-6-15,4 0 2 0,-1 1 0 16,0 1-2-16,0 0-1 0,0 0 3 15,-3 2 1-15,-1 1 1 0,3 1 3 16,0 0-3-16,1 2-1 0,-3-4-2 16,7 1-8-16,-1 1 9 0,-1-1 1 0,1 2-1 0,3-2 8 15,-3 3-7-15,0 1-3 0,0 0 2 0,3 1-3 0,-2-3 4 16,3 4-1-16,-3-1-2 0,3-1 2 0,-2 1-2 0,-1 2 0 16,5-2 4-16,-1 1 0 15,1-2-1-15,-3-1 0 0,5-1-2 0,0 1-1 0,0-1 2 0,0 1 1 16,6 0 1-16,-2 0 0 0,1-2 1 15,0 2-2-15,2-1 2 0,-2-1-1 0,4-2-1 16,0 0 1-16,1-2-1 0,0 1 1 0,1-2 5 16,-1 2 2-16,6-3 5 15,-2 0 6-15,4-3 1 0,1 1-1 0,-3-3 0 0,3 0-2 16,0 0-2-16,0 0 0 0,-1-3-2 0,-3-1-4 16,4 1 0-16,-2-1-5 0,-2 1 3 0,2-1 0 15,-4 1-3-15,-3-1 0 0,-1 2-1 0,-1 0 0 16,-4 0 0-16,2 2 1 0,-4-1 0 0,0 1 3 15,-2 0-1-15,0 0-2 0,0 0 0 0,0 0-1 16,0 0-1-16,0 0 1 0,0 0 0 16,0 0 0-16,0 0 0 0,0 0-1 0,0 0-2 0,0 0 2 15,0 0-4-15,0 0 3 0,0 0 0 16,0 0-2-16,0 0 2 0,0 0-1 0,0 0 0 16,0 0 0-16,0 0 1 0,0 0-2 0,0 0 0 15,0 0-1-15,0 0-2 0,-1 0 0 16,1 0-2-16,0 0-5 0,0 0-7 0,0 0-8 15,-1 0-9-15,1 0-12 0,0 0-22 16,0-1-23-16,0 1-42 0,0 0-78 0,0 0-120 16,0 0-293-16,0 0-476 0,0 0 2 0</inkml:trace>
  <inkml:trace contextRef="#ctx0" brushRef="#br0" timeOffset="934384.8516">24302 3501 1481 0,'0'0'299'0,"0"0"-63"16,0 0-2-16,0 0-24 0,0 0-45 16,0 0-45-16,0 0-43 0,0 0-26 0,0 0-21 15,0 0-8-15,0 0-9 0,0 0-7 0,0 0 0 16,0 0-3-16,0 0-2 0,0 1-1 0,0 2-8 16,0-1 1-16,0 3 7 0,0 1 7 15,-1 4 9-15,-3 1 2 0,1 3-5 0,-1 0-6 16,-3 1 0-16,4 2 5 0,-4 0 5 0,2 3 6 15,-2 1-4-15,-2-2-4 0,4 0-4 16,-2-1-7-16,0-2 1 0,4 3-2 0,-3-4 1 16,2-1 1-16,1 1 0 0,-2-3 1 0,4 0 1 0,-1-3 2 15,1-2-4-15,0-2 0 16,1-1-2-16,0-2-1 0,0-2 4 0,0 0 3 16,0 0 7-16,0 0 11 0,0 0 6 0,0 0 7 15,0 0 6-15,0 0 0 0,0-2 4 0,1-2-1 16,1-3-12-16,0-4-11 0,5-3-10 0,-2-3-9 15,3-2-1-15,0-1 2 0,0-4-3 0,2 2-1 16,1-3-2-16,0 0-4 0,0-1 4 16,0 0 1-16,-1 0-1 0,2-1 7 0,-2 0-8 15,0 1 2-15,1 2 1 0,-2 1-2 0,2 0 2 16,-1 4-4-16,0 0 0 0,0 2-1 0,1 2 3 16,-2 0 1-16,1 0 2 0,-2 4 2 15,0-1-3-15,-3 2 0 0,4-1-1 0,0 2-2 16,-3 3 2-16,0 0 1 0,-1 2 0 0,-3 3 0 15,-1 1-1-15,0 0-1 16,-1 0-2-16,0 0 0 0,0 0-2 0,0 0-5 16,0 0-3-16,0 2-8 0,0 4 7 0,1 1 5 0,3 1 2 15,1 5 8-15,-3-1-4 0,3 4-1 16,-2 0 1-16,-1 2-1 0,-1 2 2 0,4 0-1 16,-4 3 1-16,1-1 1 0,-1 2-1 0,-1 3 2 15,0-3 0-15,-1 1-1 16,1-1 2-16,0 1-3 0,-2-3 0 0,1 1-1 0,-2-2 2 15,0 1 0-15,1-2 1 16,0-2 4-16,-1-1-4 0,0 2-1 0,2-2 0 0,-1-1-6 16,0-2 5-16,0 1 0 0,-1-1 0 15,3-3 7-15,-1 1-7 0,1-2 0 16,0-2-1-16,0-2-5 0,0 0 6 0,0-2-1 0,0-1 0 0,0-1-1 16,0-1 3-16,0-1-1 0,0 0 0 0,0 0 8 15,0 0-7-15,0 0 2 0,0 0 3 0,0 0-2 16,0 0 6-16,0 0 4 0,0 0 4 15,0 0 1-15,0 0-4 0,0 0-4 0,0-1-6 16,0 0-7-16,0-1-12 0,0-3-20 16,0-2-18-16,-1-1-24 0,1-1-24 15,0-2-44-15,-1-1-104 0,0-1-273 16,1 3-592-16,0 4-388 0</inkml:trace>
  <inkml:trace contextRef="#ctx0" brushRef="#br0" timeOffset="935007.3993">24344 3636 1091 0,'0'0'889'0,"0"0"-615"0,0 0-52 16,0 0 0-16,0 0-51 0,0 0-44 0,0 0-28 15,0 0-36-15,0 0-16 0,0 0-8 16,0 0-4-16,0 0-4 0,0 0-2 0,0 0-1 0,-4-2-5 16,4 2 4-16,0 0-5 0,0 0-4 15,2 0 4-15,0 0-6 0,2 0 2 0,2 0 13 16,3-4-5-16,2 2 5 0,7-3-5 0,1 0-13 16,-4 1-1-16,4-1-5 0,-3 1 4 15,0 0-5-15,2-1 1 0,0 2-3 0,-4 0-2 16,2 0 3-16,-5 0-6 0,0 0 3 0,-5 2 0 15,0-1 2-15,-4 1 3 0,2 0-4 0,-4 1 1 16,0 0 0-16,0 0 0 0,0 0 2 16,0 0 2-16,0 0-2 0,0 0 2 0,0 0 0 0,0 0-2 15,0 0 3-15,0 0-2 0,0 0-1 16,-2 0 0-16,2 0-3 0,-2 0-2 0,2 0 2 16,0 0 1-16,0 0-4 0,-1 0 4 15,1 0-7-15,0 0-9 0,0 0-12 0,0 0-24 0,-1 0-34 16,1 0-55-16,0-1-112 0,0 0-337 15,0-2-606-15,0 2-283 0</inkml:trace>
  <inkml:trace contextRef="#ctx0" brushRef="#br0" timeOffset="935687.3743">25728 3223 604 0,'0'0'342'0,"0"0"-14"16,0 0-22-16,0 0 7 0,0 0-17 0,0 0-52 15,0 0-56-15,0 0-41 0,0 0-23 16,0 0-7-16,0 0-14 0,0 0-18 0,0 0-9 16,0 0-11-16,17-53-4 0,-18 52-3 0,0 1-10 15,1 0-9-15,-1 0-16 0,-1 0-7 0,1 0-7 16,0 0-4-16,-1 0 0 0,-1 2-5 0,-6 0-2 15,-2 3-1-15,-4 2-1 0,-1 1 5 0,-6 2-5 16,-2 4 5-16,-1 3-1 0,-6 3-5 16,-6 3 6-16,-1 2-1 0,0 3 2 15,-4 1 1-15,1-1 0 0,3 1 0 0,2-4-3 0,3 0 2 16,5-4-2-16,4-3-1 16,4-1 3-16,3-3 1 0,4-4-3 0,2 1 1 15,2-4-4-15,1-1-1 0,4-1 3 0,0 0 0 16,1-1 0-16,3-3 2 0,-1 1-5 0,1-2 1 15,0 0 1-15,0 0-4 0,1 0 1 0,2 1 1 16,3 2 2-16,5 2 6 0,3 2 9 0,7-2 5 16,3 1-1-16,3-1 2 0,3 0-6 15,4-4 0-15,-1 2 2 0,-1-3-4 16,3 0 1-16,-2 0-1 0,-2 2-1 0,0-1-2 0,-1 2-1 16,-4-3-1-16,0 0-1 0,-5 0 4 0,-1 0-2 15,0 0 0-15,-6 0-2 0,-1 0-5 16,-5 0 2-16,-2 0 0 0,0 1-1 0,-4 0 6 0,-1-1-5 15,-1 0 1-15,0 1 0 0,0-1-2 16,0 0 2-16,0 0 1 0,0 0-1 16,0 1-2-16,0-1 4 0,0 0 0 0,0 0 1 15,0 0 7-15,0 0-8 0,-1 0-3 0,0 0-1 0,0 0-12 16,1 0-1-16,-1 0-12 0,-1 0-19 16,1 0-19-16,-2 0-33 0,-2 0-48 15,-3 0-68-15,-5 5-122 0,-1-2-228 16,2 2-479-16,4-3-274 15</inkml:trace>
  <inkml:trace contextRef="#ctx0" brushRef="#br0" timeOffset="936163.6586">25193 3798 969 0,'0'0'285'0,"0"0"-30"0,0 0-25 0,0 0 24 16,0 0-16-16,0 0-41 0,0 0-61 15,0 0-45-15,0 0-26 0,0 0-12 0,0 0-2 0,0 0-7 16,0 0 2-16,-18 13 1 0,18-13 3 0,1 1 0 16,1-1-3-16,-2 0-5 0,2 0-1 15,1 0 2-15,1 2 21 0,2 0 11 0,1 2-6 16,2-1-4-16,5 0-22 0,-1 1-15 16,3-2 5-16,2 1-6 0,3-1 0 0,4 2 1 15,4-3-2-15,2 1-2 0,2-2-5 0,2 1-5 16,2-1-6-16,1 0 1 0,-2 0 0 15,0-2 0-15,-3 0 5 0,-2-1-7 0,-2 1-2 16,-4 0 0-16,-1 0-7 0,-5 1 6 0,1 0 1 16,-7 0 0-16,-1 2 5 0,-2-2-5 0,-3 1 0 15,-4 0-1-15,2 0 0 0,-3 0-1 0,-2 0 0 16,1 0-1-16,-1 0-4 0,0 0 4 16,0 0 0-16,0 0 1 0,0 0 8 0,0 0-7 15,0 0-2-15,0 0 0 0,0 0-6 0,0 0 8 16,0 0-1-16,0 0 1 0,0 0 0 15,0 0-1-15,0 0-2 0,0 0 2 0,0 0 2 16,0 0-3-16,0 0 0 0,0 0-1 0,0 0-7 16,0 0 6-16,0 0 2 0,0 0 0 0,0 0 7 15,0 0-9-15,-1 0 0 0,1 0-1 0,0 0-8 16,-2 0 4-16,0 0-4 0,1-2-16 0,-1 1-8 16,2 1-28-16,-2-1-25 0,0 0-75 15,-2-4-145-15,1 3-539 0,0 1-698 0</inkml:trace>
  <inkml:trace contextRef="#ctx0" brushRef="#br0" timeOffset="937531.0422">26481 3178 598 0,'0'0'341'0,"0"0"-33"0,0 0-10 0,0 0-21 16,0 0-31-16,0 0-42 0,0 0-40 15,0 0-25-15,0 0-25 0,0 0-18 0,0 0-17 16,0 0-22-16,0 0-18 0,0 0-16 16,-8-11-13-16,6 13-7 0,-1 0-1 0,-2 2 0 15,-3 2 2-15,0 4 2 0,-3-1-4 0,3 2 0 16,-2 1 1-16,-1 0 2 0,2 2 1 0,0 1 0 15,2 1 1-15,-1-1 0 0,1 1 0 0,2-3 1 16,0 2 1 0,0-1-1-16,-1 1 0 0,4-1-1 15,1 0-2-15,1-1-1 0,0-1 0 0,1-1 0 0,6 0 5 0,0 0 6 16,3 2 7-16,5 0 13 0,0-2 8 16,5 1 1-16,0-1-2 0,0 0-11 15,1 0-7-15,2-2 1 0,1-1 2 0,1 0-1 0,1 0 1 16,0-1-9-16,-2 2-8 0,-3-1-6 0,-2 0-3 15,-4 0-1-15,1 0 2 0,-2 0-1 0,-3 1 2 16,-1-2 0-16,-1 0-3 0,-3-2 0 16,0 0 0-16,-4 0-2 0,1 0 2 0,-1 0-2 0,0 0-1 15,-2 1 2-15,0 0 0 0,0 0 2 16,0 1 0-16,0 0 2 0,0 0-1 0,-4 1 2 0,0-1 1 16,-1 2 1-16,-2-1 5 0,-1-1-1 0,1 1 2 15,-3 1 7-15,-3 0-4 16,1 0 1-16,-2 0 1 0,-2 0-6 0,0-1 2 0,-2-1-2 15,-2 0 0-15,1-2-2 16,0 1 0-16,-1-3-1 0,5 1 0 0,-2-2 1 0,2-1-3 16,0 0 1-16,2-1 1 0,0 0 0 15,3 0 2-15,1 0-2 16,-1-1 1-16,1-2-4 0,2-2-4 0,-3-1-6 0,4-1-15 0,-1-1-21 0,1-3-30 16,2-1-53-16,1-3-77 15,3-1-203-15,0 4-701 0,0 3-589 0</inkml:trace>
  <inkml:trace contextRef="#ctx0" brushRef="#br0" timeOffset="938082.3177">26560 3128 2225 0,'0'0'145'0,"0"0"26"16,0 0 19-16,0 0-10 0,0 0-34 0,0 0-36 0,0 0-33 15,0 0-31-15,0 0-18 0,0 0-8 16,0 0-2-16,0 0-3 0,0 0-2 0,0 0-1 16,-14-15 0-16,15 15-1 0,2 0-3 0,2 0 13 15,5 0 6-15,3 0 5 0,7 0 5 0,3 0-13 16,2 1-5-16,1-1-3 0,1 0-4 0,1 0 1 15,-1 0-2-15,3 0-2 0,-3 0-1 16,0 0 1-16,-1 0-3 0,-3 0 2 0,0-1-2 16,-5 1-2-16,0-1 1 0,-4 0-1 15,-1 0 3-15,-4 0 3 0,-2-1 2 0,-1 1 1 16,-3 1 3-16,-3 0 1 0,0 0 3 0,0 0 1 16,0 0-3-16,0 0 1 0,0 0-5 15,0 0-3-15,0 0-1 0,0 0-2 0,0 0 0 0,0 0-2 16,0 0-3-16,0 0-1 0,0 0 0 15,0 0-2-15,0 0 2 0,0 0 1 0,0 0-4 16,0 0 2-16,0 0 0 0,0 0-5 0,0 0 1 16,0 0-3-16,0 0-8 0,0 0-5 0,0 0-14 15,0 0-20-15,0 0-28 0,0 0-20 0,2 0-20 16,5 3-57-16,0 0-140 0,0 1-402 16,-1-2-586-16</inkml:trace>
  <inkml:trace contextRef="#ctx0" brushRef="#br0" timeOffset="938622.6571">27312 3513 1737 0,'0'0'461'0,"0"0"-403"0,0 0-16 0,0 0 41 0,0 0 17 16,0 0 7-16,0 0-9 0,0 0-24 0,0 0-13 16,0 0-7-16,0 0-3 0,0 0-1 0,0 0 10 15,0 0 2-15,-7 9 7 0,7-9-2 0,0 0-12 16,0 0-8-16,2 0-9 0,-2 0-2 0,1 0 1 15,0 0-1-15,1 0-5 0,-1 0-3 0,-1 0-2 16,1 0-4-16,3 0-1 0,1 0 10 16,4 0 2-16,3 0 1 0,4 0 1 0,3 0-15 15,1 1-10-15,1-2-4 0,3-2-5 16,-1 0 7-16,6 0 1 0,1-1-1 0,1 1 1 16,1-1-3-16,4 1-1 0,-1-1 1 15,3 0-2-15,-1 1-3 0,-1-1 6 0,-5 1-4 16,-1-1 3-16,-2 2 4 0,-6 0-6 0,-3-1 4 0,-6 1-2 15,0 0-3-15,-6 0 5 0,0 1-2 16,-5 0 1-16,0 1 4 0,-2 0-2 0,2 0 2 16,-2 0-2-16,0 0 2 0,0 0-4 0,0 0-1 15,0 0 3-15,0 0-9 0,0 0 7 0,0 0-2 16,0 0-5-16,-2 0 7 0,2 0-7 16,0 0 1-16,0 0 2 0,0 0-8 15,0 0 6-15,0 0-1 0,0 0 1 0,0 0 0 16,0 0-1-16,0 0 2 0,0 0-2 0,-1 0 6 15,1 0-8-15,0 0 0 0,0 0-3 0,0 0-10 16,-1 0 3-16,1-1-10 0,0 0-11 16,0 1-6-16,0-1-32 0,0-1-35 0,0 0-115 0,0-3-293 15,0 1-690-15,0-1-548 16</inkml:trace>
  <inkml:trace contextRef="#ctx0" brushRef="#br0" timeOffset="939278.4856">28607 3196 1760 0,'0'0'254'0,"0"0"-5"15,0 0-27-15,0 0-28 0,0 0-28 0,0 0-35 16,0 0-29-16,0 0-34 0,0 0-26 15,0 0-16-15,0 0-17 0,0 0-5 0,0 0-3 0,0 0-2 16,-3-9-3-16,3 9 0 0,0 2-3 16,0 2 4-16,-1 2 8 0,1 2-1 0,0 4 6 15,0 3 1-15,1 0-5 0,0 2 6 0,2-1 0 16,-1 3 5-16,-1 1 5 0,0 3-1 0,0 1-2 16,-1 1-3-16,0 1-3 0,0 1 0 15,0 0-1-15,0-2 4 0,0 0 0 0,-1-2 1 16,1 1 0-16,0-2-3 0,0-1-4 0,0-2 1 15,0-1-2-15,-2-2 0 0,2-1 4 16,-2-1-2-16,1-2-1 0,-1-1-1 0,1 2-5 16,0-1 2-16,1-2-1 0,-1 1 0 0,-1-2-1 15,0-1 0-15,2-1 0 0,-1 0 0 0,1-3 2 16,-3 2-3-16,3-2 2 0,0 0-1 16,0-1 3-16,0-1-2 0,0 0-2 0,0-1 1 15,0-1-1-15,-1 2 3 0,1-2 0 0,0 0 3 16,0 0-1-16,0 0 0 0,0 0 0 0,0 0-3 15,0-2-4-15,0 1-7 0,0 0-9 0,0 0-12 16,0-3-19-16,0-1-62 0,0-4-109 16,5-2-226-16,-1 1-667 0,-3 3-575 0</inkml:trace>
  <inkml:trace contextRef="#ctx0" brushRef="#br0" timeOffset="939872.3572">29079 3378 1588 0,'0'0'246'0,"0"0"-2"0,0 0-9 16,0 0-18-16,0 0-37 0,0 0-29 15,0 0-30-15,0 0-29 0,0 0-25 0,0 0-18 16,0 0-9-16,0 0-6 0,0 0-4 0,0 0-4 15,-15-5-4-15,9 7-7 0,-4-2-3 16,-1 3-3-16,1 4-1 0,0-3 1 0,1 1-3 0,0 1-2 16,-1 0-3-16,0 2 0 0,1 1 0 0,-2 2 1 15,2 1-2-15,1-1 1 0,-2 2-2 16,1 1 1-16,3-2 4 0,-1 3-2 16,5 1 0-16,-1-1-1 0,-1-1-6 0,2 1 5 0,1-1 2 15,1 1-1-15,0-2 10 0,0 1-5 16,4-3-2-16,2 1 1 0,1-3-2 15,0 0 2-15,3-1 5 0,1 0 3 0,2-2-1 0,0 0 4 16,-1-2 1-16,5-3 1 0,-5 1 2 16,5-2-1-16,-4 0-3 0,-1-3-1 0,3-1-7 15,-4-1 8-15,1-2 3 0,-2-1 2 0,-1-1 8 16,-1 0-7-16,-2-4-3 0,0-1-1 0,-3 0-7 16,4-3 1-16,-5 1-2 0,0-2-4 15,1-2-2-15,-3 2 0 0,0 2-1 0,2-1 0 16,-2 3 6-16,-3 1-6 0,-1 0 0 0,-1 1 1 15,0 3-5-15,-3 2 1 0,2-1 0 16,-3 2 0-16,-1 1 0 0,-3 2-5 0,0-1-3 16,0 3-1-16,-5 1 0 0,0 0 0 0,2 2 3 15,-3 4-3-15,1 2-2 0,3 0-16 0,0 2-29 16,3-1-42-16,1 3-82 0,2-1-173 0,0-4-658 16,7-2-703-16</inkml:trace>
  <inkml:trace contextRef="#ctx0" brushRef="#br0" timeOffset="941042.1881">29486 3075 448 0,'0'0'225'16,"0"0"50"-16,0 0 32 0,0 0-9 16,0 0-22-16,0 0-28 0,0 0-36 0,0 0-38 0,0 0-48 15,0 0-40-15,0 0-8 0,0 0-7 0,0 0-5 16,-11-122-2-16,7 113-11 0,1 2-9 16,2 0 0-16,-2 1-11 0,0-1-2 0,-2 2-4 15,3-2-8-15,-4 0 0 0,3 0-3 0,0-1-3 16,-3 1-3-16,-2-2 2 0,2 2-8 0,-2-1 1 15,0 1 0-15,-3 0-3 0,3 1 8 16,0-1 4-16,-1 2 3 0,0-1 9 0,-1 0-9 16,1-1-8-16,-3 2-1 15,-2-1-10-15,2 0 5 0,-1 2 1 0,-3-1-2 0,2 0 2 16,0 2-2-16,-1-2-2 0,2 2 2 0,-3-2 1 16,3 1-1-16,-4 2 0 0,3-1 0 15,-4 1-8-15,3-2 8 0,-3 2 1 0,-1 0 1 16,-2-1 7-16,-1 1-8 0,-4 0-1 0,5-1-2 15,-2 1-4-15,0 1 5 0,2 1 1 0,2 0-1 16,-2 0 4-16,-2 0-5 0,1 0 0 0,-1 1 0 16,-1 1 4-16,-1 1-2 0,4 1-2 15,-3 1 0-15,0 0-8 0,2-1 6 0,0 3 2 0,-1 0 0 16,4 2 3-16,0-1-4 0,-1 2-1 16,0 1-1-16,1-2-4 0,-2 3 6 0,0 0 1 15,2 2 0-15,-2 1 0 0,3 0 0 0,0 1 0 16,-1 2 0-16,2-2 5 0,-2 4-5 15,4-1-1-15,-1-1 1 0,1 3-6 0,0 0 5 16,3-1-1-16,-2 5 2 0,2-3 3 0,0 3-1 16,-1-2-2-16,1 2 0 0,1-1 0 15,1 1-1-15,0 1 1 0,2-1 0 16,0 3-1-16,2 0 1 0,0 1 3 16,0 2-2-16,4 0 5 0,-3-3-4 0,1 1-2 0,2-2 0 15,2 0-4-15,-1-1 4 0,1 1 0 0,-1-2 2 0,1-1 0 16,2 1-4-16,0-1 0 0,4-2-1 15,-2 0-1-15,5-2 5 0,0 1-1 16,2-2 3-16,0 0 1 0,2-1 0 16,2 0 1-16,-2 0 0 0,4-2 1 0,-1-2-1 15,1 1 1-15,1-1 1 0,0 1-2 0,1-2 1 16,-2-2 1-16,2 0-3 0,0-1 1 0,0 1 1 16,0 0-2-16,3-2 3 0,1 0 2 0,0-2 0 0,5-2 2 15,-3 1-2-15,0-2 0 16,0 0 0-16,1 0 1 0,-3-3 0 0,4 0 0 0,-6-1-3 15,2 0-3-15,0 0 1 0,1 0-1 16,-2 0 4-16,3 0 0 0,0-3 0 16,-2-1 3-16,4-1-3 0,-5 0 4 0,5 1-3 0,-3-2 0 15,3 1-2-15,-3-2 0 16,2 0 1-16,-2 1-1 0,-1-1 2 0,2 0-1 0,-2 0 0 0,-3 0 0 16,1-1 2-16,0 0-1 15,-2-3 1-15,2 1 1 0,0-2-3 16,-1-4 4-16,0 4 0 0,1-5-3 0,-3 1 1 0,2-1-2 0,-6-1 1 0,4 0 2 15,-6 1-1-15,4 0-1 16,-3 2-2 0,-1-2-2-16,-1 3 2 0,0 2 1 0,-2-1 0 15,0 1 2-15,0-2-3 0,0 0-2 0,1-1 1 0,-2-1-4 0,-1-2 1 16,-1 1 2-16,3-1 0 0,-3 2 1 16,0-1 1-16,1 0-3 0,-4 1 1 0,4 0-1 15,-3-1 0-15,-2 1 2 0,3 1-5 0,-3-1-2 0,-1 1 1 16,0-2 1-16,-1 1 1 0,0 1 3 15,0-1-2-15,2 0-3 0,-2 2 1 0,-3 0-5 0,1-1 4 16,0 1 1 0,-3 0 0-16,3 1 1 0,-3-3-2 0,0 2 1 0,2-1-1 15,-4 0 2-15,1 0-1 0,0-2-3 0,-3 3 1 0,-1 0-3 16,1 0 1-16,1 0 1 16,-4 0 0-16,1 1 4 15,-1 0-5-15,-4-1 0 0,1 3 0 16,-3 0-6-16,-1 1 2 0,0 0 3 15,-2 1-3-15,2 0 3 0,0 2 1 0,0 2 1 0,0 1 1 0,2-1 0 0,0 1-1 16,3 2 0-16,0-2-2 0,-1 2-2 16,3 1 2-16,-3-3 1 0,0 3 0 0,1 1 1 0,-2 0-5 0,3 0-9 15,-1 0-8-15,-1 0-13 0,2 3-16 16,-4 2-20-16,1 1-34 0,-2 0-42 0,0 2-121 0,-3-1-416 16,4-1-488-16,7-1-168 15</inkml:trace>
  <inkml:trace contextRef="#ctx0" brushRef="#br0" timeOffset="943822.6078">23965 4314 0 0,'0'0'0'0,"0"0"0"0,0 0 0 0,0 0 0 0,0 0 0 0,0 0 0 0,0 0 0 0,0 0 0 0,0 0 0 0,0 0 0 16,0 0 0-16,0 0 0 0,-8-34 0 0,7 31 0 16,0 1 0-16,1 0 0 0,-1-1 0 15,1 1 0-15,-1 0 224 0,-2-2 33 0,2 2-35 16,1-1-4-16,-1 1-5 15,1 0-13-15,0-1 12 0,-1 1 0 0,0 0-27 0,1 1-23 16,-2-2-13-16,2 1-24 0,0-1-15 0,-1 2-8 0,-1-1-22 16,0-1-7-16,0 1-5 0,2 0 1 15,-2-1 0-15,1 1-3 0,0 1-2 0,-1-1 3 16,0 1-3-16,2 1-6 0,-1 0-9 16,1 0-9-16,-1 0-10 0,1 0-6 0,0 0-7 0,-1 0-9 15,1 0-1-15,-1 0-3 0,-1 0-3 16,-3 0 3-16,-1 1-6 0,-4 3 0 0,-5 0 1 15,0 0-2-15,-1 1 3 0,-2 1-1 0,4 1-1 16,-4 1 1 0,4 2 1-16,-4 0-1 0,-2 3 1 0,2-1 4 0,2 2-6 15,-1 0 0-15,-1 1 0 0,3 1-2 0,-2 2 5 0,-2-4 0 16,7 2-1-16,0 0 5 0,-1 1-4 16,0-1 0-16,3 0 0 15,3 1-3-15,-2 1 2 16,1-3-2-16,-1 2-1 0,5-1 2 0,-2 0 0 15,2 1 1-15,-2 0 0 0,5-1 1 0,-1-3-1 0,1 0 1 0,1-2-2 0,-4 1-2 16,9-2 3-16,-1 0 3 0,5 2 6 0,1 0 7 16,7-2 6-16,-2 1-2 0,9 0 1 0,-1-3 0 15,2 0-1-15,5-1 3 0,0-3 0 0,5-1-4 16,-1-2-1-16,0 0-2 0,4-1-1 16,-2 0-1-1,0 0-2-15,-1-2-3 0,-4-1-2 0,0 1-2 16,-6-1 0-16,-2-1 1 0,-5 1 1 0,-2 0 1 0,-4 1 0 0,-5 1 0 0,-4 0 1 15,-2 1 2-15,-1 0 2 0,0 0 1 16,0 0 0-16,0 0-2 0,0 0 1 0,0 0-2 0,0 0 1 16,0 0-2-16,0 0-2 0,0 0-3 0,0 0-1 15,0 0-2-15,0 0 1 0,-1 0 0 16,1 0 2-16,0 0-1 0,0 0 0 0,-1 0-2 16,1 0 1-16,0 0-1 0,0 0 0 0,0 0-2 15,0 0-1-15,0 0-3 0,-1 0-4 0,1-1-8 16,0 1-9-16,-1-3-14 0,1 1-43 15,-2-1-34-15,0-1-61 0,1-2-135 0,0 0-470 16,1 1-477-16,0 0 146 0</inkml:trace>
  <inkml:trace contextRef="#ctx0" brushRef="#br0" timeOffset="944375.3843">24416 4544 2356 0,'0'0'218'0,"0"0"-24"0,0 0-42 0,0 0-16 0,0 0-23 0,0 0-20 16,0 0-27-16,0 0-19 0,0 0-17 0,0 0-9 16,0 0-7-16,0 0-10 0,0 0-3 15,5 3-4-15,-5-2-2 0,0 3-1 0,-2 1 4 16,0 2 9-16,1 4 7 0,0 3 6 0,0 1-5 15,-2 1-5-15,-2-1-4 0,2 2-2 0,0-1 2 16,-2 2 0-16,2 0 2 0,-3 2 2 16,2-1-2-16,-3 2 1 0,3-1-1 0,-3-2-2 15,4 0 1-15,-3 1-4 0,3-2 0 0,-1 1 2 16,0 0 4-16,0-1 5 0,-1-1 4 0,3-2-2 16,-1-1-7-16,0-3-4 0,1-1-3 15,1 0-4-15,1-2 4 0,-1-2 0 0,0-2-1 16,0 0 4-16,1-1-3 0,0 0-2 0,0-2 2 15,0 0-6-15,0 0 6 0,0 0 0 0,0 0-1 16,0 0 2-16,0 0 5 0,0 0 2 0,-1 0 6 16,1 0 9-16,0 0-10 0,0 0 0 15,-1 0-3-15,1 0-12 0,0 0 0 0,-3 0-10 16,2-2-15-16,-1 1-5 0,2-1-55 0,-2-2-55 16,-1-2-75-16,-2-2-202 0,2 2-651 15,0 1-596-15</inkml:trace>
  <inkml:trace contextRef="#ctx0" brushRef="#br0" timeOffset="945093.529">24436 4470 1614 0,'0'0'128'0,"0"0"23"15,0 0 33-15,0 0-9 0,0 0-9 0,0 0-21 16,0 0-37-16,0 0-20 0,0 0-20 0,30-118-4 16,-19 105 3-16,3 1-4 0,0-2-9 0,-1 1-10 15,6 0-5-15,-2 1-4 0,2 0 1 16,-1 1-6-16,5 0-7 0,-3 2-2 0,-4 1-6 15,3 2-6-15,-1 2 0 0,-5 1-9 16,0 1 3-16,1 2-2 0,-3 0-3 0,-1 2 1 16,-2 4-8-16,-2 1-1 0,1 4-2 0,-2 2 3 15,1 2 2-15,-4 6 1 0,-2 0 6 16,-1 4-1-16,1 1 3 0,-8 2 2 0,-1 1 1 16,-3 0 4-16,-1-3-1 0,-2-1 2 0,-1 0 1 15,-1-4-3-15,2-1 4 0,-2 0-2 0,-3-7 2 16,2 0-1-16,3-4-1 0,-2-2 0 0,4-1-1 15,2-1 3-15,0-3-1 0,4 0 1 0,3-2 3 16,0 1 2-16,3-1 9 0,1 0 6 0,0 0 3 16,0-2-3-16,0-3-17 0,1-1-10 0,5-1-13 15,-3-1-5-15,5 1 1 0,2-3-2 16,1 2 0-16,3 0 2 0,6 0 5 0,1-1 1 16,3 2 2-16,-1-2 7 0,3 3-6 0,0 1 2 15,4 2 4-15,0 2-10 0,1 1 7 16,-3 0-1-16,0 0-2 0,-6 0 7 0,-2 4-6 15,-3 3 0-15,-2 2 1 0,-3 1-6 0,-1 3 4 16,-2-2 1-16,0 4-1 0,-4 0 2 0,0 0-1 16,-3 1 1-16,-2 1 1 0,0 3 6 15,-2-2-6-15,-6 2-1 0,0-1 2 16,-4 2-7-16,1-1 6 0,-4 2 1 0,-1-2 1 0,-4-3 10 16,-1 2-4-16,-1-2 0 0,-3 1 1 15,-1-2-8-15,-2 0 5 0,-2-4 1 0,4 0-2 16,-2-2 3-16,0 0-1 15,1-1-2-15,2-3 0 0,-1-1 2 0,2 0 1 0,2-3 1 0,2-1 1 16,0-1-3-16,1 0 3 0,6 0 2 16,0-1 3-16,4-2 6 15,2-2 2-15,-1 1-1 0,4 0-1 0,-3 0-6 0,2-2-2 0,0-1-2 16,-1 1-1-16,2-2-4 0,0 2 0 0,-2 0 0 16,2 1-5-16,-1-1 9 0,3 2-10 15,0-2-2-15,0 2 1 0,0 2-7 16,2-1 8-16,-2 3-3 0,2-2 0 0,0 1 1 0,0 1-11 15,0 0-3-15,0 0-10 0,0 0-10 16,4 0-19-16,-2 0-14 0,1 0-37 0,6 0-79 16,1 0-191-16,-2 1-727 0,-4 1-596 15</inkml:trace>
  <inkml:trace contextRef="#ctx0" brushRef="#br0" timeOffset="946262.7144">26095 4354 462 0,'0'0'417'0,"0"0"-40"0,0 0-29 16,0 0-40-16,0 0-43 0,0 0-43 0,0 0-35 0,0 0-40 0,0 0-24 0,0 0-14 16,0 0-19-16,0 0-13 0,0 0-14 0,7-41-12 15,-7 41-13-15,-2 0-12 0,0 0-13 0,1 0-7 16,-2 1-6-16,-2 1-2 0,-3 3 1 16,-5-1 2-16,-2 3 1 0,-2 2-4 0,-1 0 2 15,-3 1-2-15,-1 1 2 0,-2 3 3 0,-2 1-2 0,-3-1 1 16,0 2-3-16,-1-2 1 15,-1 0 2-15,2-2 0 0,4 2 0 16,0-2 0-16,4-1-2 0,0 0-1 0,4-1 0 16,3-3 3-16,4 0-2 0,0-2 2 15,7-2-2-15,1-1-2 0,0-1-2 0,2-1-1 16,0 0 1-16,0 2 0 0,0-2 1 0,0 1-4 0,0-1-1 0,0 0 0 16,0 0-3-16,0 0-3 0,0 1-4 0,4 2 10 15,-1 3 9-15,7 2 7 0,-1 0 12 16,3 0-5-16,6-1-1 0,1 0 7 0,2 0 0 15,4-1 5-15,3 0 0 0,2 1-7 0,1-3-1 16,0 1-2-16,2 1-1 16,0-1 3-16,0-2-2 0,0 1-1 0,-1 0-3 15,-1-1-1-15,-1-1-1 0,-4 0-4 0,-5 2 0 16,-5-3-5-16,-2 1 1 0,-5 0 2 0,-4-2-3 0,-3 0 4 16,0 1 0-16,-2-1 2 0,0 0 4 15,0 0-1-15,0 0 3 0,0 0-4 0,0 1-1 16,0-1-1-16,0 1-2 0,0-1-1 0,-2 0 0 15,1 0 0-15,1 0-2 0,-1 0-1 0,1 0-3 16,-2 0-11-16,2 0-11 0,-1 0-19 0,0 0-31 16,0 0-28-16,-3 0-50 0,0 2-39 15,-6 3-159-15,4-1-591 16,1-3-655-16</inkml:trace>
  <inkml:trace contextRef="#ctx0" brushRef="#br0" timeOffset="946816.9078">25634 4873 2049 0,'0'0'150'0,"0"0"-38"0,0 0-13 0,0 0-11 0,0 0-15 16,0 0-17-16,0 0-15 0,0 0-11 0,0 0-7 15,0 0-4-15,0 0-2 0,0 0 29 0,0 0 16 16,0 0 23-16,11 14 9 16,-5-9-17-16,0-2-11 0,2 1-12 0,2-1-1 15,0 0-2-15,2 1 0 0,3 0-6 0,0-1-7 0,4 1-5 16,2-1-5-16,2-1-1 0,4 0-2 16,3 1-3-16,0-1 5 0,1 0-11 0,0-1 0 15,5 1-1-15,-1 0-9 0,0-1 4 0,3 0-1 16,-4-1 0-16,-1 1 1 0,-2 0 1 15,-1-1-2-15,-2 0-1 0,-3 0 0 0,-2 0 0 16,-4 0 1-16,-3 0 2 0,-5 0-5 0,-3 0 4 16,-3 0 1-16,-2 0-2 0,-3 0 10 0,0 0-8 15,0 0 0-15,0 0-4 0,0 0-6 0,0 0 6 16,0 0 0-16,0 0-1 0,0 0 1 16,0 0-2-16,0 0-2 0,0 0 0 0,0 0 1 0,0 0-2 15,0 0 1-15,0 0-2 0,0 0-4 16,0 0 4-16,0 0 1 0,0 0-1 0,-1 0 8 15,1 0-8-15,0 0-3 0,-2 0 3 0,2 0-9 16,0 0 2-16,0 0-5 0,0 0-14 16,0 0-14-16,-2 0-22 0,2 0-35 0,-1 0-60 15,0 0-125-15,-3 0-264 0,3 0-639 16,-2 0-343-16</inkml:trace>
  <inkml:trace contextRef="#ctx0" brushRef="#br0" timeOffset="951310.1316">26827 4357 416 0,'0'0'429'0,"0"0"-107"0,0 0-21 0,0 0-18 0,0 0-42 15,0 0-38-15,0 0-40 0,0 0-11 16,0 0-19-16,0 0-16 0,0 0-21 0,0 0-8 16,-23-41-5-16,23 39-10 0,0-1 0 0,0 1-8 15,1 1-8-15,2-1-6 16,1-1-11-16,-1-1-12 0,1 0-7 0,1 0-8 0,3-2-8 15,5-2-1-15,2-1-1 0,5 0-3 0,0-1 6 16,2 2-1-16,0 2-2 0,1 2 8 16,-3 1-8-16,0 2 2 0,0 1-2 0,-5 0-11 15,-1 2 4-15,-5 3-6 0,0 2-2 0,-3 4 3 16,3 0-1 0,-5 2 2-16,-1 2-1 0,0 0 3 0,-3 2-5 15,0 2 4-15,-3-1 5 0,-5 3 0 0,-5 0 13 0,-1-2-2 0,0 1-1 16,-4-3 4-16,2-2-8 0,0-2 1 15,0-1 2-15,3-1-3 16,1-3 3-16,2-3-1 0,3 0 0 0,5-3 0 0,-1-1-1 0,2-1 1 16,1 1 1-16,0-1 2 0,0 0-5 0,0 0-2 15,1 0-5-15,2 0-14 0,-1 0 0 0,5 0 0 16,3 0 7-16,6 3 13 0,3 1 3 0,7 2-1 16,0 2-3-16,1 0-4 0,2 1 5 15,-3 1-1-15,-1-2-1 0,-5 3 1 16,1 1-2-16,-1-1 2 0,-5 2-1 0,1 0 6 15,-6-1-6-15,-1 2-1 0,-3 0-1 0,-1-1-6 0,-5 1 7 16,0 1 0-16,-6-2 2 16,-2 2 0-16,-3 0 3 0,-5 0 3 0,-2 0 1 15,-1-3 6-15,-4 1 1 0,2-1 2 0,-5-2 0 0,-2-2-1 16,0-1 0-16,-3 1 0 0,-2-2 0 16,2-2 6-16,1 1-8 0,3-3 0 0,-1 1 0 0,5-2-11 15,1-1 8-15,3 0-1 0,-1 0-1 16,7 0 5-16,2 0-5 0,4 0-1 0,0 0 0 15,4 0-4-15,-1 0 3 16,1 0 1-16,2 0 2 0,0 0-1 0,1 0 4 0,0 0-1 16,0 0-3-16,0 0 7 0,0 0-9 0,0 0 0 0,0 0-1 15,0 0-12-15,0-1 7 16,0 0-1-16,0-1-4 0,1 1 3 0,0 0-12 0,2-1-13 16,-1-1-24-16,1-1-29 0,2-3-26 0,1 0-48 15,3-1-89-15,2 1-219 16,-2 0-637-16,-1 2-579 15</inkml:trace>
  <inkml:trace contextRef="#ctx0" brushRef="#br0" timeOffset="951838.9415">27587 4643 2384 0,'0'0'132'0,"0"0"-23"0,0 0 6 0,0 0 4 0,0 0-6 16,0 0-8-16,0 0-18 0,0 0-14 0,0 0-12 0,0 0-9 16,0 0-6-16,0 0-3 0,0 0-2 0,0 0 2 15,5 0-2-15,-5 0-3 0,0 0-5 16,0 0-4-16,0 0-3 0,0 0-4 0,0 0-2 15,1 0-2-15,-1 0-5 0,2 0 0 0,-1 0-4 16,0 0-3-16,-1 0 2 0,1 0-5 16,2 0 1-16,2 0 2 0,3 0-1 0,5-1 1 15,6-3 0-15,2 2-1 0,8 0-2 0,2-1-1 0,2 2 2 16,6 0 0-16,-3-2 1 16,2 1-1-16,2-1 0 0,1 1 0 0,-1 0-2 15,0 1 1-15,1-3-1 0,-6 2-3 0,0-1 2 16,-5 1-1-16,-1 1 1 0,-5-1 2 0,-4 0 0 15,-1 0 1-15,-8 1 0 0,-1 0 3 0,-5 0 3 16,-2 1 4-16,-2 0 1 0,-1 0 3 0,0 0 1 16,0 0-3-16,0 0-2 0,0 0-2 15,0 0-3-15,0 0-2 0,-1 0 0 0,-1 0-2 0,2 0-1 16,0 0-1-16,0 0-1 16,0 0-3-16,0 0 2 0,0 0 0 0,0 0 2 0,0 0 0 15,0 0-3-15,0 0 1 0,0 0-2 16,0 0 3-16,0 0-3 0,0-2 0 0,0 2 0 15,0 0-4-15,0 0 0 0,0 0-4 0,0 0-5 16,0 0-4-16,0-1-12 0,0 0-13 0,0 1-20 16,0-1-26-16,2 0-41 0,0-1-75 15,4 0-150-15,-1-1-557 0,1 2-803 0</inkml:trace>
  <inkml:trace contextRef="#ctx0" brushRef="#br0" timeOffset="952425.275">28775 4393 857 0,'0'0'233'0,"0"0"-19"0,0 0 32 16,0 0-1-16,0 0 13 0,0 0-19 0,0 0-40 16,0 0-30-16,0 0-31 0,0 0-14 0,0 0-16 0,0 0-8 15,0 0-7-15,0 0-6 0,18-19-9 16,-18 18-9-16,0 1-11 0,0-2-8 0,0 2-8 16,0 0-6-16,1 0-5 0,-1 0-8 0,0 0-2 15,0 0-2-15,1 0-3 0,-1 0 2 16,0 0-7-16,0 0-2 0,0 0-3 0,0 2-6 15,0-1 3-15,0 0-3 0,0 0 0 0,0 2-1 16,0-2-5-16,0-1-5 0,0 1-3 0,0 2-4 16,0 2 4-16,0 5 6 0,1 4 4 0,3 2 4 15,1 0 0-15,-3 1 2 0,4 2-2 16,-4-2 6-16,0 4-4 0,1-2-3 0,0 2 1 16,-1 0-3-16,-1-2 5 0,-1 2 0 0,2-4-1 15,1 1 1-15,-1-4-4 0,-1 1 3 16,-1-2 0-16,0 0-1 0,1-2 3 0,-1 0-3 0,0-1 1 15,0 0-3-15,0-4 4 0,0 0 2 16,0 1-2-16,0-3 5 0,0 0-3 16,0-2-4-16,0 1 2 0,0-1-6 0,1-2 4 15,-1 1 1 1,0-1-1-16,1 0 0 0,0 0 0 0,-1 0-3 0,2 0-1 0,-1 0 1 0,3-1-14 16,-2-1-17-16,3-1-21 0,1 0-45 15,3-3-60-15,2-2-136 0,-2 1-517 0,-4 2-656 16</inkml:trace>
  <inkml:trace contextRef="#ctx0" brushRef="#br0" timeOffset="953048.3564">29141 4417 2320 0,'0'0'225'0,"0"0"-19"0,0 0-16 0,0 0-15 0,0 0-40 16,0 0-28-16,0 0-34 0,0 0-25 15,0 0-23-15,0 0-21 0,0 0-2 0,0 0-4 16,0 0-5-16,0 1 9 0,0 6-3 0,0 2 2 16,0 2 6-16,1 2-6 0,0 0 4 0,1 2 1 15,-2 1-1-15,3 0-1 0,-1 0 2 0,-1 2-2 16,0-3 0-16,0 2 5 0,-1 1-6 16,1 0 3-16,1 0 0 0,0 1-5 15,-1-1 10-15,0 0 0 0,-1 0 0 0,0 1 6 16,1 0-8-16,0-2-1 0,-1-1-1 0,0 1 0 15,1-3 1-15,-2 0-1 0,1-1-1 0,1 0-6 16,-1-2 4-16,0-2 0 0,0-1 1 16,1-1 6-16,-1 0-7 0,0-2-3 0,0 0 3 15,0-3-9-15,0 0 8 0,2-1 2 0,-2 0-2 16,0-1 6-16,0 0-6 0,0 0 2 0,2 0 1 16,-2 0 0-16,0 0 3 0,0 0 2 0,0 0 2 15,0 0-5-15,0 0 4 0,1 0-1 0,-1-1-5 16,0 0 6-16,0 0-15 0,1-2-8 15,-1 1-23-15,1-3-44 0,-1-4-34 0,2 0-69 0,1-3-181 16,0 3-718-16,0 3-629 16</inkml:trace>
  <inkml:trace contextRef="#ctx0" brushRef="#br0" timeOffset="953811.3341">29391 4260 753 0,'0'0'266'16,"0"0"15"-16,0 0-31 0,0 0-24 0,0 0-35 15,0 0-23-15,0 0-19 0,0 0-18 0,-32-126-24 16,25 113-10-16,-1 3-13 0,-1-3-8 15,-1 2-5-15,0 1-11 0,0 0-2 0,-2 2-17 16,1-1-7-16,-6 1 0 0,4 1-14 0,-4 1 1 16,3 0-1-16,-3 1-3 0,3 0-3 15,-5 2-3-15,2 0-5 0,-1 1-4 16,-1 0 2-16,-1 1-1 0,-3-1 3 0,0 1 3 0,2 1-5 16,0-1 2-16,0 1 2 0,0 0-3 0,0 0 3 15,0 4 0-15,-2-2-2 0,2 3 3 0,-3 2-4 16,0-2 1-16,-3 4 0 0,0-1 1 15,3 2-3-15,-2 1-2 0,1 1-1 0,2 2-6 16,1 1 5-16,-2 2 0 0,4 1 2 0,-1 1 5 16,4 1-6-16,-3 0-1 0,3 2 0 0,-2-1-3 15,2 3 3-15,4 0 0 0,0 0 0 0,-1 1 0 16,2 0 0-16,2 1 1 0,2 2-1 0,1-2 1 16,0 1-1-16,1-1 0 0,1 1 0 15,1 3-1-15,0-3 2 0,3-1 1 0,0-2 2 16,1 0 0-16,0-2-1 0,0-1 1 0,1 2 1 15,4-2 1-15,1 1 1 0,3 0 3 16,-2 0 0-16,3-2 1 0,1 0 2 0,1 1-2 16,1-3 1-16,3 2 0 0,-4-5-3 0,7 0 0 15,-3-1 0-15,0 1-1 0,3-1 1 0,-3-2 0 16,2 0-1-16,0-1 1 0,2 0 2 0,0-2 0 16,0 0 0-16,1-2 0 0,2-1-3 0,1-2 1 15,0 1 1-15,1 0-3 0,1-1 2 16,0-1-1-16,0 0-5 0,2 0-1 0,-2 0 0 15,1-3 0-15,2 0 4 0,0 0 0 16,-4 0-1-16,3 0 0 0,-3 0 3 0,1-4-2 16,-5 0 2-16,5 0-3 0,-3 1 2 0,-1-2 2 15,0-1-3-15,3 0 6 0,-2 1 1 16,-2-3 0-16,1 2 5 0,1-1-4 0,0-1 1 0,-2-1 0 16,1-1-2-16,-1-1 2 0,1 0 0 15,-2-2 1-15,1-1-1 0,2-2 1 16,-2 0-3-16,0-3-2 0,-5-1 1 15,2-1-2-15,0 0-3 0,-3 0 0 0,2-1-5 0,-4 1 2 16,2 0 3-16,-3 3-1 16,-2-1 4-16,1 2-2 0,-4 1 0 15,-2 0-1-15,3-1-1 0,-5 0-2 0,4 0 0 0,-4 0-1 0,0 1 1 16,0-3 1-16,-3 0-1 0,0-4-2 0,0 4 0 16,1 0 0-16,-1-1-1 0,-6 2 5 15,3-1-4-15,-6-1 0 16,4 0-2-16,-4 0-3 0,0 1 3 0,-3 1-1 0,0-3 3 0,-1 2 1 15,1 1-3-15,-1 1 2 16,-3-1 0-16,2 1-5 0,-4 2 4 0,0 0-3 16,4 2-1-16,-5-1 5 0,1 2-6 0,0-1 0 0,-2 2 3 15,-2 1-1-15,0-2 0 16,0 3 0-16,3 0 0 0,0-1-1 0,5 4 1 0,-1 2 1 16,3 1-2-16,1-1 1 0,-1 2-3 0,-2 1-1 0,0 1 0 15,2 0-3-15,-2 0-4 0,-1 2-16 16,2 3-25-16,2 1-34 0,-2 4-50 15,0 0-84-15,1 3-233 0,3-4-680 0,2-4-585 0</inkml:trace>
  <inkml:trace contextRef="#ctx0" brushRef="#br0" timeOffset="954933.523">23875 5488 1137 0,'0'0'368'16,"0"0"-36"-16,0 0-37 0,0 0-20 0,0 0-46 0,0 0-45 16,0 0-57-16,0 0-50 0,0 0-29 0,0 0-17 0,0 0-10 15,-102-33 3-15,84 37 0 0,0 1-3 0,2 3 5 16,-1 1-9-16,-3 2-4 0,-1 4-1 15,1 3-3-15,0 2 5 0,-1-1-3 0,2 2 4 16,0 1-5-16,3 2 1 0,-1 1-4 16,3 3-3-16,0-3-1 0,4 1-1 0,5-1 2 15,-1-1 0-15,5 0-2 0,1-3 0 16,7 0 6-16,3-1 6 16,4 0 15-1,7-1 6-15,5-3 3 0,3-2-1 0,2-3-10 16,1-1 0-16,1-4-4 0,-1-2-3 15,2-2 1-15,-1-2-3 0,-2 0-4 0,0 0-2 16,-2 0-2-16,-1-2-2 16,-4-2 0-16,-3-1 1 0,-2 1-2 0,-4 1 0 0,-1-1-2 0,-4 1-2 0,-4 1 4 0,-1 0 1 0,-2 2 1 0,-3 0 2 15,0 0 0-15,0 0 1 0,0 0 0 16,0 0-2-16,0-1 1 16,0 1-2-16,0 0 0 0,0 0-1 15,0 0-1-15,0 0-1 0,0 0-2 0,0 0-4 0,0 0-4 0,0 0-6 0,0 0-10 0,0-1-10 0,0-2-16 16,0 1-50-16,0-2-55 15,0 1-96-15,0-2-308 0,0 3-613 0,0 0-378 0</inkml:trace>
  <inkml:trace contextRef="#ctx0" brushRef="#br0" timeOffset="955481.0885">24588 5700 2249 0,'0'0'312'0,"0"0"-152"0,0 0-25 16,0 0 9-16,0 0-14 0,0 0-16 0,0 0-21 15,0 0-18-15,0 0-25 0,0 0-18 16,0 0-14-16,0 0-12 0,0 0-1 16,0 0-2-16,-73-27-1 0,53 32 3 0,0 1-2 0,-2 1 3 15,2 2 2-15,-1 1-1 0,-3 3 2 0,-1 3-3 16,-1 1-2-16,2 4-1 0,3-1-3 15,2 0 1-15,4 1 0 0,0-2 1 0,6 2-1 16,6-2-2-16,1 4 1 0,1-2-1 16,4 0 2-16,7 1 3 0,4 0 1 0,4 0 1 15,8-4 7-15,0-1 2 0,7-5 6 0,2-3 2 16,2-2 2-16,-1-2-4 0,2-4-2 0,-5-1-2 16,-1 0-6-16,-2-1 2 0,-2-3-3 0,-7 1-1 15,-2-1 3-15,-4 1-6 0,-2 0 0 16,-7 1 1-16,1 1-1 0,-5 0 5 0,-2 1 2 0,0 0 3 15,0 0-1-15,0 0-1 0,0 0-1 16,0 0-3-16,0 0 1 0,-1 0-4 0,0 0-1 16,0 0-2-16,0 0-7 0,0 0 3 0,-3-2-8 15,3-1-6-15,-3 0-7 0,-2 0-19 0,2-2-18 16,-3 0-26-16,4 1-49 0,-1 1-81 16,4 0-276-16,0 0-693 0,0 0-520 0</inkml:trace>
  <inkml:trace contextRef="#ctx0" brushRef="#br0" timeOffset="956012.1957">25817 5526 0 0,'0'0'0'0,"0"0"78"0,0 0 346 15,0 0 9-15,0 0-3 0,0 0-49 16,0 0-54-16,0 0-72 0,0 0-62 0,0 0-39 0,0 0-26 16,0 0-15-16,0 0-22 0,41-45-20 15,-44 43-17-15,-3 0-19 0,-3 0-6 0,-1 1-12 16,-3 1-7-16,-3 0-3 0,-2 6-5 0,-2 2 4 15,-4-1 3-15,1 3 0 0,-1 2 2 16,-3 0-1-16,-1 2-2 0,-5 3 2 0,0 2-1 16,-5 2-1-16,1 2 1 0,0 0 0 0,-2-2-7 15,6 0 6-15,2-5-1 0,3 1 4 16,3-2 9-16,1 1-5 0,3-2 3 0,2-3-7 16,6 0-6-16,4-5-1 0,3-1-2 0,3-4-2 15,3 2-2-15,0-1 0 0,0 2 2 0,1 2 3 16,7 0 5-16,2 1 5 0,4 1 3 15,4-1 3-15,8 0 0 0,1 0 3 0,7-2-1 0,1 0-3 16,5-2 6-16,1-1-11 0,2 2-2 16,1-2-2-16,-4-1-10 0,-2 2 8 0,-2-3 1 15,-5 2-1-15,-2-1 3 0,-4 0-3 0,-3 1 0 16,-4-1-1-16,-3-1 3 0,-6 0-1 0,-4 1-1 16,-2-1 1-16,-1 0-3 0,-2 1 7 15,0-1-1-15,0 0 2 0,0 0 5 16,0 0-11-16,0 1-1 0,-2-1-2 0,2 0-9 0,-1 1 6 15,-1-1-1-15,2 0-2 0,-1 0 2 0,0 0-11 16,-1 0-14-16,-5 2-13 0,-2 2-20 16,-3-1-44-16,-4 2-61 0,-2 1-90 0,0-2-185 15,1 0-559-15,7-2-626 0</inkml:trace>
  <inkml:trace contextRef="#ctx0" brushRef="#br0" timeOffset="956457.6933">25257 6110 2536 0,'0'0'162'15,"0"0"-32"-15,0 0-46 0,0 0 2 16,0 0 0-16,0 0 3 0,0 0-6 16,0 0-15-16,0 0-16 0,0 0-12 0,0 0-15 15,0 0 9-15,0 0 7 0,0 0 11 0,31 17 11 0,-17-13-12 16,3 1-10-16,3-2-8 0,-1 2-9 0,3-2-2 15,2 0-2-15,1 0-3 0,4 1-1 16,3-2-2-16,3-1-1 0,3 2 0 0,2-2 2 16,0 0-6-16,-1 0-1 0,0 0-2 0,-4 0-4 15,-2 1 5-15,-2-2-1 0,-2 0-4 16,-3 0 5-16,-3 0-5 0,-3 0 1 0,-2 0 1 0,-3 0-4 16,-4 0 4-16,-2 0-2 0,-4 0 0 15,-2 0-1-15,-2 0 3 0,-1 0 1 0,0 0 2 16,0 0 3-16,0 0-1 0,0 0-2 0,0 0 1 15,0 0-2-15,0 0-1 0,0 0-1 16,0 0 0-16,-1 0-1 0,1 0 0 0,0 0-1 16,0 0-1-16,0 0-1 0,0 0-1 0,0 0 0 15,0 0 1-15,0 0-4 0,0 0 0 16,-1 0-12-16,1 0-17 0,0 0-27 0,-2 0-54 0,1-2-121 16,-1 1-439-16,2 0-697 15</inkml:trace>
  <inkml:trace contextRef="#ctx0" brushRef="#br0" timeOffset="961930.2978">26865 5509 1459 0,'0'0'273'0,"0"0"-10"0,0 0-2 0,0 0-37 0,0 0-38 0,0 0-30 0,0 0-21 15,0 0-20-15,0 0-21 0,0 0-14 0,0 0-13 16,2-5-10-16,-2 5-7 0,0 0-10 0,0 1-8 16,-1 0-6-16,1 0-9 0,0 1-3 15,-1-2-6-15,1 0-4 0,0 1-2 0,0-1-5 16,0 2-5-16,-1-1-5 0,1 3-6 0,0 0 1 16,-2 3 5-16,2 7 7 0,0 4 6 0,0 6 11 15,0 2 0-15,-1 3 1 0,0 0 0 16,1 2-2-16,0-2-1 15,0 3-1-15,-3 0-1 16,3 1 0-16,-1 1-1 16,1-2 0-16,-1 0 4 0,1 0-4 0,0-1 1 0,-1 0 1 0,-1-2-5 15,1 0 4-15,0-6-3 0,-2 0-1 0,2-2 4 0,0-2-2 0,-2 1-1 16,2-3 2-16,-1 0-4 0,1-4 3 0,-1-2-1 16,1 0-2-16,1-2 2 0,-1-1-2 15,1-2 0-15,0-2 1 0,0-2 2 0,0-1-4 16,0 0 0-16,0 1 0 0,0-2-6 0,0 1 8 0,0-1-1 0,0 0 2 15,0 0 4-15,0 0-6 0,0 0 2 0,0 0-2 16,0 0-2-16,0 0 3 0,0 0 1 16,0 0 0-16,0 0 2 0,0 0-3 0,0 0-1 0,0 0 2 15,0 0 3-15,0 0-5 0,0 0 2 16,0 0-3-16,0 0-7 0,0 0 9 0,0 0-3 16,0 0 2-16,0 0 1 0,0-1-6 0,0 1-6 15,0 0-10-15,0-2-15 0,0 1-22 16,1-1-34-16,0-1-65 0,2 1-129 0,3-3-351 15,-2 2-555-15,-1-1-81 0</inkml:trace>
  <inkml:trace contextRef="#ctx0" brushRef="#br0" timeOffset="962598.0301">27696 5873 1850 0,'0'0'205'0,"0"0"-23"0,0 0-8 0,0 0-20 15,0 0-27-15,0 0-17 0,0 0-12 0,0 0-11 16,0 0-13-16,0 0-12 0,0 0-14 0,0 0-18 16,0 0-6-16,0 0-5 0,-80-32 0 0,80 32 4 15,1-1-5-15,0 1-4 0,2-1-4 0,2 0-10 16,1-1 6-16,5 2 5 0,4-1 8 15,9 0 7-15,7-2-1 0,5 1 0 0,7-2-4 16,5 1-3-16,-2-1-1 0,4 2-2 0,1 0-4 16,-1-1-6-16,0 0 1 0,0 0-2 0,-1 0 1 15,-2 1 3-15,-3-1-3 0,-4-1-3 0,-4 2 0 16,-4-1-3-16,-2 1 6 0,-5-2 0 16,-3 1 3-16,-3 0 1 0,-4 0-2 0,-5 1-1 15,-4 1 2-15,-2 1 1 0,-3 0 2 16,-1 0 2-16,0 0-2 0,0 0-4 0,0 0 3 15,0 0-3-15,0 0 2 0,0 0 4 0,0 0-8 16,0 0 0-16,0 0-3 0,0 0-4 0,0 0 2 16,0-2-2-16,0 1-6 0,0 0-8 0,3-2-16 15,-1 0-33-15,6-2-24 0,2 0-51 0,0 0-89 16,2-1-165-16,-2 1-476 0,-2 2-756 0</inkml:trace>
  <inkml:trace contextRef="#ctx0" brushRef="#br0" timeOffset="963108.6179">28923 5523 2025 0,'0'0'243'0,"0"0"-15"0,0 0-34 0,0 0-31 0,0 0-36 15,0 0-23-15,0 0-20 0,0 0-20 0,0 0-15 16,0 0-5-16,0 0-15 0,0 0 7 15,0 0-1-15,0 0-2 0,39-41 9 0,-39 41-10 16,0 0-3-16,0 0-3 0,0 0-11 0,0 0 3 16,0 0-3-16,0 0-5 0,-3 0-5 0,2 0 0 15,1 0-1-15,0 2-1 0,0-2 7 16,0 0-8-16,0 1-2 0,0-1-1 0,0 0-4 0,0 0 2 16,-1 1 1-16,1-1-2 0,0 0 6 15,0 0-7-15,0 2 0 0,0-2 0 0,0 0-5 16,0 1 2-16,-1 2 1 0,1 1 3 15,0 4-2-15,-1 0 8 0,1 3 1 0,-2-2-1 0,1 1 4 16,-1 0-7-16,1 2 2 0,0 2-1 16,0 0-6-16,-3-1 6 0,3 3 0 0,-1-1 2 15,1 3 2-15,0-1-3 0,0 0 3 0,-1 2-2 16,-1 1 4-16,0 0-4 16,2 3 0-16,0-2-1 0,-1 2 1 0,-4 1 2 0,4 1 1 15,-2 2 1-15,-1-2 2 0,-1 1-1 16,1-1-1-16,2-1-1 0,-3-1-2 0,4 0 0 0,-3-2-1 15,2-5 0-15,2 1 0 0,-1-3 1 0,1-1-1 16,-2-1 1-16,1-2 0 0,1 1-2 16,0-3 1-16,1 0-2 0,0-1 0 15,-1-2 0-15,1 0 1 0,0 0 0 0,0-2 3 0,0-1-4 16,0 0 0-16,0 0 2 0,0-1-3 16,0-1 2-16,0 0 1 0,0 0-1 0,0 0 0 15,0 0 2-15,0 0 0 0,0 0 2 16,0 0 2-16,0 0-3 0,0 0-1 0,0 0-1 15,0 0-3-15,0 0 0 0,0-1-3 0,0 0-5 16,0 0-6-16,0-2-10 0,0 0-31 0,0-4-27 16,1-1-34-16,-1-2-51 0,7-2-97 0,-4-2-312 15,-1 4-547-15,1 3-181 0</inkml:trace>
  <inkml:trace contextRef="#ctx0" brushRef="#br0" timeOffset="963823.7635">29335 5592 1740 0,'0'0'164'0,"0"0"-17"0,0 0 29 0,0 0 22 15,0 0-16-15,0 0-35 0,0 0-37 0,0 0-23 16,0 0-20-16,0 0-13 0,0 0-9 16,0 0-10-16,0 0-2 0,87-60 3 0,-75 62-3 15,0-2-6-15,1 0-8 0,2 0-9 0,-4 2-4 16,1 4-1-16,-2 1 1 0,1 2 3 0,-1 0 0 15,-1 2 0-15,0 2-5 0,-1-1-3 0,-4 5-1 16,2-1 1-16,-4 4 3 0,-3-1 2 16,1 5 3-16,-1-1 4 0,-5 3-2 0,-5 2 4 15,-1-1 0-15,-3 0-1 0,-1-1 0 0,-4 0 0 16,-1-1-4-16,-2-2-1 0,2-1 0 0,0-3-5 16,4 0 2-16,-3-3 1 0,2-1-1 15,0-2 6-15,4-2-3 0,-2-2-2 0,5-2 1 16,3-2-5-16,2-3 1 0,0 0 2 0,4 0-3 15,1-1 0-15,1-1 1 0,0 0-1 0,0 0 0 16,0 0-1-16,2 0-1 0,2 0-4 16,3 0-3-16,1 0 6 0,3-1 4 0,5 0 6 15,6 0 4-15,2 1-3 0,6-2-4 0,0 1-2 16,1-1 0-16,-1 1 0 0,-1-2-1 16,0 1 2-16,-1 1 3 0,0 1 1 0,1 0 3 15,-1-1-5-15,-5-1-2 0,1 2-2 0,-2 0-1 16,-8 0 1-16,-1 0 2 0,-3 0-5 15,-2 0 4-15,0 0-1 0,-5 0-1 0,-3 0 2 0,0 0-1 16,0 0 3-16,0 0-2 0,0 0 3 16,0 0-2-16,0 0-1 0,0 0 1 0,0 2-6 15,0-2 6-15,-1 0-3 0,1 0 0 0,-1 0 7 16,1 0-4-16,-1 0 0 0,1 0 0 0,0 0-6 16,-1 0 3-16,1 0-1 0,-2 0-2 15,2 0 4-15,0 0-2 0,-3 0-2 0,3 0-3 16,-1 0-7-16,1 0-14 0,-1 0-13 0,0-2-23 15,-1-3-78-15,-1 0-96 0,-1-2-247 16,3 0-661-16,-1 3-548 16</inkml:trace>
  <inkml:trace contextRef="#ctx0" brushRef="#br0" timeOffset="965327.7665">30094 5493 454 0,'0'0'150'0,"0"0"58"0,0 0 51 16,0 0-7-16,0 0-22 0,0 0-14 15,0 0-15-15,0 0-15 0,0 0-24 0,0 0-46 0,0 0-38 16,0 0-24-16,0 0-15 0,0 0-3 0,-8-96 5 16,6 86 8-16,-4 2-5 15,4 1-5-15,-6-2-2 0,5-1-1 0,-4 2 7 0,3-2 3 16,-4 0-2-16,4 1-3 0,-3-2-11 0,-2-1-3 16,4 1 2-16,-5 2-1 0,1-1-2 15,-2-1-10-15,0 1-6 0,-1 0 3 0,0 1 6 16,2-1 2-16,-1 0 1 0,0 2-6 0,-2-2-6 15,1 2 0-15,-4 1-2 0,3-1-3 0,-3 1 3 16,3 0-1-16,-4 0-2 0,3 0 1 16,-4-3 0-16,3 3-2 0,-3 0 1 0,1 0-5 15,2 2 2-15,-2-1 0 0,-2 1-2 0,4 0 3 16,-4 2-2-16,1-1 0 0,0 0-1 0,2 0 2 16,-2 0-2-16,-1 2 1 0,-1 0 0 15,2-1-3-15,-1 1 4 0,1 0-1 0,-2-2 1 16,0 2 4-16,1-1-5 0,0 2 1 0,1 0-1 15,2 0-3-15,-1 1 2 0,2 0 0 0,1 0 0 16,-1-1 2-16,-1 1-2 0,0 2-1 16,2 2-1-16,-3-1 2 0,0 1-1 0,0 1 0 0,0 2 1 15,0 0-6-15,-3 1 7 0,1 2-1 16,-2-1 0-16,0 1 6 0,0 0-8 0,1 1 2 16,-1-1-2-16,-4 1 0 0,5 2 1 0,0-1 2 15,2-1-2-15,2 1 0 0,-1-1-2 16,5 1 1-16,-1 1 4 0,-1 0 2 15,0 0 0-15,1 1-1 0,-2 1-2 0,2-1-5 0,1 0 3 16,-2-1 1-16,2 0-1 0,1 1 4 16,-1 0-3-16,2 0-1 0,0 0 2 0,-1 2-4 15,1-2 3-15,0 1 1 0,0 0-1 0,0 1 2 16,0 1-3-16,1-2 0 0,2 3 1 0,0 2 2 16,-1-2-1-16,-2 1 0 0,2 1 0 0,2-1-6 15,0 1 6-15,-3 0-2 0,3-1-2 16,1 1 5-16,-3 0-5 0,4 0 2 15,-3 1 3-15,5-3-4 0,-1 2 4 16,-2-3-2-16,3 1 0 0,0-2 2 0,0 2-1 0,2-1 0 16,0-2 0-16,0 1 2 0,0-1-3 15,-1 0 1-15,1 0 0 0,1 1-4 0,2 0 6 16,-1 1 0-16,1 0-1 0,1 0 3 0,-2-2-4 16,0-1 0-16,5 2 1 0,-4-1-4 15,4-1 4-15,-3 1 0 0,3-1 0 0,0 0-1 0,-1 2 3 16,2-3-1-16,1 1 0 15,0-1 2-15,-2-2-3 0,1 2 2 16,1-4-1-16,1 4-2 0,-1-3 4 0,0 0 1 0,1-1-3 16,-1-1 5-16,-1 1-4 0,2 0-3 0,-1-1 1 0,1 0-2 15,0 0 2-15,2-1 1 0,1 0 2 16,1 2 0-16,3-2 3 0,-3 0-3 0,3 0 0 16,-1 0-1-16,0-1-2 0,2-1 2 0,1 0 0 15,-2-1-3-15,1 1 1 0,1-1 0 0,0-1 2 16,0 0 0-16,0 1-1 15,-1-1 0-15,-1 2-2 0,2-2 0 0,-2 0 1 0,-1-1 1 0,3-1 0 16,0 0 2-16,0 1-2 0,0-1-1 16,1 0 1-16,1 1-1 0,-1-2 4 0,2 0 0 0,0 0 1 15,-1 0 0-15,-1 0-3 16,2 0-1-16,-2 0 0 0,-1 0 0 0,1 0 0 0,-2-2 0 16,1 1 0-16,-3 0-1 0,2-2 3 15,1 1 1-15,-2-2-2 0,-1 1 2 16,2-1-1-16,-4 2-1 0,3-1 4 0,-2-1-2 0,1 0 2 15,2-1-1-15,1 2-1 0,-3-2-2 16,4 1 0-16,-1-2-1 0,2-1 1 0,0 0 2 16,1 0-2-16,-3 0 1 15,0 0 0-15,0 0-2 0,0-1 2 0,-2 1-1 0,-2-2 1 16,3 1 2-16,-4-1-4 0,4 1 2 0,-5-1-2 0,4 1 1 16,-5 0 2-16,3-1 0 0,-2 0 2 15,-1 0-2-15,0-2 0 16,2 0-1-16,-1-1 0 0,-1 0 0 0,-1 0 0 0,1 1-1 0,1 1 1 15,-2-2-2-15,0 1 2 0,-1-1 1 0,0-1 0 16,1 1 1-16,-2 1-3 0,0 1-1 16,-2-3 0-16,1 1 0 0,1 1 3 0,-2 0 0 0,-1 0 2 15,1 0-1-15,0 0-1 0,-2-1-2 16,2-2 0-16,0 0 1 0,-1 0-2 0,1 1-1 16,-3 2 1-16,2 1-2 0,-2-2 3 15,2 2-1-15,-2-2 1 0,1 1 0 0,-2 0-2 16,-1 0-1-16,3-1-1 0,-3 1 0 0,0 0 1 15,-2 0 2-15,2 1 0 0,1 0-1 0,-1 1-2 16,-2-3 2-16,0-1-1 0,0 0 1 0,0 1-2 16,0 0-2-16,0 3 0 0,0-1-1 15,0 2 1-15,-4 0 2 0,1-2 0 16,3 2 0-16,-2 0-2 0,0 0 0 0,-1 1 2 0,1 0 2 16,1 0-4-16,-2 3 1 0,-1-1-1 0,2 1-6 15,-1 1 2-15,-2-2-4 0,1 0-2 16,0 0-6-16,-2 0-10 0,-3 2-16 15,-4-1-18-15,-2 2-23 0,-1-1-38 16,-2 1-76-16,-2 0-168 0,3-1-616 16,6 2-647-16</inkml:trace>
  <inkml:trace contextRef="#ctx0" brushRef="#br0" timeOffset="966472.6706">23792 6631 0 0,'0'0'0'0,"0"0"0"0,0 0 0 0,0 0 181 0,0 0 142 0,0 0-32 16,0 0-39-16,0 0-35 0,0 0-22 0,0 0-10 15,0 0 1-15,0 0-6 0,9-104-8 0,-9 98-6 16,0 2-14-16,0 0-9 0,0 0-16 16,0 1-13-16,-3 0-15 0,1 0-14 0,0 3-16 15,-2-1-17-15,-1-1-13 0,0 1-15 0,-3 1-9 0,-2 0-3 16,-5 0-5-16,2 6 3 0,-6 2-1 16,-1 2-1-16,-1 1 1 0,-1 1 0 15,-2 5-1 1,-2 0 2-1,-2 1-1-15,4 3-1 0,-3-1 0 0,3 1 0 0,0 3-2 16,0-2 0-16,3 3-1 0,1-1-1 16,2 0-1-16,4 1 1 0,0-2 1 0,-1 0 0 0,3 1 2 0,1 0-2 15,2-4 2 1,2 1 0-16,5 0-1 0,1-1 0 0,1 0-1 16,0 1 2-16,6-1 0 0,-1 0 1 0,5-1 3 0,6-1 0 0,-2-1 3 15,6-1 3-15,1 1-2 0,0-5 1 16,5-2-2-16,-2-2-3 0,3 1-1 0,-3-5 0 0,3 1-4 15,-4-4 4-15,4-1 1 0,-2 0 1 0,1 1 5 0,-2-5-5 0,-4 1 1 0,2 0 0 16,-1-1-4-16,-2 1 3 0,1-1-3 16,-5 0-1-16,-1-1-2 0,-3 1 0 0,1 0-1 15,-1 0-1-15,-2 2 2 0,1-2-1 0,-2 2 0 16,-5-1-1-16,2 2-1 0,-3 1 0 16,-2-1 0-16,1 1 0 15,-1 0 2-15,0 0-1 0,0 0-2 0,0 0 0 0,0 0-3 0,0 0 1 0,0 0 0 16,-1 0 1-16,1 0 2 0,0 0-5 0,0 0 0 15,0 0-3-15,-1 0-8 0,1 0-7 16,0 0-14-16,0 0-22 0,0 0-29 16,0 0-19-16,1 0-48 15,2 1-103-15,5-1-271 0,-2 0-571 0,-3 0-367 0</inkml:trace>
  <inkml:trace contextRef="#ctx0" brushRef="#br0" timeOffset="967110.7382">24312 6806 2349 0,'0'0'202'0,"0"0"-11"0,0 0-17 0,0 0-12 16,0 0-29-16,0 0-24 0,0 0-30 15,0 0-24-15,0 0-21 0,0 0-16 0,0 0-6 16,0 0-8-16,0 0-1 0,0 0 3 0,11 0-2 15,-10 15 4-15,0 0-1 0,1 1 1 0,1 0 5 16,-2 4 0-16,0-1-1 0,-1 1-3 0,1 0 2 16,-1 4 0-16,0-3 5 0,-1 1 4 0,1 0-7 15,0 1-2-15,0 1-3 0,0-3-8 16,0 3 9-16,0 0 0 0,-3-2 2 0,1 0 2 0,-1-1-6 16,2-2-1-16,-1-1 0 0,0-1 0 15,-2-2 3-15,2-2-3 0,0-2 1 0,0 0-5 16,1-4 1-16,-4 0 2 0,4-1-2 15,0-1 6-15,0-2-4 0,1 0-3 0,-1-2 2 0,1-1-9 16,0 0 8-16,0 0 1 16,0 0 1-16,0 0 2 0,0 0-6 0,0 0-7 0,0 0-6 15,0-1-8-15,0-2-11 0,0 0-32 16,-2-2-22-16,-1-2-33 0,3-2-41 0,-1 0-52 16,1-1-159-16,0 0-538 0,0 4-716 0</inkml:trace>
  <inkml:trace contextRef="#ctx0" brushRef="#br0" timeOffset="967650.7666">24311 6738 921 0,'0'0'276'0,"0"0"8"0,0 0-13 16,0 0-28-16,0 0-20 0,0 0-38 0,0 0-32 16,0 0-23-16,0 0-25 0,0 0-20 0,0 0-14 15,0 0-11-15,0 0-9 0,0 0-5 0,42-86-3 16,-35 83-9-16,2 2 0 0,2 0-6 16,0 0-3-16,1 2 5 0,2-1-9 0,3 0-1 15,2 0-1-15,1 0-7 0,1 3 6 0,2 1-3 16,1 1 0-16,1-1-1 0,-2 3-5 15,3 0-1-15,-2 1-1 0,0 1 0 0,0 3-2 0,-3-2-3 16,1 2 0-16,-2-1-4 0,-1 1 4 16,0 0-1-16,-6 1 1 0,5 1 6 0,-6 0-6 15,2-1 1-15,-2 0-2 0,-4 1-3 16,0-1 3-16,1-2 2 0,-3 3 0 0,-2 0-1 16,0 1 0-16,1-2 1 0,-3 1 0 0,-2 1 3 15,0-1-5-15,0 1 0 0,0 0 1 0,0 0-3 16,0 0 5-16,0-1 2 0,0 1 0 0,-2 0 5 15,-3-1-6-15,1-1 0 0,-3 0 1 0,2 1-1 16,-2 0 2-16,-1-2 1 0,3-2-3 16,-3 1-1-16,1-2 0 0,1 1-1 15,-3 1 2-15,0-1 2 0,0-1-2 0,-2 1-3 0,1-2 2 16,1 1-4-16,-3 0 3 0,1 1 1 0,0 0 0 16,-4-2 1-16,2 0 3 0,-4 0 0 15,2 0 1-15,-4 0-1 0,2-1-2 0,1-2 0 16,-3 1-2-16,0 0-2 0,0-1 3 0,3 1 1 15,-4-2-1-15,0-2 1 0,1 2-2 16,0-2-1-16,-1 1 1 0,2-2-2 0,3 2 1 16,-2-2 1-16,-2 1 0 0,4-1 1 0,-4 0-1 15,1-1-2-15,-1 1-1 0,2-1 3 16,0 1-3-16,-1-1 2 0,3 0 0 0,-2 0-2 16,4 0 3-16,-3 0-1 0,5 0 1 0,-1 0 1 0,3 0-4 15,0 0 1-15,1 0-3 0,3 0 0 16,-2 0 2-16,5 0 0 0,0 0 2 0,1 0-2 15,-2 0 1-15,3 0-2 0,0 0 1 0,0 0 0 16,0 0 0-16,0 0 0 0,0 0-1 16,0 0 0-16,0 0 0 0,0 0 0 0,0 0 0 15,0 0 1-15,0 0 0 0,0 0-2 0,0 0-1 0,0 0 1 16,0-1 0-16,0 1-2 0,0-1-1 16,0 1-10-16,0-1-12 0,0 0-20 0,3-1-28 15,-1 1-36-15,1-2-62 0,4 0-83 16,2-3-249-16,-4 3-550 0,2 0-462 0</inkml:trace>
  <inkml:trace contextRef="#ctx0" brushRef="#br0" timeOffset="969589.42">26112 6804 246 0,'0'0'368'0,"0"0"-21"0,0 0-9 0,0 0-24 0,0 0-30 16,0 0-28-16,0 0-40 0,0 0-34 0,0 0-28 16,0 0-37-16,0 0-27 0,0 0-25 15,7-48-24-15,-14 48-9 0,1-2-8 0,-3 1-5 0,-3 1-1 16,0 0-6-16,-4 0-2 0,-3 3-2 0,0 2 2 16,-3 2-1-16,-2 1 1 0,-1 2 1 15,-2 2-3-15,-2 0 2 0,-3 2 0 0,-2 0 0 0,-4 1 7 16,1 0-6-16,0 0-1 0,1 0-2 15,1-1-7-15,4-2 4 0,2 0 1 0,2-2-3 16,3 1 2-16,3-2-1 0,3 0-1 16,4-1-1-16,3-1 1 0,1 0-1 15,2-1-1-15,2-2-2 0,3 0-5 16,2-2 5-16,1 2-1 0,0-1 0 0,0 1 9 0,0-1-4 16,4 2 2-16,2-1 4 0,3-1-3 0,2 2 5 0,1 0 2 15,7-1 0-15,2 1 1 0,4-2 1 16,1 2-1-16,2-1 0 0,2 0 3 0,1-3-4 15,1 3-1-15,1 0 0 0,1-3-5 0,0 1 3 16,-1 0-3-16,-3-1 1 16,0 0 5-16,-6 0-4 0,0 1-1 15,-4-2 1-15,-5 2-8 0,0-1 2 16,-6-1 2-16,-4 0-1 0,1 0-1 0,-5 0 4 0,1 1-1 0,-2-1 1 0,0 1 4 16,0-1-4-16,0 1-3 0,0-1 0 15,-2 0-5-15,1 0 2 0,1 0 0 0,-1 0-2 16,1 0 6-16,-2 0-5 0,2 0-1 0,0 0-6 15,-1 0-18-15,-1 0-22 0,2 0-33 0,-2 0-36 16,-3 3-44-16,-1-1-109 0,-3 3-274 16,0-3-494-16,3 0-282 0</inkml:trace>
  <inkml:trace contextRef="#ctx0" brushRef="#br0" timeOffset="970126.9519">25418 7316 1652 0,'0'0'168'0,"0"0"7"0,0 0-42 0,0 0-33 15,0 0-15-15,0 0-12 0,0 0 23 0,0 0 28 16,0 0 21-16,0 0 10 0,0 0-26 0,0 0-30 16,0 0-22-16,0 0-15 0,81 40-6 15,-54-39-8-15,3-1-6 0,3 0-6 0,0 0-6 16,2 0-5-16,2 0-5 0,1 0-3 15,-1 0-3-15,0 0-3 0,-3 0 0 0,-1 0 0 16,-5-1-1-16,-2 1-3 0,-2 0 1 0,-3 0 1 16,-3-2-2-16,-2 2 2 0,-4 0-1 0,-4 0 0 15,-2 0-2-15,-5 0 1 0,0 0-1 16,-1 0 0-16,0 0 2 0,0 0-3 0,0 0 0 16,0 0-1-16,0 0-3 0,0 0 2 0,0 0 1 15,0 0 0-15,0 0 3 0,0 0-5 0,0 0-1 16,0 0-2-16,0 0-1 0,0 0 4 0,0 0-1 15,0 0 2-15,0 0-2 0,0 0-2 16,0 0-1-16,0-1-7 0,0 0-6 0,0 1-14 16,0-1-18-16,0 1-21 0,0 0-29 0,0-3-43 15,0 0-135-15,0-2-325 0,2 0-529 0,0 1-192 16</inkml:trace>
  <inkml:trace contextRef="#ctx0" brushRef="#br0" timeOffset="971347.103">26512 6845 74 0,'0'0'343'0,"0"0"15"0,0 0-22 0,0 0-36 15,0 0-24-15,0 0-47 0,0 0-25 0,0 0-38 0,0 0-35 16,0 0-25-16,0 0-21 0,0 0-9 0,0 0-3 16,0 0-5-16,17-99-5 0,-12 92-7 0,1 2-11 15,-1-2-10-15,2 0-1 0,3 1-4 16,4-1-3-16,0 0 3 0,4 0-10 0,2 2-6 16,3 0-4-16,0 1-4 0,3 3 1 0,2 0 2 15,-1 1 1-15,0 1-2 0,-1 2-1 16,-3 1-3-16,-2 3-2 15,-6 1 3-15,-1 5-5 0,-3-1-2 0,-3 4-1 0,-2 0-7 0,-4 3 10 16,-2 2 0-16,0-1 5 0,-3 1 6 0,-7-1-4 16,0-1 2-16,-4 2 2 15,-3-2-2-15,-3-1 3 16,1 0 1-16,-2-1-3 0,0-3-3 0,1 0 2 16,0-2 0-16,0-2 1 0,4-2 6 0,0-2-5 15,3-2 4-15,2-1-1 0,2-1-6 0,3-2 9 0,3 1-1 0,1-1 1 16,2 0 9-16,0 0-8 0,0 0-3 0,0 0-2 15,4-3-7-15,1 0-6 0,2-1-6 0,6-2-5 16,2 2-4-16,3-2 6 0,2 3 2 16,1 1 3-16,3 1 4 0,1 1-3 0,1 0 3 15,-2 0-1-15,2 0-6 0,-4 1 7 16,1 3 0-16,-5 0 1 0,0 1 5 0,-3 0-8 16,-2 0 2-16,-3 3 0 0,-2 0-1 0,-1 3 0 0,-2 0 0 15,-4 3 0-15,1 0-2 0,-2 2 4 0,-3 0 0 16,-3 1 3-16,-5-2 5 15,1 3-2-15,-3-1 2 0,-3-1-1 0,1-1-2 0,-2 0 1 16,-3-1 0-16,1-1 1 0,-1-2-1 16,-1 0-1-16,0 0 1 0,-1-2 2 0,-2-1 1 15,0 0-1-15,3-2-1 0,-1-2-2 16,2 1-1-16,2-1 2 0,1-1 0 16,1-1 3-16,-2 0-1 0,3-1 0 0,2-1-1 15,1 0 0-15,0 0-2 0,3 0 2 16,2 0 0-16,0-1-1 0,0-1 0 0,2 0 1 0,0 1-1 0,3 0 0 0,-2-2 2 15,0 1-4-15,1 0-2 0,1-1 0 0,0 0-4 16,0 0 2-16,0 2 0 16,1-1-2-16,1 1-7 0,0 0-17 0,0-1-26 0,0 0-38 15,3 0-67-15,2-1-178 0,-2-1-576 0,1 2-498 16</inkml:trace>
  <inkml:trace contextRef="#ctx0" brushRef="#br0" timeOffset="972009.0736">27628 7061 1816 0,'0'0'149'0,"0"0"31"0,0 0 9 16,0 0-26-16,0 0-18 0,0 0-30 15,0 0-18-15,0 0-14 0,0 0-18 0,0 0-12 16,0 0-14-16,0 0-14 0,0 0-5 0,-92-22-3 16,92 22 0-16,0 0 2 0,0 0 3 0,0 0 1 15,2 1 1-15,4-1 1 0,1 0 14 16,4 0 10-16,5 0 4 0,8 0 1 0,3 0-15 15,7 0-12-15,1 0-8 0,6 0-2 0,0 0-2 16,1 0 0-16,2 0 4 0,0 0-1 0,-1 0-2 16,1 1-2-16,-2-2-5 0,1 1-1 0,-5-1-1 15,-2 1-2-15,-1 0 2 0,-5 0-1 16,-3-1 0-16,-3 1 3 0,-4-2 1 0,-5 2-1 16,-3-1 3-16,-3 0-1 0,-7 0 0 15,1 1 2-15,-3 0 0 0,0 0 0 0,0 0 1 16,0 0-1-16,0 0-4 0,0 0 3 0,0 0-6 15,0 0-1-15,0 0 0 0,-2 0-4 0,2 0 2 16,0 0-1-16,-1 0-3 0,1 0 0 16,0 0-2-16,0 0-6 0,0 0-3 15,-1 0-16-15,1 0-11 0,0 0-19 0,0 0-30 0,0-1-43 0,0 1-82 16,0-3-161-16,0 2-420 16,2-1-774-16</inkml:trace>
  <inkml:trace contextRef="#ctx0" brushRef="#br0" timeOffset="972522.8745">28754 6804 2674 0,'0'0'129'0,"0"0"11"0,0 0-4 0,0 0-18 0,0 0-14 0,0 0-24 0,0 0-16 0,0 0-17 15,0 0-14-15,0 0-8 0,0 0-11 0,0 0-6 16,0 0-1-16,8-9-5 0,-8 10 0 0,0 0-3 16,0 1-2-16,0 3 3 0,0 1 4 0,2 6 3 15,-1 2 3-15,3 1-1 0,0 2-3 0,-2 1-1 16,0 2 1-16,2-1 3 0,-2 2 4 16,-4 3-2-16,4-1 0 0,-2 2-2 0,0 2-4 15,-2 2 1-15,2-1-1 0,-2-2-2 0,-1 2 1 16,2-3 1-16,0 1-3 0,-1-4 4 0,0 1 1 15,1-1-1-15,-2-3-1 0,2-2 2 16,1-2-8-16,0-1 5 0,0-1 0 0,0-3-2 16,0-2 5-16,-1 0-3 0,1-1 1 0,0-3 1 15,0 0-2-15,0-2-2 0,0 0 1 16,-1 0-1-16,1-2 0 0,0 0 2 0,0 0 1 16,0 0 1-16,0 0 8 0,0 0-4 0,0 0 3 15,0 0 0-15,0 0-13 0,0 0 7 0,0 0-3 16,1-2-7-16,-1 1 0 0,0 0-16 15,0-1-30-15,0-3-27 0,0-2-34 0,0 1-46 16,0-2-75-16,1-1-220 0,3 3-645 0,-1 2-570 0</inkml:trace>
  <inkml:trace contextRef="#ctx0" brushRef="#br0" timeOffset="973062.2293">29232 6944 2008 0,'0'0'143'0,"0"0"7"0,0 0 12 16,0 0 1-16,0 0-12 0,0 0-25 0,0 0-20 15,0 0-22-15,0 0-27 0,0 0-14 0,0 0-13 16,0 0-8-16,0 0-1 0,132-99-1 0,-111 95 0 15,-1 2-1-15,0 1 3 0,2 1-8 16,0 0-2-16,-2 0-5 0,-2 2-7 0,-1 3 1 0,-4 1 1 16,-3 1-2-16,0 0 3 15,-5 5-2-15,0 0 0 0,-4 3 0 0,-1 1-5 0,0 0 5 16,-10 5 2-16,-1 0 3 0,-4 0 4 0,-3 2 3 16,0-2-2-16,-3-1-1 0,2-3 0 15,1-2-4-15,4-1 0 0,0-5-1 0,2 1 1 16,3-2-2-16,3-3-1 0,2-1-3 0,1-2 0 15,2-1 0-15,1 0-2 0,0-1 1 0,0 0-3 16,1 2 1-16,5-2 3 0,-1 1 8 16,6 3 3-16,4 0 4 0,0 2-2 0,3 0-8 15,0 0 3-15,-2 0-5 0,1 0 1 0,0 1-1 16,-3 3-7-16,2-2 6 0,-2 2-2 16,-4 0 1-16,0 2 5 0,0-1-6 0,-5 1 2 15,0 1-1-15,-4 0-6 0,-1 1 4 16,0-2 2-16,0 2-1 0,0-1 5 0,-3 1-2 0,-4-1 1 15,-2-1 2-15,1 0 2 0,-2-1 0 16,-4 0 1-16,1-2 2 0,-5 1-1 0,-1-2 2 16,-1 0 0-16,0-3-5 0,-1 0 6 0,-1-2-4 15,0-1 1-15,-2 1-1 0,0-2-4 16,0-1 3-16,-2 0-1 0,3 0-1 0,2-4 1 16,1 0-2-16,2 1-1 0,5-1 0 15,2-1 0-15,1 1-8 0,1-2-11 0,2 0-14 16,3-2-33-16,-1 0-43 0,4-1-76 0,1-3-214 15,0 3-695-15,3 1-610 0</inkml:trace>
  <inkml:trace contextRef="#ctx0" brushRef="#br0" timeOffset="974064.3148">29648 6741 1274 0,'0'0'185'0,"0"0"15"0,0 0 8 0,0 0 13 16,0 0-42-16,0 0-27 0,0 0-24 16,0 0-20-16,0 0-9 0,0 0-13 0,0 0-19 0,-70-121-22 15,59 111-2-15,-1 0 2 0,-4-1-7 16,2 2 3-16,-4-3-4 0,2 4-11 0,-2-2-2 15,-2 1-7-15,1 1-7 0,-2-2-2 0,-1 3 0 16,0 0-1-16,-2 0-1 0,1 0-2 16,-4 0-3-16,2 2 1 0,-2 0 0 0,1 0-1 15,1 0 7-15,-1 2-5 0,1 0 0 0,4 1-1 16,-2-1-3-16,-2 2 4 0,3-2 0 16,0 2 0-16,0 1 2 0,-3-2-3 0,2 2 1 15,1 0-1-15,-4 2-2 0,3 2 2 0,-2 1 1 16,0 0 2-16,3 3-5 0,-5 1 3 0,3 1-2 15,-5 1-3-15,5 3 7 0,-3 1-5 0,2 1 0 16,-1 2 1-16,1 1-6 0,-1 1 4 16,0 1 1-16,0 1 0 0,0 0 3 0,1 2-3 15,-2 2 0-15,4 2-1 0,-3-1 2 0,4 1-1 16,1-1 0-16,3-1 2 0,2-1-2 16,0 2-1-16,4-3 1 0,2 1-1 0,0 0 4 15,1 1-1-15,5 1 0 0,-1 0 1 0,3 0-4 16,2 1 3-16,0 0 2 0,4-2 0 0,2 1 4 15,3-1-2-15,2 3-1 0,-1 0 2 0,2 1-2 16,5-2 5-16,-4-1 3 0,6 2 1 16,0-1 1-16,2 3 0 0,2-3-4 0,3-2 0 0,-3 0 1 15,4 0-2-15,-2-2 0 0,3-2-1 16,-4-1-1-16,4-1 0 0,-3-4 4 16,1 2-2-16,3-3 2 0,-3 1-4 0,1-2-1 0,0-3-1 15,-2 1-4-15,3-3 6 0,-4 0-4 16,3-3 1-16,0 0 3 0,1-2-5 0,2 0 4 15,1-1-2-15,0 0-1 0,1-1 3 0,0-1-2 16,0-1 1-16,0 0-3 0,4 0 2 0,-1 0 1 16,0-1-1-16,0-1 5 0,0-1-5 15,0-1-2-15,-2-1 1 0,4 1-4 0,-1-1 6 16,1 0 1-16,-3-1 1 0,3-3 5 0,-4-1-5 16,4-1 1-16,-4-1 0 0,4-1-1 15,-3 0 4-15,-3-1 0 0,1-2 0 0,-1 1 0 16,-2-3 1-16,1 0 2 15,-3-1-3-15,-4-1 4 0,-1-2-9 16,-1 0 1-16,-3 0-2 0,0 1-7 16,-2 0 8-16,-1 2-2 0,-3 1 1 0,-1-1 2 15,-2 2-2-15,1 0-1 0,-1-1 0 0,-1 1 0 16,-3-1 1-16,3 1 0 0,-2-2-4 0,-1 2-1 0,1-1 3 16,-2-3 1-16,-2 2 2 0,2 1 8 0,-3 0-8 0,0 0-1 15,0 1-2-15,-1 0-4 0,0-1 3 16,0 1 1-16,-5 1 0 0,1-2-5 15,1 0 1-15,-4-2 0 0,-1 1-1 16,3-1 4-16,-4 2-3 16,1 0-1-16,-3-1-1 0,1 1-1 0,-2 0 2 15,-1-2 1-15,-1 1 0 0,1-1 1 0,-3-1-2 0,1 1-1 0,-3-1-1 0,1 1-1 16,-5 0 0-16,2 1 2 0,-2 2-1 0,1-1-1 16,-1 2 1-16,-5-1-1 0,2 1-1 0,-3 0 1 0,-1 1-6 15,-2 2-8-15,-1 1-11 0,-2 3-17 16,-2 2-16-1,0 0-26-15,-1 2-47 0,-2 3-109 16,-1-1-444-16,9 1-535 0,10 1-182 0</inkml:trace>
  <inkml:trace contextRef="#ctx0" brushRef="#br0" timeOffset="977904.5475">23478 7730 0 0,'0'0'0'0,"0"0"0"0,0 0 0 0,0 0 0 16,0 0 0-16,0 0 0 0,0 0 0 15,0 0 0-15,0 0 0 0,0 0 0 0,0 0 0 0,0 0 0 16,105-31 99-16,-98 29 127 0,-4 0 11 16,2-1-6-16,-2 1-14 0,-1 0-10 0,3-1-12 15,-3 0-7-15,0 0-6 0,-1-1-10 16,1 1-11-16,2 1-15 0,-3 0-16 0,1-1-13 0,-1 2-11 15,-1-2-8-15,0 1-11 0,1 0-3 16,-1-2-7-16,0 2-8 0,0 0-6 16,0-1-12-16,0 1-6 0,-1 1-8 0,0-1-6 15,-2 1-5-15,-2-1-5 0,1 0-5 0,-4 2-4 0,0-1-3 16,-2 1-4-16,-2 0-1 16,1 0 0-16,-3 1-1 0,-2 3-1 0,-3 2 3 0,4 0-3 15,-4 2 1 1,1-1-1-16,-2 1 0 0,-1 2 2 0,1 1-1 15,-1 2-1-15,-2 2 1 0,-2 3-3 0,2 0 2 0,-4 0 2 16,3 1-2-16,-4 3 2 0,5-1-1 16,0 3-1-16,-3-2 0 0,3 1-2 0,-1 1 5 0,-1-1 0 15,5 0 0-15,-1 1 1 0,2-1-4 0,4 0 0 16,0 0-3-16,3-2 2 16,3-1 0-16,1-1-1 15,5 0 2-15,-1-1-7 0,4-1 4 0,0 0 3 0,0 1 0 0,2-1 5 0,3-1-5 0,4 4-2 16,6-4 1-16,4-2-2 0,4 2 9 15,2-5 6-15,6 1 3 16,6-3 4-16,0-3-6 0,3 0 1 0,3-2-2 0,0-2 1 0,1-2-1 0,2 0-4 16,-4 0-1-1,1 0-6-15,-4-3 3 0,0-1 2 0,-6-1-1 0,-2 1 2 0,-3 3-3 16,-6-2-5-16,-3 0 1 0,-7 1-4 16,-3 0 6-16,0 1 0 0,-7 1 2 15,2 0 5-15,-4 0-4 0,0 0 3 0,0 0-1 0,0 0 2 16,0 0-3-16,0 0-2 0,0 0 0 0,0 0-6 15,0 0 6-15,0 0 1 0,0 0-1 0,0 0-3 16,0 0 2-16,0 0-4 0,0 0-1 16,0 0 4-16,-3 0-2 15,2 0-1-15,0 0-1 0,0 0-3 0,0 0-7 0,-5 0-4 0,4-2-17 16,1 2-18-16,-2 0-39 0,-1 0-66 16,2 0-123-16,1 0-359 0,-1 0-573 0,1 0-68 0</inkml:trace>
  <inkml:trace contextRef="#ctx0" brushRef="#br0" timeOffset="978606.798">24362 7946 84 0,'0'0'259'0,"0"0"47"16,0 0 60-16,0 0 14 0,0 0-26 0,0 0-47 16,0 0-57-16,0 0-44 0,0 0-40 0,0 0-34 15,0 0-24-15,0 0-22 0,0 0-18 16,0 0-17-16,18-37-18 0,-20 37-13 0,-2 0-10 0,2 3-6 15,-5 3-2-15,0 3 3 0,-1 2 1 16,-3 0 1-16,1 3 5 0,-3 0-3 0,2 2 1 16,-1-1 0-16,0 3-1 0,1 1 6 0,-1 0 0 15,-3 2 2-15,4 0 1 0,-1 0-2 0,2 1 0 16,-1 1-3-16,0 1 1 0,2 1-4 0,1-3-1 16,0 0-1-16,4 1-2 0,1-4 1 15,-1-2 0-15,4-1 0 0,-1 0 1 0,1-2-3 16,5 0-1-16,1-1 2 0,3-2-1 0,1-2 4 15,3 0 5-15,2 0 2 0,-1-4 1 0,4 0 0 16,1-1-1-16,1-2-3 0,0-1 2 16,1-1-4-16,0 0-3 0,-1 0-1 0,1 0-5 15,-3-2 3-15,0-1-1 0,-2 1 1 0,0-1 4 16,-2 0-6-16,-2 0-1 0,2-1-2 16,-3 2-4-16,-3-2 5 0,-1 0 0 15,1 2 2-15,-2-2-3 0,-1 1-2 0,-2-1-2 0,3 2-4 16,-3-1-3-16,2-1-8 0,-1 0-10 0,-1-2-11 15,2 1-21-15,-2-2-18 0,4 1-33 16,-3-2-57-16,2 1-102 0,-2 0-245 0,2 0-498 16,-4 3-291-16</inkml:trace>
  <inkml:trace contextRef="#ctx0" brushRef="#br0" timeOffset="979362.2426">24416 7854 1934 0,'0'0'249'0,"0"0"-2"0,0 0-43 16,0 0-42-16,0 0-30 0,0 0-31 15,0 0-24-15,0 0-20 0,0 0-15 0,0 0-8 16,0 0-1-16,0 0-3 0,0 0-1 0,0 0 0 15,96-68-3-15,-72 65 4 0,-2-1-2 16,6 0-2-16,-1 1 0 0,-1 1-9 0,2-1-4 16,-2 1-2-16,1 1-6 0,1-2 4 15,-5 2-1-15,4-1-1 0,-3 2 2 0,-4-2-1 0,0 0-1 16,-2 2-1-16,-6-1 4 0,0 1-6 16,-3-1-1-16,-1 1 1 0,-6-1-6 0,3 1 6 0,-4 0 0 15,-1 0-1-15,2 0 2 0,-2 0-3 16,0 0 0-16,0 0 0 0,0 0-2 0,0 0 2 15,0 0-2-15,0 0 0 0,0 0-4 16,0 0-1-16,0 0-5 0,-2 0-14 0,-1 1 1 0,0 3-26 16,0 1-31-16,-4 3-37 0,2-2-84 15,-3 2-145-15,0-1-436 0,2-2-799 0</inkml:trace>
  <inkml:trace contextRef="#ctx0" brushRef="#br0" timeOffset="979457.3757">24363 8111 1601 0,'0'0'248'0,"0"0"-21"15,0 0-15-15,0 0-26 0,0 0-23 0,0 0-36 16,0 0-32-16,0 0-25 0,0 0-16 0,0 0-4 15,0 0 12-15,0 0 9 0,0 0 7 0,18 14 3 16,-6-12-10-16,1-1-9 0,6 2-6 16,2-2-9-16,5-1-8 0,-1 1-8 0,6-1-3 15,4 0-5-15,0 0-5 0,2 0 0 0,0 0-7 16,4-2 1-16,2 0-2 0,-2 0 0 16,-1 2 2-16,-1-2-4 0,-2 1-3 0,-4-2-2 15,0 1-1-15,-4 0 2 0,-2 0 2 0,-4 1 2 16,-5 0-4-16,-1 1 2 0,-7 0-4 15,-4 0 2-15,-2 0 3 0,-3 0-1 0,-1 0 3 0,0 0-2 16,0 0-2-16,0 0 4 0,0 0-3 16,0 0 0-16,0 0 2 0,0 0-5 0,0 0-3 15,-1 0 0-15,1 0-1 0,0 0 1 0,0 0 1 16,-1 0 2-16,1 0-6 0,0 0-2 0,-1 0-7 16,-2 0-10-16,1 0-12 0,-1 1-24 15,-1 1-26-15,1 1-51 0,-1-1-100 0,-2-1-290 16,1 1-661-16,0-2-409 0</inkml:trace>
  <inkml:trace contextRef="#ctx0" brushRef="#br0" timeOffset="983335.123">23570 8869 0 0,'0'0'246'0,"0"0"93"0,0 0-30 0,0 0-27 0,0 0-44 0,0 0-41 0,0 0-18 16,0 0-23-16,0 0 0 0,0 0-3 0,0 0-9 16,0 0-4-16,-13-30-17 15,10 30-19-15,2 0-17 0,0 0-12 0,1 0-12 0,-1 0-7 16,-1 0-10-16,-5 0-17 0,2 0-13 16,-6 0-10-16,-5 3-7 0,-2 3 4 0,-2 0-1 15,1 3 0-15,-2 0 0 0,0 4 0 0,1-1 4 0,-2 4-2 16,0-1 4-16,-2 4 0 15,-2 3 0-15,3 1-3 0,-4 2 3 16,5 2-1-16,0 0-1 0,3 1 1 0,0-1-3 0,2 0-1 16,4-1 3-16,3 0-1 0,1-2-1 15,4-1 5 1,3-1-4-16,2-1 2 0,0-2 1 0,5-1-2 16,3-1 4-16,2-1 3 0,4-2 6 0,4-3-1 15,3 2 1-15,2-4-3 0,4-1-2 0,3 0 3 0,2-4-3 16,-1-1 1-16,2 0 1 0,-2-3-5 0,-3 0 3 0,0 0-4 15,-4 0-2-15,1 0 3 0,-4 0-7 0,-6-1 2 0,2-2-1 16,-6 2-5-16,-2 0 6 0,-5 1-1 16,3 0-1-16,-6 0 1 0,-1 0-3 0,0 0-1 15,0 0 2-15,0 0 3 0,0 0-4 0,0 0 2 16,0 0 0-16,0 0-4 0,0 0 8 0,0 0-6 16,0 0 0-16,0 0 2 0,0 0-6 15,0 0-2-15,0 0-6 0,0 0-10 0,0-1-14 16,0-1-26-16,0 1-51 0,0-1-83 0,6 0-109 15,-1-3-285-15,2 1-472 16,-4 2-130-16</inkml:trace>
  <inkml:trace contextRef="#ctx0" brushRef="#br0" timeOffset="983863.5982">24175 9056 2208 0,'0'0'265'0,"0"0"-43"0,0 0-47 0,0 0-29 0,0 0-30 0,0 0-21 0,0 0-25 15,0 0-24-15,0 0-16 0,0 0-15 0,0 0-7 0,0 0 0 16,0 0-3-16,0 0 9 0,-3 33 1 16,2-19 4-16,-1 2 3 0,-2 3-4 0,1 0 0 15,-2 2-2-15,-1 0-1 0,2 1 0 0,-2 2-1 16,1 0 0-16,-3 2-4 0,0 1-1 15,-1 1-2-15,0 1-2 0,-1-3 8 0,3 0-6 16,-2-2-1-16,0-3 0 0,1-1-4 0,2-2 3 16,0 0 1-16,-1-5 1 0,3 0-3 0,-2-4-2 15,5-1-1-15,0-3-1 0,0 0 1 0,1-3 1 16,0-2-1-16,0 1 2 0,0-1-3 16,0 0-1-16,0 0 2 0,0 0-4 0,0 0 0 15,0 0-9-15,0-3-15 0,2-2-27 0,0-3-20 16,5-1-27-16,-2-1-40 0,1-3-71 0,1-1-183 15,-4 2-582-15,1 4-640 0</inkml:trace>
  <inkml:trace contextRef="#ctx0" brushRef="#br0" timeOffset="984451.9682">24209 8981 1253 0,'0'0'321'0,"0"0"-29"0,0 0-52 0,0 0-24 15,0 0-32-15,0 0-31 0,0 0-32 0,0 0-24 16,0 0-20-16,0 0-13 0,0 0-11 16,0 0-4-16,0 0-6 0,-2-7 4 0,6 5 6 15,3 1-5-15,3-1-2 0,1 0-8 0,1-2-6 16,5-1-4-16,-2 1-1 0,5 1-6 0,2-1-1 15,1-1-5-15,-1 1-2 0,1-2-1 16,-1 1 1-16,-2 0-4 0,2 1 0 0,1 1-2 16,0-1-3-16,-3 3 2 0,-2-1 0 0,-2 0-1 15,-2 2-1-15,-2 0 0 0,-4 0-1 0,-1-2 0 16,0 2 0-16,-4 0-3 0,-3 0 2 0,1 0-2 16,-1 0-2-16,0 0 3 15,0 0-2-15,0 0 3 0,0 0 1 0,0 0-4 0,0 0-1 16,0 2-1-16,0-2-4 0,0 1 7 0,-1 0-2 15,1 2-5-15,-1 1-9 0,-1 0-28 16,-1 2-30-16,-1 0-44 0,1 0-65 0,-4-1-113 16,2 2-281-16,0-2-503 0,1-1-154 0</inkml:trace>
  <inkml:trace contextRef="#ctx0" brushRef="#br0" timeOffset="984610.14">24150 9267 1482 0,'0'0'199'0,"0"0"-40"0,0 0-9 0,0 0-13 0,0 0-8 16,0 0-5-16,0 0-15 15,0 0-14-15,0 0-5 0,0 0 5 0,0 0-3 0,0 0-5 16,0 0-12-16,0 0-9 0,0 2-3 0,1-2-6 15,0 0 0-15,3 0 1 0,-1 0-5 16,1 0-3-16,3 0-9 0,0 0-9 0,2 0-2 0,2 0-5 16,1 0 2-16,2 0-5 0,5 0-3 15,2 0-3-15,-1-1-3 0,6-1-1 0,-2 1-7 16,-2 0 0-16,4-2 1 0,-5 2-3 0,-1-1 5 16,0 0-3-16,-3 1-2 0,0 1 1 0,-4 0-5 15,0-2 2 1,-5 2 3-16,-1 0 0 0,-4 0 0 0,0 0 0 0,-2 0-3 0,-1 0-2 15,0 0 4-15,0 0 2 0,0 0 2 16,0 0 2-16,0 0-5 0,0 0-2 16,0 0 0-16,0 0-1 0,0 0 1 0,0 0 1 0,0 0-2 15,0 0-1-15,0 0-1 0,0 0-6 0,0 0-9 16,0-1-21-16,0-1-37 0,0 1-81 16,0-1-173-16,0 2-534 0,0 0-817 15</inkml:trace>
  <inkml:trace contextRef="#ctx0" brushRef="#br0" timeOffset="993918.9759">26221 7809 0 0,'0'0'286'16,"0"0"71"-16,0 0-50 0,0 0-32 16,0 0-25-16,0 0-8 0,0 0-25 0,0 0-33 0,0 0-24 15,0 0-36-15,0 0-46 0,0 0-35 16,2-11-31-16,-5 11-23 0,-2 3-7 0,-5 0-2 16,-6 4 7-16,-1 2 10 0,-5 2 4 0,-4 1 3 15,0 1 2-15,-3 1-2 0,1 1-3 0,-3 1 6 16,0-2-1-16,-2 3-1 15,4-1 6-15,-1 0-6 0,0-1 2 0,0 1 2 0,0-2-3 16,5 1 2-16,-1-3-2 0,5 1 0 0,5-4-1 16,4-1-4-16,5 0-7 15,2-3-4-15,3-1-6 0,2 2 5 0,0 0 9 16,4 1 8-16,4 1 9 0,6 2 1 0,4-3 4 0,6 2 3 16,4 0 3-16,5 0 1 0,4-2 0 15,2 0-1 1,0-1-5-16,2-2 0 0,1-1-2 0,-2-2 1 15,-1 0 4-15,-3 2-3 0,-1-1-3 0,-4 2-3 0,-5-3-4 0,-1 1 3 16,-6 0-2-16,-4 0 1 0,-5-1-3 0,-3-1-6 16,-4 0-1-16,-3 1 0 15,0-1 1-15,0 1-2 0,0 0 1 0,-5 3 2 0,-4 0-3 16,-2 1-6-16,-2 1-13 0,0-1-31 16,-2 0-47-16,0 2-81 0,1 0-129 0,-3 1-271 15,5-1-394 1,3-1 207-16</inkml:trace>
  <inkml:trace contextRef="#ctx0" brushRef="#br0" timeOffset="994718.2478">25691 8390 385 0,'0'0'704'0,"0"0"-449"16,0 0-61-16,0 0-23 0,0 0-45 0,0 0 14 15,0 0 22-15,0 0 17 0,0 0 11 16,0 0-26-16,0 0-41 0,0 0-31 0,0 0-22 15,137 29-12-15,-98-27-12 0,1 1-7 0,4-1-5 16,-5-1-1-16,4 2-7 0,-2-2-4 0,-3 0-4 16,0 2-4-16,-4-3 1 0,-2 1-4 15,-3 0-4-15,-2-1 0 0,-3 1-5 0,-6 0 3 16,-1-1 0-16,-5 0 1 0,-2 1 2 0,-4-1-3 0,-2 0-2 16,-2 0 0-16,-2 0 2 15,0 0 6-15,0 2 2 0,0-2 1 0,0 0-4 16,0 1-2-16,0-1-1 0,0 0-3 0,0 0 5 15,-1 0-2-15,0 0-3 0,0 0-4 0,-2 0-4 16,1 0-2-16,0 0-8 0,0 0-15 0,-2 0-21 16,3 0-49-16,-1 0-77 0,0-1-160 15,2-1-371-15,0 2-760 0</inkml:trace>
  <inkml:trace contextRef="#ctx0" brushRef="#br0" timeOffset="995282.9498">26763 7872 0 0,'0'0'0'0,"0"0"0"0,0 0 143 0,0 0 227 0,0 0-35 0,0 0-35 16,0 0-21-16,0 0-37 0,0 0-18 15,0 0-18-15,0 0-23 0,0 0-19 0,0 0-35 16,0 0-23-16,-39-43-19 0,39 41-16 16,0 1-14-16,0-1-18 0,1-1-13 0,5 1-19 15,2-2-6-15,4 1-3 0,2 0-5 0,5 1 8 0,3 2 0 16,4 0 2-16,1 0 2 0,-1 1-3 16,0 5-2-16,-1 1-2 0,-4 3 2 0,0 2 0 15,-1 2-1-15,-6 1-1 0,-1 1-5 0,-5 2 4 16,-3 1 1-16,-3 1 6 0,-2 1 4 15,-2 2-3-15,-8 0-1 0,-4 0-2 0,-2 0 3 16,-3-2 4-16,-2-3 3 0,2-1 2 0,-2-3 0 0,0-2-1 16,4-2 1-16,-1-2 0 0,3-2 3 15,2-1-1-15,3-2-2 0,2-1 3 0,4-1 0 16,3-1 4-16,1 0-1 0,0 0-9 0,1 0-16 16,7 0-6-16,6 0-1 0,7-3 3 15,6 0 11-15,7 1 0 0,2-1-2 0,1 3 2 16,2 0-3-16,-2 0-1 0,-4 0 1 0,-3 4 1 15,-4 2 3-15,-4 1-2 0,-2 2-1 0,-3 2-2 16,-4 1-2-16,-4 0 2 0,-2 5 2 16,-3-2 3-16,-4 4 0 0,0 0-1 15,-5 1 1-15,-5 0-1 0,-4-1 2 0,-3-1 4 0,-1 0 0 16,-3-2 3-16,0-1-2 0,0-3 3 16,-3 1 1-16,-1-2 0 0,2-1 4 0,-5-2-1 15,2-1 3-15,0-1 1 0,0-2-1 0,0-1 0 16,-1-1-1-16,4 0-1 0,0-2-1 0,1 0-4 15,2 0-1-15,4 0-2 0,0 0-1 16,2 0-2-16,2 0-2 0,0 0 1 0,5 0-2 16,0 0 1-16,3 0 2 0,4 0-1 0,0 0 1 15,0 0-7-15,0-1-6 0,0 1-11 16,2 0-25-16,7-1-42 0,1 0-116 0,8 0-350 0,-5-1-655 16,-2 1-180-16</inkml:trace>
  <inkml:trace contextRef="#ctx0" brushRef="#br0" timeOffset="997194.9197">26296 8907 0 0,'0'0'94'0,"0"0"158"0,0 0-27 0,0 0-9 0,0 0 0 0,0 0-1 0,0 0 8 0,0 0-16 0,0 0-21 0,0 0-26 0,0 0-31 0,0 0-22 0,-23-33-16 0,21 31-13 15,-2 1-8-15,0-1-10 0,-1 2-14 0,-2 0-13 16,-2 0-8-16,-1 0-9 0,-3 0-1 16,-3 3 1-16,-3 0-2 0,-2 3 1 0,-1 1-1 0,-2 1-4 15,-3 2 0-15,-1-1-2 0,-5 2 1 16,2 1 1-16,-2 0 1 16,-1 1-4-16,1 1-1 0,-1-1-3 0,0 1 0 15,0 0 4-15,1 0-2 0,-2-1 1 0,2 0-1 16,5 1-4-16,2-2 2 0,1-1 1 0,1 1-3 15,3-2 5-15,3-1-4 0,3 1-2 16,2-3-2 0,4 0-1-16,2-2 1 0,3-2 0 0,1 2 0 0,3-1-2 0,0-1 1 0,7 2 2 0,4-2 4 15,2 2 8-15,7-1 5 0,3-1 0 0,5 0 3 16,5 1-6-16,4-1 4 0,1 0 2 16,2-2 1-16,2-1 4 15,-2 1-5-15,0-1-1 0,-2 1-3 0,1 0-1 0,-1-1 0 0,-4 1 0 16,1 1-2-16,-3 1-1 15,-2-1-5-15,-2 0 0 0,-2 0-2 16,-5 3 1-16,-1-2 1 0,-2 1-5 0,-4 0 1 0,1 0-5 0,-5 0 3 16,-2-1 1-16,-2 1 1 15,-3-2 3-15,0 1-5 0,-2-1 0 0,-1-1-2 0,0 1-1 0,0-2 5 16,0 1 2-16,0 1 3 0,0 0-1 0,0-1-3 16,-1 1 1-16,0-1-4 0,-3 0-3 0,0 0-14 15,-1 2-25-15,0-2-31 0,-2 2-49 16,-1-3-68-16,-3 1-106 0,0 1-198 0,3-2-389 15,1 0-149-15</inkml:trace>
  <inkml:trace contextRef="#ctx0" brushRef="#br0" timeOffset="997702.2533">25547 9426 571 0,'0'0'186'0,"0"0"-17"0,0 0 0 0,0 0-45 0,0 0-13 0,0 0-12 0,0 0 12 0,0 0 7 16,0 0 8-16,0 0 2 0,0 0-8 16,0 0-8-16,0 0-16 0,6 32-6 0,2-27-5 15,3-1-7-15,1 1-4 0,3-2 2 0,2 2 3 16,1 0 4-16,5-2 2 0,3 2-11 15,3-2-16-15,3-1-9 0,1 0-10 0,4 1-3 16,0-2-4-16,3-1-7 0,-2 1-1 16,2-1-8-16,1 0 1 0,-3 0 1 0,-3 0-3 0,0 0 0 15,-4 0-4-15,-1 0-5 0,-2 0 0 0,0-1-4 16,-3 1 3-16,-4 0 2 0,-1 0 1 16,-4 0-2-16,-5 0-3 0,-1 0-1 0,-2 0-4 15,-3 0 7-15,-3 0-3 0,-1 0-1 0,-1 0 2 16,0 0-5-16,0 0 4 0,0 0 2 0,0 0 1 15,0 0 3-15,0 0-6 0,0 0-2 0,0 0-2 16,0 0-1-16,0 0 4 0,0 0 1 16,0 0 2-16,0 0-4 0,0 0 1 0,0 0-2 15,0 0-1-15,0 0 5 0,0 0-4 0,0 0 0 16,0 0 2-16,0 0-7 0,0 0 6 0,0 0 2 16,0 0-1-16,0 0 2 0,0 0-3 15,0 0-2-15,0 0-2 0,0 0-1 0,0 0-3 16,0 0-7-16,0 0-8 0,0 0-9 15,0 0-13-15,0 0-10 0,0 0-20 0,0 0-29 16,0 0-59-16,0-1-97 0,0-1-174 0,0 1-365 0,0 0-571 16</inkml:trace>
  <inkml:trace contextRef="#ctx0" brushRef="#br0" timeOffset="999615.4769">27008 9004 288 0,'0'0'352'0,"0"0"-178"0,0 0-1 0,0 0-17 16,0 0-25-16,0 0 19 0,0 0 2 0,0 0 6 16,0 0-10-16,0 0-20 0,0 0-28 15,0 0-31-15,0 0-14 0,0 0-8 0,37-91-2 0,-33 84 3 16,3 0 1-16,1-2 1 0,-2 2 0 15,3-1-8-15,2 2-8 0,2-1-2 0,3-1-3 16,0 1 0-16,3-1 0 0,1 2-6 0,3-1-2 16,2 1 0-16,3 1 1 15,-1 1-3-15,-1 3 1 0,-1-2-5 16,-1 3-5-16,-3 0 0 16,-2 0-3-16,-2 3 0 0,-2 1-2 15,-3 4-2-15,-2 2-2 0,-1 1 0 16,-3 2 5-16,-2 3 2 0,-4 1 5 0,0 4 1 0,-5-2 3 0,-6 6 0 0,0-1-1 15,-4 0 2-15,-2 0-4 0,0-2 4 16,0-2-1-16,-2-1-6 0,-1-4 5 0,0 0-6 0,-1-2 0 0,3-1 4 16,0-3-3-16,3-3 0 0,1 0-3 15,4-2 1-15,3-2-1 0,-1 0 3 0,6-2 2 0,1 1-4 16,1-1 3-16,0 0-7 0,0 0-3 0,0 0 5 16,3 0-8-16,6-1 2 0,1-3 3 15,5 0-8-15,4-1 7 0,2 1-3 16,0 0 0-16,4 0 2 0,-2 2-7 0,2 1 0 15,0 0 1-15,0 1-1 0,0 0 4 0,-1 1 3 16,-2 3 1-16,-2 1-4 0,-1 1 7 0,-4 1-7 16,-2 2-1-16,-1 0 3 0,-4 1-5 0,1 2 4 15,-4 0 0-15,-2 2-3 0,-3 2 7 16,0 1-1-16,-4 1 1 0,-1 0 3 16,-5 1-6-16,0-1 3 0,-1 1 0 0,-4-3 2 0,0 1 3 15,-3-2-1-15,3-1 1 0,-3-1-3 16,-2-2 4-16,0 0-1 0,0 1-1 15,-1-2 4-15,1 0-2 0,0-2 2 0,0-3-1 0,-2 0 0 0,-1-2 1 16,1-1-1-16,2 0 3 0,0-1-1 16,0 0-3-16,4-1 1 0,-3 0-1 15,7 0 0-15,-3-1-1 0,2-2 2 0,2 1-1 0,0 0-2 16,2-2 1-16,0 1-2 0,2 1 0 0,1-1 3 16,2-1-3-16,0 1 1 0,2 0-3 0,0 0-2 15,0 0 3-15,1 1-2 0,-2 0 0 0,2 2 1 16,1 0-3-16,0 0-2 15,0-1-2-15,0-1 5 0,0 1-2 0,0 1-1 16,0-1 0-16,0 1-3 0,0-1-6 0,0 1-9 16,0-1-19-16,1-1-30 0,3 0-40 15,0 1-71-15,2-3-154 0,-1 1-502 0,0 1-617 0</inkml:trace>
  <inkml:trace contextRef="#ctx0" brushRef="#br0" timeOffset="1.00325E6">23732 9844 0 0,'0'0'0'0,"0"0"245"0,0 0-26 0,0 0-17 0,0 0 10 0,0 0-9 0,0 0-6 0,0 0-18 0,0 0-26 15,0 0-27-15,0 0-25 0,0 0-13 16,1-39-10-16,-2 37 4 0,0 0-3 15,-4 1 2-15,4 0-7 0,-1-1-11 0,0 1-8 0,0 0-11 0,-3 0-8 16,3 1-4-16,-1-1-8 0,-3 1-2 16,-2 0 1-16,4 0-4 0,-3 0 1 0,-1 0-2 15,3 2 3-15,-5 0-1 0,1 1 1 0,0 0 4 16,-3 1-3-16,2 0 1 0,-1 1 3 0,-1 0-1 16,1-1 4-16,-3 1 0 15,3 0-3-15,1-1-1 0,-3 0-5 16,2 2-1-16,0-1-3 0,-4 1-1 0,4-1-1 15,-1 3-6-15,0 0 0 0,-2 1-6 0,1 0 3 16,2 0-1-16,-1 2 0 0,0 1-1 0,-2 0-1 0,2 0-2 16,2 2 0-16,-2 0 1 0,0 1 2 0,1 0-1 0,-4 1 3 15,4 1-2-15,-2-1-2 0,2 1 3 16,0 0-5-16,0 0 1 0,2 0 3 16,0 0-2-16,0 1 1 0,1-1 0 0,4 0-1 15,-3 1 3-15,4-2-1 16,-2 0 5-16,2-2-7 0,3 1-1 15,0 0 0-15,0-2-6 0,0 1 10 0,2 1 0 0,4-2 2 0,-2-1 1 16,3 1-2-16,1-1 0 0,-1-1 2 0,3-2 0 16,4 0 1-16,0 2 3 0,1-3-2 15,2-1-4-15,1 3 6 0,2-4-1 0,1 0 2 16,-1-1 5-16,2-3-9 0,4 1-1 0,-2-1-1 16,-2-1-4-16,5-1 4 0,-4 0 1 15,3 0 0-15,-2 0-1 16,-3 0-1-16,1-2-3 15,1 1 2-15,-7-2 3 0,3 1-3 0,-2-1 4 0,-4 1-5 0,-2 0-6 0,1-1 5 0,-2 2-1 0,-2 0 3 16,1-1 3-16,-6 0-4 0,2 2 0 16,-3 0-1-16,-1 0-3 15,0 0 4-15,-1 0-2 0,0 0 2 0,0 0-1 16,0 0 1-16,0 0 3 0,0 0-2 0,0 0 5 0,0-1-6 0,0 1 1 16,0 0-2-16,0 0-1 0,0 0 2 15,0 0 1-15,0 0 3 0,0 0 2 0,0 0-5 16,0 0-2-16,0 0-2 0,0 0 0 15,0 0 3-15,0 0 0 0,0 0 0 0,0 0-5 16,0 0 2-16,0 0 2 0,0 0-8 0,0 0-4 16,0 0-13-16,0 0-18 0,0-1-15 15,0 1-24-15,0-1-22 0,0 0-35 0,0 0-62 16,0-2-118-16,0 0-351 0,0 3-347 16,0-3 238-16</inkml:trace>
  <inkml:trace contextRef="#ctx0" brushRef="#br0" timeOffset="1.0043E6">24558 9858 0 0,'0'0'103'0,"0"0"212"0,0 0-32 0,0 0-37 0,0 0-9 0,0 0-17 0,0 0-11 16,0 0-25-16,0 0-29 0,0 0-24 15,0 0-20-15,0 0-9 0,0 0-6 0,0 0-3 16,-11-48-4-16,9 46-6 0,0 0-7 0,-3-1-11 16,2 2-8-16,-4 0-12 0,3 1-14 15,-3-1-7-15,0 1-10 0,-3 0 2 0,-1 0 0 16,-1 0-1-16,1 5 6 0,-2 0-10 0,1-2-2 16,-4 5-3-16,5-1-4 0,-2 0 5 0,0 0-1 15,-2 1 2-15,2 2-2 0,-3-1-1 16,2 1 0-16,-3 3 1 0,4-2 2 0,0 1-2 15,-1 1-2-15,3 1-1 0,0-1-4 0,0 2 3 16,2 0 2-16,-2 3 2 0,1 0 4 0,1 0-2 16,0 1-1-16,-2 1-1 0,3 0-4 15,4-1 3-15,-3-3-5 0,4 2 1 0,1-3-2 0,1 0 0 16,-1-2 2-16,2 1 1 0,0-2 2 16,0-1-2-16,4 0-1 0,-1-1-1 0,3-2 0 15,-2 0 2-15,5-1 3 0,0-2 3 16,2 0 1-16,1-2 0 0,2 1-1 0,2-3-2 15,1-1 5-15,0 0-2 0,1 0-1 0,1 0-1 16,1-4-5-16,0 0 2 0,-1-1 1 0,0-1-1 16,-4-1 2-16,4 0-1 0,0-1-3 0,-2 0 0 15,0 0-1-15,0 0 2 0,0-2 2 16,-4 0 1-16,-1 1-1 0,1 0-1 0,-3 1 1 16,-1 1-2-16,0 0 5 0,-3 0 2 0,-2 1-1 15,2 0 3-15,-4 1-6 0,0 0 1 16,-1 1 1-16,1 0 2 0,-2 1 6 15,1-1-6-15,-1 0-2 0,0 1-3 0,0 0-3 16,0 1 4-16,0-2 2 0,0 2 0 0,0 1 0 16,0 1-3-16,0 0-1 0,0 0-4 0,0 0 2 15,0 0-1-15,0 0-2 0,0 0 0 16,0 0-6-16,0 0 5 0,0 0-1 0,0 0 1 16,0 0-4-16,0 2-3 0,0 5 2 0,-3 2 1 15,2-1 4-15,-1 4 1 0,0 0 0 16,-4 0 3-16,3 3-2 0,-4 1 2 0,4 1 1 15,-4 2-1 1,3-1 2-16,-3 3-2 0,0 0-1 0,2-1-1 16,-3 1-1-16,4-1 3 0,-5 0 1 0,2 1 0 15,2-4 0-15,-1 1-3 0,0 0-1 0,0 0-1 0,1-3 4 0,1 2-2 0,-1-1 1 16,1-3 3 0,1-1-8-16,-3-2 4 0,5-2 2 0,-1-1-2 0,1-1 5 0,1-1-4 0,-1-3-1 15,1 0 0-15,0 1-3 0,0-3 2 0,0 0 3 16,0 0 2-16,0 0-2 15,0 0-1-15,0 0-2 0,0 0-2 0,0 0 2 0,0 0 1 16,0 0 2-16,0 0 1 0,0 0-2 0,0 0 2 16,0 0-1-16,0 0-1 0,0 0 4 15,0 0-3-15,0 0-3 0,0 0 1 16,0 0-4-16,0 0 2 0,0 0 0 0,0 0-4 0,0 0-2 0,0 0-8 16,0-3-12-16,0 2-10 15,0-2-15-15,0 1-22 0,0-3-23 0,1 0-43 16,1-1-75-16,-1 1-125 0,5-2-283 0,-3 2-368 0,-1 1 148 15</inkml:trace>
  <inkml:trace contextRef="#ctx0" brushRef="#br0" timeOffset="1.00535E6">26020 9897 0 0,'0'0'81'0,"0"0"231"16,0 0-15-16,0 0-4 0,0 0-4 0,0 0-21 16,0 0-25-16,0 0-42 0,0 0-40 0,0 0-38 15,0 0-28-15,0 0-24 0,0 0-24 16,0 0-14-16,-1-29-13 0,-4 29-5 0,0 0 1 16,-4 0 2-16,1 2 3 0,-4 2 4 0,-1 0-2 15,-3 1 0-15,-1 1 0 0,0-1 0 0,-2 2-1 16,-1 0-1-16,0 1-4 0,-1 1 0 0,-2 1-1 15,-2-1 1-15,1 1 2 0,-3 0-5 0,1 2-1 16,-3 1-5-16,-1 1-2 0,1-1 0 16,-1 1 1-16,2 0-1 0,0-1-1 0,1-1 0 15,2 1-3-15,3-2-1 0,2 0 2 0,4-1-2 16,-1 0 0-16,4-3 1 0,1 0-3 16,2 1 3-16,2-3-2 0,0 2 2 0,3-2-1 15,0 0-4-15,1 0 3 0,1 0-4 0,0-2 0 0,2 1 3 16,0 0 1-16,1-1 3 15,0 1-3-15,0-1-3 0,0 1 2 0,0-2-1 0,0 1 3 16,0 0-1-16,2 0 1 0,1 2 4 0,3-1-2 16,1 1 9-16,4-2-5 0,1 1 2 15,3 1 4-15,2-1-5 0,6 1 3 16,2-2 0-16,2 2 0 0,1-1 2 16,1 0 2-16,1-2 1 0,0 2-4 0,-2-3 1 0,-2 1-2 15,1 0 0-15,-5 0 0 0,4-1-5 16,-4 0 3-16,-1-1 1 15,-1 0-3-15,-3 0 5 0,-2 0-4 0,-3 0 0 16,-2 0 1-16,-1 0-5 0,-3 1-2 16,-3-1-1-16,-2 0 1 0,1 1-1 0,-1-1 2 0,-1 0-1 0,0 0-2 0,0 0 4 15,0 0-2-15,0 0 1 0,0 0 4 16,0 0-5-16,0 0 3 0,0 0 0 0,0 0-3 16,0 0 7-16,0 0-5 0,0 0 3 0,0 0-1 15,0 0-3-15,0 0 3 0,0 0-3 0,0 0 2 16,0 0-4-16,0 0-1 0,0 0-7 15,0 0-20-15,0 0-15 0,-3 0-36 0,0 0-37 16,-4 0-50-16,2 0-78 0,-3 1-116 16,-1 2-260-16,1-2-320 15,4-1 262-15</inkml:trace>
  <inkml:trace contextRef="#ctx0" brushRef="#br0" timeOffset="1.00593E6">25297 10443 755 0,'0'0'231'0,"0"0"-24"0,0 0-38 0,0 0-35 16,0 0-7-16,0 0-15 0,0 0-17 15,0 0-10-15,0 0-10 0,0 0 3 0,0 0 18 16,0 0 14-16,0 0 11 0,0 0-4 0,13 5-18 15,-5-4-12-15,1-1-12 0,1 1-13 16,0 0-9-16,0-1-10 0,3 2-5 0,-2-2-2 16,6 0-2-16,-1 0-1 0,2 0-2 0,3 0-2 0,1 1-7 15,3 0 0-15,-2 0-3 0,3 0-4 16,-3 0 4-16,-1-1-2 0,4 2-1 16,-2-2 0-16,-3 0-4 0,5 1 1 0,-3-1 0 0,-1 1-1 15,1-1-1-15,-2 1-4 0,0 0 0 0,-3-1-1 16,0 0-1-16,-2 1 2 0,-2-1-1 15,-3 2 1-15,0-1-3 0,0 0 0 0,-3-1 1 16,-1 0 0-16,0 2 3 0,-2-2-1 0,-1 1-1 16,0-1 1-16,-1 0-3 0,-2 0 2 15,2 0 0-15,-1 0 1 0,-1 1-1 0,0-1-3 16,1 1-1-16,-2-1 0 0,0 0 2 0,0 0 0 16,0 0-1-16,0 0 1 0,0 0-1 0,0 0-2 15,0 0 2-15,0 0 0 0,0 0 2 16,0 0 0-16,0 0-3 0,0 0 1 0,0 0-3 15,0 0 1-15,0 0 2 0,0 0 0 0,0 0-1 16,0 0-3-16,0 0 0 0,0 0-2 0,0 0 3 16,0 0 0-16,0 0-3 0,0 0 0 15,0 0-8-15,-2 0-5 0,2 0-4 0,0 0-11 16,-1 0-9-16,0 0-15 0,-1 1-27 0,-1-1-38 16,1 1-53-16,-1 1-97 0,-2-2-184 0,3 1-472 15,1-1-380-15</inkml:trace>
  <inkml:trace contextRef="#ctx0" brushRef="#br0" timeOffset="1.00825E6">26791 9900 0 0,'0'0'0'0,"0"0"0"0,0 0 0 0,0 0 26 0,0 0 278 0,0 0-15 0,0 0-21 16,0 0-46-16,0 0-36 0,0 0-22 0,0 0-29 0,0 0-17 16,0 0-12-16,0 0-9 0,25-36-7 15,-25 36-7-15,1 0-14 0,-1 0-12 0,0 0-7 16,0 0-9-16,0 0-12 0,0 0-7 15,0 0-11-15,0 0-9 0,0 0-9 0,0 0-7 16,0 0 6-16,0 4 6 0,0 1 12 0,-1 0 8 16,0-1-3-16,-2 1-3 0,2 2-3 15,-2 0 0-15,0 2 6 0,1 0 3 0,-2 3 5 16,0 0 1-16,0 0-2 0,-1 2-1 0,1-1-5 16,-1 0 1-16,-1 0-1 0,1 0 2 0,2-1 0 15,-1 2-3-15,0-1 0 0,2 1-4 0,-2-2 0 16,-1 0-1-16,3 1-1 0,-2-1 2 15,0-2-4-15,1 3 3 0,-3 1 1 16,4 0-2 0,-3-1 2-16,-1 3-3 0,2-1-1 0,0 0 0 0,0-2-1 0,1 2 0 15,-1-1-2-15,1-1 1 0,-3-1-1 0,4 1-1 16,-1-1 0-16,1-2-1 0,-1-1 4 0,1 0-4 0,2-4 1 0,-3 3 0 16,2-3-3-16,0-1 3 15,1 0 0-15,-1-3 0 0,1 1 2 0,0-2-4 16,0 0 0-16,0 1 1 0,0-1-1 15,0 0 4-15,0 0 4 0,0 0 3 0,0 0 1 0,0 0 1 16,0 0 4-16,0 0 2 0,0 0 4 0,0 0 2 16,0 0 2-16,0 0 1 0,0 0-5 15,0-1-6-15,0-2-7 0,0-3-5 0,0 1-2 16,0-2-2-16,0 1-1 16,1 1-2-16,1-2 1 0,1-1-1 0,-2 1 0 0,2-4 1 15,0 0-1-15,0 1 2 0,2-1-1 0,-2-1-1 16,0 0 4-16,1 0-2 0,-1 0-2 0,-1 0 1 15,1-1-2-15,-1 0 2 0,0 1 2 0,1 1 2 16,-3 0-3-16,4-1 1 0,-2 1-3 16,-1 0 1-16,0 3 0 0,0-3 0 0,1-1 1 15,-1 2 2-15,0-1-4 0,2 1 0 16,-1 1 2-16,-1 1-2 0,1 2 4 0,-2-1-1 16,0 3-2-16,1-2 0 0,-1 2-3 0,1 1 3 0,-1-1 0 15,0 1 1-15,2 0-1 0,-2 2-1 0,0-2 0 16,0 3-2-16,0-1 2 0,0 1-2 0,0 0-2 15,0-1-1-15,0 1-9 0,0 0-3 0,0 0-10 16,0 0-11-16,0 0-7 0,-3 0-9 0,2 0-11 16,-3 1-16-16,0 2-27 0,2-2-47 15,-2 3-62-15,-1-2-96 0,3 2-196 16,-2-2-293-16,1 0 171 0</inkml:trace>
  <inkml:trace contextRef="#ctx0" brushRef="#br0" timeOffset="1.00981E6">27992 8196 0 0,'0'0'528'0,"0"0"-182"0,0 0-34 0,0 0-41 0,0 0-84 0,0 0-64 0,0 0-32 0,0 0-21 0,0 0-12 0,0 0-4 0,0 0-6 15,0 0-10-15,-18-1-9 0,18 1-3 0,0 0 2 0,0 0 1 16,0 0 2-16,0 0 0 0,0 0-1 0,0 0-3 16,0 0 0-16,0 0 4 0,0 0-5 0,0 0 0 15,0 0-4-15,0 0-7 16,0 0-1-16,0 0-6 0,3 1 21 0,3 3 25 0,-1-1 16 16,4 2 12-16,3 0-11 0,4-1-17 15,3 1-12-15,2-1-6 16,7 1-8-16,2 0-8 0,2-2-2 15,5 1-5-15,4 0-4 0,2 0 3 16,0-1-5-16,2 2-2 16,-1-1 3-16,0 0-5 0,0-2 5 0,0 3-1 0,-3-4-2 0,-2 1 3 0,-1-1-4 15,-2-1 0-15,-4 1 3 0,1-1 0 0,-4 0 3 0,-1 0 2 0,-6 0 1 16,-1-1-1-16,-2-1 2 0,-3 0-4 16,-4 0 1-16,-5 1 3 0,-2 0-2 15,-4 1 5-15,-1 0 1 0,0 0-1 0,0 0 3 0,0 0-3 0,0 0-7 16,0 0 1-16,0 0-6 0,0 0-2 15,0 0 0-15,0 0-2 0,0 0-2 16,0 0 1-16,0 0-1 0,0 0-1 0,0 0 3 16,0 0-1-16,0 0-2 0,0 0 4 0,0 0-7 15,0 0 3 1,0 0-2-16,0 0-4 0,0 0-3 0,0 0-10 0,0 0-9 16,0 0-14-16,0 0-16 0,0 0-26 0,0 0-10 0,0 0-11 15,0 1-47-15,0 3-59 0,0-2-129 16,3 0-285-16,0 1-348 0,-1-2 396 15</inkml:trace>
  <inkml:trace contextRef="#ctx0" brushRef="#br0" timeOffset="1.01045E6">29480 8108 1644 0,'0'0'96'0,"0"0"24"0,0 0 31 0,0 0 12 16,0 0-11-16,0 0-20 0,0 0-26 16,0 0-26-16,0 0-22 0,0 0-23 0,0 0-20 15,0 0-16-15,0 0-11 0,0 0-12 0,0-13-1 16,0 15 6-16,0 2 12 0,1 2 14 0,1 1 8 15,-1 1 1-15,-2-1 1 0,2 3 0 0,0 0 4 16,0 0-3-16,-1 2-5 0,0 0 0 16,1 2-2-16,1 2 4 0,-2 0 6 0,0 2-1 0,0 0-5 15,0 4 2-15,0-2-1 16,0-1-1-16,-2 1 9 0,2-1-3 0,-2 1-3 0,0-1 1 16,-1-1-10-16,0-2 1 0,1 0-1 0,0 0-2 15,0-2 4-15,-1 0 1 16,2-1-7-16,0-2 0 0,-1-1-1 0,1 0 0 0,-1-1 2 15,2-2 0-15,-2 0-3 0,2-1 4 0,0-2-3 16,0-2 0-16,0 2 8 0,0-3-7 16,0 1 1-16,0 1 0 0,0-2-9 0,0-1 2 15,0 1-4-15,0-1-16 0,0 0-21 0,0 0-39 16,0 0-65-16,0 0-105 0,4 0-159 0,-2-2-513 16,-1 0-342-16</inkml:trace>
  <inkml:trace contextRef="#ctx0" brushRef="#br0" timeOffset="1.01103E6">29829 8224 0 0,'0'0'152'16,"0"0"143"-16,0 0 9 0,0 0 3 0,0 0-24 16,0 0-26-16,0 0-15 0,0 0-37 0,0 0-26 15,0 0-25-15,0 0-30 0,0 0-31 0,0 0-28 16,0 0-28-16,12-14-17 0,-12 14-10 0,-1 3-5 16,0 0 3-16,-3 3 9 0,2 2-1 15,1 1 5-15,-3 0-1 0,-2 2-5 0,4 2 5 16,0 0-6-16,-2 1-2 0,3 0-2 0,1 0-4 15,0 1 1-15,-1-3 0 0,1 3 1 16,1-2-1-16,5 0-1 0,-3-1-1 0,4-3-2 0,-3 0 1 16,4-1 5-16,0 1 5 0,-3-2 5 15,5 0 1-15,0-3 0 0,0 0-1 0,2-1-1 16,2-2 0-16,0-1-1 0,2 0-1 0,0 0 1 16,2-1-5-16,0-3 1 0,-4-3 2 0,3 1-2 15,-5-2 4-15,-1 1 0 0,-1-2-1 16,-1 2 1-16,-2-2 2 0,-1 0-2 0,1 0-1 15,-4 0-1-15,5-2-7 0,-6 2 1 16,5-1-2-16,-5 1-2 0,0 2 7 0,2 1 1 16,-3 2 4-16,-1 2 7 0,1 2 0 0,-1 0 0 0,0-1-5 15,0 1-8-15,0 0-6 0,0 0-5 16,0 0-4-16,0 0-7 0,0 0-3 0,0 2 0 16,0 4 3-16,-1 4 9 0,-1 1 2 0,-2 3 2 15,2 0 0-15,-2 1-2 0,0-1 4 16,2 3-1-16,-1 2-2 0,-3 1-1 0,2 2 1 15,-3 2 1-15,2 0 0 0,-2 1 3 0,-1 2-2 16,3-4-1-16,-2 0-2 0,-1-1 0 16,4-3 1-16,-2 0 1 0,1-1 2 0,-1-2 0 15,4 1-4-15,-5-2 1 0,5-4 0 0,0-1 0 16,0-1 7-16,-1-2-6 0,2-2 0 0,1 0-1 16,-1-2-6-16,1-3 4 0,0 0 3 0,0 0-3 15,0 0 0-15,0 0-16 0,0 0-19 0,0 0-31 16,0-4-80-16,2-3-129 0,3-2-250 0,-2 1-542 15,-2 2-277-15</inkml:trace>
  <inkml:trace contextRef="#ctx0" brushRef="#br0" timeOffset="1.01193E6">30248 8049 0 0,'0'0'0'0,"0"0"0"15,0 0 0-15,0 0 168 0,0 0 45 16,0 0 83-16,0 0-24 0,0 0-29 0,0 0-35 0,-65-121-76 15,56 111-28-15,-2 1-21 0,2 1-18 16,0-3-2-16,-2 1 4 0,1 0-5 0,1-1-6 16,-1 2-15-16,-1-1-7 0,0 3 1 0,-1-1-2 15,-1 1-4-15,2 0 4 0,-1 0-2 0,-1 0-5 16,-3 0-4-16,3 1-8 0,-5 1-4 16,0 0 0-16,1 2 3 0,-2-1 1 0,0 1 2 15,-1-1 3-15,0 1 2 0,0-1 0 0,-1 2 1 16,1 0-1-16,-1-1 0 0,-1 2 2 15,3 0 0-15,-3 1-3 0,-3 0-1 0,2 2-5 16,2 2 1-16,-1 0-2 0,-2 2-3 0,1 1 1 16,3 1-2-16,-2 2-3 0,1 2-1 0,-1 0-3 15,-4 4 2-15,3 1-1 0,-5 1 1 0,2 3 0 16,-3 2 2-16,0 1-2 0,0 1-1 16,-1 3 1-16,0-1-1 0,1 3 0 0,3-2 1 15,-1 0 0-15,5-1-4 0,3-2 0 0,0 0-1 16,7 0-1-16,-3 1 2 0,4 0 0 15,-1 0 0-15,6-1 0 0,-2 0 1 0,1-3 3 0,0 2 2 16,3 1 5-16,3 0-4 0,0 0 1 16,0 0-4-16,1 1-3 0,3-1 5 0,5 1-2 15,-4 3 2-15,4-2 0 0,1-1-2 16,2-1 4-16,-1 2 4 0,2-2 4 0,5 2-1 16,-3-3-2-16,4 0-4 0,3-1-4 0,-1-1 0 15,2-1 5-15,3-3 3 0,-1-1 2 0,0 0 0 16,2-3-1-16,-1-1-1 0,2 1 3 15,3-3 2-15,1 0-1 0,0-1 2 0,3-1-5 16,0-2 1-16,-1-1 1 0,4-1-2 0,-2-2 4 16,5-2-4-16,0-1-3 0,1 0-2 15,0 0-5-15,1-2 3 0,4-3 2 0,-3 1 2 16,-1-2-1-16,4-1-1 0,-4 2-2 0,0-2 1 16,-2 0 5-16,-1 0 6 0,0-2 5 0,-1 0 3 15,0 0-5-15,-2-1 3 0,-2-2-3 0,-1 0 1 16,2-4 3-16,-3 1-6 0,-1-4-2 15,-1 1-3-15,-1-3-1 0,-4 1 0 0,-3 1 6 16,-2 0-1-16,0 0 2 16,-1-1-1-16,-3 1 0 0,-2-2-6 15,-3 0 2-15,4 1-5 0,-5-4-3 16,1 2 3-16,-5-3-5 0,3 1 5 16,-3 0 2-16,-2-4-2 15,1 3 0-15,-3-1-7 0,0 0-1 0,-2 1 0 16,0 0-6-16,0-2 10 15,0 0-2-15,-2 1 0 0,-3-2 1 0,1 4-5 0,-3-2 0 0,3 3-1 16,-6-1 4-16,0 2-1 0,-1 1-3 0,-6 0 0 0,3 2-7 0,-6 1 3 0,0-2 3 0,-2 2-2 16,-5-1 8-16,-2 0-8 0,-2 2-3 0,-1 0 1 0,-7 2-4 15,3 1 7-15,-2 2-1 16,-1 0 1-16,0 1 2 0,-3-2-4 16,2 2 1-16,-1 3-2 0,-2 2 6 0,2 0-4 0,0 1-1 0,1 2-2 15,1 2-16-15,1 1-9 0,5 0-12 16,2 1-22-16,1 5-6 0,1 2-51 0,5 2-68 15,-3 3-133-15,6 1-319 0,4-2-457 0,6-4 30 0</inkml:trace>
  <inkml:trace contextRef="#ctx0" brushRef="#br0" timeOffset="1.01276E6">28251 9349 1655 0,'0'0'158'0,"0"0"30"16,0 0 4-16,0 0-31 0,0 0-14 0,0 0-24 0,0 0-22 15,0 0-18-15,0 0-15 0,0 0-10 16,0 0-13-16,0 0-10 0,-8-6-11 0,8 6-7 16,0 0-5-16,0 0 1 0,0 0 1 15,0 0 1-15,0 0 2 0,0 0-1 0,0 0 0 0,0 0 0 16,0 0-4-16,3 0 5 0,0 1 6 0,6 0 4 16,2 1 8-16,8 0-7 0,1 0 3 15,8 2-3-15,3-2-5 0,3-1 1 0,5 1-10 16,2-2-4-16,0 3-4 0,0-1 0 0,0-1 2 15,0 1 1-15,3-1 3 0,-1 2-5 16,-2-3 0-16,-1 3-1 16,-5-2 0-16,1 1 7 0,-4 0-5 0,-2-2-3 0,-2 1 0 0,-3-1-7 15,-5 0 6-15,-4 0 3 0,-3 0 5 0,-2 0 2 16,-6 0-1-16,0 0 2 0,-4 0 2 16,-1 0 2-16,0 0 6 0,0 0-2 0,0 0-1 15,0 0-9-15,0 0-2 0,0 0-3 0,0 0-1 16,0 0 2-16,0 0-5 0,0 0-2 0,0 0-1 15,0 0-6-15,0 0 5 0,0 0 1 16,0 0 0-16,0 0 6 0,0 0-7 16,0 0 0-16,0 0-1 0,0 0 0 0,0 0-2 0,0 0-4 15,0 0-12-15,0-1-17 0,0 1-17 16,0 0-25-16,0 0-26 0,2 0-30 0,1 0-53 16,2 0-90-16,0 0-164 0,1 0-442 0,-4 0-665 0</inkml:trace>
  <inkml:trace contextRef="#ctx0" brushRef="#br0" timeOffset="1.0134E6">29543 9217 1782 0,'0'0'178'0,"0"0"4"0,0 0 9 15,0 0-10-15,0 0-14 16,0 0-26-16,0 0-31 0,0 0-36 0,0 0-22 0,0 0-15 16,0 0-13-16,0 0-2 0,0 0-12 0,0 0 6 15,4 9 12-15,-2 1 4 0,4 3 9 0,-3 1-4 16,-3 1-11-16,4 0-2 0,-2 3-9 0,0-1-1 16,-1 2 0-16,0 1-2 0,-1 1 3 15,0-2-5-15,0 2 1 0,1 1-4 0,-1 0 1 16,-1 1 1-16,2 0-4 0,-1-2 4 0,0-2-4 15,0-1 0-15,-1 0-1 0,1-2-2 0,0-2 3 16,0-1 3-16,0-3 0 0,0 0-2 16,0-2-4-16,0-1-2 0,1-1 0 15,-1-2 3-15,1 1 1 0,-2-2 0 0,1-1 2 0,1 0-7 16,-1-2 3-16,0 1 1 0,0-1-1 0,0 0 5 16,0 0-2-16,0 0-1 0,2 0 0 15,-2 0 0-15,0 0 1 0,2 0 5 0,-2 0-3 16,0 0-5-16,0-1-9 0,0 0-17 0,1-2-19 15,1 0-42-15,-1-2-57 0,4-2-90 16,0-1-227-16,-2 1-612 0,1 1-466 0</inkml:trace>
  <inkml:trace contextRef="#ctx0" brushRef="#br0" timeOffset="1.01401E6">30097 9187 1917 0,'0'0'138'0,"0"0"3"0,0 0 3 0,0 0-17 16,0 0-18-16,0 0-24 0,0 0-13 0,0 0-10 15,0 0-13-15,0 0-6 0,0 0-8 16,0 0-4-16,-132 16-7 0,110-4-4 0,0 2-3 0,-3 0-3 15,3 1-2-15,2 1-1 0,4 0-1 0,0 0-2 16,4 2-5-16,3-3-1 0,1 1 1 16,6-2 0-16,1 0 1 0,1-3-3 0,0 2-1 15,9 0 1-15,2 0 10 0,3 0 5 16,8 1 10-16,3 0 3 0,0-1-5 0,5-1-2 0,-1 0-7 16,1 1-3-16,-5-2 3 0,0-1-7 15,-3 0 2-15,3-2-2 0,-4 1-2 0,0 1 3 16,-4-2-3-16,-2 1-1 0,-3-2-3 0,-3-1-4 15,-3 1 1-15,-2-1-3 0,-3 1 4 0,-1 0 0 16,0 1 5-16,0-1 6 0,-2 1-1 16,-6-1 8-16,-2 2 0 0,-3 0 2 0,-4-1 4 15,1-1-10-15,-4-1 3 0,0-2-3 16,-4 1-3-16,1-1 2 0,-5-3-1 0,1 1-1 0,-2-1-2 16,-1-1-2-16,1 0-2 0,1 0-4 0,5-3 4 15,2 2-2-15,3-2 0 0,3 1 1 16,1-2-9-16,2 2-1 0,2-2-13 0,2 0-15 15,4 1-25-15,-3-3-50 0,5 0-68 0,2-2-180 16,0 1-650-16,0 2-639 0</inkml:trace>
  <inkml:trace contextRef="#ctx0" brushRef="#br0" timeOffset="1.01479E6">30210 9075 0 0,'0'0'168'0,"0"0"126"0,0 0 20 15,0 0-20-15,0 0-46 0,0 0-42 0,0 0-35 16,0 0-28-16,0 0-21 0,0 0-12 0,0 0-18 16,0 0-18-16,-114-117-6 0,104 107-10 15,0 0-7-15,0 0 9 0,0 1 0 0,0 1 2 16,-1 0-4-16,1 0-12 0,0 0-7 0,-3 2-9 16,0-1-7-16,-2 2 1 0,1-1-7 0,-4 1-3 15,0 1-1-15,-2-1-4 0,1 1-2 0,-1 1 0 16,-1 0-1-16,0 1 0 0,0-2 2 15,0 2-4-15,1-1 1 0,0 1 3 0,-1 0-5 16,0 0 6-16,2 0-1 0,-2 1-2 16,2 1 8-16,0-1-4 0,3 1 1 0,-2 0-1 15,-1 0-4-15,0 0-1 0,0 2-2 0,0 2 1 16,1 1-1-16,-1 4-1 0,-1-2 2 0,0 4-4 16,-2 2 1-16,-3 1 0 0,1 4-1 0,-3 2 1 15,2 1-4-15,-3 2 3 0,-1 2-2 16,0 0 0-16,1 2 4 0,0-2-2 0,-1 1 2 15,2-1 0-15,5 2-4 0,1-2 2 16,1 0-3-16,4 1 4 0,-1 0 0 0,1 2-1 16,4-2 4-16,0 4-5 0,-2-1 3 0,4-1-1 0,3 1 0 15,-1-2 2-15,2 1-3 16,1 1 2-16,1-1 1 0,3 0-2 0,1-2 4 0,-2 1-1 16,4 0 2-16,3-2 1 0,4-1-3 15,-3 0 1-15,4-2 2 0,1 0 4 0,3-1 3 16,-2-3 0-16,6 0 0 0,-2 1-7 0,2-2 4 15,2 0 2-15,1 0-2 0,4-1 6 0,0-2-4 16,4 1 0-16,0-1-2 0,1-1-3 16,1-1 4-16,0 1-1 0,0-4 2 0,0 2-2 0,1-3-3 15,2-2 0-15,2 0-3 0,-1 0 5 0,1-1-3 16,2-3 0-16,0 0 1 0,0 0-5 16,5-2 4-16,-1 0-1 0,0 0-1 0,0-2 4 15,0-1-4-15,1 1-1 0,4-3-1 0,-5 0-2 16,0 0 3-16,-1 3 1 0,-2-3 4 15,2 2 0-15,-2-2 1 0,-3 0 3 0,0-1-2 16,-4-2 7-16,-1 0 1 0,-1-1 0 0,0 0 1 16,-3-1-3-16,-3-2 1 0,2 0 3 0,-5 0-1 15,1-1-1-15,-2-2-1 0,-2-1-5 16,-1-3-2-16,1 1 0 0,2-2 0 0,-2-3-1 16,-3 1 1-16,3-3-5 0,-1 0-3 0,-3 0 3 15,3 0 0-15,-4 1 3 0,-3 0 0 16,-2 0-3-16,-4 1-1 0,4-1-3 0,-6 1 4 15,-1-1 1-15,-1 1-1 0,3 0 3 0,-3 0-4 16,-5 0-1-16,1-1-2 0,-3 0 4 0,-1 0-3 16,2 1 3-16,-3 2 0 0,-1 0-6 0,0 1 4 15,-2-1-3-15,-3 2-3 0,4-2 4 16,-4 1-5-16,0 2 3 0,-1 0 2 0,1 2-6 16,-4-2 7-16,5 4-1 0,-5-2 2 15,-1 0-2-15,0 0-3 0,-3 1-2 0,-3-1-3 16,1 0 6-16,-1 1-2 0,2 2 1 0,-4 0 1 15,3 2-4-15,-2 1 3 0,-2 1-4 0,-2 1 2 16,1 2 4-16,-2 0-8 0,0 0 2 16,0 3-10-16,-4 0-9 0,4 3-4 0,-3 0-11 15,1 0-21-15,3 4-23 0,0 3-32 0,1 1-61 16,0 1-100-16,3 2-287 0,8-4-534 16,5-1-200-16</inkml:trace>
  <inkml:trace contextRef="#ctx0" brushRef="#br0">27379 10375 0 0,'0'0'0'16,"0"0"0"-16,0 0 365 0,0 0-16 0,0 0-15 15,0 0-20-15,0 0-28 0,0 0-19 16,0 0-36-16,0 0-44 0,0 0-42 0,0 0-33 0,9-13-21 16,-9 13-17-16,0 0-10 0,0 0-9 15,0 0-9-15,0 0-5 0,0 0-3 0,0 0-5 16,1 0-5-16,2 0-9 0,0 0 2 0,5 0 3 15,3 0 2-15,5 0 8 0,5 0-6 0,5 0-2 16,6 0-4-16,4 0-2 0,6 0-3 16,2 0-2-16,4 1 0 0,3 2 2 0,3-1 2 15,2 2-1-15,-2-2-2 0,4 0 1 16,-5 1-4-16,2-1-2 0,0 2 2 0,-4-3-4 16,-1 0-2-16,-1 0 1 0,-6-1-2 0,2 0 1 15,-3 0 2-15,-5 0 1 0,0-2-3 0,-5-1 1 16,-4 1-2-16,-5 1-1 0,-3-1 4 0,-3-2-3 15</inkml:trace>
  <inkml:trace contextRef="#ctx0" brushRef="#br0" timeOffset="1.01608E6">29270 10281 2115 0,'0'0'174'0,"0"0"-3"0,0 0-25 0,0 0-29 0,0 0-20 0,0 0-26 0,0 0-14 0,0 0-14 0,0 0-12 15,0 0-7-15,0 0-2 0,0 0 3 0,0 0 0 16,0 0 7-16,20 30-1 0,-15-17-2 0,2 0 2 16,0 3-2-16,0 0 7 0,1 2 2 15,-1 2-3-15,-2 1 6 0,2 1-8 0,-3 1-3 16,2 1-3-16,-4 1-8 0,2-1-3 15,0-1-3-15,-3 1 1 16,2 1-3-16,-3-1 2 0,2 2 0 16,-2-2-4-16,1 0 4 0,-2-1-5 0,1 0 0 0,0-2 3 15,1-3-11-15,-1-1 5 0,0 0 0 0,2-3-6 16,-2-1 4-16,1-2 0 16,-1-1 0-16,0-2-1 0,1-1 0 0,-1-1-1 15,0-2 0-15,1 0 0 0,-1-2 1 0,0-1 0 0,0-1-2 16,0 0-5-16,1 0-5 0,-1 0-13 0,3 0-21 0,0-1-37 15,1-5-65-15,4-3-119 0,2-3-332 0,-2 1-593 16,-5 5-136-16</inkml:trace>
  <inkml:trace contextRef="#ctx0" brushRef="#br0" timeOffset="1.01682E6">29934 10336 893 0,'0'0'517'0,"0"0"-365"0,0 0 55 0,0 0 38 16,0 0 3-16,0 0-20 0,0 0-43 16,0 0-24-16,0 0-31 0,0 0-25 0,0 0-19 0,0 0-18 15,0 0-13-15,0 0-17 0,11-36-7 16,-13 36-15-16,-5 1-6 0,-1 4-4 0,-5 2-3 15,1 1 1-15,0 2-1 0,-6 3 5 0,4 1 0 16,-4 3 2-16,-1 2 2 0,0 1 1 0,3 2 2 16,-3 3-2-16,1 0-2 0,-1 1 2 15,5 1-6-15,-3-2 2 0,5 0 0 0,2-1-6 0,1 1 4 16,3-1-1-16,2 0-1 0,3 0 1 16,1-2-4-16,0 0 2 0,5-3-4 0,2-1 2 15,4-1 5-15,2-2-1 0,2-1 4 16,0-1-4-16,2-5-1 0,-1 0 1 0,-1-3-4 0,2-1 7 15,0-3-2-15,0-1-1 0,2 0 0 16,1 0 0-16,-3 0 2 0,-2-5 4 0,-2 0 0 16,1-3 4-16,-4 0-6 0,-1-3-2 15,-3-3 0-15,2 1-3 0,-6-2 5 0,2-1-2 16,-3 2 1-16,-1-1-6 0,-4 0-1 0,-1 2 2 16,-7-1-4-16,-3 3 3 0,0-1-3 0,-5 3-1 15,-3 1 1-15,-1 2-4 0,1 2 3 0,-2 0 1 16,2 4 1-16,1 0 1 0,0 0-4 15,2 0 0-15,0 4-2 0,1 0 2 16,5 1 0-16,-2 2-3 0,5 1-11 0,1 1-18 0,0 0-25 16,2 0-38-16,5 1-57 0,1-2-85 15,0-2-154-15,4-2-405 0,1-1-489 0</inkml:trace>
  <inkml:trace contextRef="#ctx0" brushRef="#br0" timeOffset="1.01739E6">30090 10155 758 0,'0'0'160'0,"0"0"30"0,0 0 54 0,0 0 2 0,0 0-17 15,0 0-16-15,0 0-23 0,-48-125-16 16,37 112-37-16,-5 2-31 0,1 0-32 0,-3 1-12 0,-4 1-7 15,-3 0-4-15,0 0-2 0,-4 2 0 16,-2-1-3-16,-1 1-3 0,-4 1-6 0,3 0-1 16,-5 1-6-16,-2 2-4 0,4 2-3 0,-1 1-10 15,3-2-1-15,-1 2-5 0,2 5-3 0,-4 2 1 16,1 3 0-16,-2 2 0 0,2 3-2 16,-1 2-3-16,-1 4 0 0,-3 1 0 0,1 2 2 15,3 3-4-15,-1 1 4 0,2 2 1 0,4 0-6 16,2 1 5-16,3 1-3 0,3 0 1 15,1 0 4-15,3 0-2 0,3 2-1 0,0-2-1 16,3 1 0-16,2 1 4 0,1 0 2 0,0 1 2 16,1-2 0-16,2 0-4 0,0 2 2 15,3-3-2-15,-2 2 4 0,5-1 2 0,-1-1-4 0,3-1 1 16,2-1-4-16,2-1 1 0,5 0 2 16,1-2 1-16,0 1 2 0,6-3 2 0,1 2-2 15,6-3 1-15,2-2 1 0,0 1 4 0,4-3-2 16,3 0-1-16,0-3-1 0,3 0-10 15,2-1 8-15,-2-1-2 0,6-4 3 0,0-2 6 16,0-1-6-16,2-2-2 0,1-2-1 16,-1 0-6-16,5-3 7 0,-2 0 0 0,1-1-1 0,3 1 2 15,-1-1-6-15,3 0-2 0,-1 0 1 16,1 0 3-16,0-3-1 0,0 0 1 0,-3-3-2 16,-1 0-5-16,-4 1 6 0,-2-3 1 15,-2-2 4-15,-1 1 7 0,-2-4-5 0,-2 0 3 0,-2-3-2 16,1 1-4-16,-2-3 8 0,-1-1 0 0,-1-1 0 15,-1-1-1-15,-5-1-1 0,-1-1-3 16,1 0 1-16,-4 1 3 0,-5-2-2 0,2 0 2 16,-4 2-4-16,-2-1-4 0,1-1 5 15,-2-2-2-15,-1 1 4 0,0-2 0 0,-3 0-9 0,-1-1-2 16,-4 0-2-16,0-1 3 0,-1 1 1 16,3 0 1-16,-7-2-1 0,0 2-4 0,-4-1 0 15,-4-1-1-15,-1 1 3 0,-3 2 3 0,-3 0-3 16,-2 2-1-16,-1 1-5 0,-6 0-6 0,-3 1 9 15,0 1-1-15,-3 2 3 0,-3 0 5 0,-2 2-7 16,-2 4 1-16,-1-1-3 0,-2 3 0 16,-4 1 2-16,0 3 2 15,1 2-4-15,-2 2-3 16,-3 3-5-16,1 1-14 0,1 0-15 0,1 3-24 16,0 3-49-16,5 1-84 0,1 2-227 0,12-2-742 15,13-1-579-15</inkml:trace>
  <inkml:trace contextRef="#ctx0" brushRef="#br0" timeOffset="1.06907E6">1227 15176 405 0,'0'0'162'0,"0"0"41"0,0 0 76 0,0 0 25 0,0 0 3 0,0 0-5 0,0 0-61 0,0 0-46 16,0 0-41-16,0 0-19 0,0 0-22 16,0 0-21-16,-17-28-16 0,17 28-17 15,-1 0-14-15,1 0-13 0,0 1-6 0,-3 0-15 16,3 1-15-16,0 0-3 0,0 1-11 0,0 1 8 0,0 3 10 15,0 2 3-15,0 4 10 0,3 4-3 0,-3 2-3 16,0 5 7-16,0 3-1 16,1 5 3-16,-1 0-1 15,0 4-4-15,2-1-1 0,-2 3 0 16,1 1 2-16,0-1-3 0,2 1 1 16,2 0-1-1,-3-1 2-15,-1 0 3 0,5 1 1 0,-3 0 1 0,1 0 1 16,1 1-12-16,-3 2 4 0,6 0-4 0,-5-2-2 0,4 2 9 0,-4-1-8 0,5 2 1 0,-1 1-3 15,-2 0-5-15,2 0 3 16,1 3 2-16,-3 11-8 0,6 9 4 16,-1 6-3-16,0-4-3 0,-1-9 4 0,-1-9 5 0,-4-5-2 0,4-1 5 15,-6-2 5-15,6-2-7 0,-7-4 5 0,3-3-6 0,1-3 0 0,-3-3 3 16,2-1-5-16,0 0 2 0,-3 0-4 16,5-2-5-16,-4-2 4 0,0-1 3 15,2-1 3-15,-1-3 7 16,-1-2-6-16,-1-3-6 15,0-3-1-15,0-2-4 0,3-1 3 0,-4-2 6 0,1 0 0 16,0-1-5-16,0-4 2 0,0 1-5 0,-1-1 4 0,0 0 2 0,0 0-2 0,0 0-3 0,0 0-8 16,0-1-5-16,0-1 3 0,0 0 2 15,1-1 5-15,-1-1 0 0,0-2 3 0,-1-4 0 16,1-2-1-16,0-6 10 0,0-2-1 16,0-2 5-16,0-2 1 0,-1-3-6 0,0-4 2 15,1-3-2-15,-2-5 4 16,0-6 10-16,-2-3-7 0,3-3 4 0,-2-2-6 0,-2-2-3 15,1 0 5-15,-4-2 1 0,1 1 1 16,1-1 6-16,0-1-2 0,-4 0-1 0,3-4-2 0,1 0-4 16,-2 8-1-16,6 7 5 0,-5 7-2 15,5 6 9-15,-1-3 2 16,-3-4-2-16,3-2 3 0,-4-3-9 0,3-5 0 0,-5 0-1 0,2 1-3 16,-2 0-1-16,3 2-2 15,-2 1 2-15,0 3 1 16,-1-1-1-16,2 4-1 0,0 0-4 0,-1 2-3 0,0 1 4 0,3 4-1 0,-3 1 3 15,0 1 1-15,4 3-4 0,-3 4 3 0,3 1-3 16,-3 2 2-16,4 3-1 0,-4 1 1 0,4 2 4 16,-2 0-8-16,3 2 5 0,-1 1-4 15,-1 2 0-15,0 1 2 0,3 1-8 16,-1 0 7-16,-2 2-3 0,3 3 1 0,0 0 9 16,1 1-9-16,0 3 4 0,-1 0-5 0,1 0-5 0,-1 0-5 15,1 0-4-15,0 0-5 0,-1 3-7 0,1 1 4 16,0 2 4-16,0 2 4 0,0 5 16 0,0 2-1 15,3 6 1-15,-1 5 2 0,4 5-11 16,-3 4 11-16,3 5-3 0,-2 3 2 0,2 5 6 16,-2 3-6-16,2 2 3 0,-2 2-6 0,4 2-4 0,-2 1 3 15,1 2-2-15,1-1 4 16,1 2 4-16,-1 0-3 0,-3 0-1 0,4-1-6 0,1 1-4 16,-3-1 2-16,-1 1 7 0,2 2 3 15,1-2 3-15,1 16-3 0,0 10-8 16,2 4-8-16,-3 3 0 0,0-17 1 0,-1-13 4 15,-4-7 7-15,3-8-1 0,-4-3-1 0,-2-6 3 16,4-8 4-16,-3-6-1 0,-1-4 1 0,0-5-4 16,0-2-7-16,0-2 5 0,2-5-5 0,-3-1 11 0,0-3 1 15,2 0-5-15,-2-4 6 0,0 0-11 16,0 0 6-16,1 0 5 0,-1 0 2 0,0-1 2 16,1-2-5-16,-1 2-5 0,0-3-1 15,0 0 4 1,0 1 5-16,0-1 0 0,0-2-2 0,0-1-6 15,-1-3-5-15,-5 1 3 0,4-1-10 0,0-1-10 0,0-2-33 0,-2-1-46 16,2-5-80-16,0-1-160 0,0 2-582 0,0 6-345 16</inkml:trace>
  <inkml:trace contextRef="#ctx0" brushRef="#br0" timeOffset="1.06991E6">378 16267 1101 0,'0'0'354'16,"0"0"-64"-16,0 0-5 0,0 0-25 0,0 0-39 16,0 0-28-16,0 0-34 0,0 0 5 0,0 0-12 15,0 0-19-15,0 0-16 0,0 0-44 0,0 0-10 16,0 0-13-16,-49 1-9 0,49-1-2 0,0 0-8 16,0 0-2-16,0 0 2 0,0 0-3 15,0 0 1-15,0 0-8 0,0 0-5 0,0 0-4 16,0 0-2-16,0 0 3 0,0 0-3 0,0 0-2 15,0 0-5-15,0 0-7 0,0 0 6 0,0 0-5 16,0 0 4-16,0 0 9 0,0 0-10 16,0 0 9-16,0 0 2 0,1-4 2 0,6-3 12 15,5-3 0-15,0-1-28 0,5 1-7 16,8-4-33-16,4-2-5 0,12-7 29 0,2-1 4 0,3 0 25 16,-3 0 3-16,-3 2-7 0,-3 4-9 0,-4 1 8 15,-4 2-4-15,-5 4 7 0,2-1 8 16,-5 2-12-16,-1 1 0 0,-4 1-4 15,1 1-6-15,-5 1 11 0,-1 1-1 0,-2 2 2 16,-1 0-1-16,0 0-5 0,-4 2-1 16,1 0 1-16,-3 1 9 0,0 0-5 0,-2 0 1 15,0 0-4-15,0 0-2 0,0 0 2 0,0-1-1 16,0 1 3-16,0 0-1 0,0 0-4 0,0 0 1 0,0 0 0 16,0 0-5-16,0 0 9 15,0-1 0-15,0 1-1 0,0 0 0 0,0-1-3 0,0 1 0 16,0 0 1-16,0 0 4 0,0 0-2 15,0 0-1-15,0 0-5 0,0 0-4 0,0 0 7 0,0 0-2 16,0 0 2-16,0 0 1 16,0 0-11-16,0 0-6 0,-1 0-7 0,1 0-7 15,-1 0-10-15,1 0-12 16,-1 0-18-16,0 0-31 0,-2 1-34 16,2 0-64-16,0 1-130 0,0 2-328 0,-1-1-522 15,1 0 58 1</inkml:trace>
  <inkml:trace contextRef="#ctx0" brushRef="#br0" timeOffset="1.0705E6">311 16687 1868 0,'0'0'133'0,"0"0"29"0,0 0 10 16,0 0 16-16,0 0-22 0,0 0-34 0,0 0-38 16,0 0-27-16,0 0-9 0,0 0-8 15,0 0-1-15,0 0-6 0,0 0-10 0,-29 15 5 16,24-12-3-16,-2-1 8 0,3 2 7 0,4-4 3 16,0 0 13-16,0 0-7 0,0 0 4 15,0 0-9-15,0 0-15 0,2 0-3 0,6-2-9 16,-3 0-3-16,10-3-5 0,-10 2 5 0,9-2 2 15,0 1 4-15,6-5 11 0,12-5-32 16,8-4-36-16,10-6 0 0,2 0-14 0,-1-1 26 0,1-3 27 16,0 2-10-16,-3-2 3 0,-3 3-2 15,-5 1 1-15,-1 2 4 0,-5 0-1 0,1 2-1 16,-8 2-3-16,0 2-3 0,-2 2 0 0,-5 3 2 16,-5 1 5-16,-1 3-3 0,-3 2 4 15,-5 2-8-15,-3 0-1 0,2 2 9 0,-5 1-5 16,0 0 7-16,0 0 0 0,-1 0-5 0,0 0 1 15,0 0-3-15,0 0 1 0,0 0-2 0,0 0 2 16,0 0 1-16,0 0-5 0,0 0 5 0,0 0-8 16,0 0 4-16,0 0 4 0,0 1-7 0,0-1 7 15,0 0-6-15,0 0 0 0,-1 0 2 0,1 1-2 16,0-1 2-16,-1 0-3 0,1 0-3 16,0 0-2-16,-1 0-7 0,1 0-4 0,-1 0-9 15,1 0-6-15,-3 0-12 0,2 0-33 0,0 0-34 16,-3 0-69-16,-2 0-122 0,-1 0-372 15,2-1-581-15,-1 0 31 0</inkml:trace>
  <inkml:trace contextRef="#ctx0" brushRef="#br0" timeOffset="1.07121E6">208 15711 794 0,'0'0'328'0,"0"0"15"0,0 0-22 0,0 0-38 15,0 0-31-15,0 0-28 0,0 0-27 0,0 0-29 16,0 0-33-16,0 0-31 0,0 0-34 0,0 0-18 16,0 0-20-16,0 0-7 0,-23-10 0 0,23 10-14 15,0 0 4-15,0 0-8 0,0 0-7 16,0 0 7-16,0 0-10 0,0 0 7 0,0 0 4 15,0 0 0-15,0 0 9 0,0 0 2 0,0 0 7 16,0 0 5-16,1 3 2 0,3 4-3 0,12 2-6 16,-5 2 7-16,1-5-10 0,5 2 4 15,-2-1 1-15,12 2-13 0,2 2 13 0,13 3-3 16,0-2-57-16,10 2 6 0,-1-3-11 0,0 0 0 16,-1-1 50-16,-7 0-6 0,-3-3 1 0,-2 1-4 15,-6-1 3-15,-1 0 1 0,-2 0 4 16,-3 0-3-16,-2 0-2 15,-2-2 5-15,0 1-6 0,-4 1 1 0,2-2 2 0,-4-1-9 16,-2 1 7-16,-4-2-4 0,0 0-2 0,-2-1 6 16,-3 1-7-16,1-1 8 0,-4-1-4 0,0 0 2 15,2-1-1-15,-2 1-4 0,-1-1 6 16,-1 0-5-16,0 2 6 16,0-2-1-16,0 0-3 0,0 0 9 0,0 0-6 0,0 0 4 0,0 0 4 15,0 0-9-15,0 0 7 0,0 0-4 0,0 0-2 16,0 0 3-16,0 0-3 0,0 1 1 0,0-1-4 15,0 0 2-15,0 0-9 0,-1 0-8 16,1 0-8-16,-1 1-23 0,1-1-14 0,-1 1-28 16,0 1-55-16,-3 0-54 0,3 4-164 0,-1-3-427 15,0 1-490-15</inkml:trace>
  <inkml:trace contextRef="#ctx0" brushRef="#br0" timeOffset="1.07198E6">1044 16241 865 0,'0'0'341'0,"0"0"-38"0,0 0-21 0,0 0-44 0,0 0-48 15,0 0-42-15,0 0-42 0,0 0-25 0,0 0-16 16,0 0-4-16,0 0-4 0,0 0-2 0,0 0 2 16,-6 4-5-16,6-4 6 0,0 1-1 15,-1 1-1-15,-2 1-5 0,2 1-14 0,-2 0-1 16,2 2-9-16,-2 1-2 0,-2 1 2 16,3 2-10-16,-4-1-1 0,4-1-1 0,-2 3-5 15,-3 0 5-15,5 1-1 0,-4 2 3 0,2 1 1 16,-2 1 0-16,2 3-2 0,-5 0-5 0,5 2 2 15,-4 2-4-15,-1 2 3 0,1 2 3 16,-3 0-3-16,2 1 4 0,-1 1-6 0,-1 1 1 16,2-2 2-16,0 3-3 0,2 0 1 0,-2 2-6 15,1 0-2-15,-1-1 2 0,-1 3 0 16,1-2 6-16,0 3-3 0,2-1-6 0,-2-1-2 16,0 0-7-16,0-2 2 0,0-1 4 0,1-3 6 15,3 0-1-15,-2-3 0 0,-1-4-2 0,5-2-7 16,1-5 2-16,-3-1 7 0,3-4-1 15,1 0 0-15,0-4-2 0,0-1-6 0,1-1-2 16,-1 0 7-16,1-2 4 0,0 0 4 0,0 0-1 16,0-1-6-16,0 0-6 0,0 0 1 0,0 0 4 15,0 0 5-15,0 0 3 16,0 0-2-16,0 0-1 0,0 0-5 0,0 0 4 0,0 0 2 0,0 0-2 16,0 0 2-16,0 0-11 0,0 0-3 15,0 0 3-15,0 0 3 0,0 0 9 0,0 0 1 16,0 0-5-16,0 0-3 0,0 0-7 15,0 0 3-15,0 0 0 0,0 0-1 16,0 0-2-16,0 0-14 0,0 0-10 0,0 0-24 16,0-1-19-16,0 1-35 0,0 0-73 0,0-1-134 15,0 1-211-15,0 0-581 0,0 0-101 0</inkml:trace>
  <inkml:trace contextRef="#ctx0" brushRef="#br0" timeOffset="1.20926E6">188 17248 0 0,'0'0'0'0,"0"0"216"0,0 0 55 16,0 0-10-16,0 0-33 0,0 0-43 0,0 0-37 0,0 0-38 15,0 0-31-15,0 0-26 16,0 0-26-16,0 0-11 0,0 0-15 0,0 0-6 0,0 0 4 16,0 0-3-16,0 0 11 0,0 0 3 0,0 0 6 15,0 0 5-15,0 0 5 0,0 0 11 0,0 0 3 16,0 0 9-16,0 0-4 0,8 4 1 16,-3-1 6-16,2 1-5 0,-1 0 3 0,-6-4-2 15,5 3-12-15,3-1 1 0,0 0-12 0,5 2-4 0,-7-3 5 16,-2 0-8-16,9 2 3 0,-5-2-7 15,1 0 1-15,8 2-2 0,-10-2 0 0,10 2 10 16,-3 0-6-16,2-1 12 0,-3 2-25 16,5-3-8-16,-4 1 11 0,5 0-14 0,-1 1 35 15,2 0 7-15,11 1-31 0,0-1 6 16,9 1-7-16,1 0-3 0,-3-2 26 0,-4 2 4 16,-2-3-1-16,2 0-5 15,-8-1 0-15,1 0-5 0,-4 0 1 0,2 0 3 0,-1 0-8 16,-2 0 7-16,1 0-8 0,0 0-3 0,-1 0 5 0,0 0-10 31,-2 0 8-31,1 0-2 0,0 0-3 16,-1 0 1-16,0 0-4 0,0 2 3 0,0 0-1 15,-1-1-4-15,1 1 2 0,-4 0-5 0,3-1 5 0,-1 0-1 0,3 2 1 0,-2-1 5 0,0 0-13 16,0 0 9-16,-3-1-4 16,8 3-3-16,1-1 0 0,2 0-6 15,-2 1 7-15,1-2-4 0,-5 0 7 0,1 1 3 0,-1-2-4 0,-1-1 6 16,1 0 0-16,0 1 0 0,-1 0-1 15,4 0-6-15,-2-1 4 0,-1 2-6 16,1-1 5-16,0 0 5 0,5 0-13 0,-3 2 8 0,2-2-6 16,-1 1 0-16,3-2 8 15,1 2-3-15,-4-1 3 0,4 0 0 0,-1-1-9 0,0 0 6 0,5 0-1 16,-2 0 5-16,1 0-1 0,0-1 3 16,2 0-4-16,1-2-3 15,0 1 8-15,1-2-6 0,3 2 5 0,2-2 3 0,-1 2-10 16,2-1 5-16,0 0-4 0,2 1-2 0,2-2 8 0,0 2-4 15,2-1 1-15,1 1-4 0,-1 0-1 0,0-1 1 16,2 1-1-16,0 0 4 16,3-1-1-16,0 2 3 15,1 0-2-15,-1-3-4 0,5 1 8 0,-5-1-9 0,5 2 7 0,0-1 0 16,-1 2-12-16,3-2 8 0,0-1-5 0,-1 0 2 16,0-3 7-16,2 1 1 15,0 1 1-15,0 2-4 0,3-1-2 0,-2 1-4 0,3-1 1 0,0 0 7 16,0 2-8-16,3-2 6 15,-2 0-2-15,2-1-5 0,0-1 9 0,-2 0-6 0,0 3 5 16,0-1 0-16,0 2-9 16,1-2 3-16,-1 0-1 0,-1 1 0 0,-3-1 5 0,3 1-1 0,-4 0 0 15,0 1-4-15,2-2 4 0,-2-1-3 16,2 1 0-16,-1 0 6 0,2 2-11 0,2-1 8 0,-2 1-4 16,3-1-1-16,-2-1 7 0,1 1-6 15,-1 0 4-15,-1 1 0 0,0 1-6 16,1-1 3-16,-2 0-2 0,-1-1-1 0,4 0 4 15,-3 3-2-15,-1 0 2 0,4 0-4 0,-3 0 2 16,-2 0-2-16,0 0 3 0,-3 0 5 16,0 0-11-16,1 0 9 0,-1 0-6 0,-3 0-2 15,3 0 10-15,-3 0-7 0,4 0 5 0,-2 0-4 0,-1 2-3 16,2-1 2-16,-1 1-1 0,0-2 5 0,0 1 1 16,-3-1-1-16,3 2-2 0,-2 1-4 15,-2-1 1-15,3 1-1 16,-3-1 1-16,1 1 5 0,2 1-6 0,-3 1 5 15,0-3-3-15,3 1-4 0,-3 1 9 0,-1-1-5 16,-2 2 5-16,1 0-3 0,-1-1-7 16,1 0 3-16,-1 0 0 0,-1 0 2 0,-2-1 2 15,3 0 2-15,-1 1-4 0,2-1-3 16,-3 1 6-16,-2 0-8 0,2 0 7 0,1-1 4 0,-2 1-10 0,-1 1 4 0,2-3-4 16,-1 1 0-16,1-1 4 15,0 2-1-15,-1-1 3 0,0 2-3 0,3-1-4 16,-1 1 4-16,3-1-3 0,-2 0 7 15,-2 0-1-15,1 0 1 0,-2 3-1 0,3 0-5 0,0-1 1 0,-4-1-2 16,2 0 5-16,1-2-1 16,-1 2 0-16,-1-1 0 15,2-2-4-15,1 0 0 0,0 2 10 0,1-1-4 0,1 2 1 16,-2 0-2-16,1-1-7 0,-1 1 4 0,4-2 0 0,-2 0 6 0,-1 1-2 16,1 1 0-16,-2-2-3 15,0 2-3-15,3-2 3 0,-2 0-2 0,1 0 3 0,-1 2 3 16,2 0-8-16,-1 0 5 0,-2-3-2 15,3 1-2-15,-1-1 9 0,-2 1-3 0,1 1-1 16,0 1-3-16,-2 1-2 0,0-3-1 0,-1 2 2 16,2-1 4-16,-2 0 1 0,2 0 0 0,1-1-2 15,-2 1-3-15,2-1 3 0,0-3-4 0,-4 3 5 16,1 0 3-16,0 0-7 0,0 0 6 16,0-3-7-16,-1 1 4 15,3-1 3-15,-4 0-2 0,2 0 2 16,0 1-5-16,0-1-1 0,0 0 0 15,-1 0 0-15,1 1 8 0,-1-1-4 0,-1 1 4 0,1-1-4 0,-1 0-5 0,3 0 9 0,-4 0-8 16,2 0 7-16,0 0-1 0,-1 0-8 0,3 0 5 16,-4 0-3-16,2 0 4 0,2 0 3 0,-1 0-2 15,1 0 3-15,-1 0-9 0,2 0 0 16,-1 0 4-16,1 0 0 0,-2 0 7 16,0 0-4-16,0 2-1 0,3-2-3 0,-2 1-4 0,-2 1 6 15,2-1-3-15,0 0 5 0,2 2-2 0,0 0-5 16,0 0 4-16,1-1-2 0,2-1 5 15,0 2 3-15,-3-1-3 16,1 1 0-16,-1 0-8 0,1-1 2 16,2 2-1-16,0-1 2 0,-1 1 5 0,0 1-3 0,4-1 3 15,-3-1-6-15,4-1 0 16,-4 1 6-16,4-1-3 0,-3-1 5 16,3 4-2-16,-1-2-4 0,-2 1 1 0,2-2-1 0,-2 1 3 15,3-1 1-15,-2 2-2 0,3 1-1 0,-2-1-3 0,-1 0-1 0,1 0 0 16,-2-1 6-16,3 1 5 0,-3 0-5 15,3-1 2-15,-1 2-7 16,-3-3-3-16,3 2 6 0,-2-1-2 16,-4 2 5-16,-8-2-1 0,-3 1 11 0,-1-2 5 0,0 2-3 0,3-1 5 15,7 0-1-15,0-1-5 0,3 1-11 0,2 0-15 0,3 0-10 16,-3-1 5-16,3 1 16 0,-2 0 13 16,0 0-8-16,0 0-1 15,-2-3-9-15,4 2-1 0,-2-2 11 0,-1 3-5 0,2-2 17 16,-4 0-9-16,2 1-17 0,1 0 5 15,-1-1-5-15,-3 0 17 16,5 1 8-16,-3 0-7 0,0-1-6 16,3 0-13-16,-2 0 3 0,-1 2 4 0,3-1 8 15,-3 0 9-15,1 1-9 0,2-2 6 0,-2 1-13 0,-2-1-9 0,4 1 15 0,-2 0-12 0,-2 0 18 16,1-1-11-16,0 1-5 0,2-1 8 16,-2 0-10-1,0 1 20-15,1-1 1 0,-1 0-4 0,-2 0-6 0,0-1-14 0,1 1 0 0,-2-1 0 16,1 1 11-16,0 1 10 15,-2-1-12-15,1-1 6 0,1 1-8 0,-1-1 3 0,1 1 10 0,-1-2-3 0,2 1 4 16,0 1-6-16,-2-1-6 0,2 0-2 16,-1 1-5-16,0-1 0 15,2 0 15-15,-1 0 3 0,-2 0-1 0,1 1-7 32,0-1-3-32,1 0-5 15,0 0 13-15,2 2 5 0,-1-2-11 0,-3 0 7 16,3 0-13-16,-2 1 2 0,0-1 8 0,-1 1-2 0,1 0 8 0,-3-1-7 0,2 1-10 0,-2 1 3 0,3-2 0 15,0 1 16-15,-2 0 2 0,2 0-6 0,1 1-7 0,-2-1-10 16,2 1 15-16,-3 0-5 16,3-1 0-16,-1 1 1 15,-1 1-25-15,1-2 15 0,-1 3-2 0,-1-1 11 0,3-1 19 0,-1 0-7 16,-1 1-2-16,1-1-18 0,0-1-5 0,-1 2 4 16,1-2 10-16,-2 0 13 0,1 2-6 0,-1-2-7 0,-2 1-4 15,2-1-10-15,0 1 12 16,-2-1-4-16,-1 0 13 0,4 0-2 15,-3-1-12-15,-1 0 6 0,3 0-3 0,-4 0 7 0,3 0 10 0,-1 0-4 16,-2 0-3-16,3 0-10 0,-2 0-7 16,1 0 1-16,-1 0 2 0,0-1 18 0,1 1-7 15,-2-1 10-15,4 0-9 0,-5-2-15 0,5 2 20 16,0 1-18-16,1-1 13 0,-1 1 2 0,1 0-14 16,0-1 6-16,0 1-4 15,0-2 9-15,1 2 9 16,2 0-5-16,0 0 2 15,-1-1-11-15,1 1-5 0,2 0-9 0,0 0 10 0,-1 0 15 16,5 0-14-16,0 0 17 0,-3 0-14 0,5 0-9 0,-2 0 14 16,1 0-5-16,1 0 10 0,1-1-4 0,-1 1-7 0,5 0-1 0,-2 0-12 15,-1-1 12-15,6 1 13 0,-2 0 1 0,0-2 2 16,5 2-19-16,-2 0 0 0,1 0-6 16,3 0 11-16,1 0 11 0,-2 0-7 0,5 0 6 15,-3 0-16-15,5 0-3 16,0 0 10-16,-1 2-5 0,3-1 10 15,-3-1-3-15,4 0-13 0,-1 1 7 0,-1 0-2 0,2 1 13 0,-1-1 7 16,1 1-4-16,-1-1-7 0,2 1-10 0,-1-1 2 0,-1 0 0 16,2 0 9-16,-1 0 8 0,1 0-9 15,0-1 1-15,-2 2-15 0,0-1 2 16,-2-1 13-16,-2 1-5 0,-1-1 11 0,-2 0-11 16,-2 0-7-16,-2 0 7 0,-2 0 0 0,-3 0 11 15,-2 0 1-15,-4 0-5 0,-5 0-5 0,-3 0-8 16,-5 0 11-16,-5 0-5 0,-4 0 13 0,-5-1 4 15,-3 0-21-15,-7-1 18 0,-4 1-15 0,-3 0 9 16,-4 1 16-16,-4 0-12 0,-3-1 8 0,-1 1-17 16,-3 0-14-16,-1 0-2 0,0 0-2 15,-5 0 25-15,0 0-8 0,-3 0 5 0,-2 2-31 0,-4 1-60 16,-1-2-61 0,-6-1-197-16,7 0-647 0,4 0-422 0</inkml:trace>
  <inkml:trace contextRef="#ctx0" brushRef="#br0" timeOffset="1.21054E6">858 17658 571 0,'0'0'252'0,"0"0"49"0,0 0-4 0,0 0 1 0,0 0-27 0,0 0-39 0,0 0-46 0,0 0-60 0,0 0-43 0,0 0-48 0,0-38-21 15,0 38-18-15,0 0-19 0,0 0-10 0,0 0 1 0,0 4 14 16,0 2 20-16,0 4 11 0,0-1 14 0,-1 4-19 15,0 2-7-15,0 3 2 0,-4 2-13 0,3 1 13 16,-2 2-2-16,-2 2 2 0,-1-1-7 16,2 0-11-16,-2-1 9 0,1-1-9 0,-1-2 17 15,0-4 7-15,4 0-18 0,-3-4 18 0,3-1-17 16,0-4 17-16,1-2 32 0,-2-2 13 16,3-1 34-16,1-2 6 0,0 0-6 15,0-3-41-15,0-3-27 0,0-5-16 0,0-1-18 0,0-3 25 16,1-4-3-16,4-5-9 0,-1-1 15 15,4-3-11-15,1-2 20 0,0-2-3 0,2 0-14 16,0-3 9-16,0 2-15 0,1-1 12 0,-1 2 3 16,2 3 3-16,0 3 2 0,-1 3-5 0,-1 4 6 0,0 4-8 15,-2 3 1-15,1 3 0 0,-2 2-11 16,-3 3 4-16,3 2-8 0,0 2-4 16,-3 0 8-16,3 1-9 0,-1 5 5 0,0 3 2 15,0 3-5-15,2 1 2 0,0 5-7 0,1 1 5 16,-2 4-1-16,-1 0 1 15,1 3 4-15,2-1-13 0,-2 2 7 0,0-2-4 0,-2-1 0 16,2 0 14-16,0-1-17 0,-3-1 9 0,2-3-3 16,0-2-6-16,-2-1 19 15,1 0-15-15,-3-2 17 0,2-1-7 0,-2-1-4 0,-1-1 4 0,1-1-14 16,1-2 20-16,-2 0-15 16,-1-1-7-16,-1 0-36 0,0-2-55 15,0-2-43-15,0 1-60 0,0-1-87 0,0-1-183 0,-3 0-449 16,2-2 28-16</inkml:trace>
  <inkml:trace contextRef="#ctx0" brushRef="#br0" timeOffset="1.21103E6">858 17743 777 0,'0'0'640'0,"0"0"-455"0,0 0-31 15,0 0-40-15,0 0-37 0,0 0-18 0,0 0-5 16,0 0 12-16,0 0 16 0,0 0-3 0,0 0 26 15,0 0-35-15,0 0-13 0,0 0-6 16,0 0-30-16,115 0 7 0,-91 0-22 0,0 0 1 0,-1 0 11 16,2 0-12-16,-3 0 15 0,1 0-12 15,0 1-9-15,0 0 3 0,-2-1-6 0,0 2-10 16,0-4-76-16,0 2-162 0,-4 0-310 0,-7 0-521 16</inkml:trace>
  <inkml:trace contextRef="#ctx0" brushRef="#br0" timeOffset="1.21315E6">1726 17619 1018 0,'0'0'297'0,"0"0"9"0,0 0-28 0,0 0-46 15,0 0-72-15,0 0-66 0,0 0-18 0,0 0-14 16,0 0-3-16,0 0-10 0,0 0-11 0,0 0 11 15,0 0-12-15,0 0 6 0,-112 14-14 16,100-10-21-16,0 1 3 0,0 1-15 0,-1 2 8 0,-3 0 7 16,4 2-10-16,-3 1 7 0,1-1-17 15,3 3-8-15,-1-2 2 0,1 3 9 0,-2 0 16 16,2 0-3-16,5-1 2 0,-1 0-19 0,-2-1-3 16,8 1 7-16,-2-2 1 0,3-1 5 0,0-2-4 15,2-2-12-15,6-2 8 0,2 0-3 16,2-4 22-16,4 0 20 0,2-1-3 0,3-5 9 15,4-4-24-15,-2 1-3 0,-2-4 3 16,1-1 8-16,2-2 14 0,-6 0-2 0,-1-1 4 16,1-2-9-16,-6-2 0 0,-1 0 14 15,0-4-8-15,-2-4 4 0,-2-3-5 0,-6 1-13 0,-1 3 6 16,-1 3 0-16,-5 1 6 0,-1 2-1 16,1 2 0-16,-3 2-1 0,0 2-2 0,1 0 5 15,1 2-4-15,0 4 0 0,0 1-1 0,4 2-9 16,-2 1 3-16,1 1-5 0,3 2-6 0,0 0 7 15,1 2-9-15,0 1-4 0,-2 0-10 16,2 0-15-16,0 3-9 0,0 1-16 0,0 4 11 16,0 5 9-16,0 5 12 0,0 4 14 0,2 4-4 15,-1 0 1-15,1 1-6 0,3-3 5 0,-1-1 0 16,-2-3-2-16,3 0 8 0,-2 1-7 16,6 1 1-16,-1 2 5 0,-1 1-12 0,5 2 11 15,2-2-16-15,-1-1-23 0,5-2-5 0,3-2-16 0,-1-2 0 16,4-4-8-16,3-1-7 15,1-5-9-15,1-3-17 0,1-4 13 0,1-1 5 0,0 0 13 16,0-6 28-16,-2-2 13 0,-1-3 15 0,-3-3 13 16,-3 0 3-16,-1 1 18 0,-4-2 7 15,-4 1 9-15,-3 0-3 0,-2 1-10 0,-5-1 2 16,3 1-2-16,-5 1 22 0,-1 2 6 0,0 0 6 16,0 1-8-16,-7-1-11 0,5 2 2 0,-3 2-3 15,0 0 11-15,0 2 4 0,0 0-11 16,-4 1-12-16,3 2-15 0,0 0-10 0,-3 1 10 15,-1 0-1-15,-1 0-7 0,-1 1-10 16,-5 3-13-16,4 3 1 0,-5 3 6 0,2 0 8 16,-2 3 0-16,0 1-2 0,1 2-10 0,3 1-9 15,3 0 7-15,-2 1-9 0,2 1 20 0,4 1 2 16,0-2-16-16,4 0 13 0,2 0-14 0,1-2 7 16,1-1 15-16,3-3-4 0,5-1 1 0,3-4-7 15,3-1-10-15,1-5 8 0,3-1 9 16,4 0 25-16,2-6-2 0,-3-4 1 0,5-2-8 15,-2-3-16-15,3-2 13 0,-2-2-6 16,-1 0 15-16,-3-3-1 0,1-1-5 0,-4-3 11 16,-1-6-5-16,1-6-4 0,-7-2 8 0,-2-1-9 15,-9 8 4-15,-1 4 5 0,0 6 10 0,0-1 0 16,-6 1-6-16,1 2-6 0,-1 0-15 16,1 1 2-16,-3 3-1 15,3 3 3-15,-2 0 5 0,3 3-4 0,-2 2 1 0,0 2-2 0,2 1-5 16,1 3 5-16,-1 0-1 0,1 0 2 0,3 2 5 15,0 1-11-15,0 0-7 0,0 0-8 16,0 0-15-16,0 0-3 0,-1 0-8 0,0 4-14 0,0 7 8 16,-3 3 5-16,1 4 11 0,-1 4 17 15,-1 2-1-15,4 3 1 0,0 3 4 16,-1 4-5-16,1-3 0 0,2-2-1 16,-1-5 6-16,0-1 12 0,3 0-3 0,4 2 0 15,0 1-10 1,4-2-12-16,4 2 6 0,0-3-4 0,2-1 13 0,3-5 10 0,1-3-17 0,2-3 15 15,1-4-14-15,-2-3 2 0,0-3 21 0,-1-1-6 16,1 0 11-16,-5-6-12 0,2-2-5 16,-5-3 3-16,1 2-5 0,-4-5 18 15,-1 2 3-15,-3-3 0 0,-2 1-13 0,-2-3-11 0,-3-3 4 0,0-2-2 16,0 0 4-16,-5 1 3 0,-1 6-13 16,2 5-2-16,-1 4 8 0,3 1 2 0,1 4 2 15,1 1-6-15,-1 0 2 0,1 0-13 16,-1 1-15-16,0 1-5 0,0 3 2 0,-1 0 31 0,-1 3 6 15,2 1 10-15,1 5-9 0,-2 1-31 0,0 2 11 16,0 3-11 0,1 2 17-16,1 0 2 0,1-1-7 0,3-2 11 0,1 2-14 15,2-1 3-15,4-2 22 0,2-2-14 0,3-3 7 16,-1-2-10-16,3-3-12 0,1-4 10 16,4 0 2-16,-2-4 20 0,1 0-3 0,0-4 5 15,0-3-6-15,0-2-13 0,-2 0 3 16,0-2-4-16,-3-1 16 15,-2 1-5-15,0-2 0 0,-2-1 11 0,-4 2-28 0,-3-1 25 16,1 1 1 0,-3-2-13-16,-1 2 17 0,-1-1-20 0,-2-1-1 15,0-3 2-15,0-1 1 0,0-1-2 0,0-2-1 0,1 4-4 0,-1 0-4 16,3 2 5-16,-2-1 0 0,2-1 8 0,-1-2 2 0,1-1-1 0,2 1-4 0,-1-2 0 16,2 0-4-16,-3-2 7 15,1 2-2-15,0-1 5 16,-2 2 2-16,1 0-7 0,0 2 1 0,-3 2-2 0,1-1 2 0,-1 1 5 0,0 3 6 15,0 2-6-15,0 0-5 0,0 1-7 16,0 0 4-16,-1 3-1 0,-2 0 7 0,0 0 0 0,1 2-7 16,0 1 3-1,-1 0-2-15,1 2 5 0,2 2 3 0,0 0-3 0,0 0-4 0,0 0-8 16,0 0-7-16,0 0 4 0,0 0 2 0,0 0 1 16,0 2 0-16,0 3-4 0,-1 2 0 15,0 1 0-15,1 1 2 16,0 2 2-16,-1 3 6 0,1 1-8 0,-1 3 1 15,1 1 1 1,-2 5-3-16,2 1 9 16,-1 4 4-16,1 4-2 0,0 2-6 0,1 3-5 0,-1-3-1 0,4-2-1 0,-2-4 17 0,4-4 5 0,-3 2-6 15,5 3 5-15,3-2-22 0,-1 1-2 16,2 0 16-16,4-4-9 16,1-1 12-16,1-5-5 0,2-2-15 15,3-5 7-15,-2-4-2 0,3-3 14 0,-1-1 7 0,0-4 2 0,2-1 1 0,-3-6-16 16,0-3 4-16,-3-1-4 0,0-5 19 0,-4-1 8 15,-1 1-13-15,-3-3 9 0,-6-2-25 0,2 2 3 16,-6-6 17-16,-1-1-20 16,-1 0 8-16,-8 2-6 0,1 6-8 0,2 6 13 0,0 2-1 15,2 2 1-15,-3 1 8 0,2 3-4 0,1-1-6 0,1 1-3 16,0-1-6-16,1 3 5 16,-1 1 5-16,2 1 0 0,0 0-1 15,-2 0-3-15,0 4-7 0,0 1 3 0,-2 3 2 16,-2 1 0-16,0 3 4 0,-1-1-4 0,2 1-3 15,0-1 3-15,0 3 2 0,0 1 16 0,-1 2-10 0,1 3 2 0,0-1-8 16,2 2-19-16,1-2 13 16,1 2-7-16,2-2 12 15,0-2 11-15,7-2-16 0,3-2 10 16,3-3-11-16,5-2-5 0,3-2 26 0,4-3-13 0,4-3 17 0,2 0-18 16,4-2-7-16,-1-6 13 0,2-1-11 15,-2-2 23-15,-1 0-1 0,-2-3 0 0,-3-1-12 16,0-1-5-16,-6-1 6 0,-2 0-5 15,-4-4 19-15,-1-3 0 0,-6-2-23 0,-5 1 3 16,-4 4-9-16,-2 5 2 16,0 4 16-16,-4 2 0 0,-3 2-3 0,0 2-2 0,1 0-5 0,-1 1 2 15,-2 3-2-15,0 1 6 0,-3 1-3 0,0 0 2 0,-1 6-6 16,1 0-4-16,-1 2 5 0,1 4-3 0,0 0 9 0,2 0-6 16,2 0 5-16,3-2 2 0,-1 3-4 0,3 2 6 15,-2 1-7-15,2 1-2 16,1 1 0-16,3 0-10 0,1-2-1 0,0 1 1 0,5-2 11 15,3-4 10-15,2-1-3 16,4-4 5-16,0-1-16 0,6-3-5 0,1-2 15 0,-1 0-6 16,5 0 11-16,0-6-1 0,0 0-11 15,1-2 4-15,-2-2-10 0,1 1 21 0,0-1 5 0,-2-1 4 16,0 1-4-16,-1 2-27 0,-2-1 2 0,-3 1-8 16,-1 2 16-16,-4 1 14 15,0 2-11-15,-3 0 2 16,0 2-8-16,-2 1-10 0,0 0 14 0,-2 0-8 0,-2 0 22 0,2 5-17 0,-1 0-17 0,0 0 18 15,1 4-21-15,-3-1 27 0,2 0 9 16,0-1-19-16,-2 2 10 16,2-1-24-16,-2-2 11 15,4 2 4-15,0-4-3 0,0 1 23 0,0-3-17 0,2-1 9 0,3 1-13 16,-1-2 0-16,1 0 23 0,4-5-10 16,-1 0 4-16,2-2-8 0,-1 0-19 0,2-1-1 15,-2 0 14-15,1-1 8 0,-2 1 10 0,1-1 11 0,-1 1-18 16,-4 1-13-16,2 0-3 15,-1 0-20-15,2 5 23 0,-3-2 14 0,1 3-17 16,0 0 14-16,-1 1-12 0,1 0-7 0,0 0 23 0,-2 2-7 16,1 3 4-16,0-1-7 0,-2 2-12 15,0 0 11-15,0 1-12 16,2 0 17-16,-3 0-2 0,1 1 5 0,0-2 0 0,1 1-19 0,0-1 9 16,0 1-8-16,0-4 10 0,-1 2 6 0,1-1-28 0,-2-1-19 15,2 0-60-15,0-1-76 16,1-2-90-16,1 0-237 0,-5 0-534 0,-1 0-135 0</inkml:trace>
  <inkml:trace contextRef="#ctx0" brushRef="#br0" timeOffset="1.21419E6">4774 17473 1635 0,'0'0'178'0,"0"0"10"0,0 0 12 0,0 0 23 0,0 0-2 16,0 0-25-16,0 0-52 0,0 0-45 15,0 0-44-15,0 0-25 0,0 0-9 0,0 0-5 0,0 0 3 16,0 0 5-16,-104 22-3 0,86-1-3 16,2 5-5-16,-1-1-10 0,7-4 3 0,-3 1-4 15,5-4 22-15,0-1-11 0,0 4-6 0,3 0-4 16,-2 3-26-16,4 0 18 0,1 2-20 16,2-1 23-16,0-1 3 0,4-2-11 0,5-1 8 15,7-4-5-15,-1-2 3 0,6-2 20 0,4-5-1 16,3 1 6-16,6-6-17 0,1-3-7 0,5 0 9 15,2-1-9-15,3-6 24 0,3 0-11 16,0-4 7-16,1-2-8 0,-2 0-8 0,-1-2 13 16,-3 2-10-16,1-3 13 0,-7-1 3 0,-2 0-15 0,-3-1 7 15,-7 2-16-15,3-5 12 16,-8 0 20-16,-1-1-13 0,-8-1 4 0,-8 5-14 16,-3 3-12-16,0 1 19 0,-1 5-4 0,-2 1 5 15,-3 2-4-15,0 0-7 0,-1 3 3 0,-3 0-3 16,-1 3 4-16,-2 0-3 0,-3 3 3 0,0 6-6 15,-3 4-3-15,2-1 7 0,2 1-9 0,0-1 18 16,4 0-1-16,-2 2-15 0,-1 1 13 16,3 2-29-16,-2 1 1 0,3 0 21 0,0-1-11 15,0-1 18-15,3 0-8 0,4-7-10 0,2 2-3 16,1-3-1-16,0 0 17 0,1-4 2 0,4-1 6 16,3-1-4-16,2-2-18 0,3 0 3 15,2-4 3-15,2-1 9 0,6-3 13 0,-2-1-19 16,0-2 6-16,3 0-12 0,-2-2 6 0,2 0 23 15,-4 1-12-15,1-1 3 0,-1 1-18 0,-1 0 1 16,-1 2 2-16,-3 1 0 0,3 3-1 16,-5 1 3-16,1 0 1 0,-3 4-7 0,0 1 2 15,-2-2-2-15,-3 2 0 0,2 3 14 0,-3 2 1 16,1 1-25-16,-1 3 7 0,-1 0-6 0,-1 3-4 16,3 0 28-16,-3 0-2 0,3 1-6 15,-2-2 3-15,1 1-15 0,0-2-4 0,0-1 9 16,1-1 19-1,3-2-14-15,-1-1 14 0,0-3-15 0,3-1-14 0,-1-1 26 16,1 0-16-16,2-2 14 0,-2-4-2 0,3-1-19 16,1-1 17-16,1-1-4 0,0-2 1 0,3 0 29 0,-3-1-24 15,1 0 7-15,1 0-18 0,2-2-11 16,1 0 7-16,-1 1-8 0,-2 2 19 0,-10 4-13 16,-3 3 12-16,-1 2-2 0,-1 1-4 0,-1 0 7 15,-1 0-7-15,-1 1 5 16,2 0 18-16,1 1-17 0,0 1 5 0,-1 3-10 15,-1-1-5-15,3 2 19 0,0 1-3 0,-2 0 3 0,0 3-18 0,3-1-6 16,-2 2-4-16,2-1 12 0,0 0 11 16,3 0-8-16,-1-2 8 15,1 0-13-15,2-3-10 0,0-1 26 0,5-2-11 0,-3-1 17 16,2-1 2-16,2 0-22 0,0-3 6 0,0-3-3 16,4-2 8-16,-2-2 7 0,2-1 4 15,1-1-3-15,4-6-15 0,5-3-3 16,6-1-9-16,-3 0 4 0,-4 5 14 0,-7 5-1 15,-1 4 10-15,-1 1-6 0,-2 2 0 0,-1 2 13 0,-2 3-12 16,2 0 5-16,-3 2-4 0,3 6-12 0,-5 2 4 0,-1-1-2 16,-2 3 5-16,-5-1 19 15,2 0 1-15,-2 2-7 0,2 3-12 16,-4 2-10-16,-2 2-6 16,0 3 14-16,0 1 9 15,-1 0-15-15,-7 2 8 0,3-1-9 16,-5-3 1-16,-3 2 11 0,1-3-11 0,0-1 2 0,-1-3-20 0,-3-2-44 0,2-2-59 15,-3-2-221-15,5-4-842 0,2-4-407 0</inkml:trace>
  <inkml:trace contextRef="#ctx0" brushRef="#br0" timeOffset="1.21832E6">8388 17672 0 0,'0'0'0'0,"0"0"329"0,0 0 26 0,0 0-39 0,0 0-51 0,0 0-57 16,0 0-46-16,0 0-27 0,0 0-23 16,0 0 1-16,0 0-1 0,0 0-1 15,-9-21 0-15,9 21-10 0,0 0-10 0,0 0-14 0,0 0-7 16,0 0-7-16,-1 0-8 0,1 0-3 15,0 0-9-15,0 0-11 0,0 0-3 0,0 0-4 16,0 0 2-16,0 2 1 0,0-2-7 0,0 0-7 16,0 1-6-16,0-1-2 0,0 0-3 0,0 0 3 15,0 1 0-15,0 2 1 0,3-3 8 16,4 3 1-16,2-2 8 0,1 1 6 16,0 0-4-16,2 1-1 0,0-2-3 0,3 2-9 0,-1-2 3 15,-3 2 3 1,1-3 2-16,-2 2 12 0,0-1 2 0,8 0-12 0,3-1-12 0,1 0-11 15,5 1-4-15,-6-1 8 0,-1 1 9 0,-5-1 10 16,1 2 3-16,3-1-9 0,2 0 19 0,2 0-15 16,4-1-9-16,1 2 6 15,2 0-28-15,1-1 8 16,1 2 1-16,1-1 11 0,-1 1 5 0,0-1-13 0,3 0 4 0,-2 2-10 16,-2-2 3-16,1-1 14 0,-1 2-9 15,-1-2 18-15,0 0-18 0,-1 0-14 0,-1-1 15 0,-1 0-11 0,-1 0 28 31,1 0 4-31,-2 0-8 0,2 0-11 0,-3-2-19 0,3 1 13 0,-4-1-6 0,4 1 15 16,-3 1 9-16,2-2-14 0,-1 2 15 16,1-1-25-16,-3 1-3 0,2 0 23 0,1 0-18 15,-3-1 15-15,3 1-11 0,-3 0-19 0,-1 0 11 0,3 0-3 16,-4 0 22-16,0 0-3 0,-1 0 1 16,-4 0-3-1,2 0-17-15,-3 0 4 0,-2 0-8 0,-3 0 20 0,-2 0 7 0,-2 0-17 16,0-2 21-16,-4 2-24 0,-1 0 5 0,-1 0 22 15,0 0-14-15,0 0 10 0,0 0-6 0,0 0-14 0,0 0 4 16,0 0-2-16,0 0 15 16,0 0 8-16,0 0-2 0,0 0-7 15,0 0-32-15,0 0 14 0,0 0-8 0,0 0 14 0,0 0 16 16,0 0-20-16,0 0 9 0,0 0-17 0,0 0-1 0,0 0 8 16,0 0-14-16,0-1 6 0,0 1-25 15,-1 0-30-15,0 0-20 0,-2 0-45 16,-2 0-33-16,0 0-93 15,-2 0-200-15,1 0-568 16,2 1-434-16</inkml:trace>
  <inkml:trace contextRef="#ctx0" brushRef="#br0" timeOffset="1.21891E6">9466 17727 1078 0,'0'0'267'15,"0"0"18"-15,0 0 11 0,0 0-5 16,0 0-36-16,0 0-48 0,0 0-64 0,0 0-46 15,0 0-9-15,0 0-20 0,0 0-6 0,0 0-8 16,0 0-20-16,0 0-10 0,-15-15-14 0,15 15 10 16,0 0-2-16,0 0-7 0,0 0 10 0,0 4-20 15,0-1 9-15,0 4 15 0,0-2-4 0,-2 4 10 16,2 2-6-16,0 1-2 0,-2 2-11 0,1 0-7 16,0 1 14-16,0 3-6 15,-1 0 7-15,-2 1-7 0,1 0-27 0,2 2 7 0,-1 1 2 16,-3 0 13-16,3-1 11 0,0 3-14 15,-2-4 4-15,0 2-13 0,1-1-2 0,-3 0-2 16,4-1 9-16,0-1 9 0,-2-1 0 16,2-1 17-16,0 1-39 0,0-3 0 0,0-5 21 0,0-2-39 15,2-4 59-15,-3 2-11 0,3 1-25 16,-1 0 30-16,-2 7-38 0,1-8 23 0,-1-1 7 16,1 7-17-16,2-6 6 0,-1 0-20 0,0 1 1 15,0-1 17-15,0 1-2 0,-1 0 16 0,0 0-14 16,1-2 12-16,0 1-15 0,1 0-12 15,0 0 13-15,0-6-1 0,0 0 15 0,0 0-8 16,0 0-6-16,0 0-2 0,0 0-6 0,0 0 21 16,0 0 4-16,0 0-24 0,0 0 22 0,0 0-22 15,0 0 11-15,0 0 11 16,0 0-17-16,0 0 13 0,0 0-18 0,0 0 3 0,0 0-10 16,0 0-12-16,0 0 13 0,0 0-25 15,0 0-13-15,0 0-36 0,0 0-59 0,0 0-65 16,0 0-135-16,0 0-274 0,0 0-555 0</inkml:trace>
  <inkml:trace contextRef="#ctx0" brushRef="#br0" timeOffset="1.21991E6">10154 18004 0 0,'0'0'0'0,"0"0"49"0,0 0 309 15,0 0-18-15,0 0-15 0,0 0-31 0,0 0-40 16,0 0-19-16,0 0-23 0,0 0-31 0,0 0-14 16,0 0-28-16,0 0-17 0,3-26 0 0,-3 25-39 15,0-2 5-15,0 2-22 0,0-2-19 0,0 3 21 16,-1-1-23-16,0-1 5 0,0 1-11 0,0 0-18 16,-1 0 10-16,1 0-16 0,-3 0 11 15,4 1 3-15,-2-1-4 0,0 1-2 0,-3-1-15 16,4 1 10-16,-3-1-19 0,-2 1 13 0,3 0 4 15,-4 0-15-15,0 0 19 0,1 1-15 16,-3 1 1-16,-1 0-1 0,-1 3 5 0,0-1 8 16,-1 2-15-16,-2 0 10 0,1 1-20 0,0 2 5 15,-2 0 21-15,2 1-16 0,-1 1 15 16,-1 0-16-16,4 2-6 0,-2 0 14 0,1 0-19 16,1 1 20-16,0 0-1 0,2 1-19 0,3-1 12 15,-2 1-16-15,1 0 13 0,2 0 19 16,1-5-3-16,1-3 5 0,3-3-14 0,-1 2-10 15,1 1-4-15,0 0 6 0,0 2 9 16,0-2 3-16,0 0 1 0,3-1-10 16,0 1-18-16,2 0 26 0,4 0-16 15,-2 0 22-15,7 3 3 0,-4-5-35 0,7 1 32 0,0-2-28 16,-2-1 18-16,1 1 22 0,0-4-20 0,3 0 7 0,-2 0-17 16,1 0-10-16,-2-2 9 0,5-3 12 15,-2 1 25-15,3-6-39 16,-2 0 11-16,-1-1-6 0,-7 0-29 0,-2 0 45 0,-2 3-18 0,-5 0 5 15,-1 2 7 1,-1 0-19-16,1 1 19 0,-1 0-13 0,-1 2 13 0,1-1 18 0,-1 1-11 16,1 0-8-16,-1 2-15 0,0-2 5 0,1 3-15 15,-1-1 33-15,0 1 2 0,0 0-18 0,0 0 15 16,0 0-19-16,0 0 3 0,0 0 14 0,0 0-13 16,0 0 5-16,0 0 1 0,0 0-27 0,0 0 20 15,0 0-20-15,0 2 16 0,0 1 23 16,0 0-8-16,0 2 3 0,0-2-24 0,0-1 6 15,0 1 0-15,0-3 22 0,0 6 9 16,-1 1-26-16,1-1 9 0,-3 8-29 0,1-8-7 16,-1 7 26-16,2 0-20 0,-2-2 25 0,0 2-7 15,-1-1-21-15,2 2 7 0,-1 1-10 16,-2 0 19-16,3 2-1 0,0-3 12 0,-3 1-2 16,3 1-12-16,0-2 1 0,-2 1-11 0,0-1 9 0,3-1 14 15,0-8-9-15,-3 10 10 0,3-7-23 16,-1 0-2-16,1 6 30 0,1-9-15 15,-1 0 20-15,1 2-11 16,0-7-22-16,-1 6 12 0,1 0-7 16,-1 1 15-1,1 0 22-15,0-7-8 0,0 0-10 0,0 0-23 0,0 0 8 0,0 0 0 0,0 0 24 0,0 0 16 16,0 0-28-16,0 0-2 0,0 0-12 0,0 0-2 0,0 0 30 0,0 0-12 0,0 0 15 16,0 0-25-16,0 0-55 15,0 0-30-15,0 0-161 0,0 0-670 0,0 0-491 16</inkml:trace>
  <inkml:trace contextRef="#ctx0" brushRef="#br0" timeOffset="1.22795E6">10658 18056 0 0,'0'0'181'0,"0"0"206"0,0 0-19 15,0 0-43-15,0 0-63 0,0 0-40 0,0 0-29 0,0 0-46 0,0 0-3 16,0 0-9-16,0 0-12 0,0 0 6 16,-3 6-20-16,2-6-15 0,1 0-12 0,0 0-21 15,0 0-11-15,-1 1 1 0,1-1 5 16,0 2-10-16,-1-1 4 0,1-1-30 0,-1 0 4 15,1 1 7-15,0-1-16 0,-1 0 22 16,1 1-21-16,-2 0-12 0,2 0 13 0,-1-1-12 0,1 2 20 16,0-1 8-16,-2 0-5 0,2 1-1 15,0-2-19-15,0 0 3 0,0 0-6 0,0 1 7 0,0-1 10 16,0 0-13-16,0 1 8 0,2-1-13 16,-1 0-10-16,2 0 17 0,-2 0-10 15,1 0 8-15,-1 0-6 0,2 0-15 0,1 0 10 16,-1 0 1-16,4 0 19 0,-1 0 3 0,4 2 1 0,3-1-6 15,2 2-9-15,4-2 1 0,1 0-6 16,4 0 20-16,2 0 0 16,0 1-6-16,3-1 0 0,0-1-24 15,-1 0 8-15,1 1 8 0,-2-1 5 0,0 0-1 0,-1 1-19 0,-2 0-5 16,-1 0-5-16,-5 1 7 0,1-2 21 16,-5 1 4-16,1 0 6 0,-4-1-18 0,-1 1-21 0,-1-1 18 15,-3 0-14-15,-1 1 28 0,-1-1 6 16,-3 0-29-16,1 2 12 0,-2-2-15 15,2 0 12-15,-2 0 18 0,0 0-18 0,0 0 15 0,0 0-13 16,0 0-15-16,0 0 20 0,0 0-12 0,0 0 25 16,0 0-1-16,0 0-3 0,1 0-14 15,-1 0-18-15,0 0 13 0,1-2-7 0,-1 1 25 16,1 1-4-16,-1-1-19 0,0 1 15 0,2 0-19 16,-2-1 6-16,0 1 31 0,0 0-23 15,0 0-4-15,0-1-31 0,0 1-31 0,0 0-1 0,-2 0 2 16,1-2-11-16,-1 2-35 0,0-1-58 15,-1 0-91-15,1 0-141 0,-1-1-250 16,-1 0-483-16,2 1 290 0</inkml:trace>
  <inkml:trace contextRef="#ctx0" brushRef="#br0" timeOffset="1.2285E6">10917 17872 1028 0,'0'0'367'0,"0"0"-29"0,0 0-11 16,0 0-4-16,0 0-70 0,0 0-48 0,0 0-74 16,0 0-31-16,0 0-21 0,0 0-34 15,0 0-16-15,0 0-19 0,0 0-1 0,0 0 3 16,-11-16 7-16,11 16 7 0,0 0 2 0,0 2 10 16,0-1-15-16,1 3-3 0,0 2 14 15,1 1-12-15,-1 1 13 0,0 2-5 0,1 2-14 16,-1 0 2-16,-1 3-3 0,0 1 15 0,1 1-3 15,-1 2-3-15,0 2-4 0,0 0-20 16,0 1-3-16,0 2-5 0,0 0 20 0,-1-1 9 0,0-6-18 16,-1 0 16-16,1-5-13 0,1-1 0 15,0 2 26-15,-1 1-18 0,-1-1 0 0,2 1-16 16,-1 0-16-16,-1 0 4 0,1 0-1 0,-1-2 18 16,1 2 0-16,0-2 14 0,1 1-16 0,-2-1-22 15,1 1 23-15,0-7-25 0,0 5 24 16,1-4 22-16,-1-1-25 0,1-1 21 0,0-5-30 15,0 0 2-15,-2 6 25 0,2 0-8 16,-1 0 27-16,1 1-24 0,0-7-19 0,0 0 2 0,0 0-10 16,0 0 34-16,0 0-2 0,0 0-3 15,0 0-23-15,0 0-21 0,0 0-31 0,0 0-56 16,0 0-70-16,0 0-205 0,0 0-675 16,0 0-529-16</inkml:trace>
  <inkml:trace contextRef="#ctx0" brushRef="#br0" timeOffset="1.23298E6">12039 17674 0 0,'0'0'0'0,"0"0"0"0,0 0 0 15,0 0 0-15,0 0 47 0,0 0 247 0,0 0-19 16,0 0-42-16,0 0-14 0,0 0-7 0,0 0-5 15,0 0-11-15,15-31-23 0,-15 31-8 0,0-2-20 16,0-1-4-16,0 1-7 0,0 1-13 16,0 0-9-16,0 0-16 0,0 1-9 0,0-2-10 15,0 2-5-15,-1 0-7 0,1 0-15 16,-1 0-2-16,-1 0-16 0,1 0-8 0,0 0 5 0,1 0-9 16,-1 0-1-16,-2 0-3 0,1 3-12 15,-2-1-2-15,-1 0 0 0,0 0 4 0,-4 0-1 16,4 1 1-16,-2 2 15 0,2 0-6 0,-4 1-2 15,2-1 1-15,-2 2-6 0,-1 1 6 0,-1 1-3 16,1 0 6-16,0 1-12 16,-3 0 7-16,2 1 10 0,-1 0-15 15,0 1 10-15,1-1-15 0,0 1-12 0,0-1 8 16,1 1 0-16,0 2 15 0,1 0 5 0,0 0 1 16,1 0-15-16,0 1-16 0,1 1 9 0,-1-1-7 15,1 2 18-15,1 0-1 0,-1 0-5 0,2 0 6 0,-1 0-13 16,2 1 4-1,-2-2 14-15,4-2-9 0,-1 3 6 0,2-2-15 16,0-1-11-16,1 0 8 0,0 0 5 0,0 0 20 0,2-2-2 0,2 2 1 16,3-1-15-16,0-1-6 0,-1 0 5 15,3-2-1-15,2 3 22 0,-5-6 4 0,-2-2-18 0,0-3 19 16,2 4-24-16,2 0 13 0,-1 0 19 0,5 5-24 16,-6-7 11-16,2 1-30 0,6 4-10 0,-7-4-2 15,8 3 13-15,-1 1 22 16,-3-3 0-16,0 1 4 15,2-1-22-15,0 0-15 0,-2 0 22 0,2 1-5 0,-7-5 24 0,8 4-2 16,-4-2-31-16,-3-2 13 16,6 3-19-16,-6-3 16 0,0-1 19 0,0 2-5 0,-1-2-3 0,-1 0-17 15,1-1-4-15,2 3 0 0,-8-3 17 0,0 0 21 0,0 0-14 16,0 0 5-16,0 0-21 0,0 0-19 16,0 0 32-16,0 0-14 0,0 0 21 0,0 0-1 15,0 0-25-15,0 0 13 0,0 0-11 0,0 0 12 16,0 0 15-16,0 0-14 0,0 0 3 15,0 0-25-15,0 0-7 0,0 0-5 0,0 0 3 16,0 0 11-16,0 0-28 0,0 0-6 16,0 0-50-16,0 0-48 0,0 0-38 0,0 0-112 15,3-3-199-15,0-3-601 0,1-1-238 0</inkml:trace>
  <inkml:trace contextRef="#ctx0" brushRef="#br0" timeOffset="1.23352E6">11651 18070 495 0,'0'0'285'0,"0"0"10"0,0 0 42 16,0 0-8-16,0 0-51 0,0 0-51 0,0 0-77 16,0 0-37-16,0 0-8 0,0 0-12 0,0 0 7 15,0 0-10-15,0 0-21 0,-71-11-5 0,71 11-8 16,-2 0 6-16,2 0-4 0,0 0-10 16,0 0-16-16,0 0-20 0,0 0 4 0,0 0-11 15,2 0 16-15,1 0 12 0,1 0-11 0,1 0 14 16,4 0-17-16,1 0-1 0,4 0 27 0,2 1-14 15,5 0 3-15,-1 0-20 0,5 0-15 0,1 1 3 16,2-2 7-16,1 1 22 0,0 0-8 16,0 0 4-16,0 0-15 0,0 2-16 0,-2-2 0 15,-2 2-3-15,1-3 20 0,-3 2 3 16,-2-1-18-16,-4 1 13 0,-2 0-28 0,-2 0 18 0,-5-1 14 16,1 0-10-16,-3 0 14 15,-2 1-20-15,-1-2 0 0,-2 1-3 0,0-1 7 0,-1 1 13 16,0-1 2-16,0 0 4 0,0 1-13 15,0-1-14-15,0 0 11 0,0 0-12 0,0 0 21 16,0 0-7-16,0 0-11 0,0 0 9 0,0 0-17 16,0 0 17-16,0 0 5 0,0 0-2 0,0 0 0 15,0 0-18-15,0 0-5 0,0 0-7 16,0 0 6-16,0 0 13 0,0 0-25 0,0 0-8 16,-1 0-40-16,0 0-45 0,-1 0-38 0,1-1-99 15,0 1-152-15,1 0-337 0,0 0-441 0</inkml:trace>
  <inkml:trace contextRef="#ctx0" brushRef="#br0" timeOffset="1.2345E6">12662 18031 0 0,'0'0'0'0,"0"0"257"0,0 0 178 16,0 0-52-16,0 0-35 0,0 0-66 0,0 0-36 16,0 0-32-16,0 0-31 0,0 0-16 0,0 0-35 15,0 0-9-15,0 0-19 0,0 0-8 0,-4-23-5 16,2 21-23-16,-1 2-4 0,-1-1-23 0,1 1-4 15,-4 0 8-15,4 0-12 0,-5 0 10 16,3 0-21-16,-2 0-5 0,-2 0 1 0,0 0-3 16,0 3 11-16,0-1-5 0,-3 3 1 0,1 0-6 15,-1 1-11-15,1 1 11 0,-3 1-9 0,0 0 16 16,2 3-2-16,-3-1-20 0,2 0 16 0,1 3-15 16,2 0 16-16,-1-2 3 0,1 3-13 15,1 0-1-15,3 0-13 0,1 0-1 0,2-5 5 16,1-3 2-16,2-2 31 0,0 2-4 0,0 1-4 15,0-2-7-15,0 2-29 0,2 0 22 0,2 0-13 16,1 0 15-16,6 4-5 0,-5-6-23 0,8 2 22 16,0 0-12-16,-1-2 16 0,1-1 15 15,2 0-14-15,1-1 6 0,1 0-20 16,1-2-6-16,-1-1-1 0,1 0 14 0,-1 0 14 16,0 0-4-16,-3 0 16 15,3 0-28-15,-7-4-7 0,4 2 24 0,-10 0-18 0,7-2 23 16,-3 1-5-16,-1-1-22 0,0-2 8 15,-5 2-33-15,-2-1 23 0,-1 2 2 0,0 0 12 0,0 0 8 16,-1 1-29-16,1 1 12 0,-1 0-20 0,1 1 29 0,-2 0 18 16,2 0-19-16,0 0 17 15,0 0-32-15,0 0-6 0,0 0 40 0,0 0-35 16,0 0 37-16,0 0-24 0,0 0-24 0,0 0 27 16,0 0-20-16,0 0 36 0,0 0-8 0,0 0-2 15,0 4-2-15,0 3-35 0,-1-1 12 16,0 7-20-16,-1-7 25 0,1 0 23 0,-1 9-29 0,2-7 25 15,-3 9-37-15,2 1-9 0,-3-3 35 16,3 1-23-16,-3 0 17 16,1 2 0-16,-1-1-29 0,2 1 25 0,-4-3-18 0,4 3 17 15,-2-2 22-15,0 0-31 0,2 0 31 16,-2-1-32-16,0-1-14 0,1 0 45 0,3-8-21 0,-4 7 17 16,3-7-18-16,-2-1-4 0,2 2 5 15,0-1 5-15,1-1 33 0,-1 1-37 0,-1 1 16 0,2-7-7 16,0 0 39-16,0 0 21 0,0 0-7 15,0 0 23-15,0 0-47 0,0 0-9 16,0 0-12-16,0 0-27 0,0 0 22 0,0 0 12 0,0 0-7 16,0 0 7-16,0 0-41 0,0 0 5 0,0 0-60 15,0 0 45-15,0 0-42 0,0 0-59 16,0 0-32-16,0 0-199 0,0 0-599 0,0 0-460 16</inkml:trace>
  <inkml:trace contextRef="#ctx0" brushRef="#br0" timeOffset="1.23622E6">13129 18153 691 0,'0'0'195'0,"0"0"15"0,0 0 17 0,0 0 8 0,0 0-12 0,0 0-37 0,0 0-40 0,0 0-32 16,0 0-6-16,0 0-13 0,0 0 0 15,0 0-12-15,-39-5-16 0,38 5 4 16,-1 0-18-16,1 0 14 0,1 0-19 0,-1 0-27 15,1 0 10-15,-1 0-23 0,1 0 23 0,0 0 10 16,-1 0-3-16,-2 1 1 0,2 2-11 0,-2 0-5 16,2 1-2-16,0-1 3 0,-3 1 9 15,2-1-7-15,-1 1 5 0,2-1-19 0,1 1-10 16,0-1 24-16,0 1-8 0,0-1 14 0,2 0 13 16,4 1-27-16,1-1 10 0,0 1-2 0,4 0-1 15,5-1 23-15,0 1-13 0,3 0-3 0,5-1-21 16,0-1-4-1,4 1-9-15,1-3 17 0,4 0 20 16,-1 0-27-16,5 0 16 0,-1 0-19 16,3-3-10-16,1 1 22 0,1 1-8 0,-1-1 8 0,0 0-14 15,-2 2-10-15,-2 0 1 0,-1 0-10 0,-2 0 26 16,-4 0 8-16,-4 0 0 0,-2 2-3 0,-4-1-23 16,-1 0 7-16,-6-1-8 0,-2 1 18 0,-1 0 4 0,-3 0-10 0,-3-1 17 15,-3 3-23-15,0-2 4 0,0-1 17 16,0 1-21-16,0-1 28 0,0 0-12 0,0 0-28 0,0 0 15 15,-1 0-13-15,0 0 26 0,0 0 0 0,-1 0 6 16,0 0-4-16,1 0-28 16,0 0 9-16,0 0-10 0,1 0 13 0,0 0 12 0,0 1-12 15,0-1 3-15,0 0-12 0,0 0 10 16,-1 0 20-16,1 0-2 0,-1 0-4 16,-1 0-14-16,0 1-18 0,-1 1 1 0,2-1 14 0,0 0 6 15,-3 0 3-15,1 0-5 0,1 0-18 0,0 1-14 16,-1-2 17-16,0 1-9 0,1-1 17 0,1 0-6 15,0 1-38-15,-3-1 8 0,3 0-36 16,-1 0-2-16,2 0-12 0,-1 0-75 0,1 0-82 16,-1 0-209-16,1 0-568 0,0 0-385 0</inkml:trace>
  <inkml:trace contextRef="#ctx0" brushRef="#br0" timeOffset="1.2372E6">14789 17783 3 0,'0'0'363'0,"0"0"-50"0,0 0-39 16,0 0 18-16,0 0-12 0,0 0-8 0,0 0-51 15,0 0-40-15,0 0-19 0,0 0-36 16,0 0-9-16,0 0-16 0,0 0-16 0,0 0-14 15,-5-53-1-15,4 50 3 0,-1 2-25 0,2 1 11 16,-2-2-18-16,0 1-11 0,-1 0 10 0,0-1-20 16,2 2 8-16,-4 0-14 0,1 0-7 15,0 0 10-15,-3 0-6 0,-1 0 17 0,3 0 3 16,-4 0-12-16,0 0 4 0,0 0-12 0,-1 0 6 16,0 0 5-16,0 0-2 0,-1 2 4 0,1 0-11 15,0 0 7-15,-1-1-19 0,0 2 8 0,0-1 12 16,-1 1-20-16,-1 0 31 0,1 1-22 15,1 1-8-15,1-2 5 0,-1 2-15 0,1-1 16 16,0 2 1-16,0-1 11 0,1 2-9 16,0 0-12-16,3-1 3 0,-4 1-28 0,1 2 31 15,1 2 12-15,-2 1-25 0,0 0 38 0,2 1-43 0,-1 2 9 16,0 1 22-16,1 0-32 0,-1 1 29 16,-1 2-22-16,1-1-1 0,0 0 15 0,-2 1-10 15,3-2 19-15,3 1-5 0,-2 0 3 0,2-1-13 16,0 0-23-16,3 1 22 0,1-2-28 15,1 0 43-15,0-2 4 0,0 2-19 0,2-1 42 16,2-4-58-16,1-1 18 0,-3-4 13 16,-1-2-6-16,5 1 30 0,-3 2-26 0,2 0-12 15,6 5-3-15,-6-7-8 0,2-1 26 16,6 6-1-16,-4-5-13 0,4 3 2 0,4 0-15 16,-5-3 21-16,5 1-5 0,-4-2 19 15,5 2-6-15,-3-2-29 0,3 0 14 0,0-3-18 0,1 2 16 16,-5-2 26-16,5 0-24 0,-5-2 14 15,4 1-23-15,-4 0-13 16,1 0 28-16,-4 0-13 0,2 0 28 0,-6 0-8 0,4-1-22 0,-3 0 8 16,-4-1-18-16,4 2 19 0,-8 0 2 0,6-2 5 15,-2 1-1-15,4-1-22 0,-3 0 19 16,-5 2-14-16,0 0 9 0,0 0 29 0,0 0-14 16,0 0-3-16,0 0-15 0,0 0-16 0,0 0 6 15,0 0 10-15,0 0 19 0,0 0-19 0,0 0 23 16,0 0-27-16,0 0-9 0,0 0 34 0,0 0-25 15,0 0 17-15,0 0 1 0,0 0-33 16,7-6 27-16,-2 1-26 0,1 0 17 16,1 1 19-16,-7 4-45 0,0 0 39 15,0 0-30-15,0 0 7 0,0 0 11 0,0 0 3 16,0 0 18-16,0 0-21 0,0 0-9 0,0 0-4 0,0 0-9 0,0 0 21 16,0 0 17-16,0 0-14 0,0 0-8 15,0 0-23-15,0 0-18 0,0 0 9 0,0 0 14 16,0 0 3-16,0 0-20 15,0 0-31-15,0 0-57 0,0 0-68 0,2-3-88 0,-1 0-370 0,1 1-580 16</inkml:trace>
  <inkml:trace contextRef="#ctx0" brushRef="#br0" timeOffset="1.24039E6">15342 18005 0 0,'0'0'0'0,"0"0"0"0,0 0 64 0,0 0 276 0,0 0-28 0,0 0-17 0,0 0-41 0,0 0-59 16,0 0-20-16,0 0-26 0,0 0 5 0,0 0-2 16,0 0-7-16,7-38-15 0,-7 35-25 0,0 0-17 0,-1 0-15 15,-1-1-1-15,1 2 7 16,-3-2-17-16,3 2 1 0,-2-2-19 0,-1 2-10 0,1 0 4 16,1-1-11-16,-5 3 4 0,5-2-10 15,-5 1-10-15,3 0 0 0,-3 1-3 0,1 0 9 16,-3 0 10-16,1 0 0 0,-1 0-7 0,-2 1-18 15,1 2 3-15,0 0-7 0,-1 2 14 0,-1 1 9 16,1 0-12-16,-4 2 10 16,4-1-23-16,-3 2 8 0,-1 2 8 15,2-1-1-15,1 1 15 0,1 1-14 0,-2 0-9 16,1 1 0-16,1 0-1 0,0-1 17 16,2 1 0-16,2 0-4 0,-1 2-8 0,1-1-10 0,3 0 11 15,-2 0 2-15,4 1 11 0,0-4-3 0,-1-5-19 16,3 4 27-16,0-4-18 15,0-1 14-15,0 7 17 0,0-6-35 0,0 0 11 0,6 5-19 0,-4-6-7 0,3 0 3 16,2 8 9-16,1-7 15 0,2 3-3 16,1 0 4-16,1-3-16 0,2 1-10 0,0-2 19 0,1 1-13 15,-1-2 17-15,3-1 0 0,-1-2-24 16,1 2 20-16,-2-3-13 0,2 0 16 0,-1 0 11 16,-2-2-11-16,0-2 5 15,1 0-24-15,-8 2 5 0,7-6 0 16,-4 4 3-16,1-6 29 0,6-1-43 0,-8 1 16 0,-3-1-25 0,1 0-9 15,-4 4 52-15,-2 0-28 16,-1 1 23-16,0 3-16 0,0-1-17 0,0 1 11 16,0 0 4-16,0 1 13 0,0 1 3 0,0-1 3 0,0 1-8 15,0 0-13-15,0 1-2 0,0 0-8 16,0 0 17-16,0 0 11 0,0 0-18 0,0 0 22 16,0 0-27-16,0 0-3 0,0 0 24 0,0 0-20 0,0 0 20 15,0 0-11-15,0 0-11 0,0 1 4 0,0 2-14 16,0-1 31-16,0 0-2 0,0 0 21 15,0-2 0-15,0 0-32 0,-1 5 9 0,1 1-27 16,-1 0 18-16,0 1 12 0,-1-1-15 16,1 3 15-16,-2-2-30 0,0 8 3 0,2-7 20 15,-2 6-18-15,-2-1 33 16,4-1-25-16,-2 1-27 0,-1 1 17 0,1-2-16 0,2-1 25 16,-2 3 21-16,-2-1-13 15,3 0 8-15,0-1-24 0,-3 3 2 0,4-10 1 0,-1 10-6 0,0-7 32 0,0 0-17 16,-3 7 7-16,5-7-16 0,-2 0-13 15,0 7 30-15,1-9-12 0,-2-2 20 16,1 4-13-16,1-2-19 0,0 0 15 0,0 2-9 16,0-1 21-16,1-7 6 0,0 0-17 0,-1 6 9 15,0 0-27-15,-2-1 9 0,3 2 2 0,0-7 14 16,0 0 16-16,0 0-32 0,0 0 26 0,0 0-20 16,0 0 4-16,0 0 33 0,0 0-30 0,0 0 7 15,0 0-12-15,0 0-16 16,0 0 16-16,0 0 2 0,0 0 26 0,0 0 6 0,0 0-8 15,0 0-11-15,0 0-29 0,0 0 22 0,0 0-10 16,0 0 11-16,0 0 12 0,0 0-39 0,0 0 27 16,0 0-24-16,0 0 10 0,0 0 36 15,0 0-30-15,0 0 16 0,0 0-38 0,0 0-39 16,0 0-14-16,0 0-20 0,0 0-21 0,0 0-103 16,0 0-246-16,0 0-701 0,0 0-268 0</inkml:trace>
  <inkml:trace contextRef="#ctx0" brushRef="#br0" timeOffset="1.24168E6">16607 17905 0 0,'0'0'0'0,"0"0"0"0,0 0 0 0,0 0 0 15,0 0 0-15,0 0 0 0,0 0 0 0,0 0 0 0,0 0 0 0,0 0 0 16</inkml:trace>
  <inkml:trace contextRef="#ctx0" brushRef="#br0" timeOffset="1.24241E6">16712 17824 0 0,'0'0'0'0,"0"0"0"0,0 0 0 0,0 0 0 0,0 0 0 0,0 0 175 0,0 0 72 16,0 0-14-16,0 0-8 0,0 0-13 0,0 0-20 0,0 0-11 15,0 0-7-15,62-36-4 0,-55 33 3 0,-3-1-11 16,2 1-17-16,-3-2-6 0,4 2-13 0,-4-2 8 16,-2 1-8-16,3 2-10 0,-2 1-16 0,-1-2-24 0,-1 1 2 15,0 0-14-15,0 1 5 0,0 1-9 16,0 0-21-16,0 0-7 0,-2 0-22 0,-1 0-3 0,-1 0 11 0,-1 0-11 16,-2 0 6-16,-1 4-9 15,-2 0-10-15,-1 1 5 0,0 1 6 0,-3 1 9 16,-1 1 2-16,1-1-1 0,-3 1-11 0,-1 3-5 15,2-2 11-15,-3 2-5 0,0-1 14 16,-1 1-3-16,-2-1-19 0,1 1 16 0,-2 2-15 0,-1-1 17 16,1-1 2-16,-1 0-10 0,0 2 2 0,0-2-12 15,-2 1 1-15,3 0 0 0,0 0 4 16,-2 0 17-16,3 0-8 0,0-1 6 0,1 1-21 16,-1-1-10-16,-2 0 27 0,4 0-20 0,-2 0 21 15,2-1-13-15,1 0-20 0,2 0 19 0,0-1-7 16,4-1 14-16,2-1 8 0,-2 0-7 15,7-1-5-15,-1-1-12 0,0 0-4 0,5 0-6 16,-2-2 31-16,2 1 3 0,-1-1-10 0,2 0 14 0,0-1-29 16,1 0-4-16,0 1 26 0,0-1-13 15,1 0 13-15,4-1-4 0,0 3-16 0,2-2 10 16,2 2-6-16,3-1 31 0,2 1 6 0,3 0 4 16,4 1-11-16,2-2-28 0,5 0 6 15,0 1-9-15,2-1 24 0,2 1 6 0,0-1-8 16,4 1 7-16,-2 0-27 0,0 1 0 15,-6-1 15-15,0-1-14 0,-9-1 48 0,-3 2-20 0,4-2-25 16,0 1 12-16,1-1-31 0,0 2 27 16,-2-2 12-16,2 2-5 0,3-1 2 0,-6 0-30 15,4 1 8-15,-3-3-6 0,-1 3 6 0,1-2 25 16,-1 0-21-16,-5 1 14 0,2 0-26 16,-9-2 2-16,8 0 28 0,-9 1-12 0,3-1 18 15,-2 0-19-15,-6-1-23 0,0 0 12 0,0 0 1 16,0 0 24-16,0 0-9 0,0 0-10 15,0 0 0-15,0 0 0 0,0 0 0 0,0 0-7 16,0 0 9-16,0 0 3 0,0 0-19 16,0 0 10-16,0 0-31 0,0 0-19 0,0 0 10 15,0 0-32-15,0 0-10 0,0 0-46 16,-3 0-61-16,-2 0-50 0,-2 0-127 0,-6 0-187 0,6 0-502 16,-2 0-169-16</inkml:trace>
  <inkml:trace contextRef="#ctx0" brushRef="#br0" timeOffset="1.24301E6">15906 18423 198 0,'0'0'338'0,"0"0"13"0,0 0-38 0,0 0 17 16,0 0-50-16,0 0-31 0,0 0-38 0,0 0-55 15,0 0-17-15,0 0-33 0,0 0-21 0,0 0-6 16,0 0-12-16,0 0 5 0,0 0-14 16,0 0 3-16,0 0-7 0,0 0-7 0,0 0 13 15,0 0-11-15,0 0 15 0,0 0 1 0,0 0-27 0,3 1 6 16,5 1-22-16,-3-1 1 15,13 3 20-15,-10-1-22 0,4 1 10 0,6 2-31 0,-4-1-7 16,4 0 8-16,1-1 1 0,4 2 31 0,-1-1-7 16,7 0 4-16,-2 0-8 0,-3-1-12 15,4 1 10-15,1-2-18 0,0 1 12 0,1-1 4 16,1 1-26-16,1-1 31 0,0 1-31 16,0-2 12-16,0 0 15 0,4 0-14 0,-4 0 11 15,0-1-17-15,-1 2 4 0,0-1-9 0,0-1 9 16,-1-1 10-16,0 2-15 0,-1-1 35 0,-1 1-29 15,-4 0-10-15,2-1 23 0,-8 0-35 0,5-1 37 16,-8 0-7-16,5 0-23 0,0 0 15 16,-2 0-5-16,-1 0 15 0,-3 0 4 0,-1 0-8 15,-5 0-2-15,3 0-22 0,-3 0 10 0,-1 0-16 16,-1 0 21-16,-6 0 22 0,7 0-30 16,-3 0 38-16,3 0-49 0,0-1 5 0,-7 1 32 15,0 0-35-15,0 0 44 0,0 0-27 0,0 0-22 16,0 0 31-16,0 0-28 0,0 0 26 0,0 0 20 15,0 0-14-15,0 0-3 0,0 0-31 0,0 0 18 16,0 0-13-16,0 0 24 0,0 0 21 16,0 0-46-16,0 0 16 0,0 0-28 0,0 0-3 15,0 0 30-15,0 0-40 0,0 0 30 0,0 0-30 16,-4-1-37-16,-1 1 23 0,-2 0-45 16,1 0 10-16,-1-2-34 0,0 0-90 0,3 1-186 15,-2 1-585-15,6 0-423 0</inkml:trace>
  <inkml:trace contextRef="#ctx0" brushRef="#br0" timeOffset="1.24472E6">17657 17927 507 0,'0'0'363'0,"0"0"-6"15,0 0-21-15,0 0-12 0,0 0-32 0,0 0-37 0,0 0-50 16,0 0-59-16,0 0-19 0,0 0-45 0,0 0-22 16,0 0-3-16,0 0-31 0,-3-21 5 15,2 24-10-15,0 1-9 0,-2 2 14 0,1 2 1 16,0 2 20-16,-1 0 9 0,-2 3 1 0,3 0-14 16,-4 2-29-16,3 1 4 0,-1 0-15 0,-2 1 18 15,3-1 6-15,-3 3-16 0,3-1 8 0,-3 1-19 16,2 1 3-1,-1-2 15-15,2-3-12 0,1-5 22 0,-1 2-5 0,1-4-24 0,-1-1 7 16,1 8-15-16,0-7 17 16,-4 6 10-16,5 1-6 0,-2-4-7 15,0 1-29-15,2-6 17 0,-2 7-8 0,2-4 19 0,-1-2 14 16,-2 10-27-16,2-9 13 0,1 0-18 0,-2 6 4 16,2-9 24-16,-2 0-14 0,2 2 26 0,1-7-22 0,0 0-16 15,-2 6 22-15,1-1-16 0,0 1 38 16,0 0 3-16,1-6-3 0,0 0-17 0,0 0-26 15,0 0 17-15,0 0-12 0,0 0 20 16,0 0 7-16,-1-1-27 0,0-6 21 0,-1 2-13 0,1-10 1 16,1 3 27-16,0-9-33 15,-2-5 1-15,2 4-10 16,0-2-17-16,2 2 22 0,-2-2 2 16,1 2 23-16,3 3-18 0,-1-4 14 0,4 3-9 0,-4-3-20 0,4 3 36 0,-1-1-24 15,1 3 12-15,1-2-3 0,0 3-21 0,0 0 11 16,1-1-1-1,0 2 12-15,1 0 10 0,2 0-6 0,2 1 7 0,-1 0-24 0,1 0-1 16,1 3-4-16,0-1 13 16,2 3 9-16,1 1-9 0,0 3 15 0,0-1-26 15,0 1 3-15,2 1 17 0,-1 3-18 0,-1 1 15 0,-1 1-6 0,0 0-17 16,-3 1 9-16,-1 2-8 0,-2 4 20 0,-2-2 2 16,-2 2 4-16,0 2-4 15,-3-1-25-15,0 2 6 0,-2 2-8 0,-1 1 13 16,-1 1 16-16,0-1-10 0,0 1 4 0,-1 0-11 0,-3-1-12 15,-1-1 25-15,-1 2-14 0,-1-1 25 16,-1-1-12-16,1-1-24 0,-3 1 13 16,2-2-12-16,-1 2 22 0,-2-1 12 0,1-2 3 0,-2 0-10 15,0-1-18-15,0 0 2 0,-1 1-3 16,-2-3 6-16,2 0 24 0,-2 2-16 16,0-2 7-16,-2 0-27 0,2-1-1 0,-2-1 27 15,2 1-15-15,-3 0 25 0,4-2-20 0,-3 2-20 16,0-1 17-16,3-1-9 0,-2-1 21 0,3 2 6 0,3-2-7 15,-2-1-2-15,3 0-15 0,2-1 0 16,2 1-6-16,-3 1 19 16,6-2 7-16,-1 0-11 0,0 1 5 15,1-1-10-15,2 0 1 0,0 0 18 0,0 0 1 0,0 0 0 0,0 0-15 0,0 0-19 16,0 0 5-16,0 0 1 0,0 0 22 0,0 0 7 16,0 0-2-16,0 0-9 0,0 0-17 0,0 0 15 15,0-1-16-15,0 1 16 0,0 0-4 16,0 0-17-16,0 0 12 0,2 0-24 0,-2 0-8 15,1 0 8-15,1-2-25 0,-1 1-14 0,2 0-41 16,-2 0-55-16,6 0-58 0,-3 0-103 16,3 0-185-16,-4-1-566 0,2 1-109 0</inkml:trace>
  <inkml:trace contextRef="#ctx0" brushRef="#br0" timeOffset="1.24541E6">18280 17965 217 0,'0'0'279'0,"0"0"-83"16,0 0 27-16,0 0 38 0,0 0-10 0,0 0-17 15,0 0-24-15,0 0-47 0,0 0-6 0,0 0-24 0,0 0-11 16,0 0 5-16,0 0-10 0,0 0 13 16,57-60-16-16,-57 56-9 0,0 1-21 0,0-2-20 15,0 2-4-15,-2-1-13 0,0 1 2 0,-2-1 0 16,0 1-17-16,-1-1 3 0,1 2-18 16,-2-1 5-16,-1 1 16 0,1 0-9 0,-2 0-5 15,2 2-10-15,-3 0-13 0,0 0-3 0,0 0 14 16,-1 0 10-16,-1 3-4 0,1 2 13 0,-3-1-17 15,2 3-11-15,-2 1 10 0,0 1-12 16,0 0 18-16,-2 2-5 0,3 1-13 0,-1-1 11 16,0 2-11-16,-2-1 17 0,2 3 3 0,1-2-9 15,-1 2 0-15,2 0-20 0,2 0-2 0,-1 1 3 16,4 0 10-16,-1-1 29 0,4 0-19 0,-1 0-6 16,1 0-16-16,2-2-10 0,1 0 32 15,0 0-1-15,0-1 7 0,3-3-16 0,0-4-18 16,-1-1 29-16,-2-4-2 0,6 6 13 0,1 0 17 15,1 2-24-15,8 1-7 0,-8-6-16 16,8 2 2-16,-2 1-3 0,1-4 16 0,-1 2 15 16,3-3-25-16,-2 2 7 0,3-2-20 0,9 0 9 15,-3-1 7-15,7 0-15 0,-1 0 16 16,-7-3-24-16,-3 1-7 0,-5-2 23 0,-4 2-5 16,-6 1 36-16,0 0 2 0,-3 1-10 0,-1 0-18 15,1 0-20-15,-2 0 17 0,0 0-7 0,1-1 26 16,-1 1-4-16,0 0-16 0,0 0 7 0,0 0-15 15,0 0 9-15,0 0 27 0,0 0-11 0,0 0 1 16,0 0-33-16,0 0-10 0,0 0 3 16,0 0 16-16,0 0 31 0,0 0-9 0,0 0 7 15,0-2-15-15,0 1-23 0,0 1 6 0,0-1-1 16,2 1 18-16,-2-1 12 0,0 1-31 16,1 0 5-16,-1 0-30 0,0-1 0 15,0 1 15-15,0-1-33 0,1 1-12 0,-1-2-61 0,1 1-71 16,0 0-114-16,1-1-252 0,1 1-666 15,0-1-75-15</inkml:trace>
  <inkml:trace contextRef="#ctx0" brushRef="#br0" timeOffset="1.24609E6">18776 18004 0 0,'0'0'0'0,"0"0"224"0,0 0 123 0,0 0-7 15,0 0-34-15,0 0-26 0,0 0-42 0,0 0-41 0,0 0-30 16,0 0-26-16,0 0 0 0,0 0-22 15,0 0-2-15,0 0-17 0,-9-19-22 16,8 18 12-16,0 0-21 0,-1-2 9 0,1 2-6 0,0 0-22 16,0 0-3-16,-1-2-7 0,0 2 5 0,0 0 4 15,2-1-3-15,-2 2-7 0,1-1-21 16,0-1-4-16,-2 1 15 0,2 0 3 0,1 1 7 16,-2-1-15-16,2 1-8 0,0-1-10 15,0 1 4-15,0 0 17 0,0 0-11 0,0 0 15 16,0 0-15-16,0 0-12 0,0 0 8 0,0 0-18 15,0 0 19-15,0 0 9 0,0 0-3 0,0 0-9 16,3 0-28-16,1 0 13 0,-1 0-3 0,5 0 23 16,0 0 17-16,4 0-23 0,2 0 4 15,3 0-11-15,1-1-2 0,3 1 22 0,2-1-11 16,1 0 22-16,1-1-18 0,0 0-21 0,1 0 9 16,0-1-13-16,1 0 33 0,-2 1 3 0,0-2-1 15,-1 2 0-15,0-1-34 0,-2-1 12 16,-2 2-3-16,-1 0 4 0,-3-1 21 0,-2 1-19 15,-3 0 1-15,-1 0-15 0,-3 1 3 0,-1 0 24 16,-3 1-12-16,0-1 12 0,-3 1-20 16,0 0-11-16,0 0 9 0,0 0-1 0,0 0 15 0,0 0 0 15,0 0 2-15,0 0-13 0,0 0-14 16,0 0 12-16,0 0-7 0,0 0 16 0,0 0 1 16,0 0-16-16,0 0 11 0,0 0-8 15,0 0 9-15,0 0 2 0,-2 0-11 0,2 0-10 16,0 0-21-16,-1 0-13 0,1-1-10 15,-1 1-6-15,1 0 3 0,-3 0-15 16,1 0-32-16,-1 0-48 0,1 0-64 16,-3 1-80-16,1 1-150 0,0-1-300 0,2 1-383 0</inkml:trace>
  <inkml:trace contextRef="#ctx0" brushRef="#br0" timeOffset="1.24681E6">18969 17973 394 0,'0'0'529'15,"0"0"-91"-15,0 0-60 0,0 0-36 0,0 0-52 0,0 0-45 0,0 0-57 16,0 0-30-16,0 0-48 0,0 0-6 0,0 0-27 16,0 0-38-16,0 0 2 0,0-1-22 15,0 1 12-15,0 0 17 0,0 1-8 0,0 2 0 0,0 0-13 16,0 1 0-16,0 1 2 0,0 1-2 0,0 3 26 15,0-2-25-15,0 3 9 0,0 1-26 16,0-1-9-16,0 2 30 0,0 1-25 0,1 0 27 16,-1 0-20-16,0 1-19 0,1 0 10 15,-1 0-6-15,0-1 18 0,0 0 10 0,0 1-8 16,0-5-3-16,0-2-21 0,0-4 22 0,0 4-14 16,0 1 17-16,0-1 22 0,-1 7-54 0,0-7 28 15,-1 0-24-15,-1 6-9 0,2-4 37 16,-1-1-23-16,0 7 18 0,-2-6-23 0,1 5-19 15,-1-1 22-15,1-1-19 0,-1 1 31 0,2-7 13 16,-2 6-15-16,2-3 4 0,-2-3-17 16,-2 8 2-16,3-8-3 0,1 0 8 0,0 1 10 15,2-7-12-15,-3 6 21 0,0-1-14 0,1 0-12 16,0 1 16-16,2-6-19 0,0 0 19 0,0 0-7 16,0 0-13-16,0 0 2 0,0 0-3 15,0 0 24-15,0 0-2 0,0 0 8 0,0 0 0 16,0 0-23-16,0 0 6 0,0 0 4 0,0 0-5 0,0 0 15 15,0 0-16-15,0 0 13 0,0 0-24 16,0 0 11-16,0 0 24 0,0 0-34 0,0 0 30 16,0 0-30-16,0 0-27 0,0 0 6 0,0 0-32 15,0 0 1-15,0 0-25 0,0 0-60 0,0 0-99 16,-4-2-204-16,0-4-503 0,-2 0-421 0</inkml:trace>
  <inkml:trace contextRef="#ctx0" brushRef="#br0" timeOffset="1.24741E6">17502 18597 0 0,'0'0'0'0,"0"0"151"16,0 0 153-16,0 0 12 0,0 0-55 0,0 0-14 16,0 0-48-16,0 0-48 0,0 0-7 0,0 0-31 15,0 0-2-15,0 0 9 0,0 0-5 0,0 0 10 16,-49 0-21-16,49 0-26 0,-9-1-26 16,5 1-1-16,-3-1-16 0,1 1 24 0,6 0 15 15,0 0-31-15,0 0 14 0,0 0-19 16,0 0-16-16,0 0 21 0,0 0-23 0,0 0 7 15,0 0-7-15,0 0-26 0,0 0 32 0,0 0-25 0,0 0 33 16,0 0 20-16,0 0-43 0,0 0 32 16,0 0-30-16,0 0-3 0,4 0 28 0,4 1-14 15,7 2 10-15,2 1-21 0,2-4 2 0,5 1-9 16,-1 0-7-16,12 2 44 0,-4-2-18 16,3 0 11-16,6 0-9 0,3-1-43 0,3 2 37 15,3-2-26-15,4 2 16 0,2-2 7 0,3 1-24 16,1-1 17-16,-1 0-25 0,2 0 13 15,1 0 3-15,-1 0 3 0,-2 0 24 0,1 0-29 16,-4 0-2-16,-2-3-12 0,0 1-1 0,-7 0 31 16,0-2-16-16,-6 1 28 0,-4-1-14 0,-3 1-20 15,-3 0 22-15,-7 1-29 0,1-2 19 0,-7 2 18 16,0-2-15-16,1 2 9 0,-9 0-32 16,5-2 8-16,-6 3 14 0,0-1-8 15,0 0 24-15,-8 2-29 0,0 0-10 0,0 0 2 0,5-2-4 16,1 1 25-16,-1-2-10 0,2 2 16 15,-7 1-10-15,0 0-22 0,0 0 8 0,0 0-41 16,0 0 12-16,0 0-13 0,0 0-31 0,-3 0 4 16,-3 0-42-16,1 0-22 0,-7 3-9 0,7-2-62 15,-7 1-58-15,1 1-109 0,-3 0-177 16,2 1-320-16,5-2 281 0</inkml:trace>
  <inkml:trace contextRef="#ctx0" brushRef="#br0" timeOffset="1.2481E6">17380 18698 58 0,'0'0'527'0,"0"0"-117"0,0 0-81 0,0 0-13 0,0 0-80 0,0 0-58 16,0 0-47-16,0 0-33 0,0 0 15 0,0 0-32 0,0 0-9 16,0 0-41-16,0 0-31 0,0 0 26 15,-22-3-24-15,22 3 30 0,0 0-6 0,0 0-23 16,0 0 23-16,0 0-12 0,0 0 27 0,0 0 39 15,0 0-1-15,0 0-8 0,0 0-34 0,0 0-11 16,2 0-16-16,4 0 26 0,0 0 20 0,10 0-34 16,-11 0 16-16,8 0-32 0,2 2-9 15,-3-2 36-15,4 0-29 0,-1 0 30 0,3 1-9 16,0-1-45-16,2 1 35 0,1 0-21 0,4-1 29 16,0 1 10-16,3 1-9 0,-2-2-14 15,0 2-25-15,0-1 14 0,2-1-19 0,0 2 30 16,0-1 10-16,2 1-20 0,1 0 12 0,2 0-19 15,-1 0-4-15,2-1 30 0,-1-1-26 16,2 1 23-16,-2 1-22 0,2 0-19 0,0 1 24 16,0-3-19-16,0 0 32 0,-2 0 21 0,4 0-16 15,-4 0 5-15,-1 1-26 0,-1 0-12 16,1-1-3-16,-3 0 12 0,0 0 15 0,-1 0-26 16,-3 0 22-16,0 0-15 0,-7 0 11 0,5 0 30 15,-9 0-19-15,8 0 3 0,-5 0-19 0,-1 0-9 16,0 1 15-16,-2-1-6 0,0 0 19 15,-9 0 1-15,9 0-2 0,-8 0-11 0,1 0-24 16,1 0 23-16,-8 0-6 0,5 0 23 0,1 0 3 0,-1 0-32 16,2 0 6-16,-7 0-11 15,0 0 18-15,0 0 21 0,0 0-29 0,0 0 23 0,0 0-32 16,0 0-17-16,0 0 27 0,0 0-8 0,0 0 40 16,0 0-3-16,0 0 4 0,0 0-45 15,0 0-9-15,0 0 27 0,0 0-16 16,0 0 41-16,0 0-13 0,0 0-43 0,0 0 23 0,0 0-23 15,0 0 24-15,0 0 40 0,0 0-27 16,0 0 3-16,0 0-50 0,0 0-23 0,0 0-9 16,0 0 0-16,0 0-30 0,0 0-127 15,0 0-195-15,0 0-623 0,0 0-339 0</inkml:trace>
  <inkml:trace contextRef="#ctx0" brushRef="#br0" timeOffset="1.26483E6">19366 17787 805 0,'0'0'265'0,"0"0"-8"15,0 0 2-15,0 0-15 0,0 0-30 0,0 0-25 16,0 0-37-16,0 0-46 0,0 0-11 16,0 0-35-16,0 0-23 0,0 0-3 0,-3-2-11 15,3 2 11-15,0 0 1 0,0 0 9 0,0 0-3 16,0 0-9-16,0 0 11 0,2 0-11 0,-2 0 14 15,0 0 7-15,1 0-10 0,0 1 6 0,0 0-21 16,1 2 12-16,0-2 2 0,1 3-6 0,-2 0 5 16,3 1-17-16,0 1-1 0,0 1-6 15,1 2 5-15,-1-2 8 0,2 1-9 0,1 1 12 16,-2 0-17-16,4 2-5 0,-1-1 15 0,1 1-15 16,1-1 17-16,0 1-10 0,0 1-19 0,1-1 4 15,-1-1 0-15,1 0 6 16,1 1 11-16,0-1-5 0,-2 1-2 0,2 0-13 0,-2 0 3 15,1 0-1 1,2 0 11-16,-2 0 17 0,1 0-20 16,0 1 12-16,-1-1-24 15,1 0 0-15,1 1 18 0,-1-1-8 16,1 2 16-16,-1-1-17 0,3 0-13 16,-2 1 6-16,0 0-10 0,1-1 23 0,-1 0 13 0,0-1-1 0,-1 0-18 0,1-1-20 0,-2 1 4 15,1-2-11-15,-3 0 15 0,0-1 21 0,0 0-22 16,-1-1 14-16,0-1-8 0,-1-1-7 0,0 0 25 0,0-1-19 15,-3-1 36-15,0-1-28 0,-3-2-18 0,-1 0 19 16,1 3-21-16,3 1 42 0,-2-1-17 0,1 1 4 16,-3-4-8-16,0 0-34 0,0 0 31 15,0 0-14-15,0 0 15 0,0 0 21 16,0 0-19-16,0 0 5 0,1 1-21 0,1 1-1 0,1 1 11 16,-1-2-4-16,-2-1 3 0,0 0-24 0,0 0-5 15,0 0 6-15,-2-4-2 0,-2 2 20 16,2 0-8-16,-1-1-23 15,-1 0-28-15,1 0-32 0,-1-1-25 16,0 2-38-16,2-3-26 0,-2-1-65 0,2 0-133 0,-1 1-255 16,2 0-511-16</inkml:trace>
  <inkml:trace contextRef="#ctx0" brushRef="#br0" timeOffset="1.26549E6">19950 17755 1429 0,'0'0'265'0,"0"0"-23"16,0 0-19-16,0 0-19 0,0 0-27 15,0 0-7-15,0 0-32 0,0 0-23 0,0 0-25 16,0 0-17-16,0 0-18 0,0 0-15 15,0 0 16-15,0 0 5 0,1-47-11 0,-2 47 8 0,-2 0-34 16,1 0-2-16,-4 1 6 0,1 2-2 0,-3 1 15 16,2 0-9-16,-3 3-8 0,0 0-16 15,0 1-5-15,0 3 2 0,-2-1 10 0,1 3 19 16,0-1-16-16,-1 3 3 0,1 0-25 0,0 2-6 16,-1-2 22-16,-1 2-12 0,2 2 19 0,-2 0-12 15,2-1-15-15,1 0 10 0,-2 2-5 16,2-1 4-16,1 1 16 0,-2 0-3 0,1-2 4 15,3-1-13-15,-1 0-17 0,-1-1-6 0,2-1 11 16,-1 1 24-16,0-1-10 0,2-1 12 0,-1 1-25 16,-2 1-13-16,3-3 28 0,-1 3-10 0,0-4 15 15,0 1-2-15,1-4-18 0,1-3-1 16,4-3 9-16,-4 2 20 0,0 2 9 0,2 1 3 16,-1-2-25-16,-2 1-22 0,2 0 0 15,0 0-5-15,-1 1 16 0,1-1 13 0,0 1-11 0,-1-1 11 16,-1 7-25-16,3-8-1 0,-2 0 21 15,2-1-13-15,-1 1 26 0,1 1-14 0,-2 0-19 16,3-2 2-16,1-5-7 0,0 0 23 0,-4 6 4 16,1 0 11-16,1 0-10 0,1 1-25 15,1-7 14-15,0 0-16 0,0 0 26 0,0 0 9 16,0 0-22-16,0 0 27 0,0 0-40 16,0 0 9-16,0 0 21 0,0 0-31 0,0 0 19 0,0 0-28 15,0 0-27-15,0 0-4 0,0 0-20 16,0 0 0-16,0 0-29 0,0 0-54 0,0 0-79 15,0 0-133-15,0 0-223 0,0 0-531 0,0 0 184 0</inkml:trace>
  <inkml:trace contextRef="#ctx0" brushRef="#br0" timeOffset="1.26618E6">19263 18056 123 0,'0'0'325'0,"0"0"-15"0,0 0 10 16,0 0 18-16,0 0-47 0,0 0-14 0,0 0-69 16,0 0-41-16,0 0-22 0,0 0-29 15,0 0-6-15,0 0-28 0,0 0-8 0,0 0-4 16,-23 0-13-16,23 0 14 0,0 0-16 0,0 0-12 16,0 0-17-16,0 0-16 0,0 0 16 0,0 0-4 15,0 0 14-15,1 0 2 0,1 0-14 0,1 0 8 16,1 0-4-16,0 3-5 0,3-2 15 0,1 1-7 15,1 2-9-15,1-2-8 0,1 2-1 16,1-2-11-16,1 1 27 0,2 0 6 16,0 0-14-16,2 0 14 0,-2-1-22 0,5 0 5 0,1-1 2 15,1 0-11-15,1-1 13 0,2 1-13 16,-2-1-7-16,4 0 13 0,-4 0-10 0,3 0 20 16,1-2 3-16,-1 1-7 0,-1-2-10 0,2 1-13 15,-3 0 7-15,2-1-8 0,-1 1 14 16,-2 1 3-16,1 0-13 0,-3-1 13 0,0 1-22 15,0 1 8-15,-2 0 22 0,1 0-14 0,-1 0 16 16,-2 0-17-16,-1 0-18 0,2 0 8 0,-1 0-3 16,-1 0 17-16,2 0-1 0,-3 0 2 0,2 0-2 15,-2 0-15-15,0 0 2 0,-1 1-6 16,0-1 22-16,-3 0 7 0,0 0-24 0,-3 0 12 0,-1 0-33 16,-2 0 19-16,0 0 24 0,1 0-12 15,-5 0 11-15,2 0-27 0,-2 0-1 16,-1 0 4-16,1 0 4 0,-1 0 19 0,0 0 6 15,0 0 6-15,0 0-24 0,0 2-22 0,0-2 16 0,0 0-19 16,0 0 39-16,0 0 2 0,0 0-27 16,0 0 9-16,0 0-25 0,0 0 20 0,-1 0 14 15,1 0-1-15,0 0 8 0,-1 0-29 0,-1 0-12 16,0 0 0-16,0 0-5 0,-1 0 22 0,-1 0-22 16,1 0-10-16,-2 1-35 0,1 1-42 15,-4 0-35 1,2 1-87-16,-1-2-149 0,2 1-503 0,0-2-431 0</inkml:trace>
  <inkml:trace contextRef="#ctx0" brushRef="#br0" timeOffset="1.26734E6">19218 18085 0 0,'0'0'0'16,"0"0"0"-16,0 0 0 0,0 0 195 0,0 0 134 15,0 0 17-15,0 0-60 0,0 0-44 0,0 0-38 16,0 0-24-16,0 0-24 0,0 0-7 16,0 0-9-16,0 0-8 0,-35-9 2 0,35 9-21 15,0 0-18-15,0 0-28 0,0 0-16 0,0 0-2 16,0 0-10-16,0 0 1 0,0 0-12 16,0 0-28-16,1 0 16 0,3 0-4 0,0 0 18 15,2 0 19-15,3 0-25 0,2 0 26 0,3 0-19 16,4 0-2-16,3 0 22 0,1 0-27 0,6 0 12 15,3 0-12-15,2-2 0 0,4-2-12 0,2 1-7 16,2-1 21-16,2 0-21 0,1 0 16 16,2-2-11-16,-1 2-18 0,-3-3 23 0,3 3-12 15,-3-1 13-15,-1 0 0 0,-3 1-35 16,-2 0 17-16,-4 1-9 0,-3-1 9 16,-2 1 31-16,-7 1-22 0,-1 1 8 0,-4-2-20 15,-5 2-9-15,-3 0 12 0,-3 1 7 0,0 0 21 16,-3 0-10-16,-1 0 0 0,0 0-18 0,0 0-14 15,-4 0 25-15,1 1-20 0,-4 1 7 0,1 0-35 16,-1 0-95-16,-2-2-129 0,1 1-650 0,5-1-681 0</inkml:trace>
  <inkml:trace contextRef="#ctx0" brushRef="#br0" timeOffset="1.2754E6">22553 17920 0 0,'0'0'0'0,"0"0"0"0,0 0 349 0,0 0 33 16,0 0-22-16,0 0-47 0,0 0-52 16,0 0-58-16,0 0-44 0,0 0-11 0,0 0-18 15,0 0 15-15,5-55-6 0,-5 51-10 16,0 1-17-16,0 0-25 0,0-1 0 0,0 2-24 16,0 0 15-16,-1 1-8 0,-1 0-22 15,2-1 11-15,-3 1-23 0,-1 1-4 0,1 0 20 0,-1 0-24 16,-2 0 7-16,-2 0-17 0,2 4-12 15,-2-1 7-15,-1 3 5 0,-1 0 13 0,0 3-7 0,0 0 6 16,-2 2-16-16,1-1-4 0,0 2 9 16,-4 2-14-16,4 0 19 15,-1 4-4-15,1-2-16 0,0 3 17 16,-1 1-29-16,2 0 27 0,1 1 6 0,-1 1-11 16,1-1 12-16,1 1-23 15,-2 0-1-15,6-4-2 0,-3 0 2 0,5-5 21 0,-3 0-7 0,3 0 4 16,0 2-12-16,0 2-29 0,-2-2 19 0,1 3-9 15,3-1 25-15,0 0-2 0,0-1-24 0,2 3 9 0,5-1-11 16,0 1 13-16,0-2 20 0,4 1-9 0,4-3-2 16,-3 3-22-16,7-4-11 0,-1 0 7 15,2-2 11-15,5 2 27 0,-3-5-5 0,7 2 9 0,-12-6-34 16,5 2-3-16,-5-3 20 0,3 2-19 16,1-1 33-16,-6-1-13 0,4 0-23 15,-7-1 10-15,5 1-16 16,-13-3 23-16,11 3 24 0,-11-3-11 15,3 0 4-15,-2 1-39 0,-5-2-2 16,0 0 5-16,0 0 13 0,0 0 27 0,0 0-24 0,0 0 11 0,0 0-30 0,0 0-3 0,0 0 32 16,0 0-16-16,0 0 35 0,0 0-26 0,0 0-36 15,0 0 14-15,0 0-38 0,0 0 32 0,0 0-2 16,0 0-37-16,0 0-35 0,0 0-82 16,0 0-96-16,0 0-192 0,0 0-602 15,0 0-473-15</inkml:trace>
  <inkml:trace contextRef="#ctx0" brushRef="#br0" timeOffset="1.27616E6">23033 18084 127 0,'0'0'364'0,"0"0"18"0,0 0-28 15,0 0 4-15,0 0-53 0,0 0-44 0,0 0-49 16,0 0-57-16,0 0-18 0,0 0-36 15,0 0-18-15,0 0-2 0,0 0-7 0,-51-108 4 16,51 99-6-16,0 1-12 0,0-2-14 0,2 1-16 16,7-1 6-16,1-1-6 0,1 2 16 0,7-1-8 15,0 1-13-15,4-1 10 0,0 2-24 0,6 0 27 16,-3 4-1-16,2-1-18 0,-3 4 10 16,2 1-33-16,-5 0 4 0,-3 6 6 0,-2 3-4 15,-1 4 26-15,-4 2-10 0,-2 2 3 16,-5 1-21-16,1 3-9 0,-8-2 16 0,3 5-5 0,-1-2 20 15,-3 0-15-15,-3-1-16 0,-4-2 7 16,2 0-2-16,-1-3 12 0,-2 1 14 0,3-4-7 16,-1-1 5-16,1-2-21 0,2-2-14 15,0-1-1-15,0-2 14 0,5-1 14 0,0-1-11 16,2-1 17-16,0 0-29 0,2-2-2 0,2 0 29 16,4 0-22-16,4 0 22 0,2 0-13 15,-1 0-14-15,1 0 10 0,3 0-16 0,3 0 33 0,-2 2 3 16,-3 1-4-16,3 1-4 0,-5-1-26 15,2 3 0-15,-3 1 3 0,-3-2 20 0,-7-1 4 16,4-2-9-16,-3 4 18 0,-1 0-21 16,3-1 0-16,0 6 20 0,-5-3-23 0,1-3 21 0,0 9-11 15,-1-7-26-15,0 0 12 0,0 8-11 16,0-7 31-16,-4 6 12 16,-2 0-2-16,2-3 1 0,-5 0-36 0,7-5 11 0,-9 7-9 15,4-5 4-15,-7 4 27 0,-1 0-21 0,2-4 14 16,0 0-23-16,-4-1-7 0,3 1 28 15,-4-3-18-15,1 1 23 0,1-3-13 16,-1 2-14-16,-2-3 9 0,2 0-3 16,2-2 17-16,2 0-2 0,-3 0-5 0,4 0-5 15,4 0-23-15,-5-4-9 0,6 2-18 0,-1-1-10 16,-3-6-32-16,9 4-73 16,0-1-84-16,1-9-254 0,1 7-666 0,0 0-415 0</inkml:trace>
  <inkml:trace contextRef="#ctx0" brushRef="#br0" timeOffset="1.27677E6">24024 17840 1263 0,'0'0'168'0,"0"0"33"0,0 0 23 0,0 0 13 15,0 0-34-15,0 0-46 0,0 0-50 16,0 0-21-16,0 0 7 0,0 0 12 0,0 0 10 16,0 0-9-16,0 0-21 0,0 0 8 0,31-30-16 15,-31 30 11-15,0 0-13 0,0 0-36 0,-2 0 7 16,-2 0-24-16,1 1 19 0,-3 3 6 0,-3 0-9 16,2 3-1-16,-2 0-25 0,-4 1 2 0,1 2-1 15,0 2 1-15,-2 2 31 0,-2 1-23 16,1 1 6-16,0 2-21 0,-1 2-18 0,1 0 30 15,0 2-14-15,0 0 21 0,2 0 0 0,1 2-28 16,-1-1 12-16,2 3-7 0,4-2 6 16,1-6 18-16,-2 1-11 0,6-5-1 0,0-1-28 15,0 2 0-15,-3 1-11 0,4 1 20 0,1 0 12 16,0 1-10-16,0-3 11 0,0 3-18 0,0 0-4 16,2 0 16-16,5-2-14 0,-4 2 10 15,6-5 2-15,-1 4-23 0,2-4 30 0,1 1-20 16,0-5 19-16,4 2 13 0,0-7-15 0,-1 2 10 15,3-5-19-15,2 1 8 0,-1-2-4 16,-2 0 8-16,2-6 7 0,1-1-18 0,-2 0 18 16,-2 0-13-16,1-2-9 0,-2-1 28 0,-4 0-22 15,2 0 17-15,-3-2-3 0,-1 1-20 0,-6 5 4 16,0-10-1-16,-2 2 15 0,0-6-1 0,-4-1-4 16,-6 6-6-16,-7 3-6 0,7 4-9 15,4 2-7-15,-8 4 29 0,9 2 17 0,-10-1-15 16,2 1-6-16,0 0-3 0,-2 0 0 0,2 1 0 15,-3 2 0-15,2 2 0 0,-4 1 0 16,5 0-3-16,-3 1-17 0,3-1 0 0,-1 3 23 0,-3-1 12 16,5 1 3-16,3-5-18 0,-3 7-38 15,5-4 6-15,-3 0-43 0,-1 5 14 0,9-6-2 16,-1 0-63-16,-2-1-26 0,5-5-107 0,0 0-164 16,0 0-538-16,0 0-445 15</inkml:trace>
  <inkml:trace contextRef="#ctx0" brushRef="#br0" timeOffset="1.27747E6">24465 17727 121 0,'0'0'401'0,"0"0"-16"0,0 0 8 0,0 0-20 16,0 0-34-16,0 0-42 0,0 0-61 15,0 0-58-15,0 0-43 0,0 0-13 0,0 0-24 0,0 0-8 16,0 0-13-16,0 0-23 0,-87-79-6 0,94 75-8 16,1 1 6-16,2-1 2 0,1 1-2 15,0-1-4-15,5 3-7 0,-2-1 0 0,4 2-4 16,0 0 5-16,1 2-1 0,-3 4-6 0,1 1-1 16,-3 0-2-16,0 0-4 0,2 1 9 0,2 2-10 15,2 2 10-15,-3 3-17 0,4 0-23 16,1 2 28-16,-2 4-24 0,-4 1 26 0,2 1 7 15,-1 2-18-15,-4 0-7 0,-2 3-18 16,-1 0 19-16,-1 0-15 0,-2 0 20 0,-3 1 10 0,-2 0-25 16,-1-1 29-16,-1-1-32 0,0 0 6 15,0 1 31-15,-3-8-33 0,-1 0 29 0,0-6-11 16,1 1-28-16,0 0 44 0,-2 1-36 16,1 0 12-16,-3 1-3 0,0 1-26 0,0-1 30 0,0 1-23 15,-2 1 1-15,-1 1 18 0,0-1-9 16,0 0 16-16,-3 1-23 0,2-1 3 15,-5 1-8-15,5 1-12 0,-2-3 38 16,-3 1-16-16,2-2 15 0,-3-1-2 0,2 0-32 16,-3 0 21-16,-1 0-33 0,0-2 40 0,-1 0 58 0,2 0-27 15,-4-1 36-15,1-2-58 0,0 0-36 16,0 1 10 0,1-3-9-16,-1 2 32 0,1-4-14 0,0 0 6 0,2-1-8 15,1 1 0-15,0-4 16 0,1 2-6 0,2-2 25 0,4 0-14 0,4-2-24 16,1 0 6-16,-3-1-10 0,2 2 30 0,-1-1 3 15,0 0-13-15,7-1 1 0,0 0-35 0,0 0 19 16,0 0-1-16,0 0-4 16,0 0-10-16,0 0-29 0,0 0-22 0,0 0-58 15,0 0-41-15,0 0-118 0,0 0-388 0,0 0-611 0</inkml:trace>
  <inkml:trace contextRef="#ctx0" brushRef="#br0" timeOffset="1.30344E6">24476 2367 732 0,'0'0'104'0,"0"0"17"0,0 0 24 16,0 0-12-16,0 0-2 0,0 0 8 0,0 0-22 0,0 0-24 0,-120-81-19 15,99 76-13-15,-1 2 12 0,1 3 14 0,-2 0-2 16,-3 0-12-16,2 5-14 0,-3 5-20 0,-2 1-14 16,2 4-5-16,-2 3-14 0,-3 2-1 15,0 3-1-15,-1 2 1 0,0 4 4 0,-3 3-1 16,2 3 5-16,-3 2-3 0,3 2 2 0,3 3 0 16,-1 1-5-16,2 3 7 0,0 1-4 0,-2 5 2 15,0 1 3-15,-4 4-7 0,1 0 3 16,-2 2 1-16,3 4-3 15,-2-2 10-15,4-1-3 0,0-2 1 0,1 1-1 0,2-4-8 16,-1 1-1-16,1-1-3 16,0 0 2-16,4 3 3 0,-4 0 5 0,5 3 3 0,-2 3-1 15,-2-2 4-15,5 1-1 0,-1 1-1 16,0-1 0-16,3 2-2 0,-1-1-1 0,3 1 1 16,-1 2-3-16,4 0 1 0,-1 1 0 0,-3-1 2 0,3-1 1 15,1 0-3-15,-1 1 2 0,2-3 2 16,-2 1-1-16,0-1 6 0,4 3-8 0,-1-1-1 0,-1 5 3 15,-1 1-4-15,1 4 5 0,-3-1 1 16,5 2-5-16,-1 1 0 16,-2 0-3-16,2 2-1 0,-2 4 2 0,1 3 0 0,-2 1-1 15,-1 5 3-15,-2-2-4 0,4 1 1 0,-5 4 0 0,2 0-1 16,-4 1 1-16,1 1 0 16,-1 4 0-16,0-2-1 0,-5 0 3 15,-1 0-3-15,-2 1 3 0,-1-2 4 0,-6 1-1 16,2 1 0-16,-4-6-1 0,0-1-6 0,-6-4 1 0,3-4 0 15,-7-5-4-15,1-2 5 16,-4-2-2-16,-6-4 0 0,-2-1 5 16,-4-1-5-16,-4-4-2 0,-3-4 1 0,1-4-7 15,0-5 1-15,0-6 0 0,4-5 0 0,2-6 0 0,-1-6-1 16,2-5-3-16,3-3 1 0,3-8-1 0,2-3 0 0,4-6 1 16,3-5 3-16,8-1-3 0,4-8 3 15,7-4 0-15,6-1-3 0,4-4 4 0,7-1-6 0,-1-1-3 16,6 0 2-16,3-2-5 0,4-2 2 0,1-1 3 15,0 1-1-15,9-1 4 0,1 1 0 16,3 2-4-16,5 0 0 0,3 1-3 0,1 2 1 16,6 1 3-16,2 1 1 0,3 1 2 15,5 4 0-15,1 1 1 0,2 3-2 0,1 5 4 0,1 1-1 16,4 1 1-16,-4 7 2 16,3 3-4-16,-1 4 3 0,1 1 0 15,0 4-1-15,2 2 5 0,-3 4-1 0,5 3-1 0,-1 3 1 16,1 2-5-16,0 4 4 0,-4 5 2 15,4 1 0-15,-1 4 4 0,0 6-1 16,-5-1-1-16,3 0-2 0,-4 2 3 0,-2-1 1 0,-2-1 0 0,-1 2 0 16,-3-4-7-16,1 0 1 0,-5-4 3 15,-5 1 1-15,2-6 6 0,-5-3-8 0,2-3-3 16,-5-6 1-16,-1-1 1 0,-4-5 0 16,1-5 4-16,-4-1 2 0,0-5-5 0,-4-1 1 15,-3-3-2-15,2 0-3 0,-3-3 5 0,1-1 2 16,-3-2 2-16,-2-1 3 0,0 1-2 0,0-2 7 15,0 1 4-15,0-1-1 0,0 0 3 0,0 1-6 0,0-1-8 16,0 0-2-16,0 0-5 0,0 1 3 16,0 0 1-16,0 2-1 0,0-1-1 15,1 1-5-15,-1-1 0 0,1 0-1 0,-1 0 2 0,0-1 1 16,2-1-2-16,-2 1 1 0,0-1-3 16,2 0 1-16,-2 0 4 0,0 0-1 15,0 0 5-15,0 0-6 0,0 0-3 0,0 0 2 0,0 0-4 16,0 0 5-16,0 0-1 0,0 0-3 0,0 0-15 0,0 0-43 15,0-2-112-15,0 0-484 0,0 1-810 16</inkml:trace>
  <inkml:trace contextRef="#ctx0" brushRef="#br0" timeOffset="1.30673E6">8794 18723 0 0,'0'0'0'0,"0"0"0"16,0 0 0-16,0 0 0 0,0 0 0 0,0 0 0 16,0 0 0-16,0 0 0 0,0 0 0 0,0 0 0 15,0 0 0-15,0 0 0 0,-19 3 0 0,15-2 0 16,4-1 0-16,0 0 0 0,0 0 0 0,0 0 0 15,0 0 0-15,0 0 0 0,0 0 0 0,0 0 0 16,0 0 43-16,0 0 23 0,1 2-21 16,4 1 0-16,2-1 52 0,0 1-30 0,-1-2 6 15,2-1-14-15,0 2-31 0,7 0 7 0,-6 1 19 16,10-1 7-16,-2 0-14 0,-1 1 10 16,2-1-35-16,2 0-3 0,8 1 16 0,-4-2-27 15,6 0 19-15,-2 0-14 0,2 0-25 0,2 0 22 16,-1 0-20-16,4-1 22 15,0 1 16-15,-1-1-16 0,3 0 6 0,-3 0-25 0,3 1 8 16,0-1-1 0,-1 0 13-16,2 0 12 0,-3 0-25 0,3 0 14 15,0 0-25-15,-2 0-2 0,2 0 21 0,-1 2-14 16,-2-1 14-16,5-1-8 0,-2 2-17 16,-1 0 4-16,0 1-5 0,4-3 21 0,-1 2 5 0,0 0 3 0,2 1-3 0,-2-1-20 15,1 0 1-15,3 2-5 0,-1-2 15 0,-1-2 16 16,1 1-8-16,-1-1 12 15,4 2-25-15,-2-1 2 0,-1-1 20 0,3 0-5 16,-2 0 14-16,3 0-11 0,-3 0-18 0,4 0 1 0,-3 0 2 16,2-1 22-16,-1-1 12 0,2 1 0 15,-1-1-14-15,1 1-32 0,1 1 11 16,-1 0-13-16,1-1 28 16,-2-1 13-16,3 1-29 0,-1 1 14 0,0 0-28 0,1 0 0 0,-2 0 30 0,1 0-17 15,0 0 25-15,1 0-17 16,-1 0-27-16,0 0 18 0,1 1-15 0,-1 1 33 15,-1 0 16-15,2 0-12 0,-2-1-13 0,1 1-25 0,-2 0 3 16,2-1-4-16,2 1 30 16,-4-1 13-16,0 1-27 0,1-1 30 0,2-1-31 0,-3 2-3 0,1 0 44 15,-1-2-32-15,3 1 22 0,-2 1-22 16,-1-2-25-16,2 0 9 0,0 0-5 0,-1 1 30 16,-1-1 3-16,2 1 0 0,-2 0-10 0,2 0-19 15,-2 2 2-15,1-2-9 0,-2 0 22 16,1 1 9-16,0 0-22 0,-2-1 23 15,1 1-31-15,-1 1 4 0,-1-2 16 16,0 1-14-16,0 0 24 0,-1 1-18 0,0 1-4 0,1-2-4 0,-2 0-9 16,-1-1 26-16,2 2 6 15,-1-1 8-15,1 2-6 0,1-1-41 16,-2 1 15-16,2-2-14 0,1 0 22 0,-1 1 16 16,-1-1-19-16,3 1 9 15,-1-2-17-15,2 2 14 0,-2 0 13 16,2-2-8-16,1 2 7 0,-3 1-8 0,5-1-29 0,-2 0 25 0,-2-1 2 15,2-2 27-15,1 0 8 0,-4 0-16 0,3 1-21 16,1 0-12-16,-2 0 17 0,0 1 0 0,2-4 26 0,-4 2-13 0,3 0-16 16,-2 2 6-16,0-2-17 15,-4 0 18-15,3 0 25 0,-1 0-19 0,-3 0 0 0,-1 0-30 16,1 1-3-16,-3 1 6 0,-3-2 28 0,3 0 16 16,-4 0-8-16,2 0 1 0,-4 0-25 0,-1 0-1 15,-1 0 11-15,-2 0 6 0,-4 0 26 16,-4 0-18-16,6-2-25 0,-11 2 21 15,6-3-28-15,0 2 51 0,-3-1 22 16,0 1-24-16,-6-1 7 0,1 0-26 0,-6 2-19 16,-3 0-10-16,3-1-12 0,1-1-32 0,-4 1-59 0,4 0-48 0,-8 1-128 15,0 0-222-15,0 0 503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49:42.2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1478 2917 0 0,'0'0'0'0,"0"0"0"15,0 0 0-15,0 0 0 0,0 0 207 0,0 0 7 16,0 0-50-16,0 0-51 0,0 0-32 0,0 0-12 16,0 0 3-16,0 0 22 0,-72-121 15 0,72 113 15 15,0 1 10-15,0 1-14 0,0 0-1 16,0 3-9-16,0 0-6 0,0 2-6 0,0 1-22 0,0 0-23 16,0 0-25-16,0 0-18 0,0 0-12 15,0 0-8-15,0 0-11 0,0 0-13 16,0 1-5-16,0 3 16 0,0 0 22 0,1 3 20 0,3 2 10 15,2 0-6-15,0 2-9 0,-1 2-4 0,5-2 1 16,-1 3 3-16,0 1 0 16,2-1 2-16,0 0-4 0,0-1 1 15,5 3 2-15,-3-5 0 0,4 2 1 0,-3 1-2 0,5-2 0 0,-2-1 1 16,2 0 1-16,0-1 1 0,2-2-3 16,3-1 0-16,-1-2 2 15,2-1 2-15,0-1 4 0,3-3 0 0,0 0 2 0,5-3 2 0,-1-3-1 16,3-1-2-16,2-3-3 0,1 1-5 15,-2-2 1-15,5-3-1 0,-1-1-2 0,5-1 3 16,0 0-1-16,2-3-2 0,1 1-2 0,-1-4 0 16,4 1-3-16,-1-1 2 0,-3 1 0 0,-1-1-1 15,-6-1-3-15,0 5-1 0,-6 1-1 16,-1 2-4-16,-8 2 3 0,1-1 1 16,-5 0 3-16,-4 5 5 0,-2-1 1 0,-6 3 4 0,-3 1 2 15,-1 3 9-15,-2-1 1 0,-2 0 0 16,-1 3 0-16,2-1-8 0,-2 1 0 0,0 1 0 15,0 0-9-15,0 0 2 0,0 0-6 0,0 0-7 0,0 0-3 16,0 0-10-16,0 0-7 0,0 0-9 16,-2 0-13-16,2 0-14 0,-1 0-22 15,1 0-29-15,0 0-42 0,-1 0-59 0,-1 1-38 0,1 2-3 16,0 1-53-16,-1 2-113 0,2-2-167 16,0-1 110-16</inkml:trace>
  <inkml:trace contextRef="#ctx0" brushRef="#br0" timeOffset="1367.5395">7523 2365 0 0,'0'0'0'0,"0"0"0"0,0 0 0 0,0 0 0 0,0 0 0 15,0 0 0-15,0 0 52 0,0 0 51 0,0 0-12 16,0 0-4-16,0 0 8 0,0 0 1 0,0 0-8 16,0 0-18-16,-10-9-25 0,10 9-29 15,0 0-18-15,0 0-10 0,0 0-12 0,0 0-7 16,0 0-15-16,0 0-19 0,-1 0-16 0,1 0-32 15,0 0 4-15,-1 0 35 0,1 1 14 0,-3 1-11 16,3 1 16-16,0 0 55 16,0 1 0-16,0-2 0 0</inkml:trace>
  <inkml:trace contextRef="#ctx0" brushRef="#br0" timeOffset="1782.2763">11520 2400 1109 0,'0'0'78'0,"0"0"2"16,0 0-6-16,0 0-59 0,0 0-83 15,0 0-77-15,0 0-8 0,0 0-6 0,0 0-5 0,0 0-38 16,0 0-96-16,0 0 131 0,0 0 167 16,0 0 0-16,31 10 0 0,-27-8 0 0</inkml:trace>
  <inkml:trace contextRef="#ctx0" brushRef="#br0" timeOffset="2319.4266">16709 2687 0 0,'0'0'0'0,"0"0"0"0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52:51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931 13193 0 0,'0'0'577'0,"0"0"-241"0,0 0-43 0,0 0-29 0,0 0-25 16,0 0-36-16,0 0-34 0,0 0-18 15,0 0-27-15,0 0-25 0,0 0-19 0,0 0-26 16,-3-10-15-16,4 9-18 0,0-1-6 0,1 0 3 16,2 1 5-16,0-1 6 0,-2-1-1 0,4 2 0 15,-4-1-8-15,1 1-7 0,1 1-1 0,-2 0-10 16,0 0 0-16,3 0-1 0,-2 0 0 0,4 0 8 15,-2 0-2-15,4 0 2 0,3 0 1 16,1 0 1-16,2 0 3 16,3 0 0-16,-1 0 0 0,6 0-1 0,-2 0 3 15,2 0 0-15,-2 0-1 0,5 0 0 0,-1-2-4 0,2 2 1 16,5 0 6 0,6-1-17-16,-1-2-1 0,3 3-2 0,-5-3-5 0,-8 2 19 15,0 1 1-15,1 0 1 0,-5 0-1 0,5 0 0 0,-4 0-2 0,6 0-1 16,-3-1 1-16,-2 1-4 15,3 0-2-15,-1 0 3 0,-2 0 0 0,4 0 1 16,-1 0-1-16,-3 0-2 0,2 0 0 0,-3 2-1 0,1 0-2 16,-2-2-3-16,-1 0 5 0,0 0 5 15,3 0-1-15,-3 0 2 0,1 0-4 0,1 0-1 16,0 0 3-16,2 0 1 0,0 0 2 0,-1 0-5 0,1 0 0 16,2-2-2-1,-4 1-3-15,5 0 4 0,-1 1-3 0,-1 0-1 16,0 0 3-16,0 0-4 0,-1 0 1 0,3 0 0 0,0 0 1 15,0 0 1-15,2 0 0 0,0 0-2 0,0 0 0 16,0 0-2-16,-1 0 1 0,-2 0-1 0,2 0 2 16,0 0 0-16,-1 0 0 0,3 0 1 0,1 0-1 15,0 0 0-15,0 0 2 0,-1 0 0 16,2-2-1-16,-3 2-2 0,1 0 0 0,-1-1-3 16,2 0 3-16,-2 0 3 0,2 0-3 0,-2 1 3 15,1-1-4-15,1 1 0 0,5-2 1 16,-2 2 0-16,1 0 2 0,0 0-1 0,-2 0-2 15,-1 0 2-15,2 0-2 0,-2 0 1 0,3 0 2 16,-2 0-2-16,1 2 1 0,-2-1-2 0,3 1-1 16,-2-2 0-16,4 0 0 0,-2 0 4 0,-1 0 1 15,2 1 0-15,1-1-1 0,2 1-3 16,-2 1 1-16,2-2 0 0,-1 0 2 16,-3 1 0-16,1-1-1 0,-1 0 0 0,0 0 0 15,1 0 1-15,0 0 1 0,0 0 1 0,-1 0 3 16,2 0-4-16,-4 0-1 0,1 0 0 0,-1 0-1 0,1-1 2 15,-3 1-1-15,6 0 0 0,-6 0-1 16,4 0-1-16,-1 0 2 0,-1 0-3 0,1 0 2 16,0 0 2-16,-4 0-2 0,-1 0 0 0,-1 0-1 15,0 0 0-15,-2 0 0 0,0 0 2 16,0 0 0-16,0 1-2 0,-1-1 1 0,-3 0 1 16,1 0 1-16,-2 0 2 0,0 0-2 0,1 1-1 15,1-1-1-15,-4 0-1 0,4 2 2 16,0-2 0-16,-2 1-2 0,2-1 4 0,-2 0-3 0,-1 0 1 15,3 0-2-15,0 0 1 0,2 0 1 16,-1 2 0-16,3-1 0 0,3-1-2 0,0 1 2 16,-1-1 0-16,4 0 2 15,-3 0 4-15,3 0-4 0,0 0 0 0,-2-1-3 0,4 1-2 16,-5-1 4-16,0 1-1 0,-1 0 2 0,2 0 0 16,-2 0-3-16,-1 0 2 0,1 0-3 0,0 0 3 15,-1 0 2-15,1 0 1 0,1 0 1 0,1 0-4 16,1 1 1-16,1 0-1 0,-2 1 1 0,1-2 3 15,0 1-4-15,-3 0 0 0,0 0-1 16,1 0-3-16,-1 0 4 0,0 1 1 16,0-2 1-16,0 0 5 0,-1 0-6 0,0 0 0 15,0 0 0-15,0 0-3 0,0 0 1 0,-1 0 2 16,-3 0-2-16,2 1-5 16,-1 0 5-16,-1-1-3 0,1 0 3 0,-3 0 5 0,3 0-6 0,-1 1 0 15,0 0-2-15,1-1-3 0,-3 0 6 16,3 1-1-16,-4-1 2 0,2 0 3 15,-1 2-4-15,-2-2-2 0,3 0 2 0,-1 0 0 0,-2 0 2 0,0 0-1 16,0 0 0-16,4 0-7 16,-6 0 4-16,2 0-1 0,-2 0 3 0,1 0 7 0,1 0-8 15,2 0 0-15,-3 0-2 0,-1 0-6 16,0 0 8-16,-4 0-2 0,3 0 1 0,1 0 5 16,-2 1-6-16,1-1-1 0,-5 0 2 0,4 0-3 15,-5 0 3-15,4 1 2 0,-4 0-3 0,5 0-4 16,-5 0 6-16,5-1-4 0,-1 0 4 15,-2 2 6-15,1-2-8 0,-1 0 2 0,-3 1-3 16,4-1-3-16,-4 0 6 0,1 0 0 0,0 1 0 0,-1-1 0 16,0 1-1-16,0-1-1 0,1 0 0 15,1 0 4-15,-1 0-3 16,-1 0 0-16,4 0 0 0,-2 0-7 0,2 0 8 0,-1 0-3 0,4 0 3 16,-3 0 8-16,0 0-11 0,2 0 2 15,-4 0-3-15,3 0-7 0,0 1 11 16,-2 1 0-16,4-1-2 0,-1 0 3 0,2 0-3 15,1-1-3-15,-3 0 4 0,2 0 3 0,1 0-4 0,-2 0 3 16,2 2-4-16,0-2-8 0,0 0 10 16,0 0-2-16,1 0 3 0,-1 0 10 15,2 0-13-15,2 0 1 0,-2 0-1 0,4 0-4 0,-4 0 5 16,0 0 1-16,4 0 2 0,-4 0 0 0,4 1-3 16,-4-1-1-16,6 0 1 0,-2 0 5 15,-1 0-5-15,3 0 2 0,1 0-3 0,-1 0-8 0,1 0 9 16,1 0 0-1,0 0 1-15,1 0 8 0,0 0-9 0,4 0 0 0,-3-1-1 16,0 1 0-16,4-2 2 0,2 1 0 0,1 0 1 16,1 1-5-16,2-1 2 0,-1-2 0 0,2 2 1 15,2 0 1-15,-3-2-1 0,6 2 2 0,0 0-4 16,-2 0-5-16,2 0 7 0,0 0-1 0,3 1 4 16,-1-2 6-16,1 1-9 0,4 0-1 15,-2 0 0-15,3 0-6 0,-3 1 9 0,6-1 0 16,-3 1-1-16,-1-2-1 0,4 1 0 15,-2-1-1-15,-3 1 1 0,-1-2 3 0,3 2-4 0,-4 1 2 16,2-1-1-16,-1-1-7 0,-1 2 9 16,-1-3-2-16,-1 2 2 0,-1 0 6 15,-1-2-8-15,-2 2 0 0,-1-1-1 0,-3-1 0 16,2 2 2-16,-4-1 1 0,-2 0-1 0,-1-1-3 16,-2 1 3-16,-2-1-3 0,2 1 4 0,-3-1 5 15,-1 2-6-15,-1 0 2 0,-3 0-3 0,-2-1-6 16,-4 1 8-16,-4 1 0 0,-2-1 2 0,-5 0 2 15,-2 1-5-15,-5-1 1 0,-1 1 0 0,-3 0 2 16,1 0-1-16,-1 0 3 0,0 0-2 16,0 0-6-16,0 0 6 0,0 0-4 0,0 0 1 15,0 0 12-15,0 0-10 0,0 0 0 0,0 0-1 16,0 0-10-16,0 0 10 0,0 0 1 0,0 0 0 16,0 0 5-16,0 0-7 0,0 0-1 15,0 0 0-15,0 0-2 0,0 0 2 0,0 0 1 16,0 0-1-16,0 0-5 0,0 0 2 15,-1 0-4-15,1 0-3 0,-1 0-2 0,-3 0-12 16,2 0-5-16,-6 1-16 0,-1 5-29 0,-4-1-28 16,-2 2-77-16,-4 1-188 0,4-2-712 0,3-3-632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54:45.9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1368 14704 0 0,'0'0'0'0,"0"0"0"16,0 0 0-16,0 0 252 0,0 0 0 15,0 0-10-15,0 0-28 0,0 0 12 0,0 0-22 16,0 0-28-16,0 0-20 0,0 0-46 0,7-50-21 16,-5 47-2-16,-2 0-21 0,2 2 15 0,0-1-9 15,0 0 6-15,-1 0-14 0,-1 2-22 0,0 0-10 16,0 0-39-16,0 0 3 0,0 0-32 16,0 0-6-16,2 0 18 0,4 2 14 15,0-1 20-15,7 0 20 0,2 2-9 0,3 0-7 16,3 1 0-16,1-1 9 0,1 0-10 0,4 0 5 15,2-1 1-15,-1 1-10 0,4-1 13 0,-1-2 2 16,3 1-5-16,-1-1 10 0,4 0-5 0,2 0-3 16,-1 0 0-16,-1 0-3 0,3 0 1 15,0-3 1-15,0 0 3 0,0 1 0 0,-1 0 4 16,1-2-3-16,1 2-3 0,-1 0 4 0,1-1-10 16,-2 2-2-16,1-1 2 0,0 2-7 0,4-1 9 15,-3-1-3-15,3 1-4 0,-2 0 3 16,0-1-9-16,0 2 1 0,-5 0-3 0,1 0-1 15,-3 0 1-15,2 0-2 0,-4 2 3 0,4-1 1 16,0 0 0-16,-1 1 0 0,3-1 0 16,1-1 3-16,-1 0-4 0,-1 0 1 0,3 0 2 0,-4 0-9 15,1 0 6-15,1 0 1 16,0 0 0-16,2 0 6 0,3 0-4 0,-1 0 2 16,2-3-3-16,2 3-2 0,-1-2 0 0,1 0 1 0,-1 0 4 15,2 0-1-15,0 1 2 0,0-2-4 16,-1 2-1-16,1 0 3 0,2-1-4 0,-2 0 4 0,3 1 1 15,-1 1-3-15,3 0 2 0,-4-1-5 0,-3 1 1 16,2 0 3-16,-5 0-3 16,1 0 2-16,-2 0-2 0,-2 0 1 0,1 0 2 0,0 0-2 15,0 1 3-15,-1-1-5 0,1 1 2 0,-2 2-3 16,0-2 0-16,1 1 2 16,3-1-1-16,-3 2 2 0,2-1 0 0,-1 2-5 0,-2-2 4 15,2 0-3-15,1-1 3 0,0-1 3 16,0 3-5-16,-1 0 7 0,0-2-4 0,0 1 0 0,2-1 0 15,0 0-1-15,-3-1 1 0,-1 2 0 0,1-1 0 16,1 0-2-16,0 0-1 0,5 0 4 16,-3 0-1-16,-1 2 0 0,3-2 0 15,-1 1-5-15,0-1 3 0,2 1-1 0,-1-2 2 16,2 0 2-16,1 0-2 0,0 0 1 0,1 0-2 0,0 0 1 16,2 0-2-16,0 0 1 0,-1 0 2 15,3 0-1-15,0 0 1 0,3-2-2 0,-3 1 0 16,2 0 3-16,-1-1-3 0,0 1 4 0,-2-2-2 15,3 2-4-15,-1-1 4 0,-2-1-3 16,0 1 3-16,2 0 2 0,1-1-1 0,-4 1 2 16,3 0-3-16,2 1 0 0,-3-1-1 15,-2 0 1-15,1 0 2 0,-1 0 0 0,-1 0 0 0,2-2-3 16,-2 2-3-16,0 0 4 16,0 0-4-16,1 0 5 0,-2 1 0 0,2-2-3 15,1 1 3-15,-1-1-5 0,0 1 3 0,-2-1 0 16,1 0-2-16,-4 2 2 0,2-2-4 0,-3 1 3 15,1 0-2-15,-4-1 0 0,0 1 3 16,-2 0-5-16,-1-2 4 0,2 2-1 0,-2-1-2 0,0 0 7 16,2 0-7-16,-4 1 4 0,3-1-1 15,-2 1-7-15,1 1 7 0,-5-3-4 0,2 2 2 0,-3-1 3 16,2 0-3-16,-2 1 2 0,-3-1-3 16,0 1 2-16,-3-1-3 0,2 3 2 0,0-3 2 0,0 1-4 15,-4 0 4-15,1-2-1 0,-3 3-2 16,3-2 2-16,-4 1-1 0,-1 1 2 15,1 0-2-15,0-1 0 0,1 1 0 16,0 0-1-16,-1-1 2 0,-1 0-1 0,-1 0 0 0,1 1 0 0,0 1-2 16,0-2 5-16,0 2-2 15,3 0-1-15,-2-1 2 0,0 1-5 0,0-1 2 0,-1 0 0 16,1-1 0-16,-1 1 4 16,0 0-1-16,-2 1-1 0,-1 0-1 0,2 0-2 0,-1 0 2 15,2 0-2-15,-1 0 4 0,-1 0-4 0,1 0 3 16,-1 0 0-16,1 0-3 0,1 0 4 0,-1 0-3 15,1 0 1-15,1 1 1 0,0 0-2 0,4 1 2 16,-2-2-2-16,5 0 0 0,-1 0 3 16,0 0-2-16,-1 1 0 15,3 0 0-15,-1 0 0 0,2-1 1 0,-1 0-1 0,0 0 1 0,0 0-1 16,0 0 0-16,0 0 0 0,-2 0 0 0,-1 0 2 16,3 0-1-1,1 0-1-15,-1 0 1 0,1 0-3 0,-1-1 1 0,-1-1 0 0,-3-1 0 16,1 1 3-16,0 1-2 0,-3-1 2 15,-1 1-1-15,0 0-3 0,0 0 2 0,-2-1 0 0,-3-1 0 16,-2 2 1-16,-2-1 0 16,-5 1 1-16,-2-2-1 0,-2 2 7 0,-3 0 1 0,-1 1 4 15,-1-1 1-15,0 1-5 0,0-1 1 16,0-2-6-16,0 2-2 0,0-1 3 0,-1-1-5 0,-1 2 1 16,-1 0-4-16,1 0-2 0,-2 0 1 15,-2 0-3-15,0 0 2 0,-3 0-17 0,-3 1-25 16,-4 0-48-16,-3 6-95 0,-4 2-235 15,2 1-706-15,6-4-446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42:02.2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1878 2662 488 0,'0'0'236'0,"0"0"-23"0,0 0 50 16,0 0 29-16,0 0 16 0,0 0-20 16,0 0-61-16,0 0-56 0,0 0-37 0,0 0-33 15,0 0-23-15,0 0-11 0,-56-24-13 16,56 24-7-16,0 0-5 0,0 0-8 0,0 0-4 0,0 0-5 16,0 0-1-16,0 0-5 0,0 0-2 15,0 0 1-15,0 0-5 0,0 0 2 0,0 0-2 16,0 0-6-16,0 0 3 0,0 0-6 15,0 0-2-15,0 1 1 0,1-1-8 0,1 1 7 16,4-1-1-16,4 1 3 0,3 1 13 0,7-2 12 16,7 1 11-16,5-1 5 15,5 0-3-15,3 0-11 16,6 1-5-16,0-3-2 0,5-2-6 0,2-1 2 0,2 1-2 0,5-3-3 0,1 0 4 16,1 0-8-16,1-1 1 15,-4 1 0-15,0 0-5 0,-6-2 0 0,-2 2-3 0,-5-1 1 0,-2 0 0 16,-5 1 0-16,-1-1 1 15,-4 2-3-15,-3 0 1 16,-4 2-1-16,-3-2 2 0,-5 2 4 0,-1-1-3 0,-6 2 3 0,-2 0-5 16,-5 0-1-16,-2 3 5 0,-2-1-1 0,-1 1 4 15,0 0-1-15,0 0 0 0,0 0-1 16,0 0-2-16,0 0 2 0,0 0-4 0,0 0-1 0,0 0-1 16,0 0-2-16,-1 0-4 0,1 0-13 0,-2 0-15 15,1 0-27-15,-2 1-46 0,0 4-33 0,-7 0-86 16,0 4-217-16,1-2-615 15,0-2-613-15</inkml:trace>
  <inkml:trace contextRef="#ctx0" brushRef="#br0" timeOffset="407.5271">2421 2681 2653 0,'0'0'72'0,"0"0"-16"0,0 0 11 0,0 0 20 0,0 0 12 0,0 0 10 0,0 0-18 0,0 0-32 15,0 0-23-15,0 0-20 0,0 0-8 0,0 0-5 0,0 0-2 16,0 0-1-16,-11 6-1 0,12-1 11 0,3 6 8 16,2 6 9-16,0 4 2 0,0 1-4 15,2 4-6-15,-5-1-3 0,4 5 4 0,-3 2-3 0,1 6 1 16,-1 5 3-16,2 5-3 15,0 3 3 1,0 2-1-16,-1 1-1 0,1-3 0 16,-2 1-4-16,1-2-2 0,0-3-1 0,0-3-1 0,-2-2-3 15,0-4-1 1,0-3-5-16,0-4-6 16,-2-4 6-16,-1-3 1 0,0-1 2 0,1-4 8 0,-1-1-6 0,0 0 0 0,2-4 1 15,-2-1-8-15,0-4 5 0,0-2 1 0,0-2-2 0,0-1-1 16,0-3-1-16,0 0-1 0,0 0 0 0,0-1 6 0,2 0-3 0,-2 0 0 0,0 0-2 15,1-1-6-15,-1 0-1 16,0-2-12-16,2 0-27 0,0-7-44 0,6 0-65 0,0-7-149 0,-1 3-602 0,-2 4-755 16</inkml:trace>
  <inkml:trace contextRef="#ctx0" brushRef="#br0" timeOffset="850.0971">3248 2742 2614 0,'0'0'34'0,"0"0"12"0,0 0 22 0,0 0 34 0,0 0 33 0,0 0 13 0,0 0-15 16,0 0-32-16,0 0-35 0,0 0-23 0,0 0-19 15,0 0-5-15,0 0-4 0,18-61-6 0,-18 64-5 16,0 1-10-16,0 4 8 0,0 8 7 0,3 4 10 16,1 7 5-16,-1 3-7 0,6 2-7 15,-4 5-4-15,0 1 7 0,0 5 4 0,-1 5 5 16,-1 2 3 0,0 2-8-16,2 0-5 0,-3-1-4 0,4-2-6 15,-3-2 7-15,2-1 3 0,0-2 1 0,1-3-1 16,0-4-4-16,-2-2-3 0,2-3 1 15,-3-4 2-15,0 1 0 0,-1-5-2 16,0-1-1-16,0-4-1 0,-1-3-1 16,-1-1 3-16,0-2 0 0,3-3-1 0,-3-3-1 0,0-1 0 15,0-2 0-15,0-3 1 0,0-1 1 0,0 0 5 0,0 0-1 0,0 0-1 0,0 0-4 16,0 0-14-16,0-4-15 0,0-3-26 16,-6-4-30-16,4-4-37 0,-3-2-58 0,1-3-103 15,-2 4-412-15,3 5-590 0</inkml:trace>
  <inkml:trace contextRef="#ctx0" brushRef="#br0" timeOffset="1374.1053">3150 2698 2263 0,'0'0'106'0,"0"0"32"0,0 0 13 16,0 0 5-16,0 0-11 0,0 0-11 0,0 0-16 0,0 0-28 0,0 0-38 0,0 0-26 15,0 0-17-15,0 0-11 0,0 0 4 0,0 0 0 0,-8-38 4 16,30 44 6-16,9-2 1 16,4 4-2-16,3 2-3 0,7 3-2 0,0 2 3 15,5 2 1-15,1 1 5 0,2 5 0 0,-1-1-4 16,-2 1-1-16,1 2-2 15,-3 0 1-15,-3 4 2 0,-2-3 0 0,-5 1 1 16,-2 0-7-16,-5 0-1 0,-3 0 0 16,-7-2 1-16,-2-1 2 0,-7 0 4 15,-3-2 1-15,-5 2 1 0,-4 3 5 0,0-1 1 16,-10 4 5-16,-6-2-1 0,-4 2-2 0,-4-2 0 16,-4 2-4-16,-5-2-4 0,-3 2-2 0,-2-3 0 0,-4-1-2 0,-1-3 2 15,-2 0-3-15,-1-2-2 0,-1 0 0 0,5 0-2 16,-4-2 1-1,2-2-1-15,2 1-1 0,1-1-1 0,2-1-2 0,-2-2 1 16,3 0 1-16,1-1 0 0,0-2 2 16,4-2 0-16,0-2 2 0,5 0-2 0,0 0 0 0,5-1 0 15,0-1-2-15,6-3 4 0,-2 2-2 0,4-2 1 0,1 1 1 16,4-1 0-16,0-1-1 0,0-1 0 16,6 0-1-16,-2 0-1 0,6 0-1 15,-1 0-2-15,1 0-3 0,0 0 2 0,0 0-2 0,0 0-8 16,0 0-14-16,0-3-37 0,4-2-52 0,5-2-96 15,6-6-327-15,-2 2-691 0,-2 4-521 0</inkml:trace>
  <inkml:trace contextRef="#ctx0" brushRef="#br0" timeOffset="2046.3058">5086 2548 1708 0,'0'0'222'0,"0"0"-15"0,0 0 25 0,0 0-7 0,0 0-35 0,-132-62-33 0,122 56-29 0,2 2-15 0,5 1-11 0,0 1-17 0,3 0-25 0,0 2-28 16,0 0-16-16,0 0-9 0,0 0-4 16,0 0-1-16,1 0-4 0,3 2-3 0,7 2 5 15,7 2 2-15,10 4 5 0,10 1 7 0,10 3-1 16,13 0 5-16,10 1 0 0,10 0-2 0,8 1 0 15,4 1-1-15,-2-2-3 16,2 3-1-16,-3-4-2 0,0 1-7 16,-8 1 2-16,0 0-1 0,-3-1-2 0,-4 2 0 0,-5 0 2 0,-7-3-2 15,-5 4-1-15,-8-4 0 0,-11 2 0 16,-8-6 2-16,-8-1-1 16,-9-2 1-16,-7-3 1 0,-1 0 0 0,-6-1 7 0,0 1 8 0,-8 0 7 15,-4 3 7-15,-13 2-3 0,-8 3-2 0,-8 1-6 16,-10 1-4-16,-8-2-3 15,-3 2-4-15,-1-1-4 0,-4 1-3 0,2 2 0 0,0 1-2 0,0 3-1 16,-2 0 3-16,1 0-1 0,1 0 0 16,1-1 3-16,0 1-4 0,-1 0 1 0,-2 1-1 15,-4-2 1-15,1 2 1 16,0-1 0-16,2 2-1 0,-3-2-3 0,4 1 2 0,-2 0 2 0,3 0 0 16,-1 0 6-16,1-2-6 0,1 2-1 15,3-2 0-15,6 0-6 16,5-4 5-16,6-1 0 0,9-3-1 0,9-2 8 15,7 0-8-15,5-4-1 0,6 0-2 0,4-3-8 0,4 0 6 16,1-2-2-16,0 0-6 0,0 0-10 0,2 0-15 16,4 1-19-16,6 0-42 15,8-1-74-15,7-1-179 0,-2-4-688 0,-8 0-700 0</inkml:trace>
  <inkml:trace contextRef="#ctx0" brushRef="#br0" timeOffset="2458.1864">6719 3146 3051 0,'0'0'85'0,"0"0"-13"0,0 0-7 0,0 0 9 0,0 0-3 0,0 0-6 0,0 0-6 0,0 0-14 0,-129 13-10 15,104-3-4-15,0-1-14 0,1 2 2 0,-6 3-2 16,-2 0-3-16,-3 3 3 0,-2 0-4 15,-3 3 0-15,-8 2 2 0,-3 3-3 0,-8 0 1 16,-4 0-1-16,-5 1-1 0,0 1-3 0,-2-2 3 16,-1 4-1-16,-1-3 2 15,1 0 7-15,1 0-4 0,1-1 2 16,-4 1-3-16,0-2-8 0,-2 1 7 16,3-2-6-16,1 1 6 0,0-5 0 0,8 0-5 15,3-1 0-15,5-2-3 0,9-3 0 0,6-2 0 0,10-2 0 16,10-3-4-16,9-3 1 0,4-1-1 0,5-1 0 15,2-1-2-15,0 0 6 0,0 0-5 0,0 0 1 0,0 0-1 16,0 0-7-16,0 0 4 0,1 0-1 0,0-1 2 16,-1-1 0-16,2 2-2 0,-2 0-1 0,0 0 1 15,1-1-3-15,-1 1-4 0,0 0-10 16,1-1-7-16,-1 1-17 0,2-1-21 0,0 0-20 16,7-2-27-16,3 0-65 0,6-3-184 15,-1 0-754-15,-4 2-623 0</inkml:trace>
  <inkml:trace contextRef="#ctx0" brushRef="#br0" timeOffset="3144.8247">7330 2171 2604 0,'0'0'63'0,"0"0"16"16,0 0 28-16,0 0 21 0,0 0 11 0,0 0-4 0,0 0-16 15,0 0-27-15,0 0-30 0,0 0-32 0,0 0-23 16,0 0-14-16,0 0-12 0,0 0 11 15,0 0 11-15,-34-12 5 0,34 49 11 16,0 5-12-16,-2 7-5 0,4 5 4 0,-5 4-2 0,2 3 9 16,1 3 1-16,0-3-2 0,1-3 4 15,8-8-5-15,4-5-3 16,4-7-1-16,3-5-4 16,2-5 3-16,6-5 1 0,2-5 5 15,2-2-1-15,6-7 2 0,-4-6 2 0,4-3-4 16,-3-1 9-16,3-9-6 0,0-5 1 0,-3-5 3 0,2-4-7 0,-5-5 4 0,-1-2-3 15,-3-4-2-15,-3-3 5 0,0-2-6 16,-4 0 1-16,-2-2-1 0,-6 4 2 0,-2 2-2 0,-2 2-1 16,-5 6 1-16,1 2-3 0,-5 7 9 0,-1 4 5 15,1 3 2-15,0 5 11 0,0 1-9 16,0 5-4-16,0 0-1 0,0 1-17 0,0 0-2 0,0 0 0 0,-1 0 0 16,1 1 0-16,0 2 0 0,0-2 0 15,-3 6-3-15,3 1-10 0,-2 10 2 0,1 11 5 16,-1 9 6-16,-4 11-2 0,2 6 5 15,-4 9 1-15,0 6-2 0,-3 10 9 0,-3 6-6 16,-3 6 0-16,2 4 0 0,-4-3-5 0,2-2 0 16,5-12 0-16,1-9 0 0,2-10 0 15,0-7 0-15,4-6 0 0,-1-6 0 0,4-6 0 16,1-7 0-16,0-7 0 0,1-7 0 0,0-5 0 16,0-4 0-16,0-2 0 0,0-2 0 0,0-1 0 0,0 0 0 15,0 0 0-15,0 0-7 16,0 0-20-16,0-1-24 15,1-4-44-15,1-1-68 0,-1-3-192 16,0 2-812-16,0 1-640 0</inkml:trace>
  <inkml:trace contextRef="#ctx0" brushRef="#br0" timeOffset="3899.5333">2181 5123 1508 0,'0'0'231'0,"0"0"-19"0,0 0 53 0,0 0-1 0,-122-24-28 0,109 22-41 16,4-1-34-16,2 2-26 0,4 1-31 0,3 0-29 16,0 0-28-16,0 0-25 0,0 0-12 0,0 0-5 15,0 0-3-15,6 0-3 0,2 0 17 16,9 0 23-16,13 0 9 0,10 1 12 0,11-1-10 15,12-2-13-15,10-5-2 0,6-2-7 0,4-1-2 16,3-3-7-16,-3 0-4 16,-1 0 1-16,-3 0-6 0,-3 1-2 0,-4-2 0 0,-5 4-6 15,-5-1 3-15,-2 1 0 0,-8 2-4 16,-4 0 1-16,-6 1 0 16,-8 2 1-16,-4-1 3 0,-9 3-1 0,-4 0-1 0,-8 2-2 15,-1-1 1-15,-7 2-4 0,-1 0 3 0,0 0-1 16,0 0-5-16,-1 0-4 0,-6 0-13 0,-1 6-6 0,-4 1-21 15,-8 3-32-15,-3 3-45 0,-6 0-88 0,-4 1-153 16,6-5-612-16,11-2-713 0</inkml:trace>
  <inkml:trace contextRef="#ctx0" brushRef="#br0" timeOffset="4134.6651">2802 4976 2959 0,'0'0'32'0,"0"0"3"0,0 0 5 0,0 0-3 0,0 0-12 0,0 0-6 0,0 0-6 0,0 0 7 0,0 0 29 16,0 0 27-16,0 0 12 0,0 0-8 0,41 147-29 16,-25-100-26-16,-3 4-2 0,2 6 1 0,-2 7 0 15,1 5 2-15,-5 4-5 0,-1 1-1 16,-1 2-1-16,-3 0-4 16,0-1-2-16,-1-3 3 0,-2-5-7 0,1-5 1 0,-2-7 1 15,0-10-10-15,0-6 7 0,0-9-3 0,2-4-2 16,-2-7-5-16,0-3-22 0,0-4-46 0,-2-2-92 15,2-6-238-15,0-2-748 16,0-2-598-16</inkml:trace>
  <inkml:trace contextRef="#ctx0" brushRef="#br0" timeOffset="4423.7176">3777 5114 3397 0,'0'0'80'0,"0"0"-7"0,0 0-14 0,0 0-16 0,0 0-10 0,0 0-7 16,0 0-9-16,0 0-6 0,0 0-13 16,0 0 3-16,0 0 3 0,0 0 4 0,0 0 5 15,16 124-3-15,-8-80-4 0,0 3-2 16,-2 3 4-16,1 3 1 0,-3 4 3 16,2 2 3-16,-1 0-6 0,-2 0-3 31,0-3 0-31,1-3-6 0,-3-6 3 15,0-3 0-15,1-8 1 0,-2 0 2 0,0-4 2 0,-4-5 0 0,0-2-1 0,-2-5-1 0,0-5-8 0,-1-5-6 0,1-2-11 16,1-2-22-16,-3-3-19 0,1-2-20 0,1-1-51 16,0-2-107-1,2-3-388-15,0 0-752 0</inkml:trace>
  <inkml:trace contextRef="#ctx0" brushRef="#br0" timeOffset="4854.1723">3520 5063 2681 0,'0'0'115'0,"0"0"3"16,0 0 18-16,0 0-12 0,0 0-30 0,0 0-40 15,0 0-36-15,0 0-12 0,0 0-1 16,0 0 9-16,0 0 2 0,0 0-1 0,154 14-2 16,-95 8-6-16,6 4 2 0,5 3 2 0,0 4 0 15,1 4-3-15,-3 2 1 16,-2-2-3-16,-3 1-4 0,-2 1 2 15,-2-3 0-15,-4 1-1 16,-5 1 1-16,-5-3-1 0,-6 0 1 0,-6 0 2 0,-11-5-5 0,-3-1 3 0,-8-4 2 16,-3-2 5-16,-7 0 13 0,-5 0 4 15,-11-1 3-15,-6-1 1 0,-6 1-3 16,-8 1-2-16,-6-3-3 0,-10 1-4 0,1-2-4 0,-6 0-1 0,0 0-3 16,3-1-1-16,1 2-2 0,2-4-1 0,1 3-3 15,5-3 1-15,0-2 0 0,6 0 0 16,2-3 0-16,6-1 0 0,2-2 2 15,7-1 1-15,0 1 0 0,5-2 0 0,3-1-2 0,3-2 1 0,2 0 0 16,3-2 0-16,3-1-2 0,0 0-1 16,2 0-2-16,0 0-2 0,0 0 2 0,0 0-3 15,0 0 2-15,0 0-2 0,0 0-2 0,0 0-5 16,0 0-14-16,0-1-22 0,1-2-36 16,0 1-54-16,2 0-76 0,4-4-173 0,0 1-713 15,-3 1-613 1</inkml:trace>
  <inkml:trace contextRef="#ctx0" brushRef="#br0" timeOffset="5370.5264">5633 4930 2889 0,'0'0'48'16,"0"0"20"-16,-130-25 22 0,85 19 6 0,9 0 16 16,6 0-6-16,8 1-13 0,4 0-5 0,6 1-20 15,7 3-15-15,2 1-14 0,2 0-18 16,1 0-14-16,0 0-9 0,1 0-5 0,7 0-2 0,7 1 5 16,8 7 3-1,15 0 4-15,10 3 5 0,14 3-2 0,13-1 0 0,4 2 3 0,8 2-3 16,0-1 1-16,0 0-1 0,2 0-1 15,-1 0 0-15,-2 0-2 0,0 2 0 16,0 0 0-16,-4 0-2 0,-4-1-1 0,-5 2 0 16,-8-1 0-16,-6-1 0 0,-10 1 0 0,-10-3 1 0,-11 1-2 15,-10-4 2-15,-6 0 0 0,-9 0 1 0,-3-1 4 16,-11 3-1-16,-11 2 8 16,-7-1 0-16,-9 1 0 0,-11 0 0 0,-9 0-2 15,-5 1-1-15,-8-2-3 16,-1 3 1-16,-4-1-5 0,-3 0 1 0,-2 1-1 15,1 1 0-15,-1 0-1 0,5 3 1 0,1-2-3 0,7 2 1 16,3-1-2-16,5-2-1 0,7-3 3 16,6-1 2-16,5-1 1 0,8-1-1 0,1-3-2 0,6-1-2 0,4-2 1 15,4 0 0-15,6-3 2 0,4-1-5 0,5-1 3 16,2-2 0-16,2 0-4 0,0 0 7 0,0 0-8 16,0 0-9-16,0 0-17 15,4 0-22-15,3 0-30 0,7 0-67 0,7 0-147 0,-6 0-696 16,-3-3-770-1</inkml:trace>
  <inkml:trace contextRef="#ctx0" brushRef="#br0" timeOffset="5652.7523">6973 5529 3020 0,'0'0'133'0,"0"0"-25"0,0 0-11 16,0 0-1-16,0 0-16 0,-124 5-6 15,98 4-11-15,-5 1-11 0,-4 3-5 16,-1 2-11-16,-3 3-9 0,-2 3-6 0,-1 0-2 16,-5 2-2-16,1 2-1 0,-10 6 3 0,-2 4-6 15,-10 4-3 1,-9 3-3-16,-2 6-5 0,-2-1 3 0,-3 0 1 16,5-4-3-16,3-4 8 0,1-3-9 0,8-5-3 0,5-4 4 0,3-2-11 0,12-1 10 15,4-5-1-15,9-3 0 16,10-7 5-1,7-2-4-15,8-3 0 0,2-3 1 16,6-1-2-16,1 0-2 0,0 0-2 0,0 0-6 0,8-5-15 0,3-4-5 0,11-5-30 16,9-8-54-16,9-5-110 0,-7 5-613 0,-8 6-963 15</inkml:trace>
  <inkml:trace contextRef="#ctx0" brushRef="#br0" timeOffset="6114.2756">8121 4439 2984 0,'0'0'176'0,"0"0"-75"0,0 0-5 0,0 0-13 0,0 0-5 0,0 0-13 0,0 0-15 0,0 0-7 16,0 0-8-16,-141-78-9 0,108 91-2 15,-4 5-6-15,-5 8-6 0,-1 8-2 0,-4 3-3 16,-4 6 2-16,-2 6 0 0,-6 6 3 15,-1 5 1-15,0 8-2 0,-1 10-1 0,7 4-5 16,2 5-8-16,5 4 5 0,7 0-1 16,10-2 1-16,9-7 9 0,12-8-9 0,9-10-1 0,5-7 1 15,11-7-2-15,10-6 5 0,5-6-1 16,3-6 0-16,11-5 2 0,2-5-3 16,8-6 3-16,-2-10 1 15,1-6 1-15,1-2-3 0,-5-10 1 0,-4-6 0 0,0-3-6 0,-9-4 9 16,-2-3-3-16,-5-1 3 15,-9-2 4-15,-2 1-4 0,-7-4 1 0,-6 2 0 0,-3-3-2 0,-3 1 0 0,-9-1-1 16,-6 2-4-16,-6-1-5 16,-2 4 2-16,-10 1 1 0,-4 2-1 0,-7 5 5 0,-7 3-5 15,-5 6-3-15,-5 5 1 0,-2 3-6 0,-2 5 5 16,-3 0-2-16,3 9 1 0,4 3 3 16,6 1-8-16,14 2-12 0,9-1-29 0,5 2-48 15,9 3-77-15,4 3-155 0,4-6-790 0,5-3-656 16</inkml:trace>
  <inkml:trace contextRef="#ctx0" brushRef="#br0">1809 1519 2902 0,'0'0'9'0,"0"0"-3"0,0 0 8 0,0 0 4 0,0 0 7 0,0 0 12 16,0 0-10-16,0 0-3 0,0 0-15 0,0 0-23 0,0 0-4 0,-86-43-18 0,89 43 5 0,3 4 16 0,5 1 11 0</inkml:trace>
  <inkml:trace contextRef="#ctx0" brushRef="#br0">614 1437 3117 0,'0'0'-20'0,"0"0"-58"0,0 0 1 0,0 0 1 0,0 0 37 0,0 0 52 0,0 0 4 0,0 0 17 0,0 0 0 0,64 138 2 0,-46-78 0 16,-5 11-6-16,0 11-2 0,-3 12-6 0,-6 11-1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52:55.0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2519 8344 2573 0,'0'0'85'0,"0"0"-5"0,0 0 30 0,0 0 5 0,0 0-5 15,0 0-3-15,0 0-10 0,0 0-6 0,0 0-4 16,0 0-15-16,0 0-15 0,0 0-21 16,-111-59-17-16,112 59-12 0,3 0-12 0,6 0 1 15,4 0 0-15,11 0 11 0,10 0 8 0,8 0 0 16,8 0 1-16,8-1-5 0,8-5 2 0,13-3 4 16,7-4 0-16,11-1 4 15,9-2-4-15,6 0-2 0,2 0 1 0,5-1-6 0,-5-1 1 16,-1 1-2-16,-2 1 1 15,-3 3-1-15,-4-1-1 0,-6 1-3 0,-10 2-3 0,-8 2 2 0,-8 2-1 16,-15 2 1-16,-8 2-1 0,-10 3-3 16,-13-2 2-16,-8 1 1 0,-9 0-1 0,-4 0 3 15,-5 1 2-15,-1 0-1 0,0 0 1 0,-5 0-2 16,-2 1-1-16,-6 3-1 0,-8 2-2 16,-6 2-3-16,-3 1-7 15,-5 2-10-15,0-1-18 0,-1 2-24 0,1 1-38 0,-2 0-66 0,2 1-131 16,8-3-436-16,9-4-965 0</inkml:trace>
  <inkml:trace contextRef="#ctx0" brushRef="#br0" timeOffset="256.1395">3451 8188 3249 0,'0'0'17'0,"0"0"-12"0,0 0 1 0,0 0-1 0,0 0 5 0,0 0 16 0,0 0 6 15,0 0 8-15,0 0 2 0,0 0-6 0,0 0-1 16,0 0-3-16,37 149-2 0,-32-111-7 0,1 4-6 16,-3 5-4-16,-2 1-1 0,0 3 2 15,-1-1-7-15,0 1-2 0,2-4-1 0,-6-1-5 16,2-3 7-16,0-3 3 16,-3-1 0-16,3-3 3 0,-1-3-3 0,1-2-4 15,0-2-1-15,0-4 0 0,2 0 0 0,0-2-11 0,1-4-25 0,3-2-49 16,2-1-100-1,5-2-225-15,-3-4-691 0,-1-4-608 0</inkml:trace>
  <inkml:trace contextRef="#ctx0" brushRef="#br0" timeOffset="974.5431">4289 8515 3088 0,'0'0'84'0,"0"0"-7"15,0 0 3-15,0 0-12 0,0 0-12 0,0 0-11 16,0 0-21-16,0 0-13 0,0 0-8 16,0 0-1-16,0 0 2 0,0 0 4 0,0 0 5 0,15 89-6 15,-7-53-3-15,-1 4-2 16,0 4-2-16,3 2 8 16,-2 3 4-16,-2 1 1 0,-2 3-2 0,3-5-3 0,-3-1-3 0,1-6-5 0,-2-6 4 15,-1-6 2-15,0-4-3 0,1-4 2 16,-1-5-1-16,-2-2 0 0,0-2 3 0,0-7 3 15,0-2 7-15,0-2 8 0,0-1 9 0,-1-1 3 16,-4-7-9-16,-1-5-7 0,-7-5-10 16,3-4-4-16,-2-4-5 0,-2-8 0 15,2-2 0-15,-3-8-4 0,5-5 9 0,0-5-6 16,3-7-1-16,3-4-1 0,2-2-2 16,1-3 5-16,2 2 3 0,5 4 1 15,6 2 3-15,3 3-9 0,5 6-3 0,3 1-3 0,5 4-5 0,5 4 7 16,5 2 0-16,2 8 4 0,1 3-2 0,0 4-2 15,-1 7 1-15,-5 5-2 0,-1 4 4 0,-1 7-4 16,-7 4-3-16,-1 4 3 16,-2 10-10-16,-4 7 10 0,-5 5 2 0,-4 8 3 15,-5 7 10-15,-5 6-11 0,-5 6 0 0,-10 3-2 0,-6 1-4 16,-5-2 7-16,-1-4 0 0,0-5 2 16,1-4 0-16,1-8-3 0,5-4 1 15,5-4-1-15,0-6 3 0,8-4-4 0,2-5 0 0,5-1-1 16,0-4-5-16,7-2 7 0,7-3 2 0,5-1 3 15,9 0 2-15,8-2-5 0,8-3 0 0,3 0-2 16,2 1-1-16,-1 2 4 0,-2 1 0 0,-1 1 0 16,-1 3-2-16,-4 6-2 0,-6 4 4 15,0 4 0-15,-5 3 2 0,-4 3-2 16,-7 1-5-16,-4 3 0 0,-5 1 2 0,-5 2 1 0,-4 2 2 16,-8 3 1-16,-8-3 3 0,-4 1-1 0,-4-2 0 15,-4-2-4-15,-5-2 2 0,-3-1 2 16,-3-4 1-16,2 1 4 0,-4-4-5 0,4-1 2 0,-3-3 0 15,1-1-1-15,2-4 4 0,2-3-1 16,5-2-2-16,8-2-1 0,2-3-2 0,2 0 3 16,6 0 1-16,2-6 1 0,0 1-2 15,2-2-5-15,2-2 0 0,0 0-3 0,-1-2 0 16,3-1-1-16,1 1-7 0,1 0-15 0,2-1-26 16,0 1-43-16,1-1-63 0,7 2-139 0,-1 2-496 15,-1 2-801-15</inkml:trace>
  <inkml:trace contextRef="#ctx0" brushRef="#br0" timeOffset="1402.0126">5951 8611 2868 0,'0'0'149'0,"0"0"-4"0,0 0-21 15,0 0-15-15,0 0-14 0,0 0-11 0,0 0-17 0,0 0-8 16,0 0-10-16,0 0-8 0,0 0-5 16,0 0-9-16,0 0-7 0,0 0-9 0,-82-64-7 15,82 64-2-15,6 0-1 0,4 0 8 16,5 3 0-16,7-2 4 0,9-1-1 0,9 0 1 0,7 0-1 16,5 0 1-16,8-4-1 0,2 0 7 15,8 1-7 1,0-1-1-16,1-1-4 0,1 0-3 0,-1 3 5 0,1-2 0 0,-2 1 0 15,-4 0-1-15,-3 1-1 0,-5 1-1 16,-7 2-1-16,-8-1 0 0,-9 0-5 0,-11 0 0 0,-9 0 0 16,-7 0 0-16,-3 0 0 0,-4 0 0 15,0 0 0-15,0 0 0 0,0 0 0 0,-6 0 0 16,-2 0 0-16,-3 0 0 0,-3 0 0 0,-2-1 0 16,5 0 0-16,-1-2 0 0,4 2 0 0,4-1 0 15,0 2 0-15,3 0 0 0,1 0 0 0,0 0 0 16,0-1 0-16,0 1 0 15,-1-3 0-15,1 3 0 0,0 0-16 0,-2 0-73 0,0 0-39 16,1 1-64-16,-2 5-144 0,2-2-517 0,1-2-890 0</inkml:trace>
  <inkml:trace contextRef="#ctx0" brushRef="#br0" timeOffset="1792.0956">8110 8177 2262 0,'0'0'103'0,"0"0"1"0,0 0 26 16,0 0 2-16,0 0 2 0,0 0 0 0,-126-67-13 15,113 60-7-15,-4 0-12 0,10 3-12 0,0 0-11 16,2 2-17-16,3 2-16 0,2 0-16 15,1 0-12-15,7 0-4 0,9 0 4 16,9 0 5-16,13 0 4 0,12-1 0 0,15-4-2 16,10 0-7-16,13 0-3 0,3-2-2 0,2 0-4 0,5-1 3 15,-4 0 1-15,3 0 0 0,-4 0 2 0,1 1-6 16,-5 1-1-16,-5 1-1 0,-5 0-2 16,-9 0 2-16,-12 2-1 0,-6-1 1 15,-17 3-4-15,-7-1-1 0,-11 4-2 0,-8-2-1 0,-7 0 5 16,-3 0-2-16,0 0 0 0,-11 0 0 0,-3 2-6 15,-9 4-1-15,-9 2-3 0,-3 0-11 0,-7 1-18 16,-5 1-26-16,1-1-43 0,-1 2-62 16,2 1-122-16,12-4-364 0,11-2-732 15</inkml:trace>
  <inkml:trace contextRef="#ctx0" brushRef="#br0" timeOffset="2029.7294">8783 8111 1925 0,'0'0'967'0,"0"0"-820"0,0 0-4 0,0 0-25 0,0 0-26 0,0 0-7 0,0 0-14 0,0 0-14 16,0 0-18-16,0 0-18 0,0 0 1 15,0 0-1-15,0 0 5 0,1 83 1 0,1-50-3 16,-1 7-4-16,2 0-7 0,-2 5-1 16,-1 1-4-16,-6 2-1 0,2 5 0 0,-4 0-2 15,0 2 5-15,-3-2-1 0,1-3-3 0,1-4 2 16,-1-3-14-16,5-5-1 15,-1-6-19-15,3-2-32 0,2-5-46 0,1-1-93 16,0-5-204-16,0-5-691 0,2-8-622 0</inkml:trace>
  <inkml:trace contextRef="#ctx0" brushRef="#br0" timeOffset="2568.9787">9617 8354 2735 0,'0'0'329'0,"0"0"-209"0,0 0-18 0,0 0-26 16,0 0-20-16,0 0-6 0,0 0-10 16,0 0-8-16,0 0-6 0,0 0 0 0,0 0 5 15,0 0 4-15,0 0 1 0,119 113-4 0,-114-73-5 16,2 2-9-16,-4 1-6 0,2 2-2 16,-1-1-6-16,-4 4-1 0,0-2 6 0,0 0-7 15,0-3 7-15,-2-5-3 0,-4-6-2 0,4-5 5 16,-4-6-7-16,2-6 2 15,3-4 0-15,-2-5-4 16,1-3 7-16,1-2 4 0,-1-1 11 0,1 0 5 0,1 0 1 0,-1-7-7 0,0-4-9 16,0-7-5-16,0-3-7 0,1-8 4 0,0-2 0 15,4-3-5-15,4-7 4 0,3-3-1 0,1-4-4 16,6-6 7-16,-2-4-3 16,6-4 0-16,-1 0 2 0,3-3-4 0,2 3 1 15,0-1 0-15,3 4 1 0,0 4 0 0,-1 7 1 0,0 4-2 16,-2 6-2-16,1 6 3 0,-2 4-5 0,-2 6 3 15,-1 5-1-15,-3 4-1 0,-1 4 6 0,0 2-4 16,-3 7 0-16,-1 0 0 0,-1 4-2 16,1 5 0-16,1 6 4 0,-3 4-1 0,4 6-2 15,-5 9 2-15,-2 1-1 0,-1 7-1 16,-2 4 4-16,-5 3-2 0,-1 5-1 0,0 0 3 0,0 1-7 16,-2 0 3-16,-3-2 3 15,1-2-6-15,2-4 7 0,0-4-4 0,2-4 0 0,0-3 2 16,1-3-5-16,-1-4 2 0,0-5-1 0,0-3 1 15,0-2 2-15,0-3 0 0,0-2-4 16,0 0 1-16,-1-3-4 0,-1 0-8 16,-1-2-13-16,1-1-21 0,-1-3-31 0,-3-1-27 0,0-1-47 15,-1 0-66-15,-2-2-138 0,1-1-558 0,4 0-739 0</inkml:trace>
  <inkml:trace contextRef="#ctx0" brushRef="#br0" timeOffset="2885.7157">9776 8672 2240 0,'0'0'215'0,"0"0"14"15,0 0-16-15,0 0-39 0,0 0-14 0,0 0-21 0,0 0-18 0,0 0-29 16,0 0-29-16,0 0-20 0,0 0-21 16,0 0-5-16,0 0 2 0,0 0-6 15,123-69 4-15,-63 63-2 0,6 1-5 0,-1 0 3 16,2-1-2-16,-2 0-1 0,-1 0 3 0,-6 0 0 15,-1 0-7-15,-7 0 6 0,-1 2-3 16,-6 0 1-16,-5 0 7 0,-8 2-11 16,-9 0 3-16,-5 0-2 0,-7 2-10 0,-4-1 11 0,-4 1 4 15,-1-1 1-15,0 1 7 0,0 0-4 0,-1 0-6 16,-4 0-1-16,-2-1-7 0,-6 1-1 0,0 0-2 16,0 0 1-16,-2 0-5 0,3 0 2 15,1 0-4-15,1 2-7 0,6 2-5 0,-2 0-29 0,3 1-34 16,-2 1-49-1,3 0-117-15,2-2-268 0,0 0-710 0,2-3-486 0</inkml:trace>
  <inkml:trace contextRef="#ctx0" brushRef="#br0" timeOffset="3317.3399">11519 8601 1755 0,'0'0'354'0,"0"0"-226"0,0 0 22 0,0 0 7 0,-120-43-7 0,109 38-7 16,1 2-10-16,6 2-4 0,3-1-22 0,1 2-18 15,0-1-20-15,2 1-23 0,7-1-8 0,5 0-1 16,9 1 2-16,9-1 3 16,6 0-3-16,9-2-2 0,3 1-2 0,6 1-3 15,5-4-5-15,3 1 0 0,2-1-6 0,3 0-4 0,3-1 1 16,-3-1-3-16,4 3-4 16,-2 0 1-16,0 0-5 0,-6 0 1 0,2 0-1 15,-9-1-2-15,-3 3 4 0,-4-1-5 0,-11 1-1 0,-4 2-1 0,-6-1-2 16,-8 0 1-16,-6 1 2 0,-5 0 1 15,-4-1-2-15,-5 1-1 0,-2 0 0 0,0-1-1 16,-1 1-2-16,-5 0-7 0,-7 0-14 0,-3 0-16 16,-9 0-29-16,-7 0-33 0,0 0-50 15,-6 0-92-15,-2 0-218 0,10 0-600 0,10-1-594 16</inkml:trace>
  <inkml:trace contextRef="#ctx0" brushRef="#br0" timeOffset="3588.57">12172 8209 2382 0,'0'0'176'0,"0"0"13"0,0 0-1 0,0 0-27 0,0 0-23 0,0 0-23 0,0 0-20 15,0 0-24-15,0 0-21 0,0 0-17 16,0 0-20-16,0 0-6 0,0 0-2 0,-8-23-2 16,9 44 5-16,1 3 4 0,1 4 6 0,-3 5 4 15,1 1 0-15,-1 4-2 0,0 4-5 0,0-1-1 16,-1 4-4-16,-2 0 0 0,0 0-2 15,0-2-4-15,1-1 1 0,2-5-2 16,-3 1-1-16,2-8 2 0,1-1 1 0,0-4-3 16,0-4-1-16,0-3-5 0,1-1 4 0,2-2 1 15,-1-1 3-15,3 0 4 0,0-4-8 0,3 0-12 16,3-1-22-16,0-1-41 0,6-2-67 16,0-5-105-16,4-1-327 0,-5 0-689 0,-2-2-210 15</inkml:trace>
  <inkml:trace contextRef="#ctx0" brushRef="#br0" timeOffset="3887.6532">13541 8128 2591 0,'0'0'139'0,"0"0"8"0,0 0-24 15,0 0-15-15,0 0-10 0,0 0-13 0,0 0-17 16,0 0-9-16,0 0-14 0,0 0-12 15,0 0-10-15,0 0-6 0,-130-90-1 16,110 101 1-16,-2 4 3 0,-3 3 0 0,0 6-1 0,4 3-3 16,-1 4-4-16,1 1 0 0,2 3 2 0,-1 1-1 15,5 0 2-15,0 0-6 0,4 0-4 16,1-2-1-16,6 2-1 16,1-4 2-16,3-2 0 0,3-1 0 0,7 0-1 0,1-5-2 0,6-2 3 15,3-1-1-15,7-2 5 0,2 0-2 0,4-2-7 16,7-3-12-16,6 0-32 0,5-2-42 0,4-1-79 15,6-4-134-15,-14-2-564 0,-14-2-841 0</inkml:trace>
  <inkml:trace contextRef="#ctx0" brushRef="#br0" timeOffset="4450.0859">14691 8343 2903 0,'0'0'164'0,"0"0"-1"0,0 0-54 0,0 0-21 0,0 0-21 0,0 0-25 0,0 0-15 16,0 0-14-16,0 0-7 0,0 0 6 16,0 0-2-16,0 0 10 0,0 0 4 0,-54 142-1 15,46-103 2-15,0 2-8 0,2 5-8 16,-4 1-2-16,1 1-4 0,0 4 4 0,0-2-2 16,1-4-1-16,5-1-2 0,0-7-2 0,-1-7 4 15,2-6-1-15,2-5 1 0,-1-7-1 16,1-4-4-1,-1-5 1-15,1-3 3 0,0-1 13 0,0 0 12 0,0-2 3 0,0-9-1 0,1-6-13 0,1-5-12 16,5-5-4-16,-3-6 0 0,5-2 3 16,3-5-2-16,3-3-1 0,4-6-3 0,5-4 1 15,-1-2 5-15,7-5 1 0,1-2 5 0,1-1-5 16,3-1-5-16,-3-1-1 0,1 1-5 16,1 0 7-16,-3 4 1 0,-1 8 4 15,-4 1 1-15,0 10-7 0,-4 4 0 0,-2 5-1 16,-7 6-4-16,3 7 5 0,-6 3 2 0,-1 5 0 15,-3 3 2-15,1 3-2 0,-3 3-1 16,2 2 0-16,-2 1 0 0,3 8-2 0,2 7 1 16,-1 4 0-16,-2 8-5 0,2 4 7 0,2 6 0 15,-3 5 1-15,-2 5 5 16,3 2-7-16,-1 3-1 0,-2 1-4 0,1 2 5 0,-3-3 0 16,3-1 0-16,-3 0 0 0,0-4-3 0,1-2 2 15,-1-1 3-15,-1-5 0 0,-1-3 4 0,3-1-6 16,-3-4-3-16,1-3-1 0,-1-4 0 0,-1-4 3 15,0-2 3-15,0-2 1 0,0-3-2 0,0-2-3 16,0-1-2-16,-2-3-4 0,0-1-2 16,-3 0-15-16,1-4-19 0,-5 0-25 0,-1-2-47 15,-6-1-47-15,1 0-92 0,-5 0-229 0,5-1-562 16,8-1-598-16</inkml:trace>
  <inkml:trace contextRef="#ctx0" brushRef="#br0" timeOffset="4747.2878">14696 8631 1812 0,'0'0'306'0,"0"0"33"16,0 0-70-16,0 0-34 0,0 0-33 0,0 0-36 15,0 0-28-15,0 0-37 0,0 0-28 0,0 0-29 16,0 0-19-16,0 0-8 0,0 0-3 0,0 0-1 16,87-74-7-16,-35 74 5 0,1 0 0 15,-1 1 1-15,0 1-1 0,-1 1-1 0,-2-1-2 16,-5 2-3-16,-2-2 3 0,-2 2-2 0,-8-3 1 15,-2 2 0-15,-5-2 1 0,-7 0-3 0,-3-1 0 16,-6 1-1 0,-5-1 6-16,1 0-3 0,-4 0 1 0,0 0 1 0,-1 0-5 15,0 0 7-15,0 0 0 0,0 0-1 0,0 0 0 16,0 0-9-16,0 0-3 0,0 0-5 0,0 0-7 16,0 0-8-16,0 0-18 0,0 0-24 0,0 0-46 15,0-1-74-15,0 0-111 0,0 0-309 0,2 1-663 16,-1-2-83-16</inkml:trace>
  <inkml:trace contextRef="#ctx0" brushRef="#br0" timeOffset="5326.9864">17327 8106 793 0,'0'0'487'15,"0"0"-329"-15,0 0 22 0,-120-63-7 0,88 47 16 0,0 2 26 0,3 2-13 16,1-1-26-16,0 2-22 0,7 0-28 0,4 3-18 15,3 2-13-15,4 0-12 0,4 3-14 0,3 2-19 16,3 1-23-16,0 0-20 0,5 4-9 16,6 4 4-16,7 4 10 0,9 2 8 0,12 2 3 15,9 3-1-15,10 4-3 0,7 0-2 0,8 1-2 16,-1 0 1-16,3 1-4 0,-2 0-2 0,0-1 0 16,-2 4-3-16,-2-3 3 0,-3 1-1 0,1 0 1 15,-4-4-2-15,-1 0 0 16,-3 0-1-16,-3-4-3 0,-5 2 4 0,-7-5-4 0,-7 0 0 15,-7-2-1-15,-8-3-3 0,-7-2 1 0,-5-2 1 16,-6-4 0-16,-3 1 3 0,-1-1-2 16,-1-1 2-16,-5 1 1 0,-7 3 3 0,-3-1 5 15,-7 2-2-15,-6 0 1 16,-5 0-5-16,-2-1-3 0,-7 2 0 0,0 0-1 16,0 2 0-16,-2-1-2 0,-2 2 0 0,-2-1 0 15,-4 0-5-15,3 1 4 0,-5 0 2 0,-2-2-1 0,-2 0 6 16,1-1-6-16,-1 0 0 0,1-2-3 0,3 0 0 15,-1 0 1-15,5-1 3 0,6 0 1 0,-1 1-2 16,10-3-1-16,1 3-1 16,5 0-4-16,7 1 8 0,4-2-5 0,5 2-2 0,4 0-1 15,1-1-9-15,4 1-8 0,2 1-19 16,3 0-31-16,0 0-59 0,0 2-93 0,10-1-191 16,-3-2-590-16,-3-2-618 0</inkml:trace>
  <inkml:trace contextRef="#ctx0" brushRef="#br0" timeOffset="5716.9873">18578 8911 1833 0,'0'0'250'0,"0"0"38"0,0 0-32 0,0 0-2 0,0 0-45 16,0 0-37-16,0 0-57 0,0 0-46 0,0 0-17 15,0 0-19-15,0 0-9 0,0 0-9 16,0 0-2-16,0 0 2 0,-129-42-2 0,87 42 5 15,-5 0-7-15,-2 2 0 0,-3 1-2 16,-2 3-5-16,-1 0 4 0,-4 2-4 0,-1 2 0 16,0 4 3-16,-1 1-5 0,0 3 0 15,-1 2-2-15,-2 2-2 0,0-1 1 0,-1-2 4 16,-4 1 1-16,4-2-2 0,-2 0 4 0,4-2-1 0,4 0 0 16,5-2 3-16,4 0-3 0,5-2 4 15,5-1-2-15,7 0-3 0,7-4 4 0,3 2-3 16,7-3 0-16,4-3 1 0,4 0-5 0,2 0-1 0,4-3-3 15,2 1 2-15,0-1 1 0,0 0 2 16,0 0 0-16,0 0 0 0,0 0 2 16,0 0-5-16,1 0-6 0,6-4-6 0,2 0-32 15,6-4-31-15,5-2-65 0,9-3-152 0,-8 2-499 16,-4 4-914-16</inkml:trace>
  <inkml:trace contextRef="#ctx0" brushRef="#br0" timeOffset="6090.217">20032 8115 2110 0,'0'0'152'0,"0"0"8"0,0 0-6 0,0 0-20 0,0 0-3 16,0 0-7-16,0 0-19 0,0 0-15 0,-118-111-16 16,117 110-20-16,-3 1-18 0,3 0-16 0,-1 5-6 15,0 6 4-15,1 2 10 0,-3 3 11 0,1 3 1 16,1 2 4-16,1 2-5 0,-4 5-2 16,2 1-3-16,-1 4-5 0,-2 2 4 0,1 1-6 15,-2 5-2-15,-2-1-1 0,-2 2-8 16,-1 1 3-16,-3 4-5 15,1 3-3-15,-4 0-1 0,1 2-5 0,-3 0 1 16,4-2-4-16,-3-4 2 0,5-3 1 0,0-2-5 16,1-3 6-16,1-3-4 0,2-5 0 0,1 0-1 0,-2-5-4 15,1-1 6-15,2-1-4 0,2-5 2 0,-1-3 2 16,2-1-8-16,0-3-5 16,1 0-19-16,0-1-35 0,2-2-42 0,-1 0-91 0,2-1-168 0,1-2-628 15,0-3-711-15</inkml:trace>
  <inkml:trace contextRef="#ctx0" brushRef="#br0" timeOffset="6680.1806">20523 8111 2538 0,'0'0'126'0,"0"0"8"0,0 0-16 0,0 0-16 15,0 0 3-15,127-103-7 0,-103 92-14 16,-2 3-15-16,3 4-10 0,-1 1-13 16,-1 3-7-16,4 0-10 0,-2 6-9 0,4 5-2 0,-1 1-4 15,-1 5-6-15,-1 6 3 0,-1 1-3 0,-1 7-3 16,-3 2 6-16,-5 5-4 0,0 4 1 16,-5 2 0-16,-2 2-6 0,-7-1 2 0,-2 5-1 15,-2-3 3-15,-14 2 0 0,-5 1 3 16,-9 1 0-16,-6 2 0 0,-11 0 4 0,-5 0-7 0,-2-1 3 15,-6-2-1-15,1-2-7 0,5-7 2 16,1-4-4-16,6-6-3 0,7-7 8 0,9-4-2 16,6-5 0-16,9-3 2 15,2-3-6-15,7-3 0 0,1-3 5 0,4-1-4 0,2-2 4 16,0 0-1-16,9 0 0 0,6 3 7 0,7-3 3 16,13 0 3-16,14 0-3 0,6 0-2 15,11 1-8-15,3-4-2 0,7 2 0 0,-1-1-2 0,5 1 10 16,2 0 4-16,1 1 6 0,1 0 3 15,-6 4-4-15,-2 0-1 0,-10-2-2 0,-8 1 1 16,-8-1 3-16,-6-1-1 16,-9-1-2-16,-9 2 2 0,-8-2 1 15,-3 0 0-15,-10 0 3 0,0 0 3 0,-4 0-21 0,-1 0-3 0,0 0 0 0,0 0 0 16,0 0 0-16,0 0 0 0,0 0 0 16,-1-2 0-16,-3 2 0 0,2-3 0 15,0 1 0-15,0 0 0 0,-2 0 0 0,2-1 0 0,1 3 0 16,1 0 0-16,0 0 0 0,-1 0 0 15,0-2 0-15,-2 1 0 0,-2 0-100 0,-1-2-82 16,-4 0-261-16,0 0-825 0,3 0-543 16</inkml:trace>
  <inkml:trace contextRef="#ctx0" brushRef="#br0" timeOffset="8686.905">3187 9499 0 0,'0'0'0'0,"0"0"298"0,0 0 108 0,0 0-49 0,0 0-56 16,-134-5-32-16,110 4-33 0,0-2-46 15,1 2-28-15,2 0-30 0,0 0-27 0,2 0-8 0,5 0 2 16,3-1 7-16,2 1 12 16,3 0 0-16,2 0-12 0,1 1-14 0,3 0-17 15,0 0-13-15,0 0-11 0,0 0-14 0,0 0-4 0,0 0-2 16,0 0-2-16,0 0-2 0,0 0 0 0,2 0-4 15,0 0-2-15,5 0 2 0,4 0-5 16,4 1 2-16,8-1 0 0,8 0-6 16,6 0 0-1,10 0-3-15,5-2-5 0,10-1 5 0,7-1-1 16,6 1-2-16,10-1 6 0,5-1-6 0,3 1-5 16,6-3-2-16,3 1-1 0,0 1 1 15,5-1 4-15,3 0 4 0,-3 0-5 0,3 0 4 0,-5 0-4 16,-2 3-5-16,-4-2 8 0,-5 0-12 0,-5 0 7 0,-8 3 1 15,-10-2-6-15,-10 2 9 0,-16 0-2 0,-9 1 2 16,-15 1 0-16,-11 0-5 0,-7 0-1 16,-3 0 1-16,-12 0-2 0,-10 0 1 0,-10 0 2 0,-12 1-1 0,-12 1-4 15,-8 0 4-15,-7 2-8 0,-7-2-4 0,-4 2 3 16,-8 1-9 0,-1-1 7-16,-1-1-1 0,1 3-1 0,0-1 10 15,4 0-3-15,-2 1 1 0,4 0 2 0,0-1-7 16,1 2 3-16,1 0 4 0,0 0 3 0,2-1 1 0,0-1 2 15,2-1-3-15,3 2 0 0,5-1 3 0,6-2-4 16,7 2-1-16,8-2 5 0,6-1-7 16,12 0 1-16,8 1 4 0,7-2-5 0,8 0 8 0,7-1-2 15,2 0-3-15,2 0-5 0,6 0-1 16,7 0 1-16,7 0 2 0,9 0 6 0,11 0-3 16,7-3 2-16,9-1 2 0,10 0-4 15,5 1 7-15,7-2-3 0,2 1-3 0,7-1 3 16,2-1-10-16,3 0 3 0,2 0 1 0,1-1 1 15,2 0 6-15,-5 0-1 0,-2 1-1 16,-3 1 3-16,-9-1-3 0,-3 1-3 0,-6 0 0 16,-8 0 2-16,-8 2-2 0,-7-1 2 0,-9 1 2 0,-10 0-7 15,-8 1 9-15,-9 0-3 0,-8 2 6 16,-4 0 8-16,-5-1-8 0,-11-1-1 0,-6 2-5 16,-9 0-9-16,-11 0 4 0,-4 0 4 0,-8 0 0 15,-5 0 0-15,-7 2-2 0,-6 1-7 16,-4 2-2-16,-6 1 3 0,-5-1-5 0,1 2 9 15,-4 2 0-15,2-1-3 0,4 2 9 16,3 0-3-16,3 1-1 0,5-2 5 0,5 2-9 0,5-1 1 16,10-2 0-16,6 1-1 0,12-4 3 15,9 0 1-15,11-1 1 0,7-3-3 0,7-1-3 16,1 1-5-16,3 1-6 0,9-1 8 0,4 1 2 16,9 0 8-16,11-2 8 0,12 0-7 0,8 0 6 15,9-2-5-15,7-3-4 0,5-1 5 16,5-2-4-16,4 1 2 0,3-2 4 0,1 0-2 0,0 2 3 15,-2-2 1-15,-5-1 1 0,-4 1 0 16,-6 1-1-16,-10 2-1 0,-7 0-4 16,-7 0 3-16,-12 1-4 0,-8 2 2 0,-11-1 3 0,-5 3-2 15,-10 0 12-15,-3 0 6 0,0 1 4 0,-2-3-2 16,-6 1-14-16,-4-1-5 0,0-2-9 16,-7 2 1-16,3 1 4 0,0 1-4 0,-1-1 5 15,5 2-6-15,4 0 3 0,5 0-3 0,-1 0-4 16,1 0 10-16,3 0-8 15,0 0 1-15,0 0 1 0,0 0-8 0,0 0 3 0,0 0-11 16,0 0-15-16,0 0-4 0,3 0-19 0,0 3-23 16,-2 1-35-16,0-1-84 0,1 0-170 15,-2-2-640-15,2 0-639 0</inkml:trace>
  <inkml:trace contextRef="#ctx0" brushRef="#br0" timeOffset="10003.9357">4528 7660 1576 0,'0'0'117'0,"0"0"14"15,0 0 0-15,0 0 0 0,0 0 20 0,0 0 8 0,-20-124-10 0,15 107-16 0,-2-2-23 16,-2 1-25-16,-2-2-12 15,1 3-11-15,-2 1-11 0,-1 0-8 0,-1-1-8 0,-2 1-5 16,1 4-6-16,-3-2-6 0,-3 2 0 0,3 1-1 16,-5-2 2-16,0 2-2 0,-3 0-5 15,0 1-3-15,-4 2-4 0,-1 0 3 0,-2-1-2 16,-1 4 3-16,-4-2-5 0,0 4 1 16,-3-1 2-16,0 2-3 0,-1 0 5 0,1-1-1 15,-3 2-5-15,2 1 5 16,-4 0-1-16,-1 0 1 0,0 0 1 0,2 0-5 15,-3 2 1-15,3 2 1 0,-4 2-2 16,3 1 0-16,-3-1 1 0,-1 3 1 0,-2 1-2 0,1 1 1 16,2 3-3-16,0 4-2 0,3 0 2 0,0 4-3 0,1 2 2 15,0 5 0-15,2 0-1 0,-3 4 6 0,1 4-5 16,-6 3 2-16,1 3-1 0,-2 5-4 0,-3 3 0 16,-1 4 2-16,-1 3-1 15,4 5 1-15,0-1 1 0,3 4-3 0,5-1-1 0,4-1 1 16,5-2-2-16,4-1 2 0,4-4 0 0,7 0-10 15,2 0 5-15,2 4-1 0,1 1 2 16,4 3 12-16,-4 1-5 0,6 3 2 0,-1 0-3 16,3-1-3-16,5 1-1 0,2-2 4 0,1-2 2 0,1-1 2 15,0-1 1-15,7 1 0 16,2-1-1-16,2-5-1 0,1 2 0 0,5-5-1 0,3-4 4 16,3 1 5-16,1-2-2 0,5 0 2 0,2-3-1 15,8-2-3-15,0-6 5 16,2 1-1-16,5-1 3 0,1-5-5 0,5 1-1 15,1-4 3-15,-1-1 0 0,5-2 9 0,-1-3-2 0,7-1 3 16,5-1 0-16,5 0-8 0,3-2 6 16,4-3-3-16,3 1 0 0,0-7 5 0,-1-1-9 15,1-3-1-15,-1-4-2 0,-1-1-2 0,1-3 4 16,3-5-1-16,0-5 1 0,1-4-2 16,0-1-1-16,3-6 2 0,-2 0-2 15,0-3-2-15,-4-2 1 0,-3-4-5 16,0 0 0-16,-3-3 5 0,-3-2-1 0,-2-2 5 0,1-2 1 0,-6-3 1 15,-2-1-2-15,-2-3 1 0,-4-4 0 16,-5-1 8-16,0-6-3 16,-5-3 0-16,-3-2-4 0,-3-4-10 0,-6-5 5 0,-1-3 1 15,-4-4 0-15,-2-2 3 0,-3-3-6 16,-6-3-2-16,1-1-4 0,-5-2 4 0,-4-4-1 0,-1 1-2 0,-7 0 4 16,-1 1-7-1,-3 2 2-15,-3-3 2 0,1 3-3 0,-8 2 6 16,-5 1 0-16,-2 3-6 0,-8 4 1 0,-2 3 1 15,-6 3-6-15,-6 2 7 0,-2 3 0 0,-4 3-8 0,-4-1 6 16,-7 4-2-16,-4 2-2 0,-7 5 12 0,-4 3-10 0,-4 9 1 16,-9 2 4-16,-3 4-13 15,-3 6 9-15,-3 3-3 0,2 6-1 0,2 4 0 16,-1 6-5-16,-1 5-7 0,3 5-11 0,-1 1-11 16,4 6-18-16,-1 7-22 0,5 6-34 0,6 6-65 15,5 6-161-15,18-7-643 0,20-7-733 16</inkml:trace>
  <inkml:trace contextRef="#ctx0" brushRef="#br0" timeOffset="10806.7545">1316 8711 2293 0,'0'0'178'0,"0"0"24"0,0 0-16 0,0 0-21 0,0 0-20 0,0 0-48 16,0 0-28-16,0 0-36 0,0 0-22 16,0 0-4-16,0 0-4 0,0 0 0 0,-11 3 6 0,8 14-4 15,-3 3 3-15,3 5 5 0,-2 5 4 16,1 6 13-16,-3 4 6 0,4 5 0 0,-1 6-3 16,0 6-4-16,1 3-7 0,1 6 2 15,-4 5 2-15,5 3-4 16,-1 4 3-16,-4 4-5 0,5 3-8 0,0 1 2 0,0 2 6 0,0 2 0 15,0 1 5-15,-2 0-8 0,1-2-4 16,2 0-2-16,-1-3 3 0,1 1 7 0,0-6-4 16,-1-2 1-16,1-4-9 0,-1-5-7 0,-2-4 6 15,-1-2-3-15,1-4 4 0,0-4 6 16,-4-4-9-16,3-5-4 0,-1-3-2 0,-1-5 0 16,2-5 2-16,1-3 4 0,-4-5-2 0,6-5-1 15,0-3 0-15,-1-4 2 0,-2-2 0 0,2-3 6 16,1-4-7-16,1-1-1 0,0-2-3 0,-1-2-5 15,0 1 1-15,-1-1-9 0,-3 0-15 0,2 0-20 16,-6 0-23-16,2 0-27 16,-3 0-56-16,0-2-75 0,-2-1-153 0,3-1-505 15,4 1-696-15</inkml:trace>
  <inkml:trace contextRef="#ctx0" brushRef="#br0" timeOffset="11114.0202">875 11131 1945 0,'0'0'163'0,"0"0"-63"15,0 0 23-15,0 0 26 0,0 0 9 0,0 0-11 0,0 0-26 0,0 0-5 16,-30 127 7-16,29-96-6 0,1 2 2 0,0 1-26 16,1 1-21-16,8-2-9 0,1-1-8 15,3-2 0-15,2-4 1 0,8-1-3 0,0-6-6 16,6-4 4-16,3-3-2 0,3-6-4 0,7-6-4 16,3-2-7-16,16-15-34 0,12-11 0 15,5-10 0-15,0-1 0 0,-14 2 0 0,-13 3 0 16,-10 5 0-16,-6-1 0 15,-1 2 0 1,-8 1 0-16,0 1 0 0,-6 2 0 0,-4 5 0 0,-2 4 0 0,-8 5 0 0,0 4 0 0,-5 4 0 0,-1 2 0 16,0 0 0-16,0 0 0 0,0 0 0 15,-2 0 0-15,-1 0 0 0,0 0 0 0,-2 2 0 0,-2 1 0 16,-5 3-57-16,-5 4-41 16,4 5-50-16,-4 4-107 0,6-4-333 0,5-5-818 15</inkml:trace>
  <inkml:trace contextRef="#ctx0" brushRef="#br0" timeOffset="11583.3941">1597 12807 3154 0,'0'0'60'0,"0"0"13"16,0 0 6-16,0 0-5 0,0 0-20 0,0 0-15 0,0 0-10 0,0 0-14 0,0 0-1 0,0 0 9 15,0 0 12-15,0 0 10 16,0 0-1-16,10 96-11 0,-3-64-10 0,1 8 2 16,1 3 7-16,0 4 3 0,0 4-1 0,-5 3-6 0,4 4-6 15,-2 0-4-15,-2 4-6 0,0 5-1 16,1 0 1-16,-4 1 3 0,0 0 1 16,-1-2-2-16,0-4-3 0,-2-5-5 15,-5-3 0-15,3 0-2 0,-2-7-4 0,2-5 0 0,-2-8 0 0,3-4 0 16,-1-7 0-16,-1-1 0 0,3-2 0 0,-1-3 0 15,-1-3 0-15,4-6 0 16,-1-5 0-16,1 0 0 0,0-3 0 0,0 0 0 0,0 0 0 16,0 0-9-16,0 0-31 0,0-3-19 15,0 2-12-15,-1-1-17 0,1-6-46 0,0-2-138 16,0-1-449-16,0 4-1060 0</inkml:trace>
  <inkml:trace contextRef="#ctx0" brushRef="#br0" timeOffset="12115.9136">1823 12296 3026 0,'0'0'74'0,"0"0"14"0,0 0 22 0,-75-118-1 16,53 99-4-16,1 4-12 0,3 5-19 15,-2 4-14-15,-3 2-23 0,0 4-16 0,-8 1-14 0,-3 11-1 16,-12 7-6-16,6 4-1 0,4 2 3 15,-2 3 2-15,6 2 8 0,-7 7-2 0,-1 7-2 16,-5 7-6 0,-3 9-5-16,-5 9 3 0,-3 8 0 0,2 6-3 0,-2 6 3 0,4 4 0 15,1 7 4-15,7 4 7 0,1 3-3 0,6 2 1 16,5 3-4-16,6 0-8 0,11 0 6 0,6 0 0 16,8-1 4-16,4-4 8 0,16-1-8 0,10-5-1 15,6-2-1-15,12-8-5 0,7-3 5 0,6-8 1 16,10-8 0-16,24 1 3 0,20-5-11 15,11-11-5-15,1-17 2 16,-15-21-1-16,-10-18 8 0,-11-9 5 0,-7-16-4 0,4-7 2 0,-4-9 4 16,-2-8 2-16,0-2 2 0,-6-5 2 15,2-1-8-15,-5-4-1 0,-2 0-3 0,-6-7-3 16,-4-1 8-16,-8-4-1 0,-5-2 2 0,-12-4-3 16,-1-1 3-16,-8-2-1 0,-5-5 1 15,-5-1 6-15,-5-2-9 0,-7-1-1 0,-4 0-3 0,0 2-7 16,-11 2 11-16,-2 2-4 15,-7 4-2-15,-7 3 0 0,-1 5 0 0,-6 4 0 0,-4 5 0 16,-5 6 0 0,-4 4 0-16,-5 6 0 0,-1 4 0 0,-2 8 0 0,-3 7 0 0,-2 4 0 15,2 8 0-15,-2 4 0 0,-1 4-9 0,0 8 0 0,4 0-7 16,0 3-9 0,6 4-5-16,6 3-14 0,7-3-17 0,7 2-31 15,7 1-68-15,9-2-120 0,12-1-281 0,3-2-648 16,2-1-390-16</inkml:trace>
  <inkml:trace contextRef="#ctx0" brushRef="#br0" timeOffset="15025.1941">10011 7471 2248 0,'0'0'32'0,"0"0"26"0,0 0 9 15,-81-119-10-15,57 92 21 0,-2 2 16 16,-3-1 1-16,-2 3 5 0,-7 3-14 0,0 0-8 15,-5 5-5-15,1 3-13 0,-8 2-8 0,-2 3-14 16,-8 7-7-16,-3 0-11 16,-8 8-3-16,-9 5 1 0,-1 3-4 0,-3 5 6 0,-4 5 0 15,2 2 2-15,-1 8 3 0,3 5-5 16,3 4 1-16,4 7-4 0,4 6-1 16,8 8 0-16,0 8-4 0,7 7-2 0,0 8-5 0,6 10 3 15,3 8 1-15,6 8-3 0,2 6 1 0,4 4-5 16,6-1-2-16,6-1-2 0,3-4 0 15,10-4 0-15,9-5 2 0,4-7 2 0,11-9-3 0,9-3 4 16,7-5-2-16,5-2 0 0,8-7 9 16,5-1-6-16,5-5 4 0,3-7 5 0,7-4-7 15,9-7 10-15,3-7-7 0,7-8 0 0,6-8 3 16,1-7-10 0,4-11 4-16,7-7-1 0,1-5 0 15,5-11 5-15,0-9 1 0,2-5-2 0,2-8-1 0,-2-5-1 16,-1-6 0-16,0-8 1 0,-4-7 5 0,0-7-6 0,-4-4 6 0,-2-9 0 15,-4-5-7-15,-4-8 7 0,-7-5-4 0,-8-6 0 16,-7-3 2-16,-11-3-2 0,-6 0-1 0,-12 0 1 16,-9 2-1-16,-11 3 1 0,-10 4 0 0,-9 6 0 15,-13 1 1-15,-10 6-2 0,-8 5-3 0,-8 8 1 16,-5 6-1 0,-11 6-3-16,-6 7 1 0,-13 7-1 0,-4 5-5 15,-11 9 3-15,-10 5 0 0,-3 8-2 0,-8 5 4 0,0 9-9 0,-1 7-6 16,7 2-10-16,1 15-15 0,12 6-14 15,4 8-35-15,10 6-64 0,7 9-149 0,21-11-477 16,19-7-850-16</inkml:trace>
  <inkml:trace contextRef="#ctx0" brushRef="#br0" timeOffset="16038.7199">6715 9051 2634 0,'0'0'110'0,"0"0"35"0,0 0 3 0,0 0-16 0,0 0-9 15,0 0-21-15,0 0-16 0,0 0-14 0,0 0-12 16,0 0-14-16,0 0-8 0,0 0-10 0,0 0-9 16,0 0-5-16,-13-59-6 0,13 69 3 0,0 4 3 15,0 3 1-15,0 5 7 0,0 1-3 0,0 5 0 16,0 1 2-16,0 3-6 0,0 2-2 16,-3 4 1-16,-3 2 1 0,4 5 0 0,-3 2 2 15,1 2 2-15,1 5-6 0,-3 3 1 16,2 4 0-16,-4 2-3 0,3 4 10 15,-3 0-3-15,1 4-8 0,-4-2-10 0,2 1 0 0,-2 0 0 16,0 1 0-16,-1 2 0 0,-4 3 0 0,3 0 0 16,-5 3 0-16,2 1 0 0,-1 0 0 15,-2 1 0-15,-1-3 0 0,0 2 0 0,2-3 0 16,2-1 0-16,-1 1 0 0,1-3 0 0,1-1 0 16,0-1 0-16,0 0 0 0,3-4 0 15,1-2 0-15,-1 3 0 0,1-4 0 0,2-4 0 0,-1 1 0 16,-1-2 0-16,1-1 0 0,0 0 0 15,-3-3 0-15,3-4 0 0,3-3 0 0,-2-4 0 16,1-4 0-16,1-6 0 0,3-3 0 0,-1-5 0 16,4-4 0-16,-1-4 0 15,2-4 0-15,0-6 0 0,0-1 0 0,0-5 0 0,0 0 0 0,0-3 0 16,0 0 0-16,0 0 0 0,0-3 0 16,0-1 0-16,0-4 0 0,0-3 0 0,0-3 0 15,0 2 0-15,-1-1 0 0,1 3 0 0,0 0 0 16,0 2 0-16,0 0 0 0,0 2 0 15,0 1 0-15,1 2 0 0,2 0 0 0,1 3 0 0,-1 0 0 16,-1 0 0-16,4 0 0 0,-2 0 0 16,4 0 0-16,0 5 0 0,2 1 0 15,-2 2 0-15,5 3 0 0,-1 2 0 0,-1 3 0 16,8 3 0-16,-1 1 0 0,0 1 0 0,2-3 0 0,3-3 0 16,-6-3 0-16,1-4 0 0,0-2 0 15,0-4 0-15,3-2 0 0,-1 0 0 0,3-7 0 16,0-6 0-16,5-4 0 15,-1-4 0-15,-3-3 0 0,3-3 0 0,-3 0 0 16,-1-2 0-16,2 0 0 0,-5 1 0 0,0 2 0 0,-3-1 0 0,-1 2 0 16,1 2 0-16,-3 1 0 15,-2 2 0-15,-1 1 0 0,-2 5 0 16,-1-1 0-16,-5 4 0 0,3 2 0 0,-4 3 0 0,-2 1 0 16,1 4 0-16,-1 0 0 0,0 1 0 0,0 0 0 15,0 0 0-15,0 0 0 0,0 0 0 16,-1 0 0-16,1 1 0 0,-2 3 0 0,-2 3 0 15,1 2-29-15,1 1-91 0,0 2-58 0,-3-1-124 0,2 2-470 16,0-4-528-16,-2-2-94 16</inkml:trace>
  <inkml:trace contextRef="#ctx0" brushRef="#br0" timeOffset="16516.7744">4981 13936 3274 0,'0'0'66'0,"0"0"17"0,0 0 9 0,0 0-8 15,0 0 5-15,0 0-12 0,0 0-9 16,0 0-10-16,0 0-15 0,0 0-8 0,0 0-10 16,0 0-4-16,0 0 0 0,-71-64 1 0,88 68 3 15,10-2-13-15,4 0-12 0,9-2 0 16,10 0 0-16,2-1 0 0,8-5 0 0,7-1 0 16,0-1 0-16,5-2 0 0,0 0 0 0,5-2 0 15,-5 1 0 1,1 0 0-16,-3 1 0 0,0 0 0 15,-5 1 0-15,0-1 0 0,-4 3 0 0,-7 0 0 0,-2 2 0 0,-3 0 0 16,-8 0 0-16,-7 1 0 0,-5 1 0 0,-7 0 0 0,-6 1 0 16,-7 1 0-16,-6 0 0 0,1 1 0 0,-4 0 0 0,0 0 0 15,0 0 0-15,0 0 0 0,0 0 0 16,-5 0 0-16,0 0 0 16,-1-1 0-16,-3-2 0 0,-2 3 0 0,3-2 0 0,-1 1 0 15,1 0 0-15,0-2 0 0,1 1 0 0,-1-2 0 16,5 1-27-16,1-2-107 0,2-1-72 0,0-1-195 15,1 0-772-15,1 3-624 0</inkml:trace>
  <inkml:trace contextRef="#ctx0" brushRef="#br0" timeOffset="16968.4363">6965 12947 3117 0,'0'0'150'0,"0"0"-10"0,0 0-14 16,0 0-18-16,0 0-19 0,0 0-14 16,0 0-11-16,0 0-15 0,0 0-3 0,0 0-11 15,0 0-9-15,0 0-4 0,0 0-10 0,0 0 1 16,-38-26-3-16,38 26 0 0,0 0-7 0,0 0-3 16,0 0 0-16,0 1 0 0,0 4 0 15,0 1 0-15,0 3 0 0,0 4 0 0,0 2 0 0,1 3 0 16,-1 3 0-16,-2 4 0 0,-1 2 0 15,-3 4 0-15,2 2 0 16,-2 4 0-16,3 6 0 0,-4 2 0 0,2 5 0 16,-2 5 0-16,1 4 0 0,1 3 0 0,-2 5 0 15,5-1 0-15,1-1 0 0,0 0 0 0,0-2 0 0,1-1 0 16,1-1 0-16,-1-2 0 0,0-4 0 0,1-2 0 16,-1-1 0-16,0-5 0 15,0-2 0-15,1-6 0 0,-1-6 0 0,0-2 0 0,0-7 0 16,0-4 0-16,0-3 0 0,0-4 0 0,0-5 0 15,0-3 0-15,0-3 0 0,0-2 0 0,0 0 0 16,0 0 0-16,0 0 0 0,0-2 0 0,0-2 0 16,1-2 0-16,-1-1 0 0,0-4 0 15,0-1 0-15,0-4 0 0,-1-2 0 0,-3-4 0 16,-3-1-94-16,-5-4-572 16,2 8-739-16,2 4-486 0</inkml:trace>
  <inkml:trace contextRef="#ctx0" brushRef="#br0" timeOffset="19017.3841">15798 7368 0 0,'0'0'0'0,"0"0"76"0,0 0 393 16,0 0-40-16,0 0-67 0,0 0-65 0,0 0-57 16,0 0-34-16,0 0-28 0,0 0-22 15,0 0-22-15,0 0-21 0,35-109-19 16,-35 99-13-16,0 1-7 0,-3-2-5 0,1 0-4 0,0 2-9 16,-1 0-8-16,-2-2-7 0,0 1-6 15,-1-2-1-15,-1-2-3 0,2 1 0 0,-2-1-3 16,-3 0 2-16,4 1-2 0,-6 0-2 0,1 1-3 15,-1-2-3-15,-1 1-2 0,-5 2 0 0,0 0-4 16,1-1 1-16,-7 3-1 16,1-2-2-16,-1 2 1 0,-5 2-4 0,-1 0-2 15,-6 0-2-15,2 1-3 0,-6 1 1 0,-1 0-1 0,-3-1 3 16,-2 3-1-16,-6 1-1 0,0 0-1 16,-1-1-2-16,-5 1 4 0,1 0-3 15,3-2 0-15,-1 2 1 0,0-1-2 0,3 2-2 16,1-1 2-16,1 0-1 0,0 1 2 0,4 0 1 15,-2 1 1-15,-2 0-1 0,1 0-2 0,1 3 1 0,-2 1 0 16,2 2 1-16,-2 1 0 0,1 2 1 16,-2 3-1-16,2 1-1 0,-1 1 2 0,4 2 0 15,-1 0 0-15,2 1-1 16,0 0 1-16,3 2 1 0,-1 1 0 16,2 0-1-16,-1 2 1 0,-2 3-3 0,1-4 1 0,2 2-2 0,6 0 1 0,0 0-1 15,2 1 2-15,3 1 1 0,3 2-2 16,0 1 3-16,0 1-3 0,6-1-2 0,-2 3 6 15,-1 3-5-15,3-2 3 0,2 2 1 0,-1 0-4 16,3 2 6-16,-2-3-3 0,4 2 1 16,0 1 0-16,0 0-4 0,-1 1 2 0,-1 1 0 0,2 2 0 15,-2 0-3-15,3 2 4 0,-2 1 2 16,4 0-5-16,0 0 9 0,-2 2-5 0,2-1-2 16,1 0 5-16,0 2-6 0,1-1 2 15,1 1 2-15,-1-1-2 0,2 0 1 0,0 1 1 16,2 0-4-16,-1 2 3 0,3-2 1 0,3-1-2 15,0-1 0-15,1 1 3 0,0-4-1 16,0 2-2-16,2-1 0 0,2 0-6 0,2-1 5 0,0 3 1 16,-1-2 1-16,3 1 2 15,-1-4-6-15,3 2 1 0,0-3 0 0,5 0-1 16,-2 1 5-16,5-2-1 0,2 1-1 0,0-2 1 16,2 2-8-16,2-6 5 0,2 2 0 0,3-2 4 0,1-1 6 15,1-2-7-15,2 1 2 0,3-2-7 16,-1 0-1-16,6 0 5 0,2 0 1 0,2-3 3 15,-1 1 0-15,7-3-3 0,-1-3-1 0,2-3 0 16,4-2 2-16,-2-1 1 16,0-2-1-16,3-5-1 0,4 0-6 0,-1-2 8 15,2-2 1-15,6-2 0 0,-1-1 5 0,4 0-10 16,0 1 0-16,3-6-1 0,1 0-2 0,-4-2 5 0,1-1-2 16,-1-3 5-16,0 0-4 0,1-4-1 15,0 1 2 1,0-5-2-16,3 0 0 0,-2-3 5 0,-2-2-5 0,-1-1 1 0,-5-2 1 0,1 0-2 15,-5-2 9-15,-3-2 0 0,1-2 3 0,-3-2-5 16,-3-4-6-16,1-2-1 0,-2-2-1 16,-1-3 6-16,-1-3-2 0,-2-3 4 0,-5-1-3 0,-3-2-3 15,-2-1 2-15,-4-6-2 0,-2 1 5 16,2 0-3-16,-7-1 0 0,0 1-3 16,-5 0-2-1,1-1 0-15,-6 3 0 0,1 2 0 0,-7-2 0 0,0 5 0 0,-7-1 0 0,-4 2 0 0,0-1 0 16,-7 0 0-16,-8 1 0 15,0 0 0-15,-9 0 0 0,-2 0 0 16,-5-2 0-16,-7 2 0 0,-2 0 0 0,-3 2 0 0,-6 2 0 16,-2 2 0-16,-2 1 0 0,-6 2 0 15,0 1 0-15,1 3 0 0,-7 1 0 0,2 4 0 0,-6 3 0 16,-2 3 0-16,-4 3 0 0,-5 2-2 0,-4 3-8 16,-5 2-1-16,-2 3-8 0,-3 4 2 0,-3 1-1 15,5 3-7-15,-1 5-9 0,3 3-11 16,1 0-19-16,5 3-25 0,3 8-26 0,2 1-59 15,6 3-111-15,2 3-302 0,20-4-555 0,18-3-316 0</inkml:trace>
  <inkml:trace contextRef="#ctx0" brushRef="#br0" timeOffset="20573.4125">12063 12623 2175 0,'0'0'186'0,"0"0"-36"0,0 0 1 0,0 0 0 0,0 0-9 0,0 0-5 15,-127 10-23-15,117-9-14 0,1 0-10 16,4 0-5-16,0 0-6 0,2-1-8 0,0 0-12 16,2 2-10-16,1-2-7 0,0 0-8 0,0 0 1 15,0 0-8-15,0 1-3 0,0-1-3 16,0 1-5-16,0 0 1 0,1-1-3 0,4 0 0 16,0 0 0-16,4 0 2 0,7 0 2 0,4 0 0 15,10 0 4-15,3 0-1 0,11 0-18 16,6-5-3-16,7 1 0 0,4-2 0 0,6-1 0 15,5-1 0-15,2 0 0 0,4 0 0 16,1 1 0-16,0 0 0 0,0 3 0 16,1-2 0-16,-6-1 0 0,1 0 0 0,-7 0 0 15,1 0 0-15,-7 1 0 0,-3 0 0 0,-6 2 0 16,-5-1 0-16,-6 3 0 0,-9 0 0 16,-5-1 0-16,-7 2 0 0,-3-2 0 0,-8 2 0 0,-6 0 0 15,2 0 0-15,-5 1 0 0,-1 0 0 0,0 0 0 0,0 0 0 16,0 0 0-16,-1 0 0 0,-2 0 0 15,-3-3 0-15,1 1 0 0,-2-1 0 0,-1 0 0 16,-3-1 0-16,0 1 0 0,1-1 0 0,-3 1 0 16,3-1 0-16,-2 0 0 0,0-1 0 15,2 1-34-15,-2-2-50 0,0 0-27 0,-1-1-42 0,-1-1-82 16,2 0-186-16,2 3-700 0,1 0-604 16</inkml:trace>
  <inkml:trace contextRef="#ctx0" brushRef="#br0" timeOffset="20987.0036">12860 12134 2822 0,'0'0'170'0,"0"0"13"0,0 0-33 16,0 0-25-16,0 0-10 0,0 0-22 15,0 0-21-15,0 0-21 0,0 0-16 0,0 0-11 16,0 0-5-16,0 0 4 0,0 0-5 0,-14 28 6 15,18-5 2-15,-1 3-2 0,4 4 5 0,-3 5-5 16,3 3-4-16,-2 2-4 0,0 3-5 16,0 1 0-16,1 2-3 0,-4 4-6 0,1 2-2 15,0 3 0-15,-2 2 0 16,1 3 0-16,1 0 0 0,-1 1 0 0,1-4 0 16,-3-1 0-16,0-5 0 0,0-5 0 15,-3-5 0-15,-1-3 0 0,1-4 0 0,-1-5 0 0,0-3 0 16,1-4 0-16,-2-4 0 0,1-2 0 0,2-3 0 0,-1-3 0 15,0-2 0-15,1-2 0 0,2-2 0 0,0-2 0 16,0-2 0-16,0 0 0 16,0 0 0-16,0 0 0 0,0 0 0 0,0 0 0 0,0-2-3 15,0-3-32-15,0-2-10 0,2-3-12 16,2 1-20-16,0-5-32 16,1 0-52-1,1-4-122-15,-2 6-460 0,0 1-1014 16</inkml:trace>
  <inkml:trace contextRef="#ctx0" brushRef="#br0" timeOffset="21580.1732">13970 11821 2976 0,'0'0'78'0,"0"0"12"0,0 0 8 0,0 0-2 15,0 0 5-15,0 0-9 0,0 0-15 16,0 0-13-16,0 0-12 0,0 0-11 0,0 0-10 16,0 0-8-16,0 0-10 0,0 0-4 0,49-86-1 15,-45 92 1-15,2 2 5 0,-1 4 2 0,0 5 2 16,-2 1-1-16,3 5-2 0,-3-1 3 16,0 4-2-16,0 3 2 0,0 3 2 0,-3 2-5 0,0 5 0 15,0 2-4 1,0 2-3-16,-6 2 3 0,1 4-4 0,2 0 2 15,-3 0 0-15,0 1-9 0,2 0 0 0,-3 1 0 0,3 0 0 16,-3 2 0-16,4-2 0 0,0 5 0 0,-2-5 0 0,2 2 0 16,-2-2 0-16,0-3 0 0,3 0 0 15,-4-2 0-15,3 1 0 0,-1-2 0 16,0-3 0-16,0-3 0 0,-2-1 0 16,3-2 0-16,-4-3 0 0,3 1 0 0,-2-5 0 15,2-1 0-15,-1-2 0 0,2-1 0 0,1-3 0 0,0 0 0 16,1-1 0-16,-1-2 0 0,1-3 0 0,0-2 0 15,1-3 0-15,-1-1 0 0,1-3 0 16,0-4 0-16,0 1 0 16,0-2 0-16,0 0 0 0,0-1 0 0,0-1 0 0,0 0 0 0,0 0 0 15,-1 0 0-15,1 0 0 0,0 0 0 0,0 0 0 16,0 0 0-16,0 0 0 0,0 0 0 16,0 0 0-16,0 0 0 0,-1 0 0 0,1 0 0 15,0 0 0 1,0 0 0-16,0 0 0 0,0 0 0 0,0 0 0 0,-2 0 0 0,2 0 0 0,0 0 0 15,-1 0 0-15,-1-1 0 0,1-1 0 16,0 1 0-16,1-1 0 0,-2-1 0 0,0 2 0 16,-1 0-40-16,1-2-12 0,0 0-12 0,1 1-17 15,-1-2-33-15,-3-1-52 16,3 1-137-16,-1 0-540 0,1 2-909 16</inkml:trace>
  <inkml:trace contextRef="#ctx0" brushRef="#br0" timeOffset="26751.9502">3849 9008 0 0,'0'0'0'0</inkml:trace>
  <inkml:trace contextRef="#ctx0" brushRef="#br0" timeOffset="27555.7395">1895 14254 1755 0,'0'0'45'0,"0"0"7"16,0 0 24-16,0 0-71 0,0 0-6 15,0 0-16-15,0 0-23 0,0 0-18 0,0 0-31 16,0 0-4-16,0 0 32 0,0 0 28 0,0 0 30 16,-59-2 19-16,61 3-6 0,-2-1 0 0,2 1 3 15,-2-1-3-15,0 1-4 0,0 1 6 16,1-1 1-16,0 2 0 0,1 0 2 0,-1 1-8 16,2-2-10-16,1 1-13 0,-2-1-21 15,1 0-20-15,1 1-27 0,0-3-31 0,2 3-44 16,-2-3-79-16,5 0-151 0,-2 0-152 0,-3 0 517 0</inkml:trace>
  <inkml:trace contextRef="#ctx0" brushRef="#br0" timeOffset="28159.5737">9981 8628 114 0,'0'0'-50'0,"0"0"131"0,0 0 1 0,0 0-64 16,0 0 7-16,0 0-15 0,0 0-21 0,0 0-17 16,0 0-17-16,0 0-18 0,0 0 3 15,0 0 7-15,0 0 33 0,0 0 20 0,-35-25 0 0,35 25 0 16,-2 0 0-16,2 1 0 0,-1 3 0 15,-1 0 0-15</inkml:trace>
  <inkml:trace contextRef="#ctx0" brushRef="#br0" timeOffset="29170.9314">6513 14441 0 0,'0'0'0'0,"0"0"203"0,0 0 51 15,0 0-70-15,0 0-9 0,0 0 0 0,0 0-12 16,0 0-12-16,0 0-20 0,0 0-14 16,0 0-49-16,0 0 19 0,0 0 17 0,-26 0-5 15,26 0 46-15,0 0-28 0,0 0-23 0,0 0-6 16,0 0-21-16,0 0-8 0,0 0-22 0,0 0 2 15,0 0 7-15,0 0 3 0,0 0 22 0,0 0 0 16,0 0-10-16,0 0-5 0,0 0-25 16,0 0-6-16,0 0-5 0,0 0 0 0,0 0 10 15,0 0 0-15,0 0-2 0,0 0-6 16,0 0-2-16,0 0-3 0,0 0-2 0,0 0 0 0,0 0-2 16,0 0-4-16,0 0 0 0,0 0 1 0,0 0 10 15,0 0-1-15,0 0-2 0,0 1-1 16,0-1-12-16,0 1 4 0,0-1-3 0,0 0-1 15,0 0 3-15,0 0-1 0,0 0 1 16,0 0-1-16,0 0-1 0,0 0 1 0,0 0-3 16,0 0 3-16,0 0-8 0,0 0 9 0,0 0-3 15,0 0 0-15,0 0 7 0,0 0-14 0,0 0 4 16,0 0-1-16,0 0-5 0,0 0 14 16,0 0-4-16,0 0-1 0,0 0 6 0,0 0-8 15,0 0 2-15,0 0-4 0,0 0-1 0,0 1 0 16,0-1 0-16,0 0 4 0,0 0-3 0,0 0 3 15,0 0-3-15,0 0-1 0,0 0 7 0,0 0-7 16,0 0 1-16,0 0 1 0,-3 0-14 16,-2 1 1-16,2-1-3 0,-2 2 1 0,2-2 7 15,0 1 3-15,-2-1-1 0,3 2-4 0,0-2-1 16,-1 1-4-16,0-1 0 0,1 0 3 16,2 0-9-16,0 0-1 0,-1 0-6 0,1 0-13 15,0 0-7-15,0 0-26 0,0 0-23 0,0 0-21 16,0-3-19-16,3 0-17 0,5-2-40 15,2-3-65-15,2-3-147 0,0 3-386 0,-4 2-127 0</inkml:trace>
  <inkml:trace contextRef="#ctx0" brushRef="#br0" timeOffset="29872.8137">14996 8496 257 0,'0'0'15'0,"0"0"-21"0,0 0 47 0,0 0 9 0,0 0 2 15,0 0-6-15,0 0-25 0,0 0 0 0,0 0 29 16,0 0 44-16,0 0 48 0,0 0 15 0,0 0-4 16,0 0-14-16,-11-79-20 0,6 76-8 15,-1-1-16-15,3 2-26 0,-3 0-14 0,3 0-10 16,-2-1-12-16,3 2-5 0,1 0-11 0,1 1-13 15,0 0-11-15,0 0-9 0,0 0-7 0,0 0-2 16,0 0 5-16,0 0 1 0,0 0 13 0,0 0 6 16,0 0 4-16,0 0 9 0,0 0-2 15,0 0-2-15,0 0-8 0,0 0-16 0,0 0-24 16,-1 0-39-16,1 0-58 0,-2 0-54 0,0 4-75 16,-2 3-154-16,3 2-122 0,0-4 494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01-13T12:54:50.8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10428 15002 1176 0,'0'0'200'0,"0"0"10"16,-162-7 24-16,108 3-3 0,9 0-7 15,10 0-15-15,3 0-27 0,8 0-27 0,9 0-17 16,2 2-21-16,8 1-26 0,4 1-28 16,1 0-27-16,0 0-17 0,4 2-1 0,9 2 12 15,3 2 14-15,12-2 8 0,8 0 9 0,12 1-6 16,13-3-2-16,13 1-6 0,12-3-13 0,11 0-5 16,11 0-5-1,10 0-3-15,6-3 1 0,8 0-2 0,2-1-2 16,5 2-2-16,1-1-2 0,2 2-5 0,-1 1 1 0,0 0-1 15,-3 0-3-15,-1 0-1 0,-4 0-1 16,-3 2-4-16,-6 1 4 0,-4 1-1 0,-8-1 0 0,-10 1 3 0,-5 2-4 16,-10-2 0-16,-8 1-3 0,-15-2 2 15,-9 2 1-15,-14-3 3 0,-9 1-2 16,-11-2-3-16,-11 0 3 0,-7-1-2 0,-3 0 7 0,-1 0 0 16,-9 0-6-16,-8 0-3 0,-3-1-16 0,-8 0-15 15,-6 0-18-15,-6 1-38 0,-6 0-46 16,-2 0-98-16,-5 0-241 0,13 0-661 0,12 0-572 0</inkml:trace>
  <inkml:trace contextRef="#ctx0" brushRef="#br0" timeOffset="291.4425">11989 14981 2730 0,'0'0'134'16,"0"0"-10"-16,0 0-15 0,0 0-31 0,0 0-20 15,0 0 11-15,0 0 0 0,0 0 2 0,0 0 5 0,0 0-4 16,0 0-5-16,0 0-7 0,13 153-11 16,-11-112-7-16,1 7-7 0,-1 5-1 15,-1 5-10-15,1 5 4 0,-2 4-7 0,0 5-8 16,1 1 9-16,1 2-13 0,0-2 2 16,0-1 1-16,2-1-10 0,1-5 6 0,1-4-8 15,0-4 1-15,1-6 4 0,-2-3-6 0,1-5 7 0,-4-5-4 16,2-7-2-16,0-2 1 15,-3-5-2-15,3-4 5 0,0-5-10 0,0-5 0 0,2-5-16 16,2-6-20-16,2-4-29 16,6-10-66-16,7-7-116 0,-5 1-438 0,-3 8-986 0</inkml:trace>
  <inkml:trace contextRef="#ctx0" brushRef="#br0" timeOffset="711.3199">13364 15504 2213 0,'0'0'514'0,"0"0"-334"15,0 0-25-15,0 0-17 0,0 0-32 0,0 0-15 0,0 0-3 16,0 0-26-16,0 0-10 0,0 0-14 0,0 0-18 16,0 0-1-16,0 0-8 0,-125-84 5 15,100 102 1-15,-5 2 4 0,-3 6 5 16,-1 6-4-16,0 4 7 0,-3 3-9 0,2 4 0 0,-3 4 4 15,3-1-12-15,1 1 10 0,6 1-6 16,3-3-3-16,7 1 8 16,5-1-9-16,11-2-2 0,2-3-2 0,12-1-3 0,8-3 2 15,12-2 2-15,11-5 7 0,9-3-3 16,6-4 2-16,10-5-1 0,3-5-9 0,1-4 2 0,1-4-2 16,2-2-2-16,-1-2-3 0,-3 0 0 0,-7-6 0 15,-3-1 0-15,-10-1 0 16,-6 0 0-16,-10 0 0 0,-11 1 0 0,-7 3 0 0,-6-2 0 0,-4 1 0 15,-6 0 0-15,-1-1 0 0,-3 0 0 16,-5-1 0-16,-9 0 0 0,-3 0 0 0,-3 3 0 16,-7-1 0-16,0 2 0 0,-1 1 0 15,3 1 0-15,7 1 0 0,8-1 0 0,4-1-14 16,5 1-58-16,4-2-46 0,0 0-56 0,9-3-165 16,0 0-812-16,-1 2-634 0</inkml:trace>
  <inkml:trace contextRef="#ctx0" brushRef="#br0" timeOffset="1118.3419">14311 15754 3204 0,'0'0'71'0,"0"0"8"0,0 0 13 0,0 0-7 0,0 0 1 0,0 0-7 0,0 0-12 0,0 0-7 15,0 0-14-15,0 0-3 0,0 0-17 16,0 0-4-16,0 0-6 0,-18-77-8 0,38 76 5 16,8 0-5-16,7 0 1 0,13 0 2 0,7 0-6 15,10-1 5-15,1 0-5 0,8 0 2 0,-1-2 3 16,2-1-2-16,-3 2 0 0,4-1-2 16,-3 0-1-16,-1 1-2 0,-3-1 0 15,-4 2-3-15,-4 1 0 0,-4-1 0 0,-7 2 0 16,-9-1 0-16,-7 0 0 15,-7 1 0-15,-10 0 0 0,-4 0 0 0,-9 0 0 0,-2 0 0 0,-1 0 0 16,-1 0 0-16,0-1 0 0,0 1 0 0,0 0 0 16,0 0 0-16,0 0 0 0,-1 0 0 0,0 0 0 15,0 0 0-15,0 0 0 0,0 0 0 0,1 0 0 16,0 0 0-16,0 0 0 0,0 0-18 0,0 0-69 16,0 0-45-16,0-1-83 15,2-4-300-15,6 2-791 16,-5-1-463-16</inkml:trace>
  <inkml:trace contextRef="#ctx0" brushRef="#br0" timeOffset="1496.5687">17042 15081 2856 0,'0'0'12'0,"0"0"0"0,0 0 6 15,0 0 26-15,0 0 34 0,0 0 19 0,0 0 20 0,0 0-6 16,0 0-10-16,0 0-13 0,0 0-28 16,0 0-19-16,0 0-16 0,0 0-5 0,-55-37 12 15,93 41 6-15,11 0 1 0,14-2-5 0,15 2-5 16,8-3-10-16,9 1-5 0,3-1 5 0,3-1-9 15,-1 1 0 1,-5-1 1-16,-2 0-10 0,-5 0 6 0,-6 0-2 0,-5 0-1 0,-9-1 4 16,-7-1-4-16,-6 1-1 0,-11-1-1 0,-5-1-3 15,-9 3 1-15,-8-3 1 0,-9-1 5 16,-5 2-4-16,-6-1 2 0,-2-2-6 0,-3 0-18 0,-9-1-13 16,-6-1-34-16,-7 1-37 0,-9 1-42 0,-7-1-66 15,-4 1-114-15,9 0-436 0,10 1-923 16</inkml:trace>
  <inkml:trace contextRef="#ctx0" brushRef="#br0" timeOffset="1712.3938">17635 14928 2699 0,'0'0'97'0,"0"0"-18"0,0 0-4 0,0 0 19 0,0 0 21 0,0 0 13 16,0 0-16-16,0 0-15 0,0 0-11 0,0 0-8 15,42 135-7-15,-41-102-13 0,-2 5-4 16,1 5-11-16,-7 7-8 0,-6 5-10 0,1 5-7 15,-7 6-2-15,-1 1-5 0,-3 3-1 16,-5 1-1-16,1-3-4 0,-1-2-1 0,-2-5 5 16,2-4-6-16,-1-3 0 0,7-6-3 0,1-5-19 15,3-8-11-15,8-7-31 16,7-7-52-16,3-8-50 0,6-6-132 0,2-6-696 0,2-1-761 16</inkml:trace>
  <inkml:trace contextRef="#ctx0" brushRef="#br0" timeOffset="2210.1065">18574 15301 3400 0,'0'0'20'0,"0"0"-11"0,0 0-3 16,0 0 16-16,0 0 31 0,0 0 15 16,0 0 13-16,0 0-4 0,-9 144-18 0,-3-101-11 15,-1 6-11-15,0 2-4 0,-2 5-3 0,1 1-7 16,-3 2-7-16,0 4-6 0,-1 3-5 15,-2 1 3-15,2-1-1 0,1-7 0 16,4-8-5-16,1-11 0 16,4-10-1-16,3-10 2 0,0-8 3 0,4-3-6 0,0-7 6 0,1-2 1 15,0-2 0-15,2-10 8 0,6-8-4 0,2-7-2 0,4-5-2 16,3-5-7-16,3-6 0 0,2-6 0 0,1-4 0 16,6-4 0-16,0-5 0 0,5-5 0 15,3-2-3-15,1-2 3 0,-1-1-2 0,-1 4 4 16,-2 7 1-16,-2 6-3 0,-3 6 0 0,-2 9 0 15,-2 3 0-15,0 6 0 0,-4 4 0 0,-2 6 0 16,-3 4 0-16,-1 8 0 0,-1 2 0 0,-4 4 0 16,-2 3 0-16,4 1 0 0,-1 8 0 15,2 5 0-15,0 8 0 0,1 3 0 0,-1 4 0 16,-1 5 0-16,-2 4 0 0,0 5 0 0,-3 3 0 16,1 2 0-16,-6 6 0 0,2 1 0 15,1 4 0-15,-4-2 0 0,3 0 0 0,1-2 0 16,-2-3 0-16,2-1 0 0,-2-3 0 15,0-3 0-15,-2-4 0 0,-1-2 0 0,0-6 0 0,-5-2 0 16,-2-5 0-16,0-2 0 0,-3-5 0 0,0-3 0 16,-1-7-22-16,-3-2-31 0,2-5-29 15,-3-2-24-15,-2-5-56 0,-2-7-99 16,-1-5-271-16,4 2-657 16,6 4-499-16</inkml:trace>
  <inkml:trace contextRef="#ctx0" brushRef="#br0" timeOffset="2427.795">18557 15845 1863 0,'0'0'793'0,"0"0"-637"0,0 0 20 0,0 0 7 0,0 0-7 0,0 0-19 15,0 0-30-15,0 0-30 16,0 0-35-16,0 0-15 0,0 0-4 0,0 0-13 16,0 0-4-16,0 0-6 0,75-20-6 0,-26 23 0 0,3 0-3 15,2 0 0-15,0 1-2 0,-2-1-7 0,-4-1-1 16,0-1 1-16,-6-1 1 0,-1 0 3 15,-1 0-4-15,-2-2-10 0,-1-3-17 0,-2-2-13 16,-4 0-26-16,1-2-43 0,1-1-58 16,-1-3-177-16,-7 3-804 15,-9 2-610-15</inkml:trace>
  <inkml:trace contextRef="#ctx0" brushRef="#br0" timeOffset="2849.4627">20499 15701 2125 0,'0'0'110'0,"0"0"-5"0,0 0 27 0,0 0 34 0,-118-17 12 0,106 14 6 16,4 0-15-16,3 2-35 0,5 1-34 0,0 0-26 15,10 0-22-15,6 0-5 0,9-1-3 16,10-1 5-16,7 1-5 0,13-2-1 0,9 2-1 0,8-2-10 16,8 3-4-1,4-1-9-15,5 1-6 0,-1 0 1 0,0 0-1 16,-1 0 0-16,-8 0 2 0,-4 0-6 0,-4 0-5 15,-4 0-2-15,-5 0 0 0,-6-2 0 0,-3 1 2 16,-2 0-1-16,-5 0-4 0,-6-2 2 0,-8 1-1 0,-10 1 4 16,-3-4 0-16,-8 1-4 0,-4-2-2 0,-6 0-9 15,-1-1-19-15,-4 1-17 0,-8-2-40 16,-3-2-47-16,-12 1-77 0,-4-2-175 0,2 1-722 16,9 4-609-16</inkml:trace>
  <inkml:trace contextRef="#ctx0" brushRef="#br0" timeOffset="3105.6295">21152 15195 2025 0,'0'0'836'0,"0"0"-746"0,0 0 7 0,0 0 19 16,0 0-14-16,0 0-1 0,0 0-2 0,0 0-23 16,0 0-8-16,0 0-8 0,0 0-8 15,0 0-3-15,88 117-8 0,-81-78-4 0,0 3-5 16,-6 5-3-16,1 5-5 0,-2 3-3 0,0 3 3 15,-2 0-8-15,-8 1 0 0,-2 0-7 16,-4-1-4-16,-2 0 3 16,-2 2-5-16,-4-4 1 0,2 0 1 0,-1-7-8 0,3-3 3 15,0-6-2-15,4-4 3 16,3-7 2-16,5-5 0 0,5-5-3 0,3-4-14 0,0-2-5 0,4-8-15 16,11-4-15-16,5-1-26 0,9-10-46 0,7-8-66 15,11-3-188-15,-12 1-786 0,-8 5-581 0</inkml:trace>
  <inkml:trace contextRef="#ctx0" brushRef="#br0" timeOffset="3424.1139">22944 15283 1485 0,'0'0'828'0,"0"0"-653"0,0 0 7 0,0 0-19 0,0 0-26 15,0 0-20-15,0 0-22 0,0 0-24 0,-72-118-19 16,49 118-6-16,-7 0-7 0,-3 8 2 16,-5 5 1-16,-5 6-2 0,-4 4 0 0,-3 7-4 15,-3 5 1-15,-1 5 1 16,-4 5 0-16,-1 4-3 0,5 5-5 16,1 2-1-16,7 1-7 0,6 0-1 0,11-4-1 15,12-3-6-15,9-6 1 0,8-3-4 0,8 0-3 16,9-3 1-16,9-2-2 0,9-4 0 0,9-2-5 0,4-7 0 0,8 1-4 15,5-6-2-15,2-3 5 0,6-4-17 16,0-2-12-16,-3-5-33 0,1-4-54 0,-3-2-56 16,-1-10-162-16,-14 2-586 0,-19 2-817 15</inkml:trace>
  <inkml:trace contextRef="#ctx0" brushRef="#br0" timeOffset="3875.5575">23470 15543 2922 0,'0'0'106'0,"0"0"-13"0,0 0-21 0,0 0-26 0,0 0-8 16,0 0 17-16,0 0 10 0,0 0 10 0,0 0-2 16,0 0-11-16,-5 141-12 0,1-98-10 15,2 2-4-15,-1 1-8 0,-2 3 3 16,2 4-6-16,-4 2-11 0,3 0 2 0,-3 2-10 16,4-4-1-16,-4-6 2 0,6-7-10 15,1-6 7-15,0-9-1 0,0-7 0 0,0-6 5 16,0-5-2-16,0-6 8 0,0-1 2 0,1-6 8 0,6-8-8 15,-3-6-5-15,5-9-1 0,0-4-12 16,3-8 7-16,2-3-4 0,2-6-2 0,3-6 9 16,4-1-6-16,6-5 3 0,3-1 1 0,6-4-12 15,0 0 6-15,1-1-3 0,-3 0 1 16,4 5 4-16,-4 3 1 0,-2 8-1 0,-2 7-3 16,-3 11 2-16,-4 5-1 0,-1 7 2 15,-2 6 2-15,-2 6-4 0,-6 3 2 0,1 4-4 16,-3 3-3-16,-1 3 6 0,0 7-3 0,-1 4 6 0,-1 5-2 15,-1 7-4-15,3 6 0 0,-3 5 0 0,-3 7 4 16,1 5-2-16,-2 4 3 0,-4 4-3 16,0 2-1-16,0 1 5 0,0 0-4 0,0-1 1 15,0-3 3-15,0-1-6 0,0-3 5 16,1-2-4-16,5-4-3 0,-3-3 8 16,-1-6-6-16,3-2 5 0,-3-3-2 15,-1-6-4-15,-1-3-1 0,-1-7-8 0,1-5-11 16,-3-6-16-16,-1-2-14 0,1-3-30 0,-4-6-47 0,0-6-85 0,-5-8-261 15,2 4-715-15,2 4-531 0</inkml:trace>
  <inkml:trace contextRef="#ctx0" brushRef="#br0" timeOffset="4100.3783">23436 15837 2864 0,'0'0'103'0,"0"0"21"0,0 0 12 0,0 0-2 16,0 0-1-16,0 0-21 0,0 0-23 0,0 0-27 0,0 0-13 15,0 0-14-15,0 0-10 16,122 17-1-16,-67-10-16 0,8 2 4 0,6 1-5 16,3 0-3-16,5 1 4 0,-3-1-7 0,-1 1 2 31,2-2 1-31,-5-1-9 0,2 0 1 0,-5-3-16 0,2-1-26 16,-2-2-39-16,-1-1-68 0,-2-1-160 15,-15-2-844-15,-14 0-612 0</inkml:trace>
  <inkml:trace contextRef="#ctx0" brushRef="#br0" timeOffset="4641.5099">26289 15282 2164 0,'0'0'272'0,"0"0"-200"0,0 0 10 0,-133-67 18 15,111 54 2-15,-1 1 18 0,6 2 9 0,6 1-8 16,3 4-16-16,6 0-14 0,2 3-25 16,0 2-22-16,10 0-22 0,7 0-10 0,12 2-9 15,12 5 6-15,6 4 3 0,13 3-5 0,5 3 10 0,7 1-6 16,3 4-7-16,3 0 5 0,-2 1-7 0,2 1 1 15,-4 0 5-15,-4 1-7 16,-2 0 3-16,-9-2 1 16,-3 1 1-16,-5-1 0 0,-5 0 1 0,-2-2-1 0,-5-1-4 0,-6 2 4 15,-3-2-8-15,-8-2 2 0,-2 0 2 16,-10-3-9-16,-4 1 11 0,-5-3-6 0,-1-2 2 0,-7-1 8 16,-7 1-4-16,-4 1 6 0,-9 2-1 0,-4 1-3 15,-4-3 2-15,-7 0-5 0,0 1 2 16,-7 0-1-16,-1-2 1 0,-6 1 0 15,-1 0-5-15,-4 1 8 0,-2 0-8 0,-2-2 4 16,-2 0 2-16,-2 0-8 0,-2-1 9 0,0-3-3 0,-1-1-1 16,0-1 8-16,0-3-7 0,-1 2 2 0,5-2 2 15,2 0-4-15,5-1 2 16,9 0 1-16,3-1 5 0,9 1-2 0,7 1 0 16,8 1-2-16,7-1-10 0,7 1 6 0,4-2-8 15,5 1 2-15,2 0 2 0,0 2-7 0,2-1 5 16,5 1-13-16,5-1-13 0,6 0-25 0,6 0-52 15,7-2-83-15,9-1-207 0,-8 0-738 0,-10 0-580 0</inkml:trace>
  <inkml:trace contextRef="#ctx0" brushRef="#br0" timeOffset="4979.0338">27830 15881 2765 0,'0'0'107'0,"0"0"32"0,0 0 21 0,0 0-14 0,0 0-24 16,0 0-38-16,0 0-22 0,0 0-23 16,0 0-11-16,0 0-2 0,0 0-6 0,-145-13 2 0,98 20-4 15,0 2-4-15,-7 3-1 0,-3-1-2 16,-3 4 2-16,-2 1-2 0,-4 3 2 16,-1 0-3-16,1 4-11 0,-4-2 2 0,-1 3-4 15,2 4 4-15,2-1 5 0,0-1-1 0,5 1-1 16,1-2-3-16,1 0 1 0,4-1 8 15,4-1-5-15,3 0 3 0,2-1-6 0,7-3-8 0,3 0 7 0,5-2-1 16,7-2 3-16,3-1 3 16,6-1-5-16,2-3 0 0,5-2-4 0,2 0 1 15,3-5 0-15,1 2 1 0,3-1-6 0,0-1-16 16,0-2-12-16,4-1-28 0,10 0-50 0,6-4-115 16,-1-5-474-1,-4 4-1067-15</inkml:trace>
  <inkml:trace contextRef="#ctx0" brushRef="#br0" timeOffset="5297.4079">28906 15210 2693 0,'0'0'303'0,"0"0"-215"0,0 0 17 0,0 0 8 16,0 0-16-16,0 0-10 0,0 0-25 15,0 0-21-15,0 0-25 0,0 0-7 0,0 0-5 16,0 0 3-16,0 0 7 0,0 0-2 16,-49 59 2-16,28-23 0 0,1 3-5 0,-1 4 6 15,1 4-2-15,-1 3 3 0,-3 4-1 0,0 2-6 0,-1 0 3 16,-3-2-6-16,4-2 4 0,-3-1 1 0,0-2-4 16,2 1-1-1,-3-1-3-15,-1-2-10 0,1-2 4 0,1-3 1 0,-2-2 3 16,1-4 7-16,4-2-5 0,1-4-10 0,5-7-13 15,2 0-16-15,5-4-28 0,3-2-35 0,3-3-64 16,1-3-108-16,2-6-255 0,2-2-628 0,0-3-317 0</inkml:trace>
  <inkml:trace contextRef="#ctx0" brushRef="#br0" timeOffset="5734.645">29537 15232 2722 0,'0'0'113'0,"115"-38"-45"0,-41 20 26 0,2 5 0 0,-1 8 0 16,2 3 0-16,-6 2-12 0,1 3-6 0,-4 7-20 15,-4 8-10-15,-3 5-14 0,-9 3-19 0,-3 4-1 16,-6 3-6-16,-5 1 0 16,-8 5 8-16,-4 0-6 0,-10 4-4 0,-6 3-2 0,-9 3-2 15,-4 2 5-15,-19 3 2 0,-13 3 3 0,-10-2 3 16,-15 5-2-16,-12-2-1 0,-8-1-4 15,-5-2-4-15,-6-3-1 0,0-4-2 0,3-6 1 16,5-5 0-16,10-10 2 0,13-4 2 0,13-4 1 16,15-6 2-16,9-2-4 0,7-2-2 15,11-2-4-15,5 0-2 0,2 0 10 0,14-1 11 16,11 0 9-16,14 1 3 0,18-1-1 0,13-2-10 16,17 1-2-16,6 1 0 0,12 0-7 0,0 0-1 15,5 0-2-15,0 3-8 0,-1 1 2 0,0 2 5 16,-9 0 6-16,-3-2 5 0,-7 3 3 15,-10-3-9-15,-4 2-5 0,-8-2 0 0,-12-1-4 16,-3 0 9-16,-12-4-2 0,-9-2-1 16,-7 0 1-16,-11-2-3 0,-8-1 5 0,-3 0 10 0,-4 0-6 15,-1 0 5-15,-2 0-12 0,-7-5-14 0,-3 0 6 16,-7-2-13-16,-8 1-3 16,-3-1-13-16,-5 2-34 0,-4 2-39 0,-3 1-77 15,-6-1-225 1,9 3-801-16,15-1-561 0</inkml:trace>
  <inkml:trace contextRef="#ctx0" brushRef="#br0" timeOffset="6598.478">12227 16785 2847 0,'0'0'91'0,"0"0"11"0,0 0 8 0,0 0-6 0,0 0 0 0,0 0-2 0,0 0-7 16,0 0-15-16,0 0-16 0,0 0-10 0,0 0-18 16,0 0-10-16,0 0-9 0,0 0-10 0,3-44-3 15,-3 47-4-15,0 4 0 0,1 3 2 0,-1 3 4 16,0 4 1-16,0 5-4 0,0 3 9 0,0 7-2 15,-1 2 8-15,-6 5 9 0,1 3-12 0,-2 3 8 16,-2 3-12-16,-2 1 1 0,0 3 2 16,-1 0-7-16,1-4 2 0,1-2-7 0,3-3-3 15,3-5 2-15,-1-3-2 16,4-3 3-16,-2-2-4 0,3-3 5 0,-1-2-1 0,1-4-7 16,1-2 12-16,0-2-12 0,1-2 6 0,1-2 7 15,0-2-6-15,1-1 2 0,-3-4-8 0,3-3-2 16,0 0 9-16,-2 0 1 0,1-2 3 15,0-1-3-15,0 0-9 0,2 0 3 0,0 0-1 0,-2 0 8 16,3 0-9-16,-1 0 9 0,1-3-1 0,0 1-11 16,-3-1 13-16,1-1-22 0,1 3 2 15,-3 0-6-15,-1 1-28 0,0 0-3 0,0-1-29 16,0-2-27-16,0 2-29 0,0-1-73 16,-4 1-160-16,0 1-517 0,2 0-811 15</inkml:trace>
  <inkml:trace contextRef="#ctx0" brushRef="#br0" timeOffset="7210.5287">11545 17504 1919 0,'0'0'166'0,"0"0"30"0,0 0 23 16,0 0-30-16,0 0-19 0,0 0-20 0,0 0-28 15,0 0-29-15,0 0-14 0,0 0-25 16,0 0-8-16,0 0-9 0,0 0-9 0,-7-7 0 16,11 8-8-16,2 4 6 0,1 0-3 15,0 3 1-15,3 3 5 0,-1 2-11 0,0 3 9 16,0 1-4-16,-1-2-6 0,-2 3 12 0,0-4-13 15,-2 2 23-15,2-2-8 0,-3 3-15 16,1 4 7-16,1 2-32 16,-3 1 13-16,1 4 11 0,0 0-3 0,-1-1 0 15,1 3-15-15,1-1-7 0,-2-1-2 0,0-2 10 16,0-1 18-16,1-2-14 0,2-1 15 0,-1-3-19 0,2-6-4 0,1 0 25 16,2-3-15-16,2-3 22 0,5-2-5 0,4-5-15 15,6 0 3-15,6-6-8 16,7-7 14-16,4-3 7 0,9-4-3 0,5-6-7 0,7-2-21 15,3-5 12-15,4-2-2 0,20-11 18 16,12-9 8-16,8-6-36 0,2-3 5 0,-20 11-10 16,-16 7-1-16,-11 7 30 0,-9 5-11 0,-5 6 7 15,-8 4-4-15,-5 2-3 16,-6 2 1-16,-9 4 0 0,-3 2-5 0,-5 5 0 16,-6 1 0-16,-2 4 0 0,-6 1 0 0,0 0 0 0,0 2 0 15,-2 1 0-15,0 0 0 0,0 0 0 0,0 1 0 0,0-1 0 16,0 0 0-16,0 0 0 0,0 0 0 15,-3 3 0-15,1 3 0 0,-2 2 0 0,-2-1 0 16,1 2 0-16,-4 2 0 16,1 1 0-16,-1 1 0 0,-3 0 0 0,-1 3-14 0,-1-3-43 0,-1 3-34 15,-1 3-30-15,-2 1-66 0,1 1-153 16,2-3-556-16,6-7-868 0</inkml:trace>
  <inkml:trace contextRef="#ctx0" brushRef="#br0" timeOffset="8579.5504">9843 18192 44 0,'0'0'158'0,"0"0"57"0,0 0 56 0,0 0 13 0,0 0 24 0,0 0-23 0,0 0-40 16,0 0-37-16,0 0-32 0,0 0-32 0,-117-7-30 0,109 6 1 15,0 1-17-15,4 0 3 0,-1 0-11 16,4 0-41-16,0 0-11 0,1 0-23 0,0 0 7 16,0 0 17-16,0 0 2 0,1 0 8 0,4 0-11 15,-1 1-9-15,4 2-1 0,-1-1 6 16,2 0 9-16,1 0-4 0,5 1 1 0,-2-2-27 15,6 1-2-15,1-1 12 0,1-1-9 0,7 0 18 16,2 2-4-16,2-2-21 0,3 0 8 16,4 0-8-16,0-2 1 0,2 1 20 0,0-2-8 15,3 0-5-15,-3 0-15 0,0 0-7 16,-2-1-2-16,-1 2 18 0,-4-1 9 16,-1 0-12-16,-6 1 2 0,-1 1-14 0,-5 0 2 0,-3 0 13 15,-4-1-14-15,-4 1 9 0,-2 1-4 0,-4 0-14 0,1 0 20 16,-3 0-2-16,-1 0 13 0,-1 0 9 15,0 0-4-15,0 0-10 0,0 0-13 16,0 0 3-16,0-1-10 0,-2 1 12 0,-2 0-1 16,0-1-15-16,1 1-1 0,-2-1-35 0,0 1-15 15,-2-2-19-15,3 2-46 0,-4 0-39 0,0-1-106 16,1 1-163-16,2 0-315 0,-1 0-427 16</inkml:trace>
  <inkml:trace contextRef="#ctx0" brushRef="#br0" timeOffset="8955.9399">10315 17850 1835 0,'0'0'196'0,"0"0"8"0,0 0 18 0,0 0-13 0,0 0-23 15,0 0-19-15,0 0-50 0,0 0-45 16,0 0-22-16,0 0-27 0,0 0 5 0,0 0-3 15,0 0 0-15,-19-15 0 0,19 22-5 16,1 2 15-16,1 5-12 0,2 2 15 0,0 3-7 16,-2 3-14-16,1 2 8 0,0 0-13 0,-1 6 6 15,-1 0 13-15,0 1-10 0,-1 1-3 16,0-8-19-16,0 2-10 0,0-7 15 16,0 2 3-16,0 5 13 0,0-2-7 0,-1 5-9 0,-1-6-21 15,-2 2-9-15,1 1 8 0,1-1-17 0,-2-1 24 16,-1 2 9-16,2-3-26 0,0 1 41 0,0-6-35 15,0 4 5-15,0-7 26 16,-1 4-28-16,2-1 25 0,0-5-4 0,-1 1-6 0,0-8 3 0,2 1-7 16,1-7 11-16,0 5-6 0,-1 1-3 15,0-1-30-15,0 1-55 0,1-6-30 0,0 0-82 16,0-3-123-16,1-4-290 0,1 0-648 16</inkml:trace>
  <inkml:trace contextRef="#ctx0" brushRef="#br0" timeOffset="9338.9069">10796 17876 2329 0,'0'0'124'0,"0"0"-2"0,0 0 14 15,0 0 0-15,0 0-4 0,0 0 4 16,0 0-37-16,0 0-46 0,0 0-14 0,0 0-1 15,0 0 6-15,0 0 12 0,0 0-10 0,0 0-20 16,28 7-7-16,-24 4 9 0,1 4-7 0,-2 2 9 16,-1 0 5-16,1 3-17 0,0 2 15 15,-2 2-25-15,0 0-2 0,-1 2 23 0,0 0-20 16,0-1 9-16,0 0-12 0,0-5-17 16,-2-1 3-16,2-9 21 15,-1 3 21-15,1 0-13 0,-3 1 8 0,1 2-33 0,2-2-8 0,-1 3 5 16,-1-3-11-16,1 3 18 0,0-3-5 0,-1 1-11 15,1 1 12-15,-1-3-11 0,2 1 2 0,-1 0 27 16,0-1-14-16,-1-1 23 16,1-6-19-16,-1 6-16 0,2-5-6 0,0-1 0 0,0 1 13 15,0-7-2-15,0 0 1 0,0 0-46 0,0 0-51 16,0 0-28-16,0 0-67 0,0 0-74 0,0 0-160 16,0 0-457-16,0 0-608 0</inkml:trace>
  <inkml:trace contextRef="#ctx0" brushRef="#br0" timeOffset="10078.4761">10919 17492 1765 0,'0'0'126'0,"0"0"-10"0,0 0 26 0,0 0 9 0,0 0 2 16,-131-134 2-16,105 114-31 0,0 2-31 15,1 3-22-15,-2 2-25 0,1 1-6 0,1 2 0 16,1 2-2-16,-1 0 0 0,1 1-6 0,-3 3-6 16,2 2 3-16,-3 2-5 0,-3 1 2 15,0 4-4-15,-1 3-10 0,-4 0 2 0,-1 5-1 16,-1 2 5-16,-3 2 6 0,1 4-3 16,0 2-5-16,-1 1-8 0,1 1-6 0,0 3 1 0,-1 3 4 15,0 2 5-15,1 3-1 16,5-3 0-16,7-2-4 0,2-4 8 0,3 1 4 0,0 0 4 0,-1 5 0 15,0 2-19-15,-4 6-6 16,4 3-15-16,0 1 11 0,2 5 7 16,3-2-16-16,4 2 22 0,4-7-12 0,3-5-10 0,2-7 41 0,3-3-33 15,2 1 6-15,0 1 6 0,1 1-33 16,0 1 22-16,1 1-28 0,3 3-14 16,2-2 17-16,2 1-28 0,3 1 23 0,0 1-8 15,3 0-33-15,3 1 1 0,3 0-40 0,0-2 25 16,3-1 49-16,6-1 28 0,0-2 18 0,2-3-48 15,2-1-38-15,5-1-25 0,1-2 25 0,3-3 73 16,0-3 22-16,2-3 29 0,1 0-15 0,2-6-13 16,0-2 18-16,3-4 19 0,0-2 63 15,1-2-1-15,0 0-22 0,0-7 14 16,1-2-39-16,-1-4 29 0,2-3 13 0,-3-2-25 16,-1-1 6-16,3-2-40 0,-4-1-5 0,-2-2 5 15,1-2-3-15,-1-1 28 0,-2 0-1 0,-2-1-12 16,-3-2-18-16,1 0-18 0,4-12-45 15,3-6-8-15,2-12 0 0,3-8-29 0,-9-3 49 0,-7 2 3 16,-3-1 9-16,-8-1 27 0,-1 6-18 0,-6 0 9 16,-2-10-15-16,-3-7-6 0,-7 0-1 15,-4 2-9-15,-3 17 11 0,-9 16-2 0,-6 7 7 0,-1 5 0 16,-6 1-3-16,-3 2 3 0,-4 3-8 16,-5 3 5-16,-5 2 1 0,-7 5-2 15,-5 2 4-15,-4 5-6 0,-9 2-2 0,-2 3 7 16,-2 2-12-16,-3 4 11 0,-1 0-5 0,1 1-5 15,4 0 16-15,4 0-13 0,5 3 7 0,5 2-3 16,6 0-7-16,8 0 1 0,5 2-11 16,6 1-11-16,6 2-15 0,5 1-37 15,5 2-54-15,5-1-92 0,7 1-215 0,2-4-724 0,-1-4-553 0</inkml:trace>
  <inkml:trace contextRef="#ctx0" brushRef="#br0" timeOffset="11614.8736">19210 14577 0 0,'0'0'0'0,"0"0"0"16,0 0 0-16,0 0 0 0,0 0 44 0,13-121 238 0,-12 101 8 16,-1 0-6-16,0 0-37 0,0 0-38 15,-4 3-47-15,-3 0 1 0,-2 1-34 0,-3-1-32 16,-2 2-16-16,-3-2-18 0,-5 3-2 0,0-3-5 16,-3 3-2-16,-4-3-11 0,-2 0 0 0,-2 2-2 15,-2 0-5-15,-3-1-4 0,-1 1-1 16,-3 1 2-16,0 2-1 0,-1-1-2 15,0 2-2-15,0 3-8 0,0 0-1 0,-3 3 0 0,1 2-6 16,-3-1 4-16,1 2-2 0,-4 2-3 0,-2 0 2 16,-1 1-2-16,-4 5 1 0,-1 1 1 15,-2 1-2-15,-3 4-1 0,0-1 0 0,0 5 2 16,-3-2-1-16,4 4 2 0,-1 0 4 0,1 1 1 16,6 0 5-16,-1 0-3 0,5-1 0 0,2 2-1 15,2 1-9-15,-1 2 6 16,3 3-4-16,0 2-2 0,-2 5 6 0,4 4-5 0,-3 3 2 15,0 5-1-15,0 2-3 0,1 6 2 0,-3 3 1 16,2 4 3-16,4 1 1 0,3 3-1 16,3 0-1-16,5-2-4 0,3 0 3 0,2 0-2 15,4 1 0-15,4 3-1 0,3 2-5 16,2 1 0-16,2 1-2 0,6-2 1 0,-1 4 2 0,2-3-1 16,4 1 1-16,2-3 1 0,1-1-3 0,7-1 3 15,4 2 1-15,3 0 2 0,2-1 7 16,7 1-8-16,-1 0-3 15,4-3-3-15,-1-1-8 0,3-4 6 0,1-1 1 0,1-5 2 16,1-2 1-16,7-2-3 0,3-2-2 0,2-2 2 16,4-5 4-16,3-3 2 0,6-3 6 0,3-5-5 0,4-2-3 15,3-6 0-15,3-4 3 0,5-7 8 0,-1-4 1 16,7-5 3-16,0-1-1 16,3-10-5-16,3-4-2 0,2-4-3 0,0-3 1 0,2-1 5 15,-2-2-6-15,2-3 2 16,-3-1-6-16,-4-5 1 0,-1-2 3 0,-1-2-1 0,-2-7 4 15,2-1-8-15,-4-7 2 0,-3-5 0 0,-1-4 0 16,0-7 3-16,-4-3-5 16,-4-3 2-16,-1-2-3 0,-4 0-3 0,-4-1 5 0,-6 1-3 15,-2 1 3-15,-7 0 0 0,-5 3-2 16,-6-2 1-16,-5 2-3 0,-7 2 1 0,-5 4 4 0,-7 0-2 16,-4 5 1-16,-3 1-4 0,-4 2-2 15,-8 3-1-15,-8 3 2 0,-5 0 2 0,-5 1-1 0,-6 0 1 16,-2 2-3-16,-6 1-3 15,-1 2 5-15,-5 4-5 16,-2 4 4-16,-3 0 0 0,-2 4-6 0,-3 2 8 16,-2 1-4-16,-3 4 0 0,-1 1 2 0,-3 3-4 0,-3 4 3 0,2 3-6 15,0 2 4-15,1 4-7 0,2 4-1 0,1 3 0 16,3 3-10-16,1 2 2 16,1 8-11-16,2 7-14 0,0 4-14 0,3 6-29 0,-1 9-43 0,3 6-60 15,1 7-122-15,2 6-242 16,13-10-476-16,12-13-266 0</inkml:trace>
  <inkml:trace contextRef="#ctx0" brushRef="#br0" timeOffset="12253.7945">15084 18081 1581 0,'0'0'97'0,"0"0"29"0,0 0 39 0,0 0 27 16,0 0 14-16,0 0 12 0,0 0-43 0,0 0-33 0,0 0-29 16,0 0-28-16,0 0-6 0,0 0-22 15,0 0 7-15,-99-34-7 0,98 34-30 0,1 0 20 16,0 0-26-16,1 0 5 0,3 0 31 15,2 1-13-15,3 2 10 0,2 0-12 0,5-1-20 16,1 2 18-16,3-1-19 0,8 1 11 0,1-1 4 16,3 1-30-16,7 0 18 15,3-1-24-15,1 1 12 0,7-1 23 16,0 0-15-16,6-1 5 0,-1 0-13 0,4 1-14 0,-3-3 0 16,3 1 9-16,-1-1 7 0,-5 0 7 0,3 0 1 15,-5 0-13-15,-6-1-17 0,-2-2-4 0,-4 1 6 16,-7 0 22-16,-2-1-2 0,-4 1-9 0,-7 1 2 15,-4-1-23-15,-5-1 22 0,-1 2 15 0,-2 0-4 16,-5 1 5-16,0-1-22 0,-2 1 0 16,0-1-8-16,0 1 8 0,0 0 8 0,0 0-8 15,0 0 0-15,0-2 0 0,0 2 0 0,0-1 0 16,0 0 0-16,0 1 0 0,0-2 0 0,0 2 0 16,0-1 0-16,0 1-27 0,0 0-8 0,0 0-4 15,0 0-37-15,0 0-38 0,2 0-50 16,3 0-97-16,-2 0-157 0,3 0-527 0,-3 0-751 0</inkml:trace>
  <inkml:trace contextRef="#ctx0" brushRef="#br0" timeOffset="12660.2585">17366 17568 2174 0,'0'0'787'0,"0"0"-724"0,0 0 1 0,0 0 27 0,0 0 1 0,0 0 17 16,0 0 0-16,0 0-36 0,0 0-13 15,0 0-28-15,0 0-17 0,0 0 2 0,0 0-9 16,0 0 3-16,47-49 2 0,-48 67 4 16,-1 6 4-16,-2-3 0 0,0 0 5 0,0 0 8 15,-1 2 13-15,1 0-18 0,-5 5-18 0,1 4 0 16,-1 3-25-16,-1 6 22 0,-1 4 6 15,0 4-26-15,-2-1 22 0,-1 4-29 0,1-6 18 16,2-6 20-16,1-7-3 0,0-5 14 0,1 1-30 16,2 1-24-16,-1 0-13 0,-1-3 12 0,0 2 20 15,1 0 8-15,-1-1-4 16,1 0-13-16,1 1-17 0,0-1 12 0,-2-2-1 16,3-1 4-16,1-6 27 0,0 3-20 15,0-6 14-15,2 1-15 0,-3 1-1 0,3-5 20 0,1 0-15 16,1-7 20-16,-4 6-27 0,4-7 57 15,1 1 14-15,-1 0-2 0,1-6 19 0,0 0-68 16,0 0-19-16,0 0-22 0,0 0-37 0,0 0-12 0,0 0-58 16,0 0-76-16,0 0-209 0,0 0-719 0,0 0-537 0</inkml:trace>
  <inkml:trace contextRef="#ctx0" brushRef="#br0" timeOffset="13417.1563">20712 17756 2472 0,'0'0'30'0,"0"0"24"0,0 0 48 16,0 0 32-16,0 0 22 0,0 0 0 0,-117-23-34 15,106 22-32-15,3 0-14 0,5 1-29 16,2 0-5-16,1 0-16 0,0 0-5 0,6 0 6 16,5 3-3-16,5 0 21 0,4 2-2 0,6 0-10 15,5-2-1-15,6 1-15 0,7 0 6 0,9-4 16 16,3 3-12-16,8-3 4 0,3 0-25 0,2 0-6 15,5 0 2-15,0 0-2 0,0 0 14 16,-1-2-1-16,-2-1 4 0,-1 2-17 0,-6-1-10 16,0-1 15-1,-8 1-10-15,-4 1 30 0,-3-2-4 0,-9 1-25 0,-6 1 10 0,-5-2-21 0,-5 1 16 16,-8 1 14-16,-1-1-2 16,-8 1 0-16,1 0-10 0,-6 0-5 0,0 0-4 15,0-1 15-15,-2 1 15 0,0-1-13 0,0 1 6 0,-2-3-25 16,0 2-14-16,0-2 0 0,-2 2-20 0,-2-1 2 15,1 0-28-15,-2 0-36 0,-4 0-26 0,-4-3-68 16,0 0-86-16,-3-2-171 0,5 1-500 16,5 2-665-16</inkml:trace>
  <inkml:trace contextRef="#ctx0" brushRef="#br0" timeOffset="13691.6811">21324 17297 2421 0,'0'0'351'16,"0"0"-260"-16,0 0 12 0,0 0 5 0,0 0-5 16,0 0-5-16,0 0-8 0,0 0-19 0,0 0-16 15,0 0-9-15,0 0-6 0,0 0 3 0,0 0 0 16,0 0 0-16,37 88-9 0,-30-54-9 16,2 3-7-16,-1 3-6 0,-1-3 4 0,-2-4 1 15,-2-4 4-15,-1-5 5 0,1 4-21 16,-3 1-5-16,0 1 8 0,0 2-8 0,0 0 15 15,-3 3-12-15,-2 0-19 16,-2-1 9-16,1 0-7 0,-2 0 15 0,-1-2 15 0,-2 0-13 0,2-3-8 16,0-1-18-16,0-1-19 0,1-3-15 15,1-3 1-15,0-1-46 0,3-1-56 16,-1-5-58-16,4-3-122 0,-1-4-239 0,2-3-636 0</inkml:trace>
  <inkml:trace contextRef="#ctx0" brushRef="#br0" timeOffset="14195.1549">22527 17131 2057 0,'0'0'862'0,"0"0"-822"0,0 0 16 0,0 0 31 0,0 0 23 0,0 0 13 15,0 0-20-15,0 0-26 0,0 0-28 16,0 0-16-16,120-94-4 0,-114 100-7 0,-3 2 6 15,0 5-4-15,2 3 2 0,-3 2 0 0,-1 1 1 16,1 4 0-16,-2 2-3 0,0 4 0 0,0 0-7 16,-1 3-4-16,0 0 0 0,-3 5-4 0,-2 2 2 15,-4 7 3-15,1 4-6 0,-1-6 1 16,0-3-4-16,4-3 11 0,-3-3 11 16,-2 3-11-16,-3 4 8 0,2 4-27 0,-6 2-18 15,4 4 16-15,-5 3-1 0,0-2 31 0,4-3 4 16,0-13-1-16,4-1-30 0,0-6-2 15,4-7 10-15,-4 5-25 0,7-10 44 0,-4 2-23 0,2-3-19 16,-1 4 24-16,-1 1-32 0,2-1 13 0,0 0 26 16,-2-5-15-16,4 3 16 0,-3-2-25 15,4-1-16-15,-3 0 17 0,3-2-6 16,0-6 30-16,-2 4 6 0,3-4-10 0,0-3-2 16,0 2-17-16,2-7 3 0,0 0-6 0,0 0 16 0,0 0 10 15,0 0-29-15,0 0 24 0,0 0-18 0,0 0 10 16,0 0 21-16,0 0-19 0,0 0 1 15,0 0-19-15,0 0-5 0,0 0 0 0,0 0-10 16,0 0 5-16,0-3-12 0,0-4-11 0,0 1-24 16,0 0-29-16,0-1-32 0,0 0-60 0,0 0-104 15,0 1-317-15,0 6-673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81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114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6331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885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263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513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89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5502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85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01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082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B5789-6E62-4470-94DA-6EFA40985401}" type="datetimeFigureOut">
              <a:rPr lang="en-IN" smtClean="0"/>
              <a:t>13-01-2024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FD1AC-8B46-4B9D-B02D-6B6DF752BC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44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customXml" Target="../ink/ink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customXml" Target="../ink/ink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customXml" Target="../ink/ink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5" Type="http://schemas.openxmlformats.org/officeDocument/2006/relationships/image" Target="../media/image12.emf"/><Relationship Id="rId4" Type="http://schemas.openxmlformats.org/officeDocument/2006/relationships/customXml" Target="../ink/ink15.xml"/><Relationship Id="rId9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5" Type="http://schemas.openxmlformats.org/officeDocument/2006/relationships/image" Target="../media/image16.emf"/><Relationship Id="rId4" Type="http://schemas.openxmlformats.org/officeDocument/2006/relationships/customXml" Target="../ink/ink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93240"/>
              <a:ext cx="11682360" cy="6247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5120" y="78840"/>
                <a:ext cx="11714040" cy="627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635720" y="1283760"/>
              <a:ext cx="1332000" cy="1677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23480" y="1268640"/>
                <a:ext cx="1358640" cy="19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6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1720" y="122400"/>
              <a:ext cx="9654840" cy="6594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560" y="106200"/>
                <a:ext cx="9676080" cy="662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458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7160" y="324360"/>
              <a:ext cx="11531160" cy="6461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760" y="308880"/>
                <a:ext cx="11559600" cy="649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68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1440" y="284400"/>
              <a:ext cx="11743560" cy="6437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960" y="270000"/>
                <a:ext cx="11773800" cy="64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06440" y="1724760"/>
              <a:ext cx="6096960" cy="16686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120" y="1712880"/>
                <a:ext cx="6124320" cy="169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31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14640" y="389880"/>
              <a:ext cx="5417280" cy="3030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0600" y="374760"/>
                <a:ext cx="5447880" cy="30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67400" y="1302840"/>
              <a:ext cx="6240960" cy="8377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4080" y="1287720"/>
                <a:ext cx="6270840" cy="86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625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14640" y="389880"/>
              <a:ext cx="5417280" cy="3030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0600" y="374760"/>
                <a:ext cx="5447880" cy="30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67400" y="1302840"/>
              <a:ext cx="6240960" cy="8377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4080" y="1287720"/>
                <a:ext cx="6270840" cy="86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48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7160" y="324360"/>
              <a:ext cx="11531160" cy="6461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760" y="308880"/>
                <a:ext cx="11559600" cy="649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703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6000" y="258120"/>
              <a:ext cx="8101440" cy="2248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680" y="248760"/>
                <a:ext cx="8129880" cy="22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60120" y="2122920"/>
              <a:ext cx="11991960" cy="4319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440" y="2108520"/>
                <a:ext cx="12021840" cy="434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972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60" y="30600"/>
              <a:ext cx="11066760" cy="6776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960" y="19800"/>
                <a:ext cx="11097360" cy="679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06160" y="848160"/>
              <a:ext cx="5509440" cy="2415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6440" y="843120"/>
                <a:ext cx="552168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34080" y="4723560"/>
              <a:ext cx="3852720" cy="29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2560" y="4707360"/>
                <a:ext cx="388008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492480" y="5209200"/>
              <a:ext cx="3398400" cy="84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3840" y="5194800"/>
                <a:ext cx="3421800" cy="10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548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1040" y="517320"/>
              <a:ext cx="2702880" cy="1736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7720" y="504000"/>
                <a:ext cx="2731680" cy="176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38680" y="2487960"/>
              <a:ext cx="7558920" cy="2856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2480" y="2472840"/>
                <a:ext cx="7591680" cy="28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443760" y="5060520"/>
              <a:ext cx="7851600" cy="1762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29000" y="5048640"/>
                <a:ext cx="7882920" cy="178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811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4531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7</cp:revision>
  <dcterms:created xsi:type="dcterms:W3CDTF">2024-01-13T10:23:17Z</dcterms:created>
  <dcterms:modified xsi:type="dcterms:W3CDTF">2024-01-13T13:30:47Z</dcterms:modified>
</cp:coreProperties>
</file>