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74" r:id="rId9"/>
    <p:sldId id="288" r:id="rId10"/>
    <p:sldId id="287" r:id="rId11"/>
    <p:sldId id="289" r:id="rId12"/>
    <p:sldId id="285" r:id="rId13"/>
    <p:sldId id="284" r:id="rId14"/>
    <p:sldId id="283" r:id="rId15"/>
    <p:sldId id="282" r:id="rId16"/>
    <p:sldId id="281" r:id="rId17"/>
    <p:sldId id="280" r:id="rId18"/>
    <p:sldId id="279" r:id="rId19"/>
    <p:sldId id="26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22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0:26:44.59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B71C863-D966-4573-92C7-085589E3B9A4}" emma:medium="tactile" emma:mode="ink">
          <msink:context xmlns:msink="http://schemas.microsoft.com/ink/2010/main" type="writingRegion" rotatedBoundingBox="3569,6175 5622,6175 5622,7332 3569,7332"/>
        </emma:interpretation>
      </emma:emma>
    </inkml:annotationXML>
    <inkml:traceGroup>
      <inkml:annotationXML>
        <emma:emma xmlns:emma="http://www.w3.org/2003/04/emma" version="1.0">
          <emma:interpretation id="{CC44DA0C-1B60-4707-AD63-4572552B7D14}" emma:medium="tactile" emma:mode="ink">
            <msink:context xmlns:msink="http://schemas.microsoft.com/ink/2010/main" type="paragraph" rotatedBoundingBox="3569,6175 5622,6175 5622,7332 3569,73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177C16-68CA-45AE-977D-10E0B0293DFF}" emma:medium="tactile" emma:mode="ink">
              <msink:context xmlns:msink="http://schemas.microsoft.com/ink/2010/main" type="line" rotatedBoundingBox="3569,6175 5622,6175 5622,7332 3569,7332"/>
            </emma:interpretation>
          </emma:emma>
        </inkml:annotationXML>
        <inkml:traceGroup>
          <inkml:annotationXML>
            <emma:emma xmlns:emma="http://www.w3.org/2003/04/emma" version="1.0">
              <emma:interpretation id="{7C5215C3-DA24-4394-B171-AFF23CE1AE51}" emma:medium="tactile" emma:mode="ink">
                <msink:context xmlns:msink="http://schemas.microsoft.com/ink/2010/main" type="inkWord" rotatedBoundingBox="3569,6175 5622,6175 5622,7332 3569,7332"/>
              </emma:interpretation>
              <emma:one-of disjunction-type="recognition" id="oneOf0">
                <emma:interpretation id="interp0" emma:lang="en-US" emma:confidence="0.5">
                  <emma:literal>r</emma:literal>
                </emma:interpretation>
                <emma:interpretation id="interp1" emma:lang="en-US" emma:confidence="0">
                  <emma:literal>a</emma:literal>
                </emma:interpretation>
                <emma:interpretation id="interp2" emma:lang="en-US" emma:confidence="0">
                  <emma:literal>s</emma:literal>
                </emma:interpretation>
                <emma:interpretation id="interp3" emma:lang="en-US" emma:confidence="0">
                  <emma:literal>n</emma:literal>
                </emma:interpretation>
                <emma:interpretation id="interp4" emma:lang="en-US" emma:confidence="0">
                  <emma:literal>m</emma:literal>
                </emma:interpretation>
              </emma:one-of>
            </emma:emma>
          </inkml:annotationXML>
          <inkml:trace contextRef="#ctx0" brushRef="#br0">40 880 1659 0,'-13'-11'-10'16,"1"0"3"-16,-2 1-31 0,13 4-38 0,1 3-29 15,3-2 15-15,8-3 15 0,1-3 43 0,2-5 43 16,6-1 4-16,-1-4 0 0,8-4-6 16,7-5-10-16,3-3-4 0,10-7-13 0,7-2-17 15,2-3-16-15,4 2-16 0,3-4-5 0,6-2-4 16,0-1 0-16,5 2-6 0,-4-2-4 0,4 2-2 16,-6 4 6-16,0 4 17 0,-6 4 17 15,-6 6 26-15,-5 6 22 0,-9 5 16 0,-4 6 17 16,-10 7 9-16,-7 6 20 0,-10 6 37 0,-3 8 41 15,-8 8 31-15,-4 13 4 0,-7 11-23 16,-13 15-38-16,-3 11-40 0,-9 6-24 0,0 7-20 16,-2 0-15-16,-2-3-4 0,2-5-6 0,2-6-6 15,5-10-6-15,6-7-5 0,2-5-10 0,8-11-8 16,7-4-17-16,6-7-24 0,11-8-14 16,4-3-13-16,13-5 5 0,5-6 8 0,16-7 15 15,5-7 17-15,6-6 9 0,9-13 18 0,9-3 11 16,1-4 15-16,-2-1 20 0,2 0 17 0,-6 7 25 15,-9 6 25-15,-8 2 22 0,-13 12 24 0,-14 8 17 16,-9 2 12-16,-8 5 3 0,-3 2-8 16,-3-1-19-16,-1 4-23 0,-1-1-22 0,-2 5-24 15,4 7-20-15,2 6-19 0,1 4-16 0,3 4-14 16,8 3-17-16,4-2-24 0,13-1-59 16,8-3-151-16,14-1-431 0,15-1-648 0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3T04:40:44.8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2120 2783 1 0,'0'-1'29'0,"-1"-3"271"0,1 1-32 0,-1-1-1 16,1 1 5-16,0-1-27 0,0 0-26 0,-1 0-32 16,-1 3-32-16,2-1-15 0,-1 0-16 0,-1 1-17 15,-1 0-17-15,2 0-11 0,0 1-15 16,0-2-11-16,0 1-7 0,-2 0-10 0,0 1-7 15,2 0-6-15,-1 1-6 0,0-1-4 0,-3 1-1 16,2 1-2-16,-5-1 0 0,4 3 2 16,-4 0-2-16,0 2 0 0,1 1 5 0,-4 0-2 15,-1 1 6-15,3 2 1 0,-2-2 0 0,1 3 1 16,-1-1-2-16,0 2-2 0,1 1-1 16,-1 0 0-16,0 2-2 0,0 4 1 15,-1 1 2-15,-2 2-2 0,2 2 0 16,0-2-2-16,1 1-3 0,1-2-1 0,2 2-1 15,-1 0-1-15,5-1 1 0,-3 3-1 0,3 0 1 0,3-1-5 0,-1 1 1 16,4 0-1-16,0 1-2 0,1-2 3 16,5-1-3-16,1 0-1 0,4-2-1 0,-1-3-1 15,7-2 0-15,1-2 2 0,6-3 2 0,2-2 1 16,3-1 1-16,4-5 0 0,-1-5-2 0,6-1 1 16,1-6 2-16,-2 0-3 0,1-2-1 15,-8-3 0-15,-1-1-4 0,-2-3 2 0,-3-1 2 0,-5-2 0 16,-3 0 2-16,-3-2 1 0,-5-1-1 15,-1-3 3-15,-6-2-1 0,-3-1 2 16,-3 1 1-16,-5 3 2 0,-1 2 3 16,-1 0-1-16,-4 4 0 0,-3 0-1 0,0 2-3 0,-2-1 0 15,0 1-1-15,-2 0-3 0,-4 3-2 0,4 4 0 16,0 1 1-16,0 2 0 0,1 4-1 16,-1 2-1-16,3 0-1 0,7 2 0 0,2-3-3 15,7 3-6-15,-1 0-12 0,3 3-5 0,1 1-1 16,1 6 0-16,-1 1 10 0,6 4 1 0,4 5 0 15,6 2 2-15,7-3-2 0,2 1 2 16,1-4 4-16,6-2-1 0,3-3-1 0,3-3 1 16,1-1-2-16,4-7-2 0,-1-6 2 0,3-2-4 15,-3-4 2-15,-2-3 0 0,1-6 1 0,-4-3 4 16,-5-5 3-16,-3-2 6 0,-3 1 6 0,-6-2 1 16,0-2 4-16,-5 0 1 15,-1-3 2-15,-7-1 2 0,-3-4 4 0,-2 2 1 0,-4 1 6 16,-2 5 1-16,-5 3 0 0,-2 1-1 0,0 6-2 15,-3 2-1-15,3 3-1 0,-3 4 1 0,3 3-1 16,0 1 0-16,2 4 0 0,-2 3-5 16,6 1-5-16,-1 3-6 0,4 0-9 0,0 3-4 15,-1 5 0-15,-5 6 3 0,0 7 3 0,0 8 1 16,-1 6 0-16,2 6 0 0,3 8 1 16,-1 6 0-16,2 7-1 0,2 5 0 0,2 11-2 15,1 3 1-15,-1 3 0 0,4 1 0 0,-2 1 3 16,1 1-2-16,-1 2-3 0,-3 2 1 0,2-3-7 15,0 2 4-15,-3-4 1 0,0-7-3 16,0-5 2-16,1-8-11 0,2-8-2 0,-2-11 3 16,2-7 0-16,0-12 10 0,-1-7 2 0,-1-6 2 15,-1-6-2-15,0-4 4 0,0-3 3 16,0-2 9-16,0 0 14 0,1-2 5 0,-1-1-7 0,-1-4-13 16,1-6-16-16,-1-9-8 0,-2-8 2 15,0-3 4-15,0-7 2 0,-1-1-3 16,1-3-3-16,-1 1-2 0,1-2 6 15,-3-3-1-15,0 1 1 0,0 0 3 0,-4 3-3 0,1 3 4 16,0 1 4-16,0 3 1 0,2-1 0 0,1-1-3 16,1 2-1-16,2 0-2 0,5-3-1 15,2 4-3-15,1 0-3 0,3-1-4 0,8 3-6 16,-2 1 6-16,6 1 1 0,2 5 0 16,1 3 6-16,1 3-7 0,-1 4 0 0,1 4 1 15,0 1-1-15,-2 6 0 0,0 0 0 0,-1 4-2 0,1 5-2 16,-2 0 0-16,-3 5-1 0,1 5 1 0,-5 3 4 15,1 5 1-15,-4 3 4 0,-1 4 4 0,-4 5 1 16,-4 4 7-16,-5 2-1 0,-5 7 2 16,-4 1 0-16,-7 4-3 0,-2-2-4 0,-6 3-4 0,-5-5 1 15,2-5-1-15,-3-5 5 0,3-10 5 16,3-5 2-16,2-6 5 0,0-5 3 16,1-6 2-16,2-3 5 0,5-2 0 0,1-2-1 15,4-5-6-15,3-5-18 0,5-3-15 0,2-6-8 16,4-2-3-16,3-4 6 0,5 1 5 0,1 1 1 15,1-1-2-15,7 1-1 0,0 2-4 0,5 3 0 16,-1 1-2-16,5 4 5 0,-3 7 5 0,2 0 4 16,-1 2 4-16,3 4 3 0,2 1-1 15,2 2 3-15,0 1 2 0,4 4-2 0,1-1 3 16,0 1 1-16,2-1 0 0,1 1 1 0,2-3 1 16,-3-3 0-16,-2-2 1 0,0-3 1 15,-6-1 0-15,0-4 2 0,-2-1 3 0,-4-1-2 16,-1-3 6-16,-3 1 3 0,-2-4 2 0,-3-1 3 15,-1 1 4-15,-3-1 6 0,-6 1 7 0,1 1 8 16,-6-1-4-16,0-1 0 0,0 3-1 0,-1 0-8 16,2 1 6-16,-4 3 2 0,1 1-3 15,-1 1 5-15,0 1-10 0,-1 1-4 0,-3 2-2 16,4 2-2-16,0 2-6 0,-2 1-6 0,3 1-8 16,1 1-13-16,0 0-5 0,-2 2-1 0,2 2 1 15,-3 6 8-15,-4 5 4 0,0 8 1 16,1 5 2-16,0 3-2 0,1 3 0 0,2 5 2 0,0 1-2 15,2 0-1-15,1-1 1 16,1 1-2-16,3-2 0 0,3-5-1 0,2-4-6 16,1-3-4-16,4-7 0 0,2-6-2 0,2-5 6 0,-5-3 6 15,6-3 4-15,-3-5 2 0,3-3 3 16,0-2 1-16,3-6 3 0,3-2 0 16,-1-6 0-16,0-3-2 0,-1-3-2 0,1-6 0 0,1 4-1 15,-3-5 1-15,2-1 1 0,-3-1 4 0,1 1-6 16,-3 4-1-16,1 5-1 15,-4 3-4-15,-1 3 4 0,1 4-1 0,-3 2-2 0,-3 3-2 16,1 5 0-16,-5 3 0 0,-2 2 0 0,1 1-2 16,-2 1-3-16,3 2-2 0,-1 3 0 15,-1 4 1-15,0 3 3 0,-1 7 5 0,-2 2 0 16,-1 6 3-16,-1 4-1 0,-1 0 0 0,1-2-1 0,1 2 0 16,3-5-2-16,3-2-1 0,1-3-3 15,4-2-3-15,3-4-4 0,5-1-4 0,1-5-3 16,5 0 1-16,1-6-3 0,3-1-2 0,2-6 1 15,2-3 1-15,0-2 3 16,2-2 5-16,0-2 2 0,-1-2 3 0,2-2 5 16,-3-2 3-16,-2 0 3 0,0-1 2 0,-2 0 1 0,-4 0 0 15,0 1 3-15,-4 2 1 0,-3-1 10 16,-5-1 5-16,-4 3 6 0,-3-1 3 16,0 0-3-16,-4 2 3 0,0 1 2 0,-2 4 2 0,-4-2-3 15,-1 2-3-15,0 3-9 0,1 0-7 0</inkml:trace>
  <inkml:trace contextRef="#ctx0" brushRef="#br0" timeOffset="-5.60449E7">5391 2586 512 0,'-10'-5'166'0,"-5"-1"-5"0,-1-3 9 16,-1 2 18-16,3 1-9 0,-3 1-13 0,1 1-22 16,0 0-19-16,4 2 2 0,-2 1-7 15,4-1-14-15,3 2-6 0,-2-1-7 0,4 1-5 16,0-1 2-16,1 1 4 0,1 0 3 0,1 0-10 15,2 1-14-15,0-1-20 0,0 0-17 0,1 1-4 16,-1-1-3-16,1 0 1 0,1 2 0 16,-1-2-2-16,0 1-2 0,2-1-4 0,-3 1-2 0,1-1-3 15,-1 0-4-15,1 0-1 0,-1 0-5 16,1 1-3-16,1-1 1 0,-2 0-2 0,1 0 2 16,0 0 1-16,1 0 0 0,-1 0 0 0,0 0-5 15,1 0-1-15,2 1 14 0,3 2 14 0,8-1 7 16,7 3 8-16,9-5-14 0,7 2-6 15,5-1-5-15,8-4-1 0,8 3 1 0,3-3 0 16,8-1-3-16,2 1 0 0,2-1 0 16,7-1 1-16,4-1 3 0,-1-2-3 0,1 2 1 15,0-3-3-15,-3-1-2 0,-7 0 2 0,-4 2-4 16,-12-1 0-16,-8 3-2 0,-16 1 1 16,-7-1 1-16,-10 3 0 0,-10 2 9 0,-4 0 0 15,-5 1 11-15,-2 0 2 0,0 1-3 0,1 0 1 16,1 1-11-16,-1-2-1 0,-3 1-5 0,2-1-7 15,0 0 0-15,-5 0-5 0,-2 0-1 0,-1-1-1 16,0 1-2-16,3 0 0 0,0 1-7 0,4 1 5 16,-2-1-11-16,3 1-4 0,-1-2-4 0,-1 1-15 15,-1 0-5-15,1 2-16 0,0-2-21 0,-1 2-31 16,-1 0-70-16,-3 2-137 0,0 0-524 16,-1 0-875-16</inkml:trace>
  <inkml:trace contextRef="#ctx0" brushRef="#br0" timeOffset="-5.60449E7">4889 3012 1 0,'4'-2'0'15,"-1"-1"0"-15,3 0 369 0,-5 2 82 0,0-1-26 16,-1 2-67-16,0 0-71 0,0 0-52 16,0 0-33-16,-1 0-32 0,1-2-73 0,-1-1-30 15,-2 0-29-15,0-2-23 0,1 1 32 0,1 1 0 16,-3-3-6-16,0 3-6 0,2-2-3 15,-4 1-3-15,2-1 1 0,0 2-4 0,-2-3-5 16,2 3 0-16,-2 0-8 0,0 2-3 0,1 0-3 16,-2 1-7-16,1 0-1 0,-1 1-2 0,-3 1 0 15,-3 2 0-15,-5 3 2 0,1 0 2 0,-1 2-2 16,-3 3 4-16,3 1-3 0,-2 1 0 16,3 2 2-16,-1-1-5 0,5 2 4 0,-4 2-1 15,4 0-2-15,0 2 3 0,3 1-3 16,3 1-1-16,2-3-3 15,3 2-1-15,4-3-1 0,2-1 0 0,3-2 1 0,3-1-2 0,4 0 4 16,6-2 2-16,3-4 3 0,6-2 3 0,5-4 1 16,2-2-1-16,1-3 1 15,-1 0 1-15,-1-6-4 0,-1 0-1 0,-2-3-2 0,-1-4 0 16,-1 1 1-16,-1-1 0 0,-2-3 1 0,-5 1 4 16,-3 1-2-16,-6-1 7 0,-1 1 6 0,-4 1 3 15,-5 0 9-15,0 0 2 0,-6 0-1 16,1 0 1-16,-5 2-6 0,1 1-3 0,-2 2-4 0,1 2-1 15,1 1-3-15,-1 3 1 0,2 0 0 16,-1 2-1-16,3 0 0 0,1 2-6 0,-1 0-3 16,2 0-4-16,0 3-5 0,-5 2 1 15,0 5-1-15,-7 6 2 0,1 1-1 16,2 3-3-16,2 3 0 0,3 2-4 0,2 4 3 0,6 1 2 16,3 3-1-16,4 1 0 0,3-3-5 0,4-5-2 15,0-6 1-15,7 0 5 0,1-9 2 0,5-1 2 16,1-5-1-16,2-4-1 0,5-5 1 15,1-3 1-15,-2-5 0 0,0-3-2 0,1-3 0 16,-2-6 0-16,1-5 4 0,2-5-1 0,-1-3 4 16,-1-2-1-16,1-3 1 0,1-7 1 0,-4-2-1 15,1-8 2-15,-4-4 0 0,-2 1 0 0,-3-4 3 16,-4 5 1-16,-7 2 2 0,-3 5 0 16,-5 2 4-16,-3 4 1 0,-5 6 0 0,-2 3 3 15,-5 6-4-15,0 5 4 0,1 6 0 16,-3 2-2-16,0 3 5 0,1 8-3 0,3 0 3 0,-2 3-5 15,4 4-8-15,-3 3-8 0,-2 6-7 0,-6 5 3 16,-4 7-1-16,-3 6 3 0,1 8 4 16,-1 6-9-16,5 7 9 0,-1 4-5 0,3 4 0 15,1 4 4-15,5-1-5 0,3 2 3 16,3-2-1-16,3-3-1 0,5-2-1 0,2-4 0 0,8-4 1 16,1-8 0-16,1-2 0 15,5-7 1-15,0-3-1 0,-1-3 2 0,-1-4 0 0,1-6 2 16,-3-3 0-16,1-4 2 0,-1-4 0 0,0-1 3 15,-1-5 1-15,4-6 0 0,1 1-1 16,3-6-2-16,-1-2 0 0,0 1-1 16,-4-3 0-16,-1-2 2 0,-3-1 2 0,-1-1 1 0,-5 1 2 15,0-3 0-15,-5 0 1 0,-1 0 1 0,-3 0 2 16,3 4 3-16,-5 1-1 0,-2 4 3 16,-1 3 1-16,1 1 1 0,1 6 1 0,-1-1 1 15,-2 4-1-15,3 3-4 0,0 0-4 0,0 2-8 16,1 2-7-16,0-2-9 0,0 1-15 0,0 4 3 15,-1 3 2-15,-2 5 6 0,-1 7 15 16,1 3 1-16,2 3-1 0,0 2 2 0,1 2-2 0,2 1-1 16,0-2 2-16,2-3-1 15,1-2 2-15,2-2 1 0,1 2-2 16,3-4-1-16,-1 0 0 0,3 0-1 0,2-4 2 16,1 0 2-16,3-1-4 0,2-3 2 0,0 0 0 15,2-3-2-15,5-2 6 0,-4 0 3 0,4-4-1 16,2 0-1-16,-2-5-4 0,0 1-3 0,-1-2 2 15,2-3 2-15,-1 0 0 0,-1-1 1 0,-1-4-1 16,-2 1-2-16,3-3 1 0,-5 0 0 16,5 0 1-16,-5-1 1 0,-1-3-1 0,-2 1-1 0,-5 2 4 15,2-2 0-15,-4-3 3 0,-3 1 3 16,-2 0-3-16,-2-1 1 0,0-1-2 0,-2 1-2 0,-3-2 1 16,-2 3-2-16,-1-2-1 15,-2 4 0-15,2 2-2 0,-4 1-1 0,-1 3 0 0,-1-1 0 16,1 5-3-16,-2 1-5 0,-1 3-2 0,-2 3-3 15,-6 2 2-15,-1 5 4 0,-5 6 2 16,-3 3 5-16,-1 3-1 0,3 5-2 0,-1 2 1 16,4 1 0-16,-3 0 0 0,4 1 1 0,2 1-3 15,2-1-5-15,6 0 0 0,5-2-5 16,3-5 0-16,5-2 0 0,5-5 1 0,-1 0 1 0,6-3 3 16,1 1-1-16,5-3 6 0,2-4 2 0,2-1 2 15,1-2 2-15,3-3-2 0,-5-3 3 16,3-2 3-16,-2-3 4 0,0 0-1 0,1-5-2 15,3 1-1-15,-3-2-2 0,-3 1 4 0,-3-2 2 16,1 1 0-16,-2-2 0 0,0-1-3 0,1 0-1 16,-2 1 2-16,-2 1 2 0,-1-1-2 15,0 2 1-15,0 1-3 0,-2 1-3 0,1 3 2 16,0 0 1-16,-1 3-2 0,-1 1 3 16,2 1-5-16,-1 2-3 0,-3 1 1 15,3 0-5-15,1 1 3 0,0 2 1 0,-1 1-2 0,1 4 1 16,-1 0-1-16,0 3 1 0,1 3 0 15,0 1 4-15,-1-1-3 0,-1 4-1 0,3-2 0 16,-4 1-4-16,1 0 6 0,0 0 0 0,-3-1 0 16,1 0 1-16,-3-3-4 0,3-1-1 0,-4-2 1 15,1-1 2-15,1 1-1 0,-1-5 0 0,-3-2-1 16,1-1-4-16,1-1 5 0,-2 0 2 0,0 0 3 16,1-1 8-16,-1 0-3 0,0 0-2 15,3 0 5-15,-1-1-10 0,0-4 1 0,5-3 0 0,-2-1-6 16,5-2 0-16,-1 1 4 15,-1 0-1-15,2-2 1 0,2-2 5 16,0 1-5-16,4-2 1 0,-3 1-2 0,3 0-5 16,-3 2 6-16,-1 1 0 0,4-1 2 0,-4 4 4 0,0-1-6 15,0 3-2-15,3 2 2 0,-5 2 1 0,1 0 1 16,-2 0-1-16,-3 2-2 0,2 1-4 0,1 1 2 16,0 3 1-16,-4 0 0 0,2 2 2 15,2 1-3-15,-1 3-2 0,-3 1 2 0,3 3 1 16,-4-2 0-16,3 2 2 0,-2-1-1 15,0-1-1-15,-2-2 0 0,3 2 2 0,-3-4 0 0,3 2 3 16,-2-3-3-16,3 0-1 0,-3-2 1 16,3 1-4-16,0-2 5 0,-2-2 2 0,5 1-1 0,-1-3 4 15,2 0-2-15,6-2-2 0,-2 0 2 16,4-1 2-16,2-2-3 16,-1-3-2-16,6 0 0 0,-2-1-4 0,6-2 2 0,2-1 3 0,3 0 0 15,-4-2 9-15,-5 0-1 0,0-4 2 0,-7 0 1 16,-2-2-3-16,2 2 4 0,-4-4 0 0,-3-2-2 15,-2-2-1-15,-2-2-2 0,-4 0 1 16,2 3 3-16,-4 4 4 0,-1 4-2 0,-2 1-2 16,0 2 0-16,-3 3-3 0,1 3 3 0,1-2 2 15,-3 4-3-15,2 3 2 0,2 1-7 16,-2 1-6-16,-1 2-4 0,0 0-8 16,-3 3-2-16,1 1 0 0,-3 7 2 0,-6 2 0 0,3 5 7 15,2 4 1-15,2 0-2 0,5 1 2 16,2 4-9-16,2-1 2 0,1 1 2 0,6 2 2 15,-4-3 6-15,3 0 0 0,3-2-1 0,-3 0 0 16,0-2 0-16,0-2 0 0,-1-1 1 0,-3 0 3 16,-2-4-2-16,-1 0-1 0,0-1-3 15,-1-3 1-15,-3 1 0 0,-1-4 2 0,-4-1 1 16,-2 1-1-16,0-4 0 16,-3 1 0-16,-2-2-3 0,-4-1-2 0,1-3-7 0,-3 0-16 15,-3-2-27-15,-4-2-41 0,-6-2-59 0,0 1-102 0,-5-5-237 16,-7 1-997-16</inkml:trace>
  <inkml:trace contextRef="#ctx0" brushRef="#br0" timeOffset="-5.60449E7">5390 2549 192 0,'-10'-1'190'0,"-9"-3"5"15,0 0 49-15,2 1 29 0,1 0 7 0,1 0-24 0,-1 2-45 16,2-1-41-16,-1 2-31 0,3 0-29 16,-1 2-23-16,0 0-13 0,1-1-10 0,3 1-9 15,3 2-8-15,1-2-11 0,4 1-11 0,1-1-10 16,1 0-7-16,0-2-6 0,2 1-5 0,-2-1 4 15,2 2 11-15,7 0 20 0,2 0 24 16,8 2 15-16,11-1 1 0,9-2-5 16,11-1-13-16,10-1-12 15,9-1-8-15,10-2-10 16,3 1-6-16,7-2 1 0,2 0-2 16,0-1 0-16,2-1 2 0,0-2-1 0,-2 4-1 0,-3-2-5 0,-1 1-1 0,-6-1-2 0,-8 2-1 15,-7-1-2-15,-7-1 1 0,-14 2 0 0,-8 1 2 16,-11 1 3-16,-14 0 5 0,-4 2 6 0,-8 1 6 0,-2 1 5 15,-3-1-4-15,0 0-5 0,3 0-9 16,-6 0-8-16,-3 1-6 0,-3-1-5 0,-4 2-3 16,-2 1 0-16,4-1 0 0,3-1-11 15,3 0-20-15,3-1-36 0,3 2-50 0,2 1-72 0,-4 0-134 16,1 1-459-16,2 0-840 0</inkml:trace>
  <inkml:trace contextRef="#ctx0" brushRef="#br0" timeOffset="-5.60449E7">8775 2767 1 0,'-4'-8'400'0,"-2"-1"33"0,-5-2-19 0,4-1-70 15,3 1-64-15,-2-2-36 0,4 3-34 16,0 0-29-16,1 2-24 0,1 2-24 0,0 1-23 16,1 3-25-16,-1 2-26 0,0 0-25 0,0 1-21 15,0 0-12-15,-1 1-12 0,1 2 2 16,0 4 2-16,0 8 7 0,0 7 9 0,1 8 0 0,-2 2 2 16,-1 6-1-16,1 5 1 0,-3 5 0 15,3 0-2-15,-1 0-2 0,-2 1 1 16,4-1 3-16,0 3 6 0,5-2 5 0,1-2-3 15,0-6-3-15,3-5-4 0,1-7-7 0,-1-6 0 16,0-4 2-16,-5-5-6 0,3-4 0 0,-3-4-2 16,1-3-3-16,-1-3 5 0,-3-1 0 0,0-2 3 15,4-4-1-15,-2-3-4 0,2-6-2 0,-3-4-6 16,0-4-2-16,-3-4-9 0,0-3 0 16,-4-2 3-16,1-3-4 0,-2-5 10 15,0 1 2-15,-1-1 4 0,3 0 3 0,-2-1 4 0,4 1-1 16,0 0-1-16,0-5 0 0,4 2-1 0,1 1-1 15,2 0 2-15,2 9 0 0,3 4 5 0,-1 3-1 16,1 5 2-16,0 4 0 0,-2 2-3 0,1 6-1 16,-3 3-2-16,3 1-7 0,0 5-3 15,1 3-2-15,8 3 0 0,-3 7 4 16,7 7 5-16,3 6 3 0,-1 7 0 0,0 2 2 16,-1 8-4-16,-4 5 1 0,-5 2 0 15,0 2 1-15,-2-3 5 0,-2-1-2 0,1-7 0 16,-1-3-2-16,-1-10-2 0,0-7 2 0,2-5 0 15,-6-5 0-15,3-4-1 0,-4-1 1 0,3-6 4 16,-2-2-1-16,2-4 6 0,5-7-2 0,2-4-4 16,-1-5 1-16,6-3-4 0,-5-1 1 0,4-4-1 15,-6 0 2-15,3-2 0 0,-3-5 0 0,1-1 1 16,-3-2-1-16,0-1 2 0,0 2-1 0,0 3-1 16,-3 6 1-16,-2 5-3 0,3 5 1 15,-1 2 1-15,-3 5-3 0,2 3 1 0,-3 4-4 16,-1 3-10-16,3 3-9 0,-2 2-2 15,2 5 1-15,3 4 10 16,9 6 8-16,-4 7 0 0,6 7 0 0,0 5 3 0,0 5-1 16,2 2 2-16,-2-2 0 0,2 2-2 0,0-5 5 15,1-2-4-15,-1 0 1 0,3-5 1 0,0-3-2 16,-1-2 2-16,3-6-2 0,-2-3 1 0,0-3 0 16,-1-6 1-16,1-5 2 0,0-4 2 0,2-2 3 15,0-8-3-15,-2 0 0 0,1-6 2 16,-3-2-1-16,-2 1 8 0,-5-5 2 0,-3-1 2 15,-1 0-1-15,-2-4-3 0,-2-2-3 0,-3 0-4 16,-1-1 4-16,-3-3-3 0,-3 5 2 0,-2 0 1 16,-2 1-5-16,-2 6 3 0,-1 1-4 0,-1 3 0 15,0 5 1-15,-3 3-6 0,0 4-1 16,-1 3-2-16,-4 2-2 0,-2 5 1 0,-6 3-1 16,2 8 1-16,-4 5-2 0,2 3 3 15,4 3-4-15,1 5-1 0,6-1 0 0,5 3-7 16,7 0 2-16,8-1 1 0,5 0-2 15,3-1 4-15,8-4-4 0,1-1 0 0,8-3 4 0,-1-5 1 0,3-3 1 16,2-7 3-16,-2 0 0 0,0-6-2 0,-2-2 3 16,-1-3 1-16,-5-2-3 0,-3-2 10 15,0-3 0-15,-2 0 0 0,-6-3 8 0,-1-1-5 16,-1-2 3-16,-2-3 1 0,-5 2-2 16,0-1 1-16,-1-3 0 0,-4-1 0 0,-1 0-2 15,0 2 4-15,-4-1 0 0,1 3-2 0,-1-1 4 16,0 0-5-16,2 1 3 0,-3 2 0 0,-2 5-5 15,2 1 7-15,-1-1 0 0,2 6 1 16,1-1 4-16,1 3-4 0,2 2-5 0,2 0-9 16,1 2-9-16,-1 0-19 0,1 2 0 0,-2 4 7 0,-2 7 2 15,1 4 18-15,1 4 0 0,1 4-1 16,1 2 4-16,2 2-6 0,0-2 1 16,4 3 0-16,-2 4-4 15,3-3 5-15,-1-1 0 0,1-1-2 0,1-4-1 0,1-2-1 0,1-4 0 16,-3-5 1-16,0-1 5 0,2-5-5 0,0 0 2 15,0-5 2-15,-3-1-4 0,1-3 8 16,1 0 2-16,0-2 5 0,-1-3 2 0,4-2 0 0,-3-3-1 16,3-2-2-16,-3-1 2 0,3-6-3 15,-2 1 1-15,-1 0-1 0,-1-5-3 0,-1 2 3 16,0-3-3-16,-2 1 0 0,3 0 3 16,-2 0-6-16,2 2 2 0,-2-1-2 15,1 4-1-15,0-1 0 0,-1 4 0 0,3-1-1 0,-2 2-3 16,-1 5 3-16,-1 0-5 0,1 4-5 15,1 2 1-15,0 3-8 0,2 4 1 0,1 2 2 16,2 6-2-16,0 2 8 0,1 1 2 16,-1 3 1-16,1 2 5 0,-2 3-2 0,2 0 2 15,-1-1-1-15,-3 2 1 0,2-1-1 0,0 1 0 16,-3-2-1-16,3-1-4 0,-2-1 2 16,-2-5 0-16,1 0 0 0,1-6 3 0,-3 0-3 0,0-4 2 15,-3-3 0-15,2 1 2 0,1-5 2 0,-1-1 3 0,6-3 1 16,-2-6-3-16,5 1 0 15,1-5-2-15,-1-1 0 0,0 0 4 0,-2-2-4 0,1-2 2 16,0 0 1-16,-3 0-4 0,-1-1 2 0,1 0 0 16,-1 0-1-16,0 2 0 0,-1 3 2 15,0 0-2-15,-1 5 0 0,-1 3-2 0,0 5-6 16,-3 1 2-16,1 1-3 0,-2 2-10 0,2 3-3 16,3-1-8-16,1 3-4 0,3 3 8 0,4 3 3 15,-1 3 7-15,2 1 5 0,1 6 4 16,1-2 5-16,0 2-1 0,3 1 1 15,-1-4-3-15,3 0-2 0,5 1 0 0,0-2-7 16,4-4-6-16,3-3-11 0,-3-4-4 0,0-4 1 16,-2-1 4-16,-5-3 13 0,0-3 8 0,-5-1 8 0,0-3 7 15,-2 0 5-15,-1-1 6 0,-3-2 4 16,-2 0 9-16,-2-1 4 0,-2-2 2 16,-1 1 0-16,-1-3-5 0,-2 0-1 0,-2 0-4 0,0-1 3 15,-2 1-1-15,-1 1-3 0,-3 3 2 16,1-1-3-16,-1 4-5 0,-3-2-4 0,2 5-6 0,-3-2-3 15,-1 4-6-15,2 3-2 0,-7 4-1 16,1 3-2-16,-1 5 2 0,-2 2-1 16,2 3 0-16,-2 4 0 0,3 3 1 0,0-1 0 0,3 4-1 15,0-2-1-15,4 0-2 16,3 0 1-16,2-1 0 0,1 2-1 0,2 0-3 16,4-2-6-16,4-3-2 0,7-1 0 0,0-4-1 0,7-4 8 15,-1-4 3-15,0-5 3 0,5-2 7 16,-3-2-1-16,1-1 1 0,-1-3 2 0,-4 0-1 15,0-4 0-15,-4 2 3 0,0-3 1 16,-4 0 2-16,-3-1 3 0,-1 0-1 0,0 0-2 0,-4-2 0 16,-1-2-2-16,2 1 0 0,-4-3 0 15,-2 3 0-15,-3-4-3 0,0 0-1 0,-2-2-1 16,-3 0-3-16,-1 0 1 0,-2 0 1 0,1 3-1 16,0 4 1-16,5 1 0 0,0 4 0 15,3 5-1-15,0 2-3 0,3 2-10 0,0 1-20 0,0 1-28 16,1 0-9-16,1 4 7 0,1 2 19 0,3 8 28 15,2 2 12-15,6 4 3 16,1 0-1-16,5 0 0 0,5-1 0 0,1 1-1 16,3-3-1-16,3-4-4 0,4-2-8 0,1-4-11 15,2-3-13-15,1-3-4 0,-7-2 4 0,5-2 15 16,2-2 13-16,0-2 10 0,2-3 10 0,-2-2 6 16,-6-1 13-16,-4-3 16 0,-7-2 15 15,-6-2 10-15,-7-2-3 0,-4-5-10 0,-3 2-12 16,-3-4-11-16,-3 2-7 0,-2 1-4 15,-5 1-3 1,-5 2-4-16,-3 2-2 0,-3 3-2 0,-2 3 1 0,1 2-1 0,2 4 1 0,0 5-3 16,4 3-5-16,0 7-2 0,-1 4-6 0,-1 7-2 15,2 3 1-15,2 6-1 0,4 4 3 0,-1 6-2 16,4 5 2-16,4 0 1 0,-2 3 0 16,0-2 3-16,0 0 0 0,0 4 1 0,2 2-2 0,1 1-1 15,1 4-5-15,-2-1 4 0,0 1 2 0,-3 0 0 16,0 1 4-16,-4-1-5 0,1-2-2 0,-1-5 0 15,-1-5-2-15,2-6 4 0,1-4 0 0,-1-5-1 16,0-4-3-16,1-5 3 16,-1-4 1-16,-2-3 1 0,2-4 8 0,-2-3-4 15,1-3 2-15,1-5 1 0,1-1-5 0,0-7 3 16,2-4-4-16,3-6-5 0,5-3-5 0,4-6-5 16,9-5-2-16,6-4 2 0,8-3 2 15,10-3 3-15,9 1 1 0,5 1 1 0,7-3-2 16,3-1 3-16,5 2 3 0,0-1 1 0,-5 3 5 15,-5 0-3-15,-4 3 3 0,-7 2 1 0,-5 1 2 16,-5 3 4-16,-3 2 1 0,-5 4 5 0,-4 5 4 16,-9 1 7-16,-6 2 9 0,-5 6 4 0,-2 1 3 15,-3 2-5-15,-3 5-11 0,-1 1-8 16,-2 1-9-16,-8 4-5 0,-3 2-2 0,-11 6-1 16,-7 8 2-16,-7 4-4 0,-4 7 2 0,-4 2 1 15,4 3 2-15,-1 6-1 0,1 1-1 16,5 5-2-16,7 2-3 0,8 2 2 0,10-3 1 15,6-3-2-15,6-1 4 0,8-2-4 0,6-2-1 16,3-2 3-16,7-5-3 0,8-2 2 16,3-6-1-16,5-5-1 0,1-4-2 0,3-5 2 15,4-5 3-15,2-2-1 0,6-2 5 0,-1-4-5 16,-5-2-4-16,-5-3-1 0,-6 1-6 0,-5-3 6 16,-4 1 1-16,-3-1-2 0,-6 2-2 15,-3-1-21-15,-5 3-29 0,-6-2-44 0,-3 0-117 16,-3 2-493-16,-6-1-971 0</inkml:trace>
  <inkml:trace contextRef="#ctx0" brushRef="#br0" timeOffset="-5.60449E7">12728 3007 1 0,'0'-1'0'16,"0"-1"32"-16,0-3 228 0,0 4-9 0,0-1-37 15,0 1-46-15,0 0-30 0,0 1-30 0,0 0-20 16,0 0-9-16,0 0-7 0,0 0 3 0,0 1-1 15,0-1-1-15,0 0-2 0,1 0-3 16,-1 0 0-16,1 0-1 0,-1 1-2 0,1 1-4 16,-1-2-1-16,2 0 1 0,-2 0-3 0,1 0-1 15,-1 0-4-15,2 0-5 0,-2 0-2 0,0 0-3 16,0 0-5-16,0 0-4 0,2 0-4 0,-2 0-8 16,1 0-2-16,-1 0-5 0,0 0-3 15,1 0-1-15,3-2-6 0,0 1-1 0,-1 1 0 16,4 0-2-16,-1 0 1 0,4 0-1 0,-2 1-2 15,5 1 0-15,0-1 0 0,-3 4 0 16,3 0 2-16,-3 0 2 0,2 2-1 16,4 4-1-16,-3-1 0 0,2 5-4 0,-1 2 3 15,-1 2 2-15,-1 2-1 0,-4 2 2 0,3 2-1 16,-4 0 3-16,-2 1 0 0,0 2 1 16,-3-5-2-16,1-3-1 0,-2-3-3 0,1-2 1 0,0-3 1 15,-4-1 0-15,2-4 3 0,-2-3 1 0,2-1 3 16,0-2 7-16,-1-1 13 0,1 0 16 0,0 0 17 15,0-1 12-15,0 1 7 0,0-3-13 16,0 1-19-16,-2-5-19 0,1-3-20 16,-1-3-4-16,2-3-4 0,-1-4-3 0,-1 0-1 15,2-1-4-15,2-3 2 0,-1-2 2 0,1 1-3 0,4 0 0 16,-1 3-5-16,3 1-1 0,2 1-1 0,1 4 1 16,-2-2 0-16,1 6-2 0,3 1-1 15,-1 3-3-15,-1 4-3 0,3 0 1 0,-3 4-3 16,1 2 4-16,3 3 3 0,1 2 0 15,1 5 5-15,-2 1 1 0,0 4 0 0,-3 0 1 16,-1 3-2-16,-1 0-2 0,-3 2 1 16,-3 2 2-16,-3 0 2 0,-1 0 3 0,-1-1 1 0,-1-3-1 15,2-5 1-15,-1-5 0 0,1-3 1 16,-1-5 7-16,1-2 7 0,1-1 11 0,-1 0 12 16,1-1 4-16,-1-2-8 0,2-3-14 0,2-5-13 15,0-2-9-15,-1-3 1 0,4-2 0 0,-1 1 1 16,1-4 2-16,1 0-2 0,2-2 1 15,-1-2-1-15,3 4-2 0,-2 2 2 0,0 1 0 16,1 3 1-16,1 0 1 0,-1 4 1 0,0 2-2 0,-3 5 0 16,1-1-2-16,1 3-2 0,0 3-1 15,3 1 0-15,3 2-2 0,0 5 1 16,-1 2 1-16,5 3 0 0,-4 2 2 0,2 2-1 16,-1 3-2-16,1 0-4 0,-6 1-6 0,0 4-6 0,-1-1-18 15,-1 0-33-15,1 0-48 16,-2-3-52-16,1-4-61 0,0-2-64 0,-1-4-86 0,0-1-173 15,0-2-320-15,1-4 684 0</inkml:trace>
  <inkml:trace contextRef="#ctx0" brushRef="#br0" timeOffset="-5.60449E7">13703 3083 417 0,'1'-1'240'0,"-1"0"-100"0,3 0-62 15,4-1-25-15,4-2 18 0,1 0 3 0,6 0-4 16,6 1-21-16,2-1-9 0,5 0-6 16,1-2-2-16,1-1 6 0,0-2-4 0,-5 3 0 15,-1-3-1-15,1 2 3 0,-6-1 8 0,-1-2 8 16,-4 0 10-16,-2-1 15 0,1 2 20 0,-6-2 24 16,-5 2 14-16,0 1-1 0,-3-3-16 0,-3 3-21 15,-2-2-22-15,-1 2-18 0,0-1-13 0,-3 3-12 16,-2-2-11-16,-2 2-12 0,-2 1-7 15,-4 1-4-15,-4 4-2 0,-3 3 2 16,-4 1 0-16,0 3 3 0,6 2 1 16,-4 4-1-16,6 3-1 0,1 0-1 0,3 2-3 15,3 2 0-15,2 1-1 0,4 1-2 0,4 1-3 0,3 0 1 16,3 0-1-16,2-2 1 0,2-1 7 16,7 0-1-16,0-1 2 0,0-2 1 0,3 1 0 15,-1-6 1-15,1 1 2 0,2-4 1 0,3-2 2 16,-2-3 2-16,0-1 2 0,1-3 4 15,-3-1 2-15,2-4-1 0,-1 1 0 0,1-2 0 0,0-2-2 16,0-3 3-16,-1 3-2 0,0-5 1 16,-2 1 1-16,2 0-2 0,0 0-1 0,2-3-1 0,0 2-5 15,-1 1 1-15,1 1-2 0,-2 2-2 16,-2 3 0-16,-3 1 0 0,-2 1-1 0,4 1 0 16,-5 2 1-16,-1 1-3 0,1 3-2 15,0 2 0-15,-2 0-2 0,2 2 0 16,-2 3 0-16,1 1 0 0,0 3 2 0,-1 1 1 0,0 0 1 15,2 1 0-15,-3-1 2 0,2 0-2 16,2 1-1-16,-1-1-2 0,0-1 0 0,1 0-2 0,0-3 0 16,5-4 1-16,-4-3 1 0,4-2 2 15,-4-5 2-15,5 0 0 0,-4-5 1 0,4-2 1 16,0-2 2-16,1-2-3 0,-4 1 2 16,4-3 2-16,-1 0 3 0,-4-1 4 0,4-3 3 0,-5 1-2 15,5-2 4-15,-6-1 2 0,2 2-1 16,-1 0 1-16,-2 1-2 0,0 1 1 0,-3 3 2 15,-3 6 6-15,1 2 6 0,-4 5-1 0,-1-1-4 16,-1 3-15-16,0 1-20 0,-1 1-26 0,1-1-14 16,0 2 8-16,2 4 8 0,3 5 20 15,-1 2 12-15,4 4-2 0,-1 2 2 0,0 0-1 16,7 0 0-16,-2 1-2 0,2 0-2 0,7-6-1 16,5-1-3-16,3-3 1 0,2-7-1 15,-2 0-2-15,1-5 2 0,-5-3-1 0,-2-2 2 0,0-2 6 16,-5-1-3-16,0-2 6 0,1-2 1 15,0-3 2-15,-5 0 1 0,4 0 0 16,-1-5 5-16,-3-1-2 0,3-4 7 0,-2-2 0 16,0-4-2-16,-2-5 0 0,-1-1-10 15,-1-2 7-15,-1-2-1 0,-2 3 2 0,0 0 9 0,-5 1-2 16,-2 1 3-16,-2 0 3 0,-1 5 3 0,-6 1 3 16,4 5 6-16,-3 5 5 0,-1 5 3 15,4 4 2-15,1 5-4 0,-2 3-9 0,5 4-11 0,-1 0-19 16,1 0-15-16,0 4-6 0,0 4 1 15,-1 9 7-15,0 10 8 0,0 2 2 0,2 7-1 16,0 2 2-16,1 3 1 0,3 1 0 0,-1 1 3 16,-2 1-6-16,5-2 3 0,-4 3 0 15,-1-1-8-15,3-3 8 0,-4-4-2 0,0-2-1 16,-1-2 5-16,0-1-5 0,0-2 0 0,1-2-2 16,1-4-1-16,2-3-3 0,-1-6-6 0,-1-4-8 15,3-4-19-15,-2-1-13 0,-2-3-20 16,1-2-19-16,2-1-7 0,-2-1-37 0,0-5-64 15,0-1-103-15,5-4-250 0,2-4-998 0</inkml:trace>
  <inkml:trace contextRef="#ctx0" brushRef="#br0" timeOffset="-5.60449E7">15327 2773 750 0,'-20'-6'333'0,"-6"-4"-16"16,3 3-22-16,9 2-18 0,6 3-6 15,6 0-37-15,2 0-50 0,2 0-60 0,3 0-56 16,5-2-26-16,9 0-15 0,11-1 8 16,10 0 11-16,9 0 2 0,3 1-4 0,8 2-7 0,-1-1-2 15,-4 2-9-15,1 0 3 0,-10 0 3 16,3 0-3-16,-7-2 8 0,1 1-1 0,-3-3-3 16,-1 3 1-16,-2-1-8 0,-6 1-4 15,-7 1-4-15,-5 0 3 0,-7-1 2 0,-3 1 4 16,-4 0 3-16,-4 2-8 0,-1-1 5 0,-1 0-4 15,1 0-2-15,-3 0 3 0,2 0-6 0,0 1 2 16,1-1-3-16,0 0-2 0,-2 0-2 0,0 0-3 16,1 0-3-16,-2-1-4 0,1 1-3 15,1 0-3-15,-1 0-4 0,1-1-2 0,1 1-20 16,-1 0-21-16,-3 0-30 0,3 1-50 0,-1 2-61 16,-5 0-117-16,-3 2-380 0,-1 2-994 0</inkml:trace>
  <inkml:trace contextRef="#ctx0" brushRef="#br0" timeOffset="-5.60449E7">1415 4574 1 0,'0'-2'0'0,"0"1"0"0,0-1 87 16,0 2 148-16,1 0-70 0,-1 0-48 0,0 0-22 15,1 0-11-15,-1 0-3 0,0 0-3 0,1 0-15 16,0 0-19-16,1 2-15 0,0-2-16 16,-1 0-11-16,0 1-8 0,0-1 16 0,2 2 13 15,5-2 14-15,1 0 7 0,0 0-8 0,3 1-7 16,1-1-6-16,4 0-2 0,-3 1-5 16,6-1-3-16,0 0 3 0,5 0-2 0,-1-1 2 15,3 1 0-15,1-1-1 0,0-2-1 16,2 1-1-16,0 1-1 0,-1 0-2 0,-1-2-1 15,2 3 1-15,2-3 4 0,-1 1 10 0,3 0 11 16,1-2 9-16,0 1 8 0,4-2 2 0,2 1-5 16,4-1-5-16,0 1-8 0,1 1-6 0,0-2 0 15,-1 2-3-15,1-1-3 0,3-1-1 0,-1 0-3 16,6-2-1-16,-2 3 1 0,1 0-2 0,3-1-1 16,-1 2 0-16,0-1-1 0,1 0-1 15,1 2-1-15,0-2 2 0,0 2-2 0,1-2 1 16,-1 0 0-16,4 0 0 0,-1 0 1 0,2-3 0 15,2 3 3-15,5-2-2 0,-2-1-1 16,3 1-3-16,1 0-1 0,1 0 0 16,2 0 0-16,-1 1 3 0,0-2-1 0,-1 1-1 0,2 0 2 15,2-1 1-15,-6 1 0 0,5 0 0 16,1-2-1-16,-1 1-1 0,2 2-3 0,1-4 0 16,-1 2 0-16,-1 0 0 0,2 0 0 0,2 1 0 15,-4 0-3-15,3 0-2 0,1 2-1 0,1-1-1 16,0-2 0-16,2 3 0 0,1-1-1 15,2-1 2-15,-3 1 0 0,4 1 1 0,-2-3 0 0,5 3-1 16,-3-3 2-16,2 2 1 0,0-1 3 0,1 0 2 16,0 1-1-16,-1-1-1 0,0 1 0 15,5 2-4-15,1-1 2 0,2 2 2 0,3-3 2 16,0 2 0-16,3-1 0 0,4 0 0 0,0 1-5 16,4-1 2-16,0-2-3 0,5 1-4 0,-8-1 1 15,2-1-2-15,1 0 3 16,-1 2-3-16,4 0 0 0,1 0-1 0,4-2 0 15,0 3 3-15,-2-2-2 0,4 1 1 16,3 2 1-16,0-2-2 0,0 2 4 0,-2-2-4 0,-1 1 0 16,1 1 1-16,1-1 1 0,1 2 1 0,3-2 1 15,-2 2-1-15,-2-1-3 0,0 1 2 0,-1 1 3 16,3-1-1-16,2-1 6 0,-3 1-7 0,-4 0-1 16,1-2-1-16,1 2-3 0,1-1 6 15,1 1-1-15,1 0 0 0,2-2-1 0,-2 3 0 16,2-2-1-16,1 1 2 0,2-1 2 0,-1-2-1 15,-2 1-3-15,1 0 0 0,-3 0-3 0,0 0 4 16,-1 1 2-16,-1-3 1 0,-2 2 2 0,-5 0 1 16,5 0 0-16,-2-1 3 0,4 0 2 15,-1 2-2-15,0-1 1 0,-2 1-4 0,0 0-2 16,6-1 1-16,-2-1 0 0,1 2 0 0,1 0 1 16,-3-1-2-16,0 1-3 0,-1-2 0 15,-1 0-3-15,-1 0 2 0,-5-1 2 0,-3 1 0 16,-6-1 4-16,2 0 3 0,-5 1 3 15,-1 1 3-15,-2 0 3 0,-1 0-1 0,-6-3 0 16,-3 1-2-16,-6 1-4 0,-2 0 2 0,-2-1 0 16,0 0 0-16,-7 0 1 0,2 1-2 0,-7-1-4 15,-2 4 3-15,-5-2-2 0,-6 2 0 0,-6-1-2 16,-5 1-3-16,-4-1-2 0,-5 0 2 0,-7 0 2 16,-5 0 2-16,-8 2 3 0,-2 0-1 15,-7 0 2-15,-4 1 3 0,-2 0 2 0,0 0 0 16,0 0-3-16,-1 0-4 0,1-1-5 0,-1 1-1 15,1 0-4-15,-1 0 0 0,1 0 2 0,-1 0-3 16,1 0-2-16,0 0 1 0,-1 0-6 0,1 0 1 16,0 0-5-16,0 0-10 0,-2-2-17 15,2 2-33-15,-1-1-65 0,-2 0-148 0,-5 1-399 16,-5-1-1040-16</inkml:trace>
  <inkml:trace contextRef="#ctx0" brushRef="#br0" timeOffset="-5.60449E7">1223 1981 1 0,'-1'-13'14'0,"-1"-2"321"0,-3-6-64 16,3 3-50-16,2 3-3 0,-2 1-29 0,0-1-18 16,-2 2-15-16,3 2-10 0,1 2-13 0,-1 0-8 15,0 3-16-15,1 0-10 0,-1 4-24 16,1 1-28-16,1 1-29 0,-1 1-38 0,0 0-30 15,0 0-23-15,0 3 5 0,1 2 22 0,-1 3 26 16,0 8 27-16,0 6 4 0,1 5 2 0,-1 7 1 16,0 5 2-16,0 5 2 15,0 12-1-15,-2 4 3 0,-2 4-3 16,0 5-2-16,-2-1 1 0,0 0-2 0,-2 6 2 0,4 2 2 16,-4 0-1-16,-1 1 8 0,4 0-3 0,-4 0-2 15,3 2-2-15,0-5-6 0,1-3 1 0,3-2 3 0,-3 2 5 16,4-2 0-16,-1-1 6 0,0 2 4 15,-3 0 0-15,2 3 6 0,-1 3-4 0,-2 2-3 16,4 0 0-16,-5-3-3 0,4-2-2 16,-4-3-1-16,3 4-4 0,-4 4 0 0,0-4-3 15,4-1-2-15,-3-6-2 0,6-6-3 0,-1-7-3 0,3-2-2 16,-1-8-2-16,1-7 1 0,-1-6-1 16,1-9 0-16,-1-3 1 0,0-5-1 0,0-5 1 15,0-2 3-15,0-5 12 0,0-2 19 0,0-1 20 16,0-1 13-16,-1 0-9 0,0-4-21 15,-5-3-32-15,1-6-40 0,-3-4-40 0,-2-7-64 16,1-5-88-16,-1-6-130 0,5-7-271 16,0-8-863-16</inkml:trace>
  <inkml:trace contextRef="#ctx0" brushRef="#br0" timeOffset="-5.60449E7">858 1773 1 0,'0'-3'389'0,"-1"1"-168"0,1-1-60 0,-1 1-68 16,1-1-70-16,-1 2-37 0,2 1-12 0,0 0-16 15,0 0-13-15,0 0 21 0,1 1 23 16,5-1 33-16,1 0 41 0,3 4 4 0,6-3-9 16,8-1 0-16,27 2-11 0,8-2-6 0,1-3 1 15,-11 2-16-15,3-2 1 0,6 1-1 0,2-2 3 16,7-1 11-16,4 0 5 0,2 0 9 15,6-1 1-15,1 0 5 0,4-1-7 0,6 0-7 16,3-1 3-16,10-2-10 0,0 0 0 0,4 0 2 16,2-1-4-16,2 2 2 0,5-1-5 15,4-1-2-15,5 2-4 0,2-2-7 0,5 4 3 16,0-3 0-16,-1 0 0 0,10 1-1 0,1-2-5 16,2 2-3-16,3 1-5 0,2-1 0 0,3 0-1 15,0-2-3-15,3 2 3 0,-1-1-3 0,-2-1 0 16,4 1 1-16,-1 0 0 0,2-1 0 0,1-2 1 15,1 4 2-15,2-2 0 0,0 2 2 16,-1-1 3-16,3-2 0 0,-2 1 1 16,1 0-1-16,2 3-1 0,1-2 0 0,-1 1-3 0,0 0-2 15,-2-1-1-15,5 3-1 0,-1 1-3 0,-4 0 0 16,2 2 0-16,1-2-1 0,-3 1 1 16,1 0-3-16,-6-1 0 0,4 1 2 0,-1 1-2 15,-1-2 3-15,-6 0 1 0,0 0-1 16,1 0 5-16,-1 0-3 0,0 3 3 0,-3-4 0 15,-1 3 2-15,2-2 2 0,0 3 2 0,1-1-2 16,-2 2-5-16,0-1 1 0,3 0-2 0,-2 1-3 16,1-2 3-16,-7 3-3 0,2 0-2 15,-3-2 3-15,1 2-1 0,-5-1 1 0,-4-4 0 16,-2 2-2-16,1 0 2 0,-5-1-1 0,1 2 2 16,-4-5 0-16,0 5 0 0,-4-2-1 0,0 1 0 15,2 0 3-15,-2 1-5 0,-8-1 5 0,3-1-2 16,-5 1-1-16,0-1 5 0,-3 0-5 0,1 3 4 15,-2-3-3-15,-1 3 1 0,-6 0-2 0,-1-1-4 16,-1 2 1-16,-1 0-2 0,-4 1 6 16,2 0-1-16,-6-1 1 0,-2 0 3 0,-4 1-8 15,-4 0 1-15,-2 1 0 0,1 1-4 16,-2-1 3-16,-5 0 1 0,1 2-1 0,-8-2 3 16,-1 1-2-16,-9 2-2 0,-2-2 0 0,-5-1 2 15,-6 0-3-15,-3 2 3 0,-8 0 0 0,-1-3-4 16,-5 3 4-16,-7-3-2 0,0 2 1 0,-4-1 2 15,-4 2-3-15,-1-1 1 0,-2 1-1 16,-4-2-1-16,2 1-1 0,-2 0-1 0,0 2 0 16,2 0-2-16,-3 1 5 0,-1 2-1 0,2 0-2 15,-2 0 7-15,3 4-8 0,-3-2 4 16,4 3 2-16,-3 1-3 0,0 1 3 0,2 0-1 16,1 3-1-16,-3 1 0 0,5 3 2 0,-1 3 3 15,-2 0 1-15,2 5 1 0,1-1-1 0,0 2-3 16,0 7 3-16,1 0-4 0,-1 6 6 15,-2 2-1-15,-1 4 0 0,3 0 4 16,-5 3-5-16,3 2 3 0,0-3-3 0,-3 2-3 0,4-2 1 16,-5 0-3-16,3-1 3 0,-2 1-1 0,-1-5 2 15,2-2-1-15,0-3-3 0,1-3 2 0,-1-2 0 16,1 1 0-16,1 0 4 0,1 1-3 16,-1 0 2-16,2 3 0 0,0-1 2 15,1 0 0-15,-1 2 0 0,1 1 0 0,-2-1-3 16,0 3-2-16,-1-1 0 0,0 1 0 0,-4 8 2 15,0 1 4-15,-3-2-2 0,-2-2-2 0,1-6-1 16,0-1-3-16,1 0 2 0,-2-1 1 0,0 1 1 16,-2-4-4-16,3-4 2 0,1-2 2 15,0-4 3-15,1 0 8 0,3 0-2 0,-3-1 1 0,1 0-5 16,-1 1 0-16,1 2-1 0,3 0 0 16,-1-1 0-16,2-4 3 0,-2 0-4 0,1-2-3 0,0-1 1 15,0-3-5-15,-1-2 4 0,-2-3 0 16,-2-1-1-16,1-3-2 0,1-2 1 0,0-2 1 15,-2-2 2-15,0-3 8 0,0-1 7 0,-2-1 9 16,0 0 13-16,2 0 5 0,-1 0 11 16,1-1 1-16,0 1-5 0,0 0-4 15,0-1-11-15,0 1-10 0,0 0-7 0,0 0-6 0,0 0-5 16,-1 0-6-16,1 0-2 0,0 0-5 0,0 0 2 16,0 1 0-16,0-1-1 0,0 0 4 0,-1-1-6 15,1 1 0-15,0 0 0 0,0 1-1 16,1-1 5-16,-1 0-1 0,0-1 0 0,0 1-2 15,0-1-1-15,0 1 0 0,0 0-8 0,0-1-19 16,0 0-49-16,-1-2-156 0,-3 0-604 16,-5-7-912-16</inkml:trace>
  <inkml:trace contextRef="#ctx0" brushRef="#br0" timeOffset="-5.60449E7">2361 5529 1 0,'-1'-4'435'0,"-1"-1"20"0,-3-2-84 15,3 1-29-15,2 4-52 0,-2 0-43 16,1-1-56-16,0 3-57 0,1 0-48 0,0 3-47 15,1-3-27-15,-1 1-11 0,0-1-11 16,0 1 1-16,-1-1-2 0,1 1 0 0,1-1-2 16,-1 0-4-16,0 0 0 0,1 1 1 0,0 1 11 15,0-1 10-15,0 1 4 0,2-1 6 0,1 1-2 16,-2-1 1-16,-1-1 5 0,0 0 5 0,1 0 10 16,-1-1 11-16,-1 1 12 0,2-3-5 0,-1 1-4 15,1-3-7-15,-1-3-10 0,-1 0 2 16,0-1-5-16,-1-1-3 0,-5-1-4 0,2-1-7 15,-4-1-1-15,0-1 0 0,-1-2-5 0,-6 1-1 16,4 1-1-16,-4 2-1 16,-1-1 1-16,2 6 2 0,-1 0-1 15,-1 2-2-15,0 3 1 0,-4 1-5 0,-3 3 2 0,-6 4 0 16,-3 3-1-16,-5 4 4 0,-3 6-1 0,-1 1-2 16,0 4 2-16,1 3-2 0,0 0 0 0,1 7 0 15,0 4-4-15,1 7-2 0,-1 5 4 0,1 8 0 0,3 2 0 16,6 3 2-16,1 3-5 0,7 2 0 15,1 2 2-15,9-1-2 0,2-4 2 16,7-3 0-16,4-5-1 0,5-6 2 0,5-3-3 16,8-6 1-16,3-3-1 0,7-5 0 0,6-6 4 15,4-1 6-15,6-6 2 0,6-5 4 0,11-8-1 16,8-6-2-16,5-4 0 0,7-6-5 16,-2-3 2-16,0-7-2 0,-1-3-6 0,-8 0-4 15,-1-5-4-15,1 0-1 0,-5-2-1 0,-4-1 2 16,-6-2-3-16,-7 3 2 0,-6-1 3 0,-9-1 2 15,-5 0 6-15,-4 0 4 0,-9 1 1 0,-5 2 2 16,-6-2 2-16,-6 2 1 0,-2-3-2 0,-6 2 4 16,-4 0-3-16,-4 3-1 0,-2 3-1 15,-4 5-5-15,2 1 1 0,-4 7-1 0,0 2 1 16,-5 2-1-16,-3 5 0 0,0 5 0 0,-6 2-1 16,-1 2 0-16,-1 9 0 0,3 3-2 0,2 3 0 15,4 4-2-15,3 1-2 0,7 0-1 16,8-1 0-16,4-1-1 0,6 3-1 0,4 2-1 15,3 2-1-15,6-1 1 0,7 0 1 0,2-2 0 16,5-3 1-16,5-1-3 0,3-9 1 16,4-3 0-16,-1-8 1 0,4-4 4 0,-2-5 0 15,0-3 0-15,0-6-1 0,-4 1-1 0,0-4 2 16,-5 0 1-16,1-2 1 0,-4-1 1 16,-4 0 0-16,-4-4 2 0,-3 0 0 0,-4-3 3 15,-4 0 1-15,0 0 0 0,-5-3 2 0,-1 2-1 16,-3-1 2-16,-1 2 1 0,-3 1 0 0,-2 2 0 15,0 2-3-15,-3 3-1 0,-1 2-3 0,1 2 0 16,-1 5-2-16,-3 2 0 0,6 1 0 0,-2 4-3 16,1 0-1-16,2 4-1 0,-2 3-4 0,2 3 1 15,-1 9-1-15,1 3 0 0,0 4 2 16,5 2-2-16,0 0 1 0,4 1 3 0,4 1-1 16,-2 1 3-16,6 3-2 0,1-2 1 0,0-1-1 15,3-1 1-15,1-4 0 0,5-3-1 0,1-3 0 16,3-4-2-16,3-1 3 0,0-4 2 15,1 0 1-15,2-6 6 0,2-2-4 0,0-5-1 16,3-1 0-16,-2-4-4 0,1-3 5 16,-2-1 0-16,0-6 1 0,0 0-3 0,-3-2-3 15,0-2 2-15,-3-2-2 0,-3-1 7 0,1-2-3 16,-3 1-1-16,-1-3 1 0,-2 1-4 0,-2-1 6 16,-2 0-1-16,-2 0 1 0,-3-3 1 15,-2 4-1-15,-3-1 0 0,2-1 2 0,-4 1 3 16,-1 4-4-16,-2 1 1 0,2 3-2 0,1 4-4 15,0 3 4-15,4 2-2 0,-2 3-1 0,0 1-1 16,4 0-5-16,1 1-1 0,2 2-2 0,6-1-2 16,0 4 6-16,4 3 0 0,4 3 2 0,3 4 1 15,0 3-2-15,0 1 2 0,2 6-1 0,-3 1 4 16,-3 2-4-16,-1 5 0 0,-2 1 0 16,-1 4-5-16,-2 1 5 0,-4 0 1 0,-1 0 0 15,-2-1 4-15,-3-2-6 16,-1-2-1-16,-1-1 0 0,0-2 1 0,-3-6-1 15,1-2-1-15,0-3 1 0,0-5-4 0,1-5 3 0,-1 0-1 16,1-4 1-16,-2-1 6 0,6-4-1 0,4-4 4 16,8-7-1-16,7-5-4 0,3-4 3 15,1 0-1-15,1-3 1 0,-2-1-1 0,-1-2-2 16,1-1 1-16,1 0 1 0,-2-4 4 0,1 4-3 16,0 0 0-16,-6 0-1 0,0 5-3 0,-5 2 9 15,-1 1 2-15,-1 3 1 0,-5 1 7 16,0 3-3-16,-3 1 0 0,-3 2 5 0,-3 3 3 0,-1 3 1 15,1 3 1-15,-4 1-1 0,0 4-6 0,1 0 0 16,-2 1-7-16,-3 2-7 0,-6 4 1 16,-6 2-8-16,-7 12 2 0,-5 3 2 15,-2 6-5-15,0 3 5 0,0 3-2 0,5 3 2 16,0 2-3-16,2 5 2 0,1-1 1 0,3-1-2 16,4-1 8-16,4-6-8 0,8-4-5 15,5-7-3-15,6-6-6 0,7-5 6 0,4-1 6 0,8-4 3 16,6-1 3-16,7-5-1 0,5-4 0 15,4-5 0-15,2-6-2 0,1-1 2 0,1-4 1 16,0-3 0-16,-1 0-2 0,-1-4 2 16,-5 1 0-16,0-1 0 0,-5 2 7 0,-2 1-6 0,-9 4 1 15,-4-1 4-15,-5 4-1 0,-3 0 9 16,-8 5 6-16,-1 1 5 0,-6 2-1 0,0 1-1 16,-2 3-3-16,0-1-7 0,1 4 1 0,-3-2-9 15,3 0-4-15,-1 1-7 0,1-1-6 16,0 2 2-16,-1-2-4 0,1 0-3 0,0 0-8 0,0 1-13 15,-2 2-14-15,1 0-44 0,-1 3-94 16,-6 1-236-16,1 4-1294 0</inkml:trace>
  <inkml:trace contextRef="#ctx0" brushRef="#br0" timeOffset="-5.60449E7">6027 5589 1 0,'-8'-10'43'0,"-2"-4"507"0,-2-3-74 16,4 3-83-16,2 3-53 0,3 1-53 15,2 3-61-15,1 4-68 0,0 0-62 0,1 3-60 16,-1 4-58-16,0-2-26 0,1 3 3 0,1 4 16 16,4 6 29-16,-1 5 22 0,2 7 8 0,2 4 8 15,0 6 0-15,-1 2-2 0,-2 4-3 0,2 4-8 16,0 2-4-16,-2-1-1 0,1 0-2 0,0-1-3 16,-3-2-2-16,3-4-4 15,0-7 0-15,-2-7-2 0,1-4-1 16,-2-5 2-16,-1-5-2 0,0-6-3 0,-1-2 7 0,-2-3 16 15,0-2 29-15,0 0 35 0,0-2 13 0,0-3-20 16,-2-3-28-16,2-8-35 0,-1-5-18 0,-1-3 0 16,2-7-2-16,-1-4 0 0,2-3-1 0,-1-6-2 15,3-1-1-15,0-2 3 0,-2 0-3 16,1-3 1-16,0 2 0 0,-2 0-4 0,2 2 5 16,-1 4 1-16,1 3 0 0,0 7 3 0,-1 5-2 15,1 4-2-15,3 5-2 0,-3 9 2 0,-1 3-18 16,0 3-28-16,5 5-2 0,1 1-12 15,4 5 21-15,6 5 27 0,5 4 2 0,2 7 11 16,2 5-2-16,3 3 0 0,0 5 1 0,1 1 1 16,-2 2 1-16,-5 5 1 0,5-3 1 0,-5 3-2 15,0 0 0-15,3-5 0 0,-5-7 0 0,0-8 6 16,-1-8-3-16,-2-7 5 0,-4-5 5 16,0-5 2-16,2-6 7 0,2-3-2 15,1-8-3-15,-3-3-1 0,4-5-4 0,1-4-2 0,-3-4-1 16,0-2 0-16,-7-2-2 0,0-2 1 15,-6 4-1-15,0-5-6 0,-4 3 3 0,0 2-1 0,-1 2 0 16,-1 2 5-16,0 7-5 0,0 6-1 16,1 3 0-16,-1 4-4 0,1 6-1 0,1 4-18 15,-1 1-11-15,2 3-5 0,4 7 6 0,0 5 16 16,8 6 11-16,-1 7 8 0,7 3-5 16,1 5 1-16,2 0 3 0,5-1-4 0,2 2 4 15,3-4-1-15,8 2-2 0,4-5 1 0,2-5-1 16,8-5 2-16,0-6 0 0,5-2 1 0,0-8 0 15,-1-3-2-15,-3-4 0 0,1-4-2 16,-6-3 3-16,-3-3 0 0,-6-3 0 0,-6-3 4 16,1 0-2-16,-10-1 3 0,-2-4 4 0,-5 2 0 0,-7-1 4 15,1-2 0-15,-8 1-2 0,1-1-2 16,-5 2 1-16,-1 0 0 0,-3 1-1 16,-2 3 2-16,-3 1-4 0,-2 3-2 0,-2 0-1 15,-1 2-7-15,-1 4 1 0,-3 4 0 16,-3 3-2-16,1 6 2 0,-5 4 0 0,-2 9 0 15,-4 4 0-15,-3 6 5 0,3 4-4 0,1 5-1 16,7 0-1-16,4 2-5 0,8 0 3 0,6 4 1 16,4 1 0-16,6 4 2 0,3 0-2 15,8 1 0-15,4-2 1 0,9-4 0 0,8-8 0 16,6-9 1-16,7-8 1 0,6-7 2 0,0-6 0 16,-2-6-1-16,4-3 0 0,0-6-1 0,1-7-2 15,1-3 1-15,-2-7 0 0,-2-5-1 0,-7-2 2 16,-8-3 2-16,-3 0 1 0,-7-4 0 0,-3 1 3 15,-3 1 1-15,-8 0 2 0,-4 3 3 16,-5 2-1-16,-4 2 3 0,-4-1 0 0,-2 4-2 16,-2 3 2-16,-2 1 1 0,1 4-2 0,-5 1 4 15,-1 3-5-15,-2 5-2 0,1 1-3 0,0 5-3 16,1 3-3-16,4 2-6 0,-4 4-4 16,-1 5-4-16,-1 4 1 0,-6 10 2 0,5 4 3 15,2 6 3-15,1 1-2 0,7 3 0 0,3 3 2 16,6 1-1-16,-1 1 2 0,8 1 0 15,2 1-2-15,4-4 0 0,8-4-1 0,2-6 0 0,3-6 0 16,6-6 0-16,1-7-1 0,1-4 1 16,2-4 1-16,4-5-1 0,-2-3 0 0,3-7-1 15,-1-4 1-15,-5-6 1 0,-3-3 3 16,-4-6 0-16,-1-3 2 0,-6-3 1 0,-1-3-2 16,-3-3 2-16,2-1 0 0,-5-2 0 0,1-1 1 15,-1-2-1-15,1 1 1 0,-4 1 3 0,-7-2-1 16,-10 2 1-16,-4 3 1 0,-6 3-3 0,-1 7 1 15,1 10 0-15,-1 8 1 0,5 5-1 0,0 7-3 16,4 4-6-16,0 2-16 0,0 3-6 0,-1 5 0 16,-4 7 6-16,-2 9 14 0,-3 9 4 15,5 6 2-15,0 7 0 0,4 2-1 0,1 4 2 16,1 1-1-16,-1 2-2 0,-1 5 1 16,-2 2 0-16,3-1-3 0,1 0 1 0,0-6 0 15,7-7-2-15,-2-10 1 0,5-12 2 16,4-8-2-16,-1-4 3 0,-2-6 1 0,3-3 3 0,3-7 7 15,4-4 1-15,4-5 1 0,5-9 1 0,-1-3-4 16,1-4-1-16,-1 2 0 0,1-6-2 16,-6 3 0-16,1 5 0 0,-4-2-1 0,-2 4-2 15,-5 4-1-15,-1 2-1 0,1 4-1 16,-5 1 0-16,-4 5-3 0,3 0-4 0,-6 4-6 0,3 1-6 16,-2 1-1-16,4 2 2 0,-2 3 1 0,5 5 6 15,-1-1 3-15,1 4 2 0,1 2 3 16,0 1-1-16,2 0 2 0,2-1 1 0,-2 3 0 15,6-2 0-15,5 1 1 0,-1-1 0 0,1-2 0 16,5-2 0-16,-4-2 0 0,3-3 0 0,2 0 2 16,3-3-2-16,10-2 1 15,7-2 1-15,4-2 0 0,-2-1 4 0,-6-3 1 0,-10-3 6 16,-6 0 4-16,-10-1 1 0,-3-4 4 0,-4 2-3 16,-3-3 4-16,-1 0-3 0,-1 2 3 15,-3 0 3-15,-4 1-3 0,-1 2 1 0,0 0-3 16,-2 2-3-16,-3 1-4 0,-1 0-4 0,1 4-7 15,-1 1-4-15,-2 0-1 0,-3 3-1 16,-4 4 0-16,-2 4 0 0,-2 7-2 0,-3 0 2 16,1 4 0-16,-1 5-1 0,4 3 2 0,0 0-6 15,5 1-1-15,3 4-1 0,0-3-6 0,4 3-2 16,4-2-4-16,4-5-8 0,3-2-4 16,4-8 5-16,1-4 7 0,3-6 9 0,1-5 9 15,2 1 2-15,1-7 3 0,0 1 3 0,1-2-1 16,-5-5 4-16,4-4 2 0,-6-2 0 0,0 0 7 15,0-2-2-15,-2-3-2 0,-1 0 1 0,-4-2-4 16,0-1 0-16,0 0 1 0,-3-3-1 0,-2 0-6 16,0-2 1-16,-3 2 0 0,0 0-2 15,-5 5-2-15,4 0 0 0,-3 5-2 0,0 1 0 16,2 3 2-16,1 4-5 0,3 3-6 16,2 3-29-16,2 3-21 0,4 1-9 0,7-1 5 0,9 6 22 15,8-2 18-15,8 6 0 0,7-1-11 16,12 2-10-16,5 1-15 0,7-1-25 15,4 2-2-15,5 1 17 0,5 2 20 0,-1 1 27 0,-9-4 19 16,-11-5 3-16,-13-5 6 0,-12-4 8 16,-10-2 8-16,-4-2 11 0,-8 1 8 0,-3-2 22 15,0 1 24-15,-7 2 18 0,-3-2 8 0,-3 1-16 16,-3-1-27-16,-1-1-30 0,-5 2-28 16,-5-1-8-16,-5 2-5 0,-7 3 1 0,-10 5 2 15,-6 2 0-15,-5 7-2 0,-2-1 2 0,3 3 2 16,4 1-3-16,8-1-2 0,8 0-4 0,8-1-8 15,8-2-3-15,1 2-3 0,8-4-9 0,2 1-5 16,5-5 0-16,9-1 7 0,6 0 12 0,10-5 13 16,10-2 1-16,5-5 2 0,5-1-4 15,1-1-6-15,-3-7 2 0,1-1 1 16,-4-3 3-16,5-4 8 0,-1-6-2 0,2 0 1 16,-3-1 1-16,-3 0-3 0,3-5 4 0,-4-1 4 15,1-5 7-15,-12-5 5 0,-9-5 5 0,-7-3 1 16,-5-5 0-16,-5 0 2 0,-3-3-2 15,-4 5 2-15,0 2 3 0,-4 5 1 0,-3 6 6 0,0 6 0 16,-1 5 1-16,-1 8 0 0,-2 5-1 0,1 6-5 16,0 6-7-16,4 3-11 0,1 5-11 15,-2 5-5-15,-3 5-3 0,-8 11-2 0,-5 11 5 16,0 8 0-16,-2 8-1 0,1 9 2 0,2 10 1 16,0 6-2-16,1 1 2 0,0 3-2 0,5-6 0 15,-2-3-1-15,10-3 3 0,3-1-3 16,5-7 1-16,5 0 0 0,5-5-3 0,10-4 5 15,0-3-6-15,7-5-1 0,3-5-1 0,0-2-9 16,5-6-3-16,4-3-2 0,1-6-12 16,0-6-17-16,1-6-17 0,-3-6-21 0,-4-4-24 15,-2-7-34-15,-3-5-70 0,-1-3-139 0,-5-4-329 0,-4-5-866 16</inkml:trace>
  <inkml:trace contextRef="#ctx0" brushRef="#br0" timeOffset="-5.60449E7">8164 5441 226 0,'-1'0'498'0,"-1"0"-132"16,-2-2-65-16,4 2-27 0,0 0-43 0,-1 0-43 15,1 2-51-15,0-2-40 0,-1 0-27 16,1 1-24-16,0 0-14 0,0-1-2 0,0 1 1 15,0-1 10-15,0 1 6 0,-1-1-2 0,0 2-10 16,1-2-9-16,1 1-13 0,0-1-10 0,-1 0-1 16,2 1-15-16,-1-1 0 0,4 1 7 0,-1 4 6 15,7-1 21-15,6 0 11 0,11-3 1 16,6-1 1-16,13-1-10 0,3-3-10 0,5-2-6 16,5 2-6-16,2-1-18 0,0 0-36 15,4 0-85-15,-2-1-149 0,-2 1-297 0,0-2-954 16</inkml:trace>
  <inkml:trace contextRef="#ctx0" brushRef="#br0" timeOffset="-5.60449E7">8415 4903 629 0,'-5'-4'467'0,"1"-3"-105"0,-3 0-74 15,4 0-53-15,-3 2-25 0,4 4-37 16,2 0-55-16,0 2-52 0,0-1-53 0,0 1-37 15,1 3 3-15,-1 3 6 0,-1 4 16 16,0 7 18-16,-2 4-1 0,-3 6 2 0,4 6 2 16,-3 3-2-16,3 2-3 0,-1 4-3 0,1 3-4 15,2 2-1-15,0 0 0 0,3 1-2 0,-1-1-1 16,6 4-7-16,2 0-23 0,2 0-136 16,0-2-576-16,7-1-810 0</inkml:trace>
  <inkml:trace contextRef="#ctx0" brushRef="#br0" timeOffset="-5.60449E7">871 7888 782 0,'4'-2'162'0,"1"2"-137"0,6-3-25 15,9 0 19-15,21-3 5 0,14 1-5 16,3-1-3-16,-4 1 17 0,2 0-6 0,5 2-10 15,6-2-14-15,3 0-25 0,2 0-23 16,0 1-10-16,3-1-7 0,2-1 9 0,3 0 17 16,1-1 19-16,3 2 13 0,2-1 10 0,6 2 4 15,3-3 4-15,5 4 8 0,4 0 3 16,3 1 5-16,5 0 4 0,5 1 2 0,4 1-1 0,6 0 3 16,5 0-5-16,1 0-3 0,5 1 3 15,4 1-4-15,3 0 1 0,5-1-5 0,6 0-3 16,2 0-2-16,4-1-2 0,4 0-1 0,1-1-2 15,4 0-2-15,3 0 1 0,4-1-1 16,1-1 2-16,6 0-2 0,0-1 1 0,1-2-2 16,5 3 0-16,2-1 4 0,0 0 6 0,2 0 11 15,0 1 13-15,3-4 12 0,-2 4 13 16,4-1 1-16,2 0-3 0,1 1-5 0,3-2-12 0,3 1-9 16,-1-2-7-16,4 2-7 0,-2-2-5 15,-4-1-7-15,0 1-4 0,2 0-3 0,-4-1-1 16,-7 0 0-16,0 0 0 0,-2-1 0 0,-9-3-2 15,-1 2-2-15,-8-3 0 0,-9 2-1 16,-8-2 0-16,-9 0 2 0,-8-1 0 0,-11 0-1 16,-15 2 3-16,-11 1 0 0,-12-2 2 0,-11 2 1 15,-11-3-3-15,-12 3 0 0,-10 0 2 0,-14-1-1 16,-8 3 0-16,-8-1-3 0,-7 1-12 16,-8 1-92-16,-6-1-284 0,-8 2-1069 0</inkml:trace>
  <inkml:trace contextRef="#ctx0" brushRef="#br0" timeOffset="-5.60449E7">513 7804 587 0,'-1'-11'199'0,"-1"-5"3"0,-5-5-28 15,5-6-31-15,0-6-2 0,-3-7-4 0,3-3-13 16,1-5-19-16,-1-2-28 0,1-6-16 15,-2-3-7-15,3-3-9 0,0-5 4 0,-1-1 0 16,1-1-4-16,0-5-5 0,-1-1-10 16,0 0-4-16,1-4-3 0,-1 2 2 0,-1-1 6 15,-3 1 3-15,3-1 0 0,1 5 4 0,-1 3 0 16,-3 2-3-16,3 4-2 0,-2 1-5 0,-1 4-5 16,2 3 1-16,-3 3-2 0,3 3-3 0,0 2-1 15,-1 2-5-15,1 4-4 0,3 5-3 0,0 1-3 16,1 3-1-16,0 4 0 0,3 1-1 15,-2 4 1-15,0 5 0 0,1-1-4 0,3 5 4 16,-4-2-1-16,-1 4-1 0,1 2 2 0,3 0-2 16,-3 2 0-16,1 0 0 0,2 0 0 0,-3-1 0 15,5 3 0-15,-4-1-1 0,-1-2 0 16,4 3 3-16,-3-1-1 0,2-1 0 0,-1 1 2 16,-2 1-3-16,6-1 0 0,-5 1-1 15,2 0 0-15,-2-1-2 0,3 1-1 0,-2 0 0 0,3 0-3 16,-3 0 1-16,5 0-3 0,-1 0 1 15,2-2-1-15,-1 4-2 0,4-1 1 0,-1-1 0 16,3 1 0-16,1 1 2 0,2 1 2 16,2 0 3-16,2 0 0 0,1 0 2 0,4 0 2 15,2 2 1-15,2-2 4 0,0 0-1 0,38-5-11 16,-6 1 1-16,-3 0-4 0,-8 1 1 0,-2 1 11 16,1 1-1-16,2 1 3 0,6 0-2 0,2 1 1 15,1-1 0-15,6 2-2 0,-4-1 1 16,7 1 1-16,0 0 2 0,2-3-1 0,7 0 2 15,-1 0-2-15,3 0-2 0,4 0 2 0,1-2-4 0,2-2 0 16,-3 3 1-16,4-1-5 0,1-3 1 16,2 3-1-16,3-2 0 0,3-1 5 15,3 1 0-15,2-3-2 0,2 3 2 0,-1 0-2 0,4 0 0 16,-2 1 0-16,3-1-1 0,1 0 0 16,5 4 3-16,0-1-2 0,1 0 0 0,-1 1 0 15,4 2-1-15,4-1 1 0,0 1 2 16,7 1-2-16,-3-1 0 0,2-1 0 0,4 1-1 15,3-1 2-15,2 1 1 0,1-2 3 0,-1 1-2 16,2-1 2-16,2 0-3 0,2 0-1 0,0 1 0 16,0-1-1-16,-3-1 1 0,5 2 0 0,1-3 2 15,2 1 1-15,2-1 0 0,-8 3-2 16,5-2 0-16,-3 1-1 0,4-1 0 0,-3-2-2 16,1 1-1-16,-3-2-3 0,-2 4 3 0,-1-2 2 15,0 0 0-15,0-2 2 0,-4-1-1 0,0 3-2 16,3-4 2-16,1 3-2 0,-1-2 2 0,-4 2-1 15,1-1-1-15,1 0 1 0,-5 4 1 16,0-3 0-16,-5 0 0 0,-5 1 1 0,-3-2-1 16,-4 0-1-16,-1 2 0 0,-4 1-2 0,-7-3 2 15,-4 4 1-15,-7-2-2 0,-3-1 1 16,-5 0 0-16,-1 2-2 0,-7 0 4 0,-2 1 0 16,-1-1-2-16,-7 1 1 0,-3 2-1 0,0-2-1 15,-8 1 0-15,-2-1 2 0,-4 4-1 16,-4-2 2-16,-4 2-1 0,-1 0-2 0,-7 0 2 15,0 2-2-15,-8-1 0 0,-4 1 0 0,-4 1-1 16,-4 0-2-16,-1 1 1 0,-5 2-2 0,-1-3-1 16,-1 2 0-16,-4-1-2 0,2 2-1 0,-2-1 2 15,-2 3 1-15,3 1 1 0,-2 1 3 0,0 3 0 16,-1-1 0-16,2 5 2 0,-1-1 0 16,-2 2 2-16,0 2 2 0,0 3-3 0,0 1 0 15,0 2 1-15,-2 4-1 0,1 5 3 0,-1 3-1 16,1 4-2-16,1 7 1 0,-2 4 1 15,1 8-1-15,0 4 3 0,1 5-1 16,0 2-2-16,4 1 4 0,0 5-1 0,3-1 1 0,2 3 1 0,-1 5-3 16,3-2-1-16,-1 6 1 0,-1-2-4 15,1-1 5-15,-1-2 2 0,-2-1 0 0,0-2 2 16,0 3-3-16,-2-3-1 16,1-5-2-16,0-1 5 0,1 0-2 0,0-6 1 15,-2-6 1-15,0-3-7 0,-1-8 4 0,-3-3 0 16,-1-4-1-16,-1-5 2 0,-2-1-1 0,-2-5-1 15,0-2 4-15,-3-3 0 0,-1-4 2 0,0-1 0 16,-3-1 0-16,1-2 1 0,-6 1 2 0,0 0 1 16,-4-1 1-16,-4 1 7 0,-3 0 2 0,-6-4-1 15,-5 1 2-15,-2-4-5 0,-5-6 0 0,-4-5-2 16,-5-3-4-16,-6-3-3 0,-4-3-6 16,-6-3-2-16,-8-3-5 0,-3-2-3 0,-4-1-7 15,-5-1-14-15,-3 1-34 0,-2 2-63 0,-1 2-141 16,-1 1-390-16,-2 5-950 0</inkml:trace>
  <inkml:trace contextRef="#ctx0" brushRef="#br0" timeOffset="-5.60449E7">1317 8879 1155 0,'1'-17'213'0,"-1"-3"44"0,2-7-6 16,0 12-38-16,-1 3-35 0,0 6-44 16,-1 4-56-16,0 2-55 0,-1 2-37 15,1 2-14-15,1 5 6 0,-1 6 19 0,0 10 17 16,-1 14 17-16,-4 12 9 0,0 14 10 0,-7 13 2 16,-3 7-1-16,-1 7 0 0,-5 5-9 0,-4 0-7 15,2 3-11-15,-4 1-10 0,5-1-1 16,-1 0 0-16,3-3 6 0,-1-8-4 0,4-5-2 15,4-14-2-15,3-16-5 0,6-14 1 0,7-16 1 16,-1-12 3-16,0-7 10 0,-2-3 15 0,1-4 14 16,1-2 2-16,5-6-7 0,4-9-19 0,5-12-16 15,6-9-5-15,1-5-3 0,4 2 1 0,-5-2 1 16,0 2 1-16,-2 1-2 0,0 1-2 16,-1 6-1-16,-1 4-1 0,-4 7-2 0,1 4-2 15,0 6-4-15,5 3-3 0,1 4-3 0,1 3 1 16,6 5 1-16,0 3 2 0,-2 10 4 15,4 3 2-15,3 8 2 0,2 5 1 0,-1 2 2 16,5 2 3-16,4-3 0 0,3-3 3 16,3-3-3-16,-1-4 0 0,3-4 1 0,2-5-2 0,-1-3 4 15,1-7-3-15,-1-3 0 0,-1-3 1 16,-1-6-2-16,-2-1 3 0,-7-4 2 16,-2-5 2-16,-5-1 3 0,-3-2 0 0,-3-2 1 0,-5-7 0 15,-2-3 0-15,-4-3 3 0,-6-5-3 16,-5 1 1-16,-4-1-1 0,-4 3-1 0,-3-1 4 15,-5 5-1-15,-3 0 1 0,-5 4-6 0,-1 4-3 16,-1 2 0-16,-1 5-5 0,0 2 6 0,-1 6-3 16,0 5 2-16,0 3-5 0,-1 5-3 0,1 5 2 15,-4 5-3-15,-1 7 3 0,-2 7-1 0,-1 6-3 16,4 6-1-16,5 7 0 0,5 2 1 0,6 5 3 16,4 3 1-16,8 4 1 0,4 6-4 15,8 0 0-15,3-1-1 0,12 0 2 0,3-4 1 16,7-2-1-16,7-4 0 0,2-6-4 0,11-8 2 15,11-6 0-15,3-8 0 0,9-8-3 0,2-4-4 16,2-10-5-16,3-6-5 0,-1-7 0 16,0-7-2-16,-3-5 1 0,-6-5 6 0,-2-6-4 15,-6-4 6-15,-6-2 4 0,-6-2 3 0,-9 1 11 16,-8-3 0-16,-8 1 1 0,-7-1 3 16,-10 2 0-16,-6 1 6 0,-8 3 4 0,-6 4 0 15,-4 5 0-15,-5 5-4 0,-5 7-5 0,-1 5-4 16,-7 3-1-16,-6 8-4 0,-9 5 2 0,-7 8-1 15,-7 8 0-15,-4 7 2 0,-1 7-1 16,2 8 3-16,4-1-3 0,6 1-3 0,7-3-3 0,12-3 0 16,6-3 1-16,9 1 0 0,7-5 2 15,7 1 0-15,6-2-4 0,12-3 4 0,3-1 0 16,12-5 0-16,6-4 4 0,10-7-3 0,8-6-4 16,1-6 0-16,3-4-2 0,-3-6 0 0,-6-3 4 15,-2-3-1-15,-4-4 2 0,-7-4-1 16,-1-1 2-16,-7 1-1 0,-4-1 4 15,-7 0 0-15,-6-1 1 0,-6-1 3 0,-5-1-3 16,-4-2 5-16,-1 3 1 0,-7 3 0 0,-1 1 2 16,-2 4-1-16,-5 3-2 0,-2 5-1 0,1 2 2 15,-3 1-1-15,4 4-1 0,-1 2 2 0,0 2-9 16,2 2 1-16,0 4-2 0,0 4-3 16,1 3 3-16,-1 4-2 0,3 3-1 15,0 7-1-15,-1 2-1 0,4 7 2 0,3 2 2 0,1 4 2 16,3 1-4-16,4 0 0 0,3 4 1 0,4-2-3 15,1-1 5-15,6-3-4 0,3-6 1 16,3-5 0-16,5-4-1 0,1-3 4 0,2-6 1 16,5-2-2-16,-2-6 4 0,3-5-3 0,-2-2-1 15,-1-5-2-15,2-6 2 0,-1-4 1 0,2-2 0 16,-1-6 2-16,0-3-4 16,-1-2 3-16,-1-1 2 0,-2-2-1 0,-3 0 5 15,-2 2-5-15,-1 0-2 0,-6 4 0 0,2-1-2 0,-5 5 3 16,-4 1 1-16,1 7 1 0,-2 3-4 0,-2 3 0 15,-2 4-4-15,0 2-3 0,0 3 2 0,0 3-5 16,0 4 2-16,0 4 2 0,2 4-2 16,1 5 6-16,0 5 3 0,0 1 0 15,-2 0 1-15,0-4-3 0,-1 1-1 0,3-1-1 16,-1-1 3-16,0-3-2 0,2 0 0 0,1-3 2 16,4-5-3-16,-2-3 3 0,5-1-2 0,-4-3 0 15,1-5 4-15,-1-1-6 0,1-5 0 0,2-2 2 16,-1-1-2-16,-2 0 4 0,4-5 3 15,-6 1 0-15,7-3-3 0,-1-1 2 0,1-1-2 16,0 3 0-16,1-2 2 0,-5 2-1 0,1 2 0 0,0 1-2 16,-1 2-2-16,0 3 1 0,3 2-3 15,10 5 4-15,5 3-1 0,4 6-1 0,3 5 0 16,-9 3-2-16,-7 0 2 0,-5-2-1 0,-5 0 4 16,0 0-1-16,-1 1 0 0,3-1 2 0,1 3 1 15,4-3 1-15,-1-5 5 0,4-1-1 16,-2-3 0-16,4-4 6 0,-1-3-1 15,1-2 3-15,2-5 5 0,-4-6 0 0,1-2-1 0,1-3 5 16,-4-2-4-16,2-3-1 0,-3-2 3 0,1 1-6 16,-3 0-1-16,1 1-5 0,-1 5-1 15,-2 1-3-15,-3 3 3 0,-4 1 1 0,-3 1-3 16,-1 0 4-16,-3 3-11 0,-2 3-7 0,2 1-4 16,-1 3-27-16,-2 1-38 0,-1 2-91 0,-2 1-206 15,-2-1-528-15,-1 4-829 0</inkml:trace>
  <inkml:trace contextRef="#ctx0" brushRef="#br0" timeOffset="-5.60449E7">6673 9737 1441 0,'-12'-12'212'0,"-6"-5"-1"0,-3-2-3 16,-1 9-29-16,2 7-30 0,-7 5-10 0,0 5-19 15,-8 5-16-15,0 3-8 0,-2 4-20 0,6 3-14 16,7 3-17-16,1 3-13 0,6 3-12 0,4 5-9 15,3 1-3-15,5-1-5 0,10 1 1 0,7-4-2 16,2-3 0-16,13-2 1 0,3-4-3 16,5-1 2-16,12-4 0 0,3-2-2 0,2-6 0 15,2-3-3-15,5-4-3 0,0-5-5 16,-6-5-2-16,-7-5-1 0,-8 0-2 0,-2-7 3 16,-11-1-2-16,1-5 5 0,-11 1 1 0,0-4 2 15,-10-2 3-15,-1-3-2 0,-9-1 1 0,0-3-1 16,-10-3 2-16,0 1 1 0,-4 2 3 0,-1 6 3 15,1 2 0-15,4 2 1 0,1 6 0 0,7 1-1 16,3 2 2-16,3 2-3 0,3 1-1 16,6-1-1-16,5 1-5 0,8-2 2 0,7 0 0 15,10 2 1-15,4-4 3 0,2 2-4 16,5-2 1-16,-2 2-3 0,-2-6 2 0,0 2 2 0,-5-2 3 16,-6-1 3-16,-4-3-3 0,-8-1 1 0,-5 0 1 15,-7-4 0-15,-6 2 2 0,-4-2 1 16,-3 4 0-16,-5-1 2 0,-2 0 3 0,-7 0 4 15,3 4 7-15,-5 1 4 0,0 7 4 0,6 3-1 16,-1 6-7-16,0 5-6 0,4 7-5 0,-2 4-6 16,-5 15-3-16,1 9 0 0,-5 12 1 15,-4 12 6-15,2 9 4 0,0 14 6 0,1 10-1 16,0 12-3-16,0 9-8 0,3 5-3 16,-2-2-3-16,7 0 0 0,-2-5 1 0,4-7-1 15,1-3-5-15,3-5 5 0,5-7-5 0,3-8 0 16,3-17 4-16,6-13-6 0,2-17 3 0,0-10-1 15,-2-8 0-15,-2-8 4 0,-3-4 8 0,-3-3 9 16,3-5 1-16,-2-9-1 0,0-9-8 16,3-10-8-16,-3-9 2 0,-2-3-6 0,-2-4 2 15,-2 0 1-15,1-6-3 0,-1-1 3 0,4-4-1 16,2 0 0-16,2-4 0 0,5 3-3 0,2-1-2 16,0 3-2-16,5 6 1 0,3 2-1 0,3 6-2 15,3 6 2-15,6 7-6 0,3 6 1 0,2 7 2 16,3 5-2-16,0 9 5 15,0 6-1-15,-5 4 1 0,-1 9-1 0,-2 3 1 16,-1 12 3-16,-2 4 1 0,-8 7 3 0,-2 5-3 16,-8 2 1-16,-6 3-3 0,-6 3-4 0,-6 0 1 0,-6 2-8 15,-12 3-5-15,-5 0-2 16,-3-2-7-16,-6-5 2 0,6-8 1 0,0-10 7 0,4-10 11 16,5-9 6-16,3-6 6 0,-2-7 3 15,8-3 1-15,5-5 1 0,3-8 1 0,3-4-3 16,10-7-7-16,3-4 4 0,5-2-8 0,8-3 0 15,8 0 1-15,4 1-5 0,7-2 3 0,4 4 2 16,5-3 0-16,6 2 3 0,0 3 2 16,-2-3 0-16,-2 3-2 0,4 3 1 0,-3 1-1 15,-3-1 3-15,-4 2 3 0,1 1-2 0,-8 1-1 16,-1 3-1-16,-5 3-3 0,-9 0 5 0,0 0 2 16,-8 1 2-16,-3 3 2 0,-2-2 2 15,-4 1-1-15,-4-1 1 0,-2 1 2 16,-1 4-1-16,-2-2 2 0,-4 4 1 0,-1-2-4 0,3 4 5 0,-4 2-2 15,-2 2-2-15,-4 1 0 0,2 5-5 16,-5 3-1-16,-3 7-1 0,0 4-1 0,-3 6 0 16,-1 4 1-16,4 3-1 0,7 1-4 0,-2 1 0 15,6 5-2-15,5 1 0 0,0 2 3 16,5-1-2-16,5-4-1 0,0-2 3 0,9-5 0 16,2-5 2-16,6-3 3 0,8-6-2 0,6-3 2 15,2-6-1-15,3-3-3 0,2-4 0 0,0-2 3 16,6-7-3-16,-1 0 3 0,0-4-2 15,1-3-2-15,0 0 0 0,1-3 1 0,-1-3 0 16,1 0 1-16,-3-1-1 0,3-4-2 0,0 2-1 16,-2 0 1-16,-3 5 1 15,-4 5 1-15,-5 3 0 0,-4 7-2 0,-7 3 2 0,-2 7-4 16,-3 1 0-16,-5 6 2 0,4 5-4 0,-8 2 2 16,2 7 2-16,-4 3-3 0,-1 2 5 15,0 2-1-15,-1 1 1 0,-1-2-1 0,3 4 0 16,5 1-5-16,3-4 1 0,5-1 2 0,5-3-3 0,4-4 4 15,9-3 1-15,1-4-3 0,7-9 4 16,2-2-2-16,2-5 0 0,3-5 2 0,-5-4-4 16,2-6-2-16,-2-4 2 0,-4 0 1 15,-3-5 1-15,-3-5 2 0,-5-1 2 16,1-2-3-16,-6-2 5 0,-6 0-5 0,-3 1 1 0,-6-3 2 16,-7-1-5-16,-2 2 3 0,-8 4 1 15,-5 3-1-15,-1 7 5 0,-4 3-2 0,-6 7-1 0,-5 4-3 16,-7 3 0-16,-5 7-3 0,-8 4 0 15,-5 5 4-15,-3 6-4 0,0 3 3 0,1 6 2 16,6 5-5-16,10 2 6 0,7 2-2 0,10 2-3 16,8-2 2-16,8 2-7 0,7-2 3 0,9-2-1 15,4-2 1-15,6-5 1 0,8-4 1 16,3-5 0-16,5-7-1 0,1-5 2 0,3-7-1 16,-2-5-2-16,-1-5 7 0,-4-4-7 0,0-4 3 0,-3-5 1 15,-4-3-1-15,-5-2 3 0,-4-1 1 16,-1-4 1-16,-7 2-3 0,-3-3 2 0,-2-1-2 15,-4 0 1-15,-4 2 4 0,-2 4-1 0,-4 6 6 16,1 4 1-16,-2 3-3 0,0 7 5 16,0 1-5-16,0 5-2 15,1 2-3-15,-4 4-6 0,-3 6-3 0,-2 5 0 0,-3 9 2 16,1 5 0-16,4 5 1 0,0 6 0 0,5 0-4 16,5 2 1-16,3-1-1 0,4-1-5 15,6-2 1-15,4-2-8 0,5-4 0 0,6-2-3 16,5-6-8-16,5-5-2 0,1-3-11 0,0-5-7 15,1-4-5-15,1-5 0 0,0-8 7 0,0-4 13 16,2-7 14-16,2-5 9 0,-1-5 10 0,-2-4 3 16,0-4-2-16,1-4 7 0,0-5-2 15,0-6 1-15,-1-7 0 0,-5-6-1 0,-1-7 0 16,-1-3 1-16,-1-4 3 0,-5 0 3 0,-5 3 5 0,-5 3 7 16,-3 5 2-16,-4 0 4 0,-4 3 0 15,-2 5 3-15,-4 5 2 0,-3 6-2 0,0 10 1 16,2 7-3-16,0 5-3 0,-1 13-3 15,2 2-4-15,-1 9-9 0,0 2-8 0,0 5-6 16,-2 8-5-16,-1 8 2 0,-3 12 5 16,-1 9-3-16,1 10 3 0,1 6 1 0,3 5-4 15,2 4 4-15,0 1 0 0,2 6 1 0,0 4 0 16,0 5-3-16,1 3-1 0,3-2-2 0,0-1-1 16,5-6 3-16,1-9 0 0,3-7 1 15,6-13-3-15,1-12 1 0,3-9-2 0,3-10 2 16,0-7 3-16,-1-8 0 0,3-7 2 0,0-9-1 0,2-5 1 15,-1-7 1-15,0-4 1 0,0-4 0 16,-3-5-1-16,1-5 0 0,0-4-2 16,-4-3-1-16,2 1 3 0,-1 2-2 0,-3 3 0 0,4 2 2 15,-2 7-4-15,1 1 6 0,-4 6 0 0,-7 3 2 16,-3 3 3-16,-5 5-7 0,-2 6 2 16,-3 4-2-16,0 4-1 0,-1 3-6 0,-1 4 1 15,-1 4 1-15,-5 7-5 0,-1 11 11 0,-7 5-5 16,-4 7-1-16,0 4 3 0,-2 5-4 15,4 1-1-15,-1 3 1 0,6 0-2 0,1 1 2 16,6-1 0-16,5-2-2 0,4-3-4 0,5-3-3 16,4-9-1-16,7-5-3 0,0-4 7 15,4-4 2-15,8-4-2 0,3-5 5 0,6-4-3 0,0-2-1 16,1-6 5-16,0-6 2 0,1-2 0 16,-3-5 1-16,4-7 0 0,0-2-3 0,-2-4 5 15,-1-2 3-15,-1-2-2 0,-4-1 2 0,2-1-1 16,-6-1 0-16,-7 3 5 0,-2-4 3 0,-9 5 0 15,-4-1-1-15,-1-2-3 0,-6 4-1 16,-3 0 0-16,-4 0-3 0,-5 4 3 0,0 0-2 16,-4 3-3-16,-5 5 3 0,-3 0-6 0,-6 7-2 15,-2 2 4-15,-3 5-4 0,-2 4 2 0,-1 4 3 16,-2 5-6-16,-2 5 5 0,6 4-2 16,-2 4-3-16,4 2 3 0,4 3-5 0,7 0 1 15,3 0 2-15,6 0 1 0,1 1 1 0,6-1-2 16,3 1 0-16,5-3-4 0,4-3 1 0,4-3 3 15,3-1 0-15,2-4 4 0,8-2-2 16,1-2-2-16,4-4 4 0,3-1-4 0,1-7 2 16,-3 1 2-16,2-3-1 0,-3-5 0 15,1 0-2-15,5-2 1 0,0-3 1 0,4-3 3 16,-7 0 0-16,-2-2-1 0,-3-1 0 0,-3-4-3 16,1 0 2-16,0 1 0 0,1 0 2 0,2 1 0 15,0 4-3-15,-3 0-2 0,-1 2 1 0,-2 4-1 16,0 0 0-16,-8 5 2 0,0 1-2 15,-3 4 1-15,-1 2 2 0,0 2-2 0,-3 4 1 16,3 1-1-16,-2 6 0 0,-2 1-1 0,1 4 1 16,-1 3-1-16,-3-1 1 0,1 2 3 0,-3 2-5 15,-1-1 3-15,-2 2-4 0,1-3 2 0,-2-1 2 16,0 1-1-16,2 1 1 0,2-3-2 0,1-3-1 16,-1-4-2-16,1-5 3 0,-1-4 3 15,1-4 3-15,-1 0 0 0,6-1-1 0,0-6-2 16,6-2 1-16,5-2 0 0,-1-5 0 0,1-1 1 15,1 3-5-15,1-4-1 0,-1 1 0 16,3-1 3-16,-1-1 1 0,3-5 3 16,2 1-1-16,2-5-5 0,1 3 1 0,0 1-2 0,-3 0 4 15,2 7 1-15,-3 3-2 0,-5 3 0 0,-1 5-4 16,-4 3 1-16,-3 4 0 0,0 2 0 16,-3 6-4-16,0 2 1 0,1 5 2 0,-1 7-1 15,-2 0 6-15,0 6-1 0,-2 1 0 0,1 2 2 0,-3-1-6 16,0-5 0-16,0-3 5 15,3 2-2-15,0-4 2 0,2-2-1 0,-1-2-3 0,6-9 0 16,0-3 1-16,4-4 2 0,4-4 0 16,7-4 5-16,-1-4-4 0,4-3-1 0,0-4 3 15,-2-1-3-15,0-5 5 0,0-2-2 16,-2-1-5-16,0-2 2 0,1-4-4 0,-1 0 4 16,-6-5 3-16,-1 1 1 0,-3-4 0 0,-7 3-2 0,-1 4 1 15,-4 5 0-15,-3 4 3 16,-3 5-1-16,-2 4-1 0,-1 5-1 0,1 4-3 15,1 1 1-15,0 5-3 0,0-1-3 0,1 2-4 0,-2 5-3 16,0 4 3-16,-1 4 1 16,1 6 6-16,0 6 2 0,-1 6 1 0,1 3 2 0,2 1-6 15,3 1 1-15,0 0-1 0,0 1 1 16,4-1 3-16,-4 3 0 0,2-3-4 0,-1 0 2 16,-3-1-5-16,0-3 3 0,-2-3 6 0,-1 0-2 15,-7-4 1-15,-2-3-5 0,0-3 1 0,-4-3-3 16,-1-6 4-16,-4-1 0 0,-6-1-2 0,3-2-3 15,-7-3-10-15,0-1-8 0,0-2-16 16,-4-3-18-16,-5 0-21 0,-2-1-37 0,-6-1-49 16,-1 0-83-16,-9-1-189 0,-2-1-603 0,-4-2-328 15</inkml:trace>
  <inkml:trace contextRef="#ctx0" brushRef="#br0" timeOffset="-5.60449E7">10227 9197 767 0,'-15'-7'242'0,"-6"1"-1"15,-1-1-29-15,3 2-18 0,4 1 1 16,0 0-5-16,-1 2-12 0,4 0-15 0,2-1-17 16,3 2-29-16,6 0-34 0,2 2-32 0,2-1-26 15,0 1-9-15,1 0 9 0,7-1 13 0,5-1 9 0,8 0 3 16,7 1-12-16,9-1-5 0,5 0-5 16,8 0-6-16,4 0 5 0,11-1-6 15,6 1-2-15,8-3 0 0,7 3-4 0,3-3 2 16,7 2 3-16,4-1 4 0,5-1 3 15,1 0-1-15,1-1 4 0,-3-1 2 0,-2 0 3 0,-7-2 2 16,-6-1-2-16,-8 0-2 0,-10-1-6 16,-8-1 1-16,-9 1-1 0,-9-1-1 15,-15 1 6-15,-9 2-6 0,-10 1 4 0,-8 1 2 0,-5 3-3 16,-1-1-1-16,-2 1-7 0,-1 1-8 0,1-1-8 16,-3 1-3-16,-3 0 0 0,1-1-2 15,-2 1 6-15,0 1-5 0,1 1-4 0,1 0-4 16,1 1-12-16,2 1-4 0,0 1-16 0,1 2-26 15,-1 8-48-15,-2-1-106 0,1 9-282 0,-1 4-1258 16</inkml:trace>
  <inkml:trace contextRef="#ctx0" brushRef="#br0" timeOffset="-5.60449E7">14800 9493 252 0,'-8'-12'397'0,"4"-6"16"0,-3-5-36 16,5 5-75-16,4 6-44 0,0 0-37 0,3 4-44 16,-2 3-39-16,-2 2-47 0,0 3-37 0,0 3-28 15,4 2-9-15,-3 5 10 0,0 5 15 16,4 7 15-16,-3 1 7 0,-2 6 0 0,-1 3-4 15,-1 4-7-15,-1 1-5 0,-4 6-10 0,3 2-7 16,-6 5-9-16,1 1-5 0,-3 6 0 0,1-4-6 16,4-3-3-16,0-9-3 0,6-10-1 15,0-8-1-15,1-8 0 0,2-7 1 0,-1-3-1 16,-1-5 7-16,1-1 3 0,0-6-1 0,7-7 7 16,2-7-11-16,4-5-3 0,-1-6-2 15,-3-4-4-15,0-3 2 0,-2-6 1 0,-2-3 0 16,-3-1 1-16,2-4-3 0,-2-2-2 0,0 4 1 15,-2-1 0-15,-1 3 3 0,0 0 1 0,0 3-2 16,1 6-1-16,4 6 0 0,-1 3 1 0,4 4 0 16,1 5 1-16,2 2-3 0,4 5-1 0,1 1-2 15,-2 7-3-15,-2 5 0 0,5 4 1 16,-1 5 2-16,4 9 0 0,0 4 2 0,-1 6 0 16,-1 4-1-16,-4 6 3 0,2 1 0 15,-6 5-1-15,0 5 2 0,-3 2-5 0,-4 5 1 16,0 1 1-16,-2-2 0 0,0-5 2 15,1-11-2-15,4-7-3 0,0-12-2 0,-3-6 3 0,1-6 2 16,-2-4 4-16,1-5 4 0,4-7-7 0,3-7 2 16,7-7-1-16,2-8-1 0,0-4 3 15,1-6 1-15,-3 1-5 0,2-5 3 0,-3-3-2 16,2-1 1-16,0-4 5 0,1 1 0 0,-2 1 1 16,-3 4-3-16,3 4 0 0,-1 4-3 15,-4 8 2-15,-1 4 0 0,-1 6 2 0,-3 6-2 0,-1 7-6 16,-4 5-2-16,5 5-3 0,-4 5 0 15,3 7 5-15,2 6 0 0,1 11 1 0,2 5 0 16,-1 4 1-16,5 1 1 0,0 5 1 0,3 3 2 16,3 5-4-16,3 4 0 0,4 2 1 0,7 3 0 15,7-4 2-15,8-4-3 0,8-8 1 0,2-9-1 16,1-5-1-16,5-5 1 16,-2-7 2-16,4-8 1 0,0-6-2 0,-4-6 3 15,3-6-2-15,-6-7-2 0,-4-5 5 0,-6-7-2 0,-7-5 0 16,-6-4 2-16,-3-3-3 0,-10-4 4 0,0 0 1 15,-10-4 2-15,-1-1 1 0,-9-1-1 16,-4 3-1-16,-7 1 0 0,-5 3 4 0,-4 5 0 16,-4 3 2-16,-5 7-2 0,-5 2-6 15,-3 6 0-15,-7 5-3 0,-5 3 2 0,-5 7 4 16,-4 5-4-16,-3 7-1 0,-3 3-2 0,-1 7 0 16,5 5 0-16,1 6 1 0,4 3 2 0,10 5-5 15,6 1 0-15,7 6 0 0,14 1-2 16,4 0 3-16,14 1-3 0,7-6-1 0,9-3 1 0,13-6-4 15,6-6 5-15,6-5 1 0,10-7-2 16,3-5 2-16,2-9 0 0,1-2-3 16,3-6-1-16,-2-7 3 0,-3-2-3 0,-7-6 4 0,-4-3 2 15,-3-4-2-15,-9-4 4 0,-6-1-1 0,-7-4 2 16,-4 0 3-16,-5-2-3 0,-7-3-2 16,-5 1 0-16,-4 5-1 0,-3 0 6 15,-5 6 3-15,-2 4 2 0,-5-1 0 0,-2 6-3 0,-2 3-1 16,0 2 1-16,-2 3 3 0,1 4-1 15,5 4-3-15,-4 3-1 0,2 4-7 0,-2 3 1 16,4 5-1-16,-6 6 0 0,2 5 3 0,2 4-4 16,-3 4 0-16,8 5-2 0,-1 5 2 15,3 6 2-15,3 5-1 0,3 0 1 0,0 3-3 16,9-1 3-16,0-3 0 0,7-2-1 0,6-5 2 16,1-6-6-16,8-3 1 0,2-5 1 0,0-5 0 15,5-4 3-15,1-5 1 0,4-5-1 0,0-4-2 16,-1-6 2-16,0-5-2 0,0-4-2 15,0-4 4-15,-2-4-3 0,-1-5 1 0,-3-4 2 16,-3-4-4-16,-1-4 7 0,-3-5 0 0,-1 1 0 16,0-4 1-16,-1 0-3 0,-2-1-1 0,-1 4 1 15,-2 3-1-15,-6 5 2 0,2 3 1 0,-1 6 1 16,-2 2-4-16,-2 6 2 0,-1 3 0 0,1 4-3 16,0 3 1-16,0 4-5 0,1 7 0 15,3 3-1-15,1 6 2 0,1 6 2 0,4 9 1 16,-1 3 3-16,0 4-3 0,-3 2 2 0,1 2-3 15,-2-2 0-15,-4 3 2 0,0 0-5 16,-4 0 1-16,-1 1-1 0,1-2-7 0,1-8-3 16,3-6-11-16,0-8-5 0,2-9 2 0,-1-3 7 15,-4-6 7-15,3-7 6 0,2-2 5 0,6-7-5 16,1-6 5-16,4-3 2 0,0-4-3 16,0-3 9-16,-2-4-4 0,1 0 3 0,-3-4 1 15,2-2-3-15,-2 0 0 0,0-2-1 0,0 1 2 16,2 2-1-16,0 4 4 0,2 5 0 15,-2 4-1-15,-2 5 0 0,0 3-3 0,-5 7-1 0,2 1 2 16,-5 5-5-16,-1 4-1 0,2 4-2 0,1 6-3 16,2 6 5-16,1 3 2 0,1 7 3 15,2 5-2-15,2 1 1 0,-1 5-2 0,1 2-1 16,1 1 3-16,3 2-3 0,1-2 2 0,-1-2 0 16,1-1-6-16,2-5 2 0,4-3-2 15,-3-6 0-15,4-6 5 0,-5-3-1 0,2-7 0 16,-1-7 0-16,-3-4 4 0,1-3 0 0,-1-5 3 15,-2-6 3-15,-1 2-2 0,1-3 3 16,0-4-1-16,0-4 2 0,-1 0 3 0,0-3-4 16,-3-3 6-16,-1 0-1 0,-1-1 1 0,-4 2 5 15,0 2 1-15,-7 4 5 0,-4 5 2 0,-3 3 1 16,-2 3-5-16,-4 5-6 0,-1 1-5 16,-5 5-8-16,-2 6-1 0,-9 4-1 0,-5 6-1 15,-8 6 4-15,-6 4-3 0,-1 3 0 0,3 4-1 16,4 1-2-16,6 2-1 0,5 5 0 15,5 1-1-15,8 3 2 0,2-1 1 0,2 2 0 16,4-3-4-16,4-1 1 0,2-4-3 0,5-4-2 0,-2-4 3 16,4-5-3-16,1-3 1 0,2-6 0 0,3-4 2 15,-1-4 5-15,2-4 3 0,-1-4 1 16,3-5-1-16,0-1 1 0,-3-5 0 16,1 0 0-16,-2-1 5 0,0 0-5 0,-3-4 2 0,1 0 2 15,-4 0-4-15,-2-2 7 0,-1 4-2 16,-2 1 0-16,-2 1 1 0,-1 3-3 15,-1-1-1-15,1 2-1 0,-3 4 1 0,2 1-2 16,0 2 2-16,1 2 2 0,0 1-6 0,0 2 4 0,0 1-4 16,0 0-2-16,0 1 0 0,0 2-4 15,0-1-2-15,-2 0 1 0,2 0-3 0,0 0-1 16,0 2 2-16,0-1 0 0,0 0 2 0,0 2 5 16,2-2-4-16,-2 0 2 0,1 0 4 0,-1 1-5 15,0-2 5-15,1 1 2 0,-1-1-5 16,0-1 9-16,1 1-2 0,-1-2 2 0,2 2 3 15,-2 0-4-15,0 0 1 0,0 0-1 0,0 0 3 16,0-1-1-16,0 1 0 0,0-1-2 0,0 1-5 16,0 0 4-16,0 0-3 0,0 0-2 15,0 0 4-15,0 1-5 0,1-1 2 0,-1 0 0 16,0-1-1-16,0 0 3 0,1 1-2 16,-1 0 4-16,0 0-3 0,0 1 1 0,0-1-2 0,0 0-5 15,0 0 6-15,0 0-4 0,0 0 0 16,0 1 1-16,0-1-5 0,0 1 1 0,0 3-1 15,2 1 1-15,1 5 3 0,1 2-1 16,1 5 2-16,0 0 0 0,0 3 0 0,1 0-2 16,5 1 2-16,3 0 2 0,1-2-5 0,2 1 5 15,6-4-2-15,-1-1-4 0,7-3 5 0,0-3-4 16,3-3 1-16,1-5 2 0,5-1-2 0,0-3 1 16,2-2 2-16,0-5-4 0,-1 1 1 0,-1-4 0 15,7-1 1-15,1-4 3 0,5-1 1 16,-2-2-3-16,-2-4 2 0,-7-2-2 0,-5 0 2 15,-5-2 4-15,-7 2 1 0,-4 3-2 0,-5 2 3 16,-4 2-1-16,-3 3-1 0,-4-1 3 16,-5 4 1-16,0-1-1 0,-6 5 0 0,0-1-4 15,-5 4-5-15,-8 2 1 0,-6 4 0 0,-9 5 0 0,-8 5 2 16,-5 5-1-16,1 2-1 0,2 2-2 16,3 3-3-16,7 0 3 0,7 3 1 15,7-2-3-15,9 1-2 0,9 1 1 0,5 0-3 0,7-2 3 16,8-3-1-16,2 1-5 0,5-6 6 0,4-3-2 15,3-3 1-15,1-6 7 16,-1-2-4-16,1-3 1 0,3-1 0 0,3-5 0 16,2-1-1-16,-1-5 3 0,-5-1 3 0,-7-4-1 15,-4-2 3-15,-4 1-3 0,-3-3 0 0,-4 1 3 16,-2 1-1-16,-2-2 3 0,-3 2 1 16,-2 2-7-16,-2 1 2 0,-2 1-1 0,-1 2-1 0,-4 1 4 15,3 6-2-15,-2 4-5 0,1 4 1 16,-1 4-1-16,-4 5-2 0,0 6 3 0,-6 6 2 15,1 5-5-15,1 2 2 0,-2 4-1 0,5 3-2 16,-3 4 6-16,0 5-1 0,-2 4-1 0,-3 5 3 16,-4 7-8-16,-2 4 3 0,-1 5 2 0,-2 3-1 15,0 2 5-15,1 0-5 0,0-4-1 16,1-5 0-16,1-7-2 0,-1-7 4 0,2-3-1 16,0-5 3-16,2-3-5 0,0-7 0 0,1-6 2 15,2-5-3-15,4-6 5 0,5-7-4 16,4-5-1-16,2-2 2 0,6-3-2 0,0-7 0 15,3-7-3-15,6-8-4 0,9-9 3 0,7-7-3 16,12-4 2-16,8-4-1 0,13-4 2 16,10-4 0-16,16-7 1 0,7-4 0 0,8 1-5 15,1-4 1-15,1 5 4 0,-4 2 1 0,-11 0 6 16,-8 6 2-16,-9 5 0 0,-15 4-2 16,-12 7 4-16,-6 2-2 0,-10 5 1 0,-10 5 5 0,-5 2-5 15,-7 4 2-15,-4 3 1 0,-6 4 0 16,-3 2 2-16,-8 1-3 0,-4 3-5 0,-5 5-1 15,-13 5 0-15,-6 8 1 0,-6 3 3 0,-3 6 1 16,-5 7-5-16,2 3 2 0,0 3-2 0,1 4 1 16,11 1 5-16,7 3-3 0,11 2-1 0,6 0-1 15,12 1-4-15,8-2 3 0,6-1 0 16,11 0 3-16,4-5 3 0,8 1-2 16,8-7 0-16,1-2-2 0,4-6-3 0,3-4 5 15,-4-2 2-15,3-5-1 0,-5-3 2 0,1-2-8 0,-2-2-6 16,-4-1-11-16,-1-1-25 0,-4-1-55 0,0-2-107 15,-4-2-274-15,3-1-1250 0</inkml:trace>
  <inkml:trace contextRef="#ctx0" brushRef="#br0" timeOffset="-5.60449E7">20643 9246 810 0,'-4'-9'414'0,"0"-3"-21"0,0-3-81 0,3 5-65 16,4 3-39-16,-1 3-43 0,-2 2-44 16,2 0-41-16,0 4-39 0,2 1-26 0,-2 4-7 15,5 4 8-15,-1 6 5 0,3 4 7 0,1 7 4 16,1 2-5-16,-1 2 0 0,0 6-9 0,0 1-4 16,-1 0-3-16,-4 4-7 0,0-1-1 0,3 0-2 15,-3-3 3-15,2-4-2 0,1-7 1 16,-2-6-1-16,1-8-2 0,1-5 2 0,-4-4 5 15,2-5 9-15,-2-3 9 0,4-4 0 0,3-8-5 16,7-6-7-16,-2-6-8 0,3-3-1 16,-1-5 1-16,2-1-1 0,0-3-4 0,0-1 2 15,1-1-3-15,1-4 2 0,0 4 5 0,-1 4-6 16,-2 4 2-16,-2 5-1 0,-1 5 0 0,-2 3 5 16,-3 5-3-16,-1 5-1 0,-2 4-1 0,-6 4-10 15,2 3-2-15,-1 2-5 0,0 5 4 0,-2 4 7 16,0 8 3-16,-1 4 5 15,-1 5-4-15,1 2 1 0,-3 2 0 0,0 1 0 16,2 0 1-16,-1 2-3 0,2-2 4 0,0 1-2 16,2-1 0-16,-1-3 2 0,4-1-4 0,-2-7-7 15,4-7-2-15,-2-1-4 0,0-10 4 0,3-5 6 0,-1-3 4 16,1-5 5-16,4-6-4 0,5-5-2 16,1-3-1-16,3-5 1 15,-1 0 1-15,0-1-3 0,2-4 3 0,1-2-4 0,0 0 2 16,1-2 4-16,-2 2 0 0,2 2 1 0,-1 4-2 15,-5 4 0-15,-1 4-2 0,-1 3 3 0,-3 2-1 16,-1 5 0-16,1 1-4 0,-2 5-6 16,-2 1-6-16,2 3-3 0,-1 4 0 0,2 0 5 15,1 7 5-15,-1 0 5 0,7 3 2 0,1 4 0 16,7-2 2-16,-1 2 2 0,7-2 0 16,3-2 1-16,4-3 1 0,0-4-1 0,-1-3-2 0,-3-2 6 15,3-5-1-15,-8-1 0 0,5-3 3 0,-4-4-2 16,-2-2 1-16,-6-3 1 0,-3-1 4 15,-2-1 3-15,-9-2 1 0,1 1 0 0,-5 0-2 16,-5-1-2-16,-3 3 0 0,-6-1-4 0,-4 1 0 16,-6 3-8-16,-4 1 0 0,-9 1-2 0,-7 2 2 15,-10 3 6-15,-3 4-1 0,-2 4 1 0,-3 4-1 16,1 4-2-16,5 6 0 0,10 0 1 16,12 2-3-16,5 2-2 0,11 1-1 0,7 4-1 15,7 0-1-15,8-1 6 0,9 1 0 16,9-2 3-16,12 0 3 0,13-2-1 15,8-5 1-15,5 0 0 0,3-2-3 0,-4-2 1 0,-1-1 0 16,-7 1-5-16,0-2-1 0,-10 2 3 0,-2-3-3 16,-5 0 2-16,-5 2 2 0,-4-2-7 15,-2 3 2-15,-2-2 0 0,-7 0-4 0,-4 2 10 16,-1-2-2-16,-9 1-4 0,1 0 1 0,-5 3-6 16,-1-1 3-16,-1 1 5 0,-2-4-1 0,1 1 2 15,-2 1-4-15,-2-5-2 0,3-1 0 16,2-4 5-16,0-1 7 0,0 0 4 0,0-1 6 15,1 1-7-15,4-5-6 0,-1-1-6 0,8-5-6 16,5-1 5-16,4-4-2 0,2 1 0 16,4-1-3-16,-5-1 3 0,1-4 0 0,2-1 4 0,-1-2 2 15,-3 0-4-15,5 0 0 0,-5 3 1 16,-1 1 1-16,-7 5 3 0,-2 2 2 0,-1 4-1 16,-8 3 1-16,3 2-2 0,-4 3-3 0,-1 1-7 15,-1 1-7-15,1 3-2 0,0 4 1 0,-1 6 7 16,2 6 2-16,1 5 5 15,4 3 0-15,7 6 0 0,6 0 4 0,7 1-5 0,11-1 0 16,6-3 1-16,8-2-1 0,6-5 5 0,-1-2-2 16,3-6-1-16,-1-5-3 0,-6-5-1 15,-1-6 5-15,-6-7 4 0,-2-5 4 0,-8-5-1 16,-3-5 0-16,-2-7 3 0,-3-4 1 0,-3-5 4 16,-4-6-2-16,1-5-2 0,-2-4-3 15,0-5-6-15,-7-2 3 0,-2-5 2 0,-3-3-1 0,-7-2 0 16,-7 1-1-16,-2 5-1 0,-3 2 3 15,-1 8 8-15,-6 9 7 0,1 9 5 0,-3 10 4 16,3 8-3-16,4 6-6 0,4 6-7 0,1 6-8 16,4 5-7-16,-1 6-1 0,-3 9-4 0,-2 10 1 15,2 9 2-15,4 11 0 0,0 8 1 16,5 6 0-16,0 14-3 0,2 0-1 16,2 2 1-16,-2 6-2 0,0-6 4 0,3 2-2 0,1-4-3 15,9-8-2-15,-1-5-8 0,5-11 0 0,2-7-4 16,-4-9-8-16,3-7-3 0,-5-7-17 15,3-6-8-15,-5-6-8 0,2-7-1 16,-2-5-5-16,-1-6-20 0,0-6-25 0,3-6-50 0,-2-4-60 16,-3-3-90-16,0-2-158 0,-4-2-301 0,-5-4-390 15</inkml:trace>
  <inkml:trace contextRef="#ctx0" brushRef="#br0" timeOffset="-5.60449E7">23338 9201 381 0,'-10'-8'757'0,"0"2"-391"0,1 0-160 0,17 3-76 15,11 3-33-15,11 0 33 0,13 0 42 0,13 0 8 16,10 0-10-16,12 0-21 0,5 0-20 16,7 0-19-16,0 0-17 0,-5-1-5 15,-2 0-9-15,-7 0-5 0,-10-2-13 0,-6 0-12 16,-8 1-9-16,-12-1-8 0,-5 1 0 0,-11 0-2 0,-8-1 3 16,-6 1-2-16,-5 0 1 0,-4 1 0 15,-1-1-6-15,-1 1-2 0,-1-3-11 0,-3 3-8 16,-1-1-3-16,-4-2-9 0,-6 1 7 0,-3 0 0 15,3 0 0-15,-5 1 2 0,2 1-11 16,2 1-10-16,3 3-19 0,4 0-29 0,3 4-44 16,-1 6-73-16,6 0-131 0,2 9-379 0,7-1-997 15</inkml:trace>
  <inkml:trace contextRef="#ctx0" brushRef="#br0" timeOffset="-5.60449E7">23137 10876 1 0,'3'-5'0'0,"-2"-1"0"0,-1-4 209 0,-1 6-12 0,-3 2-42 0,3-1-38 16,-2 0-39-16,-3 1-26 0,2-2-16 16,-6 3-2-16,1 1 6 0,0-1 8 0,0-1 5 15,-1 2-2-15,-1 2-5 0,-2-1-2 0,-2 2-9 16,2 0-5-16,-2 1-6 0,0-1-9 0,-6 0-2 16,1 2-2-16,-3 0-3 0,-4 1 1 15,-3 0-2-15,-1-1-2 0,-1 3 0 0,-7-1 0 16,0 2 0-16,-4-1 1 0,-3 0 0 0,-3-1-3 15,-2-2 3-15,-4 1-1 0,1-1 3 16,-3-1 3-16,1-1 1 0,-5-3 5 0,0 0 8 0,-6 0 14 16,0-2 20-16,-8 1 19 0,2-3 13 15,-7-1 4-15,1-1-6 0,1 1-10 0,-4 2-14 16,-4-2-10-16,3 1-14 0,-6-2-8 0,-5 2-5 16,0-1-6-16,-6 0 0 0,-7 1-2 0,1 0 1 15,-7-2 2-15,-3 2-4 0,-1 2-1 16,-4-1-5-16,-2 0 0 0,-6 1-3 0,0-2 0 15,-4 0-1-15,-5-1-1 0,-2-2 3 0,-1 2-4 16,-1-5 0-16,3 2 1 0,-2-3-2 16,-1 4 1-16,0-2-1 0,-1-2 3 0,0 2 2 15,0-3 1-15,1 2 3 0,0-2-4 16,2 0 1-16,-2-1-2 0,1 0-1 0,-1 1 4 0,-4 0-4 16,-2-3 4-16,4 3 1 0,2-3-2 15,-1 1 1-15,1-2 0 0,1 2-1 0,-1-1-1 16,5 0-1-16,-1 1-2 0,1 1-2 15,0 1 3-15,3 2-7 0,1-3 2 0,3 4 1 16,0-2-4-16,2 1 6 0,0 2-2 0,-1-2-3 0,4 2 2 16,3-1-3-16,1 0 0 0,5 1 4 0,-2 1-3 15,5 2 4-15,1-1-2 0,0 1 1 0,1 1-1 16,-1-1 0-16,1 0-1 0,-1 2-2 16,0 1 3-16,2 0-5 0,1 0 1 15,2 1-1-15,-3 0-1 0,3 0 3 0,-1 1 1 0,-1 0 0 16,1 0-1-16,1 0-1 0,-2 1 0 15,1-1-2-15,-1 1 3 0,-2 1-3 16,0-1 3-16,3 1 0 0,2-1-1 0,-4 1 3 16,3 0-1-16,-6 2-2 0,-1-2 3 0,-2 2-6 15,0-1 3-15,-2 2 1 0,4 1-1 0,-6 0 3 16,1 0-1-16,-2-1 1 0,0 0-4 0,3 2 4 16,-2-1-2-16,4 0-1 0,-2 1 3 15,-3 0-3-15,0 0 0 0,3-1 0 0,-3 2-3 16,1-1 6-16,-2 2-2 0,-2 0 1 0,-3 0 0 15,4-1-1-15,-1 2-1 0,0 1 1 0,-4-1 1 16,3 2-4-16,-5-1 4 0,1 1 0 0,5 0-1 16,-2 0 4-16,-2 2-3 0,2-2 0 0,-2-2-1 15,6 1-5-15,0 1 0 0,0-3 1 0,0 0 4 16,0 0 2-16,0-2-3 0,0 4 0 16,0-2-1-16,3-1 4 0,-3 2 1 15,0-3 0-15,0 1 3 0,-1 1-8 0,4-3 5 16,3 3 2-16,-3-1-3 0,4-1 6 0,-4 1-3 15,1 1-4-15,1-1 0 0,4 2-5 16,1-1 2-16,1 0 1 0,-2 2 4 0,1-2 1 0,1-1-2 16,1 3 0-16,5-2-3 0,0 2 5 15,-3-2-2-15,5 1-1 0,-6 1 1 0,5-1-4 16,0 2 1-16,3-3 1 0,2 2 0 0,0-3 2 16,1 0-1-16,-1 3 0 0,-1-2 0 0,5 2-4 15,1-1 2-15,2 0-1 0,3 0 2 0,-1 1-1 16,1 0-2-16,-1 0 1 0,4-1-2 15,4-3 4-15,2 0-2 0,4 1 1 0,6-3-2 16,3 4-3-16,2-5 3 0,0 3-2 0,3-1 0 16,-3-2 2-16,0 2-2 0,1 0 1 0,2 0-2 15,2-3 1-15,2 2 2 0,30-3 11 0,-4 1 2 16,1-1-3-16,-3 0-1 0,-2 0-12 16,-4 1-2-16,6-3 4 0,-6 1 0 15,2-1 2-15,5 0-1 0,1-1 0 0,2-1 4 16,2 1-1-16,5-1 5 0,0 0 1 0,4-1 2 15,0-1 3-15,0 0-1 0,7 0 3 0,0-1 0 16,-4-2 1-16,6 0 1 0,-1 1-4 16,1-4 0-16,0 1-1 0,-1-3-3 0,2 0 1 15,1-3-4-15,-2-2 0 0,3-4-2 0,-2 0 1 16,1-2 0-16,-1-2 0 0,0-3-1 16,3-3-3-16,-2-1 3 0,-1-2-1 0,1-4 6 15,0-1 0-15,3-2 2 0,-4-4 2 0,2-2-1 0,1-3 6 16,-2-1-1-16,-3-5-1 0,2 1 2 15,-2-4-10-15,-1-1-1 0,-3-2 21 0,10 32-4 16,-3-5 3-16,-1-3-1 0,1-1-25 0,-1-2-1 16,-2-2 1-16,4-2-2 0,-6-3-4 0,1-1 8 15,1-4-7-15,0 1 4 0,-1-2 0 0,1 0-6 16,-4-2 6-16,4-2 0 0,-2 0 0 16,2 0 1-16,0 2 0 0,-4 1-3 0,4 1 1 15,1 4 1-15,-1 0 0 0,6 2 2 16,5 3 2-16,0 1-4 0,0 4 3 0,0 2-1 15,0 3 1-15,0 2 3 0,0 3-6 0,0 2-2 16,0 4-2-16,0 24-1 0,0-41 0 16,0 41-4-16,0-30-4 0,0 30-5 0,0 0 1 15,0-29 5-15,0 29 3 0,0 0 9 0,0 0 0 16,0 0 6-16,0 0 2 0,0-16-2 0,0 16 5 16,0 0-1-16,0 0 1 0,0 0 2 0,6 0 0 15,33 2-30-15,5-4 0 0,4 2-1 16,3-4-3-16,5 1 30 0,0-2 2 0,1-2-6 15,-3-1 6-15,4 2-3 0,-2-2-3 0,3-1 6 16,2-1-3-16,0 3 0 0,10-3-13 0,49-10-2 16,-14 5-1-16,-10 2 1 0,-24 1 12 0,1 3 0 15,5-2-1-15,-5 2-1 0,1 1-1 16,0-1 2-16,3 2 0 0,0-1 5 0,1-1-1 16,7 1-2-16,1 1 1 0,6-3-4 0,0 4 1 15,1 0 0-15,-1-2 1 0,1 2-4 16,2-1-2-16,3 1 0 0,2-1 1 0,5 2 1 15,-2 0 4-15,1 2-3 0,1-3 1 0,0 2-2 16,-1-1 0-16,6 0 2 0,0 2-2 16,3-2 1-16,1 1 0 0,-1-2 0 0,0 0-1 15,3 0 2-15,0-3 0 0,2 5-1 0,0-4 2 16,2-1-2-16,0 0-2 0,1 1 1 0,4-4 0 16,2 3-1-16,0-4 3 0,3 0-2 15,1 0 4-15,0 2 0 0,4-3 1 0,2 3-1 0,3-2-2 16,1 1-2-16,1-1-3 0,0 3 3 15,2 0-1-15,-1 2 2 0,6-3 2 0,-5 2-3 16,5 1 3-16,-3-1 0 0,6 1-2 0,-1 1 1 16,0-1-4-16,-4 2 1 0,6 0-1 0,-1-1-1 15,-1 3 3-15,0-1-1 0,-6 0 1 0,6 0-1 16,0-3 2-16,1 2 0 16,1 0 2-16,-2 1 2 0,4-2-4 0,0 0 2 0,3-1-3 15,-3 0-1-15,3 1 2 0,-2-1 0 16,4-1 1-16,-3 1-1 0,1-1-4 0,-1 1 1 15,2-1-3-15,0 1 5 0,-3 0 0 0,1 0 2 16,-2 1 1-16,-1-2-2 0,1 1 3 0,-2-1-4 16,0 0 2-16,-1-1 0 0,1 0-2 0,-1 0 2 15,1 1-5-15,-3-1-1 0,0 1 4 16,0-1-1-16,2 2 3 0,-2-1 3 0,1 0-1 16,-7 1-1-16,8 0 1 0,-5 0-2 0,0 0-2 15,-3 1 0-15,-1-1 0 0,0 0-2 0,-2 0 2 16,0 0 2-16,-3 0 1 0,-4 3 0 0,-2-2-1 15,-1 1-1-15,-3 1-2 0,2 0 1 16,-6 0-1-16,-2 1 1 0,-2 1 0 0,1-1-1 16,-2 2 1-16,-3-2 1 0,-1 2-2 0,-2-1 3 15,-1-1-3-15,-2 2 0 0,3-1 1 0,-1-1 0 16,3 3 0-16,-2-3 1 0,3 2-1 16,1 1 0-16,2-2 0 0,-1 2 0 15,0 1 0-15,1-3-3 0,-4 2-1 0,1-2-2 0,2 2 1 16,0-1 3-16,0-1 2 0,4 2 1 0,0 0-2 15,0 2 1-15,0-2 0 0,5 2-2 16,-1-1 1-16,1 0 1 0,1 0-5 0,-4 0 1 16,2-1 1-16,0 0-1 0,2 0 5 0,-1 0 1 15,2-1-2-15,-6 1 2 0,1-3-2 0,1 1-1 16,-5-1 5-16,2 1-2 0,-1 0-1 16,-3 0 2-16,-4-2-1 0,-2-1 1 0,0 2 3 15,1-2 0-15,-2 0 1 0,0 0-1 16,-7 0-1-16,4 0-2 0,-5 0 1 0,-1-1-2 0,1 2 3 15,-2 0 0-15,-3-1-2 0,-4 0 2 0,-3-1-2 16,-3 3-1-16,-3-2 1 0,-4 2 0 16,-1-2 0-16,-8 1-1 0,-2-1 3 15,-7 0-2-15,-3 0 0 0,-8 1 0 0,-1-1-1 16,-6 2 3-16,-3-1-2 0,-8-1 1 0,-3 1-1 0,-2 0-2 16,-7 2 4-16,-3-1-1 0,-2 0-1 15,-4 1 1-15,-1 0 2 0,-3 0-5 0,-1 1 1 16,-3 1 1-16,4 0-7 0,-4-1 4 0,-1 2-1 15,0 0-2-15,0 0 4 0,-2 2-2 16,3-2-1-16,-3 2 2 0,0-2-2 0,1 1-3 16,1 2 3-16,-1-1-2 0,0 0 0 0,3 1 3 15,-3 1 0-15,5-1-1 0,-4 0 4 0,3 1-2 16,0 0-1-16,-3 0 2 0,2 0-4 0,-1 0 1 16,0 1 1-16,0 0-2 0,0 2 1 15,0 1 0-15,1-1-1 0,-1 3 1 0,2 1 0 16,-3 1-2-16,4 4 2 0,0 2 0 15,1-1-3-15,1 0 4 0,-3 2 1 16,2 0-3-16,0 3 5 0,1 0-2 0,-1 1-2 0,1 2 4 0,-1 0-2 16,-1 4-2-16,2 0 2 0,-4 3 0 15,2 0-1-15,-2 2 2 0,-2 1 0 16,3 1-1-16,-2-1 7 0,2-1-6 0,0 2-1 16,-2-2 1-16,4 3-7 0,-2-2 6 0,-3 2 0 15,3-1 2-15,-4 0-1 0,1 0 0 0,-1-1-1 16,-2-3-1-16,0-2 3 0,0 3-1 15,-1-1 0-15,-1-1 2 0,-1 4-8 0,-1-1 5 16,-1 0 2-16,3 0-4 0,-1 1 10 0,0-1-4 16,-2 5-3-16,3-4 3 0,1 3-3 0,0-2 0 15,0-1 3-15,1-2-1 0,4 2 1 0,-2-2 2 16,-2 3-3-16,3 0-2 0,-1-4 4 16,-1 1-3-16,0-3 2 0,-1 1 1 0,1-1-5 15,0 1 2-15,-2-2 0 0,0 0 0 0,0-1 2 16,0 2-1-16,-2-3-1 0,0 1 0 0,1 1-5 15,0-2 6-15,0 3 0 0,-1-2 1 0,-1 0 2 16,-1 0-6-16,3 0-2 0,0-2 0 16,1-1 2-16,-1 1 2 0,1-4 0 0,-1 0-1 0,-4 0-4 15,2-1 3-15,-1-2 3 16,-1 2 0-16,-3-3 4 0,3 0-6 0,-3 2-3 16,0-4-1-16,1 1-1 0,0-2 5 0,0 3 0 15,-1-1 3-15,4 0-5 0,-4-1 0 0,4 1 0 16,-2-2 0-16,5 2 5 0,-1-2-2 0,0 3-4 15,0-4 0-15,0 4-3 0,2-1 5 16,-1 0 3-16,1 1 1 0,0 1 2 0,0-1-6 16,0-1-4-16,0 3-1 0,0-1 2 0,0 2 1 15,0 1 1-15,0-1 2 0,0 1-3 0,0-1 1 16,-2 2 4-16,-1 2-2 0,-4 3 3 0,-2 3-3 16,-1-2-4-16,0 1 1 0,3-3 0 15,3-2 2-15,1-4 2 0,-2 1-2 0,3-4 0 16,-1 0-1-16,-1-1 0 0,3-2 1 0,1-1 2 15,0-2-1-15,0 1-2 0,1-4-1 16,2 0-2-16,-3-3 4 0,1-2 1 0,1 0 2 16,-2-3 1-16,0-1-2 0,0 0 5 0,0 0 4 15,0 0 9-15,0-1 6 0,0 1 0 0,-2-2-5 0,2-1-9 16,-1 1-4-16,-2-2-3 16,2-1-2-16,-2-2 2 0,1 1-7 0,-4 1-1 15,4 2-3-15,-3 1 0 0,1 0 0 0,0-1 0 16,-4 3 0-16,-1 0-1 0,-3 0 1 0,-6 5 2 15,-1-2 2-15,-4 2 2 0,-5 1-2 16,2 1-1-16,-2 1-1 0,-4-2 0 0,-5 3 3 16,-1 2-1-16,-3 0 3 0,-1 1-4 0,-2-1 1 15,-5 0-2-15,-3-2-1 16,-7 2 2-16,0-5-2 0,-4 0 1 0,-8-1 0 0,-3-3-3 0,-7 2 4 16,-3-4 3-16,-2-6-2 0,0 3 2 0,-4-3-2 15,0-2-2-15,0-2 2 0,5 0 2 16,6 0 3-16,6 0-1 0,11 3 1 0,6 0-3 15,12 4 0-15,4 0 3 0,4 1 0 0,5 1 3 16,5-2-2-16,0 1-2 0,4-1 0 0,1-2-2 16,-1 4 3-16,-1-1 0 0,-2 0 2 0,-1-2 0 15,4 2-4-15,2 0 1 0,7 0-2 16,1 2 1-16,4 0 0 0,3-1-3 0,2 1 1 16,3-2-4-16,-1 2 3 0,1 0 1 15,1 0-4-15,-1 0-9 0,0-1-32 0,1 1-84 16,1 0-138-16,1 0-476 0,3 0-975 0</inkml:trace>
  <inkml:trace contextRef="#ctx0" brushRef="#br0" timeOffset="-5.60449E7">14246 4173 1 0,'-4'-4'0'16,"1"-4"0"-16,-4 0 0 0,4 1 0 16,-1-2 162-16,2 4-9 0,0-1-15 0,1-1-9 15,-2 2-6-15,3-2 0 0,-2 2-5 0,4 2-14 16,-2-2-12-16,0 3-15 0,2 1-16 0,-1 1-16 16,0 0-19-16,0 1-15 0,0 0-7 0,-1-1 3 15,0 1 7-15,0-1 9 0,0 1 6 0,0-1 9 16,2 3 9-16,2-2 8 0,-2 2 10 15,0-2 2-15,2 3 2 0,1 0-2 0,-1-2-6 16,2-1-6-16,-3 3-8 0,3-1-2 0,-3 1-1 16,4-2-2-16,-3 1 2 0,2-1-5 0,-2 0 0 15,2-2 2-15,-3 0-2 0,1 0 2 16,0 1 1-16,-3-1 2 0,0-1 4 0,1 2 5 16,-2-1 4-16,1 0 2 0,-1 2 4 0,0-2-6 15,0 0-6-15,0 0-4 0,-1 0-15 16,1 0-2-16,0 2-7 0,-2-2-7 0,2 1 1 15,0-1-7-15,0 1-1 0,0 0-3 0,0-1-3 16,0 0 0-16,0 3 1 0,2-3-1 0,-1 1-1 16,4 1 2-16,-3 0 0 0,-1 1 2 15,3-1 2-15,0 3-2 0,-2-2 1 0,4 3 0 16,-2 1-1-16,3-2 1 0,-3 3-1 0,3 2 1 16,-3 0 1-16,3 4 0 0,-1-1 1 15,0 4 1-15,1 3 3 0,-1-1 0 0,0 0-1 16,2 0-2-16,-4-1-3 0,3 1-1 0,-1-1-1 15,-1-1-1-15,4 0 1 0,-1 2-1 16,-3 2 0-16,4 0 0 0,0 2-2 0,-1-4 1 16,2 1 0-16,0-3-2 0,-2 0 1 15,2-1 0-15,1 1 0 0,-3-2-1 0,0-3 4 16,1 0-2-16,0-3-1 0,-3-2 0 0,1 2-1 0,0-4 2 16,-4-2 1-16,4 0 0 0,-5-2 0 15,3 2 0-15,0 0 0 0,-2-1-1 0,4 1 1 16,0-1 1-16,-3 0 1 0,3 0 2 15,-2-1-1-15,3 1 2 0,2-1-1 0,0 0-1 0,0-1 6 16,0 3-5-16,1-2 1 0,-1 0-1 0,1 1-3 16,-1-2-1-16,1 3 1 0,0-3 0 15,3-3 1-15,-1 2 2 0,1-2 3 0,4-1 1 16,1-2 2-16,2 1-1 0,2-3-2 16,4-1 1-16,1-2 0 0,5-1 1 0,1-5-1 15,6-2-1-15,7-2 0 0,1-2-2 0,0-2-1 16,6-6 0-16,1 1-2 0,6-2 0 0,1-6-1 15,6 3-1-15,3-1 0 0,-2-3-1 16,3 1 0-16,3-2 1 0,-3-3 1 0,5 1 0 0,-3 2-1 16,-1-3 0-16,5 1-1 0,-5 0 0 15,8 0 0-15,-1-3 2 0,0 3-4 0,0 4 5 16,-5-5-1-16,-4 3 2 0,2-1 6 16,-3 1-5-16,-4 3 3 0,-1 2-2 0,-4 2-4 15,-3 4 3-15,-5 2-2 0,-6 2 1 0,-3 2 0 16,-5 3 1-16,-5 1 1 0,-4 4-4 0,-1 1 4 15,-7 3-5-15,-5 0 0 0,-3 3 2 0,-4 1-8 16,-1 1 6-16,-2 4-1 0,-4 0-3 0,-2 1 5 16,0 1-1-16,-1 0 0 0,0 0 0 0,-1 1 2 15,1-1-3-15,0 0-1 0,0 0 0 16,0 1 0-16,0-1 4 0,-1 0 0 0,1 0 0 16,-1 0 2-16,1 0-3 0,0 1 0 15,-1-1 0-15,1 1 2 0,-1-1-3 0,1 0 0 16,-2 0 1-16,2 0-7 0,0 0 6 0,0 0-2 15,0 0-1-15,0 0 5 0,0 0-7 0,0 0 2 16,0 0-2-16,0 0-4 0,-2 0 6 16,2 0-4-16,0 0 0 0,0-1 0 0,-2 1-1 15,2 0 2-15,0 0-2 0,0 0 4 0,0 0-7 16,0 0-1-16,0 0 0 0,0 1-11 0,0-1 0 16,0-1-9-16,0 1-15 0,-1-1-10 0,1 2-26 15,-1 0-23-15,-2 4-34 0,-2 6-66 16,-5 2-90-16,-2 6-204 0,-3 5-757 0</inkml:trace>
  <inkml:trace contextRef="#ctx0" brushRef="#br0" timeOffset="-5.60449E7">12738 6226 1 0,'-8'-8'443'0,"1"-5"-54"0,-2-1-11 0,2 4-55 16,0 3-53-16,3 0-50 0,-1 3-51 0,4 1-46 15,1 3-43-15,0 0-45 0,0 1-43 16,1 1-27-16,-1 0 0 0,3 4 5 0,1 1 21 15,1 1 15-15,1 4 6 0,0 1 4 0,2 3 5 16,0 2 6-16,6 3 4 0,-2 2 2 16,1 4 0-16,1-1-1 0,1 4 2 0,-3 0-6 15,1 3 0-15,2-1-3 0,-4 1-8 0,1 1 5 16,1 0-5-16,-1 1 0 0,1-2 4 16,-2-5 0-16,2-3 3 0,-1-5 5 0,-1-5 1 15,3-3 1-15,-3-2 3 0,0-4 4 0,-1-2 5 0,2-1 10 16,2-3 10-16,0-3 6 0,7-4 6 15,2-8-9-15,13-8-16 0,6-7-12 0,15-10-13 16,9-5-9-16,13-4 1 0,9-4-2 0,9-2-6 16,7-4 3-16,7 0-2 0,5 1 0 15,6 0 3-15,4 3-1 0,1-4 2 0,-1 4 3 16,-3 0-2-16,-3 1 1 0,-8 6-2 0,-6 7-1 16,-6 2 1-16,-9 3-4 0,-9 4 2 0,-6 3-2 15,-12 1 1-15,-7 6-3 16,-5-1-2-16,-8 3 1 0,-5 3-2 0,-7 3 2 0,-5 2 0 15,-6 4 1-15,-8 2 1 0,-2 1-1 0,-6 3 3 16,-3 0-1-16,-1 1 4 0,-1 1-3 0,-1 0-1 16,0 0-1-16,0 1-6 0,-2-1 5 0,2 2-4 15,0-2 1-15,1 0-2 0,-1 1-5 16,0-1-1-16,-1 1-4 0,-5 0-3 0,3 1 1 16,-5 3-2-16,-2 3 0 0,-5 0 0 0,2 2 0 15,-3 1-4-15,-2-1-1 0,5-1-1 16,-3 3-8-16,3-3-4 0,-3 5-7 0,6-1-10 15,-2 0-11-15,-2 1-16 0,4 0-22 0,-1 4-24 16,2 0-44-16,1 5-64 0,-2 0-113 0,-1 4-293 16,2 3-919-16</inkml:trace>
  <inkml:trace contextRef="#ctx0" brushRef="#br0" timeOffset="-5.60449E7">11510 11168 18 0,'-3'-7'355'0,"-3"-3"-25"16,1-2-27-16,-1 1-38 0,3 1-31 16,-2 3-38-16,3 0-31 0,1-1-22 0,-1 3-10 15,1 0-19-15,0 1-13 0,1 2-13 0,0 2-19 16,0 0-13-16,1 0-20 0,-1 1-14 16,1-1-11-16,-1 0-4 0,0 2 0 0,0 1 1 0,0 0 11 15,0 2 10-15,2 1 10 0,-2 1 6 16,0 4 2-16,0-1 1 0,1 2-3 0,0 1 1 15,0-2 0-15,2 3-8 0,1-1-1 16,-2 0-6-16,3 0-6 0,-1 0 2 16,3 1-3-16,0 0 3 0,1 1-2 0,0-1-1 15,2 2-2-15,0 2-2 0,0-3 1 0,2 5-1 0,-2 0-1 16,1 2-2-16,2 4-4 0,-3 0 0 16,1 0-3-16,-2 1 1 0,1 0 0 0,-3-3-5 0,3-2 0 15,-1 1-2-15,1-3 1 16,2 2 3-16,-1-3 0 0,3-3 2 0,1 1-2 15,-1 0 2-15,2-5 0 0,4-1 2 0,0-2 7 0,7 0-2 16,3-5 3-16,6-2-1 0,13-6-4 16,5-3 3-16,12-7-3 0,7-4 0 0,11-4-1 15,11-4-7-15,11-5-1 0,14-3-1 0,11-5 1 16,10-5 0-16,15-5 3 0,12-4-1 0,10-3-2 16,10-2 5-16,0 2-3 0,0 1 2 15,-2 1 2-15,-12 4-6 0,-4 2 2 16,-12 0-1-16,-9 3 0 0,-5 2 1 0,-10 2 0 0,-6 3-1 15,-9 3-1-15,-15-1 5 0,-11 2-1 0,-9 2 2 16,-13 1 1-16,-12 6-2 0,-11 4 2 0,-15 5 2 16,-11 3 4-16,-11 3 5 0,-4 3 0 0,-6 3-2 15,-1 1-6-15,-1 2-8 0,-2 0-4 16,-2 1-4-16,-3-1 0 0,-6 4-2 0,-6 5 0 16,-11 6-7-16,-8 3-7 0,0 5-9 0,-1 1-21 15,5 6-21-15,-3 2-37 0,8 1-76 0,6 6-166 16,-2-1-868-16,3 1-552 0</inkml:trace>
  <inkml:trace contextRef="#ctx0" brushRef="#br0" timeOffset="-5.60449E7">12274 6762 1 0,'0'0'0'0,"0"0"0"16,0 0 138-16,0 0 32 0,2 0-56 0,-2 0-45 16,0 0-36-16,0-1-33 0,0 2-35 15,0-1-62-15,0 0-86 0,0 0-26 0,0 1 209 16,-2 4 0-16</inkml:trace>
  <inkml:trace contextRef="#ctx0" brushRef="#br0" timeOffset="-5.60449E7">12156 6616 1 0,'-4'0'0'15,"-2"-1"87"-15,0-1 271 0,2 0-21 0,0 1-27 16,1 0-44-16,3 0-24 0,-3 0-38 16,1-2-32-16,-1 1-24 0,-2 0-19 0,0-2-4 15,0 2-3-15,2 1-5 0,-1-2-11 0,3 2-20 16,-2 1-19-16,3 0-15 0,0 0-13 0,0 0-15 15,1-1-8-15,-1 2-8 0,2-1-8 0,-1 1-4 16,-1 0-5-16,1 1-5 0,0-1 2 0,2 0 4 16,2 4 8-16,4 1 9 0,4 1 13 15,10 1 15-15,6-1 16 0,14 0 7 16,13-4-1-16,9-1-3 0,11-2-12 16,11-4-3-16,8-3-7 0,9-4-7 0,5-1-1 0,7-4-3 15,8-2-7-15,4-1 1 0,9-6-5 0,5-3 0 16,6 1 4-16,2 0-4 0,-3-2-4 15,3 0 0-15,-6-1-2 0,-2 3 0 0,-3-2 4 0,-8 4-5 16,-9 1-3-16,-9 3 1 0,-7 2 0 16,-8 3 2-16,-13-2 0 0,-10 4 2 15,-18 2-5-15,-10 1 5 0,-15 3 2 0,-6 1 0 0,-12 0 9 16,-4 4 0-16,-5 1 3 0,-3 0 4 0,-1 2-3 16,-1 0-1-16,-1 0-3 0,-1-1-5 15,-1 1-4-15,1-1-5 0,1 1-3 0,-1 0-4 16,-2-1 0-16,1 0-5 0,0-1-3 0,-4 1-6 15,4 1-13-15,-3-1-11 0,3 1-22 16,-3-1-30-16,4 0-41 0,2 0-74 0,-1-2-129 0,0 0-220 16,0 3-758-16</inkml:trace>
  <inkml:trace contextRef="#ctx0" brushRef="#br0" timeOffset="-5.60449E7">14752 5639 132 0,'-42'-8'202'0,"-14"-5"26"0,-13 0 26 15,8 3-18-15,10 3-3 0,2-1-16 0,2-1-18 16,4 2-17-16,1 0-3 0,3 0-5 16,5-1-9-16,6 1-3 0,7 1-8 15,7 1-15-15,6 1-23 0,3 4-26 16,4 0-30-16,2 0-25 0,1 0-18 0,-2 0-17 0,1 0-5 0,-1 0-7 16,2 0-7-16,0 0 3 0,2 3 5 0,4 2 9 15,9 1 13-15,7 2 7 0,15 2 6 0,12 1 6 16,11 0 2-16,12-1-6 0,12 1 1 15,9 4-8-15,8 0-4 0,6 1-2 16,4 3-5-16,4 0-1 0,-6 2-1 0,-3 2-1 16,-7 2 2-16,-4 0-2 0,-11 2-2 0,-6-2 1 15,-7 0-4-15,-7 0 1 0,-10-4 0 16,-5 3-1-16,-11-6 0 0,-9 0 1 0,-4-3-1 16,-9 2 0-16,-4-3-1 0,-4-1 0 0,-3 0 0 15,-4-3 1-15,-3 1 2 0,-3 0 0 0,-4-1 3 16,-2 4 1-16,-5 1 3 0,-5 1 1 0,-9 3 2 15,-3-1 1-15,-10 5 0 0,-9 0-2 0,-4 4 0 16,-5 0-1-16,-5 2 1 0,-4 5 0 16,-3 1-4-16,-5 4 5 0,-5 4-3 0,-6 2 0 15,-4 5 4-15,-4 2-2 0,-6 5-1 0,-2 7 2 16,-4 3-3-16,4-3-4 0,2 0 5 0,8-9 2 16,5-8 5-16,13-6 9 0,3-4-5 0,5-5 0 15,11-1-1-15,2-4-8 16,8-4 6-16,7-3-1 0,9-6-5 0,9-3-2 15,7-2-4-15,7-4-3 0,0-3 0 0,5 1 2 16,2-3-5-16,0 0 0 0,0-1-1 0,1 1-2 0,-1-2 3 16,1 1 1-16,-1 1 0 0,2-1 2 0,-2 1-4 15,1-1 0-15,-1 0 0 0,2 1 3 16,0 0 0-16,-2-2 2 0,0 1-1 16,1-1-3-16,-1 1 2 0,0 0-2 0,1-2-3 15,-1 1-5-15,0-2-11 0,0-1-13 0,1-1-18 0,2-3-27 16,0 0-34-16,0-3-60 0,2 1-99 15,6-3-201-15,3 0-873 0</inkml:trace>
  <inkml:trace contextRef="#ctx0" brushRef="#br0" timeOffset="-5.60449E7">16387 5927 85 0,'9'-17'516'0,"1"-8"-135"0,1-6-64 0,1 6-58 15,3 3-29-15,-4 3-30 0,0 2-34 16,-2 2-17-16,-4 5-15 0,1 0-19 0,-4 5-25 15,-1 2-26-15,0 3-31 0,-2 0-33 0,1 1-19 16,0 2-10-16,0 4 9 0,1 7 15 0,3 4 16 16,-3 8 15-16,-2 7 5 0,-4 5 6 0,4 3 3 15,-3 2 1-15,-2 4 0 0,2 0 2 16,-4-1-5-16,-1 0-5 0,1-5-2 0,3 2-7 16,-3-4-1-16,0 0-2 0,3-1-8 0,-1-6-1 15,4-2-6-15,-2-4 0 0,1 0 1 16,2-4-2-16,0-2 0 0,0 0-4 0,1-5-1 15,1-2-1-15,0-2-3 0,1-5-6 0,2-2-21 0,-2-2-22 16,0-2-16-16,-1-3-20 0,2-5-44 16,3-8-66-16,3-6-103 0,0-6-172 15,2-8-381-15,1-6-85 0</inkml:trace>
  <inkml:trace contextRef="#ctx0" brushRef="#br0" timeOffset="-5.60449E7">16631 5397 87 0,'-5'-25'603'0,"-5"-10"-132"0,-4-6-92 0,0 8-88 16,-1 6-57-16,-1 4-67 0,-6 6-57 0,-1 2-35 16,-2 5-17-16,-4 3-7 0,-2 7-3 0,-3 6-4 15,-7 6-5-15,-5 6 0 0,2 10-1 16,-5 5-1-16,0 8 1 0,0 6-5 0,2 6-4 16,-3 9-3-16,2 8-7 0,-1 6 0 15,6 6-3-15,0 3-3 0,4 4 2 0,3-2-5 0,9-2-1 16,7-5-3-16,3-2-4 0,6-7 2 0,8 0-2 15,3-3-1-15,3-2 0 0,9-3-1 0,7-3 4 16,4-2 1-16,13-4 4 16,5-4-1-16,7-1-1 0,7-9 3 0,5-7 3 15,9-6 0-15,3-8 3 0,7-8 0 0,3-7-4 16,0-8 1-16,3-8 0 0,0-6-1 0,-6-7 2 16,0-7 0-16,-8-8-2 0,0-7 3 15,-5-5-4-15,-2-4 2 0,-4-7 1 0,-7-1-3 0,-4-7 3 16,-7-6-3-16,-3-2 1 0,-6-3 2 15,-7-3-4-15,-4-5 1 0,-8-3 0 0,-7 4-1 16,-10 3 0-16,-10 5 4 0,-5 7-3 0,-10 7-2 16,-8 7 2-16,-6 11-11 0,-8 7-1 0,-9 7-4 15,-5 7-6-15,-9 9 1 0,-5 4-1 0,2 9-2 16,-1 6-3-16,2 6-12 0,2 6-15 16,8 3-36-16,4 7-77 0,7 6-152 0,7 6-461 15,6 2-851-15</inkml:trace>
  <inkml:trace contextRef="#ctx0" brushRef="#br0" timeOffset="-5.60449E7">17053 2701 1 0,'-10'-1'264'0,"-1"-1"136"15,-4-1-48-15,4 1-32 0,3 1-45 0,4-2-43 16,-2 2-43-16,4 1-35 0,-2 0-20 0,1-1-20 15,3 1-25-15,0 1-25 0,2-1-28 16,-1 0-28-16,0 0-19 0,0 0-10 0,1 0 0 16,-1 4 12-16,4-2 17 0,-1 3 15 0,5-1 14 15,3 2 11-15,5-1 13 0,2 1 11 0,6-4 6 16,9-3 3-16,10-3-9 0,10-5-10 16,15-3-14-16,8-2-12 0,10-5-4 0,13 1-11 15,4-2 0-15,10-2-6 0,5 2-5 0,1 0 0 16,1 0-1-16,-4-2-2 0,-7 4-1 15,-6 0 0-15,-10 0-4 0,-14 5 0 0,-13-1 0 0,-10 1 2 16,-15 3 4-16,-11 0 6 0,-10 4 13 16,-11 0 13-16,-7 3 6 0,-3-1 1 0,-4-1-12 15,-4 0-13-15,-4 0-10 0,-5 3-7 0,-6 0 0 16,-3 0-3-16,-5 2 0 0,-1 0 2 0,2 2-2 16,-2-1 0-16,3 0-3 0,7 1 0 15,1 1 1-15,8-1-5 0,2 2-5 0,3 0-14 16,6-2-21-16,0 2-24 0,4 0-31 0,0 1-27 15,4 1-48-15,3-3-76 16,2-1-114-16,4-4-232 0,4-2-944 0</inkml:trace>
  <inkml:trace contextRef="#ctx0" brushRef="#br0" timeOffset="-5.60449E7">18838 2156 1 0,'14'-17'169'0,"3"-5"283"15,9-5-82-15,-1 2-56 0,3 2-41 0,-1 2-43 0,0 3-43 16,2 5-43-16,0 4-37 0,-1 3-33 0,0 8-27 16,-1 3-16-16,-1 5-8 0,1 7 0 15,-4 6 2-15,1 8 2 0,-7 11 5 0,-2 5 1 16,-6 7 1-16,-10 6 1 0,-8 5-1 0,-8 5 0 16,-8 7-5-16,-7 0-2 0,-4-2-4 15,-1-9-2-15,-3-7 7 16,-1-9 0-16,0-6 7 15,-3-4 7-15,1-6-1 0,-3-1 7 0,1-8-2 16,6-8-8-16,8-2-1 0,11-5-17 0,10-3-9 0,8-2-6 0,3-1-7 0,8 0 10 16,7-2 6-16,15-3 6 0,11-4 1 0,13-2-1 15,14-7-7-15,4-1-6 0,7-5 1 0,1-1-7 16,-2-3-2-16,0 0-1 0,-4 0-9 16,0 1-2-16,-3 0-20 0,-5 2-36 0,-6 1-59 15,-9 1-90-15,-3-2-145 0,-6-1-392 0,-2-5-800 16</inkml:trace>
  <inkml:trace contextRef="#ctx0" brushRef="#br0" timeOffset="-5.60449E7">20062 1705 1 0,'-20'-20'0'0,"-7"-3"88"0,-3-7 175 16,4 5-31-16,3 3-35 0,1-1 12 0,-3 3-35 15,-1 1-26-15,1 0-2 0,-2 2-6 0,0 0-17 16,0 2-15-16,-2 1-14 0,-1 0-13 16,-6 4-8-16,0 1-5 0,-4 0-3 0,-2 2-7 15,-3 4-5-15,2 2-6 0,-3 2-7 0,-1 4-3 16,-1 3-5-16,2 3-5 0,-1 6-2 16,-1-1-6-16,2 8-2 0,0 2-3 0,0 6-1 15,1 4 1-15,0 5-1 0,1 5 2 0,-1 1-5 16,1 3 3-16,3 0-1 0,4 1-1 0,2 2 8 15,6 0-3-15,2-1 1 0,3 1 0 16,3 2-5-16,-1 1 5 0,2-4 0 16,0-4 1-16,1 0 5 0,0 2-2 0,2 0 2 0,3 3 1 0,-3 2-3 15,4 1-4-15,1 1-4 0,3 2-2 16,1 2-1-16,6 2-1 0,3 4 1 0,5-2-3 16,4-4 1-16,7-3-6 0,1-6-1 0,9-3 1 15,4-1-1-15,5-4 6 0,5-5 5 16,4-5 1-16,2-6 2 0,4-7 4 0,4-2-2 15,1-5 2-15,1-4-2 0,1-7-1 0,1-3 1 16,1-4 1-16,5-6-3 0,0-3-3 0,2-4-5 16,0-5 2-16,2-2 1 0,3-4 0 15,-5-4 0-15,0-3-4 0,1-2-1 0,-7-1 0 16,-3 1 0-16,-1-3 1 0,-2-2-2 0,-5-2 2 16,0-6 1-16,-3-8-1 0,1-2 5 15,-5-6 0-15,0-2 4 0,0-2 2 0,-3-2 2 16,-4-2 0-16,-5-2-3 0,-1 1 3 0,-10-3-6 15,-5-3 1-15,-7 0-2 0,-6-3-4 0,-7 1 3 16,-9 4-2-16,-12 2 0 0,-9 5-1 16,-12 5-5-16,-11 6-2 0,-9 1-2 0,-10 10 2 15,-14 5 0-15,-9 9 0 16,-7 11-1-16,-10 8-7 0,-3 14-6 0,-6 12-24 0,-6 14-48 16,-3 16-77-16,-8 16-191 0,-13 17-1343 0</inkml:trace>
  <inkml:trace contextRef="#ctx0" brushRef="#br0" timeOffset="-5.60449E7">18768 10655 65 0,'-2'-9'448'0,"1"-4"15"0,-3-2-86 16,1 5-72-16,2 4-54 0,1 0-43 0,0 1-33 15,0 1-19-15,0 0-14 0,0 0-11 0,-1-1-19 16,1 1-16-16,0 3-13 0,-2 0-14 0,2 1-14 15,2 0-14-15,-2 0-14 0,0 1-11 0,1 0-7 16,0 0-4-16,1 2-1 0,0 1-1 0,2 1 2 16,7 3 3-16,6 5 12 0,12 4 12 15,10 4 7-15,13 4 3 0,11 0-6 16,12 2-6-16,8 0-7 0,11 1 0 0,8 1-4 16,7 0-3-16,4 5 0 0,3-1-6 0,-2 4-1 0,-1-1-1 15,1 0-1-15,-5 0-1 16,1-2 1-16,-5-4-1 0,-8 1-1 0,-6-5 2 15,-10-3-3-15,-13-4-1 0,-11-6 1 0,-8-4-2 0,-15-4 3 16,-6-3 2-16,-10-1 3 0,-7-2 8 16,-5 0 2-16,-2-3 5 0,-3-1 0 0,-1 0-4 15,0-2-3-15,0-2-5 0,-2 1-5 0,-5-3-5 16,1 0-1-16,0 0-5 0,-2 1-5 0,2 0-5 16,0 3-17-16,0 3-21 0,3 1-41 0,3 3-44 15,6 5-40-15,0 3-82 0,3 6-140 16,8 4-327-16,4 3-891 0</inkml:trace>
  <inkml:trace contextRef="#ctx0" brushRef="#br0" timeOffset="-5.60449E7">21033 11454 1427 0,'-10'-19'311'0,"-2"-12"6"0,2-3-65 16,1 4-52-16,11 6-44 0,7 1-38 0,9 1-41 15,5 0-20-15,12 2-10 0,8 1-7 0,6 6-2 16,2 3-8-16,0 6-8 0,-3 8-7 0,-2 6-2 16,-5 5-8-16,-4 4-3 0,-7 5 2 15,-6 2-7-15,-4 5 6 0,-7 4 1 0,-5 5 1 16,-7 1 7-16,-6 3 0 0,-12 1 3 0,-6-1 0 16,-6-2-2-16,-3-7-2 0,1-4 0 15,2-6 2-15,0-4-4 0,3-3 2 0,3-3 1 0,2-2-5 16,8-1 4-16,4-3-7 15,2-4-2-15,6 4 0 0,2-4-5 0,6 3 4 0,1 0 1 16,6 0 5-16,4 0 3 0,5 2-1 0,6 0 2 16,0 3-6-16,1 0 1 15,1 2-3-15,-4 3-4 0,-1-1 4 0,-4 3-5 0,-2-1 2 16,-2 4 1-16,-7 1-2 0,-4 4 5 0,-6 2-2 16,-5 1 1-16,-5-3 2 0,-6-3 1 0,-4-2 5 15,-9-1 4-15,-8-2 5 0,-9-5 0 16,-5-2-1-16,-6-3-1 0,-5-1-5 0,-1-3 0 15,-7-3-3-15,4-1-2 0,-3-2-2 16,6-2-3-16,2-4-3 0,8-4 0 0,2 1-7 16,6-7-18-16,6-4-37 0,9-4-64 0,10-5-112 15,12-7-237-15,12-10-1205 0</inkml:trace>
  <inkml:trace contextRef="#ctx0" brushRef="#br0" timeOffset="-5.60449E7">21548 10880 1183 0,'-16'-13'355'0,"-5"-4"-64"0,-10-4-72 0,-6 9-44 16,-4 6-23-16,-8 5-7 0,-11 3-17 15,-9 8-15-15,-11 5-12 0,-4 6-12 0,-7 11-17 16,0 6-12-16,-1 10-6 0,-2 12-14 0,2 10-2 16,-2 12-7-16,0 13-6 0,1 11 0 15,3 4-4-15,7 10-4 0,13 3-4 0,14 6-4 16,17-2-2-16,21-8-1 0,18-9 3 0,17-16 4 15,18-11 1-15,12-10 5 0,18-6 0 16,12-5 0-16,17-6 0 0,10-10 0 0,18-13 0 16,11-15-4-16,7-19-5 0,7-13-4 0,-4-11-2 0,-4-10 9 15,2-6-5-15,-4-10 2 0,5-9-3 16,-5-8-3-16,-7-12 5 0,-14-7 1 0,-7-16-1 16,-15-9-1-16,-6-10 2 0,-16-6 0 15,-12-1 2-15,-20-3 6 0,-19 2-3 0,-23 3-2 16,-32 4-2-16,-31 11-5 0,-48 12-7 0,-59 17-9 15,-60 20-11-15,-73 26-37 0,-70 25-69 0,-72 33-334 16,-71 32-1330-16</inkml:trace>
  <inkml:trace contextRef="#ctx0" brushRef="#br0" timeOffset="-5.60449E7">11232 7112 510 0,'-17'-6'309'0,"1"-4"12"0,-3 0-39 0,5 4-30 16,8 1-24-16,1 1-27 0,2 0-34 0,3 3-30 15,-1 0-22-15,2 1-24 0,-1 0-24 16,0 0-19-16,3 1-13 0,-2 0-13 0,-1-1-2 16,2 0-2-16,-1 0-3 0,0-1 2 0,1 2 6 15,3 0 15-15,3 2 14 0,9 0 12 0,8 0 2 16,11-2-2-16,12-2-6 0,13-2-5 15,12-5-1-15,12-4-12 16,10-3-8-16,7-4-3 0,5 1-10 0,5-1-2 0,-1-1 0 0,1-2-6 16,-3 1 3-16,-2-1 0 0,-1 0-3 15,0-1-1-15,-5-1-2 0,-5 1-2 0,-5 1-1 16,-9 3 2-16,-13 4-3 0,-5 0-4 16,-9 4 2-16,-12 2-4 0,-5 3 0 0,-11 1 4 0,-8 1-2 15,-5 3 3-15,-6-1-2 0,-4 2-1 16,-4 2-2-16,0-2-2 0,-1 1-16 0,0-1-28 0,-4 0-26 15,1 6-29-15,-3 2-19 0,-3 6-25 16,-11 5-76-16,-6 4-154 0,-8 5-475 0,-6 1-718 16</inkml:trace>
  <inkml:trace contextRef="#ctx0" brushRef="#br0" timeOffset="-5.60449E7">11306 7451 1770 0,'-48'3'165'0,"-8"4"-3"16,-10 0 0-16,17-1-6 0,21-3 4 15,6 2-13-15,9-4-28 0,7 0-24 0,4-1-24 16,3 0-18-16,2 0-21 0,0 0-17 0,1 0-8 16,-1 1 2-16,3 0 19 0,8 1 24 0,5 0 19 15,13-1 8-15,17-1-5 0,14-3-10 16,16-4-15-16,14-6-7 0,11 3-8 0,10-3-6 0,8-2-4 15,12 1-8 1,4-1 1-16,1 0-2 0,4 1-2 0,-3 0 1 0,-1 1-7 16,-1-3 0-16,-3 4 0 0,-8-4-4 0,-6 0 2 0,-8-1-3 15,-7 2-1-15,-3 0-1 0,-2-1 4 0,0 1 1 16,-10-1 1-16,-10 3 3 0,-16 2-2 16,-10 3 0-16,-13 0 3 0,-14 2 3 0,-7 1 3 15,-9 1 1-15,-6 3 2 0,-3 1-3 0,-2-1 1 16,-1 1-1-16,0 0-3 0,-1-1 4 0,1 1-2 15,-1 1-3-15,-1 0-2 0,0 0-4 16,0 1-1-16,1-4-4 0,0 2-2 16,-4-1-6-16,1 0-6 0,1-1-6 0,-5-1-13 0,-1 0-9 15,-2 1-18-15,-1 0-27 0,-4 0-31 16,1 6-58-16,-5-2-111 0,-4 3-344 0,0 2-1101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09:04.6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2027 1437 1 0,'0'-3'0'0,"1"-4"95"0,1 0 184 15,2 1-39-15,-2-1-32 0,-1-2-30 0,2 1-22 0,0 1-17 16,-1 0 6-16,-1 1-2 0,0-1-3 0,-1-3-7 16,0 3-14-16,0 2-14 0,0-1-12 15,0 1-5-15,-1-1-6 0,0 3-12 0,0-2-5 16,0 2-15-16,-2 2-11 0,0-2-5 0,1 1-15 15,0 0-2-15,-4 0-5 0,4 1-5 16,-2 0-1-16,-1-1 0 0,2 2 2 0,-2-1 0 16,3 0 3-16,-1 1-3 0,-3 1-3 0,2 0 3 15,-5 3-3-15,1 0 4 0,-2 1 3 0,-1-2-1 16,-2 3 8-16,-2 1-3 0,0 2 3 16,-2 0-1-16,0 1-5 0,1 1 1 0,-2 0-4 15,-1 2 0-15,3 0 0 0,-2 2-6 0,0 1-1 16,-1 2-3-16,1 1 5 0,0 1 0 15,-2 2-2-15,3 2 5 0,-1-2-12 0,6 2 7 16,-3-1 0-16,2 1-4 0,2 2 6 0,0-2-3 16,4 3 1-16,-2 0 0 0,2 2 1 0,2-4-2 15,2 2 0-15,3-2 0 16,3-1-2-16,2-1 2 0,0 1-1 0,3-1 1 0,1-1 2 16,2-1-3-16,1-1 4 0,4-2 0 15,3 2-2-15,-2-1 3 0,7-5-1 0,-1 1 1 16,4-7 3-16,-2 1-1 0,5-7 2 0,4-4 0 15,0-1-2-15,-1-5-3 0,1-1 0 16,0-4-3-16,-2-2-1 0,0-1 2 0,-3-4-3 16,-1 1 2-16,-3-4 1 0,-1-3 0 0,-4 2 2 15,-4-5-2-15,-3 2 1 0,-2-3 0 0,-5-1 2 16,-4 0 2-16,-3 0-5 0,-2-2 3 0,-7 0-6 16,-2 2-4-16,-5 2 5 0,-2 1-6 0,-3 5 2 15,0 0 1-15,1 7-5 0,-2 0 6 16,3 3-1-16,2 0-1 0,1 5 2 0,7-1-2 15,1 5-3-15,5 3-15 0,1 1-28 0,3 1-11 16,3 4-5-16,-1 3 11 0,6 3 25 0,-1 5 12 16,7 0 6-16,8 1 5 0,5-1 6 0,6-2 2 15,7 0 3-15,3-4-1 0,2-1-2 0,3-2-4 16,1-3-3-16,-1 0-4 0,-1-4-6 0,-1-1-2 16,-5-4-3-16,-4-2 0 0,-3-2 9 15,-4-3 5-15,-5-3 7 0,-1-3 9 16,-4-1 2-16,-6-4 8 0,1-2 3 0,-3-3 1 15,-3-5 0-15,-4-2 5 0,1-6-3 0,-4-2 0 16,0-2 3-16,-2 2-7 0,-2 1 1 16,-2 2 1-16,-4 2-6 0,0 2 7 0,-2 4 1 0,1 3-2 15,3 19 11-15,2-5-9 0,0 7 6 16,-2-1-4-16,5 0-9 0,-2 3-16 0,0 3-41 16,0 1 0-16,1 6-14 0,-1 14 16 0,-2 8 30 15,4 13-1-15,-1 6 12 0,0 13-3 16,0 9 1-16,-1 10 0 0,-1 10-1 0,-3 6 6 15,-3 7-4-15,0 4-2 0,-2 6 1 0,-3 7-2 16,-1 3 3-16,-2-2-1 0,3-5 2 0,-2-5-3 16,1-11 1-16,3-5 5 0,3-8 0 0,3-5 0 15,3-12-2-15,3-5-4 0,0-10-5 16,0-7 5-16,0-7 3 0,-1-11-1 16,0-10 4-16,2-7 16 0,0-8 30 0,-1-3 32 0,1 0 32 15,-1-3-19-15,-1-7-32 0,-1-8-32 0,-3-10-35 16,-2-9 2-16,0-8 0 0,-1-2 2 0,-2-8 7 15,-1-1-8-15,4-6-6 16,-2-1-1-16,3-3-7 0,-1-1 7 0,-1-1 2 0,6 0-4 16,2-3 0-16,4-4-1 0,2-1 2 15,4 1 2-15,1 4 0 0,5 4 2 0,5 4-2 16,0 6-6-16,5 5 1 0,4 7-5 0,2 8-1 16,3 4 0-16,3 6-2 0,4 4-1 15,-2 8-2-15,-1 2 2 0,-5 7-1 0,-1 3 2 16,-2 6 1-16,0 3-3 0,-3 3 2 0,0 4-5 0,-3 3 4 15,-3 5 3-15,-4 2-2 0,-3 5 9 0,-5 3-4 16,-6 6 2-16,-3-1 4 0,-6 5-5 16,-4-1 2-16,-4-1 0 0,-4-1 0 0,-3-4 6 15,-1-1 2-15,-2-6 2 0,-2-2 7 16,-1-1-2-16,0-5-1 0,0-2 0 0,-4 0-4 16,3-7 3-16,1 2 1 0,1-5-1 0,6-2 1 15,5-1-5-15,1-2-9 0,5 0-18 0,4-3-36 16,-2 1-55-16,6-2-117 0,1 0-254 15,1-3-535-15,8-5-267 0</inkml:trace>
  <inkml:trace contextRef="#ctx0" brushRef="#br0" timeOffset="2527.6305">2957 1778 1 0,'12'-7'0'0,"4"-4"0"16,10-1 239-16,0-4 14 0,0 3-20 0,4-3-23 15,0 1-26-15,0 0-23 0,0 1-25 0,1-4-18 16,0 1-13-16,0-2-11 0,-3 0-4 16,-5 2-4-16,-2 0-2 0,-5 3 2 15,-3 1 2-15,-3 1 9 0,-3 4 10 0,-4 0 2 0,-2 1-12 16,-2 2-15-16,0 1-23 0,-1 1-19 0,-2 0-14 16,-1 1-16-16,-2 2-15 0,-3 2-5 15,-1 3 0-15,-4 1 4 0,-1 4 3 0,-3 6 4 16,-1 0 2-16,-1 6-1 0,-2 4 2 0,3 0-2 15,0 5-1-15,1 5-1 0,3 1-3 16,2 5-1-16,6-1-1 0,3 1 4 0,5-2 3 16,3-2 4-16,5-6-4 0,5-5-1 0,1-4 3 15,3-4 0-15,4-2 8 0,2-5 5 0,3-2 3 16,2-6 4-16,2-2-1 0,0-5-2 16,-3-5 1-16,1-1 4 0,2-5-1 0,-1-2-1 15,-1-5-4-15,-2-3-4 0,-1 1 1 0,-1-6 0 16,-1-3 1-16,0-2 1 0,1-3-4 0,-1 0-3 15,2-1 0-15,-7 0-3 0,2 5-2 0,-3 1 1 16,-3 5-4-16,2 5 0 0,-4 1 0 16,-2 6-2-16,-2 5 4 0,0 3-3 0,-5 2-2 15,0 4-9-15,-2 1-13 0,2 1-2 0,1 5 1 16,2 3 5-16,4 6 9 0,1 5 5 0,-1 7-1 16,0 4 2-16,-3 3 5 0,0 4 0 15,-2 1-5-15,1 0-1 0,-1-1-3 0,1-2-3 16,1-3 7-16,6-5 2 0,3-4 2 15,4-4 5-15,5-4-4 0,2-4-1 0,8-5 3 16,2-3-2-16,5-5 3 0,1-5-2 0,3-2-6 16,-3-5-4-16,0-1 3 0,-3-3-1 0,0-3 2 15,0-1 5-15,-3-1-2 0,-2-3 1 0,-4 1 1 16,-2-2-3-16,-2 2 10 0,-3 0 3 16,-4-1 2-16,-4 4 6 0,-4-1-2 0,-5 3 5 15,-2 3 2-15,-5-1 4 0,-2 1-8 0,-4 3-3 16,-1-1-6-16,-3 4-10 0,-4-1 0 0,0 4-3 15,-7 2-2-15,-6 3 1 0,-4 5-4 0,-10 3 2 16,-7 5 1-16,1 3-1 0,1 4 3 0,8 3-5 16,6 4-5-16,6 2-8 0,8 2-2 0,4 3-6 15,9 0-6-15,3 3-1 0,10-2-18 16,9-1-8-16,9-5-9 0,8-8-11 16,7-4-2-16,8-9 6 0,-2-5 8 0,3-4 19 15,-5-6 20-15,-6-2 14 0,-5-2 17 0,-4 1 11 16,-6-4 15-16,-5 0 16 0,-1-2 19 0,-7 0 13 15,-2 1 10-15,-2 0 0 0,-3 1 0 0,-3 0-4 16,-1-1-10-16,-2 1-5 0,-3 1-12 16,0 2-6-16,1 1-3 0,-2 3-1 0,2 1-4 15,-1 0-6-15,3 4-3 0,-4 0-3 0,4 1-1 16,0 1 6-16,2 1-7 0,-1 0-4 0,1-2-7 16,-2 3-9-16,2 0 4 0,0 3 0 0,0-3 0 15,-1 0 0-15,1 0-2 0,0 0-2 16,-1 1 0-16,1 0 1 0,0-1-3 0,2 1-4 15,0 0-10-15,-1-1-12 0,0 3 3 16,-1-1 4-16,1 0 8 0,2 2 8 0,2 2-1 16,-3 2-2-16,3 3-2 0,-1 1 4 0,1-2 0 15,-1-1 0-15,-3-3-1 0,1-1-4 0,1-3 3 16,-3 1 0-16,0-3 5 0,-1 1 8 0,1-2-1 16,-2 0-2-16,1 2 1 0,0-2 2 0,1 1 7 15,-1 0 5-15,1-3 2 0,-1 2-5 0,-1 0-4 16,1 1-2-16,0 0-1 0,1 0 3 15,-2 0-6-15,1-2-7 0,-1-1-4 0,2 1-12 16,-3-1 5-16,1 3 8 0,0-1-1 0,1 0 10 16,0-2-9-16,1 3-4 0,-1 0 2 15,-3 0-3-15,4 0 5 0,-1-2-2 0,1 2-2 16,-1-1-5-16,1 1 3 0,0 1-1 0,0-1 1 16,0 1 6-16,1-1-11 0,-1 0-6 0,0 0-1 15,0 3-1-15,-1 2 3 0,-1 1 9 16,1 2 0-16,0 5-7 0,1 1 4 15,-1 3-4-15,2 4 1 0,0 4 7 0,4-2-4 16,4 1-3-16,1 0 0 0,5-1-2 0,1 1 0 16,4 0 1-16,5 0 1 0,-2-4 4 0,6-1-4 0,1-3 0 15,0-2 2-15,2-6-2 16,0 1 5-16,2-7 2 0,-3-3-1 0,2-8 2 16,1-1 2-16,3-7 0 0,-2-4 2 0,3-1 2 15,1-8-2-15,1-4-1 0,-2-5 0 0,2-7-3 16,1-4 5-16,0-6 2 0,0-6-5 0,0-6 3 15,-5 2-12-15,-5-2 0 0,-4 0 3 0,-8-2 0 16,-5 2 7-16,-3 1-3 0,-3 6-1 16,-3 4-3-16,-2 6 3 0,-6 29 11 0,0-5 3 15,1 4 2-15,0-4-3 0,-4 6-14 0,3-2-1 16,-2 3 6-16,1 1 4 0,-2 5-2 0,2 2-13 16,3 5-30-16,-1 4-23 0,-1 4 9 0,-1 5 14 15,2 8 28-15,-5 9 9 0,-5 29-7 16,1 13 0-16,1 7-5 0,0-5 16 0,5 9 3 15,0 2 0-15,1-1 11 0,3-1-12 0,6-7-2 16,1-4 6-16,8-7-10 0,-1-2 8 0,5-8-5 16,2-3-6-16,0-6 3 0,4-2-1 15,3-6 5-15,-6-6 3 0,4-4 1 0,-4-8 2 0,-4-6 2 16,1-3 3-16,-5-6 2 0,5-4 4 16,-1-4 2-16,-1-6-3 0,4-4 1 15,-2-5-3-15,2-3-5 0,-3-5 6 0,-1-1-1 16,-3-6 0-16,-2-1-1 0,-2 0-7 0,-3-4-5 15,1 3 2-15,-4 2 1 0,-1 5-1 0,-3 1 3 16,0 4-6-16,-3 2 1 0,-1 4 3 16,3 1-1-16,-2 5 3 0,1 4 0 0,1 1-5 15,1 10 2-15,1 1-9 0,0 3-18 0,0 0-21 16,0 5 0-16,-1 8 8 0,1 8 15 0,-1 9 24 16,2 7-2-16,0 0 0 0,2 6 0 15,4 1-2-15,1 2 4 0,-1 2-2 0,0-1 4 0,3 0-5 16,5-3-2-16,-1-2 0 0,6-5-2 15,0-2 4-15,1-8-1 0,0-2-1 0,2-5 3 16,2-6-1-16,-1-5 3 0,2-8 0 0,0-1-1 16,2-4 1-16,0-4 2 0,-4-6 0 15,3-2 0-15,-3-5 2 0,-2 0 2 0,1-5-1 0,-4-1 2 16,-1-4 1-16,-1-3-2 0,-1-1 3 16,-2-3-2-16,-2 1 0 0,-2-1-1 15,-1 0-3-15,-4 2 1 0,0 1-2 0,-4 3 1 0,-1 4 0 16,-2 3-1-16,-5 2 2 0,4 4 0 15,-6 1 1-15,0 1-3 0,-2 2-4 0,0 3-3 16,-7 2-2-16,2 4 2 0,-7 3-5 16,-1 7 0-16,-6 3 4 0,-2 6-3 0,1 4 3 15,2 3 0-15,1 2-6 0,7 6 0 0,0 3 2 16,6 2-1-16,0 2 5 0,6 1 3 0,6-2-4 16,4-4-4-16,4-5-3 0,3-2-4 0,5-1 1 15,1-3 6-15,5-2-1 0,0-4 5 0,4-3 3 16,-1-4 4-16,5-5 1 0,-4-1 0 0,5-4 2 15,-4-3 1-15,2-5 0 0,-2 0 1 16,-3-4 2-16,3-1 3 0,-5 2-1 0,0-6 3 16,-1-1-4-16,2-3-1 15,-5 0-1-15,1 0-4 0,-1 1 1 0,-1 4 0 16,-2 0 0-16,-2 0 0 0,3 4-2 0,-3 0-3 0,0 5-2 16,0 4 4-16,-2 1-2 0,-4 1-4 0,0 2-1 15,0 2-11-15,4 5-1 0,1 2 3 16,2 4 1-16,0 5 4 0,-1 4 4 0,1 3 1 15,-1 1 3-15,-1 1 2 0,-2 1-1 0,-3 1-3 16,0-1 4-16,1-1-7 0,-4-1 1 0,-1-2 5 16,1-3-8-16,2-3 9 0,-1-6 0 0,-1-4-3 15,0-4 8-15,0-2-4 0,-1 0 5 16,1 0 8-16,1-3-1 0,5-3 2 16,3-3-6-16,2-7-5 0,7 1-2 0,-2-1 3 0,-1-1-1 15,1-1-1-15,-1-3 2 0,1 0-8 0,2 2 2 16,-1-2 1-16,1 1-2 0,-2 1 3 0,-1-1 1 15,-2 3 0-15,2 0 0 0,-5 1-3 16,0 4 4-16,-1-1-5 0,0 4 2 0,-1 1-3 16,-5 2-2-16,2 4 0 0,-5 3-12 0,-1 0-12 15,1 2 0-15,3 1-2 0,1 6 14 16,6 3 10-16,-3 6 3 0,0 3 2 0,-3 1-1 0,3 2 2 16,-4 0-1-16,3 2 1 0,0-1-3 15,-3-2 4-15,5-3-8 0,-1-2-1 0,1-3 6 16,4-4-6-16,-2-3 8 0,3-2 2 15,2-2-5-15,-4-3 10 0,6-4-1 0,0-3 1 16,-2-4 8-16,5-2-2 0,3-5 3 0,-1 1 0 16,1-4-6-16,4-2-3 0,1-3-3 15,-1 0 2-15,-3-2 1 0,-3-2 4 0,1-2 1 16,-6-2-3-16,-1 1 3 0,-4 1-5 0,-4 0 2 0,-5 4 3 16,-1 0-1-16,-2 2 0 0,-1 6 0 15,-1 0-2-15,-1 3 0 0,-2 5 1 0,3 2 0 16,0 5-7-16,-3 0-11 0,4 5-23 0,0 2-3 15,-2 7 5-15,-5 8 8 0,-2 6 22 0,1 3 0 16,5 2-2-16,3-1 3 0,2 7-4 16,2-4 3-16,4 4-1 0,-1 0 0 15,4 0 0-15,3-2-2 0,-2 1 2 0,1-2-9 16,0 0 3-16,0 0-1 0,2-1-2 0,-1-2 15 16,-1 1-7-16,-1-3 1 0,-1-3 1 15,-1-2-9-15,-3-3 8 0,-5-6 0 0,-1-3-2 0,-5-1 1 16,1-2 0-16,-4 0-1 0,-2-3-1 0,-5-2 2 15,-5 0-5-15,-3-4-6 0,-1-3-3 16,-3-3-17-16,0-2-16 0,-7-2-52 0,1-1-116 16,-6-2-222-16,-6-2-802 0,-3-3-232 0</inkml:trace>
  <inkml:trace contextRef="#ctx0" brushRef="#br0" timeOffset="3063.9435">4834 1107 262 0,'-2'-5'360'0,"-6"-2"-21"15,2-1-17-15,1 1-23 0,3 1-50 0,0 0-39 16,0 1-32-16,0 4-27 0,2-2-21 16,0 2-21-16,2 1-28 0,-1 1-22 0,2-1-21 15,-2 0-19-15,-1 1-6 0,2-1-13 0,-2 0-4 16,2 2 1-16,-1-2-10 0,0 0 6 0,3 0 17 15,3 1 18-15,6-1 19 0,8 2 8 16,11 0-3-16,11 0-12 0,9-2-5 16,10 1-7-16,11-1-6 0,7 0 2 0,14 3-7 15,8-6 5-15,9 2-6 0,1 0-5 0,1-2 3 16,4 0-7-16,-6 0 3 0,-5-3-1 0,-8 1-3 0,-12-2 3 16,-7 1 0-16,-11 2 2 0,-12 1-4 15,-8-1 6-15,-13 1-3 0,-8 1-4 16,-15 0 12-16,-7 2-3 0,-3 0 7 0,-4 2 4 0,-1-2-11 15,2 1-1-15,0-1-8 0,1 0-7 0,-3 1 7 16,-5 4-5-16,-4-3 3 0,-5 1 1 16,5 0-2-16,0 1-1 0,3-2-6 0,2 2-4 15,3 0-14-15,-2 1-16 0,3-1-24 0,-4 1-37 16,3 0-55-16,-1 4-128 0,2 0-296 0,-2 1-1046 16</inkml:trace>
  <inkml:trace contextRef="#ctx0" brushRef="#br0" timeOffset="3692.9339">8498 1388 1 0,'-1'-11'414'16,"-3"0"90"-16,2-5-84 0,1 4-69 16,0 2-60-16,2 1-48 0,-1 2-48 0,1 4-35 15,-1 1-35-15,1 3-47 0,0 0-39 0,-1-1-32 16,0 3-16-16,-1-3-26 0,2 4 7 0,2 3 9 16,-1 8 5-16,0 5 28 0,-1 5-3 15,1 5 2-15,2 3 6 0,-3 7-7 0,-1 2 4 16,-1 5-7-16,-3 3 1 0,1 2-3 15,0-2-3-15,-2 0 4 0,4-5-3 16,0-5 4-16,2-8 0 0,-1-4-5 0,1-2 2 0,3-5-3 16,-2-1-2-16,0-4-11 0,1-5-24 0,4-4-38 0,-4 0-21 15,5-9-44-15,1-7-85 0,1-3-117 16,3-6-194-16,3-6-302 0,-3 1 228 16</inkml:trace>
  <inkml:trace contextRef="#ctx0" brushRef="#br0" timeOffset="5847.852">8559 1438 446 0,'-5'-15'527'0,"0"-7"-45"16,-2-5-89-16,6 8-95 0,1 5-63 0,0 0-44 16,2 7-43-16,3 2-45 0,-4 4-51 15,-1 2-69-15,0 0-63 0,1 4-3 0,0 5 12 16,2 6 36-16,4 10 41 0,1 4 3 0,2 3 0 16,0 6 2-16,2 0-4 0,-2 4 3 0,-1 2-2 15,0-1 0-15,3-4 2 0,-1-2-5 16,0-5 5-16,1-7-2 0,3-3 3 0,-3-4 4 15,-2-5 0-15,0-5 3 16,-3-4 7-16,-1-4 12 0,2-1 12 0,1-6 5 0,4-2-6 16,5-6-11-16,0-6-13 0,-2-3-9 0,3 0 3 15,-3-4-1-15,-1-1-4 0,1-4-1 16,0-2-7-16,-1-1-4 0,-2 0 4 0,-1-1-3 16,-1 4 3-16,-2 1 1 0,0 2-3 0,-1 5 6 15,-3 2-2-15,1 4 2 0,-4 6 0 0,4 3-2 16,-4 3-1-16,-1 2-14 0,0 4-24 0,-1 0-45 15,0 4 3-15,6 5 9 0,0 4 22 16,4 7 48-16,4 6-5 0,0 3 0 0,0 7 4 16,3 0-4-16,-2 5 4 0,2 3 0 0,1 1 0 15,4 0-3-15,6-2 1 0,3-2 0 16,4-3 0-16,6-5 5 0,1-5 0 0,2-3-2 0,2-5 0 16,-1-6-1-16,3-6 3 0,-4-6 1 0,-1-3 2 15,0-5-1-15,-3-5 3 0,1-3 2 16,-4-5 3-16,-3-1 6 0,-6-2 1 15,-2-1 0-15,-7-5 1 0,-3-1-2 0,-4 1 4 16,-3-4 0-16,0 0-2 0,-8 4 2 0,-1-1-6 16,-1 2-2-16,-5 5-1 0,-3 0-4 0,-1 6-4 0,-5 0-6 15,0 7-6-15,-4 1-4 0,-3 2 0 16,-4 6 1-16,-6 6 0 0,-3 3-1 0,0 6-1 16,2 2-5-16,2 8 1 0,3 1-4 15,6 5 1-15,3 1-2 0,7 3-7 0,4 1 2 16,6-1 3-16,4 0-1 0,7-3 5 0,3-2-1 15,9-4-2-15,6-6 5 0,3-6 5 16,4-4 2-16,5-4 8 0,1-5 3 0,-3-3-1 16,-4-3 5-16,-2-4-1 0,-6-1 1 0,-1-4 6 15,-2-2 2-15,-3-4 1 0,-2-2 0 0,-1-2-3 16,-4-1-4-16,0-3 6 0,-3-2-1 0,-2 3 1 16,-5 0 4-16,-1-1-8 0,-2 1-1 0,0 3 0 15,-4 1-2-15,0 3 1 16,-3 3 0-16,2 3-1 0,-1 2-2 0,0 4 1 0,4-1 3 15,-2 5 1-15,2 1-5 0,3 2-9 0,-2 1-22 16,2 1-31-16,-1 2-3 0,-1 6 9 0,-3 3 15 16,2 7 29-16,-4 5 2 0,3 3-3 15,1 2 2-15,1 5 1 0,2 1 2 0,0 1-4 16,0 0-2-16,2 1 3 0,2-1-5 16,1-2 6-16,3-4 2 0,3-2 0 0,-1-4 4 15,0-5-4-15,6-1-1 0,-4-5-1 0,1-2-1 0,5-4 5 16,-3-3 3-16,2-4 1 0,3-1 2 15,-2-5 1-15,2-1 3 0,-1-4 4 0,-2-3 3 16,0-3-3-16,2-1 0 0,-3-3-3 16,-1-4-7-16,0 0 7 0,-2-2 1 15,-1-3 3-15,-3-1 1 0,1 1-4 0,0 0-4 16,-3 1-3-16,-1 2 0 0,2 4-3 0,-2 3 0 16,-1 3-3-16,-1 6-2 0,0 2 0 15,-1 5 3-15,-2 2-3 0,-1 2-5 0,0 0-22 0,0 0-28 0,2 5 5 16,2 3 5-16,2 7 19 0,5 6 30 15,-1 4-4-15,0 5-5 16,2 3 1-16,-1 3-2 0,-4 1 1 0,0 2 9 0,-2 1-5 16,1-1-3-16,0-3-5 0,0-3-11 0,5-6 0 15,0-5 1-15,3-8 0 0,-1-5 10 0,0-6 3 16,2-3 5-16,-2-4 4 0,6-7 2 0,1-1 0 16,1-7-1-16,2 0-1 0,-4-2-2 15,0-1 5-15,1-1 0 0,-3-1 3 0,1-3 3 16,-2 1-2-16,-2-3 0 0,2 0-3 0,-2 0 3 15,4-1-3-15,-1 4 1 0,-3 1-1 0,2 5-4 16,-6 0 2-16,0 4 2 0,-3 2 4 0,-1 3-4 16,-1 3 4-16,-1 4-3 0,-1 3-6 15,-3 1-11-15,0 0-32 0,0 3-6 0,3 3 1 0,1 5 12 16,2 6 29-16,0 3 3 0,5 5 5 0,2 2-3 16,-2 2 0-16,4 1 0 0,0-3-3 15,2 0 1-15,1-2 0 0,3-1 4 0,5-2 0 16,6-3 3-16,5-2-7 0,6-4-6 0,3-2-9 15,4-5-13-15,-6-3 0 16,-1-3 2-16,-5-4 6 0,-5-5 9 0,0-1 9 16,-5-2 5-16,-2-4 5 0,-2 0 4 0,-2-2 2 0,-1-3 3 15,-4-1 3-15,2 0 2 0,-7 0 6 16,1-2 8-16,-5 3 6 0,-1 2 8 0,-4-1-3 16,-3 4-4-16,0 0-6 0,-2-1-6 0,-1 4-2 15,-3 1-8-15,-1 2-8 0,-1 4-9 0,-2-1-3 16,0 4-1-16,-2 3-2 0,-3 3 1 15,0 4-2-15,-6 3-1 0,0 6 0 0,-2 6-3 16,3 2 6-16,2 1-5 0,4 4-1 0,3 0 3 16,3 2-5-16,2 4 5 0,2-1 3 15,2 0-1-15,2-1-4 0,2-5-8 0,4-2-6 0,6-3-4 16,5-6 7-16,3-2 11 0,1-6 7 16,2-3 8-16,-1-2-1 0,2-8 0 0,-6 1 1 15,5-2 0-15,-7-2 2 0,3-3-1 0,-2-1 0 16,-3-2 1-16,1-1-2 0,0-3 4 0,-5 0 2 15,1 1 2-15,-3-2 0 0,-1-2-2 0,-2 0-5 16,0-2-1-16,0 0 0 0,-5-2 1 16,0 1-1-16,-2-3 1 0,-2 1-2 15,0 2 0-15,-4 1 0 0,1 5 0 0,-2-1-1 16,0 3-3-16,2 4-1 0,3 5-4 0,2 1-2 16,0 5-6-16,2 0-13 0,2 0-17 0,-2 2-14 15,0 1 6-15,2 3 16 0,1 3 16 0,5 4 19 16,5 2 1-16,7 2-3 0,3-1 2 15,9 1-6-15,4-2 2 0,1-1 1 0,4-2 2 16,-1-6 1-16,0 1-4 0,-2-7 2 0,-4-2-1 16,-4-3 3-16,-4-1 6 0,-4-3 0 0,1-4 6 15,-3-1 2-15,-4-2 4 0,-1-1 3 16,-5 1-1-16,-4-4 0 0,-1-1-2 0,-4 2-3 16,-2-1-4-16,-4 1-1 0,-1 1 0 15,-3 0-2-15,-3-1 1 0,-2 2-7 0,-1 4-3 0,-2-1 0 16,-6 3-1-16,1 2 1 0,-2 3-2 15,3 3-1-15,0 3-8 0,3 3-2 0,0 8-2 0,3 2 3 16,1 7 3-16,3 5-2 0,5 7-2 16,1 10 5-16,5 5-2 0,2 6 3 0,1 7 3 15,-2 2-3-15,1 2 0 0,5 4 3 0,3 0-3 16,1 2 2-16,2-6 2 0,4-4 1 0,-5-5 2 16,-1-2-2-16,0-3 0 0,-1-2 0 15,-3 1 3-15,-2-5 1 0,-3-4 0 0,0-3 1 16,-2-4-4-16,-3-6 1 0,-1-4-2 0,1-5 0 15,-1-7 3-15,1-7 4 0,1-1 21 16,2-4 10-16,-4-4 6 0,-1-6-4 0,-1-5-18 16,0-7-10-16,-2-4-8 0,4-7-3 15,0-2-3-15,4-2-7 0,6-4 1 0,2-3-4 16,7 0 1-16,9-1-1 0,5-1-1 0,8 3 1 16,8 0-1-16,7-5 3 0,3-2 3 0,5 1 1 15,-3 1 4-15,-2 6 1 0,-7 3 2 0,-5 3 4 16,-10 5 2-16,-3 1 3 0,-8 6 2 0,-4 4 4 15,-3 5 4-15,-8 2 9 0,0 4 5 16,-4 3-2-16,-1 2 1 0,-4 3-8 0,0 1-6 0,1 1-12 16,-5 2-8-16,-2 1-11 0,-11 5-2 15,-9 4 4-15,-9 5 2 0,-3 6 8 16,-3 3 1-16,2 6-1 0,3 3 1 0,4 2-1 16,6 1-3-16,8 2-2 0,10 1-3 0,10-2 0 15,12 3 2-15,13-4 1 0,8-5 5 16,14-4 2-16,6-5 2 0,7-4 3 0,-1-6-1 15,4-7 3-15,-2-4-3 0,-5-5 1 0,-4-2 1 16,-7-5-2-16,-8 1 3 0,-2-1-4 0,-7-2 0 16,-6 5 3-16,-2-2 6 0,-8-1 12 0,-2 2 5 15,-8-1 3-15,0-2-9 0,-4 2-6 0,0 1-7 16,-3-3-7-16,-1 3-3 0,1 1-6 16,0-1-4-16,-2 4-6 0,2-1-16 0,-4 3-26 15,2 1-50-15,-3 1-92 0,-3 4-176 0,-5 3-726 16,1 0-591-16</inkml:trace>
  <inkml:trace contextRef="#ctx0" brushRef="#br0" timeOffset="7527.9492">13069 1707 1 0,'-3'-5'390'0,"1"-2"43"16,1-2-61-16,1 3-55 0,0-1-25 0,0 4-27 0,1 0-53 15,0 3-71-15,2 0-59 0,-2 2-54 16,0-1-40-16,-1 0-28 0,-1 1-21 0,2 2 11 15,4 3 20-15,-3 4 24 0,5 3 25 0,-1 4-2 16,-1 3-1-16,2 2 1 0,-3 0 0 16,0 2-2-16,0-3-3 0,-2 0 1 15,2-2-2-15,-1-5-1 0,0-3 2 0,0-3-3 0,-2-3-2 16,2-1 0-16,-3-2 0 0,1-1 2 16,-1-1 11-16,2-1 24 0,-2-1 26 0,0-1 26 15,0 1 14-15,0 0-7 0,0-2-24 0,2-3-32 16,4-2-25-16,-3-5-19 0,3 0-2 0,-2-1 5 15,3-5 0-15,0 1-2 0,-1-3-1 16,2-3-3-16,-1 5-1 0,3-2 2 0,-1 2 6 16,-2 3-2-16,3-1 0 15,-1 2 0-15,1 3-9 0,0-1 4 0,0 6 1 16,0 0-1-16,-1 0 1 0,1 5-7 0,0 2-4 16,0 4-1-16,2 4-1 0,1 2 3 0,1 4 4 15,0 2-4-15,-1 3 2 0,-1 0 1 0,-2 5 0 0,1 0 7 16,-1 2 2-16,-1 3-1 0,-2 1 0 0,2-2-2 15,0-3 1-15,-2-5 0 0,0-4 2 16,1-2-2-16,-3-6 0 0,0-1 1 0,-3-3-1 16,1-3 3-16,0 0 6 0,-2-2 12 0,-1-1 7 15,7-5-1-15,2-4-6 0,5-4-12 16,2-2-5-16,-1-2 0 16,-1-2-1-16,-1-1-1 0,0 1-2 0,-3-2 0 15,0-1-1-15,0 3 1 0,0 0 1 0,-3 3-2 0,-1 3-1 16,3 3 3-16,-4 3 0 0,0 3 0 0,0 2-3 0,-2 3-20 15,-2 1-25-15,0 1 0 0,2 3 0 16,5 3 11-16,2 2 23 0,0 7-1 0,3 1 6 16,2 4 5-16,-2 1 1 0,2 0 2 0,1-1-1 15,1-2 3-15,1-1 1 0,2-2-1 0,5-5 3 16,5-1 0-16,1-4 1 0,4-3 2 0,4-3-1 16,2-2-2-16,-1-3-1 0,-1-3-1 0,-2 0 1 15,-5-2 2-15,-7-4 5 0,0-1 0 0,-5-1 2 16,-2-2 1-16,-3-3 0 0,-5 1 1 15,1-3-3-15,-7-1 0 0,0 0-4 0,-4 3-3 16,-4 2-4-16,-1 2-3 0,-6 2 0 16,1 3-3-16,-4 1 1 0,-3 6-7 0,-3 0 1 15,-4 4 3-15,-2 3 1 0,-6 3 7 16,-3 3-1-16,3 6-1 0,2 0-1 0,5 3-4 16,4 3 0-16,3 0-4 0,5 4 2 0,6 2-1 15,5 1-5-15,4-1 4 0,6 0 0 0,5 1 3 16,9-4 8-16,6-3 3 0,8 0 2 0,5-4 1 15,4-1 0-15,5-4 0 0,0 0 0 16,1-3-2-16,-1-2-1 0,-6-3-1 0,1 0 0 16,-7-2 0-16,0-1 0 0,-6 2-1 0,-3-2 1 15,-2 0-2-15,-9 1-2 0,-1 2 2 0,-6-2-1 16,-1 3 0-16,-2-2 0 0,-3 2-6 0,0-1 2 16,-3 1 0-16,1-1 1 0,1 2 2 0,-2-2-1 15,-2 2 2-15,2 0-4 0,-1-2 3 0,2 3 0 16,-2-4-2-16,0-1 5 0,-1-1-2 15,1-1 3-15,0 0 6 0,-1 1 4 0,2-2 4 16,6-5-2-16,7-2-4 0,2-4-7 16,5-4-3-16,0 1 0 0,2-1-2 0,-3 1 3 15,1 0-1-15,0 1 0 0,-1 1-2 16,-2 0-1-16,0 4 2 0,-3-1-1 0,-2 2 0 0,-3 4-2 16,-2 0-6-16,-3 4-8 0,-3 4-2 0,1 3-1 15,1 2 2-15,-1 6 5 0,5 2 6 16,-3 4 0-16,-1 1 5 0,2 5 0 15,-3 1 0-15,3 0 3 0,2 2-1 0,1-2 3 0,0-1-2 16,4-4 1-16,4-7 2 0,3-3 0 0,2-3 4 16,3-5 1-16,3-1-2 0,1-6 2 15,3-1-2-15,-1-3 0 0,-1-3 2 0,0-3-3 16,-1-4 4-16,-7-3 1 0,2-2 0 0,-6-6 5 16,-5 2-1-16,4-3 0 0,-6-4-3 0,-2-2-2 15,0-2-2-15,-6-3-1 16,2-2 1-16,-5 2 1 0,-1-3 1 15,-1 3-2-15,-5 5 0 0,1 0 1 0,-4 5-1 0,0 5 4 0,2 3 5 16,3 6 7-16,-3 3 8 0,4 4 4 0,2 3 0 16,0 4-13-16,1 2-10 0,-1 0-22 15,1 4-3-15,-6 9-1 0,3 4 2 0,-4 11 14 16,-3 4-1-16,4 7 1 0,0 3-4 16,-1 4-3-16,5 3 1 0,0 2 0 0,1 1 3 15,1 1 0-15,1-1-2 0,2-1 1 0,3-2 0 0,-2-4 2 16,5-7-2-16,2-9 1 15,-2-4-2-15,3-3-8 0,0-5-13 0,1-3-14 16,1-2-25-16,-4-3-19 0,0-5-29 0,3-3-35 16,1-2-47-16,0-6-76 0,-1-2-178 0,5-6-431 15,-3-3-508-15</inkml:trace>
  <inkml:trace contextRef="#ctx0" brushRef="#br0" timeOffset="7847.1782">15483 1781 509 0,'-22'-8'374'0,"-8"-5"2"0,-3-1-24 0,5 2-37 16,9 4-42-16,7 1-49 0,2 2-42 0,1 0-33 16,8 3-39-16,1 2-53 0,1 0-39 15,6 1-20-15,-1 0 3 0,8-1 14 0,9 1 17 16,9 2 3-16,15-1 1 0,7 1-2 0,13-2 0 16,6 0-1-16,9-1-5 0,1-1 3 0,6 0-5 15,0 0-1-15,-5 1 2 0,-6 0-5 16,-4 0 3-16,-12 0-1 0,-10-3 5 0,-9 1 1 15,-11-1 4-15,-9 0 11 0,-12 0 6 0,-7 1 10 16,-3 1-2-16,-1 1-9 0,-1 0-10 16,0 1-13-16,1-1-5 0,-1 0-6 0,-2 0-8 0,-3-1-3 15,-5 1-5-15,-1 0-2 0,-2 0 3 16,-2 0 0-16,-2 1-4 0,5 1-2 0,-2 1-5 16,2 0-11-16,3 1-14 0,-1 0-19 0,-2-1-30 15,2 2-44-15,-3 2-69 0,2 2-127 16,0 1-317-16,0-1-1031 0</inkml:trace>
  <inkml:trace contextRef="#ctx0" brushRef="#br0" timeOffset="9480.509">828 2774 1 0,'-2'-1'0'0,"-3"1"229"0,2 0 33 16,-1-2 4-16,-1 2-40 0,2-1-36 0,0 1-34 16,0-1-23-16,2 1-23 0,1 0-17 0,0 0-21 15,0 0-24-15,1 1-24 0,-1-1-22 16,3 0-20-16,-1 0-20 0,0 1-17 0,-2-1-10 0,2 0-4 15,2 0 49-15,0 0 48 0,-1 2 39 16,5-1 36-16,2 0-20 0,3 1-20 0,4 1-16 16,4-2-22-16,8 2-4 0,22 1-4 15,1-2-3-15,-5-1 7 0,-13 1-2 16,3-1-2-16,-1 1-1 0,3 0-2 0,2 0 2 0,1 1 3 16,5-3 6-16,-3 2 4 0,6-1 6 15,0 0-3-15,2 0-1 0,5-1-3 0,-1 0-3 0,3-2 6 16,2 1 1-16,6-3 0 0,-2 1-2 15,5 1-6-15,1-3-1 0,2 2-3 0,3-2-2 16,-1 2-1-16,0 0-2 0,1 1-1 0,-3 0-4 16,-1-1 0-16,5 1-2 0,-5 0 1 15,1-1 0-15,2 0 0 0,2-1-1 0,-1 1 1 16,1 0 3-16,-2 1-3 0,0-1 2 0,-1 0 3 16,4-2 0-16,-3 1 1 0,2 1 0 0,4 0-2 15,0 1-2-15,1-2-1 0,1 2-1 16,-3-3-1-16,0 1 2 0,0 1-1 0,0 1 0 15,0-1 1-15,0 0-3 0,3 0 1 0,-2 0-1 16,1-2 2-16,-1 4 1 0,-1-2 1 0,-2 2 0 16,0-1-4-16,-4-1 1 0,2 0 0 15,0 1 2-15,-1-2 1 0,2-1 0 0,-2 3-1 0,-2-3-2 16,-1 2 1-16,2-2 0 0,-2 2-2 0,-1-2 1 16,0 2-3-16,1-2 0 0,1 0 1 15,1 2 0-15,-3-1 0 0,4-1 1 0,1-1 1 16,-3 2-4-16,3 0 1 0,-2 0 3 15,-2-2-4-15,2 3 3 0,1 0-3 0,-1 0-3 16,-1 1 2-16,-1-1-1 0,0 2 0 0,-2-2 1 16,-1-1-2-16,-1 2 1 0,-3-2 0 0,3 2 1 15,-1 0 1-15,3-1 2 0,0 1 2 16,3-2 0-16,2 2 0 0,-2-2 0 0,0 2-1 16,-1-1 0-16,1 1 0 0,-2 1-3 0,4-2 2 15,0 1 0-15,5 1 0 0,0-3 1 0,2 3 2 16,-4 0-4-16,1-1 0 0,4 0-1 15,-4 0-2-15,4 0 4 0,0-1 0 0,1 1 1 16,-1-3-1-16,4 1-1 0,-5 0 1 0,1 0 1 16,0 1 0-16,1-1-1 0,-2-1 0 0,4 4-1 15,-1-3-1-15,2 1 0 0,0-1 1 0,-1 0-1 16,-2 1 0-16,1 1-2 0,-1-1-2 16,1 0 0-16,4 1 1 0,1-1 3 0,3 0 1 15,3 3-2-15,0-2 0 0,-2 1-1 16,4 1-1-16,-3-2 1 0,5 2 1 0,-3 0-1 15,3-2 0-15,-1 2-1 0,-3-1 0 16,4 1 0-16,-8 0 2 0,0 1 0 0,3-1-1 0,1 0 0 16,0 2 1-16,1-2 1 0,-5 0 1 0,2 0 0 15,-3 0 0-15,0 1-2 0,3 0 2 16,-1-1 2-16,3 0-1 0,1 0 4 0,-1 0-4 0,-5 0-1 16,3 1 1-16,-2-2-4 0,3 2 4 15,-1-1 1-15,0 2-1 0,5-1 2 0,-6 1-5 16,-2-1 0-16,1 1 2 0,-1-2-2 0,1 2 3 15,0 1-2-15,0-2-3 0,0 2 1 16,-3 0 2-16,-1 1 1 0,-5-1 1 0,-2 2-1 16,-6-2-1-16,4 2-3 0,-7-3 2 0,5 1 0 15,-5 0 0-15,-7-1 2 0,1 3-2 0,-9-1-1 16,0-3 1-16,-12 0 0 0,1-1 4 0,-7 0 2 16,-5-1 1-16,-5 1-2 0,-5-1 2 15,-3-1-1-15,-3 0 3 0,-1-1 3 16,-6 0 1-16,-1 2 3 0,-5-1 2 0,1-1 1 0,-4 1 4 15,0 0-1-15,2-1-3 0,-3 2-4 0,0-2-5 16,0 3-7-16,0-3 2 0,-1 1 0 16,0 1-1-16,0 0 0 0,0 0-2 0,0 1-4 15,0 0 1-15,0-1-1 0,0 1 0 0,0 1 0 16,0-1-5-16,0 0 0 0,0 0-6 0,1 1-6 16,-1-2-7-16,0 1-13 0,0 0-28 15,0 0-34-15,0 2-27 0,1 2-77 0,-1 2-140 16,-1 1-485-16,-1 2-855 0</inkml:trace>
  <inkml:trace contextRef="#ctx0" brushRef="#br0" timeOffset="11930.6243">500 2646 1 0,'1'-3'0'16,"-1"-2"0"-16,1 0 262 0,-1-1 40 0,2-4 1 0,3 1-4 16,-3-1-15-16,0-5-40 0,-1 1-39 0,1-2-33 15,2-4-17-15,-2 0-8 0,-1-2-20 16,2-3-11-16,1-2-18 0,-1-2-20 0,-1-1-11 16,4-1-11-16,-4-3-12 0,1-1-11 0,3-6-1 15,-5-2-4-15,2-4-5 0,1-3 4 16,-1-4-12-16,-1-2-5 0,4-5-7 15,-2-3-6-15,3 0 4 16,-3-3-3-16,4 1 2 0,1 0-3 0,-1-1 3 0,-3 2 1 16,3 4-1-16,-5-1 3 0,5 7-3 0,-1 3-1 0,-4 2 4 15,-1 3-3-15,3 6-3 0,-3 3-2 0,-1 5-3 16,0 0 2-16,0 7 3 0,-1 2 5 0,0 4-2 16,0 5 2-16,0-1-2 0,0 7-4 0,0 1 3 15,0 3-12-15,0 2-1 0,0 1-10 0,0 0-14 16,-1 2-2-16,1 2-10 0,0-1 16 0,0 0 14 15,1 0 11-15,0 1 14 0,2 2-7 16,1 2 2-16,-1-1-1 0,4 0 2 16,1 0 7-16,0-1-4 0,3 3 4 0,1-2-5 15,1-1-2-15,4 1 5 0,2-2-6 0,-3 3 9 16,5-2-3-16,5-1-6 0,-2 1 2 0,2-1 0 16,-1 1 3-16,3-1-1 0,0 0 0 0,1-1-4 15,4 2-1-15,20 3 3 0,-4 0-2 16,-7-3 6-16,-7 1-5 0,1-4 1 0,2 1 2 15,5-1-7-15,2 0 5 0,3-1 3 0,5 1-4 16,4-1 6-16,3-1-2 0,2 0-3 0,8-2 7 16,0 1-1-16,3-2-2 0,3 1 2 0,-38-1-2 15,11 1-2-15,2 1 0 0,10-1-1 16,-2-1-3-16,11 1 5 0,-1-2 1 0,9-1-7 0,2 2 2 16,-1 0-3-16,-1 1-1 0,2-1 5 15,2-2 0-15,0 3-1 0,2 2-4 16,0-3 5-16,1 3-6 0,1-1 8 0,0 0 3 0,2 0-8 15,0 0 3-15,0 0-6 0,2 1 3 16,0 0 5-16,3-2 0 0,0 2 1 0,1 0-5 16,1-1-1-16,0 0-2 0,2 0 5 15,-1-1 2-15,2 1-5 0,-2-2 6 0,3 2-11 16,-5-3 2-16,2 3 5 0,0-1-5 0,-1 0 10 16,0 1-5-16,-1-2 5 0,4 2-4 0,-3-2-6 15,1 2 6-15,1-3-6 0,2 1 6 16,-1 0-3-16,1 0 0 0,1 1 1 0,0-2-5 15,-2 1 10-15,4 0-7 0,-1 3-2 0,0-2 7 16,-1 1-9-16,1 0 6 0,0-1 2 0,-1 2-4 16,1-1 4-16,2 0-8 0,-3 1 1 0,1-1 3 15,-1 0 1-15,-2 1 8 0,2 0-3 16,-1 0 1-16,-1 1-7 0,0-1-1 16,0 1 6-16,-3 0-5 0,4 0 8 0,-5 0-5 0,2 0-6 15,-2 1 6-15,1 0-7 0,2-1 9 0,-3 2 0 16,-1-2-1-16,3 2-3 0,-1 0-1 15,-1 1 2-15,3-1-4 0,-3-1 10 0,-1 2-2 0,2-2-7 16,-5 0 9-16,1 0-9 0,-2 1 2 16,1-2 5-16,-2 2-6 0,0-1 6 15,-3-1-7-15,0 0 2 0,0 0 1 0,1 2-2 16,-3-4 9-16,1 2-6 0,1 0 2 0,-4-1-3 16,1-1-4-16,-4 2 5 0,-1-2-3 0,2 0 2 15,-4 1 2-15,-4-2-5 0,2 2 6 0,-3 1-5 16,-3-2 2-16,-1 2 1 0,-1-2-1 15,-2 2-2-15,-3 2-3 0,-1 0 4 0,0-1-4 0,1 2 8 16,0-1 1-16,1 1-3 16,0 0 4-16,0 1-6 0,1 2-1 0,0-1 5 0,1 0-8 15,-1-1 8-15,2 2-1 0,-3 0-4 0,2 0 4 16,3-1-2-16,0 1 3 0,1 0 1 16,0 0 3-16,3-3-7 0,0 2-4 0,0 0 2 15,-3 1-6-15,0-2 11 0,1 0-1 0,-4-1-4 16,6 1 8-16,-6 0-9 0,4 1 4 0,-1-2 5 15,67 3-8-15,-21 0 4 0,-14 0-5 16,-19-2 1-16,-10-1 2 0,4 2 1 0,0-3 3 16,1 1-2-16,3 0 1 0,2 4-2 15,-3-2 1-15,-1 1 0 0,-3-1-4 0,-2 1 6 16,-1 0-5-16,-6-1 1 0,2-1 3 0,-5 3-3 16,0-1 2-16,-2-2 0 0,-6 2-1 0,-1-2 1 15,-3 1-2-15,-4-1 0 0,1 0 2 16,-5-2 2-16,-2 1 0 0,-4-3 0 0,4 3 1 15,-7-3-8-15,1 3 5 0,-2-3-1 0,-2 2-3 0,-2-3 6 16,-4 1-4-16,2 0 1 0,-3-1 1 16,-1 1 1-16,-2-3-1 0,0 3 1 0,-3-3 2 15,2 1-4-15,-4 1 1 0,4 0 0 0,-1 1-3 16,-2-1 1-16,1-1-1 0,-3 1 1 0,3 0 0 16,-2 1 0-16,2-1 3 0,0 1-1 15,1 0-2-15,2-1 1 0,0 1-4 0,-4 0 2 16,4 0 0-16,-2-2 3 0,0 1 0 0,0-1 0 15,0 0 1-15,-3 0-4 0,2 1 1 16,-3 0 1-16,0 1-2 0,0-2 2 0,-1 1-2 16,-1 1 1-16,-6-3 3 0,2 3-4 0,-3 0 4 15,-3-1-5-15,2 0 4 0,-3 1-4 0,-3 0 2 16,3 1 3-16,0 0-7 0,0-1 7 0,-1-1-5 16,1 1-3-16,0 0 3 0,-2 1-7 0,2 0-4 15,0-1-11-15,0 2 3 0,-1 1 2 16,1 1 8-16,-1 4 12 0,0 0-4 0,0 1 5 15,-3 4-5-15,2-3-1 0,1 5 4 16,-2 1-2-16,2 2 5 0,-4 1 1 0,5 3-4 16,-1-1 3-16,0 4-3 0,0 0 0 0,0 2 3 15,2 5-2-15,-1-3 3 0,1 0 0 16,1 2 0-16,-2-2-2 0,0 0 0 16,0 1 3-16,0-1-3 0,0 2 5 0,-1 0-3 0,-1 1-2 0,0 1 0 15,-4-1 2-15,4-1 1 0,-4 2-1 16,3-1 1-16,-3 1-4 0,2 0-3 15,-2 1 5-15,1-4 1 0,2 2 0 16,0-4 0-16,2-1-3 0,1-1-4 0,0-1 4 16,1-3 1-16,3 2 0 0,-3-1 2 0,0-2-1 15,0 1-2-15,-1 0 0 0,-1-3-2 0,0-1 3 0,-1-2 1 16,-2 0-1-16,3-1 0 0,0 2 0 0,-1-2 0 16,0-2-2-16,-2 1 4 0,3-2-3 15,0 1-1-15,0-3 1 0,-1 4-4 0,2-3 5 16,0 3 1-16,0-2-1 0,0 1 1 0,1 0-1 15,0-2-2-15,0 2 5 0,0-3 1 16,0 1-1-16,3-1 1 0,-3-3-4 0,0 0-3 0,0 0 4 16,1-1 0-16,-2-2 1 0,0-2 3 0,1 1-4 15,-1 1-3-15,0-2 2 0,0 1-3 16,0-3 3-16,0 1 2 0,0-1 3 0,0 0 5 16,0-1 11-16,0 1 7 0,0 0 7 0,0 0 8 15,0 0-2-15,-1-2-2 0,1 2-1 16,0-1-4-16,0 1 6 0,0-1 1 0,-1-2-9 15,-3-2-7-15,-3-3-17 0,-8-1-12 0,-7-1 2 16,-5-3 1-16,-11 2 1 0,-11-1-3 16,-9-3 1-16,-9-1-6 0,-12 1 4 0,-12-1 1 15,-10 1-8-15,-11 4-19 0,-10 2-49 0,-19 4-110 16,-7 4-376-16,-12 2-1198 0</inkml:trace>
  <inkml:trace contextRef="#ctx0" brushRef="#br0" timeOffset="73111.8759">858 4509 1 0,'-1'-2'0'0,"0"0"20"0,-4 0 315 0,2-2-34 15,-1 1-52-15,-2 0-29 0,4 0-21 0,-4-1-30 16,4 2-21-16,-1 0-20 0,-1 0-22 16,2 1-18-16,1-2-9 0,0 3-7 0,-1 0 2 15,2 0-3-15,-1 3-3 0,1-3-11 0,0 0-13 16,0 1-14-16,0-1-7 0,1 0-9 15,-1 1-6-15,2-1-6 0,-2 0-6 0,1 0 0 16,-1 0 2-16,1 1 9 0,4 1 11 0,-1-2 11 16,3 0 9-16,2 1 2 0,5-1 2 0,2 1-2 15,26 2-12-15,3-2-1 0,5-1-6 0,-1 0-1 16,-4-1 7-16,6-1-1 0,3 1 0 16,1-1-6-16,3 2-3 0,-4-2-4 0,-3 1-5 15,-1-1 2-15,-1-2-1 0,-6 2-1 16,1 0 1-16,-1 0-1 0,-5 0-1 0,-3-1-1 15,-2 0 1-15,1 0-3 0,-4 1 1 16,-3-2 1-16,0 1-1 0,-7 1 2 16,-2-2 1-16,-3 0 1 0,-4 2 2 15,-2 1 0-15,-3-1 6 0,-2 0 3 0,-3 1 5 0,0-1 4 0,-1 1 3 16,0 1-2-16,0-1-10 0,0-2-8 0,-2 0-14 16,0-2-17-16,-2-1-13 0,-1 0-22 0,-3 0-14 15,-1-2-14-15,-1 2-13 0,-2-5-11 0,0 2-20 16,0-1-18-1,0 1-23-15,0 0-29 0,0-2-30 0,2 2-28 0,-3-2-7 0,-3 0 10 16,1 1 43-16,-2 1 58 0,-2 0 50 0,1-3 50 16,0 3 35-16,-2-2 20 0,2-1 20 15,-1-1 12-15,1 0 12 0,-1 2 8 0,1-1 23 16,-2-1 24-16,0 1 29 0,0-1 10 0,-1 4 1 16,-5-1-2-16,5 1-9 0,-2 1 10 15,2-3-2-15,0 4-9 0,4 1-8 0,0 0-10 16,6 3-10-16,4 1-9 0,2 1-21 0,4 0-20 15,1 1-22-15,0 1-20 0,1-1-15 0,-1 0-12 16,0 0-13-16,2 1-16 0,-2-1 6 0,5 4 7 16,-3 3 16-16,1 2 21 0,5 0 3 15,3 3 4-15,6-3 8 0,3 6-1 0,3-3 3 16,7 3 0-16,1 0-6 0,10 0 4 16,0 1-1-16,5 0-3 0,0 0-4 0,1 0-2 0,-3 1-3 15,-3-3-1-15,0-1 2 0,-1 0-5 0,-4-1 1 16,2 0 2-16,-1 1-3 0,1-3 3 15,-4 0-1-15,-4-1-4 0,-6-1 2 0,-4 0-3 16,-5-1-1-16,-5-3 1 0,-4 1-1 0,-1 0-2 16,-3-1 2-16,2 0-2 0,-4 1 0 15,-1 0 4-15,-2 2 2 0,-1-1 5 0,-3 2 5 16,-3 3 2-16,-7 2 2 0,-7 3-1 0,-2 0-3 16,-5 0-2-16,-6 2-2 0,-1-1-4 0,-4-1-4 15,-1 1 1-15,-4 1-3 0,2 1 0 0,-2-2 3 16,-3 1-4-16,5 2 0 0,-3-1 1 15,1 1-5-15,5-5 4 0,7 2 0 0,4-2-1 16,3-2 2-16,1 1-2 0,7-2 1 16,0 0-1-16,6-1 4 0,1-3-2 0,1 0 0 0,4-4 1 15,1 0-6-15,4-1 5 0,2-3-1 16,1 1 1-16,0-2 5 0,1 1-6 0,-1 0 0 0,1 0-3 16,0 0-5-16,-1 0-5 0,1 0-3 15,0 0 1-15,1-1-5 0,4 1-8 0,-2 0-34 16,4-1-75-16,2 0-136 0,1-2-333 15,1 0-931-15</inkml:trace>
  <inkml:trace contextRef="#ctx0" brushRef="#br0" timeOffset="74370.3104">3395 4135 1 0,'-1'-3'332'16,"-5"-2"46"-16,2-3-43 0,-2 3-24 0,3 0-44 0,-4 3-41 16,0-2-47-16,1 3-43 0,-1 1-30 15,-4 0-29-15,4 0-14 0,-2 3-10 0,-2 1-4 0,-3 3-2 16,-1 3-2-16,-3 1-5 0,-3 6 0 16,1 2-5-16,-3 1-5 0,3 1-6 15,0 0-5-15,3 4-8 0,-1-1-5 0,7 0-3 0,2 0-7 16,3 1-1-16,4 2 0 0,4-2-2 0,4 1 4 15,3-2-6-15,6-2-1 16,4-5 0-16,5-3-2 0,4-4 5 0,5-2 0 0,1-3-3 16,1-3 1-16,-1-2-2 0,-1-1-1 0,0-4 4 15,-3-2 3-15,-5-1 0 0,-4-2 5 16,-7-1 6-16,-1 0 2 0,-7-6 10 0,1 2 2 0,-6-5 1 16,-3 1-1-16,-6-2-9 0,-1-1-4 15,-6 1-3-15,-1-1-5 0,-1 0 3 16,-2 1 1-16,2 3-1 0,-1 0 0 15,3 2 4-15,3 3 0 0,4 3-1 0,4 3 4 0,3 1-14 16,2-1-14-16,5 0-13 0,5-1-13 0,6-5 10 16,10-2 9-16,12 0 9 0,6-2 8 15,5 1 0-15,8-2 4 0,-3-1 3 0,2-3 1 16,-4 0 2-16,-12-2 2 0,-1-1 3 0,-10 0 3 16,-3-1 3-16,-6 0 2 0,-5 2 5 0,-5 2 8 15,-4 3 5-15,-5 2 7 0,-2 1 5 0,-2 3-1 16,-2 1 2-16,-2 2-4 0,-3 2 1 0,3 4-6 15,0 1-6-15,-1 3-11 0,2 1-14 16,1 4-6-16,-4 5-6 0,-6 10 2 0,-3 8 4 16,-3 11-1-16,-1 10 1 0,1 8 1 0,0 10-5 15,5 7 5-15,2 8-3 0,0 2 2 0,5 7 1 16,-1 3 0-16,5-4 1 0,-1-3 1 16,2-9 0-16,3-5-2 0,0-11 3 0,4-9-4 15,1-15 1-15,1-8 2 0,1-10-3 0,-3-6 3 16,0-5-1-16,-1-3 6 0,-3-5 19 15,2-1 30-15,-2-5 1 0,1-8-6 0,1-6-20 16,-1-10-30-16,0-8-2 0,-1-5 4 0,-2-8-4 16,-3-4-3-16,0-5-1 0,-1-3-10 15,-1-1 3-15,0-2-1 0,-1 1-1 0,1 1 5 16,2 6-5-16,1 7-2 0,5 6-4 0,3 4-2 0,3 8-4 16,4 7-3-16,3 4-4 15,5 3-3-15,3 5 4 0,6 2 4 0,1 5 6 16,2 4 6-16,3 3-1 0,3 3 6 0,1 7 0 15,1 1-1-15,-2 6 3 0,-3 4-2 0,-2 4 2 16,-3 4 2-16,-7 4 2 0,-4 2 4 0,-5 3 1 16,-6 1 3-16,-5-1 1 0,-4-2 0 0,-3-2 4 15,-4-5 0-15,-5-5 10 0,-3-3 4 0,-6-5 6 16,-3-1 5-16,-5-4-3 0,0-2 1 16,-4-3-3-16,0-2-3 0,-1-4-5 0,2-2-1 15,6-3-4-15,4-2-6 0,4-4-5 0,5 0-21 16,5-4-50-16,7-2-73 0,3-8-114 0,7-7-148 15,9-5-196-15,10-6-302 0,7-6 129 16</inkml:trace>
  <inkml:trace contextRef="#ctx0" brushRef="#br0" timeOffset="74544.4514">4314 3880 453 0,'7'-12'628'0,"-2"-4"-142"0,4 0-120 0,-4 6-76 16,-3 5-65-16,0 4-77 0,-2 1-74 15,0 1-73-15,0 2-31 0,1 3-5 0,1 2 10 16,5 7 27-16,1 9 10 0,1 3 3 0,1 9 3 15,2 4-3-15,1 7 0 0,-2 6 1 16,1 6-1-16,-3 5-3 0,1 2-12 0,0-3-29 16,1-8-50-16,3-8-55 15,0-13-46-15,-2-6-64 0,1-5-106 0,-3-7-225 0,-2-6-206 16,1-3 453-16</inkml:trace>
  <inkml:trace contextRef="#ctx0" brushRef="#br0" timeOffset="74800.2399">4301 4271 1 0,'-8'-12'373'0,"-2"-4"63"0,1-3-126 16,6 4-105-16,6 2-83 16,7-1-35-16,6 2-6 0,5-2 9 0,5-1 10 0,12 3-13 15,5-1-16-15,5 3-10 0,3-1-3 0,0 2-7 16,-4 3-1-16,0 1-3 0,-3 3-6 0,-1 2 7 16,-3 2 0-16,-2 2-3 0,-2 2-5 15,-7 3-17-15,-4 4-10 0,-3-1-5 0,-6 6-1 16,-3 1 8-16,-4 3 10 0,-2 2 8 15,-5 3 9-15,-3 4-1 0,-4 3-4 0,-1-1-8 16,-2-5-8-16,2-3-6 0,1-6-3 0,1-4-2 16,0-4 0-16,2-2-2 0,1-2-1 0,-3-3-5 15,3-1-15-15,-1-1-36 0,2-2-71 0,-2-1-88 16,1 0-293-16,1-5-1026 0</inkml:trace>
  <inkml:trace contextRef="#ctx0" brushRef="#br0" timeOffset="74972.0869">4805 3712 1142 0,'-4'-16'766'0,"-5"-5"-482"0,1-1-92 15,5 8-75-15,2 7-33 0,1 3-38 0,0 3-75 16,0 2-96-16,1 3-14 0,5 6-14 0,0 6-149 16,3 8-530-16,1 4-218 0</inkml:trace>
  <inkml:trace contextRef="#ctx0" brushRef="#br0" timeOffset="76350.4566">5191 4088 741 0,'-4'-6'340'0,"0"-3"5"0,-1-2-92 16,5 1-56-16,2 0-38 0,2 3-34 0,2 1-34 15,2 0-30-15,-1 1-30 0,3 3-18 0,2-1-14 16,-1 4-6-16,3 3 1 0,3 2-2 0,-1 5 2 16,3 2 3-16,-2 5-2 0,2 2 3 0,-2 2 0 15,-2 2 0-15,1 1 3 0,-3 0 1 0,-3 2 2 16,-4-1 5-16,-1 0-2 0,-4-2 3 15,-1-2 0-15,-1-4-1 0,-4-1 7 16,1-6 2-16,-1-1 5 0,-1-2 10 0,1-3 11 0,-1 0 12 16,1-2 8-16,-1-3 8 0,-4-4-7 15,1-1-12-15,-1-2-12 0,-1-1-14 16,-2-3-5-16,3 1-4 0,1-2-2 0,1-1-3 16,2-1-8-16,1-2-7 15,2 0-5-15,3-6-2 0,2 3-2 16,2-2-2-16,4-1-2 0,1 0-3 0,5 1 5 0,3 1 3 15,4 1 7-15,0 2 4 0,4 0 2 16,-1 6-1-16,-1 2-1 0,4 2-1 16,-4 4-1-16,-1 3-2 0,4 2 0 0,-4 4-3 0,3 4-1 0,-3 1 2 0,2 3 0 0,1 3 2 15,1 1 1-15,-3 3 0 0,-3 5 0 16,0 0-4-16,-3 6 1 0,-6 1-1 16,-5 3-3-16,-3-2 2 0,-4-1-10 0,-5-1-4 0,0-8-1 15,0-6 0-15,-3-6 14 0,1-5 12 0,-2-2 13 16,-1-4 3-16,-1-5 1 0,1 0-4 15,-4-3-1-15,1-6 1 0,2-2-6 16,-1-2-4-16,3-3-5 0,3-1-9 0,3-2 2 0,4-2-1 16,2-3-2-16,1-3 1 0,6-3-4 15,0 1-6-15,4 1-2 0,5 2 3 0,-2 3 2 16,5 3 5-16,0 4 7 0,2 3-1 0,-2 3 6 16,0 3-1-16,1 4-2 0,2 3 0 0,2 4-7 15,3 5-2-15,2 6 1 0,2 4-1 16,3 4 3-16,-4 3-1 0,0 4 1 0,3 4 3 15,-1 0 1-15,-2 3 0 0,0 3-7 0,0-3-16 16,1-2-26-16,-1-3-33 0,-6-8-11 16,3-6 1-16,-1-6 21 0,-5-2 34 0,0-6 26 15,-6-2 26-15,-1-5 17 0,-3-1 17 0,-4-3 14 16,-3-2 11-16,0-2 5 0,-4-1-6 0,-2-4-4 16,-2-1-13-16,-1 1-7 0,-5-3-6 15,-1 1-6-15,-2-1 2 0,-4 1-2 0,0 2 1 16,0 6 1-16,-2 1-5 0,-1 3-1 0,-1 3-4 15,4 3-10-15,-3 2-7 0,-1 2-6 0,3 5-3 16,-2 1-3-16,0 3 1 0,0 5-5 0,6 1-4 16,0 4-3-16,4 4-10 0,7-1 4 15,4 3 2-15,8 2 1 0,6-2 6 16,6 0-3-16,10-4 6 0,3-4 2 0,6-5 4 0,6-4 3 16,-4-6-3-16,1-3 0 0,-9-4-3 0,-1-2 4 15,-4-1 3-15,-5-1 2 0,0-2 5 0,-4 2 2 16,-5-3 7-16,-3 0 7 0,-4-3 1 15,-4 1 3-15,-3-2 0 0,-1 0-2 0,-2 0 0 16,-2-1 0-16,0 0-3 0,-4 0 0 0,0 1 1 16,-2 2-3-16,-3 1 0 0,1 1 1 15,0 3-3-15,1 0 0 0,0 4-3 0,2 3-5 16,4 1-4-16,1 0-14 0,-1 2-21 0,1 2-2 16,0 6 0-16,1 4 5 0,-1 6 14 15,3 3-2-15,3 5-5 0,9 1 2 0,4 3 2 16,9-2-2-16,5-2 5 0,3-6-1 0,8-8 3 15,5-3 6-15,3-7-2 0,0-3 5 0,1-5-5 16,-3-3-2-16,-3-3 2 0,-6-5 0 16,-4-3 3-16,0-3 2 0,-4 0 3 0,-1-5-3 15,-7 0 1-15,0-3 1 0,-2-4-1 0,-3 0 4 16,-1-3 3-16,-6-1 2 0,-2-2 5 0,-7 3 4 16,-4 1 4-16,-6 4 1 0,-1-2-1 15,0 4-4-15,-2 1-5 0,-1 0 0 0,-5 5-5 16,3-1 7-16,-5 6 1 15,1 4 2-15,-1 4 6 0,5 4-11 0,-5 5-7 0,5 3-4 0,-5 7-8 16,-3 8 2-16,2 6 0 0,-6 8-1 0,6 4 1 16,1 6-1-16,4 2 1 0,2 6 5 0,0 5 2 15,8 1-1-15,4 0-1 0,4-5-5 16,5-2-4-16,6-5 4 0,3-2 2 0,4-1 1 16,2-3 0-16,7-4-3 0,6-3-4 0,1-5-5 15,3-1-11-15,2-7-24 0,-2-4-44 16,-2-5-76-16,0-3-137 0,-4-3-378 0,2-2-972 15</inkml:trace>
  <inkml:trace contextRef="#ctx0" brushRef="#br0" timeOffset="76933.8269">8208 3761 254 0,'-2'-11'570'0,"0"-3"-85"0,-1-3-86 16,-1 4-67-16,3 3-55 0,0 3-52 0,0 3-55 15,0 3-57-15,0 2-54 0,-3 2-38 0,1 5-20 16,-6 5 0-16,-3 6 13 0,-5 10 4 0,0 4 3 15,-3 7-1-15,2 4-3 0,-1 7-4 0,6 5 0 16,4 0 0-16,4-2-2 0,11-5 2 16,5-5 0-16,5-6 1 0,7-6 3 0,6-4 3 15,3-7 0-15,6-3 6 0,4-8 0 16,1-5 1-16,-1-5-1 16,1-7-2-16,1-4 0 0,-7-4 1 0,2-4 2 15,-6-5-1-15,0-4-1 0,-8-5-4 0,0-3-1 0,-8-2-1 16,1-5-2-16,-8 0 3 0,-7-3-4 0,-1-1-6 15,-6-1-3-15,-4 2-5 0,-5-1-3 0,-6 3-1 16,-6 0-2-16,-5-3-6 0,-6 5 1 0,0 3-2 16,-4 9-2-16,1 6-2 0,1 3-9 0,3 5-16 15,4 5-18-15,4 4-44 0,7 2-79 16,3 6-107-16,11 5-142 0,7 3-318 0,10 3-786 16</inkml:trace>
  <inkml:trace contextRef="#ctx0" brushRef="#br0" timeOffset="77358.0256">9047 3484 1381 0,'-1'-10'455'15,"0"2"-51"-15,-1-2-105 0,0 4-83 0,1 5-68 16,1 2-67-16,-2 3-47 0,1 2-25 0,0 4 0 16,-4 9 8-16,2 10 9 0,-2 10 7 15,1 12-2-15,3 7-8 0,-2 4-7 0,-1 5-9 16,2 1-5-16,2 3 0 0,0-5-2 0,2-4-4 15,6-10-6 1,2-7-8-16,1-10-10 0,-1-8-6 0,0-7-8 0,-2-6-14 16,-4-3 0-16,0-8 19 0,-3-3 23 0,-2-3 16 0,-4-8 8 15,2-4-10-15,-2-4-9 0,1-8 7 0,0-3 3 16,0 0 1-16,3-5 1 0,1-2 1 16,6-1 3-16,-1 2 2 0,3 3 4 0,3 1 2 15,0 4 4-15,6 2 1 0,-1 3 3 0,6 3 2 16,-1 0 1-16,3 4 6 0,0 1-4 0,3 6-2 15,-1 0-5-15,0 5-5 0,4 4-5 0,-4 4-2 16,-1 5-4-16,3 4-2 0,-5 4 1 0,3 5-3 16,-5 3 2-16,-2 1-1 0,-4 4-2 15,-5 5 2-15,-1-1 0 0,-2 5 2 0,-6 0 0 16,-1-3 0-16,0-4-2 0,0-5-2 16,1-5 0-16,0-3-3 0,0-2-3 0,0-5-11 15,4 0-22-15,-2-5-27 0,-1-3-52 0,4-3-67 16,-3-2-148-16,6-6-385 0,1-6-835 15</inkml:trace>
  <inkml:trace contextRef="#ctx0" brushRef="#br0" timeOffset="77539.6034">9287 3307 1383 0,'-5'-12'339'0,"-1"-5"-87"16,0-2-77-16,1 6-45 0,4 5-46 0,0 4-40 15,1 2-55-15,0 2-25 0,0 5-13 16,0 4-4-16,0 6-3 0,0 4-252 0,0 4-1119 0</inkml:trace>
  <inkml:trace contextRef="#ctx0" brushRef="#br0" timeOffset="79749.4487">9885 3391 1 0,'0'-7'336'15,"0"-3"138"-15,-2-2-90 0,4 0-34 0,-2 5-50 16,1-2-61-16,-1-1-31 0,2 4-36 0,-1 4-24 16,0-1-30-16,-1 3-43 0,0 0-31 0,0 1-33 15,-1 1-26-15,1 0-2 0,-1 4 4 16,-4 5 11-16,2 7 21 0,-5 4 10 0,-2 8 4 15,0 4 2-15,-3 3 0 0,-1 6-4 0,-1 6 5 16,-4 6-4-16,2 2-5 0,2-1-3 16,2-2-11-16,7-6-5 0,9-6-1 0,10-6-4 15,4-6 7-15,10-2 3 0,4-4 2 0,7-4 4 16,6-4 2-16,3-8-1 0,4-4-1 0,-1-7 1 16,-4-3-5-16,2-7-4 0,-7-2 1 15,-4-6-5-15,-3-1 4 0,-4-2 0 16,-5-1-2-16,-1-2 4 0,-6 1-2 0,-3 0 0 0,-4 0 1 15,-2-1 0-15,-4 4-1 16,-2-1 1-16,-2 4 0 0,-2 3-3 0,-3 0 6 0,1 3 1 16,0 1 2-16,-1 4 6 0,1 0-5 0,2 6-3 15,0 2-6-15,0 1-12 0,2 0-8 0,-1 2-18 16,-1 2-1-16,1 5 3 0,-3 5 10 16,2 7 15-16,-2 5 2 0,3 0 5 0,1 4-6 15,1-1 1-15,1 4-1 0,-1 1-8 16,-1-1 7-16,0 6 0 0,1-3-5 0,1-3-6 15,2-3-31-15,0-8-41 0,4-1-64 0,-2-4-118 0,3-3-232 16,0-3-1151-16</inkml:trace>
  <inkml:trace contextRef="#ctx0" brushRef="#br0" timeOffset="79904.9326">10235 3203 932 0,'2'-2'-152'0,"5"0"-66"0,4 2-209 16,7 5 293-16</inkml:trace>
  <inkml:trace contextRef="#ctx0" brushRef="#br0" timeOffset="81832.5337">10874 3658 1070 0,'-4'-20'257'0,"2"-2"7"16,2-6-71-16,4 6-44 0,4 6-7 0,1 1-13 15,-1-1-18-15,2 6-19 0,2-3-30 16,5 6-26-16,3-1-15 0,4 2-15 0,0 6-8 16,2 5-2-16,1 4-5 0,-3 2 1 0,-1 7 1 15,-4 3-1-15,-2 4-1 0,-5 6 2 0,-2 2 3 16,-6 3 5-16,-4 3 7 0,-6 0 1 0,-4-5 6 16,-4-1 2-16,-4-3 2 0,-2-5 4 15,-3-2 3-15,-1-6 4 16,0-2 4-16,0-2 2 0,4-5 2 0,3-3 5 15,1-1 7-15,7-3 7 0,5-1 6 0,3-1-3 0,1 0-7 0,1 1-12 16,0-2-16-16,2 1-22 16,5-3-12-16,2-2-13 0,8 2-2 0,4-2 6 0,6 4 3 0,3 3 6 15,0 2 2-15,3 4 0 0,-3 2-1 16,-1 4-1-16,-3 0 0 0,-1 6 1 0,0 3 2 16,-3 2-1-16,-1 5 0 15,-3 3 0-15,-4 5 2 0,-4 4 2 0,-7-1-1 0,-4 1 0 16,-9-1-1-16,-4-2-2 0,-5-1 1 15,-3-4 1-15,-4-4 2 0,-4-8 3 0,-1-4 3 16,2-5 4-16,-2-6 2 0,1-1 4 0,3-4 4 16,2-3 2-16,3-3 3 0,0-5 0 0,7-4-3 15,-1-5-4-15,8-3-10 0,3-4-15 0,9-3-10 16,10-1-9-16,9-4-1 0,12-2 8 16,9-1 3-16,8-1 7 0,7 1 5 0,1-1 2 15,0 3 3-15,-5 0 5 0,0 3 1 0,-2 2 4 16,-6-2 3-16,-4 5 3 0,-4 0 6 0,-4 4 1 15,-9 5 4-15,-2 4 7 0,-9 3 5 0,-7 4 7 16,-3 2 4-16,-3 2-1 0,-3 3-14 0,-2 0-18 16,1 1-20-16,-3 1-10 0,-1 3 0 0,-9 2 8 15,-8 9 12-15,-6 3 6 0,-7 3 0 0,-2 1-1 16,2 2-1-16,0-4-2 0,6 1-3 16,3 0-3-16,8-3 0 0,5 1-5 0,9-1 2 15,4-2-1-15,10-2 1 0,4 1 2 16,11-3 2-16,8-2 2 0,10-4 0 0,5-5-1 15,4-3-1-15,-4-5 2 0,-1-2-2 0,-6-4 3 16,-2 0 0-16,-6-6 1 0,0-2 2 0,-3 1 1 16,-3-2 3-16,-5 0 3 0,-2-2 2 15,-5 1 2-15,-2 1 3 0,-8 1-2 0,-2 2-3 16,-3 6 2-16,-2 0-4 0,-3 1-4 16,-1 2-2-16,-2 2-7 0,0 0-2 0,-5 3-4 15,-1 2 0-15,1 2-2 0,-5 3 0 0,5 3-1 16,-6 6 0-16,2 4 0 0,3 2 0 0,-1 6-2 15,2 3 2-15,8 1-3 0,2 6 1 0,4 0 2 16,4-2-6-16,7 4-3 0,7-7 0 0,8-3-4 16,5-6 4-16,4-2 5 15,4-8 0-15,3-4-6 0,1-1-3 0,-1-5-6 0,0-5-2 16,-4-6 8-16,-2-3 6 16,-3-2 9-16,-3-7 7 0,-4-4-1 0,-1-7 7 15,-1-3 0-15,1-8 0 0,-1-3 3 0,-4-5-4 0,1-4 0 16,3-3 0-16,-1-8-1 0,-2-3 2 0,2-2 1 15,-8 1 0-15,-3 1 1 0,-5 6 4 0,0 1 1 16,-7 4 5-16,0 4-1 0,-1 6 0 0,-2 6 3 16,1 10 0-16,-2 5 4 0,-1 6 2 15,2 5 0-15,1 7-3 0,0 5-8 0,-1 4-12 16,2 3-28-16,-1 3-9 0,-2 6-1 0,-3 8 4 16,0 10 23-16,-5 16 5 0,-3 6 0 0,-2 11 1 15,1 8 0-15,-5 6 1 0,4 6 0 0,-3 0 2 16,4 5-1-16,3-5 0 0,7-8 0 15,5-6-1-15,6-7 0 0,8-9-1 0,2-6 1 16,2-8 2-16,5-5 0 0,-2-12-1 0,2-3 7 16,-2-6-3-16,-2-6 5 0,0-4 4 15,3-4-4-15,-2-5 7 0,3-2-3 0,3-8-2 16,1-2-3-16,1-2-1 0,-7-5 0 0,3 0 0 16,-3-4 0-16,-1-2-3 0,0-2-3 0,-2-1 0 15,-1 0-2-15,-4-2 2 0,1-2 1 16,-5 3-3-16,-3 2 3 0,-1 2-2 0,-4 6 0 15,-1 6 4-15,-1 3-1 0,0 5-1 0,-1 3 2 16,0 3-3-16,2 4-3 0,-1 3-7 0,-1 1-15 16,-1 1-3-16,-1 8 2 0,-2 2 7 0,-4 10 11 15,-4 7 4-15,3 8 0 0,3 3 1 16,1 0 0-16,5 3-1 0,2-2 0 0,5-1-2 16,2 1-3-16,3-3-4 0,7-1-3 0,6-3-8 15,3-4-6-15,4-3-5 0,3-6-5 16,3-5 0-16,-1-7 5 0,2-3 2 0,-3-3 5 15,2-5 5-15,-3 0 6 0,0-4 7 0,-3-5 6 16,0-4 4-16,-1-3 2 0,-3-3 1 0,-1-2 1 16,1-2 5-16,-3-3 2 0,-1-1 1 0,-3 0 3 15,-6-1-1-15,-1-1 1 0,-5 3 2 16,-5 0-2-16,0 1 2 0,-5 1-3 0,0-2-2 0,-5 3-1 16,-2 0-2-16,0 2 0 0,-2 3 0 15,-5 3 1-15,0 1-3 0,1 5-3 16,-5 0-2-16,0 6-6 0,-2 2 3 0,-1 4-4 15,-1 4-1-15,-3 6 3 0,3 3-3 0,-1 7 1 16,5 3 1-16,0 0-5 0,4 5 0 16,5 0-2-16,7 1-3 0,6-2-3 0,8-1 1 15,5-3 0-15,5-1 4 0,6-4 5 0,6-4 0 16,2-2 2-16,2-2 1 0,-2-3-2 0,2-3 2 16,-1-1 1-16,-4-4 0 0,0 0 2 15,-5-2-1-15,-4-1 1 0,-2-1 0 0,-2-1 3 0,-2 1-2 16,0-1-1-16,-4 1 0 0,-1 1-4 0,-1 1 3 15,-3 0-2-15,-1 2-3 0,-4 0-1 16,1 3-8-16,1-1-1 0,2 4 1 0,-1 3 2 16,1 1 7-16,4 5 1 0,-5-3 1 0,4 4-1 15,-3-2 3-15,-1 0 0 0,-1-2 1 16,4-1 1-16,-3-5-2 0,2-1 2 16,-2-2 0-16,4-1-1 0,2-4 4 0,2-2-3 0,6-2 0 15,0 0 2-15,2-3-2 0,0-1 1 0,-1 0 0 16,4-3-1-16,-2 0 1 15,1-2 1-15,5-3 0 0,-3-3-1 0,5 1 1 0,-2-3 1 16,3-1 0-16,0 5 4 0,-3-3-5 16,-1 5 3-16,-3 3 3 0,-4 5 1 0,-5 1 0 15,1 4-2-15,-5 2-4 0,-2 4-4 0,0 2-1 16,4 1-1-16,0 5 1 0,-1 1 6 0,-3 2-6 16,-2 2 0-16,-4 1 2 0,0-1-7 0,-2 4 9 15,-2 1 0-15,2 1-1 0,2 0 5 0,2-4-6 16,-2 0 0-16,6 0 1 15,0-4 2-15,0 0-1 0,6-3 5 0,-2-1 1 0,6-4 0 0,-1-2 9 16,6-3-2-16,-1-3 1 16,0-3 2-16,1-2-8 0,2 0-3 0,-2 1-3 0,5-3-3 15,-5 2-1-15,3-2 4 0,-3 0-3 16,-1-1-1-16,-3-2 0 0,0-2-7 16,-6 0-13-16,4-2-20 0,-6-1-45 0,-1 0-40 0,-6-2-63 15,-3 0-163-15,-3-2-428 0,-9 1-867 0</inkml:trace>
  <inkml:trace contextRef="#ctx0" brushRef="#br0" timeOffset="82063.9429">12373 3275 1607 0,'-7'-6'299'0,"0"-6"-39"0,5 0-85 15,11-2-57-15,7 2-29 0,5-2-11 16,10 2-18-16,9-1-11 0,12 3-9 0,11 1-11 16,15 1-4-16,7 4-5 0,9 1-5 0,6 3 1 15,1 2-9-15,0 1-1 0,6 2-2 16,-3 2-16-16,5 3-76 0,-3-2-186 0,3 5-618 0,-4-2-683 16</inkml:trace>
  <inkml:trace contextRef="#ctx0" brushRef="#br0" timeOffset="82697.3279">15022 3413 2426 0,'2'0'202'0,"-1"1"-85"0,1-1-58 0,-2 0-20 15,0 2-4-15,0-2-7 0,4 3-12 0,-3 2-13 16,0 5 0-16,2 2 7 0,2 8 5 15,0 1 2-15,2 3 3 0,2 2 4 0,0 1 1 16,4 4-2-16,-2-2-1 0,-1-1-5 0,2-3-6 16,0-3 0-16,4-4 0 0,0-4-1 0,1-2 1 15,2-3 1-15,-1-4-2 0,-5-3-4 0,3-2 0 16,-4-2-7-16,2-2-8 0,3-3-7 0,-2-3-16 16,1-1-3-16,-1-3-1 15,-1-1 3-15,-1-4 9 0,-3-1 5 0,0-3 6 0,0-4 1 16,-2 2 2-16,-5-6 2 0,2 1 3 15,-3-2 4-15,-2-2 1 0,1-2 3 0,1 3-1 0,-1 2 3 16,4 3 1-16,-1 7-2 0,-1 3 0 16,4 3-4-16,3 4-1 0,1 2-5 0,1 1-4 15,7 3-2-15,7 3-2 0,5 5 6 0,5 2 4 16,9 3 4-16,6 0 7 0,3 2-7 16,5-4 3-16,5 1 1 0,-2-1-1 0,0-5 6 15,-4-4 3-15,-7-2 4 0,-1-7 3 0,-7-4 3 16,-2-5 2-16,-2-4-4 0,-2-4 2 0,-4 0-2 15,-3-4 3-15,-8 1 6 0,-4 3-2 0,-7-1 7 16,-8 1-4-16,-3 3-3 16,-3-1 4-16,-6 3-4 0,-1 0 1 0,-4 1 0 0,-3 3-2 15,-4 1-2-15,1 5-5 0,-3 5-5 16,1 2-8-16,-2 8-4 0,2 6-3 0,-1 6-3 16,-1 8 6-16,-1 5-4 0,4 7 2 0,-1 4 1 15,2 6-6-15,3 6 7 0,-1 6-1 0,3 12 3 16,-4 5 4-16,-4 10 1 0,-3 5 2 0,-6 9 3 15,-7 7 2-15,-3-2-2 0,0 1-1 0,-1-3-4 16,3-1-1-16,3-4-6 0,7-7-3 16,5-7-3-16,1-8-6 0,12-8 3 0,1-10-3 15,7-6-3-15,-1-8-9 0,4-5-8 0,0-3-27 16,1-5-18-16,1-6-16 0,4-6-37 0,0-5-10 16,4-9-34-16,1-4-105 0,4-3-233 15,6-5-1028-15</inkml:trace>
  <inkml:trace contextRef="#ctx0" brushRef="#br0" timeOffset="82861.46">15627 3896 2470 0,'11'-10'153'0,"8"-8"-50"0,16-4-52 16,7 6-9-16,7 0 4 0,7 2-2 0,6 4-10 15,9 1-13-15,8 5-8 0,4 4-8 16,6 3-4-16,-1 5-21 0,-4 0-102 0,-3 1-268 15,-8 3-1214-15</inkml:trace>
  <inkml:trace contextRef="#ctx0" brushRef="#br0" timeOffset="84259.0899">4598 5224 286 0,'-23'-14'353'16,"-6"-3"52"-16,-4-6-17 0,9 1-30 15,8 3-61-15,6-2-54 0,3 3-51 0,3 3-32 16,4 0-38-16,2 3-44 0,1 3-37 0,6 1-30 15,1 1-16-15,11 5-2 0,4 3 1 0,7 6 4 16,4 4-1-16,4 5 0 0,2 5-1 0,1 5-1 16,-1 5 2-16,-2 5 0 0,-5 3 0 0,-4 6 2 15,-1 3 0-15,-6-1 3 0,-5 1-1 16,-1-2-1-16,-9-2 1 0,-6-7-3 16,-2-5 0-16,-4-3 1 0,-7-5 2 15,-2-2 4-15,-6-4 1 0,-1-4 4 0,-1-3 2 0,-2-5 5 16,1-3 3-16,1-5 3 0,0-2 3 0,-1-3-8 0,2-4 7 15,4-2-3-15,1-5-6 0,6 0-4 16,4-2-14-16,5-4-11 0,8-1-5 0,7-1-1 16,8-5 3-16,8-4 4 0,7 2 2 15,8-5 5-15,4 2 1 0,5-2 4 0,0-1 2 16,-1 0 3-16,-1 1 2 0,-2 2 1 16,-4 3 3-16,-5 4 1 0,-7 1 1 0,-6 4 3 0,-3 2 4 15,-7 5 3-15,-5 4 6 0,-5 5 9 16,-5 2 9-16,-2 3 1 0,-3 3-11 0,-2 1-16 0,1 1-26 15,-1-1-26-15,0 1-10 0,0 6 5 16,-7 5 13-16,0 7 21 0,-4 8 9 16,-3 3 1-16,3 1-4 0,-2 2-3 0,4 2 1 15,0 3 0-15,5-3-2 0,3-3-2 0,7-4 2 16,4-7 1-16,6-5 2 0,8-3 8 0,7-4 1 16,7-3 4-16,9-7 2 0,8-6-2 0,6-3-1 15,1-7-2-15,-3-2-3 0,-3-3 1 0,-9-4 0 16,-3-6 2-16,-5 0 2 0,-4-6-1 0,-4 0-2 15,-3 0 0-15,-7 1 0 0,-4 0-2 16,-6 4 5-16,-6 1-1 0,-1 5 1 0,-5 4 4 16,0 2-6-16,-5 4-4 0,-2 3-2 15,-1 0-10-15,1 5-1 0,-5 4-1 0,0 0-5 16,-1 4 5-16,2 1-3 0,1 6-2 0,3 1-4 16,1 7 1-16,1 6-4 0,6 3 1 0,5 7 3 15,9 5-2-15,5 4 8 0,12 5 2 16,2 5 0-16,8 3 4 0,1 3-1 0,-2-3 1 15,2-4-1-15,-5-4 1 0,-4-3-2 0,-3-3 0 16,-7-3 1-16,-6-3-3 0,-6-2 3 0,-3-3-2 16,-6-4 2-16,-6-5 6 0,-1-1-2 15,-7-4 1-15,0-2 0 0,-4 0-4 0,-2-7 7 16,0-1 1-16,0-4 4 0,4-4 4 0,0-1-1 16,2-5 0-16,3-5-6 0,5-3-6 0,2-6-10 15,5-4-6-15,4-7-3 0,8-1-5 0,6-5 7 16,9-2 0-16,3 4-2 0,5 0 8 15,4 6-1-15,-4 1 3 0,3 1 5 0,-3 1 3 16,0-1 0-16,-3 2 2 0,3 5 1 16,-11 5-2-16,3 5 2 0,-8 1 0 0,-7 8-3 0,-2 3 2 15,-4 3-7-15,0 4-5 0,-3 5 3 0,4 4-2 16,-5 6 6-16,1 7 4 0,0 6 0 16,-3 2-1-16,-1 2 2 0,0-2-2 15,-1 2 0-15,2 1 4 0,0 1-5 0,6-4 0 0,3-3 2 16,2-8-7-16,6-5 6 0,-1-6 3 15,7-4 2-15,0-7 8 0,5-3-2 0,1-5 1 16,0-5 0-16,-2-3 0 0,0-6 0 0,-2-2 0 16,-4-2 0-16,-1-2-4 0,-3-2 2 15,-6-2-3-15,-1-2 0 0,-4-2 4 0,-6-5-6 16,-3-1-1-16,-6-2-1 0,-2-4-2 0,-4 2 0 16,-3 1-2-16,-6 2-2 0,-5 3 0 0,-5 6-2 15,-8 5 0-15,-8 5-1 0,-4 5 1 0,-5 5-5 16,-2 6-6-16,6 5-5 0,-3 5-20 0,6 3-13 15,10 5-34-15,9 5-57 0,10 4-72 0,13 6-89 16,12 3-201-16,17 1-652 0</inkml:trace>
  <inkml:trace contextRef="#ctx0" brushRef="#br0" timeOffset="85553.8054">7240 5056 1940 0,'-3'-13'231'0,"-3"-1"33"0,3-6-38 0,0 4-35 15,-2 4-65-15,2-1-42 0,-4 2-16 16,-2 1-12-16,-2 5-2 0,1 4-12 0,0 5-9 16,-3 6-12-16,-2 5-9 0,2 4-1 0,3 5-5 15,4 3-2-15,2 3-3 0,4 3 3 0,7 2 2 16,3 2-1-16,4-1 5 0,8 2-6 0,5-6 1 16,4-4-1-16,3-7-6 0,2-3 0 15,-4-8-1-15,-1-3-1 0,-1-6 3 16,0-4-1-16,-1-6-1 0,1 0 2 0,-5-4 2 15,0-1-1-15,-3-6 2 0,-3-1 0 16,-4-3 0-16,-1-1 1 0,-4-3-1 0,-5-1 0 16,2-1 2-16,-5 0-1 0,-1 3 0 0,-1-2 2 0,-1 4-4 15,-2 0 2-15,-3 4 1 0,2 3 1 0,-3 0 3 16,4 6 2-16,-4 2 3 0,3 4 0 0,-2 2 3 16,4 2-6-16,0 2-6 0,-1 2-2 15,2 3-6-15,-1 8 1 0,-6 5 4 0,4 6-1 16,-3 3 3-16,5 4-2 0,0 2-1 15,1 2 0-15,2 4-2 0,-1 2 3 0,2 0 0 16,0-3 0-16,5-3-2 0,4-10 1 0,0-4 0 16,1-6 0-16,4-2 2 0,-3-5-1 0,5 0 0 15,1-4 2-15,2-3-1 0,2-3 0 0,3-5 0 16,-1-2-1-16,1-6-1 0,-1 1 1 16,-3-3 1-16,2-1-1 0,-8-2 1 0,3-2 0 15,0-3 0-15,-1-3 2 0,-3 0-4 0,2-1 2 16,-2 1 0-16,0 1-1 0,-2 0 3 0,-1 0-1 15,1 3 0-15,-1 4 2 16,-2 1-2-16,2 1 0 0,0 1 1 0,-1 2-1 0,4 3-1 0,-4 2 1 16,-1-1-1-16,3 4-1 0,4 1 1 15,-2 2-2-15,4 0-1 0,-2 7-1 16,-4 1 1-16,0 2-1 0,-2 3 1 0,4 5 1 16,-5 3 0-16,1 4 0 0,-2 3-1 0,-5 1 0 15,1 2 2-15,-4 1-1 0,-1 0 1 16,-5 2 1-16,3 1-2 0,-1-5 0 0,-3-1 0 0,4-1-2 15,1-5 2-15,2-3 0 0,-1-1 0 0,4-6 1 16,2 0-3-16,-2-3 3 0,3-1 0 16,4-4 0-16,4-1 0 0,0-1-1 0,7-4-1 15,3-1-5-15,1-3 0 0,3-2-5 0,-1-2-4 16,0-2-4-16,-2-1-4 0,3-4-1 16,0 2 1-16,-1-1 4 0,-4-2 8 0,-2 2 5 15,-2-1 5-15,-1-1 1 0,-1 0 0 0,-6-1 4 0,-2-1 1 16,-1 2 1-16,-6 0 3 0,-1 2 2 15,1 2 1-15,-6 3 2 0,2 1 1 0,0 5 2 16,0 1-1-16,0 4 1 0,-2 3-3 0,2-1-4 16,-3 1-6-16,3 3-7 0,-3 0-3 15,-2 6 0-15,-3 8 2 0,3 1 0 16,-1 6 2-16,1 1 1 0,4 4 1 0,2-2 0 16,2 3-4-16,3-1 0 0,-2 0-5 0,7 0-5 15,0-2-7-15,8-2-9 0,1-3-2 0,5-7 2 16,3-4 7-16,1-7 9 0,4-1 7 0,2-3 4 15,4 0 3-15,-2-3 1 0,3-2 5 16,-10-4 5-16,-8-2 8 0,-2-4 2 0,-8 0 0 16,-1-3 0-16,1-2-4 0,-3 1-3 0,-2 0 2 15,-1-2-4-15,-1 0 3 0,0 1 1 16,-3 2 0-16,0 1 2 0,-2 4-4 0,0 0 2 0,1 2-3 16,-2 3 0-16,0 3-2 0,1 0-5 0,-1 2-2 15,2 3-6-15,-1-1-13 0,-1 5-2 16,-4 3-1-16,1 4 6 0,-5 8 7 0,-4 2 3 15,8 4 0-15,0 0-1 0,4 2 2 16,3-2-1-16,2 0-1 0,5 1-1 16,2-4-2-16,6 1-1 0,-2-8-2 0,7-3 3 0,-1-5 1 15,5-5 4-15,-1-2 1 0,0-3 0 0,1-4 4 16,-1-1-2-16,3-3 0 0,-4 0 1 16,2-4-1-16,-2-3 6 0,-3 2 1 0,-5-4-1 15,3-1 1-15,-3-2-3 0,2-3-1 0,0 3-1 16,-2-4 3-16,3 4-2 0,0 0-2 0,-2 5 0 15,2 2-5-15,-5 3 8 0,0 3 3 0,-5 3 1 16,-3 2 6-16,0 1-7 0,0 0-5 16,-2 4-4-16,3 0-5 0,-2 3-1 0,4 3-1 15,3 2 1-15,-1 9 1 0,1-1 0 0,2 6 2 16,0 3 1-16,-1 1 5 0,-1 1-4 0,0-1 0 16,0 2 0-16,-1-3-2 0,-2-1 3 15,0 0 0-15,-1-2-1 0,-1-1 1 0,-1-3-1 16,1-6 1-16,-3-2 1 0,1-4 1 0,-1-1-3 15,-2-2 1-15,-1-2-1 0,0 1-3 0,0-1 5 16,0-2 1-16,0 1 0 0,0-2 3 16,0 2-4-16,-2 0-7 0,0-1-11 0,-2 0-21 15,0 0-26-15,-5 0-38 0,-1 1-58 16,-10 0-96-16,-1 1-193 0,-2 1-832 0</inkml:trace>
  <inkml:trace contextRef="#ctx0" brushRef="#br0" timeOffset="86604.0786">704 7234 291 0,'0'-1'495'0,"0"0"-111"0,-1 1-27 16,1-1-45-16,-1-1-64 0,-3 1-61 0,3 1-47 15,0 0-35-15,-1 0-23 0,-4 0-5 0,3 3-13 16,1-1-8-16,-4 0-9 0,3 1-18 15,0 2 1-15,-1-1-4 0,4 1 6 0,1 0 14 0,6 1 6 16,4-1 13-16,9 1 2 0,9-3-7 16,9-1-8-16,20 0-28 0,58-3-10 0,7-2-12 15,-9 0-1-15,-28-3 12 0,-4 4-1 16,-7-3 5-16,-3 1-10 0,-6 0-2 0,-3-1-1 16,-3-1-2-16,-5 0 5 0,-6 2 0 0,-7 0-1 15,-5 1-1-15,-11-2 0 0,-7-2 3 16,-4 3 6-16,-9-2 9 0,0 0 1 0,-4-2 0 0,-1 0-6 15,-2 1-10-15,-2-7-1 0,-5 2-7 0,-5-3-5 16,-5-1-4-16,-5 2-4 0,-7-3 0 16,-7 5 2-16,-4-3 0 0,-8 2 1 0,-3 2 2 15,-1-2 2-15,-5 4 0 0,6 0 5 0,1-2 1 16,7 4 3-16,4-1 4 0,4 2-1 16,13 1 2-16,3 2 3 0,3-1 3 0,6 2 4 0,4 1 0 15,3 1-1-15,2 0-8 0,3 1-10 0,0-1-11 16,3 0-3-16,2 1 7 0,5 5 3 15,10 2 12-15,16 5 4 0,8 5-5 0,15-1 5 16,4 2-2-16,2 4-1 0,-3 0-1 0,-3 2-2 16,-3 3 0-16,-11 0-2 15,-5 2-1-15,-5 2-2 0,-12 2-2 0,-5 3 0 16,-7 2 1-16,-7 1 1 0,-11 1 3 0,-7 0 1 16,-14-1 5-16,-6 2-4 0,-9-1-4 0,-9-4-4 0,-7 1-11 15,-4-2-26-15,-8-1-87 0,-8 4-293 16,-6-4-1362-16</inkml:trace>
  <inkml:trace contextRef="#ctx0" brushRef="#br0" timeOffset="150409.8714">3601 6865 1 0,'-1'-6'0'16,"-3"-3"0"-16,0-3 0 0,2 1 209 15,-3 1 45-15,1-1-19 0,2 1-16 0,-2-3-16 16,0 0-13-16,1 0-12 0,-2 2-15 0,1-1-21 16,-2 1-21-16,2-2-21 0,0 3-13 0,1 1-11 15,1 2-8-15,0 1-7 0,-1 1-9 16,1 0-6-16,0 0-6 0,-1 3-6 0,-2 0-8 15,1-1-5-15,-1 3-8 0,-1 0-3 0,-2-2-1 16,0 4-1-16,-1-2 4 0,0 0-1 0,-3 1 2 16,1 2 2-16,1-1-2 0,-1 1 3 15,0 2-1-15,1 0-4 0,-2-1 1 16,0 1-5-16,-2 2-1 0,1 2-1 16,2 1-1-16,-5 2 0 0,4 0 1 0,-1 1-1 15,-2 2-2-15,0 2 3 0,1 1 0 0,-3 0-1 0,2 0 4 0,0-1-5 16,2 1 1-16,-4 2 0 15,3 1 0-15,-3-1 2 0,4 7 0 0,-4-1 2 16,1 2-2-16,1-2 0 0,3 3 1 16,2-5-1-16,0-1 3 0,2-1-4 0,1-2 0 15,2 3 1-15,-1-3-3 0,0 3 4 0,0 3 1 16,3-1 0-16,-2 4 2 0,1 0 1 0,-1 5-1 16,0-2 1-16,2 3-2 0,0-2-2 0,3-3 0 0,1 1-1 15,3-5-1-15,-2-2 5 0,7-1 0 0,-2-3-1 16,-2-1 3-16,4 2-5 0,2-3-1 15,1-2 0-15,0 1-1 0,1-1 2 16,0-2 2-16,4 1 2 0,-3-1-1 0,6-2 2 0,-1 1 3 16,2-3-1-16,2 1 6 0,4-3-4 15,2-1-3-15,-2 0-4 0,2 0-3 0,0-3 3 16,-1 0-1-16,2-3 3 0,2-1 0 0,-1-2-2 16,3-3 2-16,3-4-2 0,2 1 2 0,4-4-4 15,1-2-1-15,3-4-1 16,0 1-3-16,-3-3 3 0,-3 1-2 0,-4 0 1 0,-3 0 1 0,-2 1-3 15,-5-2 2-15,-1 0-2 0,-2-1 0 16,-7 0 3-16,-1-1 1 0,-3-2 1 0,-2 0 3 16,-4 0 1-16,-1 3 2 0,-1-2-2 15,-5 2 1-15,0 1-2 0,0 0-1 0,-4 1 0 0,0 1-3 16,-1 0 2-16,-2 4 1 16,2 0-3-16,-2 1 1 0,-1 0-3 0,0 3-2 15,-2-3-2-15,-1 4-1 0,0 0 0 0,-4 1-1 16,1 1-2-16,-2-3-3 0,0 6 1 0,0 0-1 15,-4 1 1-15,1 5 1 0,-2-1-3 0,1 3 0 16,-1 0 0-16,0 6 0 0,-2-1 0 0,2 5-1 16,-2 0 2-16,4 3-2 0,-1 1 2 15,-2 5 1-15,0-1 0 0,3 4 3 0,-2 2-1 16,4 1 0-16,3 3-2 0,-2 1-1 0,7-1 3 16,3-2-2-16,2-6 1 0,4-5 2 0,2-5-2 15,1 1 0-15,1-6 1 0,3 3 1 0,4-1 0 16,2-3 0-16,4-1 5 0,5-2-2 0,3-3 5 15,1-2-1-15,4-1 0 0,-3-2 2 0,3-6-3 16,1 1-2-16,-2-2 1 0,2-2 0 16,-3-2-1-16,0 1 2 0,-1-2-1 15,0-1-1-15,-1-3 2 0,-3 1-1 0,-2 0 0 16,-2 2 2-16,-2-1-2 0,-3 0 1 0,4 1-1 16,-6 0 0-16,4 1 0 0,-3 1-1 15,3-1 0-15,-1 1 0 0,1 3-4 0,-1-2 0 0,4 6-2 16,-3-1 1-16,1 3-1 0,-2 0-3 15,-1 4-3-15,1 1-3 0,0 6 2 0,-1-1 0 16,2 4 2-16,-3 3 3 0,2 1-1 16,-1 4 3-16,2 3 0 0,-3 1 2 0,-2 2 1 15,0 4 2-15,-3-1 0 0,-1 2-1 0,-3-4 2 16,3-3-1-16,-3-4 0 0,0-8 2 0,-2-2-2 16,0 0-1-16,-1-2 2 0,-1-3-2 0,1-1 3 15,0 0 7-15,0-2 9 0,1 0 3 0,-1-3 0 16,3-6-7-16,3-1-10 0,2-9-3 15,2-2-1-15,1-1 0 0,0-1 2 0,-2 0-2 16,3 1 0-16,-1 0 0 0,0 1 0 0,2 3 0 16,-3-1-1-16,4 2 0 0,-1 2 0 15,2 2-3-15,-2 0 2 0,0 4-1 0,0-1 0 16,0 4 0-16,-1 1 0 0,-1 1-4 0,0 3-2 16,0 4 0-16,0-1-3 0,-1 6 0 0,0 1 2 15,2 2-2-15,-3 5 5 0,-3 1 4 16,2 4 0-16,-2 0 2 0,-2 4 1 0,0 3-2 15,-2-1-1-15,1 1-1 0,-1-3-6 16,1-1-10-16,2-4-21 0,0-6-38 0,3 0-53 0,3-6-69 16,1-2-90-16,2-2-176 0,4-3-374 0,1-2-218 15</inkml:trace>
  <inkml:trace contextRef="#ctx0" brushRef="#br0" timeOffset="151720.1085">5211 7256 717 0,'-2'-7'613'16,"-2"-3"-159"-16,-1-1-114 0,3 4-70 0,-1 1-60 16,2 5-50-16,0 0-50 0,1 2-48 0,0 0-41 15,-2 2-31-15,2 0-9 0,0 4 4 16,0 3 8-16,2 6 8 0,-1 4 4 0,2 0-1 16,1 2-1-16,4 0 3 0,1 2-2 0,2-1 2 15,0-4 2-15,5-1-5 0,-1-4 2 16,4-4-1-16,-1-3 0 0,-1-1 3 0,0-1 0 15,1-2-1-15,0-3-1 0,-4-2 1 16,1-1-2-16,0-1 3 0,-4-3 0 16,1-2-2-16,0-1 3 0,2-4-3 0,-4-1 0 0,0-2 4 15,-1-1-2-15,0-1-2 0,-3-2 2 0,2-3-5 16,-1 1 3-16,-2 0 1 0,2 3 0 0,-4 3 5 0,1 2 0 16,-1 4 0-16,-2 1 2 0,-1 0 0 15,0 3 0-15,0 4 0 0,0 1-3 0,0 2-6 16,0 0-9-16,0 0-16 0,0 1-20 0,0 2-3 15,1 4 7-15,0 0 13 0,2 6 19 16,2 2 4-16,-2 2-1 0,3 3 6 0,-1 0-2 16,2 0-3-16,4 2 5 0,-1-2-4 0,1 0 0 15,6-3 6-15,-3-2-4 0,5-1 2 0,4-4 3 16,5-3-5-16,0-2 2 0,0-5-1 16,1-1-1-16,-2-3 2 0,0-3-2 0,-4 0 0 15,-1-2 0-15,-3-3 1 0,3-1-2 0,-3-3 1 16,0 0 1-16,-3-1-3 0,-5-1 4 15,1 0 1-15,-5-1-1 0,-1 2 7 0,-2 1-3 0,-1 1 1 16,-3 3 2-16,-3-2-4 0,-1 3 3 16,2-3 0-16,-5 5-4 0,2-1 0 0,-3 2-1 15,1 1-3-15,1-1 2 0,0 5-1 0,-2 0-1 16,5 0-1-16,-2 3 0 0,0 0-6 16,1 2-3-16,-1 0-1 0,-1 3-4 15,1 3 3-15,-3 2 2 0,4 5 2 0,-3 0 0 0,0 3 5 16,3 0-3-16,3 0 0 0,1 1 0 15,1 1-5-15,1 1 5 0,6 0 0 0,-3-1-2 16,2-3 5-16,3-3-4 0,3-1-1 0,1-3 5 16,-2-4 2-16,-1-1 3 0,3-1 5 0,0-4 2 0,-2 0 0 15,6-4 3-15,-5-1 0 16,5-1-2-16,-4-4 7 0,3-1-5 0,-1-1 1 16,-1-2 1-16,-2 0-8 0,5-5 3 0,-3-1-1 15,1 1-3-15,2-2 2 0,-4 4-2 0,2-1 1 16,-2 2 3-16,-1-2 0 0,0 3 1 0,-2 2 2 15,-2 2 1-15,-1 2 0 0,-2 3 3 16,1 0-1-16,-5 3-5 0,1-1-1 0,1 2-6 16,-3 1-3-16,-1 2-2 0,1-1-6 0,-1 0-4 15,0 2-1-15,1 1-1 0,1 1 3 0,4-1 3 16,-3 3 2-16,-1 1 1 0,4-1 4 0,-4 1-1 16,2-2 1-16,-1 0 0 0,-1-1-3 15,-1-2 3-15,1-1 2 0,4 0-2 0,-4 0 2 16,-2-1 1-16,2 0 3 0,3-1 2 0,-3-1 4 15,0 0 2-15,4-2 2 0,-3-1 0 0,-1-1-4 16,5-1 1-16,-4-2-2 0,1 0 0 16,1 1 1-16,-3-4-4 0,3 2-1 0,-3-2-1 15,-1 1-1-15,0-1-1 0,0 2 0 0,-1-2 2 16,-1 3-4-16,0 0 5 0,1 1-2 0,-2 1-2 16,-1 2 5-16,2 0-7 0,-2 3 0 15,2-1-1-15,0 2-3 0,0 1 0 0,1-1-3 16,-3 1-6-16,6 1-9 0,-3 0-9 0,0 0-4 15,1 2 7-15,0 0 10 0,1 0 8 16,3 2 6-16,-2 1 1 0,5 0-5 0,-4 2 7 0,4-3 0 16,2 2-1-16,1 0 7 0,-1-1-5 15,1-2-1-15,1 2 2 0,0-1-3 16,-1 2 0-16,1-2 1 0,-1 1-1 0,0 2-1 16,0 1 1-16,-1-2-2 0,1 5 1 15,-1-3 5-15,-2 4-5 0,-2 0 1 0,0 0 1 0,-5 2-4 0,0 2 2 16,-3-3 2-16,-1 0-1 0,-5 0 2 15,3-4 1-15,0 0-3 0,-2-4 3 0,4-1 0 16,-2-3-1-16,1 1 5 0,3-3 3 16,0-2 1-16,0 0 3 0,0-1-2 15,-1-2-6-15,0-4-3 0,2 0-4 0,2-2-5 16,2-1 0-16,0 0-4 0,5-4-1 0,1-1 5 16,1 1 1-16,7-3 1 0,-6 3 6 0,5 1-1 0,-3 3 2 15,3-1 1-15,-4 2 1 0,3 3 2 16,-5 0 0-16,0 3 0 0,-2 1-3 0,1 4-3 15,-3-1-2-15,3 2 2 0,-2 2-3 16,1 2-1-16,0 4-1 0,0-1 1 0,-3 3 1 16,-1 2 2-16,2-1 0 0,-3 3-4 0,3 2 3 15,-4-1-1-15,1 0-1 0,0 0 7 0,-2-3-6 16,0 0 0-16,3-3-3 0,-1 2-13 0,0-4-18 16,1-1-32-16,-2-1-48 0,4-4-62 0,-6-2-48 15,0 0-20-15,-2-3-190 0,0-4-455 0,1-3-353 16</inkml:trace>
  <inkml:trace contextRef="#ctx0" brushRef="#br0" timeOffset="151873.7333">6916 6816 412 0,'0'-30'762'0,"1"-5"-264"15,0-8-138-15,-1 11-96 0,2 8-65 16,0 2-34-16,-4 2-49 0,-1 4-34 0,2 3-28 16,0 4-28-16,-1 4-17 0,2 1-31 15,0 4-33-15,0 4-16 0,3 5-41 0,-2 3-123 16,5 6-332-16,-2 6-967 0</inkml:trace>
  <inkml:trace contextRef="#ctx0" brushRef="#br0" timeOffset="152528.5135">7536 7011 689 0,'-10'-14'757'0,"0"-4"-448"0,-1-3-107 15,0 3-35-15,0 3-33 0,1 2-21 0,-6 0-22 16,3 2-12-16,-1 0-15 0,-3 5-20 0,-2 2-11 16,-2 1-15-16,0 6-6 0,-6 0 0 15,0 6-3-15,-3 3 0 0,2 0-1 0,-2 3-1 16,7 3-1-16,3 2-4 0,0 1-2 0,4 1-3 16,3 5 3-16,2 0-1 0,2 3 0 15,1-2 0-15,5 0-8 0,3-6-1 16,1-2-2-16,5-4-3 15,0-5 6-15,2-1 4 0,1-4 8 0,0-2 9 0,4-1 6 16,3-5 8-16,3-1 3 0,6-5 0 0,-1-3-2 0,3-2-4 0,1-2-1 16,-5-3-2-16,0 0 1 0,-4 1 1 15,0-2-3-15,1 0-1 0,-3 2-5 16,-1 0 2-16,-1 3 2 0,-3 3 3 0,-2 0 1 16,-2 4-3-16,-3 2-4 0,3-2-5 0,-6 4-2 0,3 2-7 15,-4 1-8-15,1 1-6 0,0 2-6 16,3 4 0-16,0-1 8 0,4 3 4 0,-5 5 4 15,3 2 4-15,1 3 0 0,0 1 1 16,-3 1 0-16,2-3 0 0,-3-2 0 0,2-3-1 16,-2-3 0-16,4 1 0 0,-4-4 0 15,2-3 1-15,1 1 1 0,-3-3 3 0,4 0 3 0,0-4 2 16,2-1 1-16,4-3 1 0,-1-1 0 16,5 0-2-16,1-6-1 0,-1 4 0 0,-2-3-3 0,2 0 1 15,-5-2 1-15,5 2 1 0,1-2-2 16,-2 4-1-16,-2-1-4 0,0 2 0 0,-3 3 0 15,-2 1-1-15,-5 2 3 0,1 3-2 0,-4 0-2 16,1 2-2-16,4 4-4 0,-3-2 3 0,3 1 1 16,-2 4 2-16,0 0 2 0,1 0 1 0,-1 0 4 15,2 1 1-15,-2-2 5 0,3-1 6 16,2-1 9-16,-3-1 9 0,1 1 5 0,-2-5 3 16,5 0 1-16,0-1-4 0,4-3-3 0,0-1-8 15,2 1-6-15,0-2-7 0,-2-1-3 0,-3 0-2 16,1 1-3-16,-1-1-2 0,-2-1-2 0,-4 1-3 15,3 1-2-15,0-1-2 0,-1-2-2 16,-1 3-13-16,-2-1-23 0,3 0-38 0,-4 3-61 16,1-5-83-16,-2 1-176 0,-1-3-663 15,4-3-575-15</inkml:trace>
  <inkml:trace contextRef="#ctx0" brushRef="#br0" timeOffset="153359.2527">9114 6895 398 0,'-4'-7'477'0,"-4"-4"-78"16,-3-1-64-16,5 4-58 0,-1 1-44 0,-2 2-46 16,1 1-44-16,2 2-33 0,-3 2-30 0,-2 0-20 15,-1 2-6-15,-5 3-8 0,-1 1-4 0,-2 3-5 16,0 0-9-16,3 2-4 0,3 1-9 16,2 1-8-16,2-1-6 0,1 5-6 0,0-1 1 15,7 5-1-15,2-1-2 0,1 2-2 0,7-2-2 16,3-2 0-16,1-3 0 0,5-3 9 15,2-5 1-15,2 0 4 0,3-7 4 0,-2 0-3 16,2-3 3-16,-3-2 1 0,1-3 1 16,-4-4 4-16,-2 0-4 0,-1-3 3 0,-4 1 0 0,-2-3-2 15,-4-2 0-15,1-1-3 0,-4-1-1 16,-1-1-4-16,-2 1 1 0,-1-1-2 0,-4 1 1 16,3 0 3-16,-5 2-4 0,0 4 1 15,3-1 0-15,-2 1-4 0,5 3 5 0,0 3-1 0,0 4-4 16,4 1-9-16,1-2-15 0,6 1-2 15,9-4 1-15,7-2 12 0,12-3 7 0,3 3 3 0,5-2 1 16,2 0-2-16,-2 0 6 0,2 1 1 16,-5-1 1-16,-6-1 6 0,-7 2-4 15,-3-4 3-15,-7 0 3 0,-6-3 4 0,-3 0 5 0,-2 1 2 16,-5-3 0-16,-2 2-4 0,-2 0 2 16,-1 1 2-16,-5 1-1 0,0 0 4 0,0 5 0 15,-3 1 1-15,1 1 7 0,-1 3 1 0,1 1-3 16,5 4-9-16,-1 3-14 15,3 4-11-15,-3 4-4 0,-1 4 2 0,-5 7 6 0,2 7 2 16,1 9 0-16,1 5-1 0,4 9 0 0,3 6-5 16,3 10 8-16,2 5 1 0,-3 4 3 0,-2 2 5 15,1-2-6-15,-1 0-1 0,2-6-2 16,0-2-5-16,-1-7 3 0,0-6-2 0,0-5-1 16,-1-6-5-16,-1-1-13 0,1-7-23 0,-1 0-31 0,1-5-38 15,0-6-54-15,-1-4-49 0,-1-7-73 16,-1-6-113-16,2-2-141 0,-6-4-883 15</inkml:trace>
  <inkml:trace contextRef="#ctx0" brushRef="#br0" timeOffset="153490.5953">9242 7188 526 0,'2'-13'246'0,"4"-4"-36"0,6-5-98 16,8 4-40-16,7 6-23 0,6-1-10 15,7 3-15-15,4-1-19 0,12 5-1 0,6 0-17 16,8 2-76-16,5 1-194 0,4-1-352 0,2 0 369 15</inkml:trace>
  <inkml:trace contextRef="#ctx0" brushRef="#br0" timeOffset="154941.4824">10725 6838 1089 0,'4'-16'525'0,"1"-2"-68"16,-1-3-129-16,-3 5-66 0,0 3-48 0,-1 5-49 15,-2 1-40-15,0 4-35 0,2 3-34 0,0 2-31 16,-1 1-26-16,0 5-6 15,-4 5-2-15,0 9 5 0,-3 7 9 0,-2 5 1 16,1 5 1-16,0 3 5 0,2 7-5 0,-4 3-1 16,-1 4 0-16,1-1-3 0,-2-1 0 0,1-5 0 15,3-6-2-15,-1-7 0 0,4-6 0 0,0-8 1 16,-1-7 1-16,3-3 1 16,-3-6 2-16,6-2 13 15,-1-4 10-15,-2-4 7 0,1-3-3 0,-1-7-11 0,-3-4-11 16,0-10-9-16,0-8-2 0,1-5 0 0,3-4 0 0,3-10-2 0,4-5-3 15,6-9-3-15,8-6-2 0,5-8-1 0,6-7 1 16,5-1-5-16,4-4 1 0,5 3 2 16,5 6-1-16,-1 12 4 0,-2 7 5 15,-2 11 2-15,-1 8 0 0,-5 7 2 0,0 8-2 0,-5 6-1 16,-6 5 4-16,-1 6-1 0,-9 2-4 0,-1 8-5 16,-5 6-15-16,-2 5-2 0,-1 7 0 15,0 6 4-15,2 6 15 0,-4 10 5 0,-2 7 2 16,-4 10 1-16,-4 5 0 0,-6 7 1 0,-4 4-2 15,-3 1 3-15,-7-4-4 0,0-2 0 16,-2-9-1-16,1-5-2 0,1-7 1 0,-5-4 1 0,0-4-1 16,-1-8 1-16,1-4 0 0,0-4 1 15,0-4 0-15,3-2 1 0,2-3 2 0,5-5 1 16,5 0 0-16,5-3-1 0,1 0 4 0,3-1 1 16,2 1 2-16,3-2 2 0,1 1-10 0,0 1-15 15,1 0-31-15,2 1-9 0,3 2 4 16,4 3 10-16,6 3 28 0,11 0 7 0,9 5 6 15,8-2 0-15,6 3 1 0,6 1 1 0,5-4-1 16,-2-3 1-16,-1-1 1 0,-8-4-4 16,-6-2 2-16,-5-2 0 0,-7 0 0 15,-5-2 1-15,-3-1 0 0,-3 2 0 0,-1-4 0 16,-2 2 3-16,-4-2 2 0,0 1 5 0,-4-2 4 0,-1-2 3 16,-2 1 0-16,2-2 2 0,-3-3-1 15,-2 1-2-15,0-2 1 0,-2 3-1 0,-2 0 0 16,-1 2-1-16,-3 1-4 0,-1 0-5 0,-3 2-7 15,-6 1-5-15,-4 3-1 0,-9 2-1 0,-6 5 3 16,-8 5 3-16,-2-1-2 0,0 4 0 16,6 1-3-16,5 2-3 0,10 4 1 0,6 2 0 15,6 3 3-15,0 4 0 0,7 3 0 0,4-2-3 16,6-5-2-16,6-4-1 16,3-5 3-16,5-6 4 0,3-2 4 0,2-6 4 0,2 0 4 0,-1-4-1 15,-1-3 0-15,0-3 2 16,0-2-1-16,0-3 1 0,-3-2 1 0,-2-1-2 0,-1-5 1 15,0 4 0-15,-4-5-1 16,-1 1 1-16,-1-1 2 0,-6 3 0 0,1 2 1 0,-4 0 0 16,-1 1-3-16,-3 1 0 0,0 2 0 0,-1-1-2 15,-1 4 1-15,0 0-1 0,-1 4-1 0,1 1 0 16,0-1-2-16,1 4-6 0,-1 1-11 0,1 3-16 16,0 0-3-16,0 2 2 0,1 4 9 0,-1 4 12 15,2 4 7-15,2 4-2 0,4 2 1 16,1 1 2-16,2 0-3 0,2 1-1 0,6 0-6 15,0-2-16-15,1 2-31 0,-2-3-36 0,3-2-44 16,1-5-29-16,0-6-2 0,2-5 16 16,-1-3 33-16,-4-3 38 0,1-3 27 0,-5-3 23 15,2-5 21-15,-3 1 16 0,-3-4 17 0,-1-3 14 16,-2-2 6-16,-2-1 9 0,-1-2 5 0,-4-1 2 16,0 2 8-16,-1 0 3 0,-1 1 7 0,0 4 8 15,-3 1-3-15,0 1-6 0,-2 5-9 0,1-2-11 16,0 2-9-16,0 4-2 15,1-1-7-15,0 2-8 0,1 2-6 0,2 3-11 16,1 1-13-16,-1 0-20 0,2 1-20 0,-1 2-2 0,0 4 4 16,1 6 16-16,2 2 16 0,1 4 5 15,1 3-2-15,2 1 0 0,3 0 2 0,1 1-1 16,-1-2 1-16,0-2 1 0,5 0-1 0,-3-4-2 16,3-2 2-16,1-3 0 0,0-2 2 15,1-4 2-15,1-1 1 0,-4-3 5 0,1-4 2 0,-1-2 0 16,2-2 5-16,-1-5-3 0,3 2 1 15,-3-6-1-15,3 0-2 0,-4-1 1 0,1-2-1 16,-1-3 0-16,0 0-1 0,-1-1 1 16,-2-1-1-16,0-1 0 0,-2 3 4 0,-3 1-2 0,-2 4 1 15,1 3 1-15,-2 1-3 0,0 4 1 16,-3 1 3-16,0 3-3 0,-1 3-2 0,1 2-2 16,-2 0-10-16,2 1-9 0,-1 0-13 0,1 3-2 15,0 3 5-15,-2 2 7 0,2 6 9 0,2 2 1 16,2-1 1-16,3 3 0 0,4-1 2 15,3-2 2-15,7-1-1 0,3-2 1 0,6-5 2 16,4-3-1-16,3-3 3 0,0-4-2 16,2-2-2-16,-4-4 1 0,-1-5-1 0,-3 0 2 15,-1-7 4-15,-5-1-1 0,2-3 1 0,-4-1 2 16,0-5-1-16,-3-5 1 0,-2 0 3 0,-5-5-2 16,-4 4 0-16,-2-1 1 0,-7 0-3 15,-6 1 1-15,0 0 1 0,-5 5-1 0,-7 2 1 16,-3 1-3-16,-7 2-3 0,-3 2-1 0,-4 1-3 15,-7 1 1-15,-2 2 3 0,-4 2-2 0,-1 4-1 16,-2 3 1-16,3 3-3 0,2 4-1 0,6 2-1 16,4 7-3-16,6 2-4 0,9 4-5 0,3 3-11 15,6 6-19-15,4 4-36 16,5 4-58-16,10 2-116 0,7-1-209 0,7 4-1230 16</inkml:trace>
  <inkml:trace contextRef="#ctx0" brushRef="#br0" timeOffset="156407.1475">13334 6699 1 0,'5'-8'34'0,"-1"-1"300"0,1-3-39 0,1 1-9 16,-2 0-10-16,-1 1-31 0,1 1-27 16,0-3-22-16,0 3-19 0,2-3-20 0,0 1-22 15,-1 1-23-15,3-3-17 0,-1 0-17 16,1 3-16-16,3 0-15 0,-1 2-18 0,1 3-13 0,-3 4-15 16,2 2-6-16,-1 1-2 0,2 5-1 15,1 4 4-15,2 5 1 0,-2 3 3 0,-3 5 4 16,0 6 1-16,-6 5 5 0,-3 5 1 15,-5 4 2-15,-2-4 0 16,-2-1-3-16,-1-8-2 0,0-6-1 0,2-2 2 0,1-5 1 0,-2-2 1 16,-2-3 2-16,1-1-3 0,3-3 1 15,-2-5 1-15,7 0 8 0,-1-4 18 0,2 0 21 0,1-1 7 16,0-3-3-16,0-3-17 0,1-2-23 16,1-7-14-16,1-2-5 0,2-1-4 0,0-3-1 15,5-3 0-15,0-3-2 0,5-4 2 0,0-2-1 16,6 1 0-16,-1-1-1 0,1 5 0 15,1 1 0-15,2 3 1 0,-1 2 2 0,-2 3-2 16,0 5 1-16,0-1-3 0,-2 5 0 16,2 3 0-16,-2 3 0 0,0 2-1 0,-1 3 0 0,2 3-4 15,-1 2 1-15,3 6-1 0,-5 0-1 0,4 7 7 16,-2 2-4-16,-2 3 3 0,-2 6 2 16,1-1 0-16,-3 5 2 0,-2 1 0 0,-2 1 2 15,-3 1-2-15,-3-2-2 0,-5-3-1 0,-4-2-2 16,-1-2-2-16,-2-2-1 0,-2-5-3 15,4-6 0-15,0-5 6 0,4-6 9 0,0-2 8 0,0-2 9 16,2-2-3-16,0-3-7 0,3-4-10 0,4-4-9 16,-1-8-2-16,7 1 3 15,4-3 2-15,3 0 1 0,1 0-1 0,2-4-1 16,8-4 0-16,2-1 0 0,2-4 1 0,1 5-2 0,1 4-1 16,-1 4 1-16,1 3-2 0,-2 3 3 0,-5 6-1 15,-5-1 0-15,0 7-3 16,-1 1-3-16,-4 3-2 0,0 2-4 0,-2 2 1 0,3 5-1 15,1 3 1-15,3 5 4 0,2 3 4 0,3 3 5 16,3 2 4-16,3 0 3 16,3 1 2-16,3 1-3 0,4-1-2 0,-2-5-5 0,-1-1-2 15,-1-4-3-15,-3-6-4 0,-5-3 1 0,-3 1-3 16,-2-5 6-16,-7-1 5 0,-4-2 9 16,-4-3 13-16,-8 0 8 0,0-1 4 0,-3-3 0 0,-3-3-6 15,-2-2-3-15,-3 1-2 16,-3-5-3-16,-4 2-2 0,-3 1-4 0,-1 0 0 15,-8 2 2-15,1 1 4 0,-4 2 3 0,-4 2 3 16,-7 4 0-16,0 2-2 0,-2 2 2 0,-1 2-3 16,4 1-6-16,7 4-3 0,7 1-9 0,6 1-4 15,6 7-3-15,7 0-1 0,5 5 2 0,6 2 1 16,11 1 3-16,5 2 6 0,10-3 2 0,8-4 5 16,9-1-3-16,4-5-2 0,1-1-5 0,1-4-1 15,-5-4-1-15,-5-3-2 0,-7-5 6 16,-5-2 0-16,-7 0 2 0,-3 1 3 15,-4-4 1-15,-4 0 3 0,-1-2 4 0,-4 0 1 16,-3 0 3-16,0-2 1 0,-4 0-3 0,1-3-5 16,-3 0 0-16,-1 0-1 0,-1 1 0 15,0 1 6-15,-4 3-5 0,3 3 0 0,-4 2-2 0,2 2-5 16,1 2-1-16,-3 1-8 0,3 2-7 0,-3 4-2 16,1 2-1-16,-3 4 4 0,-2 6 2 15,4 1 5-15,4 4-1 0,2 3-2 0,5 1-1 16,1-1-2-16,4 0 4 0,5 0 1 15,5-3 1-15,3-3 1 0,5-2-5 0,0-4-2 16,8-5 0-16,-3-4-2 0,3-4 3 0,-2-4 2 16,3-3 2-16,-3-4 0 0,-1-3 4 0,3-4 2 15,-5-4 1-15,-2-4 6 0,-4-3-5 0,4-5 1 16,-3-5-1-16,-1-6-1 0,3-2 2 0,-4-2 2 16,1-1 0-16,-3-2 2 0,1-1-3 0,0-1 5 15,0 4 1-15,-7 0 2 0,-5 5 5 16,-3 3 3-16,-7 1 2 0,-1 9 5 15,-1 4 7-15,-2 7 4 0,-3 2 2 0,3 6-1 16,0 4-6-16,-2 4-7 0,4 3-10 0,0 1-12 0,0 4-11 16,-1 4-3-16,-4 6 2 0,-4 10 2 15,0 7 5-15,-4 9 1 0,4 4 0 16,2 9 3-16,1 1-5 0,2 9-1 0,0-1 0 0,3 4-4 16,0 0 6-16,1-3-2 0,3 0 2 15,1-5 2-15,6-6-5 0,0-7 1 16,0-7-5-16,0-6-3 0,2-5-12 0,0-2-16 0,-2-5-17 15,0-4-24-15,-4-5-20 0,4-3-25 0,1-3-23 16,-3-5-11-16,-2-5-38 0,3-2-65 16,0-6-89-16,2-4-105 0,-5-2-112 0,1-4-97 15,-5-4 226-15,-3-1 437 0</inkml:trace>
  <inkml:trace contextRef="#ctx0" brushRef="#br0" timeOffset="156545.464">15919 6646 1 0,'-13'-19'152'0,"-4"-8"427"0,-2-5-89 15,8 6-108-15,10 6-90 0,1 7-93 16,8-1-66-16,4 3-48 0,4-2-29 0,5 3-18 0,4-1-16 15,6 6-10-15,5 1-11 0,-2 5 0 16,7 3-8-16,0 3-24 0,-1 5-64 0,0 1-189 16,-2 4-468-16,-5 4-521 0</inkml:trace>
  <inkml:trace contextRef="#ctx0" brushRef="#br0" timeOffset="156702.9793">16427 6703 1413 0,'-2'-4'446'15,"0"-3"-58"-15,-4-1-83 0,5 1-67 0,-1 0-51 16,-1-1-46-16,1 2-37 0,1 3-30 0,1 0-25 16,1 2-23-16,-1 0-17 0,0 1-11 15,2 0-10-15,-2 1-4 0,2-1-6 0,1 1-2 16,0 1-8-16,5 0-17 0,2 1-61 0,1 2-119 16,-1 1-198-16,6 2-593 0,-5-2-416 15</inkml:trace>
  <inkml:trace contextRef="#ctx0" brushRef="#br0" timeOffset="158024.6757">17420 6493 264 0,'1'-12'403'0,"0"-4"-13"0,1-4-32 15,3 4-32-15,-2 7-39 0,-2 4-48 0,-1 2-70 16,0 2-57-16,0 2-54 0,-1 3-37 16,-1 2-10-16,-2 7 9 0,-1 4 18 0,-4 3 14 15,-1 5 12-15,-3 3 0 0,-3 4-9 0,3 1-10 16,-5 5-16-16,7-3-6 0,2-1-7 15,8-2-6-15,7-7 6 0,0-4-4 0,6-5 2 16,4-4 3-16,1-2-1 0,3-3 5 0,5-5 1 16,4-3-4-16,0-4-2 0,2-3-3 0,0-1-4 15,-1-5 0-15,-5-1 0 0,3-5-2 0,-4-2 0 16,2-2 1-16,-2 1-9 0,-3-2 3 16,3 4-1-16,-3 0-1 0,0 2 5 0,-6 7-2 15,0 1-3-15,-3 4 1 0,-4 4 0 0,-3 1-3 16,1 1-2-16,-3 1-3 0,3 1-8 0,-3 1 2 15,1 4 2-15,2 3 2 0,-3 0 10 0,1 5-3 16,0 1 2-16,-1 3 1 16,0 2-3-16,-1 2 1 0,-1 0 3 0,-1 3-2 0,1-1 0 15,-1 0 0-15,3-3-1 0,2-5-1 0,0-1 5 16,5-6-3-16,-3-1 0 0,0-3 0 16,1-2-3-16,0-3 1 0,3-2 5 0,3-4-1 15,2-3 4-15,4 0-1 0,-3-4-1 0,4 1 0 16,0-2 1-16,0-5-1 0,0 1 2 0,1-5-2 15,-2 0-1-15,2-1 0 0,-3 1 0 16,0 2 0-16,-1 3 4 0,-3 4-1 16,-1 1 4-16,-4 3 5 0,-1 2 0 0,1 2 5 0,-2 0 0 15,-3 4-3-15,0-3-4 0,-1 5-6 0,0 0-5 16,0 4-2-16,1-1 0 0,-3 1-3 16,4 3 3-16,1 2-1 0,1 3 0 0,0 2 1 15,0 0 2-15,3 1-2 0,1-3 3 0,1 2 0 16,2-1 0-16,3-2-1 0,2-1-2 0,3-1-2 15,4-2-2-15,5-1-12 0,4-5-22 16,3-2-31-16,1-3-36 0,-1-3-35 0,0-5-23 16,-3-5-20-16,0-3-25 0,0-5-39 0,2-3-77 15,-1-7-89-15,-3-3-67 0,-2-4 2 16,-2-4 96-16,-1-2 227 0,-7-1 155 0,-4-1 0 16,-7 4 23-16,-7 3 263 0,-3 5 82 0,-5 3 42 15,-2 3-30-15,0 2-58 0,-2 4-36 0,1 0-45 16,-2 2-19-16,4 2-22 0,2-1-29 0,2 4-26 15,1 5-19-15,1 2-22 0,1 6-26 0,-1 4-24 16,0 2-34-16,1 1-18 0,-2 4-11 16,1 5-2-16,0 9 11 0,0 12 2 0,2 8 5 15,-6 11 0-15,1 8-4 0,-2 9 4 0,-1 8 3 16,-3 4-1-16,0 2 2 0,2-2-3 0,3-7-5 16,6-9-1-16,5-5-1 15,2-10-1-15,3-5-1 0,2-6-3 0,0-5-9 0,2-5-11 16,4-4-12-16,4-5-12 0,0-9-14 0,5-3-12 15,1-3-6-15,3-6-3 0,4-3 7 16,1-3 16-16,1-8 17 0,-3-2 18 0,-3-3 17 16,-2-2 8-16,-4-2 4 0,-6-7 5 15,-2-1 3-15,-5-3 6 0,-3 2 13 0,-4 6 12 16,-5 2 11-16,-1 2 11 0,-4 5 6 0,-1 0 1 0,-1 4 1 16,1 5-9-16,0 4-13 0,-2 0-15 0,2 7-16 15,0 0-9-15,-4 3-8 0,0 2-1 16,-6 4 0-16,0 5-2 0,-2 3 0 0,1 3 0 15,3 3 1-15,1 4-1 0,6 3-1 0,3 1 1 16,5 1-2-16,3-2 2 0,3-3 0 0,3-7 1 16,3-4 2-16,-1-2-2 0,1-4 0 15,1 0-1-15,-2-7 0 0,0 0 4 0,-1-3 1 0,-3-3 4 16,0 1-1-16,0-6 0 0,1 0 0 16,-5-1-2-16,2-6 2 0,-3 0-5 15,-2-1-3-15,-2-5-1 0,-2-2-5 0,-2-4-1 0,-1 0-2 16,-4-3-6-16,-4 0-9 0,-2 0-14 15,-4-1-15-15,-3 3-23 0,-4 0-31 16,1 1-46-16,-2 6-65 0,1 1-79 0,-1 6-162 16,0 2-241-16,-1 2-438 0</inkml:trace>
  <inkml:trace contextRef="#ctx0" brushRef="#br0" timeOffset="158360.1419">18741 6202 1 0,'-19'-13'405'15,"-8"1"88"-15,-3-6-82 0,7 3-40 0,5 5-46 16,4-1-42-16,4 1-67 0,3 3-38 0,2 1-36 16,2 4-41-16,3 0-37 0,4 2-33 0,2 0-18 15,10-3-8-15,14 2 3 0,14 1 7 0,15-1 4 16,13 2 4-16,8 0 1 0,7 1 1 16,1-1 3-16,3 2-1 0,-4-3 3 15,-1 1 1-15,-4-1 1 0,-1-1 0 16,-1 2-4-16,-8-1-1 0,-5-1-4 15,-7 0-3-15,-10-1 1 0,-8-2 0 0,-8 1 5 0,-11-1 3 16,-5 1 7-16,-9 0 3 0,-7 1-1 0,0 0 1 0,-3 2-8 16,1-3-6-16,-1 3-7 0,0 0-9 15,-2-1-1-15,-1 0-4 0,0-2-2 0,-6 0-2 16,1 0-4-16,-2 2-1 0,-3 1-1 0,-1 1 1 16,-2 1-3-16,0 1-7 0,0 1-9 15,1 4-20-15,1 0-25 0,1 4-32 0,0 2-50 0,2 3-90 16,1 4-171-16,1 4-571 0,0-1-646 15</inkml:trace>
  <inkml:trace contextRef="#ctx0" brushRef="#br0" timeOffset="158951.2942">6508 7869 577 0,'-12'-18'462'0,"-5"-4"22"0,1-1-70 0,7 9-89 0,3 5-65 16,4 6-74-16,1 3-72 0,-1 0-59 0,2 2-44 0,-1 1-16 15,-1 4 0-15,1 5 15 0,0 11 21 16,-4 4 18-16,2 12 12 0,1 4 7 15,1 7-2-15,0 9-8 0,1 5-5 0,-1 8-8 0,-1 6-8 16,-1 5-2-16,2-3-13 0,-1 4-5 16,1-3-2-16,-3-2-11 0,2-3 1 15,2-8-3-15,4-11-6 0,-3-8-3 0,0-7-17 0,-3-5-26 16,-4-3-36-16,-2-7-55 16,3-6-58-16,-5-6-69 0,1-7-116 0,0-11-405 0,-3-1-714 15</inkml:trace>
  <inkml:trace contextRef="#ctx0" brushRef="#br0" timeOffset="159208.2588">6119 8483 539 0,'4'-23'286'15,"1"-10"3"-15,10-7-38 0,10-2-39 0,11 4-19 16,7-1-12-16,6 1-20 0,8 4-14 0,-1 3-18 16,3 4-18-16,1 6-14 0,-3 6-17 15,-2 5-19-15,-4 7-14 0,-6 6-14 0,-3 7-8 16,-8 3 0-16,-4 6-2 0,-6 5-6 15,-2 4 2-15,-4 5-7 0,-2-1 3 0,-6 7 3 16,-4 0-1-16,2 0 3 0,-7 0-3 0,-1-2-5 0,-1-3-2 16,-2-1 0-16,-2-6-5 15,3-1 1-15,1-5-4 0,-1-2-5 0,-1-2-2 0,1-1-11 16,1-8-24-16,0-1-39 0,1-5-44 0,0 0-7 16,0-6-87-16,1-4-168 0,4-4-279 15,-2-7-522-15</inkml:trace>
  <inkml:trace contextRef="#ctx0" brushRef="#br0" timeOffset="159341.8233">6738 7804 1 0,'-18'-18'177'0,"-2"-4"165"0,-7-4-116 0,14 12-88 16,4 4-57-16,6 5-53 0,-2 3-133 16,4 2-31-16,2 5-5 0,4 4 0 0,-1 2-80 15,5 8-27-15</inkml:trace>
  <inkml:trace contextRef="#ctx0" brushRef="#br0" timeOffset="160242.9065">7139 8209 50 0,'-10'-13'709'0,"0"-4"-343"16,-1-5-24-16,6 4-59 0,3 4-44 0,6 2-40 15,-2 1-48-15,1 3-42 0,6 3-43 16,1 2-27-16,8 6-14 0,2 3-3 0,0 7-3 16,3 5 0-16,0 6 0 0,3 4 0 0,-4 2-2 15,-1 5 1-15,-2 3-1 0,-2 2 2 16,-4 2 1-16,-3-1-1 0,-1 0-3 0,-7-3-3 16,-1-3-6-16,-2-4 0 0,-1-4-2 0,-3-7-3 15,1-5 5-15,1-6 1 0,-2-2 6 16,3-5 13-16,-2 1 4 0,0-6 4 15,1 0-2-15,-3-4-11 0,3-2-8 0,-3-4-5 0,2-3-8 16,1-5-2-16,-3-1 1 0,5-3 0 0,1 0 0 16,2-2 0-16,4-1-4 0,0-1 0 0,2 2 0 0,2 0 0 15,2 1 4-15,3 2-3 0,-2 5-1 16,-2 1-1-16,6 5-2 0,-4 1 0 0,5 3-1 16,0 2 2-16,-2 4-3 0,0-1 1 15,-2 5-2-15,-3 3-1 0,3 0 3 0,-2 4 3 16,-2 3-1-16,2 4 4 0,-1 4 0 15,0 0 1-15,1 4 2 0,2-2-1 0,0 0 3 16,1-1-2-16,0-2-1 0,3-1 0 0,-2-3 0 16,6-4 1-16,-5-3 2 0,5-2 0 0,0-4-1 15,0-2 0-15,-1-2 0 0,1-4 1 0,-3-2 2 16,1-2 0-16,-6 0-1 0,3-1 1 16,-4-4 0-16,-1-3 0 0,-2-2 2 0,-2-3 0 0,0 0 0 15,-5 0-1-15,-2 1-1 16,-1-1-1-16,-1-1 3 0,0 1 2 0,-2 0-1 0,-3 4 2 15,5 4-1-15,-2 3 2 0,1 3 6 0,-2 4 6 16,3 1 9-16,1 3-4 0,0 2-10 0,0 0-10 16,0 3-10-16,0 1-1 0,1 7 3 15,3 6 4-15,-4 4 0 0,2 3-2 16,0 3 0-16,0 1 0 0,7 0 3 0,-2 1-2 16,-1 1-1-16,2 1 1 0,4 0-3 0,3-4 1 15,-1-4 2-15,5-9 0 0,2-2 1 0,1-6-1 16,2-5-1-16,0-4 1 0,-2-3 1 0,4-5 2 15,-4 1-1-15,0-5 1 0,-2-3-3 16,-2-3 2-16,-5-3 2 0,-3 0 0 0,-3-3 4 16,-3 3-2-16,1 1-3 0,-5 4-2 0,-5-2 0 15,1 2 1-15,-3 1 1 0,-1 3 1 16,-4 1-3-16,1 4-2 0,-9 1-2 0,3 3-2 0,-1 3 2 16,0 3 0-16,0 2-4 0,8 4-2 0,2 4-4 15,5 0 2-15,2 5 3 0,3 0 3 16,6 2 5-16,2 3-4 15,5 1 0-15,4 2-1 0,7 1 1 0,-2 2 1 0,-1 3 1 0,-3-3 0 16,0 0-3-16,-3-3 1 0,-6-2 0 16,-1-3 1-16,-2-3 2 0,-6 1-1 0,-2-3-2 15,0-3 1-15,-3-2-4 0,-4 0 7 0,-4-2 2 16,-6-1 0-16,0 0-2 0,-9 1-2 0,1-4 1 16,-3 2-4-16,0-3 2 0,-1 0-5 0,6-1-14 15,4 1-26-15,0-2-38 16,7-1-38-16,1-2-49 0,3-4-102 0,7-1-200 0,3-3-383 15,5-6-402-15</inkml:trace>
  <inkml:trace contextRef="#ctx0" brushRef="#br0" timeOffset="161961.9733">8439 8022 159 0,'10'-10'625'0,"7"-6"-139"0,-1 0-67 0,1 3-84 16,-8 7-89-16,1 3-82 0,-6 2-59 0,2 2-32 15,-2 2-12-15,4 6 1 0,2 3 7 16,0 5-3-16,0 5-2 0,1 5-8 0,-1 2-12 0,1 3-4 15,-1-1-14-15,-2 4-5 0,-3-2-5 16,1 2-3-16,-2 4 2 0,3-1-3 0,-5-4 0 16,4 0-7-16,-3-9-3 0,4-7 1 15,-3-4-2-15,3-6 4 0,-4-1-1 0,-1-6 3 16,3-2 5-16,-3-2-4 0,4-4 4 0,0-4-3 16,7-2-4-16,-1 1 3 0,1-4-6 0,-3-1 0 15,0-2-1-15,0-3 0 16,1-1 4-16,-1 1-2 0,1-2 1 0,-1 2-5 0,0 3 3 15,1 2 1-15,-3 3 1 0,-4 1 3 0,2 5-5 16,-4 2-1-16,0 1-1 0,2 2-3 16,-3 1 4-16,1 2-2 0,-2 0-3 0,0 1-6 0,1 0-3 15,-1 2 2-15,1-1 0 0,0 4 10 16,4 0 0-16,-3-1 0 0,0 2 1 0,4 1-2 16,-4-1 3-16,0 0 0 0,3 0 2 0,-1-3 2 15,-2 1-5-15,4 0 3 0,-3-2-2 0,-1-2 2 16,3 2 3-16,-2-3 0 0,-1 2 3 15,3-2-2-15,-1-2 4 0,1 1 2 0,-2-1-1 16,0 0 6-16,4 0-8 0,-5-1 0 0,3 2 0 16,-2-1-4-16,-1-1 6 0,0 1-1 15,2 1-1-15,-3-1-1 0,1 0-1 0,-1-2 0 16,-1 2 0-16,2-1 1 0,0 1-4 0,0 0-2 16,-1 1 0-16,-1-1-6 0,1 1 6 0,0 0 2 15,-1 0-1-15,1 0 4 0,-1 1-6 16,0-1 0-16,0 1-2 0,0-2 2 0,0 2 0 0,0 0-2 15,0 0 2-15,0 0-6 0,0 2 1 16,0-2-3-16,0 1-4 0,0 1 4 0,0 0-4 16,0 3 2-16,2 1 4 0,2 3-2 0,1 0 7 15,0 3 1-15,-1-1 0 0,3 1 0 16,-3-2-3-16,4 2 2 0,-4-3-1 0,3 1 2 16,-2 1-1-16,1-2-1 0,1 0 2 15,2-1-5-15,-3-1 4 0,6-3 3 0,1 2 0 0,1-4 7 16,5 0-5-16,-1-5-1 0,4 0 0 15,0-4-2-15,5-1-1 0,-3-3 0 0,4 0 0 16,-2-4-1-16,-2 1-1 0,-3 1 4 0,-5 0-1 16,-2 0 6-16,-3 0 0 0,-3 0-1 0,-4-1 0 15,1 1-4-15,-2-2 1 0,-3 2-1 16,-1-3 1-16,-1 0-3 0,-3 2-2 0,1-1 0 16,-3 2-2-16,-3 0 6 0,-1 2-3 0,0 1-2 15,-2 4-2-15,-3-1-5 0,1 4 6 16,-3 1 0-16,1 4 1 0,1 1 1 0,-1 1-5 15,1 3 0-15,3 2 0 0,0 3 1 0,3 2 1 16,0 0 0-16,2 3 1 0,0 0-1 0,4 0 1 16,-1 3 0-16,2-1 0 0,1 2 6 15,2-1-4-15,2-2-2 0,1 2 0 0,6-1-4 16,2 1 3-16,6-2-1 0,3-4 0 0,3 1-1 0,7-6-6 16,4 0-2-16,3-6-5 15,4-1 1-15,-2-4-1 0,1-1-2 0,-6-5 5 0,4 0 1 16,-5-1 5-1,-3-2 7-15,-2-1 3 0,-6-2 2 0,-2 0-2 0,-1 0 1 16,-7 0 1-16,-1 0 0 0,-2-2 7 0,-2 2 0 0,-5 0 1 16,-1-1-1-16,-2 2-1 0,-1-2 0 0,-4 1 0 15,1 0 2-15,-1 0-3 0,-1 0-3 0,1 1-2 16,-3 1-1-16,-2 0 1 0,0 5-1 16,-3 2 1-16,1 3-1 0,-1 2-4 15,-4 1 2-15,-1 3-2 0,-1 2 3 0,-2 3 0 16,0 3-3-16,-2 2 2 0,2 1-3 0,0 5 1 15,3 0 0-15,3 0 0 0,0 4 0 0,7-4-3 16,5 3 2-16,1-1-2 0,6 1 2 0,2-2 1 16,10-3-2-16,4-4 0 0,5-7-4 15,6-5-2-15,2-3 0 0,-1-4 1 0,2-2 4 16,-2-3 0-16,-5-2 0 0,-1-2 2 0,-3-3 1 16,-3 3 3-16,-2-1 1 0,0-3 1 0,-5 3 1 15,-3-1-3-15,-4-1 1 0,-2 0 0 0,-1 1 3 16,-2-4-1-16,-4 0-1 0,0 0-1 0,1-1-2 15,-3 1 2-15,0-1 3 16,-1 2 0-16,-1-1 0 0,-2 1-2 0,2 0-2 0,1 3 0 16,0 2-1-16,1 0 3 0,1 1 0 0,-3 2 3 15,6 3-1-15,-1 1-1 0,-1 1 2 0,3 1-1 16,1 2 1-16,-2 0-1 0,1 1-3 16,0 1-1-16,0-1-3 0,-1 1 4 0,2 1 0 15,-2-1 0-15,2 1 3 0,0 0-7 0,0 0 2 16,2 0-2-16,-2 1 0 0,0-1 1 0,0 0 0 15,0 0-2-15,0-1 0 0,2 1 2 16,-2 0 1-16,1 0 1 0,-1 0 3 0,0 0-5 16,0-1 2-16,0 1-1 0,1-2 0 0,-1 1 2 15,1-2 0-15,0-2 2 0,0-1-4 16,-1 0 1-16,1 0 0 0,1-1-1 16,-2 0 3-16,2-2-3 0,-1-1 0 15,-1 1-1-15,1-4-3 0,0 5 6 0,0-2-1 0,0 1 1 0,2 1 3 16,-3 2-4-16,2-2 0 0,0 5 0 15,-2 0 1-15,0 0 3 0,0 0-1 0,-2 1 1 0,2 1-1 16,0 1-2-16,-2 1-1 0,2-1-3 0,0 2 3 16,0 1-5-16,0-1 0 0,0 4 1 15,2 2-1-15,-2 1 7 0,2 2 1 16,-1 1 1-16,0 1 0 0,0 2-1 16,2 0 1-16,1 0 0 0,-1 3 3 0,0-2-3 15,1 0 0-15,-1 0 0 0,1 0-3 0,1 0 3 0,-3 0 5 16,4 0-1-16,-3-2 1 0,1 4-1 15,0-1-4-15,-2 2 0 0,-2-2 1 0,1 1-1 16,-2 2 0-16,1 0 2 0,-3 0-3 0,-3 2 3 0,2-1-1 16,-3-2-1-16,1 1 1 15,1-4-4-15,0-2 0 0,1-2-1 0,1-1 2 0,0-1-1 16,0-2 1-16,2 0-1 0,0-2-2 0,0-2 2 16,0 0 1-16,1-3-3 0,-2 1 4 15,2-2-3-15,0 2-2 0,0-2 1 0,0 1-4 16,0 0 4-16,2 0 1 0,-2 1 1 0,0 2-1 15,1-2 0-15,-1 2-2 0,1-1-1 16,0-1 1-16,-1 1-2 0,0-1 2 0,1 0-3 0,-1 0-2 16,0-1-1-16,0-1 0 0,0 0-1 15,0 0 3-15,0-1-2 0,0-1-3 0,-1 2-5 16,1-2-14-16,0 1-19 0,-1-3-29 0,-3-1-37 16,-2-1-58-16,3-2-116 0,-3 2-314 15,1 0-1033-15</inkml:trace>
  <inkml:trace contextRef="#ctx0" brushRef="#br0" timeOffset="164360.9713">10208 7861 1 0,'-1'-5'0'0,"1"-2"417"15,-1 0 112-15,0 3-91 0,1 1-98 0,0 3-109 16,1 1-111-16,-1 2-77 0,0 1-26 0,0 3 15 16,0 4 38-16,0 5 35 0,1 6 12 0,-1 3 1 15,1 3-16-15,2 2-17 0,0 1-7 16,-1 3-12-16,0 4-6 0,-2 3-4 0,0 4-6 16,0 4-1-16,-2 3-9 0,0 2-9 0,-1 2-5 15,-1-1-6-15,2-2-5 0,-5 0-3 16,5-3 0-16,-3 0-4 0,1-4 0 0,2-4 0 15,-2-4-6-15,0-7 2 0,3-7-1 0,-1-4-2 16,0-8 4-16,0-1-2 0,2-6 1 0,-1-3 11 16,1 0 11-16,0-4 7 0,-2-1 1 15,2-5-12-15,-3-8-14 0,-4-4-10 0,4-5-6 16,-5-5 0-16,2-7 1 0,-1-3-1 16,-1-5-1-16,-3-5-3 0,2-4-7 15,0-2 1-15,2-7 1 0,0-1-2 0,1-6 6 0,3 1 0 16,1 1 2-16,-1 4 5 0,3 5 4 15,3 3-2-15,1 6 0 0,6 5 0 0,1 5-8 0,6 2 1 16,5 6 0-16,4 3-2 0,4 3 3 16,7 6 4-16,3 4-2 0,5 6-1 0,-1 9 4 15,-1 6-6-15,-3 8 1 0,-3 6 1 0,-4 5-1 16,-5 6 5-16,-5 5 2 0,-7 2 0 0,-3 4 7 16,-10 4-2-16,-6 3 0 0,-10 4 2 0,-3 5-3 15,-12-1 1-15,1-6 2 0,-2-7-2 0,-1-10 3 16,4-6 1-16,2-5-4 0,0-4 3 15,3-1-1-15,3-8 1 0,3-4 6 0,6-4 5 16,5-2 3-16,-1-1 0 0,3-5-2 0,2-7-10 16,6-4-3-16,-1-5-6 0,5-6-2 0,9 1 1 15,0 0-3-15,6-3 1 0,3 0 3 16,2 1 2-16,3 1 0 0,1 2 0 16,-4 1 0-16,1 1-2 0,-3 2 2 0,-1 2-2 0,0 2 0 15,0 1 0-15,-2 4-4 0,0 0 3 16,2 4-1-16,-3 1-1 0,3 3 2 0,-2 3-3 15,-1 2-3-15,-2 3 1 0,1 3-1 0,-4 1-2 16,1 6 3-16,0 4 1 0,-1 2-2 0,-3 5 3 16,2 5 4-16,-7 1-2 0,-2 4 5 15,-3 4-1-15,-4 1 0 0,-3 3 1 16,-5 4-4-16,-4 0 1 0,-1 0 0 0,-5-3-2 0,0-6-2 16,-2-4-1-16,3-9-3 0,0-4-1 15,2-6 4-15,2-7 4 0,4-3 7 0,3-3 6 0,1-2-2 16,1-4-5-16,2-4-8 0,4-6-7 0,4-6 1 15,3-1 1-15,5-9 4 0,3 1 0 16,3-2-1-16,3-3 3 0,2 4 1 0,2-6 2 16,1 5 1-16,-1-1 2 0,3 0 0 0,-3 2-1 15,1-1 4-15,0 8 2 0,-1 2 0 16,-7 5 2-16,0 7-1 0,-7 3-4 16,-7 2 0-16,-2 4-4 0,-2 1-6 0,0 4-2 0,0 6-1 15,1 1 3-15,-2 7 3 0,-1 4 4 16,-2 5-1-16,1 4 3 0,-1 3-3 0,1 1 1 15,2 0 0-15,-1 4-1 0,2-3 3 16,2 3-3-16,2 1 0 0,2-5-1 0,1-3-1 0,2-4 2 16,3-11 1-16,1-2 1 0,-3-7 2 15,2 0 0-15,-1-6 1 0,-1-2 1 0,2-4 4 16,-2 0 1-16,-2-3 1 0,3-2 3 0,-5-1-5 16,-2-4 4-16,0-4-1 0,-1-1-1 0,-2-1 2 15,-2-2-7-15,-2-2-1 0,-2-2-2 16,-2 2-2-16,-2-4 1 0,-3 2-2 0,-2 0 0 0,-2 1-2 15,-6-1-3-15,-1 2-2 0,-2 2 0 16,0 1 3-16,-4 5-1 0,1 2 1 0,3 3 1 16,4 4-2-16,5 0 2 0,5 4-19 0,6 1-25 15,8 3-10-15,11 1-4 0,13 2 13 16,17-1 15-16,16-1-8 0,13 3-20 0,9 3-28 16,6 0-21-16,5 1-20 0,-2 3-5 15,-7-3 18-15,-4 0 18 0,-13-1 29 0,-7-1 23 0,-10-1 12 16,-9-1 15-16,-11-2 5 0,-6 0 12 0,-10-2 15 15,-6 0 47-15,-10 1 63 0,-3-2 13 16,-1 1-2-16,-7-2-47 0,1 0-53 0,-4 2-13 16,-12 2 6-16,-3 4 12 0,-12 1 8 0,-4 0 9 15,-7 4 0-15,-4-1-3 0,-2 5-6 16,2 0-12-16,2 3-9 0,3 0-9 0,8 2-9 16,9-2-4-16,11-1-8 0,10 2-5 0,7-1-7 15,8-1 2-15,5-2 6 0,11-3 9 0,8-5 10 16,11-6 2-16,8-3-3 0,7-3-4 15,-3-6-6-15,-1 1 2 0,-2-3-1 16,-5-3 2-16,-2-4 1 0,-7-3-1 0,-1-5 1 0,-3-4 1 16,-2-3 4-16,0-2-2 0,-6-1 4 0,-1-4 0 15,-3 2 1-15,-8 1 1 0,0-3 0 0,-6 4 1 16,-1 3 3-16,-4 0 0 0,-4 7 5 0,-1 3 3 16,-3 1 4-16,-2 3 3 15,-2 3 3-15,1 4 3 0,-2 0 1 0,2 3 1 0,-2-1 2 16,5 4-3-16,2 1-3 0,2 3-11 0,1 3-11 15,3 1-10-15,1 4-10 0,-1 4 2 16,1 7 1-16,0 5 4 0,2 9 1 0,2 3 0 16,6 3 1-16,0 6-2 0,6 1 2 0,-3 5-1 15,-1 5-1-15,-2 1 0 0,-4 6-8 0,-2 0 8 16,-2-1 0-16,1-2 1 0,-1-6 7 16,1-5-10-16,-1-4-1 0,2-5-1 0,-1-4-6 15,-1-5 0-15,2-6-21 0,1-1-35 0,1-1-62 16,1-3-123-16,5-4-234 0,5 0-1199 0</inkml:trace>
  <inkml:trace contextRef="#ctx0" brushRef="#br0" timeOffset="164585.4089">12942 8040 2135 0,'-2'-15'409'16,"-4"-3"-80"-16,2-4-106 0,1 4-57 0,1 5-39 15,2 4-33-15,-1-1-16 0,1 3-23 0,0 3-16 16,-1 1-14-16,1 3-13 0,0-1-12 16,0 2-9-16,0-1-8 0,0 4-4 0,0-1 5 15,0 4 4-15,0 1 1 0,1 1-3 0,-1 4-11 16,1-1-23-16,1 1-34 0,-2 1-48 16,0-1-94-16,-3-1-155 0,0 1-633 0,-6-2-615 15</inkml:trace>
  <inkml:trace contextRef="#ctx0" brushRef="#br0" timeOffset="166479.6902">13978 7949 1 0,'-4'-9'328'0,"-1"-4"98"0,-4-2-116 16,4 1-55-16,-2 4-16 0,0-1-38 0,1 0-28 0,-3 1-29 15,0 0-20-15,-1 3-24 0,-2 0-22 16,-5 2-17-16,0 2-14 0,-6 1-6 0,1 4-2 16,-7 1-2-16,-2 3 0 0,0 5-4 0,-1 2 0 15,-6 4-5-15,3 3-5 0,-3 3-3 0,-1 2-5 16,6 2-2-16,-4 0-4 0,9 2-3 15,3 2-4-15,4-2 0 16,6-1-3-16,4-3-4 0,5-4-2 0,4 2-6 16,6-3 4-16,4 0 6 0,6-3 2 0,5-2 8 0,10-2 6 0,5-6-1 15,10-5 5-15,2-4-1 16,4-3-5-16,1-3 1 0,-2-3-4 0,0-3 0 0,-5 2-1 16,-2-5 2-16,-6-1 2 0,-5 0 6 15,-7-4 3-15,-5-1 0 0,1-2 6 0,-9-2-5 0,0-2-1 16,-4 1 1-16,-5-1-10 0,-2 1 2 15,-2 2 0-15,-5 0-4 0,-2 1 3 0,1 6 0 16,-2 0 0-16,-3 5 0 0,2 2-2 16,1 1-2-16,-2 4-3 0,1-1-1 0,-4 5-4 15,1-1 0-15,-4 6-1 0,3 2-2 0,-3 3 1 16,3 1-1-16,-1 5-1 0,2 3 2 0,0 4-2 16,3 4 1-16,1 4 0 0,0 3 2 0,6 1-4 15,-1 3 5-15,7-3-1 0,2-3-2 0,3 1 6 16,3-2-5-16,2-2 1 0,1-2 1 0,0-6-5 15,6-1 2-15,0-3 2 0,3-5 1 16,-1-2 5-16,2-1 3 0,0-4 1 0,0-2 0 16,2-3 2-16,1-4-4 0,-1-1 0 15,1-2 1-15,2-2-9 0,-3 0 6 0,1-3-1 16,-2 1-1-16,-3-2 5 0,4-1-3 0,-4 0-3 16,-2 1 2-16,-3 1-2 0,2 1-1 0,-3 1 2 15,0 2-3-15,-2 2-1 0,-3 1 1 16,1-1-3-16,-2 4-3 0,4-1 3 0,2 3-6 15,2-1-2-15,5 4 5 0,2 2-5 0,6 0 6 16,7 2 4-16,5 1-3 0,8 2 9 16,5 1-5-16,5-1 0 0,8 1 0 0,-3 1 2 15,7-2-2-15,5 0-1 0,-5-1 1 16,-1-2-12-16,1-1 7 0,-11 0 3 16,-1-3-4-16,-9 0 10 0,-7 0-4 0,-4-3-2 15,-5 1 4-15,-9-2-7 0,-1-1 6 0,-11-1 5 0,-1-2 5 0,-4 1 7 16,-2-2 2-16,-6 0-2 0,-1-2 2 0,-1 1-1 15,-6 0-8-15,2 2-2 16,-10-1-7-16,1-1-7 0,-9 5 1 0,-5-1 0 16,-5 2-1-16,-6 3 4 0,-6 1 2 0,0 2 1 15,-5 3 1-15,5 3-1 0,-2 1 0 0,7 4-4 16,7 3-1-16,3 3-5 0,10-1-1 0,4 2-7 0,12 0-2 16,6-1 5-16,9-1 0 0,9-4 7 15,10-1 4-15,1-5 0 0,9-2 3 0,7-4 1 16,-3-3-2-16,-2-3 0 0,0-2 1 15,-5-1 2-15,-7-4 2 0,-5-3 5 0,0-3-3 16,-4-3-1-16,-1-2 2 0,-1 0-8 0,-6-4 5 16,-1-1-2-16,0-2-1 0,0-3 6 0,-6-2-3 15,2 0 2-15,-4-4 1 0,1-1-2 16,-3 3 1-16,-2-3 1 0,0 0 0 0,-3 0-1 0,-2 1 5 16,3 1 3-16,-6 4 9 0,5 5 16 15,-1 7 4-15,-1 3 6 0,-2 5 3 0,4 4-8 16,1 3-5-16,1 3-11 0,0 3-14 0,-3 1-13 15,4 3-4-15,-2 4-4 0,1 6 5 16,-2 9 5-16,-2 10-2 0,4 7 3 16,2 2-2-16,4 5-5 0,-1-1 5 15,5 2-1-15,-1 3 1 0,0 0 4 0,-3 3 0 0,3-1-1 16,-4-1 0-16,3 0-1 0,0-4-1 0,0-2 2 0,2-3-1 16,1-1-2-16,-1-3-1 15,2-1-4-15,0-2-5 0,-1-6-11 0,6-2-34 0,-3-4-71 16,4-1-159-16,-2-3-616 0,2-7-843 0</inkml:trace>
  <inkml:trace contextRef="#ctx0" brushRef="#br0" timeOffset="168596.7315">17099 7974 1 0,'-1'-7'0'0,"-3"-3"296"16,-2-4 45-16,-1 2-36 0,1 0-35 0,-2 1-29 15,-1 1-35-15,0 1-20 0,2 0-25 0,-3 1-19 16,-2 1-18-16,-2-2-27 0,1 2-15 16,-4 0-15-16,3 0-10 0,-4 3-7 0,-4 0-12 15,-3 3-6-15,-2 2-9 0,-7 4-6 0,1 1 1 16,-2 3 0-16,-1 3-3 0,2 3 0 0,-1 0-4 16,3 2-2-16,2 2 0 0,-1 2-1 15,2 2-4-15,5 0-4 0,3 3-4 16,3 1-4-16,4-1 2 0,5 0-2 0,3-2-2 15,7-3 2-15,5-5-2 0,3-3 6 16,4-3 6-16,5-5 12 0,5-2 6 16,14-3 0-16,5-6-1 0,8-1-7 0,2-6-1 0,2-2-2 15,6-2 0-15,-1-3 0 0,-1-2-5 0,-2-2 1 0,-1-3-3 16,-3-3-2-16,-1-3 2 16,-6 0-2-16,1-5-1 0,-6 4 0 0,-5-4 1 0,-4 1 1 15,-3 0 1-15,-9 3 4 0,-5 1-2 0,-5 3-1 0,-2 2 2 16,-5 4-2-16,-3 3 5 0,-6 1 3 15,2 4 1-15,-4 0-3 0,0 4-3 16,-1 4-4-16,0 3-8 0,-7 4-2 0,-1 7-1 16,-8 9 1-16,-4 4 4 0,-3 7 0 0,2 2 1 15,1 0 1-15,4 5 0 0,1 5 5 0,3 2-4 16,3 1-1-16,4 4 0 0,6 0-3 0,7-4 3 16,8-3 0-16,5-2-1 15,6-6 2-15,9-2 3 0,5-5 5 0,6-5 3 0,7-2 5 0,5-6-3 16,5-4-1-16,0-2-2 0,1-4-4 15,-5-5 2-15,-2-1 1 0,-2-3 1 0,-2-2 0 16,-5-1-3-16,-2-2 3 0,-5 1 0 0,-5-2 5 16,-3-4 4-16,-4 1-1 0,-3 1 3 15,-4-4 1-15,-4 2-6 0,-3-1 2 16,-1 1-1-16,-5 3-1 0,-1 1 0 0,-6 4-2 0,1-1-4 16,-3 3-5-16,-1 0-2 0,-5 2-3 0,-3 4-2 15,-2 1-1-15,-3 4 1 0,0 5 1 16,-5 4 0-16,0 3 2 0,-2 4-2 0,3 3-2 15,2 1 0-15,4 3-3 0,5-1 3 0,3 5 0 16,6 1 1-16,1 2-3 0,6-1-2 16,7-2 0-16,4-4 0 0,2-4 3 0,10-5 3 15,4-5 0-15,4-2 5 0,7-6-1 0,2-3 2 16,2-2 3-16,3-5-3 0,2-1 2 0,-2-1-3 16,3-5-1-16,-5-1 0 0,1-5-1 0,-3-3 3 15,-2-1 0-15,-1-3-1 0,-3-6-1 0,-1-1-2 16,2-4 0-16,-2-2-3 0,-1-3 5 15,1-2-3-15,-5 0-1 0,-2 0 2 0,-5 0-6 16,-6 0 4-16,-3 1 0 0,-2-3 2 0,-6 2 4 16,-2 0-2-16,-1 4 0 0,-5 2-1 15,-2 3 3-15,0 4 0 0,-1 4 3 0,1 6 3 16,-3 4-5-16,1 2 6 0,1 4-1 0,-2 5 0 16,1 1 4-16,2 4-12 0,0 2-7 0,1 2-5 15,-5 4-4-15,-2 6 7 0,-2 6 2 16,-5 3 5-16,2 9 0 0,0 2 0 0,1 3 0 15,0 3 0-15,1 4 4 0,-1 6-4 16,3 0-1-16,1 1 1 0,0-2-5 0,4-5 5 0,2-3 2 16,2-1-3-16,3-3 4 0,2 1-3 15,2-4 0-15,0 1-1 0,2 1 1 0,4-4 2 16,0 0-2-16,2-1 2 0,1-4-4 0,6-2 4 0,1-5 4 16,2-1 1-16,7 0 3 0,0-7-3 15,3-1-4-15,0-2-2 16,6-5 1-16,-4-2 0 0,4-2 4 0,0-2 0 0,-4-3-1 0,-3-1 0 15,1-3 4-15,-10-3 1 0,2 2 2 16,-4-3 2-16,-3-4-2 0,-1-1 0 0,-2-2 0 16,0-1-2-16,-4-2 1 0,-3-1 0 15,0-2-1-15,-3 0 0 0,0 0-2 0,-1 4-2 0,-3 2-1 16,0 4 1-16,1 3-3 16,-1 3 2-16,0 0-2 0,0 4 3 0,0 4 2 0,0 1-2 15,-1 3 0-15,1 0-10 0,0 0-9 0,0 3-3 16,0 2 0-16,-2 7 8 0,1 3 6 15,0 5 3-15,0 2 1 0,-1 4-2 0,1 0 0 16,1 2 1-16,3 0 3 0,-1-1-2 0,1-3-1 16,-1-1 0-16,3 0-3 0,-2-5 2 0,1 0 2 15,0-3-2-15,-1-3-1 0,-1-2-2 16,1-1-9-16,-1-1-14 0,1 0-26 0,-2-3-28 16,2-1-25-16,-2-3-11 0,0-5-35 0,0 0-68 15,2-6-128-15,-2-3-249 0,2-3-461 0,-3-4 358 16</inkml:trace>
  <inkml:trace contextRef="#ctx0" brushRef="#br0" timeOffset="169441.1754">19152 7685 1 0,'0'1'50'0,"0"2"146"0,1 0 18 0,0 3 65 16,1 0 55-16,-2 3 7 0,0 3-33 0,0 2-52 15,0 3-50-15,-2 1-41 0,2 0-40 0,2 3-25 16,0 0-25-16,2 2-19 0,0 1-14 15,3-1-10-15,4-1-7 0,1-2-2 0,4-3 2 16,1-3 1-16,4-1 3 0,3-3-1 0,2-3-6 16,3-3-2-16,-3-2-5 0,1-3-5 15,-1-2 3-15,1-2-7 0,-6-3 2 0,-4 0 0 16,0-5 2-16,0-1 2 0,-4-2-1 16,0-7 2-16,-2 2-3 0,-2-6-3 15,1 0 1-15,-4 1-3 0,1 0 1 0,-3 2 1 0,0 2 0 16,-2 3 1-16,0 4-2 0,-2 4 2 0,0 5 0 0,0 0-2 15,0 4-1-15,0 1-14 0,-2 2-13 16,2 4-6-16,-2 1 2 0,-1 4 9 0,1 6 14 16,1 3 5-16,-1 5-2 0,4 1 1 0,-1 2 0 15,3 2-1-15,1 3 2 0,5 0 0 0,6-2 0 16,0-4-1 0,8-5-1-16,-1-5 0 0,2-7 2 0,1-4 0 0,-1-5-1 0,3-3 2 15,-1-3-2-15,2-1 1 0,-2-5 4 0,-1 0-6 16,-2-3 4-16,-4 0 1 0,0-1-2 15,-7-2 1-15,2-3-1 0,-2-2 0 0,-1 0 4 0,-3-2 0 16,0 1-2-16,1-3 0 0,-4 2-3 0,0 2 1 16,2 3-1-16,-2 4 1 15,2 4-1-15,-1 5 1 0,-4 2 0 0,0 3-1 0,0 2-3 16,-3 0-9-16,0 0-6 0,0 5-1 16,0 2 3-16,0 6 10 0,-2 4 7 0,1 5-1 15,0 3 3-15,-1 3-3 0,2 3 0 0,2-1 0 16,0 1 0-16,2 1 0 0,6 0 3 15,0-6 1-15,8-4-2 0,1-2 1 0,5-8 0 0,-2-2 1 16,2-4 2-16,1-5-3 16,-2-3 1-16,5-5 1 0,-2-2 1 0,3-4-1 0,-3-2 4 15,-2-3 0-15,-2-1-2 0,-4-4 2 0,1 0-4 16,-1-2 0-16,-5-2 3 0,4 0-3 16,-5-2-1-16,3 1 1 0,0 0-2 0,1 0 4 0,-2 6 4 15,-3 5 6-15,-1 2 9 0,-5 4 8 16,-1 1 4-16,-3 6 3 0,-1 0-8 0,1 3-12 15,-2 1-13-15,1 1-11 0,0 4-7 0,-2 3 4 16,-2 5 3-16,-1 6 3 0,-3 4 2 16,4 3-4-16,1 3 1 0,2 3 2 15,3 3-4-15,3 2 3 0,4 1 2 0,0 0-5 16,1-1-10-16,2 0-37 0,2 0-96 0,-1-2-201 16,0-1-806-16,-5-6-557 0</inkml:trace>
  <inkml:trace contextRef="#ctx0" brushRef="#br0" timeOffset="170253.8763">8845 9084 564 0,'-9'-27'557'0,"1"-5"-209"0,1-6-5 16,2 8-54-16,5 4-46 0,3 2-32 0,0 3-27 15,0 4-24-15,-2 4-19 0,-1 6-28 0,1 3-35 16,-1 4-35-16,0 5-26 0,1 2-8 16,1 10-1-16,1 6 12 0,-2 7 8 0,-1 8 7 15,0 5 11-15,-1 7-5 0,-5 6-4 0,1 5-4 16,-4 3-12-16,-2 4 0 0,0 4-5 0,2 0-6 16,4-2-5-1,7-6-5-15,6-12-3 0,8-7-1 0,3-8-2 0,1-6-10 16,4-5-20-16,5-7-21 0,3-4-44 0,3-7-21 0,3-5-25 15,3-9-39-15,3-10-8 0,-3-5-14 0,1-6 7 16,-6-2 36-16,-1-5 36 0,-6 0 45 0,-4-6 34 16,-3 0 31-16,-3 0 27 0,-5 0 23 15,-4 3 30-15,-5 0 35 0,-4 6 41 0,-1 2 23 16,-4 4 16-16,-4 5-5 0,-2 3-24 0,-1 3-23 16,-2 6-34-16,-4 4-26 0,-2 7-16 0,-2 4-17 15,-4 6-3-15,-3 9-1 0,0 3 0 0,5 4-3 16,1 1-6-16,6 6-3 15,6-1-11-15,1 0 3 0,9 0-1 0,7-5 0 16,5-1 3-16,7-6-3 0,4-7 1 0,7 0 0 0,5-7 0 16,3-5 1-16,3-1-2 0,-1-7 0 15,0-1-3-15,-3-3-3 0,-6-5 2 0,-6-1 1 16,-3-3 5-16,-5-1-1 0,-7-1 1 0,-2 1-3 16,-7-3-1-16,-4-3 1 0,-7 0 1 15,-1-3-1-15,-8-1-1 0,-7 1-7 0,1 2-5 16,-6 1-14-16,-5 0-22 0,3 4-38 0,-5 3-54 0,-2 3-67 15,-4 4-99-15,-5 4-218 0,-4 4-626 16,-9 2 98-16</inkml:trace>
  <inkml:trace contextRef="#ctx0" brushRef="#br0" timeOffset="170409.5102">8071 9330 515 0,'-1'-1'453'15,"4"-3"-167"-15,7-2-76 0,17-3-45 0,8-2-11 16,16-1-6-16,9 0-21 0,8-2-32 15,7 0-24-15,8-1-20 0,6 2-15 0,4 1-16 16,3 4-7-16,2 1-8 0,0 4-14 0,-5 2-34 16,-1 3-138-16,-3 3-267 0,-8 3-663 15</inkml:trace>
  <inkml:trace contextRef="#ctx0" brushRef="#br0" timeOffset="171326.4756">10013 9306 419 0,'-15'-2'725'0,"-8"-1"-320"0,1 2-78 16,6 1-67-16,7 1-64 0,4-1-56 0,4 2-51 16,1-2-43-16,1 1-14 0,2 0-3 0,5 0 5 15,4 1 7-15,9 0-2 0,5-2-4 0,6-2-9 16,5 0-4-16,1-3-6 0,-2-1-6 16,2 0-1-16,-6-2-1 0,-1 1 0 0,-2-3 3 15,-1-1-4-15,-4-2 0 0,-3 2-1 0,-7-2 6 16,0 1 5-16,-7-2 3 0,-1 1 1 0,-6-1-5 15,0 1-2-15,-4-1-3 0,-5-1-3 16,-2 4-1-16,-5-2-3 0,-6 6-2 0,-7 4-1 16,-4 1 0-16,-6 5 5 0,-2 2 3 15,-2 8 6-15,0 2-2 0,4 3-2 0,1 4-2 0,5 2-5 16,6 1 0-16,8 3-1 0,7 3-1 16,6 1-2-16,4 3-1 0,10 1 2 0,4-2-3 15,10-1 6-15,6-7-2 0,10-5-2 16,4-8 0-16,0-2-3 0,5-6 4 0,-3-3 4 15,3-5 3-15,-2-3-1 0,-5-2-4 0,0-2-1 0,-2-2-1 16,-4-1 1-16,2-2 2 0,-5 0-1 16,-4-2 1-16,0 0-1 0,-5 3-1 0,-2-1 3 15,2 3-2-15,-3 1 1 0,-2 1-4 0,2 2-4 16,-5 3-1-16,6 3-1 0,-4 2 2 0,-1 1-1 16,4 3 2-16,-4 2-2 0,2 2 1 15,1 2 1-15,0 2 1 0,0 2 4 0,1 0-2 16,2 4-2-16,-2-4 0 0,3 0-6 15,3-3 1-15,1-1 1 0,5-7-1 0,2 0 0 16,3-4-4-16,4-3-1 0,2-4-1 16,2 1 0-16,-1 0 5 0,1-4 1 0,-1 0 4 0,-3-3-3 15,1 1 3-15,-3-1 4 0,-1 2 1 16,-2-3 3-16,1-2-3 0,-4 3-1 0,-3-4 0 16,-3 2 3-16,-2 0 5 0,-3 0 4 0,-5 1 3 15,1 0 4-15,-5 1 0 0,-2 3 0 16,0-1-3-16,0 4 6 0,-1 0 7 0,-2 2 12 15,-5 1 9-15,-2 2-5 0,-4 1-9 0,-2 1-17 16,-9 3-11-16,-8 5-6 0,-10 7-4 0,-10 3 3 16,-11 6-2-16,-3 2 4 0,0 6-1 0,3 2-2 15,5 3 0-15,10 2-5 0,9-1 2 16,13 0 1-16,8-2-1 0,10-7 2 0,9-6-2 16,6-6-1-16,8-7 0 0,2-3 3 0,10-5 0 15,1-5 1-15,5-4 1 0,0-6-2 0,-1-3 0 16,-4-2 2-16,-1-3-1 0,-3-3 3 15,-3-1-2-15,1-3-2 0,-1 2 0 0,1-2-1 0,0 0 2 16,0-3 2-16,-4-1 1 16,-7-4 2-16,-7-4-2 0,-8-3 1 0,-4-1-2 15,-2-1 2-15,-4 3-2 0,-1-2 0 0,-3 7 3 16,-4-4-5-16,0 7 4 0,-2 3 6 0,0 4-1 0,-4 6 7 16,4 5-1-16,0 4 2 15,4 3 1-15,5 4-3 0,1 3 0 0,5 3-7 0,-2 3-5 16,2 0-4-16,-1 7-2 0,-2 3 4 0,0 6 1 15,1 8 5-15,2 7-1 16,0 3-1-16,1 6 2 0,1 3 0 0,1 4 4 0,-3 4 1 16,-1 4 2-16,-3-2 0 0,0 1-2 0,-3-3-3 15,-1 0-3-15,1 0 0 0,2 1-2 0,4-3-1 16,2 0 0-16,7-2-10 0,4-2-8 0,3 0-21 16,3-2-41-16,6 1-72 0,-1-2-246 15,0 5-1054-15</inkml:trace>
  <inkml:trace contextRef="#ctx0" brushRef="#br0" timeOffset="172535.8204">13610 8942 1 0,'-3'-11'0'0,"-1"-1"0"0,1-3 107 16,-3 4 104-16,4 1-48 0,-2 2-4 15,0 0-8-15,2 1-30 0,0 1-16 0,-1 0-26 16,-1 2-21-16,3 2-2 0,-1-1-8 0,0 2-7 15,1-2-8-15,-2 3-7 0,2 0-9 0,0 0-4 16,0 0 0-16,0 3 2 0,-2-2 4 16,0 2-1-16,1-2 2 0,0 1 3 0,-2 1 3 15,0-1-2-15,3-1-2 0,-1 1-1 0,-3-1 0 16,4-1 2-16,0 2-1 0,0-2 3 16,1 0 3-16,0 0 8 0,0 0 9 0,0 0 10 15,0 0 5-15,0 0-2 0,0 0-4 0,-1-2-8 16,-2 2-7-16,2-1-4 0,-2 1-4 0,1-2-2 15,2 0-4-15,-2 1-1 0,0-2 1 16,1 1-1-16,-1 1 0 0,1-1-1 0,0 0-7 16,1-1-1-16,-1 2-2 0,1 0-2 0,0 0 2 15,0 0-2-15,0 1 0 0,0 0-3 0,0 0 0 16,0 0-2-16,0 0 4 0,0 0 0 16,0 0 1-16,0 0-1 0,0-2-2 0,0 2 2 15,0 0 1-15,0 0-2 0,0-1 2 0,0 1-4 16,0-1 0-16,-1 0-2 0,1 1 0 0,-1-1 3 15,1 1-3-15,-2-1 1 0,2 1-4 0,0 0 0 16,-1 0-1-16,1 0-1 0,-4 0 0 0,4 0-1 16,-1 0-2-16,1 0-1 0,0 0-1 15,0 0 1-15,0 0 1 0,0 0 2 0,0 0 0 16,0 0 0-16,0 0 0 0,0 0-1 0,0 1 4 16,0-1-1-16,0 0 0 0,-1 0-1 15,1 0-2-15,0 0 2 0,0 1 0 0,-2-1 1 16,-1 2 0-16,0 1-1 0,0 0-5 0,-3 2-7 15,2 0-10-15,-4 1-34 0,2 2-96 16,-1 3-188-16,-1 1-478 0,4 3-346 0</inkml:trace>
  <inkml:trace contextRef="#ctx0" brushRef="#br0" timeOffset="175582.5463">13537 8766 1 0,'-7'-15'294'0,"-3"-3"119"0,-4-4-100 0,0 6-55 15,4 1-37-15,-1 1-32 16,0 4-18-16,1 1-24 0,-3 2-24 0,-2 5-34 0,-2 2-26 15,0 5-16-15,-7 4-5 0,-2 3 9 0,-4 6 2 16,-6 4 9-16,-1 7 1 0,-3 2-4 16,-1 7-5-16,0 4-8 0,-2 4-8 15,5 6-5-15,1 1-7 0,6 6-3 0,4-2-6 0,6 1-5 16,5-5-3-16,3-3 1 16,8-2 1-16,6-4-3 0,8-4-1 0,5-2-1 15,10-6 4-15,8-5 5 0,8-3 2 0,10-7 2 0,8-6-2 16,8-4-4-16,6-7-2 0,6-7-1 15,1-2-2-15,2-3-2 0,-5-5 1 0,-2-2-5 16,-6-1 0-16,-7-1 1 0,-5-2-3 0,-9-2 3 0,-3 1-2 16,-8 1-1-16,-5-5 0 0,-4 2 2 15,-7-1 4-15,-6 0 4 0,-5-3 2 16,-8 1 0-16,-2-1-3 0,-7 0-2 0,-2 2-2 0,-4-1 3 16,-4 3 1-16,-2 7 0 0,-3 2 2 15,1 3-3-15,-4 4 0 0,-3 3 1 0,2 6-2 16,-2 2 2-16,-1 5-5 0,2 5-1 0,-1 5-2 15,5 6-2-15,4 4 2 0,2 3-1 16,7 3 0-16,2-1-2 0,8 3 2 0,2-2-1 16,7 4 1-16,2 0 3 0,4-4-2 0,9 2 0 15,4-5 0-15,7-5 1 0,3-2 2 0,7-6 2 16,0-4 1-16,-1-4-3 0,-1-7-1 0,-2-1-1 16,-2-4-2-16,-4-1 4 15,-3-5-1-15,-2 0 0 0,-5-1 1 0,-1-3-2 0,-3-1 2 16,-4 0 1-16,1-4 0 0,-6 1 2 0,2-3-1 15,-1-1-1-15,-5 1-1 0,1-2 4 0,-4-1-1 16,0 0 0-16,-8 3 1 0,3 0-5 16,-3 1 1-16,-2 2 0 0,3 1 1 0,-4 3 3 0,4 1 1 15,-2 0 1-15,0 4-1 0,2 2-3 16,-3 4 1-16,5 0-2 0,0 3-3 0,0 1-4 16,0 1-3-16,-1 2-1 0,0 4 0 15,-1 7 6-15,2 3-1 0,-3 1-1 0,4 0 3 16,0 0-3-16,3 2 3 0,-1 1 3 15,1-2-3-15,3 2 1 0,1-2-3 0,-1 0-3 0,3-1 0 16,2 0 3-16,6-2 2 0,-1-4 3 16,3-3 3-16,4-3-6 0,2-4 2 0,2-2-1 15,-1-2-1-15,3-2 2 0,2-1-1 0,-1-1-2 16,0-3 0-16,-1-1-1 0,-5 2 2 0,1-3 4 16,-6 0 1-16,-3-1-1 0,1 0-1 0,-5-1-3 15,-2 2 0-15,0 0 3 0,-1 1-2 16,-5-2 2-16,2-1 1 0,-4 1-4 0,0-1 3 15,0 2-2-15,0-3 2 0,-4 0 1 16,0-3-4-16,0 2 0 0,1-1-1 0,-1-4 0 16,-1 1 1-16,-1-2 2 0,3 2 0 0,-1 0-2 15,1 3 0-15,-3 2-2 0,4 0 1 0,-1 3 1 16,1 0 0-16,-2 2-1 0,2 1-1 0,0-2-2 16,0 3 3-16,-1 1 2 0,1-2 1 15,0 0-1-15,-1 0-1 0,2 1-1 0,-1 0-2 16,1 0 3-16,-1 2 0 0,0 0 0 0,2-1 1 0,-2-1-4 15,1 3 2-15,3-1 0 0,-4 0 1 16,1 2 2-16,-1-3-4 0,0-1 0 0,0 2-1 16,0 0 1-16,-1-1 2 0,-3 2 1 0,1-5 0 15,3 3-1-15,-2 1-1 0,0-2-1 16,-1 2 1-16,2 0 3 0,-1 1-3 16,1 2-1-16,-1 0-1 0,-2-1-4 0,2 2 2 0,-1 2 1 15,-5 2-1-15,-2 4-1 0,-3 1 1 16,-5 4-1-16,-1 1 1 0,2 1 2 15,1 3 0-15,2-1 0 0,6 1 0 0,1 2-3 0,9 1 1 16,7 2 3-16,6 2 0 0,7 1 3 16,4 0 0-16,6 1-2 0,5-2 0 0,3-1 0 15,1-2-2-15,-1 0 3 0,-5-1-1 0,-3-1-1 16,-8 0 1-16,-4 0-2 0,-7-1 0 0,-4 2 3 16,-2 0-4-16,-4-2 2 0,-3 1-1 15,-3-4-1-15,-3-1 3 0,1 1-1 16,-4-5 4-16,-3-1-2 0,-4-3 0 0,4-1-1 0,-4-2-1 15,2-3 4-15,-3-1-3 0,4-3 2 0,-4-1 2 16,5-2-5-16,2-6 7 0,1 0-4 0,7-3-2 16,2-2 0-16,7-1-7 0,6-6-2 0,7-1-1 15,11-2 1-15,10-3 2 0,8-3 3 0,4-1 0 16,7-2-3-16,0-5 1 0,-2-3-2 16,-7-3-2-16,-5 1 8 0,-5-2-5 0,-3 2 6 15,-7 2 5-15,-5-1-2 0,-5 3 1 0,-7 1 1 16,-3 5-2-16,-2 2 2 0,-6 6 1 15,-5 4 0-15,1 3 2 0,-3 6 2 0,-1 1 3 16,0 5 2-16,-2 1 3 0,0 2-6 16,4 4-2-16,-4 1-3 0,3 4-6 0,-5 4-1 15,1 7-2-15,-3 6 1 0,-3 6 0 0,-1 4 4 16,3 7 0-16,1 4 0 0,1 8 3 0,0 6-3 16,2 4 4-16,5 4-6 0,2 3-1 0,2 1 4 15,5 0-5-15,0-4 2 0,9-5 0 16,1-7-1-16,5-6 5 0,7-4-2 0,3-8 1 15,2-2 0-15,4-6-6 0,1-7-2 0,-3-4-2 16,3-8 1-16,-4-2 0 0,2-8 1 0,-1-2 3 16,4-6-3-16,-1-5 3 0,-4-4 0 0,-2-2 0 15,-3-2 4-15,-3-1-2 0,-6-3 0 16,-4-2 2-16,-1-2-2 0,-2-1 2 0,-5-3 2 16,-3-1 1-16,-1-1-2 0,-5-2 2 0,-4-1-2 15,0 3-2-15,-4 2 4 0,-5 4-6 16,2 2 2-16,1 4 1 0,-3 5 0 0,-2 4 6 15,1 3-3-15,-4 4-2 0,0 3-1 16,-3 4-2-16,-4 5-2 0,-4 6-1 0,-1 3 0 16,-1 5-1-16,1 7 4 0,0 3 1 0,2 7-3 0,6-1 3 15,2 5-2-15,4 1-1 0,7 6 1 16,1-1-4-16,8-1 2 0,8-3-1 16,2-7 1-16,6-7 0 0,5-1 2 0,8-8 2 15,3-2-4-15,2-2 6 0,8-6-5 0,0-3-1 16,3-4 5-16,-2-4-5 0,-7-3 3 0,0-2 0 15,-2-2-2-15,-1-2 5 0,-1-3-1 0,-2 1-1 16,1-1 1-16,-1-3-3 0,-4-1 0 0,2-1 0 16,-6 2 3-16,-1 0-2 0,-5 3 2 0,0 5-2 15,-5 3 0-15,-4 2 4 0,0 4-3 0,-4 0-3 16,-1 4-3-16,1 1-16 0,0 2-1 0,-1 1 0 16,2 5 2-16,3 5 14 0,-2 6 5 15,5 2 2-15,-2 0-1 0,-1 2 1 16,2-4-2-16,4-1-1 0,-3 1 2 0,2-4-1 15,1 2 0-15,2-4-1 0,-1-2-3 16,-2-4 5-16,5-3-2 0,-3-1-2 0,0-4 1 0,6-2-3 16,-1-1-1-16,1-3 4 0,1-2-1 15,2-2 1-15,-3-1 4 0,-1-1 2 0,-1-1-1 0,-1-1 1 16,-2-2-1-16,3 1-4 0,-4-1 7 16,4-1-5-16,-4 0 1 0,4 0 0 15,-3 1-3-15,0 3 3 0,-4 0 2 0,0 6 0 0,-3 1-1 16,0 0-1-16,-4 2-3 0,3 2 0 15,-2 1-4-15,2 1-4 0,-1 0 0 0,3 2-6 16,-3 2-1-16,1 2 7 0,3 2 1 0,-1 2 2 16,1 3 7-16,1 2-3 0,-1-2 1 15,-1-1 2-15,2-1 0 0,1-2-3 0,2 0 4 16,-3-1 0-16,2-1-1 0,1 1 4 0,-1-3-4 16,3 0 0-16,0-3 2 0,3-1-4 0,2 1 0 15,-2-4 0-15,2 2-3 0,-2-5 3 16,-1 2 0-16,3-2-1 0,-3-1 3 0,-2-1-1 0,0 0 2 15,-2 1 2-15,2-5-1 0,0 2-1 16,-2 0 2-16,3 1-1 0,-7 0 1 16,-2-1 1-16,-1 4 0 0,0 0-2 0,-1 3-3 15,-4 2 0-15,4 0-5 0,-3 0-1 0,-1 3-2 0,0-1 0 16,0 4 5-16,2 5 0 0,1 0 2 16,-1 4 3-16,4-1 0 0,-3-1 1 15,5-1 4-15,1-1-1 0,2-2 1 0,4-1 5 0,1-4 2 16,0-3 6-16,8-1-1 0,-2-2-5 0,5-3-2 15,-3-1-5-15,3-2 4 0,-3-1 0 16,-1-3 0-16,-2-1 0 0,-3-1-1 16,-4-1-1-16,1 0 2 0,-6-1 2 0,-1-3-1 0,-2 2 1 15,0-1-2-15,-5 1-6 0,0 2-1 0,-4 0-1 16,1 0-7-16,-3 1-3 0,-3 1-11 16,-2 4-25-16,1 0-47 0,-4 6-79 0,1 2-148 0,-2 3-608 15,-2 5-713-15</inkml:trace>
  <inkml:trace contextRef="#ctx0" brushRef="#br0" timeOffset="177316.8396">668 10550 1 0,'-3'0'75'0,"-5"-2"289"0,2 1-38 0,-2-2-14 15,-2 1-31-15,0 0-54 0,1-1-38 0,5 2-40 16,-2 0-45-16,4 0-44 0,0 1-42 16,-1 0-34-16,3 0-22 0,3 0 5 0,-1 1 11 15,0 1 20-15,0 0 26 0,4 1 15 0,-1-1 16 16,4 2 14-16,9 1 13 16,2-2 9-16,4 1-8 0,10-3-8 0,2 0-12 0,19-1-17 15,43-2-2-15,2-3-3 0,-2-2-3 16,-22 5 3-16,9-2-7 0,0 3-7 0,-1 0-5 15,3 1 0-15,-4-1-5 0,-3-1 3 0,0 0-3 16,-1 0-6-16,-3-1 2 0,-2 1-3 0,-3-2 1 16,-2-1-1-16,-1-1-2 0,-11 1 0 0,-3-1-3 15,-9 0 3-15,-4 0-1 0,-5 1 3 16,-6-2 2-16,-5 1-2 0,-4 1-1 0,-6 0 2 16,-2-1 8-16,-7 1 11 0,-2 2 8 0,-3-2 2 0,-1 1-9 15,-1-1-6-15,-3-3-8 16,-1 1-6-16,-6-2-6 0,-3-1-7 0,-2 0-4 0,-4 0-3 15,-2 2 2-15,-3-1 4 0,0 0 2 0,-1-1 1 16,2 0-3-16,-2 1 0 0,0 1 3 16,-2-1-2-16,-3 1 5 0,-1 1-5 0,-5-3-3 15,-1 3 0-15,-4 2-4 0,0-3 7 0,-1 3 1 16,0 2 2-16,-4-3 0 0,2 3-3 0,-2-3 0 16,2 2-2-16,0 2 2 15,2-1 1-15,5 1-2 0,4 1 2 0,2 1-5 0,4-2 6 16,4 1 1-16,-1 1 3 0,6 0 5 0,4 0-6 15,-1 0-1-15,5 1-1 0,6-1-2 0,0 2 2 16,3-2-3-16,2 0-3 0,0 1-7 16,0 1 3-16,1 3 2 0,4 2 3 0,-1 1 10 15,5 1-3-15,3 2 1 0,6 0 3 0,4 1-7 16,7-1 11-16,4-1-1 0,8 0 2 16,5-2-1-16,1 1-3 0,5-1-3 0,5 0 0 15,0 2 0-15,-1 1-2 0,4-1-2 0,-3 1 1 16,-2-1 0-16,3 0 0 0,-5 0 1 0,-2 2 0 15,-6-1 1-15,-1-1-3 0,-3 0 0 0,-1 0-3 16,-4 0-1-16,-1 0 3 16,-11 0-2-16,-1-1 2 0,-6-2-2 0,-4 1 0 0,-5-2 0 15,0 1 1-15,-5 3 0 0,-1-5 0 0,-1 4 0 16,-4 0 1-16,0 0-1 0,-5 3 4 0,-2 1 5 16,-7 2 3-16,-1 1-1 0,-9-2 0 0,-3 4-2 15,-3-1-5-15,-5 1 3 16,-2-1 0-16,-1 0-4 0,-1-2 2 0,-5 2-4 0,0 2 1 15,-6 0 2-15,1 1 0 0,-2 1 1 16,3 0-2-16,-2 3-1 0,-2-1-1 0,3 2 4 16,1 1-3-16,0-1 0 0,5 0-1 0,0-1-3 15,6-2 1-15,8 0 1 0,3-2-2 0,5-1 3 0,5-1-2 16,3-4 0-16,2 0 0 16,5-3-1-16,5-1 3 0,-1-3 0 0,3-2 1 15,1 0-1-15,1-3 0 0,0 1 0 0,0-2-2 16,0-1 2-16,1 0-1 0,-1 0 1 0,0 0 1 15,0-1 1-15,0 1 6 0,0 0-1 0,0 0 4 16,0-2 3-16,0 1-1 0,1 0 1 0,-1 0-3 16,0-1-3-16,-1 1-9 0,0-2-9 15,1-3-13-15,-1 2-29 0,0-3-38 0,-2 1-56 16,1 0-110-16,1 1-340 0,1 0-1063 16</inkml:trace>
  <inkml:trace contextRef="#ctx0" brushRef="#br0" timeOffset="178235.1043">2592 9947 1 0,'-15'2'352'0,"-3"0"-18"0,-7 1-28 0,4 1-22 15,-1 2-38-15,1 0-26 0,2 0-28 0,1 2-11 16,4-5-20-16,-1 2-22 0,7-2-15 0,2 0-18 15,1-2-17-15,3 1-20 0,2-2-24 0,0 0-18 16,2 0-14-16,2-1-1 0,-1 1 6 16,4-2 17-16,4-4 19 0,10-2 9 0,9-7 4 15,11-7-12-15,10-7-11 0,10-7-9 16,6-6-8-16,9-1-1 0,4 0-5 0,2-1-4 16,5-3 0-16,0-1-4 15,1-1-2-15,0 2-2 0,3 2-3 0,-2 2-2 0,1 2 3 0,-3 3-3 16,-4 3-1-16,-4 1 4 0,-8 4-6 15,-8 3 2-15,-5 4 3 0,-7 2-4 0,-9 2 6 0,-5 3-3 16,-6 2-3-16,-6 2 1 0,-6 2-4 16,-2 4 0-16,-8-3 2 0,-1 5-1 0,-3-1 3 15,-2 1 5-15,-2 3-1 0,0 0 3 0,-2-2 1 16,1 2-4-16,-1-4-1 0,-1 1-2 16,1 0-8-16,-1-2-4 0,0 1-6 0,-1-3-16 15,-1 3-10-15,1 1-21 0,-4-1-22 0,2-2-31 16,-1 5-48-16,-4-2-87 0,0 3-146 0,-1 2-250 15,-6 3-426-15,-3 0 419 0</inkml:trace>
  <inkml:trace contextRef="#ctx0" brushRef="#br0" timeOffset="178465.3716">3644 8997 769 0,'-2'-8'571'0,"-1"-5"-240"0,2-1-34 0,5 0-67 16,4 5-58-16,2-2-55 0,4 4-38 15,5 1-23-15,4 1-5 0,5 1-2 0,4 5 3 16,5 6-1-16,5 3-1 0,4 8 0 0,4 3-11 16,3 6-6-16,-1 5-4 0,0 3-9 15,-3 4-4-15,-4 2-3 0,-6 1-4 16,-9 1 0-16,-8-2-4 0,-9 0-7 0,-8 1-2 16,-7 1-1-16,-7-1-3 0,-10-1-8 0,-8 1-26 15,-5-1-50-15,-7-3-83 0,-5 0-161 0,-3-1-440 0,-7 0-790 16</inkml:trace>
  <inkml:trace contextRef="#ctx0" brushRef="#br0" timeOffset="179381.3037">1048 9213 830 0,'-8'-14'500'0,"-3"-7"-159"0,1-4-25 0,3 7-62 15,5 2-42-15,1 7-44 0,0 4-48 0,0 2-53 16,-2 3-45-16,3 4-35 0,3 0-4 15,-1 4 6-15,0 10 18 0,6 3 12 0,-4 10 0 16,3 2 3-16,1 3-3 0,-3 1-2 0,2 1-1 16,-4 4-3-16,3-1 2 0,-4 4-6 15,-1-6-1-15,1-1-1 0,-1-8-1 0,2-9 1 16,-2-6-1-16,-1-8 3 0,-1-5 14 0,1-2 19 16,1-1 27-16,-1 0 5 0,-1-7-15 0,-3-7-22 15,1-10-31-15,-4-6-8 0,4-11-3 16,0-4 7-16,-3-5 1 0,5-2-1 15,-2-3 2-15,-2-5-5 16,1-1 3-16,1-2 2 0,-2 3 0 0,3 3 2 0,0 8-1 16,-2 6 1-16,8 9 2 0,-2 7 4 0,0 7 3 15,-1 7 0-15,3 5-3 0,-1 5-9 0,1 3-2 16,3 0-4-16,2 2-1 0,3 3 10 0,7 6-4 0,3 5 0 16,7 7-1-16,3 5-5 0,6 4 4 0,-3 4 2 15,4 1 2-15,3 6-2 0,-1 4-9 16,-2 4-10-16,2 1-23 0,-5-1-25 0,-2-5-32 15,-1-6-41-15,-3-7-51 0,-4-3-66 0,-5-4-101 16,-9-4-191-16,-2 1-373 0,-8-1 150 0</inkml:trace>
  <inkml:trace contextRef="#ctx0" brushRef="#br0" timeOffset="179770.1653">908 9524 650 0,'-2'-3'381'0,"-3"2"-39"15,3-1-132-15,2-2-89 0,1-2-39 16,6-3 5-16,22-11 18 0,15-7 1 16,6-3-16-16,8 1-16 0,-1 3-17 0,4-1-13 15,5-2-14-15,-3 1-13 0,0 1 1 0,-3-3-2 16,-2 1-2-16,-5-4-4 0,-3 2-5 16,-7 1-2-1,-4-1-3-15,-8 3 1 0,-2 2 2 0,-8 1-1 0,-9 0 2 16,-2 1 0-16,-4 1 12 0,-6-1 11 0,-6 2 7 0,-3 1 10 15,-1-2-8-15,-3 2-5 0,-1-1 0 0,-3 5-2 16,-3-1 13-16,0 3 13 0,1 2 12 0,4 1 12 0,0 3 2 16,3 4 0-16,4 1-12 0,5 1-15 15,1 3-26-15,3 0-24 0,0 0-21 0,0 3-4 16,0 2 6-16,5 7 8 0,-1 7 12 0,8 4 3 16,0 8-1-16,1 2 1 0,5 3-3 0,-1 3 1 15,1 5 1-15,-1 0-3 0,0 5 0 0,1 2-8 16,1-3 0-16,1-5-3 0,-1-5-14 15,1-8-29-15,-1-3-52 0,0-6-69 0,-3-5-76 0,-3-5-61 16,2-5-54 0,-4-6-128-16,-1-4-346 0,2-8 161 0</inkml:trace>
  <inkml:trace contextRef="#ctx0" brushRef="#br0" timeOffset="179984.6986">1873 8651 1352 0,'-16'-16'442'0,"2"-5"-47"0,-5-1-88 15,10 6-60-15,6 6-58 16,2 4-61-16,0 4-50 0,1 2-38 0,1 2-34 0,-1-2-11 16,2 6-4-16,6 5 5 0,4 7 4 0,5 8 7 15,5 9 3-15,3 4 1 0,4 4 2 0,0 5-5 16,3 5-3-16,-3 4-1 0,2 5-6 16,0 1-13-16,-1-2-28 0,5-11-32 0,-1-10-30 15,-2-12-52-15,-2-9-51 0,-1-5-104 0,-2-3-281 16,-1-5-921-16</inkml:trace>
  <inkml:trace contextRef="#ctx0" brushRef="#br0" timeOffset="180268.0455">2635 8445 966 0,'-26'-8'659'0,"-8"-2"-373"0,-9 2-32 15,5 4-45-15,5 6-37 0,2 3-50 16,1 2-36-16,5 4-30 0,3 2-25 0,11 3-18 15,5 2-12-15,8 2-8 0,3 3 2 16,12 4 3-16,5 0 5 0,9 3 7 0,9-1-2 16,7 0-1-16,4-3-1 0,2 0-5 15,-3-3 3-15,-2 0 0 0,-5-3 0 0,-7 0-2 0,-6 1-3 16,-6-2 2-16,-6 0-1 0,-5-1 3 16,-7-3-1-16,-2 2 1 15,-4-2 5-15,-6 0 6 0,-1 0 11 16,-6 0 6-16,-7 2 0 0,-3 1-5 0,-6 1-9 15,-4 1-5-15,-2-2-6 0,-2 3-3 0,-2-3-8 0,-1 1-14 16,1-3-40-16,0-1-60 0,5-4-85 0,-2-4-179 0,10-4-488 16,2-6-539-16</inkml:trace>
  <inkml:trace contextRef="#ctx0" brushRef="#br0" timeOffset="180478.0855">2889 8330 1798 0,'1'-15'411'15,"-1"-5"-72"-15,0-1-96 16,-1 6-59-16,-1 9-34 0,-1 2-31 0,2 2-42 0,-1 3-34 0,2 2-29 16,0 4-16-16,3 7 1 0,0 10 0 15,1 10 5-15,5 6-1 0,5 5 0 16,3 3 3-16,1 2-3 0,1 3-1 16,-2 6-8-16,0 2-23 0,1 1-35 0,-3-3-42 0,1-8-52 15,-4-6-56-15,1-6-53 0,-5-7-109 16,1-6-250-16,-4-4-664 0</inkml:trace>
  <inkml:trace contextRef="#ctx0" brushRef="#br0" timeOffset="181200.4588">2873 8831 407 0,'-3'-11'423'0,"3"-3"-143"15,0-4-55-15,11 2-14 0,2-2-14 16,7 1-19-16,4-5-34 0,3 4-29 0,3-3-31 15,4 2-23-15,0 0-19 0,5 0-14 0,-3 0-6 16,1 1-4-16,1 1 0 0,-5-1 1 16,0 4 3-16,-6 0 12 0,-6 1 9 0,-1 2 15 15,-9 1 19-15,-3 2 16 0,-6 6 14 0,0-1-4 16,-4 3-18-16,2 2-27 0,-1-1-30 16,-1 1-19-16,-3 4-9 0,-1 3-4 0,-6 2 2 15,-1 7 3-15,0 4 2 0,0 0-3 0,3 0 2 16,4-1-4-1,8 0-5-15,5-3-1 0,6 0-3 0,5-4 1 0,7-5 3 0,5-4 1 16,6-8-1-16,3-2-4 0,3-6-6 0,-3-3-8 16,-3-2-4-16,-2-1 1 0,-7-3 10 0,-1 0 9 15,-4-4 7-15,-4-2 5 0,-3-1 2 0,-1-2 2 16,-5-3 5-16,-2-3-3 0,-3-3 1 16,-3-2 0-16,-2 0-1 0,-3 2 4 15,-2 4 0-15,-2-1 5 0,-3 5 5 0,2 4 5 0,-2 2 7 16,1 4 4-16,-3 6 4 0,2 3-1 0,3 5-3 15,3 4-7-15,1 0-14 0,0 4-12 16,3 1-8-16,1 8-1 0,1 5 1 0,3 9 0 16,2 6 3-16,7 8-2 0,1 6 1 0,4 10 1 15,-1 6-1-15,-3 1 0 0,-3 5-3 16,-6 0-1-16,-1-1-2 0,-4 1-10 0,1-7-16 16,2-9-10-16,1-6-5 0,1-9 3 0,1-7 14 15,-1-6 7-15,-2-10 9 0,1-2 5 0,-1-7 3 16,-2-4 12-16,0-1 11 0,1-2 5 0,0-3 1 15,2-6-8-15,1-7-9 0,1-4-5 0,2-3 2 16,-4-2 0-16,1-1 7 0,-1-1 0 16,0-3-2-16,1-3 0 0,-2-4-4 0,2-2-3 15,1-1 3-15,2 0 0 0,2 2-1 0,1 4 3 16,1 6 1-16,1 4 1 0,-2 5 3 16,-1 4 0-16,4 7 2 0,-4 0-1 0,2 5-3 15,-1 3-2-15,0 2-3 0,0 4-1 0,-2 0-1 16,1 8 2-16,1 3-2 0,-2 5 0 0,-2 5 1 15,-1 1-1-15,-4 2 4 0,-2 2-4 16,-3 3-2-16,-3 2 0 0,-2 1-6 0,-4 2-7 16,-1-1-7-16,2-6-15 0,0-6-10 0,1-7-9 15,4-5-12-15,-2-5-10 16,2-2-11-16,4-7-19 0,0-2-100 0,5-4-139 0,5-8-230 16,5-4-324-16,6-8 49 0</inkml:trace>
  <inkml:trace contextRef="#ctx0" brushRef="#br0" timeOffset="181421.8837">4304 8095 1137 0,'-2'-15'568'0,"-1"-4"-125"0,-5-3-129 0,0 7-87 16,-5 5-55-16,-3 4-45 0,0 5-32 0,-5 1-19 15,-1 4-18-15,1 5-14 0,-1 5-13 16,2 6-8-16,6 2-7 0,4 4-4 0,4 1-2 16,7 3-5-16,6 1 2 0,4 4-1 0,6-3 1 15,6 3 2-15,1-5-2 0,5 1-3 16,0-2-1-16,-1-2 0 0,-4-3-3 0,0-4 4 15,-4-2-2-15,-4 1-2 0,2-2 1 16,-6-3-1-16,-1 1 0 0,-2-2 1 0,-7 1-1 16,-2-1 1-16,-6 1 1 0,-7 3-2 0,-3 5-1 15,-11 2-8-15,-4 5-27 0,-10 3-74 0,-9 4-178 16,-4 1-656-16,-7 4-767 0</inkml:trace>
  <inkml:trace contextRef="#ctx0" brushRef="#br0" timeOffset="182385.3514">3106 10198 1 0,'4'-8'0'0,"0"-3"0"16,0-6 124-16,2 1 280 0,3 2-45 15,-5 1-25-15,1 1-27 0,-1 1-19 0,1 0-7 16,-3 2-21-16,-1 0-29 0,-1 3-36 0,-2 3-38 16,-2 1-38-16,0 1-32 0,-2 1-23 0,-2 2-18 15,-4 3-10-15,0 4-5 0,-3 9-4 0,-3 4-2 16,-2 5-3-16,2 4-3 0,1 4-2 0,0 1-2 15,5-1-6-15,2 0-2 16,2 2-3-16,5-4 1 0,3 2-2 16,3 0 0-16,7-3-3 15,1-6-4-15,10-5 3 0,1-7-2 0,4-7 1 16,3-3 3-16,1-9-6 0,2-4-1 16,-1-5-4-16,-1-4-3 0,-1-4 4 0,-5-2-1 0,-1-7 0 0,-5 4-3 0,-2-5-2 15,-8 0-1-15,0-3 6 0,-5 1 1 0,-5-1 1 16,-1 3 4-16,-5 0-4 0,-4 2 7 15,-1 2 1-15,-4 4 0 0,0 3 7 0,0 5-5 0,0 0-3 16,6 1 2-16,-1 4-7 0,6-3-10 0,4 2-18 16,6-2-19-16,9-3-8 0,3-2-3 15,11-6 7-15,5-1 5 0,8-2 7 0,10 2 6 16,0-2 7-16,0 0 9 0,1-1 0 0,-5 0 8 16,0 1 8-16,-5 1 4 0,-7 1 9 0,-6 5 3 15,-9 1 6-15,-8 4 14 0,-3 3 15 16,-7 1 14-16,-2 2 12 0,-5 4 1 0,1 0-13 15,-2 4-9-15,-2 2-15 0,-2 4-12 0,-4 3 1 0,-1 6-3 16,-1 2-1-16,-2 9 3 16,5 4-5-16,1 7 1 0,4 9 1 0,3 5-4 0,3 9 2 15,4 9-4-15,3 3-2 16,2 0-4-16,7 3 1 0,4-1 2 0,0 1-2 16,3 1 1-16,-1 1-6 0,0-2-5 0,-2-9 0 0,0-3-3 15,-5-9-6-15,-4-3-11 0,-3-4-19 16,-3-5-27-16,-2-4-11 0,-2-10-13 0,-2-2-38 15,-4-6-29-15,-4-3-63 0,-2-1-103 0,0-4-208 16,0-2-468-16,-1-5 187 0</inkml:trace>
  <inkml:trace contextRef="#ctx0" brushRef="#br0" timeOffset="183174.2533">3361 9828 663 0,'-1'-9'531'0,"-1"-2"-87"0,1-1-108 0,2 3-77 0,1 4-63 15,2 2-59-15,-2 2-44 0,0-2-31 0,7 3-16 16,1 1-3-16,4 2 3 0,4 5-3 16,4 6-2-16,0 3-5 0,6 5-5 0,-2 6 1 15,-1 1 0-15,0 3-4 0,-2 1 0 0,-2-2-9 16,0 0-6-16,-1 2-4 0,-2-4-1 16,-2-1 2-16,-2-5 0 0,-4-3-2 0,-3-9-3 15,-1-3-1-15,-2-3 2 0,-1-4 3 0,-2-1 12 16,-1-1 10-16,1 0 9 0,-1-4-2 0,0-3-12 15,0-4-7-15,0-10-8 0,-1-1-1 16,-2-6 0-16,0-2-5 0,-2-2-1 0,0-2 0 16,-3-8 2-16,3-4-1 0,-1-3-2 0,0 1 2 15,-1 3-6-15,-1 4 7 0,3 5 2 16,1 4 4-16,3 8 9 0,1 2-3 0,1 5 6 16,2 7-3-16,0 2-3 0,3 3-2 15,1 3-7-15,1 2-5 0,4 2-1 0,4 2-3 0,7 3 4 16,3 6 1-16,4 6 1 0,5 6 0 15,2 4-3-15,-1 5 1 0,1 3-6 0,-2 0 7 0,-1 6 2 16,-2 1 1-16,-3 5 0 0,-6 1-7 16,0 1-6-16,-5-3-14 0,0-4-18 15,-4-4-34-15,-3-5-53 0,-1-4-80 0,-2-6-122 16,2-5-303-16,0-8-1046 0</inkml:trace>
  <inkml:trace contextRef="#ctx0" brushRef="#br0" timeOffset="183380.0172">4519 9613 2349 0,'-2'-11'318'0,"-2"-6"-51"16,-2-1-74-16,3 7-48 0,1 3-37 15,-1 2-30-15,1 3-26 0,1 1-24 0,-1 2-17 16,2 0-28-16,0 2-5 0,3 2-2 0,0 3-1 16,4 8 0-16,3 6-40 0,0 5-90 15,0 5-154-15,-1 7-402 0,-2 3-978 0</inkml:trace>
  <inkml:trace contextRef="#ctx0" brushRef="#br0" timeOffset="183643.7827">3360 11356 2257 0,'-27'1'235'0,"-5"-1"11"0,-3-1-29 15,15-2-40-15,10-1-30 0,8-1-41 0,1 0-35 16,2-4-26-16,3-2-18 0,10-9-8 0,6-6-3 16,12-6-2-16,12-6 2 0,8-4-4 15,10 0-1-15,10-3-1 0,4 4-3 0,5-2-2 16,-1 2 1-16,-2 6-3 0,-1-4 1 16,-2 7-3-1,-4 0-4-15,-5 5 3 0,-6 3-1 16,-7 3-1-16,-7 3-2 0,-7 1-7 0,-7 4-10 0,-4 3-9 15,-9 5-11-15,-2 3-10 0,-7-2-13 0,-4 4-10 16,-5 0-18-16,-2 3-31 0,-1-1-24 0,-6 3-42 0,-2 6-94 0,-3 6-209 0,-7 7-498 16,-4 4-43-16</inkml:trace>
  <inkml:trace contextRef="#ctx0" brushRef="#br0" timeOffset="183965.1233">3468 11697 1618 0,'-16'1'765'0,"0"0"-552"0,-3-1-15 16,11 2-39-16,6-2-33 0,3-1-26 15,0 1-36-15,2-1-17 0,2-1-7 0,4-4 1 16,10-5-1-16,12-5 0 0,10-10-7 0,13-5-11 16,13-4-7-16,7-1-9 0,2-4 0 15,4-2 1-15,0 2-6 0,2-2 5 0,-4 3-5 16,1 2 0-16,-3-2-1 0,0 3-1 0,-5 2-2 15,-7 5-1-15,-5 2 0 0,-9 4 1 16,-9 2 3-16,-8 3 2 0,-7 3-2 0,-6 2 3 16,-7 5-1-16,-7 1 2 0,-3 6 11 0,-3 0 0 15,-3 0 2-15,1-1 1 0,-1 0-9 16,-2 1-5-16,-1-2-2 0,0 2-7 0,-4 1-3 16,1 0-3-16,1 1-9 0,0 4-12 0,0 0-26 0,0 1-57 15,1 2-89-15,1 2-197 0,-1 6-901 0</inkml:trace>
  <inkml:trace contextRef="#ctx0" brushRef="#br0" timeOffset="221036.4717">10868 4875 1 0,'0'-1'0'16,"0"-2"0"-16,-1-2 0 0,0 2 0 0,0-3 0 15,1 1 16-15,-1 0 234 0,-1-2 5 16,1-1-6-16,1 3-4 0,-1 1-8 0,1-1-16 16,0 1-23-16,-2 3-35 0,2 1-49 0,0 0-46 15,0 1-44-15,0 1-46 0,0-1-32 16,0 2 0-16,0 3 15 0,0 5 34 0,-3 4 40 0,-1 5 9 16,-1 3 6-16,0 2-5 0,0 3-12 15,0-1-1-15,1 1-11 0,1-1-5 16,2-2-4-16,1-4-5 15,3-5-2-15,-1 0-1 0,3-4 2 0,0-1 1 0,3 0 5 16,0-3 10-16,2-1 14 0,1-2 16 16,2-1 6-16,-1-3 2 0,3-1-3 0,5-4-9 15,-2-2 0-15,4-2-4 16,-3-3-3-16,3 0-1 0,-4-5-5 0,3-1-3 16,-2-1-8-16,-2-4-5 0,2 0-5 0,-6 1-2 15,3 2-1-15,-5 2-5 0,-2 3 1 0,-1 1-3 0,-2 4 1 16,0 2 2-16,-4 4-4 0,-1 1-3 0,1 2-6 0,-2 0-22 15,0 2-31-15,-2 0-8 0,4 1 3 0,-1 5 16 0,3 0 32 16,-1 5 10-16,2 3 2 0,1 0 7 16,-2 6-3-16,1 3 2 0,0 3 2 0,1 2-5 15,1-2 5-15,0-3 0 0,1-4-2 0,2-5 4 16,1-4-4-16,-3-5 1 0,1-1 3 16,-1-4 6-16,-1-2 8 0,5-4 6 0,0-2 3 15,1-2-1-15,4-5-6 0,-2 0-2 0,2-5-2 16,-2 0 0-16,0-2-3 0,-3 3-1 0,0-4-1 15,-1 1-6-15,-1-2 2 0,0 1 0 0,2 2-3 16,-3 2 0-16,0 0-3 0,2 2-1 16,-2 3 0-16,-3 0 5 0,0 4-5 0,1 1 1 15,-3 1 1-15,0 3-4 0,0 1 3 0,-4 1-5 16,0 2-13-16,1 0-6 0,2 2-4 0,1 0 0 16,3 5 10-16,-1 0 4 0,3 7 3 0,-2 1 3 15,2 3-1-15,-2 2-2 0,-1 0 6 16,0 1 2-16,-3 2 0 0,0-2 8 0,3-1-6 15,-2 1-1-15,-1-2-1 0,2 0-10 16,0 2-15-16,2-3-54 0,0 3-91 0,0-4-127 16,2-3-214-16,4-1-377 0,2-6 85 0</inkml:trace>
  <inkml:trace contextRef="#ctx0" brushRef="#br0" timeOffset="221311.9238">12155 4663 1680 0,'-10'-11'367'0,"-1"-3"-83"0,-1 2-88 0,6 3-28 16,4 5-34-16,2 3-42 0,0 1-47 0,0 1-60 16,0 2-28-16,1 4-1 0,0 2 12 15,1 7 28-15,1 3 17 0,1 9 4 0,0 3-1 16,-1 2-2-16,4 7-3 0,-1 0 2 0,3 0 0 15,-2 1 0-15,1 1 2 0,-1-2-2 16,2-3-4-16,1-1-2 0,-2-6-3 0,2 0-7 0,-2-3-5 16,1 0-13-16,-2-2-34 0,-1-2-56 15,1-1-81-15,-6-4-114 0,0-3-157 0,-1-3-287 16,-1-1-326 0</inkml:trace>
  <inkml:trace contextRef="#ctx0" brushRef="#br0" timeOffset="221821.6362">11837 4988 117 0,'3'0'30'0,"2"0"-71"16,5-1-64-16,5 2 105 0,5 2 36 0,6 0 52 16,4 2 0-16,6 1-6 0,1-1-2 15,5-1 8-15,1-4 28 0,-1 0 5 0,1-1-15 16,-5-3-19-16,-1-2-37 0,0 0-7 0,-1-2 9 15,-4-1 3-15,-3-1 15 0,-2-4 3 16,-1-2 0-16,-2 0 2 0,-2-3-1 16,-3-1 4-16,1-2-3 0,-5-2 1 0,-3-1 3 15,-3-1-3-15,-1-1 9 0,-2 3 3 16,-5 5-3-16,-2 0 6 0,-2 4-7 0,0 3-1 0,-1 3 5 16,-3 2-10-16,4 3-6 0,-1 1-18 0,3 2-39 0,-1 2-45 15,1 3-12-15,0 4-2 0,-1 8 14 16,-2 3 32-16,0 5-1 0,3 4 1 0,2 4 1 15,3 5 0-15,-2 1 2 0,1 5 2 16,-1-1 1-16,2 0-2 0,0-2 1 0,2-6-2 16,2-8-2-16,-1-6 1 0,1-6-3 0,-4-3-1 0,2-4 0 15,-4-4-1-15,0-1 4 0,2 0 6 16,-1-2 16-16,-1-3 14 0,3 0 5 16,1-5-3-16,4-5-11 0,5-1-12 0,0-4-5 15,3-1 0-15,-3-2 0 0,1 0-4 0,-3 2 0 16,5 2-3-16,-6 2-3 0,3 2 0 0,-2 1-4 15,0 2-2-15,-1 1 1 0,-2 3-4 16,3 2 1-16,-3 1-5 0,0 1-3 0,2 4-1 16,-1 1-1-16,1 1 3 0,-2 3 0 0,1 5 5 15,1-2 0-15,0 3 1 0,-2 1 2 0,2 3-2 16,-3 3 2-16,1 1-5 0,0 0-21 0,1 1-89 16,-1-1-177-16,3-1-370 0,0 0-850 0</inkml:trace>
  <inkml:trace contextRef="#ctx0" brushRef="#br0" timeOffset="223285.4581">14048 4747 1255 0,'0'-6'245'15,"-2"-1"10"-15,0 2-67 0,2 2-57 0,0 4-44 16,2 2-58-16,-1-2-70 0,-1 0-17 0,0 6 10 16,0 3 23-16,0 8 48 0,-3 6 27 15,0 5 18-15,-1 8 7 0,-3 6 3 0,-4 7-2 0,0 5-11 16,-1 4-11-16,1 4-7 0,-1-4-7 16,1-2-6-16,4-7-6 0,0-7-4 15,5-11-6-15,-3-3-3 0,3-6-2 0,1-7 0 16,1-2-2-16,-1-3 2 0,-1-4 2 0,1-2 0 15,-1-1 13-15,2-4 22 0,-2 0 25 0,2-2 32 16,0 0 3-16,-1-1-20 0,-1-7-28 16,-2-6-36-16,-1-7-20 0,0-5-5 0,0-5-4 15,-5-6-1-15,4-6 0 0,1-4-1 0,-3-5-3 16,6-6 1-16,0 1-1 0,0-1-2 0,2 1 0 16,0 1-1-16,4 4 0 0,-1 4-2 0,6 3-1 15,1 7 2-15,3 4-3 0,1 4 2 16,3 5 0-16,-1 3-4 0,6 5-2 0,-1 2 1 15,4 4-2-15,-3 5-3 0,-1 3-5 0,0 4-3 16,-2 4-3-16,2 6 1 0,0 5 5 0,-3 8 6 16,1 3 5-16,-6 8 5 0,-3 7 4 15,-1 6 4-15,-7 5 0 0,-5 2 6 0,-5-1 0 16,2-5 0-16,-5-7-1 0,3-4 0 0,-5-6 0 16,3-3 0-16,0-4 3 0,-2-5-2 15,1-2 4-15,1-5 0 0,0-3 2 0,6-2 5 0,-1-4 11 16,4-1 9-16,1-2 13 0,0-1 13 15,0 1-14-15,1-4-17 0,4-3-21 0,-1-5-24 16,6-4-1-16,2-3 0 0,8-6 6 16,1 1 3-16,7-3 0 0,2 0 0 0,3 2 0 0,5-2-1 15,2 3 1-15,-4 3 4 0,-2 3-1 16,-4 3 2-16,-5 6 0 0,1 1-1 0,-7 2-1 16,-2 4-3-16,-1 3-4 0,-3 2-4 0,2 4-1 15,-1 2 0-15,-2 3 2 0,5 4 1 16,-5 1 2-16,-2 3 4 0,1 5 5 0,-3 0 1 15,-5 5 2-15,-3 2 3 0,-2 1-1 0,-6 4 2 16,-4 0-1-16,2-1-2 0,-1-3 0 0,0-6 0 16,1-5-3-16,1-3 6 0,-1-4-1 0,1-2 0 15,2-3 2-15,3-5-1 0,2 0 10 16,1-4 13-16,2 0 13 0,0-1 0 0,0-5-15 0,0-4-20 16,5-5-19-16,-1-5-5 15,4-3 3-15,3-2 7 0,5-3 3 0,0 1-2 16,-2 1 2-16,4 0 1 0,-2 2 2 0,-4 2 7 0,-1 1 1 15,0 1 1-15,-2 3 0 0,4 0 2 0,-8 3-4 16,2 3 2-16,-1 1-3 16,-4 3-4-16,1-1 3 0,1 6-3 0,-4 0-4 0,-1 2-5 15,0 0-22-15,0 1-30 0,0 0-21 16,2 1 3-16,4 1 15 0,-2 4 27 0,5 3 26 16,2 1 1-16,5-1 7 0,3 3 5 0,1-4 2 15,5-1 8-15,7-3 0 0,7-3 5 0,4-3 2 16,7-4-4-16,3-5 5 0,2-2 0 15,-2-4-2-15,0-4 3 0,-3-2-2 0,0-2 0 16,-3-3-1-16,-3-5-1 0,-4 0-1 0,-3-2 3 16,-2-1-2-16,1-2 0 0,-9 0 1 0,-1-3 1 15,-5 1 4-15,-10 1 3 0,-2 1-4 16,-6 2 0-16,-4 3-1 0,-1 7 0 0,-7 3-4 16,-1 5-2-16,-8 3-3 0,3 4 0 0,-10 2 3 15,1 2-2-15,-6 6 0 0,0 4-2 0,-1 3-5 16,1 9-2-16,1 6-4 0,7 7-4 0,-2 10 2 15,3 8-1-15,3 6 3 0,2 10 3 16,4 1-2-16,1 10 3 0,7 3-4 0,-1-1 1 16,4-2-3-16,4-7-3 0,3-8 3 0,-3-5-4 15,5-6 6-15,-6-6-2 0,3-4 0 0,-3-9 5 16,0-9-6-16,0-7 0 0,2-6 4 16,-2-5 5-16,-1-3 16 0,0 0 4 0,0-4-3 15,7-5-9-15,3-5-11 0,6-9-3 0,-2-6 2 16,6-4 8-16,-1-3-5 0,5-1 1 15,-2 0-1-15,2-1-6 0,3-1 3 0,0 2 0 16,-4 6 0-16,3 4 5 0,-6 6-2 0,-3 3-2 16,-3 3 3-16,1 4-3 0,-4-1 3 0,-2 8-1 15,-1 1-5-15,-4 3-12 0,1 2-4 0,1 3-5 16,-1 3-1-16,4 7 9 0,0 4 3 16,-1 5 4-16,1 5 3 0,-2 3 1 0,-5 3 3 15,3 0 0-15,-4-2 1 0,0-2 1 16,5-5-3-16,-4-3 1 0,2-4-1 0,-2-1 2 15,-1-4-4-15,5-4-4 0,-4-2-13 0,2-1-24 16,0-2-20-16,-3-4-4 0,3-4-8 0,-2-4-39 0,3-4-86 16,-2-2-175-16,3-5-234 15,-1-3-229-15,-2-3 275 0</inkml:trace>
  <inkml:trace contextRef="#ctx0" brushRef="#br0" timeOffset="223563.6338">16323 4416 485 0,'4'-5'661'0,"2"-1"-212"0,0 0-120 15,1 3-87-15,-6 3-64 0,0 0-62 16,-2 2-66-16,1 0-46 0,0 5-10 0,0 5 8 15,1 8 25-15,1 5 23 0,0 8 13 16,-1 2 2-16,-2 5-6 0,-1 6-7 0,-2 5-7 16,-3 6-4-16,1 5-8 0,-4 4-7 0,0 4-9 15,-2 0-17-15,2-2-25 0,3-5-43 16,4-7-66-16,0-12-68 0,3-8-70 0,4-8-108 0,-2-7-406 16,-4 0-334-16</inkml:trace>
  <inkml:trace contextRef="#ctx0" brushRef="#br0" timeOffset="223743.1536">16226 4950 1486 0,'-1'-15'447'0,"0"-4"-81"0,3-5-126 16,4 5-71-16,3 7-61 0,3-2-40 0,0-1-34 16,8 4-20-16,0 0-14 0,7 3-7 15,5 3-6-15,2 1-21 0,7 5-94 0,0 2-249 16,6 2-1177-16</inkml:trace>
  <inkml:trace contextRef="#ctx0" brushRef="#br0" timeOffset="224865.3643">17147 4771 751 0,'10'-14'214'0,"3"-2"30"0,6-5-27 0,1 1 4 0,-1 6-5 0,1 1-20 15,-4 1-38-15,-1 3-37 0,-5 2-31 16,-2 4-35-16,-5 0-35 0,-2 5-25 16,3 4-15-16,1-1-4 0,3 6 10 0,1 5 10 0,-3 7 8 15,2 4 7-15,-4 3 2 0,-4 8 1 16,-4-3 4-16,-5 7 0 0,-2 0 3 0,-3 2-2 15,-2-5-5-15,4-6 0 0,1-8-5 0,2-6 0 16,3-6 4-16,2-4 0 0,-1-4 2 16,1-1 4-16,2-3 12 0,1 0 28 0,1-2 29 15,0 0 8-15,0-3-12 0,0-5-31 16,0-3-34-16,1-6-16 0,1-4-3 0,2-2-3 0,2-3 1 16,1-1 1-16,1-3-2 0,3 1 2 0,0-1 1 15,2 0 0-15,4 1-2 16,-2 2 0-16,1 3-2 0,1 2 1 0,-3 1 0 15,0 5 0-15,2 1-1 0,-2 1-3 0,-1 8-1 0,2-2-4 16,-2 2-3-16,-1 2-6 0,3 4-7 16,-2 4-1-16,1 4-1 0,3 5 4 0,0 3 4 15,2 4 5-15,-4 4 1 0,2 5 3 0,-4 4 1 16,0 0 3-16,-3 4 0 0,-3 1 1 0,-3-2-3 16,1-1-6-16,-4-3-6 0,-1-6-6 15,0-6-5-15,-1-5 3 0,-1-4 5 0,1-5 11 16,-1-3 15-16,2-2 17 0,-1-2 22 0,1 0-4 15,0-5-16-15,1-1-25 0,4-4-27 0,-1-4-8 16,4-3-1-16,2-3 6 0,1-2-1 16,7-2-7-16,2-2-3 0,1 1-13 0,4-2-2 0,2 2 6 15,2 4 2-15,-1 1 15 0,0 3 6 16,0 2 3-16,2 0 5 0,0 3 3 16,0 3-1-16,1 2 1 0,0 0 2 0,-1 6 2 0,-1 1 4 15,-4 3 5-15,0 3 2 0,-4-1-1 16,-1 4 0-16,-1 1-1 0,0 1-1 0,-3 2-1 15,-1-2-1-15,-1 4 2 0,-4-3 2 16,2 3 2-16,-4-4 5 0,0-1 2 0,-1 1 3 0,-2-3 2 16,-1-3 1-16,0 1 0 0,-2-4 22 15,-2 0 40-15,0 0 53 0,-1-2 35 0,0-2-19 16,0-1-38-16,1-2-46 0,1-3-36 0,-2 2 5 16,0-3-3-16,-4 1-8 0,3 1-4 15,-2 0-8-15,-1 4-6 0,-2 2-4 0,1-1-3 16,-4 4-2-16,-4 0 3 0,-2 3 3 15,-5 1 6-15,-3 2 7 0,0 3 0 16,1 1 1-16,1 2-2 0,0 1-4 0,6 3-5 16,1 0-4-16,5 1-7 0,3 1-4 0,3 1 1 0,4 0-2 15,4-3 4-15,3 0 9 0,5-4 4 0,3 1 8 16,2-4 7-16,2-1 1 0,0-4 12 16,0-3 5-16,-1-4 1 0,0 0 6 0,0-4 2 15,-4 0 2-15,2-2 6 0,-3-3 4 0,-1 0 2 16,-2-2 0-16,2 2-3 0,-1-4-11 0,-3-2-4 15,1 0-5-15,0 0-2 0,-3-1 1 0,-1 0-2 16,-2 5-1-16,1 1-3 0,-3 0 0 16,1 4-3-16,-1 2-4 0,1 1-1 0,0 3-4 0,-2 2-1 15,0 1-8-15,1 0-17 0,-1 0-21 16,2 2-6-16,1 2 0 0,4 3 12 0,5 6 19 16,2 4 7-16,4 5 3 0,1 0 1 15,1 3 0-15,2 1-5 0,0 2-12 0,-1 0-35 16,-3 5-105-16,1-1-175 0,-5 1-316 0,3-4-904 15</inkml:trace>
  <inkml:trace contextRef="#ctx0" brushRef="#br0" timeOffset="225117.9993">18757 4712 977 0,'0'-9'445'0,"1"-3"-112"16,2-1-93-16,2 2-60 0,2 5-37 0,0 2-43 15,-1 0-40-15,2 3-32 0,6 1-18 16,4 1-5-16,9 4 0 0,3 1 1 0,2 8-3 16,1 1-1-16,0 3-2 0,0 3 0 0,-2 3 2 15,1 0 2-15,-3-1-1 0,-2 1-3 16,1 2 0-16,-4-1-4 0,-2 2-7 0,-2-1-8 16,-3-4-28-16,-1-2-34 0,0-4-37 0,-3-2-42 15,-3-3-33-15,-2-4-41 0,-1-1-38 16,-1-4-10-16,-2-1 1 0,2-3-28 15,-1-5-72-15,-1-3 228 0,-1-4 153 0</inkml:trace>
  <inkml:trace contextRef="#ctx0" brushRef="#br0" timeOffset="225324.745">19253 4639 1 0,'-9'-14'206'16,"-1"-6"332"-16,-2-3-96 0,0 7-84 0,5 6-50 16,1-1-50-16,1 4-41 0,3 3-29 15,1 2-37-15,1 1-55 0,0 2-42 0,1 1-39 16,-1-1-34-16,-1 0-3 0,0 5 0 0,-4 4 9 15,-1 2 21-15,-4 8 10 0,0 3 4 16,-4 6-1-16,-2 4-3 0,-3 5-3 0,-3 5 4 16,-4 4-1-16,-4 3 3 0,-6 5-1 15,-3 3-5-15,-3 0-2 0,-1 0-6 0,6-7-5 16,5-8-4-16,9-9-5 0,8-9-6 0,4-5-21 16,2-3-65-16,1-2-151 0,0-1-303 15,6-4-1022-15</inkml:trace>
  <inkml:trace contextRef="#ctx0" brushRef="#br0" timeOffset="226329.0892">7034 5925 1 0,'-4'-8'0'16,"0"-1"271"-16,-3-5 38 0,4 4-34 0,-4 1-22 15,2 1-31-15,-3 1-36 0,0-1-30 16,-1 2-20-16,2 1-17 0,-4 2-17 0,-1 1-22 15,-3 2-21-15,-3 5-9 0,-3 3-11 16,-3 5 6-16,-6 3 1 0,-6 5 0 0,-5 4 5 16,-4 6-12-16,-3 2-8 0,-2 3-6 0,1 3-10 15,7-3-5-15,4 0-5 0,6-5-6 0,10 0-6 16,4-1-5-16,12-3-8 0,4-1-8 16,7-4 0-16,8-6 6 0,7-3 13 0,11-5 20 15,9-6 8-15,8-5 7 0,12-8-2 0,2-3-6 16,2-3-3-16,-1-1-5 15,-8-2-3-15,-10 0-2 0,-5 2 0 0,-4-3-1 16,-10 1 2-16,-1 1 4 0,-10-2-3 16,2 2 8-16,-7 1 2 0,-6-3 0 0,1-1 5 0,-6 2-3 0,-3 2 0 15,1 4-2-15,-6 4-4 0,0 1-4 0,-4 0-3 16,2 2-4-16,-2 2-2 0,-3 1 0 0,4 3 0 16,1 0 0-16,0 1 6 15,1 0-5-15,3 1 1 0,2-1-1 0,2 1-9 0,2-1-5 16,1 2-9-16,0-1-4 0,1 0 0 0,0 2 5 15,1 0 6-15,1 3 3 0,-1-1 5 0,1 1 3 16,2 0 2-16,-2 0 1 0,1 0-1 16,1-1 2-16,-3-1 0 0,1 2 0 0,-1-1 2 15,0 0 0-15,-1 0-2 0,-1 0 1 0,0 1-2 16,0 0-1-16,0-1-5 0,0 0-15 16,-1-3-40-16,-1 1-66 0,-3 2-93 0,1-2-157 15,-3 3-401-15,2-1-243 0</inkml:trace>
  <inkml:trace contextRef="#ctx0" brushRef="#br0" timeOffset="231506.944">6800 5911 1 0,'-5'-3'0'0,"2"-5"250"0,-6 1 99 15,7 0-40-15,-3-1-22 0,2 3-35 0,2 2-43 16,-1-1-35-16,0 1-43 0,2 2-32 0,2 1-37 16,-1 0-35-16,0 1-28 0,0 1-24 0,-1-1-4 15,1 1 5-15,-1 1 7 0,1 5 15 16,0 5 8-16,3 3 2 0,-3 3 8 0,1 3 4 15,-1 4 7-15,0 3 4 0,0 1 1 0,3-1 0 16,0-3 0-16,2-3-1 0,-1-2-1 16,6-5 2-16,2-2 0 0,1-3 2 15,2-2 2-15,0-3-2 0,4 0-5 0,2-4-1 0,-2-2-4 16,4-1-1-16,1-4-3 0,-4 0-1 16,0 0-4-16,0-3-2 0,-3-1-2 0,1-2-1 15,-7 1 3-15,0-3 0 0,-1-1 1 0,-1-2 3 16,-1-2-4-16,0-3 0 0,-1-2-1 0,-1-1-3 15,-1-1-1-15,1 2-2 0,-3 2-1 0,2 3-1 16,-3 6 0-16,5-1-2 0,-6 5-1 0,1 4-1 16,1-1-3-16,-2 2-8 0,-1 3-11 15,0 0-9-15,4 3-4 0,-1 1 5 0,5 1 9 16,0 3 9-16,3 4 7 0,1 1 2 0,3 2 1 16,-1 2 1-16,1-3-1 0,-2 5 1 0,2-1 1 15,-3-1-1-15,2-2 1 0,-1-3 0 16,-2-3 0-16,4-2 2 0,-6-2-2 15,0-3 1-15,1-1 0 0,1-1-1 0,-1-1 0 16,5-5 0-16,-2 0 0 0,4-5-3 0,-3-1 1 16,4-2-1-16,-1-3-3 0,-2 2-4 0,0-2-10 15,0 1-10-15,1 2-5 0,2 3-5 0,2-2 2 16,0 5 0-16,2 1 1 0,-5 1-2 0,3 4 1 16,1 2 2-16,1 2 4 0,-1 4 5 15,2 0 4-15,3 2 8 0,3 3 2 0,1-1 4 0,2 2-4 16,3-2-26-16,-3 0-26 0,0-2-17 0,-3-2-7 15,-1-2 18-15,0-2 25 0,-4-3 17 16,1-2 16-16,2 0 7 0,-5-2 6 16,-2-1 6-16,-3-3 11 0,-3 1 9 0,-1-2 14 15,-4 1 20-15,-6-2 12 0,3 0 12 0,-5-1 2 16,-1-1-3-16,-2 3-6 0,-1-1 0 0,-3-1-6 16,-1 2-3-16,-2 0-5 0,-1 1-7 15,0 2-3-15,-4 1-8 0,-3 1-9 0,-1 3-9 16,-9 3-4-16,2 2-5 0,-5 4-3 0,0 3-4 15,0 2-3-15,5 1-3 0,-1-1-4 16,6 4-4-16,4-4-6 0,5 5-5 0,3 1-5 16,4-3-3-16,5 5 0 0,6-4 1 0,1 0 5 15,6-4 4-15,3-4 8 0,2-2 4 0,2-5 4 16,-1-1 1-16,0-5 1 0,3 1 3 0,-8-3 4 16,4-4 3-16,-3 0 4 0,-4-3 0 0,2-1 2 15,-5-2 1-15,0-5-2 0,-5-1 0 16,3-1-1-16,-1-3-1 0,-4 1 1 0,-1-3-1 0,-2 2 0 15,0-4 1-15,0 6 3 0,-2 2 4 16,1 1-1-16,-1 5 3 0,-3 2 5 0,3 1 5 16,1 4 8-16,-1 2 2 0,-1 3-1 15,2 1-10-15,1 3-15 0,0 1-18 0,0 1-25 16,0 1-14-16,1 5 1 0,3 2 7 0,-2 7 20 16,6 6 10-16,-4 6-1 0,4 2 1 15,0 4-2-15,-3 2-1 0,4 1 4 0,-2 1-5 16,-3 4 3-16,1 2 0 0,-2 1-4 0,-2 0-1 15,0-5-11-15,5-2-42 0,-3-3-81 16,-1-1-157-16,4-3-401 0,-1-1-937 0</inkml:trace>
  <inkml:trace contextRef="#ctx0" brushRef="#br0" timeOffset="232540.2215">8938 5849 1 0,'-1'-10'117'0,"1"-6"169"0,0-4-25 0,4 3 1 15,3 2 15-15,0 0 3 0,0 2-26 0,4-1-56 16,3 2-45-16,-1-1-44 0,6 4-39 0,-2 0-26 16,2 5-22-16,0 4-12 0,2 4-5 0,0 7-8 15,-4 0-1-15,2 4-2 0,0 4-2 16,1 1 1-16,-1 3 4 0,-1 2 5 0,-3 4 1 15,2 0 3-15,-4-1-1 0,-4 3 1 0,-1-2 5 16,-5 0 0-16,1-4-1 0,-2-4 0 16,-1-6-7-16,-2-3 4 0,-1-4 1 15,-2-3 2-15,2 2 9 0,-5-3 1 0,3-1 5 16,-3 0 2-16,-2-2 0 0,2-1 0 0,-2-1 1 16,0-1 6-16,1-1 0 0,-1-1 5 0,6 0-7 15,2-3-17-15,3-1-23 0,4-2-23 16,7-4-8-16,7-5 3 0,10 0 13 0,5-3 13 0,5 1 5 15,2 0 3-15,5 0 4 0,-3 0 1 16,3 0 2-16,-6 2 2 0,-4-2 2 0,-1 0 0 16,-6 5-1-16,0-1 1 0,-7 6-2 0,-2-2 7 15,-2 3 5-15,-9 2 8 0,-2 1 12 0,-5 4 5 16,-1 0 3-16,-2 2-6 0,0 1-9 0,-2 0-15 16,1 1-14-16,1-1-12 0,-1 3-12 0,-1-2 3 15,-4 4 4-15,-1 2 6 0,-8 4 12 0,-1 2-1 16,-4 3-1-16,3 1-1 0,0 1-6 15,7 0 3-15,3 0-2 0,7 1-2 16,6 2 1-16,8-1 1 0,10 0 4 0,10 0 2 16,13-3 8-16,10-6-3 0,8-4 0 0,6-5 1 15,-1-3-3-15,-1-3 1 0,-3-5-4 0,-10 2 0 16,-6-3 1-16,-10-2-2 0,-6-1 2 16,-9 3 3-16,-1-5 1 0,-8 4 8 0,2-1 6 15,-8 0 6-15,0-4 5 0,-7 2 3 0,1-1 2 16,-4-1-3-16,-3 2-1 0,-1 0-9 0,-4 3-6 15,-1 0-5-15,-2 1-10 0,-8 3 3 0,0 0-3 16,-7 4 1-16,-11 2 1 0,-5 2-1 16,-8 5 3-16,1 2-1 0,3 1 1 0,5 2-7 15,9-1-5-15,11 0-8 0,8 4-12 0,10 3 4 16,4 4 0-16,7 2 6 0,5 1 12 0,8-1-3 16,7-3 4-16,5-4 1 0,7-5 0 0,4-6 3 15,0-5-1-15,-3-4 2 0,-7-3-2 0,-3-1 1 16,-4-3 0-16,-5-1 2 0,0-3 4 0,-1 1 0 15,-2-5 2-15,-4-1 3 0,-3-1 0 16,-2-3 3-16,-6 0 0 0,-1-1 0 0,-3-2-1 16,-2-2-4-16,0 2-3 0,-5-3-2 15,1 2-1-15,-2-1-1 0,-2 2 3 16,-1 3 4-16,2 2 0 0,0 5 12 0,2 3 4 16,3 4 5-16,2 4 3 0,1 3-13 0,0 1-9 0,1 2-18 15,0 2-23-15,1 0-5 0,0 5-1 16,0 5 12-16,1 3 14 0,6 9 7 0,-3 3 3 15,4 7-1-15,-1-2 7 0,2 4-6 16,-2 0 0-16,-2 2-1 0,1 6-4 0,-4-4 1 16,2 4-13-16,-2-3-41 0,3-2-59 0,0-7-93 15,1-5-154-15,3-4-319 0,0-4-906 0</inkml:trace>
  <inkml:trace contextRef="#ctx0" brushRef="#br0" timeOffset="232722.3794">10809 5643 2002 0,'-3'-11'365'0,"0"-4"-71"0,-3-2-96 15,4 3-50-15,-1 5-42 0,-1-2-31 0,2 5-29 0,0 3-22 16,1 0-21-16,1 2-28 0,0 2-33 16,1 0-17-16,3 5-16 0,0 4-108 0,4 4-287 15,5 3-1122-15</inkml:trace>
  <inkml:trace contextRef="#ctx0" brushRef="#br0" timeOffset="233348.7615">11516 5568 1011 0,'-6'-10'432'16,"1"-5"-39"-16,-1 0-152 0,2 7-68 0,3 4-38 0,1 4-36 16,0 1-37-16,0 0-38 0,1 1-31 0,-2 1-5 15,0 3-1-15,-2 3 11 0,0 3 10 0,0 5 5 16,0 1 1-16,1 0 0 0,2 2 0 0,-2-2-2 15,2 2-1-15,2-1-2 0,0-1 1 16,3-3 1-16,0-1-3 0,1-2 2 0,3 1 0 16,-1-4-1-16,2 1 6 0,2-2 1 0,2-3 3 15,1-1 7-15,1-6 2 0,2-3 5 16,2-3 1-16,0-3-4 0,0-2-3 16,-2-2-2-16,0-1-2 0,-1-2 0 0,0-1-3 0,-3-1-3 15,-1 1-4-15,1 3-2 0,-5 0-4 16,1 6 3-16,-4-1-1 0,0 4-2 0,-2 3 3 0,-1 0-10 15,-2 2-11-15,4 4-12 0,-4 1-11 16,3 1 3-16,1 4 10 0,3 3 10 0,3 2 7 16,1 3 3-16,-2 4 1 0,0 1 0 0,-2 1 1 15,1 1 0-15,1-2 0 0,0 2 0 16,-1-4-1-16,0-2 2 0,0-4 0 0,-1-4 1 16,-2-4 3-16,-2-3 3 0,1-2 7 15,1-1 7-15,3-4 3 0,2-3-3 0,5-2-2 16,-1-4-3-16,4-1-2 0,-2-2 3 0,-1-3-2 0,0-1-2 15,-3 0-3-15,2 0-4 0,-1 3-2 16,-4 0 1-16,2 3-1 0,-3 4-2 16,-3 2 1-16,-1 1-3 0,0 4 0 0,-2 1-3 0,-3 3-8 15,2 0-11-15,-1 3-5 0,2 0-2 16,2 3 5-16,1 4 11 0,3 6 3 0,1 0 3 16,-2 4 1-16,2 1-7 0,0-1-8 0,-2-2-18 15,2-4-48-15,-3 1-83 0,1-2-138 0,-1-2-285 16,1-2-958-16</inkml:trace>
  <inkml:trace contextRef="#ctx0" brushRef="#br0" timeOffset="233526.4946">11855 5229 1553 0,'-10'-14'244'0,"0"1"-88"0,1-5-64 16,7 8-45-16,0 6-39 0,2 1-104 0,2 3-98 15,-1 3-6-15,4 5-86 0,4 9-407 0,4 2 63 16</inkml:trace>
  <inkml:trace contextRef="#ctx0" brushRef="#br0" timeOffset="234557.544">13439 5391 1202 0,'-9'-7'353'0,"-5"-2"-81"0,-1-1-51 0,5 3-48 15,1 3-39-15,-3 3-40 0,1 1-27 0,-1 1-18 16,-4 3-10-16,0 3-4 0,-2 2-4 0,-4 6-3 16,-4 5-4-16,2 0-3 0,-2 8-4 15,3 3-4-15,-2 2-5 0,3 4-3 0,1 4-3 16,7-2-2-16,4 2-2 0,2-2-1 16,8-1-5-16,8-3-2 0,4-4-1 15,7-5-2-15,4-4 6 0,7-4 7 0,7-6 1 16,3-2 6-16,3-6-5 0,6-5-5 15,-4-7-2-15,0-1-3 0,-4-1 1 0,-2-5 2 0,-4 0 2 16,-5-1 1-16,-1-3 3 0,-8-2 5 0,-2 0 7 16,-7-1 11-16,-3 0 2 0,-6 1 3 0,0 1 4 15,-5 1 1-15,0 4 1 0,0 4-2 0,-6 1-9 16,2 2-11-16,-3 2-1 0,-5-1-4 16,2 4 2-16,-3 1 5 0,-2 4-6 0,-3 1-2 15,2 4-5-15,1 2-9 0,2 3 3 0,0 2-3 16,5 0 0-16,4 3 1 0,-1 1-3 15,6-1 1-15,2 2 3 0,6-2 0 0,-1 2 0 16,6-1-1-16,3-1-1 0,3-2-3 0,5-3 2 16,3-2 1-16,-2-3-1 0,1-6 5 0,-1-1-7 15,2-5-2-15,-2 1 0 0,-2-3-5 0,-3-2 4 16,2-2 3-16,-6-1 3 0,1-4 9 0,-5-2 3 16,0-1 4-16,-3 1 5 0,-5-2 7 0,1 3 2 15,-4 4 5-15,0 1 0 0,-4 4-8 16,3 1 2-16,-1 4-7 0,2 2-9 0,-1 1-11 15,0 0-28-15,1 2-10 0,-3 1 0 16,-1 5 10-16,1 3 20 0,-4 4 8 0,5 0 3 16,0 2-3-16,2 1 2 0,2 2-5 0,1-2-3 15,5-1 0-15,2 1-8 0,2-2-3 16,7-3-3-16,1-2-26 0,1-4-21 0,6-4-24 16,1-3-15-16,4-3 6 0,0-5 11 0,-2-2 19 15,-2-1 23-15,-2-3 27 0,-4-3 21 0,-3 1 19 16,-1-3 12-16,-6-1 10 0,0 0 12 0,-3 0 2 15,-1 2 5-15,-3-1 1 0,-1 3 5 16,-3 4 10-16,-1 3 4 0,0 3 3 0,-1 3-11 0,1 2-22 16,0 2-30-16,1-1-38 0,-1 3-26 15,-1 0 0-15,0 1 10 0,-2 6 21 0,0 0 16 16,2 3 2-16,1 1-1 16,1 1-6-16,5 1-2 0,2-4-1 0,4 2 1 0,1-5 0 15,7-3 4-15,4 0-1 0,4-7-1 0,2-4 5 16,1-2-4-16,2-2 0 0,1-5 0 0,-3-3 0 15,-1-3 7-15,-1-3 4 0,-1-5 3 0,2-2 8 16,0-3-3-16,2-4 5 0,-3-1 9 16,1-1 4-16,-2-1 12 0,-7 3 12 0,-1 0 9 15,-9 6 11-15,0 3 9 0,-5 5 2 0,-4 6-4 16,0 5-3-16,-2 1-8 0,0 6-13 0,-1 3-16 16,0 1-21-16,1 2-20 0,-1 1-17 15,0 3-4-15,-4 7 1 0,2 6 9 0,-7 8 9 16,-1 9 3-16,-5 7 3 15,4 4-3-15,0 4 0 0,-6 7-1 0,6 1-7 0,0-1 4 16,4-7-2-16,6-4-3 0,3-3 0 0,3-9-20 16,3-2-25-16,2-3-30 0,-1-5-39 0,-1-5-42 15,3-4-46-15,-1-2-54 0,-1-6-80 0,-1-5-91 16,-3-2-220-16,-3-3-386 0</inkml:trace>
  <inkml:trace contextRef="#ctx0" brushRef="#br0" timeOffset="234833.0948">14665 5629 507 0,'-8'-12'654'16,"-6"-5"-190"-16,0-5-97 0,4 3-74 0,2 6-71 16,5 1-60-16,0 3-43 0,5 2-37 15,0 1-34-15,8-1-23 0,6-1-17 0,10 2-5 16,13-1 1-16,11 2 5 0,8 0 1 0,7 4 5 16,5 0 4-16,8 1-5 0,-2-1 1 0,5 0 1 15,-4 1-8-15,-4-3 6 16,-8 0 3-16,0-2 0 0,-10-2 7 0,-5 2 1 15,-8-3 3-15,-6 3 10 0,-11-3 9 0,-6 2 11 0,-6 1 9 16,-5 0 5-16,-2-2 1 0,-5 3-12 16,-1 1-15-16,-1-1-14 0,-4 1-14 0,1-2-7 0,-4-1-8 15,-4 2-3-15,-3 2-6 0,-1-2 1 16,-2 3-1-16,-2 1-4 0,8 1-10 16,-1 3-17-16,-1 1-37 0,3 3-62 0,0 5-116 0,0 4-326 15,-3 0-1128-15</inkml:trace>
  <inkml:trace contextRef="#ctx0" brushRef="#br0" timeOffset="247147.7569">809 12922 504 0,'-6'-1'362'0,"-2"-1"25"0,0 1-6 0,-2 0-49 16,0 0-57-16,0 0-55 0,5 1-45 0,-1 0-35 15,5 0-29-15,0 0-34 0,1 1-30 0,0-1-28 16,0 0-24-16,1 1-5 0,1-1 8 0,7 0 25 15,3 0 29-15,9 0 17 0,45-3-10 0,19-6-11 16,18 0-10-16,2 0-12 0,-2-1 8 16,1 2-5-16,-4-3-9 15,-4 3-1-15,-1 0-2 0,-3-1-2 0,-7 1-1 0,-1 0-3 0,-4 2-3 16,-3 0-2-16,-6 3-1 0,-9-1 0 0,-8 0-1 16,-8 3 1-16,-12-4-3 0,-7 4 1 15,-7-2-2-15,-7 2 1 0,-7 1 4 16,-3-1 0-16,-2 1 6 0,-2 0 0 0,0-2-1 0,-1 1-7 15,-1-3-16-15,0 0-22 0,-6-5-27 16,-1 2-32-16,-9-1-36 0,-1-3-31 0,-6 4-42 16,-7-1-53-16,-2 1-79 0,-6 0-99 0,-1 1-98 15,0 2-66-15,-5-2 7 0,6 0 443 0,-1 3 147 16,1-5 0-16,4-1 0 0,4 1 0 16,3-3 0-16,2 4 319 0,7-4 163 0,7-1-27 15,-3 2-70-15,6-2-70 0,2 3-46 0,2 2-51 16,2-2-35-16,3 5-40 0,2 1-39 0,0 2-41 15,2 1-39-15,6 1-14 0,4 1-1 16,7-1 8-16,15 2 11 0,8 3 1 0,15 5 2 16,5 5-2-16,1 4-4 0,6 3-5 0,-4 6-3 15,-7 2-5-15,-6 2-5 0,-6 7 1 16,-11-1-5-16,-3 3 2 0,-7 3 2 0,-6 2 1 0,-8 1 3 16,-8 0 0-16,-3-2 3 15,-10-5 3-15,-3-4 6 0,-13 0 8 0,-3-3 1 0,-7 0 2 16,-11-2 0-16,-1-4-4 0,-8 2-2 15,-5-6-7-15,-3-4-8 0,-2 0-6 0,1-3-5 0,5-3-2 16,2-3-11-16,8-2-28 0,10-2-60 16,8-4-105-16,11 0-278 0,9-5-1254 0</inkml:trace>
  <inkml:trace contextRef="#ctx0" brushRef="#br0" timeOffset="256059.3014">3843 12972 1 0,'-10'-5'0'16,"-2"-1"305"-16,-4-5 108 0,7 3-48 0,4 1-56 15,0 0-54-15,5 0-44 0,-2 0-51 16,4-2-26-16,2 2-31 0,2-1-33 0,3-2-20 15,4 0-21-15,6-2-7 0,1 1-2 0,5 0-1 16,2 4 2-16,2 3-7 0,-1 4-3 0,2 2-3 16,1 5-2-16,-3 2-1 0,-1 3 1 15,1 2 1-15,-5 1-3 0,1 3 2 0,-3 3 1 16,-4 1 0-16,1 0 4 0,-6 4 1 16,2-1-5-16,-7 0 2 15,0-3-6-15,-6 0 2 0,0-4 3 0,-2 0 0 16,-2-2 5-16,-2-1 0 0,0-3 4 0,-3-1-3 0,0-2 3 0,2-3 0 15,-2 0 0-15,0-3 7 0,2-3 0 0,-3-1 4 16,3-3 0-16,-2-2-7 0,1-4-2 16,1-2-9-16,-1-3-6 0,3-4-3 0,1 0-7 0,5-6 1 15,1-4-1-15,4-5 1 16,2-4-1-16,5-1 0 0,3 5 1 16,4 0 0-16,2 3 5 0,1 5-2 0,2 3 2 0,-4 3 1 15,4 3-4-15,-1 5 4 0,-3 3-2 0,5 2-2 16,-4 6 1-16,3 5-3 0,0 6 1 0,-2 0-1 15,0 7 2-15,-1 2 3 0,2 4 0 0,-2 3 2 16,-3 1-1-16,-2 3 1 0,-4 3 0 0,0 3-3 16,-6 2 4-16,-1-2-5 15,-5-2-2-15,1-5-2 0,-2-3-6 0,-2-6-4 16,-2-5-4-16,1-2-3 0,-2-6 4 0,1-3 10 16,1-2 13-16,2-5-1 0,0-3-7 0,0-2-15 15,2-8-9-15,1-2 3 0,2-4 5 0,5-2 7 0,-3-4 3 16,4-2-1-16,2-3 2 0,3-3 0 0,2 2 0 15,0 5-1-15,0 3 2 0,-2 2 0 16,1 3 0-16,0 5 4 0,-4 3-1 0,2 2-1 16,-1 3-1-16,0 3-7 0,3 4-3 0,2 3-2 15,1 7 0-15,3 1 5 0,5 7 3 16,3 4 6-16,1-1 2 0,6 2 2 16,3 3 2-16,5-1-1 0,1 0 2 0,2 3-4 15,-1-3 0-15,1-4-3 0,3-5-4 0,3-4-1 16,-3-8-3-16,-2-3 2 0,-5-3 6 0,-7-3 1 15,-4-4 5-15,-7 0 3 0,-4-3 1 16,-6-1 7-16,-3 2 6 0,-4-2 6 0,-6-2 6 16,-3 0 4-16,-5 1-4 0,-2-1-5 0,-5 2-6 15,-4 0-8-15,-4 2-2 0,-3 1-1 0,-2 0-3 16,-7 4 1-16,-3 5-2 0,-5 2 2 0,-5 5 2 16,-4 2 7-16,-5 4 7 0,-2 3 3 0,2 3 3 15,1 3 1-15,4 0-2 0,6 1-5 16,7 1-6-16,10-3-5 0,13 3-7 0,5-2-3 15,10-1 0-15,5-2 5 0,10-2 5 0,7-2 7 16,7-4 1-16,8-2 1 0,4-1-5 0,4-6-4 16,3-3-2-16,-2-3-1 0,2-2-2 15,-9-2-1-15,-3 1-1 0,-7-4-2 0,-6 1 3 16,-2-2 3-16,-4-2 1 0,-5 0 2 0,-4 1 2 16,-2 2 2-16,-1-1 4 0,-5 2 3 0,1-1 4 15,0 4 4-15,-4 0 3 0,1 3 2 0,-1 2 4 16,0 2 3-16,0 0-10 0,0 2-9 15,0 2-14-15,0-2-14 0,1 2-3 0,-1 2-1 16,3-1 3-16,4 9 6 0,3 1 1 0,1 3 0 16,1 3 0-16,8 2 0 0,0 0 1 15,8-2-1-15,2 1 0 0,2 0-7 0,5-1-22 16,0 1-59-16,0 0-102 0,-6-4-159 0,-2 3-388 16,-5-3-884-16</inkml:trace>
  <inkml:trace contextRef="#ctx0" brushRef="#br0" timeOffset="256300.5211">6172 12874 595 0,'-9'-16'568'0,"1"-2"-143"0,2-3-105 16,6 7-90-16,6 5-81 0,5 2-53 0,7 2-32 16,0 5-13-16,5 4 0 0,5 5-1 15,3 2-4-15,1 4-6 0,1 4-8 0,0 1-6 16,1 5-8-16,-2 0-3 0,-2 3-4 0,-5 3-7 15,1 0 0-15,-3 2-6 0,2-2-11 16,-4-2-42-16,0-5-81 0,-5-2-90 0,0-5-103 16,-6-4-121-16,1-1-162 0,-3-5-179 0,-4-2 611 15</inkml:trace>
  <inkml:trace contextRef="#ctx0" brushRef="#br0" timeOffset="256480.6425">6529 12789 1 0,'-9'-12'419'0,"-4"-5"174"0,0 1-136 0,3 6-73 16,4 6-82-16,-1 2-80 0,4 2-65 0,-2 4-59 0,0 1-31 16,-3 8-13-16,0 2 5 0,-5 7 5 15,1 6-5-15,-1 4-9 0,-4 3-11 16,0 6-9-16,3 2-8 0,-6 3-5 0,1 1-1 0,-3 2-8 16,-3 0-4-16,-2 3-14 0,-2 0-51 15,6-2-81-15,1-8-112 0,8-6-202 0,8-9-522 16,5-3-242-16</inkml:trace>
  <inkml:trace contextRef="#ctx0" brushRef="#br0" timeOffset="257006.1958">7626 12627 1105 0,'-10'-12'336'0,"1"0"26"16,0-2-63-16,5 7-74 0,2 7-61 15,-2 0-64-15,3 1-50 0,0 6-24 0,-3 8 18 0,-5 8 26 16,-1 7 11-16,-1 6-1 0,0 5-16 16,1 3-14-16,2 4-10 0,1 4-12 0,6 2-10 15,3 1-5-15,8-4 0 0,9-8-5 0,7-7 1 16,6-7-1-16,3-3-8 0,6-3 9 0,6-5-1 15,0-3 2-15,0-7 3 0,3-6-5 16,-7-4-1-16,2-5 0 0,-4-2 3 0,-5-7 1 16,0-5 2-16,-5-4-1 0,-8-2-3 0,-1-5 3 15,-5-4-2-15,-4-7 1 0,-5-7 5 0,-3-4-10 16,-8-5 0-16,-2 2-4 0,-6-2-4 16,-7 4 7-16,-5 2-2 0,-6 4-1 15,-8 5-1-15,-4 4-4 0,-5 10-3 0,-4 3-2 16,-1 6 0-16,-4 7-8 0,8 5-7 15,2 5-27-15,9 5-53 0,6 3-69 0,4 7-128 0,12 4-246 16,3 2-550-16,11 5 46 0</inkml:trace>
  <inkml:trace contextRef="#ctx0" brushRef="#br0" timeOffset="257451.7919">8754 12387 1752 0,'-4'-15'361'0,"-3"-4"-26"0,-1-2-90 0,-2 6-49 16,7 3-28-16,-5 6-27 0,7 5-37 0,-1 0-32 15,1 3-31-15,1 0-22 0,0 5-11 0,-2 7 2 16,-1 7 4-16,2 6 4 0,0 7-1 16,1 3-1-16,1 6-1 0,1 3-6 0,4 4 1 15,-4 4-3-15,4 5-1 0,-2 6 0 0,-4 5-1 16,1 4-8-16,-1-1-9 0,1-8-14 15,5-7-18-15,-3-12-26 0,-1-8-26 0,3-8-28 0,-4-5-36 16,-1-7-35-16,-2-5-45 0,-2-8 24 16,2-3-6-16,2-9-43 0,-1-6 1 15,1-5 0-15,0-7 60 0,1-2 123 16,1-4 89-16,5-5 54 0,3 0 44 0,7-7 38 0,-2-1 44 16,7-1 26-16,4 2 5 0,2 3-13 0,-3 2-20 0,5 5-27 15,-2 2-21-15,1 5-14 0,-1 2-15 16,0 7-15-16,0 3-16 0,-4 5-17 0,3 7-14 15,-6 4-10-15,5 6-7 0,-4 3-8 0,1 7-2 16,-4 6-3-16,2 5-3 0,-3 4 0 16,-1 4-3-16,0 5-1 0,-3 4 0 0,0 2-6 15,-6 2-3-15,-3-4-6 0,2-3-8 16,-3-7-13-16,3-5-29 0,-3-5-49 0,0-5-79 0,-3-5-114 16,0-2-277-16,-2-6-1051 0</inkml:trace>
  <inkml:trace contextRef="#ctx0" brushRef="#br0" timeOffset="257608.7757">8985 12143 1081 0,'-9'-10'174'0,"-2"-1"-49"0,2 0-136 0,8 9-51 15,4 8-25-15,6 4-45 0,4 6-122 0,5 7-432 0,3 3 539 16</inkml:trace>
  <inkml:trace contextRef="#ctx0" brushRef="#br0" timeOffset="258188.8323">9797 13261 67 0,'-10'-6'135'16,"-9"-2"66"-16,-1-4 50 16,-1 2 27-16,2-1 31 0,1-2-4 0,4 1-25 0,1 0-35 15,2 0-50-15,3 4-36 0,2 1-35 0,3-2-30 16,2 2-24-16,1 2-24 0,3-5-19 0,5 1-14 16,6-4-7-16,7-4-1 0,12-2 1 0,5-3 1 15,8-5-2-15,0-1 0 0,4-5 0 0,4 0-1 16,2-2 3-16,-3 0-4 15,0-3 1-15,-4 0 2 0,-1-4-2 0,-6-1 8 16,-2 0 1-16,-9-1 1 0,-3-2 4 0,-6 3-1 16,-5-2 3-16,-5 4 5 0,-6 7 5 0,-2 2 11 15,-5 8 9-15,-2 6 3 0,-1 3-2 0,-3 7-7 16,1 4-16-16,-3 4-9 0,-9 9-7 0,-3 4-8 16,-11 12 0-16,-8 7 1 0,0 6-1 15,1 5 0-15,8 3 2 0,6 2-3 0,7 2-2 16,10 3 0-16,8 3-4 0,8-3 2 0,12-2 1 15,10-5-2-15,9-6 2 0,9-8-2 0,6-6 0 16,3-6 3-16,8-7-2 0,-3-9 1 16,2-5 2-16,-3-9-4 0,0-5 2 0,-7-2-2 15,1-6 1-15,-5-3-1 0,-4-4 4 0,-5-4 1 16,-6-1-3-16,-4-2 7 0,-5-2-5 0,-7 0 2 16,-3 1 5-16,-5 5-4 0,-5 4 4 15,-4 6 0-15,-4 4 3 0,-2 7 5 0,0 4 2 16,-2 3-2-16,3 2-7 0,0 5-7 0,-2 3-3 15,-2 6-2-15,-3 7 4 0,-1 7-1 16,-4 5-2-16,2 3 1 0,4 5-4 16,3 4 3-16,5 7-2 0,2 3 3 0,3 5-2 0,3 1-6 15,2 0-17-15,2-2-42 0,2-7-49 0,1-7-67 16,-1-9-89-16,1-3-187 0,-1-6-504 16,-1-7-391-16</inkml:trace>
  <inkml:trace contextRef="#ctx0" brushRef="#br0" timeOffset="258353.9081">10860 12211 1428 0,'-24'-17'232'16,"-2"-1"-23"-16,-2-3-78 0,13 10-68 0,11 9-68 16,3 3-34-16,1 6-17 0,3 4-14 15,-1 5-50-15,6 5-266 0,5 4-936 0</inkml:trace>
  <inkml:trace contextRef="#ctx0" brushRef="#br0" timeOffset="260073.8156">11805 12651 40 0,'-23'-15'374'16,"-8"-4"-40"-16,-6-2-22 0,16 4-65 0,4 3-24 16,8-1-30-16,4 0-42 0,5 1-36 0,5 2-28 15,6-3-16-15,8 1-14 0,5 5-8 16,8-2-7-16,9 4-4 0,2 5-7 0,6 3-4 15,2 6-2-15,0 3-6 0,-2 8-2 0,-8 5-5 16,-6 2-2-16,-9 5-4 0,-6 1 1 0,-9 5 0 16,-7 0 2-16,-7 5 5 0,-7 4 1 15,-9-2 1-15,-3 0 1 0,-5-5-3 16,-6-1 4-16,1-6-2 0,-4-6-1 0,3-3 1 0,5-5-2 16,5-5 2-16,3-4 1 0,9-1-1 15,5-5-3-15,5-1 2 0,2-2 6 0,4 0 7 0,9-5 7 16,11-3-3-16,9-2-8 0,14-3-7 0,4 1-10 15,5 3 0-15,2 0 1 16,-4 4 1-16,-5 4 4 0,-3 7 0 0,-7 2-2 0,-4 3-3 16,-5 5 1-16,-2 2-4 0,-6 2 1 0,-2 2-1 15,-6 4-5-15,-5 2 6 0,-6 0 2 16,-5 2 0-16,-9 1 8 0,-7 2-4 16,-5-1-1-16,-5-3 1 0,-6 1-4 0,-1-6 2 0,-5-4-3 15,-2-4 2-15,0-6-1 0,1-4-2 16,2 2 0-16,5-5-2 0,5-2 2 0,6-6 2 15,11 0 0-15,3-5-3 0,14-5-11 0,8-5-4 16,15-5-3-16,12-4 4 0,14-4 8 0,8 1-1 16,6-3 1-16,7 1-1 0,0 2 1 0,1-2 0 15,-4 2 1-15,-2-1 3 0,-3 1-6 16,-10 2 4-16,-7 2 2 0,-7 4-1 0,-11 4 9 0,-9 6-2 16,-9 3 6-16,-8 6 9 0,-6 4 0 15,-2 2 0-15,-5 0-13 0,-4 4-7 16,-12 6-6-16,-10 4 0 0,-15 5 5 0,-5 3 0 15,-1 1 5-15,-2 1-2 0,6 0-1 0,6 0 0 16,8 0-5-16,6-4 1 0,11 0-2 16,7-3-2-16,9-1 3 0,11 1-2 0,6-3 3 0,8-2 0 15,11-1 0-15,9-2 0 0,11-5-2 0,2-3-1 16,4-3-7-16,-4-1 2 0,-4-4-2 16,-2-3 0-16,-4-5 8 0,-4 0-3 0,-4-3 4 15,-7-5 2-15,-6 4-2 0,-4-5 6 0,-5 0 1 16,-6 1 4-16,-2 2 5 0,-7 2 2 0,-2 5 1 15,-3 1-1-15,-3 3 4 0,-1 2-6 16,-3 1-5-16,-1 4-3 16,-6 5-10-16,-1 3 2 0,-5 6 0 0,-2 3 1 0,1 4 3 0,0 2-3 15,7 3 0-15,3 2-2 0,4 2-2 0,4-1 1 16,6 4-2-16,8-4 1 0,6 0-3 16,7-3 1-16,10-5 1 0,6-2-4 0,7-3-1 15,-1-7-8-15,7-4-10 0,-2-4-9 16,0-4-11-16,1-9 4 0,-4-4 4 0,1-3 12 15,1-7 10-15,-5-3 8 0,1-8 7 0,-1-7 2 16,0-4 4-16,1-11 0 0,-1-4-1 0,-4-3 3 16,-2-4-3-16,-3-5 5 0,-8 2 0 0,-4 1 2 15,-8 2 7-15,-4 4-1 0,-7 2 5 0,-3 3 3 16,-6 6 4-16,-2 7 6 0,-2 7 1 16,-2 12 6-16,-1 6 0 0,4 10-5 0,1 6-7 15,4 4-14-15,2 8-7 16,1 6-7-16,-4 7-3 0,-3 13 2 0,-3 10-6 0,2 12 6 0,-1 9-1 15,4 8 1-15,0 6 7 0,0 5-6 16,4 6 0-16,-4 3-1 0,6 3-5 0,-1 1 4 16,6-8-3-16,4-7 2 0,9-8-1 15,5-15 0-15,3-9 0 0,4-10 0 0,0-9 2 16,1-8-2-16,0-7 2 0,1-6-1 16,-1-4-1-16,-1-9 2 0,2-4 0 15,-1-8 2-15,0-7 2 0,-1-6 0 0,-5-6 1 0,-1-6-2 0,-2-2 2 16,-3-2 0-16,-4-1 0 0,-3-1 1 15,0 1-1-15,-5 2 2 0,-2 7 0 0,-6 5 2 16,-2 6 2-16,-3 5 3 0,1 8 3 0,1 4-3 16,-3 7 2-16,5 4-8 0,-2 3-6 0,2 4-3 15,-6 9-7-15,-5 4 7 0,1 12 2 0,-5 3-3 16,6 8 6-16,0 3-4 0,4 9 0 16,4 3 1-16,5 5-6 0,7 1-2 0,7-3-6 15,8-7-1-15,11-9-2 0,6-5-3 0,3-10-3 16,0-3-9-16,0-6-4 0,-4-7-3 0,4-6 2 15,-1-3 5-15,-4-6 3 0,1-6 6 0,-5-4 8 16,1-5 10-16,-8-8 9 0,-1 1 2 16,-7-8 1-16,-2-4-2 0,-4-4-2 15,-2-4 5-15,-4-2 1 0,-4 2 3 0,-5 0 3 0,-4 3 0 16,-7 3 2-16,-2 7 1 0,-7-1 4 16,-5 9-2-16,-3 3 5 0,-6 6-2 0,0 4-5 15,-3 5 0-15,0 5-7 0,0 5-1 0,1 4-3 16,5 6-3-16,1 5-1 0,7 5-5 15,6 5 1-15,1 3-1 0,10 5 1 0,7-3 2 16,5 0-3-16,12 1-1 0,3-6-1 0,8-2 2 16,4-4 2-16,3 0 0 0,6-3 0 0,3-4-2 15,5-2-1-15,-3-7 2 0,3-5-1 16,-5-1 6-16,-3-4 2 0,-6 1-4 0,-2-3 1 16,-4-1-5-16,-3-1 2 0,-3 3 2 0,-2-2-1 15,-6 1 3-15,-3 4-3 0,-1-2 3 0,-4 2 1 16,-4 1-1-16,0-1 1 0,-1 2-5 0,1 0-1 15,-1 0-4-15,1 1-5 0,-1-1 2 0,0 0-2 16,0 1 4-16,1 0 4 0,2-1 0 16,-1 2 3-16,0-2-1 0,0-3 4 0,-1 1 1 15,6-3-1-15,-2-2-1 0,5 1-4 16,3-4 2-16,2-2-2 0,5 0 3 0,0-7 0 16,9 2-2-16,1-3-1 0,2 5-2 15,7 1 0-15,6 7 0 0,1 4 0 0,-2 2 2 16,-5 1-2-16,-9-3 3 0,-5 3-1 0,-1 4 1 0,-4-2 7 15,-3 3-5-15,0 2 3 0,0 2-3 0,-5 3-4 16,0 1 6-16,-3-1 0 0,-2 3 2 16,-3 0 1-16,-3 0-4 0,4 2-1 15,-4-1 0-15,0 2 0 0,1 5 0 0,1 1 0 16,10 4-5-16,2 2-12 0,5-4-21 0,7-2-55 0,2-9-84 16,-3-4-114-16,4-5-218 0,1-2-524 15,1-6-307-15</inkml:trace>
  <inkml:trace contextRef="#ctx0" brushRef="#br0" timeOffset="260559.9109">16436 12569 1034 0,'-2'-25'608'0,"-5"-7"-127"0,1-4-147 0,0 12-102 16,-2 7-61-16,2 5-43 0,-2 5-33 0,-2 0-25 16,0 4-23-16,-3 3-16 0,-1 4-11 15,-1 7-8-15,0 3-1 0,-4 5-3 0,7 4-2 16,-1 6-1-16,2 0-3 0,1 5 1 0,1 3-1 15,2 1-3-15,6 1-2 0,3-3 1 16,8-5 0-16,7-7-2 0,4-4 1 0,3-6-1 0,3-3-6 16,5-4 5-16,5-4-2 15,-2-3-1-15,4-4 3 0,0-4-7 0,1-1 1 0,-5-5 2 16,3-2 0-16,-2-3 7 0,-3-3 2 16,-1-3 0-16,-1 0 0 0,3-7 1 0,2-2 0 0,-2-4 3 15,4-4 3-15,0-1-4 0,2-2-2 16,3-1-1-16,-3 1 0 0,0 2 3 0,-7 0 3 15,-1 0 2-15,-3 0 1 0,-7 0 1 0,-2 1 2 16,-5 2 3-16,-6 1 8 0,-4 7 3 0,-4 2 7 16,-3 2 2-16,-6 6-1 0,1 2 8 15,-1 4-3-15,-1 4-5 0,-2 5-7 16,2 6-11-16,-1 4-10 0,-7 9-3 0,0 4 0 16,-4 9 1-16,0 4 0 0,5 7 0 0,-1 7-3 0,6 7 2 15,0 7-2-15,1 4 4 0,0 5 3 16,1 3-4-16,-1 2 2 0,6 0-4 15,-1 0-6-15,4 0 7 0,2-1-2 0,3-3 3 16,-3-3 4-16,1 0-10 0,0-2 1 0,1-4-1 16,0-5-2-16,1-5-5 0,-3-5-16 0,2-4-24 15,-5-4-37-15,1-7-37 16,0-3-58-16,-3-7-79 0,1-6-105 0,0-7-109 0,2-9-404 0,0-6-320 16</inkml:trace>
  <inkml:trace contextRef="#ctx0" brushRef="#br0" timeOffset="260693.835">16662 12639 1429 0,'10'-9'258'16,"10"-2"-60"-16,15-1-105 0,11 6-16 0,8 5-6 15,9 1-22-15,7 3-19 0,6 0-16 16,3 2-21-16,1-1-31 0,2 1-99 16,-3 1-174-16,2-2-396 0,3 2-311 0</inkml:trace>
  <inkml:trace contextRef="#ctx0" brushRef="#br0" timeOffset="261375.7903">18693 12372 1525 0,'-6'-15'182'16,"1"-1"27"-16,-3-6-32 0,5 8 1 0,1 6 6 16,1-2 1-16,-1 5-10 0,1 0-37 15,0 4-44-15,1 1-40 0,0 3-28 0,-2 4-7 0,1 6 14 16,-1 9 16-16,-3 5 4 0,1 4 4 16,-1 5-8-16,1 2-8 0,2 3-1 15,-1 2-16-15,-1 2-6 0,2-1-6 0,-3 1-9 0,2 1 4 16,1 1-1-16,2-4-1 15,4-7-2-15,3-8 0 0,3-5-1 16,3-6 1-16,-3-4 5 0,5-7-1 0,-3-3 4 0,2-7-2 0,6-6-3 16,2-6 6-16,3-5-4 0,-3-6 0 15,1-3 0-15,-2-6-5 0,-2-3-1 0,-2-5-1 16,-4-4-1-16,-2-3 3 0,-1-2-1 0,-2-1 0 16,4-2-5-16,-6 5 3 0,0 4-2 0,-1 5 5 15,-1 10 4-15,1 6-6 0,-2 8 2 0,0 2-3 16,0 9-5-16,-1 4 1 0,-1 4-6 15,2 5-1-15,-1 9 4 0,2 7 3 16,-2 7 3-16,1 6 2 0,2 7 2 0,-1 3-2 0,2 4 1 16,-2 5-4-16,1 1-3 0,0 4 4 15,1 1-2-15,4-5 4 0,2-6-1 0,9-10-2 0,2-9 0 16,-1-8-1-16,3-8 3 0,0-6-1 16,2-5 4-16,2-8-3 0,5-7-2 15,1-6 3-15,1-5-2 0,1-2 1 0,-3-6 4 16,0-3-4-16,-2-7 1 0,-3-4-1 0,-2-3-1 15,1-2 3-15,-1-2 0 0,-1-3 1 16,-1 1 2-16,-1 6-4 0,-2 3-1 0,-2 8 0 0,-3 6 3 16,-3 7-1-16,-1 5 1 0,2 4-2 0,-3 3-6 15,0 6 6-15,-1 4-1 0,2 6 0 16,2 6 4-16,3 3-4 0,0 6 2 0,3 5-2 16,-1 5-1-16,-2 4 3 0,2 5 0 0,-3 2 0 15,-3 3-5-15,-1 3 3 0,-2 3-2 16,-1 2 1-16,-1 4 2 0,-4 4-14 0,1-1-32 15,3-2-63-15,1-2-96 0,7-6-135 0,3-7-313 16,9-7-1024-16</inkml:trace>
  <inkml:trace contextRef="#ctx0" brushRef="#br0" timeOffset="261994.4592">21029 12405 1370 0,'-9'-7'620'16,"-2"-1"-398"-16,-2-2-49 0,3 8-42 0,4 4-29 16,-2 5-14-16,-1 4-9 0,-4 5-3 0,3 5-2 15,-1 6-8-15,-1 4-12 0,2 8-15 0,1 1-13 16,-1 7-6-16,2 2-8 0,2 4-2 16,1-1-1-16,4-3-3 0,3-1-2 0,7-7-2 15,2-6 0-15,4-9 1 16,0-5 1-16,3-7 1 0,-5-7 0 0,5-3 4 15,-5-4 0-15,4-4 2 0,-4-6 0 0,5-4-3 16,-4-5 0-16,3-6-2 0,-4-5-3 0,3-4 2 0,-4-3-1 16,1-6 0-16,4-4-1 0,-4-4 1 15,3-2-2-15,-1-2 0 0,2 3 2 16,-3 1-1-16,3 4 1 0,-1 4-2 0,-1 4 0 0,-3 8-1 0,-1 5 1 16,-1 6 2-16,2 8 5 0,-6-1-2 15,1 8-1-15,-4 4-5 0,-3 2-4 0,1 6 0 16,-1 8 0-16,0 7 4 0,-1 9 1 15,1 6 1-15,-1 6-3 0,1 6 2 0,-1 2 0 16,-2 2-3-16,-1 2 2 0,2 2-4 16,-2-7-3-16,3-4 2 0,2-9-4 0,3-10 2 15,1-7 1-15,1-8 2 0,2-6 3 0,2-3-1 0,2-6 2 16,4-3-1-16,4-6 1 0,3-4 1 16,0-5-2-16,0-2 4 0,1-3-3 0,-5-4 3 15,1-3 1-15,-2-2-4 0,4-3 3 0,1-3-3 16,0-1 0-16,0 0 1 0,5-3-1 0,-2-2 2 15,-1 4-1-15,-1 4 1 0,-3 6 2 16,2 5 3-16,-6 4 1 0,6 5 1 0,-2 2 3 16,1 5-2-16,0 5 0 0,2 2 1 0,-1 7-5 15,0 6 0-15,-4 3-2 0,3 7-3 16,-2 6 1-16,0 6-2 0,-1 5 0 0,-2 5-1 16,-1 4 1-16,-6 3-1 0,0 0-2 0,-3 2 1 15,-4-2-5-15,-1 0-8 0,1-4-24 0,0-4-45 16,-1-3-65-16,-1-5-93 0,1-4-156 0,2-3-396 15,0-8-796-15</inkml:trace>
  <inkml:trace contextRef="#ctx0" brushRef="#br0" timeOffset="262609.9572">22433 12267 1031 0,'1'-10'544'0,"2"-3"-127"16,2 1-122-16,-3 5-83 0,-2 6-76 15,1 1-56-15,-1 1-43 0,0 6-16 0,-1 1 12 16,1 7 22-16,-2 7 14 0,-5 4 2 0,4 7-5 16,-4 3-15-16,2 6-10 0,-4 1-11 0,-2 3-6 15,0 1-5-15,1-1-7 0,1-2-1 0,2-2-3 16,5-5-2-16,0-3-2 0,2-8 0 16,2-3-4-16,-1-6 1 0,1-6 1 0,2 0-2 15,-2-7 9-15,1-4 3 0,5-4 2 0,2-5 6 16,3-4-7-16,6-3-5 0,1-5-1 0,-3-2-3 15,0-3 0-15,2-3 0 0,0-6-1 0,2 1-2 16,-2-4 2-16,3-4 1 0,0-1-3 16,2-2 5-16,-4-1-3 0,-3 3-1 0,0 3 4 15,-4 4-5-15,1 7 2 0,-3 5 0 0,-1 5 1 16,-4 4 3-16,2 5 0 0,-1 3 3 16,-4 2-2-16,-2 2-3 0,0 3-4 0,2 4-5 0,-1 5 2 15,-1 5-1-15,1 8 2 16,-2 8 3-16,0 3-2 0,-2 9 2 0,-4 3 1 0,1 1-3 15,-4 4 3-15,0-3-3 16,1-4 0-16,5-2 0 0,1-4-3 0,3-6 2 0,2-6 0 0,4-6 1 16,-3-7 0-16,4-5 6 0,2-4 0 15,-1-6 1-15,3-3 2 0,5-3-7 0,1-7 4 16,3 0 2-16,0-5-3 0,-1-4 8 16,1-1-6-16,0-4-3 0,0-1 1 0,0-4-4 15,0-3-1-15,1-3 1 0,-1 0 1 0,5-1 0 16,-3 0 0-16,1 1 3 0,1 1-4 0,-1 1 3 15,3-2-1-15,-5 6-1 0,0 2 3 16,-3 6-3-16,-2 10 1 0,-3 3 5 0,-2 6 0 16,-2 5 2-16,-1 3-2 0,0 5-3 0,1 4-3 15,-1 7 3-15,2 6-4 0,1 12 1 0,-1 6 4 16,3 6-2-16,-3 3 2 0,-5 4 2 16,1 3-2-16,-6 5 1 0,-1 2-1 0,-3 0 1 15,-5-1-3-15,-5-3-1 0,-3 0-4 0,3-3-7 16,-4 3-14-16,6-1-39 0,-1 3-46 15,4-1-111-15,7 3-372 0,3-1-1152 0</inkml:trace>
  <inkml:trace contextRef="#ctx0" brushRef="#br0" timeOffset="263334.5314">8290 13772 957 0,'8'-38'313'16,"3"-11"52"-16,5-8-15 0,-1 5-62 0,1 12-43 16,-2 1-42-16,3 3-32 0,-4 4-23 0,-2 8-20 15,-2 6-22-15,1 8-22 0,-5 4-26 16,-2 4-24-16,-2 4-15 0,0 2-11 15,4 5-6-15,-1 9 12 0,-1 8 7 0,3 8 7 0,-5 7 9 16,-1 7-11-16,-2 4-4 0,-5 3-4 0,3 5-3 16,-4 4 1-16,-1 1-2 0,-3 3-5 15,4 0-5-15,1 1-2 0,6-2-4 0,7-3 0 16,3-4-1-16,5-5-14 0,3-3-17 0,5-5-34 16,0-7-41-16,6-4-57 0,-4-7-96 0,4-5-177 15,1-6-491-15,-6-7-708 0</inkml:trace>
  <inkml:trace contextRef="#ctx0" brushRef="#br0" timeOffset="263694.5631">9009 13930 1400 0,'-2'-15'366'0,"-1"-5"-17"15,-1-7-95-15,2 6-49 0,-2 3-25 0,-2-1-26 16,-2 4-23-16,1 2-19 0,-1 2-17 0,1 3-19 15,3 4-20-15,-4 6-19 0,-1 2-18 16,-3 8-3-16,-6 7 3 0,-6 9 3 0,-2 4 8 16,-1 4-10-16,1 1-4 0,3 3-4 0,3 4-6 15,4 1 1-15,6 2-1 0,0 0-2 16,7-1-3-16,4-2-1 0,2-6-1 16,7-5 2-16,5-7 3 15,0-9-5-15,3-5 4 0,2-6-3 0,1-5 0 0,-1-3 6 0,3-6 0 16,3-6 0-16,-5-5 0 15,0-6-2-15,-3 0-2 0,-4-4 1 0,-1-1 3 16,-2-2-2-16,-4 0 1 0,0-2-2 0,-4-1-4 0,-3 2 1 0,-5-1 0 16,-3 3 3-16,-3 1 0 0,-6 1-8 0,3 4-9 15,-5 3-18-15,-4 1-25 0,-2 4-30 16,-4 2-43-16,-2 5-55 0,-2 1-85 0,-4 5-159 16,2 7-381-16,-4 3-774 0</inkml:trace>
  <inkml:trace contextRef="#ctx0" brushRef="#br0" timeOffset="264030.5704">7893 13996 895 0,'-12'-5'415'16,"-8"0"-24"-16,-1-5-72 0,2 4-59 0,7 2-37 15,0 2-39-15,2 1-32 0,3 1-23 0,6 0-30 16,0-1-28-16,1 1-20 0,1 0-25 15,1 0-6-15,7 0 0 0,7-1 6 0,10-2 1 16,13-2-2-16,12-1-4 0,9-1-7 0,4-1-1 16,7 3-5-16,4 0-3 0,-3 1 3 0,1-1-5 15,-3-3 1-15,0 4 2 16,-5-1-7-16,4 0 2 0,-6-2 0 0,-2 1-1 0,-4 1 3 16,-7 0-1-16,-6-1 1 0,-7 0-2 0,-8 1 0 15,-7 2 1-15,-7 0 3 0,-6 1 7 16,-7-1 4-16,-2 1 3 0,-2 0-6 0,-2-1-5 0,-3 0-8 15,-1 2-4-15,-4-2-2 0,0 3-2 16,-4-1-6-16,2 2-12 0,1 2-30 16,0-2-51-16,5 5-81 0,0-1-126 0,2 1-286 15,6 0-1040-15</inkml:trace>
  <inkml:trace contextRef="#ctx0" brushRef="#br0" timeOffset="264806.2526">8852 13697 1 0,'-14'-22'0'0,"0"-6"272"16,-13-4 182-16,2 7-65 0,-4 7-40 15,-3 5-24-15,-4 5-43 0,3 7-33 0,-7 6-34 16,5 5-35-16,-1 7-31 0,2 9-32 0,3 3-26 16,4 10-14-16,3 8-11 0,6 1-3 15,2 4-10-15,5 1-6 0,6 1-4 0,0 5-12 16,9 2-4-16,1 7-7 0,2 4-6 0,4 7-4 15,1 4-3-15,-2 7-1 16,2 2-4-16,4 1 0 0,-7-2-6 0,1-3-4 0,-3-8-7 16,0-5-19-16,0-9-22 0,-5-9-36 0,-5-7-42 15,-5-9-44-15,-8-11-55 0,0-6-95 16,-9-8-287-16,1-6-945 0</inkml:trace>
  <inkml:trace contextRef="#ctx0" brushRef="#br0" timeOffset="265262.0214">7924 14552 775 0,'47'-38'249'0,"15"-15"-36"15,29-13 32-15,2 7-11 0,-2 7-25 0,0 5-39 16,-4 5-37-16,-9 5-32 0,0 2-19 16,-10 5-3-16,-6 3-4 0,-8 5-5 0,-6 4-4 15,-8 10-16-15,-6 3-12 0,-9 5-14 0,-8 3-7 16,-7 5 0-16,-6 4 11 0,-10 3 13 0,-8 7 4 15,-11 7 6-15,-7 3-8 0,-2 2-8 16,-11 3-1-16,0 0-10 0,-4 1 0 0,5 0-5 16,5-5-5-16,10-3 0 0,9-7-9 0,12-5 2 15,8-4-5-15,8-5 6 0,10-3 10 0,6-6 3 16,16-7 10-16,13-8-6 0,15-5-5 16,8-5-4-16,7 2-11 0,-2-1 3 0,-4 3-4 0,-7 2 0 15,-6 5 3-15,-9 7-7 0,-11 5 3 16,-4 5-5-16,-6 3 1 0,-7 6 1 0,-3 1-1 15,-6 6 3-15,0 4-4 0,-7 1 2 0,-4 5 0 16,-4 1-1-16,-3 2 5 16,-4 4-1-16,-5-1 2 0,-5-1-2 0,0-3-3 0,-3-8 5 15,3-6-1-15,-2-4 6 0,4-6 4 16,4-4 5-16,4-2 8 0,1-4-2 0,3-7-2 16,4-5-10-16,6-12-8 0,11-10-3 0,14-4-4 15,4-8 3-15,9-5-1 0,9 0 2 0,4-9 3 16,3-1-2-16,3-5 3 0,2-2-4 15,-2 4 3-15,2 9-4 0,-6 8-2 16,-5 15-3-16,-8 12-21 0,-6 6-39 0,-3 10-121 0,-7 7-382 16,-7 10-1192-16</inkml:trace>
  <inkml:trace contextRef="#ctx0" brushRef="#br0" timeOffset="267514.4631">18252 13519 1006 0,'-37'-11'203'0,"-13"-4"4"0,-12-3 24 0,6 7 9 0,14-1-30 16,6 4-40-16,7 1-29 0,7 0-4 0,4 4 3 15,9-1-9-15,7 3-24 0,3 1-38 16,0 1-33-16,2 1-23 0,0-1-9 0,-1 1 8 0,0 0 11 16,8 4 25-16,2 0 20 0,9-1 10 0,11 3 4 15,14 2-13-15,17-2-12 0,10-1-12 16,12 2-13-16,9-2-7 0,10-1-7 16,3 1-3-16,1-2-4 0,2-1-1 15,-3-3 0-15,-4-2-4 0,-3-3 2 0,-7 1-2 0,-5-5-1 16,-9 3 4-16,-7-2-3 0,-8-1 3 15,-4-1-1-15,-8 1-3 0,-7 1 4 0,-5-1 1 16,-11 2 3-16,-7 1-1 0,-5-2 2 0,-6 3 0 0,-4 1 0 16,-3 3 7-16,-2-1-4 0,-2 1-1 15,0 0-4-15,-2-2-8 0,2 2 0 16,-1 0-2-16,1 2 0 0,0-2 0 0,-1 0-5 0,1 0-2 16,-4 0-2-16,2 2 0 0,-2 0 1 0,-2 2 1 15,0 0-1-15,-6 1-4 0,4-1-7 16,-1 1-10-16,1 1-12 0,0 1-18 0,0-2-22 15,6 2-33-15,-2 1-51 0,4-1-80 16,4 3-169-16,7-2-619 0,8-2-603 0</inkml:trace>
  <inkml:trace contextRef="#ctx0" brushRef="#br0" timeOffset="268010.1966">20685 13408 1 0,'-11'-3'333'0,"-1"-2"89"0,0 0-67 0,3 2-29 15,5 2-38-15,3 1-19 0,1 0-28 16,0 0-28-16,1 0-24 0,-1 0-35 0,0 0-33 15,0 0-27-15,0 1-16 0,2-1-12 0,-2 0-16 16,1 1-7-16,-1-1-11 0,3 0-3 0,4 3 2 16,9-2 1-16,9 0 5 0,11 1-7 0,13-1-5 15,7 0-4-15,6 2-4 0,7-2 4 16,5 0-5-16,2-2 4 16,2 1-3-16,-2-3-3 15,-4 2 5-15,-4 0-5 0,0 0 4 0,-9 1-1 16,-1-4-2-16,-4 1-2 0,-8 1-2 0,-4-2 0 0,-6 1 0 15,-11-1 3-15,-4 1 3 0,-6 1-1 0,-8 0 6 0,-2 1-3 16,-4 0 1-16,-1 1-3 0,-1 0-9 0,0-2 3 16,-2 2-8-16,-2-1 1 0,-3 1 0 0,-4-3-4 0,-4-1 3 15,-4 3-2-15,-3-1 0 0,5 1-3 16,1 1 2-16,1 1 0 0,4 1-6 16,3-1 5-16,3 2-4 0,1-2-3 0,2 2 2 15,-3-2-11-15,4 3-4 0,2-2-7 0,0 2-11 0,0-1-3 16,1 2-12-16,4 0-13 0,0 1-16 15,3-2-32-15,1 1-49 0,3 0-83 0,2-3-197 16,8 0-635-16,2-2-366 0</inkml:trace>
  <inkml:trace contextRef="#ctx0" brushRef="#br0" timeOffset="269112.9215">22771 13375 1 0,'-2'0'0'0,"0"-2"0"16,-5 1 363-16,3-2-75 0,-2 2-33 0,4 1-22 15,-1-2-44-15,-3 1-14 0,5 1-26 16,-3-1-16-16,0 1-20 0,2-3-5 0,1 3-5 16,-1 3-11-16,-2-3-2 0,3 1-13 0,0 0-11 15,0 1-7-15,-1-2-7 0,1 0-1 0,-4 1 0 16,4 1-2-16,0-1-5 0,1 0-3 16,-2 0-5-16,1 0-4 0,0 1 2 0,0-2-3 15,-3 3-2-15,3-3 2 0,1 3-6 0,-1-2 4 16,1 0 0-16,-1 1-1 0,0-2 2 0,1 2-3 15,0-2-2-15,-1 1-5 0,2-1 1 0,-1 0-6 16,0 0-1-16,1 1 2 0,-1-1-6 16,0 0 2-16,0 1 3 0,1-1 0 0,-1-1 3 15,1 1 3-15,-1 1 1 0,5-1 0 16,-1 3-1-16,5-2 0 0,2 1-3 0,8 0 1 16,4-1-3-16,6 1-3 0,3 2-1 15,6-2-4-15,-2 1 4 0,4-1-3 0,4-2 1 16,1 0 0-16,2 1-6 0,-2-4 6 0,1 3-1 0,-1-5 2 15,1 1 3-15,-1 1-2 16,2 0 1-16,-2 1-3 0,1-1 4 0,-2 1-2 0,-4 1 0 16,-2 1 1-16,-4 1-3 0,-4-2 0 15,-6 1 1-15,0-2 1 0,-10-1 2 0,3 2-1 16,-7 0 0-16,-5-1-1 0,2 4 0 0,-4-4 2 16,-3 2-3-16,0 0 1 0,0 0-5 0,0 0-2 15,0 0 2-15,0 0-5 0,0 0 5 0,0-1-3 16,0 1 0-16,0 0 1 0,0 1-4 0,0-1 4 15,0 0-1-15,0 0 1 0,0-1 0 0,0 1-2 16,0 0 3-16,0 0-5 0,0 0 3 16,0 0 0-16,-1-2-2 0,1 2 2 0,-1 0-4 15,-1-2 0-15,-3 0-1 0,3 0 0 0,-2-3 4 16,-2 0-3-16,-2 1 1 0,3-1-3 16,-4 1-2-16,1 0 0 0,-2-2-4 0,-1 2 1 15,2 0-12-15,0 2-10 0,-1 1-16 0,3 1-28 16,-3 1-25-16,1 1-52 0,-3 6-106 0,-1 1-298 15,0 2-1181-15</inkml:trace>
  <inkml:trace contextRef="#ctx0" brushRef="#br0" timeOffset="275915.2268">10790 14709 1 0,'-2'1'0'0,"-1"-1"0"0,-2 0 28 15,2 0 318-15,0 0-42 0,-1-1-27 0,3 1-32 16,-1-1-45-16,2 1-36 0,0 0-34 0,2 0-25 16,-1 0 2-16,1 0 12 0,0 0-13 15,0-4-13-15,4 0-23 0,1-5-25 0,3-3-2 16,1-1-4-16,2 1 0 0,2-3-6 0,4-1-2 16,-2-3-6-16,4-1-1 0,-1-7 0 15,2-1-6-15,2-3 5 0,-1-2-1 0,-1 0-2 16,0-2 5-16,-2-2 0 0,-1 0 2 15,-3-3-2-15,-1 0-1 0,-3 2 2 0,-3-1-1 0,-3 5 4 16,-1 2-4-16,0 5 2 0,-4 2 2 16,1 6-2-16,-4 4 6 0,1 1-9 0,-3 5-1 15,2 2 0-15,-1 1-9 0,1 4 7 0,1 1-9 16,-2 1-6-16,1 2-6 0,-4 5-3 0,-2 2 1 16,-7 9 2-16,-1 1 6 0,-3 8 0 15,-2 2-1-15,4 1 2 0,-3 5-7 0,1 0 3 0,3 1 0 16,0 2-3-16,2 0 7 0,2 0-3 15,3-3 0-15,3 1 0 0,2-1-5 0,4-4 1 16,2 0-1-16,3-1 2 16,2-6 2-16,5 0-1 0,-1-8 1 0,4 0-3 0,4-4 6 15,0-4 1-15,8-4 3 0,0-4 2 0,6-2-5 16,2-7 3-16,2-4-5 16,3-5 1-16,1-5 1 0,-1-2-2 0,-3-2 1 15,-3 0-3-15,-4-2 1 0,-3-2 1 0,-4 1-2 16,0-1 3-16,-6 2-3 0,1-1 1 0,-3 4 0 15,-2 3-4-15,-1 3 5 0,-5 4-3 0,-2 6 2 16,0 3-2-16,-3 6-3 0,0-1-2 0,-2 4-4 16,0 0-1-16,2 4 1 0,1 7 1 0,0 5 4 0,0 3-2 15,2 5 4-15,0 2-1 0,0 2 2 16,-3-2 2-16,1 5-6 0,-1-5 2 0,1 0-3 16,1-2 2-16,-1-5 2 0,2-3 1 15,0-5 0-15,3-2-4 0,-1-6 1 0,1-2 2 16,1-3 0-16,3-5 3 0,4-2-1 0,3-6-4 15,6 0 3-15,1-5-3 0,-1-4 5 0,2 2 2 16,-1-1-2-16,0 0 1 0,-2 1-3 16,-2 0 0-16,-3-1 0 0,1 1 2 0,-4 0 0 15,2 4-1-15,-6 5 1 0,0 0-5 16,1 4 3-16,-3 3-2 0,0 2 0 0,1 4 2 16,2 3-3-16,-2 4 1 0,-1 1 2 0,1 8 1 15,-1 0 4-15,-1 4 0 0,0 5 3 0,-1 1 1 16,-2 3 0-16,3-2 3 0,-1 3-1 0,3-6 0 15,-2-2-1-15,4-3-2 0,1-6-3 0,4-1 0 16,6-6 3-16,7-1-2 0,9-3-5 16,6-4-21-16,9-1-53 0,3-9-90 0,3-2-192 15,0-6-785-15,0-9-545 0</inkml:trace>
  <inkml:trace contextRef="#ctx0" brushRef="#br0" timeOffset="278115.6133">13032 14189 1 0,'1'-5'0'15,"-2"-2"0"-15,1-1 0 0,0 2 236 16,0 0 61-16,0 1-25 16,0-2-12-16,0 2-22 0,-1-1-16 0,-1 2-17 0,1-1-19 15,1 0-15-15,-3 1-27 0,2 1-18 0,0 2-22 0,-3 0-24 16,0-2-18-16,2 3-18 0,-6 1-14 0,1 2-6 15,-5 1-5-15,-1 3-1 0,-1 4 1 16,-3 1-1-16,0 5 6 0,-2 0 4 0,3 4 2 16,-5 3-1-16,2 1 0 15,1 1-4-15,-2 3-2 0,2-1 4 0,0 0-9 0,1 4-1 16,4-4-4-16,0 2-8 0,4 3 8 0,2-1 0 16,1-1 1-16,3 1 3 0,3-4-6 0,0-1-1 15,3-2-1-15,4-1 0 0,3-3 2 0,3-2 2 16,5-5 0-16,4 0-6 0,5-6 8 15,2-2-1-15,3-1 3 0,3-5 5 0,5-6-10 16,4 0-2-16,0-5-3 0,1-4-2 0,-1-1 2 16,-1 0 0-16,-2-5-1 0,-3-1 0 15,-1-1-2-15,0-2-1 0,-5-2 2 0,-1-7 3 16,-3 2-5-16,-2-4 2 0,-1 0-3 16,-2 1-5-16,1 1 7 0,-4 4 1 0,-2 3-1 15,0 4 1-15,-2 3-3 0,-2 4-1 0,-1 4-2 0,-1 2 1 16,0 5-1-16,1 1-2 0,-2 4-2 15,1 4-5-15,2 4 7 0,0 4-1 0,-3 4 5 16,-1 5 4-16,5 3-7 0,-5 5 2 16,0-1-1-16,1 3-3 0,-4 1 5 0,1 1-2 15,1-1 0-15,-2-1 1 0,2-3-1 0,2-3-3 16,4-9 3-16,3 1 4 0,2-6-5 0,3-3 4 16,2-4-5-16,3-4-3 0,1-2 5 0,4-5-1 15,2-4 1-15,-3-2 3 16,-1-3-3-16,-2-3 0 0,0-4 1 0,-3-4 0 0,0-2 3 0,-1-3 2 15,1-1-2-15,-3 0-5 0,-3-1 6 16,0 1-4-16,-5 1 5 0,-5-2 3 0,-2 4-6 16,-2 2 1-16,-5 3 1 0,-2 5-1 15,-3 1 3-15,-1 3-1 0,-5 5-2 0,-6 2-3 16,-8 3-2-16,-2 3 0 0,-10 6 0 0,-2 3 7 16,-2 5-5-16,-1 5 1 0,0 1-3 0,5 5-4 0,6 3 5 15,3 5-1-15,11 2 2 16,3 3 2-16,11 3-7 0,11 2 0 0,9 0 2 15,11 0-1-15,11 1 3 0,14-5 2 0,8-4-4 0,10-6-2 16,9-5 4-16,2-7-4 0,0-2 3 16,-2-4-1-16,-4-5-7 0,-7-4-2 15,-8-2-5-15,-9-5 1 0,-4-5 6 0,-6 2 5 16,-4-5 4-16,-5-2 0 0,-4-3 3 0,-1-2 0 16,-7-1 1-16,-5 1 4 0,-8 0-3 0,-5 2 4 15,-3 0-2-15,-5 1-2 0,-4 1 3 0,-3 2-4 16,-7 2 3-16,0-1-1 0,-7 1-3 15,-3 3 0-15,-2 1 0 0,3 4 3 0,-2 1-1 16,1 3 2-16,3 2-3 0,5 1-3 0,2 3 2 16,2 1-3-16,5 4 1 0,6 4-1 0,-2-1-3 15,4 5 2-15,-2 2-1 0,3 2 0 16,2-1 5-16,2 4-1 0,4-1 0 0,-3 2-2 16,5 0-1-16,1 1-1 0,1-2 0 15,3-1 3-15,3-5-3 0,-2-4 3 0,7-4-2 0,-3-6-1 16,0-1 3-16,-1-3 0 0,1-1 2 15,1-2-1-15,-2-3-2 0,3 0 0 0,-4-2 0 16,4-4 1-16,0 1-2 0,-2-4 2 0,-3-1-2 16,0-3-2-16,-2 1 5 0,-2-1-2 15,0 2 3-15,-3 1 4 0,0 2-6 0,-2 2 1 0,-2 3-1 16,-2 2-1-16,1 1 4 0,0 1 1 0,-3 1 1 16,0 3-3-16,0 0-1 0,-3 2-4 15,2 0-4-15,-1 1 0 0,1 2-3 0,-4 4 3 16,-1 2 1-16,-1 3 1 0,4 1 4 0,1 2-2 15,-1 2 3-15,3 2 0 0,5 0-4 0,-1 0 3 16,5 3-2-16,2 0 2 0,0 0 0 16,4-2 0-16,0-4 1 0,3-2-3 15,2-1 2-15,1-7-2 0,2-1 3 0,1-4 2 16,1-1-1-16,3-5 1 0,-3-2-2 0,3-3 2 16,-2-1 5-16,-3-4 1 0,-2-3 0 0,1-3-4 15,-2-3-2-15,2-2 0 0,-2-1 2 0,0 1 3 16,-2-2-3-16,2 0 4 0,-4 0-3 0,-2-2-3 15,-3 2 5-15,-1 2-2 0,-2 2 4 16,-5 3-1-16,0 3-2 0,1 3 0 0,-1 4-2 16,-2 5 3-16,0 2-1 0,2 2 0 0,-3 2-5 15,1-2-8-15,0 4 1 0,2 1-3 0,6 3 6 16,2 7 8-16,7 1-8 0,3 7 5 0,4 2-3 16,3 3-3-16,2 1 4 0,-1 1-1 0,-6-2 1 15,-1-1-1-15,-3-1 0 0,-1-1-2 16,-7 1 0-16,-1-1 3 0,-3-3-4 0,-1-1 2 15,-1-2-3-15,-3-3-4 16,-1-5 4-16,-2-3-3 0,0 1 1 0,0-4-2 16,1 0-4-16,-1-2 1 0,2-1 1 0,-1 0 3 0,1-1-1 15,1-1-6-15,-1 0-9 0,5-4-10 16,-1-1 0-16,5-1 2 0,0-4 9 0,4 2 7 16,-2-4-3-16,-1 4 6 0,0 1-2 0,0 2 2 15,-3 3 6-15,0 2-4 0,-3-1 0 0,4 3-5 16,-2 0-4-16,-2 3 0 0,3 0 2 15,0 1 7-15,-3 2 3 0,3 0 4 0,-2 0 0 16,-2-2 0-16,4 1 3 0,-3-2 1 0,3 1 4 16,2-3 3-16,6-3-1 0,-2-2 1 0,8 0-2 15,3-5 2-15,1-2 1 0,4-1 1 0,1-5 1 16,6 0 10-16,1-1 14 0,-2-1 2 16,8-1 18-16,0 0-2 0,-2 0-4 0,-4-1 7 15,-7 0-12-15,-9 0 1 16,-3 0 1-16,-5 4-5 0,-3 0 3 0,-3 5-4 0,1 3 0 0,-7 2-2 15,-1 3-3-15,-1 4-2 0,0-3-12 0,-1 3-4 16,1 2-12-16,-2-1-6 0,-3 3 4 16,-1 6-5-16,-3 3 5 0,-3 7 1 0,0 1-4 15,-3 4 2-15,4 2-3 0,3 0 0 16,4 2 0-16,2-2-1 0,2-1-4 0,1-1-11 16,2-2-8-16,1 1-15 0,2-3-14 0,2-3-17 0,1-2-40 15,1-2-53-15,1-5-82 0,1-2-147 16,5 2-15-16,4-5-600 0,4-1-103 15</inkml:trace>
  <inkml:trace contextRef="#ctx0" brushRef="#br0" timeOffset="279148.2842">17652 14830 1372 0,'-6'-5'236'0,"0"-1"41"0,1-1-41 16,4 2-33-16,3-1-31 0,2-4-57 15,5 0-37-15,8-6-24 0,2-1-10 0,10-2-10 0,7-3-7 16,7-1-5-16,7 0-9 0,4-1 5 15,3-2-2-15,2 1 2 0,1-5 9 0,0-5-1 16,-8 1 7-16,-4-5 2 0,-6 4 0 16,-6-2-2-16,-3 2-3 0,-8-1 1 15,-2 2-6-15,-6 2 2 0,-1 4 1 0,-8 3 0 0,-3 4 11 16,-5 7-4-16,-2 2 2 0,-4 5-5 0,0 3-13 16,-1 1-4-16,-3 5-9 0,-5 3-2 0,-2 6-4 15,-10 7 2-15,0 7 2 0,2 2-3 16,1 6 2-16,5 1-4 0,2 2 1 0,7 3 0 15,8 2-5-15,4 0 5 0,8-2-2 16,10 0-2-16,4-9 10 0,10-3-9 0,5-8 4 16,4-2 0-16,6-9-5 0,-1-3 2 0,3-5 0 15,-1-5 2-15,-3-3-2 0,-2-7 3 0,-4-3 1 16,-1-6-4-16,-2-6 10 0,1-3-8 0,-6-7 1 16,-2-3 5-16,-1-2-10 0,-4-3 7 0,-1-3-2 15,-4 1-1-15,-4 0 5 16,-4 1-1-16,-3 5 2 0,-5 1-4 0,-5 8 3 0,-5 6-2 15,-3 7-1-15,2 6 5 0,0 6-6 0,0 4 2 0,0 4-5 16,-2 6-3-16,-3 8 4 16,-5 7-3-16,-3 7 6 0,-2 8-2 15,0 4-2-15,4 3 2 0,3 3-3 0,0 3 2 0,2 6-4 16,2-1 4-16,3 3 0 0,6-1-5 0,5 2 8 16,3-7-13-16,5-7 0 0,5-9-2 0,-1-10-9 15,-1-6 5-15,5-7 1 0,-3-5 2 0,5-6 3 16,1-2 0-16,5-4 4 0,1-5-3 15,0 2 4-15,1-7-2 0,-3 0 2 0,-2 1 4 16,-1-4-5-16,-3 0 8 0,-2 0-2 0,-1 3-1 16,-5 2 6-16,-2 5-6 0,-2 4 5 0,-7 3-2 15,-1 3-11-15,-1 1-10 0,2 0-8 16,-1 4 4-16,1 4 3 0,2 3 16 16,-2 6 5-16,1 2-5 0,-1 0 10 0,3 1-6 15,2-5 0-15,0 2 2 0,4 0-6 0,2-6 6 16,2 2-2-16,2-5 3 0,7-1 5 0,1-3-5 15,6-3 4-15,0-2-3 0,4-2-2 0,0-3 3 16,2-6-2-16,-1 2 7 0,2-7-4 0,-6 0 6 16,-2-2 0-16,-3-2-1 0,-2-2 5 15,-1-2 1-15,-2 2 2 0,-6-2 1 0,-1 7-4 16,-5 3 6-16,-5 3 1 0,-1 4 6 0,-4 2-1 0,0 4-10 16,-1 1-7-16,-2 1-10 0,-2 5 0 15,-5 4 0-15,-6 5 2 0,0 6-1 16,-4 5-3-16,4 0 1 0,-2 3-1 0,6-1-2 15,1 3 4-15,2 0-11 0,3 0-11 16,1 6-37-16,-3-3-58 0,5 1-65 0,0-8-70 16,-1-4-87-16,1-6-163 0,-1-3-365 0,-2-2-274 15</inkml:trace>
  <inkml:trace contextRef="#ctx0" brushRef="#br0" timeOffset="279321.8339">18272 14339 1310 0,'-6'-3'195'0,"2"1"-128"0,4 1-27 0,11 2-55 15,13 1 37-15,13-2 31 0,11 0-18 16,11 0-19-16,13 1-23 0,13 3-106 0,10-2-392 16,10 2-592-16</inkml:trace>
  <inkml:trace contextRef="#ctx0" brushRef="#br0" timeOffset="279935.7165">21074 14079 1245 0,'-4'-6'437'0,"-11"2"-228"0,-7 0-24 16,-3 4 3-16,-11 3-9 0,-6 0-4 0,-7 2-29 15,-4 3-26-15,-6 1-20 0,-2 5-20 0,-2 2-18 16,0 6-17-16,2 2-9 0,7 2-4 15,5 1-8-15,11-1-2 0,8 1-5 16,10-1-2-16,10-2 0 0,6-1 0 0,8-3 7 16,8 2-2-16,8 1 4 0,10-4-4 0,9 2-6 0,2-1-1 15,5-5-5-15,-1-3-2 0,-1-4 2 0,-1-2-6 16,-5-2 2-16,-3-3-4 16,-5-2-1-16,-6-1 3 0,-2-1-1 0,-3-2 6 0,-9 2-2 15,-2 0 5-15,-5 1 1 0,0-2 4 16,-3-2 2-16,-3 3-6 0,0 0-2 0,-5-1-5 15,-4 5-4-15,-8-1 4 0,-8 2-1 0,-4 4 4 16,-7 0-1-16,-2 2-4 0,1 4 1 0,1-1-3 16,2 4 1-16,1 3 0 0,4 6 0 0,1 3 0 15,8 3-6-15,6 2 5 0,9 0-4 16,14-2 1-16,9-2 4 0,11-3-6 0,8-3 1 16,10-2-5-16,3-6-4 0,5-3 0 0,2-6-12 15,-5-5-8-15,-2-2-12 0,2-5-3 16,-6-6 0-16,5-3 9 0,-4-4 10 0,4-3 4 15,-3-5 8-15,5-6 3 0,0 0 2 0,1-8 10 16,-2-4 1-16,1-4 4 0,-6-3 5 16,-3-2-5-16,-3-1 3 0,-5 2-2 0,-3-1 1 0,-3 5 4 15,-4 0 6-15,-5 7 1 0,-4 4 6 16,-2 5 5-16,-5 6 5 0,0 8 6 0,-5 4 5 16,-2 4 1-16,-2 8-5 0,-1 0-12 0,-1 5-8 15,-2 3-12-15,-4 6-4 0,-7 6 2 0,-5 11-3 16,-5 5 1-16,-2 5 2 0,1 6-2 15,-5 6 2-15,0 11-1 0,-7 6 0 0,-1 11-4 16,-7 4-5-16,-3 2 4 0,0-1-7 0,3-6-3 16,4-5-9-16,12-6-26 0,11-10-10 0,6-6-15 15,11-6-20-15,4-5-29 0,8-8-71 0,4-3-105 16,5-9-163-16,4-7-393 0,4-8-536 0</inkml:trace>
  <inkml:trace contextRef="#ctx0" brushRef="#br0" timeOffset="280184.1254">22059 13932 1445 0,'5'-30'422'0,"-1"-7"-45"0,-3-6-89 0,-2 14-66 0,-5 8-40 0,-1 4-33 16,-1 3-29-16,-1 3-24 0,-2 7-27 0,3 2-24 16,-1 5-23-16,-3 7-7 0,-1 9-2 15,-8 8 4-15,-1 8 2 0,-4 8-5 0,3 10-1 16,-5 5 0-16,-1 10-7 0,1 8 0 0,-5 8-1 15,0 3-5-15,-2 6 3 0,1-3-2 16,3-8-1-16,2-4 2 0,6-10 1 0,2-5-4 16,3-5-6-16,5-2 2 0,4-4-10 0,1-4-7 15,6-1-18-15,1-6-42 0,-1-2-48 0,2-5-86 16,-5-7-115-16,3-2-251 0,-1-8-980 16</inkml:trace>
  <inkml:trace contextRef="#ctx0" brushRef="#br0" timeOffset="280454.6292">21873 14443 472 0,'22'-14'462'0,"9"1"-96"0,8-2-44 16,-5 8-30-16,-2 7-46 0,-5 1-40 16,-3 5-39-16,-1 1-33 0,-7 3-20 0,2 1-16 15,1 2-19-15,-1 6-14 0,-2-1-7 0,1 3-9 16,-5 3-7-16,-1 0-3 0,-3 1-5 0,-1 6-7 15,-4-3 3-15,-3 3-8 0,0 0-1 16,-2 1 0-16,-4-1-12 0,1-2-2 0,-3-3-2 16,-4 0-1-16,2-3-2 0,1-3 0 0,-1-3-3 15,1-4-4-15,1-2 6 16,3-2-7-16,-1-2-7 0,-3-1-21 0,5-3-41 0,-3 1-37 16,3-4-52-16,-2-3-75 0,2-2-149 0,-2-5-331 15,4-1-826-15</inkml:trace>
  <inkml:trace contextRef="#ctx0" brushRef="#br0" timeOffset="280569.0193">22307 13975 1 0,'-4'-18'249'0,"2"-3"-68"0,0-6-85 16,0 13-44-16,-2 5-32 0,4 3-103 0,0 5-95 16,4 5-159-16,-1 4 337 0</inkml:trace>
  <inkml:trace contextRef="#ctx0" brushRef="#br0" timeOffset="281566.2118">22609 14296 1163 0,'-3'-6'396'0,"1"-1"-50"16,-3 1-62-16,4 4-76 0,1 3-74 15,-1 2-52-15,-1 0-28 0,-6 4 5 0,-2 5 14 16,-3 7 5-16,-6 2-12 0,-1 4-16 0,0 3-17 15,-1 3-10-15,0 3-8 0,2 0-4 16,-2-2-1-16,8-2-6 0,2-3-4 0,3-2 3 0,8-2-3 16,2-2 3-16,6-1 2 0,3-1-6 0,-1-5 0 15,1-2-2-15,6-2 0 0,-2-5 3 16,7-2 0-16,3-3-2 0,4-2 0 16,2-3-1-16,2 1-2 0,4-5 3 0,0 2 5 15,3-5-3-15,-3 0 3 0,-3-5-1 0,1-2-2 16,-9 1 6-16,1-3 1 0,-9 2 2 0,-3 2 4 15,-5 3-3-15,-1 3 3 0,-6 3 3 0,1 3 4 16,-3 0 3-16,-1 2 5 0,-1 1-4 16,1-1-6-16,0 3-2 0,-3 2-11 0,2-1-1 15,0 4 0-15,-4-1-5 0,-1 2 2 0,-1 0-1 16,3 5 0-16,-4-1 1 0,3 3 2 0,-1-1-2 16,4 1 1-16,1-1-1 0,0 4-2 0,3-3 3 15,0 0 3-15,4-1-4 0,1 1 2 16,2-3-1-16,4-1-1 0,2-1 8 0,4-2-5 0,2 1 1 15,6-3 0-15,0 0-5 16,3-1 4-16,1-3 0 0,-2 0 2 0,-1-3 1 16,-3-3 0-16,2-3 0 0,-4-2-2 0,2-1 4 0,-3-2-2 15,-1-3 2-15,-2-2 2 0,1-3-5 16,-6-1 2-16,4 2-3 0,-6-1 0 16,-3 0 2-16,0 0 0 0,-5 1-1 0,1 3-1 0,-3 1 1 15,-1 6-1-15,-1 1 2 0,0 5 3 0,-1 2-5 16,0 2 2-16,0 1-7 0,0 1-1 15,-5 4 0-15,-1 5-2 0,-6 4 3 0,1 5 1 16,-1 3-2-16,2 1 0 0,4-1 0 0,-1 1 1 16,6 0 0-16,1-1 2 0,3 0-3 15,6-3-2-15,-3-3 5 0,8 1-5 0,0-5 4 16,1 1 0-16,6-3-2 16,2-1 3-16,4 0-4 0,2-2 2 0,-2 0 1 0,1-5 1 0,1 0 1 15,-3-5-2-15,2-1 0 0,-4-3-1 16,-1 1 3-16,3-1 1 0,-4-2-3 0,-5 0 2 0,1 0-5 15,-5-1 1-15,-2 1 4 0,-1-1-3 16,-2 2 4-16,2 2-2 0,1-1-4 0,2 2 2 16,-6 1-2-16,1 2 6 0,-3 0-3 15,1-2 1-15,-3 3-2 0,-1 0-3 0,0 0 3 16,3 2-4-16,-2 0 2 0,5 1 0 0,-2 3-3 16,6 1 4-16,4 0-2 0,0 2 3 15,3 1 4-15,3 0-3 0,1 1 1 0,5 1-4 16,0-1 2-16,5-2-2 0,-3 0 3 0,-1-3 2 15,0-5-3-15,-1-2 5 0,-3-2-3 0,-1-4-1 16,3 1 4-16,-4-3-3 0,0-2 2 0,-2-3 2 16,2 0-3-16,-3-1 3 0,-4 0 1 0,-2 1 4 15,-3 0 0-15,-2 2 1 0,-4 0 1 16,3 1-2-16,-6 1 4 0,-1 3 1 0,-1 3 1 16,1 2 0-16,0 0-8 0,-1 3-3 0,-1 1-8 15,2-1 0-15,-4 5-2 0,3 2 3 0,-1 2 4 16,-3 7-5-16,3 3 6 0,-2 2-7 0,-1 6 2 15,2 3 3-15,-5 2 0 0,-2 5 0 16,0-2-2-16,-2 5-3 0,-5 1 11 16,0 1-10-16,-6 1 2 0,0 2 1 0,-7 0-16 15,-2 0 14-15,-10-2-4 0,-6-3-6 0,-12-2-21 16,-6-3-39-16,-13-3-75 0,-12-6-170 16,-12-2-739-16,-15-8-694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16:55.3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1020 2978 350 0,'-9'-1'362'0,"0"-2"9"16,-2 1-71-16,0 0-46 16,-2-2-23-16,-2 1-32 0,4 1-33 0,2-1-24 15,2 1-29-15,1 1-24 0,3-3-27 0,-2 4-25 16,4 0-18-16,1 0-10 0,2 0 5 0,5-1 14 15,14-1 13-15,10-3 10 0,18-2-3 0,5-1-7 16,5 1-8-16,3 2-6 0,5-1-3 0,-2-1-6 16,2 0 0-16,-3 2-1 15,-2-1-2-15,-2 1-4 0,0 1-2 0,-3-2 3 16,-3 2 1-16,-1-2 1 16,-5-1-4-16,-4 3-5 0,-3-1-2 0,-5 2-6 0,-5-1 3 0,-7-2 0 0,-3 2 0 15,-5 0 2-15,-6 0-2 0,-4-2 0 16,-3-2-1-16,-3-1-3 0,-7-4-7 0,-1 0-4 15,-4-2-4-15,-8 1-2 0,-3-4 8 0,-6 2 6 16,-2 1 3-16,-2 1 8 0,-3 2-2 0,5 0 3 16,0 4 5-16,7-1-2 0,0 2 6 0,9 4 5 15,3-1 4-15,2 3 8 0,3 0-2 16,5 1-8-16,2 0-10 0,0 0-13 0,1 0-19 16,1 1-4-16,4 2 4 0,4 0 12 15,2 7 19-15,9 3 6 0,8 2 0 0,5 3-4 0,7 1-3 16,6 5-4-16,-3 0 1 0,4 5-4 15,-5 0 0-15,-2 4 2 0,-1-2-4 0,-7 0-2 16,-4 1 2-16,-9-2-1 0,-2-1 3 16,-9-3 3-16,-5-3-4 0,0 0 1 0,-9 0-1 15,-2-1-1-15,-6 0 10 0,-4 0 3 0,-2-1 6 0,-8-3 1 16,-4-1 1-16,-3 2-5 0,-2-4-1 16,0 3 0-16,2-5-6 0,-3 1-3 0,3-3-1 15,1 3-6-15,2-5-1 0,1 4-2 0,3-5-10 16,6-1-24-16,9 1-44 15,1-3-72-15,4 0-139 0,6 1-329 0,1-3-1039 16</inkml:trace>
  <inkml:trace contextRef="#ctx0" brushRef="#br0" timeOffset="2127.6615">4025 2078 1450 0,'-16'-4'241'0,"2"-3"-5"16,-6 0-44-16,6 7-75 0,2 3-58 15,-3 8-34-15,-5 4-9 0,-5 9 7 16,-1 7 7-16,-5 3 7 0,-1 9 1 0,-1 3-1 15,-3 6-1-15,-2 7-6 0,4 6-5 0,0-1-4 0,9 0-7 16,4-2-2 0,5-1-3-16,5-6-3 0,6-3 0 15,5-2 1-15,5-3 0 0,4-4 3 16,5-3 2-16,5-4-1 0,7-7 4 0,6 0 8 0,6-5 7 16,5-5 7-16,6-3 4 0,4-4-1 0,6-7-4 0,3-4-2 0,4-4-7 15,0-5-3-15,0-2-5 0,-2-4-4 0,-2-2 0 16,-3 0-3-16,-3-3-2 0,-5-4 0 15,-1 0-1-15,-9-3 0 0,-6-2 0 0,-7-6 0 16,-3 0 1-16,-6 0-1 0,-4 0 0 0,-7 2-3 16,-4 1-1-16,-4 1 0 0,-2 5-1 0,-7 1-1 15,-2 4 0-15,-1 0-1 0,-5 4-2 16,-3 1-2-16,-1 5-1 0,-5 2-1 0,-7 1 2 16,-4 3 1-16,-4 3 0 0,-3 2 2 0,-3 5 1 15,0 5 0-15,-2 1 2 0,0 6 0 16,0 4-2-16,4 3-1 0,3 1-2 0,6 2-3 15,4 3-1-15,7 1-2 0,8 1-4 0,6 2-4 16,7 1-3-16,5-2 0 0,4-4 1 16,9-3 4-16,5-5 4 0,6-6 3 0,3-2 6 15,5-3 0-15,4-4 3 0,1-5 3 0,2-2 1 16,2-3 1-16,-3-3 0 0,-1-2-3 0,-6-3 3 0,0 0 0 16,-2-3 0-16,0-1 0 0,-1-3-3 15,-3-1-1-15,-3-1 0 0,-2-1-1 0,-2 1 2 16,-2 4 0-16,0 0-2 0,-2 1-2 0,-1 3-1 15,2-1-1-15,-1 1 0 0,0 2-1 0,1 3-4 16,-4 3-1-16,1 2-4 0,2 2-1 16,0 2 2-16,2 2 2 0,2 3 0 15,2 4 1-15,-1 2 1 0,1 5 1 0,-1 0-1 16,-1 3 3-16,1 2-1 0,-7 0 1 0,1 0 0 16,-1-2-1-16,-5-5 1 0,-1-4 1 0,-1-5 0 15,-3-2 2-15,1-4 1 0,-1-1 2 0,-3 0 7 16,1-1 11-16,1-3 2 0,5-3-1 0,5-8-5 15,6-3-11-15,3-6-1 0,-4-3-1 16,3 1-1-16,-1-4 3 0,-1 0 1 0,1-1 2 16,-1 2 0-16,-2 3-1 0,-1 4-1 0,-2 3 1 15,-3 4 6-15,1 4 2 0,-4 4 2 16,-1 2-1-16,-2 3-7 0,-3 2-6 0,-1 0-12 16,0 1-21-16,1 0-8 0,2 3-1 0,2 3 10 0,5 5 17 15,1 4 10-15,0 4 2 0,4 3-2 16,-1 2-2-16,1 0-1 0,0 0-1 0,-1 0-6 15,3-3-9-15,4-3-19 16,0-4-32-16,1-3-45 0,5-2-49 0,0-3-50 0,0-3-36 16,2-7-29-16,0-3-3 0,-2-3 31 0,-1-1 38 15,-3-4 69-15,-1-2 62 0,-2-2 42 16,-3-3 46-16,0-1 18 0,-5-1 25 0,3 3 30 16,-5-3 28-16,-1 3 50 0,-2 2 35 15,0-1 29-15,-3 4 15 0,0 3-8 0,-2-1-19 0,-2 4-27 16,-2 3-24-16,2 1-33 0,-1 4-37 0,1 2-33 15,0 0-38-15,0 1-21 0,0 0-13 16,0 1-6-16,-2 2 8 0,-1 4 7 0,-1 7 12 16,0 2 2-16,2 2 0 0,2 0-3 0,2-1 0 15,4 0 2-15,1 0-1 16,3-3 2-16,5 3 2 0,0-2-2 16,3-2 3-16,5-5 1 0,0-2 0 0,2-2 0 0,3-3-1 15,1-5-1-15,-1-3 0 0,-2-2 1 16,-1-2-2-16,-3-2 1 0,-1-1 0 15,-4-5-1-15,-1 1 2 0,-1-1 1 0,-2-3 1 0,-2 0 5 0,-1 0-1 0,-3 1 0 16,-2 2-2-16,3 0-1 0,-4 1 3 16,2 3 2-16,-4 1 6 0,-2 3 2 15,0 3 9-15,0 1 1 0,0 4-6 0,0 1-6 0,-1 0-18 16,1 3-13-16,0-1-15 0,-1-1-23 0,-2 2-3 16,3 0 7-16,-2 7 12 0,4 5 22 0,1 3 10 15,-1-1 1-15,3 1-1 0,1 1 3 16,3-2-3-16,1-2 0 0,1 1 2 0,4-4-3 15,0 1 4-15,5-5-1 0,-2-1 1 16,3-3 7-16,-3-2-4 0,-1-2 3 0,1-3 1 16,0-4-4-16,-1 1 1 0,-2 1-3 0,5-4 1 15,-8 0-3-15,2-2 6 0,-1-2-1 0,0 1 1 16,-2-4 3-16,2-2-7 0,3 2-1 16,-6 0-2-16,2 0-6 0,-1 3 6 0,-3 1-1 15,1 3 1-15,-5 4 1 0,0 3-2 0,-3 0-2 16,-1 2-4-16,0 0-9 0,0 2-18 0,0-1-18 15,1 3 5-15,0 2 7 0,2 3 19 16,3 4 22-16,0 2-2 0,0 0 3 0,2 0-5 16,-1 2 2-16,2-1 0 0,0 0-2 0,6 0 4 15,-2-2 2-15,6-2 0 0,1-4 2 0,0-3 3 16,1-2 1-16,-1-3 0 0,0-3 6 16,-2-1-5-16,1-2 2 0,-4-5 2 0,3 0-4 0,-6-3 4 15,-1 0-2-15,-2-4-1 0,0 0 0 16,-5 0-2-16,2 2 0 0,-4-3-1 15,-1 0-1-15,-2 1-2 0,-2 3-1 0,-2 1 0 0,3 4-5 16,0 2 8-16,1 4 0 0,1 0-1 0,0 2 1 16,0 2-10-16,0 2-9 0,1-2-15 15,-1 1-22-15,1 0-19 0,0 3 8 0,5 4 12 16,0 2 25-16,5 6 22 0,4 1 0 0,-2 2-1 16,0 0 4-16,5 4-3 15,-4-1-1-15,2 3 1 16,-4-1-7-16,1 2 6 0,-3 0 0 0,-2-2 1 0,3-3 5 0,-4-3-6 0,0-3 1 15,-3-1-2-15,1-3-3 0,-3-3 3 0,-1-3 1 16,0-3 1-16,-1-2 8 0,0-1 18 16,2-2 9-16,1-1-12 0,3-5-6 0,6-5-18 15,5-2-10-15,1-2 11 0,-2-1-4 0,2-1 2 16,3-1 1-16,-1-1-1 0,0 1 4 16,0 1-3-16,-1 4 1 0,-6 1 0 0,3 1 3 15,-3 3-3-15,-3 3 4 0,-1 1 1 0,-5 4-9 0,2 0 6 16,-5 3-6-16,0 0-9 0,1 1 0 15,2 2-8-15,-1 1 4 0,6 3 5 0,1 3 5 16,-1 2-1-16,3 2 2 0,-2 2 3 0,0 2-3 16,1-3 5-16,0 3 1 0,0-1-3 15,4-2 6-15,-3 1-4 0,1 0 1 0,-2-4 0 16,-1-2-4-16,1-3 6 0,-3-5-1 0,2 0 3 16,0-4 6-16,1-1-1 0,1-3 1 0,3-3 2 15,-3 0 4-15,-1-3 1 16,-2 1 0-16,-1-2-4 0,3 2-9 0,2-6-1 15,-1 2-2-15,4-2-2 0,-2-1 5 0,3 2-5 0,-4 2 1 16,5 3 1-16,-6 4-4 0,0 1 3 16,-1 2-1-16,-4 2-3 0,2-2-3 0,-5 4-2 15,3 4-4-15,0-2-1 0,3 2 4 0,-3 3 2 16,3 0 2-16,-1 4 5 0,1 2-7 16,0 0 5-16,-1 1-4 0,1-2-1 0,-3 1 5 15,-2-1-6-15,4 1-4 0,1-4-24 0,0 0-44 16,1 0-63-16,8-5-88 0,-1-2-135 15,6-2-170-15,6 2-47 0,9-1-228 0,10 1 383 0</inkml:trace>
  <inkml:trace contextRef="#ctx0" brushRef="#br0" timeOffset="2642.8483">8760 2582 490 0,'9'-12'683'16,"-1"-3"-232"-16,1-3-107 0,-3 1-80 0,-4 9-30 15,-4-3-34-15,0 2-42 0,-3 3-24 0,3 0-25 16,-4 2-26-16,4 1-23 0,-1 2-16 0,0 1-17 15,1 0-16-15,2 1-9 0,0-1-16 16,-1 2-7-16,0 1 9 0,-4 5-4 0,-1-1 13 16,-3 3 2-16,4 0-7 0,0-2 1 15,0 4-9-15,1 0-1 0,3 0 1 0,1 0 3 16,1-1 6-16,2-3 0 0,0-2-2 0,-1-1-1 0,-1-4 0 16,1 0 5-16,3-1 2 0,-2 0 3 15,5-1 0-15,2-1-1 0,2-5 0 16,0 2-2-16,6-3 0 0,1-1-2 15,0 2-2-15,3-2-1 16,1 1-1-16,7 0 2 0,1-2 3 16,7 0 0-16,1-1 3 0,3-1-5 0,6 1 4 0,3-2-1 0,1 2 2 15,1-4 7-15,-4-3 0 0,-7 1 8 0,-5-3 4 0,-4-3 5 16,-3 0 7-16,-3-2 1 0,-4 0 3 0,-6-2-1 16,-2 2 3-16,-5-4-5 0,-5 1 3 15,-1 2-1-15,-7-2-5 0,-1 2 5 0,-5 2-6 16,0 2-1-16,-3 3 3 0,1 7-5 0,0 1-3 15,-1 5-5-15,-1 4-11 0,-1 2-3 16,0 4-4-16,-5 6 0 0,0 9-2 0,-4 7 2 0,-2 9 0 16,3 2-3-16,2 6 5 0,-2 5-3 15,2 2 1-15,1 10 2 0,-2 9-1 16,1 8 3-16,2 8-1 0,1 7 0 0,-3 2-1 0,-5 1 0 0,2-4 3 16,-4-4-4-16,7-11-3 15,6-7-1-15,5-7-3 0,7-6-2 0,1-8 0 16,2-7-7-16,0-7-10 0,2-12-10 0,2-5-28 15,-2-6-27-15,1-7-14 0,-2-5-24 0,1-2-108 16,0-8-44-16,6-6-224 0,1-5-577 16,6-10 147-16</inkml:trace>
  <inkml:trace contextRef="#ctx0" brushRef="#br0" timeOffset="2788.9723">9088 2863 1395 0,'4'-8'382'0,"8"-5"-141"0,3-5-82 0,4 8-16 16,1-1-1-16,1 6-11 0,4-2-33 0,7 0-34 15,5 5-25-15,10 1-16 0,5 2-8 0,5 2-10 16,9 5-10-16,3-2-39 0,2 0-160 16,3-2-513-16,5 3-874 0</inkml:trace>
  <inkml:trace contextRef="#ctx0" brushRef="#br0" timeOffset="4724.9052">10515 2998 1 0,'0'0'0'0,"0"0"0"0,0 0 0 0,0 0 0 16,1 0 0-16,-1 0 0 0,0 0 66 0,3 0 1 16,-3 0-18-16,1 0-17 0,-1 0-14 0,0 0-10 15,0 0 9-15,0 0 13 0,0 0 18 0,0 0 19 16,0 0 10-16,0 0 9 0,0 0 17 16,-1 0 23-16,1 0 24 0,0 0 23 0,0 0 8 15,0 0-2-15,0 0-8 0,0 0-13 0,-3 0-15 16,3 0-14-16,0 0-17 0,0 0-14 15,0 0-14-15,0 0-18 0,0 0-36 0,-1-2-15 16,1 1-12-16,-1-1-5 0,1 0 20 0,-2 2 3 16,4-1-2-16,-2 1 0 0,0 0-8 0,0 1-3 15,0-1-2-15,0 0 1 0,1 2 1 0,-1-2-1 16,0 1-1-16,1-1-3 0,-1 0-3 0,0 1-1 16,0 0-3-16,0-1-1 0,0 2-4 0,0-2-3 15,0 0-1-15,-1 3 5 0,0 1 10 16,-1 1 6-16,0 2 7 0,0-3-4 0,0 2-1 15,1-2 0-15,1-3 0 0,1 0 1 0,-1 1 4 16,2-2 5-16,-1 0 4 0,1-2 6 16,-1 2 3-16,1-1 13 0,5 1 9 0,2-4 8 15,6-3-6-15,9-2-14 0,3-5-15 0,5-3-10 16,2-3-3-16,-1-4 0 16,0-3 1-16,-1-3 1 15,-4-1 2-15,-1-2 0 0,-4 0 1 0,0-1 0 16,-4-3-3-16,-1 1-4 0,-5-2-4 15,1 2-1-15,-7 3 1 0,0 5 4 0,-4 4-1 0,0 2 4 0,-3 5-2 0,-2 5 2 0,1 2 4 16,0 2 1-16,-1 5 0 0,1 2-6 16,0 1-14-16,0 0-20 0,1 2-11 0,-3 4 3 0,-2 6 6 15,-6 7 16-15,-1 6 9 0,-4 4-1 16,2 2-2-16,1 0-4 0,1 1 1 16,3-1 2-16,3-1-2 0,4-2 4 0,4-2-3 15,4-2-1-15,3 0 3 0,5-2-1 16,-1-3 1-16,4-2 2 0,0-3-3 0,4-2 3 0,4-1 2 15,1-2 1-15,3-8 2 0,-2-1 0 0,2-3-1 16,-6-4 1-16,0-1-1 0,-3-2-1 16,-3-1 3-16,-2 0 2 0,-1-3-2 0,-2-5 0 15,1 1-3-15,-2 0-1 0,1 1 0 0,-3 2-2 16,-3 3 1-16,-1 3 0 0,0 1-3 0,0 1-2 16,-1 3 1-16,-2 2 0 0,0-1-2 0,-2 2-2 15,1 0-6-15,-1 1-11 0,1 1-6 0,1 0-2 16,1 1 1-16,4 1 6 0,2 2 7 15,3 1 2-15,3 0 4 0,2 1 5 16,3 2 2-16,1-4 2 0,5 0-1 0,4-1-4 16,4 1-1-16,3-2-9 0,7-3-12 15,1-3-10-15,2-2-16 0,0-2-7 0,0-2 0 16,-3-3 7-16,0-3 13 0,-6-2 15 0,0-3 10 16,-3-4 9-16,1 0 4 0,-4-4 4 0,-2-2 5 15,-6-1 3-15,-3-1 5 0,-7-1 7 0,-5 3 4 16,-5 3 5-16,-3 3 5 0,-2 4 2 0,-1 3 0 15,-5 3 4-15,1 1-1 0,-1 3-3 16,-1 1 3-16,-1 2-3 0,2 3-6 0,2 4-10 16,3 0-16-16,-1 4-12 0,-2 3-4 0,-1 8-2 15,-5 6 6-15,2 10 5 0,3 6 1 0,1 9 3 16,5 5-2-16,1 10 3 0,3 8 1 0,-1 7-1 16,1 6 2-16,0-2-2 0,-3 4-1 15,-1-7-4-15,0-3-4 0,-1-5-7 0,2-7-15 16,4-12-18-16,0-9-12 0,1-9-15 15,-3-10-11-15,-1-4-10 0,-2-8-1 16,-1-6 38-16,0-4 25 0,-2-7 22 0,1-6 14 0,-2-8-18 0,2-4 1 16,-5-5 8-16,4-6 3 0,0-4 2 15,1-7 2-15,0-4-1 0,2-2 0 0,3-4 1 16,1-2-1-16,6-4 2 0,0 1 1 16,1 3 5-16,1 7 6 0,3 7 6 0,0 8 5 15,1 6 2-15,3 6 3 0,-3 3 1 0,3 5 1 16,-3 3-4-16,-1 4-6 0,3 4-9 0,-4 2-8 15,3 4-7-15,-3 5-4 0,0 4-2 0,1 2-3 16,-2 7 2-16,-1 6 3 0,-5 4 2 16,0 2 1-16,-5 5 3 0,-3 1 1 15,-5 3 2-15,-3-1-1 0,-6 6-2 0,-2-1-1 0,-3-3-1 16,-5-4-3-16,3-9 1 0,-1-4-1 0,3-5-1 16,0-4-1-16,4-4-14 0,2-3-16 0,7-2-32 15,-1-5-41-15,7-1-80 0,6-6-271 0,6-2-555 16,11-7-89-16</inkml:trace>
  <inkml:trace contextRef="#ctx0" brushRef="#br0" timeOffset="5304.273">12587 2601 1118 0,'5'-12'622'0,"0"1"-182"0,3-3-130 0,-6 10-93 16,0 3-70-16,-2 2-67 0,-1 1-46 16,0-1-33-16,0 3-13 0,1 3 6 0,-4 4 9 15,-2 7 18-15,-1 7 9 0,1 2-2 16,-1 2-4-16,0 0-8 0,5 2-3 0,2 1-2 15,4-2-1-15,5 2 0 0,3-1 0 0,3-5 1 16,6-4-1-16,3-4-1 0,2-8-2 0,3-3-3 16,-2-3 0-16,7-4-3 15,-3-5 1-15,0-2 0 16,-5-2-3-16,0-5 2 0,-2-6 0 0,-2-1 1 16,-4-3 1-16,0-4 0 0,-4 3 1 0,-1 0 2 15,-2 0 1-15,-5-1 1 0,0 0 2 0,-2 2 4 16,0 2-2-16,-4 4 3 0,1 2 1 0,-2 1 2 0,-1 2 1 0,1 2 0 0,0 4 2 15,-1 1-6-15,1 3-1 0,1 1-5 16,0 2-11-16,-1 0-13 0,1 2-28 0,0 0-12 16,0 5 5-16,0 4 9 0,1 6 30 0,0 7 11 15,5 0 1-15,0 5 3 0,4-2-4 0,6 2 2 16,2 1 0-16,5-2-2 0,7 0 0 16,0 0-6-16,6-4-7 0,1-3-11 0,2-7-7 15,1-7-5-15,-3-6-6 0,-2-5 6 16,-5-3 3-16,-1-5 9 0,-4-5 12 0,1-1 5 15,-3-5 9-15,-3-4 5 0,1 0 3 0,-2-5 4 16,-4-4-2-16,1-2 3 0,-4-6 0 16,-2-2 1-16,3-1 2 0,-7-1 3 0,2 1 3 0,-5-1 7 15,3 4 8-15,-3 2-1 16,-4 4 9-16,0 2-1 0,-3 6 4 0,0 5 10 0,2 4 0 16,-2 7 3-16,1 5-9 0,2 5-18 0,0 3-14 15,1 4-23-15,0-2-20 0,0 4-3 0,0 6 2 16,-1 7 9-16,-2 10 11 0,0 5 4 15,2 8-3-15,1 4 1 0,0 3 2 16,0 7 0-16,-2 5 2 0,-6 4 0 0,1 6-3 16,-3 0-6-16,-2 1-42 0,1-3-64 0,9-11-65 15,7-13-58-15,7-10-53 0,1-14-147 0,-2-7-445 16,3-5-499-16</inkml:trace>
  <inkml:trace contextRef="#ctx0" brushRef="#br0" timeOffset="5486.2456">13556 2519 1235 0,'-5'-7'927'0,"-2"-4"-637"0,5-3-93 0,6 7-68 0,7-1-60 15,4 0-25-15,5-1-9 0,6-2-5 0,8 4-9 16,7 1-5-16,3 1-8 0,7 4-8 0,7 0-3 16,-5 2-27-16,3-1-87 0,-3 0-145 15,-1 0-385-15,-3-2-954 0</inkml:trace>
  <inkml:trace contextRef="#ctx0" brushRef="#br0" timeOffset="6219.3779">15112 2242 1954 0,'-5'-7'338'15,"1"2"-140"-15,-2-1-103 0,6 8-97 0,-1 3-22 16,-1 9 20-16,-6 7 38 0,-4 7 33 16,-4 3 9-16,3 6-6 0,0 0-3 0,-1 4-13 15,2 2-13-15,6 4-4 0,-1-2-13 0,3-3-5 16,6 0-3-16,2-7-5 0,7-4 1 16,8-8-1-16,4-3 3 0,6-6 5 0,6-3 0 15,1-6 3-15,4-8-1 0,3-4 0 0,-2-6-3 16,-1-3-2-16,-2-2 1 15,-1-4-3-15,-7-4 5 0,-6-4-2 0,2 0-1 0,-5-1 2 16,-5 0-5-16,1 5-1 0,-6 2 0 16,-1 6-2-16,-3 2 2 0,-3 2 1 15,-2 4 0-15,-1 3-6 0,3 2 1 0,-4 3-6 0,0 2-12 0,0 0-9 16,0 2-30-16,1 2 4 0,1 3 8 0,0 4 9 16,5 5 28-16,-3 5 1 0,4 3 0 15,-1 2 2-15,2 1-2 0,-4 3 1 0,3 1-1 16,-1-2 1-16,4-5-3 0,-4-3 0 15,6-6 2-15,-1-4-2 0,0-3 2 0,0-4-2 16,3-1-2-16,1-7 1 0,3-2-2 0,4-3 2 16,2-7 1-16,-1 2 2 0,2-6 3 0,-3-1 2 15,-2-4 3-15,-1-4-3 0,0 1 3 16,0 0 0-16,-3 0-2 0,-1 3 6 0,-1 2-6 0,-1 2 2 16,-2 1 5-16,2 5-3 0,-3 1 9 15,-2 4 1-15,-4 3 0 0,2 1 4 0,-4 4-9 16,-1 1-5-16,1 1-11 0,-2 2-2 0,2 0-7 15,0 4 2-15,5 2 3 0,4 3-2 16,2 6 7-16,-2 1-1 0,2 0 1 0,1 3 4 16,-1 1-6-16,0-1 4 0,1 1-1 0,-3-1 0 15,8 0-3-15,0-1-12 0,8-4-26 16,4-2-40-16,7-2-49 0,4-4-39 0,4-5-89 16,0-4-104-16,4-3-165 0,-2-5-208 15,2-2-71-15,0-6 450 0,-3-2 354 0,-3-6 0 0</inkml:trace>
  <inkml:trace contextRef="#ctx0" brushRef="#br0" timeOffset="6618.8809">16924 2475 1 0,'50'-54'0'0,"-7"2"652"0,-12 3-73 0,-10 11-116 16,-5 7-68-16,-5 5-72 0,-2 3-62 16,-2 5-45-16,-3 5-43 0,-2 1-39 0,-1 4-25 15,-1 2-28-15,0 5-32 0,-1 1-27 0,1 1-22 16,0 2-11-16,-1 0-4 0,-2 8 5 16,-2 4 7-16,-3 9 3 0,4 3 1 0,1 5 0 15,2 7-1-15,3 5 3 0,1 2-3 16,4 4 0-16,0 0-4 0,1 0-16 15,6-6-28-15,2 1-40 0,4-7-46 0,6-5-43 0,3-7-37 16,3-7-19-16,6-9-6 0,0-5 9 0,1-8 35 16,1-3 53-16,-2-3 59 0,-5-7 56 0,-1-1 45 15,-3-2 30-15,-2 0 32 0,-7-3 33 0,-2 2 23 16,-2-2 9-16,-2-1-4 0,-3 3-6 0,-1 1-3 16,-3 5 1-16,-1 2 3 0,-4 4-7 15,-1 6-19-15,-1 0-27 0,-1 1-30 16,1 2-28-16,-2 0-14 0,-3 2-5 0,-3 4 0 0,-5 6 7 15,-1 1 2-15,-4 5 3 0,-1 3-1 0,2 0-8 16,3 3-2-16,4-1-4 0,4 2-1 16,5 0 1-16,5-2-1 0,3 0 1 0,9 0-1 15,3-5-2-15,6-2-2 0,3-8 1 0,2 1-1 16,1-7-2-16,-1-2-2 0,-2-3-6 16,-1-4-4-16,-5-2-3 0,-1-3-4 0,-4-3-3 15,-2-2-10-15,-3-2-10 0,-3-1-10 0,-5-3-20 16,0-2-17-16,-4-1-29 0,-3-1-59 0,-1-5-104 15,-3 2-254-15,-4 0-599 0</inkml:trace>
  <inkml:trace contextRef="#ctx0" brushRef="#br0" timeOffset="6825.5446">16672 2330 1048 0,'-1'5'92'0,"0"1"-19"0,1 2 18 16,9-1 122-16,4 0 110 0,8-4 33 15,10-2-49-15,10 1-92 0,14-4-72 16,7-1-51-16,9-1-27 0,10 0-19 0,3-1-13 16,7 0-7-16,1 2-5 0,-1-2-7 15,-8-2-4-15,-4 2-4 16,-14-1-7-16,-6 3-3 0,-12-2-4 0,-11 2-11 0,-8 1-16 16,-7 0-41-16,-9 0-65 0,-6 0-125 0,-6-1-299 0,-6 1-987 15</inkml:trace>
  <inkml:trace contextRef="#ctx0" brushRef="#br0" timeOffset="7351.7702">18920 2360 2156 0,'-7'-5'182'0,"-3"2"-27"16,-2 1-63-16,-2 5-18 0,-1 7 5 0,-3 0 9 16,-9 6 3-16,-3 4-8 0,0 3-11 15,-2 1-14-15,0 1-17 0,7 2-12 0,1 2-9 16,5 0-11-16,7 4-4 0,8 0 0 0,8-1-1 16,9-2 7-16,15-2 3 0,7-6 2 0,11-6-2 15,6-2 1-15,5-7-4 0,-1-4-1 16,-3-4 6-16,-7-4-7 0,-5-2 0 0,-7-5 1 15,-3-2-6-15,-8-3 9 0,-2-3 4 0,-8 0 0 16,-2-5 1-16,-2 1-5 16,-9-3-4-16,-2-3-3 0,-9 1-3 0,-2-5 0 0,-5 1-3 15,-7-1-3-15,-3 0-5 0,-7-1 0 0,-6 3 0 16,-3 4 1-16,-6 3 5 0,0 3-7 0,-3 4-3 16,-2 6-6-16,2 3-13 0,1 4-12 15,5 4-26-15,10 2-40 0,8 6-63 0,10 2-96 0,12 1-98 16,12 7-205-16,15-1-579 0</inkml:trace>
  <inkml:trace contextRef="#ctx0" brushRef="#br0" timeOffset="7941.8961">19515 2376 700 0,'-1'-9'975'0,"-4"-3"-572"16,0 1-105-16,-2 4-88 0,-3 2-42 15,-1 4-33-15,-8 0-23 0,-2 3-16 0,-5 3-12 16,-2 1-10-16,1 1-11 0,3 3-15 0,4 2-14 15,2 2-5-15,5 0-14 0,4 2-7 0,1 3-3 16,6 3-8-16,9 1 7 0,1 0 3 0,9 1-1 16,8 0 7-16,8 0-8 0,9-5-1 0,6-3 0 15,7-4-7-15,-1-6 1 0,2-4-3 16,-6-2-4-16,-4-3 1 0,-6-3 0 16,-4-6 0-16,-3 1 6 0,-5-6 1 0,-4-1 0 15,-6-2 1-15,-6-3 0 0,-1-1-2 0,-2-2 2 16,-7-3 1-16,-1-2-1 0,-2 3 1 0,-1-2-1 15,-6 4 0-15,3 4 4 0,-2 3 1 0,2 6-1 16,1 1-1-16,-3 5-2 0,3 4-5 0,1-1 3 16,1 4-3-16,-1 3-1 0,1 3 7 0,-4 4-7 15,-4 7 2-15,1 5 2 0,3 6-2 0,3 3 3 16,6 0 1-16,6 5 0 0,9 0-2 16,7 1 4-16,7 1-1 0,7-1 1 0,10-1-1 15,2-7-4-15,6-6-4 0,0-6-3 0,-1-7-5 16,-3-5 0-16,-1-8 2 0,-4-4 2 15,-4-6 6-15,-3-6 2 0,-5-2 0 0,-7-2 3 16,-3-7 1-16,2-3-3 0,-5-8 2 16,2-5-2-16,0-6-2 0,-3 0 4 0,-1-2 3 15,-3 2 0-15,-11 1 7 0,-4-1-5 0,-7 1 0 16,-5-1 3-16,-7 9-2 0,-3 8 10 0,2 8 4 16,-3 5 1-16,4 5 2 0,0 7-6 0,4 6-4 15,0 4-5-15,1 7-9 0,0 6 3 16,-3 7-4-16,1 9 1 0,1 8 0 0,5 8-1 15,3 6 3-15,5 5 0 0,3 1 4 0,1 4-4 16,4 2-1-16,-5 4 1 0,-1 3 0 0,-3-1-3 16,0-4-10-16,1-8-21 0,3-7-22 15,6-10-28-15,3-9-36 0,3-6-56 0,-3-5-89 0,0-6-168 16,1-6-360-16,-4-6-780 0</inkml:trace>
  <inkml:trace contextRef="#ctx0" brushRef="#br0" timeOffset="8098.7053">20302 2287 1506 0,'-12'-11'309'0,"-1"-3"-11"0,0 0-73 0,11 7-59 15,8-2-50-15,5 4-46 0,8-1-23 16,10 0-7-16,10 0 1 0,9 2-8 0,12 4-11 16,9 2-8-16,5 4-11 0,5 5-11 0,3-4-73 15,-3 4-224-15,-5-3-734 0,-4-1-417 16</inkml:trace>
  <inkml:trace contextRef="#ctx0" brushRef="#br0" timeOffset="8667.4292">21262 1694 747 0,'-7'6'163'0,"-3"4"-42"16,1 8 0-16,5 9 53 0,1 7 52 16,0 7 29-16,1 9-11 0,0 9-25 15,-4 10-25-15,-1 8-34 0,-1 9-28 0,-1 2-24 16,0 6-24-16,-2 8-20 0,1 2-19 15,2 0-17-15,3 3-10 0,0-6-3 16,2-5-4-16,2-12-5 0,2-12-2 0,3-14-3 16,4-11-1-16,-2-8 0 0,-2-8 0 0,-1-9 1 0,2-5 1 15,-4-9 6-15,1-7 23 0,-2-2 12 0,0-6-1 0,0-8-13 16,0-7-19-16,1-7-16 0,-1-8-1 0,0-3 4 16,-1-9-5-16,-4-3 3 0,0-6-2 0,0-7 1 15,0-7 1-15,3-5 1 16,-2-4 2-16,0-3 0 0,4 4 5 0,0-1-2 0,2 4 1 15,6 7 2-15,1 10-6 0,6 8 1 16,1 13-3-16,5 4-2 0,1 5 1 0,7 6-3 16,3-1 2-16,6 8 3 0,3 6 2 0,2 7 3 15,4 9-1-15,-3 7-1 0,3 8-3 16,-6 6 0-16,-2 7 0 0,-8 2 0 0,-8 5 4 16,-4 3 0-16,-9 3 3 0,-9 2-1 15,-8 2 1-15,-6 0 3 0,-9 4-1 0,-10-4 2 16,-6-1-3-16,-4-6-3 0,-4-4 1 15,2-6-1-15,-1-8 1 0,-1-5 2 0,3-5-1 0,-3-5 2 16,3-3-5-16,3-3-1 0,3-1-2 0,3-7-7 16,5-1-6-16,7-3-27 0,5-6-46 0,12-3-84 15,8-4-163-15,18-8-348 0,14-2-931 16</inkml:trace>
  <inkml:trace contextRef="#ctx0" brushRef="#br0" timeOffset="9327.2672">22034 2220 1484 0,'3'-2'392'0,"-2"-1"-128"0,0 1-125 16,0 4-84-16,-2 1 8 0,-1 2 30 16,-7 3 30-16,-2 7 22 0,-8 8-8 0,0 1-26 15,-2 2-29-15,0 3-20 0,1 0-14 16,2 1-9-16,1 0-11 0,2-3-7 0,7 1-8 0,4-2-3 16,4 0-4-16,6-2-1 0,2-4 5 15,8-1 0-15,4-4 2 0,7-4 3 0,3-3-9 16,5-1 1-16,5-6-7 15,2-4-4-15,4-4 4 0,-1-4-3 0,1-4 1 16,-3-5 0-16,-5-2 2 0,-4-3 0 0,-5-2 2 16,-7 1 2-16,-3-1-4 0,-7 2 3 0,-4 1-1 0,-6 1 2 15,-1 2 1-15,-2 0 1 0,-2 7 0 0,-3-3 0 16,3 5 0-16,-5 2 4 0,5 4-1 0,0 1 2 16,-1 4-5-16,4 1-5 0,0 1-7 15,-1 2-2-15,-1 4 4 0,-4 2 0 0,1 7 7 16,-3 2 0-16,-1 4-5 0,5 3 5 15,0 1-4-15,3 3 1 0,6-1 3 0,-1 0-3 0,6 0 0 16,5-2-1-16,4-2 0 0,7-2 1 0,3-4 1 16,4-2 0-16,6-1-2 0,-2-4-1 15,5-2 0-15,-5-2-6 0,1-5 7 0,-5-1-3 16,-3-3 0-16,-3-4 8 0,-4-4-6 16,3-2 2-16,-5-4 0 0,1-3-1 0,-2-6 0 0,1-1 2 15,-1-4-2-15,-1-4-3 16,2-4 4-16,2-4-3 0,-1-4 3 0,5-2 3 0,-4 0-4 15,3-1 1-15,-5-2-2 0,2 0-3 0,-3-6 6 16,-2 1-1-16,-3 1 0 0,1 5 3 16,-4 5-2-16,-2 4 2 0,-1 3 0 0,-2 7 4 15,-3 4-1-15,-3 8 8 0,0 5 6 0,-1 2-1 16,0 5 7-16,0 1-4 0,0 2 1 0,0 3-6 16,0 2-8-16,0 0-8 0,-1 5-7 15,-3 2-2-15,-2 9 2 0,-5 9 4 0,0 10 4 16,-1 8 3-16,0 6 3 0,3 5 2 0,-1 4-1 15,3 6 2-15,-3 0-3 0,1 3 1 0,-1-3 0 16,1 0-6-16,3-3 5 0,-3 1-4 16,1-3-1-16,5-3 3 0,-2-3-6 0,4-5 1 15,0-5-6-15,3-6-6 0,-1-8-18 16,3-4-20-16,-2-4-18 0,-1-7-30 0,0-5-21 16,3-5-47-16,-3-3-43 0,-1-4-129 0,4-4-379 0,3-4-869 15</inkml:trace>
  <inkml:trace contextRef="#ctx0" brushRef="#br0" timeOffset="9622.4537">22983 2149 1817 0,'-2'-8'285'0,"-1"-3"-15"0,0-2-69 0,10 5-53 16,9-2-33-16,4-1-22 0,11 0-4 15,7 1-2-15,10 3-10 0,13 6-14 0,8 1-13 16,10 1-13-16,4 4-7 0,0 4-7 0,-2 0-6 15,-10 0-4-15,-7 2-4 16,-5-2-2-16,-8-4-3 0,-5 4 5 0,-8-5-6 0,-4 2 0 16,-7-3 2-16,-1 2-10 0,-8-4 12 0,-4 0 1 15,-4-2 6-15,-1 0 13 0,-4-1-4 0,-1-1 4 16,-1 0-3-16,-1-1-2 0,3 0-4 16,-3-2-4-16,-1-2-2 0,1 0-9 0,1-4 4 15,-3 0-6-15,1-2-2 0,-1 2 2 0,0-2-12 0,0 2-14 16,1-1-40-16,2 3-76 0,-2 1-121 15,6 1-257-15,4 5-1168 0</inkml:trace>
  <inkml:trace contextRef="#ctx0" brushRef="#br0" timeOffset="9782.9449">24613 2110 1020 0,'-4'-1'209'0,"3"-2"-91"0,-2 2-66 15,-1 0-48-15,-2 2-20 0,-4 0-14 0,1 2-21 16,-2-2-107-16,-1 4-370 0,4 1-91 16</inkml:trace>
  <inkml:trace contextRef="#ctx0" brushRef="#br0" timeOffset="11481.6357">3388 3632 134 0,'-12'-2'364'16,"-4"-1"-86"-16,-2-1-36 0,6 3-24 0,6 2-19 16,-1 0-16-16,0 0-38 0,3 1-34 15,2-1-24-15,1-1-22 0,1 0-19 0,1 2-12 16,0-1-12-16,1 0-9 0,-2 1 8 0,6-1 16 16,-2 5 29-16,8 1 28 0,7 0 11 15,10-1-10-15,11-1-14 0,10 0-20 0,11 0-18 16,10 0-6-16,9-2-12 0,11 1-2 15,8 0-3-15,8-1-2 0,10-2-1 0,10 1 2 16,9-4-3-16,11 1 3 0,7-4 5 0,6-1 0 16,8-1 4-16,3-3 2 15,4 1-5-15,6 0 2 0,-4-2 0 0,4 1 0 0,-1-1 2 16,-3 3 3-16,0-1 0 0,-9-1 1 0,0 4 0 16,-6-3-3-16,-6 1-2 0,-4 2 0 0,-2 0-8 0,-6 0 1 15,-6 2-3-15,-5 1-7 0,-6 0 2 16,-5 0-3-16,-2 1-1 0,-8-2 3 0,-3 1-3 15,-5-2 0-15,-11 1 2 0,-2 2-2 0,-8-2 0 16,-4-1-3-16,-8 3-3 0,-3-3-4 16,-11 1 3-16,-5 1 0 0,-9-1 2 0,-16 0 5 15,-4 1-4-15,-9-1 7 0,-7 0 4 0,-4 1-3 16,-2 1 4-16,-1 0-6 0,0-2-6 0,0 3-3 16,-1 0-8-16,0-1-10 15,1 2-18-15,-1-2-23 0,-2 2-42 0,1 0-42 0,-1 3-37 16,-7 0-75-16,-3 3-127 0,-8 5-410 0,1-3-797 15</inkml:trace>
  <inkml:trace contextRef="#ctx0" brushRef="#br0" timeOffset="12471.8328">15908 3132 252 0,'-11'-6'526'0,"-1"-1"-254"0,-5 1-29 15,7 3-35-15,2 0-23 0,2 2-38 16,-1 0-46-16,-1 1-33 0,3 0-15 0,-1 1-2 15,-2 0-4-15,3 2-1 0,-2-1-4 0,3 2-3 0,-3 1-9 16,3-1-7-16,-1-1-10 16,4 1-4-16,0 1 1 0,1-1-5 0,1 4 4 15,4-1 7-15,0 0 2 0,3 2 17 0,0-3 10 16,5 2 10-16,0-1 9 0,7 0 4 0,2-2 3 16,7 1-4-16,3-1-3 0,7-2-8 15,3-1-10-15,7 2-5 16,4-2-9-16,11 1 4 0,3-2-2 15,10 0-4-15,7-1 2 0,8 2-10 0,7-1-3 16,4 1-2-16,7 1-7 0,1-2 1 0,9 1-1 0,5 0 1 0,9-2 2 16,8 1 5-16,7 1 3 0,6-1 0 0,10 1 8 15,9 2-9-15,6 1-5 0,7 1 1 0,5-1-8 16,4 1 5-16,-1-1-1 0,4 2-1 0,1-2 1 16,1-1-2-16,1-1 4 0,5-1 0 15,2 2 3-15,0-2-5 0,2 3 4 0,-1-1 1 0,-3 1-4 16,-6-1 5-16,-4 1-3 0,-6-2-1 15,-6-1 2-15,-3-2-4 0,-8-3 1 0,-11-1-3 16,-5 0-3-16,-12-3 2 0,-13 1-1 16,-12-5 1-16,-14 1-1 0,-19-2 4 0,-12 2-1 15,-16-1 1-15,-15 0 7 0,-13-2-7 0,-5 4 3 16,-13 1 1-16,-5 1-6 0,-3 2 6 16,-3 1-4-16,-3 2-5 0,0 0 1 0,0 0-3 0,-1 2-3 15,0 2 0-15,0-1 2 0,1-1-6 0,-1 0 0 16,1 0-1-16,0-1-9 0,0 1 10 0,0 0-1 15,0 0-1-15,-1 0 9 0,1-2-8 16,0 2 3-16,0-1 0 0,0 2-5 0,0-1 4 16,-3 0-1-16,3-1 1 0,-1-1-3 15,0 0 4-15,0-1 0 0,0 1-4 0,0 0 2 16,1-1-14-16,-1 0-9 0,2 2-10 0,-1-2-22 16,1 1-14-16,-1 1-31 0,1 1-67 0,-2-2-126 15,1 2-227-15,2 1-616 0,4 0-299 16</inkml:trace>
  <inkml:trace contextRef="#ctx0" brushRef="#br0" timeOffset="13995.2996">3985 4404 1282 0,'-10'-11'271'0,"0"-2"-4"0,-5-4-37 0,3 2-31 16,-2 4-36-16,-1-2-36 0,-5 3-40 0,1 1-22 15,-4 3-11-15,-5 1-11 0,-3 4-3 16,-4 3-4-16,-6 5-6 0,-6 5 0 0,0 3 1 16,-2 6-5-16,-2 6-2 0,-1 6-6 0,-1 6-7 15,1-1 1-15,4 4-5 16,0 0-1-16,2-2 1 0,4 4-5 0,7-1-2 15,7 0-3-15,11 1-3 0,6-3-2 0,11 0-2 0,12 0 1 16,6-6 1-16,10-2 2 0,13-6 4 16,7-8 1-16,8-9 2 0,9-8 4 0,0-7 1 15,7-8 0-15,0-4-3 0,-4-5-2 0,-3-3-3 16,-7-3-4-16,-7-2-1 0,-8 0 2 0,-6-3 2 16,-7 0 7-16,-7-1 4 0,-7-1 2 0,-5-1 3 15,-5-1-2-15,-4 2 4 0,-6 1 0 16,-3 6 0-16,-6 3 0 0,-1 2-5 0,-5 2-1 15,-2 4-3-15,-2 4-1 0,-5 5 0 16,-1 4 2-16,0 3 0 0,-4 4 0 0,-3 6-3 0,2 3-1 16,-4 7-2-16,4 3 0 0,4 1 1 0,7 2-3 15,2 2 0-15,6 2-2 0,6 2-2 16,6-1-1-16,7-1-1 0,6 1 0 16,8-5 3-16,9 0 4 0,7-4 3 0,11-4 2 15,7-4 1-15,5-7-1 0,5-3 0 0,-1-7-1 0,2-4-4 16,-7-1-1-16,-2-3-3 15,-6-1 3-15,0-2 0 0,-5 2 1 0,-6-1 0 0,-3 4-3 16,-3 1 0-16,-1 1 1 0,-7 1-1 0,3 1 1 16,-2 0-2-16,3 3-1 0,2 1-1 15,0 4-1-15,4-1 3 0,1 2 0 0,5 4 0 16,2-3 2-16,5 3 1 0,4-2 0 0,5 1 2 16,7-1 0-16,2-4 0 0,7 0-1 15,7-1-6-15,1-1-9 16,1-2-5-16,1-5-3 0,-5 2 0 0,-3-2 3 15,-4-3 2-15,-9 2 3 0,-8-1 2 0,-2 1 7 0,-8-2 3 0,-6-1 3 16,-5 3 2-16,-7 0 1 0,-11 3 11 0,-4 1 10 16,-2-1 12-16,-6 1 5 0,-1-3-2 0,-5 2-7 15,0-1-12-15,-4 0-7 0,-2 0-6 0,-10 3-3 16,-3 1 3-16,-5 1 3 0,-9 6 3 16,-8 0 2-16,-7 6 1 0,-9 4 0 0,-2 0 2 15,-6 4-1-15,0 1-4 0,8 3-2 16,6 1-6-16,12-2-3 0,12 1-6 0,14-2-8 15,15 4-6-15,9-2-3 0,14 0 1 0,14-5 8 16,12-7 5-16,13-9 7 0,13-9 0 16,5-6-4-16,-3-3-7 0,-4-6-6 0,-7 0 1 15,-8-3 4-15,-8-1 5 0,-4-2 7 0,-7-1 4 16,-6-1 3-16,-9 0 4 0,-1-6 2 0,-8-2 2 16,-3-6 3-16,-2-2 0 0,-5-3 6 0,-3 1 3 15,-5 1-1-15,-1-2 2 0,-8 4-3 16,-3 1-1-16,-3 3-2 0,-4 2 4 0,-4 7 4 0,4 1 5 15,0 4 6-15,4 9-4 0,1 2 6 16,8 4-5-16,2 5-2 0,2 3-5 16,7 4-17-16,0 2-13 0,2 0-25 0,-1 7-2 0,0 5 3 15,0 10 7-15,2 11 19 0,6 9-1 0,1 8 1 16,3 5-3-16,7 8 0 0,-2 4 1 16,4 4-1-16,-2 2 1 0,-1 0 0 15,2 0 3-15,0-4 0 0,1-3-2 0,0-4-1 16,4-4-12-16,-2-4-39 0,-1-2-89 0,2-5-271 15,-3 0-1394-15</inkml:trace>
  <inkml:trace contextRef="#ctx0" brushRef="#br0" timeOffset="18275.6395">6757 4354 130 0,'-7'-6'506'0,"-3"-5"-21"0,-5-2-81 16,9 2-76-16,-1 0-64 0,5 2-42 0,2 0-55 0,1 2-40 16,0 3-35-16,1-1-38 0,4 1-29 0,-1 0-19 15,10 0-10-15,-1 3-1 0,10 1 5 0,3 2 4 16,11 5 9-16,5 3 1 0,6 1-2 15,3 6-3-15,-1 2-4 0,-4 2 1 0,-4 1-1 16,-1 3 1-16,-6 0-6 0,-7 2 1 0,-3 0 0 16,-6 1-1-16,-2-3 0 0,-8-1-1 15,-7 0 3-15,-4-2 3 0,-2 1 5 16,-9-3-1-16,-4-2 1 0,-3-4 1 0,-2-1-2 0,-3-4 4 16,-3-2 1-16,0-4 0 0,1-3 7 15,-1-2-7-15,6-5 4 0,0-1-2 0,3-1-1 16,4-4-2-16,3 2-2 0,3-3-5 0,2 1-8 15,6-2-10-15,6 0-11 0,4 0-7 0,12-3 5 16,9-2 3-16,11-1 7 0,11-3 4 16,6 0 0-16,8 0 5 0,4-2 0 0,2 2 4 0,-1-1 0 15,-1 3 1-15,-6 3 1 0,-8 1-2 16,-2 2 4-16,-9 1 1 0,-6-1 0 0,-3 1 1 16,-10 1-3-16,1 4 3 0,-7-1 2 15,-5 2 5-15,-5 0 8 0,-2 0 5 0,-5 2 7 0,1 2 6 16,-4-1 2-16,-5-1 0 0,2 2-2 15,-2 1-3-15,-2 0-6 0,-2 1-4 0,2 3-7 16,-8 0-6-16,-3 4-2 0,-7 3-4 16,-3 5-3-16,-4 1 0 0,-4 7-2 0,2 0 3 0,-1 1 2 15,4 4-3-15,5-1-1 0,6 1-1 16,7 2 0-16,9 0-1 0,4 4 2 0,10-2 0 16,5 0 0-16,8-5 1 0,8-3-2 0,5-5 2 15,2-3 2-15,4-6 0 16,-1-4 2-16,0-4 0 0,-1-1-2 0,-2-4 2 0,-5-1-1 15,2-2 2-15,-4-3-1 0,-2-3 0 0,0-1-1 16,-1-1 3-16,-3-3 2 0,1 0-1 16,-4 1 2-16,2-1-4 0,-2 1-3 0,-1 1-1 15,1 2-2-15,2 2 0 0,-5 0 1 0,1 5 0 16,-7 1-2-16,1 3 0 0,-2 2-1 0,-1 3 0 16,-1 3 0-16,3 1-2 0,-2 4 2 15,-2 1-3-15,2 2 0 0,-1 3 2 0,-1 2 1 0,1-1-1 16,-2 2 2-16,-1 2 0 0,2 0-1 15,-5 1 1-15,3 3-1 0,0-5 0 0,-4 2 1 16,5-3-1-16,0-5-2 0,-3 0 2 0,-1-4-2 16,3-2 1-16,-4-1 3 0,2-3-1 15,-2-4 1-15,3-1 2 0,-1-2 1 16,1-2 0-16,1-4-1 0,1 1 0 0,1-4-1 16,-1-1 1-16,-2-1 0 0,-1 2-1 0,4-2 1 0,-2 0-2 15,1 3 1-15,0-1-3 0,0 2-1 0,1-2 1 16,2 1-1-16,0 4 2 0,-1 2-2 15,1-2-1-15,5 4-3 0,2 0-2 0,1 1-2 16,1 3 1-16,0 2 1 0,-6 0 0 0,3 3 0 16,-6 1 1-16,4 1 0 0,-3 2 2 15,5-1 3-15,-4 1 0 0,5 2 1 0,-2-2 1 16,-2 1-1-16,3-1 0 0,1-1 2 0,0-1-2 16,-4-1 2-16,4-1-2 0,-2-1-3 0,-1 2-3 15,1-2-5-15,1-1-5 0,-3-2-3 0,2-2-2 16,-1 0 0-16,0-2 2 0,3-1 3 15,-1-1 3-15,0-2 3 0,1 0 3 0,2 0 2 16,0-3 2-16,2 0 2 0,-3 1 1 16,2-1 3-16,-3-1 0 0,0 1 0 0,-4 0 3 15,1 2 1-15,-1 0 2 0,0-1-1 0,1 1 0 0,0 1-1 16,-2 3 1-16,-3 1-1 16,-3 4-2-16,-7 0-1 0,-1 1-6 0,-1 2-3 0,1 1 1 15,0 3 1-15,-2 4 9 0,0 3 3 0,-3 1 1 16,-2 2 0-16,1 1-1 0,-2 0-4 15,2 1 1-15,1 0-3 0,2 1-1 0,0 3 0 16,4-3 0-16,2 0-1 0,0-4 1 16,4-2-1-16,-1-5 1 0,3-1 2 0,1-3 2 15,2-3 3-15,2-2 5 0,-1-1 1 0,-1-3 2 16,2 0 2-16,-1-4-2 0,-2 0 0 0,-2-5-2 16,-1 0-3-16,0-2-2 0,-1 3 0 0,-1-2-1 15,-3 2-1-15,1-2 1 0,-1 3-5 0,-2-1 1 16,1-2-1-16,-2 1-2 0,0-2 0 0,-3 0-1 15,0-1-2-15,-1 0 0 0,1 2-1 16,-3-1 0-16,2 2 1 0,-2-1 2 16,4 4 1-16,-2-1 0 0,-1 3-1 0,5-2 1 0,-2 4 0 15,2-1-1-15,-1 0 0 0,1 2 0 16,0 1 0-16,1 2-1 0,-1 1 0 0,0 1-5 16,1-1-3-16,-1 1-4 0,1 0-6 0,-1 1-5 15,0-1-3-15,0 0-3 0,0 1-5 0,0-2 5 16,0 2 5-16,0 1 3 0,0 1-7 0,-1 1-21 15,0 2-35-15,-1 1-46 0,-4-2-81 16,0 2-167-16,-3 2-550 0,1-2-458 0</inkml:trace>
  <inkml:trace contextRef="#ctx0" brushRef="#br0" timeOffset="19125.0162">10071 4080 1384 0,'12'-11'334'0,"2"1"-57"0,8-7-88 0,-1 7-33 16,-4 2-21-16,1 4-21 15,-5 4-27-15,2 1-23 0,-3 7-19 0,-1 0-12 0,-1 3-3 16,2 5 0-16,-4 1 2 0,-3 4 5 0,-1 0 4 15,-4 4 2-15,-3 2 3 0,-2 1-4 16,-4 3-8-16,-1-3-7 0,3 0-10 16,2-7-7-16,3-2-2 0,2-3-4 0,2-2 0 0,2-4 1 15,3-3-2-15,4 0 3 0,-1-4 1 16,7-1 4-16,3-5 1 0,2-4 0 0,4-4-1 16,0-3-1-16,0-2-1 15,-2 0-1-15,-2 0-1 16,3 0-1-16,0-1-4 0,3-1 1 0,-2 3-1 0,1-1 0 15,-5 1 5-15,-3 4 8 0,-5-2 2 0,-4 3 3 16,-2-3-1-16,0 4-9 0,-1 2-3 0,-2 0-2 0,2 5-5 0,-5-1 3 16,-1 3-3-16,-1 0-2 0,0 0-1 0,2 0-6 15,-1 3-2-15,2 2 1 0,1 3 1 16,0 2 5-16,4 1 2 0,1 2 1 0,1 1 3 0,5-3-2 16,0 1 2-16,11-1-1 15,7 0 3-15,9-1-2 0,9-1-3 0,1 0 0 16,1-3-4-16,-1-2 5 0,-6-4 0 0,-3-1 0 15,-8-3 5-15,-4 1-3 0,-3-3 2 0,-3-1 4 16,-8 0 2-16,-4-1 3 0,-4-2 8 16,-1 2-1-16,-2-2-1 0,-3-2 0 0,1 0-3 15,-3-1-1-15,-1 3 4 0,1-3-5 0,-2 2-2 0,1 0-3 16,0 2-4-16,0-1 2 0,1 3-1 16,-1 0 2-16,-1 3 1 0,1-1 2 0,0 1 0 15,-1 3-1-15,2-1 0 0,-1 2-8 0,1 0-9 16,1 1-6-16,-2 1-11 0,5 2 7 0,4 3 6 15,7 1 6-15,2 3 8 16,6 4-2-16,5 0 0 0,6-1 1 0,3-1-2 0,6-4 2 16,-2-3 0-16,-1-3-1 0,-1-2-1 15,-4-1 3-15,0-4-2 0,-2-1 2 0,-3-2 5 0,1-1-6 16,2-2 2-16,-4-2 4 0,-3-2-1 16,-2-3 8-16,-5-1 1 0,-1-4-2 0,-1-3 1 15,0-4-3-15,-4-1 2 0,-3-1-3 0,0-5-2 16,-2 2 0-16,-4 3-2 15,-2-1-1-15,-3 5 0 0,-3 3 1 0,-2 2-2 0,-5 3 1 16,-1 5 0-16,-2 4 1 0,1 3-2 0,-2 5 0 0,1 2-4 16,0 6-4-16,-4 6 0 0,-2 7 0 15,-4 5 1-15,4 3 4 0,1 4-2 16,4 4 0-16,3 2 4 0,2 7-6 0,3 2 3 16,1 0-2-16,4-1-8 0,1-5 7 0,0 0-1 15,3 1 0-15,6-2 3 0,1 3-15 0,6-2-14 16,2-2-20-16,2 1-27 0,2-1-35 0,2-5-69 15,1-4-181-15,2-4-787 0,4-4-564 0</inkml:trace>
  <inkml:trace contextRef="#ctx0" brushRef="#br0" timeOffset="19769.0233">13679 3925 706 0,'-22'-6'221'0,"-6"-2"53"0,-10-3 56 16,-1 4 8-16,3 4-17 0,-4 2-80 0,-1 3-68 15,-3 5-43-15,0 6-26 0,-1 1-21 0,0 4-16 16,6 3-13-16,5 0-17 0,4 0-5 16,6 0-12-16,5-2-6 0,3 2-3 15,6-2-11-15,4 1-2 0,4-5 0 0,5 1 0 16,6 0 9-16,5-3 9 0,8-1 5 0,8-3 7 16,13-1-1-16,7-3-6 0,11-3-2 0,3-4-5 0,3-3-6 15,0-2 0-15,-7-2-3 16,-6-1-5-16,-7-5 2 0,-10-2 1 0,-5-3 0 0,-5 2 5 15,-7-4-3-15,-8 0 0 0,-1-3-2 16,-3-2-4-16,-7-4-3 0,-2 1-3 0,-8-1-2 16,-2 0-2-16,-4 2 6 0,0 2 2 0,-4-1 4 15,5 4 8-15,-2 1-6 0,4 2 2 0,2 3 2 16,1 3-2-16,5 2 7 0,1 4-1 0,3 0-5 16,1 6-4-16,3-2-9 0,3 0-5 0,5 2 0 15,5 0 6-15,8 3 1 0,6 5 1 16,4 1 3-16,4 2-6 0,-1 6 7 0,-3 0 1 15,0 3-3-15,-5 3 7 0,-6 3-5 16,-1 2 1-16,-8 1 3 0,-1 3-5 0,-4 2 5 0,-3 2 1 16,-2 6 1-16,-2 1 4 0,-3 8 1 0,-3 4 1 15,-2 5 3-15,0 6-2 16,-2 4-2-16,-1 9-1 0,-3 2 0 0,2 3-1 16,-2 3 1-16,-2-1-2 0,-3 5-1 0,2-1 2 15,-1-2-3-15,3-5-2 0,6-9-5 0,2-9-6 16,4-12-4-16,0-5-15 0,-2-7-20 0,-2-9-14 15,0-6-35-15,2-8-39 0,0-7-43 0,-1-3-130 16,-4-2-186-16,-1-4-492 0,-3-4-160 16</inkml:trace>
  <inkml:trace contextRef="#ctx0" brushRef="#br0" timeOffset="19908.101">13419 4737 2059 0,'5'-19'216'16,"5"-8"-68"-16,9-8-71 0,13 5-21 15,7 4 3-15,10 1-12 0,11 2-12 0,7 2-12 16,8 3-12-16,9 4-9 16,6 5-28-16,2 4-144 0,3 2-495 0,2 0-897 0</inkml:trace>
  <inkml:trace contextRef="#ctx0" brushRef="#br0" timeOffset="20935.1844">15276 4040 1734 0,'-7'-14'248'0,"4"-3"7"0,-1-4-71 16,7 2-29-16,1 7-12 0,3-4-19 0,2 1-16 15,-2 3-21-15,6-1-22 16,1 4-17-16,4 3-16 0,2 1-12 0,2 3-5 0,0 7-7 16,1 1-4-16,2 5-2 0,-2 8-2 0,0 3 0 15,1 3 2-15,-2 6 1 0,-7 1 4 16,1 2-1-16,-4 5 0 0,-5-1 3 0,-4 5-1 15,-2 1 3-15,-2-2 1 0,-3-1-2 0,-2-4 0 16,-3-1-3-16,5-7 0 0,-4-5-2 0,5-5 1 16,-2-5-2-16,3-3-2 0,0-6-1 0,1-1-1 15,1-4 13-15,0-1 13 0,1-2 6 16,1-2 1-16,0-6-18 0,5-4-15 0,2-6-6 16,3-5-3-16,0-1 2 0,6 0 0 0,2 1 0 15,-1 0 0-15,3-1 2 16,0 0 1-16,0 2 2 0,3 0 4 0,-1 3-2 0,2 2-2 15,-2 3 0-15,-3 5-8 0,-1 3 5 0,-3 4-4 16,-2 4-6-16,3 3-1 0,0 3-1 16,1 8 2-16,3 3 7 0,1 3 4 0,5 3 1 15,2 3 1-15,2 4 1 0,3 2-7 0,5-3 4 0,5 2-9 16,-1-1-20-16,7-1-28 0,2-4-43 16,4-6-32-16,-4-5-16 0,3-7-1 0,-5-7 18 15,-6-5 33-15,-4-5 37 0,-5-4 35 16,-10-3 32-16,0-2 23 0,-11-4 17 0,3-1 21 15,-9-2 4-15,-5-1 2 0,1-4-8 0,-6 2-3 16,-4-1 10-16,1 3 6 0,-5 4 7 0,-4 1-7 16,-2 3-13-16,-6 4-12 0,-2 4-7 15,-7-1-6-15,-8 8-1 0,-3 2-3 0,-8 3-5 16,3 4-5-16,-3 4-1 0,1 1-5 0,10 0-5 16,4 4-2-16,11 4-11 0,5-1-6 0,7 5-2 15,8 1-5-15,5 1 6 0,10-1 8 0,14-1 5 16,7-3 8-16,10-4-1 0,8-2 0 15,7-4-1-15,1-3-1 0,-4-1-4 0,-4-4 1 0,-10 1-4 16,-3-1-6-16,-7 0 8 0,-9-1-2 16,2 1 1-16,-6 0 5 0,0-2-6 0,-3 1-1 15,0 2-1-15,1-1-4 0,0 2 2 16,-2 0 0-16,0 3-2 0,-1 2 0 0,-3 1 0 16,5 4-1-16,-2 2 1 0,-1 2 4 0,-1 4-4 15,2 2 2-15,-5 1 0 0,1 0-5 16,-5 0 5-16,1-2 0 0,-4-4-1 0,1-1 0 15,4-5-2-15,-4 0 0 0,0-4 0 0,3-4 5 16,-1-1 1-16,4-4 1 0,3-2 3 0,4-3-2 16,1-5 2-16,6 1 1 0,-2-3 1 0,-1-1 7 15,0-4-4-15,-2-2 2 0,4-4 1 0,-2 0-3 16,4 0 2-16,0 2 1 0,4 0 2 16,-2 4-1-16,1 3 6 0,-3 5 3 0,-3 2 0 15,-1 2 4-15,-5 2-10 0,3 3-6 0,-5 3-5 16,4 1-7-16,-3 3 3 0,-1 4 0 0,5 3-2 15,-4 2 4-15,4 4-5 16,-3 1 0-16,5 4 1 0,-2 2 2 0,0 2-2 16,1-3 1-16,0 0 0 0,2-6-1 0,1-4-5 0,1-1-3 15,7-1-13-15,2-5-28 0,3 1-51 0,4-5-89 16,-1-3-129-16,0-1-470 16,-1-6-885-16</inkml:trace>
  <inkml:trace contextRef="#ctx0" brushRef="#br0" timeOffset="22535.7472">18345 4016 1391 0,'11'-12'391'0,"5"-6"-143"0,6-4-37 16,2 6-28-16,-1 3-9 0,-5 3-25 15,-1 4-44-15,-6 4-40 0,-1 2-27 0,-4 3-22 16,1 2-8-16,1 7 2 0,2 1 4 0,0 8 4 15,2 6 3-15,-1 2 1 0,-1 4-5 0,0 2 1 16,2 4 3-16,-6 1-1 0,-2-1 1 16,1-2-3-16,0-3-3 0,-3-4-5 0,4-6-2 15,-2-7-1-15,2-4 0 0,-5-6 3 0,1-6 12 16,-1-1 18-16,-1 0 22 0,1-2 10 16,3-3-10-16,2-8-20 0,7-2-22 15,3-7-14-15,2-2-4 0,4 0 1 0,-2-1-3 16,5-3-3-16,6-1-3 15,6 3-5-15,9 2-4 0,3 2-2 0,8 7 1 16,3 0 0-16,6 5 2 0,3-1-1 0,2 5-2 0,3 0 4 16,-2 0 4-16,-3 3 4 0,-2-2 9 0,-7 0-4 0,-2 1-1 15,-8-1 2-15,-8-1-5 0,-8 2 5 16,-9 0 3-16,-8 1 6 0,-8 0 13 0,-5 2 7 0,-6 0 11 16,1 2-2-16,0-1-7 0,-5-1-14 15,-3 1-14-15,-3-1-6 0,-11 3-5 16,-9 2 7-16,-8 3 5 0,-7 3 2 0,-3-1 4 15,-3 4-4-15,6 1-3 0,4 3 0 0,5 4-3 0,6 0 0 16,4 3-2-16,6-2-2 0,11 2-2 16,5-1-1-16,9-1-1 0,7 2 1 0,10-2 2 15,8-4 4-15,10-1 1 0,7-3 1 0,7-4 2 16,2-6-3-16,-3-3 1 16,0-4 2-16,-7-6-1 0,-2-2 3 0,-7-4 0 0,-3 0 0 15,-3-2 5-15,-3-4-2 0,-5 0 1 16,-2-4 0-16,0 1-3 0,-8-1 2 0,-2 2 0 0,-5 2 0 15,-1 3 1-15,-3 1-1 0,-3 3-1 16,0 4 0-16,-1 1-3 0,-1 2-1 0,0 1-3 16,0 3-2-16,-4-2-3 0,3 5-3 0,0 2 0 15,-3 1-1-15,-2 5 0 0,0 2 0 0,-1 3 0 16,0 6 1-16,2 6 1 0,3 2 0 0,0 1 2 16,6 4 0-16,5-2 0 0,6-1 0 15,2-1-1-15,7-3 0 0,6-2 1 0,5-4 0 16,2-5 0-16,7-5 1 0,2-3-2 15,2-4 1-15,4-6 3 0,-2-3-1 0,2-5 2 16,-8 0 0-16,-4-5 0 0,-1-4 0 0,-4-3 3 16,-4-5-1-16,2-5 1 0,-5-6-1 0,1-5-3 15,0-2 4-15,-3-5-1 0,-1 1 1 16,-3-2 4-16,-4 1-3 0,-6 3-1 0,-2 3 1 0,-5 6-2 16,-2 5 3-16,-6 6 3 0,3 5 0 0,0 3 3 15,-3 7-1-15,5 5 0 0,0 5-4 16,2 4-3-16,0 1-14 0,1 2-6 15,-2 6-1-15,0 6-1 0,0 10 13 0,-5 10 5 16,2 5 1-16,4 6 3 0,1 7-3 0,3 3 0 16,0 9-1-16,2 0 0 0,1 3-2 15,3-1-1-15,6-9-5 0,5-3-17 0,2-8-16 0,5-9-22 0,4-5-20 16,3-9-13-16,-2-8-8 16,3-6-2-16,0-10 14 0,-3-5 21 0,-3-8 25 15,-3-3 26-15,0-6 15 0,-3-5 8 0,1 0 4 16,-5-2 1-16,1-2 1 0,-3-2 5 15,-2 1 4-15,0-4 9 0,-3 2 6 0,-2 1 10 16,1 0 10-16,-4 6 12 0,-4 1 11 0,2 7 3 0,-4 2-4 16,-1 4-6-16,0 5-11 0,-1 1-9 15,1 4-14-15,0 3-16 0,0 0-16 0,0 2-21 16,0 0-5-16,-2 5-2 0,2 4 8 0,0 7 13 16,3 5 8-16,0 3-1 0,6 3 0 0,6 1-1 15,1 1-1-15,3-3 0 0,2-2-1 16,0 0-1-16,1-4 0 0,5-4-3 0,-3-3 0 15,4-2-2-15,-3-6-3 0,0-3 2 16,1-4-2-16,-1 0 1 0,-3-4 2 16,-2-1 3-16,-1-2 2 0,-1-2 2 0,-5-4 2 15,2 1-1-15,-5-1 2 0,0-3 0 0,-3-1 0 16,3 2 4-16,-1-3 0 0,-4 0 0 0,0 6 5 16,3-1-4-16,-6 3 0 0,0 2 1 0,1 3-5 15,-1 2 0-15,0 1-2 0,-1 0-3 0,-1 4-3 16,0-2-5-16,0 1-8 0,2 1-2 0,3-1 1 15,-2 5 4-15,6 3 7 0,1 2 3 16,1 4-2-16,5 1 4 0,0 0 1 0,4 2 1 16,1 2 1-16,0-2-1 0,2-1 0 0,2-1 0 15,-2-5 2-15,6-1-2 0,2-2 2 0,-1-3-3 16,2-4 0-16,0-1 1 16,-3-1-1-16,-1-4 1 0,-5-3 0 0,2 1 2 0,-2-3 1 15,-2 1 1-15,0-5 0 0,-1 1 0 0,-1-3 2 0,-1 0 2 16,-1 0 1-16,0-2 0 0,-2-2 1 15,1 0-2-15,1-1 8 16,-4-1-5-16,0 5 1 0,0-1 2 0,-7 0-4 0,3 2 10 0,-1 2 1 16,-6 1 5-16,0 4 5 0,-3 2 0 15,0 2 1-15,1 2-3 0,-2 0-8 0,0 3-11 0,-5 2-10 16,-2 2-2-16,-2 6-3 0,-10 3 5 16,-3 5 1-16,-4 2-2 0,2 4 3 15,4 0-3-15,1 2 0 0,1 1 2 0,7-2-6 16,0 2 4-16,4-4 1 0,3 2-1 15,5-2 1-15,2 1-2 0,5-3-2 0,3 0-2 0,3-2 3 16,3 1-10-16,5-5-8 0,4 1-14 16,6-4-30-16,1-4-30 0,5-2-74 0,-3-2-126 15,7-5-477-15,1-3-943 0</inkml:trace>
  <inkml:trace contextRef="#ctx0" brushRef="#br0" timeOffset="25101.1289">3483 5836 1 0,'0'-1'426'0,"-1"-4"48"0,-1 0-90 15,-1 0-58-15,-5-2-57 16,-2-3-43-16,0 4-33 0,-3 0-30 0,-5 0-31 16,-2 2-28-16,-3 3-24 0,-4 3-15 0,-4 5-9 15,-2 4-4-15,-5 5-5 0,-3 3-1 0,1 3-7 16,2 6-4-16,-3 3-2 0,1 6-12 0,1 6-3 15,-4 0-6-15,4 3-7 0,5-2-2 16,3-1-2-16,11-3-5 0,9-2-4 0,6-5-3 16,10-3-3-16,6-4 0 15,9-5 5-15,9-4 4 0,6-3 5 0,8-5 4 0,5-6 3 0,4-6 4 16,1-6-3-16,2-4-1 0,-4-4 1 16,-4-2-5-16,-3-3 1 0,-6-2 3 0,-6-1-1 15,-6-2 7-15,-2 1 4 0,-9-2 0 0,-5 1 3 16,-4 2 2-16,-5-2-3 0,-4 2-1 0,-5 2-1 15,-1-2-5-15,-2 3-2 0,-2 3 0 0,-1 1-3 16,0 4 2-16,-1 2-1 0,1 3-1 16,2 3-2-16,1 3-3 0,0 0-5 15,4 5-4-15,3 0-5 0,-2 3-5 0,5 4 4 0,0 6-6 16,2 5 2-16,3 3 3 0,7 2-4 16,12 0 5-16,8 0 3 0,14-1 3 0,9-2 3 0,12-1 0 15,12-4 1-15,6-1-3 16,4-2-1-16,1-4-4 0,2-4-13 0,-4-3-3 0,-4-4-8 15,-6-4 0-15,-2-1 10 0,-2-3 2 16,-7-3 9-16,-3 1 6 0,-8-4 5 0,-8-1 5 16,-11-1 7-16,-8 0 7 0,-11-1 7 0,-3-3 7 15,-7-1 3-15,-4-1-1 0,-4-1 0 0,-3 0 0 16,-2 5 0-16,-8 2-2 0,0 2-5 0,-4 4-5 16,-7 0-6-16,-5 6-6 0,-8 4-2 15,-5 5-2-15,-9 5-2 0,-3 3 3 0,0 3-1 16,4 2-1-16,4 3 0 0,2 4-3 0,3 0-2 15,8 1 2-15,7-1-6 0,6-3-5 16,9 0-6-16,6-2-10 0,10 0-1 0,5-3 0 16,9-3 8-16,11-3 9 0,9-6 8 15,8-2 3-15,9-7-1 0,3-2-2 0,0-3-4 0,2-5 2 16,-7-4-1-16,-4-2 1 0,-8-1 6 16,-2-4 1-16,-6-6 2 0,-2-7 3 0,-2-1 2 15,0-5 0-15,-6-1 2 0,-1-1 5 0,-5-2 1 16,-5 2 5-16,-4 1-2 0,-6-1-2 0,-3 6 1 15,-1 0-2-15,-7 3 2 0,0 7 5 16,-1 0-2-16,0 10 2 0,1 4 2 0,2 4-2 16,1 6 0-16,3 4-7 0,1 1-13 0,0 4-21 15,0 1-10-15,-1 8 0 0,-5 10 8 0,-3 10 14 16,-3 9 3-16,5 6 1 0,4 4-2 0,5 2-1 16,8 4 1-16,3-1 0 15,8-1-2-15,4-1 1 0,8-5 1 16,8-5-3-16,7-4 1 0,9-6 2 0,5-4-4 0,5-11 2 0,5-1-3 15,1-7-4-15,-1-6-1 0,1-4-6 16,-9-6-3-16,-1-1-1 0,-3-5 1 0,-6-1 5 16,-2-6 8-16,-6-3 4 0,0-2 3 15,-6-2 4-15,-3-2 0 0,-6 0 5 0,-4-1 4 0,-5-2 3 16,-4 3 4-16,-6 1 1 0,-3 2-1 16,-1 1 4-16,-6 2 3 0,-4 4 0 0,-1 2 0 15,-5 0-10-15,-1 2-6 0,-4 4-3 16,-2 2-8-16,-10 2 3 0,-5 4-1 0,-8 4 0 0,-8 8 0 15,-3 0 0-15,-2 6-2 0,-7 5-1 16,3 1 6-16,0 5-2 0,2 3-2 0,9 1-1 16,6 4-7-16,10-3 2 0,8 4-2 0,4-3-2 15,9 3-2-15,8-4-6 0,9-4-3 0,5-4 1 16,6-7 4-16,10-4 5 0,3-4 5 0,8-5 3 16,5-6-3-16,1-3 4 0,4-7-1 0,-3-3 1 15,-2-5 6-15,-3-4-2 0,0-5 1 0,-3-3 0 16,0-4 0-16,-5-4 3 15,2-4 4-15,-8-2 0 0,-1-4-2 16,2-5 0-16,-2-3 0 0,-3 1 3 0,-3 1 4 0,-4 2 4 16,-7 6 0-16,-6 3 3 0,-4 5 0 0,-2 3-1 15,-6 6 2-15,1 3-3 0,-4 6-2 0,1 4 0 16,1 10-3-16,2 2-6 0,0 4-8 16,-1 6-8-16,-2 8-6 0,-4 11 3 0,-7 8 1 15,0 8 2-15,2 5 0 0,7 4 0 0,4 4 3 16,6 6 0-16,3 6 4 0,4 1 1 0,2 1-3 15,10-4 4-15,-3-3-4 0,6-5-2 0,6-6 0 16,-1-5-3-16,4-9-1 0,1-7 0 0,1-6 7 16,-2-6-2-16,5-7 2 0,3-4 6 15,-1-6-6-15,0-5 6 0,2-5 1 0,-5-4 0 16,-2-6 7-16,-1 0-1 0,-7-4 0 16,-3 1 2-16,-2-4-3 0,-3 1 3 0,-3-4-1 0,-3 3-1 15,-4-3-2-15,-3-1 2 0,-1 1 0 0,-3 3-1 16,-2-1 3-16,-4 4-5 15,-1 3-2-15,0 3 2 0,-2 4-5 0,1 2 1 0,2 6-1 16,0 1-4-16,0 7-4 0,-1 0-3 0,-1 5-2 16,-5 6-1-16,0 4 4 0,-3 7-1 0,5 3 1 15,-1 4-1-15,7 2-3 0,4 3 3 16,6 3-2-16,3 1-3 0,10 1 0 16,3-3-14-16,7-4-9 0,8-4-6 0,7-7 1 0,4-6 13 15,12-4 10-15,6-5 6 0,7-3-2 16,2-5 1-16,-4-2 0 0,-4-6 4 0,-10 0 7 15,-4-3 0-15,-1-4 4 0,-8-2 4 0,-3-2-3 16,-4-3 6-16,-5-2 2 0,-2-1 3 0,-6-2 6 16,-5 3 2-16,-2-2 1 0,-9 5 3 15,-1 0 2-15,-7 3-6 0,-1 7-1 0,-6-1-7 16,-9 6-10-16,-2 3 0 0,-10 5-7 0,-10 5 0 16,-8 5 7-16,-5 6-5 0,-3 4 4 0,4 3-3 15,6 4-4-15,8 5 2 0,8 2-2 0,9 2-2 16,9 0-5-16,13-5-3 15,12-4-2-15,7-6 1 0,11-6 11 0,7-4-1 16,7-6 4-16,4-5-1 0,3-3-11 0,1-4 2 0,-7-5-2 16,2-3 1-16,-5-6 10 0,-2-2 2 0,0-3 3 15,-5-6 0-15,-1-1 1 0,-7-3 2 16,-2-5 1-16,-3 0 0 0,0-5-4 0,4-2 3 16,-4-3 0-16,-7-1-1 0,-8-1 8 15,-7 0-2-15,-10 2 3 0,-2 2 19 0,-1 4 11 16,-2 7-4-16,0 2-3 0,-1 9-19 0,1 2-11 15,-1 7 13-15,3 7 12 0,5 4 4 0,2 2 1 16,3 5-23-16,3 1-21 0,0 4-9 0,-2 8-6 16,-5 7 11-16,3 12 12 0,-1 11 6 15,5 7 2-15,7 5-2 0,3 0-1 0,2 0-3 16,2 1-3-16,-2 0-1 0,-2-1 0 0,-5-1-1 16,2-1-2-16,-4-1 0 0,2-1-6 0,0 0-10 15,4-1-28-15,7 2-53 0,-3 0-84 16,1-4-151-16,1-5-309 0,-3-3-1075 0</inkml:trace>
  <inkml:trace contextRef="#ctx0" brushRef="#br0" timeOffset="26068.5044">9020 5398 364 0,'-1'-13'297'0,"1"-5"2"0,-4-2-10 0,-2 3 3 16,-1 7-7-16,1 2-35 0,-4 2-49 0,-2 4-51 15,-3 2-55-15,-1 5-29 0,-7 4-11 16,-1 3-2-16,-7 8 3 0,-6 2 7 0,0 3-5 16,-2 3-2-16,1 4-10 0,0 2-18 0,7-1-4 15,5 1-10-15,3-1-5 0,7-1 0 0,6 0-8 16,7-2-1-16,7-2-3 0,7-3 0 15,7-4 4-15,5-3 3 0,9-4 5 16,7-5 2-16,9-5-1 0,0-3-1 16,2-2-4-16,4-4-3 0,-5-2-4 0,-4-4-2 0,-5 1-2 0,-7-1-3 15,-6-2 0-15,-6-3 3 0,-6-1 0 0,-1-5 1 16,-6 2-3-16,-4-3-2 0,-4 0-3 0,-4-1 4 16,-5 0 1-16,-4-2 5 0,-1 2 5 15,-6 3-2-15,4 2 5 0,-2-1 1 16,2 2 2-16,5 3 3 0,1 1 0 0,6 2-2 0,2-1-6 15,5 2-9-15,6 0-9 0,4 1-4 0,10-4 2 16,11 1 1-16,10-2 8 0,8-1 4 16,10 1 2-16,7-3 3 0,1-2 0 15,-1-1 1-15,-4-2 1 0,-8 0 5 0,-10-4 6 16,-7 0 8-16,-5-2 7 0,-9 2 12 0,-1-1 13 16,-12 2 6-16,-3 2 4 0,-7 1 0 0,-3 1-7 15,-3 3-2-15,-5 3-3 0,1 3-9 16,-3 5-10-16,-1 0-13 0,-2 6-10 0,3 2-8 0,-4 7-3 15,-4 9-2-15,-3 6 0 0,-6 14 3 16,3 10-2-16,-5 10 2 0,2 13 0 0,3 12-2 16,-4 6 2-16,6 9-2 15,1 4 0-15,2 6-1 0,-2 5 1 0,8 1-1 0,-4 1 0 0,7-6 2 16,4-12-1-16,2-13 0 16,5-11-7-16,6-14 5 0,0-10-11 0,-2-8-2 0,4-9 1 15,-1-7-13-15,-4-6 8 0,2-9 5 0,-4-6 16 16,-1-4 15-16,-1-5-2 0,0-11-2 15,2-6-9-15,2-9-7 0,-3-7 4 0,-4-7-1 16,-1-6 0-16,2-7-1 0,-4-2 3 0,4-8 2 16,2-7 0-16,1-6 3 0,7-1-7 0,2 0-3 15,7 10 1-15,-1 9-4 0,7 11 0 16,1 9 0-16,0 9-1 0,2 8-2 0,-2 3 4 16,3 8-1-16,-3 3 1 0,-3 6-2 0,-1 5-4 15,3 6-3-15,-3 5-1 0,0 7 1 16,-2 4 3-16,-2 8 4 0,-2 6 2 0,-7 6 4 15,-4 2 0-15,-5 4 2 16,-6 3 2-16,-4-4 0 0,-8 6 1 0,-6-2 0 0,0-2-4 0,-4-2-7 16,0-7-4-16,2-4-4 0,0-7-3 0,3-4-2 15,2-7-21-15,0-3-46 0,7-5-76 16,0-1-107-16,8-5-160 0,3-4-490 0,6-6-382 16</inkml:trace>
  <inkml:trace contextRef="#ctx0" brushRef="#br0" timeOffset="27758.1261">10007 5588 247 0,'18'-21'621'0,"5"-4"-187"16,4-5-106-16,-6 9-40 0,-5 3-37 0,-4 4-24 15,-7 2-40-15,-1 0-40 0,-2 2-32 0,-2 3-25 16,-1 2-16-16,0 4-19 0,0 1-19 16,-2 0-24-16,1 3-15 0,-1 2-6 0,-8 2 3 0,-2 7 10 15,-6 4 7-15,-4 3 6 0,-1 4-1 16,0 2-4-16,-2 4-4 0,6 0-9 0,0 1 3 15,6 3-2-15,4-1 1 0,3-1 4 16,8 0-7-16,6-3 0 0,5-4 1 16,6-3 0-16,5-6 10 0,11-4 4 0,4-6 6 15,10-7 1-15,3-5-2 0,4-4-5 0,2-4-1 0,-5-2 0 16,-3-2-4-16,-4-2 3 0,-3-2 0 0,-2-2-4 16,-2-3 7-16,0 0-1 0,-5 0 0 15,-1-2-2-15,-4 2-6 16,-1 3 0-16,-3 3-2 0,-2 4 2 0,-3 2-4 15,1 6-2-15,-4 4-1 0,-1 2-5 0,-2 4 0 0,1 2 0 16,0 4-1-16,-1 6 4 0,1 3-1 0,-3 4 3 16,-1 3 4-16,0 2-6 0,-1 1 7 0,0-1-3 15,2 1-1-15,0 2 4 0,3-1-3 16,4-1 2-16,4-2 0 0,8-1 0 0,5-3 0 16,4-3-3-16,6-1 0 0,1-8-7 0,4-1 1 15,-3-8 1-15,0-4 0 0,-2-5 6 0,-1-1-1 16,-4-5 1-16,-2 0 3 0,2-3 0 15,-5-2 2-15,-4-3 1 0,-4 1 1 0,-5-2 3 0,-6-1 4 16,-4 0 5-16,-2 1 3 0,-6 2 8 16,-3 2-2-16,-2 4-2 0,-6 2-2 0,-2 2-10 15,-1 4-4-15,-6 1-4 0,-3 2-5 0,-6 2 0 16,-7 5-1-16,-3 2 0 0,-4 3 1 16,4 3 4-16,4 4-5 0,4 4-1 0,9 1-3 0,3 5-9 15,7 1 6-15,4 0 0 0,4 1-2 16,4 0 5-16,2 1-6 0,5-2-2 0,3-2-2 15,6-2 0-15,1-5 0 0,6-5 4 16,6-6 2-16,3-5 2 0,0-3 3 0,-3-3-1 0,-4-2 0 16,0-3 4-16,-7 0-3 0,1-4 5 15,-2-1 2-15,-2 0-2 0,-3-3 3 16,0-4 2-16,-1 2-2 0,-5-3 3 0,2-1-2 0,-4 2 1 16,-1-1 1-16,-3 3 1 0,-2 1 0 15,0 1 1-15,-1 5-2 0,-1 2-2 16,0 3 1-16,-1 3-1 0,-1 4-4 0,1 0-8 0,1 4-25 15,0 0-16-15,-2 4 1 0,0 4 3 16,-1 7 25-16,-1 3 14 0,3 5-1 0,2 2 4 0,3 2-2 16,2 0 0-16,5 1-3 0,2-2-6 15,3-4-18-15,4-3-18 0,5-4-22 0,4-6-15 16,9-2-7-16,3-3 1 0,1-6 11 16,-1-4 20-16,-1-5 24 0,-2-3 21 0,-4-4 19 15,4-2 11-15,-1-6 11 0,4-4 5 0,-1-6 4 0,-4-7 4 16,-2-5 5-16,-4-8 3 15,-2-6 3-15,1-3 1 0,-6-4-4 0,0 0 0 16,-8-3 3-16,-5 0-1 0,-1-1 5 16,-6 3 3-16,-3 6-5 15,-1 8-4-15,-3 9-6 0,-2 8-5 0,3 11 0 0,-1 9 0 0,1 9-10 0,1 4-13 16,2 4-26-16,-4 5-9 0,-3 6 2 0,-10 9 5 16,0 10 16-16,-7 11 3 0,2 7-4 15,-2 7 0-15,5 8-1 0,0 8 1 0,2 4 1 16,5 0-2-16,-1-1 0 0,5-5-2 0,3-2 2 15,3-4 0-15,5-2 0 0,3-3-2 0,12-4-2 16,3-4 1-16,7-5-1 0,5-5 0 16,2-10 1-16,1-5 1 0,-1-9 2 0,0-9 3 15,-4-6 4-15,2-6 1 0,1-8 0 0,2 0 1 16,-3-8-2-16,0-1-1 0,-5-3 1 0,0-3-1 16,-3 1-1-16,-1-5 1 0,-2 3-1 0,-2-3 1 15,0 1 1-15,-4 3 1 0,-2 2-1 16,-1 3-2-16,-1 2 0 0,-4 0-2 15,2 3 2-15,-2 2 2 0,-6 3 1 0,1 3 0 0,-2 3 0 16,-1 5 1-16,0 1-9 0,-1 1-9 0,-1 1-12 16,0 2-7-16,-4 5 6 0,-7 5 7 15,-3 6 13-15,-10 5 4 0,-4 5-2 0,-1-1 0 16,0 4 0-16,0 0-1 0,1 2-1 0,5 2 0 16,4 1 0-16,7-4-2 0,6-2 0 0,7-5-3 15,5-6-2-15,2-4 1 0,4-2 3 16,5-4 3-16,-1-3 2 0,6-3 4 15,0-5 0-15,0-6 4 0,3-3 0 0,2-5 0 0,-1-3 3 16,0-2-2-16,0-4 0 0,-2-2 0 16,0-5-2-16,-2 1-2 0,1-2-1 0,0-1-1 15,-5 2 3-15,-6 1 1 0,-4-2 1 0,-1 4 1 16,-4 0 1-16,-1 2-2 0,-3 3 0 0,-2 3-1 16,-1 4-4-16,0 1 0 0,-3 4-3 0,0 3-5 15,-2 4-1-15,-1 2-2 0,-6 5-3 16,-2 4 5-16,-2 5-2 0,-1 6 0 0,0 1-2 0,4 7 0 15,3 2 0-15,6 1 2 16,5 0-1-16,4-1 0 0,5-1 1 0,3-1-1 16,3 0 1-16,6-4 3 0,4-2-2 0,1-3 2 15,7-4 2-15,1-2 0 16,-1-2 3-16,5-4 2 0,-1-5-1 0,-1-6 3 0,0 0 2 0,-1-2 0 16,-4-4 1-16,-1 2 1 0,-1-3-3 15,-3 0 0-15,1-2-1 0,-2 1-2 0,-1 2 0 0,-3 2-1 16,2 3-1-16,-5 3 0 0,-2-1-1 15,3 4-5-15,-4 2-1 0,1 1-3 0,2 5 1 16,0 2 1-16,4 2 1 0,-5 2 2 0,4 4 3 16,-4 1-1-16,-1 1 0 0,-1-1 3 15,-2-4-5-15,-1 0 4 0,0-5 0 0,-2-3-1 16,1 0 2-16,-5-3 0 0,2-2 2 0,-2-1 2 16,2-1 3-16,0-1 2 0,5-1 1 0,1-3-1 15,2-1-4-15,4-4 2 0,2-2-2 0,2-1-1 16,1 1 0-16,1-2-2 0,3 2-2 15,1 0 1-15,-3 3 0 0,1 2 0 0,-3 1 1 16,3 1 0-16,1 4-1 0,0 0-1 0,0 2 0 16,-4 3 1-16,-4 1 2 0,-2 0-1 15,2 3 0-15,-2 0-1 0,3 2-1 0,1 3 1 16,-3-2 0-16,1 2-1 0,-2-2 1 0,0 0 1 16,-1-1-1-16,-2-4 1 0,-1 0 2 0,0 1 1 15,-1-4 0-15,-1-1 1 0,-4-1-3 0,3-2 0 16,-4-4-1-16,2-2-15 0,0-1-15 15,1-7-35-15,-5-4-47 0,-6-4-76 0,1-5-178 16,-7-3-473-16,-7-6-842 0</inkml:trace>
  <inkml:trace contextRef="#ctx0" brushRef="#br0" timeOffset="27916.9134">12459 5007 2501 0,'-9'-4'210'16,"-1"0"-171"-16,4 2-59 0,15 3-23 0,8-1 12 15,9 1 49-15,14 0 6 0,12 3-11 16,16 0-5-16,11 2-14 0,12 4-75 0,7 1-252 16,3 1-1218-16</inkml:trace>
  <inkml:trace contextRef="#ctx0" brushRef="#br0" timeOffset="28333.4314">16588 5005 1852 0,'-29'-19'19'16,"-13"-6"14"-16,-13-5 26 0,-2 4 36 16,-3 8 33-16,-11 2 8 0,-8 6 0 0,-4 3-7 15,-3 6-11-15,0 4-10 0,5 5-13 16,16 3-21-16,9 6-19 0,21 1-24 16,9 7-24-16,15 7-11 0,9 8-1 0,13 7 4 15,13 4 12-15,25 5 9 0,21-2 4 0,13-1 5 0,17-4-6 16,-1-5-8-16,-5 0-4 0,-10-1-5 0,-12-3-3 15,-16-5-1-15,-17-4-3 0,-15-5-4 16,-11-4 4-16,-8-4-2 0,-8 1 1 0,-7-1 12 16,-10 2-2-16,-10 1 2 0,-11-2 3 15,-10-4-12-15,-7-2 4 0,-5-6-1 0,-3-5-2 0,3-4 3 16,0-3-6-16,2-3-5 0,3-2-11 16,7-4-23-16,7-2-44 0,7-5-65 0,14-4-140 15,13-3-350-15,11-5-963 0</inkml:trace>
  <inkml:trace contextRef="#ctx0" brushRef="#br0" timeOffset="28532.2924">16417 5032 2046 0,'2'-4'419'0,"0"-2"-131"15,1 0-120-15,-4 6-69 0,-1 1-38 16,-2 2-15-16,-4 5-3 0,-8 4 9 0,-13 10 13 16,-11 9 6-16,-7 7-3 0,-4 6-13 0,-2 3-11 0,-1 2-8 15,-3 5-4-15,-2 5-8 0,-3 6-3 16,-1 6-5-16,-6 6-8 15,5 3 3-15,1 4-7 16,2 4-3-16,3 2-6 0,8-5-24 16,8-3-29-16,12-14-52 0,11-10-87 0,10-12-161 0,9-8-633 0,8-9-701 15</inkml:trace>
  <inkml:trace contextRef="#ctx0" brushRef="#br0" timeOffset="29941.944">18297 5423 924 0,'-10'-14'83'0,"-1"-8"46"16,1-4 55-16,4 3 72 0,5 2 44 0,2-3-11 0,4 1-50 16,4-5-54-16,4-3-44 0,6 2-22 15,2-1-24-15,10 3-24 0,5 6-15 0,5 6-14 16,2 5-17-16,1 9-9 0,1 7-7 0,-3 10-8 16,-2 6 3-16,-7 6-2 0,-4 6-2 15,-5 3 7-15,-6 0-4 0,-4 3 2 0,-4 0 4 16,-7 1 0-16,-7 5 6 15,-6 0 1-15,-3 0 0 0,-4-6-3 0,2-5-2 16,-2-9-2-16,0-5 2 0,2-4 2 0,-1-3 0 16,1-5 2-16,0-2 1 0,3-2 1 0,3-5 8 0,1-3 3 15,0-6-3-15,-1-6-3 0,0-1-10 16,5-7-4-16,0-3-2 0,4-3 0 0,2-3-7 16,4-2-2-16,6-2-4 0,8-3-5 0,1 1 6 15,4-1-1-15,2 2 1 0,2-1 6 0,5 6-4 16,1 0 1-16,3 4 2 0,2 5-3 15,-1 8 2-15,-1 2-1 0,-7 8-2 0,-1 5-5 0,-2 6 1 16,-4 7-2-16,1 5 1 0,-1 6 5 16,-3 7-1-16,-1 2 3 0,1 4 1 0,-2 0-6 15,-2 2 7-15,-6 1-1 0,1 1-2 0,-7 0 4 16,-3 2-7-16,-3 0-6 0,-4-5-10 16,-1-3-9-16,-2-9-7 0,3-6-1 0,3-10 6 0,-1-6 16 15,3-3 23-15,1-3 8 0,1-6-4 16,3-6-13-16,5-6-15 0,1-4-2 15,6-4 5-15,2 0 2 0,7-5-2 0,3-2-9 16,4-1-6-16,6-2-2 0,6 4-3 0,5 0 4 16,3 6 6-16,6 3 10 0,4 3 7 0,2 4 7 15,0 4 4-15,-1 1-2 0,2 6 0 0,-6 1 2 16,0 0-1-16,-5 4 3 0,-1 2 1 0,-1 1-1 16,-2-1 4-16,-1 2-2 0,-4-1 3 15,0-1 0-15,-8 0 3 0,-4-1 4 0,-8-1 8 16,-2-1 13-16,-7-1 13 0,1-2 12 0,-8 1 6 15,0-1 6-15,-8 3-2 0,-2 0-8 0,-1 2-9 16,-1-3-18-16,-6 2-16 0,-1-1-11 16,-6 4-8-16,-12 5-2 0,-15 2 1 0,-18 7 7 15,-5 3 1-15,-7-1-1 0,1 4 0 0,6 2-8 16,8 2 6-16,7 4-3 0,14 4-2 0,10 1 1 16,12 5-11-16,7 0-2 0,14-2-4 0,9 1 1 15,12-9 4-15,10-2 4 0,11-8 5 16,7-9 3-16,3-2 1 0,1-7-2 15,-3-7 0-15,-4 0-2 0,-7-5 4 0,-9-3 4 16,-3-1-2-16,-7-2 5 0,-4-2 1 0,-3-4 1 16,-4 0 4-16,-2-5 0 0,-2 0-1 0,-5-2 1 15,1 1-2-15,-6 2-1 0,0 2 0 0,-4-1-1 16,0 4 1-16,-2 1-2 0,-1 1 1 0,0 8 1 16,-2 0-2-16,5 4 0 0,-2 3-4 15,2 4-5-15,2 1-9 0,0 3-16 0,2-2-7 0,-2 3 2 16,1 4 5-16,0 7 14 0,3 5 8 15,5 5-1-15,2 0 1 0,6 5-1 0,3 2 0 16,6 2-3-16,3-1-6 0,2 4-15 0,3-2-30 16,0-1-44-16,-2-1-54 0,-1-4-76 0,0-1-76 15,-2-6-61-15,-3-6-78 0,1-4-81 0,-5-9-105 16,3-3-12-16,-4-3 503 16,0-7 140-16,-4 0 0 0,1-5 0 0,0 0 0 0,-3-1 0 15,1-3 0-15,-4 1 305 0,3 1 122 16,-3-1-40-16,-2 0-49 0,0 1-10 0,1 2-33 15,-2 1-19-15,0 2-44 0,1 3-53 0,-2 1-50 16,5 3-45-16,0 0-29 0,3 3-19 16,6 4-6-16,3 3-2 0,8 3 1 0,4 5 6 15,5 2-9-15,3 5-3 0,-2 3-6 0,-2 2-9 16,-1 0 2-16,-4 3-5 0,-1 1 1 0,-4-2-2 16,-4-2-3-16,-3 1 0 0,-3-1-9 0,-1-1-7 15,-2-1-11-15,-4-2-21 0,3-1-25 16,-5-3-36-16,5-2-43 0,-4-5-43 0,2-3-70 15,1-4-112-15,3-7-152 0,2-5-191 0,-3-1 13 16,0-8 626-16,-1-4 80 0,0-4 0 16,-3-4 0-16,4-4 0 0,-4-4 0 0,0-3 0 15,-5 0 0-15,-7-4 0 0,-6 0 265 0,-3-2 270 0,-7 1 3 16,0 4-35-16,1 4-81 16,-3 9-99-16,5 3-73 0,0 8-56 0,2 5-42 15,0 3-35-15,1 6-33 0,2 2-25 0,-2 3-27 16,-3 5-12-16,-9 8 2 0,-10 6 4 0,-2 5 7 15,-8 7 3-15,-3 5 1 0,-3 5-3 16,-4 10-3-16,-4 2 0 0,-7 8-6 0,-7 7-7 16,-5 5-4-16,-5 8-7 0,-3 0-3 0,-3 0-3 15,2-2-9-15,10-6-16 0,6-8-29 16,15-6-29-16,14-9-39 0,9-10-90 0,12-7-200 0,12-10-827 16,13-10-427-16</inkml:trace>
  <inkml:trace contextRef="#ctx0" brushRef="#br0" timeOffset="30769.5174">2724 7556 2367 0,'-9'-7'182'0,"0"1"-22"16,0 1-47-16,6 6-56 0,3 3-22 0,-6 5 10 15,-1 6 14-15,-7 9 13 0,-6 10 2 16,-4 6-4-16,0 3-16 0,4 2-11 0,2 1-5 16,5 2-13-16,2 2-4 0,8-2-7 0,9-5-6 15,6-3 4-15,7-7 1 0,13-5 3 16,9-4 5-16,13-8-1 0,14-7 1 0,11-9-4 15,9-9-1-15,8-9-3 0,2-7-5 16,-1-5-2-16,-4-8-9 0,-5-5 6 0,-10-4 0 16,-8-4 1-16,-8-5 8 0,-11-2-6 0,-11-1 3 15,-10-6 2-15,-12-2 3 0,-11 1 2 0,-10-4-5 16,-8 4 0-16,-9-1-8 0,-11 6 3 0,-9 3-2 0,-7 5-3 16,-10 6 3-16,-4 4-8 15,-9 9-1-15,-5 6-1 0,-8 7-3 0,-5 6 1 16,-3 5-2-16,5 4-3 0,5 7-9 0,11 4-17 15,12 2-25-15,17 3-43 0,17 4-49 0,13 4-64 16,13 4-66-16,15 2-75 0,20-1-172 16,22-4-459-16,19-4 113 0</inkml:trace>
  <inkml:trace contextRef="#ctx0" brushRef="#br0" timeOffset="31139.201">4011 6946 1560 0,'5'-7'442'0,"1"-3"-70"0,-2 1-89 16,-2 4-80-16,-3 4-70 0,0 2-65 15,0 2-49-15,-1 0-20 0,1 5-3 0,-1 7 10 16,-3 13 17-16,-1 11 14 0,1 13 5 0,0 9-2 16,1 6-9-16,0 12-5 0,-1 3-4 0,0 7-2 15,-1 5 5-15,-3-1-5 16,-3 1-2-16,-1-1-5 0,-2-4-5 16,4-8-2-16,2-13-5 0,4-19-3 0,3-16-5 0,3-11 1 15,-1-8 3-15,0-9 3 0,1-5 5 0,-1-8-3 16,3-10-2-16,1-8-5 0,2-12-4 15,2-5 6-15,1-3 2 0,4-4 1 0,2-4 0 0,3-3 0 16,6 0 1-16,5 0-1 0,-1 3 2 16,5 3-1-16,2 3 3 0,0 3 5 15,3 5 1-15,2 5 8 0,-1 8 3 0,0 5 0 0,-1 8 1 0,3 7-7 16,-5 6-7-16,-2 4-1 16,-1 9-5-16,-5 4 0 0,2 8 0 0,-4 5 0 15,-3 6 1-15,0 7 0 0,-3 3 1 0,-5 2 1 0,-3 1 2 16,-7 2-2-16,-5 4-3 0,-4 2-4 15,-4 0-13-15,-6-5-16 0,5-7-25 0,3-10-35 16,0-7-63-16,2-11-138 0,3-4-392 16,0-9-1005-16</inkml:trace>
  <inkml:trace contextRef="#ctx0" brushRef="#br0" timeOffset="31315.7524">4281 6735 2574 0,'-10'-17'166'16,"-1"-2"-22"-16,0-2-39 0,7 10-34 0,3 7-45 16,1 3-58-16,2 2-36 0,2 6-12 0,4 5 13 15,8 9 27-15,4 10-44 0,10 7-251 16,9 4-1245-16</inkml:trace>
  <inkml:trace contextRef="#ctx0" brushRef="#br0" timeOffset="31903.1264">4827 8231 239 0,'-8'-18'727'0,"1"-9"-156"0,4-2-175 16,6 0-128-16,7 3-75 0,5-2-48 0,6-4-34 15,9-2-32-15,5-2-17 0,6-1-10 16,6-1-12-16,4-5-6 0,10-2-6 0,2-1-4 16,3-3-1-16,2-1 0 0,-6-3 4 15,-1-1 8-15,-2-2 6 0,-7 0 4 16,-1 1 1-16,-9-1-3 0,-2 2-3 0,-2 1-4 0,-8 3-4 15,-5 0-3-15,-5 6 2 0,-6 1 2 0,-7 10 0 16,-4 5 4-16,-4 6-2 0,-3 5-1 0,1 6-1 16,-3 4-9-16,3 5-9 0,-4 2-11 0,-4 4-8 15,-6 8 1-15,-10 13-3 0,-16 11 5 16,-3 12-2-16,-5 10-2 0,2 2 3 0,9 4-2 16,9 3 1-16,11 1-1 0,10 3 0 15,13 0 2-15,14-4 0 0,14-6 4 0,13-10 1 0,13-13-1 16,14-12 2-16,8-10-4 0,8-9 0 0,-1-8 0 15,-4-10 0-15,-2-3 0 0,-10-6 0 16,-6-2 0-16,-5-5 0 0,-8-3 3 16,-5-4-1-16,-9-1 2 0,-6-3 0 0,-3 1-1 15,-9 4 5-15,-6 5 0 0,-2 2 2 0,-4 5 4 16,-5 3-2-16,-1 4-1 0,-1 4 0 0,-1 5-4 16,1 4-7-16,-1 2-7 0,1 1-10 0,-2 3-2 15,-5 7 5-15,-5 9 6 0,-4 8 6 16,-5 8 4-16,-1 8-3 0,1 7 0 0,0 5 1 15,0 4-4-15,0 4-6 0,-2 4-19 0,2 0-34 16,4-4-50-16,5-8-49 0,5-11-73 0,7-10-133 16,2-6-484-16,4-9-783 0</inkml:trace>
  <inkml:trace contextRef="#ctx0" brushRef="#br0" timeOffset="32073.0094">6183 6917 1768 0,'-6'-29'256'0,"2"-8"-39"0,0-5-87 0,7 12-76 0,2 12-43 16,2 7-50-16,2 6-38 0,0 6-15 15,4 7 4-15,6 9 17 0,3 8 4 0,7 6-134 16,2 6-339-16,2 9-720 0</inkml:trace>
  <inkml:trace contextRef="#ctx0" brushRef="#br0" timeOffset="33708.5866">7008 7424 1299 0,'-1'-24'495'0,"-1"-8"-172"0,2-10-72 16,5 2-56-16,3 10-25 0,2-1-28 0,0 5-14 16,-2 4-16-16,-4 4-27 0,2 7-21 15,-4 4-25-15,-1 4-25 0,0 3-26 0,-1 2-23 16,0 3-7-16,0 4 5 0,2 9 18 0,-4 7 17 15,-1 9 9-15,-4 7 1 0,1 5-4 16,-5 1 1-16,-4 1-1 0,5-3-2 0,-1 1 1 16,5-3-1-16,3-1 0 0,3-3 0 15,6-8 2-15,3-5-4 0,5-3 2 0,4-6 1 16,3-3-1-16,2-2 2 0,5-5-2 0,3-4 0 16,1 0-1-16,6-4 2 0,0-1 0 0,-5 1 1 15,-2 0-4-15,-2 1 0 0,-7 0-1 0,0 2 0 16,-6 3 1-16,-2 0-4 0,-4 2-1 0,-1 3-3 15,-1 4 5-15,-4 3 0 0,-4 4 3 16,0 5 2-16,-10 3-2 0,-1 2 8 0,-8 4 1 16,-2 0 0-16,-9 3 6 0,-8-1-7 0,-3 0-1 15,-2-5 1-15,-4-1-8 0,2-6 3 16,0-2 1-16,0-6-1 0,4-3 3 0,1-2-1 16,7-5 0-16,9-5 3 0,6-4 4 0,10-6-3 15,8-5-7-15,10-9-9 0,19-4-10 0,13-10 0 16,21-2 4-16,14-5-3 0,9-2-3 0,10-3-14 15,2 0-7-15,2-6 5 0,1-1 12 0,-2 0 13 16,-8 2 12-16,-8 4 3 0,-5 6-1 0,-13 3 7 16,-8 5 4-16,-14 6 6 0,-12 3 19 15,-11 8 10-15,-10 4 12 0,-7 5 5 0,-3 4-10 16,-2 1-13-16,-5 3-18 0,-6 3-16 16,-8 6-8-16,-11 4 2 0,-15 7 3 0,-7 7 2 15,-4 1 6-15,-3 3-4 0,5 0 1 16,5-1-3-16,5 0-9 0,12-3 3 0,6 3-2 15,8-3-3-15,11-1 7 0,8-2-5 0,3 1-2 16,11-3 2-16,4-1-3 0,12-1 4 0,8-7 3 16,7-5 2-16,6-5-6 0,2-4 2 0,0-4-2 15,-3-4-3-15,-3-1 7 0,-4-6-5 16,-6 1 0-16,0-1 1 0,-4-3-6 0,0 0 5 0,-3-2 1 16,-7 0 2-16,-2 1 2 0,-4 2 1 15,-9 1 2-15,0 2 1 0,-5 6 5 0,2-1-4 16,-8 6 0-16,3 0-1 0,-1 4-13 0,0 0 1 15,-3 2-5-15,2 1-4 0,-4 3 7 16,-4 4-4-16,1 7 2 0,-2 4 4 0,2 3-4 16,2 1 2-16,7 0 0 0,7 3-2 0,4-2-3 15,3 3-5-15,5-3-17 0,3-2-21 16,4-4-22-16,9-3-32 0,2-6-26 0,9-8-31 0,1-3-51 16,7-7-69-16,2-6-92 0,-1-4-29 15,-5-7 63-15,-1-3 114 0,-5-7 152 0,-2-5 128 16,-6-3 71-16,2-5 51 0,-6-5 40 15,8-7 48-15,0-5-32 0,1-7-25 0,-3-2-36 0,-3-2-65 16,-9-3 7-16,-6 4-1 0,-4 3 5 16,-3 5 3-16,-8 8-5 0,-4 7-14 0,-3 3-10 15,-5 7-16-15,0 9-13 0,3 11-7 0,-2 7-12 16,3 9-14-16,0 4-14 0,2 4-15 16,-2 8-5-16,-9 13 1 0,-2 11-2 0,-5 12 10 15,0 9 0-15,1 2-1 0,5 8 1 0,0 7 1 16,2 5-2-16,-2 6 1 0,-1 3 2 0,-1 1-2 15,0-1 0-15,3-5 0 16,3-6-3-16,3-9 1 0,8-13-3 0,13-12 1 0,5-9 1 0,7-12-2 16,2-8 4-16,4-8 3 0,0-8-1 15,0-7 3-15,5-7 2 0,-4-6-3 0,3-2 4 16,-2-5-2-16,-3-2-1 0,0-2 1 16,-2-3 3-16,1-2-3 0,-3-7 0 0,-3 0 0 15,1-2-5-15,-1 4 3 0,-3 0 0 0,-3 8 1 16,-4 3 4-16,-2 7 3 0,-3 5 1 0,-3 5 3 15,-4 6-1-15,0 4-3 0,-2 3-3 0,0 4-6 16,0 0-11-16,-1 0-6 0,0 5-4 0,-1 6 2 16,-4 6 9-16,0 8 6 0,1 7 1 15,-3 4 1-15,4 4-3 0,2 1 1 0,2 0 1 16,1 1-1-16,2-2 1 0,1-2-5 0,3-4-8 16,3-5-9-16,3-4-6 0,5-7-3 15,3-4 3-15,8-7 7 0,2-4 2 0,8-6 5 0,2-4 6 16,1-6 3-16,-4-3 5 0,1-1 2 15,1-2 1-15,5 1 1 0,1-1-1 16,0-5 3-16,-7-1 5 0,-8-4 5 0,-6-3 4 0,-9 1 4 16,-4 1-4-16,-3 3 1 0,-3 4 0 0,-5 1 0 15,-5 2-1-15,-5 3-2 0,-6 2-8 0,-5 0-5 16,-12 4-2-16,-9 2-4 16,-8 2 2-16,-5 7 1 0,-1 7-2 0,6 2 0 15,4 6-3-15,10 4 0 0,5 5 0 0,7 2 0 16,10 2-2-16,3 0 1 0,10-2-1 15,7-1-1-15,5-2 4 0,10-2 3 0,9 0 1 16,8-7 3-16,9-1-3 0,-1-7 1 0,3-5 1 0,-1-2-2 16,-1-5 3-16,-7 1-3 0,0-4-1 15,-3-2 0-15,-3 3-1 0,3 0 2 0,-2 1 0 16,-3 4 1-16,-5-2-2 0,-6 4-1 0,-1 1-1 16,-7 3-1-16,3 0 3 0,-3 2-3 0,3 5 0 15,-4 2 0-15,1 2-4 0,-1 1 3 16,-2 2 1-16,-2-1 0 0,-2 2 0 0,-2 1 0 15,-3 2-2-15,-4 0-4 0,-2 0-1 0,-1-3-5 16,-3-2-4-16,6-3 2 0,0-5 1 16,2-5 6-16,0-2 8 0,1-2 3 0,1-2 3 15,4-2-1-15,5-4-2 0,3-3-2 0,3-1 0 16,4-3 2-16,0-3 1 0,0 0 3 16,3-2-4-16,0 2 2 0,0 3 1 0,4-2-3 0,0 0 5 15,3 6-1-15,-1-1 1 0,-1 4 3 16,0 2-1-16,-3 3 0 0,-1 1 0 0,-1 3-4 15,-3 2 2-15,1 3-5 0,-2 3-2 16,-2 3 0-16,0 2 0 0,-2-1 1 0,3 2-1 16,-4 0 1-16,-1 1-3 0,-2-1 0 0,-1-3 0 15,-3-2 0-15,-2-2 4 0,0-2-4 0,2-2-1 16,-5-2-3-16,0 1-10 0,0-4-10 0,-3 1-35 16,-2-5-61-16,0-1-112 0,-2-4-301 15,-7-4-1194-15</inkml:trace>
  <inkml:trace contextRef="#ctx0" brushRef="#br0" timeOffset="33873.5639">9395 6947 2008 0,'-7'-9'393'0,"2"-6"-301"0,4-2-58 0,17 4-43 16,11-2-15-16,11 1 20 0,7 1 2 15,12 1 1-15,12 4-5 0,12 5-7 0,11 4-28 16,5 3-142-16,3 4-512 0,-1 4-798 15</inkml:trace>
  <inkml:trace contextRef="#ctx0" brushRef="#br0" timeOffset="34409.6523">12650 7296 3252 0,'-26'-22'37'0,"-2"2"-9"0,-2-1-22 0,9 10 1 15,4 7-4-15,1-2 1 0,-1 3 2 0,-8 1-3 16,-1-1 1-16,1 5 3 0,-1-2 5 0,6 3 1 16,0 1 0-16,7 3-3 15,0 2-10-15,3 2 0 0,0 3-2 0,0 2-1 16,1 0 6-16,2 7-6 0,-3 1-1 0,3 0-2 15,4-1-8-15,3-3 2 0,2-4-2 0,5-4 0 16,2-2 1-16,0-2-2 0,4-2 1 0,4-1-1 16,8-4 3-16,5-1-5 15,10-2-11-15,2-3-13 0,7-4-17 16,2-1-5-16,0-5 0 0,0-2 2 0,1-3 8 16,-2-3 3-16,-1-2 11 0,-6-4 14 15,-2 0 12-15,-6-5 13 0,-4 2 5 0,-4-2 7 0,1-5 5 16,-8-1 2-16,1 1 3 0,-7-4 0 15,1 0 2-15,-5 2 0 0,-1 2 5 0,-3 0 7 0,1 2 7 0,-1-1 8 16,0 0 9-16,-2 3 5 0,1 3 0 0,-5 3-1 16,1 4-4-16,0 4-2 0,-1 4 3 15,-1 5-4-15,0 5-8 0,1 3-14 0,-2 5-16 16,1 1-18-16,-1 1-11 0,0 5 0 0,-2 10 3 16,-4 9 7-16,2 14 4 0,-2 10-1 0,2 5 1 15,5 9 1-15,2 6 1 0,2 8 2 16,0 10-1-16,-1 11 2 0,-2 10 3 15,0 6-2-15,-6 1 1 0,1 0-4 0,-4-5-6 16,-1-6-4-16,-1-4-5 0,2-7-5 0,3-8-20 0,3-8-38 16,3-10-63-16,6-10-109 0,-2-8-229 15,3-12-1268-15</inkml:trace>
  <inkml:trace contextRef="#ctx0" brushRef="#br0" timeOffset="34587.0073">12710 7652 2483 0,'1'-16'297'0,"5"-3"-161"0,5-5-27 0,18 7-25 15,8-1-8-15,11 1-7 0,11 1-18 0,8 4-15 16,12-1-13-16,11 5-12 0,11 2-8 0,8 4-4 16,4 1-11-16,7 2-38 0,-3 0-112 15,1-1-258-15,-8 0-1294 0</inkml:trace>
  <inkml:trace contextRef="#ctx0" brushRef="#br0" timeOffset="35678.0436">14831 7091 2344 0,'11'-16'111'0,"10"-7"-24"0,8-3-9 16,3 6-8-16,5 5 5 0,2 5-4 15,-2 2-21-15,2 7-14 0,-8 4-13 0,-2 7-6 16,-4 3 0-16,0 7-6 0,-3 6 2 0,0 7 2 0,-1 3 1 16,-2 5 4-16,-2 4-1 0,-5 1-2 0,-6-1-1 15,-5 3-2-15,-7-1-1 0,-5-3-1 16,-6-2 0-16,0-3-3 0,-4-8-1 16,-2-7 1-16,1-6 2 0,0-9 6 0,2 0 4 15,-1-7 3-15,2-3 6 0,4-4 5 16,5-2-1-16,5-5-11 0,10-5-17 15,9-8-20-15,16-5-8 0,11-6 2 0,17-2 7 0,14-1 7 16,9-2 7-16,9-2 3 0,4-3-1 0,-1 1 0 16,0 1 1-16,-6 2 0 0,-13 5 6 15,-12 2 6-15,-11 7 4 0,-6 2 5 0,-11 3 6 16,-12 7 12-16,-4 5 7 0,-11 2 3 0,-4 7-2 16,-3 2-20-16,-1 1-17 0,-1 0-13 0,-2 2-10 15,-1 5 6-15,-9 2 4 0,-2 6 2 16,-9 2 4-16,3 4-2 0,-2 0-1 0,2 3-2 15,-1 0 1-15,8 3 1 0,2-1-2 0,3-3-2 16,5 0-1-16,5-3-1 0,7-1 1 0,7-1 2 16,5-1 0-16,12-4 2 0,10-4-1 0,8-5-1 15,4-5 0-15,7-6-1 0,-3-4 0 0,-4-5 2 16,0-4 0-16,-4-5 1 0,-5-2 2 0,2-5 0 16,-5-1 2-16,-2 0-4 0,-5-2-2 15,-3-4 1-15,-4 5-4 0,-6 1 6 16,-6 5 2-16,-1 4 1 0,-6 3-1 0,-2 6 1 0,2 3-1 15,-5 4-1-15,-3 5 1 0,1 0-7 16,-1 2-8-16,0 2-8 0,1 1-6 0,4 5 6 16,0 6 8-16,4 5 7 0,6 7 5 0,-3 7-4 15,1 4 2-15,2 5-2 0,0 2 0 16,-4 3 1-16,0 4-3 0,-1 1 3 0,-3-1-2 16,-5 3 2-16,-2-3-1 0,0-1 0 0,-3-3 3 15,-3-6-4-15,-4-4 0 0,4-8-3 16,-4-5-4-16,-1-7-1 0,-2-4-3 0,7-6 4 0,0-3 6 15,4-4 8-15,0-3 2 0,2-4-1 16,3-4-3-16,4-8-6 0,5-5-3 0,6-5 2 16,7-6-1-16,6-1 1 0,8-6 2 0,8 1 0 15,6-2 2-15,2 1-1 0,2-1 0 0,-2 3 2 16,0 2 1-16,-4 4 3 0,-7 6 0 16,-4 5 5-16,-9 3 1 0,-10 6 6 0,-2 3 3 0,-8 4-3 15,-5 5-2-15,-4 1-9 0,-2 2-9 0,0 1-4 16,-1 3-2-16,-5 10 5 0,4 2 4 15,-4 7 2-15,-3 6 0 0,-1 2 0 0,-1 0-2 16,1 4 0-16,3-1 3 16,-2-1-4-16,5-1 0 0,4-1 0 0,6-3-1 0,5-3 1 15,4-4 1-15,3-8-1 0,2-1 1 16,5-8-1-16,1-4 0 0,4-6 1 0,-2-3 2 16,0-6-1-16,-5-4 3 0,-4-1 2 0,-2-3-1 15,-6-2 3-15,-4-4-2 0,0-2 0 16,-6-1 1-16,-1-3-5 0,-2-1 1 0,-4-2-1 0,0 1-2 15,-3-1 1-15,-5 1-3 0,-5-1-3 0,-9 3-2 16,-8-2-7-16,-9 2-3 0,-8 1-6 0,-12 4-6 16,-2 2-7-16,-1 6-11 0,13 4-21 15,14 6-53-15,16 8-107 0,18 6-86 0,14 8-244 16,16 7-1092-16</inkml:trace>
  <inkml:trace contextRef="#ctx0" brushRef="#br0" timeOffset="36209.3005">18243 6991 1925 0,'-1'-13'407'0,"-2"-2"-113"0,0-3-85 0,1 9-43 0,-1 2-28 15,-2 3-25-15,-2 2-32 0,-3 1-24 0,-4 2-17 16,-1 5-12-16,-7 4-5 0,-2 4 1 0,-3 5-4 16,2 1-4-16,3 2-5 0,5 2-7 0,7 3-2 15,6 3 0-15,8 3 2 0,8 3-1 0,9 1 5 16,9 0-2-16,6-1-2 0,5-7 1 15,4-4-9-15,1-6 6 0,-3-8-2 0,4-4-2 16,-4-4 6-16,1-6-6 16,-3-4 1-16,2-3-1 15,-4-6-1-15,0-1 5 0,-3-5 0 16,-3-4 4-16,-5-2-3 0,-2-2 3 0,-5-2 1 0,-2-4-1 0,-4 1 3 0,-4-1-1 0,-2 2 0 16,-3 4 2-16,-1 3-1 0,-3 6 1 0,0 3 0 15,-1 5-1-15,0 4 1 0,-1 5 0 0,1 2-4 16,-1 2-3-16,0 0-7 0,0 1-7 15,0 3-2-15,0 2 4 0,2 7 1 0,1 8 7 16,3 4 1-16,6 5 1 0,3 1 2 16,2 3 0-16,5-2-3 0,0-2 0 0,4-4 0 0,3-1 0 15,0-1 2-15,7-4 0 16,1-2-5-16,-1-7 5 0,0-2 0 0,-1-6-1 16,-4-1 6-16,6-5-2 0,2-1-2 0,4-3 3 15,1 0-5-15,2-3 0 0,-1-3 2 0,0-2 0 16,1-1 1-16,5-1 1 0,-1 0-3 0,1 2-2 15,0 1 2-15,-4 2-2 0,-1-1 2 16,3 3 2-16,-5 1-5 0,-1 3 0 0,-6 2 1 0,-3 2-2 16,-4 2 4-16,-3 1-2 0,-2 1-1 15,-1 3 1-15,-5 1-2 0,0 4-1 0,-1 1 0 16,-1 3-4-16,1 2-7 0,-1 0-10 0,6 5-40 16,1 2-73-16,5 2-165 0,3 4-832 0,7-2-620 15</inkml:trace>
  <inkml:trace contextRef="#ctx0" brushRef="#br0" timeOffset="36318.0221">21644 7436 2501 0,'5'-6'50'16,"-3"0"-44"-16,-1-3-145 0,0 5-618 16,-3 3-777-16</inkml:trace>
  <inkml:trace contextRef="#ctx0" brushRef="#br0" timeOffset="37810.9909">1104 10602 533 0,'-17'-10'384'0,"-9"-1"2"0,-6-2-30 0,16 9-39 15,2 0-48-15,1 1-36 0,-4 1-48 16,5 0-38-16,-2-1-25 0,3 3-23 0,1-1-21 15,5 1-30-15,-1 0-22 0,3 1-19 0,5 2-8 16,4-2 15-16,10 1 16 0,29 2 28 16,19-2 10-16,34-3-8 0,16-4-10 0,14-3-23 15,11 1-3-15,10-1-5 0,-5-2-3 0,3 0 4 16,-6-3-12-16,-2 0-1 16,0-1-4-16,-10 1-3 0,-7 1 4 0,-7 3-3 15,-12-2 4-15,-13 2-6 0,-15 1 2 0,-19-1-1 0,-18 3 2 16,-14-3 7-16,-13 1-5 0,-9 0 2 0,-3-5-7 15,-5 4-10-15,-8-5-2 0,-5 0-12 0,-12-1-1 16,-10 3-1-16,-10-4-3 0,-11-1 5 16,-7 2 5-16,-3-3 5 0,2 2 8 0,6 2 7 15,4-2-1-15,7 1 2 0,15 3 3 0,12-3 1 16,13 6 3-16,10-1-3 0,9 1-6 0,10 1-4 16,13-2-3-16,12 2 6 0,11 4 8 0,15 3 3 15,7 4 8-15,10 9 0 16,2 5-1-16,-1 6 1 0,-4 6-2 0,-12 2-1 0,-14 4-2 15,-8 6-3-15,-14 2-3 0,-12 5-2 0,-9 4 8 16,-12 5 3-16,-12 5 4 0,-7 3 3 0,-13 1-9 16,-9 1-4-16,-10 0-5 0,-10-1-2 15,-10-2-2-15,-2 3-11 0,-6-2-27 0,1 0-54 16,2 3-132-16,-3-1-657 0,-4-2-898 16</inkml:trace>
  <inkml:trace contextRef="#ctx0" brushRef="#br0" timeOffset="64885.4844">4065 10962 158 0,'-9'0'445'0,"-3"0"-37"0,-1-1-45 16,4-2-64-16,2 0-33 0,2 0-55 0,2-2-43 15,1 2-32-15,2-2-27 0,0-2-20 16,2 1-24-16,1-3-19 0,7-5-14 0,0 0-7 16,5-5 2-16,5-1-2 0,2-5 0 0,4-2-4 15,4-6-5-15,6-1-2 0,3-6-2 16,2-3-2-16,2-3 1 0,0 0-2 0,-1-2 0 0,2 1 1 16,-7-3 4-16,-3 1 3 15,-6 1 0-15,-5 2 4 0,-7 3-3 0,0 1-3 16,-7 5 7-16,-5 6 4 0,-2 2 7 0,-4 5 4 15,-1 2 1-15,-2 4-3 0,-1 2-2 0,1 2 0 16,-6 4-3-16,3 1 2 0,1 1-11 0,0 5-8 16,-1 2-6-16,3 2-9 0,-3 2 2 15,1 5 1-15,-5 5-2 0,-1 6 1 0,-4 6 0 16,0 5 0-16,-3 3 0 0,3 6 2 0,0 2-2 16,4-1-1-16,1 5 1 0,4 1-3 0,1 3 4 15,-1 0 1-15,5-1-1 0,3-2 3 0,3-7-5 16,5-1 0-16,0-7-1 0,3-2 0 15,1-2 2-15,4-4 1 0,0-3 0 0,3-6-1 16,0-1 1-16,2-6 0 0,-1-3 2 0,0-3 4 16,1-4-4-16,-1-1-1 0,3-5-1 0,2-4 0 15,-1 0 3-15,0-7 0 0,1 0 0 0,-1-2 0 16,0-3-2-16,0 0 0 0,-4-1 1 16,1-1 3-16,-6 0 0 0,2-3-3 0,-3 3 1 15,-2 2-6-15,1 2 4 0,-3 1 2 0,0 1-1 16,-1 3 3-16,3 0-4 0,-3 0-2 15,-1 4 0-15,1 1-2 0,0 3 2 0,-2 1 0 16,1 5-1-16,-2 1-3 0,1 2-4 0,1 2 1 16,1 3-1-16,1 0 7 0,1 4-1 0,2 2-1 15,4 0 1-15,-2 5-4 0,2 0 5 16,2 0 1-16,-2 1 2 0,2 0-2 0,-2-1-1 0,2 3 1 16,-1 0-2-16,-3-1 2 0,1-1 1 15,-3-2-3-15,-2-3 2 0,0 2-1 16,-2-2-2-16,-2-2 2 0,-3 0-1 0,2-2-2 0,-3 0-1 15,2-2-3-15,-2 0-2 0,-2-3-2 0,3 1-3 16,-3-1-1-16,2-2-2 0,-1 0-5 16,-2-1-1-16,2 1-4 0,0-1-3 15,0-1 5-15,1-1-1 0,3-2 2 0,0-5 3 16,3-3 2-16,1-4 5 16,1-5 7-16,-1-2 3 0,0 0 0 0,3 0-5 0,3 3-8 0,6 2-10 15,6 4 0-15,1 2 1 0,1 3 8 0,-5 0 8 16,-4 1 0-16,3 2 1 0,2-2 3 15,4 2 1-15,2 1 3 0,7-1-1 16,4 0 0-16,4 1 0 0,4 0-1 0,2-1 4 0,2-1-3 0,2 1-10 16,1-6-23-16,-6 2-20 0,-5-3-8 15,0-1 4-15,-3-3 21 0,-3-3 20 16,-5-2 11-16,-3-1 9 0,-4-4 2 0,-3-1 4 0,-6-3 6 16,-6-3 3-16,-3-4 4 0,-3-1 3 15,-6-1 4-15,-4 4 0 0,-6 4 6 0,-2 1 4 16,-2 4 4-16,-5 2 9 0,2 4 2 0,-3 3 6 15,2 4 3-15,2 2-5 0,2 6-8 16,2 4-14-16,2 3-15 0,2 5-11 0,0 8-4 0,3 8 2 16,-3 9 6-16,5 7 5 0,3 8 4 15,4 9 4-15,-2 9 1 0,5 5-3 0,0 7 2 16,-1 4-9-16,-5 2-4 0,2 5-4 0,-3 2-5 16,-4 6 2-16,-3 0 0 15,3 1-1-15,-4-3-3 0,1-7-6 0,0-8-11 16,3-11-15-16,2-7-12 0,4-12-22 0,0-10-16 0,-3-7-19 15,-1-6-23-15,0-5-14 0,-4-4-21 16,-1-6 29-16,2-6 17 0,-4-7-24 0,3-8-25 16,-3-7-54-16,0-5-27 0,-3-4 33 0,-1-8 36 15,0-6 29-15,-2-5 23 0,-1-4 8 0,-2-3 20 16,-1-2 29-16,2-4 29 16,0-5 33-16,2 1 34 0,3-1 32 0,5 2 42 0,4 3 41 15,5 5 33-15,3 3 14 0,7 4-7 0,-1 1-13 16,8 4-22-16,5 3-12 0,2 5-9 0,0 4-11 15,5 4-12-15,1 5-15 0,-1 4-14 0,1 7-17 16,1 5-14 0,1 6-14-16,-2 8-9 0,-3 5-9 0,-2 7-5 0,-5 4-1 15,2 6-1-15,-8 5 1 0,-2 3 2 0,1 6 0 16,-7 0-4-16,-6 3 2 0,-4 2-5 0,-3 2-2 16,-6 1-5-16,-6-2-9 0,1-7-8 15,0-6-8-15,-3-8-5 0,4-6 7 0,-1-7 7 0,0-4 10 16,2-4 8-16,1-5 2 0,-2-4 1 0,2-6 0 15,3-3 1-15,1-8-3 0,0-3 0 16,6-6 0-16,5-3-4 0,3-6 2 16,7-1 0-16,5-3 1 0,5-2 2 0,3 0 0 0,4 1 1 15,4 1 1-15,-1 2-1 0,5 4 4 0,-1 2 5 16,-5 1 4-16,4 3 5 0,-4 2 3 16,0 2 1-16,2 5 0 0,-1 6-2 0,-5 2-5 15,-3 6-3-15,-2 4-6 0,-4 5-7 0,-5 3 2 16,1 2-2-16,-3 3 1 0,3 3 3 0,-4 3-2 15,-3 4-1-15,0-1 0 0,-5 6 3 0,-2 1-1 16,-3 2 1-16,-1-1 1 0,-7 3-2 0,1-3 1 16,0 0-6-16,1-3-5 0,-1-1-4 0,4-5-14 15,-2-2 1-15,5-6-6 0,-1-1-7 16,2-5-2-16,0-3-8 0,1-2-4 0,1-2 9 16,5-3 13-16,3-3 10 0,3-6 13 15,8-3 2-15,0 0 0 0,6-3 4 16,-4 1 4-16,0-2-1 0,1 6 4 0,-4-2 4 0,-4 2 2 15,1 1 8-15,-4 4 4 0,-4 0 3 16,0 5-2-16,-7 1-7 0,4 5-8 0,-4 0-4 16,-1 3 0-16,2 4 4 0,2 0 3 0,-4 5 8 15,-2 0 3-15,-4 4 5 0,2 2 0 16,0 4-4-16,-5-2-6 0,2 3-8 16,3-1-2-16,3-3-5 0,0-1-1 0,6-4-1 0,-1-3-1 15,6-3 2-15,0 0 1 0,4-6 6 0,-1-1 0 0,3-3 7 16,-3-4 5-16,5-3-1 0,-3-2 4 15,-1-3-7-15,1-2-2 0,-3-5 2 16,-2-1-2-16,-1 0-1 0,-2-1-2 16,-5-2-2-16,-1 0-4 0,1-1-2 0,-6 2-1 0,0-2-3 15,-1 1-1-15,-6 0 2 0,-5 1-3 0,0 2 2 16,-6 0-4-16,-5-1-2 0,-4 6 1 16,-1 0-3-16,0 4 3 0,-2 0 0 0,2 3 0 0,1 3 1 15,3-1-3-15,3 4-3 16,6 2-10-16,8 0-18 0,5 2-25 0,7 2-31 0,3 2-50 15,5 0-57-15,8 1-86 0,4 1-183 16,5-2-454-16,5-2-142 0</inkml:trace>
  <inkml:trace contextRef="#ctx0" brushRef="#br0" timeOffset="65679.7701">7677 10097 1 0,'2'-3'0'15,"6"-1"183"-15,-1 0 164 0,2 2 10 0,5 1-23 16,-3 1-63-16,1 2-59 0,-1 2-68 0,-3 1-34 16,-2 4-4-16,-3-1 8 0,-1 1-1 0,3 3-9 15,-1 2-15-15,-3 3-18 0,4 2-14 16,-3-1-13-16,0 0-12 0,0 0-8 0,2 1-5 16,-1-1-4-16,-1-3 0 0,4-2-2 0,-2-2-4 15,4-3 3-15,0-3-3 0,3-2 5 0,4-3 7 16,11 0-3-16,3-7 2 0,5 0-6 15,0-3-3-15,3-1-1 0,-4-3 2 0,-2-3 3 16,-2 2-2-16,-1-3 4 0,-6 1-1 0,1 1-1 16,-4-1 7-16,0 0-2 0,-6 4 7 15,-3 0 8-15,-2 5 2 0,-7 0 10 0,0 5-5 16,2 1-5-16,-3 2-12 0,0 0-11 0,-3 2-10 16,3-2-7-16,0 1-3 0,0 1 0 0,-1 3 3 15,2-1 4-15,-1 3-1 0,3 0 5 16,-1 1-4-16,0-1 1 0,4 1 3 0,-2 1-5 15,4-2 0-15,1 0 1 0,2 2 2 0,8-1 1 16,5-1 3-16,6 1 1 0,3-1-5 16,3 0 3-16,-2-2-6 0,-1 1-2 0,1-5 5 0,-4-2-6 15,-5-5 3-15,-3 1 5 0,-3-2-4 0,1-4 6 16,-1-1 1-16,-5-3 1 16,2 3 0-16,-4-4 2 0,-3 0-1 0,0 2-3 15,-6 1 3-15,3 0-5 0,-3 1 6 0,-1 3-1 0,2 2-5 16,-2 0 6-16,0 4-7 0,-2 0-1 15,2-1 1-15,5 1-9 0,-1 1 1 0,4-1 1 16,3-1-2-16,6 1 6 0,3-1 0 16,2 0-1-16,3 1 1 0,4-2 0 0,3-1-1 15,4 1-2-15,3-1 4 0,2-1-5 0,2-2 3 16,-1-2 1-16,0-1-4 0,1-2 6 0,-4-3 0 16,-4-3 2-16,-4-4-1 0,-7-1-2 0,-1-4 0 15,-7 1 0-15,-2-1 6 0,-6 3 0 16,-4 1 5-16,-6 3 2 0,-5 0 1 0,0 1 0 15,-11 4-8-15,0 2-2 0,-8 3-4 0,-3 2-6 16,-7 5 4-16,-3 4 1 0,-3 3-2 0,1 5 6 16,2 5-2-16,8 5 1 0,6 2-2 0,6 8-2 15,4 3-3-15,5 4-1 0,5 2 1 0,3 5 0 16,1 4 3-16,0-1 1 0,5 4-3 16,-2-1 7-16,3 1-6 0,-3 3 1 0,4 1 1 15,-3-1-6-15,1-3 3 16,-1-1 0-16,0-2 2 0,1-1 1 0,-3-2 0 0,-1-2 1 0,0 0-4 15,-2-2 0-15,-1-3 1 0,-2-1-1 16,-5-5 3-16,-4-2 0 0,0-4-4 0,-6-2-2 16,1-4-10-16,1-2-16 0,-1-5-26 0,5-1-42 15,3 0-64-15,0-4-110 0,5-3-245 16,0-4-637-16,6-3-78 0</inkml:trace>
  <inkml:trace contextRef="#ctx0" brushRef="#br0" timeOffset="66710.7857">9996 10628 1 0,'-22'-9'73'16,"-1"1"375"-16,-7-6-38 0,9 4-28 16,11 1-37-16,3-5-64 0,4 3-72 0,4-5-52 15,4 0-42-15,7-5-23 0,6-5-7 0,8-2-12 16,7-5-7-16,7 0-10 0,8-3-13 0,3-1-7 16,8-1-4-16,2-3-4 0,3-2-2 15,0-3-3-15,3-1-3 0,-4-2 0 16,-3-4 0-16,-6-2-1 15,-5-6 4-15,-6-3-3 16,-1-1-1-16,-6 2-1 16,-5 6 0-16,-8 3 2 0,-4 9 6 0,-10 7 7 0,-2 3 3 0,-8 10 4 0,-5 0-3 0,-2 7-5 0,-4 5-1 0,-2 5-13 15,-3 7-3-15,-7 7-5 0,-5 12-4 16,-4 8 3-16,-5 10 0 0,0 7 0 0,4 5 0 16,4 8-6-16,8 4-1 0,6 3-2 15,12 3 2-15,8-4 2 0,14-2-1 0,7-6 2 0,9-9-4 16,8-4 1-16,9-4 1 0,5-6 0 15,5-3 0-15,4-6 0 0,-2-5-3 0,1-7-3 16,-3-4 2-16,-4-7 0 0,-5-6 0 0,-3-4 3 16,-6-10-3-16,1 0 0 0,-8-9 0 0,-4-6-3 15,-2-4 6-15,-2-6 1 0,-3-6-2 16,-7-5 1-16,-3-3-4 0,-5-5 1 0,-6 1 2 16,-5 5-1-16,-4 0 3 0,-4 12-1 15,-1 6 0-15,0 6 2 0,1 7-3 0,1 4 1 0,-2 8 2 16,4 6-4-16,2 6-3 0,0 4-1 0,3 5-6 15,-4 7 3-15,-1 7 5 0,1 9 0 16,-2 7 2-16,5 3 0 0,1 6-3 16,4 1 4-16,4 5 0 0,3 3-2 0,2 4 1 0,2 3-3 15,4 0 1-15,1-4-1 0,2-4 2 16,4-11 4-16,4-2-5 0,1-10-1 0,1-4-2 16,-1-6-6-16,0-7 1 0,1-4-1 15,0-6 0-15,3-5 3 0,0-8-4 0,1-3 0 0,2-6 1 16,1-4 1-16,-3-4 3 0,2-3 0 15,-3-1 0-15,-5 0 0 0,-7-3 2 0,-1 2 3 16,-6 0 3-16,-4 6-1 0,-1 3 0 0,-6 3 0 16,-4 5-1-16,0 1 4 0,-1 5-1 0,-2 3-1 15,2 4-3-15,0 4-18 0,1 3-5 0,0 2 1 16,0 7 5-16,1 5 16 0,3 6 3 0,3 6 0 16,4 2-1-16,8 3 1 0,6-2 1 0,5-2 3 15,6-2 2-15,5 0-1 0,5-2-3 16,3-3-1-16,3-4-2 0,-1-4 1 0,1-4 4 15,-1-4-2-15,-2-4 2 0,-2-4 0 0,-1-5 0 16,-5-3 2-16,-3-4 2 0,-5-6 1 16,-4-1 0-16,-3-3-1 0,-2-2-1 0,-3-4 2 15,-1 1 2-15,-5-2 1 16,-8 1 4-16,-1 4-3 0,-6 0 4 0,-5 2 5 0,-2 4 0 0,-4 2 4 16,-4 3-5-16,-1 3-5 0,-3 6-4 15,-6 4-3-15,-1 4 1 0,-1 6 1 16,-3 2 0-16,1 5-6 0,5 3-4 15,5 5-1-15,4 0-3 0,11 1 4 0,6 3 0 0,12 2-2 16,10 1 2-16,7 1-6 0,8-2 2 0,4 0 1 16,7-5-7-16,-1-2-8 0,-1-5-21 0,-2-4-26 15,-6-3-26-15,-1-3-29 0,-7-5-32 16,-6-3-40-16,-2-3-54 0,-10-4-111 0,-3-4-288 16,-4-4-873-16</inkml:trace>
  <inkml:trace contextRef="#ctx0" brushRef="#br0" timeOffset="66863.8794">10370 9624 1506 0,'-22'9'33'0,"1"1"-16"0,10 3 4 16,35-5 3-16,25-4 34 0,24-4-2 0,17-3-20 15,15 0-15-15,15-3-5 0,11 1-6 0,14 2-9 16,4-1-107-16,6 3-374 0,0 0-732 15</inkml:trace>
  <inkml:trace contextRef="#ctx0" brushRef="#br0" timeOffset="69050.7712">14783 9562 1837 0,'-11'5'92'0,"-1"2"-12"15,-3 7-13-15,3 8 9 0,5 2 24 16,-2 7 11-16,-1 7 5 0,-3 6 3 16,-1 9-8-16,-4 3-5 0,-3 6-12 0,0 3-16 15,-1-2-12-15,-1 4-16 0,-2 1-15 0,5 0-9 16,-1-5-7-16,8-4-4 0,2-11-4 15,2-9-2-15,6-10-3 0,-2-6-1 0,3-7 1 16,2-3 0-16,-1-6 7 0,0-5 20 0,1-2 12 16,0-7-1-16,0-5-8 0,1-9-20 0,1-13-12 15,4-6-1-15,-2-11-4 16,4-4 1-16,-4-11-1 0,4-6-2 0,1 0 3 0,-2-8-2 16,-2-4-5-16,4-1 0 0,-2-2 1 0,-3 7 2 15,4 6 6-15,-4 8-3 0,5 9 2 0,2 9-4 16,5 5-2-16,-1 7 1 15,9 5 1-15,0 8 2 0,3 5-4 0,-3 7 0 0,3 9-7 0,-4 7-2 16,-2 7 5-16,-1 8 1 0,0 8 6 0,-3 9 0 16,-4 7-1-16,-5 7-1 0,-6 6 0 0,-5 6 4 15,-10 6 2-15,-8 6 2 0,-3-1-2 16,-6-3-3-16,0-9 0 0,4-13 0 16,2-10 3-16,3-9 1 0,0-4-3 0,2-6 1 15,4-6-4-15,6-3 3 0,3-6 6 0,5-4 8 16,3-6 2-16,6-7-5 0,12-7-4 15,5-9-9-15,12-3 0 0,4-6 3 0,9-2 0 0,1-3 1 16,7-6-2-16,-2 0-1 0,5 0 2 16,-2 3 0-16,-3 4 1 0,-5 4 0 0,-6 4-2 15,-5 4 1-15,-1 4-4 0,-7 5 4 0,-1 7 1 16,-5 2 1-16,-8 8-3 0,-1 4-3 0,0 3 2 16,-5 6-1-16,0 2 5 0,0 7-1 15,3 4-3-15,-2 5 1 0,-1 2-2 0,4 7 2 16,-5 0 1-16,2 3 0 0,-5 6 2 0,-4 0-3 15,1 1-2-15,-6 1-1 16,-4 0-1-16,-1 0-1 0,-3-3-6 0,-3-6-7 16,0-9-9-16,1-7-2 0,-1-8 6 0,1-4 4 0,-3-3 6 0,-2-5 1 15,2-4 2-15,0-4 2 0,1-5 2 16,2-6 5-16,2-5 1 0,5-4 0 16,1-4-2-16,9-4-3 0,2-5-2 0,5-2 1 15,4-3 4-15,3 2 0 0,4-4-1 0,5 1-3 16,1 5-5-16,2 4 3 0,5 7 3 15,-3 7 3-15,0 5 6 0,1 6-1 0,-2 3-2 0,-2 7 2 16,-1 7-1-16,-2 3 2 0,-3 6 1 16,-4 3 1-16,2 6-2 0,-7 2-1 0,-1 5 1 15,-8 2-2-15,2 0 3 0,-2-1-1 0,-4-1-2 16,1-1 0-16,-2-2-4 0,0 2 3 0,1-5 0 16,2-1 2-16,-1-6 0 0,3-4-2 0,-2-1 0 15,2-6 2-15,-1-3 6 0,1-4 10 16,1-5 3-16,2-3 2 0,1-6-9 0,-1-4-4 15,2-3-1-15,1-3-1 0,-3-2 2 0,-5-2-5 16,4-4-3-16,-5 1-2 0,0-2 0 16,-2-4 1-16,-2-1 0 0,-2-2 0 15,-3 1-2-15,-2 5-3 0,-1 5 1 0,0 7-2 16,1 5 2-16,3 8-5 0,2 3-20 0,2 4-16 0,4 4-9 16,5 4-1-16,10 3 11 0,11 2 4 15,15 3-4-15,15 3-7 0,16 3-4 0,6 1-1 16,13 3 5-16,-2 2 8 0,3-4 9 0,-7 0 11 15,-7-7 7-15,-8-3 7 0,-10-5 6 0,-7-3 5 16,-12-4 9-16,-7-1 6 0,-16-2 10 16,-3-1 25-16,-11 1 22 0,-7 0 10 0,-2-2-3 15,-5-1-23-15,-6-1-24 0,-10 1-11 0,-12 2 1 16,-9 3 4-16,-9 2 7 0,-8 1 2 0,-5 1-3 16,-4 3-2-16,-2 2-7 0,-1 2-3 15,1 3-3-15,5 2-5 0,9 2-5 16,13-1-5-16,17 1-6 0,11-4-4 0,16 1 4 0,15 1 0 15,11-5 4-15,20 0 1 16,15-6-4-16,13-2 0 0,8-3 3 0,8-3-2 16,-5-4 1-16,1-6-3 0,-6-3-2 0,-8-6-3 0,-3-4 1 0,-7-5 2 15,-1-8 1-15,-6-7 1 0,2-8-1 16,-4-6-1-16,-7-4 0 0,-2-2 0 0,-10 1 3 16,-11 2 2-16,-6-2-2 0,-10 6 2 15,-7 1-1-15,-7 7-2 0,-5 6 6 0,-4 7-3 16,1 5 3-16,-5 7-1 0,0 7-2 0,0 8 0 15,-1 5-1-15,-6 8 3 0,1 9-3 0,-4 8 2 16,-6 7-6-16,3 11 2 0,-2 8 1 16,6 10 0-16,1 13 5 0,5 7-5 0,7 7-1 15,6 8-1-15,12 0-3 0,12-3 3 0,11-7 4 16,13-12-1-16,6-13 0 0,6-8-1 0,2-6-1 16,-2-11-1-16,1-5 3 0,0-8 0 0,-3-9-1 15,-4-5 2-15,1-6-4 0,-5-5 3 0,-3-7 2 16,1-2-1-16,-6-7 4 0,-1-1-3 15,-2-2-2-15,-7-4-2 0,-4-2 3 0,-6-1 0 16,-2-5 1-16,-4-2 2 0,-4 0-4 16,-3 0 1-16,-3 8 1 0,-1 3-1 0,-1 4 5 15,0 5-4-15,0 7 1 0,3 4 0 0,-1 2-4 16,3 8 1-16,-1 0-2 0,0 8-2 0,0 1 1 16,-2 6 0-16,1 8 0 0,-1 4 0 0,3 5 1 15,2 6-1-15,3 1 1 0,3 4 1 16,3-1-5-16,3 2 5 0,2-1 0 15,5 0 0-15,0-3 2 0,5-3-4 0,3-7-2 0,-1-5 0 16,4-7 1-16,-1-7 0 0,-1-4 3 16,1-7-1-16,3-3-1 0,1-5-1 0,-2-5 1 15,0-1-1-15,-1-4 5 0,0-2-4 0,-2-3-4 16,0-2 0-16,-2-2-5 0,0 2 4 0,5-2 3 16,-5 2-2-16,-3 1 1 0,1 2-1 0,-6 3 0 15,-2 1 1-15,-2 4 3 0,-1-1-1 16,-1 1 0-16,-1 2 1 0,-2 3-3 0,-1 0-1 15,0 4 2-15,-3 3-4 0,-2 1-3 0,1 1-4 16,-3 2-3-16,1 4 2 0,2 4 4 16,-1 4 5-16,2 3 4 0,3 4 3 0,1-1-2 0,0 3 1 15,3-1 0-15,4 3-3 0,1-1 6 16,6 1-4-16,3 0-1 0,7 0 0 16,8-1-4-16,4-3 1 0,8-1-1 0,2-6-1 0,-3-2-2 15,0-9 3-15,-1-3-1 0,-4-6 2 16,0-2 4-16,-2-4 0 0,-1-6 2 0,1-3 3 15,0-5-4-15,4-3 3 0,0-5-1 0,-3-3-2 16,-1-4 5-16,4-9-4 0,-4-4 0 0,-1-3 0 16,-5 0 0-16,-6 4 1 0,-4 6 4 15,-6 3 4-15,-4 6 0 0,-8 7 3 16,-3 6 2-16,-3 5 0 0,-3 6 2 0,-3 5-4 0,0 5-7 16,-4 4-3-16,-5 6-7 0,-3 8 3 0,-12 2 3 15,-3 8 1-15,-3 9 0 16,-1 1 0-16,-2 9-6 0,-3 5 1 0,3 4 2 0,-4 6-3 0,9-3 6 15,7-5-1-15,11-7-5 0,10-7 6 16,12-4-3-16,8-5-1 0,11-2 3 0,9-4-4 16,7-5 2-16,6-3 0 0,4-5 0 0,3-2 1 15,-2-8 0-15,2-3 4 0,-2-6-3 16,0-8 2-16,-1-5 0 0,-4-4-4 16,-1-8 4-16,-4-6-7 0,-2-9 4 0,-5-7 1 0,-3-4-4 15,-7-1 7-15,-9-1-2 0,-3 3 1 16,-9 4-1-16,0 3-3 0,-5 8-1 0,0 5-1 15,-3 9 4-15,1 8 3 0,-2 5 0 0,1 8 2 16,-2 5-7-16,1 4-4 0,-1 3 1 0,0 5-6 16,0 5 7-16,0 7 1 0,1 8 0 0,0 6 2 15,5 10 0-15,-1 5 2 0,3 6 2 16,0 7 1-16,-5 2-4 0,-1 6 3 0,-3 2-6 16,-1 0-3-16,-3-3 7 0,2-6-8 0,4-7 5 15,2-8 2-15,1-7-4 0,1-5 6 16,1-7-4-16,-4-5 0 0,1-6 0 0,1-2-2 15,-3-7-1-15,1-3 1 0,1-3 5 0,0-2-2 16,1-2 3-16,5-2-1 0,1-5-10 0,4-3-3 16,3 1-21-16,1-4-25 0,2-2-38 0,0-1-59 15,3-3-68-15,-3-2-144 0,4 0-460 0,0-3-788 16</inkml:trace>
  <inkml:trace contextRef="#ctx0" brushRef="#br0" timeOffset="69589.2081">20940 9702 1 0,'-1'-2'26'0,"-3"-1"416"16,0-1-58-16,3 3-31 0,0-1-47 15,1 2-42-15,1 0-51 0,0-1-49 0,4-1-35 16,1-2-31-16,3 0-19 0,9-3-15 0,3-1-6 15,2 1-1-15,8 0-9 0,5 0-2 16,4 1-2-16,-1 1-5 0,1 1-2 0,-2-3-3 16,-1 5-5-16,-5 0 1 0,-2 0 0 0,-4 1-1 15,-2 0-3-15,-3 2-3 0,0 0-2 0,-4 1-3 16,-3-1 3-16,0 1 0 16,0 2-2-16,-4 0-5 0,1 2-7 0,-1 2-3 0,-2 5 1 15,-2 0 2-15,0 1 2 0,-4 6-1 16,3 0 4-16,-2 5 4 0,-2 2 3 0,-1 0 3 15,0 2 2-15,-2-1-2 0,-1 1-6 0,-2-3 2 0,4 0-3 16,-3-1-4-16,0-2 2 0,1 1-4 16,-3 0-2-16,1-3 1 0,-2-4-1 0,-1-1 0 15,3-2-1-15,-2-3-4 0,1-2-9 16,-1 0-19-16,0-3-30 0,4-2-29 0,-5-2-30 16,5-6-48-16,-5 0-76 0,-1-4-177 0,-1-6-419 15,-2-2-663-15</inkml:trace>
  <inkml:trace contextRef="#ctx0" brushRef="#br0" timeOffset="69699.9326">21217 9249 650 0,'-2'-20'252'0,"0"-2"-129"0,-2-2-43 0,4 9-55 16,1 7-114-16,-1 3-449 0,-3 2 36 0</inkml:trace>
  <inkml:trace contextRef="#ctx0" brushRef="#br0" timeOffset="70623.6056">22504 9739 577 0,'-2'-7'408'0,"-4"-3"-23"0,2 0-67 0,-4 4-71 16,-1 1-48-16,-2 3-55 0,0 2-24 0,-5 1-13 16,1 2-16-16,-1 2-20 0,3 0-27 15,3 4-18-15,2 0-11 0,4 0-4 0,2 4-1 16,2-2-1-16,3 3 2 0,4-2 1 0,4 4 4 15,2 0 1-15,6-1 3 0,3-1-3 0,-1-1-3 16,6-2-3-16,-3-2-3 0,3 0 1 0,-3-2-3 16,2-1 1-16,-4-1-1 0,-1-4-2 15,-2 0 1-15,-6-2 0 0,0-1 1 16,2-2 4-16,-6-1 1 0,1 1-2 0,-5-3 2 0,1 1-3 16,-4 1 3-16,0 1 4 0,2-1-1 15,-2 2-1-15,-1-2-1 0,-1 0-2 0,1 3 0 16,-1 0 4-16,0 2-2 0,-1 0-3 0,1 0-4 15,0 1-8-15,0-1-2 0,1 3 1 0,-1 3 0 16,0 2 7-16,4 2-1 0,2 1 1 0,3 2-1 16,3 0-2-16,6 2 3 0,4-1 3 15,6 1 1-15,5-2 0 0,4-2-2 0,-2 0-4 16,5-2-1-16,2-2 4 0,-1-1-2 0,0 0 0 16,0-1 0-16,-3-3-2 0,-7-2 1 0,-4-1 4 15,-6-4 2-15,-1 1 2 0,-4-3-2 0,1-1 1 16,0-4-3-16,-3 2 1 0,4-4 1 15,-4-2 2-15,3-1 1 0,-5-4-5 0,4-1-1 16,-3-3 1-16,-2-3-2 0,7-3 2 16,-5-2-1-16,6-5-3 0,-5 5 0 0,4-6 0 15,1 3 0-15,-5-2 2 0,5 0 1 0,-1 1-1 16,0 5 0-16,-2 2-2 0,1 1 1 16,1 2 2-16,-4 2 2 0,3 2-3 0,-2-1 0 15,2 0-1-15,-3-2 1 0,4 0 3 0,-6-1 3 16,6-1 1-16,-6-3-1 0,4 0-2 0,-3-4-3 15,2-3-1-15,-1-3 3 0,1-3 1 0,-1 0 2 16,-1-2-3-16,0 0-1 0,2-1 0 0,-2 1-2 16,4 1 4-16,-3 1-4 0,-3 3 0 0,-2 5 1 15,-1 7-1-15,-8 10 8 0,-5 6 0 16,1 8-2-16,-2 3-3 0,-6 6-9 0,-8 6 0 16,-6 6 0-16,-11 11 6 0,-3 8 1 0,-4 9 0 15,-2 9 1-15,2 7-1 0,1 9 1 16,3 13 0-16,2 5 3 0,9 6 2 15,13 4 2-15,7 1-1 0,3 4 3 0,11 2-2 0,0 2 1 16,4-3 0-16,-1-6-1 0,1-6-5 0,-4-8 1 16,-4-6-1-16,-5-5-4 0,-5-4 6 15,-3-3-6-15,-6-3 1 0,0-7-1 0,1-2-4 16,-3-6 7-16,-1-4-3 0,-4-3 2 0,4-4-2 16,-6-5-1-16,1-3-3 0,-3-6-1 15,-5-4 4-15,-3-1-6 0,2-4 2 0,-4-4-6 16,-1-3-19-16,-1-5-19 0,1-1-42 0,0-4-64 15,2-3-120-15,2-5-410 0,0-3-1019 0</inkml:trace>
  <inkml:trace contextRef="#ctx0" brushRef="#br0" timeOffset="205397.7041">787 12989 649 0,'-5'-4'352'0,"-2"-2"40"0,-1-1-55 15,-2 0-31-15,-1-3-54 0,0 1-47 0,1-1-31 16,-1 2-29-16,3 1-16 0,-1 0-12 0,4 1-27 16,-1 2-23-16,5 1-21 15,-1 2-24-15,1-1-9 0,1 2-9 0,1 0-4 0,0-1 1 16,1 1 1-16,4 0 11 0,4 0 10 0,4-1 10 0,13 0 3 15,6-1 1-15,55-7-19 0,14 0-5 16,5-2-5-16,-6 0-3 0,-1 1 9 16,2-3 2-16,-1 4-1 0,2-2-1 0,-1 2 0 15,1 1-7-15,2-3 1 0,-2 3-3 16,-4-1 2-16,-4 1-2 0,-7 2 0 0,-11 1-1 16,-6-2-3-16,-12 2 4 0,-10 0-3 0,-7 2-1 15,-12-1 3-15,-11 3-7 0,-5-1 4 0,-10 0 5 16,-3 2 5-16,-1-1 10 0,-3 1 0 0,2 0-3 15,-1-1-6-15,-4 0-12 0,-1-4-3 16,-3-1-5-16,-7 0-1 0,-7-3-2 0,-5 3 0 0,-9-2 3 16,-2 1-3-16,-2 0 11 0,-4 1-3 15,2 2 0-15,0-3 3 0,2 3-5 16,0-2 3-16,1-1 0 0,6 0 2 0,4 0 0 0,8 1 2 16,6 0 3-16,5-1-1 0,4 4 10 15,6-1-7-15,1 3-2 0,2-1 1 0,1 1-16 16,1-1 5-16,4 0-1 0,10-3 0 0,10-1 9 15,11 4-1-15,14 1 1 0,7 2 1 16,8 3-4-16,-1 2 3 0,4 2-1 0,1 1 0 16,-8 3-4-16,0 3 2 0,-9 2-1 0,-7 2-1 15,-9 4 2-15,-6 0-1 0,-11 3-1 0,-6 0 2 16,-9 3-2-16,-9-1 1 0,-8 3 1 0,-6-1 3 16,-9 0 3-16,-11 1 1 0,-7 1 1 15,-9 0-2-15,-6 0-3 0,-10-3 2 0,-1-2-4 0,-4-2 3 16,-1-4-1-16,0 1-3 0,10-4-1 15,4-1-3-15,8-1-4 0,18-5-18 0,12 0-36 16,13-1-52-16,10 3-92 0,13-4-129 0,16-5-511 16,23-6-847-16</inkml:trace>
  <inkml:trace contextRef="#ctx0" brushRef="#br0" timeOffset="207312.5363">3818 12619 1195 0,'-6'-14'304'16,"-4"-8"32"-16,4-2-39 0,4 5-62 0,4 6-56 15,2 2-54-15,1 2-52 0,3 0-35 0,2 4-22 16,5 3-12-16,5 3-1 0,6 5-5 15,6 5 2-15,5 2-2 0,4 6 3 0,0 4 1 16,0 2 0-16,0 3 2 0,-2 2-2 0,-3 3-3 16,-3-2 3-16,-3-1-3 0,-2-3 2 15,-7-1 2-15,-8-4-5 0,-4-1-1 0,-4-1-2 16,-10-3 4-16,-2 2 0 0,-8-3 3 16,-6 0 2-16,-7 0-2 0,-3-3 4 0,-1-1-1 15,-2-3 3-15,0-1 2 0,2-4-5 0,6-2 2 16,0-1 2-16,9-2 4 0,3-1 14 0,7-1 9 0,5-2-3 15,4-1-12-15,5-5-14 0,10-4-13 16,9-7-2-16,14-5 9 0,12-1-1 16,12-1 4-16,8-1-4 0,10 1-4 0,3 0 6 0,3-1 0 15,-3 1 1-15,-4 6 3 0,-6-2-2 0,-4 6-4 16,-4 1 2-16,-12 0 0 0,-6 6-3 16,-9-1 3-16,-7 2 2 0,-12 4 0 0,-8 3 10 15,-6-1 8-15,-7 3 7 0,-3-2 0 0,-1 3-12 16,-6-1-7-16,-5 2-10 0,-3 2-1 15,-9 3 3-15,-6 2 5 0,-4 3 3 0,-2 1-1 16,-1 2 1-16,3-1-3 0,0 3 1 0,0-3 5 16,4 5-8-16,2 0 3 15,7-1-7-15,4 4-10 0,6 0 7 0,5 2-1 0,5 2 3 16,9-2 3-16,9 4-3 0,9-2 2 0,13-2-1 16,13-3 1-16,12-3 5 0,14-1 0 0,2-4-2 15,9-2-5-15,4-4-1 0,-2-3-1 16,3-2 1-16,-3-2 4 0,3-3-10 0,-2-3-1 15,-5-3-2-15,2 0-1 0,-1-4 7 0,-8 0-1 16,-2 0 5-16,-12-2 0 0,-5-3 0 0,-11 0 2 16,-3 0 0-16,-9-1 7 0,-4 2-4 0,-7-1 3 15,-5 3 2-15,-6 2-5 16,-7 0 12-16,-1 1 3 0,-4 4 4 0,-5-2 2 0,-1 4-8 0,-5 0-5 16,-2 0-5-16,-7 2-3 0,-4 3 0 15,-7 1 2-15,-9 5-3 0,-2 1-3 0,-7 5 2 16,-3 0-1-16,-2 5 1 0,-5 0 6 15,5 3-7-15,-3 3 1 0,3 0-4 0,8 2-6 16,1 3 8-16,8-1-3 0,11 2 1 16,12 0 4-16,11 0-8 0,12-1 1 0,12-2 0 0,12 0 3 15,11-7 1-15,7-2 1 0,11-6-3 16,6-6-1-16,3-3 2 0,-3-5-2 0,-2-4-1 16,-2-6 1-16,-8-4-4 0,-2-4 1 0,-4-5 0 15,-1-2 2-15,-6-6 4 0,-1-2 4 0,-7-5-1 16,-4-2-2-16,-3-5 1 0,-7-4-1 15,-4 0 4-15,-7-1 4 0,-6-1-8 0,-8 5 3 16,-7-1-4-16,-3 2-2 0,-7 4 7 16,-1 3-2-16,-4 7 3 0,0 8 2 0,3 5-3 0,1 6 0 15,2 5 0-15,2 4 0 0,5 4-3 0,4 6-3 16,1 8-4-16,-1 4-5 0,-1 10 6 16,-1 11 2-16,0 6 3 0,2 8 6 0,6 9-6 15,1 2 0-15,2 3-2 0,6 4-6 16,4 0 8-16,3-1-2 0,6-3 1 0,9-7 0 15,1-7-3-15,4-4 0 0,4-7 0 0,3-3 2 0,5-5-4 16,1-7 0-16,3-4-4 0,-3-6-4 16,-3-5 4-16,-4-5 1 0,-1-6 4 0,-5-6 6 15,0-5-2-15,-4-3 0 0,-5-4 4 0,-1-4 0 16,-2-3 3-16,-7-2 2 0,-1-3-3 16,-1-1-1-16,-7 2-1 0,-1-1 1 0,-4 5 0 15,-2 2 9-15,-6 1-5 0,3 5 0 0,-5 4-1 16,1 4-8-16,-2 3 8 0,2 2 0 15,3 4-2-15,-1 1-2 0,4 3-7 0,0 4-2 16,-3 3 0-16,2 9 4 16,0 4 1-16,0 3 1 0,7 5-2 0,-1 1-3 0,8 1 6 15,3 1-1-15,3-1 2 0,5-2 3 0,2 0-7 0,2-3-1 16,3-2-2-16,2-3 1 0,1-5 1 16,3-6 2-16,-2-3-3 0,0-6 1 0,4-2 0 15,-2-3 0-15,1-3 2 0,-3-3 5 16,-3-3-5-16,-2-2 2 0,-4-3 0 0,0-1-2 15,-2-3 4-15,-6 1 0 0,1-3 2 0,-6 0 0 16,-3 2-3-16,-4 2 0 0,-3 0-2 0,2 2 5 16,-6 2-2-16,1 6 2 0,1 0-1 0,0 5-10 15,0 3 8-15,0 3-9 0,0 0 0 0,-2 5 5 16,2 3-6-16,0 2 4 0,0 6 2 16,1 2-3-16,0 0 6 0,6 4 2 0,1-2-1 15,6 1-1-15,2 0-2 0,5 1-2 0,0-3 1 16,3-2 4-16,5-2-4 0,1-4 1 0,3-1-1 15,7-1-2-15,4-1 3 0,-1-5 0 16,-3-3 1-16,-3-3 1 0,-6-2-1 0,-5-4 0 0,6-2 0 16,-1 0 1-16,0-3 1 0,-7-3 1 15,2 2-2-15,-11-3-1 0,2 0 1 0,-4 0 0 16,-7 2 4-16,2 1 2 0,-6-2-4 0,-1 2 0 16,-1 0-4-16,-2 2-2 0,-3 2 5 0,3 4-1 15,-3 2 1-15,3-1-2 0,1 2-2 16,2 3-3-16,-1 1-2 0,1 1 1 0,1 0-4 15,-1 3 3-15,1 1-1 0,0 1 1 16,3 6 4-16,4 0 1 0,8 5 2 0,0-3 1 16,8 0-3-16,1 0 0 0,5-1-1 0,7-3 1 15,-2-1-2-15,4-5 0 0,1-4-3 0,-1-4-3 16,0-5 2-16,1 2-1 0,5-3 6 16,0-5 4-16,3-3-2 0,0-2 3 0,-5-7-1 15,-6-1-2-15,-6-5 5 0,-6-2 2 0,2-4-1 16,-7-1 0-16,0-2-1 0,-6-2-1 0,-4-2 1 15,-4 0 3-15,-5 2-1 0,-8 2 1 0,0 5-1 16,-6 5-2-16,1 4 3 0,-6 5-2 16,6 4 2-16,0 6-1 0,2 5-4 0,2 3-3 15,5 5-5-15,1 4-1 0,-2 7 0 0,6 6 4 16,1 10 2-16,1 5-1 0,6 7 3 16,4 9-1-16,-1 7 1 0,-1 5 4 0,-1 3-6 15,-1 3 1-15,-3 1-2 0,-4 1-5 0,2 4 6 0,-3-1-1 16,-2-2 0-16,-4 1 3 15,0-2-3-15,-5-4 1 0,-2-6 0 0,-7-2 2 0,3-8 0 16,-4-6 0-16,-2-3 0 0,-5-4-1 16,1 0 0-16,-10-7 1 0,0-1-2 0,-5-3-7 15,-5-4-24-15,-4-3-50 0,-7-6-95 16,-4-4-256-16,-2-3-1290 0</inkml:trace>
  <inkml:trace contextRef="#ctx0" brushRef="#br0" timeOffset="208149.6297">10434 11953 1696 0,'5'-27'275'0,"0"-2"-34"16,1-4 11-16,-5 13-31 0,-1 9-45 15,0 6-53-15,-2 3-53 0,-2 6-39 0,-2 7-18 16,-6 7 9-16,-12 14 17 0,-3 7 11 16,-10 14 6-16,-4 8-7 0,0 12-10 0,0 4-8 15,2 5-14-15,12-1-7 0,9-3-6 0,12-3-5 16,13-10 2-16,14-4 1 0,12-9 0 16,10-8 1-16,9-5 2 0,9-9-1 0,5-6 2 15,6-8 2-15,4-9-4 0,1-8 1 0,-3-6-3 16,-3-10-1-16,-5-4 2 0,-7-7 0 0,-8-5 1 15,-9-5 1-15,-6-4-2 16,-8-2 0-16,-6-1 1 0,-7 3 3 0,-9-1-1 0,-5 6 0 16,-6 3-1-16,-5 5-3 0,-3 6 2 0,-6 6-3 15,-3 3 1-15,-2 5 5 0,-6 3-6 16,-3 5 1-16,-4 6 0 0,2 6-4 0,-1 8 4 0,2 5-1 16,3 5-1-16,5 6-1 0,7 9 0 15,3 4-2-15,6 5 1 0,9 4 4 16,10-1-6-16,12-3 5 0,12-4-3 0,9-8-1 0,7-4 5 15,3-6-3-15,4-4 2 0,-2-7-1 16,-1-6-1-16,-3-7 2 0,-4-6 0 0,-4-7 2 16,-3-4 0-16,-6-6 2 0,-5-2 2 0,-8-5-2 15,-7 0 5-15,-2-4-3 0,-6-2 3 0,-2-3-1 16,-4-2-5-16,-4-3 3 0,-8-3-5 16,1 1 1-16,-6 1 1 0,-5 0-2 0,-4 3 0 0,-5 3-1 15,-3 4 0-15,-1 7 0 0,0 4-2 16,-1 3 2-16,0 2-2 0,3 3-3 0,0 5-1 15,6 2-10-15,2 8-8 0,5 1-32 16,9 7-43-16,1 2-61 0,8 0-91 0,6 3-126 0,9 2-276 16,10 0-943-16</inkml:trace>
  <inkml:trace contextRef="#ctx0" brushRef="#br0" timeOffset="209470.6372">11937 12425 1232 0,'-5'-16'391'0,"0"-9"-52"0,0-2-78 16,0 2-51-16,1 4-34 0,-1 4-40 0,-1-1-30 15,0 3-21-15,1 2-17 0,0 1-10 0,4 3-11 16,-2-1-8-16,3 3-8 0,0 2-6 0,0 2-3 16,1-1-6-16,-1 2-2 0,2 0-5 0,-2 2-4 15,0 0-1-15,0 0-4 0,0 0 1 0,0 0-2 16,1 0 0-16,-1 0 0 0,0 0 1 15,0 2 1-15,-1-2 0 0,1 0 1 0,0 0 0 16,0-2 1-16,0 4 3 0,0-2 2 0,0 0 4 16,-2 0 4-16,2 0 4 0,0 0 3 0,-1 0 2 15,1-2 0-15,-1 2-5 0,-2-1-6 16,1-1-3-16,-1-1-5 0,-1 1 2 0,0-1-3 16,-1-1-1-16,0 3 0 0,0-2-3 15,0 1-1-15,-1 2-1 0,-2 0 1 0,-1 4 0 16,-7 2 1-16,1 0 3 0,-6 6-1 0,-5-2-1 15,2 4 1-15,-3 1-3 16,1 2 3 0,1 2-3-16,2 2 0 0,5-1 2 15,0 1-5-15,7 3 6 0,1 3-3 0,6-1 1 0,2 3 1 16,6 0-4-16,4 4 1 0,4-2-1 0,1 3 0 16,6 1 1-16,1 1-1 0,1 1 3 0,0-1-2 0,3 2 5 0,-2-4-2 0,-2 1-3 0,0-3 3 15,-2-4-7-15,-2 1 5 0,-4-4-2 0,1-4 0 16,-6 0 3-16,-1-4-2 15,-4-2 3-15,-2-3-3 0,0-2 4 0,-4-3-3 0,-1-1 1 16,0-3 3-16,-5-1-5 0,0-4 6 0,-3-1 1 16,-3-3-3-16,-4-3 6 15,-3-3-7-15,-2-2-1 0,4 0 3 0,3-5-7 0,5-2 3 16,5-2-2-16,7-7-3 0,8 2-4 16,9-8 0-16,12-3 1 0,4-1-2 0,13-7 9 0,7 0-5 15,6-2 1-15,8-1 3 0,0 1-3 16,1-2 4-16,-2 2 0 0,-4 3 0 15,-6 7 6-15,-7 1-2 0,-8 6 2 0,-8 7-1 16,-7 0 0-16,-10 5 1 0,-5 2 0 16,-6 4 4-16,-4 1-5 0,-5 5 0 0,-4 2 0 0,-3 5-4 15,-11 2 3-15,-3 4 0 0,-6 6-2 0,-6 7 1 16,0 3-2-16,-1 3-1 0,2 2-1 16,2 3 0-16,5 5 0 0,1 2 1 0,7 4 1 15,5 3-1-15,6 3 1 0,10 0-1 0,8 1-2 16,5 0 2-16,8-1-6 0,2 1 6 0,3-1-1 15,-2-4-1-15,0-3 8 0,-6-3-7 0,0-3 2 16,-8-1 0-16,-4-6-3 0,0-3 1 0,-5-5 0 16,-2-6 2-16,-1-2-1 0,0-4 2 15,1-4 6-15,-1-2 1 0,1-3 11 0,-1-2-5 16,1-5-3-16,-3-4-2 0,5-6-14 16,3-5 5-16,5-3-1 0,7-6-2 0,9-1 5 0,6-5-4 15,12-3-1-15,4-2-1 0,10 2 0 16,0 1 2-16,0-1 1 0,1 4 3 0,-8 3-5 15,-2 1 3-15,-5 4 1 0,-2 5-1 16,-2 4 7-16,-11 4-3 0,-3 5 2 0,-11 3 2 0,-5 5 1 16,-7 3-1-16,-1 2-4 0,-1 1-2 0,-8 5-4 15,-3 4 4-15,-8 4 1 0,-10 6 1 16,0 1 5-16,-1 3-6 0,3 3 0 16,2 5 0-16,5-1-10 0,4 2 5 0,6-1 1 0,5-3-3 15,6-3 7-15,7-1-2 0,4-2 0 16,7-3 2-16,4-4 0 0,9-1 3 15,9-4-3-15,4-5 5 0,4-5-6 0,2-3 1 0,-3-3 1 16,3-6-2-16,-4-4 7 0,-3 0-2 0,0-6-1 16,-2-2-1-16,-5-1-5 0,3-3 1 15,-6-2 2-15,0-1 0 0,-5 1 2 0,-5 1 1 16,-2 2 1-16,-7 3-3 0,-3 2 7 0,-4 2-5 16,-1 4-1-16,-1 3 3 0,-4 3-7 15,0 1 5-15,-1 4-1 0,-1 3-4 0,0 2 2 16,-4 3-5-16,1 4 2 0,-5 1 0 0,-1 5 1 0,1 1-1 15,1 2-2-15,0 3 2 16,3 0-7-16,3 3 6 0,0 0 1 0,5-1-3 0,0 2 8 16,6-2-6-16,1-3 0 0,4-1 3 15,2-1-6-15,2-4 4 0,3-1-1 0,5-4 2 16,5-4 3-16,5-1-2 0,4 0 3 16,2-6-4-16,0 3 0 0,6-4 2 0,2-1-3 15,1-1 4-15,-1-4-4 0,-7 0 1 0,-3-3 3 16,0 2-3-16,-3-2 5 0,-2 6-2 0,-3 3 1 15,-6 0 1-15,-8 4 1 0,-6-1 4 16,-8 1-2-16,-4 1-1 0,0-1-6 0,1 4-1 16,0 1 0-16,-1 6 0 0,2 2 2 0,-4 5 1 15,0 3 0-15,-2 3 4 0,-4 3-4 0,-4 1 0 16,-3 2 0-16,-3 2-2 0,-6 1 1 0,0 3-13 16,-7 2-22-16,-2-1-48 0,-2 1-90 0,-1-2-158 15,-1-3-427-15,-1 1-997 0</inkml:trace>
  <inkml:trace contextRef="#ctx0" brushRef="#br0" timeOffset="210230.9295">4145 14050 1 0,'-26'7'0'0,"-11"-1"0"0,-9 0 0 16,4 3 246-16,1-3 61 0,4 1 5 0,0-1-26 0,5-1-1 16,3-1-50-16,3-1-30 0,1 1-15 15,5-2-14-15,1-1-5 0,4-1-11 0,2 0-14 16,4 0-18-16,1 0-18 0,6 0-17 0,2 0-19 15,0 2-14-15,4-2-18 0,4 0 0 16,11-2 2-16,15-1-3 0,16-3 11 0,20-4-6 16,13 0-7-1,17 1-1-15,12-1-11 0,10 1-6 0,7 0-4 0,3 4-5 0,-1 1 1 16,1 1-1-16,-1 1-4 0,4-2-5 0,-3-1 2 16,-4 2-3-16,-8 0 4 0,-9-2 5 0,-9 1-9 15,-11-3 1-15,-11 0-2 0,-15-2-3 16,-12-2 6-16,-12 1 2 0,-14-4 2 0,-10 3 3 0,-10-2 0 15,-4 1-1-15,-7-2-3 0,-5 2 1 16,-9-2-12-16,-10 1 0 0,-13-1-5 0,-8 4-7 16,-8-1 9-16,-7 2 0 0,-4 1 0 15,1-1 6-15,-1 2-4 0,9 0 1 0,4 2 3 16,12-1-2-16,5 2 2 0,13-1 3 0,8-1 1 16,6 3-3-16,7-1 4 0,2 3-3 0,6-2 0 15,5 2 5-15,8-1-9 0,12 0 4 0,13 4-1 16,12 1 0-16,8 6 7 0,8 4 1 15,6 0 3-15,-2 6 1 0,-1 1-3 0,-2 4-1 0,-7 2 1 16,-8 1-3-16,-8 6 4 0,-10-2 1 16,-7 3-2-16,-10 3 3 0,-10 0 0 0,-5 2 0 15,-12 0 6-15,-9 0 2 0,-12 2-2 16,-13 0 0-16,-12-2-5 0,-11 2-1 0,-8-5-4 0,-7-1-1 16,-2 0-4-16,-3-3-6 0,-1 0-3 15,3-2-30-15,4-3-44 0,6-2-104 0,8-5-383 16,6-4-1275-16</inkml:trace>
  <inkml:trace contextRef="#ctx0" brushRef="#br0" timeOffset="222055.1787">7270 13656 1121 0,'-2'-13'385'0,"-2"-3"-88"0,1-3-20 15,3 5-32-15,0 5-35 0,0 4-33 16,0 4-55-16,0 1-47 0,0 1-42 0,-1-1-30 0,2 4-5 16,-1 5 2-16,-1 5 10 0,1 6 22 15,-2 6 27-15,-4 10 17 0,2 8 3 0,-4 2-3 16,-2 5-22-16,-1-2-14 0,1 2-7 0,-3 5-11 16,-2-2-3-16,4 2-8 0,-2-2-3 0,3-4-3 15,2-5-1-15,1-7 0 16,3-7-3-16,1-4 4 0,-1-9-4 15,2-4-1-15,1-6 3 0,1-5-5 0,0-3 24 0,1-1 10 0,-1-5 0 16,2-6 3-16,3-10-20 0,0-8-9 16,2-3-2-16,1-5-4 0,1-1 3 0,0-3-4 15,4-1 1-15,-1-2-2 0,7-4 0 0,0 4 0 0,2 4-1 16,1 3 2-16,0 6-2 16,1 2-2-16,2 6 3 0,3 4-3 0,-1 2 2 15,8 4-1-15,-2 4 0 0,-1 9-1 0,-2 8-1 16,0 7 4-16,-2 8-1 0,-5 3-1 0,-1 6 0 15,-3 5 0-15,-2 3 3 0,-5 4-2 16,-5 1 2-16,-2-1-2 0,-4-2-2 0,-2-4 5 0,-7-2-5 16,1-2 2-16,-8-2 2 0,0-5-6 0,-5-2 7 15,-6-4-4-15,-3-2 4 0,2-4 1 16,-6-1 0-16,2-5 3 0,0-4-6 16,6 0 7-16,-1-6-9 0,10 0-7 0,-2-4-8 0,8 0-27 15,1-5-20-15,6-4-43 16,4-3-42-16,8-1-32 0,10-5-45 0,7-2-32 0,15-2-30 0,11-1-33 15,9-1-5-15,6 4 35 0,5 0 60 0,0 2 71 16,-2 5 68-16,-3 3 46 0,-4 1 38 16,-9 6 56-16,-4-2 68 0,-9 3 81 15,-8 2 48-15,-6 3 4 0,-9 2-37 0,-12 2-45 0,-1 2-7 16,-6 6 25-16,-5 3 25 0,-7 5 3 16,-7 8-27-16,-8 3-45 0,-6 2-30 15,-7 1-20-15,-1 0-11 0,-2 1-16 0,2-2-10 16,9-3-14-16,4 0-16 0,9-7-2 0,8 0-14 15,9-5-2-15,5-3-1 0,7 0-5 0,5-4 5 16,6-1 0-16,8-4 4 0,8-3-4 0,10-4 4 16,3-4-3-16,1-3-5 0,1-4 8 0,-3-2-7 15,-1-4 1-15,-6 1 3 0,-1-2-9 0,-11 0 7 16,-5 2 0-16,-2 0 1 0,-5 3 5 16,-6-1-2-16,-3 2 5 0,-5 0-4 15,4 0 8-15,-7 3-4 0,-1 1 1 0,-6 1 4 0,5 3-8 16,-3 3 7-16,2 2-4 0,2 3-6 0,-1 0 2 15,-2 3-9-15,0 1 2 0,-5 7 2 16,-1 1-3-16,1 6 3 0,-1 2-6 16,5 1 2-16,-1 1-2 0,5 0 2 0,1 2 0 15,6-2-3-15,0-3 7 0,8-3-8 0,0-2 4 0,3-4 3 16,5-2-9-16,1-2 11 0,8-5-5 16,6-3-2-16,2-6 5 0,0-2-6 0,5-7 1 15,-1-3-3-15,-2-3 1 0,6-6 2 16,-4-3 1-16,1-7 4 0,3-4-2 0,-2-2 2 15,-1-6 1-15,-8-1 0 0,-6-2 7 16,-5-6-6-16,-10 0 2 0,-4-2-1 0,-5 1-3 0,-7 4 3 16,-5 7-2-16,-5 4 2 0,-1 8 1 0,-3 5 3 15,0 7 1-15,1 8-3 0,0 5 6 0,4 5-4 16,0 2-2-16,1 7-1 0,1 6-6 16,-5 7 0-16,-4 9-2 0,0 13 1 15,-2 5 1-15,1 12 1 0,5 7 1 0,-5 10-2 0,7 4 0 16,0 8-1-16,0 0-5 0,4-3 3 15,10-2-8-15,9-9 2 0,9-9 4 0,12-7-3 16,9-6 8-16,7-5-6 0,4-6 3 0,7-5-2 16,-1-4-7-16,4-11 4 0,-2-3-4 15,0-10 1-15,1-8 6 0,-2-6 0 0,-1-6 2 0,-8-6-1 16,-5-4 3-16,-6-5 3 0,-6-3 0 16,-9-2 5-16,-2-2-3 0,-10 0 2 0,-9 2 1 15,-5 0-1-15,-7 3 7 0,-3 1-5 0,-10 7 1 16,0 1 0-16,-3 7-4 0,-2 1 2 15,-1 7 0-15,-1 3 3 0,0 1-5 0,-1 7 2 16,-1 4 0-16,1 4-5 0,2 6 7 0,-2 8-7 16,2 6-1-16,6 4 0 0,1 5-7 0,4 3 5 15,2 2-3-15,9 1 1 0,5-2 4 0,5 0-2 16,6-2 2-16,8-5-5 0,3-6-3 0,7-4 3 16,2-6-2-16,3-4 4 15,3-7-1-15,1-3-3 0,1-5-1 0,-4-5-1 0,3-5 3 16,-2-3 3-16,1-7 3 0,-1-3 1 15,-4-3-2-15,-3-2 1 0,-7-5 0 0,-3 2 5 16,-7-4 1-16,-6 1 0 0,0-1 0 16,-6 2-3-16,-4 2 6 0,-4 4-3 0,-2 8 2 0,-5 0 3 15,-2 5-9-15,-2 5 5 0,-3 2-1 16,-4 5-2-16,-3 4 3 0,-2 6-4 0,0 4 1 16,1 6-2-16,4 7-2 0,0 1-2 0,4 4 0 15,4 4 1-15,3 1 0 0,7 2 1 0,6-3-3 16,5 0 0-16,7-3 1 0,7 1 1 15,1-4 0-15,8-1-1 0,2-5-3 0,5-7 0 16,2-3 0-16,3-7 2 0,1-6 4 0,1-3-3 16,-2-6 3-16,3-4-3 0,-6-3 1 0,3-4 2 15,-5-2 0-15,-2-2 3 0,-1 1-3 0,-3-2-2 16,-3-1 2-16,0 1-1 16,-3-1 6-16,-3 4 0 0,-2 5 0 0,-4 2-2 0,-2 6-3 15,-3 3 1-15,-4 4-2 0,1-1 0 16,-2 4-7-16,-2 2-5 0,2 2 0 0,0 5 1 15,2 2 9-15,1 8 3 0,0 3-1 0,1 3 0 0,-1 1-6 16,0 0 3-16,-1-3 0 0,2 3 1 16,1-6 3-16,3-1-5 0,2-5 2 15,1-2-3-15,6-4 0 0,0-5 4 0,2-3-1 0,4 0 3 16,2-5-1-16,2-3-4 0,1 0 2 0,-1-3-4 16,-1-2 6-16,-1-1 1 0,0-2 1 15,-5 0 1-15,0 1-3 0,2-4 2 0,2-2-2 16,4 0 1-16,2 0 0 0,0 5 0 0,-4 0 2 15,-4 1-3-15,-5 3 5 0,-1 1-3 16,-4 3-2-16,-1 2 3 0,1 5-7 0,-4 0 0 0,-2 5-1 16,1 1 0-16,-4-1 4 0,1 6-2 15,-2 3 3-15,0 2-2 0,-1 5 1 0,-1-1 1 16,-2 2-1-16,2 1 1 0,-1-4 2 16,2 2-5-16,0-3 0 0,2-3 0 0,1 0-1 0,7-1 3 15,-2-2 0-15,4-2 0 16,6-3-3-16,2-3 2 0,6-2-2 0,3-2 3 0,1-3 4 15,3-2-5-15,4 1 2 0,-1-4-2 0,-3 2-4 16,-5-5 8-16,-4 1 0 0,0-3 2 16,-6 2 0-16,-2-3 0 0,-4 1-1 0,-1 1 3 15,-5-2 5-15,-1 3-1 0,-2 3 4 0,-4-1-1 16,-1 1 0-16,-1 1 2 0,-1-2 0 16,0 3 2-16,-4 2-1 0,3 0-3 0,-1 0 0 15,1 3-6-15,1 2 0 0,-1 2-6 0,1-1-1 16,-2 4-2-16,-3 7-1 0,-1-3 1 0,-4 5 0 15,2 1 1-15,1 2 2 0,0 3-3 16,2 1 1-16,-2 2-4 0,3 0-9 0,1 0-7 16,0 2-17-16,2 4-16 0,9 1-20 0,9 0-44 15,10-1-54-15,6 1-89 0,8-5-146 0,5-1-270 16,-1-3-902-16</inkml:trace>
  <inkml:trace contextRef="#ctx0" brushRef="#br0" timeOffset="222499.733">12369 14227 492 0,'4'-21'804'0,"-3"-8"-255"0,-1-5-151 16,-4 6-100-16,-4 4-72 0,-2 2-61 0,-3 1-48 16,-4 2-22-16,-3 3-17 0,2 1-9 0,0 3-14 15,0 3-15-15,1 5-12 0,1 2-10 16,1 2-5-16,1 2-3 0,2 2-2 0,2 2-3 16,2 2-6-16,0-1 1 0,0 4-3 15,4-1 1-15,2 3 1 0,2 1-5 0,2 4 3 16,3-2-4-16,5 1-3 0,1 0 5 0,3-1-2 15,5-2 1-15,1 1-1 16,3-4-6-16,1-1-1 0,6-3 0 16,0-2 6-16,1-2-3 0,1 0 2 0,5-1-4 15,1-2-6-15,0-5 7 0,2 1 1 16,2-3 6-16,0-2 8 0,-1-2-7 0,3-2 4 0,-2-4-2 16,0-2-1-16,2-4 8 0,-4-1-1 0,-5-3 1 15,-4 0-1-15,-5-1 1 0,-8-4 1 0,-1 2 5 0,-8 1 7 0,-5-2 1 16,-4 0 3-16,-2 3 2 15,-6 2 3-15,2 2 8 0,-1-1 0 0,-2 5 4 0,0 4 2 16,3 2-5-16,0 7-2 0,2 2-6 16,1 2-8-16,0 4-9 0,-5 7-6 0,0 6-4 15,-5 8-2-15,-3 5 2 0,1 6 0 0,3 0 2 16,-1 4 2-16,6 3-6 0,-3 6 1 0,1 4-2 16,0 4-4-16,-5 3 3 0,-3 7 1 15,0 1 0-15,3 5-5 0,7-1-10 0,4-3-16 16,7-6-15-16,2-4-20 0,3-7-34 0,3-8-47 15,-1-6-79-15,-3-3-208 0,-9-1-185 16,-3-8-332-16,1-9-87 0</inkml:trace>
  <inkml:trace contextRef="#ctx0" brushRef="#br0" timeOffset="222664.0984">12652 14371 199 0,'-22'-16'716'0,"-3"-6"-144"15,-3-3-144-15,14 10-105 0,10 2-111 16,7 4-96-16,6 1-58 0,11 0-38 0,6 1-9 15,9 2-3-15,9 3-2 0,9 1-5 0,8 1-11 16,9 3-26-16,7 2-107 0,8 2-314 0,9 3-1079 16</inkml:trace>
  <inkml:trace contextRef="#ctx0" brushRef="#br0" timeOffset="223758.129">13837 14777 467 0,'-4'-6'374'0,"-3"-4"20"15,-3-1-114-15,2-2-66 0,5 1-33 0,-2-2-29 16,5-2-27-16,4 0-24 0,0-2-19 15,6-3-24-15,3 0-11 0,5-3-6 0,4-2 1 16,4-4 0-16,4-5 1 0,1 1-3 0,4-7-4 16,1 1-1-16,-4-5-5 0,-1-2-2 0,-2-3 2 15,-2-2-5-15,-6-4 1 0,-5 1-2 16,-2-2-1-16,-9 6 10 0,1 2 4 16,-6 8 8-16,-1 3 7 0,-2 8 0 0,-1 2 3 15,1 10 1-15,-4 5-2 0,2 5-12 16,-3 7-13-16,-3 4-17 0,-7 9-11 0,-10 8 2 0,-7 9 1 15,-5 5 2-15,-3 7 4 0,4 0-7 0,2 7-1 16,6 3-2-16,7 2-1 0,6 1 0 0,7-1 1 16,4-1-3-16,10-5-2 0,8-2 4 0,4-7-2 15,7-2 2-15,7-6 2 0,4-6-4 16,6-9 5-16,6-4-3 0,1-9 1 0,5-5 4 0,-2-8-1 16,2-2 2-16,-1-8-3 0,-6-4 0 15,3-1 0-15,-6-6 1 0,-6-1 3 16,0-2-3-16,-7 4 3 0,-2 4-4 0,-6 2-1 15,-5 7 5-15,-7 3 0 0,0 5 4 0,-3 4 0 16,-3 2-8-16,-1 3-4 0,-1 2-11 0,0 3 2 16,0 3 3-16,0 5 4 0,1 6 6 15,0 8-5-15,1 3 2 0,5 1-2 0,-3 4 3 16,4 5 1-16,2 1-3 0,0 0-1 0,1 0-4 16,1-3-1-16,4-6 1 0,-2-8-1 0,4-4 2 15,0-9-2-15,3-5 3 0,0-3-1 0,2-5 2 16,6-5 4-16,0-4-2 0,0-4 3 0,0-4 0 15,-5-5-2-15,-2 0 4 0,-3-2-1 16,1-3 2-16,-8 4 1 0,3 0-4 0,-4 2 1 16,-1 2 1-16,-2-2 0 0,-2 2 1 0,3 3 1 15,-1 2 1-15,-2 3-2 0,1 3 4 16,-1 0-1-16,-2 4 0 0,-2 2 2 0,2 2-10 16,-2 3-1-16,-1 2-4 0,1 1 1 0,0 5 4 15,4 5 1-15,-2 3 2 0,2 4-3 0,1 2-1 16,-1 2 0-16,2 1 0 15,0-3 2-15,3 1 0 0,2-2 2 0,-1-3-2 0,6-1-2 16,1-2 3-16,2-1-4 0,2-4 4 0,4 0-1 16,-5-3-3-16,5-5-4 0,-4-2-9 15,-2-4-4-15,-1-1-9 0,-1-7 0 0,-5 1 4 16,4-4 1-16,-8-2 8 0,0 0 2 0,-4-3 8 0,-3 0 5 16,-2-2-3-16,2 2 5 15,-3-3 2-15,0 2-3 0,3 2 6 0,-3 3-3 16,1 3 0-16,0 2 3 0,0 1-2 0,0 4 2 0,0 0-4 15,1 2 2-15,3 3-3 0,-2 1 0 16,0 4-2-16,4 3-1 0,3 6 4 0,2 2 0 16,-1 4 3-16,4 3-1 0,-3-1-4 0,-1 4 1 15,0-1-2-15,1-1 1 0,3 2 3 0,-2-3-2 16,-1-1 2-16,6-1-2 0,-1-7 1 0,-2 0-2 16,4-4 4-16,-1-4 5 0,2 0-4 0,-1-10 5 15,3-1-4-15,0-3 0 16,0-5 1-16,-3 3 1 0,0-4 2 0,-5-1-2 15,2-1 0-15,-3-2 1 0,-2 0-4 16,-1 2 5-16,1 0-8 0,-1 0 4 0,0 2 0 0,-1 2-4 16,1 3 12-16,-3 2-7 0,-4 4 4 0,-3 3-1 15,1 0-10-15,-1 1 2 0,1 1-5 0,-1 1-1 16,4 4 7-16,-1 1-3 0,0 3 4 16,3 1-6-16,2-1 1 0,-3 2-1 0,4-1 0 15,2 0 5-15,-1 0-2 0,2-2 1 16,6 2-3-16,-2-2-3 0,1 1-3 0,2 0-13 0,0-4-34 15,-1 0-61-15,-4-4-91 0,4 1-149 0,-5-2-292 16,6-3-974-16</inkml:trace>
  <inkml:trace contextRef="#ctx0" brushRef="#br0" timeOffset="223912.5139">16423 14243 766 0,'4'-10'673'0,"2"-7"-192"16,-1-1-120-16,0 3-83 0,-2 3-51 0,-2 4-38 15,-1-2-36-15,0 2-32 0,0 2-38 16,0 1-22-16,0 1-24 0,0 3-19 0,0 1-8 15,1-1-14-15,-1 2-14 0,0 0-12 16,0 2-21-16,1 5-62 0,0 3-184 0,-1 3-796 16,0 0-605-16</inkml:trace>
  <inkml:trace contextRef="#ctx0" brushRef="#br0" timeOffset="224783.8195">7919 15093 1 0,'-5'-22'104'0,"3"-6"392"15,1-7-59-15,-1 6-54 0,1 4-34 16,-3 7-44-16,1 3-40 0,2 7-44 0,-3 2-58 15,0 6-53-15,3 1-43 0,-3 9-26 0,-4 1-4 0,-9 11 14 16,1 4 6-16,-4 4 1 0,0 2-7 16,3 0-15-16,3 3-9 0,4 1-11 0,4 1-7 15,5 0-2-15,4 2 0 0,7-5-5 0,8-4-4 16,4-6 4-16,6-9-2 0,0-4 2 16,6-8 5-16,4-3-7 15,1-9 2 1,2-2-4-16,0-7-1 0,-1-5 4 15,-4-5-1-15,0-1 2 0,-4 0-2 0,-3-2 0 0,-6 3 1 16,-2 1 0-16,-9 3 4 0,3 4-1 0,-6 4 0 0,-4 2 2 0,2 6-5 0,-5 3 4 0,-1 4-6 16,0 1-4-16,-1 3-1 0,5 1-2 0,-1 4 3 15,2 6 5-15,-1 2 0 0,4 4 2 16,0 2-2-16,0 3 2 0,1 3-4 0,-1 0 0 16,1 2 0-16,0-5 0 0,5-3 4 15,0-7-5-15,0-3 1 0,3-6 0 0,2-6-2 0,2-4 6 16,-1-6 0-16,6-3 0 0,-3-5 1 15,2 2 1-15,-3-3-2 0,-3-1 2 0,0 0 0 16,-6-2-2-16,4 0 4 0,-5-1-3 16,3 1-3-16,-5 2 6 0,1 3-2 0,-3 2 5 15,-1 6 3-15,-5 0 1 0,2 3 2 0,-3 3-2 0,0 1-1 16,-2 2-5-16,0 2-8 0,1 0-2 16,0 1-2-16,4 6 6 0,1 4-1 0,3 6 2 15,2 2 4-15,0 2-6 0,2 1 3 16,-2 0-2-16,-1 1-2 0,1-1 4 0,2 3-4 0,-2-1 5 15,1 1-3-15,3-2-4 0,-4-2 1 16,0-2-7-16,-1-1-12 16,0-1-35-16,-2-2-64 0,-3-1-107 0,-2-2-194 0,-1-2-548 0,-6-3-635 15</inkml:trace>
  <inkml:trace contextRef="#ctx0" brushRef="#br0" timeOffset="225050.7165">9152 14943 1709 0,'8'-20'308'0,"5"-5"-12"16,5-7-59-16,0 9-35 0,-6 5-19 0,1 6-22 0,-5 5-40 16,-6 3-38-16,-2 4-31 0,2 3-24 0,1 4-6 15,0 4-1-15,7 7 4 0,-2 7 0 0,3 4-5 16,-2 4-1-16,0 5-10 0,-4 0 2 0,2 4-5 15,-3 3-3-15,1 2 7 0,-4 3-9 16,-1 3 0-16,1 0-9 0,0-4-23 0,-1-3-21 16,1-6-38-16,-1-4-47 0,1-2-67 15,1-4-117-15,-2-4-237 0,4-2-611 0</inkml:trace>
  <inkml:trace contextRef="#ctx0" brushRef="#br0" timeOffset="225541.0375">9029 15308 915 0,'-3'-6'466'0,"-4"0"-128"15,4-1-138-15,5 7-89 0,1 0-51 0,5 0-1 16,8 0 17-16,5 0 21 0,8 0-14 0,6 1-18 0,10 0-19 16,2 2-22-16,7-6 1 0,-1 1-11 15,-3-4-4-15,-4-1 5 0,-5-1-8 0,-2-2 7 16,-7-1 3-16,-5-5 0 0,-6-2 6 15,-6 0 3-15,-1-1 6 16,-9 1 9-16,2-3 2 0,-7 0 2 16,-5-1 2-16,0-1 5 0,-4 2-1 0,-1 0 5 15,-2 4 2-15,0 2-7 0,-4 5 1 0,6 2-9 0,0 4-11 0,1 6-15 0,1 2-4 16,1 7-9-16,-1 4-3 0,-3 3 5 16,2 7-5-16,-1 6 2 0,0 2 4 15,6 8-8-15,-1 0 4 0,5 5-5 0,0 1-3 0,7-2 8 16,2 0-8-16,4-8-1 0,2-8-6 15,5-5-2-15,1-9 0 0,-4-8 3 0,3-5 8 16,-3-6 3-16,0-3 3 0,1-5 0 0,6-3-4 16,-1-2 4-16,1-5-3 0,2 1 2 15,-1-2 2-15,0-2-14 0,2-2 12 0,0-2 0 16,0 4-1-16,-2 6 16 0,3-1-12 0,-4 4 1 16,3 5-1-16,-2 0-6 0,-1 8 4 0,-3 1 0 15,-1 5 2-15,-3 4-3 0,-1 3 0 0,-4-1-3 16,0 4-2-16,-1-1-3 0,-4 5 3 0,1 1 3 15,-3 0-3-15,1 3-6 0,2 0-25 0,-1-3-45 16,-1 3-62-16,2-2-54 0,2 2-23 0,2-1-39 16,7 2-83-16,1 0-202 15,5 0-408-15,2 0 380 0</inkml:trace>
  <inkml:trace contextRef="#ctx0" brushRef="#br0" timeOffset="226196.9527">10262 15291 1237 0,'-4'-12'326'0,"0"-4"9"0,1-2-99 16,7 6-61-16,2 4-35 0,5-1-32 0,5 3-4 0,5 1-12 15,6 4-9-15,3 2-20 0,3 7-22 16,0 6-8-16,6 2-9 0,-4 6 2 0,-2 2-5 15,-3 3-6-15,-5 0 1 0,-3 0-9 16,-4 0 1-16,-2 0-2 0,-5-2-4 0,-4-1 1 16,-1-3-3-16,-5-3 1 0,-1-6 0 0,0-3 1 15,0-2 0-15,-1-3-3 0,0-1 5 0,0-3 0 16,2 0 14-16,-1-2 12 0,1-3-10 16,0-5 0-16,3-5-17 0,4-6-11 0,4-4 11 0,5-1-8 15,3-1 6-15,4 0-1 16,2 0-8-16,1-1 10 0,-2 4-3 0,-1 0 5 15,-4 2 3-15,-2 6-3 0,-3 2 7 16,-1 2-4-16,-4 5 6 0,-4 2-6 0,-2 4-2 16,-3 3 1-16,1 3-8 0,-1 6 8 0,-1 3 2 15,2 6 1-15,-4 2 2 0,2 3-4 0,0 0 0 16,0-2-4-16,0-1-1 0,2-3-2 16,1-1 0-16,0-3 2 0,5-1-4 0,1-6 4 0,1-2 0 15,2-1-2-15,2-5 9 0,2-5-4 0,4-1 2 16,0-1-1-16,3-5-4 0,-1 1 1 15,1-6-2-15,-3 2 3 0,2-3 0 0,-1-3 1 0,0 1 1 16,0-2-5-16,2-1 4 0,-5 0-4 16,2 2 2-16,-2 5 1 0,-5 2-6 0,0 4 6 15,-3 2-5-15,-1 3 0 0,-4 2 5 0,0 4-5 16,-3 2 0-16,4 7-1 0,1 1-1 0,-3 5 1 16,2 4 2-16,-1 3 2 0,3 1-3 0,-3 0 3 15,3-4-2-15,-1-1-2 0,1-3 6 16,-2-3-7-16,3-2 4 0,-2-3 2 0,4 2-6 15,-2-6 5-15,0-1-2 0,1-3 4 0,0-3 2 16,2-1 2-16,2-3 0 0,-3 0-5 0,5-1 4 16,-2-3-6-16,2 1 1 0,2-5 3 15,-2 2-8-15,1 0 3 0,-1-2-13 16,2 0-19-16,4-2-26 0,2 4-45 0,-1-1-56 0,1 4-98 16,2 1-178-16,2 5-410 0,0 1-667 0</inkml:trace>
  <inkml:trace contextRef="#ctx0" brushRef="#br0" timeOffset="227177.4203">12382 15304 962 0,'1'-10'270'0,"0"-4"-81"16,4-4-63-16,-1 4 33 0,1-1 50 0,-3 4 17 16,-1-1-25-16,-1 3-40 0,0 1-50 0,2 1-25 15,-1 2-19-15,0 1-6 0,0-2-7 16,-1 5-10-16,0 1-7 0,0 0-17 0,-1 0-8 15,1 0-6-15,0 1-1 0,0-1 2 0,0 0 0 16,0 3 1-16,0-3 0 0,0 0 0 0,0-3 3 16,0 3-2-16,0 0-1 0,0 0-5 15,0 3-3-15,0-2 0 0,0-1-3 0,0 0 3 16,0-1-2-16,0 1-2 0,0 0 2 0,0 0-3 16,0-3 3-16,0 3-4 0,0 0 1 0,-1 0-4 15,1 3-7-15,-1-3 0 0,1 0-4 16,0 0 5-16,0-4 7 0,0 4 3 0,0 0 6 15,0 0-1-15,1 0-2 0,0-1-3 0,0-2-1 16,1 2 1-16,-2-2-1 0,0 1 4 0,1 0 0 16,0 0 2-16,-1-2 4 0,0 3 2 15,0-1 1-15,0 1 0 0,0 1-2 0,0 0 3 16,-1-1-3-16,1 1 5 0,-1 0 0 0,1 0 1 16,0 0-1-16,-2 0-5 0,2 1 0 15,0-1-5-15,0 0 3 0,0 0 2 16,0 1-5-16,2-1 5 0,-2 0-3 0,0 0 6 0,0-1 4 15,0 1-1-15,0 1 5 0,0-1-2 16,0 0 7-16,1 2 9 0,-1-4-1 0,0 4 2 16,0-4-7-16,0 2-7 0,0 0 0 0,0 0-1 0,0-1 4 15,0 1-5-15,0 0-3 0,0 0-6 0,0 1-7 16,0-1 1-16,0 0-1 16,0 0 2-16,0-1 3 0,1 1-7 0,-1 0 3 0,0 0-4 15,0 0 0-15,0 0 2 0,0-1-7 0,0 1-4 16,1 1-14-16,-1-1-9 0,2 0-16 15,-2-1-9-15,0-1 2 0,0 1-1 0,0 1 15 16,1-2 8-16,-1 1 4 0,1-4 13 0,3 0 3 16,-1-4 11-16,-2 1 10 0,1-1 1 15,3-2-2-15,-1-1 0 0,-1-2 6 0,1 3 6 16,-1-2 10-16,0 5 8 16,0 0 6-16,-2 3 11 0,-1 2 11 15,0 2-4-15,0 0-13 0,0 2-21 0,-1 1-14 16,-2 9 0-16,0 2 7 0,-4 8 17 15,1 7-1-15,-2-1-3 0,4 6-6 0,0-4-10 0,2 4-2 0,0 1-2 16,4-2 1-16,-1 4-3 0,3-4 0 0,2 0-7 16,4-2-5-16,3-2 1 0,5-3-2 0,0-4 3 15,4-5-2-15,-1-3-6 0,5-5-8 0,0-5-5 16,2-3-3-16,2-3 6 0,0-4 4 16,-6-5 6-16,3 1 4 0,-5-5 6 0,-3-3 1 0,-2 2 2 15,-2-2 7-15,-3-1-5 0,-3 2 6 16,-1 0-2-16,-6 3-4 0,-1 1 12 0,-1 6 0 0,-2 2 4 15,0 1-3-15,-5 3-6 0,-1 2-4 16,-5 7-5-16,-5 1 5 0,-3 5-4 16,0 4 2-16,4 1-4 0,1 3-4 0,4-2 0 15,4 1 2-15,1-3 2 0,6 2 6 0,2-3-7 16,6-3 0-16,3 1-3 0,1-3-1 0,9-2 4 16,1-3 2-16,1-4 0 0,5-2-1 0,-4-2 0 15,1-3-2-15,-4-1 1 0,-2-3 7 0,-1 1-4 16,-6-3 2-16,-5 3-1 0,0-3-7 15,-3 0 8-15,-3 0-3 0,-2-1 2 0,-1 3 2 16,-2-3-12-16,-3 0-4 0,-3 0-8 0,-1 1-14 16,-3-1-13-16,-4 3-29 0,-2 0-36 15,0 1-57-15,-8 1-71 0,-1 3-121 0,1-1-204 0,-3 1-398 16,-1 3 101-16</inkml:trace>
  <inkml:trace contextRef="#ctx0" brushRef="#br0" timeOffset="227420.4326">12058 15275 461 0,'-6'-4'571'16,"2"-4"-90"-16,-1-1-156 0,7 2-91 0,6-1-70 15,5 2-51-15,4-2-24 0,9-1-12 0,4 3-13 16,10 3-10-16,4 0-11 0,5 1-13 16,6 1-4-16,0 0-8 0,-2 0-9 0,-3 1 1 15,1 1-4-15,-9 1 1 0,-3 0 1 16,-4 1-4-16,-6-1-1 15,-2-1-1-15,-7 1-4 0,-4-1 3 0,-8 2 0 16,-1-3 0-16,-6 2 3 0,-2-2 6 0,0 0-3 0,-6 1-2 0,0 2-1 16,-7-2-16-16,2 3-6 0,-6-2-21 15,2 1-53-15,0-1-109 0,4-2-233 0,4 3-551 16,4-1-63-16</inkml:trace>
  <inkml:trace contextRef="#ctx0" brushRef="#br0" timeOffset="228043.3148">13880 15254 1 0,'-3'-3'467'0,"-3"-1"-41"0,0-4-71 16,-1 3-74-16,3 2-46 15,-3-1-45-15,-2 0-26 0,4 3-25 0,-2-1-30 0,-2 4-17 16,-1 2-15-16,-1 2-7 0,-1 3 7 16,-6 4 0-16,-1 4 2 0,1 0-1 0,-5 4-11 15,1 1-7-15,2 1-11 0,-1 1-7 0,0 0-9 16,6 0-5-16,0 0-9 0,4-1-10 0,2 3 2 15,7-3-5-15,2-1 1 0,3-2 2 16,6-3-3-16,3-4 3 0,7-1 2 16,2-5 1-16,6-2 2 0,4-5 2 15,2-4-3-15,5-3-3 0,-3-5-2 16,3 1-2-16,1-5 2 0,-7 0 4 0,-2-2-5 0,-9-3 3 0,0 2-1 0,-2-3-2 16,-8 0 7-16,-1-1-2 15,-5 0 0-15,-3 0-2 0,-5-3-5 0,-3 2-1 0,-7-3-3 16,-3 0 2-16,-3 2-3 0,-2 0 2 15,-8 3-5-15,-1 3-1 0,-4 4 2 16,-5 6-3-16,-2 4 4 0,1 3-3 0,1 1-7 0,5 5-5 16,3 0-23-16,5 4-32 0,8 5-52 0,5 0-86 15,9 6-147-15,4 0-378 0,10 4-893 16</inkml:trace>
  <inkml:trace contextRef="#ctx0" brushRef="#br0" timeOffset="228507.7468">14508 15091 1164 0,'-3'-17'546'0,"-4"-2"-283"0,3-3-19 0,-1 5-35 16,5 5-14-16,0 3-13 0,0 3-36 0,0 5-48 15,-1 1-41-15,1 1-37 0,0 8-14 16,-2 6 1-16,1 8 4 0,-1 6 4 0,-4 3-1 15,4 7 4-15,0 2 0 0,-3 2 0 16,2 5-4-16,-5-1-5 0,1 0-1 0,-1-1-4 0,-1-3-1 16,0-2 0-16,2-7-3 0,5-5 0 0,0-8-2 15,2-6-1-15,-1-6 4 16,2-2 1-16,-1-5 4 0,0-3 7 0,1 0 12 16,1-5-4-16,5-4-1 0,5-6-5 0,3-5-14 0,3-6 3 15,7 0-2-15,-4-1-4 0,4 0 5 16,4-1-4-16,1 2 4 15,3 1-1-15,1 5-2 16,-3 3 3-16,-5 4-4 0,2 4 4 16,-6 2-3-16,-2 4 2 0,-1 4-2 15,-3 2-3-15,-4 6 2 0,-2 3-2 0,-6 4 1 16,-2 0 6-16,-3 6-5 0,-4 2 5 0,-5 0-3 16,-6 2-1-16,-3 1 7 0,-4 0-5 0,-6-1 5 0,-2 1-7 15,-1-2-4-15,-1 0 1 0,-3-5-1 0,5 0 4 0,4-1-2 0,3-3-4 0,4-5-12 16,8-3-27-16,3-1-26 0,6-4-45 0,2-4-48 15,3-1-99-15,6-6-228 0,5 0-431 16,13-9-372-16</inkml:trace>
  <inkml:trace contextRef="#ctx0" brushRef="#br0" timeOffset="229071.2264">15065 15325 154 0,'12'-10'574'0,"0"-4"-90"16,2-4-44-16,-9 8-52 0,-1 1-82 0,-7 4-67 15,2 3-70-15,-2 1-56 0,0 1-40 0,-5 2-23 16,-8 5-9-16,-6 5-1 0,-3 2 10 15,-5 5-1-15,1 0-1 0,1-1-7 0,4 1-12 16,0-1-8-16,9 2-9 0,1 0-5 0,2 1-2 16,9-3-3-16,3 0 2 0,3-1-5 15,11-2 4-15,0-1-2 0,6-1 1 0,8-4 4 16,4-3-8-16,1-4 4 0,6-5-4 16,-3-4-3-16,0 0 5 0,1-3-5 0,-5-2 4 15,-1-4-3-15,-2 1 0 0,-4-3 1 16,0-1 1-16,-4 1 3 0,-5-2 0 0,0 1 4 0,-7-1-2 15,-1 2-3-15,-6 1 7 0,-1 4-6 0,-3-1 4 16,-5 3 2-16,2-2-5 16,-2 3 3-16,-1 3-2 0,-1-1 1 0,3 5 3 0,-2 1-4 15,0 1 3-15,-1 2-6 0,4 1 0 16,-4 5 0-16,1 3-1 0,-2 3 3 0,1 5-4 0,4 0 3 16,-2 1-2-16,4 0-2 0,3 2 2 15,2-1-2-15,3 2 3 0,4 0 0 0,8-1-1 0,1 1 0 16,5-3-4-16,2-4 3 0,3-1-1 15,3-6-2-15,1-4 2 0,-1-4-4 16,-1-4 7-16,0-3-4 0,-1-1 3 0,-3-4 4 16,-5 1-11-16,-2-5 12 0,-4-1-2 0,-2-2-1 0,0-1 11 15,-7-2-9-15,3-2 4 16,-1-1-2-16,-5-3-3 0,3-1 3 0,-4-1 1 0,0-1 5 16,3 1 3-16,-3 5 1 0,-1 2 4 0,0 5 4 15,0 4 12-15,1 4 0 0,1 1 6 16,-2 5-3-16,-1 2-14 0,1 1-7 0,-2 2-14 15,1 1-2-15,0 5-8 0,-1 4 8 16,1 4 2-16,-3 5-4 0,2 3 7 0,0 5-8 16,0 2 2-16,0-2 4 0,-1 2-4 0,-3-3 2 15,3 0-7-15,0 1-5 0,-1-1-14 0,-3 0-34 16,3-1-48-16,-3-1-73 0,3-3-96 16,3-4-166-16,3-5-389 0,3-5-788 0</inkml:trace>
  <inkml:trace contextRef="#ctx0" brushRef="#br0" timeOffset="229431.433">16019 15141 723 0,'2'-20'573'0,"3"-4"-110"0,-2-2-111 0,-3 10-71 15,-2 7-51-15,-3 4-64 0,2 2-56 16,-4 3-36-16,-2 5-25 0,-4 3-10 0,-1 6 2 16,-6 4-1-16,-4 3-5 0,0 3-8 0,-4 4-4 15,-3 2-8-15,0 0-3 0,1 4-5 0,1-3-7 16,5 1 4-16,0 2-7 0,-1-2 1 15,7 1-2-15,2-1-7 0,2-4 0 0,9-3-7 16,5-4-1-16,4-3 0 0,10-4 6 16,6-2 6-16,5-4 3 0,6-2 10 15,8 0-6-15,2-4 0 0,3 1 4 0,0-1-10 16,-4-2 10-16,-4 2-1 0,0-4-2 0,-5 0 11 0,1-1-8 16,-3 1 3-16,-5-1-1 0,-3 0-8 15,-2-1 6-15,-5 2-1 0,-5 1 1 0,-2 0 2 16,-5-1-1-16,-1 4-3 0,-2-2-3 0,1 0 6 15,-1 0-11-15,0 0 3 0,-1 2 3 0,-6 1-7 16,4 1 7-16,-6 2-7 0,2-3-9 16,-2-1-13-16,2 2-34 0,4-1-47 0,-2 0-86 0,1 0-134 15,1 1-235-15,3-3-454 0,2-1 151 0</inkml:trace>
  <inkml:trace contextRef="#ctx0" brushRef="#br0" timeOffset="230058.6265">16327 15416 340 0,'1'-8'609'15,"-1"-3"-120"-15,-1-2-77 0,-1 5-90 0,-2 2-79 0,-3 1-67 16,-3 2-56-16,-3 3-23 0,-4 1-21 16,0 5-9-16,0-2-3 0,-1 5-13 0,0 0-9 15,5 1-14-15,1 1-10 0,2-1-6 16,3-1-5-16,0 0 1 0,4 0-6 0,3-1 3 16,2 1-1-16,3 0-4 0,-1 0 10 0,6-2-7 15,2-1 3-15,3-2 4 0,2 0-7 0,4-4 3 16,3 0-3-16,-1-3-2 15,4-2 3-15,-4-1-2 16,0-3 2-16,1-1-2 0,-2 0 2 0,-2-3-1 16,0 3-1-16,-5 0 5 0,2 1-5 0,-6 4 4 0,-1 0-2 15,-6 3-1-15,1 1 3 0,-3 2-6 0,-1 3 2 0,2 0-4 0,-1 4 2 16,-1 0 2-16,-2 4-2 0,-1-1 6 16,-1 3-6-16,1 1 4 0,1-1-2 0,-1-1-3 15,2-2 4-15,0-1-4 0,2-3 1 0,0-1 3 16,4 0-6-16,-2-3 9 0,6-3-2 15,1-2 3-15,7-3 3 0,0-1-3 0,4 2 0 16,-3-4-4-16,-3 1 0 0,3 0-2 0,-4-3 1 16,1 4 4-16,-3-1-5 0,1-1 5 0,-4 1-2 15,-1 0-2-15,-4 0 7 0,5 1-7 16,0 1 3-16,3 1-3 0,2 3-5 16,-3-1 5-16,-2 1-5 0,-2 1 5 0,-4-1 0 0,2 2-3 15,-3 0 1-15,3 3-4 0,-1 1 4 0,1 2-2 16,-2-2 2-16,5 2 4 0,-3 1-8 15,-1-1 7-15,1 0-3 0,-2-1-1 0,2-3 5 16,-2 3-5-16,2-3 2 0,-2 0-1 0,0-1 0 16,0-2 0-16,-1-2 0 0,5 2 5 15,2-4-4-15,2-1 4 0,-2-1-2 0,2-1-3 16,1-3 8-16,-1-1-7 0,1 2 5 16,4-3-2-16,2 5-5 0,-3-5 4 0,3 4-1 0,-2-1 3 15,-3 0 4-15,-2 2 1 0,0 1 5 16,-2 1-4-16,0 0 5 0,0 3-1 0,-3 1 0 0,0-1 4 15,-3 4-8-15,-1-2 1 0,-3 0-8 0,0 1-4 16,-2-2 4-16,2 2-4 0,-1 1 2 16,1 4-1-16,0 1-2 0,0 0 0 15,0-1-1-15,-2 2 0 0,2-1-17 0,-1 1-44 16,0 4-117-16,0-3-347 0,-2 2-1234 0</inkml:trace>
  <inkml:trace contextRef="#ctx0" brushRef="#br0" timeOffset="242143.2559">15281 11272 1 0,'-11'-1'0'15,"-4"-2"47"-15,-5-1 377 0,3 1-18 0,4 0-22 16,-3 2-51-16,5 0-59 0,0 0-56 0,2-1-41 15,0 0-18-15,5 2-22 0,-2 0-22 0,3 0-21 16,3 0-20-16,0 0-16 0,0 0-10 16,2 0-8-16,-1 2-4 0,0-2 4 0,5 0 7 15,1 1 10-15,5-2 7 0,6 1-6 0,6-2-7 16,5 0-11-16,5-1-9 0,6-2 0 16,7 1-5-16,-2 1-3 0,8-1-4 15,4-1-3-15,2-2-2 0,5 0 0 16,7-1 1-16,2-1-6 0,4 2 1 0,-3 1-4 0,-3 1-6 15,-1 1 5-15,-7-1-3 0,-3 0 1 0,-4 1 5 0,-10 1-8 16,-3 2 2-16,-5 0-2 0,-9-1 0 16,-8 2 2-16,-4 0 0 0,-7-1 0 0,-6 2-3 0,0-1 3 15,-2 0 1-15,-4 2 3 16,2-4 7-16,0 1-5 0,-3 1 1 0,3-1-3 0,-1 1-4 16,0 0 6-16,1 0-2 0,0-2 0 0,-1 1-2 15,0-2-6-15,-4 0-4 0,2-1-9 16,-4-2-11-16,1 2-23 0,-7-3-30 0,1 2-39 15,-3-2-46-15,-3 0-54 0,-2-1-93 0,0 1-183 16,5-3-331-16,-2 3-561 0</inkml:trace>
  <inkml:trace contextRef="#ctx0" brushRef="#br0" timeOffset="242463.1828">16160 10960 1 0,'-8'-7'466'0,"0"0"23"15,-2-1-103-15,1 0-37 0,3 3-51 16,-1 1-50-16,5 2-45 0,-3 0-45 0,4 2-42 15,0 1-41-15,2-1-35 0,-1 2-16 16,4 1 5-16,0 0 13 0,3 7 16 0,5 0 7 16,2 4-1-16,10 1-2 0,2 4-10 0,9 1-7 15,0 2-7-15,5 2-8 0,5-1-7 0,-1 4-6 16,0-1-4-16,-3-1-5 0,2 2 1 16,-3-3-2-16,-2 0-1 0,-7 0-1 15,-4-2-3-15,-9-1-5 0,-3-1 6 0,-8-2-3 0,-5-3 6 16,-3 1 6-16,-7 0-3 0,-7-1 5 15,-4 3-1-15,-9-2 3 0,-9-2 0 16,-5 2-2-16,-2-5-2 0,-7 1-5 0,1-4 2 0,-2 1-1 0,-4-2 1 16,6-2 2-16,3-1-5 0,-1-1-1 15,8-1-3-15,1 0-6 0,7-4 7 0,8 2-2 16,4-3 0-16,10 0-2 0,3-1-23 0,7 1-47 16,7-3-59-16,7-4-70 0,8 0-103 15,12-4-163-15,9 3-464 0,1-4-542 0</inkml:trace>
  <inkml:trace contextRef="#ctx0" brushRef="#br0" timeOffset="242902.8759">16891 11123 1125 0,'3'-13'458'0,"-1"-3"-121"0,3-3-53 0,0 5-59 16,3 2-24-16,-2 3-23 0,0 2-33 0,-3 3-32 16,-1 4-36-16,-2 0-28 0,1 1-25 0,2 4-5 15,-1 1 5-15,5 4 3 0,-4 5 13 16,5 4-1-16,-3 3-3 0,2 5 9 16,1 1-6-16,1 7-3 0,1-2-3 0,-2 5-12 15,2-2-4-15,1 2-6 0,-1-2-4 0,0 1 2 16,0-6-2-16,2-4-2 0,-3-4-5 15,2-5 4-15,-2-6 1 0,-2 0 1 0,2-6 6 16,-1-2-4-16,-2-1 3 0,-1-5 5 0,4 0 1 16,3-4 5-16,3-5-5 0,1-4-4 0,2-3-5 15,3-3-4-15,-1 0 1 0,-2-3 1 16,2-3 3-16,-3-1-2 0,-1-4-1 0,3-2-2 0,-4-2-5 16,1-1 5-16,-7 1 0 0,-3-1 2 15,-2 3 1-15,-3 4-3 0,-2 2 0 0,-3 3-3 0,-1 4 1 16,-1 5 0-16,-3 0 2 0,2 5-4 15,0 2-6-15,-2 3-1 0,5 4-7 0,-4 2-9 16,4 2-10-16,-2 4-34 0,2 6-47 0,-1 8-75 16,4 0-147-16,4 8-340 0,4 1-1023 15</inkml:trace>
  <inkml:trace contextRef="#ctx0" brushRef="#br0" timeOffset="243119.2263">17710 11230 2013 0,'1'-2'380'16,"-1"-1"-76"-16,0-1-96 0,0 4-53 0,0 1-51 16,2 0-40-16,-2 1-29 0,0 2-12 0,1 4 3 15,1 5 8-15,0 2 4 0,1 3-5 16,1 4-4-16,-3 2-8 0,-1 3-7 0,-3 2-3 16,-2 0-3-16,2-2-4 0,-4-4-3 15,-1-2-7-15,-2-5-7 0,1-1-23 0,-1-1-43 16,-1-2-70-16,-2-2-127 0,3-2-290 0,-1-3-1081 15</inkml:trace>
  <inkml:trace contextRef="#ctx0" brushRef="#br0" timeOffset="243659.1557">18119 11024 1836 0,'4'-12'558'16,"1"-3"-274"-16,1-2-66 0,0 6-48 15,-2 4-28-15,-1 3-24 0,0 1-36 0,-2 3-29 16,-1 3-25-16,2 0-14 0,2 2-4 0,3 4 0 16,1 3 5-16,-2 5 1 0,1 2-1 0,3-1-2 15,-4-1-3-15,0 0-1 0,-1 2-1 16,-2-1 1-16,2 0 0 0,-2-1-2 0,-1-2-1 16,-1 1-1-16,1-3-1 0,-1-1-1 0,1-1 1 15,-2 0-2-15,1-2 0 0,-1-1 1 0,1 1-2 16,0 0 3-16,-1 0 0 0,2-2 1 15,-2 3 1-15,3-2-4 16,-1 0-1-16,0 0 1 0,0 1 0 0,2 0 2 0,0 3 0 16,-2-3 1-16,1 2-3 0,1 1 0 0,-1 0 0 15,0 1 1-15,2 2 2 0,-2-2-2 0,4 0-1 16,-3-3-2-16,2 1 0 0,-2-3 2 0,2 0 0 16,-2-2 2-16,2-1 0 0,-3-2-3 0,0-1 0 15,1 0 0-15,-2-2 1 0,-1 1 3 0,0-1 2 16,-1-1 6-16,3-1 0 0,3-2 2 0,0 0-3 15,3-4-4-15,5-3-1 16,3-4-4-16,3-2-2 0,3-1 0 0,0-5-2 16,1-3 4-16,2-3 0 0,1 0 0 0,2-2 0 0,2-1-1 15,-3 0 1-15,-2 1-1 0,-4 1 4 16,-2 0-2-16,-5 2-1 0,0-1 3 0,-3 1-4 16,-2 3 3-16,-2 0 1 0,-2 5 0 0,-1 0 2 15,-1 4-3-15,-2 5-2 0,0 0 0 0,-1 3-2 16,0 2 3-16,-1 2 0 0,0 0 0 0,0 1-5 15,0 3-1-15,0 0-3 0,-1 0-10 0,1 1-4 16,-1 4-12-16,-1 2-23 0,1 3-34 16,-2 7-60-16,-1 3-113 0,-2 3-258 15,-1 3-1219-15</inkml:trace>
  <inkml:trace contextRef="#ctx0" brushRef="#br0" timeOffset="243895.2075">18893 11207 1718 0,'5'-5'635'0,"-1"0"-335"16,2-1-93-16,-1 2-56 0,0 2-24 0,0 2-15 15,0 1-25-15,-3 1-27 0,2 1-16 0,0 2-8 16,2 3-7-16,-1 2-5 0,1 2-2 16,-1 3-6-16,-1 0 1 0,-2 2-1 0,-2-1-2 15,0 5 0-15,-2-1-3 0,-3 1-2 0,-4 1-1 16,-2-1-7-16,0 0-6 0,-8 0-16 15,2-3-31-15,-5 1-60 0,1-1-105 16,-2-4-243-16,2 0-1268 0</inkml:trace>
  <inkml:trace contextRef="#ctx0" brushRef="#br0" timeOffset="244996.2494">16987 10517 1 0,'-1'-7'105'0,"-2"-4"400"0,2-3-58 15,1 0-70-15,2 4-33 0,1-3-67 16,0 2-47-16,1 0-29 0,-2 2-37 0,0-1-20 0,2 2-23 16,-3 2-22-16,1 2-18 0,-1 2-12 0,0 2-17 15,0 0-10-15,-1 1-12 0,2 0-11 16,0 0-2-16,0 3-2 0,1 2 3 0,1 2 6 15,0 4 1-15,-1 5 2 0,2 2-1 0,-1 4-4 16,-3 5-1-16,4-1 1 0,-3 3-6 16,0 2-4-16,-1 2 0 0,0-2-5 15,1-1-2-15,0-1 2 0,1-4-3 0,-2-4-1 0,1-2 1 16,3-4-4-16,-4 1 3 0,-1-2 0 16,0-2-1-16,0-1 0 0,-2-3-4 0,-3-1-4 15,3 3-8-15,-3-3-12 0,1 3-25 0,-3-5-24 16,3 0-32-16,-2-4-43 0,0-1-71 0,-4-1-138 15,1-2-332-15,-1-3-896 0</inkml:trace>
  <inkml:trace contextRef="#ctx0" brushRef="#br0" timeOffset="245365.2915">16995 10390 1216 0,'-5'-8'327'15,"-1"-1"-39"-15,-3-1-78 0,1 4-54 0,3 4-45 16,-5 2-45-16,-5 5-22 0,-2 4-1 0,-6 2 4 16,0 5 8-16,-5 0-1 0,3 1-1 15,-4 4-6-15,-1 2-6 0,1 1-9 0,-1 3-5 16,3 2-5-16,1-1-4 0,2 1-4 16,5-2-1-16,2-4-4 0,6-3 4 0,3-1 0 15,7-6 4-15,4 1 6 0,3-3 7 0,5-1 12 16,6-3 11-16,6-3 5 0,7-1-3 0,8-4-6 15,7-3-9-15,3 1-11 16,3-1-3-16,2 1-9 0,-4-2-5 0,1 1 0 0,-7 0-8 16,2 1 2-16,-5 1-1 0,-4-1-2 0,-4 1 3 15,-2 0-1-15,-3-2 1 0,-6 2-2 0,-3-1-1 16,-6 1-1-16,-3 0-4 0,-5 2 4 16,-1 0-7-16,-3 0-3 0,0 0-8 0,-2 0-27 15,1-1-28-15,0-1-53 0,-4 0-79 0,0 0-114 16,-4-2-243-16,4 0-502 0,-3 1 46 0</inkml:trace>
  <inkml:trace contextRef="#ctx0" brushRef="#br0" timeOffset="245774.334">17390 10528 385 0,'3'-6'525'16,"7"-1"-50"-16,0-1-83 0,0 0-64 0,-3 5-58 15,-4 1-58-15,0 1-56 0,-2 1-54 16,1 1-39-16,-2 1-19 0,1 2-14 0,2 4 8 15,0 1 9-15,2 7 6 0,-2 1 3 0,2 6-6 16,-1 0-6-16,-2 0-7 0,4 1-7 16,-3-3-8-16,3-2-5 0,-3-5 0 0,2-1-8 15,-1-1 2-15,-1-4 1 0,2-1-3 0,-2-2 7 16,-2-1 1-16,5-4 4 0,-3 1 7 0,-1-1 1 16,5-1 0-16,2-4-5 0,1-1-4 15,3-3-9-15,-1-1-2 0,6-1 2 0,-4-2-6 16,3-1 7-16,1-3-7 0,-2-5 1 0,3-1 2 15,0-1-7-15,1-1 6 0,-2 0-1 0,-2 2-5 16,-1 0 9-16,-2 3-2 16,0 2 0-16,0 0 3 0,-6 2-1 0,0 0 0 0,1 2-1 15,-3 1 4-15,0 3-5 0,-3-1 0 16,-1 4 0-16,-1 1-2 0,0-1 4 0,0 2-1 0,0 1-4 16,0 2 0-16,0 2-8 0,0-1-2 15,0 1-1-15,-1 1-5 0,1-1-1 0,0 1-2 0,-1 3-4 16,0 2-11-16,-1 2-11 0,-1 1-26 15,1 3-32-15,0 1-34 0,-1 2-49 0,-3 1-52 16,2 0-73-16,-5 3-129 0,-1-2-269 0,-7 1-797 16</inkml:trace>
  <inkml:trace contextRef="#ctx0" brushRef="#br0" timeOffset="246131.2066">16731 10925 563 0,'-17'-1'440'0,"-2"0"-41"0,-4-2-87 16,12 2-46-16,3 1-36 15,5 0-26-15,1-1-24 0,2 1-22 0,1 1-28 0,0-2-30 16,2-2-24-16,5 0-17 0,9-4-6 15,6 0 1-15,9-1-4 0,10-3-5 0,6 2-6 0,7-1-7 16,3 0-6-16,3 1-1 0,0-3-8 0,-1 1-2 16,0 3-2-16,-4-1-6 0,-2 2 2 0,-3 0-2 15,-4 1-1 1,-4 1 0-16,-8 3-4 0,-4-3 0 16,-4 1-2-16,-5 3 1 0,-8-1 0 0,-1 2 0 0,-8-1 0 0,-2 1-8 0,-1 0-5 15,-2 1-11-15,-4-1-14 0,3 2-9 16,-4 2-19-16,-5 1-23 0,-2-2-37 0,-4 4-51 15,-4-1-77-15,-2 2-118 0,-5-1-237 0,-1 1-493 16</inkml:trace>
  <inkml:trace contextRef="#ctx0" brushRef="#br0" timeOffset="246482.8854">16548 11061 36 0,'-13'3'535'0,"-7"-1"-85"15,-5 0-79-15,11 1-47 0,3-3-47 16,2 1-40-16,1-1-40 0,5 0-33 0,1 0-22 0,-1 0-16 16,3 0-21-16,3-1-23 0,0-2-19 15,4 0-23-15,7-4-10 0,6 0-6 0,9-1 3 16,10 0 5-16,3-3 0 0,3 1 3 0,8-3-5 16,2 2-3-16,5-4-2 0,2 4-2 0,2-4-1 15,0 5-2-15,3 0 0 0,-3 1-6 16,0 3-5-16,-2-2 0 0,-1 2-3 0,-4 3 1 0,-3-2 1 15,-7 2-4-15,-1-3 1 0,-6 2-5 16,-4 1 3-16,-2 1 1 0,-9 1-2 0,-5-1 2 16,-5 2-3-16,-7-1 1 15,-3 1 3-15,-5 0 5 0,0-1 7 0,-1 1-2 0,0 0 0 16,-2 0-8-16,1-1-6 0,-2 1-2 0,-4 0-5 0,-1 0 0 16,-1 1-4-16,-2 0-14 15,0 0-20-15,1 3-45 0,-1-1-68 0,2 3-137 16,3 3-378-16,0-1-1009 0</inkml:trace>
  <inkml:trace contextRef="#ctx0" brushRef="#br0" timeOffset="251906.984">16536 12047 1 0,'-6'0'0'0,"2"-3"0"0,-4 1 0 16,2 0 276-16,1 1-38 0,-1-2-23 0,3 1-7 16,0 1-10-16,-2 0-15 0,3-1-22 15,2 1-27-15,0-2-30 0,0 3-34 0,1 0-23 16,0 0-19-16,3 0-10 0,-2 3 3 0,-1-3 4 16,0 0 7-16,0 0 9 0,4 0 5 0,0 0 7 15,3-3 5-15,2 3 8 0,2-3 10 16,6 0 4-16,1-1-1 0,5 0-8 0,3-4-8 15,4 1-9-15,2-1-7 0,0-2-6 0,4 2-5 16,1-1-6-16,-2 1-4 0,2 0 0 16,-5 1-8-16,2-2-1 0,-5 4-1 0,-3-1-9 0,2 1 4 15,-5 0-3-15,-4 2-5 0,-3 1 6 0,-4 1-5 16,0 1-2-16,-5 0 2 0,-2 0-6 16,-5 0 2-16,2 0-1 0,-3 0 2 0,0 1 1 15,-1-1 3-15,1 0 1 0,0 0 0 16,-2-1 5-16,1 2-5 0,1-1-3 0,0 1-3 0,-1 0-13 15,0-1-1-15,1 0-9 0,-1 0-11 16,-4 1-9-16,3 3-36 0,-4-1-54 0,-3-1-76 16,1 2-123-16,-2-1-179 0,0 2-303 0,0 2 32 15</inkml:trace>
  <inkml:trace contextRef="#ctx0" brushRef="#br0" timeOffset="252293.558">16443 12310 1 0,'-7'-1'351'0,"-4"0"-163"0,1 1-10 16,3 0-7-16,5 1 0 0,1 0-18 16,1-1-30-16,2 1-29 0,-2-1-14 15,4 1 3-15,-1-1 21 0,-1 0 26 0,0-1 21 0,4-2 1 16,4 0-19-16,1 0-30 0,1-1-21 0,8 0-13 15,1-3-9-15,3 2-8 0,3-1-5 16,4-3-8-16,5 1-6 0,-2-1-5 0,-1 0-4 16,3 0-3-16,-2 1-2 0,3-2-3 15,-3 1-3-15,1 2-5 0,-3-2 1 0,-3 4-2 16,-3 0-1-16,-1-1-1 0,-4 2-1 0,-6 0 2 16,2 3-4-16,-7-1 3 0,-4 0 1 15,-1 1 0-15,-2 1 5 0,-3 0 4 0,0 0 7 16,-1 0 2-16,1 0 0 0,-2 0-2 0,1 0-4 15,0 1-4-15,1-1-7 0,-1 1-6 0,-1-1-4 16,0 0-6-16,2 0-4 0,-1 1-8 0,0-1-14 0,-2 2-36 16,-2-2-77-16,1 2-140 0,-3 2-323 15,4 2-961-15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13:55.8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1997 1671 1 0,'-13'-12'0'0,"-4"-3"222"0,-4-6 198 0,1 3-63 16,3 2-25-16,-2 4-43 0,1-3-55 0,-3 3-34 15,3 2-33-15,-2 1-27 0,4-1-17 0,2 4-27 16,-1 3-18-16,3 0-16 0,4 1-12 15,1 0-2-15,2 2-13 0,3-1-16 16,2 2-17-16,2-1-22 0,0 0-9 0,-1 2 0 0,1-1 5 16,0 1 12-16,1 1 13 0,1 2 2 0,-1 2 5 15,4-1 14-15,-1-2-5 0,2 1-2 0,1-1-2 16,0 1-14-16,0 2 4 0,0-1 2 16,2-1 0-16,-1 4 0 0,2-4-6 15,0 3-9-15,5 3-30 0,-4-1-94 0,3 0-134 16,-2 1-223-16,3-2-523 0,-4 3 116 0</inkml:trace>
  <inkml:trace contextRef="#ctx0" brushRef="#br0" timeOffset="740.7096">767 2210 602 0,'-1'0'382'0,"-1"-1"-18"16,-4 1-81-16,5-2-38 0,-3 1-52 15,0 0-56-15,3 1-48 0,0 1-27 16,1-1-18-16,0 1-12 0,1 1-7 0,0-2-9 0,-1 1-7 15,0-1-5-15,3 0 4 0,-2 2 11 16,0-1 19-16,2 1 21 0,5 1 21 0,1 0 10 0,4 1 7 16,6-2-3-16,4 2-9 0,17-3-18 15,39 2-19-15,7-3-10 0,3-2-11 16,-8 0 6-16,6 1-2 0,3-2-4 0,5 0-2 16,2 2-5-16,0-1-6 0,1 1-1 0,-1 0-2 15,-4 1-1-15,0-2-2 0,-7 0-1 16,-5-1 2-16,-9 1-5 0,-10-1 2 15,-4 1 0-15,-5-1-3 0,-9-3 5 0,-2-1-3 0,-7 0 2 0,-7 1 0 16,-4 0 1-16,-8-1 5 0,-3 1 2 16,-3 1 2-16,-5 1 2 0,0 0-2 0,-3-1 2 15,1 1-3-15,0-4-2 16,0 1-5-16,-3-3-5 0,-3 2-4 0,0-2-10 0,-1 0-10 0,-4-2-24 16,3 2-27-16,-5-1-41 0,0-2-46 15,-3 3-54-15,-1-2-86 0,-2 1-159 0,1 0-373 16,3 2-599-16</inkml:trace>
  <inkml:trace contextRef="#ctx0" brushRef="#br0" timeOffset="1198.2016">2336 1732 1 0,'-16'-12'415'0,"-5"-2"17"0,-8-5-33 0,3 4-59 0,3 2-34 16,0 2-43-16,3 0-36 0,1 1-49 0,-1 1-30 15,9 3-26-15,2 3-30 0,5 2-25 16,1 1-31-16,0 1-35 0,6 0-34 0,-1 1-2 15,-1 3 3-15,3 6 18 0,5 6 21 0,8 1 3 16,7 6 10-16,7 3-2 0,10 1 2 16,6 0-6-16,4 1-4 0,1-1-1 0,0-1-3 15,-1 1 3-15,0-3-1 0,-7 1-3 16,-4 0-1-16,-4-2-3 0,-7-2 0 0,-3-1 1 16,-5-3-2-16,-3 1 2 0,-6 1-3 15,-2-1 3-15,-2-5-2 0,-1 2 1 0,-5 1 0 0,-1-3-1 16,-1 0 2-16,-3 3-2 0,-4-5 2 0,0 2 1 15,-1-2 0-15,-4 2 3 0,-5 0 0 0,-3 3 0 16,-4-3 4-16,-2 1-3 0,-4 0 3 0,-5 2-3 16,-1-3-2-16,-4 4 1 0,0 0-3 15,1 0 1-15,-1-1-1 0,1 3-2 16,2-3 1-16,-1 4-2 0,-3 3 2 0,1-1-1 16,-3 3 4-16,-4 1-1 0,3 2-1 0,-4 2-1 0,6 3-5 15,-3-2 3-15,1 0-1 0,7-3 1 16,0-1 3-16,7-4-6 0,1-2-1 0,8-4 1 15,6-3-6-15,0-3 8 0,8-5 1 16,2-3 0-16,2-2 3 0,2 1-3 0,1-3 2 0,0-2 0 16,0 2 0-16,1-1 2 0,1 1-6 15,-1-2-13-15,0 2-44 0,3-4-57 0,2-5-116 16,8-3-275-16,3-5-1111 0</inkml:trace>
  <inkml:trace contextRef="#ctx0" brushRef="#br0" timeOffset="2345.1767">4072 1581 1 0,'-1'-8'0'0,"0"-5"191"16,-2-3 122-16,1 2-32 16,-2-1-16-16,0 3-22 0,-1-1-10 0,-1 3-18 0,0-5-26 15,0 6-12-15,-1-1-20 0,-3 2-21 16,3 4-17-16,1 0-26 0,-1 0-27 0,-1 4-19 15,-4 4-22-15,-1 3-8 0,-10 5-1 0,-4 4-1 16,-8 7 11-16,-5 4-1 0,-3 4 2 16,-1 8 0-16,-5 2-8 0,6 3 1 0,-2 4-8 15,5 2-5-15,4 2 2 0,1-1-5 0,7 1 3 16,0 0-1-16,3 1-1 0,8-1-3 0,2-1-3 16,2-1 2-16,9-3-5 0,0 0 4 0,8-3 1 15,4 0-3-15,7-4 4 0,5-3-5 16,8-4 3-16,4-1 3 0,8-7-5 15,8-6 9-15,9-5 1 0,10-6 2 0,4-5 4 16,6-7-6-16,0-4 0 0,1-3 0 0,0-6-1 16,-1-1-3-16,-6-5 0 0,-4 0-2 0,-7-1-5 15,-8 1 6-15,-6-1-1 0,-7 0 1 0,-11-1 8 16,-5 2-3-16,-8 1 7 0,-6 4 2 0,-8 0 1 16,-1-2 3-16,-7 2-2 0,-2 0-4 0,-6 4-7 15,-2 0-1-15,-1 3-5 0,-8 1-2 0,-4 3 6 16,-5 2-4-16,-1 6 0 0,-4 3 1 15,3 4-4-15,-2 2 4 0,0 2-3 0,1 4-2 16,4 0 2-16,6 2-5 0,4 1-3 0,8-2-6 16,6 3-3-16,6-3-4 0,4 5 0 15,4 1 5-15,4 0 0 0,6 3 6 0,5-3 3 16,7 1-2-16,3-6 5 0,3-2-3 0,2-6 3 16,0-4 2-16,1-4 0 0,-2-6 0 15,-3-1 0-15,0-3 0 0,1-2-2 0,-4-2 3 16,-1-1-1-16,-1-1-1 0,-8-4 1 0,0 1 0 15,-6 0 5-15,-1-4 2 0,-7 2 0 16,-1-2 2-16,-4 0-2 0,-4 1 0 0,-4 2 2 0,-2-2 0 16,-4 3 0-16,2 1-3 0,-3 5-1 15,-2-1-3-15,1 3 1 0,5 3 1 0,2 3-2 16,6 1 0-16,3-1-24 0,4 3-43 0,0-1-15 16,7 5 3-16,3-2 26 0,12-1 43 0,8 1 18 15,11-3 0-15,9-2-4 0,5-4 1 0,7-3-2 16,-5-2-2-16,-1-1 1 0,-6-5-1 15,-5 0 3-15,-5-4 0 0,-5-3 4 0,-6 1 2 0,-5-2 0 16,-2-1 7-16,-9 1 3 0,-2-2 3 16,-5-1 4-16,-6 3 4 0,-4-1 5 15,-2 3 0-15,-3 3 6 0,-6 2-6 0,-3 0-5 16,0 3 4-16,-3 3-10 0,-3 1 10 0,-2 3-4 16,3 2-7-16,-4 3-2 0,1 8-14 0,1 3-4 15,3 4-4-15,-4 9-10 0,4 3 1 16,3 9-3-16,-1 10 2 0,5 9 7 0,-2 13 1 0,7 11 3 15,2 11-3-15,3 5 4 16,3 5 0-16,3 3 0 0,1 0-2 0,2 0 2 0,3-3 0 16,2-4-3-16,-1-5 4 0,0-10 0 0,0-5-1 15,1-9 2-15,-2-9-4 0,1-2-3 16,-3-7-5-16,-1-4-11 0,1-9-18 0,-4-9-33 16,1-4-49-16,0-6-63 0,-4-4-95 0,0-4-240 15,-3-5-290-15,0-5-470 0</inkml:trace>
  <inkml:trace contextRef="#ctx0" brushRef="#br0" timeOffset="2965.0165">4605 2320 273 0,'5'-27'530'0,"9"-9"-304"0,4-4 6 0,10 4-43 15,3 7-27-15,5 2-20 0,4 0-41 0,2 5-27 16,2 6-19-16,1 7-24 0,2 3-12 0,1 7-10 15,-3 9-8-15,-1 2-2 0,-3 8-5 16,-4 7 1-16,-4 6-1 0,-6 2 2 0,-5 5 2 16,-10-4 5-16,-6 6 9 15,-6-2 5-15,-5 1 5 16,-8 0 2-16,-7-1 0 0,-3-1 3 0,-6-4 3 16,-1-6 5-16,-1-6 6 0,3-3 3 0,-2-6 4 0,3-4 5 0,1-4 8 0,3-5 17 15,5-2 10-15,7-3-2 0,9-3-29 0,2-4-44 16,10-4-29-16,8-9-16 0,14-3 7 0,10-7 13 15,14-2 4-15,6 0 3 0,3 0 2 16,5-1 1-16,-8 2 5 0,0-1 0 0,-6 2 3 16,-6 2 6-16,-7 2 5 0,-9 2 10 15,-4 2 12-15,-5 3 12 0,-8 5 16 0,-6 6 20 0,-5 3 11 16,-5 5-5-16,-1 3-19 0,-1 4-31 16,-2-1-30-16,2 1-19 0,-4 3-2 0,-10 2 0 15,-10 12 8-15,-12 5 6 0,-7 5-1 0,-1 1-1 16,0 0-3-16,5-2 0 0,6 1 0 15,5 0-1-15,6 1-1 0,6-1-1 0,8-2-2 0,6-1-6 16,6-4 0-16,5-2 0 0,6 0 3 16,8-4 6-16,4-4 4 0,13-3 4 0,4-8 2 15,6-6 3-15,0-6 0 0,-1-3 0 16,-5-2-3-16,-8-4-1 0,2-2 1 0,-10 0-1 16,-3 0 2-16,-1-3 2 0,-4 2 0 0,0 0 2 15,-7 2 1-15,-3 1 2 0,-6 4 4 0,2 4 3 16,-5 0-1-16,-5 2-3 0,2 3-8 0,-1 0-5 15,-2 2-6-15,-2 0-3 0,1 1-2 0,-1 1-1 16,-5 2-5-16,1 3-5 16,0 1-3-16,-1 5-6 0,0 3 2 0,2 5-1 15,5 2-5-15,3 7-4 0,7 1-3 0,6 4-9 16,5 3-22-16,11 1-38 0,6 0-80 16,13-6-92-16,10-6-155 0,8-6-359 0,5-10-637 0</inkml:trace>
  <inkml:trace contextRef="#ctx0" brushRef="#br0" timeOffset="3977.1961">6684 2285 652 0,'0'-14'533'16,"-1"-6"-46"-16,0-3-114 0,-6 5-71 0,2 6-58 15,-3 3-40-15,4 2-43 0,-3 2-43 0,-1 3-33 16,-2 1-42-16,-2 2-17 0,-6 5-5 0,-5 6-9 16,-7 4-1-16,-1 6-2 0,1 3-5 0,2 1 0 15,9 4-3-15,4 1-4 0,5 2-3 16,7 3-2-16,5 0-1 0,7 2-1 0,4-6 0 15,6-1-3-15,2-5-2 0,5-9 2 16,1-4 0-16,3-9 10 16,0-5 6-16,0-4 3 15,0-4 6-15,-2-2 0 0,-4-3-1 0,0-1 2 0,-1-4 0 0,-5 0 4 16,-2-1 3-16,0-1 3 0,-3 0-2 0,0-2 0 0,-2 1-1 16,1-1 2-16,1 1 5 0,-3 3-3 0,-1-1-2 15,0 1-2-15,-2 3-5 0,1 3 8 0,-2 2 9 16,-4 3 1-16,0 3-3 0,-2 4-10 15,0 1-14-15,-2 1-11 0,1-1-11 0,1 3-19 0,-4-1-2 16,2 7 7-16,-6 5 6 16,0 9 19-16,-7 8 8 0,2 3-1 0,-5 1 6 0,7 1-8 15,2-6-2-15,5-2 1 0,4-6-6 0,4-4 4 16,3-3 1-16,3-6-2 0,4-2 0 0,6-2-3 16,9-8 0-16,4-4-1 0,9-2 5 15,8-7-5-15,9-3 0 0,2 0 1 16,1-4-3-16,-4-3 8 0,-8-3 4 0,-6-5 1 15,-3-5 5-15,2-6-4 0,0-4-2 0,0-9 0 0,1-8-2 16,5-3 1-16,-2-3 4 16,-6 3-3-16,-11 6 3 0,-8 5 12 0,-9 5 3 15,-7 7 3-15,-5 7 5 0,-6 6-10 0,-1 5-3 16,-3 6-2-16,-2 1-4 0,-5 6 1 0,5 5-1 16,-7 2-4-16,-1 3-1 0,-3 9-4 0,-8 4-7 15,-3 11 3-15,-6 10 1 0,3 8-3 0,-1 10-4 16,5 6-3-16,4 2-5 0,13 3 5 0,1 0 7 15,11-2 1-15,3 1 8 0,3-2-6 0,8-2 0 16,3-4-2-16,6-4-3 0,4-7 0 16,3-7-4-16,-1-5-3 0,4-5-5 0,1-4 5 15,4-9 3-15,-9-2 3 0,5-5 5 0,2-4-2 16,-6-3 0-16,3-5-1 0,0-2-1 16,-2-2 8-16,-4-1 2 0,1-3 4 0,-6 0 3 0,-3 0-3 15,0 5 0-15,-3-2 3 0,-2 0 0 16,-1 1 3-16,0-4 0 0,0-1 0 0,-1 1-2 15,2-1 1-15,-1 3 1 0,0-1 0 0,1-1 2 16,0 2 0-16,0 3-4 0,-2 3-1 16,-1 5 0-16,-4 1-6 0,1 3-2 0,-4 1-12 0,0 2-12 15,2 4 3-15,3 5 1 16,3 6 10-16,2 8 11 0,1 7-2 0,-1 9-3 16,-2 2 0-16,-5 5-6 0,-1 3 5 0,-3 5 1 0,-4 9 1 15,1 9 4-15,3 6-2 0,0 5 1 16,0 1 0-16,1 2-1 0,2 2 1 0,-4 3-1 15,-2-5 0-15,-4-3 0 0,1-6-1 16,-2-5 0-16,-3-3-1 0,-4-2 2 0,0-9 2 16,-2-6 1-16,1-7 3 0,-2-12 1 0,0-3 0 15,-1-6 4-15,3-5 1 0,-3-8 2 0,-1-3 5 16,-1-5-2-16,-4-6 2 0,0-4-2 0,-3-6-5 16,-4-4-5-16,-6-7-1 0,4-4-3 0,-2-1-3 15,9-3 6-15,0-1-2 0,8-1-1 16,7 0 2-16,9-1-10 0,6 1-3 0,9 0-2 15,6-3-4-15,10 1 3 0,7-1-1 0,13-2 0 16,6 2 3-16,8 1 1 0,8 2 1 0,1 3 2 16,2 1-1-16,2 2-1 0,-3 2-2 15,-2 2-2-15,-7 4-7 0,-10 1-6 0,-2 0-14 16,-9 3-20-16,-1 0-27 0,-6 1-34 0,-8 0-39 16,-1 3-75-16,-10-4-154 0,-2-1-523 15,-9 1-603-15</inkml:trace>
  <inkml:trace contextRef="#ctx0" brushRef="#br0" timeOffset="4463.8079">7250 1825 474 0,'-7'-6'683'0,"2"0"-368"0,-2-4-15 0,6 7-61 15,0-1-43-15,1 0-30 0,0 0-15 16,0-1-20-16,0 0-22 0,1 2-28 16,-1-2-19-16,1 2-16 0,-1-1-8 0,1 0-9 0,0 2-8 15,3-2-7-15,0-1-10 0,5-1-6 16,4-2-2-16,7 0-2 0,8 0 3 0,10 0 9 15,4-1 2-15,10 2 6 0,7-2-6 0,3 1-8 16,7 0 5-16,2-2-6 0,4 0 5 0,4 0 4 16,2-1-3-16,-1 1 1 0,-2 1 1 15,0-1 4-15,-4 0 3 0,-6 2 2 0,-7 0 2 16,-8 0 0-16,-7 1-1 0,-5 2 1 0,-9 1-1 16,-8-1 3-16,-5 3-1 0,-9 0 1 0,-3 1 3 15,-5 1-4-15,-3 0 4 0,0 0-6 0,0 1-3 16,-1-1-4-16,-2 0-7 0,3 0 0 0,1 1-7 15,0-1 0-15,-1 0-2 0,0 1-5 16,1-1 6-16,-1 0-3 0,1 2 3 16,0-2 2-16,0 0-3 0,0 0-2 0,-1 0-7 15,2-2-9-15,-1 2-10 0,0 2-12 0,-1-2 5 16,-4 5 6-16,1 1-19 0,-3 2-43 0,-3 4-89 16,1-3-138-16,-1 3-297 0,-4 0-950 0</inkml:trace>
  <inkml:trace contextRef="#ctx0" brushRef="#br0" timeOffset="10623.4804">9648 2162 185 0,'0'-6'398'0,"-1"-4"-34"0,0-3-72 16,1 3-31-16,0-1-21 0,1 4-30 0,-1 0-28 0,0 1-28 15,0 4-15-15,0 1-27 0,0 1-27 16,1 1-23-16,-1 0-23 0,0-1-19 0,0 0-11 16,0 1-5-16,0 1-5 0,0-1-7 0,0-1-7 15,0 3-17-15,0-3-14 0,0 4 7 16,0 4 11-16,0 5 21 0,0 5 21 0,1 3 2 15,4 1 2-15,-3 3 2 0,0-1 2 16,-1 7 2-16,2-2 1 0,0 2 1 16,0 1-7-16,-2 1 1 0,5 1-7 0,-2 0-2 0,5 0 1 15,2-4-2-15,-1 3 3 0,7-6 0 0,0-1 0 16,2-3 5-16,6-4-1 0,-4-4 4 0,2-3 3 16,1-5 6-16,1-3 5 0,-2-6 4 15,2-2 2-15,-1-3-4 0,-1-7 0 0,4-1-2 16,-4-5-3-16,2-5-2 0,-3-1-8 0,0-7-4 15,-4 0-1-15,0-4-5 0,-4-2-1 16,-1-1-2-16,0-2-2 0,-2-1-2 0,-4 2 1 16,0-1 1-16,-5-4-4 0,4 3 2 0,-6-2-3 15,0 5 0-15,-5 3-2 0,3 6-1 0,-3 4 1 16,0 4-2-16,-4 4-2 0,4 1-2 16,-2 7-5-16,-1 1-2 0,4 4-9 0,-2 2-21 15,5 3-51-15,0 3-51 0,-2 3-50 0,-2 3-97 0,2 8-182 16,-2 5-544-16,5 0-52 15</inkml:trace>
  <inkml:trace contextRef="#ctx0" brushRef="#br0" timeOffset="11066.8908">10626 1776 1686 0,'-4'-5'297'0,"2"3"-24"0,0-2-93 0,2 4-90 15,2 3-68-15,-2-2-33 0,0 1-16 0,1 5 8 16,0 7 17-16,1 9 31 0,2 7 15 0,1 8 1 16,0 6-4-16,1 10-9 0,-2 6-7 0,0 4-4 15,-3 2-2-15,1-1-1 0,-2-2-3 0,3-3-6 16,1-5-4-16,-1-6-8 0,4-10-4 16,-4-8-14-16,0-5-25 0,-2-7-38 0,-1-4-44 15,-2-5-28-15,0-5 58 0,-1-6 20 0,-4-5 26 16,0-6-1-16,-1-1-49 0,-4-6 6 15,2-5 25-15,0-3 43 0,6-6 35 16,2-1 11-16,3-2 1 0,4 0 5 16,4 2-5-16,2 0 19 0,5 5 29 0,2 0 15 15,-1 3 17-15,6 5 10 0,-3 1-3 0,4 3-2 16,-3 2-5-16,3 1-15 0,-1 2-19 0,-1 6-18 0,-1 5-16 16,-2 4-15-16,0 6-2 0,1 1-5 15,0 7-3-15,2 1 5 0,0 5-3 0,1 5 1 16,-5 1 3-16,3 5 0 0,-4-1 1 0,-2 2-1 15,-3 0-2-15,-2-1-2 0,-3-2 2 0,1-3 0 16,-3-5-2-16,1-6 6 0,2-1-8 0,-3-5-2 16,-3-4-1-16,2-1-12 0,-3-3-8 15,0-3-21-15,-1-2-39 0,-1-3-146 0,0-1-469 0,1-8-894 16</inkml:trace>
  <inkml:trace contextRef="#ctx0" brushRef="#br0" timeOffset="11242.4315">10963 1586 1529 0,'-2'-8'484'0,"-1"-4"-270"15,1 2-25-15,2 5-67 0,1 5-55 16,0 1-78-16,-1 2-57 0,-1 1-16 0,1 6 1 16,-1 5 10-16,0 3-115 0,-1 5-318 0,5 3-946 15</inkml:trace>
  <inkml:trace contextRef="#ctx0" brushRef="#br0" timeOffset="11925.8904">11800 1755 811 0,'0'-9'392'0,"0"-4"-5"0,1-1-59 0,2 3-58 0,-2 5-42 15,0 4-48-15,1 1-52 0,-2 1-46 16,0 1-41-16,1 0-23 0,-1-1-22 0,0 2-8 16,0 0-1-16,1 2-4 0,3 2 15 0,-3 5 13 15,4 4 10-15,-1 3 12 0,2 4 6 0,1 4 6 16,1 5-4-16,-1 0 3 0,2 3-9 16,-4 4-5-16,2 1-3 0,-3 2-9 0,-1 2-1 15,-1 3-1-15,-1 0 0 0,-2-1 2 0,1 0-2 16,-1 2 0-16,0-2-3 0,-1-5-3 15,2-2-2-15,2-8-5 0,-1-4-2 0,1-4 0 16,0 0-8-16,-1-6-21 0,0 0-37 0,2-4-61 16,-1-2-95-16,-1-2-137 0,-1-6-262 0,2-4-954 15</inkml:trace>
  <inkml:trace contextRef="#ctx0" brushRef="#br0" timeOffset="12133.641">12221 2039 1401 0,'5'-3'327'0,"0"0"-130"16,4 0-88-16,-1 6-47 0,0 2-3 16,2 3 9-16,2 8 10 0,-1 4 6 0,1 5-1 15,0 4-4-15,0 5-18 0,-2-1-13 0,-2 0-8 16,-2 6-8-16,-2-2-5 0,1 0-4 16,0 0-4-16,1-4-5 0,-1-3-2 0,1-3-5 15,-1-4-3-15,0-3-13 0,-1-5-36 0,1 0-100 16,-4-5-135-16,-1-5-220 0,-2-2-492 0,-4-7 130 15</inkml:trace>
  <inkml:trace contextRef="#ctx0" brushRef="#br0" timeOffset="14208.8516">12898 2160 1020 0,'-11'-15'278'0,"-3"-8"32"0,1-8-57 0,3 3-49 15,7 2-26-15,3 2-28 0,3 0-21 0,3 0-23 16,5 3-29-16,3 0-24 0,3 1-14 0,6 5-13 16,0 0-8-16,7 2-6 0,1 2-4 15,2 6-4-15,-1 5-2 0,0 4-1 0,-4 3-3 16,-2 8-3-16,-1 3-2 0,-4 3-1 15,-5 5 1-15,-1 3 0 0,-7 6 1 0,-6 8 0 0,-7 2 1 16,-7 3 2-16,-7 0 3 16,-3-3 1-16,-8-3-1 0,2-7 0 0,-2-3-1 0,1-9 4 15,3-3 5-15,-2-5 2 0,2-1 2 0,3-4-1 16,4-3 1-16,5 0 0 0,7-5 6 0,4 0 3 16,4-2 4-16,1-2-5 0,1 2-13 15,2-2-5-15,8-1-6 0,10-3 2 0,10 1 6 16,9 0-2-16,4 1-2 0,1 4-1 0,2 2-2 15,-3 2-1-15,-3 1-1 0,-2 5 1 0,-3 0-3 16,-4 5-1-16,-6 1-2 0,-4 4-3 16,-3 2 2-16,-2 3 3 0,-8 3 0 0,-2 1 3 15,-3 3-1-15,-5 3 1 0,-8-2 0 16,-2 2 1-16,-3 0 0 0,-7-3 3 0,-1-3 2 16,-4 0-1-16,-3-2 7 0,-3-4 2 0,-1-6 2 15,1-3 6-15,-3-3-4 0,0-3-2 0,3-3 1 16,2-3-5-16,-1-2 2 0,7-2 2 0,2-2 2 15,4-4 2-15,8-3-14 0,6-3-29 0,11-3-19 16,12-7-15-16,13-7 0 0,13-2 15 0,13-3 2 16,10-1-6-16,4-2-10 0,4 1 1 15,-2-3 12-15,-5-2 25 0,-5 1 22 0,-10 1 17 16,-7 2 13-16,-2 2 6 0,-6 4 13 0,-8 3 10 16,-4 5 4-16,-10 4 8 0,-7 5 9 0,-2 5 4 15,-9 2 4-15,0 5-10 16,-2 2-27-16,0 0-32 0,0 4-23 0,-4 0-14 0,-8 4 5 15,-2 6 13-15,-13 5 10 0,-9 3 5 16,-3 4-1-16,0 2 0 0,4 1-4 0,5-1 0 16,4 1-3-16,9 0-5 0,6 1-1 0,5-2-3 0,7-1 2 15,6-1 2-15,5 0 1 0,8-5 4 16,9-1 0-16,4-3 2 0,7-5 1 0,3-4-5 16,-1-6 2-16,0-3-1 0,0-4-2 15,-3-7 0-15,-4 3-2 0,-2-3 4 0,-3 1 1 16,-3-4 4-16,-5-3 3 0,-4-1-1 0,-2-2 0 15,-2 2-2-15,-4 0 3 0,-1 0 0 16,-2 3-1-16,-3-2 4 0,-2 4-4 0,-2 4 0 0,-2 0 2 16,-2 4-1-16,3 1-4 0,-2-1-2 15,0 4-6-15,3 2-9 0,0 2-2 0,1 0-13 16,-1 2-5-16,-4 3 4 0,2 6-1 16,-5 4 12-16,-2 6 5 0,5 3-1 0,-1 5 7 15,0 1 1-15,2 1-2 0,2-1-3 16,2 0-12-16,3-3-12 0,4-5-12 0,1-1-7 0,3-6-4 15,4-1 1-15,5-6 7 0,7-2-1 0,4-5-12 16,0-2-18-16,1-4 2 0,-1-4 11 16,-2-6 25-16,-2-5 35 0,-2-3 10 0,-1-4 8 15,0-4 5-15,-3-2-3 0,2-6-2 16,0-4-1-16,2-3 2 0,-2-3-1 0,3-2 0 16,3-1 12-16,0-4-4 0,4 2 3 0,0-3 8 15,-5 0-2-15,-7 6 11 0,-8 2 5 0,-3 5 4 16,-4 8 6-16,-4 3-1 0,-3 4-3 0,-3 6 0 15,1 3-4-15,2 6-7 0,-3 2-2 0,1 6-8 16,2 5-18-16,0 1-15 0,1 1-24 0,-2 5-8 16,-5 8 7-16,0 8 7 0,-6 11 17 15,1 12 3-15,-4 7-3 0,2 8 2 0,4 7 0 16,-4 0-1-16,3 3-1 0,-1-3-1 0,2-3 0 16,4-8 2-16,6-8 4 0,4-7 1 0,5-10-4 15,6-3 0-15,-1-4-1 0,7-4-1 0,0-3 4 16,1-3-1-16,4-7 2 15,-4-2 1-15,-1-4 3 0,0-5 1 0,4-2 0 16,-3-4-1-16,2-3-2 0,-2-3-1 0,4-2-3 16,-4 0 4-16,0-3 1 0,-2-1 0 0,0-4 2 15,-2 0-4-15,-4 1-2 0,-1-1 0 0,-2 2 1 16,-5-1 1-16,3 3 1 0,-1 1 0 0,-4 2-2 16,1 4 1-16,-3 2 3 0,-1 2 2 0,-1 3 5 15,0 5-5-15,0 1-7 0,0 3-6 16,0 0-16-16,0 2-10 0,0-2 2 0,-1 5 2 15,0 6 10-15,-2 3 13 0,-3 9 2 0,6 1 1 16,-1 4 0-16,2 2 0 0,2 1 0 0,1-1-1 16,0 4-5-16,1-4-3 0,1-3-7 15,9-3-7-15,-1-5-1 0,6-6 0 0,4-2 2 16,6-4 6-16,5-5 2 0,-1-2 5 0,3-4 7 16,-3 0 0-16,3-5 1 0,-2 1 0 0,7 0-1 15,7-1 2-15,8 0 1 0,2-4 2 0,-3-3-1 16,-6-3 4-16,-7-3 3 0,-4-2 2 15,-7-4 6-15,-5 1-4 0,-5 1 0 16,-9 1-1-16,2 2 2 0,-10 2 2 0,0 1 0 0,-4 1-1 16,-3 0-5-16,-4 0-3 0,1 2-4 0,-8 3-1 15,0-2-1-15,-6 4-2 0,-3 0 1 16,-7 3 0-16,-3 3-1 0,-7 4 1 0,3 3-1 16,-2 4-1-16,1 6 1 0,5 1-2 0,2 6-2 15,5 4 0-15,-1 1 1 0,7 3 0 16,7-2-1-16,2-2-4 0,8-3-2 0,4-3-1 15,5-3 2-15,3 1 5 0,9-5 6 0,6 1 0 16,6-4 3-16,2-3-2 0,6-1-2 0,5-3 1 16,0-1-1-16,-2-3-2 0,0 0-2 0,-3-3-1 15,-2-2-1-15,-2 2 2 0,-4-1 1 0,-1-1 0 16,-3 3 2-16,-5 1-1 0,-8 2-3 16,0 2 0-16,-7 1-5 0,1 1-4 0,-1 1-1 15,-3 3-2-15,1 2 1 0,-2 2 2 0,-1 1 3 16,2 3 4-16,-4 1 1 0,0 1 3 15,-3 2-1-15,1 0 0 0,2 0 2 0,-2 2-1 16,2-4 2-16,2-1-3 0,-1-2-2 16,5-2-2-16,-2-3-7 0,4-3 0 0,3 1 0 15,0-5 3-15,14-1 5 0,7-3 3 0,10 0 1 16,7 0 2-16,-4-4 8 0,-5-2 6 0,-7-2 8 16,-1-3 2-16,-4-1-1 0,-1-4-2 15,-3 2-8-15,3-1 0 0,-6 1 0 0,1 1-2 0,-5 0 7 16,-3 2-1-16,3 3-2 0,-5 3-2 15,-1 2-6-15,-3 3 2 0,1 3-3 0,-6 1 0 16,1 0-5-16,0 1-4 0,-2 3 1 0,4 2-1 16,-3 3 3-16,1 0-1 0,1 5-1 0,-2 1 3 15,-3 1-2-15,1 3 2 0,-1 0 0 0,-1-2-2 16,1 2 2-16,0-2 1 0,5-3 0 16,-2 0 0-16,2-3 2 0,2-3 2 0,5 0 0 0,3-2 6 15,-1-1 1-15,5-3 0 16,2-2 3-16,9-1-8 0,2 0-1 0,7-4 0 15,-2 1 0-15,-2-3 11 0,-8-4 1 0,-4-2 3 16,-2-2-2-16,-2 1-8 0,-4-4-3 0,0 0-3 16,-3-1-1-16,-3 1-3 0,-1-2 0 15,-3 2-4-15,-1 1-13 0,-4 1-17 0,-4-1-33 16,-1 3-50-16,-2 0-63 0,-3 1-100 0,-4 2-219 16,-4 0-636-16,-2 2-223 0</inkml:trace>
  <inkml:trace contextRef="#ctx0" brushRef="#br0" timeOffset="14616.8017">14122 1898 1246 0,'2'0'171'0,"2"1"-58"0,-1 0-35 0,7 2 32 0,-1 1 59 15,3-2 9-15,-1 1-23 0,7-1-33 0,0-1-17 16,5 1-13-16,7 1-5 0,6-3-5 0,8 0-12 16,5-1-8-16,10-1-12 0,8 1-8 15,14 1-7-15,10 0-5 16,8-1-4-16,7 1-4 0,7-1-3 15,4 0-1-15,-2 1-2 0,-4 0-2 0,-2 0-4 0,-9-1 3 16,-7-3-2-16,-8-1 3 0,-5 2 3 0,-11-1 0 0,-10 0 1 16,-14 1 0-16,-8 1-1 0,-13-1 3 0,-7 3 2 15,-11 0 4-15,-2 0 4 0,-4 0-4 0,-1 0-7 16,-3 0-10-16,3-1-11 0,-1 1-12 16,-5 2-2-16,-5 1-1 0,-7 1-7 15,-3 3-25-15,-6-3-69 0,1 3-129 16,-2 0-436-16,-2 2-982 0</inkml:trace>
  <inkml:trace contextRef="#ctx0" brushRef="#br0" timeOffset="23965.5231">2766 589 223 0,'-3'-2'332'15,"1"-2"-18"-15,0-1-33 0,-2 1 1 16,-3-3-27-16,3 2-33 0,-3-1-26 0,-1 0-37 16,2 0-29-16,-1 3-26 0,-2-1-28 15,2 2-15-15,-2 1-17 0,2 1-2 0,-1 1-9 16,-1 1-8-16,-1 2 0 0,2 2-13 0,-1 2-1 16,-2 1-2-16,-1 4 4 0,1 1 5 0,-1 7-2 15,-2 0 4-15,0 3-6 0,2 4-2 0,-2 3 7 16,-1 2-3-1,4 4 5-15,-1 0-3 0,-7 35-13 16,7-4-2-16,5-10-6 0,8-12 0 0,5-8 6 0,3-2-3 16,1-7 0-16,3-4-3 0,2-4-1 0,0-7-1 15,3-2 2-15,-4-4-2 0,4-2-2 0,-5-4 0 0,4-3 3 16,-1-4 3-16,1-5 0 0,-1-4-3 0,-1-4-11 16,-1-3-8-16,-3-3 0 0,0-1-4 0,-7-6 3 15,-3-1 0-15,-2-3 0 0,-2 2 6 0,-1 16 4 16,-1-3 3-16,0 2 10 0,1-5 0 0,-2 1 2 15,1-3-2-15,0 0-10 0,2-2-7 16,2 2-14-16,1 2-7 0,4 2-9 0,3-1-6 16,6 1 6-16,4 0 1 0,5 2 14 0,8-2 4 15,3 1 9-15,4-2 6 0,5 2-1 16,-2-3 9-16,1 2-1 0,-1-1 6 0,0 1 9 16,-5-1-1-16,-5 0 8 0,-3 0-1 15,-7-1 6-15,-1 0 9 0,-7 2 3 0,-1 2 11 0,-4 1 5 16,-5 1 6-16,0 2 4 0,-2 4 2 15,-2 5-1-15,0-1-18 0,0 4-21 0,0 0-40 16,-1 3-50-16,2 3 14 0,-1 5 15 0,-2 3 32 16,-1 6 40-16,-1 7-3 0,-1 3-4 0,-1 7-7 15,-1 9 6-15,-1 6-8 0,1 2 8 0,-2 7 3 16,3 1-8-16,-2 13-5 0,-9 49-9 16,5-18-5-16,7-29 1 0,4-38 3 0,3-13-2 15,3-9 2-15,-3-9 4 0,0-3 19 0,0-2 31 16,0 0 31-16,1-3 7 0,-2-3-20 15,1-7-34-15,-3-7-33 0,3-6-13 16,-2-3 2-16,1 13 7 0,1-3-11 0,0-3-16 0,1-5-14 16,1-3-20-16,5-2 7 0,0-3 7 15,3-4 13-15,6 1 6 0,-1 2-2 16,5 3-1-16,1 4-3 0,2 4 11 0,0 3 3 16,4 2-1-16,-4 6-3 0,0 3-12 0,0 4-4 15,-1 3 3-15,-3 4 8 0,1 3 9 0,-2 4 3 16,-1 4 6-16,-1 2 0 0,1 5 6 0,-2 2 10 15,-4 2 4-15,-4 4 11 0,0 2 0 0,-5 2 0 16,-5 2 1-16,-4-1-4 0,-3 0 7 0,-3-2-5 16,-19 21-10-16,-1-17-4 0,1-11-6 0,6-10 2 15,0-1 6-15,2-4 2 0,4-5-10 0,4-4-20 16,3 0-39-16,1-7-93 0,9 5-182 0,-1-6-408 16,5-3-821-16</inkml:trace>
  <inkml:trace contextRef="#ctx0" brushRef="#br0" timeOffset="24309.403">3432 341 1404 0,'0'-1'375'0,"3"0"-109"16,-2-1-113-16,0 1-67 0,0 0-35 15,0 1-41-15,-1 0-67 0,2 4 18 0,0 1 20 16,3 3 29-16,0 5 58 0,1 4-14 0,5 2-13 16,-1 10 0-16,2 3 2 0,0 4-6 15,0 6 1-15,-5 2-6 0,1 6-4 0,-4 1-7 16,-1 1-12-16,-1-3-9 0,0 35-27 0,-2-24-4 15,0-28-6-15,-2-22-5 16,1-5 32-16,0-4 44 0,-3-2 3 0,1-4 7 16,1 0-17-16,-4-4-43 0,2-5 4 0,-2-4-1 15,0-5 0-15,2-3-4 0,1-5-6 0,1-3-2 0,2-1 4 16,2-1-1-16,4-1 0 0,2 3 7 0,1 0 5 16,5 4 14-16,-1 2 14 0,5 3 13 15,-1 3 3-15,3 4-1 0,1 3 3 0,-1 4-19 16,1 2-9-16,1 4 1 0,-5 3-11 15,3 2 8-15,-2 6 1 0,-1 1-3 0,-1 4-1 0,-2 4 0 16,0 2 4-16,-2 3 0 16,-2 4 5-16,0 6-7 0,-5 0-10 0,-2 4-17 0,-1 4-59 15,-4 1-157-15,0 0-409 0,-4 39-897 0</inkml:trace>
  <inkml:trace contextRef="#ctx0" brushRef="#br0" timeOffset="24477.0529">4113 469 2121 0,'-1'-4'361'0,"-1"-2"-169"0,2 0-46 15,-2-2-36-15,0 2-22 0,-2-2-32 0,3 1-31 16,1 4-47-16,-1-1-73 0,1 3-56 0,1 2-206 16,0 3-975-16</inkml:trace>
  <inkml:trace contextRef="#ctx0" brushRef="#br0" timeOffset="25035.4314">1505 4126 1913 0,'-5'-5'163'0,"2"0"12"0,1 2-14 16,2 2-38-16,2 2-47 0,0-1-28 16,-1-1-31-16,4 0-8 0,6-2 1 0,11-2 1 15,13 2 9-15,14-3 0 0,11 1 1 16,12 1 2-16,8-1 2 0,2 2-2 0,6-3-7 16,-4-1-3-16,-2 3-4 0,-5-1-1 15,-7-2 1-15,-7 1-3 16,-3 2 1-16,-2-2-4 0,-2 1 2 0,-5-1-3 15,-4 2-4-15,-5-1 0 0,-7 2-15 16,-5-2-14-16,-8 1-33 0,-4-1-41 0,-8 2-48 0,-3-2-75 0,-4 2-147 0,-3-4-388 16,-3-1-412-16</inkml:trace>
  <inkml:trace contextRef="#ctx0" brushRef="#br0" timeOffset="25280.9747">2473 3682 628 0,'4'-7'455'0,"4"-4"-242"0,7 0-42 15,0 4-47-15,3 0-5 0,4 4 0 0,2 1-13 16,7 4-7-16,6 4 0 0,2 4-11 0,3 2-3 16,2 6-13-16,0 4-12 0,0 2-1 15,0 4-12-15,0 0-3 0,-7 5-5 0,-2 1-2 16,-9 6-2-16,-1 6-3 0,-6 5 5 16,-7 4-3-16,-6 5 1 0,-3 1 1 0,-7-1-5 15,-2-2-3-15,-5-3-1 0,-3-5-1 0,-3-3 1 16,-6-5 5-16,-3 0-1 0,-8-4-5 0,-3-4-8 15,-3-3-12-15,-2-2-17 0,-2-1-44 16,0-4-108-16,3 0-376 0,-3 0-1128 0</inkml:trace>
  <inkml:trace contextRef="#ctx0" brushRef="#br0" timeOffset="43349.1768">5004 4002 1 0,'-1'-11'0'0,"-1"-5"287"15,0 0 164 1,-1 2-78-16,1 3-37 0,-4 1-50 0,3 0-59 0,-2 3-46 15,0-1-37-15,-3 5-30 0,5 0-20 0,-2 1-25 16,0 3-27-16,-2 2-21 0,-2 2-12 0,-5 5-3 16,-8 3 7-16,-3 6 5 0,-5 3 5 0,-3 8 3 15,0 3-4-15,-2 4-2 0,-1 6-4 0,1 0-4 16,2 3-4-16,3 0 2 0,6-2-4 16,4-2-2-16,3-3 2 15,8-3-8-15,4 0-3 0,5-4 0 0,5-3-6 16,6-2 6-16,4-9 7 0,7-3 3 0,7-4 12 15,6-5 1-15,6-4 1 0,6-7 2 0,4-5 0 16,-1-2 1-16,1-6-2 0,-1-3-3 0,-7-3-8 0,-3-3 0 16,-3-1-1-16,-5-4-1 0,-3-1 5 0,-4-2-6 15,2-1 0-15,-6-1-1 0,-5-1-3 16,-1 0 1-16,-7 3 1 0,-5 1 2 0,0 4 1 16,-5 4 3-16,0 3 4 0,-5 3 2 0,2 5 5 0,-5 1-3 15,-2 3 0-15,1 3-3 0,-1 2-1 16,0 2 2-16,2 2-3 0,4 1-8 0,1 2-10 15,3 3-3-15,-7 4-3 0,-3 10 5 16,-6 5 8-16,1 6-4 0,1-1-1 0,3 5-1 16,4-2-5-16,3 2 5 0,5 5 1 0,0-4-2 15,2 4 5-15,4-5-6 0,1-1-2 16,4-4 2-16,1-4-1 0,3-5 1 0,1-2 3 0,3-5 4 16,0-2 5-16,7-2 11 0,0-6 3 15,3-3 3-15,1-5-1 0,0-3-5 0,2-3-3 16,-1-5-1-16,0-1-5 0,1-2 3 0,-1-3-2 15,-1 0-1-15,-2-5 1 0,-1 1 0 16,0-3-3-16,0-4-1 0,-2 3 1 0,0 3-6 16,-2 0 3-16,-1 6-2 0,-1 0-5 0,0 3 6 15,0 3-5-15,-4 5-1 0,1 0 3 16,1 4-10-16,1 3 0 0,-2 3-2 0,3 3-6 16,3 4 3-16,-3 4-1 0,3 2 3 0,0 6 3 0,3 2 0 15,-3 3 3-15,2 4 2 0,0 1 4 16,0 1 2-16,2 2 0 0,2-3 2 0,2-3-4 15,4-4 5 1,1-6 1-16,2-4 0 0,1-4 2 0,-2-3 2 0,2-3-1 16,2-3 2-16,1-3-3 0,3-3-3 0,-2-4 1 0,-3-1-1 15,0-6-2-15,-5-1 3 0,4-1-1 16,-6-2 1-16,-2-2 3 0,-3-1-2 0,-6 1 4 16,-4 0 2-16,-1-1 1 0,-7 3 1 0,-4 1-2 15,0 0 1-15,-5 4 3 0,-1 4 1 0,-2 0 3 16,-5 3-3-16,-1 1-2 0,-4-1-11 0,0 2-3 15,-7 1-5-15,-3 2-5 0,-9 2 7 0,-7 6-2 16,-3 3 4-16,-1 4 3 0,-3 5-4 16,2 1 0-16,8 2-1 0,4 5-6 15,11-3-6-15,7 2-4 0,7 2-2 16,8-2-3-16,8 4 8 0,8-6 3 0,4-1 5 0,9-2 6 0,7-6 3 16,4-2 2-16,0-4 0 0,2-3-2 0,-3-3-1 15,-6-3 0-15,-6-2 2 0,-6 0 4 0,-4-2 1 16,-3-3 0-16,-2-3 2 15,-3 2 3-15,-2-4-1 0,-5 1 2 0,0-1-1 0,-4 1-4 16,-2 2 5-16,-2 0-3 0,0 1-1 0,-3 2 0 16,-3 2-6-16,1-1 1 0,-1 5-2 15,0 4 0-15,0-1-2 0,5 0-6 16,-1 4-4-16,2 1-7 0,-3 6 3 0,0 6 3 16,-1 6 0-16,2 5 9 0,-2 5-4 0,6 9 0 15,2 3 1-15,2 10-2 0,3 2 5 0,0 9 0 0,1 6 0 16,-1 1 0-1,1 4 3-15,-4 1 4 0,-2 2 5 0,-3 2-3 0,-5-1 2 16,-1-2-5-16,-1-4-4 0,1-9 4 0,0-5-6 16,-3-8 2-16,3-5-1 0,-1-6-1 0,-2-3 1 15,0-7 3-15,-4-5 0 0,3-3 0 0,-5-5 3 16,4-5 1-16,-4-4 1 0,5-4 8 0,-5-4-5 16,-1-3 0-16,-2-5-3 0,-1-4-8 0,0-5 0 15,-4-6-4-15,4-6-10 0,2-9-2 16,7-4-15-16,4-10-10 0,8-2-7 0,8-6-11 15,11-6 0-15,16-4 1 16,11-7 3-16,11 2 1 0,11-3 3 0,7 3 5 0,2 0 9 16,1 3 11-16,-2 2 12 0,-5 5 10 0,-8 9 7 15,-9 4 5-15,-7 8 8 0,-12 8 5 0,-3 4 3 16,-8 10 3-16,-5 2 6 0,-7 5 7 16,-3 2 9-16,-5 4 8 0,-3 4-4 0,-2 1-12 0,-2 4-14 15,-3 0-12-15,-5 2-7 0,-11 6-3 16,-6 2 3-16,-8 6 2 0,-6 2 2 0,-4 0-1 15,3 4 3-15,0-1-4 0,2 2 2 16,6 2-3-16,5 1-6 0,8 3-3 0,5-2-2 16,9-2 0-16,4 1-1 0,10-1 1 0,4-1 0 15,9-1 0-15,5-1 2 0,10-6 1 16,7-4 5-16,6-5 2 0,5-5 0 0,0-5 0 0,-3-4-3 16,-1-1-2-16,-12-6 2 0,0-2-1 0,-9 1 1 15,-2-2-1-15,-8-2 0 16,0-2-2-16,-5 0 3 0,-2 2 0 0,-5-4 0 0,-3 0 3 15,-2-1-4-15,-3 0 0 0,-4 1 0 0,-2 1 1 16,-1 2-1-16,-2 3 1 0,-4 1 0 16,4 3 1-16,-6-1 3 0,2 4 3 0,3-1-1 15,-2 1 2-15,5 3 3 0,2 1-2 0,4 2-3 16,-1 4-3-16,4 0-6 0,-4 4-2 0,2 2-2 16,1 5 1-16,-4 4-1 0,-1 8 2 0,5 2-2 15,-1 1 2-15,2 6 1 0,4 4-1 16,1-1 1-16,1 2-3 0,4 1 3 0,2-1 2 15,3-1-2-15,3-4 8 0,-2-3-7 16,4-6-1-16,1-4 2 0,0-8-4 0,-4 0 2 0,4-5 1 16,0-2 0-16,0-3-1 0,1-2 2 15,-1-4-1-15,2-3 0 0,-1-5 6 0,1-5-6 16,-1-4-1-16,0-2 2 0,-5-5-7 16,3 1 7-16,-4-3 0 0,3 1-1 0,-4 1 4 0,2 0-3 15,-4 2 0-15,0 2 0 0,1 1 1 0,-3 3 1 16,-1 4-1-16,0 1 1 0,-3 7-4 15,3 1 1-15,-4 2 1 0,3 1-2 16,-3 1 2-16,4 4-6 0,-1 0-3 0,2 3-1 16,1 4-2-16,2 3 3 0,0 2 3 0,1 5 0 15,1 5 1-15,-2 1 1 0,-2 1 2 0,1 4-1 0,-1 1 6 16,0 0-4-16,-2 1-1 0,2-2 0 16,-3-1-7-16,1-3 9 0,0-4-1 15,-1-5-1-15,-2-3 2 0,3-2-4 0,-4-5-1 16,2-3 1-16,-2-3 2 0,4-5 2 0,3-4 0 15,5-4 1-15,-1-4-5 0,4-5 4 0,-1 0 0 16,-2-2 0-16,1-1 7 0,-1-2-6 0,-3-3 0 16,1 1 1-16,-1-1-7 0,-2 1 7 15,0 4-2-15,-2 3 0 0,-3 4 2 0,2 3-4 0,0 4 1 16,-4 1 3-16,3 3 0 0,-4 3-2 16,3 1-5-16,5 4-3 0,1 3-4 0,7 2 2 15,-2 3 3-15,-2 5 3 0,-2 1 4 0,2 6-2 16,-3 0 0-16,-2 5 0 0,2 1-3 15,0 0 4-15,4 3 0 0,-4-3-1 0,6-1-3 16,0-5 3-16,2-3 1 0,2-10 2 0,-2-1 8 16,2-6-3-16,-1-5 3 0,0-3 1 0,-1-3-3 15,3-5 7-15,-4-5 1 0,2-2 0 16,-2 1 2-16,1-2-10 0,2 0-1 0,4-1 4 16,-5-1 5-16,-6 0 7 0,1 1 2 15,-6-1-2-15,-2 1-2 0,-2 2 1 0,1 2 3 16,-4 3-1-16,2 1 0 0,-3 5-3 0,-1 1-3 0,1 4-5 15,-1 2-3-15,-1 4-8 0,0 1-10 16,0 1-11-16,3 4-6 0,-2 2 4 0,2 5 9 16,-1 10 7-16,5 2 8 0,-3 6-3 0,1 5-3 15,-4 2-1-15,-1 0-6 0,0 0-2 0,1-2-1 16,0-6-12-16,-1 0-10 0,4-6-24 16,0-1-32-16,-2-3-47 0,0-2-82 0,1-4-136 15,-3-2-345-15,-4-5-953 0</inkml:trace>
  <inkml:trace contextRef="#ctx0" brushRef="#br0" timeOffset="43500.0109">8503 3480 1970 0,'-4'-17'186'0,"-3"-3"-46"0,3-2-71 15,2 9-33-15,2 7-27 0,-4 4-52 0,4 2-49 16,0 5-51-16,4 4-182 0,-2 5-814 0</inkml:trace>
  <inkml:trace contextRef="#ctx0" brushRef="#br0" timeOffset="44695.5">8981 3913 741 0,'5'-9'167'16,"-1"-3"12"-16,4-3-19 0,1 2 18 0,3 0 33 15,-2 0-6-15,1 1-23 0,0-1-36 16,4-1-35-16,-1 0-20 0,2 3-17 0,4 1-19 16,-1 1-17-16,3 2-14 0,-1 4-14 0,1 3-4 15,-1 5-5-15,0 3-3 0,0 6 3 0,-2 3-7 16,-4 4 0-16,-2 7 5 0,-2 5 1 15,-8 5 7-15,-4 3 4 0,-9 4 2 0,-1-2 3 16,-2-2 0-16,-3-6-1 16,0-7 3-16,1-3 5 0,-1-5 3 0,0-1 2 15,-2-3-4-15,5-3-6 0,2-2-4 0,3-3-6 0,5-5-2 0,2-1-2 16,1-1-3-16,1-2 1 0,0-1 0 16,1 2 10-16,8-2 4 0,2-1 3 0,10-1 0 15,7-2-7-15,2 0-4 0,6 4-4 0,-4 0-2 16,3 2-1-16,-3 3-2 0,-1 5 0 15,-1 3-1-15,0 4-1 16,-1 1-1-16,-4 5-2 0,-3 3 1 0,-3 1 1 0,-7 5 0 0,-1 3 2 16,-4 1 2-16,-8 3 1 0,-2 1 0 0,-9-4-1 15,-5 0-2-15,-1-2 2 0,-8-4 1 0,3-4 4 16,-6-5 3-16,4-4 3 0,-1-4 3 16,1-4 2-16,3-3 2 0,1-3 6 15,1-2 2-15,6-3 5 0,-1-6-2 0,3-2-9 0,4-4-9 16,4-5-13-16,7-4-9 0,6-5-6 15,7-3 1-15,6-1-1 0,4-6 6 0,9-7 2 16,4-2 3-16,2-3 2 0,1-1 2 0,3 4 2 16,-3 3 2-16,-4 7 5 0,-5 4 3 15,-3 8 5-15,-3 3 5 0,-8 4 4 0,-7 7 6 16,-2 2 4-16,-4 5 1 0,-5 4-6 0,0 2-14 16,-2 0-15-16,-2 1-25 0,1 1-7 0,1 3 4 15,0 6 9-15,0 2 19 0,-1 7 8 0,-1 3-1 16,2-1-1-16,0 3-1 0,3 0-2 15,0 0 0-15,4 0 2 0,1-2-3 0,5 1 1 16,3-3 0-16,6 0 1 0,1-3 1 0,7-5 1 16,2-3 0-16,0-5-1 0,1-4 2 0,-2-4-3 15,-1-4 2-15,-6-4 0 0,2 0-1 0,-3-4 2 16,-1-2 0-16,-4-4-1 16,1 2 2-16,-6-7 1 0,-1 0 0 0,-3-2-1 15,-3 2 1-15,-2 0-4 0,-3 3 3 0,1 1 3 16,0 6-2-16,-6 0 3 0,3 2-3 0,-1 5-4 0,-2 2-1 15,3 3-2-15,-1 2-5 0,2 2-13 16,0 0-26-16,0 2-4 0,5 4 0 16,-1 3 11-16,6 5 23 0,5 0 5 0,8 4 3 15,7 0 5-15,5-6 2 0,8 3 1 0,5-7 2 0,3 0 0 16,-1-7-1-16,-1-6 1 0,-6-1-2 16,1-4 3-16,-4-2 0 0,-2-6 4 0,-5-2 3 15,-2-2 3-15,-5-5 0 0,-4-4-1 16,-5-1-2-16,-2-4-3 0,-7-1 0 0,-1 0 1 15,-6 4 2-15,-5 2 0 0,-1 4 2 0,-5 3-1 16,-2 5-1-16,-1 5 2 0,-4 2-4 0,1 3-5 16,-8 5-1-16,1 4-6 0,-2 4-1 0,0 7-2 15,-2 4-1-15,5 6 0 0,2 7-2 16,5 5 1-16,5 6 2 0,6 7 1 0,5 4 1 16,8 8-1-16,3 3 1 0,4 4-2 15,3 1 1-15,2 0 3 0,0-1 0 0,-5 2 0 0,2-7 2 16,-7-4-2-16,-2-3-1 0,-3-6 1 0,-4-3-4 15,-3-2 2-15,-3-6 2 0,-3 0-2 16,-3-5 4-16,-4-4-2 0,-1-2 4 16,-3-3 1-16,-5-5-1 0,-3-2 0 0,0-3-5 0,-4-5-10 15,-2-2-17-15,-1-5-31 0,0-5-59 16,-2-2-124-16,-1-4-381 0,2-5-1052 0</inkml:trace>
  <inkml:trace contextRef="#ctx0" brushRef="#br0" timeOffset="45701.0913">11652 4586 1327 0,'-3'-4'401'0,"0"1"-75"16,-2-4-74-16,2 2-46 0,3 2-36 15,-1-1-42-15,0 0-34 0,-1-4-19 0,1 2-18 16,1-2-15-16,1-3-15 0,3 0-10 15,4-4-8-15,2-3-4 0,8-9 1 0,8-6-4 0,7-1 0 16,4-5-3-16,7 2-6 0,6-2 8 0,2-2 0 16,5-4 3-16,0-2 5 0,-3-3-1 15,-4 0 1-15,-8-1 3 0,-6 0 0 16,-8 2 2-16,-5 4 0 0,-4 4 3 0,-9 9 3 16,-2 5 6-16,-7 4 3 0,-1 3 3 0,-1 4 2 0,-5 3-6 15,4 5-5-15,-3 5-9 16,1 3-16-16,-3 4-5 0,-7 9-3 0,-7 7 4 15,-10 7 4-15,-7 8 3 0,-2 6 0 0,2 5 0 16,-1 2 0-16,11 5-4 0,6-2-1 0,14-1-1 16,10-5-5-16,13-5 6 0,10-7 1 15,9-2 2-15,8-4 7 0,8-7-3 0,8-6 1 16,8-3 1-16,4-9-5 0,4-5 1 0,-5-7-2 0,-5-5-1 16,-6-5-2-16,-5-7 3 0,-9-7-2 15,-1-5 1-15,-4-5 2 0,-3-6-6 0,-8-5-1 16,-3 0 0-16,-9-1 0 0,-2 0 3 0,-9 3 3 15,-5 2-1-15,-5 5 4 0,-6 3 3 16,-3 8 3-16,-1 7 3 0,2 7 1 16,0 9-1-16,6 4 0 0,0 6-8 0,5 3-9 0,-3 3-4 0,-4 6-3 15,-1 10 4-15,-3 6 5 16,-1 12 1-16,0 5 1 0,5 2 2 16,2 4 0-16,7-2 0 0,4 3 0 0,3 2-1 15,2 3 0-15,4-5 1 0,5-1-2 0,2-8-2 0,0-6 3 16,2-7-7-16,0-6-5 0,0-9-1 15,-4-6-5-15,1-4 13 0,-1-9 7 0,0-2 7 0,4-8 7 16,-1-2-7-16,1-7-2 0,-1-1 3 16,-1-3-5-16,-1 0 1 0,-3-3-3 0,-2-1-1 15,-3 3-1-15,-3 4 3 0,-2 1 2 0,1 5-3 16,-5 2 3-16,2 7-3 0,-1 4-4 0,-2 4-12 16,-1 3-37-16,0 0-23 0,1 6-4 15,3 4 10-15,1 6 34 0,3 7 25 0,3 6 5 0,2 3 4 16,6 4 2-16,3-2-4 15,7 2 4-15,6-4 0 16,2-1-2-16,8-2 7 0,1-6 3 0,4-7 2 0,0-5 3 0,1-5 2 16,-5-6-1-16,-2-4 1 0,-4-5 1 0,-7-2 2 0,-2-5 2 15,-2-1 2-15,-5-7 3 0,-3-2 2 0,-2-2-1 16,-3-2-2-16,-5-4 1 16,-3-2-9-16,-3 3 4 0,-3 3 2 0,-2 4 0 0,-3 4 9 15,-3 4-1-15,-4 3-3 0,0 1-4 0,-4 5-5 16,0 2-7-16,-5 4-6 0,-2 3-5 15,-6 5-3-15,-3 4-1 0,0 6-3 0,5 4-4 16,2 5-1-16,9 1-3 0,7 5 1 0,7 2 5 16,7 4-5-16,7-2-2 0,7 2-1 15,4-4-8-15,5-1-6 0,1-1-15 0,2-3-32 16,-3-6-45-16,-2 0-71 0,-7-4-118 16,-4-5-251-16,-9-2-1025 0</inkml:trace>
  <inkml:trace contextRef="#ctx0" brushRef="#br0" timeOffset="45865.1708">11723 3753 1942 0,'-3'3'-104'16,"4"2"-14"-16,11 1 5 0,25 0 72 15,17-3 81-15,22 0-5 0,16-3-18 0,14-2-26 0,12 0-82 16,8 0-273-16,3 2-829 0</inkml:trace>
  <inkml:trace contextRef="#ctx0" brushRef="#br0" timeOffset="46184.0214">15794 3506 3010 0,'-6'-11'32'0,"4"4"-10"16,-2-3-9-16,4 7-6 0,0 3 0 0,-3-1 0 15,2 1-3-15,0 0-5 0,1 1-10 0,-1 2-3 16,-1 3-2-16,-3 3 2 0,2 9 11 16,-5 6 6-16,-2 8 6 0,0 8 5 0,1 8 6 15,1 4 2-15,-1 7 0 0,0-1 2 16,2 7-5-16,3 2-2 0,-1 1-3 0,4-1-4 15,1-3-2-15,2-6-2 0,5-5-3 16,-4-10-2-16,5-3 0 0,-2-2-2 0,-2-7-5 16,1-1-7-16,-2-8-13 0,-1-5-26 0,-1-5-44 15,0-2-72-15,-1-6-112 0,-1-1-79 16,1-6-379-16,-2-1-758 0</inkml:trace>
  <inkml:trace contextRef="#ctx0" brushRef="#br0" timeOffset="47493.3693">15267 3974 1907 0,'-6'-10'226'16,"3"2"-66"-16,2-2-29 0,2 7-51 15,6 2-32-15,3-1-23 16,4-3-10-16,14 1-3 0,13-2 2 0,12 2 2 0,19 2 0 0,9-1-3 16,17-1 2-16,5-2-1 0,0-1-2 0,0-1 1 15,-10 1-3-15,-7-4 0 0,-9 0 1 16,-7-2 2-16,-4 0 0 0,-10 0 0 0,-1-1 6 15,-11-3 0-15,-1 0 7 0,-6-3 5 0,-8-1 5 16,-6-1 6-16,-7-1 1 0,-6-4 0 0,-3 0-3 16,-2-1-3-16,-5 3 0 0,-5 0-2 15,0 5-2-15,-6 1-4 0,-4 1-6 0,-5 5-4 0,-5-3-3 16,-11 6-3-16,-4 3-2 0,-5 3-2 16,-5 9-1-16,-4 3-3 0,-2 7 1 0,4 3-2 15,5 9-2-15,6 5-1 0,7 6-3 0,7 10-1 16,10 1-1-16,8 6 0 0,10 1 1 0,11 2 1 15,14 2-2-15,9-4 0 16,15-2 5-16,10-8 0 0,10-7 5 0,10-4-1 0,2-6-4 16,3-7 0-16,4-8-5 0,-4 0 2 0,-2-10-3 15,-3-2-4-15,-4-6-2 0,-3-5-2 16,-4-6 3-16,-4-4 3 0,-1-5 5 0,-5-2 0 16,-3-2 2-16,-5-2 3 0,-10 1 0 15,-7-2 4-15,-5 1 5 0,-6 0 3 16,-4 3 3-16,-6-1 1 0,-5 3 3 0,-2 2-1 0,-6 2 0 15,-4 3 0-15,-5 0-3 0,-3 3-5 0,-3 4-3 16,-7 0-4-16,-5 2-1 0,-7 5 0 0,-5 3-1 16,-7 3-2-16,-3 5-2 0,-3 4 0 0,5 3-2 15,5 4-1-15,6 3 0 0,9 3-6 16,8 4 0-16,5 0-4 0,10 6 0 0,6-1 2 16,6 3 1-16,7 1-3 0,8-1 4 0,5-5-2 15,9-4-2-15,4-6 11 0,5-7 0 0,1-7 2 16,2-5 7-16,-7-3-8 0,-2-4 1 15,-5-5 0-15,-1-1-1 0,-4-4 3 0,-5-3 1 16,1 1 0-16,-4-5 2 0,-5-2-2 0,-3-1 0 16,-4-3 0-16,-1-3 2 0,-5 1 0 0,-1-1 0 15,-3 0 1-15,-4 2-3 0,1 4 3 0,-4 0 3 16,2 4 0-16,-3 3 0 0,-2 1 0 16,0 3-3-16,1 2 1 0,-1 2 1 0,1 4-3 15,1 2 0-15,2 1-6 0,0 6-10 0,-2 2 0 16,1 4-3-16,-6 6 3 0,0 5 6 15,2 4 1-15,1 2 0 16,0 3-1-16,6 3 0 0,1 1 2 0,4 2 1 0,3 1-1 0,6-3-3 16,0 0-2-16,5-7 1 0,4-2 2 0,4-4 5 15,3-3 0-15,-4-2-2 0,8-5 2 16,-1-3-6-16,2-3 5 0,0-3 2 0,2-5 0 16,0 0 7-16,-5-7-4 0,2 0 1 0,-1-3 0 15,1-3 0-15,0 0 1 0,3-3-1 0,-1-1 1 16,-3 1-4-16,2 0 0 0,-3 0 2 0,-4 3 2 15,1 1 6-15,-8 1 4 0,-3 2-1 0,-4 1-1 16,-2 4-5-16,0 2-2 0,-2 0-1 16,-1 3-2-16,-3 2-6 0,-2 2-12 15,0 0-10-15,1 4-2 0,0 0 6 0,2 5 8 0,1 8 7 16,0 2 4-16,0 4-5 0,0 2 5 16,-2 1 0-16,0 0 0 0,-2-2 2 15,0-2-3-15,0 0-1 0,0-4 1 0,2-4-2 0,2-5 2 16,-2-3-1-16,0-3 1 0,-1-1-1 15,3-3 3-15,-3-1 3 0,3-4 1 0,4 1 5 16,2-4-5-16,4-5-2 0,3 1 0 0,-2-2-5 16,1-1 4-16,1-1 2 0,-4-2-1 0,4 2 1 15,-4 0-3-15,1 0 0 0,2 0 1 16,-5 2 2-16,5 1-3 0,-3 3 0 0,-1 2-3 16,-2-1-3-16,-1 5 0 0,0 2-6 0,-5 2-7 15,1 2-4-15,0 2-4 0,1 5 2 0,0 0 7 16,3 8 4-16,-2 0 5 0,0 2 3 0,-3 2 0 15,3 0-1-15,-2-1 2 0,-3 0 2 0,2-2 1 16,-2 2 4-16,0-4-3 0,2-2-1 16,-1-3 1-16,0-4-3 0,-1-1 2 0,3-2 3 15,-1-3 0-15,2-2 3 0,0-3-1 0,4-1-1 16,6-3 0-16,-2-3 0 0,5-2 1 0,-1-4 2 16,-2 1 2-16,1-2-1 0,-1-1 3 0,4-4 0 15,-2-1 0-15,1-2-1 16,3-1-4-16,-4 0-1 0,3 2-2 0,-1 3 2 0,-1 3 4 15,-2 3 4-15,-4 5 5 0,-2 0 2 16,-2 6 2-16,-4 1-5 0,-2 3-5 0,-1 2-5 16,-1 0-11-16,3 4-4 0,1 2-1 0,1 5-1 15,0 5 9-15,0 1 3 0,0 5-1 0,-2 0 2 16,3 2-3-16,0 5 1 0,7 0-2 0,3 1 1 16,7-3-5-16,-2-3-12 15,2-4-17-15,-2-4-62 0,3-3-102 0,0-4-245 16,3-3-1239-16</inkml:trace>
  <inkml:trace contextRef="#ctx0" brushRef="#br0" timeOffset="47947.921">20548 3528 1159 0,'-25'-6'342'15,"-5"1"-52"-15,-5 0-78 0,8 2-50 0,9 3-44 16,4 3-44-16,2 1-36 0,5 2-26 0,0 3-15 16,3 2-4-16,2 4 0 0,6 8 7 0,6 3 13 15,5 4 15-15,11 3 13 0,6 3 9 16,10 1 2-16,6 0-8 0,7 3-5 0,0 0-9 16,-2 0-11-16,-3 2-3 0,-8-3-10 0,-4-3-2 15,-11-4 1-15,-4-2-2 0,-10-5 1 16,-5-2-1-16,-6-3 2 15,-3-2 3 1,-6 0 8-16,-2 0 7 0,-3-4 9 0,-5 2 5 0,0-4 2 0,-8-1-3 16,-1-3-3-16,-4 0-8 0,-2-2-6 0,2-2-5 0,-1-2-6 0,1-2-7 15,2 0-10-15,8 0-18 0,1-2-33 0,6-1-45 16,3-2-82-16,2 0-189 0,7-6-606 0,3-2-314 16</inkml:trace>
  <inkml:trace contextRef="#ctx0" brushRef="#br0" timeOffset="48322.1202">21123 3584 1690 0,'0'-10'280'16,"0"-3"-1"-16,0-2-51 0,0 7-36 0,0 2-34 0,-1 2-39 16,-1 3-40-16,-3-1-36 0,-2 4-20 0,-3-1-13 15,-8 7-4-15,-5 2 3 0,-8 7 1 0,-4 7 0 16,-6 5 2-16,0 6-1 0,-9 3 2 15,0 5 4-15,-4 6-1 0,-6 6-1 0,0 5-2 16,-5 5-5-16,1 4-1 0,0 3 0 16,-2-3-1-16,-1 1 0 0,3 2 0 0,5-5-1 15,6-5-2-15,6-11 2 0,12-9-2 0,9-10 0 16,7-7 1-16,3-4-2 0,5-3-1 16,1-4 2-16,4-3-3 0,-1-3 3 0,5 0-1 0,1-5-1 15,1 0 3-15,-2-3 3 0,2 0 2 0,0 0 6 16,2-1 1-16,-2 1 3 0,0 0 2 15,0-2 1-15,0 2 0 0,0 0-1 0,0 0-3 16,0-1-7-16,-2 0-3 0,2 1-5 16,0 0-5-16,-1 0-5 0,1 0-10 0,-1-1-24 15,-2-2-28-15,0 0-30 0,-5 0-50 0,2-1-69 16,-2 2-133-16,0 1-450 0,-3 1-794 16</inkml:trace>
  <inkml:trace contextRef="#ctx0" brushRef="#br0" timeOffset="52484.6876">3918 6531 605 0,'-5'-6'297'0,"-2"1"6"0,-1-2-30 16,-1 1-44-16,5-1-18 0,1 4-30 15,-1 0-35-15,3 0-15 0,-1 2-22 0,1 1-16 16,1 0-20-16,0 0-17 0,1 0-16 0,1 1-14 16,-2-1-10-16,2 0-4 0,-1 0 3 0,1-1 3 15,-2 1 7-15,1-1 9 0,0 0 2 0,2-3-5 16,4-5-5-16,4-3-12 0,6-5-9 15,6-6-2-15,3 0-1 0,5-4 0 0,4 0 0 16,-1-1 1-16,2-4 1 0,-2 0 2 16,2-1 3-16,-2-5 4 0,-2-1 2 15,-4-2-2-15,0-5 4 0,-3-3 3 0,-4-2-3 0,2-2-2 16,-3 3-4-16,3 0-5 0,-5 3 1 0,-1 5 0 16,-5 5 3-16,-6 2 1 0,-4 8 2 15,-1 3 2-15,-2 4-2 0,1 6 6 0,-4 3 1 16,0 4 4-16,3 2-4 0,-3 2-7 0,3 3-3 15,-3 0-20-15,3 0-6 0,0 2-9 16,-4 4 1-16,-4 4 9 0,-5 8 7 0,-3 8 9 0,0 3-2 16,0 2-1-16,2 1 0 0,3 3 0 0,2 4 1 15,1 1-2-15,2 5 1 0,2 1 1 16,0 1 0-16,5 1 2 0,0-1-2 16,0-5-1-16,5-4 0 0,1-7 0 0,3-1 1 15,2-5 0-15,-1-2 0 0,2-2 2 0,4-3-1 16,-2-1 2-16,4-3-1 0,1-4 3 0,-1-3 1 15,3-1 0-15,-1-6 3 0,0-2-1 0,1-5 3 16,3 0-2-16,0-4 0 0,0-3-1 16,1-2-1-16,0-3-1 0,-1 1 2 0,-4-4 0 0,2 0-1 15,-3-5 1-15,-2 2-1 16,1-2-4-16,-3-1 2 0,-1 1-1 0,-2 2 1 0,-1 5 2 16,0 3-3-16,-2 2-1 0,-2 4-4 0,2 2-4 15,0 4-4-15,0 0-4 0,-1 4-6 0,5 1-1 16,-1 6 1-16,7 2 2 0,-3 5 4 0,3 6 5 15,0 2 2-15,2 4 3 0,-2 1 0 16,1 0 2-16,-3 1 0 0,-4 1 1 16,1 1 0-16,-1-1-1 0,-1 2-1 0,-2-4-1 0,-1-2 0 15,1-7-3-15,-3-6 1 0,-1-4-1 0,1-6 5 16,-3-2 4-16,3-2 4 0,0-4 1 16,6-6-1-16,3-5-1 0,2-4-2 15,0-1 3-15,-1-2 2 0,-3-3-1 0,2-1-1 16,-2 0-1-16,2-4-1 0,-2-1-2 0,-2 0 0 15,3 3 0-15,-3 4-1 0,0 6 0 0,-2 5 0 16,-1 3-2-16,-1 4-2 0,-2 4-7 0,2 1-5 16,-3 3-11-16,1 1-8 0,4 3-1 0,1 3 2 15,6 3 3-15,-5 7 6 0,5 4 7 16,-2 1 0-16,2 5 4 0,-3 1-2 16,2 2-7-16,-4-2-17 0,1-1-57 0,4-1-81 0,-2-6-92 15,7-2-136-15,2-5-317 0,6-4-516 0</inkml:trace>
  <inkml:trace contextRef="#ctx0" brushRef="#br0" timeOffset="54465.035">6164 5772 1042 0,'-5'-10'414'0,"-1"-3"-105"0,-4-4-51 16,1 5-30-16,3 1-30 0,-1 2-34 15,-2 3-30-15,0 0-32 0,0 4-30 16,5 0-23-16,-3 2-20 0,3 2-20 0,-3 3-7 15,0 4-4-15,-3 2 1 0,-3 6 1 0,2 2 2 16,-2 4-1-16,-1 0 1 0,3 1 0 0,0 4-2 16,0 0 1-16,0 3 0 0,-1 6-1 0,0-2 2 15,5 2-2-15,-3-3 0 16,8 0 0-16,-1-8-2 0,4-2 0 16,2-1 0-16,0-2 0 0,5 0-3 0,-1-5 1 15,3 0-2-15,2-2-1 0,1-6 5 0,1 0 0 16,0-3 4-16,-1-2 5 0,5-3-1 0,-1-3 2 15,7-3 0-15,-3-2 0 0,6-3 0 0,-1-1-1 0,-2-3 0 16,3 0-1-16,1-4 0 0,-2-1-2 16,2-2 1-16,0-1-1 0,1-1-2 15,-5-1 1-15,1 0-1 0,-2-4 2 0,-1 4 1 16,2 0 0-16,-4 2-2 0,1 2-1 0,-2 1 1 0,0 3-1 0,-1 5-1 16,0 0 0-16,-4 5-3 0,1 1 2 15,-2 4-3-15,-2 2 0 0,-1 2 0 0,1 3-3 16,1 2 3-16,-3 5 1 0,2 0 0 0,-1 5 1 15,0 3 0-15,-1 2 0 0,0 2 2 16,0 2 1-16,-3 2-1 0,1 0 2 16,0-2 0-16,-3-1 0 0,3 0-1 0,0-4 0 15,-1-1-2-15,3-1 2 0,0-6 0 0,2 1 0 16,-2-3 3-16,1-4-1 0,2 1 2 0,0-5 4 16,5-2 2-16,1-3 1 0,2-3 1 15,3-3-5-15,-1-2-2 0,6-1 0 0,-2-3-2 0,0 1-1 16,2-4 2-16,-2 1-2 0,1 2-2 0,0-1 2 15,-3 0-5-15,3-1 4 0,-4 2 1 16,-3-4 1-16,1 2 1 0,-1-2 0 0,-1-2 2 16,0 2 4-16,-5-2 6 0,-1 0 3 0,-3 0 3 15,-3-3-2-15,0 1-7 0,-4-1-2 16,-2-1-4-16,-1 1-4 0,0 1 3 0,-2 1-3 16,-2 3-1-16,-1 1 3 0,-2 3-2 0,2 3-1 15,-3 0-1-15,4 4-2 0,-3 3-6 16,3 2 3-16,-2 1-3 0,1 1-3 0,-1 2 5 15,-5 3-5-15,-1 4 2 0,-4 3 2 0,0 5-2 16,-2 2 4-16,-3 6 2 0,-1 2-3 0,-2 2 2 16,3 0-1-16,-1 3 1 0,-1 3 0 0,-2 1 1 15,4 3-2-15,2 0-1 16,7-5-2-16,4-4-5 0,8-6-2 0,8-5-2 0,3-3-3 16,9-6 6-16,6-2-3 0,8-2 0 0,7-6-6 15,2-2-13-15,6-6-12 0,-2-2-8 0,-1-1 0 16,-1-3 9-16,-2-2 17 0,-2-1 10 0,0 0 8 15,2-2 7-15,4 0-1 16,-2-1 3-16,0-1 4 0,-11 3 5 0,-6-2 14 0,-9 1 10 16,-7 0 7-16,-4 0 5 0,-4 5-5 0,-2-1-3 15,-2 4-3-15,-2-2-3 0,-3 2-6 16,-2 0-5-16,-2 2-1 0,-3 2-8 0,-6-2 0 16,-2 7-4-16,-5 2-3 0,-3 4 2 0,-3 5 0 15,-5 3-2-15,4 2 1 0,2 1-5 0,7 4 1 16,2 0-2-16,3 3-3 0,8 0-1 15,3 1 2-15,5 3-1 0,4 0-1 0,5-1 2 0,1 1-6 16,4-6-4-16,0-1-2 0,7-6-7 16,1-3 8-16,2-6 5 0,3-4 2 0,0-2 6 15,1-2-2-15,-5-3-2 0,1 1 2 0,-3-1 3 16,-5-2-1-16,3-1 2 0,-5 0 3 16,-2-2-6-16,3-3 6 0,1-1-2 0,0-4 0 15,3-1 11-15,-3-1-3 0,-4-2 4 0,0 1 2 16,-1 0-5-16,-5 5 5 0,2 2 0 0,-4 0 2 15,0 6 0-15,2 0 1 0,-4 4 1 0,0 2-4 16,0 1 0-16,0 3-11 0,0 1-15 16,-1 1-14-16,1 1-9 0,-3 4 5 0,1 4 11 15,0 5 12-15,-1 4 7 0,-1 2-2 16,4 2 0-16,1 2-1 0,4 0-1 0,-2 1 2 16,5-2-1-16,1-3-2 0,9-4-6 0,5-3-3 15,10-4 1-15,9 0-1 0,7-5 7 0,5-4-3 16,2-1-1-16,-2-3 4 0,1-2-3 15,-4-3 7-15,-6-4 2 0,-4-3 2 0,0-6 2 0,-9-1 1 16,-1-4 2-16,-3-1 0 0,-7-2 5 16,-1-2 0-16,-2 1 0 0,-7 1 0 0,-1-1-2 15,-7 0 3-15,0 3 0 0,-6 2-1 0,-1-1 4 16,-6 5-10-16,-2 3-3 0,-6 1-5 16,-4 6-5-16,-4 2 1 0,3 5 0 0,-5 3 0 0,5 4 0 15,-4 5 1-15,5 3-2 0,3 2-3 16,4 4-2-16,5-2-2 0,1 3 0 0,3 0 1 15,6 1-1-15,6 1 3 0,-1-2 1 0,4 2 1 16,5-2 4-16,-1 2 0 16,0-1 0-16,3-1 0 0,-3-1 1 0,3 2 1 0,-4 0 2 15,0-1-2-15,-1 1-3 0,-1-3 2 16,-1 1 1-16,-2-5-1 0,-2-1 3 0,2-1-2 0,-3-1-1 16,3-3 0-16,-5 0 0 0,1-3-1 0,1-2-2 15,-2-1 1-15,-1-1-3 0,0-1 6 16,5-1 3-16,3-3 2 0,2-2 5 15,2-2-3-15,0-2-1 0,4-1 1 0,-5-1-4 0,0 0 2 16,3-4 2-16,-4-2-2 0,0-1 4 16,1 2-3-16,0-1-2 0,4 0 2 0,-4 0 0 15,3 0 2-15,-3 1 2 0,-1 0-3 0,2 3-4 16,-3 3 0-16,1 1-2 0,4 2-4 0,-2 1 0 16,1 4-6-16,3 0-4 0,3 5-1 15,-1 6-3-15,2 1 2 0,-1 5 4 0,0 2 0 16,1 2 4-16,0 3-1 0,-3 0 0 0,-2 0 3 15,-3 2 3-15,-1-2 1 0,-2 0 0 16,0-1 2-16,0 0-2 0,-1-5 3 0,-2 0 0 16,5-5-1-16,-4 0 2 0,2-2-1 0,1-1 2 15,2-3 0-15,-2 0 2 0,2-3 1 0,-1-3 1 16,7-1-1-16,-1-3-1 0,5-3-1 16,0 2-2-16,5-5 1 0,2 1-1 0,-3-2-2 15,-1 4 1-15,2 0-2 0,-1 2-2 0,-2 1 2 16,4 1 0-16,-4 0 0 0,2 1 1 0,-3 3-1 15,1 0 0-15,-4 0 0 0,0 1 1 16,-4-2 2-16,1 0 2 0,-2-3 2 0,4 0 2 16,-2-2-1-16,1-3 2 0,2-2 1 0,-2-2 1 15,2 0 1-15,-1-4 1 0,0-2-3 0,2-1 3 16,0-4 2-16,-4 2 5 0,3-1 2 16,-4-2 0-16,0 1 1 0,2 1-1 0,-5-2 1 0,1 4 4 15,-4 0-1-15,-2 1-1 0,0 4 0 0,-5 2-6 16,0 2 1-16,-2 2-1 0,-4 2-1 0,1 1-9 15,-2 4-2-15,-3 2-8 0,0 0-8 16,-3 3 0-16,-1 3-8 0,-10 5 3 16,-2 6 4-16,-6 5 0 0,1 5 6 15,0 4 0-15,2 2-1 0,5 5 1 0,5 1 0 0,3 5-1 16,4 4 2-16,5 2 1 0,1 0 2 16,5 1 0-16,1 2 1 0,4-1 1 0,0 1-2 0,2-2 0 15,-3-2 0-15,1 3-1 0,-1 2 2 16,-4 2 0-16,2-2-1 0,-3-4 5 15,-1-1-1-15,-2-1-1 0,-6 1 0 0,0-2-1 0,-1-2-2 16,-1-6 0-16,-1-4-3 0,1-4-6 0,-2-4 5 16,2-6-1-16,0-5 0 0,1-5 2 15,1-1-10-15,-2-4-1 0,-2-2-18 0,-5-1-1 16,-1-2 10-16,0-3-7 0,-4-3 3 0,2-4-29 16,-2-2-55-16,-3-4-95 0,-1-2-213 0,-5-3-776 15</inkml:trace>
  <inkml:trace contextRef="#ctx0" brushRef="#br0" timeOffset="54647.0168">8452 5107 1931 0,'5'-9'-11'0,"-1"-4"-34"0,6-1-29 0,1 7-30 15,5 4-76-15,-4 4-244 0,-1 3-668 0</inkml:trace>
  <inkml:trace contextRef="#ctx0" brushRef="#br0" timeOffset="55764.8429">10636 6118 1435 0,'0'0'205'0,"0"-1"8"15,-2 1-18-15,4-1-9 0,-2-2-4 16,1 2-39-16,-1-4-35 0,1 1-21 0,2-4-18 16,-2-2-14-16,1 1-15 0,2-6-13 15,3-2-10-15,3-6-9 0,9-6-4 0,5-3-1 16,7-6-3-16,7 1-1 0,4-3 2 0,3-2 0 16,-1 1 1-16,0-1 4 0,-3-4-3 15,-1 0 0-15,0-2 0 0,-7-1 1 0,-3-3 5 16,-6 2 1-16,-3 5 3 15,-3 4 1-15,-5 4 2 0,-3 4 4 0,-2 4 7 16,-3 3 9-16,-5 7 5 0,0 4 3 0,0 8-8 0,-2 4-21 16,1 3-30-16,0 2-37 0,0 3-1 0,-6 5 5 0,0 12 21 15,-4 10 27-15,-3 5 1 0,-4 9 0 16,1 3 0-16,3 2 1 0,1 5 0 0,7 0-2 16,6-2 1-16,8-1 2 0,9-5-1 0,6-8 3 15,8-2-3-15,8-7 0 0,4-6 2 16,5-8-5-16,2-8 3 0,1-4 0 0,0-10-2 15,-3-4 5-15,0-7-5 0,-5-5 1 0,-1-7 1 16,-4-5-1-16,-2-5 3 0,-2-2 2 0,-4-7-1 16,-3-1-1-16,-2-2 0 0,-4-1 1 15,-4 1-1-15,-2 0 4 0,-5 5-1 16,-2 2 4-16,-3 6 2 0,-3 5 4 0,1 8 3 0,-3 6 3 0,-3 6-1 16,3 6-12-16,-1 4-19 0,1 3-35 15,-1 0-19-15,1 6 1 0,-3 11 15 16,1 9 29-16,1 12 19 0,-3 3-1 0,3 4 3 15,-1 0-2-15,2 6 2 0,0 2 1 0,0 3-2 16,2-2 0-16,0 1-3 0,2-8-3 0,3-4 0 16,6-10 0-16,-2-8-2 0,5-6-1 0,-1-9-5 15,4-5 0-15,1-8 3 0,0-5 7 16,6-5 2-16,1-8 2 0,5-3-1 0,0-3-3 16,-3-2 6-16,-1-1 1 0,-2-4 3 0,-3 0 0 15,-1 0-2-15,-1-2 0 0,-2 3-2 16,-2 4 3-16,-4 5-1 0,-2 5 1 0,-2 3 1 0,-5 6-5 15,0 4 1-15,-2 3-10 0,-2 2-27 0,0 0-36 16,1 3-16-16,0 4 5 0,5 4 22 0,0 7 36 16,2 4 15-16,1 6 6 15,5 1 3-15,5 3 3 0,5-2 0 0,4-3 4 16,8-3 3-16,5-5 6 0,3-3-2 0,10-7 0 16,3-7-3-16,4-4-10 0,-5-5 5 0,0-4-1 15,-7-1 2-15,-7-4 8 0,-2-3 0 0,-9 0 5 16,-1-4 6-16,-8 1 4 0,-3-4 6 15,-5 1 4-15,0 1 4 0,-7 1 2 0,-2 2 7 16,-3 1 5-16,-3 5 5 0,-1 1 2 0,-5 2-8 16,1 4-11-16,-5 0-15 0,-2 4-16 15,-5 3-10-15,-7 5-4 0,-10 5-1 0,-2 4-2 16,-1 4 2-16,7 2-2 0,8 3-4 0,7 2 2 16,8 3-7-16,8 3 0 0,6 3-2 0,8 1-7 15,10-3 6-15,6 1-1 0,5-4-4 0,9-3-5 16,3-2-34-16,1-4-35 0,1-5-51 0,-6 0-75 15,-2-6-109-15,-5-1-263 0,-5-3-986 16</inkml:trace>
  <inkml:trace contextRef="#ctx0" brushRef="#br0" timeOffset="55963.691">10817 5367 1885 0,'-33'5'80'0,"-2"0"-108"0,2-1-81 16,29 2-3-16,15-2 33 0,11-2 86 15,18-3 69-15,19-2 3 0,22-7-21 0,16-1-26 0,21-2-14 16,12 1-20-16,7 0-118 16,7 3-450-16,4 3-644 0</inkml:trace>
  <inkml:trace contextRef="#ctx0" brushRef="#br0" timeOffset="57222.4046">14943 5077 1387 0,'-12'-4'225'0,"-6"1"-7"0,-2 0-59 0,6 3-44 15,5 1-22-15,2 2-23 0,-3 1-27 0,7-1-14 16,1 1-2-16,-2-4 0 0,5 3 3 0,-1-3 0 15,3 1 2-15,-2-1-4 0,0 0-10 16,-1 0-5-16,1-1-13 0,0 1-5 0,0 0 7 16,4 0 9-16,0 0 20 0,3-1 17 0,1-1 10 15,2-3 5-15,-1-2 0 0,1-1-2 0,-1-2-3 16,-2-5-2-16,-3 1-10 0,1-2-9 16,-4-4-5-16,-2 1-10 0,-2 0 1 15,-4 2-1-15,1-1-3 0,-5 2 2 0,-1 2-6 0,-5 2-3 16,-2 4-4-16,-3 5-5 0,-2 3-2 15,-7 3-3-15,-8 7 0 0,2 7-1 16,-5 5 4-16,-4 4 2 0,4 5-1 0,3 3 2 16,3 4-4-16,5 5-2 0,4 6-1 0,8 2-3 0,8 5 2 15,5-2-2-15,10-2-2 0,7-4 1 0,9-2-2 16,9-3 6-16,10-6 2 0,7-3 7 0,9-5-3 16,5-7 0-16,8-5 3 0,1-8-6 15,3-5 3-15,-2-5-3 0,-7-5-2 0,-2-5 3 16,-5-4-2-16,-9-4 1 0,-4-4 2 15,-7-2 1-15,-6-1 2 0,-8-2 2 16,-4-4 0-16,-6 2-1 0,-3-5 1 0,-3-2 1 0,-4 1 1 16,-6 1 4-16,-3 5-2 0,-2 1 4 0,1 8 0 15,-7 1-3-15,2 5 2 0,-1 6-3 0,-3 3-4 16,1 1-1-16,-1 6-4 0,0 5-4 16,-2 5 0-16,-1 8 0 0,-1 4-2 0,7 2 1 15,-1 2-2-15,7 0-2 0,3 2 0 16,9 0 1-16,5 3 3 0,2-1 1 15,5-1-2-15,4-3-1 0,2-1-2 0,4-7-1 0,0-3 4 0,2-7 2 16,3-4 5-16,-1-4 2 0,3-4 5 0,-3-2 0 16,-1-5 0-16,-3-1 2 0,-1-3-1 15,-5-4 1-15,0 1 2 0,-1-5-4 0,-3-2 1 16,-2-1 2-16,-5 0-1 0,-1-2 0 16,0 2-3-16,-5-3-3 0,2 2 0 0,-4 2-1 15,-1 2 1-15,-1 6 0 0,0 1 0 0,0 7-2 0,0 2 0 16,0 4-4-16,-1 2-11 0,1 1-17 15,0 2-16-15,-1 4-1 0,0 5 10 0,-4 10 18 16,2 6 13-16,-1 4 4 16,-3-1-1-16,5 2 0 0,-3 3 1 0,3 0 0 15,1 4 0-15,0 1 0 0,2-5 0 0,1 1-2 0,5-8 0 16,3-8-3-16,0-5-1 0,1-7 3 16,0-6 2-16,-1-6 7 0,9-3 9 0,3-9 2 15,8-7-1-15,3-6-4 0,2-4-4 16,-1-2-1-16,-3-1-2 0,-1-1 1 0,-4 1 0 15,-1-1-1-15,2 4 0 0,-4 1 0 0,0 0-4 0,-2 2 1 16,2 4-1-16,-6 4-2 0,-1 4 3 16,-5 6-2-16,-3 5 0 0,-4 4-4 0,-3 2-10 15,3 1-5-15,-2 4-4 0,1 7 6 0,3 6 6 16,1 8 6-16,1 6 4 0,1 3 0 16,1 5 1-16,-1 0 0 0,-1 3 3 0,-4 4 0 15,-3-2 1-15,-2 4-1 0,-2-2-3 16,-4-6-2-16,2-4-3 0,-1-6-2 0,2-8-1 0,-1-8-9 15,4-2-9-15,-2-5-13 0,2-5-2 0,1-3-9 16,2-6-43-16,2-6-56 0,12-8-94 16,5-4-65-16,9-9-30 0,3-5-35 0,7-6-21 15,1-6-14-15,-1-5 62 0,4-4 136 0,2-1 160 16,-3 0 149-16,-5-2 82 0,-7 1 78 16,-5 2 117-16,-6 5 57 0,-2 8 19 0,-1 9-45 15,-6 5-105-15,-1 6-69 0,0 7-44 16,-7 5-39-16,3 4-37 0,-4 5-35 0,-1 4-32 0,-1 1-29 15,0 1-27-15,0 4-9 0,0 9 4 16,1 8 4-16,3 10 14 0,-1 10 4 0,0 9 0 16,4 9 0-16,-3 4-2 0,2 8 1 0,-6 6-2 15,-2 2-1-15,-6 7-5 0,-1-1-12 0,0 1-20 16,1-11-31-16,7-10-32 0,2-13-35 0,3-8-58 16,-3-10-80-16,-2-3-129 0,1-9-213 15,-4-9-321-15,3-7 128 0</inkml:trace>
  <inkml:trace contextRef="#ctx0" brushRef="#br0" timeOffset="57588.6786">16509 5547 348 0,'0'-24'393'0,"5"-7"-70"0,3-9-128 15,13 9-28-15,11 5-24 0,5 1 5 16,11 0-5-16,4 2-11 0,8 1 5 0,4 3-5 16,8 4-14-16,2 1-20 0,-2 5-25 0,-2 2-17 15,-7 5-16-15,-3 0-10 0,-9 5-6 0,-8-1-6 16,-6 4-5-16,-11 0-7 15,-6-1-4-15,-7 4-4 0,-1 1-1 0,-8-1 4 0,-3 6 7 16,-1 3 12-16,-5-2 12 0,-8 6 16 0,-1 0 8 16,-6 3 7-16,-9 2-1 0,-4 3-8 15,-5 2-12-15,1 0-14 0,4 2-15 0,10-3-11 16,9-4-2-16,9-4-4 0,10-2 2 0,7-1 9 16,6-2-1-16,10-4 6 15,10-3 6-15,8-6-6 0,5-7 6 0,-2-3-2 16,1-6-3-16,-5-4 5 0,-4-3 1 0,-8-3 3 15,-2-4 4-15,-3-3 1 0,-8-2-5 0,-2-1 0 0,-6-1-3 16,-6 0-6-16,0 0 0 0,-7 0-6 16,-5-1-3-16,-4 2-1 0,-4 1-6 0,-6 2-3 15,-6 2-2-15,-4 1-6 0,-6 4-3 0,-5 3-1 16,-8 1-4-16,-5 8-6 0,-4 0-12 16,-3 7-37-16,4 3-83 0,2 7-184 0,10 3-444 15,9 9-851-15</inkml:trace>
  <inkml:trace contextRef="#ctx0" brushRef="#br0" timeOffset="58957.0452">18144 5303 577 0,'8'-12'415'0,"4"-5"12"16,2-5-65-16,4 1-47 0,0-1-66 15,0 2-60-15,-1 2-41 0,-2 2-39 0,-3 5-31 16,4 4-33-16,-4 4-27 0,1 1-15 0,-1 7-8 16,5 5-2-16,-3 2-3 0,4 7-2 0,-2 5 6 15,-2 3 1-15,-3 4 2 0,0 5 6 16,-4 0-3-16,-5 6 3 0,-2 0 2 0,-2-1-4 16,-5-2 6-16,1-3-4 0,-3-5 0 15,0-6 4-15,-2-3-4 0,2-4 0 16,-1-5-1-16,0-2 2 0,2-7 2 0,6 0 13 15,0-3 20-15,1-1 23 0,-1-2 4 0,1-4-10 0,-1-5-20 0,2-3-23 16,0-5-10-16,0-4-3 0,2-3-1 16,4-2-1-16,1-5 0 0,2 2-1 15,4-2 3-15,0-2-3 0,4 2 3 0,-1 2-2 16,4 0-1-16,-1 3 1 0,2 3-5 0,4 1 2 16,-2 1 0-16,1 5-2 0,-4 5 2 15,1 3-2-15,-3 6-4 0,-1 3-3 0,0 4-2 16,1 8-4-16,1 2 0 0,3 6 5 0,-5 6 1 15,3 3 5-15,1 0 4 0,-3 6-5 0,0-4 6 16,-1 4 0-16,-5 0-2 0,-1 0 3 0,-3 3-11 16,-7-1-6-16,0-1-8 0,-2-2-11 0,0-8-3 15,1-5 2-15,0-8 6 0,0-7 16 16,0-3 20-16,0-3 26 0,0-1 15 0,0-3-9 16,1-5-13-16,5-3-21 0,-1-7-7 15,3-2 5-15,0-5 6 0,2-2 2 0,-1-2-3 16,1 0 0-16,4 0-2 0,-4-2-1 0,4 1 2 0,0 1 1 15,0 2-5-15,2 1 1 0,-1 5-2 16,1 2-4-16,-1 3 10 0,3 1 2 0,-6 3 0 16,-1 4 1-16,-2 6-10 0,-1 3-13 0,-2 3-16 15,1 4-12-15,1 5 1 0,2 3 9 16,2 6 12-16,-1 1 10 0,1 2 6 0,4 5 1 16,-4 0 4-16,3 0 4 0,0 2-2 0,2-2 2 15,1 0 2-15,7-2-2 0,2-2 5 16,3-8 2-16,5-3 3 0,4-5 5 0,0-5-2 15,0-5-2-15,-2-4 1 0,2-2-4 0,-2-4 6 16,-4-3 3-16,-3-2 2 0,-8-4 1 0,-1 0 3 16,-2 1-1-16,-5-4 1 0,-1-3 1 0,-3 1-7 15,-1-1-1-15,-3-1 2 16,2 3 0-16,-7-2 5 0,-1 5 3 0,-1 1-2 0,-6 1 0 0,3 6 1 16,-4 3-4-16,-1 3-3 0,-1 2-3 15,-1 0-10-15,-3 5-5 0,-4 5-5 0,-1 5-4 16,-2 4 2-16,-2 5 1 0,-1 6-1 0,5 2 2 15,0 5-5-15,8-2-1 0,4 4-1 16,4 2-1-16,7 0 1 0,8-1 2 0,9-4 2 16,7-4 2-16,8-4 4 0,4-9 4 15,2-2 2-15,4-7 4 0,3-2-3 0,1-5-1 0,-4-3-3 16,1-1-3-16,-8-3 3 0,-6-2 1 16,-2 0 5-16,-4-3 3 0,-6 2 0 0,-3-1 2 15,-2-2 1-15,-2 1 0 0,0 0-1 0,-4 1 0 16,-1 0 1-16,-3 2-2 0,-1 0 0 15,-2 5-2-15,0 1-5 0,1 0-1 0,-3 5-4 16,0 1-5-16,-1 0-5 0,0 2-11 0,1 0-2 16,2 2 2-16,1 3 4 0,2 0 8 0,0 7 3 15,3 0 0-15,3 6 3 0,-1 3 2 0,3 0-2 16,0 4 0-16,5 0 1 0,1 3-4 16,2-1-2-16,5-3-8 0,-3-2-9 15,5-8-5-15,-5-4-5 0,3-6 3 0,-3-1 6 0,-1-5 8 16,-3-6 12-16,-3 0 5 0,0-3 4 0,-2-4 5 15,0 1 0-15,-2-5 6 0,1 0-1 16,-2-2 3-16,1-1-2 0,0-2-4 0,4-1 2 16,-4 0-6-16,6-1-1 0,2-2 0 15,0 0 0-15,7-2-1 0,2 2 3 0,0 2 3 16,-2 3 2-16,-2 4 8 0,-4 3 5 0,-5 5 1 16,-1 1-4-16,-4 4-8 0,-4 4-8 0,0 1-7 15,1 3-3-15,0 2 0 0,1 3 2 0,-1 6-1 16,-1 1 2-16,-4 6 0 0,3 5 3 15,-3 0 3-15,-4 2 1 0,-1-1 0 0,-2 0 0 16,0-2-1-16,0-1-1 0,3-5-1 0,2 0-1 16,1-4 2-16,2-4-1 0,2-2 1 0,0-2 5 15,8-3 5-15,5-3 1 0,10-4-2 0,12-2-9 16,9-5-26-16,11-1-47 0,10-2-79 0,5-4-168 16,3-4-868-16,3-5-510 0</inkml:trace>
  <inkml:trace contextRef="#ctx0" brushRef="#br0" timeOffset="59841.011">4228 7639 262 0,'-13'0'720'0,"-2"0"-545"0,-3 1-14 0,4 3 27 16,4-1 26-16,2-1 26 15,1-1-1-15,5-2-28 0,-1-3-36 0,3 2-45 16,3-5-45-16,1-4-38 0,7-7-25 0,5-12-13 0,12-8-3 16,12-9 1-16,9-5-1 0,11-2 1 15,6-1 0-15,1-2 3 0,0 1 1 16,-5-3 3-16,-1 4 2 0,-8-2 0 0,-7 7 3 15,-8 3 4-15,-9 6 2 0,-8 2 4 16,-7 7 4-16,-4 2 4 0,-7 8 4 16,-3 7 2-16,-1 7-3 0,-1 4-10 0,-3 2-19 0,-1 6-17 15,-7 5-12-15,-7 11-2 0,-10 8 10 0,-7 10 7 0,-1 2 0 16,4 2 0-16,4 3-2 0,9 4-3 0,11 2 1 16,11 0-1-16,10 1 1 0,13-2 3 0,9-1 1 15,6-2 3-15,6-3 2 0,4-3-1 0,-1-1-1 16,-3-3 3-16,-1 0-3 0,-7-4 1 15,-7-2 3-15,-11-2-5 0,-8-6 3 16,-9 0 2-16,-4-2 0 0,-11 0 5 0,-6 0 6 16,-9 0 2-16,-10-1 1 0,-6 1-3 0,-9-3-5 15,-5 0-3-15,-1-5-2 0,-1-1-5 16,2-2 0-16,3-4-6 0,5-1-23 0,7-3-38 0,4-4-70 16,8-1-167-16,9-1-555 0,9-5-795 15</inkml:trace>
  <inkml:trace contextRef="#ctx0" brushRef="#br0" timeOffset="64950.313">5577 7290 319 0,'0'-11'517'0,"0"-2"-76"0,-1-2-76 0,0 0-65 0,0 5-62 15,-4 2-52-15,0 1-47 0,-5 2-29 0,1 1-31 16,-2 2-20-16,-1 1-16 0,-5 2-11 16,-3 3-6-16,-3 3-2 0,-6 4 4 0,-3 5 5 15,0 4 4-15,-4 2 0 0,2 4-4 0,0-3-7 16,1 4-4-16,5-2-3 0,2 1-4 0,5-1-5 16,6-4-5-16,5 0-4 0,5-3-9 15,5-2 3-15,7-2 4 0,3 0 5 0,11-3 12 0,5 0 3 16,11-6 7-16,5-5 0 15,8-4 1-15,0-5-7 0,1-3-4 16,-7-2-2-16,-5-1-4 0,-8 0 9 0,-8 2 4 0,-6-3 2 16,-5 2 6-16,-2 1-12 0,-2-1 1 15,-4 3 0-15,-2-2-6 0,-2-1 6 0,-1 4-4 0,-2 1-4 16,1 0-3-16,-2 4-2 0,-1 1-1 16,3 2-4-16,-1 0 0 0,-3 2-10 0,5 1-6 0,-1 1-5 15,-4 3-4-15,0 4 9 0,-1 3 4 0,-4 3 5 16,1 5 3-16,2 0-5 0,3 3 1 15,5 1-2-15,5-3 1 0,3 1 1 16,6-5 3-16,7-4 6 0,7-4-2 0,8-4 6 16,8-5-1-16,-1-5-2 0,6-4 4 0,-6-4-9 0,0-1-4 15,-1-4-2 1,-5-1-4-16,0-5 6 0,-5-5 1 0,-2-4 2 0,-2-3 0 16,-4-7 2-16,2-3 0 0,-3-7 2 15,-2-3 4-15,0-2-4 0,-1-4 0 0,2 1-1 16,-3 0-4-16,-4 1 6 0,-1-1-1 0,-10 4 2 15,-1 4 3-15,-6 9-1 0,-1 6 1 0,-5 9 3 16,1 7 1-16,1 8 2 0,2 5-2 16,0 5-7-16,0 5-12 0,2 5-1 0,-5 8-1 0,-6 11 4 15,-3 11 11-15,-7 12-5 0,3 14 2 0,-2 5-1 16,3 6-2-16,3 3 4 0,1 2-3 16,2 0 0-16,5 1 0 0,7-5 0 0,9-7-1 15,6-9 2-15,3-8 3 0,5-10-4 0,3-7 0 0,3-2 2 16,2-10-4-16,1-7 9 0,1-5 3 0,-1-7 1 15,1-8 7 1,0-5-5-16,-1-5 2 0,-4-4-2 0,-4-5-1 0,-1-3 0 0,-3-4 0 16,-4-2-1-16,-4 0-4 0,0-2 2 15,-8 1 1-15,0 1-2 0,0 4 6 0,-4 4-7 16,0 5 0-16,1 7 0 0,0 2-7 0,-1 5 6 16,0 5-1-16,-1 2-4 0,3 0 0 0,-1 0-14 15,1 0-8-15,0 3 2 0,-1 4 6 0,0 6 4 16,-2 2 6-16,-1 5-1 0,3 2-2 15,2 3 3-15,3 2 4 0,-1 1 0 0,5 3 0 16,-3 1-2-16,3-2-1 0,2 2 1 0,1-3-1 16,3-2 2-16,1-4 1 0,1-3-1 15,1-9 0-15,2-3 0 0,5-6 3 0,2-4 2 16,5-7 2-16,2-4-2 0,4-5-3 0,-3-4 2 16,-2-3-4-16,-4-1 5 0,0-2-1 15,0-3 1-15,-5 1 0 0,-1 0-1 0,-3-1 2 0,-1 2-3 16,-5 2 5-16,0 1-2 0,-4 3-2 15,-1 1 2-15,-1 0-7 0,-3 4 5 0,-2-2 0 16,2 2-1-16,-3 0 8 0,0 3-8 0,0-2-1 16,0-1-3-16,-1 6-3 0,0-5 4 0,0 3 1 15,0 2-1-15,0-2-1 0,0 1 1 16,1 2 1-16,0 1-2 0,-1 1 5 16,2 2-3-16,-2 1-2 0,0 3 1 0,0-1-7 0,0 2 6 15,0 2 0-15,-2-2-1 0,2 2 0 0,0 0-6 16,0 2-4-16,-1-2-1 0,1 0 1 15,0 1-3-15,0-1 0 0,0 1 3 0,0-1-4 16,-1 2 8-16,1-1 3 0,0 0 2 0,0-1 9 16,0 1-8-16,0 0 1 0,0 0 0 0,0 1-6 15,0-1 7-15,0-1-1 0,0 1 1 16,-1-1 1-16,1 1-2 0,-1-1 0 16,1 1 1-16,0 1 2 0,0-2-2 0,0 1 0 0,0-1-2 15,-1 1-3-15,1 0 5 0,0 1 0 0,0-2 1 16,0 0 3-16,-1 0-6 15,1 4 2-15,0-3-3 0,-2 1 3 0,2 0-2 0,-2 1-2 0,1-1 0 16,1-1-5-16,-1 1 0 0,1 0-2 16,0 2-4-16,-2 1-2 0,2-3-13 0,-1 2-14 15,1 0-20-15,1 1-28 0,-1-1-40 0,2 3-78 16,-2 0-129-16,-2 0-373 0,2 2-883 16</inkml:trace>
  <inkml:trace contextRef="#ctx0" brushRef="#br0" timeOffset="67961.3699">5736 6999 1366 0,'-9'-6'346'0,"0"-2"-52"16,-2-2-57-16,10 3-51 0,0 3-39 0,2-1-31 15,-1-2-37-15,2 2-33 0,2 1-25 0,3-3-24 16,5 1-11-16,5-1-8 0,12-2 2 16,8 1 4-16,8-1-2 0,13 1-10 0,6 1-38 15,4 0-80-15,2 2-114 0,-2 3-173 0,-1 2-330 16,0 3-285-16</inkml:trace>
  <inkml:trace contextRef="#ctx0" brushRef="#br0" timeOffset="68322.1521">6972 6846 830 0,'-18'-1'483'0,"-9"-3"-168"0,-3 2-73 0,7 4-58 15,2 3-36-15,-1 1-27 0,-1 5-23 0,1-2-16 16,4 3-15-16,2 1-17 16,7 1-17-16,2-1-17 0,7 7-5 0,7 1-1 0,3 3 5 15,10 2 5-15,9 3 3 0,5-1 5 0,7 2-2 16,8-1-2-16,-1-3-5 0,1 1-4 16,-6 0-6-16,-4-2-4 0,-7 4-2 0,-8-5-3 15,-6-2 1-15,-5-1 0 0,-5-4-1 16,-5-1 3-16,-4-3 4 15,-2 0 5-15,-8 0 12 0,-1 0 8 0,-7 0 6 0,-3-1 3 0,-5-2-3 16,-2 1-7-16,-2-4-2 0,0-1-8 0,-2-1-5 0,0-3-2 16,-1-1-8-16,2-1-5 15,2-2-11-15,2-5-32 0,4-3-58 0,3-2-115 0,5-3-363 16,9-6-1058-16</inkml:trace>
  <inkml:trace contextRef="#ctx0" brushRef="#br0" timeOffset="68559.8191">7720 6500 2102 0,'-1'-10'304'16,"0"1"-28"-16,0 0-82 0,0 5-65 0,-1 6-51 15,-2 2-39-15,0 7-19 0,-7 7 12 16,-6 12 22-16,-2 12 14 0,-2 8 3 0,2 11-10 16,4 7-9-16,-1 7-8 0,4 8-7 0,2 6-10 15,1 11-10-15,5 8-8 16,-1 10-7-16,2 3 0 0,0 0 0 0,-4-2-3 0,-1-6 7 15,3-10-3-15,-1-6-2 0,4-12 2 0,2-14-9 16,1-9 2-16,-1-11-3 0,0-5-11 16,-3-10-21-16,-3-6-33 0,3-8-44 0,-5-9-51 15,3-8-39-15,-2-5-132 0,-2-6-416 0,-5-9-850 16</inkml:trace>
  <inkml:trace contextRef="#ctx0" brushRef="#br0" timeOffset="69016.2341">7410 7468 672 0,'26'-22'286'0,"19"-9"-2"0,10-8-27 0,3 5-27 15,-6 7-30-15,-1 2-42 0,-2 3-35 0,-5 3-33 16,-4 3-21-16,-3 3-16 0,-3 2-20 0,-8 6-7 16,-4 2-11-16,-6 2-9 0,-3 1 1 15,-7 2-7-15,-1 0-4 0,-3 1 4 0,-2-1 6 16,-1 2 21-16,-4 4 29 0,1 0 27 15,-5 6 13-15,-6 1 6 0,-4 2-12 0,-6 3-13 0,1 1-7 16,-5-2-13-16,1 3-7 0,1-1-10 16,-1 0-12-16,6-3-8 0,2-2-7 0,9-1-6 15,3 0-4-15,1-1-1 0,8 2-3 16,5 0 1-16,2-1 6 0,6 1 1 16,8 0 5-16,9-4 3 0,5-3-8 0,4-4 2 0,1-3-3 0,-2-4-2 15,-2-3 5-15,1-3-4 0,-5-3-1 16,-5-1 0-16,1-2-1 0,-6 1-1 0,-3 0 1 15,-3 1 3-15,-5 2-2 0,-4 1 7 16,-4-1 5-16,-2 2 0 0,1-3 7 0,-3 1-7 0,-3-1-5 16,1 1 0-16,-1-1-7 0,-4 3 2 0,3 0-1 15,-3 1-3-15,3 3 0 0,-2 1-2 16,3 1-4-16,2 2-5 0,1-1-11 16,0 2-19-16,2 1-6 0,0 2-1 0,7 4-3 0,3 5 13 15,10 2-6-15,13 0-32 0,8 2-65 16,6-1-93-16,4 0-124 0,1 0-206 0,3 1-325 15,-3-3-132-15</inkml:trace>
  <inkml:trace contextRef="#ctx0" brushRef="#br0" timeOffset="69546.8796">8897 7525 1 0,'27'-9'17'0,"6"-4"589"0,6-5 14 0,-12 1-72 15,-9 1-141-15,-3 0-131 0,-4 0-62 16,-4-1-25-16,-2 3-28 0,-4 1-29 0,-1 1-27 16,-2 0-20-16,-4 2-17 0,2 2-13 0,-4 2-14 15,1 2-19-15,-3 2-6 0,-4 2-9 0,-5 3-6 16,-4 5 3-16,-6 8-2 0,-3 3-2 15,2 7 2-15,0 4-4 0,4 0 0 0,5 5 2 16,5 0-2-16,0 0-2 0,10 1 0 16,0-3-5-16,10-5-7 0,4-6 1 15,10-4-4-15,7-8 4 0,9-5 4 16,8-5-6-16,10-8-7 0,8-7-23 0,0-3-21 0,-1-8-5 16,-5-2 2-16,4-2 25 0,6-6 23 0,7-1 16 0,1-6 10 15,-2-3 0-15,-10-2 5 0,-10-6 1 16,-8-6 6-16,-7-5 0 0,-5-3-2 0,-5-1 4 15,-6 1-3-15,-9 4 1 0,-5 4 2 16,-1 5 4-16,-6 3 6 0,-1 11 10 0,-1 5 5 16,-2 13 2-16,0 8 1 0,2 5-8 0,0 8-16 15,1 2-11-15,3 2-22 0,-3 4-5 0,-1 11 3 16,-4 9 2-16,-2 13 12 0,-1 5 1 0,3 9-1 16,6 2 4-16,0 5-1 15,0 2-1-15,-1 5 1 0,0 0-5 0,-5 0 2 0,3-4 0 16,-2-4 0-16,2-9 2 0,5-8-2 0,5-12-1 15,0-8-2-15,2-6 4 0,3-7 0 0,-1-5 2 16,0-3 5-16,3-2 0 0,2-3 4 16,4-5 0-16,1-4-3 0,3-4 0 0,0 1-3 15,-2-1-1-15,0 2-1 0,-2 2-2 0,0 2-1 0,-2 4 0 16,0 3-2-16,-1 3-4 0,0 2-2 16,0 3-2-16,0 4 1 0,0 3 4 15,1 5 1-15,2 5 1 0,-2 0 2 0,0 7-4 16,-4 1 3-16,2 0 1 0,-7-1-1 0,0 1 1 15,-5-2-2-15,2-3-3 0,0-3-3 16,-1-7-3-16,5-2-24 0,-2-3-41 0,0-4-53 0,0-1-75 16,2-5-117-16,2-4-286 15,3-7-989-15</inkml:trace>
  <inkml:trace contextRef="#ctx0" brushRef="#br0" timeOffset="69699.3614">10072 6686 2145 0,'-3'-23'249'16,"0"-5"-62"-16,3-5-77 0,5 10-44 0,-2 7-26 16,2 7-24-16,-2 3-62 0,0 6-41 0,2 6-15 15,2 7-8-15,7 6-6 0,1 11-216 16,4 10-1105-16</inkml:trace>
  <inkml:trace contextRef="#ctx0" brushRef="#br0" timeOffset="70259.7037">10675 7172 2052 0,'-5'-18'238'0,"-5"-2"-20"0,0-7-66 16,-2 5-15-16,2 2-10 0,-4 4-10 0,0 2-16 16,-3 4-19-16,-3 3-26 0,0 4-23 0,-2 6-13 15,-7 5-13-15,1 6 0 0,-5 5-2 0,3 6-5 16,-1 0 2-16,7 6-4 0,1 3-4 15,9-4 0-15,6 4-2 0,6-1-1 0,9-3 2 16,0-3 2-16,7-2 1 0,3-3 0 0,5-4 3 16,1-4 0-16,5-3 2 0,0-5 4 15,5-5 1-15,1-4 1 0,-1-4 1 16,-1-5-1-16,0-2 0 0,-4-3 1 0,-1-3 1 0,0 0 0 16,-2-1 0-16,-2 0 1 0,0 2-4 15,-2-1 2-15,-3 1-1 0,-2 5 0 0,-2 2-1 16,-1 5-6-16,-3 2-1 0,-2 1-3 0,-2 3-5 0,2 2-2 15,-2 5-2-15,1 2 0 0,0 6 2 16,-1 3 5-16,2 4 3 0,-2 4 3 0,3 1 4 16,-5 1-3-16,2 1-2 0,-2-4 1 0,2 4-3 15,-1-6 2-15,0 1 3 0,-1-4-1 0,-1-2 0 16,3-3-2-16,-3-6 0 16,-1-1 1-16,2-7 4 0,-1 0 2 0,3-3 3 15,2-3 0-15,7-3-2 0,3-6 1 0,2-2 0 16,0-3 2-16,0 1 4 0,-1-3-3 0,0-2-2 15,2 2 0-15,-2-3-2 0,1 3 5 0,-3 1 1 16,-3 3 3-16,1 5 0 0,-4 3 3 16,-3 5-2-16,-1 1-3 0,0 1-2 0,0 4-8 0,0 4-6 15,3 1 2-15,3 4-6 16,-1 3 8-16,2 1 2 0,-4 1 2 0,3 1 4 0,-1 0-3 16,0-2 4-16,4 1 1 0,1-4 2 0,0 2 4 15,6-1-3-15,0-3-2 0,6-1-7 16,1-4-1-16,2-3-8 0,0 0-19 0,-2-2-36 15,-2 1-98-15,-7-1-212 0,0-2-1407 0</inkml:trace>
  <inkml:trace contextRef="#ctx0" brushRef="#br0" timeOffset="70926.9045">1924 9352 1148 0,'-9'-3'284'0,"0"-2"-10"15,-2 0-34-15,2-1-19 0,5 3-20 16,-2 1-18-16,2 0-22 0,0 1-17 0,1 1-29 16,3 0-27-16,0 0-26 0,1 0-26 0,1 0-10 15,0 1-11-15,-1-1-6 0,0 0-5 16,1 0 0-16,8 2 5 0,7-1 11 0,13 1 14 0,15 0 1 15,17 1-1-15,18 0-5 0,9-2-10 0,5 2-4 16,5-1-4-16,1 0-4 0,-4 0 2 16,5-1-3-16,-1-1 0 0,-1 0-1 0,1-1 2 15,2-1 0-15,-5 0-3 0,-3 0 2 16,-5-2-4-16,-8-2 2 0,-3 2 3 0,-6-1-3 0,-7-1 3 16,-4-1-3-16,-9 1 0 0,-11 1 0 15,-8-1-3-15,-10 1 3 0,-6 0 4 0,-8 0 2 16,-3 1 0-16,-4-2-1 0,-1 2-5 0,-1-1-10 15,-3 0-12-15,0-1-21 0,-5-3-15 16,-5 2-19-16,-2 0-16 0,-3-1-13 16,-2 0-18-16,0 1-28 0,-1-3-39 0,6 4-63 0,-1-4-114 15,3 0-179-15,3-2-261 0,1-1 42 0</inkml:trace>
  <inkml:trace contextRef="#ctx0" brushRef="#br0" timeOffset="71194.2314">3596 8881 1 0,'-15'-12'326'16,"-5"-4"227"-16,-4-4-126 0,3 6-57 0,3 3-79 15,2 3-51-15,3 1-35 0,3 2-32 0,6 3-40 16,1 2-48-16,3 1-48 0,1 0-35 16,3 5-10-16,1 2 7 0,6 5 27 0,7 5 30 15,7 3 15-15,7 4 6 0,11 6-6 0,8-1-10 16,4 5-3-16,4 1-9 0,-1 2-6 16,-6 2-13-16,-6-3-11 0,-8-1-7 0,-4 0-4 15,-9-3 2-15,-4 0-3 16,-7 1 2-16,-6 0-1 0,-7 2-4 0,-5 1 6 0,-7 2 2 0,-7 0 1 15,-8 0 2-15,-6 1-6 0,-4-3-2 0,-1-2-3 16,1-2 3-16,-3-5-1 0,-4-1 0 16,-5-4 0-16,-3 2-7 0,0-5 3 15,-2 0-13-15,2-1-18 0,3-4-32 0,2 4-83 16,5-4-162-16,6-3-785 0,1-1-631 0</inkml:trace>
  <inkml:trace contextRef="#ctx0" brushRef="#br0" timeOffset="95135.7799">5004 8928 1179 0,'-10'-13'390'0,"1"-7"19"16,-1-1-90-16,4 7-98 0,4 5-39 0,1 2-22 15,0 5-28-15,0 2-28 0,1 0-28 0,0 0-31 16,0 1-23-16,0 3-12 0,0 3-4 16,-1 6 7-16,-2 8 21 0,-1 10 12 0,-1 7 7 15,-1 11 4-15,-4 6-14 0,1 6-8 0,-2 5-7 16,-2 4-9-16,0 0-2 0,-2 5-3 0,4 0-5 16,1-4-4-16,4-5-4 15,3-6-2-15,4-7 0 0,2-3 2 0,2-6-3 16,0 1-12-16,1-4-21 0,3-2-40 0,-4-8-58 0,2-6-86 15,-2-6-145-15,1-5-392 0,2-6-900 0</inkml:trace>
  <inkml:trace contextRef="#ctx0" brushRef="#br0" timeOffset="95486.3448">4831 9419 1740 0,'0'-1'234'0,"-2"-2"-76"0,4 0-84 15,1 3-44-15,6-2-11 0,6-3 6 0,7 1 1 16,6-2-5-16,8 1 2 0,4-3-2 16,1 0-4-16,3-2 3 0,-1-1-5 0,-1 0 2 15,1-2 0-15,-6 1 0 0,-2-5 1 0,-4 0 3 16,-4-1 6-16,-3 0 4 0,-4-3 9 0,0 2 11 16,-4-1 15-16,-3 0 19 15,-6 2 12-15,-1-2 4 0,-1 2-4 0,-2 2-10 16,-2 5-10-16,-1 3-10 0,0 1-7 0,0 3-12 0,0 3-13 15,0 2-16-15,0 1-14 0,0 2-2 16,0 3-2-16,0 5 1 0,0 8 7 16,1 5-5-16,0 3 3 0,3 6 4 0,0-1-2 0,1 2 5 0,1 4-3 15,2 4-3-15,-5 3-3 0,4 4-5 16,-4 0-3-16,4-1-2 0,-3 1-8 16,5-3-26-16,0-4-42 0,2-4-54 0,7-9-62 15,-2-5-86-15,3-6-155 0,5-7-459 16,0-7-601-16</inkml:trace>
  <inkml:trace contextRef="#ctx0" brushRef="#br0" timeOffset="95777.7005">5902 9385 999 0,'-3'-16'637'0,"-6"-3"-163"0,1-3-125 0,3 9-95 16,-3 5-67-16,0 7-54 0,1 0-42 0,-1 4-25 16,-7 6-15-16,2 2-7 0,-3 8-4 0,0 3-9 15,2 4-7-15,5 4-7 0,3 0-4 16,6 3-4-16,5-1-1 0,2 1-3 0,7-5-1 15,2-3 3-15,3-7 4 0,3-7 3 0,6-3-1 16,-1-3 0-16,8-9-3 0,-3-1-3 16,5-6 5-16,-5-7 1 0,-2-5 1 0,-6-2 0 15,-1 0-3-15,-7-1-4 0,0-3 0 16,-7-3 1-16,-4 2 0 0,-4-1-3 16,-3-1-3-16,-8 3 0 0,-5 0-1 0,-2 1 1 0,-7 3 1 0,-2 1-2 15,-6 2-6-15,-5 4-4 0,-4 3-4 0,1 5-5 16,0 5-7-16,7 3-18 0,4 3-28 15,7 3-48-15,5 4-63 0,9 3-70 0,4 2-82 16,11 1-135-16,8 3-271 0,13 2-600 16</inkml:trace>
  <inkml:trace contextRef="#ctx0" brushRef="#br0" timeOffset="96238.4486">6336 9308 226 0,'0'-3'723'0,"0"1"-168"15,-1-3-146-15,0 2-101 0,-2 2-68 0,0 0-64 16,1 0-37-16,1 1-31 0,-1 1-27 15,2 0-26-15,-2-1-25 0,4 3-16 0,-2 0-8 16,1 3 1-16,1 3 2 0,6 1 8 0,-3 5 0 16,7 1 1-16,2 0 1 0,-1 1-5 0,6-2-2 15,0 0-1-15,2 0-2 0,-2-4 1 16,-4 2-4-16,4-4-1 0,-1-1-3 0,1-1 2 16,-4-3 5-16,4-4-2 0,0-3 2 15,-1-4-5-15,2-2 2 0,0-3-1 16,1-3 1-16,0-1 3 0,1-3-3 0,-3 1-1 15,1-2-1-15,-7 0-2 0,-1 2 5 0,-2 4 1 0,-3 2 3 16,-5 4 2-16,-1 5-4 0,-1 1-6 0,0 4-12 16,-1 0 0-16,-1 4 2 0,-1 5 1 15,-3 6 8-15,-2 4-2 0,5 2 2 0,-3 3 0 16,2-2 0-16,4 1 3 0,1-1-5 0,4-1-1 16,0-4 0-16,5 0-1 0,1-7 4 15,7-1 4-15,0-5 1 0,3-5 2 0,2-3 0 16,4-8 1-16,1-3 3 0,0-7 1 15,-2-2-4-15,-1-4-2 0,-1-1-4 0,-2-1-5 0,-3-3 7 16,-3 1 1-16,-1 1 2 0,-4-3 1 0,-2 0-2 16,-6-2 1-16,-1 1-2 0,-3-4 3 15,-1 0-1-15,-6 2-2 0,-3-1-2 16,-1 7-6-16,-8 3 2 0,-2 2 2 0,-5 4-1 16,-1 4 5-16,0 2-8 0,0 5-4 0,3 2-4 0,7 6-13 15,3 2-23-15,9 6-59 0,2 2-93 0,6 5-173 16,6 2-647-16,10 0-634 0</inkml:trace>
  <inkml:trace contextRef="#ctx0" brushRef="#br0" timeOffset="96519.332">8578 8749 1996 0,'0'-15'478'0,"0"-5"-217"0,-4 1-48 0,3 4-47 15,0 6-21-15,0 1-18 0,0 2-19 0,-1 5-28 16,1 1-29-16,-2 2-20 0,0 4-17 0,0 7-3 16,-5 7 8-16,-3 7 4 0,0 3 3 0,1 8-5 15,0 1-3-15,3 4-5 0,5 2 0 16,1 3 1-16,1 1-4 0,2 2 0 0,4 0-6 16,0 2 1-16,3-2 3 0,1-1-3 15,0 3 2-15,3 2-6 0,0-3-9 16,1-5-10-16,3-7-20 0,4-9-18 0,2-9-32 0,-1-2-41 15,7-7-69-15,-4-8-92 0,3-7-148 0,1-9-248 16,1-5-324-16,1-8 92 0</inkml:trace>
  <inkml:trace contextRef="#ctx0" brushRef="#br0" timeOffset="96766.3334">9040 9227 436 0,'3'-22'702'16,"-1"-7"-140"-16,-2-4-101 0,-2 8-107 16,-1 10-87-16,-1 4-65 0,-1 6-59 0,2 3-46 15,-5 9-32-15,-3 7-9 0,-8 5-3 0,-2 8-1 16,2 3-3-16,4 2-16 0,3 4-4 0,3 1-6 15,2 1-2-15,5 2-1 0,2-1-8 0,2-1 0 16,6-5-6-16,4-7 1 0,6-6 1 16,3-6-2-16,3-6 3 0,5-6-1 0,1-3 0 15,1-6 3-15,1-5-3 0,-3-2-2 16,0-5-1-16,-8-4-6 16,-1 0 1-16,-5 1 2 0,-5-4 0 0,-4 3-1 15,-6 0 0-15,-2-1-8 0,-6 2-6 0,-3 1-5 16,-6 3-13-16,1 0-10 0,-5 0-25 0,-5 2-29 15,3 1-35-15,-5 0-46 0,-1 4-50 0,-2-2-94 0,-1 4-196 16,-2 0-407-16,-4 2-250 0</inkml:trace>
  <inkml:trace contextRef="#ctx0" brushRef="#br0" timeOffset="97030.0267">8209 9048 1 0,'-37'-4'196'0,"-17"-1"334"15,-7-1-119-15,12-1-69 0,9 3-19 0,4 3-40 16,8-3-37-16,13 2-34 0,7 1-60 0,8 1-49 15,10-1-43-15,13-1-26 0,16-1 11 16,19-3 5-16,12 1-1 0,15 0-7 0,13-1-8 16,6-2-5-16,1 1-5 0,1 0 0 0,-5 1-4 15,-10 1-3-15,-9 1-1 0,-10 2-6 16,-10 0 0-16,-11 1-2 16,-10 0-1-16,-13 1 2 0,-13 0-5 0,-5 0 1 0,-5 1 10 15,-5-1 15-15,-2 0 13 0,0 0 5 0,-1 0-7 0,-6-1-17 16,-2 0-12-16,-9-1-8 0,-2 0-3 15,-1-1 2-15,-1 1-3 0,5 0-10 0,6 0-20 0,8 1-62 16,2 1-56-16,9 3-123 0,4 1-353 16,8 3-1038-16</inkml:trace>
  <inkml:trace contextRef="#ctx0" brushRef="#br0" timeOffset="97918.9947">10627 9208 897 0,'-20'-16'394'0,"-6"-1"-42"0,-9-6-54 0,5 8-77 16,5 4-46-16,-4 4-31 0,-1 5-28 0,-1 3-14 16,-3 7-12-16,-4 5-8 0,0 4-7 15,-1 4-7-15,-1 3-6 0,1 2-9 0,2 4-8 16,1 2-11-16,5 3-9 0,6 1-7 15,6-2-8-15,9 1-1 0,9-1-7 0,10-7 2 0,10-3 2 16,7-4 0-16,12-6 8 0,11-5-4 16,10-8 1-16,4-6-1 0,6-6-5 0,4-5 2 15,-2-4 1-15,1-7 0 0,-3-6 0 0,-6-6-5 16,-1-3 0-16,-4-4-3 0,-4-6 3 0,-1-4 3 16,-5-5-1-16,-1-7 1 0,-8-4-2 15,-6-1 1-15,-7 1 3 0,-9 3-1 16,-4 6 4-16,-11 6-1 0,-3 7 0 0,-4 8 1 0,-6 7-4 15,0 8 3-15,-6 6 0 0,3 7 0 16,-5 4 0-16,-1 7-6 0,-2 5 1 0,-7 10-5 16,-2 8 4-16,-6 8 2 0,0 8-3 0,0 11 2 15,3 6-6-15,2 10 0 0,5 10 2 16,1 8-1-16,9 6 1 0,7-2-2 16,15-7-4-16,10-9 1 0,15-12 2 0,10-7 0 0,6-9 0 15,7-7 2-15,5-5-7 0,4-8 2 0,3-8 0 16,2-6 0-16,-1-7 2 0,1-9-3 0,-6-3 0 15,-2-5 0-15,-7-5 2 0,-7 0 3 0,-3-5 5 16,-7 0 0-16,-8-3-1 0,-6 1 0 0,-7 1 0 16,-6 2 0-16,-4 4 6 0,-7 1-2 15,-4 4-1-15,-2 2 0 0,-6 1-5 0,-3 6 0 16,-3 4 2-16,-5 2-1 0,-2 8 2 0,-6 4-3 16,0 6-1-16,-2 6-2 0,1 5 1 15,3 5 1-15,1 3 0 0,1 3 2 16,5 4-4-16,4 2 2 0,8 0-1 0,8-5-1 15,12-3 2-15,5-3-4 0,13-5 3 0,7-6 0 0,7-3 0 16,8-7 5-16,7-7 0 0,1-6 0 16,2-6 1-16,-1-6-2 0,-3-4-4 0,-4-6 1 15,-2-3 3-15,-4-5 0 0,-5 0 2 0,-5 0 1 16,-6-6-4-16,-6 3 4 0,-3-3 0 16,-8 0 2-16,-5 0 2 0,-5-3-3 0,-7 6-3 15,-5 2-1-15,-5 0 0 0,-6 6-1 0,-5 3 3 16,-7 2-2-16,-5 8-1 0,-6 0 1 0,-3 6-4 0,-2 2 0 15,-1 5 0-15,1 3-1 0,3 3-1 16,5 7-2-16,7 2-6 0,4 7-8 16,8 2-32-16,4 5-67 0,10 3-127 0,6-1-333 0,13 0-1143 15</inkml:trace>
  <inkml:trace contextRef="#ctx0" brushRef="#br0" timeOffset="99728.0264">12984 9663 943 0,'-2'-8'249'0,"-3"-5"-67"0,2-1-7 0,3-3-21 0,3 0-15 16,3-6-5-16,3-4-4 0,2-4-14 15,1-6-4-15,5-2-13 0,4-6-18 16,3-3-14-16,6-2-9 0,3-1-14 0,2-4-3 0,-1-6 4 16,0-1-8-16,0-2 7 0,-7 0-6 15,-4 1-6-15,-6 3-1 16,-4 4-6-16,-7 6 0 16,-6 7 1-16,-4 6 2 0,-6 6 5 0,0 6-1 0,-2 6-1 0,-5 5-3 0,5 4-8 15,-4 2-5-15,3 6-9 0,4 3-6 0,-2 3-4 16,4 7-4-16,1 3 5 0,-1 8-2 0,4 6 1 15,3 6 3-15,4 5-2 0,4 8 4 0,6 4 3 16,2 4-1-16,4 1-2 0,7 3-2 0,-1-3-3 16,2-3-1-16,-2-2 4 0,-3-8-4 0,-7-5 6 15,-5-4 0-15,-6-2-1 0,-4-1 5 16,-2-4-1-16,-4-2-1 0,-3-2 2 0,-1-1-4 16,-1-3 2-16,1-1 0 0,1-6 0 15,5-4-3-15,2-1 1 0,1-6 0 0,1-1 1 16,2 0 14-16,6-3 2 0,13-6 4 0,12-6-1 15,12-4-10-15,6-3-4 0,6-3-1 16,1-1-4-16,-5-1 4 0,-2 0 0 0,-3-1 1 16,-5 0 0-16,-4 4-1 0,-3-3 0 0,-6 0 0 15,-5 0 4-15,-3-1-1 0,-6-2 5 16,-1 3 3-16,-6 0-5 0,-3 3 6 0,-3 2-3 0,-4 2-1 16,-2 6 7-16,-3 0-4 0,1 2-1 0,-4 3 3 15,1 1-2-15,-1 4-1 0,-2 1-3 16,0 3-3-16,-3 5-5 0,-2 2 0 0,-1 9-2 15,1 2-3-15,-4 1 3 0,6 6-4 0,-1 0 2 16,1 6 3-16,6 1-4 0,-1 2 4 0,2 0-2 16,5-1-2-16,1-4 2 0,2 2-2 0,7-7 0 15,-1 0-1-15,4-4 3 0,5-1 0 0,0-3 2 16,8-3 4-16,4-7-1 0,5-3 8 16,8-5-2-16,7-3-2 0,4-6 0 0,6-1-7 15,2-5 0-15,-1-4 0 0,-3-3-1 16,-2-5 1-16,-1-2 1 0,1-5-3 0,-3-1 2 0,-3-1 1 15,-5-1-3-15,-6 3 0 0,-7 4-2 16,-7 2 2-16,-7 6 1 0,-4 6 3 0,-7 1 0 16,-5 2-1-16,-2 4 3 0,-5 2-5 15,-2 3 1-15,1 5-6 0,-8 1 0 0,-2 4 4 16,-6 5-3-16,0 2 0 0,-2 7 1 0,0 3-7 16,5 6 1-16,0 4 5 0,7 7-3 0,2 6 6 15,2 4-1-15,1 5-3 0,8 1 1 0,2 0-1 16,7 2-2-16,2-1-1 0,5 0 7 15,-1 1-3-15,3-3 2 0,-5 0 0 0,4-3-4 16,-6-4 3-16,-3-4 1 0,-4-7 0 0,2-5-2 16,-5-7-1-16,-3-6 0 0,-5-5 1 0,3-4 3 15,-2-6 0-15,0-3 1 0,0-4-3 16,-4-6 0-16,1-8-1 0,1-4 0 0,5-10 3 16,3-1-3-16,4-5-5 0,11-7-8 0,8-3-5 15,9-8 0-15,8-7-7 16,9-6 1-16,3-5-7 0,1-2-1 0,5-7 5 0,-4 2 5 0,-4 0 12 15,-6 7 8-15,-10 11 2 0,-10 7 3 16,-7 10 2-16,-6 6-1 0,-5 7 3 0,-6 6 3 16,-5 6-3-16,1 6 5 0,-6 3 4 15,0 5-6-15,-6 3 10 0,2 5-12 0,-3 5-3 16,-3 7-1-16,2 6-7 0,-3 7 5 0,3 5 1 16,-2 7 2-16,4 5 3 0,1 8-3 0,1 8-1 15,4 7-5-15,1 5 2 0,6 3 0 0,4-4-1 16,9-7 4-16,7-12-2 0,5-9-2 0,0-9 4 15,0-7-4-15,2-8 5 0,-1-3 0 0,-2-8 1 16,5-4 2-16,-1-5-2 0,6-5 1 16,0-8 0-16,1-1 1 0,2-5-3 0,-7-1 2 15,1 1-3-15,-1-3 0 0,-6 1 0 16,0-1-1-16,-1 1 1 0,-1 3-2 0,-6 4-2 16,-2 1 0-16,-2 1 2 0,-4 3-1 15,2-2 4-15,-2 5 1 0,-2 2-5 0,-2 2 0 0,0 4-1 16,-1 1-2-16,0 0-4 0,0 2-1 15,-1 3-2-15,2 3 3 0,-1 5 4 0,1 3 0 16,5 2 5-16,-1 3-2 0,4 1 0 0,7 1 0 16,-1 1-3-16,6-2 1 0,5 1 1 15,2-3 3-15,3-1 1 0,3 1-3 0,0-4-1 16,2-4-4-16,-3-2 1 0,-3-6 0 0,0-3-1 0,-1-5 3 16,0-4-3-16,-3-3 0 0,3-6 4 15,-2 0-2-15,-3-4 5 0,2-1 1 0,-5 0-5 16,-4-2 2-16,-2 2-2 0,-5-3 2 0,-2-2 2 15,-2-3 1-15,0 1-1 16,-4 0-1-16,-1 1-1 0,-1 4-3 0,-1 2 9 0,-1 2-2 16,0 4-1-16,-4 5 4 0,4 3-8 0,0 1 1 15,1 4 3-15,1 2-6 0,0 1-3 0,0 2-5 16,2 7-1-16,1 0 3 0,5 9 6 0,3 2 4 16,6 4 0-16,5 3 4 0,3 0-5 15,10-4 0-15,-1 0 2 0,6-8-2 0,0-4 6 16,0-4-2-16,1-5-2 0,-2-3-1 15,-3-3-2-15,1-5 4 0,-5-6 4 0,-3-5 1 16,-2-5 3-16,-5-2-3 0,-3-2-2 0,-4-4-1 16,1-3 3-16,-3-2 0 0,-2-3-2 0,-1-3 3 15,-3-1-7-15,-5-1 0 0,-3-1 3 16,-5 3-1-16,1 2 2 0,-2 7 2 0,-2 6 1 16,4 7 3-16,-5 5 5 0,4 7 4 0,4 3-3 15,1 4-4-15,0 3-13 0,1 3-6 0,-4 5-3 16,2 4 1-16,-4 11 8 0,1 8 1 0,-3 8-1 15,4 8-1-15,-2 8-3 0,3 9 2 0,-5 8 3 16,-1 1 1-16,3 2-1 0,-2-3-2 16,6-9-3-16,2-8-1 15,3-9 1-15,3-6 0 0,-1-5-6 0,3-5-11 0,-2-2-21 16,1-7-19-16,0-7-20 0,-3-2-32 16,2-6-34-16,-4-5-22 0,-1-4-88 0,1-3-200 0,3-7-562 15,-2-6-418-15</inkml:trace>
  <inkml:trace contextRef="#ctx0" brushRef="#br0" timeOffset="99869.6917">16475 8827 1780 0,'-11'-7'335'0,"1"-3"-34"15,1-3-76-15,8 4-60 0,5 3-56 16,5 0-45-16,12 0-31 0,10-3-10 0,15 2-6 16,8 3 0-16,8 3-7 0,7 3-9 0,1 1-13 15,1 1-74-15,4-1-177 0,-1 2-712 16,-1-4-648-16</inkml:trace>
  <inkml:trace contextRef="#ctx0" brushRef="#br0" timeOffset="100501.9318">18577 8247 1652 0,'-2'-31'849'0,"1"-6"-648"0,0-3-1 0,1 21-43 15,1 10-40-15,0 7-42 0,-1 2-37 0,-1 5-27 16,-2 6-7-16,0 7 16 0,-7 15 15 0,-6 13 14 16,-6 13 6-16,-1 11-6 0,-5 9-5 15,-4 11-10-15,-3 5-9 0,0 10-7 0,3 2-9 16,2 4-2-16,5-6-2 0,7-8-2 16,5-8-1-16,5-14-4 0,5-8-2 0,1-9-6 15,2-2-12-15,0-8-20 0,0-5-31 16,0-6-48-16,0-6-70 0,-3-7-102 0,-2-5-183 15,-3-9-512-15,-4-7-448 0</inkml:trace>
  <inkml:trace contextRef="#ctx0" brushRef="#br0" timeOffset="101563.3969">17925 8986 1059 0,'-1'-16'260'15,"1"-3"-49"-15,3 1-46 0,3 6-81 0,10 5-30 16,6 3-10-16,7-3 5 0,12 5 3 0,7 1-4 0,7 0-5 15,12 1-8-15,5-3-3 0,5 1-5 16,9-3-1-16,4-3-2 16,0-1-5-16,0-5 4 0,-6-2-1 0,-7-5 3 15,-9-3 1-15,-9-3-1 0,-8-6 4 0,-8-4-2 0,-6-2 9 16,-6-2 4-16,-7 1 3 0,-7-3 3 16,-9-1-5-16,-4 1-4 0,-6-3-6 0,-6-1-1 0,-7 4 3 15,-4-2 5-15,-2 5 15 0,-2 7 12 16,3 6 16-16,-2 8 4 0,4 7-15 0,5 6-17 15,-3 8-31-15,2 6-15 0,-5 12-5 16,-3 8 0-16,-5 14 7 0,1 9 3 0,0 10 2 16,2 5-1-16,2 7 0 0,5 5-2 0,2 6 2 15,4 6-1-15,6 0-3 0,5-1-2 0,7-7-5 16,9-11-3-16,5-13 2 0,6-12 2 0,1-13 0 16,2-10 0-16,0-5-1 0,-2-8 0 15,5-7 2-15,1-8 1 0,3-8 1 0,5-5-2 16,-1-9-3-16,1-6-4 0,-1-4 1 0,-3-4 0 0,-3-1-2 15,-4-1 1-15,-3 8-1 0,-5 5 2 16,-7 7 0-16,-5 6 3 0,-6 3 3 0,-2 6 0 16,-2 3 2-16,-2 3-9 0,1 4-9 0,-2-2-6 15,1 5-1-15,-1 5 8 0,-5 4 6 16,0 5 4-16,0 0 1 0,-2 0 1 16,5 0 0-16,-1 1-1 0,4-2 4 0,2 2-4 15,4-3 2-15,1 3-2 0,4-2 0 0,5 0 3 16,1-4 3-16,9-1 0 0,5-6 0 0,6-2-1 15,8-4-2-15,-1-2 2 0,2-2-2 16,1-3-1-16,-3-2 0 0,-1-3-3 0,-1-6 1 16,-2-2 0-16,-3-4 1 0,-1-3 2 0,-5-2 3 15,-6 2-4-15,-2 0 2 0,-3 3 1 0,-5 4-2 16,-4 4 5-16,-2 2 0 0,-5 3 1 0,0 3 2 16,-3-1 0-16,0 5 1 0,0 2-2 0,0 1-6 15,0 1-5-15,0 1-7 0,0-1-1 16,0 7-1-16,4 1 8 0,-2 3 4 0,2 6-2 15,6 3 4-15,0-1-4 0,2 3 1 0,7-1 2 16,-3 1-2-16,4-2 3 0,0-2-2 0,4 1-1 16,-1-2 0-16,6-5 0 0,1-4 2 0,1-3 0 15,1-4-1-15,2-2-2 16,-1-1 0-16,-1-2-1 0,-2-1-3 0,0-4-1 16,-2-2-2-16,-2-3-1 0,1-2 3 0,-6-2 1 15,-4 0 4-15,-2-3 2 0,-5-1 0 0,-1 1 0 0,-4 1 0 16,-2 3-3-16,-1 3 2 0,-2 2 3 15,-2 1-1-15,1 4-2 0,-1 2-1 0,2 2-8 16,0 2-12-16,0 0-8 0,2 2-4 0,1 4 5 16,-1 0 12-16,7 3 11 0,1 1-1 0,10-2 2 15,2 3 3-15,4-3-1 0,7-2 6 16,-1 2-5-16,6-5 2 0,-1-1 2 0,0-4-4 16,3-2 5-16,-6-4-2 0,4-2-2 15,-7-4 4-15,1-2-2 0,0-7 2 0,-6-2 4 0,-4-6 1 16,-1-1-1-16,-2-4-1 0,-3-2 1 15,-3 2-1-15,-7 1 4 0,-3 3 5 0,-6 2 0 16,-2 5 3-16,-7 2 0 0,-2 6 2 16,-4 1 3-16,-5 2-4 0,-1 6-1 0,-6 4-4 15,-1 3-8-15,0 6-3 0,3 3-2 0,3 7-2 16,6 7 1-16,1 6-1 0,8 6-2 0,3 7 1 16,3 11 1-16,4 6-1 0,4 7 4 15,2 6-2-15,-1 5-2 0,0 4 0 16,-3-1-3-16,0 4 4 0,-6-4 1 0,-1 1 4 15,-2-3 1-15,-3-3 0 0,1-2-4 16,1-8-3-16,1-6 2 0,1-6-7 0,1-5 4 0,0-5 1 0,-2-5-6 16,-1-7-1-16,2-4-22 0,-1-5-44 0,1-5-80 15,0-2-179-15,5-6-756 0,1-6-620 16</inkml:trace>
  <inkml:trace contextRef="#ctx0" brushRef="#br0" timeOffset="102727.3164">22322 8848 806 0,'-11'-14'405'0,"0"-1"-6"0,0-2-39 15,3 10-107-15,8 6-94 0,0 2-72 0,0 3-50 16,0 1-12-16,-2 8 32 0,-4 4 26 16,1 7 30-16,-2 6 7 0,-2 4-16 0,-2 6-11 15,0 8-19-15,-5 3-11 0,1 4-11 0,-5 5-12 16,2 0-10-16,-3 5-8 0,1 2-2 15,5 2-6-15,-3-7-4 0,9-3 0 16,7-11-8-16,4-14 2 0,6-6 3 16,0-6-2-16,1-5 4 0,-3-5-2 15,0-6 4-15,-3-5 11 0,-2-2 6 0,3-8 5 0,2-6-6 0,2-10-10 16,1-8-11-16,0-8-5 0,-3-8 0 0,0-9-3 16,-4-5 3-16,-2-6-3 0,-3-6 1 0,-2-5-1 0,1-7-3 15,0-8 5-15,0-3-4 0,0-3 0 16,-2 3 3-16,3 4-3 0,-2 4 1 0,3 8 1 15,0 2 2-15,1 7 0 0,1 6 1 0,3 6 3 16,3 10-6-16,5 6 4 0,3 4-4 16,6 5-3-16,8 4 2 0,2 7-6 15,3 2-2-15,5 7 2 0,5 4-5 0,5 5 5 0,2 6 3 16,-2 6-1-16,2 6 2 0,1 6-1 16,3 8-7-16,-8 5-18 0,2 8-44 0,-8 6-73 15,-5 4-99-15,-4 3-153 0,-2 2-387 0,-4 1-815 16</inkml:trace>
  <inkml:trace contextRef="#ctx0" brushRef="#br0" timeOffset="103080.8306">22018 9050 1796 0,'3'-6'297'0,"0"-2"-258"0,4-4-13 0,14 5-15 15,12-2 15-15,12-2 9 0,15 0-3 0,4-1-5 16,12 1-6-16,4-1-3 0,4 3-4 0,7-2-5 16,-2 1-5-16,-5-1-2 15,-7-2-3-15,-10-2 0 0,-8 0 2 0,-10-1-2 16,-8 0 4-16,-7 3 2 0,-8 1 4 0,-6-2 23 16,-8 3 32-16,-4 2 36 0,-6 3 29 0,-1 3 8 15,-2 0-17-15,0 3-30 0,0 2-35 0,-2-1-28 16,2 4-10-16,-3 3 1 0,-4 6 7 0,-1 3 13 15,-2 10 1-15,0 2-1 0,1 4-3 16,2 6-11-16,2 4-5 16,0 6-7-16,3 2-3 0,3-2-2 0,3-2-3 0,8-6-2 15,1-4-4-15,5-5-3 0,-1-3-5 0,-3-6-15 0,-1-3-33 16,-2-5-53-16,-1-3-70 0,-6-9-47 0,-2-3-119 16,-1-3-563-16,-2-10-625 0</inkml:trace>
  <inkml:trace contextRef="#ctx0" brushRef="#br0" timeOffset="103200.816">22942 8465 513 0,'0'-2'-118'0,"7"-2"-121"0,1 3 84 0,3 4 155 16</inkml:trace>
  <inkml:trace contextRef="#ctx0" brushRef="#br0" timeOffset="103680.2767">23635 8950 836 0,'20'4'490'0,"9"4"-143"0,10 1-30 0,0 5-45 16,-4 1-50-16,3 3-50 0,-1 3-50 0,-5 1-40 15,-5 1-28-15,-3-1-17 0,-6-1-14 0,-4 1-4 16,-4-3-9-16,-7 1 0 0,-1-2 0 15,-4-2 0-15,-1-2 3 0,-4-1 2 0,3-5-1 16,-2-2 1-16,5-4 12 0,0 0 17 16,1-5 5-16,1-1-3 0,5-4-17 0,1-5-20 0,5-4-8 15,4-5-3-15,4-3 5 0,3-3-1 16,1-4-2-16,3-4 2 0,1-4-6 16,1-6 2-16,2-4 5 0,-1 1-1 0,-1 2 3 15,-7 4-2-15,-1 8-1 0,-3 5 0 0,-7 6 5 16,-3 8 0-16,-5 4 3 0,-3 5 1 0,-3 2-5 15,-1 2-2-15,-1 2-2 0,-3 2-3 16,-6 6 3-16,-4 3 0 0,-2 7-4 0,0 4 1 16,8 6-5-16,4 5 3 0,4 6 2 0,5 3 3 15,2 5-2-15,8 1 1 0,7 5-2 0,1-2-1 16,4-4 2-16,1-1 2 0,0-6-2 16,-6-2 2-16,-4 1-3 0,-4-5 0 0,-5-3 1 15,-3-3 0-15,-6-6 2 0,0-3-2 0,-4-2 0 16,-4-5 1-16,-2-3 3 0,-4 1 2 0,-2-8 0 0,-6 0 1 15,3-1-8-15,-4-3-2 0,6-5-2 16,0-1-10-16,6-4-8 0,0 1-35 16,10-1-60-16,0-2-93 0,11-3-211 0,6-5-605 15,9-4-465-15</inkml:trace>
  <inkml:trace contextRef="#ctx0" brushRef="#br0" timeOffset="103875.1755">24848 8617 1636 0,'15'-17'423'16,"5"-3"-62"-16,7-2-115 0,-9 9-59 15,-3 8-46-15,-6 4-36 0,-1 4-25 0,-3 4-26 16,2 4-6-16,-2 8-1 0,2 6-1 0,-1 8 3 16,-1 7-7-16,-2 8-9 0,0 3-8 15,-1 6-10-15,-1 4-4 0,-1 6 1 0,-3 2-4 16,-4 3-2-16,-4 3-7 16,-3-1-13-16,-2-1-38 15,3-7-50-15,1-4-66 0,6-9-102 16,2-13-189-16,0-5-503 0,0-9-584 0</inkml:trace>
  <inkml:trace contextRef="#ctx0" brushRef="#br0" timeOffset="103986.2093">24733 9007 873 0,'7'-17'408'16,"12"-2"-148"-16,11-3-102 0,12 10-54 16,10 3-29-16,11 6-22 0,2 3-25 15,0 3-32-15,3 4-270 0,-4 0-1096 0</inkml:trace>
  <inkml:trace contextRef="#ctx0" brushRef="#br0" timeOffset="104449.4607">26327 8569 2234 0,'-10'-20'239'0,"-1"-5"-12"0,-1-3-29 0,4 10-32 15,3 9-32-15,4 5-36 0,-1 3-46 0,0 3-31 16,-1 4-16-16,-3 10 0 0,-4 4 9 0,-2 10 9 16,2 9 5-16,-3 9 1 0,4 8-3 15,-1 6-4-15,3 6-5 0,2 4-4 0,2 6-2 0,3-3-6 16,1-4-3-16,5-4-5 16,-2-9-5-16,0-5-2 0,2-6-10 0,-3-7-9 0,-3-8-23 15,-2-8-27-15,-3-7-28 0,-3-5-34 16,1-6-25-16,1-4-10 0,-3-4-28 0,1-4-56 15,-3-9-80-15,3-5-109 0,1-5-51 0,0-4 6 16,1-3 48-16,2-3 362 0,5-2 84 16,4-3 0-16,6 0 0 0,3-1 0 0,7-6 0 15,4 1 0-15,1 4 310 0,4 1 160 0,-1 8-1 0,4 6-53 16,3 6-49-16,2 4-68 0,1 4-63 16,2 6-46-16,-3 5-36 0,1 5-33 0,-3 7-23 15,-1 2-9-15,0 6-20 0,-3 5-13 16,-4 2-14-16,-1 5-12 0,-4 4-3 0,-1 6-4 0,-5 1-2 15,-3-2-3-15,-6 1-9 0,-4 2 0 16,-4-1-4-16,-4-2 2 0,1-2-2 16,-2-5-4-16,0-3-2 0,-3-6-10 0,2-2-2 0,0-5-13 15,-2-6-20-15,4-2-33 0,-1-3-48 0,-1-4-64 16,0-2-130-16,-1-4-356 0,-6-9-951 16</inkml:trace>
  <inkml:trace contextRef="#ctx0" brushRef="#br0" timeOffset="104616.1189">26537 8419 1438 0,'1'-8'278'0,"1"0"-70"0,2 0-93 16,2 5-80-16,-1 3-38 0,1 5-14 16,4 2-2-16,1 6 10 0,4 6-5 0,-1 4-62 15,2 5-302-15,0 5-1006 0</inkml:trace>
  <inkml:trace contextRef="#ctx0" brushRef="#br0" timeOffset="104864.6802">27228 9040 2228 0,'5'-7'253'15,"4"-2"-31"-15,-1 1-50 0,-2 3-33 16,-2 4-22-16,-3 1-24 0,-1 0-28 0,1 0-24 15,0 3-23-15,2 1-11 0,3 5-4 0,-1 7-2 16,2 4 4-16,3 3 4 0,5 2 1 0,-1 0-3 16,3 1-4-16,0 1-2 0,-1-2-4 0,-2 2 0 15,0-2-7-15,-2-1-22 0,-3-2-38 0,0-4-56 16,0-2-68-16,-1-5-76 0,-1-4-99 16,2-6-223-16,-2-5-403 0,3-3 266 0</inkml:trace>
  <inkml:trace contextRef="#ctx0" brushRef="#br0" timeOffset="105207.4627">27656 9165 1 0,'4'-9'376'0,"3"-3"89"0,1-1-94 0,-4 3-54 0,0 6-58 0,-2 2-78 0,1 2-82 0,-2 1-62 15,-1 2-40-15,0 4 0 0,1 0 16 0,1 4 11 16,-1 2 12-16,4 2 5 0,1 1 8 0,4 1 7 16,3-1-1-16,4 1 2 0,0 1-5 15,10-3-9-15,-1 1-6 0,6-2-10 0,3-1-5 16,6-2-4-16,-2-3-4 0,2 1-4 15,0-4-2-15,-1-1-2 0,2-2-1 0,1-2 5 16,1-2 2-16,-2-4-1 0,-4-6 5 16,-9-1 1-16,1-6 3 0,-2-4 7 0,-4 0 0 0,1-5-1 15,-4 0-1-15,-2 0-1 0,-5-3 4 16,-1 4 12-16,-6-1 14 0,-3 1 13 0,-4 4 11 0,-2 1 3 16,-1 5-7-16,-3 6-15 0,-6 1-18 15,-5 3-12-15,-10 0-10 0,-9 4-1 0,-4 5-2 16,-3 2 4-16,0 6-1 0,5 5-3 0,5 6 1 15,3 6-8-15,5 4-3 16,9 4 0-16,5 0-1 0,8 4 2 0,9 0 2 16,11 3-2-16,9 0 1 0,6 0-2 0,3-1-4 0,5-3 0 15,-1-2-10-15,2-5-20 0,-3-4-34 16,1 0-22-16,2-1-63 0,-2-4-163 0,0-1-753 16,0-11-640-16</inkml:trace>
  <inkml:trace contextRef="#ctx0" brushRef="#br0" timeOffset="108677.9442">5137 10708 1 0,'-3'-11'254'0,"-1"-5"148"0,0-3-36 0,-4 1-43 15,2 4-42-15,-3-3-45 0,-2 3-41 0,-3 0-43 16,0 0-26-16,-3 4-28 0,-4-2-22 16,-1 4-10-16,-4 1-11 0,-5 2-6 0,-1 5-6 15,-6 5-6-15,-6 2-2 0,-2 5 0 0,-4 2 3 16,-2 6 2-16,0 4-2 0,-1 7-3 15,0 3-6-15,0 3-5 0,3 2-3 0,1-2-3 16,6 2-4-16,4 1-3 0,9-1-6 0,10 1-4 16,5-2-1-16,9-3-2 0,9-1 4 0,10-2 3 15,2-3-3-15,11-2 1 0,4-2-1 16,10-4-2-16,9-5 9 0,10-6 1 0,3-7 1 16,7-6 4-16,0-4-8 0,0-6 0 0,-1-1-1 15,-6-5-1-15,-4-1 0 0,-8-1 0 0,-4-1-2 16,-8-2-2-16,-4-3 4 15,-8 1-1-15,-4-1 1 0,-6 2 3 0,-5 0-2 0,-5-1-2 16,-2-2-1-16,-8 0-1 0,-3 2 2 0,-2 1 0 16,-4 1 0-16,-4 6-3 0,-1-1 0 0,-3 1 0 15,0 3 1-15,-2 1 1 0,-1 3-1 16,-2 3 2-16,1 2-4 0,0 2-1 0,4 3 3 16,0 1 1-16,2 2 0 0,0 3 1 15,6 5-5-15,-1 1-2 0,0 4 0 0,3 2 3 16,0 4 1-16,0 1 3 0,2 2-4 0,4 2-2 15,1 2 2-15,4 4-3 0,0 2 4 0,0 1 5 16,5 2-6-16,2 0 0 0,6-5-2 16,2-4-2-16,5-5 6 0,1-7 1 0,8-4 1 0,-1-3 0 15,7-5 0-15,7-4 0 0,2-7 1 0,4-3 7 16,5-3-7-16,1-3 3 0,-1-3-5 16,-4-2-6-16,-5 0 7 0,-3-2-3 15,-3-2 6-15,-2 1 1 0,-4-1-4 0,-3-1 1 0,-2 0-3 16,0 2 2-16,-5 3-2 0,-2 4 1 15,-5 3-2-15,1 3-4 0,-4 4 2 0,1 1-3 16,1 2 2-16,-3 3 5 0,2 2-9 0,0 2 0 16,3 2 0-16,-2 1-3 0,3 4 7 0,2 1 2 15,2 2 0-15,5-1 0 0,0 2-2 16,8-2 2-16,6 3 0 0,6-3 4 0,4 2-3 16,4-3 0-16,5 1-2 0,9-3-6 0,1-1 8 15,9-3 2-15,2-3 2 0,3-2 3 16,1-2-8-16,-3-3 1 0,-3-2-2 0,-4 0-1 0,-6-4 4 15,-5-4-3-15,-5-1 2 0,-7-1-3 16,-4 1 4-16,-10-1 2 0,-5 2 2 0,-5-1 5 16,-8 0-6-16,-4 2-1 0,-4 0 3 0,-7-1-1 15,-3 4 6-15,-2-1-1 0,-6 0-2 0,-3 0-3 16,-2 3-5-16,-3 0-1 0,-9 1 0 16,-1 4 4-16,-6 3-6 0,-7 4 0 0,-3 2-1 15,-7 4-7-15,-3 3 11 0,-2 2 0 0,-3 3 1 16,0-2 3-16,3 2-5 0,5 2 0 15,8 0-3-15,12 1-3 0,9 2 1 16,11 1-3-16,6 2 2 0,8-2 0 0,13-1 3 0,4-2 3 16,15-6 2-16,4-3 2 0,9-7-4 15,1-1-3-15,-1-5 1 0,-1-2-5 0,-4-3 5 16,-4-4-1-16,-3-2-1 0,-6-4 6 0,-3-4-4 16,-5-1 0-16,0-1 2 0,-3-2 0 0,-2-2 1 15,-7-1-2-15,2-5 1 0,-7-4-2 0,-2-2 4 16,-1-1 3-16,-4-3 0 0,-2 2 2 15,-5 0-3-15,-1 0-4 0,-1 1 2 0,-6 2-1 16,2 3 4-16,-8 3 2 0,0 1-2 0,-2 5 0 16,0 1 3-16,-3 4 3 0,6 9 7 0,0-2 9 15,5 6 3-15,0 3-1 0,6 4-6 0,1 1-8 16,5 4-5-16,-1 3-8 0,0 8 2 0,0 8-2 16,1 4 4-16,3 8 3 0,3 4-1 15,2 3 6-15,4 5 0 0,2 2-2 0,3 5 1 16,-2 3-5-16,3 4 1 0,-2 1 2 15,-3-4 0-15,1 1 4 0,1-4-11 0,-1 0-1 16,-2-4-6-16,2-2-7 0,0-2 4 0,-2-6-11 16,0-2-23-16,3-4-44 0,-2-2-80 15,-1-3-172-15,2-3-769 0,0-6-624 0</inkml:trace>
  <inkml:trace contextRef="#ctx0" brushRef="#br0" timeOffset="112342.7531">7933 11236 1 0,'-1'1'0'15,"-2"-2"0"-15,1 1 69 0,-2 0 184 0,2-1-51 0,2 1-29 16,-1 0-22-16,0 0-9 0,0 0-24 0,1 0-21 16,0 0-16-16,-4-1-8 0,8 1 2 15,-4 0-6-15,0 0-15 0,0 1-19 0,0-1-16 16,1 0-17-16,-1 0-9 0,0-1-2 0,0 1-7 15,0 0 7-15,0 0 4 0,0 0 4 0,0 1 12 16,0-1 4-16,-1 0 3 0,1 0 3 16,0 0-1-16,0 0 1 0,0 0 5 0,-4 0 0 15,4 0 3-15,0 0-2 0,0 0-5 16,0 0-5-16,0 0 2 0,0 0-2 0,0 0 2 0,0 0 5 16,0 0-6-16,0 0 3 0,0 0-2 15,0-1-2-15,4 1 3 0,-4 0-2 0,0 0 0 16,0 0-2-16,0 0-3 0,0-1-6 0,0-1-4 15,0 1-2-15,0 0-4 0,-4-2 2 0,4 3 0 16,-1 0-1-16,1-1 4 0,-1 1 0 16,1-2 3-16,0 2 1 0,-1-1-3 0,1 1-2 15,0 0-2-15,0-1 2 0,-1 1 0 0,1 0 3 16,0-1 0-16,0 1-2 0,0 0 6 0,0 0 1 16,1 0 1-16,-1-2 4 0,0 2-7 15,0-1 1-15,-1 1-1 0,1-2-1 0,0 1 6 16,0 1 1-16,0 0 3 0,0 0 3 0,0-2-1 15,0 2-2-15,-1-1 0 0,1 0 4 0,0 1-2 16,-1-2 3-16,1 2 1 0,-1-1-5 16,1-1 4-16,-3 1 2 15,2-1 1-15,0-1 6 0,0 1-5 0,1-1-2 0,-1 1 0 0,1-2-3 16,-2-1 3-16,2 0 1 0,0-5-1 16,0 0-2-16,2 1 3 0,-1-5-1 15,0-2 2-15,5 1 1 0,-3-1-3 16,5-4-2-16,0 1-5 0,3-4-3 0,1 1 0 15,3-2-3-15,2-1 0 0,5 2 0 0,4-1-1 0,-1 3 2 16,1 0 4-16,4 1 3 0,0 4-3 0,1 1 2 16,0 3-8-16,-2 2-3 0,-4 3 3 0,-4 5-7 15,-3 3 3-15,-1 3 1 0,-3 5-7 0,4 3 3 16,-5 4-2-16,3 5 0 0,-2 3 3 16,-3 5 1-16,-1 6-1 0,-4 1-1 0,-4 4 4 15,-3 0 1-15,-4 3 2 0,1-1 3 0,-4 0-7 16,-1-5 1-16,4-3-3 0,-3-7-4 0,2-6 4 15,4-6 1-15,-1-3 1 0,1-7 4 0,-3-1 4 16,4-3 16-16,1-1 12 0,0-1 2 16,0-6-8-16,-1 0-15 0,0-7-15 15,1-5-6-15,1-3 2 0,0-5-1 0,6 0 2 0,-2-4 2 16,3-2-5-16,4-2 1 0,5-2-3 0,2 0 3 16,-3 0-1-16,5 2 0 0,4-1 0 15,-3 6-3-15,-1 2 1 0,5 4 2 0,-5 5-1 0,0 1 3 16,-1 5-5-16,1 1-2 0,-2 3-2 15,-2 6-4-15,3 1 2 0,-1 6 0 16,2 4 2-16,-2 5-2 0,2 3 5 16,0 5 2-16,-1 4 0 0,-1 4 4 0,0 2-2 0,-7 2-1 15,-1 2 1-15,2 2-5 0,-5 1 5 0,0 1 0 16,-2-2 1-16,0-1 2 0,0-6-5 0,0-7 0 16,0-5-2-16,1-5-1 0,-3-6 3 0,-3-3 2 15,2-4 4-15,-1-4-1 0,1-2 1 16,5-4-5-16,5-7-2 0,3 0 1 0,0-5-1 15,3-3 0-15,1 0 1 0,0-2-3 0,0-1 7 16,1-2 0-16,-2-2 1 0,2-1 3 0,-1 3-5 16,1 3 1-16,0 0-2 0,1 6 2 15,-2 2-2-15,5 4 1 0,-4 4-1 0,0 2-6 16,-5 5 3-16,0 4-2 0,-5 2 0 0,0 6 5 16,-1 3-4-16,0 6 1 0,1 3 3 0,2 5 1 15,-3 1 4-15,3 2 0 0,-1-1-3 16,0 3-1-16,7-4 2 0,1 0-1 0,1-4 4 15,7-4 2-15,4-3-1 0,3-6 1 16,3-6-1-16,3-4-2 0,0-4 2 0,0-2-1 16,-4-5 1-16,-5-2-1 0,-3-3-1 0,-6-3 5 15,-2-2-3-15,-1-2 3 0,-3-3 0 0,-3 0-2 16,-4-3 1-16,1-1-5 0,-3 1 5 0,0 1-1 16,-3 2 2-16,0 4 4 0,-2 1-4 15,-3 4 3-15,0 4 0 0,0 3 1 0,-3 4 6 0,2 2 1 16,0 2 1-16,1 2-4 0,0 1-11 15,-2 2-8-15,2 4-4 0,-1 3 6 0,-1 5-1 16,1 2 4-16,1 6-3 0,3 1-5 0,1 2 7 16,3 1-2-16,1 2 1 15,2 0 0-15,3 1-1 0,0-1-1 0,0-2-2 0,2 0 1 16,-1-3-15-16,-2-4-29 0,-3-1-42 16,-1-3-64-16,-5-1-87 0,2-3-143 0,-3-1-335 0,-1-3-846 15</inkml:trace>
  <inkml:trace contextRef="#ctx0" brushRef="#br0" timeOffset="112518.2075">9627 10372 986 0,'-12'-12'260'0,"-4"1"-40"0,4-3-70 15,8 8-98-15,5 5-64 0,2-1-34 0,5 4-11 16,2 3 3-16,3 4-95 0,8 2-354 15,5 4-343-15</inkml:trace>
  <inkml:trace contextRef="#ctx0" brushRef="#br0" timeOffset="113469.6909">10181 10937 449 0,'-4'-17'251'0,"3"-7"31"0,2-5-39 16,9 3-55-16,9 2-18 0,3 1-15 0,8 0-8 15,3 1-7-15,-1 1-5 0,3 1-15 0,-1 4-20 16,2 4-23-16,-2 6-21 0,-3 5-20 0,1 3-13 16,-4 6-8-16,-6 6-3 0,0 2 1 0,-5 7 0 15,-3 2 1-15,-1 5 2 0,-7 1-1 16,-2 5 1-16,-4 2 2 0,-3 3-2 0,-2-2-1 16,-4 2-4-16,2-4-3 0,-2-3-2 15,0-3-1-15,0-4 1 0,1-5-1 16,0-5 1-16,1-6-1 0,3-4 6 0,2-5 7 0,2 0 13 15,-1-4 8-15,2-1-4 0,-1-6-11 16,2-4-16-16,2-7-6 0,3-1-2 16,2-7 3-16,1-1 1 0,1-4-3 0,3-1 2 0,2-2-1 0,0-2-1 15,5-3 1-15,1-1 0 0,0 5-2 16,3 0 0-16,2 6-1 0,0 4 1 0,-1 5 1 16,1 4-1-16,-2 2 0 0,1 4-2 15,-1 7-1-15,0 3-1 0,-3 8 1 0,-2 5-1 16,2 4 3-16,-4 4 0 0,3 3 0 0,-2 5 2 15,-2 1-1-15,-3 4 1 0,-2 3 2 0,-4-2-3 16,1 6-1-16,-5 1-1 0,-3 0-3 0,0 1 4 16,-2-7-1-16,1-3 0 0,0-7-2 0,1-8 0 15,2-3 0-15,-2-8 3 0,-1-3 6 0,1-2 1 16,0-6 1-16,2-1-1 0,4-8-7 16,4-3 1-16,1-3 1 0,2-2 0 15,-2-2 1-15,4-3-2 16,2-2 0-16,0-1 0 0,0-3 1 0,-1 1 0 0,1-2 1 0,-2 1 0 15,0 2-2-15,0 3 2 0,-2 5 0 0,2 6-2 16,-3 2 2-16,-1 5-3 0,-1 4-2 16,-3 5-5-16,0 2-2 0,-1 6 1 0,-1 4 3 15,3 5 5-15,-1 5 2 0,0 2 3 0,-2 5-1 16,3 0-1-16,-2 4 1 0,1-3-1 0,2 0 0 0,1-2 1 16,0-4-4-16,4-2 4 0,2-4 1 15,4-3 3-15,1-3 2 0,5-5 0 0,1-2 0 16,1-5-1-16,4-2 1 15,-1-5 1-15,1-1 0 0,-2-6 3 0,-3-3-1 0,-3 0 0 0,-1-4-1 16,-4-3-1-16,2-2 2 0,-2-1-3 16,0-1-2-16,-1-1 1 0,-2-1-1 0,-4 0 2 15,-6 1 2-15,-1-1 1 0,-3 3 3 0,-2 4 2 16,-2 5 3-16,-2 3 4 0,1 4 4 16,-2 4 2-16,2 2 0 0,-1 1-4 15,-1 2-5-15,3 4-7 0,0 0-7 0,-2 4-5 16,-4 3-2-16,-4 6-1 0,1 8 1 0,-4 4 0 0,5 6-2 15,2 3 2-15,3 3 2 0,4-1 0 16,3 0-1-16,3 1 1 0,0 0-2 0,5 2 0 16,2-3 3-16,3-3-3 0,-4-2 0 15,1-3-1-15,0-1-1 0,-1-4 3 0,-1-2-3 16,-2 0-6-16,-2-2-30 0,1 0-62 0,-1-2-108 0,-3-2-215 16,-3-1-648-16,-4-6-481 0</inkml:trace>
  <inkml:trace contextRef="#ctx0" brushRef="#br0" timeOffset="113652.3528">11167 10168 2171 0,'-7'-8'127'15,"-1"-1"-25"-15,1-2-38 0,6 9-40 0,1 1-37 16,1 2-10-16,2 1-4 0,-1 2 5 15,2 5 11-15,1 1-13 0,2 6-60 0,2 3-233 16,1 4-599-16,4 2-134 0</inkml:trace>
  <inkml:trace contextRef="#ctx0" brushRef="#br0" timeOffset="114216.3206">12210 10867 1 0,'-1'-17'0'0,"-5"-4"36"16,3-4 252-16,3 2-70 0,1 5-25 0,3 1-11 0,1 0-9 15,5-4 8-15,1 3 1 0,4-3-15 0,2 1-13 16,8 0-17-16,1 1-23 0,8 1-10 0,2 4-12 16,3-1-18-16,3 7-9 0,-2 6-18 15,-3 6-13-15,-3 7-12 0,-7 4-9 0,-2 7-4 16,-5 5-1-16,-2 1 3 0,-6 2 0 0,-2 3 4 15,-1-2 2-15,-4 1 1 0,-4 3 4 16,-4-1-3-16,-3 1-1 0,-1-1 0 0,-2-4-9 16,-2 1 4-16,-2-4-3 0,2-4-1 0,-3-5 6 0,1-3-2 15,-1-2 2-15,0-5 1 0,2-1-1 16,1-2 1-16,1-3 3 0,0-2 5 0,1-3 2 16,3-1 1-16,-1-4-3 0,1-1-8 15,3-4-3-15,-1-2-6 0,2 1-3 16,4-2-2-16,-1 2-3 0,3-1 1 0,1 2-1 0,0 2 0 15,-2-2 0-15,5 4-1 0,-4 1 3 16,1 0-2-16,-2 3 5 0,2 0-2 0,-2 3-3 0,-2 1 2 16,-1-1-8-16,0 2-1 0,0 0-9 15,-1 0-11-15,1 0-4 0,0 3-4 0,0 0-1 16,-1 2-11-16,-2 7-39 0,-1-3-65 0,2 2-91 16,1 3-162-16,-2-2-363 0,3 3-299 15</inkml:trace>
  <inkml:trace contextRef="#ctx0" brushRef="#br0" timeOffset="114933.6457">10743 10939 1 0,'-12'-1'0'0,"-5"-2"0"0,-4-3 0 16,3 1 0-16,4 0 0 0,1 0 0 15,2-3 0-15,1 2 66 0,1-1 129 0,3 0-8 16,-2-1-13-16,6 3-6 0,0-2-2 0,1-1-16 16,1 2-15-16,0 0-18 0,2-1-10 15,1-1 1-15,6-1-3 0,1-1 0 0,4-2 0 16,3-2 0-16,2 3 1 0,0-2-2 0,3 3-13 15,0 4-15-15,-2-1-11 0,1 4-15 16,1 2-7-16,-4 3-11 0,-1 3-10 0,-1 3-5 16,-1 0-4-16,-3 4 2 0,0 1 4 0,-1 3 4 15,-3 1 3-15,3 3 2 0,-1 1 0 16,-1 1 2-16,0 3-1 0,1 1-2 0,1 2-3 16,-1 3-3-16,1-1-5 0,-2 0-3 0,-1 2-1 0,0-2-2 15,-2-1 0-15,0-1-2 0,-3-3-2 16,0-4-2-16,1-6 0 0,-3-4 3 0,0-2-1 15,-1-3 1-15,0-4 2 0,0-1 6 0,0-1 16 16,0-1 16-16,0-1 2 0,1-4-7 16,-1-6-18-16,1-5-16 0,3-5-7 0,0-7 0 15,2 1 1-15,1-3 1 16,1-1-1-16,2-2-2 0,1 1 0 0,0-2-2 0,2 3 2 0,2 2 0 16,4 0-2-16,0 6 1 0,5 3-5 0,2 1 0 15,3 6 3-15,2 2 0 0,-1 2 0 16,-3 6-2-16,-2 4-3 0,0 4 0 15,-2 6 1-15,-2 2 5 0,1 6-1 0,-3 5 1 0,1 1 0 16,-1 4-1-16,-1 0 1 0,-2 4-1 16,0-3-1-16,-2 3-4 0,-1-2-28 0,1 2-50 15,-1-5-76-15,2-1-106 0,-1-3-197 0,3-2-484 16,-1-3-221-16</inkml:trace>
  <inkml:trace contextRef="#ctx0" brushRef="#br0" timeOffset="116093.0893">12637 10896 1 0,'-3'-4'0'0,"1"-4"0"0,-1-1 234 16,2 0 27-16,2-3-7 0,2 2-5 0,1-3-4 16,-1 1-17-16,5-1-36 0,1 0-36 0,2 0-19 15,3 2-20-15,3-3-7 0,2 5-5 16,0-4-16-16,4 4-13 0,-1 2-15 0,3 2-16 16,-1 5-10-16,-4 4-11 0,2 4-5 0,-1 4-5 15,-1 3-5-15,0 2-1 0,-1 1-1 0,-2 3 2 16,-1 3-1-16,0 2 0 0,-4 1-2 15,-5 3-2-15,-2 0 4 16,-1-1-3-16,-1-2 4 0,-4-2 3 16,-1-6-5-16,-2-3 2 0,1-3 1 0,-4-1 1 0,1-3 4 0,0-3 2 0,-3-2 1 15,1-2 0-15,2-1 5 0,-2-3 0 16,0-2-1-16,2-1 1 0,0-4-9 0,0 0-5 16,2-4-5-16,4-3-8 0,1 0 4 0,4-5-4 15,5-4 2-15,3-2 0 0,4-2-3 16,3-1-1-16,4 3 1 0,0-1 1 0,4 4 1 0,1 3-1 15,-4 3-1-15,2 4-2 0,-2 0 4 16,0 5 1-16,-3 2 0 0,3 4 4 0,-4 4-8 16,2 4 1-16,-1 6-2 15,-2 1 1-15,-1 7 4 0,-2 2 2 0,-2-1 0 16,-4 4-2-16,3-2 2 0,-3 0 0 0,-1 2 0 16,0-3 3-16,1-1-3 0,2-2-1 0,-1-3 1 0,8-5-4 15,1 0 6-15,7-7 1 0,0-3 0 0,5-6 3 16,0-2-7-16,3-2 2 0,-2-5-2 15,-4 0 5-15,-1-4-2 0,-7-1 0 0,-1-3 2 16,-6 0-5-16,0-2 4 0,-5-1 2 0,1 1 1 16,-3 0 6-16,-1 3-6 0,-2 3 1 15,-3 5 2-15,0 3-1 0,-1 6 12 0,1 2-1 16,-2 2-6-16,-2 1-10 0,2 0-24 0,2 2-2 16,-2 4 4-16,3 4 14 0,-2 8 15 0,3 3 0 15,1 3 0-15,0 4-5 0,3 1 2 0,3 3-1 16,1-1 0-16,3 0-2 0,-2 2-3 15,4-6-1-15,-1 0 0 0,0-5 2 0,-2-4-2 16,0-3 1-16,-2-2-1 0,-2-5-3 0,1-2 3 16,0-2 3-16,-2-4 3 0,3-3 3 15,3-4-2-15,1-2-1 0,3-5-2 0,1 0 0 16,1-2 0-16,-2-2 0 0,1-2 1 0,3-1-1 16,2-3-1-16,-2 2 3 0,0 0-4 15,0 2 6-15,-4 2-5 0,0 4-1 0,-2 1 2 16,0 0-3-16,-4 3 6 0,-2 3-2 0,-1 0 1 15,-1 3 2-15,-5 2-7 0,3 1-1 0,-6 0-8 16,0 3 0-16,2 0 3 0,2 2 1 16,0 6 3-16,1 0-3 0,4 5 2 0,-3 3 2 0,-2-2 2 15,3 3 4-15,1-1-6 0,1 0 0 16,1-2-2-16,2 0 2 0,5-1 2 0,2-6 0 16,3-1 4-16,5-2-1 0,2-4 0 0,3 0-2 15,4-4-2-15,-2 0 4 0,4-4-3 0,1-1 0 16,1 0-3-16,-3-3-3 0,1 1 4 15,0-4 0-15,-3 1 2 0,3-4 0 0,-7 4-3 0,-1-5 1 16,-1 0-1-16,-3 4 1 0,-5-1 1 16,-4 3-1-16,-3 0 3 15,-6 2-5-15,-1 3 3 0,-4 0 3 0,3 2-5 0,-5 2 4 0,-1 1-5 16,-1-1-16-16,0 2-43 0,1 2-70 16,-1 0-99-16,1 3-205 0,5 1-534 15,1 0-317-15</inkml:trace>
  <inkml:trace contextRef="#ctx0" brushRef="#br0" timeOffset="117084.779">16105 10675 1005 0,'-3'0'289'15,"-1"1"-173"-15,-4-1-72 0,0 5-2 0,0 1 1 16,4 1-5-16,-2 0-6 0,2 0-9 0,2 0-3 15,1 1 1-15,1 0 5 0,0 2 3 0,2-1 6 16,1-3 9-16,-2 1 13 0,4 0 14 16,-2-2 15-16,-1-2 14 0,4 0 11 0,-3 1 13 15,2-3 9-15,3-1 3 0,2-2-16 16,9-3-22-16,7-3-30 0,5-3-27 0,8-2-13 0,3-4-11 16,8-1 1-16,5 0 3 15,11-2 2-15,0-5 8 0,2-3-3 0,-4-4 3 0,-3-2-1 16,-3-3-2-16,-5-2 1 0,-2-1-6 0,-1-2-1 15,-2-1-1-15,-4 0-4 0,-5 4 1 16,-7 0-2-16,-8 4 3 0,-6 3 4 0,-8 6 4 16,-4 6 8-16,-6 6-2 0,-3 2-2 0,-2 5-8 15,-3 5-7-15,-7 4-7 0,-10 5-5 16,-7 9 2-16,-8 4-6 0,-5 8 2 0,-2 4 1 16,-3 9-1-16,5 6 1 0,-3 3-2 0,8 9-4 15,8 0-1-15,8 0 0 0,10-4 0 0,13-7 0 16,8-7 1-16,6-7-1 0,7-9-1 15,2-2 2-15,8-7 1 0,7-5 2 0,4-5 0 0,4-5-2 16,7-3 1-16,7-5 0 0,4-3 0 0,0-4 3 16,-1-5 1-16,-9 0 0 0,-3-7-2 15,-6-5-1-15,3-5-2 0,-7-5 3 0,0-1 0 16,-1-2 1-16,-4 0 2 0,-5 1-4 0,-8-1 2 16,-4 2-1-16,-7 3 0 0,-2 5 5 15,-6 3-3-15,-2 3-3 0,-1 9 2 0,-1 1-4 16,0 7 5-16,0 5 0 0,0 3-3 15,0 3-6-15,-2 2-7 0,0 7 2 0,0 4 1 16,-4 8 8-16,-2 5 2 0,3 4-1 0,-3 4-1 16,2 2-2-16,-2 4 2 0,4 0 3 15,-5 7 0-15,1-1 1 0,0 1-4 0,0 5-3 16,3-4-3-16,2-2-7 0,5-6-9 0,4-8-8 0,0-9-6 16,5-9-1-16,-2-3 9 0,2-5 12 15,0-5 8-15,1-4 9 0,6-6-3 0,-2 0-2 16,6-4 0-16,5-3-1 0,-2-2 3 0,3 2 2 15,-3-2 1-15,-1-2 0 0,-3 1 3 0,0-1-2 16,-2 2 0-16,0 4 2 0,-3 0-3 0,-1 3 0 16,-1 2-3-16,-3 4-9 0,0 4 2 15,0 2-3-15,0 3 2 0,0 3 2 0,1 0 0 0,-2 4 3 16,-1 1 2-16,-1 2 3 16,1 3 3-16,2 3 0 0,0-2 2 0,3 2-2 15,1-3 2-15,2 0 0 0,1 0 2 0,6-3 2 16,3 1 0-16,3-4-1 0,3 0 1 15,0-3 0-15,0-3 2 0,3-5 2 0,0-2 1 0,1-4-1 16,-1-2-2-16,-1-5 0 0,0-1 0 16,-3-3-3-16,-3-4 0 0,-1-2 1 0,-2-5 2 15,-2-1-2-15,-2-3 5 0,-6-1-1 0,1 4 3 16,-7 2 4-16,-5 2 1 0,-3 6 4 16,-3 3 1-16,-4 4-1 0,-2 5-5 0,-6 2-4 0,-1 3-4 15,-6 5-4-15,-4 2 1 16,-1 8 1-16,-1 3-3 0,3 4 2 0,2 3-5 0,3 5-3 15,5 4-1-15,4 0-2 0,4 4 3 16,5-4 1-16,5-1 2 0,4-1-3 0,3-5 1 16,6-2-4-16,4-4-7 0,2-1 0 0,5-1-15 0,-3-4-21 15,-5-3-29-15,-4-4-40 0,-7-4-18 16,-6-3-51-16,-4-4-145 0,-1-5-377 16,-7-4-901-16</inkml:trace>
  <inkml:trace contextRef="#ctx0" brushRef="#br0" timeOffset="117235.7216">16334 10189 2249 0,'-9'0'39'0,"2"1"-38"16,12 2-37-16,27 2 0 0,22-2 47 0,26-1-20 16,22-2-2-16,20-2-37 0,16 1-177 0,7 1-397 15,9 3-690-15</inkml:trace>
  <inkml:trace contextRef="#ctx0" brushRef="#br0" timeOffset="118652.5641">19461 10521 953 0,'-15'-13'422'0,"-5"-3"-200"15,-1-5 10-15,4 6-47 0,9 2-28 0,3-1-15 16,1 0-25-16,4 0-16 0,1-2-16 0,2 0-7 16,3 1-10-16,5 1-17 0,3-1-7 15,3 4-13-15,6 2-9 0,8 3 0 0,7 3-3 16,7 3-2-16,4 5-3 0,1 6-2 0,-2 7-7 16,-4 2 1-16,-4 4-2 0,-4 3-1 15,-5 0 3-15,-5 5-2 0,-6 1-3 0,-4 2 4 0,-7 1-6 16,-4 3 3-16,-5-4 2 15,-3-3-2-15,-2-3 4 0,-1-7 1 0,-1-5 1 16,-3-2 2-16,-1-4 1 0,-2 1 1 0,3-5 2 0,3-3 8 16,-2 0 8-16,4-6 6 0,1-2 1 0,2-2-10 15,1-3-3-15,1-4-13 0,0 0-4 16,2-6-2-16,3-1-5 0,4 0 0 0,-1-4-2 16,5-2 0-16,2-2-2 15,5-1 3-15,0 1 1 0,1 4-4 0,0 5 5 0,-1 2-3 0,-1 2-3 16,-1 5 5-16,1-1-10 0,1 3 5 15,-5 2 0-15,1 3-4 0,-2 2 3 0,-2 4-4 16,-3 0-1-16,1 5 0 0,2 3 2 0,-1 0 2 16,1 5-1-16,-1 4 6 0,0 1-3 15,-2 3 3-15,-1 1 0 0,-1-1-4 0,-4 0 1 16,-1 3-16-16,-5-2-25 0,0 0-35 16,-5 1-42-16,-2-4-36 0,1-3-31 0,0-4-2 0,5-6 14 15,0-3 2-15,5-2 27 0,4-4 15 16,4-1-1-16,6-4 17 0,10-4 9 0,7-1 11 15,14-4 22-15,7 1 17 0,6-4 13 0,7-2-7 16,4-4 0-16,2-1-1 0,5-4 10 16,-2-1 29-16,-3 2 32 0,0 3 42 0,-5 2 40 15,-5 5 24-15,-9 3 16 0,-4 3 2 0,-7 3-6 16,-7 1-4-16,-8 1 3 0,-7 2 3 0,-4 0 7 16,-8-1 11-16,-4 2-5 0,-3-3-12 0,-1 1-21 15,-2 2-30-15,-4-3-26 0,1 0-20 0,-10 0-13 16,0-1-12-16,-11 4-1 0,-2-2-1 15,-9 3 0-15,-4 1 4 0,1 1-4 0,1 2-3 16,6 1-3-16,5 3-5 0,5 2-1 0,6 5-3 16,5 0-1-16,4 3 0 0,7 2-5 15,2 3 3-15,8-1-2 0,4 4 2 0,4 0 0 16,8-1 2-16,1 0 1 0,5-5-3 0,1-3 4 16,4-4-1-16,-4-3 2 0,0-5 3 15,-3-3-4-15,-3-1 3 0,0-3-1 0,-4-2 0 0,-2-1 5 16,-1 0-2-16,-1-1 3 0,-5-1-3 15,-2 1 2-15,-2-2 0 0,1 2 1 0,-7 0 1 16,3 1-3-16,-5 3 0 0,0 1 0 0,-1 2-5 16,0 1 0-16,0 0-10 0,-1 1-5 15,0 3 4-15,-1 5-1 0,-4 1 6 0,1 6 3 16,-1-2 1-16,0 4 3 0,0-2-2 0,2 1 2 16,2 0-3-16,2 2 0 0,3-2 1 0,2-5 0 15,3 4 3-15,2-5-2 0,2 0 3 16,6-4 2-16,0-4 2 0,7-3 2 0,4-1-1 0,2-3-1 15,1 0-3-15,0-2-1 0,-1-2-1 0,2 0-1 16,-1-4 3-16,0 1-1 0,-2-4-2 16,2 0 3-16,0-4-3 0,2 0 3 0,2-2 0 15,-3-4 1-15,-1-1 1 0,-2 2-3 0,-2 0 0 16,-6 3-1-16,-1 3 3 16,-2 4 0-16,-3 2 1 0,-6 3 3 0,-2 5 1 0,-3 0 3 15,-4 3 0-15,-1 1-5 0,0 1-2 0,0 0-11 16,-1 1-4-16,1 1-1 0,0 5 0 0,0-1 10 15,-1 8 0-15,2 1 3 0,0 4-1 16,0 1-2-16,6 3 0 0,2 1-1 16,4 0 3-16,6-1 0 0,4-4 0 0,7 2 1 0,6-2-2 15,1-3 2-15,5-5 0 0,2-2-1 16,0-5 0-16,-2-1-1 0,3-4-3 0,-5-3 1 16,-3-1 2-16,1-4 0 0,0-4 1 0,-8 0 1 15,-4-4-1-15,0-2 0 0,-5-1 2 0,-3-3-1 16,-4-4 5-16,-4 1-1 0,0-4-2 0,-3 0-1 15,-2-1-1-15,0 2 1 0,-3 5 1 0,-1 4 5 16,-1 1 2-16,0 4 0 0,0 1 3 16,0 3 1-16,1 4 7 0,-1-1 6 0,1 2 3 15,0 0-3-15,2 4-9 0,-3 0-8 0,0 2-11 16,2 1-2-16,-1 4 0 0,1 6-4 16,1 5 2-16,3 5 0 0,-2 3 2 15,4 4 2-15,1 6-2 0,-3 5 1 0,-3 2-2 16,-2 3-4-16,-3 0-3 0,-5-2-16 0,1-3-29 15,-1 0-43-15,2-6-49 0,5-5-59 0,6-8-62 16,5-4-88-16,0-5-179 0,4-6-431 0,1-5 109 16</inkml:trace>
  <inkml:trace contextRef="#ctx0" brushRef="#br0" timeOffset="119221.9088">23153 10636 1 0,'1'-12'556'0,"0"-4"-19"0,0 0-103 0,1 5-59 16,2 8-75-16,-3 0-81 0,-1 3-85 0,0 0-64 15,0 3-42-15,1-2-17 0,0 5-5 16,4 2 6-16,1 7 7 0,3 1 4 0,2 1 6 16,8 2 3-16,1-3-3 0,3 2-3 0,6-1-6 15,2 0-5-15,6-1-1 0,3-6 2 0,1 0-4 16,0-1 0-16,-5-4-6 0,3 0-4 0,-7-2 3 16,-3 0-1-16,-1-1 2 0,-6-1 1 15,-1-2-2-15,-2-1 1 0,-6-1 0 0,2 0 3 16,-6 0 3-16,-4-1 2 0,3 3 1 0,-5-1-3 15,3-1 1-15,-4-2-3 0,-1 3 1 0,1 0 1 16,-2 1-7-16,3-1-1 0,-6 2-6 16,3 0-3-16,-1 0 0 0,1 2-5 0,-1-2-1 15,-2 3 1-15,-4 2 1 0,-1 1 3 0,3 1 4 16,-2 3 4-16,4-2-2 0,3 3-2 16,3 0 1-16,7 1-4 0,10 2 7 0,11-3 1 15,11 4 1-15,15-5 2 0,5 0-3 0,5-2-1 16,-4-2-1-16,-3-5 1 0,-6-3 4 0,-7-3 1 15,-5-4 3-15,-8-4-3 0,-2-1 5 0,-3-5 0 16,-3-4 5-16,-4-2 7 0,-2-4-7 0,-6-2 2 16,4-4-5-16,-7-5-6 0,0-2 6 15,-4-1-3-15,-4-5 5 0,-4 5 3 16,-3 0-3-16,-4 2 7 0,-2 4 2 0,0 1 9 0,-1 9 1 16,-1 4 2-16,4 6-3 0,1 7-5 15,6 6-5-15,0 1-9 0,1 3-11 0,0 3-4 16,0 1-7-16,0 4 1 0,-1 9 3 0,1 4 1 15,0 9 4-15,0 7 1 0,3 5 0 16,0 6-6-16,0 4 4 0,-1 7-1 0,-1 4 2 16,-2-1 4-16,1 1-8 0,1-6-4 0,3-2-7 15,4-4-13-15,9-5-3 0,2-6-29 0,0-4-35 16,-3-10-38-16,-1-5-53 0,-4-10-34 0,-7-5-2 16,-1-7-61-16,-1-6-141 0,-4-4-271 15,2-7-466-15</inkml:trace>
  <inkml:trace contextRef="#ctx0" brushRef="#br0" timeOffset="119349.5682">24441 10700 1 0,'-5'-20'741'0,"4"-4"-193"0,5-4-157 0,3 5-98 16,3 7-88-16,8 5-58 0,0-3-50 15,5 4-37-15,6 0-25 0,8 5-19 0,7 2-4 16,5 2-7-16,5 2-11 0,-1 3-25 16,3-2-107-16,-1 2-236 0,4-2-596 0,-3 3-61 15</inkml:trace>
  <inkml:trace contextRef="#ctx0" brushRef="#br0" timeOffset="120649.7688">26184 10224 1 0,'5'-6'0'0,"1"-1"0"0,0 0 129 0,0 2 129 16,-2 3 37-16,-3-2 54 0,0 1 5 0,-2 2-24 16,0-2-72-16,-3 1-80 0,-2 0-51 15,-6 2-48-15,-5 2-10 0,-10 4 2 0,-7 3 5 16,-4 2 8-16,-7 3-3 0,-3 1-4 0,-3 3-15 15,0 4-9-15,3 3-10 0,3 4-12 16,5 4-7-16,6 2-11 0,7 1-6 0,10 2-4 0,12 3 1 16,10-2 4-16,15-1 1 15,15 0 4-15,12-4 2 0,12 0-4 16,11-3 1-16,4-4-5 0,4-3 0 0,-1-2-3 16,-5-8-3-16,-5-2-1 0,-4-5-4 0,-3-2 3 0,-6-3 0 15,-7-3 1-15,-6-4 0 0,-2 0-4 0,-8-2 2 16,-4-3-2-16,-4-1 1 0,-5-4 4 0,-4-1-2 15,-2-2 2-15,-4-1-3 0,-2 2 3 16,-3-1-1-16,-3 1 1 0,-2-2 1 0,-5 3-3 16,-3-3-1-16,-4-1 0 0,-6 1-3 15,-3-1 4-15,-6 4 2 0,-3 1 0 0,-3 1 3 16,-5 5-2-16,-1 4 1 0,-4 3 2 0,-1 7 0 16,3 2-1-16,7 4-3 0,7 4-2 0,4 5-3 15,7 3 2-15,6 1 2 0,6 2-1 0,3-2 3 16,9 0-2-16,7-2 1 0,7-1 0 0,9 0 1 15,7-4 4-15,3-4-2 0,6-2-1 16,-3-4 0-16,0-2 0 0,-5-1 2 0,-4-3-1 16,0-2 0-16,-3-2-2 0,-3-1-2 0,-2-2 2 15,0 0-2-15,-3-2 2 0,1 0 1 0,-6-3 1 16,2 1-4-16,-3-3 0 0,0 1-2 0,1-1-2 16,-1 1 1-16,-2-1-4 0,3 1-1 15,-6 0 0-15,1 0 1 0,1 1 2 0,-4 3 2 16,-1 1 3-16,0-1 0 0,-2 2-3 0,-1 1-3 15,2 2-5-15,-3 3-2 0,1 0 1 0,0 1 0 16,3 3 2-16,2 1-1 0,2 6 4 16,5 0 3-16,5 4 2 0,3 4 2 0,6-1 0 15,7 2 0-15,7 2-1 0,1 0-1 16,4-1 2-16,1-1 1 0,1-5 1 0,1-2-2 16,-1-4-3-16,-2 0 0 0,0-5-1 0,-2-3 4 0,-2-1 1 15,-2-4 1-15,-4-3 0 0,-8-4-2 16,2-2 1-16,-6-2 0 0,0-6 2 0,-7 1 2 15,0-5-2-15,-3-4 1 0,-6-3-4 0,-4-3 3 16,-5-4 2-16,-4-2 0 0,-5-3 0 16,-4 2-2-16,-1-1 3 0,0 4 4 0,4 0 1 15,2 5 6-15,4 5 1 0,2 4 4 0,1 8 4 16,6 2 0-16,-2 1 2 0,1 6-5 0,0 3-10 16,2 4-8-16,-2 5-8 0,7 5-1 0,-2 6 1 15,7 8 4-15,-3 7 0 0,0 8-1 0,-2 8 1 16,-8 4-4-16,-4 9 2 0,-7 7 3 15,-11 2 0-15,-2 2 1 0,-6-4-1 0,3-5-2 16,-2-2-1-16,4-6 1 0,2-6-3 0,6-7 0 16,8-7 2-16,0-8-3 15,3-5 6-15,2-6 0 0,-1-5 0 0,0-4 14 0,0-5 6 16,5-4 5-16,4-5 0 0,7-3-10 0,4-5-8 16,6-4-4-16,2 0 3 0,-2-4-2 0,3-2 0 15,1 0-3-15,3-2-3 0,-2-2 0 16,2-1-1-16,1 1 0 0,-2-1-1 0,1 0-5 15,-1 3 5-15,-2 1-1 0,-3 4 3 0,-2 5 3 16,-1 1-3-16,-2 6-3 0,-3 1-2 0,-3 5 2 16,-1 3-1-16,0 3 0 0,-2 1 2 15,1 3-3-15,-2 2 1 0,1 4 0 0,2 1-1 16,-2 8 3-16,0 1-1 0,1 4 0 0,-4 2 1 16,0-1-1-16,1 4 2 0,-2-2 1 0,3 0 1 15,-4-1-1-15,4-4 1 0,1 2-1 0,-2-4 1 16,7 0 2-16,0-2 1 15,4-3 1-15,5-2-1 0,2-2-2 0,1-2 2 16,5-2 0-16,-1-2 2 0,0-4 1 0,1-2-2 0,-5-3 1 16,0-1-1-16,-1-1 3 0,2-4-3 0,1-1 3 15,0 0-3-15,-1-4-1 0,1-3 1 16,1 0-1-16,1 1 0 0,-1-3 3 0,1 2-3 16,-4 4 0-16,-7 3 0 0,-4 3 0 0,-6 4 1 15,-5 0-3-15,-1 1-1 0,-2 4-2 0,-2 1-3 16,2 4-2-16,-2 2-1 0,5 1-1 15,-4 7-8-15,1 2-24 0,3 4-56 0,0 0-101 16,1 3-191-16,-2 1-778 0,-3 1-393 16</inkml:trace>
  <inkml:trace contextRef="#ctx0" brushRef="#br0" timeOffset="121733.3692">11869 11709 267 0,'1'-6'390'16,"-1"-5"-102"-16,3 1-55 0,-1 0-33 0,-1 3-22 16,1 1-20-16,1 0-15 0,-2-1-8 15,2 2-13-15,-3-1-15 0,1 1-18 0,0 1-18 16,-1 0-6-16,0 0-8 0,-1 2-6 0,0 0-3 16,-1 0-9-16,0 0-6 0,-1 1-6 0,0-1-7 15,-3 1-4-15,-1 0-6 0,-3 0-2 16,-3 1-2-16,-1 0 4 0,-5 1-1 0,2 1 4 15,-4 0 4-15,-2 0-2 0,2 1 2 0,-1 1 0 16,0 4-2-16,4 2 2 0,-2 2-1 16,1 0-3-16,5 1-2 0,1 1-4 0,2 0-1 15,6-1-1-15,3-1-1 0,6 0 3 0,10-1 4 16,5 1 4-16,12 1 4 0,9-2-1 16,11 1-5-16,7 0-2 0,8 1-5 0,1 1-1 0,2 2 1 15,-6 4-3-15,-5 2-1 0,-11 3-1 0,-9-1-1 16,-9 1-1-16,-8 1-1 0,-8 0 0 15,-7 0-1-15,-6 0 2 0,-5 0 3 0,-8 3 1 16,-5-1 5-16,-9 1-1 0,-7-2 2 0,-3-2 2 16,-5-6-6-16,-5-5 7 0,2-5-1 15,-2-3-2-15,3-4 3 0,4-1-7 0,3-3-1 0,6-3-7 16,8-2-9-16,4-5-30 0,7-2-39 16,5-5-61-16,7-7-83 0,7 0-93 0,6-8-130 15,7 1-164-15,2-5-209 0,6-3 367 16</inkml:trace>
  <inkml:trace contextRef="#ctx0" brushRef="#br0" timeOffset="121914.4833">11986 11714 1 0,'1'-14'534'16,"-1"-2"39"-16,-4-3-54 0,-2 7-103 16,1 5-128-16,0 4-83 0,-4 2-65 0,0 3-43 15,-3 2-18-15,-2 6-4 0,-3 2 2 0,-4 7 1 16,-4 6-1-16,-1 5-5 0,-4 6-6 16,-1 4-8-16,0 4-12 0,-4 1-8 0,0 7-12 15,0 2-6-15,-3 3-4 0,1 6-7 0,0 1 6 16,-1 4-9-16,1 1-1 0,0 0-2 15,1 1-8-15,0-2-1 0,3-4-7 16,3-6-11-16,4-8-22 0,6-4-46 0,1-5-69 16,9-10-130-16,4-7-260 0,6-8-582 0,8-7-83 0</inkml:trace>
  <inkml:trace contextRef="#ctx0" brushRef="#br0" timeOffset="123801.3453">14408 11565 1 0,'-13'-22'0'0,"-3"-10"205"0,-4-6 259 15,2 7-74-15,0 7-56 0,-3 2-51 0,2 4-53 16,-6 7-54-16,1 1-32 0,-3 7-27 16,-1 5-25-16,-5 7 1 0,-4 5-4 0,-7 10 2 15,-4 8-2-15,-7 4-9 0,1 7-3 16,-3 3-11-16,0 4-6 0,0 0-10 0,3 4-4 15,2 5-6-15,-1 2-8 0,5 2-6 0,4 1-8 0,9-2-7 16,14-2-5-16,11-7-3 0,14-6-2 16,10-9 0-16,11-8 0 0,12-6 4 15,14-5 0-15,6-8 1 0,11-6-1 0,11-5-2 16,2-7-1-16,9-7-2 0,-2-3-1 0,-2-5-2 16,-5-1-2-16,-6-5-1 0,-5-1-2 0,-7-4 4 15,-6 1 2-15,-7-1 2 0,-9 2 4 0,-4 1-2 16,-12 1 1-16,-4 1 3 0,-8 2 3 15,-7 4 6-15,-4 5 2 0,-4 2 3 0,-1 2-1 0,-4 5-4 16,-3 1-1-16,-4 2-6 0,-3 0-1 16,-2 5-2-16,-3 5 0 0,1 0-1 0,-1 4 2 15,4 2 0-15,6 2-2 0,4 2 1 0,6 2-6 16,4 1 0-16,7 3 0 0,5-2 1 16,8 1 2-16,6-1 1 0,9-6-1 0,4-1-1 15,3-4-3-15,5-5 1 0,-1 0 3 0,-2-3-4 16,0 0 2-16,-4-1-3 0,-3-4-3 15,-6-1 1-15,-2-3 2 0,-4-2 2 0,-6 3 2 16,-3-5 1-16,-5 1-2 0,-2-3 1 16,-7 1 2-16,2 0 1 0,-5-2 2 0,-1 5 0 0,0-1 0 15,-2 6 2-15,1 3-1 0,-3-1-1 16,2 4-2-16,1 2-5 0,-3 3-2 0,-7 4-3 16,-2 3 5-16,1 3 0 0,0 3 1 0,2 0 1 15,4 1-3-15,5-1 0 0,5 0-2 0,0 0 1 16,9-1 1-16,5-3 0 0,4-2 2 15,7 0-4-15,0-8 0 0,10 0 0 0,0-7-3 16,-2-3 1-16,2-1-3 0,1-5 4 0,-8 0-2 16,0-4 4-16,-4-4 5 0,-1 1 0 0,-4-6 3 15,3-2-2-15,-2-2-3 0,0 0 0 0,3 0 0 16,-4 2 1-16,2 3 4 0,-3 1 2 16,-3 7-2-16,-3 2 0 0,2 1-1 0,0 3-2 0,0 4 2 15,-2 3-2-15,3 3 0 0,-3 4 1 16,0 4-3-16,1 2 3 0,-4 5 0 0,4 2-2 15,-5 4 2-15,-2 4-5 0,3 0 2 16,-4 3 0-16,1 1-1 0,0 1 6 0,0 2-6 16,-1 2 0-16,2-1-2 0,0 2-7 15,4-4-10-15,-1-3-35 0,4-1-48 0,3-7-62 0,1-6-79 16,0-4-73-16,-1-8-100 0,4-5-130 0,-1-7-118 16,-2-5 20-16,-2-8 325 0,-1-6 320 15,-2-5 0-15,2-3 0 0,3-10 0 0,0-4 293 16,5-4 137-16,-3-3-31 0,1-3-23 15,0 2-62-15,-2-3-42 0,0 3-47 0,-1 3-29 16,-7 7-29-16,3 7-12 0,-7 5-8 0,0 8-20 0,-3 7-17 16,0 10-23-16,-3 5-25 0,4 3-24 15,-4 5-19-15,2 5-8 0,8 5-6 0,-3 6 4 16,1 10 1-16,5 5-3 0,-6 6 1 0,0 3-2 16,0 1-1-16,-4 5 0 0,1 2 1 0,-7 5-3 15,-3 5-9-15,-2 2-1 0,-6 4-19 16,-4 1-35-16,-2-2-43 0,3-6-68 15,1-8-46-15,0-8-39 0,0-9-38 0,1-8-28 16,-4-9-38-16,1-7 22 0,1-6 71 0,-1-6 85 16,2-3 91-16,-3-9 53 0,4-4 15 0,-2-7 18 15,3-6 24-15,3-2 24 0,0-2 32 0,5 3 29 16,3-5 19-16,7 3 16 0,8-3 9 16,7 3-7-16,7 2-3 0,10 0-11 0,0 4-13 15,7-1-4-15,0 2-5 0,-1 2 2 0,2 2 6 16,-1 2 5-16,-5 1 9 0,0 5-3 0,-4 0-5 15,-7 7-13-15,-3 2-19 0,-5 5-17 16,-6 6-19-16,-3 2-12 0,-6 3-9 0,-4 4 0 0,-5 3 4 16,-5 4 2-16,-9 7 3 0,-7 1-1 15,-3 4-3-15,-7 0-8 0,-6 3-4 0,-3 2-8 16,0 1-10-16,3 1 3 0,3-1-5 0,8-5 1 16,9-4 6-16,5-9-10 0,10-2 2 15,5-7-2-15,4-3-4 0,4-3 10 0,3-6 1 16,10-4 1-16,4-7 2 0,10-2-5 0,0-6-2 15,3-3 2-15,-1-4 2 0,-2-1-3 0,3-6 1 16,-2-3-3-16,1 1-5 0,4 2 7 16,0 3-1-16,-1 5 1 0,-2 5 3 15,-7 1-4-15,-7 5-1 0,-5 3 1 0,-4 2 1 0,-2 5 0 16,-6 3-1-16,-2 2-2 0,1 3-4 0,2 4 2 16,-4 1-2-16,2 5 4 0,1 4-1 15,-1 4-1-15,1 2 2 0,0 3-3 16,-1 0 4-16,-1 5-2 0,4-1 1 0,-6 1 1 0,3-3 1 15,0 0-2-15,1-4-4 0,1-3 2 16,0-5 0-16,4-7 0 0,-4-3 2 0,3-4-1 0,-1-3-3 16,1-3 4-16,2-3 0 0,1-5 1 0,0 1 5 15,0-5-7-15,-1 2 1 0,2-6-1 16,-2 0-1-16,3 0 4 0,-1-3 0 0,2-2 0 16,-1 3-4-16,1-3 2 0,2 4 0 0,-1 0 1 15,3 2 6-15,1 2-7 0,-1 1 1 0,5 4-3 16,-1 2-4-16,-4 4 7 15,0 3-1-15,-6 3 3 0,0 3-1 0,-5 0-5 16,1 4 0-16,-4 3 0 0,0 0 5 0,-2 4-2 0,-1-1 1 16,0 1-2-16,-1-2-6 0,0 1 5 15,2 0 0-15,-3-2 2 0,1 3 5 0,0-4-8 16,0 3-3-16,4-3-3 0,-1 2-3 0,-1-3 2 16,0-1-4-16,0 1-4 0,0-2-6 0,2 0-2 15,-1 1-1-15,-1-1 1 0,-2-1 5 16,1 0-3-16,2 1 7 0,-3-4 2 0,0 2 0 15,1-2 11-15,0-2 3 0,2 0 3 0,4-2 2 16,0-2 0-16,-1 0-1 0,6 0 0 0,-4-2 5 16,3 0-1-16,-1-1 3 0,0 1-1 15,0-1 2-15,-1 0 4 0,1 0 1 0,2 0 2 16,0-1 3-16,1 0-4 0,1-1 1 0,2-1 0 16,1-3-2-16,3 3 7 0,-3-3 0 0,1 1 2 15,-1 0-2-15,0 1 2 0,-2 0-2 0,-3 2-1 16,-1 2 5-16,-4 0-12 0,0 1-1 15,-3 0-5-15,-2 1-12 0,-1 1 8 0,1 1-5 16,-1 0 2-16,-2-1 1 0,0 2-9 0,2-1-11 16,2 1-25-16,2 1-55 0,3-2-97 15,-2 2-172-15,9 0-584 0,7 0-747 0</inkml:trace>
  <inkml:trace contextRef="#ctx0" brushRef="#br0" timeOffset="124314.6125">20686 12264 736 0,'1'-18'82'0,"0"-14"33"0,3-9 50 16,2-4 62-16,4-1 24 0,1-3-3 0,-1-6-40 15,2-1-42-15,3 0-15 0,-4-3-14 16,5 0-14-16,-1 0-24 0,3-1-23 16,-2-1-16-16,0-2-13 0,-6 0-6 0,1-1-2 15,-8 2-10-15,-1 3 0 0,-7 7 0 0,-4 5-3 16,-1 8 8-16,-2 7-3 0,-6 5-5 0,-2 9-7 15,-1 6-10-15,-5 6-5 0,-5 6-2 0,-4 2 5 16,0 13-3-16,4 2-4 0,4 6-2 16,7 7-9-16,11 6 9 0,11 6 0 0,11 6 3 15,12 9 6-15,15 3-7 0,9 3-2 0,10 1-2 0,6-1-1 16,1-1 4-16,0-2 4 16,-3 0-3-16,-4-3-2 0,-11 0 0 0,-12-6-2 0,-8-3 6 15,-17-5 1-15,-7-6-3 0,-9-1 3 16,-10-5-3-16,-10-1 1 0,-8-3 5 0,-8-1 2 0,-7-5 2 15,-4-3-2-15,-6-4 1 16,-4-4-2-16,0-4 1 0,-1 2 3 0,1-5-5 16,2-1-1-16,6 1-8 0,7-3-12 0,7 0-23 15,9-3-52-15,10-1-66 0,11-3-185 0,12-1-482 16,14-9-792-16</inkml:trace>
  <inkml:trace contextRef="#ctx0" brushRef="#br0" timeOffset="125322.9697">21997 11726 1536 0,'20'-12'375'0,"1"-5"-37"0,0-4-97 16,-11 9-35-16,-9 3-37 0,-3 3-41 0,-8 0-39 15,-9 2-21-15,-10 3-8 0,-11 4 5 16,-12 0 5-16,-7 7-7 0,-7 1-8 0,-1 3-11 16,2 4-11-16,9 0-7 0,9 3-7 0,8 1-9 15,11 2-7-15,13 1-2 0,7 3-4 0,8 4 3 16,12 1 3-16,11 0-7 0,13-4 2 0,8-2-2 15,13-6-2-15,2-6 2 16,2-4-4-16,3-4 2 0,-3-4-6 0,0-5-1 16,-3-3 3-16,-6-5-3 0,-1-4 7 0,-5-3 0 15,-3-3 3-15,-8-3-1 0,-7-3 1 0,-7 0 3 16,-7-1 1-16,-4 0 5 0,-3 1 8 0,-4 1-6 16,-3 3 2-16,-4 1-2 0,-2 4-5 15,1 2 6-15,-5 1 0 0,-2-1 1 0,-4 4-4 16,-3 1-1-16,-1 4 0 0,-1 4-2 0,0 4 2 15,5 4-5-15,2 3-2 0,3 2-1 0,7 6-4 16,1 5 6-16,7 0-1 0,7 6 4 0,4-4 2 16,13 4-4-16,4-1-4 0,9 1-1 0,7-2 2 15,3-4-4-15,2-5 2 0,-2-4-1 0,2-6-5 16,-2-2 2-16,-3-6-4 0,2-4 0 0,1-4 2 16,-5-7-2-16,-1-6 5 0,1-3 1 15,-2-3 3-15,-1-5 7 0,5-7 0 16,-6-1 2-16,-1-6 1 0,-4 0-5 0,-3-2 3 15,-6 1-1-15,-6 2 3 0,-2 2 1 0,-9 3 2 16,-3 2 1-16,-5 9 0 0,-2 4 4 16,-2 7 4-16,-4 6-1 0,-1 6-5 0,2 3-6 0,-4 6-8 15,-8 6 0-15,2 8 2 0,-7 8 0 16,-1 6 0-16,2 6 0 0,1-1-3 0,7 6 3 16,2-1 1-16,4 2-1 0,6 4 4 0,5 2-5 15,2 0 0-15,7-1-4 0,3 0-2 16,2-5 0-16,8-5 0 0,-3-8 3 0,5-5-2 15,-2-7 2-15,-2-6-1 0,2-5-2 0,-3-3 3 16,4-8-1-16,0-3 0 16,-3-6 4-16,2-1-2 0,-6-4 4 0,0-1 2 0,-3-4 0 0,-4-2 0 15,-2 0 2-15,2-1 0 0,-4-2 0 0,0 1 0 16,-5 1-2-16,3 1-1 0,-5 4 1 0,3 2-1 16,-4 6 1-16,0 0 0 15,3 4 2-15,-4 3 0 0,-1 2-3 0,0 3-4 0,0 2-8 16,1 1-5-16,-1 4 0 0,0 4 1 0,1 2 8 15,1 8 3-15,2 3 0 0,1 4 3 0,3 3-2 16,5 3 0-16,5-2-4 0,4-3-4 16,6 1-2-16,5-3-10 0,7 0 0 15,3-6-5-15,6-3 2 0,4-5 3 0,5-4 5 16,2-2 4-16,-2-6 2 0,-1-6 3 0,-3-3 5 16,-8-6 3-16,-4-7 2 0,-3-3-1 0,-4-3 3 15,-5-4 2-15,-3-2-2 0,-7-2 4 16,0-3-3-16,-10 1-2 0,-8 1 2 0,-3-1-1 0,-4 3 4 15,-7 1-1-15,-6 2 1 0,-8-2-1 0,-4 3-1 16,-4 0-1-16,-5 2 0 0,-3 8 3 16,1 2 1-16,3 6 1 0,9 7-3 0,9 3-6 15,15 11-1-15,5 8-2 0,9 8 1 0,11 9 3 16,9 5-1-16,11 4 0 0,9 4-1 16,6 5 0-16,-1 3 0 0,3 5 0 0,-7 2 0 15,-5 2-5-15,-4 1 3 0,-10 1-1 16,-3-1-2-16,-8-2 7 0,-6 1-6 0,-5-3 2 15,-3-2 1-15,-5-6 0 0,-7-9 2 0,-4-9-1 0,-11-6 3 16,-8-6 1-16,-3-6 5 0,-8-3 0 16,-2-2-3-16,-4-4 2 0,0-2-11 0,-1-4 2 15,6-1-1-15,5-3-7 0,5-1-13 16,6-2-43-16,6-1-66 0,9-2-115 0,8 1-362 16,8-3-1076-16</inkml:trace>
  <inkml:trace contextRef="#ctx0" brushRef="#br0" timeOffset="126203.7979">25663 11269 2319 0,'-10'-9'110'0,"-2"0"-27"16,-6 2-27-16,-1 7-26 0,-1 9 0 0,-5 3 12 15,-3 6 10-15,-2 8 9 0,-2 6 3 16,2 5-4-16,0 7-1 0,0 5-8 0,1 5-10 15,2 7-4-15,2 7-13 0,2 6-9 0,3 5-5 16,0 8-6-16,5-1 1 16,4 0-1-16,8-8-2 15,6-8-3-15,4-12-1 0,2-11-2 16,0-9-1-16,-2-6 0 0,-1-9-7 0,-2-7 3 0,-1-7 2 16,-1-7 5-16,0-6 4 0,1-6-6 0,4-6-4 0,3-10-6 0,1-5 1 15,3-5 3-15,2-5 0 0,7-6 4 0,4-8-1 16,3-3 4-16,5-2 2 0,3-1-1 15,4 7 10-15,0 5-5 0,-1 7 2 0,-1 10 5 0,0 5-5 16,-2 8 6-16,0 3 3 0,-3 8-2 16,1 7 4-16,-2 7 1 0,2 6-3 15,-2 7 1-15,-3 5 0 0,-2 9-2 0,-5 3-1 16,-4 5 2-16,-1 3-7 0,-7 3 3 0,0 0-1 0,-2 0-3 16,-2 0 4-16,-2-5-4 0,0-3-2 15,1-7 0-15,1-5-4 16,2-6 3-16,2-3 1 0,1-3 3 0,7-6-1 0,2-1 5 0,4-4 2 15,8-3-4-15,3-5 6 0,3-3-7 16,3-3-2-16,5-2-1 0,0-4-5 0,-1-3 3 16,3-5 0-16,-4-1-1 0,2-2 5 15,1-7-3-15,-1 2 1 0,-5-1 1 0,-4 1 0 16,-6 7 1-16,-6 2 0 0,-7 4 3 0,-1 5-3 16,-7 1 4-16,0 4 2 0,-6 0-3 0,-1 3 6 15,-3 3-5-15,0 1-5 0,-2 2-2 0,0 1-16 16,0 2 3-16,1 2 0 0,0 7 3 0,3 2 5 15,0 4 3-15,4 2 1 0,5 1-1 16,2 0 3-16,-2-5-3 0,7 3-1 0,-1-3 4 0,6 0-6 16,1-3 2-16,5 0 1 0,3-3-3 0,2-4 5 15,0 2-3-15,1-2 2 0,1-1 0 16,-2 0-1-16,-4-4 1 0,-3-3-2 16,-3-2 4-16,-1-3-4 0,-3-3 3 0,2 0-1 0,-3-4-2 15,0 0 8-15,-1-1-7 0,0 3 3 16,-2-1 0-16,-2 3-5 0,-2 1 3 0,-2 2-2 15,0 3 0-15,1 1 0 0,-2-1 0 0,-1 4 0 16,2-3 0-16,-1 6 2 0,-3-1-1 16,3 1-2-16,1 1 2 0,-2 0-6 0,2 2 4 15,2 1 1-15,5 3 0 0,8-2 7 16,4 3-1-16,5 0 0 0,4 1 0 0,5-3-1 0,-2 1 1 16,7-6 1-16,1 0 2 0,2-4-2 15,4 0 0-15,-3-1 2 0,3-3-2 0,-3-4 6 16,1-1 1-16,-4-5 0 0,-5-3 1 0,-5 2-5 15,-1-6 2-15,-8 5-1 0,-2-3 0 16,-5-1 3-16,-6 1-5 0,-3 3 1 0,1 2-4 16,-4 0-2-16,-3 4-1 0,0 0-4 0,-2 3 2 15,-5 4-9-15,-1 0-3 0,-2 3-16 0,0 1-24 16,-2 4-32-16,-4 4-72 0,-2 2-147 0,-7 6-776 16,0-2-680-16</inkml:trace>
  <inkml:trace contextRef="#ctx0" brushRef="#br0" timeOffset="130278.3713">9835 13184 1 0,'0'-1'0'0,"0"-3"0"0,0 2 0 16,0 0 0-16,0 0 0 0,0 0 0 0,0 2 0 15,0-1 0-15,-1 1 0 0,1 0 0 0,0 0 15 16,0 0 71-16,0-1 1 0,0 0 14 0,0 1 6 15,0-2-8-15,0 1-7 0,0 1-10 16,0-1 0-16,0-1 22 0,0 2 11 0,0-1 0 16,0 1 6-16,-2-2-13 0,2 2-10 0,0-1-3 15,-1 1-16-15,1 0-11 0,0 0-9 0,0 0-13 16,-1 0-3-16,0 0-8 0,1 0-3 16,-1 0 3-16,1 0-7 0,0 0 1 0,0 0-5 15,0 0-4-15,0 0 7 0,-1 0 2 0,1-1 6 16,0 1 1-16,0 0-2 0,0 0 0 0,0 0 0 15,-2 0 1-15,2-2-3 0,-2 2-3 16,1-1-5-16,1 1-5 0,-2 0 4 0,1-1-2 16,1 1-1-16,-1 0 3 0,0-1-7 0,1 1-2 15,-2 0-2-15,0-1-2 0,1 0-1 0,1 1 0 16,0-3 0-16,-1 3-1 0,1-1 2 0,-1 1-2 16,-1 0 2-16,2 0 5 0,-1 0-4 15,0 0 2-15,1-1 2 0,-2 1-5 16,0-1 6-16,1 1-2 0,1-1 0 0,0 1-1 0,-2-2-3 15,1 1-2-15,-2 0-2 0,0 0-1 16,2 1 0-16,0 0 0 0,-1-1-1 0,-1 1-5 16,0 0 5-16,2-2 0 0,-1 2 1 0,-1-1 3 15,0 1-5-15,1 0 2 0,1-1-2 0,0 1 2 16,0 0 2-16,-1 0-2 0,0 0 2 16,0 0-3-16,1 0 1 0,0 0-1 0,-1 0 0 15,0-1 3-15,-3 2-4 0,3-1 0 0,-4 0-1 16,3 0-3-16,-1 0 4 0,-1 0 0 15,2 0 1-15,-1 0 0 0,0 0-1 0,2 1-1 16,-3-1 2-16,1 0 3 16,3 0-1-16,-2 0 0 0,-1 0-3 0,3 0-5 0,-2 1 6 0,-3 1-1 15,4-1 0-15,-2-1 5 0,-1 1-7 16,2 1 1-16,-4 1 1 0,2-1-3 0,-2 3 4 16,-3-3 0-16,2 2-1 0,3-2 2 0,-2 1-3 15,-3 1-1-15,4 1 1 0,-2 3 5 0,0 0-3 16,-2 1 0-16,1 1-1 0,-2 0-5 0,1 2 8 15,0-1-1-15,1 2 1 16,-1 0 3-16,1 0-5 0,3 2 0 0,0-1-1 16,-1 1-2-16,4-2 2 0,1 3 0 0,2-2 0 0,-1-2-2 15,2 0 1-15,1-1 0 0,2 1 2 0,3-2 4 16,2 3-3-16,3-3 4 0,5 2-2 0,3-1-1 16,1-2 2-16,4 2-2 15,1-3 0-15,2-1-3 0,0 2 2 0,2-1-3 0,1-1 1 16,-3 2 2-16,1-2-5 0,-3 0 3 0,-3 1-3 15,0 0-2-15,-3-1 3 0,-2 0 0 0,-4 2 1 16,2-2 0-16,-5 1-4 0,-1-1 0 16,-4 0 1-16,-1 1 0 0,-1-1 3 0,1 0-1 15,-2 1-2-15,-2 0-1 0,1 0 3 16,-2 1-2-16,0-2 3 0,-3 2 4 0,1 0-2 0,-2 0 3 16,-1-1-1-16,-2 2 1 0,-2-1 3 15,-2 0 2-15,-3 3 1 0,-5-2-3 0,-1 1 1 16,-2-1-2-16,-5 1-2 0,-1 0 1 0,-5-1-4 15,-1-1 1-15,0 0-1 0,-2-1-2 0,6-2 1 16,2 0 1-16,3 0 1 0,2 0-1 16,0-3-3-16,5 1 0 0,-2 0-1 0,4 0 2 15,2-1 1-15,1-3 2 16,2 0-2-16,4 0-1 0,1 0 3 0,2 0-2 0,1 0 0 0,1-2 2 16,2 2-5-16,0-1-1 0,0 1-5 15,0 0-3-15,0 0 0 0,2-1-7 0,0 1-5 16,-2-2-15-16,1 1-14 0,0 0-20 0,0 0-21 15,-1 0-28-15,1-2-39 0,1 0-59 16,4-2-122-16,3-1-266 0,-1 0-864 0</inkml:trace>
  <inkml:trace contextRef="#ctx0" brushRef="#br0" timeOffset="131336.1941">9808 13283 1 0,'-1'-4'0'0,"0"-2"0"16,-1-1 0-16,4-1 0 0,-1 1 189 0,0 1 12 15,2-2-12-15,-2 1-13 0,0 4-20 0,3-3-11 16,-3 0-6-16,1 2-5 0,0-1-4 16,-2 2-3-16,0 0-3 0,0-2-7 0,0 3-9 15,0 1-11-15,0 1-16 0,0-1-19 0,0 2-15 16,0-1-14-16,-2 1-11 0,2 1-8 0,-1-1-3 16,0 3 0-16,-2-3 4 0,-1 3 5 15,-1-1 4-15,0 1 0 0,2 2 4 0,-3-3-2 16,4-1-1-16,0 0-2 0,-1 1-3 0,0-1 1 15,2-2-2-15,-1 2 0 0,2-2-4 16,-2 0-3-16,2 1-2 0,0-1-1 0,-1 1-2 16,1-1-1-16,-2 1 1 0,1 1-1 0,-2-1 1 15,2 1 1-15,-1-1 1 0,-3 3 4 0,4-3 0 16,-1 0-2-16,0 0 1 0,-1 1-2 0,0-1 0 16,2 0 2-16,-1 0 0 0,-2 0 1 0,3-1 0 15,-1 0 0-15,2 0-2 0,0 0 0 16,0 0 2-16,0 0-5 0,2 0 2 0,-2 0-3 15,0 0-2-15,0 1 1 0,0-1-2 0,0 0 1 16,0 0-1-16,0-1-2 0,0 1 0 0,0 0 0 16,0 1 1-16,-2-1 2 0,2 0 4 15,0 2 0-15,-1-2-2 0,1 1 2 0,-1 0-2 16,-2-1 2-16,0 1-1 0,0 0-1 0,3-1-1 16,-1 1-3-16,0 1 0 0,0-1 0 15,0 0-1-15,-1 1 1 0,1-2-2 0,-1 1 2 16,1 2-3-16,-1-2 1 0,-3 3 1 0,1-1-2 15,1 1 4-15,-3 1-3 16,-1 1 0-16,2-1 1 0,-3 0-2 0,4 2 2 0,-3 0 0 0,-2 0 0 16,3 1 0-16,-4 4-2 0,1 0 1 15,0 2-4-15,-1-1 5 0,-1 2-1 0,0 3-1 16,-4 0 6-16,2 1-7 0,-3 5 3 16,1 0-2-16,-4 6 0 0,0-2 1 15,0 2-2-15,2 1 1 0,-1 3-2 0,-2-2 2 0,1 2 0 16,5-4 0-16,-2-2 4 0,4-1-5 0,-2-4 0 15,0 0 2-15,4 0-4 0,-3-2 3 16,3-2-2-16,0-2 1 0,1 0 1 0,1-3-1 0,3-2 3 16,-1 1-3-16,2-4 2 0,-3 2-1 15,5-2 0-15,-2-2 0 0,0 1-3 0,3 0 4 16,-2-1-1-16,-2 3-2 0,3-3 4 0,-3 1-3 16,0 2 2-16,3-2 1 0,-4 1-6 0,2 3 6 15,-2-4-4-15,3 2 1 0,-3-3 1 16,2-3 0-16,2 1 2 0,-4-1-2 0,5-2 5 15,1-2-5-15,0 0 3 0,0 0 4 0,0 1-5 16,0-1 8-16,0 0 1 0,0-1 0 0,0 1 6 16,0-1-5-16,0 1 2 0,0 0-2 0,0 1-4 15,0-1-2-15,0 0-4 0,0 0 2 16,0-1-6-16,0 1 2 0,-1 0 2 0,1 0-4 16,0 0 6-16,0 1-3 0,0-1-1 0,0 0 1 15,0 0-5-15,0 0 3 0,0 0 0 16,0 0 1-16,0-1 1 0,0 1 1 0,0 0 0 15,0 0-2-15,0 0 5 0,0 0-5 16,0 0 1-16,0 0 2 0,0 0-7 0,1 0 5 0,-1 0-1 16,0-1-1-16,0-2 6 0,0 3-6 0,0-1 0 15,0 1-6-15,1-1-14 0,-1-1-14 16,1-2-21-16,-1-2-31 0,4 1-58 0,-2-2-85 16,3-1-142-16,5 1-297 0,4-1-844 0</inkml:trace>
  <inkml:trace contextRef="#ctx0" brushRef="#br0" timeOffset="138317.3519">11190 13590 1 0,'1'-3'0'0,"-1"-4"42"0,0-1 245 15,0 1-10-15,0 0-12 0,0-1-21 16,-1 1-10-16,0 0-22 0,-2-1-31 0,1 0-24 15,-1 0-31-15,-3 1-14 0,3 2-12 0,-3-4-5 16,0 1-1-16,-2-2-5 0,0-1-3 0,-1 1-16 16,-3 0-8-16,1 0-9 0,-2-1-9 0,-3 2 3 15,1-3-6-15,-2 3-4 0,-4 0-3 16,3 1-9-16,-7 2-4 0,-1-3-1 0,0 2 3 16,-2 3-6-16,-2 1 2 0,0 3-3 15,-2 2-5-15,-3 3 4 0,1 2-1 0,2 3-1 16,-1 1 1-16,0 5-5 0,3 0-3 15,2 4-1-15,1 3-4 0,0 2 4 16,2 6-1-16,2 0-1 0,-1 2-1 16,2 3-2-16,7 1 0 0,-1-1 0 0,6 3 5 15,4-6-6-15,4-2 1 0,6-4-2 0,0-4-4 16,6-3 5-16,3-1-1 0,3-4 2 0,3-5 0 16,2-2 2-16,5-2 1 0,3-6 2 0,5-2 1 15,1-7 0-15,4-2 0 0,2-5-2 0,2-4-3 0,-1-3 2 0,2-1-1 16,-3-6 1-16,-1-3 6 0,-5-4-8 15,2-3 2-15,-4-2-3 0,2-4-2 16,-1-3 4-16,-3-7 1 0,-2 1 1 0,-3 1-2 0,0-3 0 16,-5 3-2-16,-2 2 2 0,-3 2 4 15,-5 4-3-15,-3 4 1 0,-3 4-1 0,-5 2-3 16,-2 4 6-16,-1 3 1 0,-2 6 4 16,0 5 3-16,-2 5-1 0,2 2 1 0,-1 6-1 0,1 0-3 15,0 6-7-15,0 5-5 0,-4 7-3 0,-4 8-1 16,-4 10 6-16,0 4 0 0,2 4 1 15,-1 5 6-15,3 5-9 0,1 5 2 0,-1 4-4 16,1 7-1-16,2-1 2 0,6-1 1 0,4-9 1 0,7-5-3 16,3-2 4-16,2-4-2 0,6-4 1 15,-1-7 2-15,8-3-4 0,4-6 1 16,4-4 0-16,6-4-5 0,3-6 6 0,0-4-1 0,1-5 0 16,0-6 1-16,-1-4-2 0,-1-3 0 15,-2 0 0-15,0-4 3 0,-3 0-2 0,-6-2 1 16,-4-2 1-16,-2-1-2 0,-5-2 4 0,-2-2 0 15,-4 1 3-15,-5-1 4 16,-2-2-6-16,-4 2 3 0,-2 0-2 0,-2 4-1 0,-3 4 5 16,0 3 1-16,-3 2 1 0,-1 2-1 0,0 0 0 15,1 3-2-15,0 4 0 0,1 1 5 0,-1 3-8 16,1 4-1-16,-4 3-3 0,0 6-7 16,-2 2 7-16,0 4 0 0,3 4 0 0,2 1 2 15,4 3-5-15,4 2 0 0,2 0 1 16,6 2 0-16,1 1 0 0,4-2 0 0,6 0-2 15,6-6-2-15,2-1 4 0,6-9-4 0,5-3 3 0,1-7-1 16,2-4-6-16,1-3-1 0,2-5-5 16,2-2-3-16,-5-4 3 0,0-3-3 0,-4-2 3 15,-2-5 0-15,-3-5 1 0,-1-4 6 16,-1-4 6-16,-2-5 5 0,-1-5 2 0,0-3 1 16,-1-3-3-16,-2-3-2 0,-6 2 6 0,-4 0 0 15,-6 3 3-15,-6-1 5 0,-1 3-3 0,-1 0 3 16,-2 4 4-16,-2 3 3 0,-1 7 6 0,0 4 4 15,-1 3 1-15,-3 5-3 0,4 5 8 0,1 2 0 16,1 6 2-16,0 3 3 0,2 5-18 16,-1 0-11-16,2 4-13 0,2 3-9 0,0 5 4 15,1 9 4-15,3 8 5 0,0 8 3 16,4 10-5-16,-1 11 0 0,0 6 1 0,-2 9 4 0,-1 6-2 16,-1-2-2-16,0 4-1 15,2-1-5-15,-1-1 6 0,0-5-1 0,2-1 2 0,-4-4 0 0,3-1-3 16,1-4-1-16,-3-7 0 0,2 1 0 15,-3-5 0-15,3-2 2 0,-5-2-1 16,3-2-3-16,-1-3 3 0,-2-1-6 0,4-4 0 16,-4-1-9-16,-1-5-19 0,0-1-31 15,2-5-58-15,0-3-97 0,-1-6-199 0,4-4-726 16,-1-8-543-16</inkml:trace>
  <inkml:trace contextRef="#ctx0" brushRef="#br0" timeOffset="141254.499">10411 13759 1 0,'-10'-1'0'0,"-4"-1"0"0,-5-2 0 15,0 0 336-15,4-1 32 0,0 2-7 0,2-2-3 16,1 0-47-16,0 1-20 0,6 1-41 0,-2-1-49 15,7 3-30-15,0 1-32 0,1-2-35 0,0 1-30 16,1 2-26-16,0-1-11 0,-1 0-6 16,4 0 2-16,3-2 7 0,12-2 6 0,9-3 3 15,14-3-4-15,14-1-4 0,13-1-9 0,11-1-4 16,10-1-2 0,5 3-4-16,5-1-3 0,1 5-4 0,1 1-5 15,-1-3 1-15,3 2-1 0,-5 1 1 0,0 0-1 0,-3-1-3 16,-5 1-2-16,-2 1-1 0,-5 0 1 0,-7 0-1 0,-5 2 1 15,-7 0-1-15,-5 0-5 0,-10 1 3 16,-8-2-1-16,-6 2 1 0,-10-2 2 0,-7 2-1 16,-8 2 3-16,-7-1 4 0,-4 2 6 0,-4-2 2 15,-6 0-4-15,-2 1-6 0,-17 1-9 16,-9 2-2-16,-16 3 2 0,-12 1-2 0,-10 1 5 16,-13 3-2-16,-5 1 0 0,-7 3 0 0,-1 3-6 15,-3-3 4-15,-2 5-3 0,0 1 1 16,1 0 0-16,3 2-1 0,8-1 1 0,7-3-3 15,11-4 5-15,12 0-1 0,13-5 1 0,18-2 2 16,12-2-3-16,10-5 0 0,8-1-4 0,7 0-3 16,8-5 3-16,9 0 0 0,15-5 6 0,18-7 1 15,14-1-4-15,15-3 5 0,11 1-2 0,9-3 3 16,7 2-1-16,1 0-2 0,1 1 1 0,-1 1-1 16,-6-1 2-16,-4 3-1 0,-4 1 3 15,-5 5-2-15,-9 4-2 0,-8-3 2 16,-13 7-5-16,-14 0 4 0,-14 2 0 0,-10 2-6 0,-13 2-1 15,-10 0-2-15,-8 5 5 0,-12 2 5 16,-10 5 2-16,-13 1 1 0,-19 2-4 16,-9 2-2-16,-15-1 1 0,-10 3 0 0,-7-1 3 15,-8 5-3-15,-9 0 2 0,-2-1-3 0,-1 2-3 0,3-5 4 16,7-1-2-16,13-6 1 0,13 0 0 16,14-4-2-16,14 0 1 0,17-5-1 0,15-4 2 15,15-1 2-15,10-1-8 0,9-4-4 16,12-2-5-16,15-8 2 0,15-3 7 0,16-2 4 15,8-4 5-15,12-1-5 0,7-2 2 0,5-2 0 16,6-2-3-16,0 0 5 0,0 1 0 0,1 2 1 16,-6-1 0-16,-1 1-4 0,-5 0 2 15,-5 3 1-15,-11 1 2 0,-12 5 1 0,-13 5 0 0,-15 0-1 16,-15 7 1-16,-9-1 5 0,-12 3-1 0,-9-1 0 16,-11 1-4-16,-14 3-6 0,-15 1 0 0,-16 5 0 15,-11 0 0-15,-15 5 3 16,-9 1 0-16,-8 2 0 0,-10 5-4 0,-8-5 3 15,-3 4-1-15,0-3 2 0,6-1 3 0,9 1-3 16,15-3 0-16,13 0-2 0,16-3-4 0,17-1 6 16,16-4 0-16,17 1 1 0,10-4-1 0,13-4-7 15,14 0-3-15,10-5 1 0,16-5 6 0,16-2 2 16,11-4 1-16,11 2 0 0,5-1-4 16,9-1 3-16,2 1-1 0,4-2 2 0,1 1 2 15,2 0-3-15,-3 2 1 0,1-1-1 0,-3 3 1 16,-4 1 2-16,-4 5-1 0,-14 0 0 0,-12 7-3 15,-13-1 0-15,-17 3 1 0,-13 1-1 16,-14-1 4-16,-11 3 0 0,-11 3 2 0,-14 3-1 16,-18 4-2-16,-19 3 3 0,-13-1-4 0,-14 4 2 15,-14 2-1-15,-12-1-2 0,-11 2-1 0,-11 4 1 16,-3-2 2-16,1 0 1 0,6-3-1 16,10 0-1-16,14 0-5 0,16-4 5 0,13-2-2 0,15-3 2 15,14-2 8-15,16-4-9 0,15 0 0 16,15-4-6-16,14-3-6 0,20-3 8 0,17-3 2 15,24-5 3-15,13-1 0 0,13-3 0 16,6-2-2-16,6 0 0 0,4-1 4 0,4-1-4 16,2-1 3-16,3 1-3 0,-1 1-5 0,4 4 6 15,-4 0-1-15,-4 0 1 0,-6 4 3 16,-5-1-4-16,-12 5 1 0,-12 0-1 0,-14 2 2 16,-16 5-1-16,-17 1-1 0,-16 1-2 15,-12 2 2-15,-13 4 1 0,-16 2 1 0,-15 2 4 0,-19 5-1 16,-20-1-4-16,-9 0 1 0,-15 1-2 15,-8 3-4-15,-9 2 7 0,-4-2-1 0,-2 2 0 16,1 0 4-16,6-3-4 0,11 0-2 0,14-3 0 16,15-1 0-16,15-4 0 0,18-1 2 0,18-4-1 15,14-2-8-15,12-3 4 0,14-3-2 0,14-4 1 16,21-5 8-16,17-3-4 0,15-4 1 16,12 0-1-16,8-2-4 0,10 1 6 15,1 0 1-15,5 2 0 0,-1-1-2 0,-1 1 0 0,2 3-1 0,-2 1 0 16,-9 0 3-16,-6 5-2 15,-12 0 2-15,-14 2-2 0,-12 5-3 0,-19 2 1 16,-15 1-3-16,-12 1 3 0,-17 6 2 0,-11-1 1 16,-17 2 4-16,-16 5 0 0,-15 0 0 0,-14 1-2 15,-12 3 0-15,-10 1-2 0,-8 1-4 16,-5-2 4-16,0 2 0 0,1-2 0 0,9 0 4 0,6-1-6 16,9-3 0-16,15-2-3 0,13-1-5 15,18-3-3-15,8-1-13 0,15-4-21 16,8-1-40-16,7-2-46 0,10-3-16 0,10-1-57 0,13-1-124 15,17-3-331-15,15-3-881 0</inkml:trace>
  <inkml:trace contextRef="#ctx0" brushRef="#br0" timeOffset="143192.5009">13056 13329 946 0,'0'-8'391'0,"0"-4"3"16,2 0-88-16,0-1-61 0,2 4-38 0,-2-1-40 16,4 0-26-16,-3 3-32 0,5-1-23 15,-1 2-18-15,6 2-29 0,4 1-11 0,7 3-4 16,4 2-5-16,4 3 1 0,2 7-1 16,5 3-5-16,-4 4-6 0,0 6 0 0,-5 2-6 15,-3 5 1-15,-1 0 5 0,-6 1-7 0,-2 4 2 16,-5-2-2-16,-3 0-5 0,-5-3 5 0,-2-4 0 15,-6-3 1-15,-3-1 0 0,-4-3-4 16,-7-2 2-16,-1-1 1 16,-2-3 3-16,-5-6 0 0,4-3 2 0,-1-4 0 0,2-4 1 0,1-4 8 15,5-3-1-15,4-5 3 0,3-3-5 0,8-5-7 16,10-3-4-16,8-2-2 0,9-6-1 16,8 3 2-16,9-2 2 15,4-1-1-15,4 2-2 0,0 2 3 0,3 1-2 0,-4 2 2 0,-2 0 6 16,-3 3-5-16,-1 1 1 0,-8 2-2 0,-2 4-4 15,-8 4 5-15,-8 1 1 0,-6 4 2 0,-4 3 7 16,-6 4-1-16,-2 0 0 0,-6 0-1 0,2 2-2 16,-1 1-3-16,-10 7 3 0,-3 5 0 15,-13 5-5-15,-7 8 9 0,-2-1-4 0,-3 4 1 16,3-1 2-16,3-4-10 0,8 3 1 0,8 0-5 16,10 3 0-16,12-1 4 0,13-2-3 0,14-1 1 15,12-7-1-15,17-2 1 0,13-4-4 16,10-5 4-16,8-2 2 0,7-6-2 0,2-1 0 15,2-3-4-15,0-2-2 0,-8-2 3 16,-5-2-1-16,-10-3 2 0,-11-1 1 0,-8-3 0 16,-8 0 0-16,-12-3 1 0,-8 1 3 0,-9-3 0 15,-6 0 4-15,-6 1 0 0,-8 3-2 0,-3-1 5 16,-6 3-3-16,-4-1 3 0,-4 4-1 16,-8-2-4-16,-3 2 0 0,-9 1-2 0,-6 5 3 15,-9 1 2-15,-3 2-2 0,-7 3 2 0,-2 0-3 16,0 4 1-16,1 2-1 0,6 4 1 0,6 2-1 15,7 3-4-15,9 1-1 0,14 1-3 0,12 4-2 16,10 4 3-16,9 2-1 0,16-1 3 0,10-2-2 16,14-4 0-16,11-4 0 0,8-6 0 15,8-4 2-15,1-6-7 0,-7-3-4 0,-3-5-13 16,-8-4-10-16,-3-4-1 0,-7-4-4 0,-8-4 8 16,-1-4 8-16,-5-6 3 0,-5-2 10 0,0-7 3 15,-7-4 2-15,0-4 8 0,-7-2-1 0,-3-3 3 16,-2-2-1-16,-8 3 0 0,-1-1 0 15,-10 1 2-15,-1 3 6 0,-7 3 1 16,-1 7 4-16,-4 7 3 0,-2 6-2 0,-1 6 5 0,1 5 1 16,-1 5 0-16,3 6 1 15,1 3-11-15,0 8-6 0,0 4-5 0,3 9-2 0,1 9-1 16,-2 5 3-16,4 11-1 0,2 5-4 16,7 4 3-16,2 3-1 0,3-1 1 0,5 3 2 15,5 5-2-15,5-3-1 0,5 1-2 0,7-5-2 16,6-4 2-16,2-6 2 0,3-6-1 0,0-7-1 15,0-5-4-15,0-8-2 0,-1-4 0 0,-3-5 0 16,-2-8-2-16,-2-4 4 0,-4-4 0 0,-7-7 2 16,-1 1 5-16,-6-6 0 0,-3-4 1 0,-3-1 1 15,-5-5 0-15,-3-2-1 0,-1-1-1 0,-2 1 3 16,-4-2 0-16,1-2 2 0,-3 3 0 0,0 1 0 16,2 5 2-16,-1 3 1 0,-2 2 3 15,4 8 4-15,-1-2-5 0,3 7 2 0,-1-1-5 16,3 6-5-16,0 2-1 0,1 0-6 0,0 5 1 15,1 3 0-15,-1 4 0 0,1 7 3 16,4 6-1-16,-2 3 1 0,7 4-1 16,2-3 1-16,5 2-3 0,2-2-2 0,3 3 3 15,4-3-4-15,1-2-1 0,4-3-5 0,6-7-7 16,-3-4-6-16,3-4-4 0,-5-7 2 0,-3-3 1 16,1-3 5-16,-1-5 4 0,-4-2 4 0,1-3 7 15,-4 0 1-15,-2-1 5 0,-5-3 4 16,3-2-2-16,-7 2 1 0,1-1 1 0,-3-2-2 15,0 3 4-15,-2-1 1 0,-3 2 1 0,2 0 2 16,-3 0-2-16,-2 4-3 0,0 1 0 0,3 4 0 16,-3 4 0-16,0 1 0 0,0 2-3 0,-2 1-8 15,1 3 2-15,-1-1-2 0,1 7 4 0,-2 4 4 16,-2 0 1-16,1 6 1 16,-3-1-2-16,2 2-2 0,1-1 0 0,-1 0 0 15,6 3 0-15,3-3-1 0,3 1 3 0,2-4-5 0,3 2 2 16,7-2 2-16,7-4-4 0,-1-2 0 0,10-4-5 15,-1-5-4-15,4-2-2 0,2-6-1 16,0-2 4-16,6-2 2 0,-2-3 6 0,3 0 1 16,-5-4 2-16,-2-1 3 0,0-2-2 15,-5-2 5-15,-4-1 1 0,-5 0-1 0,-3-2 6 16,-6 2-2-16,-3 0 4 0,-4 1 1 0,-2 2 1 16,-3 3 2-16,-2-1 3 0,-4 2 0 0,-1 2 2 15,-2 2 1-15,0 5 1 0,0-1-4 0,2 5 0 16,-1 1-8-16,0 3-3 0,0 1-5 15,-1 3-7-15,-5 3 2 0,-5 5-2 0,-6 7 2 16,-2 4 1-16,1-1-2 0,5 4 2 0,-1 3 0 16,5 1-4-16,3 3-1 0,6-1-4 0,1-2-4 15,3 3-12-15,5-7-5 0,5-3-5 0,8-6 0 16,3-4 13-16,12-5 3 16,-1-4 8-16,3-3 2 0,-1-3 0 0,4-4 4 15,0-4 0-15,-1-4 6 0,-6-7-1 0,-2-6 6 0,-4-4 2 16,-4-5-2-16,-1-6 6 0,-1 0-6 0,-3-7 1 15,2 0 2-15,3-5-1 0,0 1 2 0,-7-4 2 16,3 1 0-16,-10 3 5 0,-2 6 0 16,-5 9 5-16,-1 7 2 0,-3 5 0 0,-1 7 0 15,0 5-7-15,2 5 1 0,1 5-10 0,0 4-7 16,-1 4-2-16,-1 5-5 0,-1 7 6 16,0 8 2-16,2 9-2 0,1 5 2 0,0 3-6 15,3 7 3-15,-2 0-2 0,1 4 1 0,-4 3 0 16,1 1 0-16,-2 4 0 0,2-2-4 15,0-2-1-15,2-1-10 0,1-8-7 0,5-9-1 16,2-6-7-16,-2-9 8 0,3-7 6 16,-3-10 6-16,4-3 12 0,2-10 0 0,5-5 3 15,7-5-2-15,5-7-1 0,2-3 1 0,2-5-2 0,0-2 6 16,3 1-6-16,1-6 4 0,-5 5 0 0,3-2-3 16,-4 1 4-16,-6 3-2 0,2 4-1 15,0 6 2-15,-5 6-5 0,-2 4 2 16,-4 5-2-16,-4 4-1 0,-3 5 2 0,-1 2-1 0,-2 4 2 15,0 3-1-15,-1 3 3 0,-2 4-3 0,-1 2-1 16,-3 1 2-16,0 1-4 16,-2 1 2-16,1 1-2 0,0 1-10 0,-1 1-24 0,2-2-57 15,0 2-89-15,0-4-149 0,4-5-321 16,1-1-1043-16</inkml:trace>
  <inkml:trace contextRef="#ctx0" brushRef="#br0" timeOffset="143369.116">17980 12682 1830 0,'-13'-21'436'0,"-2"-4"-213"15,-6-2-43-15,9 9-62 0,3 9-28 16,-1 0-36-16,6 5-25 0,-1 3-28 16,3 2-16-16,0 4-6 0,-2 6-15 0,2 5-51 0,4 3-184 15,3 5-617-15,3 5-707 0</inkml:trace>
  <inkml:trace contextRef="#ctx0" brushRef="#br0" timeOffset="143900.835">19076 13221 1650 0,'-20'-13'528'0,"-8"-2"-429"0,-10-1 4 15,1 4 4-15,-1 5 14 0,-4 4 12 0,-5 1 1 16,-1 2-14-16,0 4-18 0,1 5-19 16,2 5-23-16,2 4-20 0,2 2-16 0,6 2-6 15,4 6-12-15,7 0-1 0,5-1-1 16,7 1-5-16,7-2 4 0,10 0-5 0,8 0-1 16,10-3 1-16,8-2-4 0,8-6 1 15,5-6-1-15,5-5 2 0,1-4 3 0,-2-3 0 0,-1-4 3 16,-2-4-2-16,-1-1 2 0,-5-6 2 15,-3-3-1-15,-3-3 5 0,-6-1-3 0,-1-2 1 16,-3-3 3-16,-3-1-4 0,-3-3 5 0,-2 1-2 0,0 3-1 16,-5 4 1-16,-2 7 1 15,-1 3 2-15,-5 7 0 0,1 2 2 0,-3 5-10 16,0 2-3-16,0 2-4 0,-1 2-4 0,-1 4 10 0,0 6-2 16,-3 4 1-16,0 3 1 0,2 4-9 15,0 1 7-15,1 1-1 0,2 1 0 0,2-3 5 16,0 1-4-16,1-1 0 0,3-6-2 0,-1 2-4 15,1-4 0-15,0 0-3 0,1-8-1 0,-1-2-1 16,1-2-3-16,3-4 4 0,3-3 0 16,3-5 6-16,3-1 0 0,2-4 1 15,0-2 1-15,1-2-2 0,2-2 4 0,-2-1 0 0,2-2 1 16,1-2 2-16,-3 2-3 0,1 0 2 0,0 4-2 16,0 2 3-16,-3 1-2 0,1 4 0 15,-1 1 0-15,0 3-7 0,1 3 6 0,3 1-2 16,-3 4-2-16,4 0 6 0,0 5-4 0,2 3 1 15,2 1-5-15,0 6-11 0,5 0-57 16,1 0-115-16,4 2-207 0,0-2-678 0,0-1-494 16</inkml:trace>
  <inkml:trace contextRef="#ctx0" brushRef="#br0" timeOffset="144382.3874">20323 13158 1872 0,'-1'-18'354'0,"-1"-4"-66"0,-3-4-87 0,-1 4-34 15,-2 7-22-15,1 0-18 0,-2 4-18 0,-1 4-18 16,4 2-21-16,2 3-25 0,1 2-19 0,0 2-20 16,2 4-3-16,-5 4 0 0,1 2-2 15,-1 2 8-15,4 3-7 0,2 0 0 0,0 2 1 16,5 3-6-16,3 1 3 0,2-3 0 0,5 1 0 16,2-5 1-16,1 0-4 0,2-3 1 15,1-2-4-15,3-3 0 0,-1-2-4 0,1-3-7 16,2-3-4-16,-2-2-11 0,5-3 0 0,-2-2 4 15,5-4 2-15,1-5 9 0,0 0 2 0,5-3 2 16,0-1-4-16,-1-2-1 0,2-3 6 16,-1-3 3-16,0 0 7 0,-5-1 3 0,0 1 1 15,-4-3 1-15,-1-2 1 0,-4 0 3 16,-3-2 1-16,-2 3 1 0,-1-2 4 0,-7 2 1 0,-1 1 2 16,-4-2 4-16,-3 2 4 0,-3 1 6 15,-4 4 2-15,-3 3 3 0,-1 2-1 0,-2 6 3 0,-1 4-5 16,-6 2-2-16,-1 4-3 0,-4 3-14 15,-1 6 2-15,-3 4-4 0,1 6-3 0,2 5 4 16,-2 9-5-16,6 6-1 0,3 9-2 16,1 6-4-16,3 5 4 0,0 9-2 0,0 2 2 15,0 6 3-15,-4 1-2 0,-1 3 2 0,-2 3-5 16,-6 2-5-16,3 2 3 0,2-3-5 16,2-6-1-16,9-7-2 0,6-8-10 0,4-7-6 15,3-9-13-15,1-5-18 0,1-7-29 16,-2-5-37-16,1-2-47 0,-3-3-71 0,-2-8-131 0,0-1-649 15,-6-4-544-15</inkml:trace>
  <inkml:trace contextRef="#ctx0" brushRef="#br0" timeOffset="144513.5546">20517 13423 1701 0,'2'-11'288'0,"3"-3"-108"0,11-2-64 0,7 5-52 15,8 0-14-15,5 1-3 0,5-2-11 0,5 4-15 16,4-1-11-16,3 0-17 0,6 4-37 15,2-2-140-15,1 2-361 0,3-4-965 0</inkml:trace>
  <inkml:trace contextRef="#ctx0" brushRef="#br0" timeOffset="145406.5909">22505 13400 1826 0,'-4'-20'379'0,"-3"-3"-259"0,-1-5-12 16,5 6-18-16,-4 2-4 0,1 1 8 0,-9-2 4 0,-5-1 3 16,-2 2-9-16,-9-1-14 0,-9 2-13 15,-4 4-18-15,-12-1-10 0,-5 3-4 0,-2 2-6 16,-7 4 5-16,5 1 0 0,-2 4-1 15,6 3-1-15,7 6-7 0,6 2-7 0,10 9-9 16,11-1-3-16,2 5-4 0,13 1 2 0,4 1 2 16,11 1-4-16,10 3 1 0,11-2-1 0,16-2-1 15,15-3 4-15,13-3-1 0,10-3 0 16,6-5 0-16,6-2-5 0,-1-6-6 0,-1-4 0 16,-2-6 2-16,-5-2 0 0,-8-6 7 0,-2-6 1 15,-1-4-2-15,-10-4 4 0,-5-6-3 16,-1-2 3-16,-9-3 4 0,-5 0-5 0,-9-2 1 15,-7 1-1-15,-7-3 2 0,-7 2 1 16,-9 4 4-16,-3 2 1 0,-7 10-3 0,-2 2 6 16,-3 6-1-16,-4 4 2 0,-1 5 3 0,-4 4-4 15,-3 5 0-15,-3 4-4 0,-3 5-5 0,-2 7 4 16,-4 7-3-16,4 5 0 0,-2 7 1 0,6 5-6 16,8 3 0-16,8 1-2 0,7 0 4 0,9 3-2 15,9-1 2-15,8 0-3 0,10-1-6 16,3-5 3-16,6-4-7 0,3-4-1 0,3-3 2 15,4-5-10-15,4-6 1 0,-2-3-2 0,0-7-1 16,-2-5 7-16,-4-4 5 0,-2-5 4 0,-3-6 2 16,-5-1 5-16,0-2-1 0,-9-3 2 0,1-3 6 15,-9 3-6-15,1-5 3 0,-6 3-2 16,-3 0-7-16,0 0 10 0,-3 2 1 16,-4 1 2-16,-1 2 6 0,-2 3-5 0,-1 2 1 15,-3 2 0-15,1 3-1 0,-3 2-3 0,5 3-4 0,-1 1-4 16,-2 3-7-16,2 5 6 0,-3 4 0 15,4 0 1-15,2 6 8 0,6 2-9 0,5 2 1 16,11 2-2-16,7 2-2 0,8-1 1 16,10-1-3-16,2-4-4 0,4-3-10 0,-1-4-6 15,-1-7-5-15,0-6 3 0,-3-4 9 0,0-5 7 16,-2-7 9-16,2-3 1 0,-3-4-3 0,2-4 8 16,-4-4-1-16,-1-5 2 0,-3-3 6 0,-1-5-7 15,-6-6 2-15,-6-5-1 0,-4-4 1 0,-8-4 4 16,-4 1 1-16,-4 0 5 0,-6 6-2 15,-7 8 14-15,-4 4 4 0,0 10 12 0,-5 5 9 16,4 6-9-16,3 11-1 0,2 0-15 0,2 8-9 16,-1 4-6-16,1 6-7 0,-3 7-4 0,-2 7 0 15,-1 10-2-15,1 4 0 16,1 12 2-16,-1 6 7 0,4 13-5 0,-2 10 2 0,-4 7-2 16,-2 3-7-16,2 3 8 0,-7 0-1 0,3-2 1 15,0 2 0-15,-4-3-3 0,8-4-2 0,-1-5 0 16,4-3 0-16,2-5-2 0,3-7-3 15,0-8-12-15,4-5-21 0,1-4-17 16,2-6-37-16,0-5-48 0,-1-3-82 0,1-10-142 0,2-6-414 16,-2-6-887-16</inkml:trace>
  <inkml:trace contextRef="#ctx0" brushRef="#br0" timeOffset="146798.8754">24435 13323 766 0,'18'-3'262'0,"5"-1"-29"0,8 0 5 16,-1 1 6-16,-3 2-18 0,-3 0-19 0,4-3-32 15,0 2-28-15,0-1-28 0,3 1-26 0,2-1-23 16,0 0-20-16,-1 0-12 0,-2 1-5 0,1 1 3 16,-5-3 4-16,-3 0 8 0,-5 0 5 15,-4-3 7-15,-5 2 0 0,-4 0-1 0,-2 1-1 16,-3 0-7-16,-4-2-16 0,-2 2-10 15,-10-1-10-15,-5 2-9 0,-7 1 6 0,-7 0 1 16,-4 4-2-16,-2 0-4 0,1 3 0 16,3 4-2-16,6 2-1 0,5 4 4 0,7 0-6 15,6 4-1-15,3-1-3 0,4-1-1 16,7 2 3-16,6-2 0 0,5 1 2 16,6-2-1-16,5 2-1 0,8-1-2 0,8-3-2 15,2 1 3-15,3-4-5 0,5-1 0 0,1-5-1 0,0-1-4 0,0-3 2 16,-5-2 0-16,-4-4 4 0,-4-4 4 15,-5-5 0-15,-4 0 2 0,-5-4-1 0,-4-2 2 0,-5-1-3 16,-7 0 2-16,-1 1 2 0,-5 4-2 0,-1 1 6 16,-1 6-1-16,-2 0 1 0,-1 4 1 15,-3 0-7-15,-6 4 1 0,1 1-2 0,-7 3-4 16,0 3 6-16,1 6-2 0,1 0 2 16,3 6-3-16,4 0-2 0,3 5 0 0,3-1-1 15,7 1 6-15,3-1-4 0,7-4 3 0,9-1 0 16,2-4-2-16,8 0 0 0,8-3-4 15,6-1 4-15,5-3 0 0,1-5 1 0,-2-5 2 16,-4-4-1-16,-6-7-1 0,0-3 4 0,-1-6-1 16,-1-5 0-16,0-4-1 0,1-7 2 0,-5-5-1 15,0-7 0-15,-4-3 3 0,-4-6-6 0,1-3 4 16,-1-4-4-16,-3-6-3 0,-1 0 6 0,-2-3-1 16,-5 6 3-16,-2 8 3 0,-8 9 1 15,-2 15 0-15,-2 5 3 0,0 13 1 16,1 8-2-16,-1 4 2 0,-2 6-6 0,1 2-7 0,-2 2-5 15,0 1-5-15,0 7 3 0,-1 2 7 0,-1 7-3 16,-4 9 2-16,0 6-3 0,-1 9 1 16,-3 6 3-16,-1 5 2 0,-4 6-1 0,-1 6-1 15,-2-1-1-15,-1 2-1 0,2-3-1 16,7-6 2-16,4-7-1 0,7-3-1 0,4-7 0 0,3-8-4 16,1-5 4-16,2-8-1 0,0-6 4 0,2-8 2 15,2-5-1-15,3-2 1 16,6-6-1-16,3-1 0 0,3-4 1 0,3-3 0 15,0-4-2-15,1-2-2 0,3-2 1 0,-1 2-2 16,-2 1 3-16,-4 3 0 0,-3 2 0 0,-7 5 0 16,0 2-2-16,-5 4-1 0,-1 2 0 0,1 2-1 15,-4 3-1-15,0 0 0 0,-1 3 1 0,2 2-1 16,-1 3 3-16,2 1 2 0,-1 3-3 0,0 0 4 16,1 2-3-16,-2 0-1 0,-1 0 4 15,3 1-1-15,1-3 2 0,-2-1 0 0,1 0-2 16,3-3-1-16,0 1 0 0,3-2-1 0,1-3 2 15,1 3 0-15,4-4 1 0,-2-1-4 0,1-2 6 16,-2-3-4-16,2-4 3 0,1-2 2 0,-2-4-4 16,0 0 3-16,3-5-3 0,-2-4 1 0,1-2 0 15,-2-1 1-15,1-1 2 0,0-1-2 16,0 1 0-16,-5 4-1 0,-1 4 0 0,-3 3 4 16,-6 4-5-16,1 0 4 0,-2 4-2 0,0 1-3 15,-3 2 3-15,-2 1-3 0,0 1 0 16,0 0 0-16,-1 1-3 0,0 2 0 15,0 2 0-15,0 3 2 0,0 3 2 0,0 3 1 16,0-1-1-16,2 3-2 0,0 0 1 0,1 0-1 16,2 0 3-16,0-3 1 0,6 1-4 0,0-1 3 15,2-3-2-15,1-1-1 0,4-1 2 0,1-4-1 16,2-1 2-16,0 0 0 0,3-3-2 16,-1 0-1-16,3-2-1 0,-2 0 3 0,-3 0-3 0,2-2 3 15,-2 0-2-15,-4-3-1 0,2 3 2 16,-4-1-1-16,-1 1 2 0,-6 1 2 0,-1-1-3 15,0 2 0-15,-1 1-3 0,-2 0 1 0,1 2 0 16,0-1 1-16,-4 0 0 0,0 1-5 0,2 0 2 16,1 2-3-16,-1 1 4 0,2 1 4 15,0 0-3-15,3-1 6 0,2 3-5 0,5-2-1 16,3 2 6-16,2 0-6 0,3 1 5 16,0-3-2-16,0-2-5 0,0 1 2 0,4-3 0 0,-3-1 1 15,5-2 2-15,2-3 2 0,2 0-2 16,3-6-1-16,0 1 3 0,2-4-2 0,2-2 1 15,1-4 3-15,6-2-3 0,-3-1-1 16,1 0-1-16,-6 1 2 0,-10 1 0 0,-10-1 4 16,-5 2-2-16,-4 4-1 0,-5 0 3 0,-1 3-1 15,-3 1 2-15,-1 1 3 0,-3 3-1 0,1 1 2 16,-2 3-2-16,-2-3-2 0,-3 4 2 16,-3-2-2-16,-3 2 0 15,-8 2 1-15,-1 0-1 0,-5 2-4 0,-2 3 0 0,0 2 0 16,2 3-2-16,2 0 2 0,5 4-2 0,2-1-2 0,6 6 4 15,-1 0-3-15,5 2 1 0,6 5 1 16,3-2-7-16,3 6-1 0,6 1-3 0,3 2-12 16,4 5-21-16,2 2-48 0,8 3-93 0,4 5-178 15,1 1-769-15,1 1-562 0</inkml:trace>
  <inkml:trace contextRef="#ctx0" brushRef="#br0" timeOffset="147240.0432">21834 13968 1876 0,'-5'-21'442'0,"0"-2"-268"0,-1-1 11 0,3 13-19 15,3 6-34-15,0 4-28 0,1 1-34 16,-1 3-29-16,-1 2-1 0,0 2 13 0,-2 9 10 15,-3 7 11-15,1 4-8 0,-2 9-12 0,1 5-11 16,3 4-17-16,2 2-5 0,3 0-6 0,4 3-5 16,-1 0 2-16,4 2-6 0,1 0-1 0,1 4-3 15,2-2 0-15,1-3 2 0,-4 0-4 16,-1-2 0-16,-6-2-7 0,1 0-19 16,-1-3-25-16,-8-3-43 0,2-6-55 15,-4-8-72-15,-3-4-121 0,-1-6-152 0,-1-10-332 0,0-4-649 0</inkml:trace>
  <inkml:trace contextRef="#ctx0" brushRef="#br0" timeOffset="147379.6912">21629 13727 780 0,'12'-29'93'0,"5"-7"-30"0,5-6-34 0,1 13-49 15,7 7-54-15,1 8-143 0,3 2-349 0,6 5 479 16</inkml:trace>
  <inkml:trace contextRef="#ctx0" brushRef="#br0" timeOffset="147577.1539">22498 13776 2371 0,'4'-1'180'0,"-1"1"-34"0,-1-2-30 15,4 5-11-15,2 3 14 0,5 0 16 0,-1 8-13 16,6 3-14-16,1 5-25 0,2 3-14 0,2 6-13 15,3 2-18-15,-2 8-9 0,4 6-13 16,-2 1-7-16,7 1-4 0,-2 4-2 0,-1-2 3 16,-4 6-6-16,0 3 2 0,-7 5-11 15,-5 2-23-15,-7-2-27 0,-6 0-57 16,-7 0-82-16,-5-2-157 0,-3-3-441 0,-3-6-921 16</inkml:trace>
  <inkml:trace contextRef="#ctx0" brushRef="#br0" timeOffset="148213.7503">22328 14524 1580 0,'31'-30'284'16,"13"-8"-84"-16,17-4 0 0,10 7-34 0,-2 13-25 16,2 1-8-16,2 5-29 0,-4 2-22 0,1 2-14 15,-5 0-18-15,2 3-13 0,-2 0-11 16,-4 2-6-16,-1 0-4 0,-1-2-1 0,-4 1 1 15,-3 0-4-15,-5-3 3 0,-6 2-2 0,-9-3-3 16,-6 2 11-16,-10 1 5 0,-1-1 10 0,-9 3 8 16,-1 1-1-16,-3-2-3 0,-4 2-8 0,-3-1-7 15,-2-1-10-15,-10 2-4 0,-6 3-4 0,-9 5-5 16,-7 3 8-16,-5 5-3 0,1 3 7 16,3 3 5-16,7 2-13 0,4 5 0 15,6 2-4-15,4 2-5 0,2 1 7 0,10 4-1 16,2-1-2-16,7 0-2 0,8-1 1 0,10-1-3 15,9 1 5-15,11-5 5 0,13-3-4 0,6-7 1 16,11-4-6-16,0-4-11 0,0-5 11 0,2-4-1 16,-3-2 1-16,-3-8 7 0,0 0-8 0,-2-7 1 15,-3-3 2-15,0-4-1 0,-3 0 2 16,-2-1 3-16,1 0-1 0,-8 2-1 0,-5 1 5 16,-8 3-2-16,-8 3 6 0,-5 4 8 0,-8 3-7 15,-5 6 3-15,-5 1-7 0,-2 3-5 0,-2 1 0 16,-1 1-2-16,1 4 0 0,0 3-2 0,0 7 1 15,0 5-2-15,1 2 2 0,1 5 4 16,0 3-5-16,-2 0 4 0,5 0-4 0,-2 1-7 16,4-2 9-16,1-3-3 0,2-1 4 0,2-3 8 15,7 0-7-15,0-2-1 0,7-2 0 16,3-3-8-16,2-1 7 0,2-5 1 0,6-3-2 16,1-1-3-16,0-4 3 0,7-2-4 0,3-3 6 15,4 1 7-15,1-2-8 0,-2-2 0 0,-2-2-1 16,-3 1-4-16,0-2 5 0,-4-3-3 15,-1 5 2-15,-3-2 5 0,-6 3-6 0,0 5-1 16,-7 1 0-16,0 2 1 0,-6 1 0 0,0 3 1 16,-5 0 0-16,2 2-5 0,-2 1 6 15,-3 2 0-15,4 1-1 0,1 0 2 0,0 3-7 0,2 2-2 16,3-1-9-16,-3 2-23 0,7 2-44 16,0-2-98-16,0-1-239 0,6 3-1351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21:39.6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843 1763 733 0,'-7'-3'168'0,"-2"3"10"0,-3 0 11 0,-3 0 25 15,2-1 14-15,-6 1-16 0,4 0-30 0,-1-1-34 16,4 0-29-16,-1 1-16 0,3-2-19 0,2 1-17 15,0 1-23-15,5-1-13 0,1 1-18 0,-1 0-10 16,3 0-8-16,3 0 0 0,-1 0 7 0,0 1 7 16,7 0 17-16,0 1 6 0,4 0 10 15,9-1 4-15,7 3-4 0,9-3 2 0,52 2-16 16,6-3-4-16,3-5-1 16,-9 1-8-16,-5-1 6 0,6-1-1 0,0-2-4 0,2-4-4 15,-3 3 5-15,-2-2-2 0,-3-3-5 0,-5 0 3 16,-5 1-8-16,-3-1-3 0,-5 1 5 0,-7 1-5 15,-6 2 2-15,-8 2 1 0,-11 1-6 0,-5-2 3 16,-5 3-5-16,-10 2 4 0,-2 0 4 0,-7 2 8 16,-5 1 11-16,0 0 7 0,-2 2 5 0,1-2-9 15,-1 0-7-15,-1-4-13 0,-4 0-14 16,1-2-3-16,-4 0-5 0,-3-3-2 0,-3 1 5 16,-3-3-1-16,-6 4 3 0,1-3 2 0,-6 0 2 15,-2 2 0-15,-6-2-1 0,1 0 3 16,-3 1-1-16,1 0 4 0,2 1 1 0,2-1-1 15,5 2 4-15,3-3-2 0,1 4 5 0,8 0 6 16,3 2 0-16,9 0 6 0,0 2-3 0,5 1-4 16,4 1-6-16,-2 0-7 0,-1 1-7 0,2 0-4 15,3 0 1-15,4-1 1 0,5 1 5 16,9 2 5-16,5 1-3 0,6 6 6 16,4 0-3-16,2 6 0 0,2-2 5 0,1 4-6 0,-2 2 5 15,-5 0-2-15,-1 2 0 0,-6 1 1 0,-2-1-3 16,-4 0 1-16,-5-1-1 0,-4 2 1 0,-4-1 0 15,-2 0-1-15,-1-1 2 0,-6 2-2 16,-2 1 4-16,-4 1 3 0,-7 3-3 0,-4 0 2 16,-2 1-2-16,-8 1 0 0,-2-2 3 15,-5 3 2-15,-2-1 0 0,-4-2-2 0,-3-2-1 16,0-2-1-16,1 0-2 0,1-5 1 0,6 0 0 16,2-1-2-16,2-3-2 0,6 0-3 0,4-3-11 15,4-1-12-15,5-3-41 0,6 0-73 0,2-2-115 16,5-4-228-16,6-1-1176 0</inkml:trace>
  <inkml:trace contextRef="#ctx0" brushRef="#br0" timeOffset="997.7199">3352 1155 1038 0,'-7'-14'334'15,"-4"-1"30"-15,2-3-67 0,5 10-79 16,3 4-73-16,1 4-60 0,0 1-50 0,0 3-27 15,1 4 7-15,-2 10 23 0,-2 10 28 0,1 13 12 16,-7 8 2-16,-1 8-16 0,-1 5-18 0,-1 5-13 16,-1 4-14-16,-1-1-3 0,3-1-7 0,1-4-4 15,2-11 5-15,3-2-8 0,1-13 4 16,1-7 2-16,1-5-5 16,-2-5 11-16,3-6-1 0,-2-1 4 0,2-5 6 0,0-3 0 15,0-5 19-15,0-2 21 0,1-1 22 0,0-2 17 0,0-2-22 16,-4-8-28-16,0-6-31 0,-2-13-21 0,0-7-1 15,0-8-1-15,3-7 8 16,-1-6-10-16,2-1-3 0,0-2-4 0,6-1-8 16,1 3 1-16,1 3-3 0,4 3 3 0,5 3 2 15,2 3 3-15,4 5 3 0,0 6-3 0,2 8 5 16,4 4-8-16,-3 7 1 0,-1 4-2 0,-5 8-11 16,-1 5 3-16,-2 4-6 0,-2 5 4 15,0 6 6-15,0 6 3 0,-4 8 9 0,-1 8 4 16,-6 7 5-16,-3 8-2 0,-4 4 1 0,-2-1 1 15,-3-5-5-15,-4-5 7 0,4-9-3 0,-1-3 1 16,-1-4 9-16,1-2-9 0,0-6 2 16,1-1 0-16,4-3-7 0,2-4 4 0,3-4-2 0,2-3 0 15,1-1 0-15,2 2 5 0,4-3 4 16,7 2-1-16,5 0 7 0,4-1-9 16,6-1 1-16,3 1 0 0,-1 0-7 0,-2 0 6 15,-1 2-2-15,-2 1-6 0,-5 0 4 16,1 2-5-16,-4 0 2 0,-2 2 2 0,-3 1-4 0,-3 2 2 15,-1-2-1-15,-5 3 2 0,-3-4 1 0,-2 5 3 16,-5 1 3-16,-1 0 1 0,-7 2 7 16,-3-1-1-16,-5 2 1 0,-3-3 1 0,-3 1-4 15,-3 1 0-15,-1-4-2 0,1 2-3 16,1 0 1-16,-3-3-5 0,5 0 0 0,3-3-6 0,3 1-9 16,4-6-15-16,5-2-24 0,6-2-27 0,2-2-50 15,4-4-131-15,0-5-223 0,9-4-361 16,5-5-515-16</inkml:trace>
  <inkml:trace contextRef="#ctx0" brushRef="#br0" timeOffset="2191.9263">3747 1737 1 0,'15'-11'0'0,"6"-2"24"15,3-5 360-15,-4 4-11 0,-3 4-40 0,-3-1-57 16,0 5-62-16,-6 1-59 0,-1 4-49 0,-4 0-43 16,-1 2-32-16,0-1-19 0,-1 1-7 15,2 2 1-15,-2 0 2 0,0 2 8 0,2 4 6 16,-1 2 9-16,-1 1 17 0,-1 3 6 15,-1 1 3-15,-1 1 1 0,-2 1-13 0,3 0-3 16,-5 0-7-16,2 1-10 0,3-2-7 0,1-2-9 16,0 0-3-16,0-4-2 15,2 3 1-15,4-3 3 0,0 1 5 0,1-3 5 0,1 0 6 0,5 0 8 16,2-2 3-16,1-1 2 0,3-1-1 16,1-1-5-16,-3-2-1 0,4-1-2 15,-3 1-1-15,0-4 0 0,0-1-1 0,1-3-2 16,0-3-2-16,2 2-3 0,-2-3 0 15,0 0-3-15,-1-3-1 0,-2 2-2 0,3-3-4 0,-4 2 0 16,3 0-3-16,-6 1 1 0,1 0-3 0,-5 3 4 16,-1 0 5-16,-1 1 3 0,-2 4 5 0,-3-2 1 15,0 4 2-15,1-2-1 0,-2 2 0 0,-2 0 0 16,2-1-6-16,-1 1-2 0,0-2-5 16,1 2-4-16,0-1-2 0,-2 0-1 0,2 2-1 15,-1 0-2-15,1 0 0 0,0 0 0 0,0 0-1 16,0 0 2-16,0 0 0 0,0 0 0 0,0-2 0 15,0 1-1-15,0 1 1 0,0-3-1 0,1 2 0 16,-1-2 0-16,2 1 0 16,-2 0 2-16,0-2 0 0,0 2 0 0,1-1-1 0,-1 2-1 15,0-1 3-15,0-1 0 0,0 3-1 16,0-2-1-16,0 1-1 0,0-1 0 16,0 1 2-16,0 1 0 0,0-2-1 0,-1 0 0 0,1-1 3 15,0 2-1-15,0 0 1 0,-2-3 0 16,1 3-4-16,1-1 0 0,-1 0 0 0,1 0 1 15,-1 0 1-15,1 1 0 0,0 0 1 0,-2 1-5 16,2 0 2-16,0 0-2 0,0 0 0 0,0 0 2 16,0 1-4-16,0-1 2 0,-2 0-3 0,2 0-2 15,0 0-2-15,0 0-7 0,0 1 0 16,0-1-7-16,-1 1 1 0,1-1-4 0,0 3 5 0,-3 0 11 16,1 3-1-16,-1-1 10 0,1 0-3 15,2 1-4-15,-2-1 4 0,2 0 0 0,0 1 2 16,0 0 2-16,2 0 3 0,0 2-2 0,2-4 0 15,0 3 0-15,1-2 0 0,0 2 1 16,3-2 2-16,-3-1-2 0,3 3 1 0,-1-5-1 16,2 3 2-16,-2-3 3 0,0-1 2 0,3 0 1 15,0-2 0-15,2-1 0 0,4-4-2 16,-1 1-1-16,4-1 3 0,0-2-2 0,-2-2 2 16,-2-1-2-16,1 0 1 0,-2 0 2 0,-1-2 6 15,-1 0 0-15,0-3-1 0,-3 1-2 0,0 0-3 16,-3-3-2-16,1 0 2 0,-2 2 0 0,0 1-4 15,-2-1 3-15,-2 3-1 16,0-1 0-16,-2 2 2 0,0-1 1 0,-2 2 1 0,-2 0-2 16,2 4 1-16,-4-1-2 0,1 0-1 0,-1 3 1 15,-1 1-4-15,-3 2 2 0,2 0-6 0,-1 4-5 16,-3 1-1-16,-1 4-2 16,-3 7 4-16,-1 0 4 0,-3 8 0 15,1 3 2-15,0 3-6 0,0 5 0 0,4 1-2 0,0 5-1 0,4 2 0 16,3-2 0-16,5 0 0 0,5-4 1 15,5-2 4-15,9-4 0 0,0-2 2 0,9-4 0 16,4-2-2-16,6-4 0 0,6-6 0 0,4-2 3 16,5-8 1-16,6-6-2 0,4-3-2 15,1-8-5-15,2-3-6 0,-4-3-3 0,1-10-1 16,-2-3-3-16,0-8-2 0,2-5 2 0,-4-6 4 16,1-6 7-16,-1-4 5 0,-6-6-1 0,1-4-3 15,1-6-2-15,-1 1 2 0,-4 0 3 16,-10 1 3-16,-9 8 3 0,-9 8 3 0,-7 4 1 0,-10 34 12 15,-1-3 4-15,-2 2 4 0,-6 0 6 0,-3 4-15 16,0-1-2-16,-5 5-10 0,-6 0-3 16,-1 4 5-16,-5 8 1 0,-1 6 2 0,-4 6-3 15,-30 27-8-15,5 15-1 0,8 12-6 0,10 9 5 16,7 4 4-16,2 12 3 0,8 3 3 16,5 5-5-16,6-2 0 0,8-4-1 0,4 5-4 0,1-2 1 15,2 6 4-15,1-3-3 0,0 1 4 16,-1-2 1-16,-2-4-5 0,0-3 3 15,-2-4 0-15,-1-1-2 0,-2-1-2 0,-2-3-4 16,-1-2-9-16,3-4-14 0,-3-10-19 16,6-4-38-16,1-11-33 0,1-13-15 0,4-9-18 0,-1-13 1 0,4-11-48 15,1-11-174-15,4-13-327 0,8-11-787 16</inkml:trace>
  <inkml:trace contextRef="#ctx0" brushRef="#br0" timeOffset="2825.6671">5392 1745 1219 0,'-2'-26'474'0,"-4"-8"-76"16,2-3-105-16,-6 12-64 0,3 9-33 0,3 5-41 16,-3 4-44-16,5 5-40 0,1 1-41 0,1 3-36 15,-2 4-13-15,-3 9 2 0,-1 8 10 0,-3 5 5 16,3 10 1-16,2-1-3 0,6 4 0 0,2 3 8 16,6-2-2-16,6-4 3 0,-3-1-1 15,7-5-1-15,-1-2-2 0,3-1 0 0,2-2 1 16,1-6 2-16,-4 1 2 0,4-8-2 0,-4-3-2 15,0-4 1-15,-5-4-3 0,3-1 6 0,-4-2 5 16,0-3 0-16,0-1 2 0,0-4-1 16,-2-3 1-16,4-3 1 0,-5-1-2 0,-1-2 0 15,2 0-4-15,-3 2-1 0,-2-3-4 16,3 1 0-16,1 1 0 0,-1-2-1 0,3 1 4 16,-2-1-5-16,3 0-1 0,-1-2 1 0,2 2-3 15,-2 1 4-15,-1 2 2 0,1 1-4 0,-2 2 1 0,0 0-1 16,-2 3-1-16,1 5 1 0,-5-1 0 15,-1 3-6-15,2 2-3 0,-3 2-4 0,5 2-1 16,0 3 2-16,1 0 4 0,1 4 2 0,-2-2 2 16,0 0 1-16,0 3 3 15,-1-2-1-15,-1 2 0 0,2-1 2 0,3-1-2 0,-3-3 1 16,2 2-2-16,0-1 2 16,1-1 2-16,-2-1 0 0,1-1 1 0,-1-2-1 0,0-1-2 0,1-1 0 15,-2-1-1-15,-1 0 1 0,2-1 3 0,0-1-1 16,-2-2 0-16,2 0 1 0,-1 1-2 15,0-2 1-15,3 0 4 0,-1-3-3 16,1 1-2-16,4-2 1 0,-4-1-3 0,0 0 1 0,5-1 3 16,-5 2 1-16,0-1-1 0,1 3-2 15,-5 2-1-15,2 3 0 0,-2 1-2 0,-3 0-1 16,0 1 0-16,1 1 0 0,-1 0-1 16,3 1 4-16,1 3 2 0,2-1 2 0,0 4 3 15,-1-2 0-15,1 0-1 0,-1 2 7 0,2-4 3 16,4 2 8-16,-3-2 7 0,7-3 1 0,-1-1 2 15,-3-1-4-15,1-2-2 0,0 0 0 0,-1-2-2 16,0-4-4-16,-2 1-4 0,2-1-6 0,-4-2-5 16,2 1-1-16,1-3-1 0,-3 2-5 0,0-3-9 15,3 1-33-15,-5-1-57 0,-5-3-96 16,3 1-267-16,-3-3-1282 0</inkml:trace>
  <inkml:trace contextRef="#ctx0" brushRef="#br0" timeOffset="4494.3105">7371 1563 719 0,'-1'-7'330'15,"0"-5"15"-15,0-1-24 0,1 0-30 16,2 3-40-16,0 0-47 0,1 2-45 0,3 3-34 16,-4 0-34-16,-1 3-34 0,-1 2-31 15,1 2-27-15,-1-2-20 0,4 4 1 0,0 1 7 16,3 8 8-16,4 3 13 0,0 5 3 0,-1 6-1 15,2 6 6-15,-2 1 1 0,-1 3-9 0,-1 1 2 16,-3 2-8-16,3-5-1 0,-2 2 8 0,-1-5-2 16,1-2 2-16,-2-5-5 15,-1-4 0-15,2-1 1 0,-3-6-3 0,0-2 4 16,2-2 0-16,-3-3-5 0,1-3 3 0,-1-1 2 16,-1-3 12-16,0-2 21 0,0 1 21 0,1 1 16 15,-1-1 5-15,0-3-18 0,6-3-23 0,-2-8-18 0,4-7-16 16,2-2-3-16,0-3 1 15,0-1-3-15,2 1-2 0,-1 1 0 0,0 1-2 0,6 3 3 16,-5 0-3-16,3 1 8 0,1 4-6 0,4 2-2 16,-1 1-2-16,0 1-14 0,1 2 3 0,-1 4-4 15,1 1-1-15,1 5-1 0,2 5 3 16,1 1 2-16,4 4 4 0,2 2 4 0,1 0 0 16,5 4 0-16,-2 0 2 0,-1 1 0 15,2-1 1-15,-3-1 0 0,-1-1 0 16,-1-1 2-16,-1-3-2 0,-2-2 5 0,0-1 1 0,-4-2-2 15,-4-3 4-15,-1-1-2 0,-7 0 1 0,-2-1 5 16,-5 0 8-16,0-1 14 0,-3 0-2 0,-1-3-3 16,1 1-6-16,-1-3-12 0,0 0 4 0,-2 2-1 15,-4-1 0-15,4-1-4 0,-5 4-1 16,4-1 1-16,-4 3-4 0,3-3 3 0,-3 4-3 16,4 0-3-16,-3 0-1 0,3 0-9 0,0 4-4 15,-1 1-4-15,2 1-1 0,2 1 1 0,-1 3 2 16,2 2 3-16,1 1 0 0,6 1 6 15,3-2 1-15,4 1 2 0,3-3 7 16,5 1-4-16,0-1 6 0,0-2 1 0,4-3-3 0,-4-4 3 16,-1-1-1-16,2-1 1 0,-6-3 2 0,0-2 0 15,1-2 0-15,0-2-3 0,-3-2 4 16,1 1-7-16,-5-1 0 0,3 0 3 0,-6 0-5 16,-3-1 8-16,1-2-2 0,-5 1-1 0,2 0 3 15,-4 2-4-15,-3 3 6 0,2 0-1 16,-1 3-1-16,-1 0 3 0,-1 2-3 0,2 1 4 0,1 2-1 15,1 1-2-15,0 0-3 0,0 1-20 0,0-1-16 16,0 0-36-16,1 3-19 0,-1 0 14 16,0 7 14-16,4 3 37 0,2 4 20 0,4 1 5 15,2 5 3-15,7-1-1 0,-1-1 3 0,3-2-2 16,-1-2 0-16,0-2-1 16,1-1 1-16,-1-4 1 0,-2-2 1 0,-1-5 4 0,-1-3 5 15,-3-3 1-15,3-4 11 0,-3-1 0 0,-2-2 0 16,4-7 0-16,-3-2-7 0,-1-4 0 15,2-4-4-15,-3-1 0 0,1-2-1 0,0-3 3 16,-2-1 2-16,-1 1-1 0,-5 0 2 16,1 4-1-16,-2 4 3 0,-2 4 5 0,0 4-2 0,0 5 9 15,0 1 1-15,-1 7-5 0,0 1-4 0,1 3-19 16,-1 1-20-16,-2 0-28 0,3 2-3 16,-2 8 2-16,1 5 10 0,-2 8 29 0,-2 8 1 15,3 3 4-15,0 4-1 0,2 0-7 0,3 2 5 16,3 2-7-16,3-3 4 0,4-4 2 15,3-6-1-15,3-6 3 0,6-3-1 0,-3-3 1 16,2-3 1-16,2-5 0 0,2-3-2 0,-2-4-2 16,1-6 2-16,-3-1-4 0,3-4 2 0,-4-5 3 15,-1-1 0-15,-4-5 3 0,0-3-1 0,-4-2 0 16,3-2-2-16,-5-1 2 0,0-4 2 16,-3 3-2-16,-1 1 3 0,-3 2 0 0,0 6 3 15,-4 2 4-15,-1 4-3 0,-1 4 4 16,-1-2 2-16,-3 5-4 0,3 1 5 0,2 2-8 0,-1 3-5 15,1 3-6-15,-1-2-16 0,1 1-13 16,0 0-14-16,-2 3 6 0,-3 8 11 0,0 1 15 16,-1 7 11-16,3 3-3 0,-1-3 2 0,8 1-4 15,-1 1 3-15,4 0 2 0,2-2-3 0,4-1 5 16,3-2-3-16,2-2-2 0,4-2 6 16,3-6-4-16,-1-3 2 0,2-2 2 0,-2-3-4 15,-4-4 2-15,3 0 3 0,-5-3 2 0,1-4 2 16,-2-2 1-16,0-2 1 0,0-3-2 0,-1-3 3 15,0-2-5-15,-1-2 2 0,0-1 2 16,0 0-2-16,-2-3 4 0,-1 3-2 0,0-1-4 16,-3 2 2-16,0 3-2 0,-2 2 0 0,-2 4 6 15,2 3 4-15,-6 3 4 0,-1 4 4 0,-1 3 4 16,-1 2-5-16,-4 1-2 0,5 1-8 16,-2 0-13-16,-4 1 0 0,-3 4-7 0,-7 6 4 15,-3 0 3-15,-2 5-2 0,3 4 3 0,5 2-3 16,-2 4-1-16,6 2-3 0,3 4-1 15,1 1 1-15,6 4-1 0,1 3 5 0,7 2 1 16,1 1 1-16,3 3 2 0,-1-1-5 0,3-1 6 0,0 0 0 16,0-4-3-16,0-1 5 15,-3-5-4-15,1-2 1 0,-3-5-1 0,-1 0 0 16,-4-4 0-16,3-3-1 0,-3-2 0 0,2-3-4 16,-4-1-3-16,-2-2-14 0,-1-1-25 0,-5-2-34 15,1 1-63-15,-5 0-110 0,-6 0-255 0,-6-3-1172 16</inkml:trace>
  <inkml:trace contextRef="#ctx0" brushRef="#br0" timeOffset="6207.2837">4719 2964 1 0,'-6'-5'381'15,"1"-2"-13"-15,-2 1-43 0,-2 3-31 0,2 2-38 16,-1 1-71-16,-4 2-58 0,-4 3-44 0,-4 5-7 0,-3 2 1 15,-4 6 7-15,-3 3 6 0,-2 2-4 16,-6 3-1-16,5-2-9 0,0 2-16 0,4-3-11 16,7-2-14-16,2 1-11 0,6-2-8 15,3-2-8-15,5 3-10 0,5-4-6 0,3 2-5 16,6-1 2-16,7-1 6 0,4-3 6 16,9-1 8-16,8-4 2 0,10-4 1 0,4-1-3 0,1-5-3 15,3-2-2-15,-3-5-4 16,-1-3-2-16,-6 0-5 0,-6-6-7 0,-5-1-6 0,-6-1 1 15,-6 0 4-15,-9-3 12 0,-3 1 3 0,-5-1 0 16,-4 0-3-16,-5 3-6 0,-2-2-1 0,-3 4 2 16,-2 1 2-16,0 2 1 0,-3 2 5 15,2 0-3-15,1 4 4 0,1 1 3 0,2-2 0 16,4 4 2-16,2 1-2 0,4 1-18 0,3 0-46 16,5-2-16-16,6-3-7 0,11-4 14 15,10-3 37-15,9-1 15 0,7-3 1 0,7-2-10 16,2-4-15-16,0-3-12 0,-2-1-4 0,-5 1 13 0,-8-1 22 15,-7-1 23-15,-9-3 18 16,-9 2 15-16,-5 2 23 0,-10 3 16 0,-2 3 19 0,-8 4 18 16,-2 5 2-16,-5 2-1 0,-2 3-9 15,1 3-19-15,1 4-23 0,-5 2-20 0,0 4-17 16,-6 6-10-16,-1 6-4 0,-2 6 1 16,1 6-3-16,-1 6-2 0,3 7-3 0,0 4 4 15,1 11-1-15,2 8 2 0,0 9 3 0,0 6-2 16,2 3 3-16,1 5-3 0,-1 4-1 0,4 3 0 15,-5 2-3-15,6-2-2 0,0-5-2 0,4-9-2 16,5-14-9-16,5-13-3 0,4-14-7 16,0-6-12-16,2-6-14 0,-4-6-32 0,2-7-46 0,-4-4-45 15,-1-8 25-15,-1-3-61 0,-1-10-186 16,0-3-287-16,1-9-518 0</inkml:trace>
  <inkml:trace contextRef="#ctx0" brushRef="#br0" timeOffset="6893.2276">5025 3287 1 0,'11'-31'42'0,"4"-6"394"0,6-10-57 16,3 8-35-16,-2 9-77 0,4 5-49 0,-1 5-85 0,-3 4-58 16,-3 6-37-16,-2 6-21 15,-7 3-13-15,-2 4-10 0,1 2-1 0,-3 3 5 0,2 5 11 16,-4 2 17-16,3 4 11 0,-5 7 10 0,2 3 3 16,-4 3 5-16,-4 2-3 0,2 5-4 15,-3 2-9-15,0-2-12 0,4 1-7 16,-1-1-2-16,4-7-4 0,1-4-1 0,5-8-4 15,3-4 6-15,4-8 11 0,1-5 11 0,4-3 10 16,8-9 1-16,4-7-6 0,6-5-8 0,2-4-6 16,0-4-3-16,-1-2-2 0,-3-4-1 15,-5 2-2-15,-2-3-1 0,-6 1-3 0,-1 2-2 16,0 2-3-16,-7 4-2 0,-1 4 2 0,-1 4 3 16,-6 5 6-16,1 4 11 0,-6 6 8 0,0 0-3 15,-2 3-9-15,0 1-17 0,0 0-19 0,0 1-19 16,-2 0-17-16,2 0-16 0,0 3 9 15,2 2 16-15,2 2 18 0,-1 5 20 0,4 4 0 16,3 0 0-16,-2-1 1 0,4 1-1 0,0 0 0 16,1-3-1-16,4 2 0 0,-4-1 1 0,6-2 0 15,-2-2 3-15,2-1 1 0,0-2 1 16,1-1 3-16,-3-4 2 0,0-3 4 16,-2-2 4-16,1-4 3 0,1-3 1 0,-2 0-3 0,4-4-2 15,-3 2-2-15,0-4-2 0,-1-2 0 16,0 2-2-16,-2-5-2 0,5 4-1 0,-6 0 0 15,4-3 0-15,-3 1 0 0,0-1 1 16,1 3-4-16,-2 0 0 0,0 0-4 0,-2 4 0 0,-1 0-1 16,1 3-1-16,-4 3-1 0,-1 2-1 0,-4 3-2 15,0 1-4-15,-1 0-14 0,0 1-25 0,0 3-3 16,3-1 4-16,2 4 15 0,1 6 26 16,0-1 5-16,2 6 1 0,2-1 0 15,-1 0 1-15,0 0-2 0,1 0 1 0,3-3 0 0,-3-3-1 16,2-2 5-16,2-3 2 0,0-1 5 15,-2-3 4-15,0-2 5 0,5-1 2 0,-4-5-1 16,6 0 2-16,-1-3-4 0,1-2-2 0,1-1-1 16,-5-3-5-16,4 0 2 0,-2 1-1 0,-2-2 1 15,3 0 2-15,-4-2-2 0,2 0 0 0,-3 2-2 16,-2 0 0-16,-3 4-1 16,2 1-2-16,-8 3 0 0,1 3-3 0,-1 1-4 0,-1 0-2 15,-1 4-9-15,0-2-20 0,0 4-43 0,0 1-36 16,1-1-45-16,0 5-104 0,0 2-172 0,2 2-533 15,1 2-309-15</inkml:trace>
  <inkml:trace contextRef="#ctx0" brushRef="#br0" timeOffset="7116.7389">7059 3056 1625 0,'3'-1'894'15,"1"-1"-735"-15,0 1-105 0,-1 2-30 0,1 1-4 16,-1 1 0-16,5 2 3 0,1 2-6 16,2 5 1-16,0 2-2 0,2 6 2 0,0 3-2 15,-2 2-3-15,-3 4 8 0,-3 1-6 0,-5 2-6 16,-2 1-12-16,-6 2-52 0,-4 2-147 16,-6-3-421-16,-3 3-998 0</inkml:trace>
  <inkml:trace contextRef="#ctx0" brushRef="#br0" timeOffset="7961.1792">9018 2910 2058 0,'1'2'-110'0,"0"0"-38"0,2 3-20 16,3 6 62-16,1 4 154 0,0 7 68 0,0 5 21 15,1 5 3-15,-1 4-8 0,-3 3-16 16,-1 8-8-16,2 4-3 0,-5 5-6 0,-3 6 0 16,-2 3-18-16,-3-1-24 0,3 2-21 15,-1-9-19-15,5-9-6 16,0-9-1-16,0-11 1 0,0-7 2 0,0-7 3 16,-3-4 5-16,3-5 18 0,1-3 33 0,-2-3 27 0,2-3-3 0,-2-5-18 15,0-8-38-15,-2-10-32 0,2-10-4 16,0-6-2-16,-1-9 0 0,3-2-1 0,2-4-2 15,0-5-3-15,2-2-3 0,6-4-2 0,5 1-4 0,1-2 3 16,2 6 1-16,6 6 3 0,0 1 6 16,3 4-1-16,0 3-1 0,4 7 0 0,0 10-4 15,-1 6-2-15,-3 11-6 0,-6 5-8 16,-5 7-7-16,-2 5-5 0,-5 7 2 0,2 6 7 16,-2 8 9-16,0 7 9 0,-4 12 3 0,1 4 5 15,-5 5 0-15,-2 1-1 0,-6 0-2 0,4-3 2 16,-4-3 2-16,1-3-1 0,3-6 2 0,0-1-1 15,2-5-1-15,1-5-1 16,0-1 0-16,1-5-2 0,2-2 2 16,4-6 2-16,4 0 2 0,3-3 5 0,7 0 4 0,6-1 6 0,8-4-4 15,4-1 0-15,1 0-8 0,2 1-3 0,-3 1-3 16,-2 5-2-16,-5-1 1 16,-4 2-2-16,-6 2-1 0,-4 1 0 0,-5 3 1 0,-4 0-1 15,-3 1 2-15,-2 2 0 0,-4 2 5 16,-4 2 5-16,-6 2 5 0,-5 1 3 0,-6 0 2 15,-6-1 2-15,-5-3 0 0,-3-1 1 0,-2-4-5 16,-2-1-3-16,1-4-3 0,0 1-4 0,-1-4-2 16,1-1-4-16,7-1-6 0,6-5-11 0,1-2-17 15,11-2-31-15,2-7-54 0,4-4-115 16,10-6-217-16,9-7-441 0,7-10-639 0</inkml:trace>
  <inkml:trace contextRef="#ctx0" brushRef="#br0" timeOffset="8962.9195">9956 3131 1441 0,'5'-1'292'0,"-1"-3"-81"16,2 3-130-16,-5 2-58 0,-1 1-15 16,0 2 10-16,0 4 27 0,1 3 38 0,0 7 31 15,0 1 6-15,-1 5-10 0,0 4-19 0,2-2-22 16,-1 0-19-16,1 0-17 0,1 1-13 0,-1-2-10 16,8-1-4-16,-1-2 1 0,1-7 0 15,5-3 7-15,1-4 13 0,4 0 7 0,5-6 9 16,0-4 0-16,4-6-6 0,2 0 1 0,-2-7-3 15,-2 0 2-15,-2-4 3 16,-5 0 4-16,-4-1-3 0,-2-1-3 0,-3 0-5 0,-3-1-9 16,0-2-6-16,-3 3-3 0,-3 2-2 15,-2 1 4-15,0 4 0 0,-1 0-2 0,-1 4 1 16,1 2-3-16,-1 4-1 0,2 3-1 0,-1 0-3 0,1 1-6 16,0 1-10-16,0-1-15 0,0 1-23 15,1 1-9-15,1 3 4 0,0 2 14 16,2 5 22-16,3 4 10 0,3 3 4 0,7 2 1 15,4 0-2-15,3 1 1 0,9-1-3 0,8 0 0 0,6-1-3 16,5-4-4-16,4-4-8 0,0-4-7 16,4-3-3-16,0-3-2 0,0-3-2 0,0-1-3 15,-2 0-4-15,1-5 6 0,-3-1 7 0,-4-1 12 16,-2-2 13-16,-5 0 2 0,-5-3 4 16,-8 2 4-16,-3-5 3 0,-4 2 6 0,-8 1 8 15,-2-1 10-15,-3 5 11 0,-4-1 9 0,-3 4 2 16,-4 0-1-16,-1 0-4 0,-1 2-9 0,-1 2-8 15,-1 1-15-15,-3-1-12 0,-2 3-8 16,-4 0-6-16,-7 3-1 0,-6 3 3 0,-5 2 0 16,-1 4 3-16,-1 0 0 0,4 0-2 0,5 3-4 15,4-1-6-15,7 3-5 0,3 1-9 16,5-3 1-16,4 3-2 0,4-3 0 0,5-3 9 16,4-1 3-16,10-3 6 0,4-4 8 0,5-2 1 0,5-6 6 15,3-3 2-15,0-5 3 16,2-2-2-16,-2-3 2 0,-4-6 3 0,2-2 0 0,-6-5 4 15,0-5-6-15,-1-5-1 0,0-5-2 16,0-3-5-16,8-6 3 0,1-2-2 0,-1-7 1 16,-1 0 4-16,-6-1 2 0,-5 3 3 0,-4 5 4 15,-6 5 6-15,-4 6-1 0,-5 8 4 16,-4 3-1-16,-3 6 0 0,-3 4 4 0,-3 5-2 16,-1 3 0-16,1 7-10 0,-5 3-10 0,0 4-7 15,-4 4-9-15,-6 9 1 0,-4 7 2 16,-5 10 1-16,-5 9 4 0,2 8-2 0,-3 5 2 0,1 4 0 15,8 3-3-15,5-1-1 0,5-3-2 16,11-3-1-16,4-4-1 0,5-6 5 0,8-6-3 16,0-4 2-16,8-2-2 0,6-4 1 0,5-4-1 15,2-4 1-15,3-4 2 0,0-5 2 0,3-4 3 16,-2-6 0-16,3-4 3 0,-3-4-5 16,2-4 4-16,-4-2 1 0,-3-6 0 0,2-5 3 15,-3-1-5-15,-1-3 2 0,-6-2-1 0,1 0-3 16,-6-1 6-16,-5 2-1 0,-4 8 2 0,-3 2 3 15,-4 4 0-15,-3 2 1 0,-3-1 1 16,-3 4 2-16,1 1-7 0,-2 0 0 0,-5 6-5 0,1 0-6 16,0 3 5-16,-2 3-5 0,1 3-1 15,1 4 5-15,-7 5-8 0,6 9 3 0,-4 4 0 16,1 8-3-16,6 7 4 0,3 6 1 0,5 5-1 16,2 2-1-16,3 3 4 0,2 1 0 15,0 2 1-15,3 4 3 0,-4 3-5 0,2 3 0 16,-1-4 1-16,-1 4-3 0,2 2 4 0,-5 1-2 15,2-1 0-15,-3-3 1 0,-5-1-1 0,-1-6-1 16,-2-3-4-16,-5-2-7 0,-4-7-9 16,-2-6-8-16,0-10-6 0,0-8-2 0,1-6-5 15,0-5-11-15,2-4-16 0,3-4-19 0,2-6-24 16,0-6-57-16,4-7-135 0,2-5-429 0,5-7-875 16</inkml:trace>
  <inkml:trace contextRef="#ctx0" brushRef="#br0" timeOffset="9690.5955">12831 2971 1252 0,'-7'-12'347'0,"1"-5"-28"16,-2-4-57-16,-2 7-41 0,-1 3-50 15,-2 2-47-15,0-1-42 0,-1 6-35 0,-2 4-15 0,1 5-15 16,-5 8-9-16,1 6 1 0,-2 2-1 0,0 9-1 16,0 2-1-16,1 7 0 0,0 4 2 15,1 1-2-15,6 3-2 0,5-6-6 0,6-2-3 16,4-7-1-16,7-2 0 0,2-3 7 0,2-2 4 16,6-5 1-16,0-2 3 0,4-3 1 15,4-5 0-15,1-2 1 16,5-5-1-16,4-3 1 0,2-3-3 15,-1-5 2-15,1-1-2 0,-8 0 3 0,-1-3 0 16,-4-3 3-16,-6 5 2 0,1-5 1 16,-5 2 2-16,-2-1 1 0,1 2 2 15,-5-1 0-15,-1 1 0 0,0-2-2 0,2 3-2 0,-2-2-4 16,-2-3-2-16,2 1-2 0,-1 0-1 0,3-2-2 0,-1 2-1 0,0-1-1 16,0-1-2-16,1 4 4 0,-2-2-3 0,0 1 2 0,-1 2 2 15,-1 0-1-15,1 1 6 0,-1 0 3 16,-1 1 1-16,-2 0 4 0,2 1-4 0,-2 2 0 15,-3-2-2-15,1 3-1 0,0-1-3 0,-2 1 0 16,0-1 0-16,0 0-5 0,0 0 3 16,0 1-5-16,1-4 0 0,-1 1 1 0,0-2-2 15,3-1 2-15,-2-3-2 0,1-1 1 0,3-4-1 16,-1-2-1-16,-1 0 1 0,2-2 1 0,-3 4 0 16,1-1 2-16,2 3 2 0,-3-1 5 15,1-1 2-15,2 1 4 0,-3-1 2 0,-1 3-3 16,2-1 3-16,0 0 0 0,-1 2-1 0,-1 2 5 0,-1 3-1 15,0 2 2-15,0 5 0 0,0 2-4 16,0 1-7-16,0 1-7 0,-1 1-5 0,1-1-5 16,0 1-2-16,0 0-5 0,0 2-4 15,-2 2 4-15,-2 7 1 0,0 5 7 0,-3 9 2 16,1 6-1-16,-1 2 1 0,-2 6-2 0,-1 3 2 16,0 3 0-16,-1 4 1 0,2 3 0 0,-1 2-1 15,2 1 0-15,1-1-1 0,1 3 0 0,-2 2 0 16,4-4 0-16,-2-1 0 0,1-7-2 15,3-8-4-15,2-6-7 0,4-6-3 16,2-6-10-16,-1-7-10 0,3-1-15 0,-1-6-15 16,3-2-13-16,4-5-27 0,1-7-54 0,3 0-98 15,4-7-328-15,4-2-1078 0</inkml:trace>
  <inkml:trace contextRef="#ctx0" brushRef="#br0" timeOffset="9999.2481">13192 2904 2149 0,'-5'-5'277'0,"3"1"-43"0,-2-1-57 16,5 3-60-16,4-3-55 0,4-4-42 0,11-2-21 15,9 0-7-15,13 4 0 0,14 1 2 16,10 5 2-16,14 1 0 0,3 1-13 0,6 1-49 16,-5-1-95-16,-2-1-95 0,-1 3-48 15,-1 3 57-15,4 2 104 0,0 1 102 0,-8-3 56 16,-15-3-4-16,-15-3 9 0,-13-4 46 0,-14-2 65 15,-6-1 66-15,-9-1 38 0,1 4 0 0,-3-1-24 16,-1 1-34-16,0 2-27 0,-1-3-26 0,-1 1-17 16,1 3-20-16,-1-1-18 0,1 1-15 0,0 1-13 15,0-1-12-15,-1 0-10 0,1 1-8 16,0 0-8-16,0 1-9 0,0 1-10 0,0-2-15 16,0 2-9-16,0 2-5 0,0 4-13 0,1 8-49 15,-1 2-110-15,0 4-269 0,0 2-1249 16</inkml:trace>
  <inkml:trace contextRef="#ctx0" brushRef="#br0" timeOffset="10371.2165">11146 4023 1931 0,'-62'-18'644'16,"-16"-1"-578"-16,-16-4 7 0,22 6 19 15,18 9 16-15,10-4 16 0,8 3 7 0,11 2-15 0,7 1-16 16,10 3-22-16,7 2-26 0,4 2-22 16,2-2-20-16,8 0-4 0,11-3 3 0,22-1 6 15,20-4 6-15,25 1 1 0,23-1-1 0,21 1-4 16,20 0-5-16,9 2-4 0,10 2-8 15,1 5 4-15,-7 2-2 16,-11 0 1-16,-12 0 0 16,-15 0-4-16,-15-3-1 0,-20 0-2 0,-11-1-3 0,-19-1-6 15,-17-1-5-15,-11 0-7 0,-13 0-2 0,-10 1 1 0,-8 1 2 0,-5 1-8 0,-3 0-14 16,-3-1-43-16,-4 1-34 0,-12 0-20 16,-14 1-29-16,-17 2-33 0,-14 3-68 15,-11 0-227-15,-8 4-364 0,-10-2-239 0</inkml:trace>
  <inkml:trace contextRef="#ctx0" brushRef="#br0" timeOffset="10712.2446">10001 4404 1418 0,'-41'13'298'0,"-7"2"-50"0,-8 2-56 16,25-4-22-16,18-6 5 0,9-3 8 0,4-3-16 15,4-1-15-15,-1 0-23 0,7-4-15 0,13-3-10 16,17-6-9-16,26-6-15 0,28-4-19 0,25-1-19 15,27-5-9-15,20 6-7 0,16 2-8 16,11 3-4-16,4 2-3 0,4 1-3 16,0 1-3-16,-5 0 1 0,-3-2-2 0,-7 0 0 15,-14-1-2-15,-10-2 0 0,-18-1 0 0,-13-1-1 16,-20-1 1-16,-19 0 3 0,-18 3-1 16,-16-1 4-16,-12 4 4 0,-11-1 0 0,-11 3 5 0,-7 4 4 0,-6 2 2 15,-3 2 5-15,-6 1 2 0,-1 2-4 16,-1 1-3-16,-1 0-3 0,1 0-5 15,0 1-3-15,-1 0-2 0,0-2-5 0,-1 3-2 16,1-2-3-16,-2 1-5 0,1 0 2 0,2-1-3 16,-2 2 1-16,1-1-4 0,1-1-8 15,0 1-15-15,0 1-17 0,0 0-29 0,0 0-38 0,0 0-79 16,0-1-177-16,-2 0-576 0,-2 1-811 16</inkml:trace>
  <inkml:trace contextRef="#ctx0" brushRef="#br0" timeOffset="11495.59">14149 3202 1970 0,'-1'-11'297'0,"-2"0"-155"0,0 1-40 16,4 6-61-16,1 7-51 0,1-2-12 0,-1 2-2 15,4 4 5-15,1 4 17 0,2 4 8 0,2 5 2 16,-2 3 4-16,-2 5 6 0,-4 1 7 0,-1 3 9 16,-4 1 7-16,-3 1 5 0,-5 2 4 15,-7 3 4-15,-3-3 1 0,-7-3-6 0,-1-2-6 16,0-6-13-16,-4-6-9 0,3-1-6 0,-1-3-7 16,-3-3-12-16,3-4-19 15,4-5-34-15,3-6-67 0,6-5-121 0,4-6-403 16,8-9-925-16</inkml:trace>
  <inkml:trace contextRef="#ctx0" brushRef="#br0" timeOffset="12981.2498">14858 2534 2472 0,'7'-4'85'16,"1"-1"-42"-16,0-1-41 0,-1 8 1 0,-1 5 12 15,3 2 11-15,1 8 13 0,1 7 19 16,-1 8 19-16,-4 11 11 0,-3 5 5 0,-5 8-9 15,-5 11-14-15,-7 5-12 0,-6 5-14 0,-7 6-12 16,-2 1-11-16,1-1-9 0,3-6-4 16,5-9-3-16,4-14-1 0,8-10 0 0,2-11-1 15,2-9 0-15,-3-5 0 0,7-8 2 0,-2-7 7 16,2-2 23-16,0-4 10 0,-1-5-5 0,1-9-12 16,-1-12-27-16,1-11-11 0,0-9 2 15,0-7-3-15,0-7 0 0,0-6-7 0,0-7-6 0,2-3-4 16,2-5-7-16,4-3 5 0,1-2 4 15,1 5 11-15,3 1 7 0,5 4 5 0,2 6 1 16,2 6-1-16,1 5 2 0,6 6-1 0,0 8 2 16,1 4 0-16,0 9-1 0,-1 6-3 15,-4 10-3-15,1 7-6 0,-8 6-8 0,-3 9-2 16,-4 4 0-16,4 10 6 0,-2 9 10 0,-3 8 7 16,-2 14 5-16,-6 12 3 0,-8 8-2 15,-6 8-2-15,-3 5-2 0,-9 2-4 0,0-3 3 16,1-3 0-16,-2-9-1 0,6-9 2 15,4-9-2-15,4-12 0 0,3-3 0 0,5-10 1 0,4-4 0 16,2-6 0-16,7-6 4 0,9-4 2 16,9-7 10-16,13-7 1 0,13-6-1 0,8-9-5 15,6-3-5-15,1-7-4 0,-2-1 3 0,3-9-4 0,-6-4 1 16,-3-6-1-16,-4-5-1 0,-10 0-2 16,-7 1 1-16,-6-3 0 0,-7 2-1 15,-3-2 2-15,-7 4 1 0,-5 3 2 0,-9 8 3 0,-2 3 4 16,-3 9 7-16,-7 4 3 0,-1 4 5 15,-3 5 1-15,1 5 2 0,-3 4-1 0,6 6-3 16,5 4-9-16,-4 5-10 0,-6 10-4 0,-8 8-2 16,-12 12 1-16,-2 12 2 0,-8 8-1 15,1 9 0-15,2 7 2 0,1 5-5 0,0 3 1 16,8 6-1-16,3-3-3 0,10-4 4 0,13-8-1 16,8-9 0-16,8-11-1 0,9-6 0 15,5-6 2-15,8-1-1 0,13-8 1 0,7-5-1 16,3-5-1-16,11-7 1 0,6-6-2 0,2-6 0 15,4-6-1-15,-3-4-2 0,-3-8 0 16,-2-3 0-16,-3-3-1 0,-6-3 2 0,-8-2 0 0,-9-1 2 16,-4 0 4-16,-5-2 2 0,-11 0 0 15,-4 0 1-15,-8-2 0 0,1 5 2 0,-8 0 5 16,-4 4 1-16,-2 5 5 0,-6 3 0 0,1 2-6 16,-4 5 1-16,0 0-5 0,-1 4-3 0,-5 3-1 15,2 4-3-15,-7 4-1 0,-5 6-3 0,-4 4 3 16,-4 7 0-16,-1 4 1 15,2 4 0-15,4 6-6 0,7-2 1 0,3 2-3 0,8-2-3 16,8-2 0-16,5 0-2 0,7-1 2 0,5-1 3 16,10-5 3-16,0-4 3 0,7-3 2 15,7-9 3-15,2-2-3 0,1-4 1 0,0-6 1 0,-1-1-4 16,-4-6 6-16,2-3-1 0,0-5 3 16,-4-5 3-16,-3-5-4 0,-1-5 1 15,-1 0-2-15,-7-7-2 0,0-3 2 0,-3 0-3 16,-6-3 1-16,-1 5 3 0,-6 2 0 0,-3 7 2 15,-6 5 0-15,-1 3 1 0,-6 5-3 0,0 2-1 16,-6 4 1-16,2 3-8 0,-5 4 5 0,0 2-4 16,-6 8-2-16,-9 6 5 0,0 7-4 0,-6 3 2 15,3 7-1-15,2 3 0 0,3 3 0 16,4 1 1-16,7 7 0 0,7 2-4 0,4 0 3 16,5-1-3-16,13 0-1 0,5-6 6 0,7-5-5 15,10-4 2-15,1-5 1 0,9-5 0 0,7-3 2 16,-1-4 0-16,5-6 1 0,-3-3-2 0,1-3 1 15,-6-3 2-15,-1-4-3 0,-2-2 6 16,-5-1-9-16,-3-1 1 0,-5-3 0 16,0 1-6-16,-6-1 13 0,-1 1 0 0,-4 2 0 15,-2 0 5-15,-3 4-4 0,-2-1 3 0,-3 3-1 0,-1 2 1 16,-2 1 0-16,1-1-2 0,-3 2-1 16,0 3-7-16,1 1-1 0,-2 1-9 0,0-1-11 15,0 3-6-15,1-1-5 0,4 1 8 16,-1 4 10-16,5 3 10 0,3 4 5 0,3 0 2 15,0 4-1-15,0 0 2 0,-1 0-2 16,3-1 1-16,-1-3-1 0,2-3 2 0,0-3-1 16,2-4 0-16,0 0 2 0,2-4-5 0,-2-2 7 0,2-3 0 15,-1-1-1-15,-1-2 5 0,0-1-3 16,0-1 0-16,-4-1 2 16,-1-3-1-16,1-2 1 0,-1-3 1 0,5-2-1 0,-2-5 1 15,1-2 1-15,-3-1-4 0,2 2 0 0,-1 4 2 0,-3 3-7 16,-1 7 3-16,0 2-1 15,-6 4-8-15,-1 3 8 0,-4 1-1 0,1 3-3 16,-3 0 4-16,0 1-12 0,2 2-4 0,-1-1 0 0,1 5 1 0,0 3 9 16,6 3 2-16,1 5 3 0,0 2-1 15,2 3 2-15,2-1 1 0,2 1-2 16,0-4 5-16,4-1-3 0,0-3 3 0,3-4 4 0,3 1-1 16,3-5 3-16,2-5 0 15,3 0 2-15,1-6-4 0,1 0 0 0,10-2-2 16,1-3-1-16,3 0 3 15,-3-5-3-15,-6-1 2 0,-5-2 3 0,-6-3-6 0,-5 0 10 0,-3 0-2 16,-2-1-1-16,-1-1 1 0,-6 3-5 0,-1-1-2 16,-4 1-2-16,-3 4 1 0,-4-1-5 0,0 5-2 15,-2 2-6-15,-1 3-14 0,-3 3-14 0,-4 3-19 16,-3 4-15-16,-12 6-12 0,-8 5-32 16,-7 5-43-16,-6 1-85 0,-10 5-162 0,-7 3-472 15,-9 7-741-15</inkml:trace>
  <inkml:trace contextRef="#ctx0" brushRef="#br0" timeOffset="13266.072">15773 3674 2382 0,'-31'-3'199'0,"-6"2"11"15,-2-3-24-15,15 1-2 0,15 1-8 0,3 2-36 16,6-3-47-16,5 2-36 0,-2-3-26 0,6-1-15 15,8-4-8-15,10-2-5 0,21-3 2 16,20 0 4-16,17-1 2 0,16 1-1 0,13 2-4 16,12 2-3-16,-1 2-3 15,-2 2 1-15,-7 2 1 0,-8 1-1 0,-7-2 1 0,-16 1-1 16,-9 1 1-16,-14-1-2 0,-14-1-3 0,-8 1-6 0,-14 0-5 16,-7-1-6-16,-7 3-8 0,-5-1-7 15,-6 2-11-15,-1 1-23 0,0 0-47 0,-4 0-61 16,-9 0-62-16,-11 3-93 0,-7 2-131 0,-17 5-302 15,-5 1-656-15</inkml:trace>
  <inkml:trace contextRef="#ctx0" brushRef="#br0" timeOffset="13529.064">15516 3801 1573 0,'-43'9'407'0,"-3"2"-116"16,-4 0-112-16,23 0-66 0,19-4-41 15,8-4-22-15,6 5 17 0,5-3 48 0,8 1 45 16,15 0 20-16,23-3-15 0,24-3-44 0,24-4-39 0,22-5-27 15,17-2-19-15,10-2-8 0,1-1-9 0,6-2-5 16,-9 2-4-16,-7-1-2 0,-11 2-1 0,-16 0 0 16,-16 2-1-16,-21-1-1 15,-14 3-2-15,-19 0 0 0,-12 0 0 0,-10 1 7 16,-6 2 4-16,-7 0 5 0,-4 1 3 0,-4 2-3 0,-1-1-2 16,-1 2-3-16,-2 0 0 0,-1 0-3 15,0 1-3-15,-1 0-4 0,-2-1-6 0,0-2-4 16,2 2-4-16,-1-3-11 0,0 0-16 15,-4-1-35-15,3-1-53 0,-4 0-97 0,2 0-252 16,-2-1-1305-16</inkml:trace>
  <inkml:trace contextRef="#ctx0" brushRef="#br0" timeOffset="14320.3595">18475 2509 1955 0,'0'-3'270'0,"0"-1"-53"16,0 0-116-16,1 5-76 0,-2 2-24 0,-1 4 7 15,-3 3 24-15,-7 10 44 0,-2 5 28 0,-6 3 10 16,-2 3-15-16,2-1-30 0,0-2-26 0,5-1-17 16,-1 1-7-16,6-1-2 0,5 1-3 15,4-3 1-15,4 0-5 0,6-4-1 0,5-2 3 16,5-2 4-16,11-5 4 0,6-3 0 0,4-5-8 15,4-2-3-15,1-2-7 16,1-3-2-16,-4-2 4 0,-4-5-3 0,-7-1 1 16,-4-4 0-16,-1 0-3 0,-5-1-2 0,0-2 5 0,-7 2 0 15,1-1 2-15,-2 0 1 0,-3 1-3 0,-1-2 1 16,2 1-1-16,-4 2 0 0,-2 0 3 0,-1 2 1 16,-1 2 0-16,-1 3 1 0,-1-1-1 0,0 4 1 15,-1 3-1-15,0 0 0 0,0 2-10 0,0 0-9 16,-1 2-10-16,1 0-2 15,0 5 7-15,0 4 9 0,1 0 8 0,2 6 3 16,2 1-2-16,5-1 2 0,5 3 1 0,2 1 2 16,8 1 1-16,5 1 0 0,5-3 0 0,8 0-3 15,3-5 2-15,5-2-1 0,-2-5-1 16,2-8 0-16,-1-3-1 0,-3-5-2 0,0-5 0 16,-4-5-1-16,-3-2 3 0,1-2 1 0,-6-2 1 15,-3 0 1-15,-7 0 0 0,-5-4 1 0,-3 2 1 16,-4-2 7-16,-6 1-4 0,-4 4 1 0,-5 2 1 15,-2 7-1-15,-3-1 2 0,-5 4 4 0,-4 1 0 16,-6 3 3-16,-5 2 1 0,-5 5-3 16,-7 3 2-16,1 4-3 0,-4 5 0 0,0 5-2 15,2 4-4-15,3 8-5 0,4 3 1 0,5 4-2 16,4 8 1-16,9 9 7 0,2 5-7 0,1 7 1 16,5 3 1-16,2 3-7 0,1 3 5 0,2 3 0 15,1 0-1-15,-2-2 0 0,3-5-3 16,0-4-2-16,1-7 0 0,-1-7 1 0,-2-4-3 15,0-8 0-15,-1-3-3 0,-2-9-7 0,-4-5-1 16,3-3-7-16,1-9-11 0,1-5-4 16,2-3-6-16,0-2-3 0,0-2-13 0,0-3-45 15,-2-5-82-15,-5-6-173 0,-1-8-486 0,-3-7-815 16</inkml:trace>
  <inkml:trace contextRef="#ctx0" brushRef="#br0" timeOffset="14488.7335">18626 1996 2256 0,'0'-12'93'0,"3"-2"-8"0,-1 1-35 16,-1 7-42-16,-1 6-41 0,2 0-27 0,-2 4-20 16,1 5-25-16,0 7-141 0,-1 9-594 0,0 7-287 15</inkml:trace>
  <inkml:trace contextRef="#ctx0" brushRef="#br0" timeOffset="16498.5301">19881 2883 1388 0,'3'-8'210'16,"2"0"-22"-16,0 1-83 0,3 6-68 0,-1 4-17 15,3 3 3-15,0 1 0 0,4 6 3 0,-3-1 6 0,-1 5 11 16,2 4 20-16,2 5 15 0,1 3 13 15,-4 5 2-15,3 2-14 0,-4 2-11 0,-4 4-12 16,-2-1-12-16,-4-1-1 0,-4-4-6 0,-4-2-1 16,-4-5 5-16,-3-1 5 0,-5-1 6 0,-6-2 3 15,-5 0-5-15,-7-4-4 16,-4-2-7-16,-3-3-7 0,-1-7-7 0,2 0-5 16,-1-2-5-16,0 0-5 0,6-5-5 0,4 2-13 15,8 1-31-15,7-2-91 0,9 3-201 0,6-1-653 16,10 0-674-16</inkml:trace>
  <inkml:trace contextRef="#ctx0" brushRef="#br0" timeOffset="17398.7656">5473 3886 2080 0,'0'-15'193'0,"2"-1"-35"0,0 2-24 15,-1 10-42-15,-1 5-34 0,0 0-32 0,0 2-24 16,0-2-13-16,-1 4 3 0,1 2 18 0,-3 9 27 16,1 8 25-16,-6 10 13 0,-1 11 2 15,2 11-16-15,-2 5-11 0,0 7-11 0,1 3-13 16,-1 6-4-16,3 5-6 0,-1 3-2 16,-1 5-1-16,3 2-4 0,-1 1-3 15,3 1-4-15,-3 0-4 0,5-2-5 0,1-7-9 0,-1-4-21 16,1-13-30-16,-5-8-55 0,-3-9-67 0,-7-8-94 15,-4-10-109-15,-4-3-164 0,-6-13-303 16,-3-8 147-16</inkml:trace>
  <inkml:trace contextRef="#ctx0" brushRef="#br0" timeOffset="18600.7083">4823 4947 373 0,'0'-33'439'0,"0"-15"-93"0,8-8-50 0,4 10-75 15,10 9-39-15,12 1-37 0,11 1-26 0,8 2-28 16,11-3-17-16,12 7-11 0,4 3-11 15,3 6-9-15,1 7-13 16,-3 9-14-16,-4 8-6 0,-6 8-5 16,-7 4-1-16,-7 5 0 0,-9 2-4 0,-9 4-1 15,-6 2-3-15,-8 1 1 0,-4 2 1 0,-7 3 4 0,-7-2 2 16,-1 3 3-16,-9-2 10 0,-3 1 4 0,-4-3 3 16,-4-2 2-16,-1-2-6 15,-3-3 0-15,5-4 2 0,-6-5 2 0,8-3 14 0,-1-6 12 0,-1-4 13 16,3-1 7-16,0-5-9 0,2-2-12 0,-2-5-13 15,1-3-12-15,0-4-10 0,6-4-9 0,1-6-10 16,6 0-13-16,7-4-4 0,9-5-3 0,8-1-2 16,10-2 4-16,9 0 1 0,8 5 2 15,1 5 5-15,2 3 2 0,-4 6 5 0,-2 2 2 16,-3 4 1-16,-1 3 0 0,-5 4 3 0,-3-1 2 16,-8 5 0-16,-2-1 3 0,-8 4-5 0,-2 0-1 15,-5 3 1-15,-8-2-4 16,-1 1 3-16,-5-1-2 0,0 0-2 0,-2-1-6 0,1 3 5 15,0 1 8-15,-2 3 11 0,-3 4 13 16,0 5 6-16,-5 4 1 0,-5 1-1 0,0 3-5 0,-3 1-4 16,-2 2-5-16,4-1-8 0,-1 0-1 15,6-1-6-15,3-3-4 0,6-4 4 16,3-1-3-16,6-7 4 0,2-2 3 0,5-2 1 0,5-4 5 16,4-3 0-16,6-6 2 0,4 0-2 0,5-4 3 15,-4-3-7-15,0 0 1 0,-7-1 1 16,1 0-2-16,-6-3 4 0,0 0-1 0,4-2-2 15,-4-3 2-15,-1 0-4 0,-3 3 4 0,-7 3 4 16,-7 4 3-16,1-1 1 0,-4 4 3 0,-1 0-1 16,-1 3-5-16,-2 2 0 0,1 1-2 0,0 3-8 15,1 0-1-15,1 1-17 0,-1 1-9 16,-2 3-4-16,-1 0-6 0,2 6 14 16,1 4 5-16,1 4 5 0,2 2 5 0,8 3-1 15,6 2 0-15,5-1 2 0,7-1 2 0,7 1-2 0,6-3 0 16,7-4-2-16,6-3-7 0,1-6-1 15,3-6-3-15,-2-4-6 0,-9-5 5 0,-6-2-8 16,-6-2 3-16,-10 0 5 0,-6 0 4 16,3-3 10-16,-3-1 3 0,-1-2 2 0,-1 0 2 0,-7 1 1 15,-3-1 3-15,1-1 3 0,1-3 3 16,-7 4-2-16,0 0 0 0,-3 3 0 0,-1 3-6 16,0 4 8-16,-5 1-2 0,3 4-4 15,-5 1 2-15,-1 3-6 0,-7 2-1 0,5 4 1 0,-2 1-2 16,-2 4 1-16,6 0-1 0,1 4-1 15,7 2-5-15,4 0 4 0,6 2 0 0,3 1 0 16,7-1 3-16,2 0-4 0,8 0 0 0,4-3 1 16,3-1 1-16,7-2 3 0,0-2 2 0,2-7-3 15,-4-3 1-15,-5-3-1 0,2-3-4 16,-6-1 0-16,-3-3 4 0,-4-1-5 0,-3-2 5 16,-4-3 0-16,-3 0-8 0,-2 0 7 0,-2-2 0 15,0 2-1-15,-3-3 7 0,-5 2-4 0,-1-2-1 16,-1-1 0-16,-2 1-2 0,0 0 3 0,-3-2-1 15,2 0 0-15,-2 2-3 0,0 1 1 0,2 0 2 16,-2 4-1-16,3 3 6 16,1 1-6-16,0 4-7 0,1 1-13 0,0 4-20 0,2-1 8 15,0 4 1-15,6 3 15 0,3 1 15 16,7 2-4-16,3 1 0 0,8 0 2 0,3-2 0 16,2-1-2-16,5-2 2 0,3-4 0 15,2-3-1-15,0-1 4 0,5-4 1 0,0-5-1 16,-6 0 5-16,-3-6-2 0,-7-2 2 0,-1-1 1 0,-3-2-4 15,-3-2 4-15,-4-2 2 16,-7-1 0-16,2-4 2 0,-7 2 0 0,-2 2 0 0,-4 1 2 16,-3 3 6-16,-2 5-5 0,-7 3-1 0,3 3-4 15,-6 3-7-15,-6 1 0 0,-3 5-3 0,-8 3 0 16,-5 4 0-16,-1 6-2 16,-4 4-1-16,1 5 0 0,9 5-1 0,2 5-1 15,7 6 1-15,7 5 0 0,2 4-3 0,7 1 3 0,2 3 1 16,5 1 0-16,-1 0 7 0,3 4-5 0,-3-4-3 15,4-3 2-15,-4 2-4 0,4-5 2 0,-4 2 3 16,3-2-1-16,-3-1 0 0,-2-1 2 16,-2-1 0-16,-2-1 1 0,-4-1 1 15,-4-6 2-15,-3-2 0 0,-5-8 0 0,-1-2-1 16,-6-4-1-16,2-2-6 0,-5-3-18 0,-1-3-40 0,-1-4-75 16,0-3-169-16,-1-5-562 15,1-4-806-15</inkml:trace>
  <inkml:trace contextRef="#ctx0" brushRef="#br0" timeOffset="19505.5735">9252 4989 1876 0,'-3'-9'189'0,"-2"-1"19"15,3-1-28-15,2 1-16 0,0 6-31 0,1-1-21 16,0 0-19-16,1 2-20 0,0-2-18 15,-1 3-19-15,-1 2-15 0,1 0-12 0,0 0-8 16,2 1-1-16,6-1-2 0,2 1 2 0,7 3 2 16,2-1 0-16,8 0 1 0,6 0 2 0,7-2 0 15,5-2 1-15,3-5 0 0,2-2-1 16,3-1 0-16,-3-3 0 0,-6 0-1 0,1-3 2 16,-9 1 1-16,-3 0-1 15,-10 0 5-15,0-2 3 0,-7 1 1 0,0 1 9 16,-7-2 1-16,-4 2 2 0,-1 2 1 0,-3-1-3 0,-2 4-3 0,-2 2 0 15,0-2-1-15,-1 4-5 0,0 3-5 16,2 1-6-16,-1 2-10 0,1 1-2 0,-2 2-4 16,-1 6 0-16,-5 2 5 0,-2 5 1 15,2 6 1-15,4 2 4 0,-1-1-1 0,5 2 0 16,3-5 3-16,7 2-5 0,1-4 1 0,8-2 0 16,0-1-4-16,5-2 4 0,1-5 0 0,11-5 1 15,0-3 3-15,5-2-1 0,1-6-1 16,2-4 0-16,0-2 0 0,-1-5 0 0,-4-1 2 0,-3-4 0 15,-4 0 0-15,-3-3-1 16,-5-2 1-16,0-4 2 0,-2-4 2 0,-2 0-2 0,-1-1 3 16,-4 3-2-16,-2-4-1 15,-3 4 2-15,-3-2 1 0,-4 1 2 0,-2 3 2 0,0 2 3 0,0 6-1 16,-2 3 2-16,0 7 1 0,0 3-1 0,0 5-4 16,2 4-5-16,-2 2-10 0,2 1-16 15,0 2-10-15,2 1 0 0,-2 8 6 16,1 10 15-16,0 6 9 0,3 10 0 0,0 1 1 0,4 2-2 15,2-1 1-15,-1 1-2 0,1 2 0 16,1 0 3-16,-1 3-2 0,0-2 2 0,0-1 3 16,-1-3-5-16,1-9-2 0,0-8-1 0,-4-8-6 15,0-9 7-15,-5-5 8 0,1-2 4 0,2-5 6 16,3-4-4-16,4-8-5 0,3-6-3 16,-1-3-1-16,3-3 2 0,-2 0-1 0,-2-1 1 0,2-1-1 15,0 3 1-15,-2 0-1 0,4 4-2 16,-3 1 1-16,1 3-2 0,1 2 0 15,-1 4 1-15,1 2-3 0,1 1 0 0,-1 2-2 16,5 2-3-16,0 2-1 0,3 1 4 0,5 3 0 0,-1 2 1 16,2 1 1-16,-1 5-3 0,0 0 2 15,-3 1 0-15,-5 0 1 16,-1 1 0-16,2-1 0 0,-5-2 2 0,-1 1-2 0,0-1 1 0,-2-2-4 16,2 0-11-16,0-1-32 15,-1 0-54-15,1-1-62 0,-5-1-86 0,-5-3-159 0,-3-2-637 16,-3-2-375-16</inkml:trace>
  <inkml:trace contextRef="#ctx0" brushRef="#br0" timeOffset="19645.5971">10092 3945 1966 0,'-21'-10'208'0,"0"-2"-25"0,-1 0-51 15,14 5-49-15,8 6-56 0,2-1-63 0,2 2-38 16,5 2-17-16,6-1 5 0,4 2 18 0,8 3-65 15,10 4-234-15,5 5-983 0</inkml:trace>
  <inkml:trace contextRef="#ctx0" brushRef="#br0" timeOffset="21937.83">12449 4390 1292 0,'-2'-11'63'0,"-1"-4"4"0,3-1 13 0,0 4 32 16,2 1 47-16,-1 5 33 0,1 4-18 0,-2 1-44 15,1 2-64-15,-1 1-60 0,0 2-18 16,-1 3 10-16,-2 8 32 0,0 13 39 0,-5 9 23 0,2 10 10 16,-4 6-9-16,-1 4-10 0,-3 8-15 15,3 5-15-15,-3 5-5 0,-2 2-17 0,1 0-6 16,0-4-4-16,3-4-11 16,1-7 0-16,3-11 1 0,3-8-1 0,0-9 0 15,-1-11 2-15,1-4 0 0,1-4 2 0,1-10 19 0,2-2 25 16,0-3 22-16,1-3 7 0,-1-2-20 15,-2-9-27-15,1-8-27 0,-1-10-14 0,2-12-1 16,3-9-3-16,4-10-3 0,1-8-2 0,8-8 0 16,4-8-5-16,4-4 0 0,6-4 4 0,1 1-6 15,2 4 13-15,-1 8 3 0,-1 9 0 16,0 11 4-16,1 11-5 0,-1 9-3 0,0 7-1 0,0 11-3 16,-7 8-9-16,-1 8-11 0,-3 7-5 15,3 8-5-15,-5 4 9 0,4 9 8 0,-2 5 6 16,0 8 8-16,-5 8 1 0,-3 5 4 0,-5 4 2 15,-2 6-3-15,-6 0 6 0,-2 0 2 0,-8 4 0 16,-5-3 1-16,-3 0-2 0,-1-2 0 0,1-8-3 16,5-10 2-16,4-10-1 0,3-9 0 15,4-6 1-15,3-8 1 0,1-3 12 0,1-1 15 16,2-3 3-16,4-8 0 0,10-5-14 16,5-8-17-16,9-5-2 0,2-5-2 0,5-3 2 0,2 1 1 15,2-4 0-15,3 3-3 0,1 1 2 16,-4 7 0-16,1 4-1 0,-5 2 6 0,0 5-9 15,-7 6 0-15,-2 2-2 0,-4 4-8 16,-3 3 4-16,-2 3-2 0,-4 3-4 0,3 1 3 0,-4 6-2 16,2 1 2-16,1 7 2 0,-6 2 1 15,0 4 1-15,2 3 3 0,-5 0 0 0,-3 5 0 16,0 2 3-16,-3-1-3 0,-4 3 2 16,-5-1-1-16,1-2-8 0,-4-2-6 0,-1-6-3 15,0-4 0-15,1-8 7 0,0-3 8 0,3-6 8 16,-2-1 5-16,1-3 5 0,2-1 3 0,0-3 0 15,3-2-6-15,-1-2-9 0,1-2-8 0,2-4-11 16,5-3-11-16,1 1 0 0,4-3-3 0,5-4-1 16,1 1 4-16,7-1-3 0,0 1 3 0,4 2 4 15,2 5 6-15,-3 0 5 0,2 1 4 16,-5 3 2-16,1 2-1 0,-8 0 2 0,2 5 0 16,-7 0-1-16,-1 3-1 0,-4 1-13 0,0 1-5 15,-1 3-4-15,-1 0-2 0,1 3 8 16,1 2 7-16,-3-2 7 0,4 4 8 0,0-2 4 0,1 0 5 15,2 0 4-15,1 0 7 0,4-5 11 16,5-1 13-16,2-5 7 0,7-1-1 16,3-4-1-16,7-5-10 0,4-2-6 0,5-5-1 15,5-2-5-15,6-2 1 0,-6-1 1 0,0-1 1 16,-3-3 0-16,-2-4-1 0,1-6 0 16,-7-6-4-16,-3-3 1 0,-7-3-1 0,-2 2 0 15,-9 1 2-15,-3 1-4 0,-8 2 2 0,-6 8 2 16,-3 5 0-16,-3 4 3 0,0 6-1 0,-6 1-6 15,0 5-3-15,0 5-4 0,-3 2-4 0,1 4-6 16,-3 4-3-16,0 3-7 0,-4 8-2 0,-1 7 1 16,-5 10-3-16,1 8 8 0,0 9 1 15,-2 9 1-15,1 12 4 0,0 9-1 16,2 8 0-16,-6 8 0 0,3 2 0 0,-4 2 0 0,-1 3 3 16,1-2-2-16,-3-1 1 0,0 1-2 0,4-6-4 15,0-5-2-15,5-11-9 16,5-13-4-16,9-15-4 0,3-10-2 0,3-11 3 0,0-6-4 15,2-10-1-15,0-3 3 0,2-6 7 0,-1-6-4 16,1-3-8-16,4-8-15 0,-1-9-14 0,6-6 2 16,2-7 9-16,-4-6 6 0,0-7 6 15,-1-4-1-15,1-7-2 0,2-7-3 0,-1-1 1 0,1-4 3 16,7-3 6-16,-2-2 16 0,1 6 10 16,3 4 9-16,-3 7 12 0,-1 9 7 0,3 5 7 15,4 8 8-15,3 6-2 0,3 6-1 0,2 7-2 16,-1 6-8-16,0 5-6 0,-3 7-8 15,-3 4-11-15,0 6-5 0,1 5-1 0,-3 8-1 16,-3 5 2-16,-3 8 2 0,-2 2 2 0,-4 6 5 16,-6 2 2-16,-4-1 3 0,-3 0 3 0,-5 4-2 15,-2-1 1-15,-5 2-2 16,-2-3-1-16,-2 2-4 0,-1-7-4 0,6-7-3 0,2-7-3 16,6-9 2-16,1-8 8 0,5-7 20 15,4 0 14-15,-1-6-4 0,6-5-6 0,4-4-22 16,14-9-14-16,4-1 1 0,8-4 0 0,3-2 2 15,1-3 3-15,6-4 3 0,1 0 0 0,-6 1 1 16,4 0 0-16,-7 3 1 0,-3 3 3 0,-6 4 2 16,-2 0 4-16,-6 3 5 0,-3 7 8 0,-4-1 15 15,-5 6 12-15,-6 5 4 0,-4 4-9 16,-2 1-25-16,-1 2-34 0,0 3-31 0,-3 1 0 16,1 6 6-16,-7 7 18 0,0 4 22 0,-2 5 2 15,0 0 0-15,0 2-3 0,0 0-1 0,6-3-1 16,-1 1 0-16,6-1 2 0,0 1-3 15,3-2 0-15,4-2 1 16,0-3 2-16,7-6 1 0,2-3 5 0,3-4 4 0,5-6 1 0,0-4 3 16,6-2-1-16,1-5 2 0,-2 0-2 15,-3-4 0-15,3 2-2 0,-6-2 1 0,3-2-1 0,-4 0-2 16,1 1 3-16,-2 0-3 16,1 0 1-16,-2 3-1 0,-4 0-3 0,3 3 2 15,-7-1-3-15,6 2 0 0,-6 1-2 0,0 0-4 16,1 4-2-16,-3 1-3 0,1 0-2 15,1 3-3-15,-1 1-2 0,1 3-1 0,1 1 0 0,2 3 0 16,-1 2 2-16,-3 1 1 0,0 0 4 0,0 1-2 16,-1-1 3-16,-2 2 0 0,-1-2-1 15,3 0 4-15,-1-1 1 0,1-3 1 0,3 3 0 16,-1-5 0-16,1-1 0 0,7-1 0 0,2-4 2 16,4 0-1-16,8-1-1 0,1-2 0 0,6 2-3 15,0-5 1-15,2 0 0 0,-3 1 3 0,-2-3 2 16,-1 0-4-16,2 3 0 0,0 0 0 15,-3 1-2-15,-3 1 3 0,2 0 1 0,-7 2 0 16,-1 1-1-16,-5-1-3 0,-3 2 1 0,-4 0 0 16,-1 0 2-16,1 0-1 15,0 0-1-15,0 0 1 0,3 0-4 0,7 0 5 0,-1 0 0 0,6 0 1 16,2-1 1-16,4 0-1 16,6 0 0-16,6-2 1 0,3-1 0 0,2-1 0 0,1-2 3 15,6-3-1-15,0-3 0 0,4-3 3 16,0-1 2-16,0-5 2 0,2-5 5 0,-6-7-2 15,-3-3 0-15,-4-4 1 0,-3-4 0 0,-3-3 0 16,-8-2 1-16,-2-4-4 0,-8 2 1 16,-4-3-1-16,-5 1-1 0,-6 1 1 0,-5 2-2 15,-5 8 0-15,-3 4 1 0,-6 7-3 0,-1 3 2 16,-2 5 0-16,-3 6 2 0,-1 2-2 0,2 5-3 16,1 3-5-16,0 4-4 0,-3 4-8 0,1 4-1 15,-7 8-2-15,-3 5 4 0,-6 7 0 0,1 8 2 16,2 4-1-16,2 7 3 0,3 6 1 0,1 8 2 15,0 4-1-15,5 6-1 0,-2 4 1 0,6-1-1 16,1 1 1-16,5-1 2 0,3-7-1 16,4-4 2-16,4-5-3 0,3-10 1 0,4-2 0 15,0-8 1-15,3-4-2 0,0-4 0 0,2-5 2 16,4-3-2-16,0-2 8 0,10-6 2 0,3-1 1 16,2-4 4-16,4-4-6 0,1-2-1 15,4-3 0-15,-2-4-1 0,-1 0-3 0,0-2 0 16,-3-3-1-16,-2 2-4 0,1-1 5 15,-2 4-1-15,-3 1 1 0,-5 2 4 0,-4-1-3 16,-3 1 1-16,-2 2-1 0,0-2-6 0,-4 4 5 16,1 2-2-16,2 3-1 0,-4 0 3 0,-1 5-5 15,0 2 0-15,-2 1 0 0,1 8 4 16,-3 2-3-16,2 2 0 0,-3 5 2 0,1-1-5 16,-3 5 5-16,0 1 1 0,-2 1-1 0,-4 3 4 15,1-5-5-15,-1 0-1 0,-4 1 2 0,1-2-3 16,-1-4 3-16,1 2 1 0,-2-3-2 0,0-1 1 15,0-3-1-15,0-2 1 0,-2-3-3 0,0-2-2 16,0-3-13-16,-1 1-33 0,0-4-61 0,2 0-123 16,-3-1-329-16,3-4-1136 0</inkml:trace>
  <inkml:trace contextRef="#ctx0" brushRef="#br0" timeOffset="22068.9967">19400 5030 2556 0,'6'-9'73'0,"1"-2"-93"0,4-1-163 16,1 5-733-16,-2 1-593 0</inkml:trace>
  <inkml:trace contextRef="#ctx0" brushRef="#br0" timeOffset="49812.2474">1356 7339 1838 0,'-11'-6'188'0,"-6"1"7"0,4 1-27 0,5 2-28 16,8 2-19-16,3 2-28 0,1-2-33 0,-2 0-20 15,-2 0-12-15,6-2 0 0,7 1 9 16,16-4 14-16,16-5 11 0,21-2 0 0,12-7-9 15,10 3-12-15,13 2-11 0,-1-2-7 0,-1 5-5 16,-2-3-7-16,-3 1-1 16,-6 1-1-16,-7-2-4 0,-7 3 1 0,-6-1-3 15,-4 3-4-15,-6 0 1 0,-7-1-17 0,-8 3-25 0,-5-1-29 16,-11 0-35-16,-7 0-15 0,-9-3-18 0,-7-1-19 16,-8-2-22-16,-6 1-21 0,-7-2 1 0,-9 3 31 15,-5 1 48-15,-6 1 46 0,-8 2 47 16,1-1 31-16,-1 2 39 0,3-1 60 0,7 2 54 15,9 2 42-15,11 0 5 0,8 3-54 0,5 1-77 16,5 0-75-16,0 1-53 0,0 1 3 0,7 2 29 16,4 3 38-16,12 2 39 0,6 4 13 15,11 3 4-15,6 5-5 0,5 3-11 0,-2 2-11 16,-1 3-13-16,-7 3-8 0,-9 4-9 0,-4 0-4 16,-7-2-1-16,-5 0-1 0,-6-2 4 0,-5-2 9 15,-7 0 13-15,-6-3 18 0,-6 3 12 16,-5-2 10-16,-10 0-2 0,-5-2-10 0,-9 1-10 0,-4-3-15 15,-4-1-10-15,-3-4-7 0,0-2-5 16,4-5-3-16,2-2-7 16,6-5-5-16,8-2-17 0,10-1-32 0,7-4-52 0,5 1-99 0,5-3-292 15,10-3-1212-15</inkml:trace>
  <inkml:trace contextRef="#ctx0" brushRef="#br0" timeOffset="50327.1143">4437 7104 469 0,'-11'-8'898'0,"0"0"-312"0,-1 1-235 0,9 5-184 16,4 3-119-16,1 2-71 0,0 0-3 15,-1 8 15-15,0 7 36 0,0 9 35 0,-2 8 17 16,-1 6 6-16,-7 11-2 0,-2 4-12 0,-1 4-11 16,-4 2-14-16,3-3-8 0,0-10-7 0,2-9-6 15,3-9 0-15,1-11-7 0,4-4 0 16,0-4 1-16,-1-5 0 0,3-4 14 15,1 0 23-15,0-5 24 0,0-1 1 0,0-5-10 0,0-8-27 16,3-11-29-16,1-12-6 0,1-11-7 0,6-10 0 16,3-10 0-16,-1-4-5 0,5-4 7 0,-3 1 0 15,3 2 2-15,-1 2 3 0,0 7-6 0,0 6 2 16,0 2 0-16,-4 8 1 0,1 5 0 16,-2 10-1-16,0 5 1 0,-1 11-2 0,-1 5 1 15,-1 5-4-15,-3 6-5 0,2 4-2 0,2 5-5 16,7 5 3-16,3 12 2 0,3 6 1 15,0 10 4-15,3 11 1 0,-2 2 1 16,-4 8-1-16,-1 3 0 0,-3 5-1 0,-1 7-3 0,-3 1-9 16,2-1-18-16,-2-3-25 0,2-5-29 15,1-7-44-15,0-6-50 0,-5-8-79 0,0-6-129 16,-4-4-226-16,-2-10-528 0</inkml:trace>
  <inkml:trace contextRef="#ctx0" brushRef="#br0" timeOffset="50684.2462">4232 7524 1643 0,'-8'-8'305'0,"1"-1"-13"16,0-3-83-16,7 7-64 0,5-1-48 0,4-3-41 15,10-4-30-15,9-3-18 0,12-2 4 0,15 0 0 16,10-1-2-16,6 4 3 0,6 1-9 16,-1 0 0-16,0 0-3 0,-3 2-4 0,-2-1-1 0,-4 0-5 15,-5-3-8-15,-8-1-17 16,-4-1-22-16,-5-3-9 0,-5-1 0 0,-6-2 18 0,-11-3 21 15,-4-2 17-15,-9-2 15 16,-3 0 11-16,-4 0 13 0,-4-1 11 0,-6 3 18 0,1 2 18 16,0 4 19-16,-3 2 22 0,1 2 9 0,0 5 1 15,1 0-12-15,0 4-18 0,2 3-20 16,2 3-24-16,0 3-15 0,2 1-21 16,1 1-20-16,0 3-4 0,0 3-9 0,0 7 4 0,0 8 8 15,-3 8-1-15,2 8 5 0,0 7-1 16,-1 9 0-16,2 9-2 0,-1 5-1 0,1-3-1 15,4-3-6-15,3-10-3 0,3-10-13 0,4-8-16 16,1-5-30-16,0-3-37 0,2-7-39 0,-1-6-44 16,-2-8-34-16,3-9-103 0,-3-6-253 0,2-9-385 15,2-8 129-15</inkml:trace>
  <inkml:trace contextRef="#ctx0" brushRef="#br0" timeOffset="50849.448">5450 7025 875 0,'-6'-19'648'0,"3"-6"-102"0,-4-5-147 0,4 8-91 16,3 8-77-16,0 2-55 0,0 5-43 0,0 4-45 15,0 2-36-15,1 1-30 0,-1 1-22 16,2 2-9-16,3 4-2 0,0 7 5 0,6 7 2 16,6 8 7-16,-2 8 1 0,3 4-1 0,0 7 5 15,-1 7-9-15,-3 5-2 0,-1 10-10 0,-4 4-45 16,4 3-80-16,2-5-168 0,5-6-390 16,6-9-1002-16</inkml:trace>
  <inkml:trace contextRef="#ctx0" brushRef="#br0" timeOffset="52525.4729">7625 6872 2154 0,'-9'-2'-12'0,"2"0"-4"16,0 1 9-16,0 2 5 0,-2 3 16 0,-3 5 17 15,-4 3 23-15,2 6 24 0,-5 5 18 0,2 6 17 16,0 7 2-16,0 12 4 0,-3 11-7 16,2 9-19-16,5 9-18 0,0 5-23 0,2 9-14 15,4-4-8-15,1-3-10 0,5-9-6 16,5-10-5-16,-2-8 1 0,0-10-2 0,1-9 0 0,0-6 2 15,-2-10 1-15,-1-6 0 0,-1-5 3 16,-3-5 11-16,3-4 17 0,0-2 15 0,-2-5-3 16,-4-4-12-16,-4-8-22 0,-3-10-16 0,-4-7-3 15,0-11-4-15,-1-5-3 0,2-7-2 16,0-8-4-16,5-10 0 0,1-8 1 0,3-5-2 0,3-2 4 16,5-3 0-16,5 4-1 0,4 3 3 0,5 5-2 15,5 7 1-15,9 4 2 0,5 5-2 16,8 8 1-16,3 5 2 0,6 11 3 15,-1 8-3-15,1 9-1 0,-8 8-2 16,-2 9-6-16,-8 8 1 0,-2 7 3 0,-2 10 1 16,-5 5 6-16,-1 9 0 0,-3 10 1 0,-4 9 1 0,-6 9 1 15,-7 2 0-15,-10 6 0 0,-5 4 1 0,-11 1-4 16,-3 2 2-16,-4-4-1 0,0-8-3 0,5-14 4 16,5-12-3-16,2-11 0 0,5-8 3 15,-2-4 1-15,7-6 6 0,6-3 12 0,2-7 0 16,3-8-12-16,6-7-17 0,5-10-23 15,16-12-10-15,11-8-9 0,8-8-27 0,6-4-38 16,6-5-29-16,3-4-3 0,1-1 34 0,3 2 46 16,-5-3 42-16,-1 2 24 0,-7 3 12 0,-5 3 16 15,-2 7 21-15,-12 7 27 0,-4 4 29 0,-6 10 22 16,-10 4 13-16,-1 7-4 16,-10 5-6-16,-3 7-17 0,-1 4-23 0,-1 5-17 0,0 2-34 0,0 1-23 15,-4 3-14-15,0 7-10 0,-13 6 11 16,-4 14 6-16,-9 10 1 0,-6 13 4 15,-4 9-5-15,-3 15 3 0,-3 9-2 16,3 6 1-16,4 3-2 0,7 0-4 0,7-2-4 0,13 0-3 16,13-8-1-16,11-10-1 0,13-10 1 0,14-10-2 15,10-13-5-15,5-9-8 0,9-8-7 16,7-11-14-16,1-6-22 0,3-8-22 0,0-11-18 16,0-7-1-16,-2-9 12 0,-2-9 22 0,-8-5 22 15,-10-6 23-15,-3 0 16 16,-6-1 11-16,-9 1 9 0,-4 0 5 0,-9 5 15 0,-6 1 16 15,-8 5 18-15,-6 3 17 0,-3 5 6 0,-6 1 1 0,-3 5-8 16,-4 4-9-16,-3 4-11 0,-1 1-12 16,-2 5-13-16,2 3-11 0,-3 6-12 0,-3 3-4 15,0 8-4-15,-5 6 1 0,-3 5-3 0,2 7-1 16,1 2-1-16,4 5-2 0,8 0-3 0,3 6 3 16,7 1 1-16,9-1-4 0,7 2 4 15,6-7-6-15,11-5-3 0,9-7 4 16,6-4-4-16,7-8 5 0,5-8 1 0,7-7-4 0,1-4-2 15,-2-8 0-15,-2-1-1 0,-10-6 3 0,-2-3 5 16,-4-3 2-16,-3-4 2 0,-6-3 4 16,-4-3-2-16,-3-4 1 0,-7 1 1 0,-2-1-1 15,-7 0 6-15,-2 5 1 0,-5 3 1 16,-5 3 3-16,-2 1 0 0,0 6 0 0,-4 5 2 16,1 2-1-16,-2 6-1 0,1 1-2 0,3 3-3 15,0 1-4-15,-2 3-4 0,2 4-3 0,0 3-3 16,2 4 1-16,-2 4-2 0,3 3 1 0,2 5 2 15,3 3-2-15,5 2 4 0,4 2 0 0,5 0-2 16,6 4 3-16,2-5-2 0,5 0-1 0,4-2 0 16,2-5-2-16,5-5-2 0,0-6 1 15,2-3 1-15,-1-8-1 0,1-2 7 0,0-6-2 16,0-3-2-16,0-1 4 0,-1-3-5 16,-4-3 4-16,-2-3 3 0,-3 0-2 0,-3 1 1 15,-5 2 3-15,0-1 1 0,-5-2-2 16,1-1 3-16,-6 0 0 0,-1 2-1 0,-1 1 5 0,-3 1-3 15,-1 0 1-15,-2 1 0 0,-2 2-2 16,0-1 1-16,0 1-2 0,2 3-3 16,0-1 0-16,-1 1-1 0,2 4-2 0,-1 2 0 0,0 3-4 0,-2 2-4 15,0 1-3-15,1 0-8 0,0 2-2 16,0 0 4-16,7 7 4 0,0 1 8 16,1 6 4-16,5 2-2 0,-2 3 2 0,5 2 1 15,0 1 0-15,2 2 0 0,1-2 0 0,3 1 0 16,2-2 1-16,2-2 2 0,2-1-2 0,0-5 1 15,2-5 2-15,2-1-8 0,-1-6 8 0,2-3 0 16,-4-3-3-16,-2-4 11 0,-3 0-7 16,-2-3-1-16,-3 0 3 0,-3-2-3 0,1-1 1 15,-4 2-1-15,1-2 0 0,-4 3 0 0,2-3 0 16,-3 3-1-16,2-3-1 0,-1 1 2 0,1-1-2 16,2 1 0-16,-1-2 0 0,3 0-3 0,0-1 2 15,0-3 0-15,1 0 0 16,1-2 3-16,1 1-1 0,0-3 0 0,2 1 1 0,-3-2-2 15,0 5 0-15,-3-1 1 0,1 2 0 0,1 1-4 16,-4 0 3-16,0 2 1 0,-2-1-2 16,0 0 6-16,-1 2-1 0,-2 1 0 15,-1 1 4-15,-1 0-2 0,-1 3 5 0,-2-2 0 0,-1 2 0 16,-1 3 2-16,0-1-1 0,-1 1 0 0,-1-1-1 16,-1 3 5-16,-1 1-1 0,-2 0-4 0,1 2-2 15,-1-1-9-15,-2 1-4 0,-2 1-1 16,-10 4-4-16,1 6 6 0,-6 1 1 0,-1 7-2 15,3 1 1-15,3 6-1 0,4 6-2 0,2 5 0 16,7 5 3-16,2 4-3 0,5 3 2 0,0 4 2 16,5 3-2-16,-2 3 5 0,-2 1-5 0,-2-1 0 15,-3-1 1-15,-3-4-1 16,-1-2 0-16,-5-2 1 0,2-5 0 0,-1-2-7 16,0-3 8-16,-3 0-2 0,0-8-1 0,0-3 3 15,1-4-5-15,-1-4-4 0,-1-3-9 0,2-3-11 16,1-3-2-16,0-4-11 0,1-2-11 0,4-5-12 15,-3-1-44-15,-1-1-83 0,-3-6-218 0,2-3-1306 16</inkml:trace>
  <inkml:trace contextRef="#ctx0" brushRef="#br0" timeOffset="52657.9902">10297 6202 1994 0,'1'-18'123'0,"0"-1"-138"0,6-2-90 16,4 13-360-16,5 6-945 0</inkml:trace>
  <inkml:trace contextRef="#ctx0" brushRef="#br0" timeOffset="55418.3445">12473 6817 999 0,'-3'-14'698'0,"0"-4"-350"16,1-5-93-16,6 6-84 0,2 1-40 15,4 0-38-15,5 3-32 0,0-2-26 16,6 3-18-16,5 3-10 0,7 5-3 0,1 4-2 0,4 7-3 16,2 5-1-16,-2 6-3 0,-4 5 0 15,-1 6 1-15,-5 3 0 0,-6 1 3 0,-3 0 1 16,-6-4-1-16,-4-2 1 0,-4-2 4 0,-3-3 2 16,-6 0 6-16,-2-3 6 0,-4 0 2 15,-4-3 5-15,-1-3 3 0,-1 0 1 0,1-4 4 16,-3-2 2-16,6-3 2 0,0-1 4 15,3-3 10-15,6-3 0 0,2 2-4 0,5-4-22 0,-1-2-30 16,9-5-23-16,5-2-10 0,12-6 4 0,8-1 12 16,9 0 9-16,8 0 5 0,4 1 4 0,3 3-3 15,-2-1 2-15,0-1 3 16,-10 4 0-16,-4-2 4 0,-6 2 2 0,-7 2-1 0,-9 0 3 16,-4 2 7-16,-5 0 6 0,-4 2 12 0,-5 2 8 15,-2-1 7-15,0 3 1 0,-1 0-3 16,-1 1-5-16,-1-1-3 0,0 1-4 0,-1 1-7 15,1 1-2-15,0 1-6 0,0 0-7 0,0 1-3 16,-2 0-6-16,2 1-5 0,0 0-6 0,0-1-12 16,0 2-16-16,0 1-1 0,0 2 7 15,-1 6 10-15,-1 2 18 16,1 7 4-16,-1 3 0 0,2-1 3 0,0 0-3 0,2 0 0 16,5 2 0-16,2-2-1 0,4-2 1 0,8 0 3 15,9-3-1-15,10-1 4 0,8-3 2 0,7-5-1 16,9-5 1-16,5-3 1 15,3-5-5-15,4-6-1 0,-2-2 0 0,-3-5-6 0,0-5 3 0,2-4 2 16,-3-6-2-16,-1-7 3 0,-5-7-1 0,-4-6 0 16,0-6 2-16,-5 0 2 0,-6-6-1 0,0 0 1 15,-8 1 0-15,-1 1-1 0,-10 3 0 16,-8 4 3-16,-3 8 2 0,-10 6 4 0,-6 5 1 16,-3 8 1-16,-4 1-1 0,-4 7-4 15,-6 3-3-15,-1 2-1 0,-1 3-4 0,-4 4-1 16,-5 7-2-16,-6 9-3 0,-4 8 3 0,-10 8-2 15,1 7 0-15,-4 8 2 0,4 7-1 0,3 6-3 16,1 10 2-16,5 12-2 0,6 9-3 0,8 6 1 16,8-1-6-16,15 0-2 0,12-9-1 15,9-11-5-15,10-9 3 0,11-11 2 0,8-7 4 16,6-4 8-16,10-8 4 0,7-7 1 16,2-7 0-16,3-6 0 0,0-8-2 0,-7-5 0 0,-2-6 0 15,-8-5-4-15,-7-5 5 0,-5-3 0 16,-9-2 3-16,-1-2 6 0,-9-1-2 0,-3-1 2 15,-9-1 3-15,-2-1 0 0,-9 2 4 0,-5 1 1 16,-3 4 1-16,-3 1-7 0,-6 4 0 0,-1 2-3 16,-5 1-3-16,-3 4 3 0,-5 3-3 0,-2 3-2 15,-8 5 0-15,-6 3-4 0,-2 6-1 16,-4 5 0-16,0 5-1 0,3 5-2 16,6 6 0-16,6 4-4 0,9 1-3 0,7 4 3 0,8-1-5 15,12 0-5-15,7-6 0 0,11-2-3 0,6-4 8 16,4-6 6-16,7-4 2 0,6-5 7 0,-1-7-2 15,-1-3 1-15,-1-4 0 0,-4-4 2 16,-7-3 0-16,-2-1 1 0,-3-2 2 0,-1-4-2 16,-6-2 2-16,1 0 1 0,-2-5 0 0,-1-1 6 15,-2-3-1-15,-7-2-1 0,0 0 1 16,-4 0-4-16,-5 3 1 0,-1 2 2 0,-2 5 0 16,-1 2-1-16,-4 3 1 0,1 2-3 0,-2 2 0 15,3 1 3-15,-2 6-4 0,3 2-4 0,-1 3-5 16,3 1-17-16,0 2-9 0,0 3 0 0,1 6-1 15,-2 7 16-15,2 5 8 16,2 6 1-16,4 3 3 0,4 3-3 0,3 4 1 0,6-2-1 16,2-2 1-16,4-3-5 0,9-7 0 15,0-4-2-15,6-6-1 0,1-6 5 0,0-5-8 0,1-4-7 16,3-3-7-16,-3-5-13 16,0-6 9-16,-1-3 10 0,-7-6 11 0,3-5 9 15,-5-4 4-15,-1-6 1 0,-1-3-1 0,2-7 1 16,5-4 0-16,-3-3 1 0,3-3 3 0,-6-1-3 15,-8 2 5-15,-3-1 3 0,-4 4 4 0,-11 6 8 16,-4 3 2-16,-3 9 2 0,-2 6 2 16,-4 3 1-16,0 5 5 0,3 6 1 0,-1 4-2 15,2 5-9-15,-2 4-9 0,5 3-15 0,0 2-12 0,-3 5 2 16,-2 6-1-16,-4 10 4 0,-1 9 7 16,1 5-5-16,1 5 2 0,1 7 1 15,5 5-3-15,3 3 8 0,2 4-5 0,4-3 1 0,-1 2 0 16,3-5-3-16,1-4 0 0,3-7 2 15,0-5-3-15,5-7-9 0,-1-9 6 0,1-4 0 16,0-8 3-16,-1-6 11 0,0-4-3 0,0-3 3 16,0-5 2-16,1-6-5 0,-2-1 4 0,2-2 2 15,-5-2-3-15,2 1 1 0,-4-2-2 16,-2 1-1-16,1-2-1 0,-2 2 3 0,1 0-2 16,-4-1-1-16,-1 0-1 0,4 4-6 15,-5-1 6-15,-1 4-2 0,-1 3 0 0,0 3 9 16,0 2-10-16,-1 1-1 0,1 3-2 0,1-2-10 0,-1 2-6 15,2 2-15-15,0-2-10 0,1 3 1 16,7 3 12-16,10 3 17 0,10 4 11 16,10 1 8-16,11 1-6 0,11 2 1 0,11-2 0 15,7 2-8-15,4-3 6 0,2-2 0 0,-7-1-3 16,-2-4 3-16,-7-2 1 0,-7-3-2 0,-6-3-1 16,-12-2 3-16,-6-3-3 0,-8-5 3 0,-10 1 5 15,-1-3-2-15,-9 1 7 0,-2-4 1 16,-3-2 0-16,-6 0 6 0,-4-2-9 0,-2-1-4 0,-6 1-3 15,-4-1-6-15,-3 1 1 0,-5 4 2 16,-4-1 0-16,-4 7 2 0,-5 0 1 0,-2 6-4 16,4 6 0-16,3 3 0 15,5 5-6-15,10 4-1 0,3 4-2 0,8 5-4 0,8 2 3 16,3 0 3-16,12 0 1 0,6-1 9 0,8 0 0 0,8-3 1 16,10-6-1-16,2-4-1 0,4-6-1 15,-1-5 1-15,-5-4 4 0,-5-4-3 0,-7-5 8 16,-3-3 1-16,-2-5-1 0,2-3 6 15,4-1-3-15,-2-2 4 0,-6-3 6 0,-9-1 1 16,-4-3 1-16,-8-4-2 0,-2-2-4 0,-4 4-4 16,-3 1 2-16,-1 2 2 0,-2 8 5 0,-2 3 7 15,2 5-2-15,-1 8-3 0,1 3-5 0,1 2-15 16,0 4-5-16,0 4-9 0,1 0-4 0,-4 5 6 16,-2 10 1-16,-2 9 5 0,0 6 2 15,-2 5 0-15,3 6-2 0,-3 3 0 0,-4 5 0 16,-2 7-7-16,-6 1-14 0,-1 3-30 0,-3-2-41 15,3-6-49-15,3-6-64 0,4-10-73 0,5-12-119 16,0-4-301-16,-1-5-889 0</inkml:trace>
  <inkml:trace contextRef="#ctx0" brushRef="#br0" timeOffset="55601.645">16177 6203 2618 0,'-14'-8'255'0,"2"-2"-159"0,3 3-49 16,18 4-36-16,13 1-6 0,16-4 20 0,17-1 11 15,18 1-11-15,22 1-9 0,11 0-4 0,21 5-4 16,7 2-14-16,6 2-65 16,-3 0-183-16,1 2-549 15,-7 0-853-15</inkml:trace>
  <inkml:trace contextRef="#ctx0" brushRef="#br0" timeOffset="56201.5048">19823 5872 2396 0,'-3'-18'260'0,"-1"-4"-23"0,-1 0-71 0,3 12-46 16,1 10-38-16,0 0-39 0,1 2-37 0,-1 1-16 15,-3 9 2-15,-1 9 9 0,-6 9 17 16,-3 13 15-16,-5 11 7 0,-1 5 2 0,-5 12 1 16,-3 7-10-16,-5 9-10 0,-3 10-3 0,4 7-11 15,3 0-4-15,16-9-2 16,15-14-6-16,21-19-2 0,10-18 2 0,12-13-4 0,5-5 5 16,5-9 2-16,2-8-2 0,5-6 5 0,0-11-5 15,1-5 1-15,-5-8-1 0,-2-5 0 16,-5-4-1-16,-5-4 1 0,-7-6 1 0,-6 0-2 15,-4-4 4-15,-5 3 1 0,-9 8 0 0,-5 5 7 0,-7 5 0 16,-3 4 1-16,-2 6 3 0,-4 3-4 16,-3 3 0-16,-1 3-3 0,-4 4-4 15,0 1-4-15,-6 8 3 0,0 3-1 0,-4 3 1 16,1 5 6-16,3 2-7 0,3 0 0 0,5 2 0 16,0-2-10-16,9-1 9 0,3 0 0 0,6-5 0 15,3 0 8-15,2-3-3 0,5-3 1 0,5-2 3 16,8-5 1-16,0-3-1 0,3-3 2 15,0-3-2-15,-2-3-7 0,-3-2 7 0,-6-1 1 16,-8-1-2-16,-3-1 12 0,0-2-12 0,-1-2-2 0,-4-3-4 16,-2-1-17-16,-5-2-13 0,-4 0-28 15,-4-2-48-15,-9 1-73 0,-5-1-158 16,-13 2-329-16,-6 3-1029 0</inkml:trace>
  <inkml:trace contextRef="#ctx0" brushRef="#br0" timeOffset="56353.0985">19248 6332 1306 0,'18'-1'47'0,"15"-2"45"0,22 1 71 0,17-3 36 16,19-1-17-16,11-3-43 0,16 0-40 0,12-2-33 15,10-2-14-15,15-1-18 0,3 4-14 16,1-1-7-16,-2 6-20 0,-5-1-41 0,-4 1-97 0,-8-1-175 16,-6 1-398-16,-10-2-455 0</inkml:trace>
  <inkml:trace contextRef="#ctx0" brushRef="#br0" timeOffset="58057.2517">21774 6116 1485 0,'0'-3'587'0,"0"1"-259"0,1 0-161 16,-1 3-97-16,1 1-61 0,-1 2-12 0,0 4 12 16,0 4 37-16,0 7 38 0,-1 9 24 15,1 7 9-15,-1 12-6 0,-1 6-11 0,-5 12-17 16,-3 9-16-16,-2 7-14 0,-1 9-18 16,-7 0-11-16,2-2-9 0,-1-3-6 0,7-10-2 15,4-9-4-15,6-13-1 0,2-11-1 0,1-12 0 0,0-10 0 16,0-7 2-16,-1-4 5 0,0-6 23 15,0-3 19-15,0-3 8 0,-1-7-8 16,1-7-20-16,-2-12-18 0,-1-8-11 0,-4-10 1 16,-3-6-9-16,0-9-4 0,1-7-8 0,5-13-5 15,1-7-3-15,8-5-2 0,3-3 3 16,3 4-3-16,4 6 7 0,2 7 6 0,3 10 5 16,-1 11 10-16,-2 10-3 0,7 9 0 0,-1 3-1 15,7 7-1-15,5 3 0 0,3 4 3 0,4 9 0 16,-2 9 0-16,-2 6 3 0,-1 7-2 15,-3 6-1-15,-4 9 4 0,0 5-4 0,-3 9 1 16,-5 7 0-16,-7 5-2 0,1 7 4 0,-12 8 0 16,-6 8 4-16,-10 4-1 0,-7 5-1 15,-5-2 1-15,-4-7-5 0,0-10 0 0,7-12-2 0,0-9 0 16,1-11 1-16,0-7-1 0,1-5 2 16,6-6 0-16,1-5 2 0,5-4 13 0,6-3 8 15,1-4 2-15,1-3-3 0,5-6-17 16,2-6-9-16,9-10-5 0,3-4 3 0,10-8 3 15,4-1 0-15,8-1-1 0,5 2-3 0,3 2 1 0,2 1-1 16,1 6 4-16,-4 5 4 0,-1 4 1 16,-6 2 1-16,-2 3 1 0,-1 4 1 0,-5-1 0 15,1 8 1-15,-3 2-1 0,-2 0 0 0,-6 6 3 16,4 1-4-16,-5 3-1 0,3 2 1 0,-2 2-4 16,-1 4 2-16,3 0 0 0,-4 3-1 15,1 2 2-15,2 3 0 0,-3 3-1 0,-2 2 0 16,-2 1-3-16,-5 1 2 0,-1 4 2 0,-3-3-2 15,-3 1 2-15,-4 0-1 0,-4 2-1 0,-3-1-1 16,-3-2-2-16,-5-6 1 0,1-1 0 0,-7-5 0 16,-2-1-2-16,-2-3-1 0,-5 1-2 15,-1-4-1-15,1-3 0 0,5 1-1 16,4-3-1-16,6-3 2 0,5 2-1 0,7-4 4 16,1 0 3-16,1-1 0 0,1-2-2 0,5-1-9 15,2-4-6-15,3-1-1 0,6 0 3 0,1-2 8 0,2 2 3 16,2-3 4-16,-3 4 3 0,1-2 1 15,0-1 2-15,-1 1 2 0,0-3 4 16,0 4 0-16,-3 0 6 0,-1 0-4 0,2 2 2 16,-2-2 4-16,-1 2-1 0,1 1 8 0,-5 3-1 15,-1 0-6-15,0 3-6 0,-5 1-6 0,2 2-1 16,0 1-2-16,-2 5-1 0,4 1 0 16,-1 2-1-16,-3 2 1 0,4 0 1 0,-4 1 1 0,-2 0 1 15,-1-1-1-15,-2-2-2 0,0 0 1 0,0-1-1 16,0-6 2-16,0 2 1 0,0-3 0 15,0 1 1-15,0-3-1 0,0 0 3 16,0-2 2-16,-1-2 5 0,1 1 7 0,0 1 6 0,0 0 6 16,0 0 1-16,0-3 1 0,0 0-9 15,0-1-7-15,-1-3-8 0,1-3-9 0,0-2-1 16,0 0-2-16,-1 0-1 0,0-1-2 0,0 3 0 16,-3-1 0-16,3 2-4 0,-1 0 3 15,0-1 2-15,-3 1-3 0,3-3 5 0,0 3-5 16,0 1-1-16,-3-1 1 0,3 2 1 0,1 0 4 15,-1-1 0-15,-2 1 3 0,4 2-1 0,0-1 0 16,0 0-2-16,1 0 0 0,-1-2 2 0,3 1-1 16,-1-1 1-16,-1 0 0 0,1 2-5 15,4-4 5-15,-3 0-2 0,5-1-1 0,2-3 2 16,3 0-5-16,7-3-2 0,2 0-2 0,6 0-2 16,9-1 4-16,0 2 2 0,9 1 1 15,3 2 2-15,-2 0 0 0,2 1 4 0,-1 2-3 0,-5 0 6 16,-3 2-6-16,-6 0 1 15,1 2 1-15,-11-1 0 0,-4 1 1 0,-5 2 1 16,-2 1 0-16,-5 2 1 0,-4-2-2 16,-4 2 1-16,0 2-3 0,0-2-5 0,-1 4-6 0,-1 0-2 0,-4 3 2 15,-2 8 3-15,-6 2 11 0,-5 5 4 16,-6 3-2-16,-5 1 6 0,-5 3-7 16,1 4-4-16,-5 1 0 0,6 1-6 0,4-2 5 15,7-2 0-15,6-3 1 0,6-5 1 0,8-2-4 16,1-4 2-16,3-3 0 0,5-2 3 0,1-3 0 15,4-2-1-15,2 0 4 0,7-4-5 0,5-3 5 16,3-2 0-16,-3-3 1 0,3-3 6 16,-1-1-8-16,1-2-1 0,-4-4-3 0,5-1-5 15,0-1 5-15,0 1-2 0,1-2 1 0,0 3 0 16,-3-2 1-16,-6 2 2 0,-5 1-2 0,-4-4 6 16,-5 4-6-16,-5-1-2 0,-1 3-2 0,-3 0-7 15,0 5 4-15,-6 0-3 0,0 0-1 16,-3 0-2-16,-5 2-1 0,1-1 2 0,-3 2-1 15,3 2 6-15,3 0 0 0,2 2 1 0,2 0-2 16,7 2-16-16,1 0-11 0,3-1-12 0,1 3 3 16,7-2 20-16,13 2 9 0,8 1 14 0,12 1-2 15,11-2-3-15,6 2 4 0,7 1-1 0,5 0 2 16,-2-1 2-16,-1-5-2 16,-10-8 3-16,-2 1 2 0,-8-9 6 0,-7 1-2 15,-2-4 0-15,-7-1 3 0,-4 3-6 0,-8-3 15 16,-4 0 4-16,-3 1 1 0,-6-2 6 0,-6 2-7 15,-3 3-4-15,-2-2-5 0,-3 2-4 0,-5 3-5 16,-6 2-4-16,-6 1-2 0,-3 5-3 0,-9 2 3 16,-5 4 1-16,-4 4 1 0,1 6 2 15,0 3-5-15,1 6-2 0,3 5 0 0,6 2-2 16,6 2 2-16,5 1 0 0,4 2-1 0,8-3-3 16,10-2-2-16,6-2 2 0,11-2 1 0,8-5 10 15,4-4-1-15,3-3-1 0,3-4 2 0,-4-5-6 16,-1-5 9-16,-2-5 3 0,-1-6 2 15,-1-4 4-15,-3-4-7 0,1-3-1 16,-3-3-5-16,5-4-1 0,-4-6 3 0,5-1-1 0,-1-4 0 16,2-2-2-16,1 0 1 0,1 1 0 0,-2 1 0 15,-1 3 5-15,-5 4-6 0,-6 5 3 0,-5 6 3 16,-3 5-1-16,-1 3 6 0,-3 7 1 16,-4 5-1-16,1 3-3 0,-3 2-8 15,0 2-8-15,0 2-2 0,0 5-2 0,0 10 4 0,-1 6 4 16,-1 8 1-16,2 7-1 0,-2 1 4 0,0 4-1 15,-1 4 1-15,0 4 4 0,-4 2-8 16,-3 6 0-16,-1 5-3 0,-1 3-16 0,-3-1-35 16,7 1-64-16,5-3-77 0,9-10-220 0,9-5-1222 15</inkml:trace>
  <inkml:trace contextRef="#ctx0" brushRef="#br0" timeOffset="58226.0892">25496 6397 1872 0,'8'-8'705'0,"2"-4"-509"16,6-2-37-16,-5 3-37 0,-2 6-30 0,-4-1-26 15,-1 3-25-15,-2-1-29 0,-1 4-27 0,0 0-21 16,-1 4-23-16,2 3-82 0,-4 2-313 16,-2 9-1202-16</inkml:trace>
  <inkml:trace contextRef="#ctx0" brushRef="#br0" timeOffset="61490.0919">4192 9149 104 0,'5'-23'654'0,"0"-9"-173"0,-1-6-145 16,-4-1-78-16,-4 5-50 0,-3 4-24 15,-5 2-9-15,-2 5-39 0,-3 2-31 0,-4 5-25 16,-4 4-26-16,-4 3-3 0,-4 7-4 0,-5 5-1 15,-7 10-5-15,-3 8-5 0,-2 6-3 16,1 6-5-16,0 0 1 0,5 5-5 0,2 2-7 16,5 4-6-16,8 2-7 0,8-3-6 15,9-7 0-15,10-4-3 16,7-5-1-16,11-5 1 0,5-3 1 0,9-6 6 0,7-1 5 0,8-10 5 16,5-4 3-16,1-9 1 0,3-3-5 0,-3-5 1 0,-5-3 1 15,-5 2 0-15,-6-2 7 0,-7 1-4 16,-6 3-1-16,-4-1-1 0,-7 5-2 0,-3 6 2 15,-3 4 1-15,-5 3-4 0,0 2-9 0,-2 0-10 16,2 2-5-16,-1 5 0 0,-3 9 11 16,0 8 9-16,-1 8 3 0,-2 11 4 0,-1 8-6 15,3 8-2-15,-1 8 2 0,-1 6-5 16,5 4 6-16,1 9-6 0,1 4-2 0,2-2-1 0,3-2-4 16,-2-3 4-16,1-6 3 0,1-5 0 0,-1-6 0 15,2-10-4-15,1-12-1 0,-2-11 1 16,4-11 3-16,-3-9 0 0,-3-9 4 0,-1-5 12 15,1-5 3-15,2-10 3 0,8-10-2 16,4-16-12-16,6-14 2 0,6-7-7 0,3-9-3 0,-4-4-1 16,2-3-4-16,-1-6 5 0,-3-5 1 15,2-3 2-15,-3-2-1 0,2 2-1 0,-4 6 1 16,-2 4-2-16,1 7 4 0,-4 7-3 0,1 9-1 16,-5 8 0-16,-4 7-2 0,-1 7 4 15,-1 6 2-15,-3 8 1 0,-1 7 2 0,-2 6-2 16,0 7 0-16,-2 2-4 0,0 1-4 0,0 2-4 15,0 6-2-15,-2 8 3 0,1 13 1 0,-1 8 2 16,-4 4 4-16,3 6 0 0,-1-2 2 0,0 3-4 16,3-1-3-16,1-1-1 0,2 0-2 15,4-4 5-15,-2-2 2 0,5-5-2 0,4-5 0 16,0-5-2-16,2-5-1 0,2-6 1 0,0-7 4 16,-1-7 0-16,4-8 0 0,2-7 1 0,1-6-6 15,-1-5 8-15,1-4 2 0,-8-4 3 0,0-2 1 16,-4-1-6-16,-1-2-1 0,-3-1-3 15,-2-2 2-15,-1 0 1 0,-3 5 1 16,-2-1 0-16,-2 8-3 0,0 1 1 0,-1 5 2 16,-1 4 0-16,1 5 6 0,1 8-6 0,0 4-4 0,2 2-8 15,1 1-10-15,1 3 2 16,2 5 2-16,3 8 7 0,1 8 3 0,6 2 1 16,7 3 0-16,3-2 0 0,9 2 4 0,7-3-2 15,8-1-1-15,6-4 0 0,6-1-4 0,2-3 1 16,1-2 2-16,-1-6-1 0,0-2-3 0,-1-6-10 15,-3-2-6-15,-4-4-5 0,-7 1 0 0,-8-1 9 16,-7-4 7-16,-6 0 9 0,-9 0-1 16,-5-1 5-16,-6-1 3 0,-5-1-1 15,-5 0 6-15,-4-1-3 0,-4 1-6 0,-4 1 0 0,-6 2-3 16,-6 2 3-16,-3 5 5 0,-4 1-2 0,-5 4 3 16,-3 3-2-16,-1 2-1 0,-2 4 2 0,-3 2 0 15,8 3-1-15,6-2-3 0,7 2 0 0,9 0-7 16,10 2 3-16,7-1 1 0,9 2 0 0,6-2 4 15,7 1-5-15,8-1 1 0,7-4-3 16,8-3 0-16,8-4 2 0,1-6-1 16,-2-2 1-16,-5-5-8 0,-3-1-1 0,-3-6 2 0,1-4 1 15,-6 0 8-15,-2-5-1 0,-1-1 0 16,-9-1 1-16,-2-2-2 0,-7 2 4 16,-3 0 4-16,-2 1 0 0,-6 3 5 0,-2 0-5 0,-6 3 2 15,1 3-2-15,-1-1 4 0,-1 3 3 16,-2 2-3-16,-2 4 1 0,0 3-7 15,-3 3 0-15,-1 3 0 0,-2 6-2 0,0 7 4 0,-3 4-3 16,1 3-5-16,4 3 1 0,2 2-7 0,6 3 7 16,3 4 2-16,-1 2 2 0,6 3-2 15,4 2-4-15,5-8 1 0,6-4-4 0,5-10 6 16,6-4-2-16,4-8-2 0,5-5 3 0,5-6-5 16,1-4-2-16,4-6 0 0,4-6-3 15,1-6 0-15,-4-5-3 0,-3-3-1 0,-2-2 5 0,0-6 4 16,4-3 5-16,10-8 5 15,3-7-2-15,0-7-1 0,-3-6 1 0,-1-10 0 0,-11 0 1 16,-4-1 3-16,-10 5-2 0,-8 8 0 0,-10 8 1 16,-2 10-1-16,-8 9 7 0,-6 10 4 15,-1 9 1-15,-3 8 2 0,0 7-6 0,-3 4-1 16,1 5-6-16,-7 7 2 0,-3 10-2 0,-7 9-3 16,-4 11 0-16,1 10-2 0,0 6 2 15,2 9 4-15,5 10-1 0,-1 10 3 0,3 5-8 16,3 9-5-16,1-1 1 0,4-4-3 0,4-6 6 15,7-13 1-15,6-12 2 0,8-10-2 0,7-11-2 16,4-8 2-16,5-5 0 0,3-8 3 16,2-4 0-16,1-8-4 0,3-6 0 0,0-5-1 0,3-6 4 15,-1-5 1-15,-1-7 1 0,0-3 2 16,3-5-4-16,-4-1-2 0,-4-2-1 0,-4 0-1 16,-2 0 4-16,-4-2 0 0,3 0-1 0,-4 1-2 15,-6 1 3-15,0 1 0 0,-9 3 3 0,0 2 5 16,-5 4-4-16,0 5 0 15,-1 3-5-15,-1 6 0 0,1 4 4 0,-1 2 1 0,0 0-1 16,1 4-2-16,0 2-8 0,-1 1-4 0,-1 1 0 16,-2 7 3-16,1 10 6 0,-4 6-1 0,3 6 0 15,0 0-5-15,4-1 5 0,5-1 1 0,0-1 1 16,3 1 2-16,2-4-5 0,7-2-3 16,-1-4-3-16,10-5-2 0,4-8 5 15,5-7 0-15,14-4 0 0,8-7 0 0,4-5-1 16,5-4 4-16,3-5 2 0,-1-3 1 0,-4-9 0 15,-3-4-1-15,0-8-1 0,-3-6 0 0,-5-7 2 16,-1-6 3-16,-10 0 5 0,-3-5-3 0,-9 2-2 16,-11 0 0-16,-9 5-2 0,-8 8 8 15,-9 10-2-15,-3 9 2 0,-4 12-1 0,-5 5-9 16,-5 9 7-16,-7 6-1 0,-6 7 1 0,-6 9 7 16,1 7-8-16,0 10 0 0,4 7-1 0,7 9-4 15,2 9 6-15,7 10-3 0,4 6 0 0,1 10-2 16,5 6-2-16,3 8 2 15,7 2 1-15,4 4 5 0,6 2-3 0,3 0-1 0,0 0-2 16,-2 0-2-16,1 4 2 0,-1 0 0 0,1-2 1 16,0-5-2-16,1 0-2 15,-1-1 3-15,-2-2-4 0,1-5 4 0,-5-11-1 0,3-12-2 16,-3-10 1-16,-2-6-4 0,-3-9 0 0,-1-9-7 16,-5-8-16-16,3-9-23 0,-4-7-28 15,3-5-56-15,-9-6-128 0,1-5-493 0,-7-9-983 0</inkml:trace>
  <inkml:trace contextRef="#ctx0" brushRef="#br0" timeOffset="62370.5737">9109 9053 1 0,'-1'-6'0'0,"-3"-1"270"16,-2-2 165-16,3 0-59 0,-2 4-37 0,1 1-44 15,-2 1-50-15,0 3-41 0,1 0-39 0,1 0-34 16,-1 0-22-16,3 3-23 0,1-2-27 16,1 1-22-16,1 1-15 0,1 3-3 0,4 6 1 15,6 4 8-15,6 1 2 0,6 5 1 0,8-3-1 16,6 5-5-16,3-3-5 0,1 1-5 0,3 1-4 16,-1 0-4-16,-3 0 0 0,-1 0-4 15,-5 0-1-15,-1 2 0 0,-7-1-1 16,-5 1 5-16,-5-2 1 0,-6 4-1 15,-3-4 3-15,-7 3 0 0,-4 0 3 0,-7-1 8 16,-6 1-3-16,-5-1 3 0,-5 2-1 0,-8-2-5 0,-1-1 3 16,-3-1-4-16,-4-2-3 0,0-1-1 0,0-3-5 15,-3-3-3-15,9-3-1 0,1-4-2 0,10-1-5 16,3-5-9-16,6-2-20 0,3-2-46 0,4-4-54 16,3-2-133-16,4-6-259 0,8-4-477 15,5-11-131-15</inkml:trace>
  <inkml:trace contextRef="#ctx0" brushRef="#br0" timeOffset="62687.362">9551 8880 1830 0,'-1'-8'391'0,"-1"1"-64"0,1-1-108 0,1 7-71 16,0 2-43-16,-1 2-31 0,-1 1-13 0,-5 3 3 16,-8 9 6-16,-7 7 4 0,-6 6-5 15,-6 7-8-15,0 4-6 0,-4 6-8 0,-1 4-8 16,-6 7-5-16,-3 5-8 0,-4 5-3 0,0 8-4 15,-4 5-4-15,-3 8-5 0,-2 7-1 16,0 6-4-16,-2 3-3 0,7-2 2 0,0-4-6 16,6-7 5-16,4-8 0 0,5-3-3 0,3-17 4 15,13-10-2-15,4-16 1 0,6-13 1 0,9-6-1 16,0-8-3-16,4-6-1 0,0 0 5 16,2-6 5-16,2 0 5 0,-1 2 4 0,-1-2-2 15,1 2-3-15,0-2-2 0,0 0-4 0,0 1 2 16,-1-1-4-16,3 0-4 0,-3-3-3 0,0 0-3 15,0-1 1-15,0 1-2 16,0 2-7-16,0-1-14 0,0 3-25 0,0 0-32 0,0 0-44 16,1 1-72-16,-1-5-77 0,3 4-190 0,7 1-692 15,1 0-323-15</inkml:trace>
  <inkml:trace contextRef="#ctx0" brushRef="#br0" timeOffset="64897.7176">8795 9092 1 0,'-3'-2'0'15,"-2"0"0"-15,3-2 0 0,-1-1 168 16,2 2 23-16,-3-3-18 0,3 1-12 0,1 0-10 15,-1-1-8-15,2-1-19 0,-1 0-8 0,1 2-9 16,3-4-1-16,-3 2 4 0,1 1-5 0,-1-1-8 16,4-4-17-16,-1 3-8 0,-1-3-14 15,4 0-4-15,1 0-9 0,-3-1-5 0,4-3-5 16,0 3-8-16,0-3 0 0,2 2 1 0,-2-2-2 16,1 1-2-16,0 3-1 0,3-2-1 0,-3 1-1 15,2 1 1-15,3 2-8 0,-3 0-2 0,0-1-5 16,0 4-7-16,4 3 2 0,-5 1-2 15,-2 0-1-15,0 1-2 0,-3 1-4 0,2 2-3 16,-1-1 1-16,0 2 1 0,-1 1 2 16,2-1 3-16,1 2 2 0,-3 1-1 0,2 0 2 0,-2-1-4 15,-2 1-1-15,3-1 2 0,-2 1-5 16,1 0 2-16,-4 1-1 0,2 1 0 16,0-3 3-16,-2 1 3 0,-1-1 0 0,2 2 0 0,0-3 2 15,-1 1-4-15,-1 0 1 0,-1-1-1 0,2 2-4 16,1-2-3-16,-1 0-13 0,0 1-36 0,-1 0-76 15,0 2-171-15,6 0-460 0,-2-2-215 16</inkml:trace>
  <inkml:trace contextRef="#ctx0" brushRef="#br0" timeOffset="69095.6354">10071 9897 387 0,'-12'-7'757'0,"-2"-5"-494"16,-3-1 15-16,7 2-48 0,5-1-56 0,2-1-46 15,3-5-39-15,2-3-29 0,1-6-16 16,7-3 3-16,3-4-1 0,5-5-3 0,4-3 0 15,4-4-3-15,5 0-4 0,4-4-3 0,6-1-2 16,3-3-2-16,2-2-2 0,0 1 0 16,-1 0-3-16,-2-3-3 0,-3-1 0 0,-3 1-1 15,-6-1 3-15,-2 4-5 0,-5 3 1 0,-6 5 1 16,0 5 3-16,-8 7 8 0,-5 6 5 0,-2 6 8 16,-3 7 3-16,-3 2-2 0,0 5-3 15,-4 2-9-15,4 3-10 0,-3 4-9 0,-1 5-8 16,-3 8-3-16,-7 6-2 0,-4 9 1 0,-2 7 2 15,-6 3-1-15,-1 5 3 0,1 3-1 0,2 4 0 16,2 2 0-16,4 3-2 0,2 5 0 16,6-3 0-16,4-1-1 0,3-5-3 0,6-7 3 0,6-2-3 15,5-5 0-15,7-6 4 0,4-3-4 16,8-10 2-16,6-4-1 0,7-11 1 0,3-6 2 16,3-8 2-16,1-6 1 0,0-4-2 0,-3-3 0 15,0-6-3-15,-4 1-1 0,-3-2 4 0,-4-2-4 16,-2 0 3-16,-4 1 2 0,-4-2-4 15,-3 2 6-15,-2 1-3 0,-6 3-1 0,1 2 2 16,-4 7-2-16,-4 5-1 0,0 5-3 0,-5 3-1 16,0 5-2-16,-3 2-3 0,1 3 2 15,2 5-4-15,1 2 7 0,-1 8 0 0,5 6 0 16,-3 2 4-16,0 4-3 0,0-1 0 0,0 2 1 16,1-2-3-16,1 2 2 0,-1-3 2 0,5 2-1 15,-3-3-2-15,3-6-4 0,-1-2-7 0,4-7-6 16,-1-5 2-16,0-4 0 0,1-5 5 0,2-6 5 15,2-5 0-15,2-5 4 0,0-4-2 16,2-1 3-16,-2-3 3 0,-1 0 0 0,-2 0 0 16,-2-4 0-16,0-2-1 15,-5 1 2-15,1-1 3 0,1-1 1 0,-3 5-4 0,0 2 2 0,1 9-3 16,-4 3-1-16,-2 7 1 0,-2 2-9 16,1 2-14-16,-2 4-8 0,0 2-5 0,2 3 10 15,4 7 13-15,1 3 8 0,2 7 5 0,3 1-3 16,-1 4 0-16,4-2 1 0,1-2 1 15,2-2-3-15,1 0 3 0,4-3 1 0,2-4-4 16,5-4 4-16,1-3-4 0,3-5-5 0,-1-2-3 0,-1-4-13 16,1-2-15-16,-5-2-8 0,2-1-6 15,0-4 13-15,-5-1 11 0,1-3 13 16,-3-2 10-16,-4 1 2 0,0-4 5 0,-4-1 2 16,-2-3 6-16,1-1 0 0,-7-1 5 0,1-5 4 15,-1 3 3-15,-2 3 9 0,-1 3 6 16,-2 1 9-16,-1 6 4 0,-2 1-1 0,0 4-4 15,-2 1-3-15,2 2-6 0,0 3-6 0,-2 2-6 16,2 2-12-16,0 0-18 0,0 2-6 0,2 4-4 16,-2 7 4-16,3 4 13 0,-2 6-2 0,3 8 4 15,2-1-2-15,4 2-2 0,0 4 3 0,4-3 1 16,2 3 1-16,1-4-3 0,3-2 2 16,3-4-4-16,3-3-1 0,-1-5 1 0,0-4-1 15,2-4 2-15,0-4 0 0,1-5-4 0,3-5 2 16,1-1-5-16,-1-5-4 0,-1-2-1 0,-1-1-5 15,-3-2 1-15,-2-3 1 0,-6-1 4 0,-1-2 7 16,-2-2 3-16,-3-4 4 0,0-2 0 16,-3-2 2-16,0 2-3 0,-3 2 2 15,-3 4 1-15,-2 4-3 0,-2 3 7 0,1 5 2 16,-3 0 1-16,2 4 5 0,0 3 0 0,-1 0-5 16,1 4-3-16,1 0-11 0,-1 1-11 0,1 2-1 15,-1 3 4-15,-2 7 3 0,0 4 10 0,0 4 2 16,2 3-3-16,3 0 3 0,6 2-4 0,2-2-1 15,2 0 3-15,6-2-6 0,-1-3 4 16,7-2-1-16,2-5-1 0,1-2 4 0,3-6-3 16,1-1 1-16,-2-3-6 0,1-4-1 0,-3-1-6 15,-2-1-1-15,-1-4 3 0,0-1-7 0,-3-1 3 16,-2-1 2-16,-1-5-1 0,-1-2 10 0,0-2 2 16,-4-1 2-16,-2 0 4 15,-2 1-2-15,0 1 1 0,-7 2 3 0,-2-2 1 0,-2 5 3 16,-6 0 3-16,4 1 5 0,-4 3-3 0,-1 3 3 15,-1 0-4-15,-2 6-5 0,-4 1 0 16,0 6-5-16,-8 3 0 0,0 5 1 0,0 3-3 16,1 1 2-16,6 2 0 0,1 3-3 15,4 2 0-15,7 3-1 0,4-2-2 0,5-1 1 16,6-1 3-16,4-4-2 0,7-3 3 0,5-2 2 16,4-4-4-16,1-3 4 0,6-3-3 0,3-1-3 15,4-2 4-15,-1-2-5 0,-2-1 3 0,-5-1 1 16,-6 0 0-16,-5-1 0 0,-4 0 0 15,-6 0 0-15,1 0-3 0,-1 3 1 0,0 1-1 0,0 2 0 16,0 1 2-16,-5 1-3 0,0 3-2 0,1 0 3 16,-1 0-4-16,-2 2 4 0,2 2 2 15,0 0-4-15,-1 2 4 0,-1-1 0 0,0-4-3 16,1 1 2-16,-1-5 1 0,1-2-2 16,-4-1 3-16,5-1 3 0,5-2-2 0,-2-2 1 0,7-3-2 15,0 2-1-15,1-1 1 0,1-1-3 16,-2 1 1-16,4-2 0 0,-4 0-1 15,-1-2 1-15,-2 2 1 0,3-1-1 0,-5 2-3 16,3-2 4-16,-1 6-3 0,-4-3 2 0,2 4 1 16,-4-1-5-16,-1 3 5 0,-3 0-3 0,0-1-1 15,2 0 6-15,-1 2-3 0,-4 0 2 16,4 2 0-16,-3 2-3 0,1 0-2 0,2-1 0 16,-4 2 3-16,3 0-2 0,1 5 1 0,0-1 2 15,0 2-3-15,3-1 2 0,2-1 1 0,-1 1-1 16,5-2 4-16,0 1-1 0,9-3 0 0,0-2 1 15,8-1-2-15,0-4 5 0,3 0-3 16,-2-3 0-16,3-3 1 0,-1-2-3 0,0-2 2 0,3-8-2 16,2-3 3-16,3-6 0 0,0-4 1 15,-2-1 0-15,5-6-3 0,2-4 4 0,-1-5-2 16,-4-6 1-16,1 0 3 0,-7 0-5 0,-5-2 3 16,-6-2 3-16,-6 1 1 0,-8 1 3 0,-3 4 0 15,-3 4-1-15,-2 4 1 0,-5 6 2 16,-1 7 0-16,-2 9 3 0,-2 8 4 0,2 5-6 15,-2 5 0-15,-4 3-8 0,-1 2-7 0,-10 9 0 16,-7 3-1-16,-9 11-1 0,-3 7 1 16,2 5-1-16,1 3 0 0,4 1 1 15,6 0 0-15,3 2-3 0,6 0 1 0,5-2 0 16,2 1-1-16,8-3 6 0,1 0-2 0,6-3 1 0,5-4-1 16,3 0-6-16,5-5 3 0,3-5-1 15,0-3 0-15,6-4 5 0,1-4-2 0,2-3-2 16,1-3-1-16,5-4-1 0,-3-4 2 0,-2-2 4 15,-1-2-1-15,0-2 0 0,-1 0-2 16,-2 4-1-16,0-1-1 0,-5 4 3 0,3 1-1 0,-4 4 0 16,-3-1 1-16,-2 5-6 0,0 1 1 15,1-2 4-15,-5 4-2 0,-2 3 8 0,-2 1-2 16,-1 2-4-16,-5 2 1 16,4-1-4-16,-4 2 3 0,0 2 2 0,1-1 0 0,-1 2-3 15,3-3 0-15,-1 1 0 0,5-3 0 16,2-4 6-16,3 2-3 0,-1-3-1 0,6-2 0 15,-2-3-1-15,4-3 3 0,1-1 2 0,4-2 0 16,-4 0-1-16,6-2-1 0,2 0-1 0,6-1-1 16,-2-2 2-16,6 0 1 0,7-3 0 0,-5 2 0 15,3 3-5-15,-1-3 0 0,2 0 2 0,-2 2 0 16,2-7 4-16,-3-1-1 0,-1 1-4 0,-4 0 1 16,0 1 0-16,-3-1 2 0,-3 2 2 15,-3 2 0-15,-1-1 0 0,-4 1 4 0,1 2-1 16,4 1 3-16,2-3 2 0,0 5-4 0,-1 1-3 15,-4 1-3-15,-8 2-6 0,0-1 4 0,-2 3 1 16,4 0 2-16,2 1 0 0,3 2-4 16,-2 1-1-16,3-1-3 0,1 1 2 0,-4 1 1 15,0-1-4-15,-5-2-4 0,0 5-21 16,-1-2-29-16,-6 2-42 0,2 0-87 0,-3-2-170 0,-3 5-800 16,-2-2-549-16</inkml:trace>
  <inkml:trace contextRef="#ctx0" brushRef="#br0" timeOffset="96479.201">868 12019 1 0,'-2'-2'0'0,"-4"0"114"0,2 1 280 16,-2-2-50-16,-1 1-48 0,0-3-48 16,1 3-53-16,3-1-32 0,1 2-34 0,-2 0-28 0,3 0-30 15,0 1-33-15,1 0-19 0,1 1-11 16,0-1-8-16,-1 1-1 0,3-1-1 0,-2 1-2 16,0-1-2-16,-1 0 2 0,1 0 8 0,0 2 20 15,1-2 26-15,3 0 32 0,0 0 25 0,6 0 9 16,4 0-4-16,8-2-26 0,23-3-25 15,6 0-14-15,2-1-11 16,-12 1 2-16,8 1 1 0,-3-2-5 0,5 0-4 0,0 2-5 0,-1-4 1 16,8 4 0-16,0-1-3 0,-4 0 1 15,4 1-10-15,-6-2-4 0,-2 5-3 0,0-2 1 16,-1 2 3-16,-3-1-3 0,-1 0 0 0,-5 1-2 16,-2-1-1-16,0 0 0 0,-4 1-2 15,0 1-1-15,-4-2 0 0,-8 0-2 0,4 2 2 16,-7-1 0-16,-2 0 1 0,-4 1 0 0,-6-1 0 15,-3 1 1-15,1 0 1 0,-6 0 5 0,0 0 5 16,0-1 5-16,0 1 4 0,-2 0 0 0,2 0-2 16,-1 1-5-16,1-2-6 0,-3-1-11 15,1 1-13-15,-1-1-11 0,-2-2-18 0,2 1-13 16,-4-1-19-16,4-1-23 0,-5 1-29 0,1-1-48 16,0 1-69-16,-1 1-124 0,0-3-238 15,3 1-591-15</inkml:trace>
  <inkml:trace contextRef="#ctx0" brushRef="#br0" timeOffset="96803.3649">1682 11606 503 0,'-13'-5'455'0,"-5"-2"-26"0,-3 2-95 0,10 1-72 15,3 3-70-15,7 1-75 0,1 1-75 16,2-1-75-16,0 2-37 0,2 1 2 0,0 1 26 15,5 5 44-15,6-1 34 0,7 3 20 0,5 3 8 16,7 1 4-16,5 1-8 0,6 2-12 0,7 2-11 16,-2 1-11-16,4 4-4 0,-4 0-5 0,-2 2-4 15,-1 2-5-15,-9-3-5 0,-2 3 1 16,-7-2-2-16,-6-1 2 0,-4 0 0 16,-6-1 2-16,-3-1 1 0,-2-2 1 0,-7 1 5 15,-2-3 5-15,-2-2 7 16,-6 2 8-16,-4-1 3 0,-4 3 2 0,-8-2-5 15,-5 0-6-15,-4 3-6 0,-1-4-7 0,-5 1-5 0,2-3-6 0,4-3-3 16,1-3-12-16,8 0-21 0,3-1-40 0,5-4-90 16,7-3-169-16,6-1-334 0,8-4-872 0</inkml:trace>
  <inkml:trace contextRef="#ctx0" brushRef="#br0" timeOffset="97370.3007">3077 12396 1361 0,'-3'-20'119'0,"2"-8"2"15,1-9-14-15,11-1-22 0,12-3-9 0,7-6 16 16,5-4 5-16,7-3-6 0,7-4-3 16,1 0-13-16,1-3-9 0,0 1-8 0,-3 2-14 15,-2 3-4-15,-5 4-6 0,-8 7 3 16,-5 3 3-16,-8 8 9 0,-9 5 4 15,-2 4 1-15,-10 5 0 0,-5 0-9 0,-4 4-8 16,-2 2-10-16,-4 5-11 0,-5 3-4 0,-3 7-5 16,-6 7-2-16,-4 5 1 0,-5 6 0 15,2 3-1-15,4 0-2 0,6 2-1 0,5 2-3 0,9 3 2 16,4 0-2-16,8 2-3 0,8 0 5 0,4 0-2 16,10-1 4-16,5 1 4 0,8-1-6 0,6-2 4 15,5 1 1-15,3-1-4 0,5-3 5 16,-3 1-5-16,-4 0-1 0,-4-2-1 0,-7 2 1 15,-9-3-1-15,-5 0-3 0,-7 0 2 0,-5-3-4 16,-5 0 3-16,-4 0 2 0,-1-3-1 0,-7 1 5 16,-3 1 3-16,-2-2 7 0,-9-2 6 0,-3-1 1 15,-6-2 1-15,-5-3-2 0,-4 1-3 0,0-4-3 16,-1 0 0-16,6-3-2 0,7-3-4 0,2-1 2 16,7-2-10-16,4-4-26 15,4-2-53-15,4-5-108 0,5-3-184 0,4-11-342 0,11-6-894 16</inkml:trace>
  <inkml:trace contextRef="#ctx0" brushRef="#br0" timeOffset="97587.4817">4055 11494 1251 0,'1'-8'763'16,"0"-2"-428"-16,-1 1-112 0,1 6-73 16,-1 3-52-16,0 0-36 0,0 1-25 0,-1 3-25 15,0 0-7-15,1 7 7 0,-3 4 9 0,1 9 19 16,0 8 10-16,-3 4-4 0,1 8-1 0,-1 5-13 15,-2 8-7-15,-1 5-10 0,0 3-8 16,3 3-3-16,0-3-5 0,4 0-2 16,2-4-9-16,3-5-18 15,0-7-28-15,2-4-35 16,1-6-42-16,0-9-51 0,-3-5-67 0,-1-4-97 0,-2-6-192 16,-2-3-360-16,0-4 235 0</inkml:trace>
  <inkml:trace contextRef="#ctx0" brushRef="#br0" timeOffset="99504.8742">3872 11906 880 0,'-2'-21'383'0,"5"-9"-12"16,3-5-82-16,7 2-63 0,4 7-45 15,3 1-36-15,4 3-26 0,0 0-30 0,5 5-21 16,0 2-15-16,2 4-21 0,1 3-10 16,2 4-7-16,5 4-6 0,-1 5-1 0,-1 6-3 15,0 4 0-15,-5 8-2 0,0 6-2 0,-3 3 1 16,-2 6-3-16,-6 4 2 0,-4 4-4 15,-2 2-1 1,-9 0 2-16,-2-2-2 0,-4-4-1 16,-3-7 1-16,-3-3-1 0,-5-4 3 0,-3-3-1 0,-1-5 3 15,3-4 1-15,-1-2 2 0,5-8 7 16,1-2 10-16,5-2 16 0,2-4 2 0,1-1-13 0,4-7-18 0,5-9-20 0,9-6-4 0,7-5 4 16,11-4 5-16,5-4 5 15,3-1 0-15,4-3 4 0,1 0 1 0,-3-1 0 0,-3 5 4 16,-6 3 2-16,-4 5 1 0,-8 1 2 0,-4 6 3 15,-4 5 0-15,-7 4 8 0,-4 5 13 0,0 2 8 16,-6 4 10-16,-2 3-7 0,-2 0-16 16,-2 3-15-16,-2 3-15 0,-7 4 1 0,-7 7 2 15,-7 4 2-15,-2 3 4 0,-1 1-4 0,4-1-1 16,1 2-1-16,7 1-5 0,4-2 1 16,5-1 0-16,5-2 1 0,3-1 1 0,4-4-2 15,5 0 0-15,1-2-1 0,6-2 2 0,5-4 2 16,4-2 3-16,5-6-1 0,4-2 1 0,4-4 1 15,2-6-2-15,-1-1 1 0,-4-3 1 0,1 1-2 16,-7-3 1-16,-3 0-2 0,0-2 2 16,-7 0 2-16,-1-2 0 0,-1 1 3 0,-4 1-1 15,-1 1 3-15,-5 2 2 0,-2 0 3 16,-2-2 3-16,-2 5-3 0,0 1 2 0,-2-1-3 0,0 3 1 16,2 3 0-16,-2-1-3 0,0 2 5 0,1 3-4 15,1 0-1-15,0 1-5 0,-1 2-10 16,2 0-6-16,-1 3-5 0,-1 3 1 0,1 7 4 15,-1 7 3-15,2 1 2 16,0 5 1-16,3-1 0 0,3 4 3 0,3 2-3 0,2 1 1 16,1-3-3-16,8-4-2 0,0-4 4 0,6-6-2 15,0 0 3-15,5-7-1 0,0-2-4 0,2-5 0 16,1-2-4-16,-2-7 1 0,4 0-1 16,-4-6 0-16,-2-2 1 0,0-4-4 0,-4-4 10 15,1-4-2-15,-4-4 6 0,-2-2 2 16,1-5-7-16,1-6 4 0,2 2-3 0,-3-4 6 0,-4 2-1 15,-4 0 1-15,-5 0 0 0,-3 1-2 0,-4 1 0 16,-4 0 2-16,-5 7 1 0,-1 0 3 16,0 7 0-16,0 6 4 0,0 3-1 0,3 5 4 15,1 3 3-15,-4 2 0 0,6 5 0 0,1 3-6 16,1 0-10-16,0 4-7 0,0 3-7 0,0 2 3 16,0 10 4-16,0 7 5 0,1 5 2 15,3 10-3-15,2 1 0 0,2 4 0 16,-2 3 1-16,0-1 1 0,4-1 1 0,-2 0-2 0,4-1-2 15,0-3 3-15,2-5-2 0,4-4 3 16,-1-3-1-16,3-2-2 0,1-4-1 0,0-5-2 0,1-1 2 16,4-4 3-16,-2-3 0 0,3-3 1 15,0-1-2-15,-2-2-3 0,-1-6 4 16,-1-3-1-16,-3-2 4 0,-2-3 5 16,1-2-9-16,-3 0 2 0,-4-4-2 0,2 0 0 0,-5 1 5 15,-2-1-1-15,-3-1 0 0,-1 0-2 0,-3-1 0 16,0 0-1-16,-3-1 3 0,0 1 0 0,-2 0 0 15,0-1-1-15,-3 1-2 0,1 0 0 0,-1 0 3 16,0 2-1-16,-1-1 1 0,3 4-2 16,-1-1 0-16,-1 4 0 0,5 1 0 0,-2 0 3 15,3 4-3-15,0 1 2 0,0 3-4 0,1 2-7 16,-2 2 0-16,0 2-3 0,-4 3 4 16,-1 7 6-16,-6 7-2 0,0 4 2 0,-4 1-2 0,7 1 0 15,1 3 2-15,3-1-1 0,4 0 1 0,5-1-1 16,2 1-2-16,3-6-1 0,4-1 2 15,7-7 4-15,-1 0-4 0,2-6 3 16,4-1-2-16,2-4-9 0,2-4 11 0,3-3-1 16,0-3 2-16,-1-5 5 0,-1-1-7 0,-2-4 0 15,-4-3-1-15,-2-1 2 0,-2-2 1 0,-5 0 2 16,3 0-3-16,-7 2-2 0,-3-1 2 16,2 3-1-16,-8 0 5 0,0 1 0 0,-2 2-2 0,-5 1 1 15,2 4-3-15,-4 0-3 0,-3 4 2 16,-4 3-2-16,-3 3 2 0,-1 3 0 0,-1 3-2 15,1 3 0-15,6 0-1 0,2 4 2 0,3 2-2 16,4 2 2-16,4 4-2 0,2 3-3 0,5 3 5 16,4 0-3-16,2 3 4 0,6 0 3 0,0 2-6 15,3 2 3-15,2 1-4 0,-3-2-3 16,1 2 5-16,-4-1 1 0,-2 2-1 0,-6-4-3 16,-3 2 1-16,-5-2-3 0,-5-3 2 0,2-3 7 15,-1-4-9-15,-4-3 1 0,-2-3-3 0,-1-3-7 16,-2-3 7-16,0-3 1 0,-5-2 3 0,4-2 8 15,-3-4-3-15,3-5 1 0,0-1 0 16,1-3 1-16,0-6-1 0,6-3-1 16,0-4-3-16,6-3-9 0,6-8 3 0,4-5-3 0,4-5 0 15,6-4 6-15,9-3-5 0,2 1 2 16,1 2 1-16,6 1 0 0,-2 7 8 16,1 2 2-16,4 5 2 0,0 4-1 0,0 3 0 15,-2 3 0-15,-6 5 5 0,-5 4 6 0,-8 4-5 16,-1 5 0-16,-5 3-5 0,1 3-9 0,-7 4 7 15,-2 3-2-15,2 1 4 0,-6 6 3 0,-1 4-5 16,-1 1 0-16,0 3-2 0,-1 2 0 0,1-1 0 16,0 0 2-16,1-1-2 0,2 0-2 0,1-5 2 15,-1-3-2-15,5-3 2 0,0-4 6 16,4-4-7-16,0-1 3 0,6-8-3 16,1-1-4-16,3-4 6 0,1-4-1 0,1-3 1 0,2-3 1 15,-5-2-3-15,1-3-1 0,0-1 3 0,-4-3 2 16,1-1-2-16,0-2 1 0,-2 2-1 15,-3 4-7-15,4 1 9 0,-6 2-2 0,5 3 4 16,-4 1 6-16,-2 4-8 0,-2 0 4 16,-5 6-2-16,3 1-3 0,0 0 2 0,-4 4-3 15,0 2-3-15,4 2-5 0,1 3 2 0,2 4-1 0,0 2 5 16,0 5 9-16,0 1-10 0,-1 5 3 16,2 1-3-16,0 1-9 0,0 0 13 0,0 1-2 15,3-1 2-15,2-2 3 0,-1-3-6 16,2-3-2-16,2-3 0 0,-1-2 0 0,-3-2 2 0,4-3 3 15,1-4-1-15,0-4-4 0,1-1 6 16,0-4-2-16,5-3 3 0,-2 0 5 0,-1-3-8 16,5-1 1-16,-2-2 0 0,0 1-5 0,2-2 10 15,-6-1 5-15,-2 0 1 16,-3-1 3-16,-3-2-3 0,1 1-4 0,-3 0 2 0,-1 3 8 16,0 2-3-16,-4 2 3 0,-2 1 0 0,-2 5-4 15,1 0 10-15,-3 3-2 0,-1 2 1 0,-2 3-8 16,-2 1-9-16,-3 2-6 0,-9 5-4 15,-4 3 6-15,-11 7-5 0,-1 3 4 0,2 1-2 0,1 3-6 16,9 0 6-16,1 2-4 16,9-1 4-16,7-1 8 0,2 0-11 0,3-1 3 15,6-4-4-15,2-1-4 0,4-1 6 0,4-5 0 0,2 1 0 16,3-4-6-16,3-1-2 0,-2-1-9 16,6-2-14-16,2 0-14 0,-1-3-25 15,3-3-28-15,-8-6-43 0,0-4-54 0,-4-6-100 16,-5-4-248-16,-2-5-1059 0</inkml:trace>
  <inkml:trace contextRef="#ctx0" brushRef="#br0" timeOffset="99654.1664">7009 11026 1533 0,'-28'-7'206'0,"-2"-1"-28"0,-3-4-47 0,20 5-47 15,12 1-41-15,2 2-62 0,5-2-46 0,5 3-44 16,2 2-80-16,9 1-401 0,7 4-612 15</inkml:trace>
  <inkml:trace contextRef="#ctx0" brushRef="#br0" timeOffset="100161.558">8573 12002 1614 0,'10'-27'135'0,"7"-9"10"0,5-12-2 0,11 0-14 15,5 2 9-15,9-3-5 0,0-2-15 16,8-4-8-16,4-2-14 0,4-5-13 0,0-5-13 16,-2 0-14-16,-3-3-7 0,-10 1-9 0,-3 5-4 15,-11 4 0-15,-7 6 1 0,-7 7 4 16,-11 9 5-16,-6 9 4 0,-4 2-6 16,-8 10-10-16,-6 0-12 0,-2 6-14 0,-10 3 0 0,0 6-1 15,-7 5 2-15,-5 7 5 0,0 4-7 0,3 6 0 16,4 4-5-16,4 5-4 0,5 5 3 0,6 2-2 15,8 6 1-15,6 0-1 0,8 7 2 16,9 0 0-16,4 2 0 0,7 1 2 0,3 2-2 16,1-1-1-16,3-2 0 0,-2-5-2 0,-4-2 1 15,1-2 0-15,-6-2 1 0,-8-2 2 16,-3-4-2-16,-2-2 0 0,-6-3-2 16,-3-2 2-16,0-5-2 0,-7-1 0 0,2-3 2 0,-6-3 0 15,-3 2 3-15,-3-5 1 0,-4-1 2 16,-2-2-2-16,-3-4-1 0,4 0-2 0,-2-3-7 0,4-1-5 15,3-1-20-15,4-3-33 0,1-2-43 0,2-2-73 16,3-4-141-16,3-2-393 0,8-6-920 16</inkml:trace>
  <inkml:trace contextRef="#ctx0" brushRef="#br0" timeOffset="100754.4274">9398 11539 807 0,'3'2'353'0,"-1"-2"-106"0,3 2-87 15,2-1-31-15,2 2 15 0,0 2-6 0,4 0-14 16,0 0-8-16,4 0-10 0,3-2-11 16,1 0-14-16,7 2-14 0,1-4-8 0,-1-1-11 15,4-1-7-15,1-2-7 0,0-2-5 16,1 0-2-16,2-1-3 0,0-4-1 0,-3 0-2 16,1-4-1-16,-4-1 2 0,1-1-1 0,-3-2 7 15,-5-2 0-15,2-4 1 0,-7 0 4 0,-1-4-2 16,-1 1 4-16,-5 0 1 0,-1 2 1 15,-3 0 4-15,-1 2-5 0,-5 0 0 0,-1 1-7 0,-1 2-3 16,-2 0-3-16,-4 1-6 0,1-2 1 16,-2 1-4-16,-2 3 0 0,-3-1 0 0,1 3-4 15,-2 3 2-15,-1 1-5 0,-2 2-2 16,-3 3 1-16,-6 4-7 0,-5 4 3 0,-6 7 2 16,-8 2 1-16,-7 6 1 0,-6 1-3 15,0 5-1-15,1 5-1 0,4 1 1 0,7 5-2 16,4 3 0-16,11 6 1 0,10 0-4 0,6 5 2 0,11-1 0 15,12-3 1-15,9-1-1 0,10-5 1 16,11-3-1-16,5-1 0 0,9-2 2 0,8-3 1 16,6 0 0-16,-1-5 1 0,4-2-1 0,-4-2 0 15,-2-5-2-15,-5-4 1 0,-5-2 2 0,-6-2-4 16,-6-3 1-16,-4-1 1 0,-9 0-3 16,-2 0 4-16,-7 0 0 0,-6 1-1 0,-3-3 2 15,-3-1-3-15,-4 2-2 0,-3-1-2 0,1 2 4 16,1 4-4-16,-1 1 4 0,3 0 2 0,-2 3-3 15,2 3 8-15,1 1-5 0,3 0-1 16,-2 3 3-16,1 0-9 0,0 0 6 0,-1-1-1 16,2 2 1-16,1-1 2 0,-2-4-1 15,-3 2 0-15,4-3 0 0,-5-3 1 0,0-1-2 0,0 0-2 16,-1-2 1-16,-1 0-9 0,0 0 6 0,-1-1-4 16,3-1-12-16,-1-1-12 0,0 2-40 15,1-1-55-15,5-1-89 0,-2-2-180 0,6-1-626 16,3-4-614-16</inkml:trace>
  <inkml:trace contextRef="#ctx0" brushRef="#br0" timeOffset="101294.3549">11191 11398 438 0,'1'-10'446'0,"1"-6"-89"0,1-2-64 16,-1 0-46-16,-1 5-42 0,-2-2-30 0,-2 1-34 16,-2-1-16-16,-2 0-21 0,-4-1-13 0,-3-2-11 15,-1 2-19-15,-6-2-5 0,-4 1-9 0,-6 2-4 16,-6 1 1-16,-5 3-2 0,-7 2 2 15,-1 5 1-15,-6 4-2 0,0 4 0 0,2 3-4 16,4 6-7-16,1 2-6 0,6 3-6 16,2 6-7-16,6 3-6 0,4 3-1 0,7 5-8 15,9 1 2-15,9 5 0 0,8-5-2 16,14-4 6-16,11-5 2 0,11-5 2 0,11-4 1 16,7-3 0-16,4-2-4 0,-1-4-1 0,2-1 0 15,-9-4-3-15,-5-3 4 0,-6-3 2 16,-5-5-1-16,-5-1 7 0,-3-3-3 0,-3 0 1 0,-7 0 2 15,-3-2-3-15,-4 4 6 0,-3-2 5 16,-5 3 2-16,0 2 8 0,-3 2 0 0,0 3-1 16,0 1-11-16,-1 1-9 0,-1 1-9 0,0 4-4 15,-7 5 4-15,-3 6-2 0,-2 3 4 16,-1 5 2-16,-1 1-3 0,1 4 6 0,2 5-5 16,-3 2-1-16,4 5 1 0,1 1-7 0,3 0 2 0,1-3 0 15,6 1 0-15,1-5-3 0,2-2-8 16,4-3-15-16,3-3-26 0,1-5-28 0,1-3-51 15,4-4-69-15,1-3-84 0,4-5-141 0,-1-6-225 16,3-5-328-16,3-5 214 16</inkml:trace>
  <inkml:trace contextRef="#ctx0" brushRef="#br0" timeOffset="102360.5731">11418 11575 758 0,'2'-26'580'0,"-1"-6"-139"0,3-7-83 15,-1 10-72-15,-3 6-64 0,2 5-45 0,0 4-31 16,-1 4-24-16,0 5-22 0,-1 2-29 0,0 3-29 15,0 2-32-15,0 1-14 0,1 7 2 16,-1 4-5-16,1 7 12 0,1 3 1 0,3 2-3 16,1 0 7-16,1 2-4 0,3-4 0 0,3-2-1 15,-2 0-3-15,4-4 0 0,-1 1-2 16,-1-5 2-16,3-3 0 0,2-3 0 0,-4-3 2 16,3-2-3-16,1-3 4 0,-1-3-3 15,2-2-2-15,0-3 2 16,0-1-4-16,-3-5 3 0,2-1 0 0,-1-1 0 0,-2-3 2 15,1-1 0-15,-1-1-1 0,2-2 1 0,-1-1 2 16,-1 1-3-16,-2-3 1 0,0 1 2 0,-4 3-6 16,-1 2 4-16,-2 6 2 0,-2 2-2 0,0 4 6 15,-2 3-5-15,0 4-6 0,-1 1-7 0,1 3-4 16,1 0 0-16,2 5 4 0,-2 6 6 0,4 3 0 16,-1 2 3-16,2 3 2 0,1-1-2 0,-1 2 6 15,1 0-7-15,3-2 0 0,2-1 1 16,1-2-5-16,2-3 4 0,4-3-1 0,-2-3 0 15,2-3 1-15,0-2-7 0,1-1-5 16,-1-4-8-16,2-3-4 0,1-1 1 0,-3-3 4 16,0-3 10-16,-1-2 4 0,-5-2 6 0,1 0 2 0,-4-1-1 15,-3-2 4-15,0 3 0 0,-1-3 1 16,-2 1 3-16,0 1-3 0,-2 1 3 0,2 0 0 16,-2 1 2-16,1 2 0 0,0 3-2 0,0-1 1 15,1 4-1-15,2 3 3 0,-4-1 0 0,3 2-4 16,-4 1-1-16,3 1-6 0,1 1-2 0,0 3 0 15,3 0-1-15,5 5 4 0,1 2-1 16,6 2 1-16,-1 1 0 0,0 3-5 0,3-3 1 16,-2 0-4-16,6 0-3 0,-5-1-17 0,6-3-36 15,0 2-50-15,1-5-71 16,3 3-86-16,7-4-91 0,-1-2-69 0,0-1-101 0,-1-2-67 16,0-4 19-16,0-1 369 0,-6-2 209 0,-1-5 0 15,-2 0 0-15,-6-5 0 0,-3-1 0 16,-1-2 0-16,-4-5 110 0,-4 0 314 0,-5-2 10 15,-2 1-41-15,-1 1-67 0,-2 4-60 0,1-1-63 16,1 0-46-16,0 4-33 0,1 2-26 0,0 2-12 16,0 4-9-16,-2 1-5 0,2 3-8 15,-3 4-17-15,-1 0-21 0,0 1-30 0,0 2-10 16,2 2-3-16,0 3 6 0,0 3 13 0,5 1 1 16,-1 2 1-16,0 0-1 0,3 1-1 0,0-1 0 15,1-2-2-15,-2 2 4 0,5-2-1 0,-2 2 0 16,1-3 1-16,5-1-1 0,-3 0 1 15,4-3 1-15,4 0 1 0,2-1-2 16,2-1 0-16,4-2 1 0,1-2-2 0,6-3 1 0,-2-4 0 16,5 0 0-16,1-2 1 0,3-3-1 0,2-3-1 15,0-2 0-15,2-2 3 0,2-4 1 0,-3-3 2 16,-3-1 2-16,0-3 0 16,-6-3 4-16,1-1 4 0,-8 0 5 0,-5-2 7 0,-5 1 7 15,-7 0 8-15,-5-2 3 0,-4 2 1 0,-5 0-2 16,-3 2-6-16,0 4-4 0,-5 1-5 15,-1 4-3-15,2 2-4 0,0 4-2 0,-3 4-3 16,1 4-6-16,2 5-1 0,0 0-7 0,-1 5-6 16,-1 5 4-16,-2 4-4 0,-7 4 1 15,3 7 1-15,-1 9-5 0,-2 0 2 16,5 6-1-16,1 5 1 0,-4 4 1 0,5 8 1 0,0 3 2 16,-4 6-1-16,1 5-1 0,1 3 2 0,-5 5-4 15,4 3 5-15,1-1-1 0,0-2-2 0,8-4 1 16,-1-2-2-16,5-1 2 0,1-2 0 15,1-1-1-15,6-2-1 0,0-2-2 0,6-4 2 16,-1-5-1-16,2-4 2 0,3-5 5 0,1-3-6 16,-3-4 0-16,3-8-2 0,-3-3-8 15,1-6 8-15,-4-4-4 0,-1-3-6 0,-4-5-9 0,-2-3-14 16,-2-2-8-16,-3-1-8 0,0-3-24 16,-3 0-54-16,-2-3-90 0,0-3-180 15,-3-2-391-15,-5-5-828 0</inkml:trace>
  <inkml:trace contextRef="#ctx0" brushRef="#br0" timeOffset="102605.2642">13779 11774 940 0,'21'-14'328'0,"13"-2"-18"0,11-6-67 16,8 4-26-16,2 0-17 0,2 1-15 16,4 1-19-16,2-1-17 0,1-1-14 0,4 4-20 15,-3-1-17-15,-1 1-15 0,-4 3-9 16,-4 1-7-16,-5 0-6 0,-8 1-2 0,-5-1-10 15,-7 2-8-15,-9 2-7 0,-3 0-7 0,-9 2 3 16,-7 2-1-16,0 1-1 0,-3 1-8 0,-2 0-8 16,0 0-10-16,2 1-7 0,-2-2 0 0,0 2-4 15,-5 2 1-15,-2 2 1 0,-6-1-1 0,0 0-1 16,2 0-15-16,-1 0-21 16,6-1-34-16,-2 3-62 0,3-1-97 0,0 0-214 0,2-1-1100 15</inkml:trace>
  <inkml:trace contextRef="#ctx0" brushRef="#br0" timeOffset="104915.824">15632 11120 1665 0,'-5'-9'285'0,"1"-2"-5"0,-5-2-86 15,1 5-48-15,-2 2-19 0,-2 4-26 0,-8 3-21 16,-4 5-7-16,-13 4-4 0,-5 2 0 16,-8 2-2-16,0 2-5 0,-1 1-5 0,8 0-8 15,1 2-8-15,5 2-11 0,10 0-6 0,2-2-11 16,11 1-8-16,1 1 0 0,9-2-7 0,6 2 1 16,4 1 1-16,5 0 0 0,5-2 4 15,9-2 0-15,5-1-2 0,6-4-1 16,5-3-2-16,3-3-3 0,1-1-2 15,-5-5-1-15,-2-3-2 0,-5-4-4 16,-3-4-2-16,-2-2-4 0,-5-5 1 0,-3-5 0 0,-3-3 2 0,-4-6 3 16,-4 3 0-16,-4-5 4 0,2-1 2 15,-7 0 2-15,-3-4 4 0,-3 6 1 0,3 0 2 16,-4 2-1-16,3 4 8 0,-2 3-3 0,5 1 0 16,2 4 2-16,5 0-12 0,0 1-1 0,8 1-3 15,6 0-3-15,5-2 5 0,6 0-1 0,7 2 1 16,4-2 4-16,1 0-2 0,-2 3 1 0,-2-1-1 15,-4 2 4-15,-8 3-2 0,-3-2 6 16,-9 3 1-16,-5 2 1 0,-3 0 9 0,-5 3 0 16,-2 2 3-16,-2 0 1 0,-3 2-10 0,0 2-1 15,-7 2-3-15,-5 4 1 0,-7 4 5 16,-5 4 1-16,-8 5 2 0,-3 9-3 0,-3 7 2 16,-3 9 0-16,1 11-4 0,-3 14 2 0,-2 10-5 15,4 10-1-15,0 9 1 0,11 3-3 16,5-1 0-16,4 0-1 0,12-5-4 0,1-2 1 15,7-5-4-15,6-10 0 0,6-11 3 0,-2-6 0 16,3-13 4-16,-4-9-2 0,-2-5-1 0,-1-9-2 16,0-8-6-16,-1-7 5 0,1-6 1 15,0-2 5-15,0-6 1 0,1-6-9 0,5-9-7 0,-1-10-9 16,4-10 5-16,4-8 3 0,0-7 3 16,0-6 0-16,-1-5-10 0,5-7 4 0,-4-2 0 15,4-2 7-15,-3 0 9 0,3 5-4 16,-2 5 4-16,3 8-1 0,-2 4 1 0,1 5 1 0,1 5 2 15,4 6 1-15,0 7-2 0,6 3 0 0,0 7 1 16,-1 4 0-16,0 4 3 0,2 6-1 0,-3 5 0 16,-2 6-2-16,-4 4-1 15,-1 3 1-15,-4 5-2 0,0 6 1 0,-3 5 3 0,-9 7-1 16,-2 4-1-16,-4 5 2 0,-9 0-1 16,-4 1 0-16,-5-3 2 0,-3 1-3 0,-6-1-3 15,-1-5 1-15,-1-3-3 0,1-4 2 0,1-5 0 16,3-1-5-16,4-4-6 0,2-4-19 15,3-4-38-15,8-3-58 0,2-6-81 0,7-3-50 16,3-2-143-16,8-6-387 0,9-6-637 0</inkml:trace>
  <inkml:trace contextRef="#ctx0" brushRef="#br0" timeOffset="106956.3113">16234 11312 1 0,'10'-9'0'0,"8"-2"343"0,1-3-22 16,-5 5-48-16,-1 4-25 0,0 1-41 15,-6 0-36-15,1 3-37 0,2-1-12 16,-4-1-2-16,-2 1-2 0,0 0-9 0,2-3-13 16,1 1-16-16,-2 0-14 0,4-3-7 0,-2 2-9 0,0-2-2 15,0 0-3-15,1 1-4 0,-3-3 2 16,1 2 1-16,1 0 3 0,-4-2 5 0,-1 4-4 16,-1-1 1-16,2 3-2 0,-3-1-6 0,-3 3-3 15,2 0-7-15,0 1-11 0,-2 1-8 16,-5 2-7-16,-2 2-1 0,-2 4 2 15,-6 3 5-15,-2 3-2 0,1 3 0 0,-2 1-1 0,2 5-7 16,0 1 6-16,2 2-3 16,-1 2 2-16,0 5 4 15,6-3-7-15,-1-1 2 0,4 0-1 0,1-6-2 16,6-1 2-16,1-1 2 0,2-4-3 0,1 1 0 16,6-2 5-16,2-3 2 0,5-1 5 0,4-5 7 0,5-1-5 0,1-4 1 15,5-3-4-15,1-4-6 0,2-3 4 0,3 1-5 16,-2-3 0-16,4-3 1 0,0-1-6 0,-2-1 0 15,2-4-1-15,-5-3 4 0,-3-1-2 0,-1 0 0 16,-1 0-1-16,-4-5-3 0,-3 0 1 0,-2 2 1 16,1-2 1-16,-4 2 3 0,-2 1-3 15,-3 1 1-15,1 2-3 0,0 0 0 0,-2 0 2 16,1 2 1-16,-2 1 0 0,-2 3-4 0,2 2 3 16,-4-1-2-16,1 3 4 0,-4-2 4 15,4 4-5-15,-4 1 0 0,-1 3-2 0,2-1-5 0,0 2 8 16,-2 2 1-16,-1 0 2 0,0 2 4 15,0-1-9-15,0 1-1 0,0-3-1 0,0 2 1 16,2 1 3-16,-2-1 2 0,0 0-2 16,0 0-3-16,0-2 3 0,0 1-1 0,0 0 4 0,0-2 3 15,0 1-6-15,-2-1 0 0,1-2-2 16,0 2-4-16,-3 1 8 0,2-1 1 16,2 1 0-16,-3-1-3 0,0-1-3 15,0-1-2-15,0 2 3 0,-1-2 3 0,1 2-3 0,-2 0 0 16,0 1-4-16,2 2 0 0,-4-1 0 0,3 2 1 15,-4 2 2-15,-3 0 1 0,1 1-3 16,-3 3 0-16,-1 1-3 0,3-1 3 0,3 0-1 16,2 3-1-16,2-1 1 0,2 0-6 0,6 3 6 0,1 0 0 15,9 4 2-15,7 1 10 0,6 0-10 16,11 4 1-16,2 0-2 0,2 3-8 16,1 1 10-16,-1 0-2 0,-5 2 0 0,-5 0 3 15,-5 0-4-15,-5 1 0 0,-8 4 3 0,0-2 0 16,-7 1-2-16,-2-1 2 0,-4-3-3 0,-3-4-3 15,-2-2 5-15,-1-4 0 0,-5-3 2 0,1-1-3 16,-1-5 2-16,-2 0 1 0,0-2-2 16,3-3 7-16,-1-1-3 0,3 0 1 0,5-2 3 0,2-1-6 15,4-2 0-15,7-4-4 0,5-2-2 16,12-1 8-16,5-2-8 0,12 0 1 0,3-1-5 16,8 0-6-16,0 0 7 0,2-1 1 0,2 0 0 15,-1 3 5-15,-4-4-2 0,4 2 1 0,-12-1 2 16,-10-3 0-16,-7 4 3 15,-9-2 1-15,-4 1 0 0,-4 3-6 0,-5 0 7 16,-6 5 2-16,0 2 3 0,-4 1 7 0,0-1-11 16,-6 0-1-16,-4 3-5 0,-6 0-2 0,-3 2 6 0,-2 1 0 15,-6 0 3-15,0 4 1 0,-2 1-3 16,1 0 1-16,-1 5-3 0,7 1 3 16,-2 1-5-16,8 3-2 0,5 3-1 15,6 4-4-15,6 2 5 0,7 0-1 0,6 2 2 0,6-3 0 16,5-1-6-16,5 0 0 0,5-3-5 0,6-4 0 0,-1-4-1 15,0-5 4-15,-2-3-1 0,-5-5-2 16,-1-2 6-16,-3-2 2 0,-3-5 3 16,1-1 4-16,-2-5-3 0,1 0-1 0,-3-3 1 15,-1 0-3-15,-4-3 6 0,-3-1 2 0,-1-5 1 16,-3-3-2-16,1 1-3 0,-1-5 2 16,-5 8 0-16,-3 3 5 0,-2 3-3 0,-1 4-1 15,-2 3 0-15,-3 3-3 0,5 4 4 0,0 4-4 16,-1 3-4-16,0 3 0 0,0 7-5 0,-4 5 4 15,-2 5 0-15,0 5-1 0,4 2 6 0,4 4-4 16,2 4 2-16,2-1-2 0,8 2-1 0,-1-5 2 16,6-4 0-16,6-3 3 15,1-5-5-15,9-2 0 0,6-5-1 0,7 1-2 16,4-4 2-16,-1-3 0 0,-7-6 0 0,-3-5 0 16,-6-4 1-16,-3-6 2 0,-3-4-1 0,0-4 4 0,-2-4-1 15,1-4-2-15,-3-7 0 0,-1-6-2 16,-2-5 4-16,-3-7 2 0,1 1-1 0,-5-4 3 15,-3 1-4-15,-2-4-4 0,-5 3 2 0,-3-2 0 16,-2 2 4-16,-2 1 1 0,-4 6-1 0,-3 2-2 16,1 7 1-16,1 5 0 0,2 5 1 15,-2 8 5-15,5 8-1 0,2 5 0 0,2 6-3 0,0 6-6 16,2 3 2-16,0 4-2 0,1 8 4 16,1 7 4-16,0 10-5 0,3 8 4 0,0 5-2 15,0 6 3-15,-2 4 1 0,-1 7-4 16,-6 7 0-16,-2 8-3 0,-6 5 2 0,-4 2-1 0,2 0 0 15,5-4 0-15,7-10-3 0,8-13 2 16,5-9-2-16,1-8 0 0,4-8 2 16,2-6 0-16,-1-4 0 0,0-4 0 0,1-7 0 0,1-3 3 15,1-8-1-15,3-1 3 16,2-7-4-16,2-4-2 0,4-4 1 0,1-2-4 0,6 0 6 16,1-6-2-16,0 1 2 0,-2-5-2 0,-3-2 0 0,-4 0-1 15,-3-6-2-15,-7 2 5 0,0 0-2 16,-4-2 1-16,-1 6 1 0,-5 1-3 15,-3 4 2-15,-4 2 0 0,-2 1 0 0,-3 2 4 16,-1 1-4-16,-3 3 0 0,-1 2-1 0,-1 2 0 16,-3 2 1-16,-2 0 1 0,-2 5-2 15,-3 1 0-15,-5 4 0 0,-4 4 1 0,-4 3 0 16,-2 7 1-16,-3 1-3 0,3 3 0 0,4 4-1 16,2 3-2-16,3 4 4 0,4 3 0 0,3-1 2 15,2 1 0-15,7-3-4 0,5-1 0 0,6-5-2 16,7-2 2-16,7-2 1 0,3-7 1 0,7-2 3 15,4-6-5-15,-1-1 3 0,1-5 0 16,-1-1-1-16,0-4 4 0,-3-2-4 16,5 0 0-16,4-4-2 0,-1 0 1 0,0-2 2 0,-6-1 0 15,-4 1 2-15,-6 1-3 0,-4 2 1 16,-1 1 0-16,-1 6-3 0,-3 0 4 16,-2 4-4-16,-3 3 0 0,0 3-2 0,0 1-1 0,-1 10 3 15,-1 2 2-15,-2 5 0 0,1 4 2 0,-3 0-1 16,1 0-2-16,0-2-1 0,1-1 0 15,-1 0 2-15,0-5-1 0,2-3 0 0,-3-3-1 16,1-3 1-16,1-2 1 0,2-3 2 0,-1-3 1 16,-1-1-1-16,6-2-2 0,2-3 1 15,3-2-2-15,5-2 1 0,0-1 1 0,1-2 0 16,-2 0 1-16,1-3-1 0,1 1-1 0,-1-3 0 16,-2-1 2-16,4-1-2 0,-1-2 0 0,0-1 0 15,-1-2-1-15,2-1 4 0,0 1-2 0,3 4 1 16,-4 4 0-16,-1 1-2 0,-3 4 1 15,-5 1-3-15,0 2 2 0,3 3-1 0,-4 2 0 16,0 2 3-16,1 1-5 0,-4 4 4 0,3 4 1 16,-3 4-4-16,4 5 4 0,-4 4-2 15,-1 2 0-15,2 5 2 0,-3-2-2 0,0 4 2 0,0-5 0 16,0 1 3-16,1-1-4 0,0-5 1 16,1 0-1-16,5-3-2 0,-2-4 6 0,0-3-1 15,-3-6 3-15,0 0 6 0,3-3 0 0,2-4 3 16,4-1-1-16,2-1-3 0,6-3-2 15,-2-5-5-15,1 1-2 0,2-4 1 0,-2-2-4 0,3 1 1 16,-5-5 1-16,4-3-1 0,-3-2-11 16,2-5-16-16,-4-6-30 0,0-1-51 0,-8-6-73 15,-3 0-175-15,-8 2-703 0,-9-1-642 16</inkml:trace>
  <inkml:trace contextRef="#ctx0" brushRef="#br0" timeOffset="107069.2687">19652 10725 70 0,'30'-4'52'16,"13"-6"-24"-16,14 1-64 0,2 4-77 15</inkml:trace>
  <inkml:trace contextRef="#ctx0" brushRef="#br0" timeOffset="108081.3681">4498 13275 535 0,'1'-61'724'0,"4"-20"-532"15,6-23 42-15,7 8 14 0,4 14-13 0,2 5-11 16,-4 7-37-16,0 8-28 0,-6 10-28 16,-6 8-18-16,-4 10-8 0,-7 11-12 0,-3 5-16 15,-4 8-23-15,-5 6-18 0,-1 6-17 0,-5 7-12 16,-5 7-2-16,-7 9-3 0,-3 5 3 0,0 6 3 15,1 4-4-15,4 5 0 0,5 2-3 16,10 5-3-16,5 4 2 0,11 3-1 0,11-3 0 16,11 1-2-16,17-10 1 0,8-8 0 15,12-5 2-15,6-9 4 0,2-2-2 0,6-3 0 0,-3-3-1 16,0 0-3-16,-7-1 4 16,-8-1-2-16,-9 2 0 0,-11-1 4 0,-12 0-7 0,-7 1 2 15,-9 0-2-15,-6 1 0 0,-7 1 3 0,-5 1-1 16,-7 2 0-16,-6 3-6 0,-6 0 3 0,-4-2-1 15,-1-3 2-15,2-4 7 0,1-6-7 0,4-3 3 16,4-3-2-16,8-6-2 0,5-6 7 16,3-2-2-16,8-7-2 0,9-6 0 0,6-6-6 15,11-7 1-15,7-2 2 0,11-4 3 0,6-1-1 0,5-1 1 16,2 5-2-16,3 3-4 0,-5 5 6 16,-3 6 0-16,-8 2 4 0,-7 6 4 15,-7 4-4-15,-11 5 1 0,-6 3-4 0,-5 5 1 16,-7 2 2-16,-1 3 4 0,-7 7 6 0,-4 8-1 15,-1 3 1-15,-7 5-5 0,-2 1-2 0,0 0 1 16,0 2-7-16,6-2 2 0,5-2-3 16,4 0-5-16,7-5 5 0,6-4 0 0,3-6 2 15,4-3 3-15,6-7-2 0,1-6 1 0,5-6 1 16,0-3 4-16,3-3-2 0,0-4 3 0,2-3-2 16,-5-1-5-16,0-4 6 0,-1-1-2 0,-1-2 1 15,-4-1 1-15,0-2-3 0,-7 0 1 16,-2-2 0-16,-3-3-2 0,-8 3 4 0,-2 0-1 15,-8 2 0-15,-7 4-4 0,-4 4-1 0,0 4-2 16,-9 7-2-16,-4 3 5 0,-4 10-7 16,-2 5-1-16,-5 8-2 0,1 5-11 15,3 5-7-15,5 3-31 0,4 3-45 0,6 8-81 0,10 3-171 16,8 3-436-16,11 2-876 0</inkml:trace>
  <inkml:trace contextRef="#ctx0" brushRef="#br0" timeOffset="109165.1003">6240 13682 1902 0,'-7'-8'-4'0,"-1"-3"9"0,-1-4 10 16,6 2 17-16,0-1 37 0,-3-3 53 15,5-3 29-15,0-3 11 0,2-1-18 0,5-4-41 16,4-4-25-16,8-1-21 0,7-3-13 0,5 0-11 16,5-3-10-16,10-1-6 0,6-5-6 15,5 0 2-15,5-1-2 0,7-3-3 0,-4-3 9 16,0-3 1-16,-5-1 8 0,-8 0 13 0,-7 3-2 16,-9 6 6-16,-9 8 1 15,-9 1-4-15,-4 8 6 0,-7 3 0 0,-5 8-2 0,-3 5-2 16,-7 4-9-16,-1 4-10 0,-2 4-5 0,-8 2-4 15,-3 8-8-15,-7 8-1 0,-6 7-4 0,1 8-3 16,-3 3 5-16,1 10-2 0,3 5 1 16,4 4 1-16,8 3-4 0,11-2-1 0,11-4-1 15,12-7-1-15,12-10 1 0,13-4 2 0,12-9-2 0,5-5-6 16,7-2 4-16,10-9-5 0,0-5 3 16,6-7 0-16,-2-4-12 0,-5-5-3 0,-3-6-8 15,-5-3-4-15,-7-5 11 0,-3-7 6 0,-3-2 7 16,-8-6 7-16,-5 2 1 0,-9-2 0 15,-7 1 4-15,-3 0 3 16,-8 2-1-16,-6 4 3 0,-3 6-5 0,-2 7-2 0,-6 8 9 0,-1 6 1 16,2 5 5-16,-2 2 0 0,-1 9-10 15,-4 4-1-15,0 9-3 0,-5 6 1 16,-1 5 2-16,2 5 1 0,3 2-3 0,-1 3-2 0,3 4-1 16,-4 3-1-16,4 1 1 0,2 2 3 0,4-1-4 15,6-5 0-15,7-6-2 0,5-7-4 16,2-9 4-16,8-7 0 0,6-8 0 0,4-5 1 15,3-4-2-15,10-7-1 0,3 0 1 0,5-5 3 16,6-3-3-16,-4 2 3 0,3-1-3 16,-4 0 0-16,-2 0 3 0,0 2-3 0,0 1 3 15,-1 0 0-15,1 5 0 0,-3 0 0 0,-4 3-1 16,-6 1 0-16,-7 2 2 0,-4 1 1 0,-11 0 1 16,1 2-2-16,-8 1 1 0,-7 0 0 15,0 0 2-15,-2 1 4 0,-2 1-1 0,2-1 6 16,-7 2 2-16,-5 7 2 0,-9 5 8 0,-10 7-1 15,-3 1 2-15,-5 0-2 0,-3 0-4 0,3-2-3 16,2-1-5-16,11 0 0 0,8-5-6 0,9 0 0 16,7-2-2-16,3-1-4 0,6-1 3 15,7-1-1-15,7-1 3 0,10-4 4 0,10-5-5 16,2-2 1-16,7-4-4 0,-2-2-1 0,2-3 3 16,-6 0-2-16,4-2-1 0,-6-3-3 15,-1 2 0-15,-3-3-2 0,-6 0 4 0,-5 2 3 16,-4-3 1-16,-9-2 2 0,0-1-2 0,-4-2-3 15,-6 1 4-15,-4 6 1 0,-1 2 2 0,-1 4 0 16,-3 2-1-16,1 5-4 0,-4 1-1 0,3 4-1 16,-5 2 0-16,-7 7 2 0,-3 3 1 0,-2 3-3 15,1 4 3-15,5 1-4 0,5 0 1 16,10-1 4-16,2-3-6 0,9-1 3 0,2 1-3 16,8-3-2-16,9-4 3 0,4-1 1 15,7-4-7-15,4-6-6 0,-1-2-7 0,-2-5-6 0,0 0 1 16,0-4 7-16,-1-3 7 0,1-3 7 0,1-4 4 15,-3-5 0-15,-1-3 4 0,-8-8 3 16,-5-3 3-16,-4-5 4 0,-3-5-1 0,-4-3 2 16,0-1 3-16,-5 1 3 0,-4 4 3 15,-4 1 3-15,-3 4 1 0,-6 3 2 0,1 10 5 16,-3 6 4-16,0 8 4 0,1 7 5 0,0 3-12 16,3 3-8-16,4 4-13 0,0 6-14 0,-5 4 4 15,1 10-3-15,-1 5 4 0,0 7-1 0,5 6-3 16,2 4-3-16,2 4 1 0,5 7 0 15,0 2-1-15,-1 8 1 0,4 3-8 0,-7 2-20 16,2 1-40-16,-2-2-75 0,-3-4-137 0,1-7-396 16,4-8-1087-16</inkml:trace>
  <inkml:trace contextRef="#ctx0" brushRef="#br0" timeOffset="109366.9271">9130 12747 2374 0,'0'-5'160'0,"3"-1"-45"0,10-2-53 15,6 2-26-15,8-2-1 0,11 2 1 0,5 1-6 16,5 0-9-16,3 0-7 0,6 1-6 16,4 2-5-16,0 2-9 0,4 2-30 0,1-1-157 15,2 2-651-15,-1-3-761 0</inkml:trace>
  <inkml:trace contextRef="#ctx0" brushRef="#br0" timeOffset="113604.362">10062 13329 1 0,'-4'-1'146'0,"0"0"313"15,0 0-44-15,-1 1-34 0,5 0-45 16,0 0-52-16,0 0-50 0,0 0-49 0,1-1-29 16,-1-2-28-16,0 0-21 0,0-4-14 0,0 1-19 15,4-2-14-15,0-6-16 0,5 1-10 0,3-8-8 16,6-2-8-16,1-3-2 0,5-2-4 15,6-4-3-15,1 0-1 0,8-4-3 0,2-2 1 16,-1-3 1-16,0-5-1 0,-2-4 3 16,-2 2-2-16,1-2 1 0,-7 0 1 15,-3 0 1-15,-6 3 0 0,-4 6 2 16,-7 3 2-16,1 8-2 0,-5 6 11 16,-3 5 1-16,-3 8 7 0,0 4 6 0,-1 3-8 0,0 2-8 0,0 3-13 15,-2 4-10-15,-4 5 1 0,-6 11 0 16,-3 9 8-16,-10 8-2 0,-1 7-4 0,1 2 1 0,-1 4-1 0,6 2 1 15,5-3 1-15,6-1-3 0,7-3 0 16,9-4-1-16,7-5 0 0,7-5 2 16,10-7 2-16,6-4-1 0,4-6 1 0,9-6-1 15,0-4-1-15,5-6 2 0,0-7 0 0,4-3-3 16,-4-6 0-16,-4-4-3 0,-1-1-1 0,-6-7 2 16,-3-5-2-16,-1-4 1 0,-6-6 0 15,-1 1 0-15,-4-4 2 0,-1 1 0 16,-5-5 4-16,-6 5 1 0,-5 1 0 0,-4 4 0 0,-5 6-1 15,-6 3-1-15,-3 5-2 0,-1 8 3 0,0 5-2 16,-2 3 2-16,0 5 2 0,2 2-4 0,-2 5 3 16,-1 4-2-16,-8 7-2 0,1 5 2 0,-6 8-4 15,1 5 3-15,-1 3-2 0,1 6 0 0,3-1 3 16,4 7-4-16,2 4 1 16,4 4-2-16,6 3-1 0,0-1 0 0,6-1 0 15,4-8 2-15,8-10-3 0,5-10-3 0,2-9 1 0,2-9-2 16,0-3 2-16,1-5-1 0,3-5-4 15,1-3-2-15,3-5-7 0,2-4-1 0,1-4-6 16,0-3 2-16,0-4 2 0,-2 1 2 0,-4-3 5 16,0 0 7-16,-2 0 1 0,-5 3 9 15,0 3 0-15,-2 3 2 0,-7 9 0 0,-3 1 0 16,0 5-1-16,-6 2-2 0,-1 3-1 0,-2 2-7 0,1 2-1 16,0 2 2-16,0 9 2 0,1 1 8 15,-2 6 0-15,2 2 1 0,1 1 3 0,2 1-5 16,2-1 0-16,2 2-1 0,3-3-2 0,4 0 5 15,3-3 1-15,7-4 2 0,4-3-2 16,5-5 1-16,9-2 0 0,1-3-1 0,2-5 2 16,0 0-3-16,2-4-1 0,-3-2 0 0,-3 0-4 15,-4-3 6-15,-4-4-2 0,-9-1 4 16,-2-1 5-16,-7 0-3 0,-3 0 4 16,-4-2 3-16,-3 2 2 0,-4 1 1 0,-3 0 2 0,-3 3-2 15,-3 3-2-15,0 1 6 0,-4 1-4 0,-3 2 3 16,0 3 2-16,-10 3-8 0,-3 5 3 15,-4 5-1-15,-2-1 0 0,-2 4 3 0,4 2-5 16,2 4-2-16,8 2-6 0,4 0-3 16,8 4-4-16,5 0 0 0,9-1 4 0,4 2-4 15,8 1 1-15,7-4-2 0,9 0-10 0,4-3 1 16,3-3-13-16,0-4-20 0,-3-2-24 0,-7-3-54 16,-2-3-80-16,-8 0-128 0,-4-4-316 15,-4-5-1024-15</inkml:trace>
  <inkml:trace contextRef="#ctx0" brushRef="#br0" timeOffset="113800.4781">10126 12782 1751 0,'-30'8'97'0,"0"4"-29"0,3 0-30 16,17-3-17-16,16-3 8 0,9 0 17 15,9-1 14-15,14-5-3 0,14-4-19 0,12 0-16 16,17-3-32-16,13-2-172 0,11-2-600 0,7 0-470 16</inkml:trace>
  <inkml:trace contextRef="#ctx0" brushRef="#br0" timeOffset="114082.8994">12788 12365 2394 0,'-18'-13'208'0,"2"-4"-8"0,0-2-31 0,8 5-21 16,8 8-17-16,3-1-24 0,0 5-34 0,0 2-30 16,2 5-11-16,2 2-3 0,3 6 10 15,8 8 9-15,3 7-7 0,-1 9-4 0,3 5-11 16,1 9-8-16,-1 5 0 0,-6 9-4 15,1 10-4-15,-2 6-4 0,-4 8-3 0,-2 4-5 16,-1-5 1-16,2-5-3 0,1-11-10 16,4-11-10-16,-3-9-21 0,-1-8-25 0,1-9-28 0,-7-5-47 15,-1-4-71-15,-3-8-109 0,-4-6-215 16,-3-8-527-16,-3-6-175 0</inkml:trace>
  <inkml:trace contextRef="#ctx0" brushRef="#br0" timeOffset="114970.8851">12559 13003 1560 0,'3'-8'256'0,"3"-7"-42"15,13-3-99-15,11-1-35 0,12-1 16 0,14 0 16 16,8-1-11-16,9 0-9 0,7 1-14 0,4 0-17 16,-1 2-10-16,3 2-14 15,-4 0-11-15,-5-2-6 0,-1 0-6 0,-7 0-2 16,-7 4 1-16,-8-4 2 0,-7 4-1 0,-11-2 4 0,-5 2 2 15,-10 2 4-15,-6 2 23 0,-6 3 17 0,-8 2 10 16,-3 2-1-16,-6-1-23 0,-7 2-21 16,-7 2-10-16,-11 6-6 0,-8 1 8 0,-7 3 5 15,-5 3 2-15,2 0-2 0,7 6 2 16,0 2-4-16,8 3-2 0,5 2 0 0,3 1-11 16,10 2-5-16,7-3-3 0,8 2-3 0,5-3 3 15,6 1 0-15,8-1 1 0,5-3 1 0,4-3 1 16,8-3-2-16,1-2 0 0,0-5 1 15,2-1-3-15,-1-4 2 0,-2-4-2 0,-2-3-6 0,-2 0 5 16,-1-5 0-16,-6 0 0 0,-2-5 3 0,0 0-4 16,-1-1 2-16,-7-3-2 0,0 0-1 15,-3-1 3-15,0-1 0 0,-7-2 0 0,1 1-3 16,-3-1 3-16,-3 3-3 0,1-1 3 0,-6 1 5 16,4 3-6-16,-5-2 2 0,2 3-2 0,3 3-2 15,-3 4 4-15,3 0 0 0,-4 4 1 16,6 0-1-16,-1 2-2 0,1 2-5 0,1 2 1 15,-1 6 4-15,-5 2-3 0,2 5 4 0,-4 5-2 16,4 0-4-16,1 3 6 0,2-1-3 16,1 3 2-16,3 1 0 0,0 0-2 0,5 1 1 15,-1-2-2-15,5-1 2 0,2-6 0 16,2-5 1-16,4-5-1 0,5-7 0 0,1 0 2 16,3-6-1-16,0-2 2 0,-1-3 2 0,2-3-4 15,-6-3 1-15,3-5-2 0,-3-2-1 0,0 1 3 16,2-3-1-16,-3 0 3 0,0 0 1 0,-1-4-3 15,2 3 1-15,-2-3-2 0,3 2 1 0,-3 1 0 16,1 4 1-16,-2 2-1 0,-2 5-2 16,-5 4 2-16,-3 3-2 0,-1 4 0 0,-2 3-1 0,-3 1-4 15,2 4 2-15,-2 5-1 0,4 2-1 16,-3 8 5-16,2 2 0 0,-6 3 1 16,-1 3-1-16,-1 2 0 0,-1 2-2 0,-4 0 0 15,4 4 3-15,4-1-2 0,5-2 0 0,2 0-1 16,3-4-4-16,7-5-1 0,1-4-6 0,2-8-3 15,1-3 0-15,4-9 1 0,-3-6 2 16,4-4 2-16,2-5 6 0,-1-3 2 0,0-5 4 16,-3-4 1-16,1-6-2 0,-4 0 5 0,-3-4-1 15,-1 2 2-15,0-3 1 0,-5 0-4 0,4-2 1 16,-4 1-2-16,2 3 1 0,-6 3 4 16,1 5 2-16,-3 4 6 0,-4 5 1 0,2 4 5 15,-4 2 1-15,-1 6 6 0,-1 4 1 0,0 2-10 16,0 1-7-16,0 1-14 0,-1 7-6 0,1 7 6 0,-3 8 4 15,-2 5 4-15,3 7 2 0,1 2-3 16,1 5-5-16,-1 2-1 0,-1 1 1 0,-3 6-3 16,1 2-1-16,-4 0-10 0,1-4-25 0,4-6-21 15,1-11-24-15,4-7-27 0,1-6-34 16,4-6-50-16,1-8-41 0,-1-4-59 16,3-5-93-16,6-6-150 0,4-4-277 0,3-5-78 0</inkml:trace>
  <inkml:trace contextRef="#ctx0" brushRef="#br0" timeOffset="115405.3807">15177 12687 1 0,'11'-28'641'0,"6"-8"-15"16,-3-2-103-16,-5 8-102 0,-2 12-94 0,-6 4-69 16,-2 6-52-16,-3 5-48 0,0 1-45 15,-4 2-37-15,-2 4-20 0,-9 4-7 0,-2 7 0 16,-5 3 6-16,-4 6-6 0,2 2-10 0,-1 3-7 16,6 4-15-16,3 4-6 0,4 3-3 0,6-1-2 15,4 0-1-15,6-3-2 0,6-1-1 16,8-5-4-16,6-5-1 0,6-4 2 0,6-6-5 15,5-9 1-15,0-3-2 0,-2-6-6 16,2-3 3-16,-3-6-3 0,3-5 3 0,-3-2 2 16,3-3 2-16,-1-2 4 0,4 0-1 0,1-1 4 15,-2-1 0-15,-7-2-1 0,-2 0 5 0,-4 1-3 16,-5 1 3-16,-6 3 1 0,2 4-1 0,-5 1 6 16,-3 4-3-16,1 2 3 15,-6 1 3-15,2 3 2 0,-4 1 7 0,-1 3 2 0,2-1 5 16,-3 2-2-16,0 1-2 0,0 0-4 0,-3-1-4 0,3 3 0 15,0 0-5-15,-1 0 1 0,1 0-6 16,0 0-5-16,0 3-1 0,1-3-5 0,-1 2-1 16,3 3 3-16,0 4-2 0,0 6 1 15,7 6 1-15,-1 2-1 0,1 6 1 0,2-2 0 16,-3 4 2-16,1 1-3 0,-2-2 5 0,-5 1-3 16,3 1 0-16,-5-1 1 0,-3 0-5 0,-4-5 3 15,-3-2-1-15,3-4-1 0,-8-2 4 16,0-1-3-16,-3-4-4 0,-3 0-10 15,-2-5-15-15,0 1-23 0,-5-2-32 0,1-3-47 0,-3-1-92 16,-6-2-226-16,2-1-1312 0</inkml:trace>
  <inkml:trace contextRef="#ctx0" brushRef="#br0" timeOffset="116791.7673">16712 12544 669 0,'-9'-11'536'0,"3"-1"-134"0,-3-5-42 0,4 4-87 16,7 1-47-16,1 4-36 0,1-1-36 16,2 1-32-16,1 5-21 0,6 2-18 0,0 2-13 15,2 5-13-15,1 5-6 0,5 5-4 0,-1 3-6 16,0 4-2-16,-1 2-13 0,-1 2-2 16,-3 0-4-16,-2 2-5 0,1-1 2 0,-4 1-4 15,-2-1-2-15,-1-3-3 0,1-4 0 0,-4-2-4 16,0-2-2-16,-2-3 2 0,-1-3-7 0,2-3 5 15,-3-1 2-15,0-5 0 0,0-2 14 16,0 0 2-16,0-2 1 0,0-5-2 0,2-1-10 16,-1-7-6-16,2-3-3 0,-1-6 0 0,3-1 0 15,-1-4 1-15,4 1 1 0,1-2-2 16,2 0 7-16,-1-1-5 0,0 3-1 16,3 4 1-16,-3 2-8 0,1 3 5 0,-1 3 2 15,-1 4-3-15,0 3 6 0,-3 2-2 0,-1 2-2 16,-1 2 0-16,-1 2-6 0,-1 2-2 0,0 0-2 0,1 2 2 15,3 4-1-15,2 2 6 0,-1 0 3 16,3 3-3-16,3 3 7 0,1-1-4 16,2 2 1-16,1-1-1 0,2 1-4 0,6-1 2 0,-2-2 0 15,6 0 1-15,2-2 6 0,0-1-4 16,1-1 1-16,3-4-2 0,-2-2 4 0,-2 1-5 16,2-4-2-16,1-1 5 0,2-3-12 0,-1 0 9 15,-1-1-1-15,-1-2-1 0,-2-3 7 0,-1 1-3 16,-5-4-1-16,1 0 2 0,-5 0-4 0,-3-1 3 15,-4-1 0-15,-2 0 1 0,0 1-1 16,-3 0 2-16,-3 4 3 0,-2-1-3 0,-1 3 7 16,-2 3-5-16,-2 0-1 0,1 3 1 0,-1 0-6 15,-1 2 3-15,1-2-3 0,-1 4-1 0,0 1 3 16,-4 1-2-16,-4 3 1 0,-3 5 0 16,-1 1 2-16,0 3-3 0,1-1 1 15,2 2 0-15,2 0-3 0,2 1 2 16,2-1 0-16,0 1-1 0,4 1 4 0,2-1-2 0,4-2 2 15,0 0-1-15,3-1-3 0,3-4 3 0,4-1-1 0,-2-2 3 16,5-3-1-16,1-2 1 0,3-3 2 16,1 0-3-16,0-2 3 0,0-2-3 0,-2 0 0 15,-1-4 2-15,-2 0-3 0,1 0 1 16,-3-2 2-16,2 1-2 0,-3-5 5 0,-2 3-4 16,-3-2 1-16,1 3 0 0,-4-1-2 0,0 3 0 15,-5 0 2-15,2 2 0 0,-2-1-1 0,0 2 1 16,-1 1 1-16,-1-2-2 0,1 0 4 0,-1 2-3 15,0 1-1-15,3-2 1 0,-2 3-7 0,-1-2 4 16,1 1 1-16,1 1-2 0,-2 0 2 16,2 4-4-16,-2-2-1 0,0 1-6 0,1-1 3 15,0 1-3-15,2 4 1 0,4-1 4 16,3 3-1-16,4 3 4 0,6-2 0 0,2 2-1 16,5 0 4-16,4-1-1 0,4 2 1 0,6-2 0 15,-2-1-4-15,4-1 1 0,2-4-1 0,-1-1 2 16,-1-2 0-16,-1 0 0 0,-4-2 1 0,-1-1-2 15,-1-3 4-15,-4 1-3 16,-3-4 0-16,-6 0 4 0,-2 0-4 0,-7-2 4 0,-3-1 0 16,-4 1-1-16,-2-3 3 0,-2 1 0 0,-3 2 1 15,-2 3-2-15,0-1 1 0,-3 2-4 16,0 2-2-16,-2 0 2 0,-2 0-11 0,-1 4 8 16,-2-1 1-16,-4 4-2 0,2 2 12 0,-1 3-9 15,2 2-1-15,3 3 1 0,4 2-7 0,1 2 4 16,5 4 2-16,2 2-1 0,6 2 2 15,4 6 0-15,6 3 0 0,7 5-2 0,3 4 0 16,6 2 1-16,1 3 0 0,0 3 2 0,1 0-2 16,-3-3-1-16,-5-5 0 0,-3-1-1 0,-5-4 2 15,-8-4 1-15,-5 1-1 0,-5-2 0 0,-7-1-3 16,-6-4 2-16,-4-1-1 0,-5-4 3 0,-7-3 6 16,-2-1-6-16,-7-6 1 0,-7 1 0 15,-8-6-8-15,-2-1 10 0,-7-1-1 16,-2-4 0-16,-1-1 0 0,-5-3-5 0,-2-2-4 0,-3 1-12 15,-1 1-15-15,1 3-40 0,-2 1-62 16,2 3-122-16,0 6-375 0,3 0-1122 0</inkml:trace>
  <inkml:trace contextRef="#ctx0" brushRef="#br0" timeOffset="117571.8871">8493 13548 1500 0,'8'-27'323'16,"4"-7"-81"-16,6-9-35 0,4 11-44 16,-2 11-29-16,3 5-16 0,-4 7-23 0,-2 4-20 15,0 10-12-15,-3 3-4 0,-2 9 5 0,4 6 4 16,-4 7 0-16,-2 6-9 0,0 4-16 0,-4 5-4 15,-2 4-12-15,-4 2-4 0,-7 3 0 0,1 3-12 16,-3-3-2-16,0-4-4 0,-1-4-4 0,1-6 2 16,2-4-1-16,3-4 2 0,-5-5-4 15,5-5 1-15,-2-7-2 0,4-2 1 16,1-8 4-16,1-2-4 0,0-3 2 0,2-3 0 0,3-4-6 16,9-6 8-16,6-8-2 0,9-6 0 15,5-2 3-15,8 1-5 0,2 1-1 0,4 3 0 16,3 2 2-16,-1 4-1 0,-1 4 2 0,-6 5-3 15,-4 3-4-15,-6 5 4 0,-5 3-4 16,-5 4 3-16,-4 5 6 0,-2 2-9 0,-7 7 3 16,-3 3-1-16,-4 3-3 0,-6 4 5 15,-6 2 3-15,-7 3-1 0,-4-1-1 0,-9 3-1 0,2 0-2 16,-5-2 0-16,3-4 4 0,3-5-4 0,6-10 4 16,11-5-2-16,4-6-1 0,5-4 6 15,2-5-3-15,9-6 2 0,9-8-2 0,10-10-3 16,13-5 2-16,7-1 1 0,7-3 2 0,-2-2 0 15,4 0 1-15,-5-4-1 0,-4-2-3 0,-1 4 4 16,-7 2 0-16,-1 0 7 0,-7 8 10 0,-3 0 2 16,-6 6 10-16,-6 3 7 15,-7 8 6-15,-5 0 9 0,-6 7-2 0,-2 3-9 0,-2 3-14 16,0 3-16-16,-7 7-8 0,-9 6-1 0,-6 9 5 16,-13 6-2-16,-5 1 3 15,-1 1-3-15,2 0-1 0,5 3 4 0,4 0-3 0,9 1 2 0,11-2 0 16,6-1-7-16,13-1 1 0,7-2-1 15,14-3 1-15,8-2 3 0,13-3 2 0,6-2-3 16,8-5-7-16,7-3 5 0,0-3-9 0,1-1 0 16,-1-4-10-16,-6-1-21 0,-5-2-22 15,-4-2-39-15,-4-4-49 0,-5-1-103 0,-1-5-286 16,2-6-1241-16</inkml:trace>
  <inkml:trace contextRef="#ctx0" brushRef="#br0" timeOffset="118521.8279">11514 13608 1603 0,'-18'-17'487'0,"-2"-2"-286"16,-7-3-7-16,6 9-44 0,2 6-28 0,0 3-8 16,-4 5-15-16,-7 6-10 0,-5 7-6 15,-4 6-7-15,-4 6-6 0,-4 7-12 0,5 4-10 16,1 9-8-16,2 2-8 0,0 5-5 0,3 1-6 16,6-1-5-16,5 1-5 0,10 1-3 15,6 0-4-15,10-4-2 0,9-1 0 0,17-7-5 16,11-5 7-16,15-5-2 0,12-9 0 0,15-4 7 15,7-10-8-15,7-5 2 0,-1-5-1 0,-6-6-9 16,-3-2 4-16,-8-6-4 0,-12-2-1 0,-6-1 5 16,-10-5-2-16,-6-4 5 0,-9 0-3 0,-3-4 4 15,-9 0 0-15,-5-1 1 0,-8 1 4 0,-7-1-3 16,-7 1 1-16,-4 3-2 0,-5 1-2 0,-5 4 3 16,-3 3-1-16,-4 1 0 0,-7 7 2 15,-5-1-4-15,-6 6 1 0,-6 4 2 16,-5 2-1-16,-3 5 1 0,-1 2 6 0,-2 6-1 15,5 2 1-15,4 1 1 0,5 3-2 16,10 2-1-16,8 1 0 0,8 0-6 0,11 0-1 0,10 2-2 16,10-1-1-16,10 1 2 0,11-2 1 15,8-5 1-15,9-2-1 0,10-5 4 0,7-3-4 16,6-5 0-16,1-3-1 0,-1-2-4 16,-5-4 5-16,-5-1-1 0,-5-1 0 0,-8-2 3 0,-3-1-2 15,-6-2 3-15,-5-1 0 0,-2 0-3 0,-7 0 2 16,-3 2-2-16,-1 2 1 0,-9 2 0 15,0 2 2-15,-5 2-1 0,-2 3-3 0,0 1 1 0,-2 2-5 16,1 0 2-16,4 4 3 0,2 2-4 16,1 3 4-16,1 0-2 0,0 2-1 0,-2 3 3 15,0-2-2-15,-1-1 2 0,1 3-1 16,0-2-2-16,-1-3-1 0,0 2-4 0,-1-5-2 16,1 1-11-16,0-5 5 0,-2 1-8 0,0-4-2 15,1 0 11-15,7-2-10 0,5-3 4 16,7-1-3-16,5-3-7 0,5-3 3 0,8 1 1 15,1-5 6-15,-1 4 7 0,6-4 6 16,2-1 4-16,5 0 1 0,0-2 1 0,3 2 1 0,-1-1 2 16,0 2 2-16,0-1-1 0,-5-2 0 0,1 0-1 15,-5 1 0-15,-3-2 2 0,-5 0 1 0,-3-3 3 16,-6 0 1-16,-6 0 2 0,-2-1 2 16,-8 0 3-16,-3 0 7 15,-7 1 3-15,-2 0 6 0,-3-1 3 0,-5 3-1 0,-3 0 3 16,-4 1-7-16,-2 2-1 0,-6 1-4 15,-3 0-5-15,-1 4 4 0,-4 5-3 0,3 4 0 16,0 6-1-16,-4 7-7 0,6 5-2 0,-3 6-4 0,6 4 1 16,2 8-3-16,5 4 1 0,3 7 4 0,4 6-6 15,0 3 4-15,0 5-4 16,2 4-2-16,1 5 2 0,-3 2-5 16,0 5 2-16,-2 2-3 0,0-1-5 0,-3 0-7 0,0-1-20 15,1-7-17-15,2-10-33 0,0-11-21 0,4-10-29 16,2-7-51-16,-2-5-104 0,-4-6-93 0,4-5-124 15,-1-8-314-15,6-12-342 0</inkml:trace>
  <inkml:trace contextRef="#ctx0" brushRef="#br0" timeOffset="119960.269">13177 14216 210 0,'7'-33'570'0,"0"-12"-131"16,7-9-80-16,2 10-54 0,2 11-64 0,5 1-39 16,-3 4-31-16,5 3-20 0,-1 5-20 15,5 4-23-15,1 5-22 0,2 5-17 0,-1 5-17 16,2 4-13-16,0 5-10 0,-6 6-5 0,-1 4-8 15,-6 7-3-15,-4 3 2 0,-4 5-6 16,-7 3 7-16,1 2-4 0,-6 2-3 16,-7 0 4-16,0-1-7 0,-5-1 1 0,-1-3-5 15,2-4 0-15,0-7-4 0,2-8 1 16,2-5 3-16,5-4-6 0,2-6 7 0,1-2 0 0,7-6-2 16,11-6 10-16,8-8-10 0,9-6 2 0,6-3 0 15,3-3-7-15,0-2 9 0,1-6-1 16,-3-2 0-16,-3-4 2 0,-1-6-1 0,-2-1 3 0,1 1-1 15,-4-4 8-15,1 4 0 0,-7 3 9 16,-5 6 15-16,-5 9 8 0,-5 6 11 0,-8 6 1 16,1 6-3-16,-3 5 1 0,-2 5-10 0,-1 4-11 15,-1 3-14-15,1 1-16 0,-3 2-11 0,-1 8-1 16,-3 6 4-16,-2 9 0 0,-2 8 8 16,0 2-3-16,4 1-5 0,0 3 7 0,6-2-7 15,2 0 2-15,5-1 2 0,2 1-8 0,4-2 6 16,6-2-3-16,4-4 1 0,0-3-2 0,8-2 2 15,4-5 0-15,2-2-4 0,-3-9 7 0,3-1-9 16,-5-7-3-16,-3-3 5 0,-2-5-9 16,-4-2 11-16,1-4 3 0,0-2-3 0,-3-3 11 15,-2-1-5-15,0-1 0 0,0 2 2 16,-5-1-3-16,-1-1 1 0,-4 2-2 0,2-1 2 0,-2 6-4 16,-2 1 5-16,-3 3 2 0,-2 4 0 0,-1 2 9 15,0 2-10-15,-2 1-2 0,-3 2-1 16,-1 3-8-16,-11 3 5 0,-4 6 1 0,-8 5 1 15,-1 1 1-15,6 2 1 0,2 1-1 16,6 2-2-16,7 5 4 0,9-3-6 0,8 1-1 16,3-1 4-16,7 2-8 0,1-4 4 0,5-2-1 15,3-2-4-15,4-7 7 0,2-5-2 16,6-4 1-16,2-4-1 0,0-2-3 0,1-5 3 16,-1-1 0-16,-4-4 3 0,-1-3 1 0,1-2 0 15,2-3 1-15,-1-2-3 0,0 1 10 0,1-6-4 16,0-3 1-16,1 1 1 0,-2-4-12 0,-5 3 6 15,-2-1 0-15,-6 3 0 16,-7 1 6-16,0 0-5 0,-7 4 3 0,-1-1 0 0,-6 3 2 0,1 1 2 16,-5 1-4-16,0 0 4 15,-2-1-10-15,-2 2 6 0,2 0 1 0,1 0-4 0,-2-1 9 16,-2 3-6-16,3-1 0 0,1 0 1 0,0 1-4 16,-1-3 1-16,-2 1-2 0,2-3 1 15,1 2-2-15,-1-4 3 0,1 1 0 16,1 0-3-16,0 3 8 0,0 0-5 0,1 5 0 0,-1 0 3 15,2 3-9-15,-1 0 7 0,0 4 2 16,0 1 1-16,0 2 6 0,2 1-4 0,-3 1 1 0,0 1-6 16,0 1-3-16,0-1-2 0,-3 2-4 15,2 1 5-15,-1 6-4 0,-1 7 7 0,-3 7 2 16,1 7-3-16,-3 3 9 0,0 5-7 16,0 3-1-16,-3 5 3 0,5 7-10 0,-3 2 6 15,1 3-1-15,0-3 0 0,6-5 4 0,3 0-6 16,6-5 4-16,3-4-4 15,3-2 3-15,8-7-4 0,2-5-1 0,7-3 1 0,4-5 0 0,1-6 9 16,4-3-4-16,-1-7-1 0,-6-8 2 16,-1-3-2-16,-6-4 5 0,2-3 0 0,-5-1-1 15,0-6-1-15,-2-1-3 0,-1-2 4 0,-2-5-4 16,-5 2 1-16,-4 1 3 0,-4-1-3 16,1 2 7-16,-5 2-4 0,-1 3-2 0,-4 3 3 15,3 4-9-15,-5 0 5 0,3 5-1 0,-3-2 0 16,2 4 2-16,-4 3-1 0,1 2-1 0,-3 4-3 15,-2 3 1-15,-2 3-1 0,1 5-1 0,3 2 3 16,2 3-5-16,3 0 3 0,7 5-1 16,6-1-3-16,4-2 6 0,6 3-3 0,4-4 3 15,8-1-2-15,6-1-5 0,8-6 2 0,5-2-2 16,4-1 3-16,5-5 1 0,4 4-1 0,3-2 1 16,-2-2-3-16,0-3 2 0,-3 0 0 15,-9-4-1-15,-6-3 4 0,-6 0-5 0,-7-2 3 0,-5-3 3 16,-10 2 0-16,0-3 6 0,-5 3-2 15,-6-2 1-15,-1 1 1 16,-4 0-4-16,-6 0 1 0,2 0-3 0,-6 0 2 0,-6 2-4 0,-4 1 1 16,-7 2 1-16,-9 3-1 0,1 3 3 0,-2 2 0 15,6 4 0-15,5 4-2 0,9 2-4 16,6 1 1-16,4 1-1 0,7 3 2 0,7-1 1 16,6-2-1-16,6 2 4 0,7-4-3 0,10-1 3 15,3-4-2-15,3-5-2 16,1 0 4-16,3-2-5 0,-2-4 1 0,-4-2 1 0,-6-4-1 15,-3-6 6-15,-2-2-2 0,-8-2 2 0,0-4-3 16,-1-1-3-16,-1-6 3 0,-4-4-2 0,-5-3 4 16,-3-3 1-16,0-4-3 15,-6-1 3-15,0-1-2 0,-3 1 0 0,1 11 3 0,-1 7 2 16,-3 8 1-16,2 7 0 0,0 6-1 0,-1 3-2 16,3 4-2-16,0-1 0 0,-1 5-4 15,-4 4 2-15,-1 7-3 0,-6 8 2 0,-1 3 3 16,-2 6-4-16,5 8 3 0,0 4-2 0,2 4-3 15,3 4 2-15,-3 0-2 0,-6 3 1 16,3 1 1-16,-5 3-3 0,-4 1-6 0,3-2-20 0,0-7-14 16,2-8-21-16,7-7-15 0,5-8-11 0,1-6-36 15,-4-5-46-15,0-6-71 0,3-6-137 16,-4-2-598-16,-5-3-661 0</inkml:trace>
  <inkml:trace contextRef="#ctx0" brushRef="#br0" timeOffset="120119.2931">15381 13596 2340 0,'-11'-8'268'0,"2"-4"-102"15,9 0-54-15,23 0-49 0,20 5-22 0,12-1 6 16,14 4-2-16,7-1-10 0,18 4-7 0,5 1-9 16,8 6-6-16,3 1-11 0,1 3-18 0,7 2-52 15,10 5-173-15,6-1-788 0,1 2-640 16</inkml:trace>
  <inkml:trace contextRef="#ctx0" brushRef="#br0" timeOffset="120873.5574">17216 14463 1500 0,'4'-12'841'0,"5"0"-762"0,8-7 1 0,6 2-21 15,8-3 2-15,6-2 10 16,2 0-4-16,4-5-3 0,-2-1-5 0,2-3-4 0,2-1-3 15,1-3-4-15,2 0-7 0,-4-2-9 0,-2 1-3 16,-3-3-3-16,-6 0 2 0,-3-2 8 16,-6 3-3-16,-5 0 6 15,-4 3 5-15,-6 5-1 0,-6 1 9 0,-3 5-2 16,0 2-1-16,-3 4-1 0,-3 2-9 0,3 7-6 0,-2 3-10 0,-2 5-7 0,-1 8-10 16,-4 4-2-16,-7 8-3 15,-6 6-4-15,2 2 5 0,-2 2-2 0,5 5 2 0,4 0 9 16,6 5-11-16,10 0 0 0,3-1-2 15,7-4-6-15,7 1 9 0,4-6-1 0,8-1 1 16,3-5-1-16,5-4-2 0,0-5-1 16,6-5 0-16,-1-5 3 0,0-3-3 0,1-2 1 15,-3-3-3-15,-1-5-3 0,-4 0 6 0,-5-4 1 16,-5-1 2-16,-2 2 5 0,-3-2-6 0,-3 2 1 16,-3 0-2-16,-4 0 0 0,2 2 2 0,-4 1 2 15,-2 2-1-15,-3 2-5 0,-2 2 4 0,0 2-5 16,-1 1-2-16,0 1 2 0,0 2-9 15,3 2 3-15,0 3 1 0,-1 2 2 0,1 5 7 16,0-1-1-16,0 2 3 0,-1 1-1 0,1 0-5 16,-3-1-1-16,4-2-5 0,0 1 1 0,2-2-12 15,3-3-3-15,2-1-5 0,2-6-2 0,2 0 11 16,2-3 3-16,5-4 8 0,0 0 6 16,-2-6 0-16,5 1 2 0,-4-4 0 0,0 0 1 15,-1-2 3-15,1-3 3 0,-1 0-1 16,0-3 2-16,-1 2 1 0,-3 1 0 0,1 0 6 15,-3 5 7-15,2-1-3 0,-1 6 1 0,3-1-4 16,1 2-7-16,-2 3 4 0,3 3-4 0,-3 2 2 16,1 1-1-16,1 3-4 0,-6 2-3 0,1 0-1 15,1 4 1-15,-4 2-2 0,3-1 2 16,-2 1-4-16,2-2-2 0,-3 0 5 0,4 1-5 16,0-2-1-16,-4-1-11 0,5-1-32 0,-3-1-41 15,-2-2-77-15,-1-2-115 0,0-2-342 0,-3-2-1085 16</inkml:trace>
  <inkml:trace contextRef="#ctx0" brushRef="#br0" timeOffset="121024.2365">18398 13454 1752 0,'-10'-13'592'0,"0"-3"-450"16,-1-3-34-16,11 9-54 0,9 4-30 15,3 0-26-15,8 5-14 0,3 7-21 0,5 2-76 16,1 7-392-16,3 8-1037 0</inkml:trace>
  <inkml:trace contextRef="#ctx0" brushRef="#br0" timeOffset="124102.7334">8223 15233 119 0,'-4'-10'249'16,"4"-4"16"-16,5-6-19 0,3 1-2 15,4 1 15-15,3-5 12 16,3-1-14-16,2-5-26 0,6 1-31 0,0 0-32 0,4-3-38 0,8 3-29 16,4-1-15-16,5 2-18 0,0 4-9 0,2 6-19 15,-6 4-8-15,-3 11-11 0,-3 6-11 0,-6 5 2 16,-1 7-6-16,-5 6 1 0,-1 5 0 15,-5 8-4-15,-5-1 4 0,-4 5 0 16,-5 0 1-16,-2 1 3 0,-6 2-2 0,-2-3 2 0,-5 1-3 16,-3-1-1-16,-3-4 2 0,-3-7 0 15,3-3 3-15,-3-5 1 0,0-7-2 0,1-4 1 16,6-2 2-16,-1-4 8 0,4-3 0 0,1-2 1 16,-1-3-5-16,5-1-9 0,-2-5 3 0,4-3-10 15,2-5 1-15,2-5 0 0,7-5-5 16,4-2 1-16,5-5-3 0,5 2 1 0,5-4 1 0,2 6 1 15,1-1 1-15,1 6-2 0,1 0 0 16,1 6-1-16,-2 4 3 16,-2 2 3-16,-1 8-6 0,-6 2 2 0,0 7-7 0,-3 3-3 15,0 6 6-15,-2 5 0 0,2 4 5 0,-5 4 1 16,0 2-4-16,-3 2 1 0,0 1 1 16,-3 3 1-16,-1 1 0 0,1 0 1 0,-7 3-4 15,-1 2-2-15,-1-6-1 0,-1-4-4 0,-1-6 0 16,-6-3 0-16,5-4-12 0,-4-2-4 0,4-6-3 15,-4-2-1-15,5-4 15 0,0-3 0 0,-4-3-5 16,5-4-11-16,0-5-7 0,1-4-1 0,2-3 9 16,7-4 12-16,2-4 1 0,3-1 9 15,3-3-3-15,3-4 1 0,1 5 9 0,2-4-4 16,3 4 7-16,-5 0 1 0,6 4-8 0,-2 2 3 16,4 5-1-16,2 3 3 0,2 3 8 0,1 8 1 15,-7 6 0-15,1 6-5 0,-1 5 3 0,-4 9-3 16,-2 2 2-16,-4 3 5 15,-2 1-9-15,1 3 2 0,-3-2-4 0,1 1-1 0,2 2 4 16,-5-6-1-16,4 1 2 0,-1-5 1 0,-2-3-3 16,5-3 1-16,-1-4-1 0,1-8 6 15,2-1 2-15,-2-4 0 0,2-6-2 0,2 0-6 0,2-5 2 16,-1-1-2-16,0-3 3 0,-4-1 5 16,0-1-7-16,-4 0 0 0,2 0 0 0,-6 0-5 15,-3-2 7-15,-1 1 2 0,-3 1 0 0,-1 2 2 16,-4-1-1-16,-1 2-1 0,-2 3 2 15,-1 2 5-15,-2 3-1 0,2 2-1 0,-2 1-1 16,0 2-10-16,0 2 9 0,-2 0 1 16,2 3 1-16,-1 3 6 0,-1 1-12 0,-4 4 1 0,1 5-2 15,-4 1 4-15,2 5 3 0,-1 2-1 0,5 2-4 16,-1 2-3-16,5 0 0 0,5 1-3 16,2 0 2-16,2-3 4 0,8 2-7 0,1-4 2 15,5-1-2-15,4-2-2 0,3-7 7 0,6-3 3 16,4-5 1-16,3-2-2 0,-1-5 0 0,3-3-3 15,-1-1 0-15,-3-2 6 16,-2-4-7-16,-2 3 2 0,-1-3-2 0,-5-1-5 0,2 1 8 16,-4 0-3-16,-1 3 4 0,-2-2 1 15,-2 5-9-15,-1 1 0 0,3 1-1 0,0 4-1 16,-2 3 4-16,0 1 1 0,0 5-3 0,-3 2-3 16,1 1 4-16,-3 3-3 0,0 1 4 0,-1 1 7 0,-1 3-9 15,0-1 2-15,0 0-3 0,-2 2-6 16,-2-3 8-16,0 3 0 0,-2-3-2 15,2-2 1-15,2-6-6 0,-3-1-2 0,2-5 2 0,3-3 3 16,2-5-1-16,5 0 2 0,2-6 0 16,2-2-4-16,0-2 7 0,1 0 0 15,-2 1 2-15,0-3 4 0,-1 2-6 0,1 1 1 16,-1-4-2-16,0 4-1 0,0-1 3 0,6 1 1 16,-2 3 0-16,4 0 3 0,-7 5-5 0,-3 2-2 15,-6 3 2-15,2 2 1 0,-3 2-3 16,1 4 2-16,0 2-2 0,-1 4-7 0,-1 0 11 0,3 3-2 15,-2 1 3-15,1 1 0 0,2 0-4 0,3 0 0 16,-1-3 0-16,2 1 1 0,3-5 2 16,1-2 3-16,-1-5-3 0,2-1-3 15,-1-5 4-15,-4 0-3 0,3-4 5 0,-6-1 5 0,2-1-6 16,-3-6 2-16,-1 1-2 16,2-1-2-16,-3-3 4 0,0-1 2 0,-1-1-1 0,2 0-1 15,-2-1-2-15,2 2 1 0,1 1 3 16,1 5 4-16,-2 2-2 0,-2 3 5 0,-2 3-3 15,-2 0-4-15,0 4 2 0,-3 1-7 0,-1 5-1 16,2 0 2-16,2 3-6 0,2 6 1 0,3 1 0 16,-2 4 2-16,1 1-1 0,0 1 3 0,-3 0-3 15,-1-2-9-15,1 1 3 0,-2-1-20 0,-1 2-30 16,-2-1-42-16,-1-3-64 0,-1-2-74 0,-1 0-153 16,-3-3-399-16,-2-2-809 0</inkml:trace>
  <inkml:trace contextRef="#ctx0" brushRef="#br0" timeOffset="124251.9397">11321 14704 442 0,'-10'-12'681'0,"0"-1"-461"0,1-1-63 16,3 10-80-16,4 2-94 0,2 4-43 0,-1 1-17 15,-1 4-11-15,-1 6-174 0,2 4-540 0</inkml:trace>
  <inkml:trace contextRef="#ctx0" brushRef="#br0" timeOffset="125360.5504">11778 15228 361 0,'-23'-12'315'0,"-2"-2"19"16,-5-6-5-1,9 3-48-15,11 4-32 0,3 0-43 0,4 2-44 0,3-1-35 0,3 2-33 16,2-2-25-16,5 0-16 0,6-2-11 0,4 0 0 16,7 1 4-16,6-2 7 0,2 3 4 15,2 0-4-15,3 3-3 0,-4 4-9 0,0 3-10 16,0 4-5-16,-1 4-8 0,-8 5-3 0,-2 5-6 15,-2 4-4-15,-5 4-1 0,-3 2-2 16,-1 4 3-16,-5 4 0 0,-7 0 1 16,-2 3-1-16,-1 0-3 0,-7 0 2 15,-2-4-4-15,0-1 5 0,0-6 0 0,-2-5-5 0,1-6 3 16,3-2-3-16,0-5 2 0,3-4 7 0,1-1 8 16,1-3 13-16,3-1-2 0,0-5-4 0,2-2-13 0,0-8-11 15,2-3 0-15,4-2-3 0,1-2 4 16,4-4-2-16,-1 0-3 0,5-4 5 15,2-3-2-15,0-1 2 0,5 2 1 0,-2 0-3 0,3 4 1 16,-4 3 0-16,3 2 2 0,-2 5 1 0,2 4-1 16,-4 3 1-16,1 3-4 0,-5 3 3 15,3 5-4-15,-4 3 2 0,-1 8 3 0,-1 1-6 16,2 8 3-16,-3 1-2 0,0 6-2 0,-2 0 6 16,0 2-3-16,-2-1 2 0,-4 4-1 15,3-4-2-15,-5 2-1 0,-1-3 0 16,2-1 2-16,-2-6-3 0,3-4 2 0,-3-5-8 0,4-4-6 15,-1-1 2-15,-2-5-2 0,4-1 7 16,2-4 3-16,6-3 0 0,-1-6 2 0,6 0-2 0,1-6 1 16,3-1 2-16,2-3 2 0,1 0 2 15,2-2-2-15,1 1 2 0,-3 1-1 0,-1 0 0 16,-2 3 4-16,-4 1-2 0,-1 3 2 0,-5 3 1 16,-2 2 4-16,-2 7 4 0,-1 1-3 0,-6 3-3 15,-2 2-5-15,1 4-5 16,0 5 4-16,0 2 4 0,1 8 5 0,-2 1 0 0,0 1 1 15,0 3-3-15,1-3-5 0,1 3 3 0,0-1-5 16,3-1 2-16,2 1 0 0,6-6-3 0,2 1 2 16,2-5-1-16,3-6 1 0,4-3 4 0,3-3-2 15,2-3-1-15,-1-2-1 16,1-4 0-16,-1-1-2 0,-6-2 2 0,1-4 0 16,-3-2-3-16,0-2 4 0,-4-4-2 0,-4 3 1 0,1 0 4 15,-4-3 0-15,-1 1 1 16,-2 1 0-16,-2 2 1 0,-3 3 2 0,0 3 2 0,-1 2 6 15,0 3-1-15,1 2 2 0,-1 3-1 0,0-1-8 16,0 3 2-16,0 0-9 0,0 2-7 0,0 0 0 16,1 4-5-16,2 5 6 15,1 3 3-15,2 1 1 0,0 5 3 0,3-2-2 0,0-1 0 16,2 3-3-16,-1 0 2 0,2 0-3 0,5-2 1 16,-1-1 0-16,2-1-5 0,2-2 4 15,0-3-3-15,4-7-2 0,-1-2 4 0,-2-2-4 16,-3-3 3-16,-2-2 0 0,1-4-3 0,-6-1 6 15,2-3 0-15,-2-2 2 0,-2 2 1 16,0-3 1-16,1-1-1 0,0 0-3 0,1-1 2 16,0 0-1-16,2-2 1 0,0 3 3 0,-3 1-2 15,1 3 4-15,-2 2-4 0,-4 3-2 0,2 3-1 16,-5 2 0-16,2 3-1 0,2 0-1 0,-4 2 4 16,5 4-5-16,-2 3 3 0,2 3 2 15,3 2 0-15,0 0 3 0,0 1-1 0,5 1-3 0,-1-4 8 16,2 2-5-16,0-1 2 0,2-2 1 15,0 0-9-15,-2-4 5 0,3-2 0 0,-2-3 3 16,-3 0-3-16,3-4 4 0,-4 1 0 0,1-4-3 16,2 0 6-16,-4-1-6 0,3-1 3 0,-2-2 1 15,-3 0-8-15,-1 1 6 0,1-2-4 16,-1 2-2-16,-2 2 10 0,1-2-15 16,0 2-6-16,0 1-21 0,2-3-47 0,1 2-72 15,0-1-138-15,0 3-394 0,4-2-998 0</inkml:trace>
  <inkml:trace contextRef="#ctx0" brushRef="#br0" timeOffset="126373.4542">15256 14893 1865 0,'-6'-10'700'0,"3"0"-581"0,-3 0-19 0,6 6-36 15,0 4-12-15,0 1-20 0,0 4-10 0,-2 1 4 16,-1 5 7-16,-2 7 13 0,1 4-3 0,0 3-8 16,0 5-7-16,3 4-12 0,-1 0-3 15,1 3-5-15,1-3-11 0,0 4 6 0,1-4 0 16,1-2 2-16,3-2 0 0,-1-5 0 0,4-3-4 16,-4-7-1-16,4-3 3 0,-6-5-3 0,3-4 4 15,-3-1 1-15,-1-1 5 0,0-2 7 0,0-3-1 16,6-4 2-16,-2-4-12 0,4-3-1 15,3-3 1-15,1-4-6 0,0-1 12 0,6 0-10 16,1-1 1-16,2 0 1 16,2 2-14-16,5 1 10 0,2 3-2 0,1 3 1 0,-2 4 10 15,0 6-6-15,0 3 3 0,-1 4-2 0,-1 6 1 16,-3 1 3-16,1 5 2 0,-3 2 5 0,-1 3-5 16,4 3 2-16,-5 1-3 0,-1 4-4 15,-1-2 6-15,-4 5-5 0,1 0 1 0,-6-1-1 16,-4-2-9-16,2-1 5 0,-7-2-3 0,3-2 3 0,-3-5-2 15,1-5 2-15,0-1-2 0,-2-4-3 16,2-4 4-16,1-2-5 0,-2-1 2 0,1-1 3 16,1-3-7-16,7-2 6 0,5-6-4 0,0 0 1 15,1-4 6-15,1-2-4 0,2 0 3 16,2 0-3-16,3-1 1 0,1-3-2 0,0 0 2 16,1-2 3-16,4 0-8 0,-2 0 11 15,1 2-2-15,-3 5-3 0,0 3 10 0,-3 2-13 0,-1 5 5 16,-2 3-1-16,-2 3-8 0,-3 2 8 15,-2 2-6-15,-2 2 3 0,-2-1 4 0,0 6-5 16,-4-1 4-16,3 4-5 0,-5-1 6 0,3 3-5 16,-3 0 1-16,1 3 3 0,2-2-8 15,2-2 9-15,0 2-3 0,2-5-3 16,3-2 8-16,0-2-7 0,6 1 3 0,1-3-2 0,2-3-6 16,5-2 2-16,-2-2-1 0,3-3 3 15,-1-3-1-15,-3 0 3 0,2-2-1 0,-3 1-1 16,-2-3 8-16,-4-2-5 0,-2 1 3 0,0 0 2 0,-4 0-11 15,1 2 10-15,-3-1-4 0,-4 3 1 16,4 0 5-16,-3 2-4 0,-2 1 1 0,1 2-4 16,0 3-1-16,-2 0-1 0,2 1-1 0,-2 0 5 15,3 2-5-15,-2 1 6 0,5 0-1 16,3 2-4-16,2 2 9 0,2-1-6 0,1 2 2 16,2 2 0-16,2 1-5 0,0 2 1 0,2-2 0 15,1 2 2-15,-1-3 1 0,-2 1 1 0,2-2 0 16,-3-3-4-16,1-1 3 0,1 0-4 0,3-1 2 15,-3-2 4-15,3 1-4 16,3-3 3-16,2-2-3 0,2 0-1 0,3-3 5 16,-2-2-3-16,-1 2 3 0,-1-4-2 0,2-1-2 0,1 0 1 15,-2-4 0-15,-1 3 4 0,0-4-1 16,0 4 2-16,-1-1-1 0,-1 4-1 0,-1-4 5 16,0 3-2-16,0 1 6 0,0-2 0 0,2 6-2 15,-4-1 7-15,2 2-4 0,0 1 3 0,-1 1-1 16,0 2-2-16,1 1-2 0,1 2-5 15,0 1 3-15,-4 4-5 0,2-3 2 0,-4 1 3 0,-3 0-7 16,-1 2 4-16,0-4-5 0,-5-1-1 16,0 1 6-16,-4 0-5 0,-1-1 2 15,-2 1-2-15,-2-1-3 0,0-1 0 0,-4 0-1 0,5 0 5 16,-4-3-6-16,-1 2 2 0,0-1-4 16,-1-1-10-16,0 0-7 0,0 0-30 0,0 0-31 15,2 1-74-15,-4 0-161 0,2 1-591 0,-1 0-801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23:41.1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8897 15257 396 0,'-20'-8'839'16,"0"-5"-492"-16,-4-4 0 0,8 3-79 0,11 0-54 15,0-2-33-15,5-2-36 0,6-3-15 0,2-2-25 16,6 1-10-16,8-3-15 0,5 4-25 16,8 2-11-16,5 4-18 0,6 2-7 0,-1 8 0 15,2 3-6-15,-3 3-1 0,2 5-5 0,-3 1-3 16,-4 7-1-16,-5 3 0 0,-2 1-1 0,-3 4-6 16,-7 6 5-16,-3 0-4 0,-1 0 1 15,-7 1 10-15,0 1-10 0,-7 1 5 0,-2-2-1 16,-6-1-3-16,0-4 2 0,-6-3-2 15,0-3 5-15,-1-5-1 0,-6-2 3 0,6-3 1 16,-3-2-3-16,-2-1 3 0,2-3-7 0,-1-2-5 16,0-3-6-16,0 0-28 0,2-2-37 0,0 1-71 15,-2-3-127-15,4-2-372 0,1 1-1024 0</inkml:trace>
  <inkml:trace contextRef="#ctx0" brushRef="#br0" timeOffset="48235.9813">657 2125 1 0,'-1'-2'0'16,"-1"1"0"-16,-1 0 241 0,-3 0 96 0,2-3-45 16,-2 2-16-16,-3 0-32 0,5 0-36 0,-2-1-32 15,3 2-29-15,0-1-19 0,-2 1-12 0,4 0-10 16,-1 0-12-16,0 1-10 0,-1-2-6 15,2 2-8-15,1 0-5 0,0 2-9 0,0-2-10 16,0-2-5-16,0 2-11 0,1 2-8 0,-1-2-7 16,0 0-8-16,3 0-1 0,0 1 3 0,-2-1 4 15,6 0 9-15,-1 1 3 0,9-1 1 0,1 0 0 16,8 1-3-16,3-1-2 16,8 1-1-16,1-1-2 15,7 1-13-15,10-1 1 0,37-1 0 0,-5 0 0 0,-13-1 13 16,-19-2-2-16,2 1-4 15,-5-1-2-15,-5 1-3 0,-5 0-1 0,-7 0-1 0,-3-1-1 0,-3 0-1 0,-5-1 1 16,-2 1 3-16,-1 1-1 0,-1 0 4 0,-5-1-1 16,-2-1-1-16,-2-1 2 0,-2 3-1 0,-3-1 1 15,2-1 1-15,-3 3-2 0,-2-6-3 0,1 3-4 16,-2 0-5-16,0-1-8 0,0-1-7 16,-1 2-8-16,0-2-15 0,-1 1-17 0,-4-1-14 15,2 0-15-15,-4 0-8 0,-2-2-3 0,0 0 4 16,0 0 7-16,-1-1 13 0,1 3 17 15,-1-1 14-15,0-1 18 0,-1 1 12 0,-1 0 4 16,1-4 5-16,0 3 3 0,0 0 5 0,1 0 11 16,0 2 10-16,0 0 12 0,2 0 8 0,1 1 7 15,-1 3 2-15,5-1 0 16,-1 0 4-16,3 1-5 0,0 2-5 0,2 1-13 0,2 0-19 16,-1 1-22-16,-1 2-17 0,1-2 0 0,6 5 8 15,3 0 13-15,2 3 14 0,8 3 4 16,-1 3 3-16,3 3-3 0,1-3-2 0,2 3-4 15,-5-2-5-15,0 1-1 0,-6 3 1 0,4-1-2 16,-6-1 2-16,0 0 0 0,-2 0 0 16,0 2 0-16,-1 1 2 0,-6-3 1 0,2 5 1 0,-3-2 0 15,-2 0 0-15,-2-1 2 0,-3-1 1 0,2-2 2 16,-6 1 2-16,0-3 1 0,-2-1-1 16,-1 2 2-16,-2-3-4 0,-4 0-1 0,-1 0-2 15,-4-1-3-15,-4 1-5 0,4-1-3 0,-5 1-2 16,5-1-3-16,-4 0 1 0,5-2-1 0,1-1-4 15,3-2-1-15,3 2-6 16,1-1-8-16,1-2-6 0,0 1-13 0,1-3-14 0,1-1-23 16,3-2-35-16,2-2-94 0,3-2-294 0,2-1-1100 15</inkml:trace>
  <inkml:trace contextRef="#ctx0" brushRef="#br0" timeOffset="48731.1795">2716 1466 893 0,'-3'-15'273'16,"-4"-1"13"-16,2-6 32 0,2 7-43 15,2 4-27-15,1-2-26 0,0 6-37 0,0 2-28 0,-1 1-35 16,-1 4-42-16,1 1-40 0,-1-1-32 16,2 3-14-16,0 2 6 0,2 8 16 0,-4 8 18 15,2 8 8-15,-1 3-2 0,-2 7-8 0,1 2-5 16,-5 6-4-16,2 8-1 0,-5 0-5 0,0 4-8 16,0 2-3-16,1-5-4 0,1 0 1 15,7-7 1-15,1-8 0 0,1-2-2 16,5-4 0-16,-1 0 1 0,3-2-3 0,1-1-1 15,4-6-8-15,0-2-16 0,5-4-24 16,4-4-41-16,3-2-50 0,2-6-63 0,1-4-71 16,5-2-121-16,4-7-255 0,4-1-815 0</inkml:trace>
  <inkml:trace contextRef="#ctx0" brushRef="#br0" timeOffset="48997.1643">3205 1999 1227 0,'-6'-4'509'0,"1"-2"-112"0,-4 1-112 16,2 4-82-16,-3 3-49 0,-2 1-32 0,-2 4-20 15,-5 4-10-15,0 3-17 0,-1 5-21 0,5 4-11 16,-2 2-13-16,4 1-11 0,3 0-1 16,3-1-9-16,6 0-2 0,2-4-2 0,3 0-2 15,6-3 1-15,3-2 0 0,1-1 3 16,6-4-2-16,1 0 6 0,-1-6 1 0,3 2-2 16,1-6 9-16,0-1-7 0,-2-2 3 0,-1-4 0 15,-3 2-7-15,-2-4 5 16,-3-2 0-16,-3-2-3 0,0-3-1 0,-1-2-7 0,-4-3-3 15,-1-2-5-15,-2-4-4 0,-2-2-16 0,-2-3-15 16,-4 1-20-16,-4 2-36 0,-2 0-38 0,-5 2-71 0,-5-1-123 16,-4 5-264-16,-6 1-541 0,-7 4 251 15</inkml:trace>
  <inkml:trace contextRef="#ctx0" brushRef="#br0" timeOffset="49176.0342">2192 1855 1482 0,'-6'-6'316'0,"-2"-1"-80"0,0 0-7 0,8 3-45 16,6 1-46-16,-3-2-35 16,5-1-20-16,3-3-21 0,9 0-15 0,9-1-11 0,6-2-2 15,15 2-12-15,3-2-3 0,8 3-4 0,8-2-11 16,2 3 2-16,2 0-8 0,3 2-11 16,2 2-52-1,0 2-130-15,1 1-269 0,1 1-1044 16</inkml:trace>
  <inkml:trace contextRef="#ctx0" brushRef="#br0" timeOffset="50967.234">4611 1652 1148 0,'-16'-7'227'0,"-4"-3"14"0,-7 1 5 0,6 4-32 16,0 2-33-16,-6 3-30 0,1 6-37 0,-5 1-20 15,-5 6-17-15,4 2-7 0,2 4-6 0,-1 3-14 16,5 1-12-16,3 3-18 0,2 2-11 16,7 1-6-16,3 0-5 0,6-1-3 0,7-3-3 0,6-4-1 15,8-4 7-15,5-2 4 0,2-3 4 16,7-5 6-16,1-2 5 0,-1-5-1 0,3-2 4 16,2-4 0-1,-5-3 0-15,-6-1 7 0,-3-1 4 16,-5-2 0-16,-4-2 5 0,1-1-6 0,-2-3-2 0,-2 1-2 0,-2 0-3 15,-3 2 4-15,1 0 0 0,-4 3 5 0,-1 7 4 16,-1 2 3-16,-4 2-3 0,4 2-9 0,1 0-10 0,0 2-18 16,-1-2-12-16,1 2-9 0,-2 4-2 15,0 9 9-15,-1 10 8 0,1 11 8 0,2 7 4 16,0 10-2-16,2 6-2 0,1 7 0 0,-3 7 2 16,-2 4-2-16,-1 4 1 0,-5 1 3 15,0-3-5-15,-4 2 2 0,-1-2-2 0,-4-4-2 0,-4-2 1 16,0-3 0-16,-4-8 1 0,0-8 0 15,1-8 3-15,1-14-1 0,-3-4 1 0,-3-3 0 16,-1-4 3-16,-3-2 0 0,-1-4 0 0,0-4-2 16,0-6-2-16,1 0 1 15,-3-5-1-15,0-5-3 0,-1-2-1 0,-1-4-4 0,2-5-6 0,1-4-1 16,6-5-6-16,0-3-3 16,4-4-3-16,5-2-8 0,5-3-4 0,5-2-4 15,8-3-6-15,4 3 1 0,10-1 0 0,4 1-1 16,8 3 5-16,6-2 1 0,8 1 4 0,6-2 7 15,11 1 4-15,8 0 8 0,9-1 6 16,4-1 1-16,6 0 5 0,6 0-1 0,-3 3 4 0,0 0 1 16,-5-1 3-16,-2 4-1 0,-6-1 1 15,-6-1-1-15,-8-2-1 0,-4 5 1 0,-6 1 0 16,-8 3 2-16,-3 5 1 0,-9 5 2 0,-8 1 9 16,-6 4 11-16,-4 4 15 0,-7 2 12 0,-3 1 7 15,-1-1-3-15,-1 2-9 0,-3-1-10 16,-4 1-9-16,-2 2-6 0,-2 0-2 0,-3 1-2 15,-2 3-2-15,-1 2-5 0,-6 2-1 16,-4 4-3-16,1 3-2 0,-2 2 1 0,1 3-6 0,4 2 1 16,4 0 0-16,3 5-1 0,0 0 0 0,4 2 0 15,4 3-2-15,3 1-3 0,2-2 0 16,5 0 0-16,6-2 1 0,3-3-1 0,5 0-2 16,4-4 1-16,6-2 0 0,4 0 4 0,5-4 1 15,3-4 1-15,4 0 0 0,3-6-2 16,2-1 1-16,2-2-2 0,1-3-2 0,2-3-3 15,-4-3-3-15,0-2-4 0,-4-2 0 0,0-1 0 16,1-3 2-16,-3-2 3 16,-2-3 4-16,1-2 1 0,-4-3 0 0,-1-4 4 0,-5-6-1 15,-2 4 3-15,1-7 1 0,-8 0 1 0,1-2 2 16,-3 2 0-16,-7-2-1 0,-1 4 11 0,-1 2-3 16,-6 2 8-16,-2 4 2 0,-2 3-2 0,-1 2 4 15,-6 6 2-15,2 2 5 0,0 2 2 0,-2 5 2 16,-1 0 2-16,4 6-4 15,-2 0-1-15,2 3-8 0,2 1-7 0,2 2-6 0,0-1-9 16,1 2-4-16,-3 3-4 0,-7 6 2 0,-4 5 4 16,-6 8-2-16,3 2 5 0,-2 3-4 0,4 1-3 15,3 1-2-15,2 6 0 0,3 0 2 16,0 5 0-16,4 2 5 0,1-2-2 0,3 2-4 16,2-1 3-16,1-2 2 0,4 4 0 15,3-4 0-15,3-2-1 0,2-3-3 16,4-6 0-16,-1-2 2 0,2-4-2 0,0-6-1 0,2-2 1 0,3-3 0 15,-1-3 1-15,3-4 0 0,2-5 0 16,0-4 0-16,4-5-2 0,3-2-1 0,-4-8-1 16,3-4-2-16,-1-4 0 0,0-5 0 15,-1-10-4-15,0-6-4 0,1-8-4 0,0-8-1 0,3-4 2 16,2-6 5-16,-5-1 8 0,-1 0 1 16,-9 1 0-16,-4 5 4 0,-4 5-1 0,-6 1 1 15,-5 8 8-15,-4 1 1 0,-7 6 2 0,2 2 7 16,-6 9 4-16,0 10 8 0,-1 6 3 15,3 9 1-15,0 1-3 0,-1 6-10 0,0 3-8 0,3 0-10 16,-4 6-6-16,-8 9 0 0,0 10 1 16,-9 14 2-16,-3 10 0 0,0 6-1 15,3 3 1-15,2 4 1 0,2 1 2 16,5 4 0-16,3 0-6 0,5-5-2 0,6-2 1 16,4-5 0-16,9-4 6 0,0-5 4 0,5-5-5 0,3-4-2 15,5-4 2-15,2-7 1 0,3-3-2 0,-4-5 1 16,5-5-1-16,-6-4-4 0,4-6 7 15,-5-4 3-15,-1-2 2 0,-2-5 7 0,2-7-6 16,-3-2-2-16,2-7-2 0,-5-3-5 16,4-5 4-16,-1-4 0 0,-7-4-1 0,2 1 0 15,-4-2-1-15,-1 1 6 0,-6 2 0 0,1 4 3 0,-3 4-1 16,-2 5-3-16,1 7-4 0,0 2 0 16,-1 8 3-16,1 4 4 0,1 2 1 0,-2 4-2 15,2-1-12-15,0 2-14 0,0 0-13 0,0 0-6 16,0 5 10-16,-2 10 11 0,4 7 13 0,0 8 8 15,1 3-8-15,2 2-1 0,2 0 3 16,3 1 2-16,1-4 2 0,4-2-1 0,-1-1-2 0,6-4-5 16,0-3 2-16,4-3 2 15,0-4-3-15,0-2 0 0,2-4-7 0,-2-3-9 16,3-5-1-16,-5-4 3 0,0-2 1 16,-3-7 7-16,1-2 4 0,-3-5-2 15,-2-1 8-15,1-4 5 0,-2-2 0 0,-1-2 5 0,2-3-4 16,-5 0 0-16,0-1 2 0,1 1 2 0,-6 6 7 15,1 0 11-15,-4 3 3 0,3 6 10 0,-4 0-1 16,1 5-1-16,-1 1 2 0,-1 3-7 0,0 4-8 16,0 1-13-16,0 2-13 0,0-1-16 0,0 2-4 15,2 5 5-15,-1 5-1 0,4 8 10 0,-2 12 5 16,6 2-3-16,-1 9 7 0,1 2 3 16,-5 1-1-16,-2 5-1 0,-1 6-1 0,-3 0-5 15,0 1 5-15,-4 1 2 0,1-6 0 0,-2-4 4 16,0 0-6-16,-1 1-6 0,-2 0-14 15,1-1-16-15,0-4-19 0,-1-3-46 0,3-9-62 16,3-1-208-16,-3-4-471 0,4-2-852 0</inkml:trace>
  <inkml:trace contextRef="#ctx0" brushRef="#br0" timeOffset="52017.2566">7477 2413 1250 0,'-13'-1'319'0,"1"-1"-2"0,-5 1-82 16,15-1-61-16,4 4-44 0,4-2-28 16,-4 0-1-16,-1-2 19 0,2-2-17 0,6-5-27 15,9-7-33-15,5-6-34 0,11-4-3 0,3-3 1 16,3 0-3-16,9-2 0 0,1-4-2 0,3-1-1 15,6-8 5-15,0-4 1 0,1-2-2 16,-4-5 3-16,2 1-3 0,-6-2 1 16,-1 0 5-16,-9 4 9 15,-3 2 3-15,-7 4 5 0,-6 2 0 0,-7 9-1 0,-9 4 11 0,-6 7 8 16,-4 4 9-16,-2 4 0 0,-4 5-7 0,1 2-9 16,-2 3-8-16,-2 2-5 0,4 4-9 15,-3 3-2-15,-3 2-9 0,-10 9-10 0,-5 9 4 0,-5 11-4 16,-1 8 5-16,2 6 0 0,1 4-6 0,10 3 1 15,5 2-2-15,6-3 1 0,8-1 2 0,9-4-1 16,8-3 0-16,0-3 0 0,11-3-1 16,4-7-2-16,10-4 2 0,5-8 2 0,2-6 0 15,-3-6 2-15,3-5-4 0,-2-4-1 16,-3-6-1-16,-3-3 0 0,-2-8 2 0,0-9 1 16,-6-6-3-16,-1-11-6 0,-1-6-4 0,-1-4-8 0,-3-6-1 15,-5-1 1-15,-3-3 8 0,-6 1 10 16,-4 6 6-16,-3 5 4 0,-6 6 4 0,-6 5 6 15,1 8 7-15,-2 5 13 0,-2 6 1 16,1 8 3-16,5 6 0 0,-1 3-11 0,0 4-12 0,4 0-23 16,-1 2-13-16,-2 8-3 0,-5 7 8 15,-5 13 11-15,-2 7 8 0,4 6 5 0,0 6-5 16,2 2-7-16,6 3 2 0,1 4-6 16,4 1 3-16,4-4 5 0,6-3-6 0,2-8-1 0,8-5-3 15,2-6-2-15,1-4 1 0,4-6-2 16,0-7-4-16,-3-4-7 0,3-8-4 0,0-3-1 15,-1-2 3-15,-4-7 3 0,2-5 1 16,-4-7-1-16,0-5-2 0,-3-4 4 0,1-3 4 0,-6-1 8 16,1 1 5-16,-6 1 4 15,-5 1 5-15,1 5 3 0,-3 4 5 0,-4 6 7 16,0 2 4-16,-1 4 3 0,2 2 3 0,0 1-8 16,0 6-9-16,2 2-17 0,-1 0-24 0,0 0-22 15,1 3 4-15,-1 6 10 0,1 7 18 0,4 6 22 16,1 2 1-16,4 4 1 0,9 0 2 0,1-1 0 0,6-2 0 15,4-4 1-15,3 0-3 0,1-3 0 16,6-5-1-16,-1-2-1 0,-2-9 0 16,1-2 0-16,0-6 4 0,-6-4 1 0,-1-5 6 15,-2-4 3-15,-4-2 0 0,1-8 2 0,-3 1 2 16,-1-3 6-16,-5-1 6 0,-1-2-2 16,-6-4 4-16,-6 0-1 0,-1 2 5 0,-5 4 11 0,-2 7 6 15,-3 6-1-15,-3 5-4 0,0 4-11 16,-1 2-19-16,0 4-10 0,-2 2-6 15,-3 0-12-15,-1 6 7 0,1 5-7 0,-2 4-5 0,1 8 2 16,3 4-7-16,5 5 7 0,6 3-1 0,3 0-5 16,4 1-1-16,6 1-11 15,6-2-7-15,-2 1-25 0,7-5-25 0,-1 0-40 0,5-5-73 16,-2-5-90-16,-1-3-182 0,-4-6-521 16,-2-5-342-16</inkml:trace>
  <inkml:trace contextRef="#ctx0" brushRef="#br0" timeOffset="52181.2572">8064 1478 2529 0,'-35'-3'156'0,"0"0"-218"0,5 2-35 16,28 8-8-16,20 1 13 0,12 1 64 0,12 1 26 15,16-2-22-15,15 0-153 0,10 1-519 16,17-1-705-16</inkml:trace>
  <inkml:trace contextRef="#ctx0" brushRef="#br0" timeOffset="53659.6333">1181 3228 2059 0,'-2'-2'77'0,"-3"0"-35"0,3 1-63 15,2 5-34-15,-1 7 25 0,0 8 58 0,-5 9 60 16,2 11 17-16,-6 10 1 0,-3 6-5 16,-1 11-15-16,3 10-14 0,0 7-10 0,-1 5-4 15,1 0-4-15,-2-1-4 0,1-3-3 16,1-2-6-1,3-5-6-15,1-7-11 0,1-14-4 0,5-10-8 0,0-13-4 0,1-10 4 16,1-5-4-16,-1-5 1 0,1-4 3 0,0-5 11 0,-1-3 21 16,1-2 20-16,-1-1 16 0,0-3-14 0,3-5-19 15,-1-6-23-15,0-11-20 0,6-5 4 16,-3-8-7-16,4-4-3 0,7-3-3 0,-2-2-7 16,6-1 3-16,0 2-1 0,6 1 2 0,-1 5 2 15,4 5 0-15,2 1 0 0,-1 5-1 0,3 5-1 16,2 2 0-16,-1 4 0 0,0 4-3 15,2 6-2-15,-3 2-1 0,-2 5-5 0,-2 8-2 0,-6 1 2 16,4 6-1-16,-5 5 5 0,0 5 4 16,-4 1-1-16,-1 6 2 0,-9 3-1 15,-2 3-2-15,-8 4 1 0,-6 0-1 16,-7 1 2-16,-3-6 4 0,-6-1 5 0,-2-3 2 16,-5-3 2-16,-2 0 1 0,-5-4-4 0,0 0 5 0,-3-1 2 15,4-6-1-15,1-2 6 0,4-1-7 16,5-5 1-16,11-2 7 0,7-4 1 0,4-2 6 15,5-1-5-15,5-4-11 0,4-3-10 0,12-10-4 16,11-7 3-16,16-7 5 0,10-4 3 16,9 1 0-16,3-1 0 0,-1 5 0 0,-1-3 3 0,-2 2 1 15,-10 0 0-15,-5 5 1 0,-5 2 0 0,-12 3-2 16,-3 1 1-16,-10 3 3 0,-3 5 4 16,-7 1 6-16,-3 4 5 0,-5 4 6 0,-2 2-1 15,-2 2-2-15,1 1-7 0,-2 0-12 0,0 0 2 16,-5 4-9-16,-2 6 1 0,-3 5 4 15,-9 8-4-15,-1 2 6 0,1 2-2 16,3 1-1-16,2-1-1 0,9 0-3 0,1-2 1 16,6-2 0-16,4-3 1 0,3-5-1 0,4-2-2 15,5-1 2-15,1-7-4 0,4-1 6 0,2-5 4 16,7-4-2-16,2-2 3 0,4-6-5 0,1 0-2 16,-5-3 1-16,-1-1-2 0,-4-1 1 0,-7-3-1 15,0-1 1-15,-5-3-3 0,0-1 3 0,-3-1 2 16,-2-2-2-16,-2-3 6 0,-2 0-6 15,0-1-1-15,3 4 1 0,-5 5-7 0,2 5 8 16,-3 5 0-16,0 6-1 0,1 4-1 0,-2 0-12 16,-1 5-3-16,6 0 0 0,0 1 6 0,6 5 4 15,1 3 3-15,4 3 3 0,1 4-7 16,-2 4 8-16,1 3 1 0,0 1 0 16,-3 5 6-16,1 0-5 0,-5 0-1 0,-1 3 0 15,0 1-6-15,-4 1 5 0,-3 0 2 0,-3-1 1 16,-2-5 2-16,-4-4-3 0,3-6-1 0,-3-9-2 0,3-1-1 15,2-8-1-15,1-2 3 0,0-1 1 16,0-6-19-16,1-4-20 0,5-8-24 0,-1-9-18 16,3-5 6-16,3-7 8 0,2-5 9 0,6-5 5 15,4-5 7-15,5-5 13 0,0 0 14 0,-3-3 12 16,-1 1 5-16,-2 1 9 0,1 2 7 16,0 7 8-16,1 8 18 0,-2 8 8 0,-3 5 14 15,-4 8 9-15,0 9-4 0,-8 5-8 0,-1 5-22 16,-5 3-24-16,4 4-13 0,0 6-5 15,5 2 3-15,2 9 8 0,4 5 7 0,-3 9 0 16,0 5 0-16,-3 5 0 0,-3 6-9 0,-3 4 6 16,0 3 0-16,-4 2-2 0,-1 3 1 0,-4 3-12 15,-3 3-14-15,-5 0-33 0,0 1-47 16,-1-6-49-16,2-11-53 0,3-11-60 0,2-11-195 0,0-5-201 16,-3-10-261-1,5-8 243-15</inkml:trace>
  <inkml:trace contextRef="#ctx0" brushRef="#br0" timeOffset="53807.1568">2765 3851 1376 0,'2'-9'448'0,"0"-4"-105"15,7-4-126-15,5 3-62 0,3 1-44 0,7 2-25 16,7 1-23-16,8-2-17 0,7 2-15 0,3-1-13 16,6 2-8-16,0-1-10 0,2 1-26 15,4 1-139-15,-1-3-401 0,2-3-1059 16</inkml:trace>
  <inkml:trace contextRef="#ctx0" brushRef="#br0" timeOffset="54631.8286">4199 3484 1140 0,'-28'-2'318'0,"-6"0"-88"0,-8 2-33 16,5 4-36-16,5 0-16 0,-2 3-16 15,-3 6-19-15,0 0-13 0,-1 4-4 0,1 4-11 16,-1 4-9-16,4 0-10 0,0 5-15 16,3 2-9-16,3 0-10 0,5-3-13 0,6 1-5 15,5-2-9 1,8-1-4-16,4-2-2 16,8-1-1-16,4-1-1 0,10-2 4 0,5-6 4 15,7-2 2-15,6-6 3 0,3-6 2 0,7-7-1 16,4-2 1-16,0-6-1 0,0-3-3 0,-6 2 1 0,-4-4 1 15,-7 1 5-15,-4-1 5 0,-6 1 2 0,-6-3 2 0,2 3-3 16,-9 1 1-16,-1 3-1 0,-5 4 8 0,-5 6 7 0,-1 1 0 0,-2 3-2 16,-2 0-7-16,1 0-12 0,0 2-9 15,-2 0-7-15,2-1-8 0,0 0-2 0,0 0 1 16,1 3 2-16,-4 4 6 0,-1 4 3 16,1 1 2-16,3 2 1 0,1-1-1 0,4 1-1 15,2-2-1-15,3 2-2 0,2-1 0 0,2-2 2 16,6-1-2-16,0-3 1 0,8-5 2 15,6-4 0-15,3-3 3 0,1-6 2 0,0-2-2 16,-2-5 2-16,-4 1 1 0,-2-4-3 0,-4 1 3 16,-1-2 3-16,-3 0 1 0,-1-3 3 15,-5 0-1-15,-1 0 1 0,-2 1 0 0,-3 2-1 0,-3 3 3 16,-4 4 1-16,2 3 2 0,-3 2 4 0,-1 4 0 16,0 0 1-16,-1 4-4 0,1 2-9 15,-1 0-14-15,1 2-20 0,-2-2-21 0,1 4 5 0,0 5 8 16,0 8 16-16,-1 8 20 0,2 2-1 15,4 3 0-15,5-3-2 0,5-3 2 16,3 0-1-16,3-4 2 0,5-1 1 0,4-5-1 16,4-3-1-16,4-3-3 0,1-6-3 0,2-3-2 0,-1-6-1 15,-1-4 0-15,-3-5 2 16,-3-4 3-16,-3-2 1 0,-2-4 2 0,-3-6 2 0,-2-5 0 16,1-3 0-16,-5-4 2 0,-1-3-1 15,-4 0 1-15,-3 1 2 0,-2-2-1 0,-6 2 2 16,-2 7 3-16,-2 4-1 0,-3 7 4 15,0 9-2-15,-4 4-3 0,4 3-4 0,-1 6-12 0,1 3-19 16,1 2-15-16,2 6-9 0,-7 6 0 16,1 4 7-16,-2 7 1 0,-1 8-11 0,4 2-38 15,2 9-81-15,-3 4-148 0,3 5-300 0,-4 4-975 16</inkml:trace>
  <inkml:trace contextRef="#ctx0" brushRef="#br0" timeOffset="55212.5123">5335 3457 1 0,'31'-17'0'0,"13"-6"97"0,8-6 41 0,-2 3 18 16,-10-1 36-16,-7 0 41 0,-1-1 25 0,-3-2-7 15,-4 0-12-15,-1-2-20 0,-7 2-29 0,-1 0-27 16,-6 2-18-16,-1 1-15 0,-6 0-7 15,-1 4-2-15,-5 3-6 0,1 4 3 0,-4 3 9 16,1 6 3-16,3 4-21 0,-1 2-29 0,3 1-44 16,-2 1-36-16,2 1-26 0,-1 2-7 15,-2 6 14-15,-6 9 12 0,-9 14 18 0,0 10 7 16,-1 9-7-16,2 7-4 0,0 9-2 16,3 5-3-16,0 8-1 0,-1 4-1 0,3 6 0 15,-4 0-1-15,3 0 5 0,-4-2 1 0,3-3 0 16,-3-4 4-16,5-3-9 0,3-8-4 0,4-10 0 0,1-6-6 15,4-12 4-15,3-6-1 0,1-10-1 16,-2-7 3-16,2-8-3 0,-1-5 5 16,-2-5 12-16,0-3 4 0,-1-4 3 0,2-9-5 0,5-10-18 15,3-13-11-15,0-6-2 0,-1-9-5 0,-5-4-8 16,3-8-3-16,-5-4-8 0,4-5 1 16,0 0 10-16,2-1 8 0,2 1 9 0,0 0 6 15,1 5 3-15,5 9-3 0,0 4 1 16,5 11-2-16,3 4 3 0,0 6 8 0,-1 5 3 15,3 11 4-15,-2 2 2 0,1 6-6 0,1 4 2 16,-2 6-3-16,1 4-2 0,1 7 3 0,-2 2-3 16,-1 6 4-16,-3 5 0 0,0 4 3 0,-4 4-1 15,-5 2 1-15,-7 5 3 0,-4 4-2 16,-3-1 5-16,-6 3-2 0,-9 0-1 0,-5 0 1 16,-6-2-9-16,-2-3 1 0,-1-7-3 0,0-3-3 15,-1-7 7-15,5-5-2 0,-3-5 1 0,1-2-8 16,1-6-17-16,2-1-25 0,6-8-52 0,4-2-72 15,4-10-161-15,9-4-364 0,4-7-875 16</inkml:trace>
  <inkml:trace contextRef="#ctx0" brushRef="#br0" timeOffset="55820.4029">6032 3337 1731 0,'4'0'280'0,"0"1"-150"15,-1 1-81-15,3 3-3 0,-1 1 40 0,-1 7 24 16,0 3 21-16,-4 6 10 0,0 4-15 0,0 5-16 15,-4 1-21-15,0-1-20 0,-1 2-16 16,-1-1-12-16,4-1-11 0,1 2-12 0,2-6-4 16,1-1-4-16,5-6-3 0,3-2 5 0,0-4-4 15,1-3 0-15,1-4 2 0,6-4 1 16,-1-4 2-16,7-3-1 0,-2-6-3 0,7-3-9 16,-2-4 0-16,-2-2-1 15,0-5-3-15,-2-3 4 16,-3-3-5-16,-2-2 3 0,-3-4 2 15,1 3-4-15,-4-2 9 0,0 5-3 0,-4 1 2 0,-4 3 5 0,0 3-2 0,0 4 3 0,-3 3 2 16,0 3 3-16,-1 4 4 0,1 2 3 0,-1 2 6 16,0 3-4-16,0 1 2 0,0 1-9 15,-1 1-10-15,1-1-1 0,0 1-23 0,-1 0-12 16,1 3 1-16,0 5-2 0,-1 5 16 0,0 8 15 16,1 4 0-16,1 2 0 0,0 0-1 15,1 3 0-15,4-4-3 0,-2-1 5 0,5-4-3 16,0-2-1-16,2-6 0 0,2-1-7 0,5-5 6 15,0-5-4-15,3-1 0 0,0-4 0 0,0-3-7 16,0-1-1-16,1-7-1 0,-3 0 4 0,1-5 3 16,-2-4 4-16,-6-2 2 0,5-4-1 0,-5-6 5 15,-1-1 1-15,1-6-2 0,-1-4 8 16,-2-3-5-16,2 0 1 0,0-4 2 16,-2 1-4-16,0 0 5 0,0 3 4 0,-6 0 5 0,3 5 4 15,-5 0 7-15,-1 5 9 16,0 2 4-16,-1 8 10 0,-1 7 1 0,-2 5 2 0,2 7 0 15,1 7-16-15,0 0-4 0,1 2-16 0,0 2-15 16,0-2-6-16,-1 2-15 0,0 5 5 0,-1 10 1 16,-1 8 6-16,2 14 10 0,-1 6-3 15,0 3 1-15,2 5-2 0,2 1 2 0,-4 6 1 16,0 4-1-16,-3 4 3 0,-2 3-5 0,-3 1-1 16,1-2 0-16,2-4-5 0,-1-1 4 15,1-7-5-15,5-5-16 0,0-6-22 16,5-6-27-16,4-8-28 0,1-3-31 0,-2-5-51 0,3-9-101 0,0-4-214 15,0-6-1159-15</inkml:trace>
  <inkml:trace contextRef="#ctx0" brushRef="#br0" timeOffset="56073.6265">6592 3194 2535 0,'0'-3'141'0,"3"0"-46"0,2 0-53 15,6 0-14-15,4 1 21 0,10-3 23 16,6 1-1-16,10-1-5 0,10 1-23 0,7 1-16 16,2-1-6-16,2 0-12 0,0-1 1 0,0-1-1 15,-1 0-8-15,-2 0 6 0,-7 1-5 16,-4-2-1-16,-6 1 1 0,-7 1-2 0,-6 0 1 0,-3 0 0 16,-11 1 4-16,-4 1-4 0,-6 2-1 15,-4 0-11-15,-3 1-30 0,-4 0-46 0,-2-3-42 16,-4 2-59-16,-2 0-98 0,-10 2-234 15,0 0-1039-15</inkml:trace>
  <inkml:trace contextRef="#ctx0" brushRef="#br0" timeOffset="57531.5475">7583 2958 2154 0,'0'-1'132'0,"0"1"-159"0,0 1-69 0,1 3 10 16,-1 4 59-16,-1 4 92 0,0 7 53 0,-4 3 11 0,2 4-14 15,-3 0-15-15,3 3-18 0,-4 1-13 16,4 2-11-16,2 0-14 0,0 0-10 0,2-2-11 15,0 3-4-15,8-3-2 0,2-3 0 16,7-2 3-16,3-7 4 0,8-6 1 0,3-4 1 16,3-7 0-16,5-4-3 0,2-7-2 0,2-2-3 15,-3-3-5-15,-4-5 0 0,1-2-1 0,-1-3 4 16,-4-1 5-16,-4-4-3 0,-6-1 0 16,-1-2-4-16,-4 2-4 0,-1 2 0 0,-6 5 0 15,-2 4 0-15,-4 6 4 0,0 4 1 0,-3 6 0 16,-1 1-4-16,-1 3-6 0,0 1-18 0,0 1-22 15,0-1-17-15,0 4 4 0,1 5 14 0,0 7 21 16,5 7 17-16,-3 4 0 0,5 3-2 16,-3 1 1-16,3 0-5 0,1 2 2 15,1-3 0-15,-2-1-1 0,1-1 2 0,3-6-1 0,0-4 0 16,-1-3 1-16,1-6 1 0,-1-3 0 0,4-7 3 16,-3-3 2-16,7-4 0 0,1-4 1 15,2-6-3-15,1-2-3 0,3-4 0 16,-6-1-2-16,2 0 6 0,-3-4 2 0,-4 0 1 0,5-3 2 15,-2-4-6-15,1-3 1 0,0 1-1 0,0-2-3 16,2 4 2-16,0 6 1 0,-4 5 1 16,0 8 7-16,-5 2 1 0,1 6 1 0,-4 2-4 15,-3 4-5-15,-2 2-5 0,1 2-5 16,-3 3-2-16,5 2 3 0,-3 9 1 0,4 2 3 0,0 8 0 16,0 3 0-16,1 5 1 0,-1 0 1 15,2 4 5-15,1-1 1 0,3 2 1 0,-1 2-2 16,-2-1-4-16,8 1-5 0,0-7 2 0,4-3-3 15,5-7-8-15,5-8-7 0,3-5-24 0,-1-9-22 16,3-6-13-16,-5-7-5 0,0-7 13 16,2-2 24-16,-4-10 20 0,-2 0 16 0,-4-2 10 0,2-9 3 15,-4 0 3-15,4-7 7 16,-5-1 7-16,0 0 10 0,2 0 10 0,0 3 9 16,0 1 4-16,-4 1 9 0,0 4 4 0,-3 6 3 0,-6 3 3 15,-3 7-4-15,-2 4-3 0,0 6-6 0,-4 1-8 16,-1 7-8-16,-1 3-6 0,0 0-10 15,0 3-8-15,0 0-10 0,-1 1-9 0,1 2-11 16,-1 2-1-16,-1 6-1 0,-1 8 4 16,1 7 7-16,2 10 1 15,2 6-1-15,3-3 1 0,-2 4-2 0,5-6 1 0,0-2-1 16,2 2 1-16,1-2 1 0,-1 3-2 0,0-3 1 0,0 3-4 16,1-3-7-16,-1-2 0 0,-1-3-5 15,-2-5-3-15,-1-1 2 0,4-6-4 0,-5-4 3 16,1-1-1-16,1-6 6 0,0-2 4 0,7-4 3 15,-1-3 3-15,10-4-5 0,5-5 2 0,3-2 2 16,4-6-2-16,-3 0 8 0,1-4-8 16,5-1 0-16,0-4 0 0,2-2-5 0,2-2 6 15,-2-1 0-15,0-2 1 0,-1 2 2 0,-1-1 0 16,-4-2 2-16,0 1 2 0,-4-3-1 16,-6-2 1-16,0 1-1 0,-3-1-1 0,-3 2 0 0,-1 1 3 15,-5 6 3-15,-2 1 3 0,-9 8 4 0,-2 0-2 16,-3 4 0-16,-5 6 2 0,-1 0-2 15,1 5 0-15,-1 4-3 0,1 0-5 16,3 6-7-16,-2 1 0 0,-3 6 0 0,-2 5 0 16,-2 8 4-16,0 7 0 0,2 3-1 0,2 7 1 15,0 5-2-15,2 7 1 0,2 4 2 16,-2 3-2-16,-1-1 3 0,-4 0-3 0,4 1 0 16,-2 0-1-16,2-6 4 0,4-5-5 0,4-6-2 15,2-10 1-15,5-5-8 0,-1-5 6 0,2-6 3 16,-2-6-1-16,1-1 6 0,-1-7-4 0,-1-2 6 15,4-4 6-15,3-5 0 0,8-4 1 0,3-6-3 16,2-4-5-16,-1-2 2 0,4-3-2 0,-4 0 1 16,-1-6 2-16,-1 2-4 0,2 3 3 15,-2-2-3-15,1 6-1 0,-1 2-1 0,-1 3 0 16,-1 6 2-16,-4 3 0 0,-1 3 2 0,-6 3-1 16,-3 3-1-16,-1 1-1 0,-1 1 1 15,-1 1-5-15,2 3 1 0,3 3-1 0,3 3-5 0,-1 2 6 16,0 4 1-16,3 3 1 0,1 4 8 15,-1-3-7-15,-4 3-1 0,2-1-2 0,-1-3-2 16,4-1 2-16,-2-1 2 0,2-5-1 16,5 0 0-16,-1-5 0 0,0-1-1 0,2-3-4 15,-1-3-6-15,1-2-17 0,1-3-18 0,4-2-24 16,-2-6-39-16,-1-1-44 0,-3-4-97 0,-1-5-222 16,-1-3-1043-16</inkml:trace>
  <inkml:trace contextRef="#ctx0" brushRef="#br0" timeOffset="57720.8338">9356 2813 2284 0,'-2'1'-57'0,"2"1"-2"0,2-2 43 15,10 0 78-15,6 0 95 0,11-4 16 16,11-3-40-16,12 0-56 0,12-3-40 15,10-1-25-15,9 2-49 0,2-3-324 0,6 4-1233 0</inkml:trace>
  <inkml:trace contextRef="#ctx0" brushRef="#br0" timeOffset="60037.201">815 4849 1 0,'0'0'0'0,"0"0"0"0,0 0 0 0,0 0 0 0,0 0 0 15,-1 0 0-15,1 0 0 0,0 1 0 16,-1-1 0-16,1 2 0 0,0-2 0 0,0 1 0 16,0-1 0-16,1 0 0 0,-1 0 0 0,1 0 82 15,-1 0 74-15,2 0-16 0,-2 0-16 0,1-1-18 16,-1 1-21-16,0 0-20 0,0 0-13 16,2 0-8-16,2 0-1 0,-2 0-7 0,1-2-10 15,3 2-6-15,-1-1-5 0,4 1 0 0,0-1 0 16,1 1 5-16,1 0 1 0,0-1 1 15,0 1 2-15,7-1-3 0,6 0-13 16,1-1 0-16,-3 1-4 0,-5 1 4 16,-1 0 12-16,3-1 3 0,0 1 3 0,-1 0-1 15,1 0 1-15,-2 0-3 0,3 0-5 0,-1-1-2 16,3 2 0-16,3-1 5 0,-2 0 10 0,6 0 8 0,0-1 3 16,5 0 1-16,2-1-6 0,4 1-8 0,-3 1-2 15,3 0-1-15,0-2 0 0,2 0 5 0,5-1-2 16,-3-1 0-16,5 0 0 15,1 3 2-15,-1-2 2 0,2 0 1 0,-1 1 1 0,3-1-2 16,0 1 1-16,1 0-1 0,2 0-3 16,3 1 1-16,1 1-7 0,2-3-3 0,-1 1-1 15,3-1-1-15,3 0-3 0,2-3-1 0,1 1 0 16,2-1-4-16,2 0 2 0,0-1 0 0,1 2-2 16,3-1 0-16,3-1 2 0,0-2 0 0,0 2-2 15,1 0-1-15,-1-3-1 0,1 2 2 16,2-1 1-16,3 1 1 0,-2 0 0 0,3 0 0 15,0 0 2-15,-1 3 3 0,-2-2-1 0,2 0-2 16,0 1-1-16,0 0-1 0,2 0 1 0,0 0 0 16,3 0 1-16,-2 0 2 0,0 2-2 0,3-3-2 15,-1 1-2-15,1-1-2 0,3 2 1 0,1-1 0 16,2-1 1-16,4 0-2 0,-4 0 0 16,1 0-1-16,1 1-2 0,3 1 3 0,2 0-3 15,0-3 2-15,3 1 1 0,-5-1-2 16,5-1 3-16,-6 1 0 0,4 1-2 15,-1 0 3-15,3 0 1 0,3 2 3 0,0 0 5 0,3-1 1 16,-3 0-1-16,6 0-3 0,0 2-3 0,7-3-2 16,-2 2 2-16,-3-1-3 0,-6-1-2 0,0 2 2 15,0-1-3-15,5 1 0 0,-3-1 1 16,2 0-3-16,-6 0 0 0,1 1 0 0,1-1-1 16,1-1 1-16,0 3 0 0,-2-1 0 0,-5 0 0 15,-4 0 3-15,-3-1-2 0,-1 2 1 16,-3-2 2-16,1 1 0 0,-7 1 5 0,-5-3 2 15,-5 1 2-15,-5 0 1 0,-8 2-1 0,-4-2-1 16,-9 1 0-16,-2 0-1 0,-5 0-1 0,-5-2-2 16,-4 2-1-16,-3 1-4 0,-6 0 0 0,-7 1-1 15,-2 0-1-15,-1 1 1 0,-6-2-2 0,-2 2-1 16,-5 1-1-16,-3 1-1 0,-3 0 1 16,0 0 0-16,-2 0-2 0,1 0 1 0,-1 0-1 15,1 0 0-15,-2 0-1 0,2 0 3 0,-1 0-4 16,1 0 1-16,0 0 0 0,-1 0-2 15,1 0 1-15,0 0 1 0,0 0-1 0,0 0 0 16,0-2 1-16,0 2 0 0,0 0 1 0,0 0-2 16,-2 0 2-16,2 0-2 0,0 0-2 0,0-1-5 15,0 1-3-15,0 0-10 0,0-1-15 16,0 1-22-16,0 0-31 0,0 0-46 0,-1-1-73 16,-2 0-95-16,-1 2-149 0,-3 1-486 0,-6 1-114 15</inkml:trace>
  <inkml:trace contextRef="#ctx0" brushRef="#br0" timeOffset="66258.2438">11114 3569 992 0,'0'-1'429'0,"0"-1"-50"16,0-2-130-16,1-2-54 0,0-1-27 0,1-4-20 16,-1 0-30-16,3-5-27 0,2-4-28 0,5-4-22 15,1-5-11-15,5-2-7 0,3-5 2 16,3 2 4-16,3-3-1 0,3-1 2 0,0 0-2 15,2-2-3-15,-3 1-3 0,-1-2-1 0,-2 1-3 16,1 0 0-16,-4 1-2 0,-2 0 0 16,-6 3 0-16,-2 1-3 0,-2 4 2 0,-2 4 2 15,-3 6 0-15,-3 2 3 0,-2 6 0 0,-2 3 1 16,-1 4-1-16,1 3-3 0,2 1-7 0,-3 2-9 16,3 0-20-16,-2 1-22 0,0 3 1 0,0 3 3 15,-2 7 16-15,-3 7 18 16,-2 6 2-16,1 6-2 0,1 2 2 0,-3 1 2 0,4 1-1 15,1-5 0-15,1 1 0 0,3-4-1 16,1-3 1-16,2-1 1 0,3-7 0 0,-1-1 0 0,4-5-1 16,0-1-2-16,-2 0 3 0,1-5 2 0,1 2 1 15,2-3 5-15,0-1-2 16,0-1 3-16,3-3 0 0,-2-2 1 0,4 0 1 0,-1-5 1 16,3 0-2-16,1-2 0 0,-1-3-3 0,0 2 1 15,-2-4 0-15,0 0-1 0,3-2-1 16,-3-1-2-16,2 2-4 0,-3 0 0 0,-1 2-1 0,1 3 0 15,-3 1 1-15,-1-1 0 0,-2 1-1 16,-1 1-2-16,2 4-1 0,-4 2-1 0,-1 0-4 16,-2 2-3-16,1 0-8 0,-1 0-3 0,1 0-3 15,0 3 2-15,5 1 4 0,-1 1 5 16,5 1 6-16,1 1 3 0,5-2 3 0,3 2 0 16,5-2 0-16,5-2-2 0,5-2-3 0,5-2-2 15,4-2-4-15,-1 0-5 0,2-4-1 0,0 0 0 16,5-3 3-16,-2-2 4 15,-5 0 3-15,-4-3 3 0,-6-2 5 0,-6-2 4 0,0-3 1 16,-5-4 2-16,1-2-1 0,-5 0 0 16,-2 0 3-16,-6 2 1 0,-2 1 6 0,-1 2 0 0,-5 0 0 15,-2 3 2-15,-3 1-2 0,-2 4 1 16,-3 0-1-16,1 4 0 0,-2-2 3 0,2 5 2 16,1 1 2-16,0 4-6 0,4 1-11 0,1 4-17 15,-1 1-11-15,-5 5 1 0,3 6 3 16,-2 8 10-16,0 8 8 0,-3 4-2 0,5 9 3 15,0 7 0-15,-1 5 0 0,1 5 1 0,-6 5 1 16,-2 1 1-16,1 0 0 0,-3 4 0 0,-2-2-1 16,4-1-3-16,1-6-2 0,7-9 0 0,-1-6-3 15,2-8 5-15,4-8-3 16,-2-3-4-16,0-6-10 0,0-4-18 0,0-5-18 0,0-4-13 16,0-4 13-16,0-4 26 0,-2-5 10 0,2-4-10 15,-1-5-32-15,2-9-30 0,2-5-6 0,1-5 14 16,-3-7 18-16,4-2 0 0,-3-7 10 0,2-1 9 15,1-1 13-15,-1 1 20 0,2 0 7 0,3 3 5 16,-2 4 6-16,1 5 6 0,2 2 7 16,1 6 13-16,3 4 9 0,2 4 6 0,0 1 0 15,4 4-3-15,0 3-9 0,0 1-10 16,0 6-6-16,2 5-12 0,-2 7-4 0,4 6-2 16,2 5 1-16,-1 7 1 0,0 4 0 0,-1 3-2 15,-3 3 1-15,-7 3 0 0,0 2 1 0,-4 2 3 16,-5 2 1-16,-4 0-1 0,-3 1-2 0,-6-1-7 15,-1-3-5-15,0-6-1 0,3-6-2 16,-2-6 5-16,6-9 0 0,-1-5 2 16,2-3 18-16,1-3 32 0,0-2 21 0,2-4-10 0,2-7-21 15,4-8-35-15,4-7-18 0,3-4 11 16,3-6 7-16,2-4 6 0,2-6-3 0,4-6-2 16,3-4-2-16,3-7-3 0,1-4 3 15,3-8 0-15,-3-1 2 0,-2 1 3 0,0 3 3 0,-2 7 1 16,-3 6 8-16,-1 6 13 0,-5 10 13 0,1 3 11 15,-3 8 12-15,-6 7 7 0,-2 7 1 0,-6 7 0 16,-1 5-16-16,-1 1-22 0,-2 6-29 16,0 0-43-16,-2 5-12 0,-1 6 3 0,-1 9 13 15,-3 9 31-15,-3 12 5 0,-2 10 1 16,1 5-1-16,1 7-3 0,-3 2 2 0,4 3-1 0,0-3 0 16,4 0 1-16,2-2-3 0,7-9-1 15,3-7 2-15,5-11 0 0,5-4 1 16,1-9-3-16,-1-5-1 0,1-3 1 0,-1-4 2 15,1-6 4-15,-5-3 3 0,5-4 5 0,-2-3 3 16,2-7 0-16,2-3 0 0,1-3-2 0,3-2-4 16,-4-3 1-16,-1-2 0 0,-2-1-2 0,-2-2 2 15,0-1-2-15,-5-3-1 0,-1 2 0 0,1 0 1 16,-4 3 0-16,-1 6-2 0,-2 5 1 16,2 3 0-16,-3 3 1 0,0 4 0 0,0 2-1 15,-1 4-5-15,-1 0-13 0,-1 0-14 0,1 0-24 16,0 4-11-16,0 2 9 0,5 5 13 0,-2 6 26 15,4 7 10-15,2 3 2 0,0 2-1 0,0 3 1 16,3-4 0-16,1 0 0 0,-2-6-1 16,3-1 1-16,2-4-2 0,-4-5 3 15,5-1 1-15,-1-3 1 0,1-3 5 0,3-4-2 16,-1-2 4-16,-1-3 0 0,-4-2 0 16,0-3 2-16,-1-2-1 0,0-2-1 0,-2 0-2 0,-1-2-1 15,0 1-1-15,0-1-2 0,-1-4 4 16,-1 0-6-16,2 1 0 0,-5-1 0 0,4 0-4 0,-2 2 4 15,-2 3 0-15,2 0-1 0,-4 4 3 16,2 2-1-16,-3 2 0 0,-1 3-3 0,0 2-2 16,-1 1-18-16,0 0-20 0,0 3-17 0,1 2-10 15,4 1 18-15,-1 7 19 0,3 6 17 16,-2 2 15-16,2 4-5 0,2 0 1 0,1-1 2 16,-4-2-4-16,0-2 3 0,2-3-1 0,-1-2-1 15,-1-4 0-15,1-1 0 0,-1-5 1 0,-1-3 3 16,-2-2 7-16,3-1 1 0,-1-3 4 0,4-1 0 15,7-4-6-15,-3-3 2 0,4-2 0 0,-2-2 1 16,4-3 1-16,0 0-3 0,2-3-3 0,4-1-2 16,1-2-1-16,2 2 1 0,-4 4 3 0,-4 0 8 15,-1 6 2-15,-6-1 11 16,0 4 2-16,-3 2-8 0,0 0 0 0,-3 4-13 16,2 2-5-16,-5 2-4 0,2 1-7 0,1 2 4 0,3 3-2 15,0 2 2-15,1 2 2 0,2 7-1 16,4-2 1-16,-3 4-1 0,2 5 6 15,0 0-5-15,1 4 2 0,2-1 0 0,-4 0-6 16,3-3 7-16,-1-3-2 0,-4-4 0 0,-1-1 5 16,-1-2-10-16,-2-3-8 0,0-2-17 0,1-1-33 15,1 0-58-15,0-4-132 0,5 0-311 0,2-3-1102 16</inkml:trace>
  <inkml:trace contextRef="#ctx0" brushRef="#br0" timeOffset="67309.4373">15480 3271 1115 0,'1'-5'783'0,"-1"-2"-761"0,1 1 7 16,0 2 33-16,0 1 48 0,0 1 44 15,2-4 4-15,-2-1-16 0,0-1-31 0,1-3-28 16,1-1-13-16,2-3-8 0,-1 0-10 16,5-6-9-16,1 0-11 0,9-3-9 0,0-2-6 0,5 0-1 15,6-3-6-15,7 0 0 0,5-2 0 16,1-4-6-16,7 0 5 0,1-7 1 0,2-2 1 15,1-3 6-15,-7-1-2 16,4-4 1-16,-3 2-1 16,1 0-2-16,-7 0 1 0,-2 3-2 15,-8 4 3-15,-4 6 2 0,-7 7 7 0,-8 9 5 16,-4 6 3-16,-6 4 7 0,0 7-17 0,-3 3-17 0,-3 2-32 0,1 2-17 0,-3 9 8 16,-10 8 10-16,-5 9 26 0,-3 14 6 0,-7 5 0 15,1 8-1-15,2 5-5 0,2-1 3 0,6 6-3 16,4 0-1-16,6-4 2 0,4 0-4 0,11-7 5 15,5-7-2-15,8-8 1 0,4-4 2 16,6-6 1-16,3-3 1 0,4-7-1 16,0-3-2-16,5-7 1 0,1-9-2 0,0-4 2 15,1-10 0-15,-6-4 0 0,3-3 2 0,-1-7-3 0,1-4 1 16,-3-4-1-16,-5-6-3 0,-2-4 2 16,0-4-3-16,-5-6 2 0,0-1 0 0,-2-1 0 0,-4 2 4 15,-3 1-2-15,-3 6 2 0,-8 6-3 16,0 8 6-16,-5 6-2 0,-2 9 1 0,-1 6 3 15,3 5-8-15,-1 4-8 0,0 4-27 0,0 4-5 16,-1 5 6-16,-3 9 4 0,0 9 26 0,-2 9 2 16,0 7-1-16,4 6 2 0,3 2-1 15,1 6 1-15,4 2-1 0,1 3 3 0,4 1-2 16,0-5-2-16,5-5 2 0,5-11-5 16,2-8 0-16,2-8-5 0,2-9-3 0,-3-5-1 15,0-3-3-15,2-7 3 0,-2-3 1 0,0-3 3 16,4-7 2-16,-3-1 0 0,1-6-2 0,-2-4 0 15,-1-3 2-15,4-2 2 0,-4-5 3 16,0 0 3-16,-1 0 3 0,0-5 1 0,-1 2 2 16,-1 0-1-16,-2 5 1 0,-4 2 2 0,-3 7 4 15,-2 4 7-15,-5 6 1 0,-1 2 3 0,0 3-3 16,-1 3-8-16,-1 3-18 0,0 0-32 0,-1 3-17 16,-1 3 1-16,1 5 12 0,0 8 26 0,0 5 16 15,1 8 2-15,1 1-1 0,1 5-1 0,6-1 0 16,1-1 0-16,4-5 1 0,3-1 2 15,4-3 0-15,1-4 2 0,3-2 1 0,4-5 3 16,3-3 2-16,2-4 2 0,5-3 0 16,-3-3-2-16,0-5 4 0,-1-4 0 0,-1-3 5 15,1-7 0-15,-3-2-1 0,-4-3 0 0,0-5-4 16,-6-2 0-16,-1-3 0 0,0-2-1 0,-2-3-2 0,-2-2 1 16,-2 2 0-16,-1 0 8 15,-5 8 5-15,-4 6 3 0,-1 3 1 0,-5 3-3 16,-1 3-4-16,0 1-4 0,-4 1-5 0,-3 6-5 15,-1 0-5-15,-2 6-2 0,-7 4-1 0,-2 8-2 16,-4 2 1-16,2 5-1 0,-2 3 0 0,4 6 1 16,3 5 1-16,7 2-4 0,4 3 1 15,7 2 0-15,5-1 1 0,5-1 1 0,7 2 0 16,7-5-4-16,2-4-5 0,7-3-5 0,2-6-11 16,3-3-13-16,-3-6-15 15,-1-4-24-15,-2-3-25 0,-3-5-35 0,-5-4-66 16,-3-3-148-16,-2-6-410 0,-2-3-811 0</inkml:trace>
  <inkml:trace contextRef="#ctx0" brushRef="#br0" timeOffset="67502.0241">16250 2360 1375 0,'-36'0'270'0,"2"3"-132"0,-2 1-114 15,30 6-56-15,16 1 26 0,8 1 77 0,18-3 48 16,15-2 13-16,18-2-21 0,20-1-36 0,18 3-31 16,15-1-23-16,11 2-47 0,8 3-277 15,3 3-1164-15</inkml:trace>
  <inkml:trace contextRef="#ctx0" brushRef="#br0" timeOffset="71096.4214">13003 4113 1 0,'0'-2'0'16,"0"-1"0"-16,-1-2 0 0,0 2 0 0,-1 1 0 16,1-3 138-16,-2 3 75 0,2-1-14 0,0 0-21 15,1 0-25-15,0 1-8 0,0 0-26 0,0 1-17 16,0-1-4-16,-1 1-18 0,2 0-15 0,-1 1-23 16,0 0-23-16,0 0-13 0,0 0-5 15,0 0-2-15,0 0 1 0,0 0 2 0,0 0-2 16,0 0 2-16,0 1-2 0,0-1-2 0,-1 0-1 15,1 0-2-15,0 0 0 0,0 1 0 16,0-1 1-16,0 0 0 0,-1 0 5 0,1 0 3 16,0 0 2-16,0 0 9 0,0 0 4 0,0 0 11 15,0 0 13-15,0 0 7 0,0 0 5 0,0 0-2 16,0 0-4-16,0 0-12 0,0 0-9 0,0-1-9 16,0 1-8-16,0 0-3 0,0 0-3 15,1 0-5-15,-1 0-2 0,0 0-3 0,0 0-1 16,0 0-2-16,0 0 1 0,0 0-1 15,0 1-1-15,0-2-1 0,0 1-2 0,0 0-1 16,0 0-2-16,0 1 0 0,0-1 7 0,0 0 5 16,0 0 7-16,0 0 3 0,-1 0 0 0,1 0 3 15,0 0-3-15,0 0 2 0,0 0 0 0,0 0-3 16,0 0 0-16,0 0-1 0,0 0-2 0,0 0 0 16,0 0 0-16,1 0-2 0,-1 0-1 0,0 0 2 15,0-1-1-15,0 2 3 0,0-1 0 16,0 0 1-16,0 0 0 0,1-1 0 0,-1 1-1 15,0 0 2-15,0 1 0 0,-1-2 3 0,1 1-1 16,0 0 0-16,0 0-1 0,-1 0 2 16,1 1-1-16,0-1 1 0,0 0 4 0,0 0 0 15,-2 0 2-15,2 0 1 0,0 0-1 0,0 0 2 16,0 0 0-16,2 0 1 0,-2 0 1 16,0 0-2-16,0 0-2 0,0 0-2 0,1 0-5 15,-1 0 0-15,0 0 2 0,0 0-2 0,0 0 1 16,0 0-1-16,0 0 1 15,0 0 1-15,0 0 2 0,0 0 6 0,0 0 1 0,0 0 6 0,0 0 2 16,0 0 3-16,0 0 3 0,0 0 2 16,0 0 0-16,0 0 1 0,0 0 1 0,0 0-2 0,-1 0 1 15,1 0 0-15,0 0 0 0,0 0 1 16,0 0 2-16,0 0-2 0,1-1-8 0,-1-4-10 16,1 0-9-16,-1 2-2 0,2-3 2 15,2-3 1-15,-1 3-3 0,2-2-3 0,2-3-3 16,4 0-2-16,6-3 0 0,3 2 4 0,4-3 2 15,5 2 1-15,1 0 2 16,1 2-2-16,-2 3-5 0,-2 2 0 16,0 4-3-16,-4 2-3 0,1 2-1 0,-6 3-3 0,-2 4-2 15,1 2-1-15,-5 5 3 0,4 5 1 0,-3 4 4 16,-3 4 2-16,0 0 0 0,-6 6 1 0,-1-1 0 0,-3 4-2 16,-3-3 5-16,-1 0-2 0,-1-5 2 15,1-4 5-15,-1-4-6 0,0-4 1 0,3-5 0 16,-3 0-3-16,3-6 3 0,1-1 1 0,0-4 2 15,1 0 9-15,-1-2 16 0,2-2 22 16,-1 2 20-16,0-2 10 0,0-2-19 0,-1-4-22 16,1-5-24-16,-2-5-19 0,2-5-1 0,3-2-2 15,-1-5-3-15,6-2 0 0,1-2-5 16,4 5 1-16,4 0-1 0,-1 4 2 16,7 0 2-16,-1 4 1 0,2 1 0 0,3 2-2 0,-4 6 1 15,-1 2-6-15,-3 5-5 0,0 4-3 0,-1 4-6 16,-3 5 3-16,3 4 2 0,1 4 5 0,-2 4 4 15,0 1 6-15,2 0 3 0,-4 2-1 16,0 0 4-16,-4-1 0 0,0 0 0 0,0-1 5 0,-1-2-4 16,0-1 1-16,6-4 0 0,-4-2-4 15,6-4 3-15,-1-4-3 16,2-4-1-16,6-4 1 0,-1-2-7 0,3-4-2 0,4-1-1 16,0-4-1-16,-1 0 5 15,-1-2 3-15,-3-1 1 0,2-2 1 0,-2-2 5 0,0 3 1 0,-1-2 2 16,-1 1 4-16,-3 2-2 0,-1 0 4 0,-7 6 2 15,0-3 0-15,-5 5 7 0,0 1 1 16,-2 2 4-16,-3 2 6 0,-3 2 1 0,0 2-2 16,0 1-9-16,0 0-14 0,0 1-20 0,-1 0-20 0,0 0-21 15,-2 4-1-15,0 1 15 0,0 5 19 16,-6 4 23-16,-1 6 6 0,0 0-3 16,1 2-2-16,-3 1-1 0,4-2-1 0,4 0 0 15,-1-1 0-15,5 0 0 0,6-2 1 0,4-2 2 16,9 1 3-16,4-3 4 0,9-6 4 0,9-2 0 15,8-6 0-15,9-4-2 0,1-3-4 16,-1-3 3-16,2-4-3 0,-3-1 1 0,-7-4 3 16,-6-1-3-16,-5 0 1 0,-6-2 2 0,-2-1 2 15,-4-2 0-15,-3 0 3 0,2-2-1 0,-5 0-5 16,0-2 4-16,-2 0 1 0,-5 2 6 0,-4 4 13 16,-4 2-1-16,-5 2 2 15,-2 5 0-15,-4-1-5 0,2 3-2 0,-5 1-3 0,3 3-5 16,-2 4-6-16,0 0-5 0,4 3-9 0,-4 1-7 15,-4 4 1-15,0 6-6 0,-3 5 4 0,-3 4-1 16,7 6-9-16,0 0 6 0,8 4-4 0,4 3 2 16,8 2 3-16,7 1 2 0,6 1 1 15,6 1 3-15,5-4 3 0,7-1 0 0,9-6 3 16,8-6-2-16,3-9-1 0,-2-7-3 16,-5-5-2-16,-3-5-2 0,-4-7 4 0,-11-6 3 15,0-2 4-15,-6-6 5 0,-5-1-1 0,-4-7 3 16,3 0 1-16,-6-7-3 0,2-3-1 0,4-5 0 15,0-1 1-15,-1-1 2 0,1 3 5 16,-9 0-4-16,-5 2 1 0,0 3-1 0,-8 4-3 0,-2 4 4 16,-2 9-1-16,1 7-1 0,-6 6 0 0,6 6-8 15,0 4-13-15,0 3-32 0,1 4-13 16,0 3 1-16,0 7 9 0,1 11 31 0,1 10 8 16,6 8 6-16,1 2 1 0,2 5 2 0,0 1 2 15,1 2-4-15,-4 6-7 0,-2 1-31 0,-7 3-83 16,-5-2-112-16,2-3-134 0,-4-9-137 15,2-10-74-15,5-6-28 0,-3-10 27 0,2-7 408 16,-3-6 172-16,1-6 0 0,-2-6 0 0,1-5 0 16,0-5 0-16,0-6 0 0,0-1 0 15,4-7 0-15,0-3 0 0,0 0 0 0,1-1 0 16,0-1 0-16,2 0 50 0,1 2 157 0,5 0-10 16,2 2-27-16,0-3-17 0,6 3-19 0,-1 1 3 15,5 1 8-15,1 2-2 0,-1 2-2 16,7-1-4-16,-3 3 0 0,4 1-5 0,-4 0-3 15,1 2-10-15,-1 1-12 0,-4-2-4 0,0 2-7 16,-2 1-8-16,-3 1-9 0,-4-1-9 16,3 0-9-16,-3-1-4 0,-1 1 0 0,-2 0-2 15,-3 3 1-15,2 4 2 0,-5-2-2 0,-1 3 2 16,0 0-10-16,0 2-5 0,-1 0-7 0,0 1-5 16,-1 2-6-16,0 0-9 0,1 1-14 0,0 1-23 15,0 0-21-15,-1 2-5 0,-1 5 8 16,-3 5 13-16,2 8 20 0,-1 6 4 0,-1 4 3 15,1 2-3-15,-2 3 3 0,2 1 0 16,-3 2 0-16,4-2 2 0,0 5-3 0,3-2 2 0,2-1-1 16,1 1 1-16,1-7 0 0,4-1-2 0,0-8 1 15,-1-7 0-15,-2-2 0 0,5-4 1 16,-3-3 0-16,3-3 1 0,2-3 2 0,0-2 2 16,6-2 3-16,0-1-1 0,-2-3-1 0,2-3 0 15,0 1-2-15,-3-6 3 0,2 3-2 0,-4-4-2 16,4 0 0-16,-5-2-4 0,-1-1-4 15,-1-1 1-15,0 1-3 0,0-3-1 0,-1 2 2 16,-2-1-1-16,-2 1 1 0,5 2 2 0,-2 0-2 16,0 2-1-16,-3 3-1 0,4-1-1 0,1 3 1 15,-3-1 1-15,-2 4 3 0,3 0 0 16,-2 4 0-16,-4-1-5 0,0 4-17 0,-1 0-25 0,-1 4-7 16,1-1 3-16,6 3 12 0,-4 5 24 15,5 2 6-15,-3 4 3 0,0 0 5 0,-3 0 2 16,3 4-1-16,-2-1 2 0,-2 0-2 0,1 2 1 15,1-1 1-15,-1 1 2 0,-1-1 0 16,0 0 3-16,1 0-3 0,-2-1-3 16,1-3 0-16,1-2-2 0,1-2 3 0,-2-6 0 15,0-2 0-15,0-3 3 0,0-2 5 0,-1 0 7 0,0-1 9 16,1 0 12-16,3 0-2 0,-1-3-6 16,5-1-9-16,0-2-14 0,4-5 0 0,1 1-1 15,-1-3-1-15,7 0 4 0,-3-1-7 0,0 0-1 16,4-2-1-16,1 0-2 0,2-2 2 15,-3 2 2-15,3 2-1 0,-5 1 3 0,-1 0 0 16,2 3 0-16,-2-1 1 0,-3 2-2 0,0 3 0 16,0 3 1-16,-6-1-1 0,-4 4-5 0,-2 1-10 15,0 0-6-15,0 2-6 0,-1 5 2 0,3-2 5 16,-2 4 7-16,4 4 5 0,-2-1 3 16,3 6 4-16,-4 0 0 0,4-1 0 15,-2 0 0-15,0-1-1 0,2-4 2 0,-2 1-1 0,6-3 3 16,-2-1 1-16,1-3 3 0,0-1 6 15,6-2 2-15,-3-1 4 0,3-2 1 0,0-2-1 16,2-1-1-16,-1-2-1 0,-1-2 1 16,1-2-1-16,-2-2 0 0,4 0-2 0,-2 0-3 0,-2-3-2 15,2 2-2-15,-2-1-4 0,-2 2 1 0,-1 1-2 16,-1 1 0-16,-1 0-2 0,2-1 0 16,-1 2-1-16,5 0-2 0,-4 0 0 15,0 2-2-15,4 2-1 0,-3 1-1 0,0 2-3 0,4-1-2 16,-1 2 2-16,0 2-1 0,5-1 3 0,-1 4 0 15,1 1 0-15,2 0 3 0,2 5-1 16,1-2 2-16,1 1 1 0,2 2-1 0,3-2 4 16,4 0 1-16,-2 0 1 0,3 0 1 0,-2-2-1 15,5 2 0-15,-3-3-1 0,-2-2 1 0,1-2-1 16,-8 1 2-16,-1-2 3 0,-7-2 3 16,0 0 1-16,-3-4 1 0,-3 2 0 0,1-2 0 15,-2 0-2-15,0-1 1 0,1-3-5 0,-2 4-6 16,0-1-2-16,0-1-7 0,-2 2-17 0,3-2-37 15,1 3-83-15,1 1-165 16,2 0-456-16,4 4-859 0</inkml:trace>
  <inkml:trace contextRef="#ctx0" brushRef="#br0" timeOffset="97725.9761">654 6852 1019 0,'-9'0'288'0,"-3"-1"-2"0,-4-1-14 0,3 0-42 0,-5 1-22 16,6-1-24-16,1 2-47 0,2-1-51 0,7-1-42 15,1 2-32-15,1-1-13 0,2 1 6 16,6 0 18-16,5-1 27 0,6 0 27 0,10-6 10 0,12 1-2 16,23-4-22-16,64-12-19 0,8-4-12 15,-2 2-11-15,-32 5 3 16,-4 3-1-16,-7 0-7 16,-8 2-4-16,-6-1 1 0,-7-1-6 0,-4 2 4 0,-4-2-2 15,-2 3-4-15,-10 3 3 0,-1 1-5 0,-8 1-1 0,-5-1-1 0,-3 2-2 16,-8 0-4-16,1 0-8 0,-11 1-13 0,2 0-15 15,-8 3-9-15,-6-1-14 0,-2-2-22 16,-2 2-32-16,-5-3-54 0,-4-1-64 0,-5-1-61 16,-6 3-56-16,-8 1-64 0,-9 2-23 0,-4-2-1 15,0 4 62-15,-7 0 133 0,5-1 246 16,-4-1 0-16,5 0 0 0,2 0 0 0,2 0 12 16,7-3 295-16,7 1 81 0,10 0 40 0,6 0-44 15,8 1-130-15,2 2-113 0,6-3-75 0,0 3-34 16,9-1 24-16,2-1 22 0,5 2 2 15,6 2 4-15,2 2-1 0,0 3-3 16,6 5 1-16,-1 0-8 0,5 3-15 0,-1 2-7 16,0 4-9-16,-1 4-9 0,-3 2-7 0,-2 2-4 0,-3 4-3 15,-9 2 1-15,2-3-1 0,-4 1-1 0,-4-1 0 16,-5-1-2-16,-4-2 2 0,-7 0 6 16,-3-1 0-16,-5-1 4 0,-8 2 2 15,-5-2 0-15,-2-1-1 0,-5-1-3 0,-5 1-5 16,-6-3-4-16,-1 1-5 0,-3-3-6 0,-1 1-6 0,2-2-8 15,7-4-21-15,3 1-27 0,4-7-48 16,6 2-93-16,6-5-185 0,8-1-391 0,6-2-828 16</inkml:trace>
  <inkml:trace contextRef="#ctx0" brushRef="#br0" timeOffset="98756.4667">3542 6304 126 0,'-3'-8'388'0,"2"-3"48"0,0-1-40 15,1-1-58-15,0 5-46 0,2 0-50 0,-1 2-39 16,1 4-54-16,-2 1-50 0,0 2-48 0,0 1-44 16,0-2-21-16,0 4-6 0,0 0 3 15,0 4 8-15,2 9 15 0,1 5 10 0,-1 10 9 16,1 8 10-16,-2 7 0 0,2 8-2 0,-3 7-6 16,0 2-8-16,0 0-4 0,-3 0-2 15,2-8-4-15,2-5 0 0,-1-9-3 0,0-6-2 16,0-6 4-16,0-2-2 15,0-6 4-15,-1-2 3 0,1-8 0 0,-3-4 2 0,2-1 5 0,1-5 8 16,-1-1 12-16,1-1 16 0,0-1 11 16,0 1 5-16,-2-2-8 0,1-2-19 0,-1-5-18 0,-2-4-17 15,-3-8-8-15,-1-5-1 0,-1-4-3 16,-2-4-4-16,0-8-4 0,1-4-1 16,2-6-4-16,0-4 2 0,0-1 2 0,3 2 0 15,1 1 2-15,4 4 0 0,4 1-3 16,2 5 2-16,7 1-2 0,2 4 1 0,2 4 0 15,6 3-2-15,0 1 2 0,6 5 1 0,1 5 1 0,-1 6-2 16,-2 4-1-16,0 6-1 0,-4 3-1 16,-5 6 3-16,1 4-4 0,-3 4 3 0,0 5 2 15,-3 4-2-15,1 7 5 0,-6 4 2 0,-1 6 1 16,-5-3 4-16,-2 3 2 0,-2-3 2 0,-2-2 1 16,-3-2 1-16,-3-4-2 0,1-2 1 15,0-4 0-15,1-1 1 0,0-8-2 0,2 1 1 0,-1-4-3 16,5-3 1-16,0-2-2 0,2-2-3 15,0-2 2-15,3 1-3 0,2-1 4 16,4 1 4-16,6-1 3 0,4-4 2 0,8 0-1 0,4-1-4 16,1 2-3-16,-1-1-2 15,2 1 0-15,-7 3-1 0,-2 3-1 0,-3 1-2 0,-7 1-1 16,-1 2-1-16,-3 1 1 0,-4 1 2 0,1 3-1 16,-3 0 3-16,-1 3 0 0,-3 2 0 15,-1 1 4-15,-5 0 3 0,-2 3 3 0,-4 1 1 16,-3 2 1-16,-3 2 0 0,-4-3-4 0,-2-1 1 15,-2-1 1-15,-3 0-3 0,2-1-1 0,-2-2-2 16,2-1-3-16,1-2-2 0,2-2-4 16,2-3-8-16,2-1-17 0,4-2-21 0,2-1-28 15,5-4-39-15,2-2-53 0,4-7-133 0,3 1-357 16,4-4-901-16</inkml:trace>
  <inkml:trace contextRef="#ctx0" brushRef="#br0" timeOffset="99735.8401">4243 6417 551 0,'15'-17'424'0,"7"-3"-89"0,2-3-52 16,-3 9-46-16,-5 4-43 0,-5 5-55 0,-1 3-59 15,-4 2-42-15,1 3-23 0,0 1-5 16,3 4 0-16,3 1-1 0,-1 7 2 0,4 3 0 16,-1 2 4-16,0 5 0 0,-2 1 2 0,-2 2-2 15,-1 3-1-15,-4 2 1 0,-2 3 0 16,-1 3 0-16,0 0-2 0,-6-2-6 0,0-2-4 15,-1-3-6-15,-2-5-3 0,-1-6 1 16,0-6 1-16,0-7 10 16,3-4 8-16,-1 0 11 15,1-4 10-15,2-2 6 0,-2-1-2 0,3-3-12 0,-1-2-14 0,0-3-17 0,-1-5-12 0,6-3-5 0,-1-2-5 16,3-3-1-16,3-2 0 0,3-2-1 16,8 2 3-16,-1-2 0 0,4 1 1 0,5-3 5 15,4 1 8-15,3-2 8 0,4 2 10 0,2 3 5 16,4-1 3-16,0 5 4 0,2 0-2 0,-3 3 0 15,0 0 1-15,0 3-5 0,-1 4-3 16,-1-2 1-16,-1 6-3 0,4-2-1 16,-3 2 0-16,2 1-5 0,-3 3 1 0,-1 0 1 15,-1-1-2-15,-5 3 0 0,-2 1 2 0,-2 0-4 16,-7 0 2-16,-2 0 0 0,-5 3-1 16,-3-1 1-16,-4-1 0 0,-3 0-1 0,-4-1-2 0,-1 1-3 15,-1-1 0-15,1 3 6 0,-2 2 17 16,-1 2 13-16,-3 3 14 0,-4 1 2 0,0 5-3 15,-7 0-3-15,0 0-5 0,-3 2-7 0,-1-2-4 16,1 0-11-16,3-3-7 0,6-3-5 0,3 3-7 16,4-4 1-16,1 3-1 0,5 0 0 15,2-1 2-15,2-1-1 0,3 2 3 0,7-4 3 16,4-2 2-16,7 1 5 0,7-4-1 16,3-2 1-16,4-1 1 0,1-1-4 0,-1-1 1 0,-7-3-2 15,0 1 0-15,-4 0-4 0,-5 0-1 0,-4 1-1 16,-4 0-1-16,-5-2 4 0,-2 3 6 15,-6-2 7-15,-1 2 10 0,0 0 2 0,-2-2 3 16,-1 1-4-16,0-1-9 0,-1-1 2 0,-1 1-6 16,1 0-4-16,-2 0-4 0,1 0-4 0,1-2-1 15,-3 1 0-15,0-1 2 0,2 2-3 0,1-1 0 16,0 0-1-16,1 2-4 0,0-1 3 16,0 2 1-16,0 1-2 0,0-2 2 0,1 2-7 15,0 0-3-15,-1-2-4 0,2 0-3 0,1 1-7 16,3-1-3-16,-1 1 0 0,5-2 0 15,5 1 12-15,5-1 7 0,3 1 5 16,7-2 4-16,4 2-3 0,0-2 2 0,-1 1 1 0,-1-2 2 16,0-2 0-16,0 1-1 0,0-2 0 0,-4-2-1 15,2 1 1-15,-1-3 3 0,-1 1-2 16,1-6 3-16,-4 2-3 0,0-1 1 0,-3 0 2 16,-4-1 0-16,-5 0 7 0,-1 2 1 0,-4-1 3 15,-1 2 3-15,-4-1-1 0,-2-1 2 0,-1 3-1 16,-1 0 3-16,1 0-1 0,-2 4 1 0,-1-2 4 15,0 4 0-15,1 0 5 16,0 0 2-16,-1 4 1 0,0 0 2 0,2 3-7 0,0 0-9 16,1 2-8-16,0-2-12 0,0 2-10 0,0 0-6 15,0 1 1-15,0 7 1 0,0 2 6 16,1 6 6-16,1 3 2 0,0 6 4 0,1 4-3 16,-1 3 0-16,-2 4 0 0,0 4-4 15,-1 1 5-15,-3 3 4 0,0 0-1 0,1 0 3 0,-5-1-4 16,5-5-3-16,-2-3-2 0,3-6-3 0,0-5 2 15,-1-5-8-15,1-3-16 0,0 1-50 16,1-1-33-16,1-1-73 0,0-6-115 0,0-5-136 16,1-6-522-16,5-6-390 0</inkml:trace>
  <inkml:trace contextRef="#ctx0" brushRef="#br0" timeOffset="100062.6554">6834 5938 1859 0,'1'3'129'0,"-1"-2"-99"0,0 1-52 0,0 3 7 16,-1 6 48-16,-4 5 47 15,-3 6 13-15,-5 7-3 0,-1 3-18 0,-5 2-14 16,-4 6-10-16,-4 0-14 0,4-2-9 0,-5-3-8 16,5-4-8-16,3-8-3 0,3-2 2 0,0-3-1 15,0-5 0-15,-1 1 3 0,1-1-5 0,1-3 6 16,3-4 1-16,3-1 5 0,3-5 5 0,6 0 0 15,1 0 0-15,1 0-9 0,-1 0-11 0,2 0-13 16,1 0-1-16,2 2 3 0,5 0 10 16,3 3 13-16,5 1 7 0,6 0 1 0,2 2 9 15,6 3 1 1,7-2 1-16,0 3 1 0,-2-2-6 16,1 3-2-16,-2-2-4 0,-2 1-5 0,-2-3-3 0,3 2-4 0,-1-3-4 0,-3 2-5 15,1-1-10-15,3-1-63 0,-2-2-156 0,-1-2-457 16,5 0-937-16</inkml:trace>
  <inkml:trace contextRef="#ctx0" brushRef="#br0" timeOffset="101318.0054">7947 6363 1240 0,'-20'-11'244'15,"-6"1"-1"-15,-4-5-16 0,2 6-28 0,4 2-35 16,-4 2-29-16,-2 2-28 0,-1 2-20 0,-1 2-12 16,0 2-6-16,-1 4-9 0,-2 1-9 15,2 4-4-15,-5 3-13 0,5 2-7 16,-4 6-7-16,3 1-8 0,4 5-3 0,5 1-6 15,6-1-5-15,5-1-5 0,11-3-4 0,4-7 1 16,8-1 3-16,3-5 10 0,7-3 7 0,8-3 4 16,7-5 2-16,9-4 0 0,6-7-1 0,9-5 0 15,0-6-2-15,-2-7-1 0,2-2 0 0,-4-6 3 16,-4-2-2-16,-1-6 1 0,-6-4-1 16,1-3-4-16,-1-6 2 0,-3-1-3 0,-5-4 0 15,2-3 1-15,-9 1-1 0,-2 1 4 0,-5 3-3 16,-8 5 2-16,-4 7 2 0,-3 5-2 15,-6 5 5-15,-1 7-1 0,-5 6 5 0,2 4 4 0,-3 7 4 16,3 4 11-16,-1 3-6 0,4 6-1 0,0 1-23 16,-1 2-21-16,-4 6-8 0,-5 6-4 15,-1 10 14-15,-8 14 9 0,-3 9 3 0,-3 11 1 16,5 8-3-16,4 4-1 0,3 5 0 16,5 2-2-16,2-2 0 0,7-3-1 15,7-8-4-15,3-4-1 0,10-10-1 0,2-8-3 0,4-6-4 16,-1-6-3-16,5-5-10 0,1-7-6 15,0-4-3-15,3-7 1 0,-1-4 8 0,-1-9 8 16,1-5 5-16,5-4 2 0,-6-7 0 0,4 1 2 16,-3-4-1-16,-2-2 2 0,-1-3 1 0,-3-2 4 15,-3 2 4-15,-6 1 5 0,-4 5 6 0,-3 3 6 16,-4 5 7-16,-6 5 11 0,-2-1 1 16,-2 5-2-16,-3 1-4 0,-3 3-9 0,-1 2-8 15,-2 3-7-15,-8 4 0 0,-2 2-3 0,-6 7 5 16,3 1-1-16,-2 1-3 0,5 4 3 15,5 0-6-15,5 0-1 0,3 3 1 0,5-1-2 0,4 0 0 16,4-3 1-16,4 1-2 0,4-2 0 0,5-4 3 16,5 1 0-16,6-6 3 0,-1-4 0 15,7 0-1-15,-2-6 1 0,1-3 2 0,-2-5 1 16,2-1 1-16,1-5 2 0,-4-1-1 0,-4-3 1 16,2-3-1-16,-5-1 0 0,1-3 0 0,-7 0 3 15,2-1 1-15,-7 1 2 0,-2 3 2 16,0 3 0-16,-4 3 2 0,-3 6 1 0,-2 2 1 15,-1 3 4-15,0 2 0 0,-1 2-4 0,0 0-2 16,1 2-13-16,0 0-10 0,-1-1-14 16,1 3-7-16,-1 2 3 0,0 2 6 0,0 5 12 15,-2 6 7-15,3 3 1 0,4 0-2 0,1 2 1 16,4 0-1-16,5-4 2 0,1-2 1 0,3 2 1 16,2-4-1-16,1-2-1 0,2-2-1 15,0-3-1-15,1-3-1 0,-4-1 0 16,1-3 0-16,-6-4 2 0,4-1 2 0,-5-1 2 0,1-4 3 15,-2-1-1-15,3-1 0 0,-4-2-1 16,-1-1-2-16,0-1 0 0,-1-1 0 0,-1 0 0 16,0 0 2-16,1-2-1 0,-2 3-1 0,-3-3 1 15,4 1 0-15,-3 3 2 0,-3 0 1 0,-1 3 2 16,4-1-1-16,-4 3 2 0,-1 1-1 0,-1 3-3 16,0 3 1-16,0 2-5 0,0 0-7 0,0 1-7 15,0-1-13-15,0 1-17 0,0 3 3 0,1 3 7 16,0 3 10-16,5 5 20 0,-3 1 1 15,3 4-1-15,-1-1 3 0,4 3-2 0,3-1 1 16,2 0 2-16,0-4-3 0,1-1 4 16,2-3 0-16,2-4 0 0,1-3 1 0,-1-2-1 0,0-2-1 15,-1-5 4-15,-1-1 0 16,2-1-1-16,1-3 0 0,-2-3-3 0,2 0 1 16,-3-3 1-16,3-3 0 0,3 1-2 0,-3-3 3 15,2 0 1-15,-2-2-1 0,1-1 1 0,-1 1-1 16,0 1 1-16,-6 3 2 0,-3 4 6 0,-2 6 2 15,-2 1 1-15,-4 3-3 0,2-2-5 0,-2 4-5 16,-1 1-4-16,-1 0-2 0,0 3 0 0,4 0-3 16,-1 1 1-16,5 3 2 0,2 1 0 15,2 6 2-15,0 1 0 0,1 0 0 0,0 2 1 16,3-1 1-16,-1 0-1 0,-1 3 0 0,4-2 0 16,0 1-2-16,0-5 4 0,-5 0-1 0,3-4-2 15,-4 1 3-15,3-4-12 0,-2 0-15 0,1-1-36 16,0-3-69-16,0 0-116 0,1-3-265 15,4-2-1183-15</inkml:trace>
  <inkml:trace contextRef="#ctx0" brushRef="#br0" timeOffset="102414.0287">11800 6096 32 0,'0'-4'358'16,"0"0"26"-16,-1-1-48 0,0 0-24 0,-1 2-29 15,1-2-51-15,0 1-45 0,-1 1-36 0,0-1-22 16,-1 2-23-16,1-2-20 0,1 1-14 0,-2 0-14 16,0 1-7-16,0 0-6 0,1 0-4 0,0-1 0 15,1 3-11-15,-1-3-4 0,0 2-5 16,1 0-10-16,0-1 0 0,0 1-4 0,1 1-2 16,0 0-3-16,0 0 1 0,0 0 0 0,0 0 1 15,0-1 3-15,0 1-3 0,0 0 0 0,0 0 0 16,0 0-4-16,0 0 1 0,0 0 1 15,0 0 0-15,0 0 2 0,0 0-2 0,0 0-1 16,-2 0 0-16,2 0 0 0,0 0-1 0,0 0 1 16,0 0 0-16,0 0-8 0,0 0 7 0,-1 0-1 15,2 0 0-15,-1 0 9 0,0 0-7 16,0-1-1-16,-1 2 1 0,1-1-4 0,1 0 3 16,-1 0-1-16,0 0 2 0,0-1 2 0,-1 2 0 15,1-1 0-15,0 0 0 0,0-1 2 0,-1 1-2 16,1-1 2-16,-1 1-1 0,1 0-5 0,0 0 5 15,0 0-2-15,1 0 1 0,-1 0 2 16,1 0-2-16,-1 0-1 0,0-3 0 0,0 6 0 16,0-3-2-16,0 0-1 0,-1 0 0 0,1 0-3 15,0 0 2-15,0 0 0 0,0 0 0 16,-1 0 2-16,1 0-1 0,0 0-1 16,0 0 0-16,0 0-1 0,0 0 1 0,1 0 1 0,-1 0 0 15,0 0-1-15,0 0 2 0,0 0-1 0,1 0-1 16,-2 0 5-16,2 0-4 0,-2 0 0 0,1 0 0 15,1 0-5-15,-1 0 5 0,0 0-2 16,0 0 1-16,0 0 4 0,0 0-6 0,-1-3-3 0,1 3-2 16,0 3-10-1,1-3-3-15,-1 0-8 0,0 0-13 0,0 0-22 0,0 0-49 16,0 0-58-16,-1 1-92 0,0 1-171 0,-2 3-427 16,2 2-163-16</inkml:trace>
  <inkml:trace contextRef="#ctx0" brushRef="#br0" timeOffset="104619.8586">12430 6053 1486 0,'-1'-10'286'15,"-3"-2"-9"-15,2-3-46 0,-3 5-34 0,1 2-20 16,-1 1-39-16,-3 4-41 0,-3 0-35 0,-3 4-19 15,-7 3-5-15,-2 4-4 0,-8 3-2 0,-2 2 0 16,-3 4-7-16,4 1-4 0,1 0-4 16,1-1-6-16,5 1-3 0,2 0-4 0,3 0-4 15,1 1-1-15,4 1-1 0,-2 2-2 0,6 0-2 16,5-1-2-16,1 2-6 0,5-3-4 16,2 3-3-16,5-3-1 0,3-3 2 0,3 2-4 15,2-3-8-15,1-5-7 0,3-1-10 16,1-4-4-16,1-4-3 0,0-3-1 0,4-6 5 0,-2-5 0 15,4-2 7-15,-1-6 9 0,-3-4-4 16,2-4 17-16,-4 0 5 0,-2 1 18 0,-5 4 22 16,-4 0 5-16,-2 2 6 0,-1 0-8 0,-4 2-4 15,0 1-8-15,3 2-6 0,-2 1-17 0,5-1-13 16,6 0-9-16,4 0-4 0,6-2 2 0,7-3 6 16,9 0 4-16,4-1 5 0,7-2 6 15,2 0 6-15,2 1 5 0,-1 0 4 0,-3-1 5 0,-2 0 1 16,-9-2 6-16,-2 2 7 15,-7-1 10-15,-4 1 18 0,-7 4 11 0,-9 2 16 0,-2 4 11 16,-7 1 4-16,-1 3 1 0,-5 3-10 0,2 0-15 16,-6 2-20-16,2 2-15 0,-2 2-12 15,0-1-11-15,-4 5-6 0,-2 4-6 0,-4 6-1 16,-6 8 1-16,-3 10 0 0,-5 12 4 16,-5 10 1-16,-6 13 1 0,0 10 0 0,-5 6 0 0,4 6 0 15,3 2-1-15,3 0 1 0,4 4 2 16,7-2-3-16,1-2 1 0,6-2 1 0,7-11-4 15,3-11-3-15,7-11-2 0,2-13-2 0,0-8 1 16,1-3 0-16,-1-4-1 0,0-5-4 16,-1-7 2-16,1-7 1 0,-1-5 3 0,1-3 11 15,-2-2-6-15,1-3-5 0,-2-6-12 0,0-5-13 16,-1-8-8-16,1-7 2 0,1-4 6 0,2-9-2 16,2-4 9-16,4-10 0 0,1-5 0 15,5-6 13-15,2-1-3 0,5-1 1 0,0 0 2 0,2 5-4 16,2 7 7-16,1 5 2 0,2 10-1 15,3 3-2-15,4 5 1 0,6 7 1 0,1 3 6 16,0 4 2-16,1 4 1 0,-2 8-3 0,-1 5-2 16,-2 6-7-16,-2 4-4 0,-4 5-6 15,-4 7-2-15,-5 2 0 0,0 4 1 0,-9 4 3 16,0 5 4-16,-4 4 5 0,-5 4 6 0,-6 5 2 16,-5 2 2-16,-5 1-2 0,-4-2-3 15,-6-4-3-15,0-4-5 0,-2-7 2 0,-1-6-4 16,1-4 7-16,2-6 5 0,2-6 6 0,3-5 17 15,4-3 11-15,4-3 9 0,1-2 4 16,4-4-11-16,4-3-21 0,4-6-22 0,9-3-15 16,3-4-3-16,11-3 8 0,9-2 9 0,9-1-2 15,6 1 5-15,6-2 0 0,7 2 1 0,-1-1 7 16,3 1-2-16,-4 1 3 0,0-2 2 0,-4 3 2 16,-4 2 5-16,-8 1 3 0,-5 4 4 0,-5 2 7 15,-11 2 8-15,-4 4 16 0,-10 2 18 16,-4 3 15-16,-3 1-4 0,-6 4-9 0,0 0-19 15,1 2-24-15,0 0-9 16,-5 0-12-16,0 2-6 0,-8 3 0 0,-3 4-1 0,-7 3 2 16,-3 6 0-16,-2 0 0 0,4 0-3 0,6 1-1 15,4 1-4-15,5 1-5 0,2 4 5 0,5 0-2 16,6 0 1-16,1-1 6 0,7-5-5 0,4 0 3 16,3-1 3-16,3-5 0 0,4 1 7 15,3-3 0-15,5-3 3 0,3-3-2 0,-1-3 1 16,5-2 1-16,-4-2-3 0,0-1 6 0,-4-5-6 15,-4 1-1-15,-1-1 2 0,-6-1-6 0,0 0 8 16,-7 1-1-16,3-3 1 0,-4 4 4 16,-2 1-8-16,-2 0 0 0,-5 3-1 0,-1 0-4 0,2 2 3 15,-4 1-3-15,1 0-2 0,-1 0-7 16,0 1-1-16,0 0-2 0,0 1-2 0,2 1 7 16,-1 3-3-16,6 0 5 0,-2 4 2 15,3 1-2-15,2 0 5 0,2 2 2 0,5-4 2 16,-2 2 3-16,6-4-1 0,2 0 2 15,2-1 1-15,5-2 0 0,5-2 0 0,1-3-1 0,3-3-1 16,0-3-4-16,-5 0 3 0,2-5 3 16,-4-3-1-16,1-2 3 0,-1-5-4 0,5-2-3 15,2-2 0-15,-3-2-2 0,1-3 2 16,-4-1 0-16,-3 1 3 0,-2-1-2 16,-8 0 4-16,-7 1 1 0,-4 1 1 0,-3 0 2 0,-3 5-4 0,-2 3-2 15,-1 7-2-15,1 5-9 0,-1 4 5 16,0 4-7-16,0 2-12 0,1 0-13 0,0 2-9 15,4 4 3-15,-1 4 10 0,5 7 16 0,3 5 5 16,1 6 1-16,3 3 3 0,-4 0-3 16,2 4 4-16,-5-2 1 0,-2 0 0 0,1 2 4 15,-1-3-5-15,-2 0 0 16,2-3 0-16,-2-3-2 0,2-1 3 0,4-5 2 0,-1-1 4 16,1-6-4-16,6-1 1 0,3-5 1 0,3-2-4 0,7-2 6 15,3-6-3-15,5-2-1 0,3-1 1 0,-1-6-9 16,1 3 3-16,-1-7-2 15,-3 2-2-15,-4-2 9 0,-3-3-2 0,-5 2 2 0,-5 1 1 16,-1 1-3-16,0 0 3 0,-8 1 0 16,-1 1 2-16,1 2 1 0,-5 1 6 0,-3 0 2 15,-1 3 1-15,-1 0 5 0,2 1-5 0,-3 4 0 16,-3 1-1-16,3 1-9 0,-1 0-1 0,1 1-7 16,0-1-9-16,-1 1-9 0,1 0-6 15,0 4 3-15,-1 3 4 0,1 3 15 0,1 1 3 0,1 3 1 16,4 1 3-16,-2 0-6 0,5 1 5 15,2-3-1-15,3 0 0 0,-1-4 3 16,5-1-4-16,-4-2 2 0,5-1 0 0,0-4-1 16,2-2 3-16,1-2 0 0,0-4 0 15,3-2 1-15,-1-2 1 0,2 0 3 0,-2-2 0 0,-3 1 3 0,0-3-4 16,-2-1-1-16,1 0 0 16,-1-2-3-16,-1 0 2 0,-1 0 0 0,1 1-1 15,-1-1 3-15,-3 6-2 0,-3 0 0 16,1 2 3-16,-3 4-1 0,-2-1-2 0,-3 4-1 0,2 1-1 15,-4-1-4-15,0 4 1 0,4-2-2 16,-5 1-3-16,6 1 1 0,-3 3-2 0,3 1 3 0,-1 3-1 16,3 3 1-16,1-1 2 0,0 3 1 15,1 0-1-15,-1 0 0 0,4 1 2 0,-2-5-1 0,-1 0 1 16,-1 1 1-16,2-6 0 0,-1 1 0 16,1 0 3-16,3-2-3 0,-3-2 4 0,6-1-2 15,-2-2-1-15,3-3 3 0,2 1-2 0,-1-2 1 16,5 1-3-16,-1-2-1 0,3 2 0 15,-4 0 1-15,-2-2 3 0,-4-1 2 0,-3 1 1 16,2-1 0-16,-3 0-5 0,1 1 1 0,1-1-2 16,-3 1-2-16,0 0 2 0,-3 3-3 15,2 0 1-15,-2 2-1 0,0-2 1 16,0 2-1-16,-2 0 2 0,-1 1-1 0,2 0-1 0,1 0 3 16,-2 0-4-16,0 1 1 0,1-1 1 0,0 1-2 15,-3 0 2-15,3 1 1 0,1-2-1 0,0 0 3 16,-2-2-3-16,0 2 2 0,2 0-2 15,2 0 1-15,-1-1-2 0,0 0 0 0,1 0 0 16,0 0-1-16,3-2-1 0,-2 2-7 0,1 1-19 16,-2-1-34-16,2 0-66 0,-1-1-107 0,1-1-268 15,-1 1-1194-15</inkml:trace>
  <inkml:trace contextRef="#ctx0" brushRef="#br0" timeOffset="105366.9713">18317 5452 592 0,'-4'-2'881'0,"-2"2"-382"0,2-1-215 0,3 1-142 15,2 1-79-15,0 1-43 0,-1-1-7 0,-1 4-5 16,-2 1 4-16,0 3 16 0,-2 7 14 15,-3 4 11-15,-1 5 1 0,0 2-5 0,1 4-9 16,-4 2-11-16,4 1-4 0,3 2-3 0,1 1-7 16,4 1-4-16,5-6-3 0,5-3 0 15,5-3 2-15,5-6 6 0,5-4 7 0,4-5 4 16,3-4 3-16,6-4-2 16,4-6-7-16,2-6-3 15,0-1-3-15,1-5-2 0,-1-2 3 0,-4-3 0 16,-1-4 1-16,-3-1-1 0,0-3 0 0,-4 1-3 0,-6 5-3 15,-3 5-1-15,-5 1-1 0,-5 7-1 0,-5 2-1 0,-3 4-2 0,-3 3-3 16,-2 0-3-16,0 1-5 0,0-1-9 0,0 1-4 16,2 2 2-16,-1 4 2 0,1 5 10 15,2 4 6-15,0 5-1 0,1 5 2 16,0 2 0-16,1 0 1 0,0 3-1 0,-1 0-1 0,3-3 2 16,-1-1-2-16,2-4 1 15,1-5 1-15,0-4-1 0,2-5 1 0,-1-4 1 0,2-5 2 16,1-2 0-16,2-5 1 0,4-5-1 0,5-1-2 15,-1-3-1-15,4-4 1 0,-2-1 2 0,1 0-2 16,-2 2 4-16,-1-3-1 0,-2 2-1 0,-3 2 1 16,1-1-1-16,-4 6 1 0,-3-2 1 15,0 4 0-15,-3 1 1 0,-1 5 1 0,-1 0 1 16,-2 1 0-16,4 0-2 0,-4 3-1 16,-1 1-3-16,1 0-3 0,-1 1-1 0,4 3-2 0,1 0 0 15,0 5 1-15,1 1-1 0,1 3 1 16,3 3-1-16,-1-1 1 0,5 2 1 0,-3 1 0 15,4-3 2-15,1-1-3 0,0 3-6 16,4-5-15-16,4 1-30 0,1-4-39 0,1-1-58 16,2-5-73-16,5 0-66 0,4-3-180 0,3-4-466 15,6-1-133-15</inkml:trace>
  <inkml:trace contextRef="#ctx0" brushRef="#br0" timeOffset="106075.421">20872 5306 1909 0,'6'-11'324'0,"0"-3"-33"16,1 0-74-16,1 6-47 0,-7 6-28 0,0 2-41 16,-1 0-44-16,0 1-37 0,-1 0-30 0,1 1-6 15,1 7 1-15,0 3 4 0,1 6 14 0,1 9 2 16,-1 7 0-16,0 4 1 0,2 8-1 16,-2 2 1-16,0 6 1 0,-2 2-2 15,3 1-1-15,5-3-5 0,6-1-3 0,7-10-3 16,6-5-10-16,4-7-15 0,3-5-23 0,2-4-21 15,-1-6-14-15,-2-7 0 0,0-6 15 16,-3-6 21-16,1-4 21 0,-1-2 16 0,1-5 11 16,0-3 9-16,-1 2 2 0,0-4 8 0,-1 0 4 15,-5-2 7-15,-1 3 9 0,-7-1 10 0,-4 3 13 16,-3 4 16-16,-3 1 15 0,-4 6 3 0,-2 4-10 16,-1 1-20-16,0 1-28 0,-3 1-17 0,3-1-9 15,-1 0-6-15,-3 4 3 0,-6 4-1 16,-2 3 0-16,-1 3 0 0,-2 3-2 0,4-2 1 15,2 2 0-15,2 2-1 0,5 1 0 0,1-4 0 16,2 6-1-16,3-2 2 0,4-2 0 0,0-1-3 16,4-4-1-16,2-1-2 15,-1-5-2-15,3 0 4 0,0-4 1 0,-1-2-1 0,3-3 8 0,2-2-8 16,0 0-1-16,-1-4-2 0,2-3-9 16,1 1 1-16,-3-5-8 0,5-4-11 0,-4-2-18 15,0-2-16-15,0-6-22 16,-1 1-30-16,0-4-32 0,-5-2-49 0,-2 1-66 0,-1-3-51 15,-6 0-3-15,-6 1 54 0,-4 3 76 0,-9 4 76 16,-4 3 34-16,-8 0 3 0,-10 3 11 16,-4-1 32-16,-5-2 51 0,-1 5 70 0,-2-2 65 15,0 2 50-15,4 1 22 0,-4 0-1 0,5 3-11 16,5 0-13-16,6 4-8 0,10 0-7 16,10 6-13-16,6 1-27 0,7 3-40 0,5 0-46 0,2 0-35 15,9-2-15-15,14 1 0 0,11-3 5 16,15 3 5-16,12 3-2 0,12-1-1 0,9 4-1 15,4 0 1-15,5 0 6 0,-3-2 3 0,-3-1 9 16,-9-2 7-16,-10-2 7 0,-14-2 11 0,-9-3 1 16,-8 0-3-16,-5-2 0 0,-8-2-6 15,-7 3-2-15,-7-1 1 0,-8 4-8 0,0 3-4 0,-5-2-4 16,-2 1-6-16,0 2-6 0,-1 0-8 16,0 2-9-16,1-2-11 0,-3 2-10 0,1 0-13 15,-1 2-14-15,0 0-13 0,-7 4-20 16,-8 4-49-16,-3 4-90 0,-8 2-230 0,-3 4-1296 15</inkml:trace>
  <inkml:trace contextRef="#ctx0" brushRef="#br0" timeOffset="107729.2529">10748 7659 1579 0,'12'-38'-23'0,"4"-12"45"0,5-11 27 16,-1 8 40-16,-3 11 50 0,-2 3 42 0,-2 5 25 15,-3 3 10-15,-1 5-10 0,-1 4-20 0,-5 7-19 16,-1 3-27-16,-2 7-35 0,0 3-34 0,-2 2-33 15,-1 3-25-15,2-1-17 0,-2 2-1 16,-4 7-1-16,-3 10 11 0,-9 13 13 0,-9 15 3 16,-5 12 7-16,-3 6-6 0,-1 2-7 0,1 2 1 15,4 3-8-15,3 2-2 0,5 3 2 16,6 2-7-16,8-3 3 0,11-6-2 16,12-11 0-16,11-11 0 0,10-10-2 0,12-9 0 0,8-9-2 15,11-10 0-15,6-12-4 0,7-7-3 16,3-13-1-16,4-5-6 0,-2-5 3 15,-6-4-3-15,-5-4 0 0,-7-1 2 0,-11-2 0 0,-2-4 2 16,-8 1 4-16,-7-2 4 0,-7 0 3 0,-9 3 2 16,-6 3 2-16,-9 4 0 0,-6 5 5 15,-4 3 2-15,-7 6-3 0,-7 0 3 0,-7 3-5 16,-6 6 0-16,-6 1 6 0,-4 5 0 0,-3 5 7 16,-1 3 2-16,-1 5-2 0,1 4-2 0,1 2-4 15,7 3-3-15,4-1-2 0,12 4 0 0,2 3-5 16,8 2-2-16,5 2 0 0,6 3-7 15,6-1 4-15,9 2 1 0,9 1-2 0,8-4 6 0,7-4-2 16,5-3-5-16,5-7 4 0,-1-5-4 16,-3-5 0-16,2-2 2 0,-4-3-3 0,-1-5-1 15,-4 0 5-15,-4-5-2 0,-3-3 1 0,-7-2 8 16,2-4-5-16,-6-2 2 0,-4-1 0 0,-4 0-2 16,-4 0 3-16,-3 2 0 0,-3 1 2 15,-3 4-1-15,-1 2 4 0,-5 4 0 0,1 1-1 16,0 5 1-16,-5 0-5 0,1 2 0 0,0 2-2 15,-4 4-5-15,-2 2 3 0,0 4-1 0,1 3 1 16,-3 3 4-16,6 3-3 0,1 1 0 0,2 0-1 16,4 3-1-16,2 0 0 0,6 1 0 15,2-1 0-15,4 0-4 0,3-1 4 16,3-3-1-16,5-1-2 0,5-3 9 0,3-5-7 16,5-3 1-16,2-5 2 0,1-4-5 0,-3-3 5 15,4-4 0-15,-4-2-1 0,1-2 5 0,-4-3-5 16,-2 0 2-16,-1-1 0 0,-5-2 1 0,-1-2 0 15,-3 1 0-15,0 2 1 0,-5 4-5 0,-3 2 4 16,0 1 0-16,-3 2-2 0,-1 2 5 16,-1 3-3-16,0 1-1 0,-2 3 0 0,-2 2-4 15,0-1 0-15,-2 2-3 0,1-1-6 0,-1 2-4 16,-1 3 3-16,2 2 3 0,0 4 6 0,0 4 6 16,0 1-4-16,2 2 2 15,0 1 0-15,2 1-5 0,1-4 4 0,2 2 0 0,6-1-1 16,2-3 1-16,2 0-6 0,1-6-5 15,1-2-2-15,4-4 1 0,-2-8 2 0,3-1 4 16,-1-3 4-16,1-6-2 0,2-4 5 0,3-3 0 16,1-4 1-16,3-2 7 0,1-2-6 0,-3-1 2 15,0 1-1-15,-3 4-4 0,0-7 5 0,0 5 1 16,-2-1 1-16,-1 5 3 0,-4 1 4 0,-2 7 5 16,-5 3 7-16,-5 2 7 0,-1 5 2 15,-6 0 0-15,1 4-5 0,-2 3-12 0,-1 2-6 16,-1-1-8-16,-1 1-7 0,1 2 5 0,0 3-4 15,0 8 1-15,-2 4 4 0,-1 12-1 16,1 3 0-16,-2 3 1 0,1 2 0 0,-3 2-3 16,2 5 1-16,-2 3-1 0,1 4-1 0,2-2-6 15,4-7-7-15,6-9-14 0,4-7-7 0,3-11-5 16,3-4-10-16,0-3-5 0,3-6-1 0,1-4-4 16,5-5-3-16,3-6 5 0,2-6 3 15,3-2 11-15,1-4 18 0,-2-6 13 16,-1-2 7-16,-1-2 0 0,1-3 5 0,-3-1 2 0,-2 0 3 15,-1 3 9-15,-7 1 2 0,-4 6 7 0,-2 2 12 16,-4 3 9-16,-6 1 13 0,-1 3 9 16,-1 1 4-16,-1 3-1 0,0 5-4 0,0 2-8 15,-3 1-10-15,1 2-8 0,1 3-11 0,1 1-11 16,-2 1-7-16,-3 5-10 0,1 3 0 16,-2 8 2-16,-4 4-1 0,-2 5 5 0,3 5-3 15,3-1-1-15,1 4-1 0,3 4 1 0,3 0-1 16,4-2-1-16,4 0-6 0,7-4-5 0,4-5-3 15,7-5-3-15,2-6 2 0,3-7 8 0,1-5-1 16,-2-4 2-16,0-5 5 0,0-3-2 16,-2-5 6-16,-2-3 2 0,2-2 2 0,-7-5 2 0,0 1-1 15,-4-1 1-15,-2-2-2 0,-4-1 3 16,1 1-2-16,-1-2 1 0,-2 2 0 0,-3 2-2 16,2 0 1-16,-6 0 1 0,0 4 1 0,-2 1 2 15,0 5 0-15,-2 1-1 0,-2 3 0 16,-2 3-1-16,0 0-1 0,-1 2 0 0,-1 1-2 15,-2 0-4-15,2 4 0 0,4 2-3 16,-3 3-2-16,2 5 2 0,0 3-1 0,4 5 1 16,3 3 2-16,7 5-3 0,3 0 3 0,6 1 0 15,3 3-2-15,3-2 3 0,2 0-1 0,-1 2-2 16,-2-2 1-16,-2 3-1 0,-4-5 1 0,-3-1 0 16,-2 0 2-16,-5-5 1 0,-4 0-4 15,-3-5 0-15,-3 0-4 0,-4 1 2 0,-5-3 1 0,-4-1-2 16,-3 1-3-16,-5-1-3 0,1-3 0 15,-4-3-2-15,1-5-2 0,1 0-9 0,3-4-26 16,1 1-39-16,2-2-52 0,6-2-78 0,1-4-144 16,8-1-696-16,8-8-577 0</inkml:trace>
  <inkml:trace contextRef="#ctx0" brushRef="#br0" timeOffset="107897.5616">14237 7678 1343 0,'13'-8'977'0,"0"-2"-699"0,9 0-71 0,-6 0-56 15,-3 6-25-15,-5 1-23 0,-5 1-33 0,2 1-35 16,-1 0-23-16,-1 1-14 0,3 1-8 0,-4 2-10 16,2 2-17-16,1 6-35 0,-5-1-105 15,0 3-204-15,-3 3-638 0,-4 0-564 0</inkml:trace>
  <inkml:trace contextRef="#ctx0" brushRef="#br0" timeOffset="108201.2619">13168 8446 1886 0,'-15'-2'189'0,"-5"0"19"15,-3-2-24-15,7 3-1 0,9 0-11 0,4 1-36 16,3 0-38-16,1 1-40 0,1-1-31 16,1 0-19-16,1 1 0 0,2 1 8 0,7 1 14 0,7-2 15 15,7 0-1-15,12-1-1 0,9-3-10 16,11-1-11-16,2 2-4 0,0-3-10 0,-1 4-5 16,-6 0-1-16,-2-1-2 0,-4 1 1 0,-8 0 0 15,-6-2-4-15,-3 3-7 0,-3-2-9 16,-6 1-18-16,-2-1-34 0,-8 2-49 0,-3 0-77 15,-3 0-106-15,-6 0-121 0,-7 2-292 0,-2 0-793 16</inkml:trace>
  <inkml:trace contextRef="#ctx0" brushRef="#br0" timeOffset="108484.6827">12985 8632 745 0,'-23'8'624'15,"-6"5"-300"-15,-1 1-88 0,18-1-60 0,7-6-12 16,6-1 11-16,4-2 14 0,3 0 9 0,4 1-5 15,7-3-28-15,8 1-36 0,8-3-36 16,14-4-29-16,6-2-14 0,11 0-11 0,6-4-4 16,1-1-3-16,7-2-6 0,-2 2-4 0,-2-1-4 15,-3 2 1-15,-4 0-2 0,-7 0-2 16,-3 3-3-16,-6-2-4 0,-5 2 1 16,-8 3 1-16,-7 0-1 0,-6 3 3 0,-7-3-7 0,-6 3 1 15,-6 0-1-15,-5 0-2 0,0-1 5 0,0 2 0 16,-3 0 2-16,-3-1-2 0,3 1-3 0,-2 0-3 15,2 0-1-15,-1 0-1 0,0 0-11 16,0 0-18-16,1 0-37 0,-5-2-58 0,-1 2-102 16,-8 0-264-16,-4 3-1295 0</inkml:trace>
  <inkml:trace contextRef="#ctx0" brushRef="#br0" timeOffset="130418.4772">279 9529 1 0,'-4'2'0'0,"-3"-2"207"0,-2 0 141 0,9 0-61 16,0 0 11-16,0 0-11 0,0 0-53 0,-27 1-15 15,27-1-50-15,0 0-22 0,0 0-16 0,-24 2-13 16,24-2-21-16,0 0-18 0,0 0-19 16,0 0-13-16,-22 3-18 0,22-3-5 0,0 0 0 0,0 0 8 15,0 0 30-15,0 0-10 0,13-2 7 0,15-5-3 16,10-2-22-16,8-3 10 0,13-3-12 16,12-3-4-16,9 1-4 0,2-2-1 15,13-4-10 1,65-11-9-16,-27 6 2 0,-26 8-8 0,-42 11 8 15,-4-3 2-15,-1 4-6 0,-9-1 3 0,0 3-1 16,-9 0-2-16,-4 1 4 0,-12 2-2 0,-7-1 0 0,-2 2-2 16,-9 1 0-16,-5 1 0 0,-2 0 1 0,0-1 7 0,-2 1-2 0,0 0 3 15,0-2-11-15,-1 1-27 0,-3-3-30 16,0-1-43-16,-6-1-46 0,-5-3-47 0,-1 2-70 16,-6-1-105-16,2 1-172 15,-2 0-206-15,-5 2-165 0</inkml:trace>
  <inkml:trace contextRef="#ctx0" brushRef="#br0" timeOffset="130661.9188">1105 9144 1 0,'-6'-4'483'0,"-4"-3"64"16,1-1-125-16,3 2-79 0,5 4-59 0,2 0-73 0,1 1-69 15,2 0-56-15,-2 1-41 0,6-2-23 16,6 1-3-16,5 1 7 0,10 0 4 0,9 3 0 0,3 3 1 16,2 5-7-16,6 3-3 0,-5 3-4 15,2 3-7-15,-9-1 0 0,-2 3-4 0,-6 2-1 16,-5 1 1-16,-4 2-2 0,-3-1 0 15,-5 0 1-15,-5-1 3 0,-4-1 1 0,-4-1 7 16,-5-1 10-16,-5 0 10 16,-7-1 10-16,-3 0 0 15,-5-1-7-15,-6-3-5 16,-3 3-14-16,-6-4-9 0,-1-2-7 16,2 1-10-16,1-5-8 0,7 1-24 0,3-2-47 15,8-1-94-15,8-2-173 0,4-3-377 0,12 1-861 0</inkml:trace>
  <inkml:trace contextRef="#ctx0" brushRef="#br0" timeOffset="133087.6391">1886 9840 1067 0,'-2'-5'309'0,"0"-4"-14"0,-2-1-60 15,2 0-47-15,6 1-37 0,-2-2-28 0,1 1-30 0,3-6-17 16,0-1-20-16,6-4-13 0,2 0-8 15,4-5-6-15,4 0-1 0,-1-4-6 0,7 1-1 16,3-1-6-16,1-2-1 0,2-3 5 0,4-3-2 16,-6-2 6-16,0 0-1 0,-3 1-3 15,-6 0-1-15,1-1-2 0,-4-2-1 0,-5 1 0 16,1-1-2-16,-5 4 1 0,-2 6 5 16,-5 7 5-16,0 3 6 0,-4 3 9 0,-3 6 0 0,1 1 1 15,-1 3-2-15,-3 1-6 0,3 1-3 0,-1 2 0 16,1 3-7-16,1 0-4 0,1 2-8 15,0 1-12-15,-2 0-4 0,1 2-3 0,-1 3-1 16,-6 6 3-16,0 3 4 0,1 5-1 0,-4 2 0 16,2 2 4-16,2 2-2 0,-1 3 3 15,0 5 2-15,1 0-6 0,0 1 2 0,4-3 1 16,-2 0-2-16,5-2 5 0,2 0-2 0,5-5 1 16,-2-2-1-16,5-2-2 0,0-1-1 15,2-5 5-15,1 1-1 0,2-2 0 0,-1-4 4 16,0 1-6-16,1-3 2 0,0-2 4 0,-1-3-1 15,4-2 3-15,-3-2 1 0,4-1-3 0,1-3 2 16,1-3-1-16,1-2-1 0,0-3 2 0,1-3 0 16,-3 0-7-16,3-4 3 0,-2-3-2 0,0 0-1 15,1-5 5-15,0 3-4 0,-3 1-4 16,1 1 1-16,-5 3-2 0,2 2 2 0,-3 3 3 16,-2 0 1-16,-1 4 0 0,0 1-4 0,0 1-1 15,-3 4-5-15,-3 1 1 0,-1 2-5 0,0 3-8 16,0 1 0-16,0 4-6 0,4 2 7 15,1 3 8-15,2 2 4 0,0 5 8 0,3 1-2 16,0 2-1-16,2 0-1 0,-3 3-2 0,2 2 3 16,-1 0 2-16,-1 2 1 0,1 0 1 0,-1-3-3 15,0-7 0-15,-2-1 0 0,-1-6 3 16,-2-3-2-16,0-2-1 0,-3-2 3 0,-1-2-4 16,0-2 4-16,-1-1 7 0,2-2 1 0,2-4 6 15,5-4-8-15,0-1-7 0,2-4-3 16,3-2-2-16,-1-4 4 0,-1-2 2 0,3-1-1 15,-1-1-3-15,-1-2-1 0,1 2 0 0,-1 2 0 16,-2-1 2-16,-1 5 0 0,-1 2-1 16,-1 2 0-16,0 2-3 0,1 5 2 0,-4-2 2 0,-4 5 0 15,3 3-6-15,-4 1-13 0,0 2-9 0,2 4-4 16,2 2 4-16,2 4 10 0,1 3 8 16,2 4 6-16,1 1-3 0,-1 1-1 0,3 0 4 15,-2 1 1-15,2-2 7 0,-3 0-1 0,-1-1-4 16,4-1-1-16,1-2-3 0,-3 0 8 15,2-4 1-15,2-1 3 0,1-3 4 0,3-2 0 16,1-2 2-16,2-4 0 0,2-3 2 0,1-2-4 16,2-2-3-16,-2-2-2 0,3-1-3 15,-4-2 4-15,-1-2 3 0,0-2 0 0,-4-4 1 0,-2-3-5 16,0-1-1-16,-5-5-1 0,2-5-1 16,-7-1 2-16,-1-4-1 0,-2 2 1 0,-3-1-4 15,2 1 0-15,-4 4 1 0,-2 0 0 0,-2 3 4 16,0 4-3-16,0 3 2 0,-1 1 0 15,1 5-4-15,1-2 5 0,-1 0-1 0,2 2-1 16,-1 2 0-16,2 0 1 0,0 2 0 0,-1 3 0 16,2-2 4-16,2 4 2 0,-2 3 1 0,0 2 3 15,0 2-1-15,0 1 0 0,0 2-4 0,-2 0-5 16,2 0-8-16,0 2-8 0,0 1-1 16,0 5 0-16,0 2 5 0,0 8 6 15,0 4 3-15,0 8 2 0,-1 6-5 0,0 3 0 16,-2 4 3-16,0 3-2 0,-1 2 7 0,1 1-2 0,3-1-3 15,1-3-1-15,3-3-4 0,4-3 4 0,0-1 1 16,2-2-2-16,2-4 7 0,0-4-4 16,3-2-1-16,0-3 1 0,2-3-1 0,3-3 2 15,-2-4 0-15,5-1 2 0,0-6-4 16,2-3 2-16,1-1 3 0,1-4 1 0,2-4 3 16,1-3-5-16,0-2-1 0,0-3-7 0,-2 0 2 15,-2-4 2-15,-2-1 2 0,-4-2 2 0,-1-3-3 16,-5-1-3-16,-4-2 1 0,-2 0 0 0,-1 1 1 15,-4 1 3-15,-4 3-3 0,-1 2 2 16,-3 1-3-16,-1 5 0 0,-1-1 2 16,2 1-1-16,-4 5 6 0,2 1-8 0,-2 1 0 0,-1 3-2 15,4 1-3-15,1 3 4 0,-3 3-2 0,2 2-1 16,-4 4-2-16,1 5 1 0,-2 3 3 0,1 6-1 16,-1 0 5-16,2 4-2 0,1 3-3 15,1 2 1-15,2 1-5 0,0 1 7 16,4-3 1-16,2-1 2 0,3-4-1 0,4-4-6 0,1-3 2 15,4-4-1-15,1-4 5 0,3-3 0 0,4-1-2 16,-1-5 2-16,4-4-5 16,1 1 3-16,1-5 3 0,2-2-1 0,-3-2 5 0,5-4-5 15,-2-1-3-15,-2-1 3 0,-2-1-3 0,-5-3 3 16,-1-2 1-16,-2-1 0 0,-1-1-1 0,0 2-1 16,-4-1 1-16,-1 4-1 15,0 0 5-15,-1 2-3 0,-2 3-3 0,0 2 0 0,0 1-7 16,-1 1 8-16,-2 1 1 0,1 1 2 0,-1 3 0 15,-1 2-3-15,0 1-2 0,-1 1-1 16,1 1-1-16,-3 0 0 0,1 0 0 0,0 1-1 16,4 1 0-16,-1 0 0 0,4 3 4 0,-2 1 1 15,4 1 2-15,-4-1-3 0,2 0-2 0,-4-1-1 16,4 0 1-16,-5-2 3 0,1-1 0 16,0 1 1-16,-2-3-1 0,1 0 1 0,1-2 4 0,0 1 1 15,3-1 8-15,-2-6-3 0,2-1-4 16,3-1-2-16,-1-6-4 0,0 3 3 15,-3-2 2-15,-1 0 0 0,-1 1 2 0,-2-1-5 0,1 1-2 16,-3-1-2-16,0 3 1 0,0 0 4 16,-3 3-2-16,2 1 2 0,-3 1-3 15,2 1-2-15,-2-1 4 0,-1 2-2 0,0 0 1 16,-2 2-1-16,-3-1-5 0,-2 1-1 0,-1 1-1 0,-2 4 3 16,-4 0 1-16,3 3 3 0,-5-2-2 15,5 5-2-15,-2 1 1 0,6-1-3 0,1 2 2 16,2-1-2-16,2 0-1 0,5 3-2 0,1-2-3 15,2 4 6-15,4 0 2 0,1 0 3 0,4 3 0 16,6-1-2-16,2 2 0 0,4 0-2 16,1 3 1-16,-1-3 4 0,1 6-4 0,-1-1 4 15,-1 0-2-15,-2 0 0 0,-2-3 3 0,-2-1-1 16,-1-2 2-16,-4-3-3 0,0 0-3 0,-4-3 1 16,-2 1-3-16,-1-2 3 0,-1 1 2 0,-2-3 1 15,-3 1-1-15,1-1-2 0,1-1 0 16,-3-1-2-16,-1 1 5 0,1-4 0 0,0-2 1 15,2 0 1-15,1-1-3 0,-1-1 2 0,1 0 1 16,-2-5 0-16,1 1 0 0,2-5-4 16,2-2-6-16,5-1-6 0,8-4 1 0,3-4 2 15,12-3 2-15,9-3 6 0,2-4-4 0,8-5 3 16,1-1 3-16,0-1-2 0,-4 3 3 0,-3 0 0 16,-9 4-2-16,-10 1 1 0,-3 3-1 0,-5 2 3 15,-5 5 1-15,-5 1 3 0,-2 5 1 16,-4 3-3-16,-3 0-2 0,-2 4-2 0,-1 1 2 15,-6 2-3-15,-6 4-1 0,-7 3 0 0,-7 2-4 16,-6 6 2-16,1 4 3 0,0 2-1 16,6 4 2-16,5 0-3 0,9 5-4 0,5 1-3 15,6-1 5-15,6 3 1 0,7-1 0 0,7 5 4 16,6 1-4-16,8-1 2 0,6 1 2 0,6-3-2 16,2-2 4-16,0-1-3 0,-4-4-2 0,-7-1-1 15,-1-2-3-15,-8 1 3 16,-4-5 2-16,-2 1 0 0,-6-4 1 0,-2 0-4 0,-1-3-4 15,-6 0-4-15,-1-1-1 0,-1-3 0 0,-8-4 1 16,-1 0 5-16,-1-3 1 0,-5-3 5 16,-2-4 1-16,1-1 0 0,-1-2 4 0,6-4-3 15,2 0-6-15,3 0-7 0,4-4-10 0,6-1-9 16,5-4-5-16,6-2 1 0,11-2 2 16,6-3 8-16,9-7 6 0,7-2 4 0,7-4 7 15,4 1 1-15,5 5 4 0,-5 2 3 0,-4 3-1 16,-11 3 6-16,-13-2 7 0,-7 4 8 0,-6 0 10 15,-6 4 5-15,-1 3 4 0,-5 5 3 0,-1 3 5 16,-5 3 1-16,-2-1-3 0,0 6-3 0,1 0-8 16,1 3-8-16,-1 1-7 0,2 1-11 15,-3 1-5-15,-2 6-4 0,0 4-4 16,-2 6 3-16,-3 7-1 0,2 4 3 0,-1 4 3 16,4 7 1-16,-1 3-5 0,-4 8 0 0,-1 5-3 15,-4 4-4-15,0 1-10 0,-1-2-29 0,1-6-39 16,5-9-39-16,1-8-38 0,7-6-32 0,-2-8-34 15,2-7-67-15,1-4-88 0,0-7-83 0,2-4-144 16,3-5-471-16</inkml:trace>
  <inkml:trace contextRef="#ctx0" brushRef="#br0" timeOffset="133223.1336">5901 9067 1 0,'13'-9'0'15,"9"-2"0"-15,4 0 83 0,4-1 10 0,1 6-20 16,0 2-35-16,9 1 43 0,17 3 3 15,6 3-103-15,10 0-396 0,5 2 397 0</inkml:trace>
  <inkml:trace contextRef="#ctx0" brushRef="#br0" timeOffset="133705.6266">6892 8925 466 0,'-2'-9'804'0,"-3"-4"-299"16,-1-1-174-16,1 2-99 0,-4 4-46 0,0-3-6 15,-1 3-26-15,0 1-19 0,1 3-29 0,0 0-41 16,-1 3-13-16,2 5-16 0,-2 0-13 0,1 2-7 15,-1 0-9-15,2 7-1 0,-1-3-2 16,6 6-3-16,-1 1 1 0,1 0 0 0,3 3-2 16,1 0-3-16,3-2 0 0,-1 1 1 0,2-4-3 15,2 1-2-15,3-7-3 0,-1 1-1 0,3-3-3 16,3 0 0-16,0-3-1 0,3 1-11 16,3-3-11-16,-1 0-11 0,-1-4-8 15,0 1 5-15,-4-6 15 0,3 0 12 16,-5-2 12-16,5-4 3 0,-5 0 2 0,4-2 3 0,-3-3 1 15,4 1 3-15,0-1 1 0,1-1 1 0,2-5-2 16,2-1 3-16,7-3-2 0,1-2 2 16,7 2 1-16,-5-3-1 0,4 2 4 0,-3-5 2 0,-3 3 2 15,1-1 6-15,-1-1 3 0,-3 0 6 16,-5 2 6-16,-4 0 3 0,-4 2 5 16,-9 3 4-16,0 2 3 0,-6 1 0 0,-2 2 0 15,-4 3-1-15,-1 1-5 0,-4 5-3 0,0 3-4 16,-1 2-6-16,0 4-4 0,-5 5-8 15,3 6-5-15,-4 2-4 0,-1 7 0 0,4 5-2 0,-3 5 1 16,1 4 1-16,5 7-2 0,-2 4 5 16,-3 8 2-16,4 4 1 0,-6 7 2 0,0 2-3 15,1 5-2-15,2 5-2 0,0 2-2 0,4 1 1 16,4 0 0-16,5-3 0 0,-3-4-2 0,4-4 0 16,-3 0-7-16,0-2 0 0,2-4 0 15,-2-3-7-15,9-6-3 0,-1-8-8 0,5-5-14 16,-2-11-12-16,1-3-31 0,2-6-22 0,-4-6-44 15,2-5-74-15,2-7-117 0,0-4-601 0,1-6-695 16</inkml:trace>
  <inkml:trace contextRef="#ctx0" brushRef="#br0" timeOffset="133876.9176">7044 9258 1248 0,'23'-7'410'0,"20"-4"-172"16,18 0-42-16,8 1-19 0,2-1-33 0,8 2-32 15,5-2-20-15,5 1-24 0,3 0-18 16,-1 3-13-16,-5 3-18 0,1 3-7 16,-11 3-7-16,-2 3-16 0,-12 1-43 0,-17 0-118 15,-15 0-213-15,-11 0-553 0,-20-1-309 0</inkml:trace>
  <inkml:trace contextRef="#ctx0" brushRef="#br0" timeOffset="134463.5886">928 10890 1 0,'18'-24'159'0,"5"-9"164"15,10-8-20-15,3 1-38 0,-1-1-13 16,4-1-19-16,3-3-19 0,2-4-15 0,0-1-20 0,0-3-22 15,1-1-30-15,-2-1-25 0,-2 0-13 16,-6 4-16-16,-5 1-10 0,-9 5-7 16,-5 8 0-16,-7 4 3 0,-8 7 4 0,-3 6-1 15,-8 6-12-15,-2 1-13 0,-4 6-15 0,-10 6-8 16,-7 3-8-16,-8 11-5 0,-8 7 0 0,-3 5 0 16,-1 8 2-16,1-1 3 0,10 5-3 0,6 0-2 15,13 3-3-15,12 3-3 0,12-2 5 0,12 1 1 16,16 1 6-16,13-1 7 0,14-6-5 15,10 2 2-15,14-2-4 0,1 1 0 0,1-2 2 16,0 2-1-16,-6-4 0 0,-10 1-6 0,-9-5 2 16,-13-1-1-16,-12-2-2 0,-7-3 5 0,-11-1-7 15,-7-4 0-15,-7 0 0 0,-7-3 0 16,-6 0 13-16,-13-2 4 0,-7 4 6 16,-11-4-3-16,-6 1-8 0,-9-1 0 0,-3-3-5 15,-4-1 5-15,3-4-3 0,0-3-1 0,3-4-3 0,6-3-8 16,6-4 3-16,8-4-13 0,10-4-25 0,7-6-51 15,8-6-83-15,13-6-129 0,11-7-245 16,16-9-533-16,11-8-62 0</inkml:trace>
  <inkml:trace contextRef="#ctx0" brushRef="#br0" timeOffset="135528.6224">2218 10039 1473 0,'2'-2'352'15,"1"-2"-90"-15,1 1-108 0,-4 3-57 16,0 1-16-16,-1 1-10 0,-2 2 15 0,1 2 12 15,0 4 6-15,0 4 1 0,-1 6-22 0,3 5-21 16,2 3-22-16,1 5-7 0,4 0-7 16,-2 5-2-16,8 1-4 0,-1 7-4 0,0 3-3 15,-1 2 1-15,1 3-2 0,1-1 2 0,-2-2-6 16,0-1-3 0,1-6-4-16,-5-2-4 0,0-9 5 0,1-4-2 15,-5-2 1-15,0-6-3 0,0-1-9 0,-1-4-7 16,-2-5-13-16,0-1-8 0,-2-7 0 0,1-2 2 0,1-1 9 0,-3-2-7 15,0-3-5-15,1-3-9 0,-5-3-4 16,5-4 12-16,0-2 6 0,4-2 8 16,5-2 2-16,3-2-1 0,5-3 7 0,6-2 7 15,7-4 8-15,4-2 8 0,5-2 1 0,-3 2 3 16,7 0 5-16,-4 2 7 0,0 1 8 0,-1 0 12 16,-2 2 6-16,-3 4 4 0,-4 2 5 15,0 3-5-15,-5 2-1 0,-3 4 0 0,-5 3-3 0,-4 2 0 16,-4 4-3-16,-1 2-2 0,-3 2-2 0,-2 0-9 15,0 1-5-15,-2 1-11 0,2-1-6 16,-2 0-1-16,1 1-3 0,-1-1 3 0,0 1-4 0,1-1-3 16,-2 2 4-16,0 1-4 15,-1-1 4-15,0 2 1 0,-1 0-3 0,1 0 0 0,1 1-3 16,-1-2 2-16,1 1-2 0,2 0 4 0,0 1-3 16,0-2-1-16,-1-1 0 0,2 1-2 15,0-1 4-15,-2-1 1 0,2 0 1 0,0-1 3 16,0 0-2-16,0 0 2 0,0-1 3 0,2 1 3 15,-4 0 6-15,2 0-1 0,-1 0 1 16,1 0-8-16,0-1 4 0,0 1 0 0,0 0-2 16,0-1-1-16,-2 0-5 0,2 0-3 15,-1-1-3-15,0 1 0 0,0 0 3 0,0-1 0 0,-2 2 3 16,2-1-4-16,-1-2-2 0,-1 2-1 16,-1 0-2-16,0 2 5 0,-2 0-3 0,-2 3-2 15,-9 3 3-15,2 1-3 0,-6 5 2 0,-1 1 4 16,-1 1-1-16,1 2 2 0,-1-1-3 15,0 4-1-15,0 1-2 0,3 1 3 0,2 0 2 16,3-3-2-16,2 1 3 0,4-4-6 0,3 1 0 16,7-2 2-16,5-4-1 0,2 2 2 0,3-3-2 15,1-3-2-15,5 1 3 0,8-4-3 0,2-2 5 16,1-3 0-16,3-1 0 0,-1-4 0 0,-3 0-3 16,-3 1 3-16,-6-2-4 0,-1 1 4 0,-5-2-1 15,-4 2 0-15,-2-1 2 16,-1-2-3-16,-4 1 2 0,0 0 0 0,-1-5 1 0,-1 3 1 15,-3-4-3-15,-2 1-3 0,-1-2 1 0,-3 2 0 16,0 0 1-16,-2-1 2 0,1 4-2 16,3-2 0-16,0 4-2 0,3 2 3 0,-2 0-1 0,3 4 3 15,2 1-2-15,1 1-6 0,1 0-7 16,1 0-15-16,0 1 2 0,1 4 4 0,5 0 8 16,0 2 11-16,6 2 1 0,4 1 2 15,7-1-2-15,7 0 4 0,6-3-2 0,3-2 1 16,1-3-1-16,1-2-2 0,-6-3 1 0,1-2 1 0,-3-3 1 15,-2-1 1-15,-3-5-1 0,-1-3-2 16,-3 1 1-16,-3-4 1 0,-2-1 1 0,-4-3 4 16,-5-1-2-16,-3 0 0 0,-4-5-2 15,0 3 0-15,-3-2 1 0,-1 3 5 16,-4 1-1-16,0 2 3 0,-5 3 0 0,2 4-2 16,0 3 4-16,-2 3 1 0,1 4 4 0,2 0 1 0,1 3-6 15,3 4-3-15,-1 0-8 0,1 3-4 16,0 3 0-16,-1 3-1 0,-2 8 3 0,0 4 0 15,1 5 0-15,1 3 2 0,2 3-2 16,0 6 5-16,0-1-4 0,0 6-3 0,-6 6-1 16,1 4-1-16,-1 2 1 0,-4 3 2 0,-5 5-9 15,0-5-18-15,0 0-27 0,0-8-38 0,3-10-43 16,5-8-40-16,5-7-66 0,2-7-90 0,3-9-119 16,6-1-246-16,2-8-778 0</inkml:trace>
  <inkml:trace contextRef="#ctx0" brushRef="#br0" timeOffset="137991.7927">3480 10267 1141 0,'-2'-16'528'0,"-2"-4"-100"0,0 0-107 15,1 7-81-15,-2 4-57 0,1 4-46 16,1 4-40-16,-3 1-30 0,0 3-22 0,-1 4-14 16,-8 6-6-16,0 5 0 0,-3 2-2 15,-2 5-1-15,4 2-3 0,1 1-6 0,7 1-3 0,2-1-7 16,4 4-3-16,5 1-1 0,0-4 2 15,7 3 0-15,5-6 3 0,4-3 1 0,7-4-5 16,3-3 3-16,4-5 0 0,6-5-1 16,-2-3 2-16,1-4-2 0,-1-4 0 0,1-4-2 15,-3-2 0-15,-3-3 1 0,-1-2 4 0,-3-4 2 16,-5 1-2-16,1-3 1 0,-7 1-2 0,-1 1 1 16,-4-2 4-1,-3 4 1-15,-1-2 1 0,-4-1 0 0,-2 2-1 0,-2 0 2 0,-2 4 1 0,-1 0-4 16,-3 5 1-16,0-2-3 0,0 4-4 15,-3 2 0-15,1 0 0 0,-1 6-1 0,-5 5 0 16,-4 2 5-16,-4 6-6 0,-4 3 3 16,1 4-1-16,2 3-3 0,3 0 2 0,2 4-4 15,8 1 0-15,6 1-1 0,8-1-2 0,6 2 3 16,8-2-1-16,6-4-1 0,10-4-1 0,3-7-6 16,7-5-5-16,2-4-9 0,2-4-9 15,0-4-8-15,-1-6-5 0,-6-1 6 0,0-5 12 0,1-4 12 16,1-2 11-16,-1-2 5 0,-2-6 4 0,-5-4-3 15,-4-6 2-15,-4-3 0 0,-5-6-1 16,-1 0 4-16,-3-4 0 0,-4-4 1 0,1 1-1 16,-5 1 0-16,-5 3 2 0,-3 4 3 0,-4 5 5 15,-6 6 5-15,-3 7 1 0,-1 8 3 16,2 6-1-16,-1 7 1 0,4 6-2 0,2 2-8 16,-1 3-5-16,1 4-8 0,-2 9-3 0,-3 9-1 15,0 8 3-15,-1 5 3 0,3 3-2 0,3 4 0 16,-1-1-2-16,2 5 2 0,-3 4 1 15,-2 3 2-15,3 1 0 0,-2-3-4 16,1-1-2-16,4-5 0 0,2-6-2 0,2-4 4 0,1-8 0 16,4-6 0-16,-1-8-2 0,1-5 1 15,4-4-2-15,1-6-2 0,2-2 3 0,6-6-2 16,3-5 3-16,5-3 1 0,-1-3-6 0,4 0 7 16,-1-3-3-16,-2 1-1 0,-1 2 3 15,2 0-3-15,-6 4-3 0,3 2 0 0,-3 4-1 0,1 3 1 16,-1 1 1-16,6 4 1 0,3 3-1 15,1 2 6-15,2 3-1 0,2 0 0 0,-4 2 4 16,2 1-8-16,1-1 3 0,-2 1-1 0,5-3 0 16,2-1 2-16,2 0 0 0,-2-2 1 15,-3 0 0-15,-3-4 2 0,-7-1-4 0,-4-3-1 0,-6 0 4 16,-4-3-4-16,-6 0 7 0,-1-2 3 0,-1-3-3 16,-2 0 8-1,-6 0-7-15,-2 1 1 0,-2-1-1 0,-2 1-5 0,-5 0 1 0,1 3-3 16,-5 2 0-16,0 1 2 15,-3 3 0-15,0 0 2 0,-1 4-4 0,1 1 6 0,4 3-3 16,-1 0-2-16,2 4 3 0,2 3-7 16,-1-2 2-16,4 4 0 0,2 1 0 0,4-1 4 15,1 2-3-15,4 0 2 0,3 0 0 0,2 1-4 16,2-2 2-16,2-2-3 0,5 0 3 0,-1-5-2 16,4-3 3-16,-5-2 2 0,7-4-3 15,-6-2 6-15,5-3-3 0,0-1-1 0,-3-3 3 16,2 1-4-16,-4-3 2 0,-1 0-1 0,0-5-1 15,-5 2 3-15,1 2 2 0,0-4 3 0,-3-1-5 16,2 0 5-16,-1-1-5 0,-2 1-2 0,1 2 3 16,-1 1-5-16,-2 4 5 0,3-1 0 0,-1 4-3 15,-3 2 2-15,0 1-2 0,0 2-1 0,-1 0 0 16,0 1-9-16,0 4-4 0,2 1-2 16,0 2 2-16,1 4 7 0,3 3 5 0,-1 3 3 15,5 3-4-15,0 2 4 0,1 0-2 0,5 0 0 16,-1 0 1-16,4-3-6 0,0-2 3 0,0 1 1 15,2-4-1-15,1-4 5 0,-1-2 0 16,4-3 0-16,-2-4-2 0,0-4 1 0,-2-3-2 16,3-2-2-16,-2-4 3 0,0-4-4 0,-2 0 4 15,-2-6 0-15,-2-1-1 0,2-5 5 16,-4 0-2-16,2-3-1 0,-5-7 2 0,2-2-5 16,1-7 1-16,0-1-1 0,-3-2 1 0,-2 1-1 15,-1-1 3-15,-3-1 2 0,-1-1-3 16,-1 1 4-16,-3 5-3 0,-1 7-1 0,-1 3 5 15,-1 5-4-15,1 5 2 0,0 2 1 0,-2 5-1 16,0 4 5-16,1 5 2 0,-1 2 2 0,1 4-2 16,1 2-3-16,1 3-3 0,0 0-6 15,-2 3 0-15,-1 5-2 0,-4 5 0 0,3 6 4 16,-2 6-2-16,2 1 2 0,0 4 2 0,2 0-2 0,-4 3 4 16,3 2-5-16,-2 3-1 0,1 3 2 15,-1 6-1-15,-3 1 0 0,5 0 5 0,-2-1 0 16,4-1-4-16,2-2 2 0,2-2-3 0,5 0-1 15,-1-2 3-15,4-2-5 0,1-2 2 16,4-3 0-16,-3-2-1 0,6-2 7 0,1-3-2 16,3-3 1-16,7-7 0 0,4 1 0 15,7-7 0-15,3-3-2 0,2-4 1 0,-2-3-2 16,1-2 3-16,1-6 2 0,-1-2-4 0,1-5 6 16,0-1-4-16,-3-4-1 0,-3-3 2 0,1 0-7 15,-4-4 1-15,0 1 3 0,-6 1-2 0,-6 1 3 16,-6 1 1-16,-6 1 2 0,-4 1-2 15,-6 1 3-15,-3 2-3 0,0 7-2 0,-5-2 5 16,0 3-11-16,-7 0 4 0,0 3 0 0,-5 3-6 16,-7 1 9-16,-3 4-3 0,-4 4 1 0,-4 1 1 15,-1 5-7-15,-3 0 1 0,0 3-3 0,2-1 3 16,5 5 0-16,7 2 3 0,4 0 0 16,7 2-5-16,2 1 5 0,6-2-3 0,4 1-2 15,5-3 3-15,1-1-3 0,8-1 3 0,0-5 2 16,7-2 2-16,2-2 1 0,2-3 0 15,5-4 1-15,-1-2 0 0,1-1-1 0,-4-3 0 16,2-2-1-16,-2-2 2 0,-1-2-1 0,2-5-2 16,-2-2 2-16,1 0-4 0,0-4 5 0,-3 0 0 15,3-1-1-15,-5-2 1 0,0-1-5 0,2-6 1 16,-2 1-1-16,-2-2 2 0,2-5 5 16,-6 3-3-16,4-4 2 0,-7 2-3 0,-3 3 1 15,1 0 0-15,-2 1-2 0,2 4 4 16,1 3-6-16,-3 2 3 0,2 3 2 0,2-1-3 0,-4 3 6 15,1 4 0-15,0 1 1 0,-4 1-1 16,-1 1 3-16,-1 4-4 0,0 1-2 0,0 4 4 0,0 2-7 16,0 1 3-16,0 0-3 0,-1 1-7 15,-1 2 6-15,-4 5-4 16,-2 5 3-16,-4 6 6 0,0 4-7 0,-6 3 1 0,4 2 0 16,-2 4 1-16,3 0 1 0,1 3 1 0,-1-1 2 15,0 1-4-15,2-2 2 0,2 0-2 16,2 3-1-16,2-5 3 0,2 2-6 0,3-2 6 0,1-3-1 15,2-2-4-15,6-2 9 0,1-5-5 16,7-1 0-16,-2-2 3 0,5-3-6 0,7-7 3 16,-1-1 1-16,4-4 2 0,4-4 1 0,-3-2-2 15,1-4-1-15,-2 0-3 0,1-4 5 0,1-2-1 16,-1-1 0-16,5-2 5 0,-2 1-8 0,-3-2-1 16,-1-3 2-16,-7-1-3 0,0-4 7 15,-7-1 2-15,2 1 0 0,-7-4-2 0,-2 6-2 16,-2 2-1-16,-1 2 0 0,-2 5 2 0,1 3-1 15,-3 4 2-15,-2 3 3 0,-1 3-5 0,-2 0 4 16,-3 3-3-16,1 0-5 0,-6 5 3 16,-5 6-3-16,-5 4-3 0,1 4 0 0,0 4 4 0,1 2-1 15,5 3 2-15,2 1 1 16,-1 1-4-16,3 1 1 0,1 0 1 0,4-2-1 0,5-4 3 16,1 0-2-16,6-5-1 0,4-4 1 15,-1-3 1-15,2-5 6 0,3 1-2 0,1-6 1 0,4 0-3 16,2-2-5-16,3-5 2 0,-1 0-4 15,2-5 4-15,-1-3 0 0,3-1-1 16,-3-2 4-16,2-1-5 0,-4-2 3 0,3 1 2 16,-3-1 0-16,-2 0 2 0,-2 2-4 0,-2 2-1 15,-3 1 1-15,-3 2 0 0,-1-1 1 0,-2 7 3 16,-5 0 0-16,2 3-5 0,-4 3 0 0,-1-1-6 16,0 1-4-16,0 1 7 0,1 4-3 15,0 5 4-15,0 1 3 0,0 4-4 16,1-1 5-16,2 4 0 0,-1 0 1 0,0 1-2 0,3 2-1 15,-3-2-2-15,4-1 0 0,-4 1 5 0,3-5 0 16,-1-1-2-16,2-4-2 0,1-3-4 16,-3-2-2-16,4-1 7 0,1-4 0 0,3 0 2 15,2-1 1-15,-1-5-4 0,4-1 1 0,1-2 0 16,1-4-2-16,-2 2 2 0,0-3 1 0,0-3-3 16,1 4 3-16,1-5-1 15,-4 1 0-15,-1 3 6 0,-3-1-1 0,-2 4-2 16,0-1 0-16,-1 6-4 0,0 0 2 0,-3 2 0 15,-1 2 1-15,-4 1-1 0,1 4-3 0,3-3-2 0,-1 5-1 16,11 1 4-16,1 2 3 0,8 3-1 0,-4 0 1 16,-4 2-3-16,0-2 0 0,-3-1 2 15,-1-2 0-15,4 0 4 0,-2 1-2 0,5-2-1 16,-3 0 1-16,4-2-3 0,-2-2 3 0,7 0 2 16,-2-3-2-16,6-2 2 0,-5 0-2 15,1-4 0-15,-9 0 1 0,3-3 4 0,-3-1 1 16,0-1-3-16,0-1 0 0,-4 0-8 0,0 1 3 15,-2 2 1-15,-2 1 0 0,0 1 2 0,-4 2-3 16,0 2-5-16,-2 2-7 0,-2 1-14 16,0-2-26-16,-1 5-29 0,0 1-58 0,-4 6-90 15,0 1-204-15,-4 4-1032 0</inkml:trace>
  <inkml:trace contextRef="#ctx0" brushRef="#br0" timeOffset="139765.3315">1873 8406 1759 0,'-1'-5'98'0,"1"0"-20"0,0-2-23 16,2 5-28-16,-1-2-30 0,4 2-20 0,-2 0-11 16,-1 2-14-16,4 2-10 0,-1 0-91 0,6 5-428 15,6 1-547-15</inkml:trace>
  <inkml:trace contextRef="#ctx0" brushRef="#br0" timeOffset="164665.0241">596 12532 1 0,'-1'0'0'0,"0"-2"0"0,0 2 0 0,-2-2 0 15,-1 1 23-15,2-1 187 0,0 2-11 0,-3-3 3 16,2 2-1-16,2 0-14 0,-1 0 2 0,-3-1-17 15,3 1-7-15,1 0-12 16,0 0-18-16,0 1-11 0,0-2-11 0,1 2-11 0,-1 2-7 16,1-2-6-16,0 0-7 0,0 1-11 0,1-1-6 15,-1 0-9-15,0 1-5 0,0-1-6 0,0 0-8 16,0 0-5-16,0 0-5 0,1 0-2 16,0 0-1-16,0 0 2 0,1-1 2 0,5 0 1 15,-2-1 3-15,8 1-1 0,2-3 1 0,4-2 0 16,8 3-5-16,3-3-2 15,2 0-1-15,4-1-4 0,5 1 4 16,7 1-16-16,34-6-2 0,-9 1 0 0,-7 3-4 0,-21 4 12 16,1-2-2-16,-2 3 0 0,-3 0-1 0,0 1-3 0,1-1 1 15,0 1-3 1,-3 0 2-16,1 1 0 0,-3-2-1 0,-4 0 2 16,1 1-5-16,-4-1 2 0,-3 0-2 15,1 0 1-15,-5-3 1 0,-4 4-3 0,-2-1 2 0,-4 1-3 16,-3-1 3-16,-4 1 3 0,-2 1 2 0,-2 0 6 15,-2 0 0-15,0-2 4 0,0 2 2 0,-1 0-1 0,1-1 3 0,0 1-5 16,-1 0-3-16,1 0-3 0,0 1-5 16,0-2-2-16,1 1-3 0,-1 0-1 0,0-1-4 15,0-1-4-15,-1 2-7 0,2-1-13 0,-1-2-10 16,1 2-19-16,-1-4-22 0,0 3-29 0,-2 0-41 16,0 0-55-16,-2 1-105 0,2-1-273 15,-2 0-512-15,-3 0 167 0</inkml:trace>
  <inkml:trace contextRef="#ctx0" brushRef="#br0" timeOffset="165092.3909">1204 12177 1054 0,'-6'-7'360'15,"-2"-1"2"-15,-3-1-64 0,7 2-63 16,4 3-39-16,0 1-44 0,1 3-42 0,-1-2-27 15,3 1-33-15,-2 1-23 0,0-1-19 0,3 1-11 16,5-1 1-16,2 1 1 0,11 0 5 16,6 2 5-16,5 2 0 0,10 0 2 0,1 5-3 15,0 0 2-15,4-1-1 0,-4 4-1 16,4-3 3-16,-5 5-3 0,1-1 0 0,-1 4-1 16,-3-2-2-16,-1 0 3 15,-2 2-3-15,-1 0-1 0,-4-2-2 0,-6 3-3 16,-2-2 1-16,-6 1 1 0,-2-2 1 0,-4 3-2 0,-5 0 0 0,0-2 2 15,-5 4-3-15,-2-1 4 0,-3 1 2 16,-4 0 7-16,-3-1 6 0,-3-2 2 0,-4 3 8 16,-4-2 0-16,-7 1 0 0,-4-2 3 0,-5 1-3 15,-1-2-2-15,-5 2-3 0,5-2-4 0,-3 0-5 16,3 0 0-16,0-3-4 0,6 0-2 0,3-2 0 16,8 0-4-16,0-2-4 0,8-3 3 15,2 0-2-15,2 0 1 0,1-2 7 0,2-2-10 0,2-1 0 16,3 0-3-16,0-1-10 15,0 1-11-15,2-2-41 0,-1 1-68 0,1 0-95 0,0 1-179 16,3 1-526-16,5-1-649 0</inkml:trace>
  <inkml:trace contextRef="#ctx0" brushRef="#br0" timeOffset="166179.861">2763 12249 1 0,'4'-8'0'0,"-2"0"292"0,1-3 61 16,0-1-17-16,-2 3-14 0,-1 1-28 16,0 0-38-1,0 1-34-15,-1 0-36 0,0 1-21 0,-1 2-26 0,-1 0-20 0,0 2-15 16,-1-2-26-16,0 2-14 0,-3 0-14 0,1 2-17 16,-3 0-7-16,-6 6-6 0,-2 1-3 0,-6 2-2 15,-3 7 7-15,-3 2 1 0,-2 3 3 0,1 2 6 16,-1 1-11-16,1 1-3 0,2 1-6 15,2 2-9-15,0 1 7 0,5 4-2 16,3-4-3-16,5 1 1 0,3-1-6 16,3-1-2-16,7-1 2 0,6 0 1 15,2-3-2-15,5-2 3 0,5-4 0 16,6 0 0-16,7-4 9 0,6-4 2 0,4-4 1 0,3-6-1 16,4-1-4-16,0-5-1 0,-6-1 0 0,-2-4 1 0,-6 1 1 0,-3-5 3 15,-5 1 1-15,-5-4 2 0,-3 2 3 16,-4-1 1-16,-5-1 3 0,-3 0 4 15,-5-4-9-15,-4 1-4 16,-2-4-7-16,-4 0-8 0,-4-1 6 0,-3 0-1 0,-3-1 0 0,-4 2-1 16,-4 3-4-16,-1 1-3 0,-3 2 0 0,1 5 2 0,-4-1-1 15,1 1 1-15,-1 5-2 0,3 0-6 16,5 2 4-16,1 5-4 0,5 2-3 0,5 1-4 16,4 1-20-16,3 6-17 0,6 3-28 0,2 6-43 15,5 2-71-15,8 2-142 0,9 0-360 0,8 0-929 16</inkml:trace>
  <inkml:trace contextRef="#ctx0" brushRef="#br0" timeOffset="166578.7927">3266 12472 1 0,'-21'4'218'0,"-2"-2"76"16,-5 3 36-16,11-4 1 0,8-1 0 0,5-1-19 16,2-2-50-16,1 2-51 0,2 1-39 0,1 1-30 15,-1-2-36-15,2 1-23 0,0-2-25 16,3 0-21-16,2-2-10 0,6 0-5 0,9-2 7 15,3-1 5-15,11 0 4 0,5 0 1 0,6-1 0 16,4 0-2-16,3-1-6 0,1 0-2 0,0 0-5 16,2 2-7-16,-4-1-1 0,-2 1-5 15,-5 2-2-15,-5 0 0 16,-5 1-4-16,-3 2 0 0,-3 0-3 0,-4 2 0 16,-3 0 0-16,-4-2-2 0,-3 2 2 15,-5 0-4-15,-1 0 1 0,-4 0-3 0,-4 0-4 0,-2 2-7 0,-1-4-21 0,-1 2-29 16,-1 0-40-16,-4-1-73 0,-1 1-112 15,-8-1-186-15,-8-1-438 0,-4-1-308 0</inkml:trace>
  <inkml:trace contextRef="#ctx0" brushRef="#br0" timeOffset="166788.9594">3446 12224 672 0,'-5'-12'860'0,"0"1"-500"0,-1-3-74 15,6 9-67-15,0 1-52 0,1 3-51 0,0 2-41 16,-1 0-43-16,0-1-18 0,0 3-9 15,3 0 0-15,0 5 12 0,0 6 19 0,4 4 16 0,0 3 11 16,1 3 0-16,3 3-9 0,-2 0-13 16,-1 4-10-16,0 3-9 0,-1 0-6 0,-3 4-2 15,3 1-6-15,-4 2 1 0,5 1-5 0,-3 1-4 16,2-4-13-16,3-3-38 0,3-1-73 16,2-3-132-16,2-4-277 0,5-5-1117 15</inkml:trace>
  <inkml:trace contextRef="#ctx0" brushRef="#br0" timeOffset="167423.2749">4411 12125 2731 0,'-3'-3'161'15,"2"0"-52"-15,-1 0-46 0,2 4-30 16,1-1-14-16,-1 2-6 0,0 1-4 0,1 3 2 15,0 1 4-15,4 8 12 0,0 5 11 16,5 6 1-16,1 6 4 0,4 0-8 0,-2 2-8 16,2 0-5-16,0-2-7 0,-2 4-2 0,2-3-5 15,-1 0 1-15,0-2-1 0,-2-3-1 0,1-2 0 16,-3-2-4-16,-2-6 2 0,1-3 1 16,-4-4-2-16,1-3 2 0,-3-1-6 0,-1-4 0 15,-1-2 3-15,1-2 5 0,-4-3 2 0,1-4-8 16,1-4-4-16,-2-8-8 0,2-5 0 0,-3-4 4 15,2-5 0-15,-3-1 3 0,2-4-2 16,2-3 3-16,0 1 0 16,0-1 0-16,0 2 4 0,2 2 0 0,3 2 0 0,-1 5 2 15,1 4-4-15,-1 7 2 16,0 4-1-16,0 9 1 0,-1 2-3 0,-3 3-11 0,1 4-5 0,3 2-5 16,1 3 5-16,5 8 9 0,3 5 4 0,1 6 5 15,4 4-3-15,-2 3 1 0,3 3 1 0,-3 0-2 16,-1 0 2-16,-3 1 0 0,0-1 1 0,0-5 2 15,-1-5 0-15,3-4-1 0,-4-6-2 0,1-5 0 16,-2-3-4-16,-2-3 3 0,-1-3 1 16,2-5-2-16,2-2 5 0,0-6-1 0,6-5-2 15,-4-3 3-15,2-6-4 0,1-3 0 16,-2-5 1-16,0-2 0 0,1-4 1 0,-3-4 3 16,-1-2-1-16,-1-3 0 0,-1 1 2 15,-1 7-2-15,-3 0 1 0,3 7 2 0,-2 3-3 16,2 5 3-16,1 4 3 0,1 3-1 0,-2 6 7 15,0 3-3-15,1 3-2 0,0 1-1 0,0 4-7 16,1 4 0-16,1 3-2 0,2 4 3 0,5 6-2 16,2 4 4-16,1 5 0 0,1 3 0 15,-2 2 0-15,-1 6 0 0,-5 1 0 0,4 3 0 16,-6 3-1-16,3-2-2 0,-1 2-2 0,-2-4-1 16,-2 2-2-16,-2-3-7 0,2 1-25 0,1-2-54 15,-1 0-103-15,0-2-230 0,-2-1-1317 0</inkml:trace>
  <inkml:trace contextRef="#ctx0" brushRef="#br0" timeOffset="168005.9389">1821 13278 236 0,'-17'-2'333'15,"-2"-2"-51"-15,-4 0-45 0,9-2-6 0,-2 4-11 16,6 1-12-16,4 0-28 0,2 1-31 16,4-1-39-16,1 1-41 0,4 0-40 0,-2 0-18 15,2 0 10-15,8 0 23 0,4 0 22 0,9 0 14 16,5-2-3-16,9 1-7 0,4-1-11 0,5 1-11 16,2-2-6-16,-1 0-7 0,4-1-5 0,0 2-2 15,-2-2-6-15,-3 2-4 16,-5 1-4-16,-4-1-1 0,-2 0-3 15,-5 1-1 1,-2-1 1-16,-3 1-3 0,-4 0 1 0,-3 0-2 16,-4-3 0-16,-3 2 1 0,-4 2-2 0,-2-1 0 0,-4 1-2 15,-3 0 1-15,1 0-4 0,-4 0-13 0,1 1-28 0,-2-1-58 0,-1 0-94 16,-5 2-134-16,-9 2-267 0,-4 1-793 0</inkml:trace>
  <inkml:trace contextRef="#ctx0" brushRef="#br0" timeOffset="168361.7934">1634 13489 1057 0,'-5'1'273'0,"-3"2"-28"16,1-2-38-16,4 1-24 0,3-1-32 0,3-1-35 16,-1 0-31-16,1 1-31 0,-2-1-18 0,0 3-2 15,6-3 26-15,3 2 34 0,10 2 27 16,6-4 10-16,13-2-20 0,11-2-25 0,6-3-27 15,3 0-19-15,5-4-2 0,-3 3-6 0,2-3-4 16,-4 2-1-16,-4 3-7 0,1-3-3 16,-5 3 0-16,-5-2 0 0,3 1-4 0,-2 0 0 15,-2 2-4-15,-4 0-4 0,-2 1 3 16,-5-2-2-16,-6 1 0 0,-7 2 1 0,-5 1-3 0,-5 2 2 16,-8-1 0-16,0 1 6 0,-3 0 6 15,-2 0 3-15,1 1 1 0,1-1-6 0,-2 2-2 0,0-2-4 16,-1 0-4-16,0 0 0 0,-4 0-8 15,2 0-2-15,-1 2-9 0,2-1-11 0,-1-1-17 16,2 2-42-16,1 0-54 0,-1 1-90 16,0 1-176-16,4 1-543 0,5-3-695 0</inkml:trace>
  <inkml:trace contextRef="#ctx0" brushRef="#br0" timeOffset="168882.7324">4309 13040 117 0,'-8'0'436'0,"-3"-1"-59"16,-1 1-20-16,1-1-34 0,5 1-29 0,1 0-35 15,3 0-27-15,2 0-41 0,0 0-32 0,1 0-33 16,0 0-22-16,1 0-17 0,0 0-17 0,-2 0-17 16,1 0-16-16,1-1-9 0,4 1-9 0,4-3-1 15,6 2 3-15,11-2-2 0,7 1 0 16,11-1-3-16,3 1-4 0,3 0 1 0,0 0-1 16,-1 0-1-16,-1 0-4 15,2-1 2-15,-5 0-4 0,-2 2 3 0,-7-3 4 16,-2 3-7-16,-5 1 1 0,-2-1-4 0,-5 1-7 15,-7 0 8-15,-5 1-2 0,-4-1 1 0,-4 0 6 16,-2 0-8-16,-1 0 0 0,-1 0-4 0,0 0-7 0,-1 0-19 16,-1 0-30-16,-6-1-43 0,-3 2-56 15,-9 3-78-15,-9-1-118 0,0 2-205 0,-5-1-455 16,0 4 77-16</inkml:trace>
  <inkml:trace contextRef="#ctx0" brushRef="#br0" timeOffset="169223.0875">4189 13260 1003 0,'-4'0'332'0,"1"1"-64"0,-1-1-43 15,3 1-34-15,3 1-22 0,-1-2-26 0,1 1-35 16,-2 0-23-16,1 1-18 0,1-1 3 16,5 2 14-16,3 0 9 0,6 1 11 0,9 0-8 15,5-2-14-15,7-2-15 0,7 1-19 0,5-2-9 16,4-1-9-16,-2 1-2 0,5-4-5 0,0 0 0 15,2 1-4-15,2-3-8 0,1 1 4 16,-3 1-4-16,0 0 0 0,-3-1 6 16,-4 0-11-16,-3 2-1 0,-1-2-2 0,-5 1-1 0,-2 2 4 15,-8 0-1-15,-3 0 0 0,-12 1 0 16,-2 1-3-16,-5 1 2 0,-5 0 3 0,-4 1 8 16,-2-1 0-16,0 0 6 0,-1 0-3 0,0 0-7 15,2 0 2-15,-4 1-6 0,-2 0-1 0,-3 1-1 16,-1-1-4-16,0 2-4 0,-2 0-4 0,1 2-5 15,1-3-15-15,0 2-18 0,1-3-36 0,1 2-63 16,1 1-101-16,-4-2-264 0,1 2-1203 16</inkml:trace>
  <inkml:trace contextRef="#ctx0" brushRef="#br0" timeOffset="170142.9137">1376 13829 42 0,'-5'-5'657'0,"-2"-1"-220"16,-1-2-53-16,2 3-49 0,4 2-54 16,2 2-39-16,0 1-54 0,0 0-49 0,0 1-49 15,0-1-38-15,0 2-26 0,0-1-12 0,2 1-1 16,0 2 5-16,2 3 15 16,0 1 10-16,2 4 8 0,2 2 3 0,-4 3-12 0,4 0-3 15,-2-1-10-15,-1 4-7 0,3-1-1 0,-4 2-8 16,2 0 0-16,-4 1 0 0,2 2-4 0,1 0 2 15,-3 1-3-15,5-1-2 0,-3 2-4 16,-1-2 1 0,1 0-1-1,-3-2-8-15,1-5-2 0,3 2-19 0,-3-3-32 16,0-3-43-16,-1-1-73 0,-1-4-89 0,-1-1-141 0,0-2-319 16,-1-4-818-16</inkml:trace>
  <inkml:trace contextRef="#ctx0" brushRef="#br0" timeOffset="170925.7056">1501 13973 750 0,'2'-5'327'0,"1"-1"-89"15,-1-2-49-15,5 5-41 0,-3 2-38 0,5 1-22 16,-6 0-22-16,4 2-10 0,1 1-3 0,-1 3 3 16,5 2 1-16,-1 1-4 0,0 3-1 15,0-1-5-15,1 2-3 0,-1-1-5 0,-2 1-4 16,1 0-5-16,1-1-7 0,-2-1 1 15,0 0-8-15,-3 0-2 0,1-1 0 0,-1-2-8 16,-2 0 3-16,2-2-3 0,-3-2 0 0,1-3 1 0,1 1-2 16,-3-2 0-16,-1-2-5 0,5 0-3 15,-2-2-9-15,4-5-7 0,3-1 0 0,-3-2-6 16,0-1 6-16,-2-3 1 0,3-1 0 16,1-2 11-16,-1-1-3 0,-1-2 6 15,1 1 3-15,-3 2-1 0,3 1 5 16,1 4 1-16,-2-2 3 0,-4 5-4 0,4 2-1 0,-4 3-3 0,3 1-8 15,-2 4-5-15,-3 0-11 0,0 2-8 0,4 1 1 16,-2 3-1-16,4 2 15 0,2 4 10 16,3-2 4-16,-1 5 10 0,4-3-3 0,-2 1 1 15,2 0 0-15,-2-1-2 16,2-2 0-16,-3 1-4 0,4-6 0 0,-4 1-7 0,0-2-3 16,3-3-1-16,-6-2-3 0,-1 0 7 0,-2-3 8 15,0-3 10-15,-1-1 12 0,-2-2 3 0,0-3-1 16,-1-4-7-16,0-1 0 0,-3-2-2 0,2-3 4 15,-2 2 9-15,-1 0 10 0,1 1 18 16,-1 3 4-16,1 3 6 0,0 4 5 0,0 5-6 0,0 0 0 16,0 4-14-16,0 2-24 0,0 0-30 0,0 2-22 15,1 4-2-15,2 5 7 0,2 7 16 16,0 3 11-16,2 5 2 0,3 1 3 0,-2 5-4 16,1 2 3-16,-5 3 1 0,1 5-3 0,-2 1 7 15,-2 5-5-15,-1-2-3 0,0-1-1 16,0-4-4-16,0-6-2 0,1-6-1 0,1-8 0 15,-1-4-1-15,1-8 3 16,-1-4 3-16,-1-3 9 0,0-2 20 0,1 0 15 0,-1-7-2 0,1-3-9 16,-1-8-19-16,1-6-14 0,0-1 0 15,2-5 0-15,-3-1 5 0,1 0-4 0,-1-1 1 16,2-3-1-16,-2 3-5 0,2 0 3 16,-1 1-1-16,0 6 1 0,2 2 0 0,0 2 1 0,0 6-2 15,1 1-5-15,2 3 1 16,2 1-6-16,-1 3-3 0,0 3 0 0,3 1-8 0,1 3 0 15,-1 3 1-15,6 2 1 0,-4 2 6 16,-1 6 1-16,3 2 2 0,-2 3 0 0,-4 4 3 16,-1 0 1-16,0 3-1 0,-4-2 4 0,-3 0-3 15,-1 2 3-15,-4-2-2 0,0-1-1 0,-5-3 4 16,1 1-4-16,-1-4-5 0,-4 0-5 0,0-3-20 16,0 0-34-16,2-5-65 0,1-2-77 15,1-6-82-15,3-1-186 0,5-4-418 16,0-4 67-16</inkml:trace>
  <inkml:trace contextRef="#ctx0" brushRef="#br0" timeOffset="171472.1918">2413 13873 364 0,'3'-2'509'0,"2"-1"-171"0,-3 0-81 16,2 2-100-16,-2 3-83 0,0 2-36 0,-1 1 16 16,0 3 36-16,0 5 21 0,2 2 13 0,-1 1-7 15,-1 4-14-15,-1-1-12 0,1 2-20 16,-1 0-14-16,2-4-18 0,1 2-12 0,4-2-7 0,2-3-6 15,-1 0 1-15,3-5-2 0,0 1 2 16,2-4 5-16,4-2 1 0,1-4 2 0,0-3-1 16,1-1-8-16,0-4-3 0,1 0-5 15,-1-3-2-15,-5-2 1 0,-1-1 2 0,0-5 2 0,-4 0 0 16,-2-2 2-16,0-2-3 0,0 0 4 16,-2 0 4-16,-2 1 3 15,-3 4 7-15,0 0 1 0,-2 2 4 0,-1 5 1 0,2 0-2 16,-1 2 5-16,-1 3 0 0,2 2 2 0,0 1-8 15,-1 5-11-15,2-1-17 0,0 0-18 0,0 3-1 16,-1 3 1-16,0 4 7 0,-2 5 9 16,0 4 1-16,3 2 3 0,1 1 0 0,2 0-1 0,1 1 0 15,3 2-5-15,2-3 2 0,1-1-1 16,2-5 2-16,0-2 0 0,5-4-3 16,-4-3-1-16,4-3-6 0,-3-1-4 0,1-4-7 15,-1 0-5-15,-2-4 5 0,-3 1 5 16,0-6 8-16,-1-3 7 0,1-4 2 0,-1-3 5 0,-3-1 1 15,-3-2 1-15,1-3 1 0,-2 2-2 16,-1-5 5-16,-1-1 2 0,-2 2 4 0,1 0 1 0,-2 3 0 16,1 4 5-16,1 4 2 0,1 5 4 15,0 3 4-15,1 3-5 0,0 5-5 0,0 0-12 0,0 2-12 16,0-1-15-16,0 3-2 0,2 2 4 16,0 5 4-16,3 5 8 0,2 5 0 15,2 3-1-15,3 1 4 0,-1 3-1 0,2 0 2 0,-6 3-2 16,2 0-4-16,-3 2-12 0,-3 2-33 0,0-3-60 15,0 0-90-15,-3-6-124 0,-1-3-230 16,-1-6-460-16,-1-5-10 0</inkml:trace>
  <inkml:trace contextRef="#ctx0" brushRef="#br0" timeOffset="171632.0593">2807 13862 1775 0,'2'-4'225'0,"0"-1"-103"0,4 0-68 0,5 1-44 16,1-3-7-16,6 2 4 0,2 2-7 0,3-1-9 16,9 2-24-16,0 1-123 0,3 0-501 15,2 2-683-15</inkml:trace>
  <inkml:trace contextRef="#ctx0" brushRef="#br0" timeOffset="171963.4444">3223 14016 395 0,'-4'2'333'15,"-3"-2"-8"-15,2-2 0 0,2 2-26 0,2 0-43 16,0-1-40-16,1 1-47 0,1-1-28 16,1 1-35-16,0 0-27 0,0 0-22 0,1-2-18 15,2-1-12-15,3-1-12 0,3-3-2 16,8 2-5-16,2-2-2 0,7 0-3 0,1 3-4 16,2-1 2-16,1 1-1 0,-3 1 1 0,1 1-1 15,-5-1-9-15,1 0-13 0,-4 1-24 0,-2-1-47 16,-1-1-72-16,-5 1-100 15,4-2-164-15,-8 0-287 0,-1 2-351 16</inkml:trace>
  <inkml:trace contextRef="#ctx0" brushRef="#br0" timeOffset="172169.6933">3264 13833 876 0,'-9'-4'481'0,"-2"-3"-72"0,0-1-96 15,4 3-62-15,7 4-46 0,-1 0-52 0,2 1-50 16,-1 1-45-16,0-1-39 0,2 2-12 0,0 2-2 15,2 4 7-15,-2 3 15 0,6 4 16 16,0 6 9-16,3 2 4 0,-1 3-1 0,2-1-17 16,-1 2-11-16,0 1-9 0,-1-1-13 0,0 3 6 15,-1 1-3-15,2 1-4 0,-2 1-1 0,-1-2-22 16,-1 0-34-16,2-3-68 16,1-4-108-16,1-6-218 0,4-4-629 15,1-8-217-15</inkml:trace>
  <inkml:trace contextRef="#ctx0" brushRef="#br0" timeOffset="172494.0623">3767 13866 2077 0,'-4'-4'237'0,"-1"0"-33"16,1 2-59-16,4 2-51 0,-1 1-35 15,0 4-15-15,-3 3-3 0,-1 5 4 0,-3 5 1 16,0 3-2-16,2 4-7 0,1-1-11 0,2 3-5 15,2-1-7-15,1 1-7 0,3-2 3 0,2 1-5 16,2-5 1-16,1-3-2 0,4-2-1 16,-2-5-4-16,4-4 3 0,1-2 2 0,-3-3-4 15,4-4 5-15,-2-2-3 0,2-4-2 0,1-2 4 16,-3-3 0-16,-2 0 3 0,-1-1 2 16,-4-6-4-16,-2 2 1 0,-1-3-4 15,-2-2-1-15,-2-2 3 0,0 0 1 0,-3-4-1 16,-2 2-1-16,-4 0 0 0,-3 3-4 0,-1 1 0 0,-4 5 0 15,-1 4-6-15,-3 3-2 0,-4 3-3 16,-3 6-5-16,-6 2 4 0,-2 4-3 0,1 0-8 16,0 6-18-16,9-1-59 0,1 6-117 15,7-1-215-15,5 6-636 0,7-1-204 0</inkml:trace>
  <inkml:trace contextRef="#ctx0" brushRef="#br0" timeOffset="173374.782">4027 13891 2377 0,'-2'0'202'0,"-3"-1"-67"0,0 2-30 16,1 1-23-16,0 3-4 0,-4 5-2 0,-2 1-11 0,-2 6-9 16,4-1-16-16,1 2-10 0,4 2-6 15,0-3-13-15,6 0-1 0,-1 0-5 0,4 1-4 16,1-2 3-16,3-1-2 0,2-2 1 0,1-2-3 15,4-5-4-15,-2 1 1 0,4-6-3 0,1 0 2 16,0-3-4-16,1-5-3 0,-3 0-4 16,1-4-5-16,-3-1 1 0,-2 0 1 0,-2 0 2 15,-2-1 6-15,-2 4 4 0,-2-2 4 0,-1-1 2 16,-2 5 3-16,-2-2 0 0,0 1 4 16,-2 0 3-16,0-3-2 0,-1 2 5 0,1-1-4 15,0 1 3-15,-2 0 5 0,2-2-6 16,0 6 4-16,0-1-1 0,1 3-2 0,0 1 6 15,0 1-4-15,0 1-3 0,0 0-4 0,0 0-7 0,0 0-3 16,0 1-8-16,0 0-2 0,0 2 2 16,0 3 1-16,1 6 6 0,3-1 1 0,-1 4 1 15,5 1 2-15,-3 1 0 0,2 1 1 16,1-5-4-16,1 1-5 0,4-1-6 0,0-2-3 16,3-4-5-16,3-3-2 0,0-3-3 0,5-4-8 15,-2-1-4-15,0-1-4 0,-1-2 3 0,0-3 10 16,-7 2 4-16,-3-1 11 0,-4 0 6 0,-2-3 4 15,-2-2 9-15,-2-3 0 0,-1 1 4 0,-1-2-1 16,-3-1 2-16,-2-1 1 0,-2 1 3 16,1 3 7-16,-2-3 4 0,0 5 8 15,-2 2 3-15,4 1 5 0,-1 5 8 0,6 0-5 0,-2 2 0 16,3 3-6-16,-2 0-13 0,3 1-6 0,0 0-7 16,0 0-10-16,0 1-4 0,3 0-2 15,-2 3 0-15,1 3 0 0,1 3 5 0,2 3 0 16,1 3 0-16,4 1 4 0,-1 0-5 0,0 1 3 15,-1 0-3-15,2-3 0 0,0 3 2 16,0-3-3-16,1-1 3 0,-1-2-3 0,2-6-2 0,-1 1-1 16,0-3-3-16,2-1 1 0,3-3-3 15,-1-3 0-15,6-1-6 0,-1-1-4 0,1-2 3 16,0 0 2-16,3-6 6 0,-3 2 5 0,0-4-1 16,0 0 4-16,1-2 1 0,-4-1 2 15,2-2 3-15,-1-2-1 0,-5 1 0 0,3 0-1 16,-1-2 0-16,-1-2-2 0,-3 0 2 15,-2-2 2-15,-2-4 0 0,-5 2 4 0,-3-2 1 0,-1 2 1 16,-1 1 6-16,-6 4 0 0,2 2 5 0,0 4 2 16,-4 1-2-16,-1 5 3 0,3 2-2 15,-1 2 4-15,1 4-3 0,0 0-1 0,1 2-6 16,2 2-9-16,0 3-2 0,0 5-7 0,-1 5 1 16,1 7-1-16,0 3-1 0,-3 3 1 15,6 5-3-15,-3 3 3 0,2 4 0 0,1 5 2 16,-2 4 2-16,-1 5-3 0,1 0 1 15,-3 6-1-15,-1 2-3 0,-2 4 4 0,0 3-8 16,-1 1 1-16,2-4-9 0,-1-2-17 0,4-5-14 16,-1 0-50-16,2-6-17 0,1-7-30 0,2-9-58 0,2-9-71 15,0-8-230-15,0-4-457 0,-4-4-178 16</inkml:trace>
  <inkml:trace contextRef="#ctx0" brushRef="#br0" timeOffset="173619.4823">4687 14007 136 0,'13'-16'283'0,"2"-5"-53"0,6-2 12 16,0 5 22-16,-1 7 4 0,1 0-18 0,-3 4-44 15,1 3-49-15,0 3-37 16,2 2-37-16,3 3-23 0,0 4-14 0,-3 3-5 0,0 2-4 16,-1 3-3-16,-5 1-5 0,0 4-4 0,-6-2-4 15,-3 3-4-15,0 2-7 0,-6 0 0 16,-4-1-5-16,-2 0-1 0,-4 1 1 0,-2-1-5 15,-7-2-4-15,-1-1-4 0,-1-1-8 0,0-4-15 16,-3-1-22-16,4-7-33 16,0-2-37-16,3-4-54 0,2-3-79 0,0-5-146 0,5-2-273 15,1-3-76-15</inkml:trace>
  <inkml:trace contextRef="#ctx0" brushRef="#br0" timeOffset="174178.2131">5261 13808 138 0,'10'-1'347'15,"2"1"-35"-15,4 1-43 0,-10 4-29 0,-2 4-9 16,-4 1-11-16,0 6-13 0,-5 2-11 0,-3 2-18 16,-3 3-22-16,-4 4-23 0,3-2-25 0,-6 0-24 15,7-2-15-15,-3-2-26 0,3-1-13 16,5-2-10-16,1-2-13 0,3-3 2 0,4-2-3 16,3-4 1-16,5-2 3 0,0-3 3 0,6-2 0 15,2-3-4-15,2-3 1 0,4-4-9 16,0-1-1-16,-2-2-2 0,-1-1-9 15,2-4 4-15,-5 0-4 0,4 0-2 16,-4-4 8-16,0-3-4 0,-1 1 8 0,-3-1 2 0,-1 0-1 16,-3 0 8-16,-3 3-4 0,0 1 1 0,-3 1 3 15,-2 5 0-15,0 3 3 0,-1 1 2 0,-1 4 10 0,-1 5-9 16,-1 0-7-16,1 2-7 0,0 5-13 16,0 3 5-16,-6 6 4 0,4 6 5 15,-2 2 0-15,2 2 1 0,1 1-2 0,2 1-2 0,2 0 4 16,1-1-4-16,2-1-1 0,5 0 3 15,1-5-8-15,3-2 5 0,2-3-2 0,5-2 0 16,0-5 7-16,6-1-7 0,-2-4 3 0,3-4-2 16,-3-1-2-16,-4-7 7 0,-1-4-1 0,-3-4 2 15,0-1 2-15,-3-5-1 0,0-2 2 16,0-2-3-16,-3 0 6 0,-1-2-3 16,1-3 0-16,-2-1 3 0,-1 0-4 0,-4-3 4 0,0 4 4 15,0 1 5-15,-3 6 12 0,-1 4 3 0,0 6 8 16,0 2 4-16,0 4-4 0,0 1 2 15,0 4-3-15,0 4-8 0,-1 1-16 16,1 0-8-16,-2 3-10 0,0 2-3 0,1 5 8 0,-1 7-3 16,1 5 3-16,0 6 1 0,0 1-7 15,1 3 4-15,0 0-1 0,1 3 0 0,0-3 2 16,0 3-2-16,2-2 1 0,2 4-5 0,0 1-3 16,2 0-18-16,2 0-36 0,2-1-42 0,-3-5-60 15,-3-1-64-15,-5-1-160 0,-6-3-179 16,-3-5-561-16</inkml:trace>
  <inkml:trace contextRef="#ctx0" brushRef="#br0" timeOffset="174439.2139">5909 13739 1000 0,'22'-9'211'0,"8"-2"-3"16,11 0-3-16,1 0 0 0,-1 3-15 0,0 1-12 15,1 0-13-15,2 2-22 0,-1 1-18 16,1 1-22-16,2 1-21 0,-5 0-16 0,-2 1-11 16,-6-1-9-16,-3 1-8 0,-9-2 0 0,-3 2-8 15,-7 0-4-15,-7 1 4 0,1 0-2 16,-4-2 10-16,-2 2 3 0,-1 0-7 0,-3-1-11 0,3 0-22 16,-6 0-15-16,-3-1-13 0,-2 4-12 15,-4-1-17-15,-2 3-51 0,2-1-97 0,-5 0-196 16,5 2-612-16,0-2-437 0</inkml:trace>
  <inkml:trace contextRef="#ctx0" brushRef="#br0" timeOffset="175400.4459">5481 12376 1 0,'1'-4'379'0,"0"-1"-48"0,-1 0 4 0,0 2-25 15,0 1-23-15,0 0-41 0,0 0-48 0,0 1-29 16,0 1-37-16,0 0-33 0,1 1-25 15,-1-1-13-15,0 1-9 0,0-1-7 0,0 1-5 16,0-1-5-16,1 0-4 0,-1 0 1 0,2 0 0 16,0 0 4-16,2-2 7 0,8-1-1 15,4-3 1-15,7-1-3 0,6-1 0 0,5-3-1 16,9-2-1-16,4 1-3 0,8-4-6 0,7-1 2 16,5-3-3-16,7 2 2 0,3-2-2 0,2 1-7 15,-3 0-1-15,1-1-6 0,-3 4 2 0,-2-1-2 16,-3 0 1-1,-6 5 0-15,-2-3-3 0,-3 3 2 16,-2-1-2-16,-5 1 0 0,-4 2 0 0,-3 1-4 0,-8 0 0 0,-4 1-2 16,-4 2-4-16,-6 0 3 0,-5 0 2 0,-6 3 3 0,-2-1 4 15,-6 2-2-15,-1-1 1 0,2 0-2 0,-4 2 1 16,0 0-2-16,0 0 0 0,0-2-2 16,0 1-3-16,-3 0 0 0,1 0-3 15,1 1 1-15,1 1-1 0,0-1-4 0,-1 1 1 0,1-1-4 16,0 2-2-16,0-1 0 0,-1 0-4 0,1 0 0 15,0 0-2-15,0 0-7 0,0 0-3 16,0 0-8-16,0 0-6 0,0 0-8 0,-1 0-8 16,1 0-8-16,-2 0-9 0,2 2-11 0,0-1-27 15,-2 2-36-15,1-2-60 16,0-1-66-16,0 1-128 0,1-1-223 0,0 0-348 0,-2 0 441 16</inkml:trace>
  <inkml:trace contextRef="#ctx0" brushRef="#br0" timeOffset="175728.967">6712 11807 1 0,'-2'-2'530'16,"-4"-2"-77"-16,2 1-39 0,-2-1-49 16,5 0-53-16,1 3-58 15,0-2-50-15,1 2-46 0,1 1-43 0,1 0-35 0,-1 0-31 16,0 0-16-16,7 0 0 0,1 0 0 0,10 0 6 15,2 4 1-15,7 1-3 0,4 2 1 0,6 2-2 16,1 2-3-16,4 1-3 0,-2 3-3 16,-3 4-6-16,-2 2-3 0,-4 3 0 0,-4 0-7 15,-2 2 2-15,-5 2-4 0,-4-2-4 0,-4 4 3 0,-5-3-1 16,-7 2 1-16,-2-2 3 0,-3 3 1 16,-6-2 2-16,-8 0 0 0,1-2 1 0,-9-2-2 0,3-3-1 15,-1-3 1-15,-5 0-5 0,-1-3 0 16,-1 0-2-16,0-2-2 0,0 0 1 15,3-1-5-15,0-2-5 0,1-3-7 0,9 1-20 0,-1-2-37 16,9-2-65-16,5 0-121 0,0-1-263 0,6 0-1194 16</inkml:trace>
  <inkml:trace contextRef="#ctx0" brushRef="#br0" timeOffset="180412.0866">7271 11979 587 0,'-9'-11'442'0,"-3"-3"-164"16,-1-3 10-16,4 3-36 0,1 5-35 0,5 0-19 15,-1 3-32-15,2 4-37 0,1 2-39 0,1 0-38 16,0 1-28-16,0 4-19 0,-1 6 4 0,0 4 4 15,0 7 2-15,0 3 4 0,3 3-4 16,-1 4 1-16,2 1-2 0,3 2-3 0,-1 1-1 16,3 1-2-16,4-4 0 0,4-2 0 0,-2-3 2 15,6-4 1-15,-1-7 2 0,4 0 2 0,3-7-2 16,-1-3 2-16,4-4 2 0,0-3-2 16,0-4 4-16,-1-6 0 0,-4-4 1 0,3-4 0 15,-5-4 0-15,-2-3-1 0,-7-4-2 16,3-6 0-16,-6 0-6 0,-4-5 4 0,1-1-1 15,-5 1-2-15,-1-1 3 0,-2-3-6 0,0 0 0 16,-3 3 0-16,-4-2-5 0,-1 4 0 16,-4 3-2-16,-2 2-1 0,0 6-1 0,-3 2 2 15,-2 1-2-15,-1 6-4 0,0 2-5 0,-2 6-10 16,0 3-24-16,2 5-37 0,7 6-76 16,-3 4-128-16,6 7-195 0,3 4-451 0,5 4-306 15</inkml:trace>
  <inkml:trace contextRef="#ctx0" brushRef="#br0" timeOffset="180815.4686">7856 11632 1183 0,'1'-7'349'16,"-1"-1"-15"-16,0 2-62 0,0 4-71 16,1 2-50-16,0 1-59 0,-1 0-46 0,1 2-20 15,-1 2 3-15,3 8 13 0,5 6 13 0,1 5 3 16,-1 4-5-16,1 5-12 0,1 5-11 15,-3 3-8-15,2 3-9 0,-1 1 0 0,-6 4 0 16,0 1-3-16,-3 2 2 0,0 0-6 0,0-4-3 16,-2-4-2-16,2-7-8 0,1-9 2 15,0-7 0-15,0-7 1 0,1-5 5 0,-1-6 0 16,2 0 5-16,-1-3 5 0,-1-4 6 0,6-3-4 16,0-4-4-16,9-9-5 0,1-4-6 0,4-6 2 15,4-1 3-15,-1-2-1 0,1-4 3 16,4 3-2-16,-1 0 0 0,0 4-2 0,1 2 0 0,1 4 2 15,-1 7 0-15,-4 4 4 0,-2 4 1 16,-3 4 3-16,0 4 0 0,0 4-2 16,-4 1 4-16,2 6-5 0,-1 1-4 0,-3 5 1 15,-1 4-8-15,-2 2 4 0,1 2 0 16,-2 1-1-16,-3 1 4 0,-2 2-3 0,-3 1-1 0,-1 1-3 16,-1-2-1-16,-1-2-11 0,0-3-20 0,-2-3-31 15,2-3-54-15,1-3-61 0,-5-5-94 0,3-4-89 16,-6-3-114-16,4-4-305 0,-2-5-90 0</inkml:trace>
  <inkml:trace contextRef="#ctx0" brushRef="#br0" timeOffset="180970.0572">8323 11264 1 0,'-7'-18'0'0,"-3"-3"0"0,-3-2 30 15,5 10 37 1,0 10-83-16,4 4-54 0,-4 6 59 0,-1 7 11 0,-1 4 0 15,0 9 0-15,0 3 0 0</inkml:trace>
  <inkml:trace contextRef="#ctx0" brushRef="#br0" timeOffset="181396.3614">8628 11757 470 0,'0'1'137'0,"1"1"-47"0,0 4 10 0,0 3 93 0,0 1 65 15,-1 4 9-15,0 1-16 0,0 1-31 16,-1 2-33-16,1 5-31 0,0 0-33 0,0 3-30 0,1 1-25 16,5-2-14-16,-1 1-15 0,1-2-10 15,-1 0-8-15,2-3-6 0,2-1-3 0,-3-3-4 16,7 0 1-16,0-5-3 0,0-3 1 16,6-2 1-16,-1-3-3 0,3-6 0 0,0-2-4 15,0-4-1-15,-1-3 0 0,1-2-2 16,-4-4 2-16,1 1 1 0,-2-5 1 0,0-1 3 15,-2-1-2-15,-3 1 3 0,0 0-2 0,-2-1 1 16,2 2-1-16,-2 4 1 0,-2 3 3 0,-3 6-1 16,1 2-3-16,-3 5-2 0,-1 1-4 0,1 3 2 15,-1 3 1-15,0 3 4 0,1 6 5 16,-2 5-1-16,0 1 4 0,-3 2-1 0,2 1 0 16,-1-1-2-16,2 0-2 0,2 0-2 0,2-1-3 15,2-4 3-15,3-2 1 0,1-4 0 16,1-2 4-16,5-1-1 0,-1-6 1 0,2-1 0 0,2-2-2 15,0-5-1-15,3 0-2 0,0-2-3 16,0 0-4-16,-3 0-4 0,2-3-4 0,-2-1-8 16,0-2-8-16,-1 3-14 0,-1 3-17 0,0-2-26 15,-7 6-47-15,-1 0-95 0,-7 3-175 0,-3 5-411 16,-6 3-455-16</inkml:trace>
  <inkml:trace contextRef="#ctx0" brushRef="#br0" timeOffset="181910.9867">7939 12871 1578 0,'-7'-7'203'0,"-3"-1"-2"16,0 0-29-16,6 6-35 0,-3 1-19 15,4-1-21-15,-2 2-27 0,3 2-27 0,2 1-18 0,-1 3-11 16,0 2-3-16,-1 3 2 0,-3 0-2 0,4 2-2 16,1 1 0-16,-1-1-4 0,2 0 1 15,-1 0-2-15,2 1 1 0,4-3-4 0,-3-1-2 16,5-2-1-16,-1-3-3 0,4 0 8 0,2-1 4 16,4-4 0-16,7-4 1 0,6-2-5 15,1-2-5-15,6-3-1 0,-3-1-2 16,3-1-5-16,-3 0 0 15,-1 0-1-15,-1 0-2 0,1 0 8 16,-8 1 1-16,1-2 4 16,-3 1 6-16,-2-1-5 0,-2-1 1 0,-4 2 0 15,1-3-2-15,-2 0 4 0,-1 1 3 0,-6-4 1 0,2 0-1 16,-2-1 5-16,-5-1-1 0,0 0 3 0,-1-5 4 0,-1 2-4 16,-2 2 6-16,1 1 4 0,-7 1 7 0,4 4 14 0,-5 2 4 0,1 3 7 15,2 3-1-15,-2 1-4 0,-2 3-4 0,2 2-10 16,-1 1-9-16,5 4-11 0,-4 6-8 15,-2 2-5-15,3 7-2 0,2 5 2 0,-3 5-2 16,5 3 2-16,-1 6 1 0,3 0-3 0,1 5 0 16,1 1-2-16,3 3-3 0,-2 3 4 0,0 4 1 15,4 0-2-15,-3 2-5 16,-1-1-5-16,-1-3-16 0,2 0-27 16,-2-3-38-16,0-4-64 0,-1-5-81 0,2-7-123 15,-2-4-263-15,3-7-920 0</inkml:trace>
  <inkml:trace contextRef="#ctx0" brushRef="#br0" timeOffset="182061.6516">8277 13085 880 0,'19'-9'139'16,"8"-3"-18"-16,8-2-26 0,4 2-21 15,1 3-23-15,3 1-22 0,6-1-29 0,1 4-212 16,0-1-964-16</inkml:trace>
  <inkml:trace contextRef="#ctx0" brushRef="#br0" timeOffset="184197.5513">6813 13674 1920 0,'0'-18'112'0,"0"-2"19"0,3-2 7 16,5 10-8-16,-5 4-24 0,2 4-18 15,-4 3-26-15,0 0-29 0,-1 3-9 0,2 3 1 16,3 4 12-16,-2 7 14 0,2 7 4 16,1 7-5-16,-5 6-10 0,4 2-9 0,-3 1-10 0,-1 0-3 15,0-2-4-15,0-1-4 0,0-1-2 16,1-2-4-16,1-2 0 0,-1-4-1 0,0-5 0 16,3-4-1-16,-2-7-2 0,-2-4 0 0,1-3 0 15,-2-4 4-15,1 0 9 0,-1 0 9 0,0-3 5 16,2-5-6-16,2-6-10 0,-2-8-8 15,6-6-6-15,-1-5 5 0,-2 0 0 0,3-5-2 16,-2 1 2-16,2-4-3 0,5-4 2 16,-1 0 1-16,0 0 0 0,1 4 1 0,0 6-2 15,-2 6 0 1,-3 8-1-16,1 3 1 0,0 4 1 0,-3 4-5 0,-3 5-1 0,-2 3-8 16,3 2-3-16,0 3 5 0,0 3 2 0,6 6 5 15,-2 3 2-15,2-1-1 0,-2 8 1 0,-1 1-2 16,-1 0 3-16,1 3-2 0,-5-2 2 0,5 0-1 0,-4-1-2 15,1-1 3-15,2-2-7 0,-3-6 1 16,3 0-1-16,-2-4-6 0,3-2 2 16,-1-5-6-16,-1-1-2 0,-2-2 3 0,3-2 5 15,0-2 7-15,0-6 1 0,5-3 3 0,-2-2-2 16,-1-4 1-16,2 1 3 0,-3-3-3 0,1-1 3 16,-1-1-1-16,2 0-1 0,-4 2 3 0,3 0-2 15,1 3 0-15,1 3 2 0,-2 1-2 0,-3 6 1 16,2 0-4-16,1 6 0 0,-2 2-3 0,2 1 3 15,1 6-1-15,3 3-1 16,3 2 5-16,-2 6-3 0,-1 4 2 0,5 4 0 16,-4 1-1-16,5 2 0 0,0-1-1 0,2 1 0 15,1-1 0-15,-4-4 1 0,6-2-1 0,-7-4-2 16,4-4 0-16,-1-3-4 0,-2-7 0 16,-1-1-3-16,1-4-6 0,1-3-4 0,-4-3-4 15,3-5-2-15,-3-1 9 0,1-4 4 0,-5-3 9 16,0-3 4-16,-2-4 1 0,-1 0 2 0,0-4-1 15,-4-2 3-15,2 2 0 0,-5 3 5 0,-4 2 1 16,2 4 3-16,-5 6 5 0,3 3 1 0,-4 2-1 16,-2 6-3-16,1 3-9 0,-2 2-1 0,-5 6-1 15,-2 4 0-15,-7 7 3 0,2 2-1 16,1 4 1-16,3 2-1 0,-1-2-3 0,6 4-1 16,-1-1-2-16,6 2 2 0,3 2-6 0,0-3 5 15,5-5-2-15,3-1-2 16,5-3 6-16,3-4-7 0,1-2 1 0,2-2 1 0,5-5-7 15,1-3 4-15,2-4-2 0,-1-3 2 0,1-5 2 16,0-2 0-16,-1-2 0 0,0-4-3 16,1-2 4-16,-4 0-1 0,-3-2 2 0,1 0 4 15,-9 2-3-15,2-1 3 0,-5 5 1 0,-2 2 2 16,-1 3 4-16,-1 2 5 0,-1 2 1 0,1 1 3 16,-3 3 0-16,-1-1-4 0,3 3-2 0,0 0-4 15,-3 2-8-15,2 3-1 0,-3 2-2 16,1 4-2-16,-4 5 6 0,1 2-5 0,4 2 2 15,0 2 3-15,4-1-7 16,5 1 4-16,-1-1-2 0,4-5-2 0,2 0 0 0,3-2-1 0,1-5 1 16,1-2-3-16,4-5 4 0,-1-1-2 15,3-3 0-15,-3-2 3 0,3-1-5 0,-5-2 6 0,2-1 0 16,-1 0 0-16,-5-2 6 0,0 0-4 0,-2-1 2 16,-1 1 0-16,-1-3 0 15,-3 3 2-15,1-1-3 0,-3 3 2 0,3 1-2 0,-3 1 0 16,0 0 2-16,2 2-2 0,-2 0 4 0,-1 1-3 15,2 3-1-15,-2 0-1 0,0 2-7 0,-1-1 3 16,4 3-2-16,-2 0 1 16,0 2 2-16,3 2 2 0,-1 1 1 0,1 2 0 15,-2 0 2-15,3 2-2 0,0-2-2 0,0 0 2 16,5 0-6-16,-2-2 3 0,3-5-1 0,0-1-5 16,6-3 0-16,0 0-12 15,3-4-10-15,-1-2-7 0,0-4-5 0,0-1 2 0,0-6 6 0,-2 0 4 16,3-2 2-16,1-1 9 0,-1-3 4 15,-1 0 6-15,1-5 8 0,-1 1 1 0,-1-3 5 16,-2-2 1-16,1-3-3 0,-5 1 2 0,-3 3 3 16,-1 0 4-16,-4 4 12 0,-4 3 3 0,-3 2 8 15,-1 3 11-15,-5 3 13 0,-1 6 3 16,0 2 0-16,3 2-3 0,-3 4-10 0,-1 1-6 0,3 2-9 16,-2 3-10-16,-2 3-4 0,-2 7-4 0,-4 5-2 15,4 7 0-15,1 3-2 16,2 3-1-16,0 3-3 0,6 5 0 15,-2 3-1-15,4 4 0 0,0 2 1 0,-1 4-3 0,1 2 2 16,0 5-3-16,-2-2-3 0,3 3 1 16,3-3-8-16,-2-2 5 0,0-2-2 0,0-4-2 15,0-6 4-15,1-5-4 0,3-10-1 0,-2-6-1 16,-1-6-4-16,5-8 6 0,-5-3-2 0,-2-4 5 0,0-2 3 16,1 1-2-16,-1-2-4 15,4-5-11-15,-2-7 0 0,1-5-5 16,3-10 6-16,-3-3 12 0,4-4-4 0,-4-3 7 0,-1-3-1 15,3-3 0-15,0-2 4 0,3 0 0 16,0 2 1-16,-2 0-3 0,3 5 2 0,1 3-3 0,2 5 1 16,2 6 0-16,-1 3-3 0,0 7 0 0,1 6-2 15,-3 3-4-15,-1 5 4 0,1 4-5 0,-1 5 4 16,0 2 2-16,3 8-2 0,-3 3 4 16,0 2-1-16,-1 3 2 0,-5 2-2 0,3 1 2 15,-5-1-1-15,2 0-2 0,-3-3 5 16,0-4-4-16,-1-2 0 0,1-5 0 0,0-4-6 0,-1-6 5 15,1 0 3-15,-1-3 4 0,1-1 9 0,0-1 0 16,4-1-2-16,-1-6-2 0,5-3-7 16,2-4-1-16,4-3 0 0,-3 0 2 0,2-4-3 15,2-2 3-15,0-4 2 0,1 0-3 16,3 0 4-16,-2 3-2 0,1 2 1 0,-4 7 4 16,2 4-3-16,-4 1 3 0,-3 4-1 0,0 1-1 15,-3 4-1-15,-1 1-3 0,0 4 2 0,-3 1-4 16,3 5 3-16,-3 1 1 0,3 3-1 15,-1 0 4-15,0 6-5 0,-1-2 1 0,-2-1 1 0,5 2-2 16,-4-2 3-16,3 0-3 0,-1 0 0 16,0-2-1-16,-1 1-2 0,2-6 2 0,-3 0-2 15,3-4 2-15,-1-1-2 0,0-1 1 16,-1-2 4-16,4-3-2 0,2-2 5 16,2-5-1-16,0-1-2 0,5-3 1 0,-5 2-3 0,0-1 0 15,3-1-1-15,-4-2 0 0,1 0 2 16,-1 3-1-16,0 1 2 0,1 1-3 15,-1 2-1-15,-3 1 1 0,2 2-2 0,-1 3 4 0,-1-2-4 16,2 4 0-16,-2-1 0 0,0 1-2 0,-2 1 4 16,3 3-2-16,-3-2 1 0,0 5-1 0,1 1-2 15,1-2 3-15,-2 2-1 0,1 1 2 0,-1-3-1 16,0 2 0-16,4 1 0 0,-1-2-1 16,0-1 2-16,2-2 1 0,-1-1 1 0,2-2 3 15,3-1-1-15,0-3 2 0,4 0 0 16,-3-4 1-16,1-2 3 0,-3 0 1 0,0 0 1 0,-2-1-2 15,-1 4-2-15,-1-5 3 0,-1 2-1 16,0-2 7-16,-1 3 1 0,-3 0 1 0,0 3 1 16,-2-1-1-16,-2 1 1 0,1 1-3 0,0 1-1 15,1 3-2-15,-3 1-7 0,0 0-3 0,0 0-5 16,-3 0 0-16,3 0-2 0,0 0-4 0,0 0-3 16,0 0-6-16,0 0-4 0,-2 0-2 15,1 1 0-15,0 0-3 0,1 3-10 0,-1 1-25 16,-1 1-43-16,-3 0-81 0,3 0-121 0,-2 5-258 15,-1 0-1104-15</inkml:trace>
  <inkml:trace contextRef="#ctx0" brushRef="#br0" timeOffset="222344.9021">10904 9189 1 0,'-4'-12'0'0,"1"-5"0"15,-3-4 145-15,4 3 120 0,1 3-35 16,1-3-15-16,1-1-26 0,-1 3-8 0,2 0 4 16,1 0 0-16,-1-1 0 0,2 2 0 15,0 1-14-15,-1 3-12 0,0 0-18 0,1 3-17 16,-2 3-17-16,-1 0-19 0,-1 4-23 0,0 1-26 15,0 1-20-15,0 1-17 0,0-2-8 0,0 1-5 16,0 0-8-16,-1-1 4 0,2 3 1 0,-1 0 5 16,2 5 9-16,-2 1 6 0,2 4 10 15,2 4 6-15,-3 4 6 0,-1 5 1 16,-3 6 2-16,-1 7 4 0,-3 2-1 16,1 1 4-16,-2 4-3 0,-1 3-5 0,-2 2-1 0,1 4-10 15,0 2 2-15,1 4 2 0,0 1 0 0,0 4-1 16,5 1-2-16,-2 2-3 0,5 2-2 0,1 0 5 15,1 1-1-15,4 0 1 0,-3 3-1 0,4 1-4 16,0 7-2-16,1-1 0 0,-3 3-2 0,3 5 4 16,-4 0-4-16,1 6-2 0,-2 6 0 0,-1-2-3 15,-1 6 5-15,0 7-3 0,0 6 1 16,-1 1-2-16,0 4 1 0,-3 1 0 0,0 0-3 16,0 1 2-16,-1 7-7 0,1-5 3 0,0-1 2 15,1 0-2-15,3-2 4 0,-2 1 0 16,1 2 1-16,-1-2-2 0,-1-2 2 15,0-1-2-15,-1-2-1 0,0-1 0 0,1-2 3 16,2-1-6-16,1-1 2 0,1-2-4 16,0 0-2-16,1-4 3 0,-1 0 1 0,0-3 0 0,2-1 0 15,0-4-4-15,0-4-3 0,1-6 2 0,0-6 3 16,3-10-5-16,-1-2 2 0,1-7-3 0,0-10-3 16,-2-3 7-16,0-10-4 0,0-4 4 15,-1-10-3-15,1-3-6 0,-2-4-4 0,0-5-9 16,0-5-4-16,-1-4-11 0,0-7-13 0,1-3-19 0,-1-3-19 15,1-7-37-15,3-9-71 0,4-12-180 16,1-13-567-16,4-13-653 0</inkml:trace>
  <inkml:trace contextRef="#ctx0" brushRef="#br0" timeOffset="223554.4162">11865 9854 1 0,'-14'-4'69'0,"-3"-1"205"0,-2 0 10 16,2 0 0-16,5 0 2 0,1 0-15 15,2 2-19-15,4-2-16 0,0 3-19 0,2-2-31 16,3 3-35-16,-2-1-32 0,2 1-26 0,2 1-21 16,-2 0-19-16,1 0-17 0,0 0-15 15,2 0-10-15,-2 0-6 0,1-1 0 0,5 1 7 16,4-1 10-16,6-1 10 0,9-1 1 16,3-1 0-16,7 1-6 0,5-2-5 15,8 2 1-15,2 0-6 0,1-3 0 16,2 1 0-16,1-3-4 0,2 0 1 0,-2 0-1 0,5-2-3 0,-1 1 1 15,-2 0-3-15,2 0-3 0,-6-1-1 0,1-1-2 16,-4 3 2-16,1-1-1 0,-6 2 3 16,-1 2-4-16,-6-1 0 0,-6 2 0 15,-3-2-4-15,-3 4 6 0,-7-1-3 0,-3-1-1 0,-4 2 0 0,-3 0-1 16,-1 0 2-16,-7 2 3 0,1-1 0 0,-2 1 3 16,-1 0 0-16,0 0-4 15,1 0-3-15,-3 0-7 0,1-3-11 0,-2-2-9 0,-2 0-6 16,-3 0-7-16,-4 0-1 0,-1-3-1 15,-3 1-5-15,-1-1 3 0,-3-2-3 0,-1 1-4 16,0 1 2-16,0-4-2 0,-2 1 5 16,4-1 9-16,-4 2 9 0,2-3 8 0,1 2 5 15,1-3 6-15,1 2 3 0,0-1 4 0,4 4 2 16,-3-3 0-16,3 1 1 0,-1 0-1 0,0 0 2 16,2 3 3-16,-5-2 0 0,6 3 7 0,-2-1 0 15,1 1 1-15,0 1 2 0,3 1 6 16,0-1 8-16,-2 2 5 0,5 2 5 0,1 1-4 15,1 0-5-15,4 1-8 0,2 0-12 0,0 1-8 16,0-1-7-16,1 1-2 0,-1 1 3 0,4 2 3 16,-2 2 6-16,2-2 4 0,0 2 4 15,2-1 4-15,3 2 3 0,4-2 1 0,2 2 2 16,5 0 1-16,1 2 1 0,4-1-2 0,3 2-2 16,3-2-5-16,4 2-3 0,2 1 1 0,3 1-2 15,0 2 3-15,2 0-8 0,-2 1-3 0,-1 2-3 16,2 1-2-16,-3 1 3 0,-2 2 3 15,1 2-1-15,-4-3-2 0,-1 0 1 0,-2-1-3 16,-1-2 0-16,-1 0 4 0,-4-1-4 0,1-2 1 16,-3-1-2-16,0-2-1 0,-3 0 2 15,-2-1 2-15,-1 0 1 0,-2-1-1 0,-2-2-2 16,-3 1 0-16,-3-2-2 0,-2-1 1 0,-1-2 1 16,-3-1 0-16,0-2 4 0,-2 0 0 0,1 0 4 15,-2 0 3-15,1 0 1 0,-2 2-1 0,-4 1-5 16,-9 0-3-16,-3 1-1 0,-3 2-1 0,-5-1 2 15,-2 2 0-15,-2 2 0 0,0 0-2 16,-1 1 0-16,1 1-2 0,-3 2 0 0,2 0 3 0,-3 3-2 16,3-1 1-16,-3 1-2 0,-1 1 0 15,-1 3 1-15,-2-1 0 0,-1 2 1 0,0-1 1 16,-1 2-2-16,1 3-1 0,1 0-1 16,-1 4 2-16,1-1 0 0,0-1 2 0,4 1 2 15,0-3-4-15,2 2 6 0,4-2-6 0,2-1-2 16,4 0 4-16,1-1-8 0,4-2 5 0,5-2 0 15,-2-3 1-15,7-2 2 0,0-2 0 16,2-4-1-16,3-3-1 0,-1-2 1 0,4 0-3 16,1-2 1-16,0-1 3 0,0 0-7 0,0 0 5 15,0 0 2-15,0-1-3 0,0 0 6 0,1 1-3 16,-1-2-2-16,1 2 0 0,-1-1-8 16,3 1-9-16,-2-3-19 0,2-1-23 0,-2-3-34 15,5-3-44-15,-2-1-71 0,2-1-184 0,0 2-499 16,3 0-573-16</inkml:trace>
  <inkml:trace contextRef="#ctx0" brushRef="#br0" timeOffset="225019.5536">14842 9267 1 0,'7'-12'0'0,"-4"-7"118"16,7-3 306-16,-9 5-37 0,0-1-27 0,-2 3-44 16,-4 2-64-16,-2-1-47 0,-2 2-47 0,-1 1-26 15,-2 0-23-15,-4 2-17 0,1 3-20 0,-5 2-14 16,-4 5-6-16,-5 4-6 0,-8 6-1 0,-4 3 2 15,-4 6-4-15,-1 0 0 0,3 3-8 0,0 3-7 16,4 0-5-16,3 2-6 0,7 2-2 16,5 1-8-16,5 0-7 0,5-1-1 15,7 0-5-15,9-3 4 16,7-6 2-16,10-4 5 0,2-2 2 0,5-6 3 0,4-2 4 16,4-6-2-16,5-2 2 0,-1-7-2 0,5-2-2 0,-6-6 0 15,1-1 2-15,-6-3 4 0,1-4 2 16,-5-4 1-16,1 1-3 0,-2-4-3 0,-3 0-3 15,-4 1-2-15,0-1 2 0,-7 5 1 0,2 1 0 16,-5 1 3-16,-6 5-5 0,3 4 0 0,-5 2 3 16,-1 4 1-16,-1 3 2 0,0 4-7 0,0 3-15 15,-1 0-15-15,1 4-4 0,-1 4 6 0,-2 8 10 16,-1 8 12-16,2 6 2 0,0 8-3 16,1 7 0-16,0 10-1 0,1 7 3 0,-2 8 1 15,0 5 0-15,0 5-1 0,0 4-3 0,-4 0 1 16,-4-1 1-16,0-6 1 0,-2-4 0 15,-7-9 0-15,-1-1-4 0,-3-9 0 0,-3-5 1 16,-1-9-3-16,-3-9 4 0,-1-5 1 16,-5-7-2-16,2-3 9 0,-5-6-4 0,2-2-1 15,2-8 5-15,2-4-1 0,0-8-2 0,0-5-1 0,3-4-1 16,4-3-2-16,-2-3 3 0,6-3 1 0,2-3-2 16,4-1-4-16,10-3-6 15,0 1-2-15,12-3 1 0,4 1-3 0,7 0 0 16,12-1 1-16,7 0-3 0,6-2 3 0,2-3 0 0,10-2-1 15,2-1 3-15,12-1-2 0,1 4 1 0,5 0-1 16,0 1 2-16,4 6 2 0,-3 2 2 16,-3 5 5-16,-2 2-4 0,-3 2 1 0,-11 4 0 15,-1 2-2-15,-11 3 4 0,-2 1 0 0,-11 4-1 16,-6 1 3-16,-11 1 1 0,-6 6 5 0,-6 1 2 16,-2 0-1-16,0 4-3 0,-1-1-11 15,-2 3-5-15,-10 3-2 0,-5 6 5 0,-11 6 11 16,-8 6 2-16,-3 0 1 0,1 0-3 0,4 1-2 15,4 2 0-15,5-1-2 0,6 1 1 0,7 1-2 16,4-1-2-16,7 1 0 0,4-2-2 16,6-6 4-16,4-4 4 0,7-4 2 15,2-6 1-15,3-6 3 0,4-2-3 0,1-5-1 16,1-3 2-16,0-2-3 0,-2-6 2 0,0-1 0 0,-1-3 1 16,-6 0 3-16,1-1-3 0,-6 0 2 15,-3-2-2-15,-3 1-3 0,-1-2 3 0,-1 0-4 16,-7 0 1-16,-1-2 0 0,-6 1-2 15,0-1 0-15,-5 3-4 0,-5 3 0 0,-2 0-3 16,-4 3-5-16,-7 3 3 0,-1 3-6 0,-3 5-5 16,-1 3-5-16,0 3-13 0,7 4-18 0,0 2-33 15,9 4-51-15,6-1-78 0,8 5-74 16,6-2-94-16,9 4-144 0,11-1-245 0,14 1-110 0</inkml:trace>
  <inkml:trace contextRef="#ctx0" brushRef="#br0" timeOffset="225586.0995">15775 9380 265 0,'2'-4'727'0,"-1"-1"-161"16,3-1-117-16,-7 1-133 0,1 3-95 16,0 1-65-16,-5 1-48 0,-1 1-22 0,-4 4-14 0,-4 0-2 15,-4 3-2-15,-5 4-4 0,4 1-11 0,0 3-14 16,3-1-14-16,5 0-14 16,9 3-6-16,0 0-4 0,9-1 0 0,4 1 3 15,5 1 0-15,4 0 5 0,5-3-1 0,7 2-1 16,2-2 2-16,8-5-7 0,1-3 0 15,-2-2-1-15,-2-5-1 0,-6-2 0 0,-5-5 4 16,1-4 0-16,-7 1-2 0,1-7 6 0,-6-2-4 16,0 2 0-16,-4-3 3 0,-2-4-4 0,-5-2 3 15,2-1-1-15,-5-5-1 0,0 0 2 0,-1 2 1 16,-1 0 1-16,0 1-1 0,0 3-1 16,0 5 0-16,1 2-1 0,-3 4 4 0,3 3-3 0,0 3 1 15,3 2 2-15,-2 1-7 0,-1 3 3 16,1 1-6-16,-1 1-13 0,0 1-14 0,1 1-2 15,1 5 1-15,6 5 11 0,1 6 18 0,2 5 1 16,2 3 2-16,5 2 2 0,1 1-4 0,1-1 2 16,2-3-3-16,2-1-2 0,4-5 8 15,3-1-5-15,2-5 3 0,5-4 1 0,1-4-4 16,2-4 2-16,-2-4 1 0,-2-2 0 16,-1-5-1-16,-3-2 0 0,-2-4-3 15,-2-3 0-15,-4-5 3 0,0-1-1 0,-4-4 4 0,1-2 0 16,-2-5-1-16,-1-1 3 0,-8-4 0 0,-2-4 0 15,-3-4 1-15,-6 1-1 0,-5 1 1 16,1 5 1-16,-6 6 0 0,-2 5 2 0,0 4 2 16,0 7 1-16,1 4-2 0,2 5-1 0,3 4-6 0,0 3-5 15,2 4-4-15,-1 3-6 0,3 4 2 16,-1 6 0-16,-2 7 3 0,2 7 4 16,1 3-1-16,2 6-1 0,2 2 3 0,1 5-1 0,4 2-1 15,1 0-1-15,-2 0 2 0,4-3-2 16,0 2 4-16,4 1-1 0,-2 0-4 15,1 0 0-15,3 2-15 0,-1-3-32 0,3-2-54 0,2-3-111 16,2 0-222-16,-2-5-967 0</inkml:trace>
  <inkml:trace contextRef="#ctx0" brushRef="#br0" timeOffset="225970.3898">18415 8953 784 0,'-37'-16'471'0,"-14"-6"-211"16,-8-5 10-16,9 8-31 0,9 4-35 16,1 4-39-16,4 6-42 0,1 2-30 0,2 6-27 15,9 3-19-15,0 4-13 0,7 5-23 0,4 4-6 16,5 3-7-16,5 2-3 0,7 4 7 15,9 2 5-15,8 4 10 0,10 4 3 0,9 1 3 16,11-2-3-16,4 1-2 0,5-3 0 0,1 2-5 16,0 0 0-16,-5 1-4 0,-4-3-7 15,-8 3 7-15,-6-2-9 0,-6-5 4 16,-12-1 0-16,-3-5-6 0,-8-2 3 16,-4-5-2-16,-4 0 4 0,-2-7 5 0,-3 0 10 0,-3-2 14 0,-3-4 3 15,-8 1 6-15,-3 1-5 0,-4-4-10 0,-5-2 0 16,0 0-8-16,-3-2-6 0,-1-2-4 15,1 0-9-15,1-3-5 0,5 1-26 0,1 0-68 16,2-4-101-16,2-4-213 0,6-4-619 16,2-7-384-16</inkml:trace>
  <inkml:trace contextRef="#ctx0" brushRef="#br0" timeOffset="226203.7517">18619 8827 1591 0,'-4'-7'413'0,"2"-3"-85"0,-2 1-84 15,2 4-77-15,-2 5-49 0,-1 4-23 16,-10 4-26-16,-5 5-6 0,-9 9 6 0,-6 6 1 16,-5 5-10-16,0 7-12 0,-3 6-4 0,-4 6-13 15,1 6 0-15,-4 3-2 0,-8 5-7 16,-5 5 1-16,-6 5-8 0,-3 1-2 16,2-4-3-16,15-9-7 0,9-15 1 15,13-8-2-15,5-9-2 0,5-5 2 0,1 0 1 0,3-3-3 16,1-1-4-16,4-2-12 0,0-3-25 15,7-3-52-15,0-4-98 0,1-3-197 0,3-2-743 0,6-3-547 16</inkml:trace>
  <inkml:trace contextRef="#ctx0" brushRef="#br0" timeOffset="227677.5118">13887 10901 901 0,'9'-15'287'0,"1"-3"49"0,0-1-54 0,-4 7-74 15,-1 8-66-15,-3 3-71 0,1 4-39 16,0 4-6-16,1 4 27 0,4 7 32 16,-5 8 22-16,3 8 10 0,-4 9-8 0,-3 8-14 0,-1 6-14 15,-4 5-16-15,-2 6-11 0,1 6-9 0,-4 5-14 16,0 0-8-16,-3 1-7 15,0-1-1-15,-3-6-4 0,2-5-1 16,-1-7-3-16,4-8-7 0,-2-10 6 0,2-9-3 16,1-9 5-16,0-7 8 0,2-7 1 0,-2-4 9 15,-1-6 2-15,2-4-1 0,-2-4 1 0,-6-11-9 0,2-5-8 16,0-9-6-16,-2-10-5 0,6-4-3 16,-5-7-1-16,6-8 1 0,2-5-5 0,2-5-1 15,1-7-2-15,2-5-5 0,3-5 6 0,2 1 1 16,3 3 5-16,2 3 4 0,0 6-3 0,5 7 0 15,5 7 0-15,4 3 1 0,4 6 2 0,6 0-1 16,7 6 0-16,4 8-1 0,1 5-1 16,-1 10 1-16,1 9-1 0,-1 7 0 0,-2 9-4 15,-1 10 0-15,-4 7 0 0,-3 6 0 0,-1 11 5 16,-5 6 2-16,-5 4 2 0,-5 4-3 0,-4 2 1 16,-8 3-1-16,-6 5-1 0,-5-2 4 0,-6 2-2 15,-3-6 2-15,-2-8-3 0,6-9-3 0,-3-12 5 16,2-4 0-16,3-8 4 0,3-4 6 0,4-5-4 15,1-2 11-15,1-3 9 0,4-2-5 16,1-6-2-16,0-6-12 0,7-11-12 0,9-6-4 16,2-3 3-16,10-8-1 0,7 0 3 0,4 1 7 15,7 5-7-15,-2 3 2 0,0 5-2 0,-2 4-2 16,0 3 5-16,-4 5-1 16,-1 2 1-16,-1 5-2 0,-5 2-1 0,-3 4 1 0,-3 5-1 15,-6 2 1-15,-2 4-1 0,-1 4-1 16,-6 0 0-16,0 7-3 0,0 5 7 0,-8 2-1 15,1 2 4-15,-6 5 3 0,-5 0-4 0,-2 2 0 16,-9 4 0-16,-2-2-2 0,-4-1 5 16,1-2-4-16,-2-3-1 0,-3-4-1 0,3-5-1 15,-4-3 1-15,4-3 3 0,3-5 5 0,0-2-4 0,7-5 4 16,-1-2 1-16,8-3-4 0,0-2 5 16,4-4-3-16,3-3-5 0,2-1 0 0,3-3-9 15,2-2-2-15,6-2 1 0,4-2 0 16,7 3 2-16,1-2 4 0,5-1-2 15,-1 2 0-15,0 0 5 0,0-1-2 0,-2 2 5 0,-4-1 1 16,2 2-4-16,-4 3-1 0,-3 3-3 0,-5 3-4 16,-1 1 3-16,-5 4-2 0,-1 2 0 0,-4 1-4 15,-2 0-4-15,0 1 1 0,5 0 0 0,-4 2 6 16,1 1 2-16,4 2 2 0,1-2 1 16,0 2-1-16,3 1 4 0,2 1-1 15,4-3 4-15,-1 0 2 0,9 3-3 0,1-5 1 0,9 1-3 16,0-4 1-16,4-3 3 0,2-1-1 15,0-6 2-15,2 0-4 0,2-4 3 16,-2-6-1-16,-2-1 4 0,-2-3 4 0,-5-5-5 0,-2 0 4 16,-3-1-5-16,-2 1-4 0,-7-4 8 0,-5 1-3 15,-5-2 4-15,-2-3 2 0,-8-1-6 16,-8-3 2-16,1 0-4 0,-8-1 4 0,-4 1-3 16,-3 1-1-16,-1-1-2 15,-4 5-5-15,-1 4 3 0,2 3-1 0,-2 4 5 16,6 6 4-16,0 4-2 0,3 6 2 0,1 4-6 0,7 5-2 0,2 6 0 15,-1 6-5-15,5 7 2 0,-2 10 0 0,5 7 1 16,3 7-1-16,1 9 2 0,7 8 5 16,1 10-4-16,0 5 2 0,1 5-4 0,1 5-6 15,-1 1 8-15,0 0 0 0,-3-1 1 0,-2 0 2 16,-3-5-7-16,-1-6 2 0,-1-8-1 16,2-5 0-16,-3-12 0 0,-3-7-4 0,1-7-3 15,-2-10-10-15,-2-3-6 0,4-8-4 16,0-7 9-16,-2-4 11 0,4-6-4 0,-2-3-4 0,1-8-17 15,1-4-8-15,0-6 8 0,1-2 13 16,1-5 12-16,1-2 7 0,-2-6-3 0,1-1-1 16,0 1-2-16,0 0 2 0,4-2 0 15,-2 0 1-15,3-1 1 0,1 1 0 0,2 6 5 16,3-2 1-16,6 2 6 0,4 1 5 0,7 0 1 16,2 3 6-16,7 5 1 0,7 2 2 0,-1 5 7 15,6 3 0-15,1 8 0 0,3 6-5 0,-3 7-5 16,-2 5 3-16,-4 7-5 15,0 5 1-15,-6 3-7 0,-6 5-7 0,-5 4-3 0,-6 3 0 16,-5 2 1-16,-7-1 4 0,-1 3-1 0,-9 2-1 16,-5 0 0-16,-6-2-3 0,-1-2 0 0,-4-7-1 15,0-5-4-15,-2-6-4 0,-1-1-10 0,2-6-18 16,-1-4-20-16,0-4-25 0,5-6-38 0,-2-6-63 16,3-4-115-16,2-9-206 15,2-3-438-15,-2-7-141 0</inkml:trace>
  <inkml:trace contextRef="#ctx0" brushRef="#br0" timeOffset="227803.8879">15897 10371 1406 0,'2'-13'306'0,"-1"-1"-63"0,5-2-120 16,4 6-79-16,0 4-34 0,0 4-13 16,1 3-5-16,-1 2-9 0,2 3-9 0,-2 3-50 15,1 5-215-15,5 1-712 0</inkml:trace>
  <inkml:trace contextRef="#ctx0" brushRef="#br0" timeOffset="229375.0428">16500 10378 899 0,'-5'-10'693'0,"-3"-1"-227"15,0 1-149-15,7 5-103 0,1 5-73 0,1 1-71 16,0 2-51-16,1 4-13 0,1 5 16 16,0 10 31-16,3 9 24 0,-3 7 10 0,-1 8-3 15,0 7-16-15,2 2-13 0,-2 4-8 0,-1 4-14 16,0 2-8-16,-1 4-8 0,-1 3-10 15,2 4 2-15,2-2-4 16,4-5-3-16,9-11 0 0,5-9-3 16,2-10 1-16,6-11-5 0,-1-4-1 0,2-8-7 0,1-8-4 0,4-7-1 15,4-6-3-15,3-9 1 0,2-6 1 0,3-7 2 0,-4-4 1 16,3-3 3-16,-5-4 2 0,-1 0 3 16,-4-4 5-16,-1 3 6 0,-4-4 0 0,-4 5 3 15,-7 1-2-15,-3 6 2 0,-6 2 4 0,-4 4 4 16,-6 2 6-16,-2 3 1 0,-6-1-1 0,-1 7 2 15,-6 2 1-15,-2 2 0 0,-4 2 2 16,-5 5-1-16,-5 3-2 0,-5 5-1 0,-1 4-3 16,-1 3-3-16,1 5-2 0,4 4-2 15,1 2-6-15,5-1 0 0,5 5-7 0,8-2 4 0,4 3-1 16,6 1 0-16,6 1-2 0,7-2-2 16,4 0-1-16,12-2-1 0,3-1 2 15,4-4 0-15,5-8 1 0,3-1 0 0,0-8-1 16,-3-2 1-16,0-5 0 0,-1-3-2 0,-4-2 1 0,-3-5-3 15,0-1 2-15,-2-2 0 0,-5-5 2 16,-2 0 2-16,-3-2 4 0,-5-2 0 0,-3-2 1 0,-2-2-1 16,-6-1-2-16,-1 2-3 15,-1 1 2-15,0 2 0 0,-1 2 0 0,0 0 1 0,-2 4-2 16,-3 2 2-16,4 5 0 0,-1 0 1 0,-1 6-1 16,4 2-1-16,-1 2-5 0,2 2-13 0,1 0-6 15,4 2 1-15,6 0 4 0,8 4 14 16,10 2 1-16,11-1 3 0,7 2-1 15,9-1-1-15,1-3 3 0,6-3-4 0,0-3-8 16,-3-4-14-16,-4-5-9 0,-2-1-10 16,-5-7 1-16,-3-2 7 0,-2-5 8 0,-5-4 6 0,-6-4 9 15,-3-7 6-15,-5 1 5 0,-8-4 4 16,-3-1 1-16,-7-2 3 0,-6-1-2 0,-10 2 3 0,0 4 5 16,-7 3 2-16,-6 7 3 0,-2 3-1 0,-5 5 1 15,-3 6 1-15,-5 6 2 0,-4 5 6 16,0 3 1-16,0 8-1 0,0 2-5 0,5 10-8 15,1 5-4-15,5 6-6 0,4 4 3 16,8 5-4-16,4 3-2 0,9 7 0 0,5 7-3 0,9 3 2 16,7 6 1-16,7-2 2 0,7-3 0 0,8-8-2 15,3-11 0-15,4-3-2 0,-3-7 3 16,-2-5-2-16,-5-2 1 0,-6-5 0 16,-6-4-2-16,-4-2 2 0,-6-2 0 0,-4-3 0 15,0 1 0-15,-2-3-1 0,-4-2-1 0,-3 1-2 16,0 0 0-16,-1 1 3 0,-1 4 2 15,0 0 2-15,-2 3-2 0,-2 2 0 0,-1 2-2 16,0 1-4-16,1 2 3 0,-2-2-3 0,-1 4-2 0,-1-2 2 16,2-4-10-16,3-3 2 0,2-3-5 15,2-7 2-15,2-1 5 0,2-2-1 0,5-6 6 16,5-1 1-16,6-5 2 0,8-2 0 0,4-4 4 16,4 0 2-16,3-4-2 0,-1-4 1 0,1-1-6 15,2-2-1-15,-2 2 5 0,-5 3-1 16,2 1 0-16,-5 2 1 0,-5 3-3 15,-3 5 4-15,-4 0 3 0,-2 4 3 0,-5 3 3 0,-5 3 2 16,-5 2 3-16,0 1-2 0,-2 2-2 0,-2 2-8 16,1 0-4-16,-5 2 1 0,0 5-1 15,-3 5 7-15,-3 2 0 0,-2 2-2 16,4 1 2-16,-1 1-6 0,1 0 0 0,5 2-2 0,1-1 1 16,4-4 1-16,4 1 1 0,4-2 1 0,5-2-2 15,1-3 1-15,8-3 0 0,2 0-1 16,3-6 5-16,6-2-4 0,-3-4-1 0,3-3 0 15,-2 0-4-15,-6-3 4 0,7 1 0 16,1-1 1-16,4-2 1 0,-1 1-1 0,-3-1 0 16,-8 0-2-16,-4-2 1 0,-5 1 1 0,-1 0 1 15,-1-1 2-15,-6 3-2 0,0-2 5 0,-3 2 2 16,-1 2 1-16,-1-1 2 0,-1 3-2 0,-2 0 0 16,0 1 0-16,-2 4 1 0,1 2-3 0,1 0-3 15,-1 1-6-15,1 0-3 0,-3 2 4 0,1 2-3 16,-5 2 3-16,1 3 1 0,0 1-3 15,2 2 1-15,-2 1 0 0,4 1 0 16,3-3 1-16,4-1-1 0,5-2 0 0,5-5 0 16,5-1 0-16,6-3 0 0,8-4-4 0,2-2 0 15,3-1-2-15,9-5 1 0,4-4 4 0,7 0-2 16,3-8 6-16,-2-1-2 0,-3-6 1 0,-6-7 2 16,0-10-3-16,1-9 1 0,1-6-1 15,0-7 1-15,1-4 2 0,-4-3 1 16,-3-2 2-16,-6 1-2 0,-7 0 1 0,-9 7-1 0,-13 5 1 15,-7 5 7-15,-8 6 0 0,-5 7 0 0,-6 7 4 16,-6 8-1-16,-1 8 4 0,-9 4 5 0,-1 7-3 16,-5 9-4-16,1 6-3 0,-2 7-6 15,1 12-4-15,-1 8 1 0,5 10-3 0,2 9 1 16,8 7 1-16,6 7-5 0,4 4 1 0,9 2 1 16,4 9-1-16,3 6 4 0,4 7-3 0,5 0-1 15,1 1 2-15,-1 2-4 0,1-6 4 16,-5-6 1-16,-2-5 0 0,-5-4-2 0,-2-1 0 0,-2 0-2 15,-1-2 0-15,-5-1 4 0,-1-3-4 16,-5-1 2-16,-4-1 0 16,-5-3-4-16,-4 1 2 0,-4-5-16 0,1-5-37 0,1-3-66 0,4-8-138 15,-1-3-383-15,0-2-1115 0</inkml:trace>
  <inkml:trace contextRef="#ctx0" brushRef="#br0" timeOffset="230097.2391">13198 12641 223 0,'-13'-12'365'0,"-7"-2"-58"0,-2-1-14 16,0 5-38-16,6 5-30 0,1 3-43 0,1 4-43 16,2 2-35-16,2 3-18 0,-3 3-7 0,0 1-5 15,1 5-3-15,3 1-9 0,1 2-8 0,2 5-10 16,4 0-11-16,4 5 1 0,6-3-5 15,4 2-1-15,6 0 1 0,7 0-7 0,9 0-4 16,5 4-1-16,7 0-6 0,3 0 1 0,2 3-2 16,2-3-4-16,-5 1-3 0,-4-2 0 15,-8 2-3-15,-4-4 1 0,-9-1 6 0,-11-4-7 0,-4-4 0 16,-6-4 0-16,-4-2-1 0,-3-4 8 0,-7 2 6 16,-6-4 2-16,-6-1 2 0,-3 2-1 15,-8-4-3-15,-2-3-2 0,-3-1 2 0,-2-2-7 16,0-1 1-16,4-2-5 0,2 0-10 15,2-2-4-15,4 0-35 0,3-2-64 0,2-3-99 16,2 0-197-16,9-4-504 0,3-1-327 0</inkml:trace>
  <inkml:trace contextRef="#ctx0" brushRef="#br0" timeOffset="230280.154">13262 12579 1486 0,'-5'0'314'15,"3"3"-84"-15,-6 0-82 0,-2 9-23 0,-3 6 9 16,-7 9-1-16,-4 6-23 0,-2 4-23 0,-2 5-16 16,-2 1-14-16,0 7-11 0,0 4-9 0,-1 2-10 15,-1 6-9-15,0 2-7 0,-3-1-7 16,4 6-6-16,-1 0-9 0,3 2-28 0,4 0-76 16,5-6-125-16,6-5-266 0,10-7-747 0</inkml:trace>
  <inkml:trace contextRef="#ctx0" brushRef="#br0" timeOffset="231353.7043">14627 12879 1094 0,'2'-10'24'0,"-2"-8"22"16,1-3 55-16,-2 3 91 0,-3 2 62 0,-3 0 37 16,-3 1-24-16,-1 3-68 0,0 0-54 0,-3 5-45 15,0 1-30-15,2 5-23 0,-4 2-11 0,-3 6-7 16,-4 6-1-16,-1 4 0 0,-5 7 3 16,-1 8 1-16,-2 3-2 0,-2 5-1 0,1 3-5 15,5-2-5-15,2 2-5 0,6-1-6 0,3 0-2 16,9 1-3-16,5-3-1 15,11-1 0-15,9-6-4 0,8-5 0 16,13-6 1-16,7-6 2 0,10-9 2 0,6-7 0 16,4-6 0-16,7-5-2 0,0-7-1 0,3-6-5 0,-8-2-1 0,0-6 0 15,-6-4-5-15,-1-6 0 0,-6-3-4 16,-4-10-2-16,-3-6 3 0,-6-6 1 0,-5-8 4 16,0-1 5-16,-5 2 0 0,-7-1 3 15,-2 2 2-15,-6 7 3 0,-6 5 1 0,-7 8 7 0,-3 8 4 16,-1 9 1-16,-4 7 13 0,-2 9 5 15,-1 2 8-15,3 8 5 0,-1 3-17 0,4 6-11 16,-7 7-13-16,-1 10-8 0,-4 8 5 0,-10 12 1 16,2 5 1-16,-1 5 0 0,2 9-1 0,1 4-4 15,2 5 4-15,1 8 0 0,3 3-3 0,2 4 2 16,-4 5-6-16,6-2-2 0,6-4 1 16,5-12-5-16,8-12-4 15,9-15-5-15,4-12-5 0,3-11 1 0,3-7 6 0,0-9 8 0,3-7 4 16,0-7 5-16,1-6-2 0,5-5-2 0,-3-5 3 15,0-2-1-15,0 0 2 0,-7 0 0 16,1 0-1-16,-1 1 1 0,-5 4-3 0,-1 2 2 16,-2 5-1-16,-6 4 2 0,3 4 0 15,-6 3 0-15,-4 3-2 0,1 5-4 0,-4-1 0 16,4 4-2-16,-4 2-1 0,2 0 2 0,-2 5 0 0,3 3 1 16,-2 4 3-16,3 3 1 0,-2 0 2 15,2 4 0-15,1 0-2 0,-2 0 0 16,4-2-1-16,0-1 0 0,6-1 0 0,-2-2 2 0,7-1-1 15,5-4 0-15,-2-1 0 0,4-6-1 16,1 1 2-16,0-5 1 0,-3-1-3 0,4-2 0 16,1-5-2-16,-1-2-1 0,1-3 3 0,1-1 0 15,3-5 2-15,-4-1-3 0,0-3 2 0,-1-2-1 16,-1-1 1-16,-5 1 4 0,2-2-2 0,-10 2 1 16,1 1 2-16,-8 0 0 0,-4 1 4 15,-1 4 0-15,-6-1 3 0,-2 1 1 0,0 1-2 16,-3 3 1-16,-2 2-2 0,5 3 0 15,-2 2-1-15,4 3 2 0,0 1-6 0,-2 3-9 0,3 1-2 16,0 7-4-16,-1 2 3 0,-1 8 7 0,-3 2-1 16,6 4 1-16,7 2-2 15,-1 2-1-15,10 1 2 0,6 0 0 0,1 1 1 0,9-4-1 16,3-3 0-16,1-3-5 16,4-6-1-16,0-3-1 0,0-4-6 0,-1-4-3 0,-2-3-3 15,-5-3-5-15,-1-2 5 0,-2-3 2 0,-6-4 9 16,3-6 6-16,-7-3 4 0,-2-4 2 0,0-2 0 15,-6-2 1-15,1-2 0 0,-2-4 2 16,-2 0 1-16,-3-2 1 0,1-3 4 0,-4 5 3 16,3-1 2-16,-3 4 5 0,2 1 1 0,2 3 4 15,-2 5 0-15,5 2-1 0,-1 6 4 0,0 3 0 16,-1 3 2-16,1 3-7 0,-2 3-10 0,-3 3-6 16,1 2-9-16,0 5 0 0,0 4 0 0,5 7 1 15,-1 5 1-15,-3 4-1 16,2 5 3-16,-1 4-5 0,-1 3 4 0,-4 7-2 0,-1 2-4 15,-4 5-1-15,-4 5-11 0,-3 3-32 0,-5 0-62 16,2-4-95-16,4-10-118 0,5-9-157 0,6-11-246 16,5-6-813-16</inkml:trace>
  <inkml:trace contextRef="#ctx0" brushRef="#br0" timeOffset="231671.3483">17549 12539 741 0,'6'-25'622'0,"1"-6"-144"0,3-5-118 15,-8 14-86-15,-2 11-64 0,-2 2-56 0,-5 5-53 16,-2 4-47-16,-2 6-21 0,-9 5-7 0,-2 6 1 16,-7 3 1-16,-4 5-4 0,-2 6-3 0,-5-1-6 15,-4 7-4-15,3-1-5 16,0 2-1-16,2 1-3 0,3 3-2 0,-1-1 2 0,6 0-7 16,3-2-7-16,8-5-6 0,7-5-10 15,5-5-2-15,7-4 0 0,4-4 3 0,4-2 6 16,3-3 11-16,6-1 7 0,2-1 7 0,6-2 5 15,3-1-1-15,6-1 0 0,3 1 1 0,3-3-3 16,2 0 2-16,0 0 2 0,5-3 0 0,-5-3 2 16,0 2-1-16,-6-2 0 0,1-1-1 15,-3 0-1-15,-3-1-2 0,-1-1-3 16,-5 0 1-16,4 0-8 0,-7-1 4 0,1-1-4 0,-2 1-5 16,0-2-5-16,0 2-44 0,0-2-77 15,-3-1-146-15,3-2-415 0,-2-3-919 0</inkml:trace>
  <inkml:trace contextRef="#ctx0" brushRef="#br0" timeOffset="232682.2198">18519 12412 1828 0,'-5'-18'98'16,"1"-5"22"-16,2-4 20 0,3 6 19 0,0 3 19 16,1 7 5-16,-1 2-12 0,-1 4-41 0,0 4-45 15,0 2-40-15,0 5-28 0,0 7-1 16,0 4 10-16,-1 10 10 0,1 5 2 0,0 5-1 16,1 2-7-16,0 4-8 0,2 2-3 0,-3 3-8 15,0 4 0-15,-1-2-4 0,-2 0-3 16,3-5 2-16,3-7-9 0,-1-6 4 0,2-7-1 15,1-6 0-15,-2-1 1 16,-2-7 0-16,2-3 1 0,-1-4 2 0,-1-4 5 0,0-4 3 16,0-4 0-16,2-5-4 0,1-7-7 0,0-5-3 15,-1-4 1-15,1-3-3 0,-2-4 7 0,0-4-3 16,0-4 0-16,2-1 1 0,-1-2-2 16,2-2 1-16,1 3-1 0,4 4 2 0,-1 1-3 15,1 7 2-15,2 4 1 0,1 4-1 16,2 2 2-16,-1 5-2 0,4 3 0 0,-3 3 1 0,4 3-4 15,-4 3-1-15,1 5-3 0,-1 3-2 0,-1 5 3 16,0 4-1-16,0 1 4 0,-1 7 0 16,0 1 3-16,4 4 0 0,-3 2-2 0,-1 1 2 15,0 3-4-15,-4-2 2 0,-1 2 0 0,-2-3-5 16,2-2 3-16,0-5-3 0,0-5-3 0,1-1-3 16,-2-6-7-16,4-3 0 0,1-3 2 15,0-3 4-15,4-1 1 0,4-4 3 0,3-6-2 16,3 1 0-16,4-3 3 0,-2 1-4 0,3 0 0 15,2 0 0-15,-2 0-2 0,3 0 4 0,0 2 5 16,4 0-1-16,-1 1 6 0,3 2-1 0,0-1 2 16,1 0 1-16,0 3 1 0,-1 0 0 0,0 0 0 15,-8 4 3-15,-1 1-4 16,-4-1 4-16,-5 3 2 0,-1 0-3 0,-7 1 5 0,-2 1-5 16,-2 0-1-16,-4 0 0 0,2 1-5 0,-6-1 0 15,1 1 0-15,-1 1 1 0,-2 2-1 0,0 0 3 16,-1 5 3-16,-2-3 2 0,0 4 5 15,-6 0-1-15,-1 3 2 0,-4-1 2 0,-3 0-6 16,-4 0 4-16,2-2-3 0,-2 1-1 0,0-3 3 16,1 2-2-16,-1-3-1 0,1 2-1 0,5-1-2 15,2 0-4-15,5 0-2 0,1 0 1 16,3 2 3-16,4-2-4 0,2 3 3 16,2-3-2-16,2-3 0 15,-1 4 3-15,5-4 1 0,0-1 2 16,0 1-2-16,7-3 3 0,-1-1 1 0,4-3-1 0,-1 0 1 15,1-4-2-15,0-1 1 0,1-2 0 0,-2-1 0 16,-2-3 1-16,-1 1 0 0,-1-1 2 0,-1-3-2 0,-2-2 1 16,-1 0-1-16,-1-5 0 0,2 0 3 0,-5 0-2 0,1 4 1 15,-5 1 1-15,3 1-2 0,-3 5 5 0,-1-1 3 16,0 4 7-16,-2 3-1 0,1-1 6 16,0 2 3-16,-1 1-7 0,2 2 5 0,-2 0-13 15,0 0-7-15,0 0-4 0,-2 1-10 16,2 0-3-16,0 0-1 0,0 4-1 0,3 1 6 0,-1 6 3 15,5 4 2-15,-1 2-2 16,4 5 2-16,0-3-3 0,1-2 0 0,3 3 2 16,-3-3-6-16,2 1 5 0,1-2 0 15,1 0-3-15,-3-3 2 0,5-1 0 0,-5-1-3 0,2-3-3 16,1 0-7-16,-2-2-7 0,2-2-10 0,0 0-10 16,0-2-11-16,-1 2-22 0,5-1-29 15,-6-3-42-15,5 0-58 0,-6-1-77 0,3-1-125 0,-2-1-277 16,-3-4-852-16</inkml:trace>
  <inkml:trace contextRef="#ctx0" brushRef="#br0" timeOffset="233109.2166">20300 12473 337 0,'5'-8'488'0,"3"-5"-47"16,5-1-81-16,-1 3-48 0,1 2-41 0,-2 5-68 15,4 0-49-15,-1 4-36 0,3 2-16 0,3 3-8 16,6 5-8-16,3 3-8 0,3 6-15 0,5 2-7 15,0 8-12-15,-1-1-10 0,0 2-6 0,-2 3-9 16,-4 1-8-16,-2-1-3 0,-3 5-7 16,-5-4 2-16,1-1-2 0,-2-2-2 0,-7-4-2 15,-2 0-10-15,0-4-12 0,-1-3-24 16,-4-5-30-16,-1-6-34 0,-3-4-51 0,-1-4-14 16,0 1 11-16,-1-5-51 0,0-5-91 15,1-5-104-15,1-5-110 0,0-3-5 0,1-6 107 16,1-3 314-16,1-2 107 0,-2-4 0 0,-1-4 0 0,2-3 0 15,-2 1 0-15,1 2 71 0,-1-1 265 16,-1 6 55-16,1 3 17 16,-1 4-10-16,1 6-28 0,-1 4-48 0,0 5-59 0,0 0-45 0,-1 5-36 15,0 3-37-15,0 2-37 0,1 3-36 0,-2 1-32 16,-1 2-17-16,-1 5 6 0,-7 8 9 0,-8 4 7 16,-5 9 5-16,-3 2-13 0,-2 6-5 15,-2 0-6-15,0 5-7 0,-6 3-1 0,-2 7-9 16,-4 3-3-16,1 6-3 0,0 6-12 0,3-3-16 15,7-4-35-15,2-4-56 0,9-10-87 16,11-7-179-16,5-4-723 0,6-5-584 16</inkml:trace>
  <inkml:trace contextRef="#ctx0" brushRef="#br0" timeOffset="234163.6847">12866 13964 1541 0,'-6'-3'258'0,"-5"-1"-31"0,-3 2-88 0,-3 10-37 15,-4 6 0-15,-7 6 5 0,-7 4-2 16,-3 8-4-16,-4 4-14 0,-4 0-8 0,3 2-15 16,-5-1-13-16,6 0-11 0,3 2-13 15,7-1-6-15,3-2-8 0,7-2-5 0,9-2-5 0,6-6-6 16,9-2 5-16,6-7-4 0,6-6 7 0,7-8 4 16,6-9 0-16,7-6 5 0,8-8-5 0,9-7 0 15,4-2-1-15,1-5-1 0,3-3 0 16,-2-1-2-16,0-4 0 0,-2-1-1 15,-9 2 1-15,-1 3 3 0,-4 1-1 0,-8 7-1 0,0 3-2 16,-7 5-2-16,-5 8 5 0,-4 5 0 16,-9 4-1-16,-4 3-4 0,-4 4-2 0,0 1-2 15,0 5 5-15,-4 8 10 0,-1 7 2 0,-6 4 4 16,1 2-5-16,0 0-7 0,0 0 0 0,4-4-4 16,1 0 1-16,1-2-2 15,4-4-6-15,4-1 4 0,5-4-2 0,1-4 3 0,4-1 4 16,6-6-2-16,4-2-1 0,6-4-4 0,4-2 0 15,3-4-1-15,-1 0 3 0,-5-1 2 0,-1 0-3 16,-5 0 3-16,-7-1-3 0,-1 0 1 16,-5 3 3-16,-2-2 1 0,-1 1 6 0,-4 0 0 15,-1-3 2-15,-3 2 3 0,0 1 2 16,-1 1 7-16,-1 2 1 0,0 2 2 0,-2 0-3 0,2 4-10 16,1-1-4-16,-2 1-8 0,2 1-4 15,0-1-4-15,0 2-5 0,2 2 3 0,-2 1 0 0,3 6 5 16,0 1 4-1,6 3 0-15,3-1 1 0,6 2 0 0,5 0 3 16,6-5-8-16,2-1 2 0,3-4 2 0,2-3-10 0,3-4 9 16,-4-2-3-16,2-6-3 0,-5-1 9 0,-1-6-5 15,0 0 3-15,-4-2 0 0,-3-4-1 0,-4 0 4 16,-2-1-2-16,-5-2 2 0,3 0 2 0,-6-4 1 16,-1 0 0-16,-3-1 0 0,1 3 4 0,-5 0 0 15,2 4 5-15,-2 3 5 0,-2 5 5 16,0 5 3-16,-2 3 0 0,2 6-3 0,-3 1-10 15,3 1-8-15,0-1-10 0,-1 0-12 0,1 3 1 16,0 4 0-16,0 8 5 0,4 7 10 16,1 4-3-16,3 4 2 0,3 2-2 0,1-1-3 15,5 0 3-15,-4 3-8 0,-2 0-9 16,-1 4-22-16,-6 0-37 0,-2 3-46 0,-6 3-66 0,0-2-79 16,-6-1-142-16,1-4-249 0,0-9-363 15,5-7 208-15</inkml:trace>
  <inkml:trace contextRef="#ctx0" brushRef="#br0" timeOffset="234689.8967">13907 14229 964 0,'2'-14'240'0,"7"-3"-48"0,8-7-88 16,8 2-6-16,14 0 11 0,6-1-5 0,4 0-11 16,6-1-16-16,3-3-9 0,0 1-8 0,4-5-9 15,-2 1-9-15,0-2-4 0,-8-2-4 16,-2 2-2-16,-1 2 2 15,-7-3 7-15,-5 1 5 0,-9 4 20 0,-6 3 22 16,-8 2 20-16,-9 5 17 0,-3 4 0 0,-6-1-12 0,0 5-15 16,-7 1-22-16,0 3-19 0,-6 5-18 0,-4 6-12 15,-8 6-7-15,-4 8 2 0,-6 6 3 0,6 4-2 16,-1 7 1-16,6 1-7 0,1 6 0 0,4 4-5 16,2 5-6-16,1 4-1 0,3 4-4 15,3 3 0-15,0 4-2 0,8 0 2 0,-1-5-1 16,7-2-4-16,5-10 3 0,0-9-4 0,5-4 1 15,-5-8 2-15,1-8-7 0,1-5 1 0,-4-6-5 16,-1-7-6-16,2-2 5 0,-2-4 3 16,1-2 5-16,6-7 4 0,1-8 2 0,1-4-7 15,4-2-1-15,-1-2-1 16,-2-1-4-16,7-4 2 0,2-2 0 0,0 0 1 0,8-5 1 0,0 5 2 16,0 0 5-16,2 5 5 0,-2 1 2 0,-2 4-2 15,1 4-3-15,1 1-2 0,-1 6 1 16,-5 3 1-16,-2 4 0 0,-3 2-2 0,-5 3 3 15,0 5-3-15,-4 3 1 0,-1 2 5 16,-5 3-2-16,1 2 9 0,-4 5 0 0,-6 3 2 16,-2 2 2-16,-4 5-4 0,-9 0 0 0,0 0-4 15,-7 0 0-15,-3-1 0 0,-1 0-4 16,-2-1 2-16,-4 0-4 0,-2 0-1 0,0-2 0 0,6-2-8 16,4-5 3-16,9-4-20 0,4-7-21 15,9-3-39-15,6-5-64 0,4-3-102 0,6-4-143 16,5-9-165-16,9-5-196 0,7-8-155 0,7-1 649 15</inkml:trace>
  <inkml:trace contextRef="#ctx0" brushRef="#br0" timeOffset="235224.0151">14914 14025 1 0,'18'-11'298'0,"0"-3"351"0,2 1-111 15,-8 5-132-15,-7 6-142 0,-1 3-103 0,-4 0-60 16,0 3-2-16,0 3 15 0,0 3 16 16,-4 6 8-16,1 5-24 0,-4 1-19 0,2 1-22 15,-2 0-15-15,3-3-17 0,-2 1-18 16,5-1-3-16,1-2-9 0,2 0-1 0,4-1 2 15,3 0-7-15,1-6 2 0,5-1-3 0,4-4-2 16,1-3 0-16,3-3-2 0,4-3 2 0,-3-3-5 16,2-4 0-16,-2-3-1 15,2-3-4-15,-3-4 9 0,-1 2-5 16,-2-3 8-16,-1-2 2 0,0-1-5 0,-6-2 7 0,1-1-7 0,-2 0 2 16,-3 3 3-16,-5 3 2 0,1 4 2 15,-3 2 1-15,-1 5 7 0,-1 3-1 0,0 1 0 0,0 4 0 16,0 2-10-16,0 0-9 0,0 2-6 15,-1 4-2-15,-1 4 2 0,-2 6 5 0,2 6 7 16,0 3-1-16,2 0-4 0,2 2 3 0,4-1-5 16,2 0 0-16,8-2-2 0,4 0 0 15,3-4 4-15,7-1 1 0,9-2 3 16,-1-2-4-16,-2-6-2 0,0-2 3 16,-7-6-6-16,-5-6 6 0,-4-5-2 0,-1-4 2 0,-4-6 5 0,3-2-2 15,0-1 3-15,-4-5-4 0,1-3 3 16,-2-1-1-16,5-7-1 0,-5 3 4 0,4-4-2 0,-5 2 5 15,-4 0 1-15,-4 1 1 0,-3 3 7 0,-1 3 0 16,-3 4 3-16,-5 5 6 16,0 5 2-16,3 5 5 0,-2 6-2 0,5 2-7 0,-1 4-15 15,3 2-7-15,0 1-4 0,-4 7-2 0,2 4 7 16,1 8 0-16,-1 5-2 0,1 5 2 16,2 0-9-16,2 2 5 0,3 1-3 15,-1-1 0-15,3 2 5 0,-1 1-5 0,-2 3 3 16,3 0-3-16,-5-1-5 0,-1 2-6 0,2-1-17 0,-4 0-19 15,1 0-17-15,1 4-64 0,-2-1-30 16,0-5-64-16,1-10-135 0,-2-11-135 0,1-9-375 16,-3-8-480-16</inkml:trace>
  <inkml:trace contextRef="#ctx0" brushRef="#br0" timeOffset="235517.1988">15696 13969 1578 0,'-2'-3'380'0,"1"0"-114"0,3-2-113 0,7 1-70 16,5 0-21-16,11-3 14 0,7-3 18 16,3 3 1-16,11 0-7 0,-2 2-10 0,6-2-21 15,1 2-4-15,1 1-5 0,-1-1-3 0,-1-2 2 16,-4 4-4-16,-5-1 1 0,-8 1-4 16,-2 0 2-16,-8 1-4 0,-3-1-5 0,-6-1 1 15,-4 2-9-15,-5-1 9 0,-4 3 1 16,0-1 2-16,-1-1 6 0,0 2-7 0,-1 0-5 0,1 0-5 15,-1 1-11-15,1-1-2 0,0-1-6 16,-1 0-2-16,0-2-3 0,0 2-1 0,1 0-1 16,-1 1-6-16,1 0 0 0,-1 0-12 0,1 0-19 15,0 0-32-15,0 0-63 0,0 0-98 16,-4 0-103-16,4 2-317 0,-1 2-1044 0</inkml:trace>
  <inkml:trace contextRef="#ctx0" brushRef="#br0" timeOffset="236342.7388">16305 14329 1 0,'1'-4'105'0,"1"-3"345"0,1-2-58 0,-2 3-17 16,1 4-39-16,-1-1-51 0,0 2-56 16,0 1-54-16,0 1-50 0,2-1-43 15,-2 2-20-15,0-2-9 0,2 1 5 0,3-1-2 0,5 2-3 16,2 3 0-16,7 5-13 0,0 1-4 0,2 4-5 16,3 1-10-16,-3 4-5 0,-2 2-1 15,-5 2-5-15,1 1 0 0,-5 3 0 0,-3 1-4 16,-4-1-1-16,-4 2 3 0,-3-1-2 0,-5-1 2 15,-4 0 5-15,-5-2-4 0,-3-1 2 0,-2-2-1 16,-1-2 1-16,-5-3 2 0,-1-3 4 16,0-1 5-16,-1-3-1 0,1-4 4 0,0 0 3 15,-1-2 4-15,0-1 4 0,3-1-5 0,2-2 2 16,2-2-5-16,7 0-5 0,1-1 3 0,4 1-4 16,7 0-2-16,2 0-4 0,-1 1-6 0,3 0-6 15,0 0-4-15,3 0-3 0,-3 0-4 16,1 0-6-16,0 0-11 0,0 0-3 15,2 1 2-15,5 1-15 0,3 1-26 0,2 0-67 16,6-2-118-16,-1 1-225 0,4-2-725 16,0-2-105-16</inkml:trace>
  <inkml:trace contextRef="#ctx0" brushRef="#br0" timeOffset="237810.6767">12103 15075 1 0,'-14'-6'16'0,"-5"-1"403"0,-3 0-83 0,5 0-57 15,4 4 0-15,4 0-40 0,2 0-40 0,2 2-22 16,0 1-27-16,2 1-29 0,3-1-29 16,2 2-40-16,0-1-25 0,-1-2-14 0,2 3-1 15,-3 1 14-15,3 3 13 16,2 4 15-16,3-1 7 0,3 2 5 0,3 0 5 0,6 0-2 15,3-2-2-15,9 0-7 0,6 0-6 0,7-4 2 16,7-2-4-16,11 0 2 0,9-2-1 0,10 1-6 16,9-3-3-16,16-1-3 0,9-2-2 0,12-1-5 15,11 0-4-15,3 0-9 0,9 2-7 16,3 1-2-16,6-1-2 0,3 2 3 0,-1 0 1 16,-1 2-4-16,-2-1 4 0,-1 1 0 0,2 0 2 15,-14-1 5-15,3 4-2 0,-8-1 0 16,-8 2-3-16,-6 1-4 0,-7-2 0 0,-8 1-1 15,-11-1 3-15,-4-2-1 0,-13 1-3 0,-11 1-4 0,-7-3-1 16,-15 0 0-16,-13-1 1 0,-11 0 0 16,-10-1 1-16,-13 2 4 0,-3-1 8 0,-3-2 0 15,-1-2-1-15,-4-3-3 0,-3 1-19 0,-1 1 5 16,-5-2-9-16,0 0-3 0,-5 1 6 16,-3 0-10-16,7 2-2 0,-3 0-13 0,4-1-19 15,1 1-19-15,0 1-38 0,2-3-61 0,-3 3-107 16,1-3-258-16,-2 1-1181 0</inkml:trace>
  <inkml:trace contextRef="#ctx0" brushRef="#br0" timeOffset="250599.8318">17393 13841 1580 0,'-2'-17'288'0,"-6"-4"-20"16,4-4-16-16,0 4-43 0,2 6-17 16,1 2-17-16,1 6-28 0,0 1-35 0,-1 5-36 0,0 2-33 15,0 1-26-15,1 6-5 16,-3 3-1-16,0 5 7 0,2 6 3 0,-1 0 0 0,-2 5 1 16,1 0-6-16,2 6 1 0,1 2-4 0,-2 4-6 15,-1 4 3-15,-2 7-5 0,0 4-1 0,-2 4 0 16,-3 2-7-16,1 0-3 0,3 1-10 15,1-4-17-15,3-3-45 0,1-5-45 0,1-6-65 16,-2-4-88-16,-1-10-129 0,1-4-415 0,-2-2-757 16</inkml:trace>
  <inkml:trace contextRef="#ctx0" brushRef="#br0" timeOffset="251830.7266">16908 14322 1304 0,'5'-8'204'0,"3"-1"-15"0,7-2-35 0,6 0-32 15,9 3-4-15,7-2 1 0,4 2-23 0,6-2-25 16,1 0-11-16,8 0-20 16,4-3-9-16,1-1-10 0,0-2-4 0,0-2-2 0,-5-3-2 15,0-3 4-15,-5 0-4 0,-6-2 3 0,-5-1 0 16,-8 1 3-16,-3 1 11 0,-7 0 6 0,-3-2 8 15,-6 2 12-15,-3-2 1 0,-4-1 4 0,-5 0-5 16,-2 0-6-16,-2 1-6 0,-3-1 2 16,-3 5 8-16,4 3 6 0,-3 4 5 0,1 8-9 15,4 2-13-15,-1 5-19 0,1 2-18 0,0 5-4 16,-5 6-6-16,-2 7 3 0,-3 8 5 0,-4 7-3 16,1 4 3-16,0 5-1 0,-3 5 1 15,5 9-2-15,-3 3-1 0,0 6 0 16,3 0-6-16,8-6 5 0,3-5-1 0,8-9-4 15,2-8 12-15,4-4-11 0,2-5 2 0,1-7 1 16,2-4-10-16,-1-7 9 0,2-6-4 0,0-5 3 16,2-5 2-16,1-5-2 0,4-3 1 0,-1-5-6 15,-2-3 0-15,4-2-5 0,0-1-3 0,-3-1 4 16,1 0-9-16,1 1 10 0,-2 1-1 0,1 2 1 16,-5 0 10-16,2 3-2 0,-3 1 4 0,-1 3-1 15,4 3-3-15,-3-1 2 0,0 4-3 16,-3 2 3-16,-2 3-3 0,4 3-1 0,-4 1 0 15,0 3-3-15,-1 2 7 0,-1 5-3 0,0 2 3 16,-1 3 3-16,-1 2-5 0,2 3 5 0,-3 1-3 16,0 0 2-16,2-1 3 0,0 2-5 0,1-2 3 15,-2-1-3-15,1 0-1 0,1-5 0 16,3 2 1-16,1-1 2 0,3-4-2 16,3 0 2-16,1-5-1 0,0-3-3 15,0-3 6-15,0-2-4 0,-2 0 2 0,0-2-1 0,-3-1-2 0,-1 0 3 16,-3-4-1-16,-2 2 2 0,-3-3 1 15,-3 0-1-15,0 0 3 0,-2 1-3 0,-2 0 5 16,-3 0-3-16,0 2 0 0,-1-2 1 0,-2 4-6 16,-2 0 4-16,1 0-2 0,-5 1-2 15,1 1 5-15,1 1-3 0,-1 2 5 0,0 0 0 16,3 2-1-16,2-2 3 0,1-1-6 0,3 0 4 16,0 0-3-16,2 0-4 0,0 0 1 0,1 2-4 15,0-2 0-15,1 2 3 0,3 1-1 0,3 0 1 16,7 2-9-16,4-2-5 0,6-1-18 15,2-1-26-15,5-2-28 0,-3-2-26 0,3-4-1 16,0-1 8-16,1-6 27 0,-1-1 32 0,1-5 15 16,3-1 19-16,-2 0 8 0,-2-2 5 0,-6-1 5 15,0-1 2-15,-5-1 9 0,-3 2 5 0,-5 2 11 16,0 3 15-16,-6 3 13 0,-2 4 15 16,-4 3 6-16,-3 1 2 0,-2 2-10 15,-2 4-13-15,-2-1-12 0,-2 6-13 0,-6 0-2 16,-1 4-5-16,-6 5-2 0,1-1-1 0,3 5-12 15,4-1-1-15,4-2-9 0,6 3-2 0,5-2 4 16,4 0-4-16,2 1 5 0,5-3-2 0,4 2 1 16,1-4 2-16,7 1 0 0,4-4 1 0,2-1-2 15,4-2-3-15,1 0-1 0,-2-1-2 0,-2-2 4 16,-2 2-2-16,-4 0 1 0,-5 0-3 16,-1 2-3-16,-3-4 2 0,-1 2 0 0,-2-1 2 15,1 0-1-15,-5 0-1 0,-2-1 0 16,-2 2-3-16,-2-2 1 0,0 2 2 0,0 2-1 15,0 3 3-15,2 1-4 0,-1-1-1 0,-1 1 2 16,1-1 0-16,-1-2 6 0,1 2-4 0,2-2-2 16,0-1 1-16,5-2-3 0,-2-1 0 0,4-1 1 15,4-1-2-15,-1-2 0 0,6 0-1 0,-1-3 0 16,0 1-5-16,1-5 6 16,0 2 0-16,-2 0 3 0,3-4 3 0,0 3-4 0,3-2 3 15,-3-3-2-15,3 3 4 0,-1-3 2 16,-2 5-3-16,-4 2 4 0,0 0-2 0,-3 3-1 15,1 2 7-15,-2-1-2 0,-1 2 6 0,4 2-2 16,-4 1-1-16,2 0 3 0,2 1-2 0,0-2 7 16,1 3-1-16,-3-1 3 0,4 0 1 0,2 0-4 15,-2-1 0-15,3-3-3 0,1 1-2 16,2-2 0-16,-1 1-6 0,4-2 0 0,-2 2-3 16,-2-2-1-16,-3-1 4 0,-6 1-2 0,1 0 1 15,-6 0-7-15,0-1 4 0,1 1-3 0,-3-2 2 16,-5-1 1-16,2 1-8 0,-2 1-10 0,-2 1-33 15,-1 0-60-15,-1 0-96 0,-3 0-303 16,-2-1-1241-16</inkml:trace>
  <inkml:trace contextRef="#ctx0" brushRef="#br0" timeOffset="252959.0839">17955 15225 863 0,'-3'-21'237'0,"-1"-7"46"0,-2-7-4 0,0 7-24 0,-1 5-12 16,-1-1-32-16,-1 5-26 0,-4 4-46 0,0-1-28 15,-5 5-26-15,-4 4-20 0,-4 4-5 0,-5 6-5 16,-8 3-2-16,-6 5 2 0,-8 7-3 16,-5 4-6-16,-4 5-1 0,-3 3-6 0,1 3-9 15,2 4-2-15,5 4-10 0,5 2-7 16,7 2 1-16,7 0-6 15,9-2-1-15,8-4 3 0,11-4-9 0,9-4 1 0,10-3-1 0,10-6 1 16,8-7 6-16,10-3 1 0,12-9 0 0,11-3-5 16,4-8 1-16,7-5-3 0,0-4 0 0,-1-5 3 15,-2-3-6-15,-3-4-1 0,-2-4-3 0,-4-4-2 16,2-4 4-16,-8-3 1 0,-1-6 2 16,1-4-2-16,-9-1 3 0,0-1-2 0,-6 0 4 15,-9 4 4-15,-5 3-4 0,-7 4 4 0,-9 6-3 16,-5 5-3-16,-4 7 6 0,-6 4 0 0,-3 3 4 15,-4 5 5-15,-4 5-7 0,-3 4 0 16,-4 6 0-16,-4 6 1 0,-6 5 5 0,-2 10 3 16,-1 6 0-16,2 4-3 0,3 6 1 0,3 4-7 15,4 4 1-15,0 4-1 16,6 3-5-16,8 4 3 0,2 0-4 0,6-2-3 0,9-1 6 16,6-6-3-16,8-5 1 0,5-8-2 15,6-4-1-15,7-8-1 0,2-8 1 0,4-2 4 0,4-8-6 16,-2-4 2-16,5-4-7 0,-6-8-6 0,0 3 7 15,-3-9-5-15,-5-2 6 0,1-1 4 0,-5-2-5 16,-2-2 4-16,-7-2-3 16,-4-2 2-16,-2-2 4 0,-5-2 1 0,-1 4 1 15,-3 2-3-15,-4 5 4 0,1 4-4 0,-4 5 5 0,-1 6 9 16,-1 0-8-16,1 4 4 0,-2 2-6 0,2 0-6 16,-2 2 4-16,2 1-3 0,-3 5 3 15,2 4-1-15,-2 5 0 0,-1 4 0 16,2 3-1-16,4 3 2 0,4 0-1 15,4 3 3-15,2-2-2 0,6-1-4 0,2-1 5 0,5-5-5 16,2-4 5-16,2-2 2 0,1-7-6 0,0 2 1 0,-2-6-2 16,1-3-1-16,0-1 3 0,-1-4 1 15,0-2 1-15,-2 0-3 0,-3-4 1 0,1-2-1 16,-4-1 0-16,1 1 6 0,0-7-6 16,-1-3 5-16,0-2-4 0,0 0-2 0,-4 3 6 0,1 3-3 15,-4 4 3-15,-1 2 0 16,-3 4-5-16,-1-1 2 0,3 3-1 0,-5 2 3 0,0 1-1 15,1 3 0-15,-1 2-1 0,0 2-5 0,1 3 5 16,1 4-4-16,1 2 7 16,2 5 0-16,-1 1-3 0,2 4 2 0,1-1-5 15,-1 4 1-15,6-3 3 0,-3 2 0 0,4-5 2 0,1-1-2 16,2-2 0-16,2-2-3 0,1-5 2 16,1 1 5-16,1-5-5 0,-5-3 5 0,3-4-4 15,0-3-2-15,-1-1 5 0,-2-3-3 0,2-1 4 16,1-4 1-16,-4 1-4 0,-1-3 2 0,-4 0-1 15,0-3 2-15,0 1-1 0,-2-1 4 16,3-3-5-16,-4 2-2 0,-1 2 5 0,1 3-3 16,-1-1 5-16,-3 5 4 0,0 0-4 0,-3 4 4 15,-1 1-1-15,-2 0 0 0,-1 4 0 0,-2 1-3 16,0 1 0-16,0 0-8 0,0 0 0 0,0 0-6 16,0 1-1-16,0 0 3 0,0 1-4 0,-2 3 6 15,2 1-5-15,-1-1-6 16,-1 5-2-16,1-1-18 0,-1 1-21 0,0 2-36 0,-2-1-63 15,0 2-90-15,1-2-181 0,-2 1-668 16,1-2-515-16</inkml:trace>
  <inkml:trace contextRef="#ctx0" brushRef="#br0" timeOffset="253964.9683">20115 15500 1 0,'1'-1'0'0,"0"-1"82"0,1-3 203 15,6-1 5-15,-2-2 12 0,0 2 4 0,3 0-33 16,2 2-57-16,-1-1-43 0,0 0-35 0,2 2-24 16,1-1-19-16,0 3-9 0,1-3-9 0,3 1-10 15,3-3-1-15,2 2-11 0,1 0-5 0,5-1-3 16,5 0-7-16,5-1-3 15,-3 0-5-15,3 0-6 0,1 1 2 0,1-1-7 0,-4 4-1 16,-1-1-4-16,0 0-3 16,-1-1 0-16,-4 2 1 0,-1 1 2 15,0 1-7-15,-2 3 6 0,2-2 0 0,-3 4-2 16,-2-1 4-16,-2 2-3 0,0 0 3 0,-1 1-2 0,-3 0 4 0,0 0-7 16,-4-2-5-16,2 2 3 0,-5-2-9 15,1 1 8-15,-1-1 1 0,-1-3-3 0,1 3 19 16,-1-1-20-16,-1-1 3 0,2 2 1 0,-1-2-22 0,1 1 20 15,0-1-3-15,-1 2 0 16,3-1 9-16,0 1-4 0,-1-3 1 0,3 2-2 0,1-3-2 16,2 1 0-16,1-2 0 0,-1 0 4 15,5-1 0-15,-2-1-1 0,2-2-2 16,4 0-3-16,-2-2 2 0,3 0-3 0,-4 0 4 0,1-2-6 16,-3 2 2-16,-1-1-3 0,-2 0-1 0,1-1 9 15,-7 1-9-15,1 0 13 0,-2 0-2 16,-4 2 0-16,-2-2 9 0,1 1-11 0,-3-1 3 15,2 4 1-15,-3-1-9 0,5-1 7 0,-5 2-5 16,3-1-1-16,-2-2 6 0,4 3-5 0,-1-2 2 16,3 1-5-16,-3-1 3 0,1 0-3 0,2 2-1 15,0 0 4-15,0-1-7 0,2 1 6 0,-1-1-2 16,4-1-5-16,-2 0 13 0,2 0-12 16,0 2 4-16,0 0 0 0,1-1-8 15,0-1 7-15,-1 1-4 0,-3-1 2 0,5 0-2 0,-6 1-5 16,0 0-10-16,-3 1-29 0,0 1-34 15,-5 1-81-15,-3 0-122 0,-2 2-261 0,-7 2-1166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32:07.4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2424 1610 1 0,'3'-6'168'0,"-1"-4"289"0,0 0-85 15,-1 1-39-15,-1-1-42 0,0 2-47 0,0 2-32 16,-1 0-37-16,0 2-28 0,0 0-15 0,-2 0-26 15,1 3-16-15,1 0-10 0,-2 0-12 0,-1 1-14 16,0 0-11-16,0-2-11 16,-1 2-6-16,-2 0-7 0,-3 3 0 0,-3 1 0 0,-5 2 3 15,-4 5 5-15,-4 2 0 0,-4 3-1 0,-1 5 0 16,-5 3-3-16,1 4 3 16,-2 2-3-16,-2 4-2 15,4 1-4-15,-2 4-8 16,4 4 1-16,-1 4-3 0,3-1-2 0,3 3 3 0,3-3-4 0,6 1 0 0,6-1 0 0,4-2-2 15,8-2 1-15,5-8-3 0,6-1 1 0,7-6-2 16,4-2 1-16,8-2 5 0,5-5-4 0,4-4 6 16,8-5 0-16,6-7-1 0,1-6 6 0,5-4-8 15,-3-4-2-15,-5-5 0 0,-2 2-7 0,-5-6 1 16,-5 0-4-16,-4-2-2 16,-5-2-1-16,-3-4 3 0,-8-1 3 0,-1-2 2 15,-9-2 6-15,-5 2-8 0,-4 1 0 0,-8 0-3 0,-2 1-8 16,-10-2 5-16,-4 3-4 15,-8-2 2-15,-1 1 5 0,-6 2-2 0,-6 1 11 0,1 1-3 0,-5 4 4 16,-2 1-2-16,0 1-2 0,2 4 4 16,7 1-4-16,9 1 10 0,17 3 1 15,7 3-7-15,5 3-17 0,13 1-23 0,3-2-6 0,18-3 5 16,14-2 17-16,17-4 15 0,16 2 1 0,7-2-2 16,1 1-6-16,2 0-9 0,-2-3-5 15,-6-4-5-15,-6-3 7 0,-6-3 4 16,-7-3 11-16,-4-5 9 0,-3 0 0 0,-6-4 8 0,-9 1 1 15,-10 3 5-15,-7 0 13 0,-6 4 8 16,-8 2 7-16,-5 3 4 0,-2 1-2 0,-5 1-8 16,-1 2-6-16,-6 1 3 0,-1 5-6 0,-1-1 7 15,0 4 1-15,0 6-8 0,3 1 0 0,2 4-20 16,-1 5-2-16,1 5-1 0,-3 13-10 16,-2 7 10-16,-1 13-2 0,1 8 0 15,2 9 2-15,2 12-1 0,5 10 1 0,0 12 0 0,0 9 5 16,2 6-8-16,-1 9 1 0,-1 5-1 0,2 5-4 15,-2-2 6-15,-1-6 0 0,0-3 0 0,-2-8 2 16,-1-5-2-16,-4-2 3 0,4-9-4 16,1-7 0-16,4-14 0 0,-1-14-2 15,2-15 3-15,2-14 0 0,0-9 0 0,0-10 4 0,1-5 11 16,1-3 14-16,-3-4 0 0,0-6-4 0,-4-7-12 16,-5-9-12-16,-3-13-4 0,0-10-1 0,-3-6 0 15,-1-10-4-15,-3-1-5 0,1-6-5 16,0-2-2-16,-1 3-4 0,1-1 4 15,0 1 4-15,3 1 3 0,3-2 3 0,8 3 4 16,2 3-6-16,6-2-2 0,6 5 1 0,7 4-2 16,3 4 7-16,5 5 2 0,6 7-4 15,5 7-1-15,4 7-8 0,3 6 2 0,1 5 2 0,2 8 3 16,0 3 2-16,1 5 2 0,0 8 5 0,-1 5-5 16,0 2 0-16,-4 6 2 0,-4 4-6 0,-6 2 8 15,-4 3-5-15,-5 7-1 0,-2 0 7 0,-7 3-2 16,-5 1 8-16,-4 0 0 0,-9 3 1 15,-3-3 1-15,-7-3 1 0,-3 0 2 0,-5-3 0 16,-2 0 2-16,-3-3-1 0,0-7 1 0,3-9 1 16,-2-1-1-16,2-7 2 0,5-2-4 15,0-2-3-15,2-3-3 0,2-3-6 16,4 0-9-16,3-7-12 0,3 1-22 0,3-4-27 16,8-5-24-16,1-3-15 0,8-8-4 0,5-2 11 15,5 0 15-15,1-1 17 16,7 3 18-16,1 0 14 0,2 2 14 0,-2-3 14 0,0 1 10 0,-1 3 11 15,1 0 5-15,-1 2 13 0,2 0 9 0,1 1 11 16,-1 1 12-16,1-1 2 0,-4 4 4 0,-1 0-1 16,-2 1-6-16,-3 4 0 0,-4 1-5 15,-6 5 0-15,-3 3-1 0,-6 3-7 0,0 2 1 16,-4 1-10-16,-1 1-4 0,-2-1-7 0,1 2-7 16,0-1-2-16,0 1-3 0,0 1-2 0,-1-1 1 15,-1 4 4-15,-5 8 7 0,-5 3-1 16,-2 8 3-16,-2 5-9 0,3 2-12 15,-1-1-1-15,4 5-3 0,0 0-1 16,3 0 5-16,5 1 0 0,2-2-2 0,5-5-1 0,2-4 1 16,3-3 1-16,3-2 1 0,3-4 0 0,2-4 1 0,2 0 2 15,3-6 3-15,1-4 4 0,1-2 2 0,2-6 1 16,1-3 0-16,2-8-4 0,0-1-2 16,1-5-4-16,2 2 0 0,1-7 1 0,3-3-3 15,2 0-1-15,0-2-2 0,-2 0-1 16,-3 3 1-16,-7 2 3 0,1 2 3 0,-2 4-3 15,-3 5-1-15,-3 1-1 0,1 4-7 0,-2 1 5 16,0 4-2-16,-1 4-3 0,-4 1 1 16,2 3-4-16,0 3 1 0,-4 2-1 0,4 6 5 15,0 2 1-15,1 4-1 0,0 6 2 0,0-1-3 16,-1 3 2-16,3 1 2 0,1 1 0 0,3-4 1 16,2-1-1-16,5-2-1 0,5-4 0 0,1-1 0 15,3-6 3-15,2-3-2 0,2-2 2 16,4-6 1-16,-3-2-2 0,-2-3 1 0,-4-6 1 0,-3 0-1 15,-5-3 2-15,1-2 0 0,-5-2-2 0,-3-1 1 16,-1-2 3-16,-5-3 2 0,-2 2 5 16,-3-3-1-16,-5 3-2 0,-2-3 3 15,-6 3-2-15,-2 1 0 0,-5 2-1 0,-2 2-7 16,-1 3-2-16,-5 3-7 0,-2 0 2 0,-3 4 2 16,-2 3 0-16,-2 3 6 0,0 2-3 15,4 3-3-15,0 3-1 0,3 5-3 0,2 3 1 0,1 3-1 16,6 5-6-16,1 2-2 15,3 1-3-15,7 2 3 0,7-2 4 0,4 2 3 0,3-2 2 16,3-4-1-16,2-1-1 0,3-7 3 0,0 0 2 16,3-4 2-16,-3-3 3 0,-1-4-2 0,-1-2-1 15,-5-4 1-15,1-2 2 0,-4-1 3 16,1-1 1-16,2-4 0 0,-3 0 0 0,2-4-1 0,0 2-2 16,-3-3 5-16,-4-1 0 0,1 3-2 15,-3-4 1-15,2 0-3 0,-3 1-5 16,-3 2 5-16,-1-2 6 0,-1 2-2 0,0 3 6 0,-3 0-4 15,0 3-2-15,2 5-1 0,-1-1-4 0,2 5 1 16,0 0-15-16,1 0-12 0,0 2-17 0,0-1-16 16,0 5 9-16,1 6 10 15,2 4 19-15,0 11 13 0,2 1-1 0,2 2 1 16,1 0-4-16,1-1 4 0,1-3-1 0,0-5-2 0,2-3-1 16,4-4-7-16,3-3-1 0,2-1-1 15,4-5 1-15,10-2 8 0,6-3 2 16,5-4 3-16,3-1 0 0,-2-7 4 0,-6-3 4 0,-4-4 5 15,-3-7 6-15,-4-5-5 0,1-4 0 16,0-4-3-16,3-5 3 0,-3-6 1 0,2-6 0 16,1-8-2-16,-5-1-8 0,-4-1 2 0,-8-1 1 15,-5 1 2-15,-9 0 2 0,-2 5 6 16,-3 4-3-16,-8 6 0 0,-1 4 0 0,-2 7-1 0,-3 6 6 16,10 20 10-16,-3-2 6 0,1 3-5 15,0 3-5-15,0 1-5 0,2 0-12 0,-1 3-4 16,0 1-21-16,4 5-11 0,-2 9 1 15,-8 16 0-15,0 13 23 0,-7 12 4 0,6 4 5 16,-1 11 2-16,4 6-6 0,1 7 3 16,-1 6-3-16,0-3 4 0,3-2 2 0,7-1-2 15,3-4-5-15,7-4-5 0,7-6-1 0,0-7 0 16,8-10 8-16,-1-8 0 0,-1-7 0 0,1-8 1 16,1-7-6-16,-4-3 9 0,-1-7 5 0,-1-5 3 15,2-5 9-15,0-6-3 0,3-7-4 16,-1-2 0-16,2-6-5 0,-1-2 0 0,1-7-2 15,-4-3-3-15,2-3-3 0,-7-1 6 0,2-1 1 16,-5 1 0-16,-1-1 4 0,-1 3-13 0,-1 3 0 16,-4 0 1-16,0 6-6 0,0 4 8 0,0 5 0 15,-2 3-2-15,3 4 1 0,-4 7 1 16,-2 2-3-16,0 3 0 0,0 2-5 0,0 0-13 16,0 1-20-16,0 3-2 0,4 4 3 15,-1 11 15-15,-1 11 26 0,1 6-1 0,0 8 4 0,0 2-4 16,-3 1-7-16,-1 4 2 0,1-2-3 0,1-2 3 15,2-2 4-15,6-9-2 0,3-6-1 0,4-6 2 16,-1-5 0-16,8-4 2 0,-1-3 1 16,3-6-1-16,4-3 0 0,0-4 0 0,0-8 0 15,-4 0 3-15,3-5 1 0,-2-1 5 0,-2-5-1 16,-1-3-1-16,1-1-3 0,-1-3 1 16,-5 0 1-16,0 0-1 0,-2 0 2 15,-1-2-4-15,1 0-5 0,-4 2 10 0,-2-1 1 0,-1 0 5 16,-7 0 3-16,2 1-8 0,-2 3-3 15,-2 2-5-15,0 4-1 0,-5 3 6 0,3 0-1 16,0 4-1-16,-4 0 3 0,2 4-9 0,-5 1-1 16,-2 0 2-16,-5 4-1 0,-6 1-4 0,-6 4-3 15,-4 6-2-15,-2 6-10 0,2 5 6 16,3 1 2-16,7 3-1 0,3 3 10 0,2-1-5 16,6 2-8-16,3-3-1 0,4 0-4 0,4-2 4 15,7-2 5-15,2-1 1 0,3-3 4 0,1-2 0 16,5-4 4-16,-2-3 4 0,6-2 5 15,-2-5 3-15,4-6-1 0,-2-2 4 0,6-5-5 16,0-4 3-16,-2-1 0 0,3-4-2 16,-3 0 2-16,-2 0-1 0,-2-2 4 0,-2 4 0 15,0 2 0-15,-4 1-1 0,-2 3-9 0,-1 1-3 16,1 1-6-16,-2 4 3 0,0 4 1 0,-2 1 2 16,-2 2 6-16,-2 0-8 0,2 4-3 0,2 2-1 15,0 6-1-15,2 2 2 0,3 4 0 0,1 2-1 16,1 4 0-16,5 4-1 0,-1-1 5 0,-2-1 0 15,-1 0 0-15,-6-8 0 0,1 1-3 16,-1-4-2-16,-2-3-2 0,-3-5 4 0,0-5 0 16,-5-3 6-16,-1-1 2 0,0-1 1 0,2-1 1 15,3-2 1-15,5-5-1 0,2-4-2 0,3-1 1 16,-6 0-1-16,0-1-1 0,0 2 0 0,0-2 0 16,0 1-1-16,1-3 4 0,-1 1-2 0,3-1-5 15,1 3 1-15,-2 1 2 0,1 1 2 16,-2 1 1-16,3 0-1 0,0 1-5 15,-3 2-1-15,2 2 0 0,1 2 2 0,1 4 3 16,2 1-5-16,0 2-3 0,-2 6 0 0,0 0-5 16,0 3 8-16,-2 6-5 0,2 1-2 0,-2 4 4 15,-2 1-4-15,-1 0 6 0,0 2 2 0,2-1 0 16,-1-3 0-16,4-1 2 0,-2-5-2 16,3-3 0-16,-2-4 1 0,3-2 4 0,-4-5 4 15,1-2 4-15,2-5 1 0,-3-4-2 0,5-4 1 16,2-2-4-16,-6-2 2 0,5-3 0 15,-4-3-1-15,-1-2-1 0,4-3-3 0,0 0 6 16,-1-1 1-16,2 1 0 0,0-4 3 0,-2 1-10 16,-3 2-1-16,-3 1 5 0,-2 7-3 0,-2 3 7 15,-5 1 0-15,-1 5 0 0,-1 4-2 0,-2 2-2 16,0 3 3-16,-3-1-6 16,4 5 3-16,0 0-2 0,0 2-14 0,0 0-8 0,1-2-10 15,-1 5 2-15,-4 5 7 0,1 7 7 0,-3 7 10 16,-1 7-1-16,5 4-2 15,1 3-2-15,1 0 0 0,2-1-2 0,1 1 1 0,-2-5 3 0,3 0-3 16,3-1 4-16,-4-3 3 0,-2-3-3 16,1-3 2-16,-2-3-1 0,0-2-1 0,-6-2 1 15,2-2-4-15,-4 3-3 0,-4-2-3 0,-4-4-5 16,-3-1 0-16,-5-1-3 0,-1-3-9 0,-4-1-8 16,0 1-20-16,0-4-25 0,-2-2-60 15,-3-2-108-15,-3-2-237 0,-3-1-1133 0</inkml:trace>
  <inkml:trace contextRef="#ctx0" brushRef="#br0" timeOffset="407.2931">4649 1230 1528 0,'-15'-14'404'0,"0"-3"-245"0,-5-1 16 16,11 6-26-16,7 2-1 15,-1 3-2-15,3-1-3 0,0 0-12 0,3 2-31 0,-1 0-32 16,6-2-36-16,5 4-23 0,9-3-3 16,9-1-1-16,10 2 5 0,7-1-1 0,11 1 0 0,12 2 6 15,6 0-4-15,10 2 8 0,12-1 0 16,7 1 1-16,9 2 2 0,6 0-3 0,4 2 1 15,0 2-9-15,3 1 6 0,-8-1 2 0,-4-1-1 16,-14 0 8-16,-11 0-6 0,-16 0 3 16,-14-1-2-16,-14-2 1 0,-14 0 1 0,-12 0-4 15,-8 3 2-15,-9-3 5 0,-4 1 0 0,-2-1 5 0,0 0-5 16,-2 0-11-16,2 0-5 16,2 1-8-16,-2 1 1 0,1-2-3 0,-1 0-12 15,0 0-8-15,1 0-10 0,1 0-12 0,0 0-14 16,-1 1-9-16,0 0-9 0,-2 4-51 15,-3 1-114-15,-1 3-305 0,3 0-1185 0</inkml:trace>
  <inkml:trace contextRef="#ctx0" brushRef="#br0" timeOffset="3973.5283">8226 1519 2076 0,'-2'-10'264'16,"-3"-1"18"-16,2 2-75 0,3 7-63 15,1 3-57-15,-1 0-45 0,0 0-28 0,-1 0-17 16,1 0-14-16,-2 5 9 0,-4 8 16 0,0 8 10 16,-4 10 21-16,-3 10-6 0,0 3-15 0,2 4-3 15,1 4-11-15,2 6-2 0,3 1 5 16,-2 3-4-16,6-4 4 0,2-3-3 0,6-10 0 16,-2-12 0-16,3-6-3 0,1-6 1 15,-5-6-3-15,2-4-1 0,-4-3-5 0,3-5 2 16,-4-4 11-16,-1-4-4 0,0-5-8 0,-1-5-10 15,-4-9-18-15,3-11 3 0,-4-1 8 16,1-9 6-16,-4-2 3 0,1-3 0 0,2-2 0 0,-2-3 2 16,0-3 11-16,6 3 1 0,-3 3 8 0,3 2 1 15,1 5-5-15,1 4 9 0,1 6-3 16,1 4 11-16,3 5 12 0,-3 6 1 0,2 4 12 16,-1 4-1-16,-2 7-12 0,0 2-12 0,-1 2-27 15,0 1-32-15,0 3-11 0,2 3 4 0,6 5 14 16,2 9 21-16,3 7 15 15,4 6-6-15,-2 6 5 0,3 0-1 0,2 6-8 0,-2-2 7 16,-3 2-6-16,3-2 3 0,-2-4 4 0,1-2-3 16,0-9 2-16,1-5 0 0,-5-6 1 15,-1-10 1-15,-1 0 3 0,-3-6 3 0,1-4 6 0,-1 0 8 16,2-8-3-16,5-5-1 0,3-8-6 16,1-8-7-16,-1-1 2 0,-4-4-3 0,-1-2 2 15,2-5 2-15,-2 0-6 0,0-2 0 16,1 0-5-16,-2 3-3 0,-3-1 3 0,1 5 1 15,-5 4 3-15,2 7-1 0,-5 5 2 0,-1 4 2 16,0 6-2-16,2 3 3 0,-2 5-12 0,-1 3-19 16,0 3-43-16,1 2-26 0,1 5 15 0,4 5 15 15,4 9 43-15,3 8 23 0,0 8-1 16,7 5 3-16,1 3-3 0,3 4 3 16,0 0-7-16,4 0 2 0,-2-1 0 0,4-3-1 15,5-5 8-15,-1-4-3 0,5-9 0 0,2-6 0 0,-2-7-2 16,-1-7 3-16,-3-5 1 0,0-5-2 15,1-7 1-15,-4-6-2 0,-3-3 3 0,-6-5 3 16,3-4 4-16,-6-2 4 0,-4-3-4 16,2-2 2-16,-6-3 2 0,3-3 1 0,-9-1 5 0,1 0-6 15,-6 1-1-15,-1 4-1 0,-1 4-1 0,-6 4 5 16,-3 4-2-16,-3 3-1 0,-5 4-4 16,-3 4-1-16,-1 1-6 0,-3 6-1 15,-4 4 0-15,-3 5-8 0,-4 5 4 0,-2 6-3 0,2 6-3 16,-1 4 5-16,6 5-11 0,1 5 3 15,7 4-4-15,6 4-4 0,6 1 3 0,5 1-5 16,10-1-1-16,5-8-1 0,9-2 0 0,8-8 6 16,5-5 4-16,5-6 6 0,0-6 4 0,6-5 1 15,2-7 1-15,-2-6 4 0,-2-3 0 16,-5-6 1-16,0-1 1 0,-8-5-1 0,-1-2 2 0,-5-2-1 16,-1-3 4-16,-1-2 1 0,-5-3-1 15,-1 0-2-15,-4 0-4 0,-1-1 0 16,-4 5 4-16,-4 3 5 0,-4 4 3 0,-2 3 1 0,-1 3-6 15,-3 2-1-15,-1 1 0 0,-5 6-5 16,4-1 3-16,-4 2-3 0,2 4-1 0,2 1 0 16,-2 5-4-16,0 3-3 0,2 0-7 15,-3 11 4-15,-3 0-5 0,1 7 2 0,-1 5 4 16,5 4-6-16,1 3 6 0,3 5-3 0,3 4-2 16,4-2 4-16,3 2-4 0,5-1 3 0,-1-1 3 0,4-2 0 15,3-4 2-15,4-2-1 16,-3-6 2-16,3-1-2 0,1-5 0 0,-1-2 1 15,2-5-5-15,-5-5 0 0,3-3 3 0,-2-4 5 16,1-2 5-16,0-3 4 0,3-5 0 0,-3-4 1 16,4-3 0-16,-1-3 0 0,-4-4 1 0,4-4-4 15,-6-3-3-15,4-2-2 0,-2-4 1 0,-1 0 2 16,1-3 1-16,-1 0 2 0,-1 4-2 0,0 1-4 16,-2 4 0-16,0 3-1 0,-3 5-1 15,-1 6 4-15,-2-1 1 0,0 6 0 0,1 1 3 16,-3 2-2-16,-2 5 2 0,1 1-8 0,1 2-7 15,-2-1-16-15,0 1-27 0,0 1-11 16,4 4 5-16,-1 7 14 0,6 5 26 0,3 7 16 0,1 4-1 16,3 0 0-16,-4 3 0 0,2-2 0 15,-2 1-3-15,-2-2 0 0,0-2 0 0,1-2-1 16,0-3 3-16,-2-4 1 0,1-3 0 16,-3-7 3-16,-1-2-2 0,0-3-2 0,-3-1 3 15,-2-4 1-15,-1 2 8 0,1-2-3 0,2-3-1 16,3-3-3-16,3-6-7 0,3-4 2 15,-1 1 0-15,-2-5-1 0,3 1 4 0,0-2 2 16,1-2-2-16,-1 1-3 0,-1-1-3 0,1-1 0 16,-2 3 4-16,0 2-2 0,1 3 2 0,-1 4-3 15,-1 3-2-15,0 1 2 0,-1 2 3 0,-4 3 0 16,2 2-1-16,-4 3-8 0,-1 0-25 16,0 0-5-16,5 3 0 0,2 3 4 0,4 6 21 15,5 1 6-15,0 7 1 0,2 3 4 0,2 1-1 16,0 3 3-16,3-3 1 0,2 0-1 0,-1-2-3 15,2-1-1-15,1-4-4 0,3-2-8 16,0-2-5-16,0-6-16 0,0 1-11 0,0-7-2 16,-1-2 11-16,-2-5 17 0,-3-2 16 0,-3-1 15 15,-5-5 1-15,0-1 8 0,-4-1 6 0,1-2 1 16,-4-1 6-16,4 0-6 0,-4-2 0 16,1-1 2-16,0 0 4 0,-3 1 8 0,-4 2 5 15,-2 1-1-15,-4 4 0 0,2 1-4 0,-3 3-6 16,-4 1-6-16,2 3-5 0,-2 2-4 0,0 2-3 15,1 1-6-15,-3 1-8 0,-5 2-5 16,0 5-2-16,-4 3 0 0,-1 5 2 16,2 4 1-16,-1 1 1 0,2 3-1 0,2 3-2 0,2-1-1 15,2 2 0-15,2 0-7 0,4 1 1 0,4-2 0 16,3-1-1-16,2 1 4 0,5-2 4 0,-1-2 2 16,2-5-2-16,2-3 4 0,-2-4-4 0,1-1 2 15,0-5 5-15,-2-3 2 0,0-1 4 0,0-1 3 16,0-3-1-16,1-3-4 0,-1-2 2 15,-1 1-1-15,2-3 2 0,-3 0 7 0,-3 0-5 16,2-4-3-16,-3 1-1 0,3 0-4 16,-4 0 1-16,2-1 3 0,-3 2 3 0,0-1-1 15,-1 2-1-15,2 1-3 0,-1-1 1 0,1 1 1 16,-2 1-3-16,0-2 0 0,2 3-2 0,-1-1-4 16,-1 0 6-16,0 3 1 0,-1-2 2 15,0 3 2-15,2 2-1 0,-2-1-3 0,0 1-1 16,0-1-2-16,1 2 5 0,-1 0 1 0,0 1-1 15,0 2 2-15,0-1-3 0,0 2-1 0,0-1 1 16,0 0 1-16,0 0-4 0,0 0-1 16,0-1-1-16,0 1-1 0,0 1 2 0,0-1 2 0,0 0-1 15,0 0 1-15,0 0-6 0,0 0 3 16,0 0 0-16,0 0 1 0,0 1 1 0,0-1-3 16,0 0-1-16,0-1-3 0,0 1 4 15,0 0 0-15,0 1 4 0,0-1 2 0,0 0-5 16,0 0-1-16,0 0-3 0,0 1-3 0,0 0 0 15,0-1-2-15,0 2-6 0,-1-1-10 0,1-1-9 16,0 0-12-16,-2 5 14 0,2 3 12 0,-1 2 12 16,0 7 13-16,-2 2-4 15,3 0-7-15,0-2 4 0,1 3-3 0,3-2 3 0,3-2 5 16,2 1-4-16,6 0 4 0,2-3 1 16,6 0 0-16,4-1 2 0,0-4 2 0,3-4-3 0,0-5-1 15,4-2-1-15,1-3 2 0,1-3-1 16,-4-4 4-16,-3 0 0 0,-4-4-2 0,1-2 2 15,-5-2-1-15,0 0 3 0,-1-3 2 0,-4 0-1 16,3-1-2-16,-3 1-2 0,-1 2-2 16,-5 3 4-16,-2 3 1 0,-4 1 3 0,-3 2 1 0,-2 2-3 15,-3 1-7-15,0 3 0 0,-2 1-2 0,-1 3-3 16,0 2-1-16,-5 0-9 16,-1 5-3-16,-7 6 4 0,-1 5 2 0,-1 6 5 15,1 4 1-15,4 6-2 0,2 2-3 0,4 3-6 16,2 3 1-16,3 5 4 0,2 5 5 0,5-2 6 0,2 1-4 15,3 1-1-15,0 1-2 16,1-1 0-16,-3 2 4 0,1-6-3 0,-1-2 1 0,0-2 2 16,2-3-3-16,-2 0-1 0,-2-4-3 15,1-7-1-15,-3-5 0 0,-2-4 2 0,0-7 2 16,0-3 0-16,-1-4 4 0,-1-4 4 0,1-2 2 16,-1-4 1-16,-2-1-2 0,-4-6-2 15,-1-2-1-15,-2-4-2 0,2-3 2 0,1-3-3 0,2-2-2 16,3-2-3-16,3-2-5 0,5-2-4 15,5 1-5-15,7 0-3 0,6-3-4 0,7 0 3 16,4-4 5-16,7 1 6 0,4-3 5 0,0 0 4 16,1 1 2-16,-5-1 0 0,-4 1 1 15,-5 3 2-15,0 1 2 0,-2 5 8 0,0 2 1 16,-2 3 2-16,-4 2 5 0,-6 3 0 0,-7 4 7 16,-5 3 6-16,-3 2 0 0,-1 5-6 15,-1 2-9-15,0 4-12 0,-2 0-15 0,-1 3-3 16,-3 1 0-16,-9 5 3 0,-4 7 9 0,-8 5-1 0,1 2-1 15,0 5-1-15,3 4-3 16,3 0 2-16,4 0-1 0,5 2 3 0,2-3 0 16,5-2-1-16,4-1 2 0,5-2-1 0,2-2 1 0,6-3-1 15,2-2 0-15,2-1 0 0,7-4 2 0,-1-6 1 16,4-5 3-16,3-1 0 16,1-4 2-16,0-3 0 0,1-5-2 0,-5-3 2 15,-1-2 0-15,-3 0-1 0,1-4 0 0,-1-1 0 0,-4-1-1 16,-1 0 1-16,0-4 4 0,-4 3-3 15,-1-1 3-15,-1 2-3 0,-3 5-2 0,-2 2 1 16,-3 2-1-16,0 4 2 0,-1 1-2 0,-1 5 0 16,-1 1-1-16,0 1-5 0,0 1-5 0,0-1-12 15,0 2-18-15,0 1 4 0,-1 4 3 16,1 8 11-16,0 4 20 0,1 5-2 0,1 0 2 16,-1 2 0-16,2-1-1 0,1 1 0 0,2-4 0 15,2 2 0-15,-2-4 4 0,5 0-2 16,-1-4-2-16,3 0-1 0,0-6-1 0,0-2 4 15,3-5 3-15,-5-3 5 0,4-3-2 0,2-1 1 16,6-5-5-16,2 3 0 0,-4-3 5 16,-4-3 2-16,-3 1 5 0,-5-3-2 0,2 0-7 15,-2-1-2-15,-1-1 0 0,0-3-1 0,-2 2 2 0,2-2-1 16,0 0-5-16,-3 0 0 0,3 3 1 16,-1-1-4-16,0 3 5 0,0 2-3 0,0 2 1 15,-2 0 2-15,-1 3-4 0,0 1 4 16,-2 1-2-16,1 3 2 0,-3 1-5 0,1-1-4 0,-1 4-11 15,0 0-23-15,1 1 0 0,3 4 6 16,3 2 10-16,3 3 21 0,2 7 2 0,-1 2 0 16,-2 2 0-16,2 1 1 0,-4 0 2 0,1-2-1 15,1-3-1-15,0 2 0 0,5-4 1 16,1-1 2-16,4-2-1 0,2-6 0 16,2-2-4-16,1-6-2 0,-1 0 1 0,1-1-2 0,5-5 6 15,1-2 2-15,-4-5 4 0,-3-3 7 0,-6-2 0 16,-1-5 2-16,-2-2-2 0,-2-1 0 15,0-5 0-15,-1 0-5 0,-1-5 1 16,-2 1 0-16,-2-4 1 0,1 0 1 0,0 1-4 16,-3 1 0-16,-4 4 2 0,0 6 3 0,0 7 9 15,-4 6-3-15,1 3 0 0,-1 6-4 0,4 4-6 0,-1 1-13 16,0 3-22-16,1-1-7 0,-5 7 2 16,1 7 11-16,-5 8 15 0,0 9 7 0,4 5-1 15,0 4-5-15,2 1 3 0,0 1-1 16,2 0 1-16,-3 3 5 15,0 1-6-15,-3 3-5 0,-1-1-15 0,-2 3-41 0,-3-5-60 0,3-7-67 16,2-8-105-16,6-6-128 0,3-8 24 0,1-8 76 16,5-4 137-16,0-10 166 0,3-5 38 0,1-3-4 15,1-4-10-15,0-1 7 0,-1-3 12 16,-2-6 8-16,1-3 7 0,-1-2 5 0,-2-1 5 0,4-3 18 16,-1 3 23-16,0 0 32 0,4 3 34 15,6 2 6-15,0 2-12 0,3 2-27 0,1 4-30 16,3 4-15-16,7 2-7 0,3 2-1 0,2 3-6 15,-1 3 1-15,-6 3 0 0,0-1-3 16,2 2-3-16,1 3-18 0,-2 1-15 0,-1 4-14 16,1 2-8-16,-2 3-1 0,-3-1-2 15,-1 1-4-15,-7 1-11 0,-3 1-25 0,-7-1-63 16,-4 2-150-16,-1-2-309 0,-7 0-1088 0</inkml:trace>
  <inkml:trace contextRef="#ctx0" brushRef="#br0" timeOffset="4790.0016">1202 2998 366 0,'0'-2'713'16,"-2"-1"-385"-16,-2 0-41 0,3 2-35 0,1 1-44 16,0 0-52-16,0 0-45 0,0 1-45 15,0 0-29-15,3-1-20 0,-1 3-11 16,-1-2-10-16,0 0-7 0,-1 1-16 0,1-2-22 0,0 0 2 15,4 5 16-15,-1 1 28 0,4 1 37 16,1 3 12-16,2 0 4 0,5-1 0 0,8 3 2 16,1-3 3-16,12-2 1 0,1 0 2 0,8-4-4 15,9 3-2-15,3-1-7 0,9-3-3 0,8 2-1 16,7-1-4-16,9-2 1 0,8-1-5 16,4 0-5-16,9-4 0 0,6 0-3 0,6-1-2 0,8-1-3 15,2-1-3-15,11 0 1 0,6 0 1 16,6 0-2-16,3-1 1 0,6-3-1 15,3 4 1-15,4-5 0 0,4 2-1 0,1-1-3 16,5 0 1-16,4 1-4 0,3 0 3 0,3 2 0 16,7-1-1-16,-1 1 1 0,5-2-2 0,4 0 1 15,2-2 1-15,-3-2 2 0,5 1 4 0,0-2 2 16,10 3 1-16,5 1-4 0,7 1-3 16,6-1-3-16,-4 3-3 0,-1-1 0 0,0 1-1 15,-2 0-3-15,1 0-1 0,-4 0 1 0,-4 2 0 16,-3 0 3-16,-5 0 0 0,-2 4 1 0,-6-3-1 15,-2 3 0-15,-10-2 1 0,-8-3-1 16,-5 3 2-16,-14-1-2 0,-12-1 0 0,-15-2-1 16,-14 0 1-16,-12 0 3 0,-17-2-3 15,-12 0 1-15,-15 1 0 0,-14-1-3 0,-9 2 2 0,-16-3 0 16,-9 6 1-16,-6 0 1 0,-10 2-1 16,-4 1 1-16,-4-1 0 0,-3 3-1 0,1 0-2 15,-2 1-3-15,0-1-4 0,1-1-8 0,0 1-6 16,0-1-13-16,1 1-17 0,-3 0-27 0,-1 0-31 15,-7 5-32-15,-6 0-73 16,-11 5-258-16,-9 5-1303 0</inkml:trace>
  <inkml:trace contextRef="#ctx0" brushRef="#br0" timeOffset="5748.4829">5506 6288 1 0,'-14'0'0'0,"-1"-3"0"16,-5 2 161-16,5 0 152 0,4 1-9 16,2-2-12-16,0 1-29 0,6 1-17 0,-3 0-24 15,4 0-39-15,2 1-38 0,1-1-45 0,3 0-48 16,-1 2-37-16,-1-1-22 0,-2 0-12 0,1 0-9 16,0-1-4-16,1 3 18 0,3-1 27 15,-2 2 37-15,6 3 40 0,5 0 15 0,4 2 7 16,6-1-5-16,6 0-14 0,5 1-10 0,7 0-15 15,7-1-13-15,5-2-8 0,9 0-12 16,3-3-4-16,7 2-5 0,5 1-4 16,3-4-2-16,1 1-2 0,2 0 5 0,7-2 4 0,7-1-2 15,5-1 0-15,7 0-5 0,4-1-5 0,5 0-2 16,1-1-3-16,2 0-3 0,0-1-3 0,3 0 5 16,0 2 2-16,5-1 2 0,2-2 5 15,2 3-2-15,0-3-1 0,2 5-3 0,-2-1-2 0,-3 2 1 16,-6-1-1-16,-3 0 2 0,-3 0 0 15,-5 2 0-15,-3-2 2 0,-1 1 0 0,-5-1-1 16,-2 0 1-16,-2-1-2 0,-1 1-1 0,-1-2-3 16,-3 0-1-16,3 0-1 0,-2 0 0 15,-1-2 3-15,-4 1 0 0,0-2-2 16,-3-1 0-16,-1 1-2 0,-1-1 0 0,0 0 1 0,-4 0-3 16,-1 1 2-16,-5 1-2 0,0-1-1 0,-5 0 0 15,-5 1-2-15,-5 0 3 0,-6 0-1 0,-3 1 0 16,-5-1-2-16,-3 1 0 0,-4 0 0 15,-7 1 2-15,-1-2-1 0,-5 2 0 0,-5 0-2 16,-4 1 1-16,-2-1 1 0,-7 1 0 0,-1-2 1 16,-6 3-1-16,-3 0-2 0,0 0 1 15,-1 0-3-15,0 0-4 0,0 0-5 0,-3 0-16 16,3 0-20-16,0 0-33 0,-1 0-46 0,0 0-55 16,-1 0-36-16,0 2-73 0,-4 2-168 15,1 1-504-15,-1 4-301 0</inkml:trace>
  <inkml:trace contextRef="#ctx0" brushRef="#br0" timeOffset="6258.4393">11632 6289 1656 0,'0'-5'199'0,"0"-2"18"0,0-2-13 0,0 0-8 15,-1 4-13-15,-1 1-31 0,1 0-27 0,0 3-32 16,1 1-29-16,0 0-25 0,1 0-20 15,-1 1-15-15,0 0-9 0,0 1-10 0,0-1-10 16,0 2 7-16,0 4 5 0,-1 5 10 0,-3 5 13 16,2 4-2-16,0 5 3 0,0 3-1 15,-2 5-3-15,2 3 7 0,-5 5 2 0,1 5 1 0,-2 5 5 32,-1 5-1-32,0 3 0 15,-2 2 0-15,1-1 2 0,2-1-9 16,3 1 1-16,-2 0 0 0,2 4-2 0,0 2 9 0,1-1 0 0,-1 3 2 0,3-2 1 0,2 2-3 15,0 1 3-15,0-2 1 0,0 6 3 0,-3-2-2 0,0 2-1 16,-2 5 0-16,1 0-4 0,-2 11 1 0,-2 5-2 16,-3 4-3-16,1 2-3 0,-1 3-1 15,-3 7-2-15,-2 0-1 0,0 5 1 0,1 1-4 16,-1 0-1-16,1 0 0 0,-5-2-4 0,5-5 3 16,-5-3-1-16,0 5 1 0,1-3 1 0,-2-1-3 15,2-10-1-15,7-2-1 0,1-5 0 16,-2-8 2-16,6-7 0 0,-1-4 0 0,2-2-1 0,-1 0-3 15,0-4 0-15,1-3 1 0,2-9 3 0,3-7 1 16,-1 1-5-16,1-4-1 0,-2-5-2 16,2-8 2-16,-3-6 2 0,2 0-1 0,-2-2 0 15,0-2-6-15,-1-5 3 0,2-5-1 0,2-7 0 16,0-2 1-16,0 1-10 0,0-3-5 16,1 0-15-16,0 0-17 0,0-3-17 0,-2 2-35 15,1-2-65-15,-3-2-124 0,0-6-315 16,-3-7-1125-16</inkml:trace>
  <inkml:trace contextRef="#ctx0" brushRef="#br0" timeOffset="7550.5815">5132 6391 63 0,'-5'-12'714'0,"1"-2"-231"16,-2-3-100-16,2 5-96 0,4 2-55 16,0 2-33-16,2 5-32 0,-1-1-45 0,0 4-53 15,-1 2-53-15,1 0-45 0,0 0-15 0,3 3 4 16,-1 7 14-16,3 7 23 16,-1 8 15-16,2 10 8 0,-1 7 5 0,1 9 2 0,-3 8 0 15,2 6-3-15,-5 11 3 0,-2 1 2 0,-1 4-1 16,-3 3 1-16,2 2 4 0,-2 4-1 15,0 3 3-15,-2 3-1 0,3 6 1 0,-5 0 9 16,1 4 6-16,-1 4 8 0,-1 2 0 16,-3 12-13-16,-1 7-12 0,-2 0-11 0,4-2-7 0,-7 5 4 0,3 1 0 15,-3 2-4-15,1 1-2 16,1-2-6-16,1-2-1 0,0 0-1 0,-3-3-3 16,2 0 3-16,-2 1 1 0,-2-3 0 0,4-7 2 0,-3-8-4 15,4-15-1-15,2-1 0 0,0-10-3 16,-1-2 6-16,3-10 1 0,2-12-2 15,0-6-2-15,1-9-1 0,3-7-2 0,-4 1 3 0,4-4 9 16,-1-6-9-16,4-4 1 0,-1-8-5 16,1-5-4-16,2-5 7 0,1-3 0 0,0-3 3 15,1-3-4-15,0-1 0 0,1-1 1 0,-1 0-3 16,0 1 3-16,1-2 0 0,-1 1-1 0,0-1 1 16,3-1-2-16,0 2 3 0,-1-1 1 15,6 2 0-15,-4-1 1 0,1-1-3 0,3 1 0 16,3 0-1-16,1-1 0 0,2 1 3 0,0-1-1 15,3-1 1-15,0 0 0 0,4 0-1 0,3-1 3 16,4-1-2-16,4 1 2 16,5-3-5-16,4 1-1 0,4-1 1 0,5-1-2 0,4 3 3 15,5-4 0-15,2 2 2 0,3 0-3 0,3-2-1 16,2-1 1-16,2 4-3 0,3-3 3 16,2 1 0-16,3-1-1 0,2-1 2 0,3 0-6 15,-1 2 5-15,5 1 3 0,-4-1 0 0,3 1 5 16,4-1-3-16,0 2-1 0,3-2-1 15,3 2 0-15,1 0 4 0,2 1-1 0,-1 0 4 16,1 0-2-16,2 0-3 0,-1 1-1 0,3 1 0 0,-2 1 4 16,4-1-3-16,-3-1-2 0,-1 1-3 15,1-2-4-15,2 1 5 0,-4 0 1 0,0-2 2 16,-6 3 1-16,2-2-3 0,-6 2 2 16,1 0-3-16,-1 0 2 0,-1 1 1 0,2-1 0 15,-2 0 2-15,0-1-3 0,-1 1 3 0,1 0 2 16,-5-1 0-16,1-4 1 0,2 0-3 0,0 2-1 15,1-3 0-15,-1 0-1 0,1-1 3 0,0 1 1 16,-6-1 2-16,1-1-4 16,-3 1-1-16,-3 0 1 0,-2 3-2 0,-3-3 5 15,-1 3-2-15,-2 0-3 0,-2 0 0 16,-4-1 0-16,0 1 2 0,-5 2 2 0,-2-1 2 16,-5 2-1-16,-3 0-4 0,-7 1 1 0,-4 0-2 0,-7 1 3 15,-7-1-1-15,-3 0 0 0,-8-1 3 0,-3 0-5 0,-2 1 5 16,-6 0 1-16,-2 0 3 0,-1 0 3 15,-1 0-1-15,1 0-2 0,-1 0-3 0,1 0-2 16,0 0 2-16,0 0-1 0,-2 1-10 16,1-2 0-16,1 1 0 0,-1 0 0 0,2 0 0 0,-2 1 0 15,1-1 0-15,0 0 0 0,0-1 0 16,0 1 0-16,0 1 0 0,0-1 0 0,-1 0 0 16,1 0 0-16,0-1 0 0,0 1 0 0,1 0 0 15,-1 1 0-15,0-1 0 0,0 0 0 16,0-1 0-16,1 0 0 0,0 1 0 0,-1 0 0 15,0 0 0-15,0 1-28 0,0-2-27 0,0-1-42 16,-1 1-83-16,-1-1-292 0,-4-2-1399 16</inkml:trace>
  <inkml:trace contextRef="#ctx0" brushRef="#br0" timeOffset="9866.3835">6518 4414 1 0,'-8'-11'318'0,"2"-3"130"0,-2-6-86 16,1 3-52-16,2 3-38 0,-1-1-59 0,-2 1-40 15,4 1-34-15,-4 2-24 0,0 1-20 16,3 1-23-16,-4-1-14 0,-1 3-11 0,-1 3-12 0,1 0-9 15,0 3-9-15,-1 1-8 0,1 5-4 16,-2 2-4-16,-4 2-3 0,1 6 2 0,-3 4 1 16,-7 5 1-16,1 6 3 0,-2 8 3 0,-2 6-3 15,1 1 5-15,-3 6-3 16,0-2-1-16,1 4 1 0,5 0 2 0,-2 2 1 16,6 1 2-16,2-2-2 0,4 1 1 0,3-1-1 15,5-2-1-15,2-1 2 0,4-3-2 0,4-3-1 0,2-1-2 16,4-5 2-16,0-4 2 0,3-3 1 0,4-5 3 15,-1-2-1-15,6-2 4 0,1-5 5 16,4-3 3-16,6-5 3 0,4-2 1 16,6-2-4-16,3-4-3 0,3-3-5 0,5-2-5 0,2-4-1 15,-2 0-1-15,4-1-3 0,-2-4 1 16,0 0-2-16,0-1 0 0,-2-2-1 0,-2-1 0 16,-9-3-2-16,-1-1 0 0,-2-2 0 0,-5-4-2 15,-4-2 3-15,-5-2-1 0,-4-3-1 0,0 3 2 16,-9-2-3-16,-2 1 4 0,-4 2 0 0,-5 1-2 15,-2 1 1-15,-2 2 0 16,-4-1-6-16,-2 4-2 0,-3 0 2 0,-2 2-3 0,-6 4 5 16,0 2-1-16,-3 1-1 0,-1 2 1 0,-5 0-1 15,0 4 0-15,1 2 0 0,-8 4 1 16,1 1-1-16,-4 5 0 0,-4 1 0 0,-3 5-1 16,1 2 0-16,2 3-1 0,6 2-1 15,5 0 0-15,3 4-1 0,1 2 1 0,7 1 3 0,-2 3-4 16,4 2 1-16,6 0-1 0,1 1-3 0,2 1 3 15,7 0 1-15,2 0 1 0,2 1-1 16,1-2 3-16,7-4 1 0,2-3 0 16,2-4 4-16,-2-2-3 0,6-7 2 0,-4 1 2 0,7-5-2 15,-1 0 3-15,4-3 1 0,0-4 1 16,1-3 5-16,3-2-5 0,2-1 0 0,3-4 0 0,2-3-2 16,-4 1 2-16,0-4 0 0,-6-3 1 15,1 0-1-15,-5-5-1 0,0-3 0 0,0-2-1 16,-1-1 2-16,0-1-5 0,-1 3 2 0,0-2-2 15,-1 2-6-15,-1 2 5 0,1 5-1 0,-6 3 1 16,5 4 1-16,-5 2 1 0,0 3-2 0,3 2-2 16,-5 3 0-16,1 2-5 15,0 4-2-15,0 3 1 0,1 5-6 0,-2 1 7 0,3 5 3 16,1 4 0-16,-3 2 7 0,1 2-16 16,-2-2-5-16,-2 1 2 0,1 2 4 15,-5 1 11-15,4 4 9 0,-3 1-3 0,2-1-3 0,2-1 1 16,-3-7-2-16,-1-7 0 0,3-4 3 15,-5-5-4-15,3-2 2 0,-4-2 2 0,0-2-1 16,0-1 10-16,3-3 2 0,0-3-2 0,4-6 1 16,6 0-10-16,0-5-2 0,2-6 1 0,-3 2 5 15,4-2 8-15,-6 0-2 0,6-3-2 0,1-2-10 16,0-2-4-16,3 0-2 0,-7 8 2 16,3 1 5-16,-8 4-4 0,3 1 2 0,2 3-2 15,-4 4-6-15,-1 2 4 0,-2 4-2 0,-3 1-3 16,5 4-1-16,-3 2-2 0,1 5 2 0,-2 3 1 15,3 2 5-15,0 5-1 0,-2 3 0 0,-2 1 2 16,3 3-4-16,-6 2 3 0,-1 1 1 16,-1 3-3-16,0 1 1 0,-1 1-12 0,1-3-15 15,1-5-18-15,5-4-33 0,-3-6-29 0,6-3-41 16,-3-2-50-16,0-3-55 16,3-1-80-16,-1-4-102 0,5-2-200 0,-2-3-188 0,4-7 714 15</inkml:trace>
  <inkml:trace contextRef="#ctx0" brushRef="#br0" timeOffset="11792.8265">7874 4986 1 0,'0'-18'316'0,"-2"-7"104"16,1-4-63-16,1 6-42 0,-1 3-27 0,1 3-28 15,0 3-31-15,0 4-32 0,0 1-36 0,0 5-42 16,0 3-43-16,0 1-37 0,-2 2-28 16,2 5-8-16,-1 4 5 0,0 5 5 0,-2 4 2 0,2 1 5 15,0 4-1-15,1 2 0 0,1 1-2 16,0 2-8-16,2 1 2 0,1-2-3 0,0 0 0 15,4-4 2-15,2-1-2 0,2-5 2 16,4-4 0-16,-3-3 2 0,3-1 2 16,0-5 1-16,1-5 1 0,4-1-3 0,-2-2 2 0,2-4-2 15,-1-4 0-15,-2 0 4 0,2-3-7 16,-4-1 1-16,2-2 0 0,-1-1-4 0,-4 0 1 16,4-2-1-16,-4-2 0 0,-2-2 1 15,6 0-1-15,-6 0-1 16,1 0-3-16,-2 0 1 0,-1 2-1 0,-1 5 0 0,-4 0 1 0,3 3-4 15,-4 4 3-15,0 1-1 0,1 1 1 0,-3 4 1 0,0 1-9 16,-1 4-13-16,0-1-7 0,1 2-2 16,-1 5 8-16,2 3 11 0,3 6 7 0,-2 1-1 15,0 3 1-15,4-2 0 0,3 4-1 0,1-2 4 16,1-1-2-16,5 1 0 0,2-3 1 16,3-3-2-16,5-2 3 0,-1-5-1 0,5-3 1 15,4-4 4-15,-2 2-1 0,-1-7 1 0,-2 1 1 16,1-3-1-16,-4-1 0 0,-3-4 1 0,1 0 0 15,-7-4 1-15,2-2 3 0,-2 1 0 0,-5-3 1 16,2 0 2-16,-6-3-2 16,-3 1 0-16,0-1-2 0,-4 4-1 0,-1-2-4 0,-1 2-1 0,-1 0 0 15,1 3 0-15,-1 1 3 0,-1 0-1 16,-3 3-1-16,3 2 2 0,-3 1-6 16,-1 3 1-16,3 2-1 0,-3 0-7 0,2 2 3 0,-2 1-4 15,-4 2-1-15,3 1 3 0,-5 5-2 16,-1 5 2-16,1 4 0 0,-4 1 5 0,3 3-1 15,2 1 0-15,0-2 0 0,2 2-1 16,1 2 1-16,2 0 1 0,1 1-2 0,3-1 2 0,0-2-2 16,2-1 1-16,1-3 1 0,2-2-2 15,-1-2 2-15,6-2 2 16,1-1-1-16,0-2 0 0,2 1 2 0,0-3 1 0,2-1 2 0,4-1 1 16,-4 0 0-16,5-4 0 15,-6-1 1-15,0 0 0 0,2-1 1 0,-4-3 1 0,0 2 0 16,-2-3 3-16,3-1 0 0,-3 0-1 0,1-2-1 15,1 2-4-15,5-2 0 0,-4-2-1 0,0 0-2 16,1 1 0-16,-2 0-1 16,2 1 0-16,-2-1 0 0,-1 1 0 0,2 1 0 0,-2-1-1 0,-1 2 1 15,-2 1-1-15,1 0 0 0,-1 0 0 16,-1 0-1-16,1-1 1 0,-3 1-2 16,3 2 2-16,-1-1-3 0,0 0 0 0,-1-1 2 15,3 2 0-15,0-2 1 0,-1 1 0 0,2-2 0 16,0-1 0-16,-3 0-2 0,4-1 2 0,0-2 1 15,-3 3 3-15,0-2 1 0,0 3-1 0,-2-2 1 16,1-3 0-16,0 3-1 0,1-1-2 0,-3 0 0 16,0 0-1-16,2-2 0 0,-3 1 5 15,0-2-5-15,5 0 2 0,-5 0-2 0,0 1-4 16,1 0 3-16,0 1-1 0,-1 2 0 0,-1-4 2 16,1 7-3-16,3-2 1 0,-3 1 0 0,-1 1 2 15,0 1-2-15,1 0 2 0,-2 1-1 0,0-1 0 16,0 2 0-16,0-1 0 15,-2 2 1-15,2 0 1 0,-1-1-2 0,1 1 0 0,0 1-1 16,0 1-2-16,0-1-1 0,-1 2-3 0,1-2-5 16,-1-2-6-16,1 4-4 0,-1 0 3 0,-5 2 5 15,4 3 8-15,-3 0 3 0,1 2 1 16,1 1 0-16,-2 1-4 0,3 0 3 16,1-2-2-16,1 4 1 0,1-1 2 0,5 2-1 0,-2-1 2 15,2 0-2-15,-1 2 1 0,3-2 0 16,-2-1 1-16,0 0 1 0,-1-1 1 0,-1 2-4 15,0-1-1-15,0 3 1 0,-2-2-4 0,3 2 6 16,0-2-1-16,-4-1 0 0,1 1 3 16,2 0-3-16,-4-1 0 0,1 0-1 0,-1-3 1 15,1 3 0-15,-1-4-1 0,0-1 2 0,0 2-3 16,0-4 2-16,0-1 1 0,0 0-2 0,0-3 4 16,0 1-3-16,0 0 0 0,0 3 1 0,-1-3-2 15,1 1 1-15,-1 0 1 0,-1 0-1 16,0 2 0-16,2-1-1 0,-1-1 1 0,1-1 0 15,0-2 3-15,0 2-4 0,1-2 0 0,-1 0 0 16,2 1-4-16,1-1 8 0,0-1 1 0,6-1-1 16,3 0 4-16,5-4-4 0,2 2-1 15,3-4 0-15,-3 1 0 0,1-1 0 16,-5 0 0-16,2 1 1 0,-4-1-2 0,-1 0 3 0,-2 1-1 16,-1-3 1-16,1 2 5 0,-3 2-7 15,-4-2 1-15,2 1 0 0,-2 1-6 0,-2-1 5 16,0 1 0-16,0 0-2 0,1 2 1 0,1-4-3 15,-2 2-1-15,1-1 2 0,-1-4-1 0,1 1-2 16,4-3-1-16,-4-2-1 0,2 1 4 16,2-2-2-16,-2-1-2 0,3 0-1 0,-2 1 0 0,-1 0 4 15,-2 0 2-15,3 2 2 16,-2-2 0-16,-1 2-1 16,3 2 1-16,-4-3-1 0,0 4-1 0,0-3 1 15,-1 4 0-15,0-1 0 0,0 1 2 0,-1 1 0 0,0 2-1 0,0 1 1 0,-2 2-3 16,0-2 1-16,2 4 0 0,1-1-2 15,-3 3-7-15,3 0-12 0,-1 1-13 0,-3 2 1 16,0 2 5-16,-3 3 9 0,-4 1 12 0,2 4 1 16,-2 1-1-16,1 1 2 0,3 3-3 15,2 0 3-15,3 0-1 0,1 3 0 0,3 0 1 16,1 1 3-16,6 0-3 0,2-1 6 0,1 1-1 16,4-1 1-16,-2 0 0 0,5-4-1 0,-2 1-1 15,-2-4 0-15,1-2 3 0,-4 0-2 16,-1 0 0-16,-1 0 0 0,-1-1-5 0,-1-2 3 15,-4 2 2-15,2-3-1 0,-3 0 4 0,-2-1-3 16,-1-2 0-16,0 2 0 0,-1 1-1 0,0-2 2 16,-2-1 0-16,-2 0-1 0,0 1 0 15,-2-2 2-15,-2-2 5 0,2-2 5 0,1-1 8 16,-1-3-3-16,3-3-3 0,-3 0-3 0,4-2-9 16,2-2 2-16,1-2-5 0,2-2-3 15,4-3-1-15,3-3-3 0,5 1 1 0,1 1-1 0,3 0 4 16,3 1 0-16,0 4 1 0,0 0 3 15,3 4-6-15,0 0 10 0,-3 2 0 0,-1 2 1 16,-2 0 5-16,-3 4-5 0,2 2-3 16,-4 2 0-16,4 4-4 0,-1 2 2 0,2 3 0 15,2 1 1-15,-2 5 0 0,-5-2-1 0,-2 3-1 16,-2-1 1-16,0 1 4 0,-1 0-5 0,-5-1 1 16,1 1-1-16,0-3-4 0,-2-3 4 15,1-2 2-15,-2 0-2 0,1-5 4 0,-1-1-5 0,-1-1-2 16,0-1-1-16,0-2-3 0,0 0-3 15,-1-2-10-15,-2-3-36 0,0-2-40 0,0-3-38 16,-3-4-49-16,1-2-23 0,-6-4-26 0,-1-4-48 16,0-2-91-16,0-5-115 0,3-4-124 15,-1-3-10-15,5-3 621 0,2-4 0 0,3-1 0 16,2-1 0-16,-2 2 0 16,-4 8 0-16,3 1 0 0,-2 8 0 0,-1 2 241 15,1 5 217-15,2 2-89 0,0 6-70 0,0 2-68 0,0 5-62 0,-1 2-84 16,2 3-165-16,0 3-75 0,2 3-22 0,-1 5 18 15,2 2 112-15,4 7-8 16,3 2-188-16,4 6-320 0,6 2 190 0</inkml:trace>
  <inkml:trace contextRef="#ctx0" brushRef="#br0" timeOffset="12496.327">10539 4768 558 0,'-6'-10'816'0,"-1"-2"-450"0,-3-5-108 15,2 2-65-15,-2 5-42 0,-3 1-14 16,0-1-20-16,-5 3-25 0,1 1-18 0,-2 3-18 16,-2 1-11-16,0 4-13 0,-2 2-7 0,4 1-8 15,0 3-7-15,1 2-4 0,2 0-8 16,2 4 1-16,3 0-2 0,2 4-1 0,-2 3 4 16,3 1-1-16,4 1-2 0,-2 1 1 0,5 0 0 0,1-1-1 15,1-1 0-15,5-2-2 16,0-6 0-16,1-2 3 0,3-2 2 0,-3-3 1 15,-2-1 5-15,4-2 2 0,1-3 3 0,3-2 6 0,3-2 0 16,2-3 1-16,4-1-2 0,-1-2-2 16,0-3-3-16,0 0 2 0,0-3 0 15,-1 0-1-15,1 1 2 0,-1-4-3 0,0 1 1 16,-1 2-2-16,-1 0-4 0,-6 2 4 0,-1 2 0 16,-1 0-1-16,-1 0 5 0,-3 4-5 0,-1 1-1 15,-1 3 0-15,-3 3-5 0,1 0-1 0,0 0-11 16,-2 0-7-16,1 3-2 0,1 3 1 15,4 3 8-15,0 6 3 0,0 0 8 0,-1 0-3 16,1 4 2-16,-2-2 0 0,0 1-2 0,-1 3 0 16,-2-2 1-16,2 1-1 0,0-1 0 0,-1-5 0 15,0-2 0-15,5-4-1 0,-4-2 2 0,0-3 0 16,-2-3 3-16,1 0 7 0,0-3 3 16,3 0 4-16,2-2 4 0,4-3-5 0,2-3 0 15,0 0-3-15,0-2-2 0,0 0-1 0,3-2-4 16,-2-1-1-16,4 2-1 0,0-5-3 15,3 2 1-15,-1 2-3 0,0-2 1 0,3 0-2 16,5 4 4-16,-3-1-2 0,1 5-2 0,-7 0 2 16,-3 6-4-16,-5 2 3 0,-1 1 1 15,-2 3-5-15,2 3 3 0,-1 3-4 0,1 5 0 0,-2 2 4 16,-2 2 2-16,-2 0 0 0,-2 2 3 16,-1-3-3-16,3 0-1 0,-1-1 2 0,1-4 3 15,0-3 0-15,1-1 7 0,0-2 8 16,4-3 12-16,0 0 11 0,1-2 6 0,3-2-2 0,5-4-8 15,2-1-9-15,2-3-8 0,-1-3 0 0,2 1-2 16,-3-3 0-16,-4 0 1 16,0-1-3-16,-4-1-4 0,0-2-2 0,-1 0-4 0,-2 2-1 15,1-4-2-15,-2 1-3 0,0 3 1 0,-5 0-7 16,0 3-16-16,-4 4-35 0,-2 4-91 16,-2 3-136-16,-8 4-259 0,-6 8-1192 0</inkml:trace>
  <inkml:trace contextRef="#ctx0" brushRef="#br0" timeOffset="13123.9015">8125 5692 1371 0,'-1'-10'325'15,"-1"-2"-69"-15,-3-5-45 0,5 0-38 0,0 4-23 16,4-3-18-16,-3 0-20 0,1-4-17 0,0-1-14 16,3 0-13-16,-3-1-16 0,0 1-5 0,-1 1-1 15,3 2-6-15,-4 2 1 0,0 1-5 16,0 1-5-16,-3 2-4 0,1 2-4 0,0 2-4 16,-5 0-3-16,3 1-6 0,-4 1-4 0,-1 3-5 15,-2 1-3-15,-7 2-1 0,-4 2 1 0,-6 3 1 16,-4 4 1-16,1 0 2 15,1 1-2-15,5 3-1 0,5 2 0 16,4-1-4-16,5 3 1 16,6 0-1-16,0 0 0 0,5 3 2 0,7 1 0 0,-2-1 0 15,12 3 2-15,3-1 4 0,2 0 0 0,8 0 2 0,3 0-2 0,4-2-6 16,1 2 5-16,-3 0-2 0,3-1-1 0,-6 1 5 16,0 0-3-16,-2-1-1 0,-4-1 1 15,-5-1-5-15,-8-3 3 0,-2-2 1 0,-3-3-1 16,-6 1 1-16,0-4 0 0,-3 0 1 0,0 1 2 15,-3-3 13-15,-6 1 0 0,-4 0 4 0,-2-2 1 16,-9 0-10-16,0-2 4 16,-4-1-3-16,-1-1-1 0,0-2-1 0,-1 1-2 0,1-4-3 15,0 1-1-15,4-1 1 0,-2-2-3 0,2-1-1 0,5 0-3 16,2 0-13-16,6-1-9 16,1 0-28-16,4 1-41 0,5-3-50 15,-1 2-125-15,4 1-321 0,7-3-1063 0</inkml:trace>
  <inkml:trace contextRef="#ctx0" brushRef="#br0" timeOffset="13978.5242">8470 5561 1410 0,'-4'-8'401'0,"-2"-4"-76"0,-3-2-69 15,4 3-54-15,-2 4-28 0,3 1-36 16,-2 0-41-16,-2 5-29 0,6 0-27 0,-1 2-21 15,-1 1-16-15,1 5-9 0,-4 1-1 0,3 6 1 16,-5 0 5-16,6 3-4 0,1 3 0 16,3-1 4-16,2 1-5 0,5-1 6 0,1 0 3 15,3-2 0-15,3-4 6 0,2 0 2 0,5-4 2 16,3-3 2-16,0-2 1 0,2-4 1 0,3-4 1 16,-5-2 0-16,3-2-2 0,-4-3 6 0,-3-3 0 15,-1 1-2-15,-2-2 2 0,-2 0-3 16,-3 0-3-16,-3 1 1 0,-2 0-6 0,0 0 4 15,-3 0 0-15,-4 4 1 0,0-1 2 16,-1 1-2-16,-1 1-3 0,-1 0-2 0,-4 1 3 0,4-2-6 16,-7 3-1-16,5 0 1 0,-2 0-9 0,2 3 5 15,-2 1-1-15,4 2-3 0,-2 0 3 16,3 1-14-16,1 1-6 0,-3 2-5 0,3 4-5 16,-1 5 11-16,0 2 6 0,3 6 4 15,4 3 2-15,2 5 0 0,2 1 1 0,5 3 0 0,3 6 2 16,2-1 0-16,1 2 0 0,0 1 0 15,0 3-1-15,0 0 1 0,0 0-1 0,-2 1-3 16,-1-7 1-16,-5-3-5 16,-2-5-1-16,-1-5-1 0,-5-2-3 0,-5-5 0 15,-4-3 1-15,2-3-1 0,-8-3 3 0,0 1 0 16,-4-1 2-16,-5-3 5 0,-1-4 2 16,-2-1 6-1,2-5 1-15,-5-3 2 0,4 0-2 0,0-6 2 0,-1 0-1 0,2-4-2 16,2-2 1-16,5-1-1 0,1 1-1 0,4-2-3 0,6-4-4 0,4-4-6 0,8 1-5 15,9-5-2-15,5 0-1 0,14-2 2 16,4-3 5-16,9 1 1 0,6-3 6 16,-3 2 1-16,3 4 4 0,-5-2 1 0,-8 5 3 0,-4-1 4 15,-5 3 4-15,-8 3 3 0,-1 3 0 16,-10 3 4-16,-1 3 0 0,-4 4 4 0,-8 0 5 16,0 4-7-16,-5 1-2 0,0 4-8 0,-3 0-11 15,-3 2-2-15,-1 1-6 0,-5 2-1 0,-5 1 3 16,-5 3 0-16,1 3 2 0,0 3-1 0,-2 3 0 15,4 1-2-15,6 0 1 16,-1 3-2-16,7 1-4 0,6 3 3 16,3 2-1-16,5 3 2 0,8 0 6 0,9 2-3 0,7 0 1 0,8 2 1 15,7 2-3-15,0 0 4 0,1 2 1 0,-2-2-1 16,-9-3 0-16,-3 0-2 0,-9-3 2 16,-4-1-2-16,-7-3 0 0,-3-2 1 15,-6 0 0-15,-1-3 1 0,-2 1 1 0,-1-4-1 16,-6 1 1-16,-2-3 0 0,-1-1 1 0,-6 0 1 15,1-3-1-15,-5 1 2 0,2-1-3 0,-3-4 1 16,2 1 0-16,1-4-2 0,1-1 0 0,4-1-11 16,-2-4-9-16,6 2-19 0,3-4-31 15,1-1-37-15,5-2-60 0,3-4-86 0,9-6-102 16,6-3-162-16,7-4-304 0,5-5-283 0</inkml:trace>
  <inkml:trace contextRef="#ctx0" brushRef="#br0" timeOffset="14159.6185">9615 5560 216 0,'6'-25'648'0,"2"-7"-113"0,2-8-79 15,-2 9-91-15,1 10-71 0,-5 1-69 16,3 6-47-16,-4 2-35 0,3 2-34 0,-4 5-34 16,-1 3-28-16,-1 2-32 0,1 1-25 0,6 2-8 15,4 6 1-15,4 4 8 0,10 8 7 16,1 5 2-16,4 6-1 0,-2 6 1 0,1 0 1 16,-2 1-1-16,-3 2 1 0,-3 4-2 0,-1 1-3 15,-6 6-11-15,-4 1-40 16,-6 4-77-16,-7-2-141 0,-4-2-245 0,-4-7-487 15,-2-7-242-15</inkml:trace>
  <inkml:trace contextRef="#ctx0" brushRef="#br0" timeOffset="15166.5573">9456 5773 1 0,'16'-7'209'0,"4"-5"27"0,10-3 10 15,5 4 31-15,5 1 14 0,2 0-22 0,1 0-51 16,4-2-36-16,1 0-36 16,4 0-25-16,-2 2-19 0,-5-3-19 0,2 1-5 0,-5 1-2 15,-3-1 4-15,-4 0 1 0,-2-1-1 0,-7-1-4 16,0 1-9-16,-5 0-4 0,-2 1-5 16,-3-2-4-16,-3 0-4 0,-2 3-4 15,-5-3-3-15,0 4-7 0,-4-4-5 0,-1 5-5 0,-2 0-4 16,0 0-4-16,-2-1-4 0,-1 1-3 15,-2 2-5-15,-4-1-3 0,-4 0-3 0,-3 2-2 16,-8 2-1-16,-6 1 1 0,-5 3-1 0,-4 3 4 16,2 1-1-16,2 3 0 0,6 4-3 0,7 3-2 15,2 2-1-15,3 3 1 0,3 2 2 0,2 2-1 16,4 2 1-16,4 0 0 0,2 2-4 16,4-2 2-16,3-2 1 0,6-2 3 0,0 0 5 0,7-3-2 15,-3-1 0-15,6-2 1 16,4-3-3-16,3-1 8 0,3-5-1 0,1 0 2 15,5-3 0-15,-1-5 0 0,3-2 0 0,1-2-1 0,-5-1 3 16,6-1-6-16,-5-1-3 0,-2 1 2 16,-2-3-7-16,-4 2 8 0,-2-2 2 15,-4 4 1-15,-1-2 4 0,-5 1-2 0,1 1-1 16,-5 0 0-16,0 2-1 0,-3 0-1 0,-3 2 3 0,-2 0 1 16,-2 3-8-16,-1 0 1 0,0 1-4 15,0 1-9-15,0-2-4 0,0 1-15 0,0 1 1 16,2 3 6-16,-1 1 2 0,-1 5 17 15,3 2 0-15,1-1 0 0,-2 4 6 0,0 0-5 16,3-3 0-16,-2-1 1 0,-2 1 0 16,5 0 0-16,-2-1-1 15,3-1 1-15,-1-3-6 0,-1-2 6 0,0 0 0 0,0-5 2 0,-2-1 7 16,2-1-2-16,0-2 2 0,2-3-1 0,0 0-1 0,1-2 2 16,1-3 0-16,-1 0 1 0,0-3-3 0,1 2 0 15,0-5-2-15,0 2-1 0,1-3 5 16,1 1-6-16,2 0-1 0,-3 4-3 0,0 1-3 15,-2 3 3-15,0 1 0 0,-1 2 2 16,-3 2-1-16,1 1-1 0,-3 1 0 0,-1 1-1 0,4 1-2 16,-2 0-7-16,1 2-2 0,4 0-3 15,-1 4-2-15,2 0 12 0,-1 3 1 16,2 0 2-16,0 2 8 0,-2 2-11 0,1 1 3 16,-2 1-1-16,-1 1-4 0,0 0 7 0,1-2-1 15,-2 1 1-15,1-2 1 0,-1 1-1 0,-1-1-1 16,-1-3-1-16,0-2 3 0,2-1-2 0,-1-4 3 15,2 0 1-15,-2-3-2 0,-1 0 7 16,2-3 1-16,1 0-1 0,1-4 5 0,4 0-5 16,-3 0-1-16,3-3-1 15,-1 0-1-15,-1 1 0 0,1-1-1 0,1-1 1 0,-1 0-2 0,-1 0 2 16,3-2-1-16,-2 1 1 0,2 1 1 16,-2 1-4-16,2-2 0 0,-1 4-3 0,-1 1 0 0,0 0-1 15,2 2-5-15,-1 4-3 0,1 0-3 16,2 5-4-16,2 1 2 0,-2 3 3 0,-4 0 1 15,-2 2 2-15,2 0 0 0,-5 0 2 16,2 5 0-16,-1 1 4 0,-2-2 4 16,4 2 0-16,-4-1 3 0,2-4-2 0,-1-2 1 0,1-1 4 15,3-5 8-15,-1 0 14 0,3-4 7 0,4-3 3 16,0-5-4-16,6-1-7 0,0-4-4 16,0-1-7-16,2 1 5 0,0-3-1 0,1 0 4 15,-5-1 6-15,-3 0-3 0,-2-1-1 0,-1 1-8 16,-3 1-6-16,-2 3-3 0,-3 4-4 0,-3 4-8 15,-3 5-35-15,-2 2-68 0,-8 8-105 0,-12 7-563 16,-17 7-1007-16</inkml:trace>
  <inkml:trace contextRef="#ctx0" brushRef="#br0" timeOffset="36029.0253">861 8376 1 0,'-3'0'0'0,"0"-2"0"0,-4 0 0 16,-2 0 22-16,0 1 213 0,0-1-26 15,1-1-37-15,-5 2-34 0,6 0-16 0,-4 0 8 16,2 1-6-16,0 0-7 0,1 0-11 0,0 1-35 16,5 0-27-16,0 0-18 0,-1-1-25 15,4 1-8-15,0 1-4 0,0-1 2 0,1 0 8 16,-1 0 13-16,3 1 11 0,-1 0 13 0,0 0 27 16,0 1 18-16,4 0 24 0,-1 2 11 0,4-2-3 15,1 0-5-15,5 1-12 0,-1-2-10 16,6 2-9-16,1-3-11 0,28 6-27 15,0-3-8-15,-4 0-3 0,2-2-4 0,-5 1 12 0,3-1-3 16,3 2-5-16,1-1-1 0,3 0-2 16,1-1 1-16,3-1 2 0,-2 0-6 0,-3 1-2 15,0 0-3-15,0-1-3 0,0-1 0 16,1 1 6-16,3-1 1 0,-2 0-2 0,3 0 1 0,2 1-7 16,1 1-2-16,0-2 2 0,-3 2-4 0,3-1-1 15,0 1 2-15,-5 2-5 0,4-2 4 16,1 1 2-16,0 0 2 0,4-1 4 0,-2 1-1 15,0 1-1-15,-2-2-2 0,-2 2 2 0,0-3 0 16,-2 0 0-16,-2-1 0 0,3 0-3 0,-2-1 0 16,-5 1-3-16,1-1-1 0,-3-3 3 0,-1 3-2 15,-1 1-4-15,-4-2 0 16,1 2-5-16,-4-2 1 0,2 0 2 0,0 0 0 16,1 0-1-16,1 0 1 0,3-2-1 0,2 2-1 15,2-2 3-15,3 2-2 0,-2 0-1 0,-1-1 3 16,-3 2-5-16,-2-1 2 0,4 1 0 0,-5-2-2 15,1 1 5-15,-2 0-4 0,1 1 1 0,0 1 0 0,-3 0-2 16,-1-2 1-16,-4 0 2 16,-4 2-2-16,-4-1 1 0,-3 1 0 0,-4-1-1 15,-4 1-1-15,-1-2 3 0,-4 1 0 0,-2 1-2 16,-1 0 3-16,-5 1-3 0,-3-2 4 0,0 1 4 16,0 0 0-16,-1-1-1 0,-1 1-2 15,2-3-10-15,-1 2-13 0,-3-3-16 0,1-3-28 0,-2 0-34 16,-2-3-42-16,-1 2-80 0,-1-2-204 15,2 0-566-15,-3-1-361 0</inkml:trace>
  <inkml:trace contextRef="#ctx0" brushRef="#br0" timeOffset="36736.4398">3262 8014 1 0,'-14'-7'255'15,"0"-7"258"-15,-5-2-58 0,5 6-95 0,4 3-87 16,0-1-56-16,0 3-39 0,3 0-40 15,-1 2-34-15,4 2-26 0,0-1-25 0,2 2-18 16,2 2-16-16,0-2-17 0,1 1-9 0,-1 0-4 16,1 1-1-16,1 1 4 0,-1 0 10 15,2 2 3-15,4 3 8 0,1 1 11 0,4 2 6 16,2 0 16-16,6 1 9 0,3 1 1 0,5 1 3 16,2 0-10-16,3 0-6 0,4 2-4 0,-1-1-8 15,5 3 3-15,0-1-5 16,3 0-2-16,-1 0-4 0,1 1-3 0,5 0-3 15,-4 0-2-15,0 0 6 0,-1 0-10 0,-3 0 1 16,-2 0-3-16,-3 0-13 0,-1 1 12 0,-1-3-4 16,-3-2 0-16,-1-2 8 0,-3 1-10 0,-1-1 2 0,-2-2-4 15,-2 2-8-15,-2-1-3 0,0-3-20 16,-1 1-31-16,-3-3-42 0,-2-1-68 0,0-3-78 16,-5-1-91-16,0-1-146 0,-2-1-345 15,0-4-212-15</inkml:trace>
  <inkml:trace contextRef="#ctx0" brushRef="#br0" timeOffset="37081.2786">4270 8383 562 0,'-3'-4'641'0,"2"0"-196"16,-2-2-87-16,3 0-72 0,-2 1-65 0,1 1-58 16,-1 4-42-16,-1-1-37 0,2 1-36 0,0 1-22 15,1 1-21-15,-3 4-4 0,-3 1 5 0,-4 3 0 16,-4 8 12-16,-4 1 7 0,-4 4 5 15,-6 4 11-15,-8 5 0 0,-9 6-3 0,-9 5-4 16,-4 5-10-16,-6 1-7 0,-2 1-4 0,-1-1-2 16,0-3-4-16,1 0 4 0,1-3 1 15,1-3 0-15,6-2 7 16,3-5 3-16,1 0-1 0,7-6 1 0,6-2-7 0,8-7-4 16,8-5 0-16,7-3-2 0,5-4 2 0,5-2-5 15,4-1-4-15,2-1-2 0,1-1 1 0,1-1 0 16,0 0 2-16,1-1 2 0,-1 1-2 0,1-1 1 0,0 1-3 15,-1-1-4-15,2-1-2 0,-1 2-5 0,-1-1-11 16,1 1-6-16,3 1-18 0,0 1-30 16,4-1-45-16,3 0-97 0,3-1-154 15,1 1-465-15,6-2-775 0</inkml:trace>
  <inkml:trace contextRef="#ctx0" brushRef="#br0" timeOffset="37645.734">1663 6333 212 0,'-5'-15'680'0,"-7"-8"-200"0,0-4-83 16,7 6-73-16,3 6-62 15,1 1-45-15,-2 5-43 0,2 2-36 0,0 3-41 0,1 3-39 16,0 1-32-16,0 1-29 0,0 0-12 0,0 3-3 15,0 3 6-15,1 5 7 0,0 5 8 0,3 10 3 16,-2 0-1-16,0 6 4 16,-1 2-1-16,3 1-2 0,-3 2-1 0,0-2-2 0,0 1-1 15,0-2 3-15,1 2 0 16,2-1-1-16,1-3 3 0,-3 0-1 16,2-2 0-16,-1 0 1 0,-2-3-4 15,1 2-4-15,2-7-9 0,-4 1-26 16,0-5-39-16,-4-3-63 0,2-1-80 0,-6-2-95 0,-4-3-119 0,1 1-249 0,-7-5-516 15</inkml:trace>
  <inkml:trace contextRef="#ctx0" brushRef="#br0" timeOffset="37960.747">1231 6971 1 0,'-14'-1'546'0,"1"-2"13"0,-6 1-122 0,7 0-93 16,4-1-74-16,4 1-49 0,2 1-42 0,-3 1-40 15,5 0-42-15,0 0-35 0,2 1-26 16,2-1-21-16,-3 0-11 0,0 0-4 0,2 1 3 15,6 0 8-15,7 0 12 0,6 2 9 0,8-2 7 16,9 0 2-16,6 1-5 0,6-2-2 16,1 2-8-16,4-1-7 0,-6 0 1 0,-4 0-6 15,3 0-3-15,-7 0-1 0,-1 2 0 16,-2-2-3 0,-7 2 2-16,-3-2-4 0,-6 1-2 15,-5-1 1-15,-1 1-1 16,-8-1 3-16,-5-2 8 0,-3 1 5 0,-1 0 11 0,0 0 8 0,0 0 0 0,0-2 5 0,0 2-3 0,0-2-11 0,-1 0-5 15,1-3-15-15,-2-1-9 0,-4-1-5 16,3-1-11-16,-4-4-22 0,-1 3-35 16,0-4-49-16,-1 2-81 0,-3-2-153 0,-2-1-486 0,3-2-802 15</inkml:trace>
  <inkml:trace contextRef="#ctx0" brushRef="#br0" timeOffset="38325.8255">1102 6215 1 0,'-23'-9'523'0,"-6"0"-93"0,10 2-54 16,-1 1-64-16,2 0-49 0,1 1-49 0,-1-1-38 15,0 2-31-15,0-1-17 0,3 0-26 16,0 2-24-16,4 0-29 0,5 2-34 0,0-1-31 15,5 2-26-15,1 0 6 0,1 2 18 0,6 1 31 16,6-2 35-16,8 2-2 0,28 1 3 16,13-2-2-16,11-1-10 0,-7-1 5 0,-3-1-6 15,1 0-5-15,-5 1-2 16,0 0-4-16,-8 0-3 16,-8 1-3-16,-4 0-4 0,-8-1-2 0,-4 1 0 15,-7-1-6-15,-6 2 2 0,-4-2-2 0,-3 0-1 0,-3 0 4 0,-4 0 3 16,0 0 4-16,-2 0 1 0,2 0 1 0,0 0-3 0,0 0-1 15,0 0-1-15,-2 1-5 0,1-1-1 0,1 0-4 16,0 0-5-16,0-1-9 0,0 1-28 0,-2 1-17 16,-1 2-38-16,1 4-70 0,-3 2-107 0,1 3-258 15,1-1-1006-15</inkml:trace>
  <inkml:trace contextRef="#ctx0" brushRef="#br0" timeOffset="39251.4622">1789 6386 914 0,'1'-7'443'16,"-2"-2"-51"-16,2-4-95 0,0 5-59 0,0 2-43 0,0 2-37 16,-1-1-39-16,0 3-47 0,0 2-36 15,0 1-35-15,0 0-30 0,0 3 2 0,1 0 3 0,2 3 8 16,0 4 18-16,1 3-1 0,1 6 1 15,-2 3 0-15,0 2-4 0,4 1 5 0,-4 5 0 16,3-2 1-16,-1-1 2 0,1 1-3 0,-2-4-1 16,3 1 0-16,-3-3 4 0,3-3-1 15,-5-2 0-15,3-2 2 0,-3 0-4 16,-1-4 1 0,0-1 1-16,0-4 0 0,1-3 2 0,0 1 0 0,-2-2 0 0,0-1 1 0,1 1 4 0,-1-3 6 15,0 0 12-15,0 0 12 0,0-1 5 16,-1 1 8-16,2-2 0 0,-1 1-1 0,1 0 4 15,-1 0-14-15,0-2-12 0,0-2-11 0,0 0-15 16,2-2 0-16,-2-4 0 0,2 0-3 16,3-4 1-16,-1 2-2 0,-2-3 1 0,4 0-2 15,0 0 2-15,0-1-2 0,1-1 0 0,0 3 1 16,-1 1-5-16,2 1 2 0,2-1 0 0,-1 1-3 16,1 0 7-16,1 1-4 0,2 3-1 15,-3 1 0-15,0 1-1 0,1-1 1 16,-2 5 1-16,-2-1 1 0,-1 0-3 0,2 1 0 0,0 0-1 15,-2 2-5-15,5 1 1 0,-4 2-3 16,2 3 0-16,2 0 4 0,4 3-2 0,-2 2 2 16,0 1 3-16,3 2-2 0,-3-1 4 15,-3 3-1-15,1-1 1 0,0 3 0 0,-2 1 1 0,0-1 0 0,1-1 2 16,-2 2 0-16,-1-2-3 0,-1-1 1 16,2-1 1-16,-4-2-1 0,2 0 3 15,-3 0-1-15,3 0 0 0,-4-3 0 0,0 0-1 16,-1-3 0-16,4-1 2 0,-4-3-2 0,0-2 3 15,-1 1-3-15,1-1 0 0,0 2 1 0,2-4 1 16,1 2 1-16,-1-1-1 0,4-2-2 0,4 0-4 16,1-4 0-16,2-2-1 0,3-2 0 15,2-4 2-15,-2 0-1 0,2 0-3 0,-2 0 0 16,4 1-3 0,1-1 1-16,-1-3 3 0,1 1-1 0,0 0 1 0,-3 1 2 0,2-1 0 15,-1 0 3-15,0-2 1 0,-3 1 2 0,2-2-1 16,0 1 1-16,-2 1 1 0,0-4-1 0,0-1 2 15,-1-1-1-15,-1-3 0 0,-3 2 0 0,4-4 0 16,-5 2 1-16,0-3 4 16,-2 2-2-16,-2-1 0 0,-2-1 2 0,0 3-6 0,-4 1 5 0,-2-1 2 15,-1 4 3-15,-2-1 6 16,2 5 4-16,-5 5 1 0,5 3 3 0,-3 4-4 0,2 3-4 16,2 3-10-16,-1 2-10 0,0 3-11 15,-4 4 1-15,0 9 2 0,-2 9 4 0,-6 7 8 16,2 12-2-16,-3 6 0 0,-1 10 2 0,-2 13-4 0,0 9 1 15,1 6 2-15,-1 8-3 16,3 6 6-16,1-1-2 0,2-2 0 0,5-6-1 0,4-11-2 16,3-9 1-16,6-7 0 0,1-8 0 15,1-5 0-15,-1-4-6 0,-1-2-9 0,0-6-18 16,0-4-29-16,-1-5-38 0,-2-6-50 0,0-5-60 16,-3-6-67-16,-2-9-66 0,-2-6-155 0,-4-7-377 15,1-10 63-15</inkml:trace>
  <inkml:trace contextRef="#ctx0" brushRef="#br0" timeOffset="39521.2906">2376 6636 224 0,'9'-23'396'0,"7"-9"-43"0,7-6-78 0,6 6-30 16,2 6-17-16,1 4-30 0,1 4-41 0,1 2-32 15,-3 5-36-15,1 6-27 16,-1 2-23-16,-1 5-19 0,-1 4-11 0,0 4-7 0,-5 7-4 15,3 4 1-15,-4 7 0 0,-1 5 2 0,0 2 2 16,-5 3-4-16,-3 1 3 0,-4 1 0 0,-5 2 4 16,-5-3 5-16,-6-2 2 15,-5-6 6-15,-1-5 0 0,0-4 8 0,-7-5 7 0,-2-1 3 16,-3-7 3-16,-1 1-5 0,-3-2-6 0,-1-4-6 16,2-1-11-16,-2-2-5 0,2-4-16 15,6 0-23-15,0-2-48 0,10-4-83 0,1 0-183 16,8-4-358-16,4-1-698 0</inkml:trace>
  <inkml:trace contextRef="#ctx0" brushRef="#br0" timeOffset="40118.101">2949 6483 4 0,'5'-10'700'0,"3"0"-100"16,1-3-160-16,-1 6-92 0,-5 3-95 0,-1 3-82 16,-2 1-69-16,0 1-68 0,0 1-45 0,-2 2-4 15,2 3 8-15,-2 6 24 0,-3 5 26 16,1 2 4-16,-2 4-4 0,2 1-12 0,3-1-9 15,0-1-10-15,2 1-2 0,1-1-1 0,5 1-1 16,0-2 6-16,2 0 4 0,2-2 2 0,3-4 8 16,-2-4-5-16,3-1 3 0,-1-3 2 0,1-4-4 15,-1-3 6-15,2-2-1 0,0-2-3 16,0-4 0-16,2-5 0 0,-1 0 0 0,-2-3-2 16,0-3 0-16,-3-3-7 0,0 1-3 15,-3-3-2-15,1-2-4 0,-4-1 3 0,-2-1-1 16,2-3 0-16,-4 1 3 0,0 1-5 0,4 1-1 15,-4 1-1-15,0 5-1 0,-2 2-1 0,3 6 0 16,-2 3-1-16,-1 5-1 0,0 2-2 0,0 3-12 16,0 0-26-16,0 1-12 0,2 5-2 0,-1 3 9 15,1 7 25-15,2 5 9 0,4 8 7 16,2 2 0-16,8 4-1 0,-3-2 4 16,5 0-2-16,0-3 2 0,4-3 4 0,-1-3 2 0,1-2-2 15,1-4 0-15,0-4-1 0,-2-4-2 16,0-5 8-16,-1-5 6 0,-3-5 5 0,-2-6 7 15,1-5-5-15,0-3-1 0,-1-3-3 0,-1-7-6 16,-2-5 2-16,-1-2-2 0,-4-4-2 16,-3-3-2-16,1-2-1 0,-4-1-1 0,2-4 0 15,-3 1 6-15,0-1-3 0,-4 4 0 0,-1 2 0 16,-2 4 0-16,-5 3 3 0,1 4 3 0,-1 4 5 16,-2 7 5-16,4 4 2 0,3 6 1 15,1 6-6-15,3 3-9 0,0 4-18 0,1 1-15 0,-1 7-1 16,-1 8-3-16,-2 9 16 0,0 10 7 0,2 6 2 15,1 4 1-15,1 9-3 0,1 5-2 0,-4 12 2 16,-2 7-1-16,1 4 4 0,-1 1 0 16,4-6-2-16,2-8 0 0,3-7-2 15,-1-9 0-15,-1-8-2 0,0-4-5 0,3-7-21 0,-4-1-35 16,2-5-41-16,0-4-51 0,-1-6-56 16,-4-7-89-16,2-5-109 0,-2-6-139 0,1-5-976 15</inkml:trace>
  <inkml:trace contextRef="#ctx0" brushRef="#br0" timeOffset="40426.8266">3284 6364 1034 0,'-21'-14'435'0,"-7"2"-43"16,-2-8-62-16,16 8-78 0,4 2-31 0,4 2-44 0,6 0-40 15,0 1-44-15,7-1-35 16,6-1-24-16,7-1-16 0,13-1 1 0,13 1-3 15,10 0 1-15,11 2 0 0,7 4 2 0,10-1 6 16,3 3 1-16,1-1 4 0,-1 0-8 0,-5 3-1 16,-2 0-4-1,-7 0-8-15,-7 0 4 16,-9 0-2-16,-8 0 0 0,-12 0 2 0,-12 1-4 0,-7-1-1 16,-8 2 0-16,-8-2 4 0,-2 0 0 0,0 0 0 0,-1 2-3 0,1-2-8 0,-1 0-2 15,-3 2 2-15,-6 1 0 0,-6 3 5 16,-5 3-4-16,-7 1-7 0,0-1-15 0,-2 3-31 15,-4 2-34-15,2 4-66 0,-4 1-128 0,-2 2-297 16,-2 4-1094-16</inkml:trace>
  <inkml:trace contextRef="#ctx0" brushRef="#br0" timeOffset="40820.2178">1363 7446 423 0,'-50'-3'360'0,"-19"-1"-55"0,-12-3-26 15,17-1-14-15,12 0 3 0,32 5-8 16,-5-3-33-16,6 2-28 0,-2-2-28 0,9 3-31 0,-3-2-10 16,5 2-13-16,1-2-17 0,1 3-18 15,5 1-16-15,-1-1-17 0,4 2-14 0,0-1-3 16,3 1-9-16,-2 1-3 0,1-2-1 0,6 1-3 15,8-3-14-15,26-1 2 0,18-1-1 0,26-4 0 16,8 2 13 0,16-1-1-16,9-4-2 15,7 2 3-15,4-1-4 0,3 0 1 16,6-1-1-16,-1 0-9 0,0-1 3 0,-11 2-2 0,-8-3-2 16,-13 3 2-16,-14-2 0 0,-13 4-2 0,-13-2 3 0,-11 2-1 15,-11 3 0-15,-11-1 0 0,-12 4 2 0,-13 2 1 0,-4-1 4 0,-4 2 2 16,0 0-4-16,-1 2 0 0,0-2-5 0,-1 0-4 15,-2 1-5-15,-6-1-5 0,-8 1-6 16,-11 0-6-16,-6 1-11 0,-5 5-18 0,0-2-24 0,2 3-40 16,1 4-63-16,-2 0-99 0,-5 5-230 15,-2 6-949-15</inkml:trace>
  <inkml:trace contextRef="#ctx0" brushRef="#br0" timeOffset="41182.6612">827 7814 1574 0,'-33'-1'302'0,"-9"1"-81"0,-4-2-9 16,-5 0-12-16,-1 1-11 15,-5-1-19-15,13 2-24 0,13 0-17 0,9-2-20 16,6 2-28-16,10 0-34 0,0 0-18 0,7 0-2 0,8-1 5 16,9-1 15-16,14-2 4 0,12-1-3 0,21-3-3 15,101-7-23-15,29-4-9 0,7 1-4 0,-20 5-5 16,-10-2 10-16,1-1 1 15,-3-1-3-15,-1-1-3 0,-3-2 5 0,-11 1-11 16,-11 1 2-16,-12-2 1 0,-6-2-9 16,-8 1 7-16,-7 2-2 0,-9 2 0 0,-19 6 5 0,-17 0 1 0,-24 3 0 15,-19 3 11-15,-11 0 9 16,-6 2 3-16,-5 2 3 16,-2 0-6-16,0 2-11 0,0 0-1 0,-1-1-1 0,-2-1-5 0,0 0 2 0,-5-3-7 15,-7 1-5-15,-6-1 0 0,-1 1-6 0,-5 1 2 16,2 1 1-16,4-1-3 15,3 4-6-15,4-2-10 0,4 1-20 0,0 3-23 0,2-1-26 16,0 5-44-16,-2 3-84 0,0 1-248 16,-5 6-1310-16</inkml:trace>
  <inkml:trace contextRef="#ctx0" brushRef="#br0" timeOffset="49206.9768">908 9324 626 0,'0'-5'529'0,"-2"-2"-96"15,1 0-79-15,0-1-56 0,-3-1-50 0,3-1-56 16,-1 2-52-16,0 3-58 0,-2 1-46 16,3 3-38-16,0-1-30 0,1 2-4 0,0 3 5 15,0 4 12-15,0 3 16 0,2 4 11 0,2 6 7 16,-1 8 6-16,-2 8 6 0,4 9 2 16,-2 6-4-16,-2 11-1 0,-1 6-4 0,0 4-1 0,0 4 1 15,-2 2 1-15,-3-4 0 16,2-1-8-16,-3-4-6 0,3-7-6 0,0-6-7 15,-2-8 2-15,3-7-3 0,-1-7-6 0,1-7-9 16,-2-6-14-16,3-5-1 0,0-7-1 0,1-2-18 16,-1-5-62-16,0-6-100 15,-1-4-119-15,-1-4-152 0,2-6-239 0,0-7-248 0</inkml:trace>
  <inkml:trace contextRef="#ctx0" brushRef="#br0" timeOffset="50866.9152">648 9497 1 0,'-4'-16'0'0,"-3"-5"338"0,0-8 103 15,0-4-72-15,1-5-79 0,4-5-49 0,4-3-57 16,8 1-38-16,8 0-38 0,4 0-18 16,8 1-15-16,8 0-3 0,4 6-9 0,9-1-18 0,40-17-10 15,-10 22-15 1,-13 22-7-16,-26 15 0 0,-2 6-7 16,-5 6 2-16,2 10-3 0,-4 3-2 0,-3 9 1 0,-2 8 2 15,-7 9 5-15,-5 6 7 0,-6 6 5 0,-8 4-1 0,-7-6-2 16,-5-4-2-16,-1-5-5 0,0-12 1 0,-9-4-2 15,0-3-2-15,-4-4-1 0,-4-5-2 0,-2-1 7 16,-1-2 2-16,-1-4 2 0,3-5 4 0,-1-4-5 16,0-4 3-16,5 0 0 0,11-7 11 0,1 1 1 15,2-2-2-15,-4-2 1 0,3-2-12 16,2-1-5-16,2-1-5 0,1-3-11 0,0 0-6 16,5-6-5-16,3 1-3 0,3-3 3 0,14-21-6 15,3 2 6-15,6 4 4 0,1 6 0 16,-4 5 8-16,0 4 0 0,1 2 0 15,-4 2-1-15,-2 5 1 0,-2 4-2 0,0 0-5 16,3 5-1-16,-2 5-3 0,3 1 7 0,-1 3 3 16,2 6 3-16,0 3 5 0,5 0-5 0,-3 4-2 15,4 2-1-15,-5 5 1 0,2 3 2 16,-1 0 2-16,-2 4 1 16,5-2-5-16,-5-3 4 0,6-3 0 0,-1-6 0 0,-1-5 5 15,-2-2-5-15,0-3-2 0,-1-1-1 0,-2-3 0 0,-1-1 1 0,-5-3 3 16,1-2 7-16,-5-4 2 0,0-3 2 15,5-2 2-15,-5-4-2 0,2-1 2 0,-3-2 0 16,0-1-1-16,0 0 0 0,-6 3 0 16,0-1 2-16,-3 1 2 0,-2 0-1 0,0 1-1 0,-2-2-5 15,0 3-3-15,1-3-4 0,-1 2 1 0,-2-1-2 16,2 4 1-16,-2-2-1 0,1-1-1 16,0 3-1-16,-1 0 2 0,2-1-1 0,-1 4 3 15,0 1-1-15,0-3-2 0,-2 2-1 0,2 0 0 16,-2 3 1-16,-1-2 2 0,3 2-4 15,-2 0-4-15,1 1-4 0,0 1-1 16,-2 0 1-16,-1 1 4 0,-1 0-3 0,0 1 1 0,-3 3 0 16,-2 0-1-16,-3 2 2 0,-2 4 2 15,-1-3 1-15,1 5 1 0,3-2-2 16,-1 3-4-16,5-2 0 0,-2 2 0 0,6 1 1 0,0 0 1 16,1 1 3-16,4 1-4 0,1 0 3 15,-4 2 1-15,6 0-1 0,0 0 4 0,6 1-1 16,-3-3-1-16,0 2 1 0,6-4-2 0,1 0 3 15,5-3 5-15,-1-4 5 0,3-3 0 0,1-5 4 16,0-2-1-16,5-5-1 0,-5-3 2 16,4 0-3-16,-5-1 1 0,0-1 0 0,-3 1 0 0,-3-3 0 15,-1 0 5-15,0-1-2 0,-1-1-1 16,-2-2-1-16,-3 1-5 0,1-3-2 0,-3-2 2 16,0 1-3-16,-1 0 3 0,-2 1 0 15,-1 4-6-15,2 0 1 0,-1 0-1 0,0 5-1 0,-1 0 6 16,0 4-2-16,2 2 0 0,-1 3 1 0,1 0-7 15,0 2 1-15,-1 2-7 0,1-1-8 16,0 1-2-16,1 3-3 0,2 4 5 16,3 4 5-16,0 7 8 0,0 2 0 0,4 2 1 15,5 3 2-15,-2-1-6 0,4 4 2 16,-2 2 0-16,5 0-2 16,-2 0-2-16,1-2-12 0,2-5-18 0,-2-5-16 0,1-6-17 0,-4-3-15 15,3-6-6-15,-2-2-2 0,-4-6 8 0,5-4 18 16,-5-6 18-16,3-7 18 0,-2-3 16 0,-4-4 8 15,1-4 4-15,-5 2 4 0,-2-4-2 0,-1 0 3 16,-3-3 3-16,-2 2 6 0,1 0 6 0,-3 3 5 16,-2 4 8-16,2 2 5 0,-3 6 9 15,-1 2 8-15,3 3 4 0,-2 1 0 0,1 4-5 0,2 4-9 16,2 2-8-16,1 0-12 0,0 5-12 0,1-2-16 16,0 2-11-16,0 3 2 0,0 2-2 15,1 6 10-15,2 4 6 0,3 3-1 16,0 3 3-16,3 1-2 0,1-1-1 0,6 1-1 0,-2-2 2 15,0-2-1-15,1 0 1 0,-2-5 0 16,2-3-4-16,-2-1 4 0,-2-3 1 16,-1-5 1-16,1-2 7 0,-2-2 1 0,1-4 1 15,0-3 0-15,1-3 1 0,-1-4 0 0,4-1 0 0,-2-4-1 16,-1 1-2 0,-3-2-2-16,1 1-1 15,-2 2 0-15,0 1 1 0,-3-1 0 0,-1 3-2 0,0 0-1 0,-1-2 0 0,-1 3 0 16,-1 3 3-16,1-1 0 0,-1 2 1 0,0 2-3 0,0 0-2 15,0 5-3-15,0 0 0 16,0 3-2-16,0 0-5 0,0 1-8 0,0 1-9 0,0 2 2 16,0 4 6-16,3 3 9 0,0 6 8 15,0 2-1-15,4 2-3 0,-3-1-1 0,4 0 1 16,0 4-1-16,-1-3 4 16,5 0 0-16,0-2-3 0,2-6 3 0,2-4-1 0,-1-3-3 0,1-3 5 0,2-6-4 15,-2-1 2-15,5-6-1 16,5-4 0-16,-1-5 4 0,-3-3-1 15,4-3 2-15,-3-3 1 0,0-3-3 0,-2-3-3 0,-2-1-2 0,-1 0 2 16,-1-1 3-16,-3 0 0 0,-4 3 4 16,0 0-4-16,-3 4 1 0,-4 1 4 0,-3 3-2 15,-4 3 4-15,-4-1-2 0,-2 3-2 0,-3 1-3 16,-2 4-3-16,-1 1 2 0,-3 5 0 16,-7 3 0-16,1 1-2 0,-8 5 0 15,-2 5 0-15,-4 2 0 0,-2 4 4 0,1 5-3 16,2 4-1-16,7 0 1 0,6-3-6 0,9 2 1 0,8-2 0 15,3 0 2-15,6 0 3 0,6 1-2 16,5 0 1-16,4 0-4 0,10-3 4 0,11-1 2 16,9-4 0-16,10-3 1 0,7-6-2 15,2-4 3-15,1-3 2 0,-1-2-2 0,-1-4 3 0,-3-4-2 16,2 0-3-16,-4-2 2 0,-2-3-2 16,-2 4 3-16,-8 0 1 0,-2 1 0 0,-4-1 4 0,-1 1 2 15,-3 2 4-15,-7 1 3 0,-8 3 8 16,-10 6 3-16,-8 2 4 0,-4 0-2 0,0 2-13 15,0 2-5-15,0-2-4 0,0 1-1 16,-2-1 3-16,1 0-5 0,0 1-5 0,-2-1-4 0,1 0 0 16,0 1 1-16,-1 0 2 0,-3 1-2 15,0 1-6-15,0 1-5 0,-3 0-12 16,3 3-18-16,-1 1-20 0,0 2-41 0,0 3-75 0,-2 1-146 16,1 1-501-16,-5-2-910 15</inkml:trace>
  <inkml:trace contextRef="#ctx0" brushRef="#br0" timeOffset="52162.2051">895 10716 896 0,'-6'-8'274'0,"-1"-3"53"0,4-2-2 15,-5-3-39-15,4 1-41 0,-3-1-54 0,5 3-73 16,1 4-61-16,1 2-43 0,1 4-21 0,-1 3 0 15,6 6 12-15,-2 4 13 0,3 4 11 0,0 5 5 16,6 3 2-16,-2 6 2 0,2 3 0 16,-2 4-8-16,1 3-2 0,7 40-5 15,-1-9-8-15,-9-6 1 0,-4-13-6 0,2-7-4 0,1-5 0 16,-3-5-1-16,3-5 0 0,-2-7 0 16,-3-2-5-16,0-7 3 0,1-5 0 0,-2-4 12 15,-1-3 29-15,-1-3 2 0,0-6 2 0,-2-5-15 16,-2-11-27-16,0-5-3 0,0-6 0 15,-2-2 3-15,-3-1-2 0,1-6-3 16,4 20-4-16,-2-4-2 0,2-4 11 0,-4-2-1 0,3-3 4 0,-5-6-4 16,2 2-7-16,0-1 2 0,0 1 0 15,2 4 2-15,0 6 0 0,3 4-2 0,1 5-2 16,-1 6-7-16,6 3-5 0,0 7-2 16,4 3 1-16,0 2-1 0,13 11 3 0,8 6 3 15,4 5 3-15,-2 6 10 0,0 0 2 0,0 4-1 16,-3 0-1-16,0 2-2 0,0-1 0 15,-7-2 1-15,2 2-1 0,-2-1 3 0,-1-3-2 16,-1-3-2-16,-4-6 1 0,2-5-2 0,-6-6 2 16,-5-4 3-16,4-3 5 0,-5-3 0 15,2-6-2-15,3-3 0 0,2-10-3 0,1-4-1 0,3-5-1 16,-4-1 1-16,-1-3-1 0,0-4-3 0,1-3-1 16,-2 3 2-16,1 2-2 0,-2 6 3 15,4 7-4-15,0 3-4 0,-1 3 0 16,2 2-3-16,6 2 3 0,1 3-2 0,4 6 1 15,4 3-1-15,3 5 3 0,7 1 2 0,-4 7 3 0,3-1 1 16,-1 5 1-16,0-1-1 0,-2 1-2 16,0-1 1-16,-3-1-1 0,-4-1 2 15,-2-1 2-15,-4 0-1 0,-8-2-2 0,3-1 0 0,-6-1-2 16,-6-3 3-16,1-2 2 0,-5-1 2 16,-2 1 9-16,1-1 3 0,-3-1 2 0,-4 0 2 0,-1-1-7 15,-3-1-3-15,0 4-4 0,-8-2-2 16,-2 1-3-16,-2 2 1 0,0 0 0 0,-1 4 2 15,-1 0 2-15,6 1-2 0,0 1-2 16,7-1-1-16,4 1-3 0,2 0 2 0,5-1 1 16,2 1-3-16,4 0-1 0,2 1 0 0,4-3 1 15,2 1 2-15,8-3 4 0,5-3 0 0,3-1-1 16,6-4 2-16,-1-2-2 0,4-3 1 16,-3-3 3-16,-2-1-3 0,1-3 1 0,-2 1-5 15,-4-1-2-15,-1-3 4 0,-6 2 0 0,-2 0 4 0,-4-1 0 16,-3-2 0-16,-2 3 2 0,-6 0-1 15,-3-1 4-15,0 3 0 0,-3 1-1 16,-4 1-3-16,1 4-5 0,-4 0 2 16,0-1-3-16,-1 5 3 0,-3 1 4 0,1 1-9 15,-3 2 0-15,4 0-3 0,0 2-3 0,4 2-1 0,2 4-2 16,2 1-1-16,1 4 0 0,3 2 3 16,3 2 0-16,4 2 5 0,3-4 6 0,7-1-3 15,7 0 1-15,0-3-2 0,5-1-4 0,3-6 7 16,5-4 1-16,-3-3 1 0,0-4 2 15,2-2-5-15,-2-2-1 0,0-3 0 0,-4-3-2 0,-5-2 4 16,-1-1 2-16,-7-3-1 0,1-1-2 0,-7-3 2 16,-1-2 0-16,-3-1 2 0,-4-2 6 0,-3 0-4 15,-3-1 1-15,-4-3-4 0,-4 1-1 16,-6 0 3-16,1 2 1 0,-8 3 2 0,2 4-3 16,-3 3 1-16,-1 5-3 0,5 0 4 0,2 4 7 15,5 5 5-15,4 2 3 0,3 4 0 16,4 1-5-16,2 0-8 0,1 4-8 0,1 1-7 15,0 2-3-15,2 2 5 0,5 7-1 16,3 5 4-16,7 3 2 0,1 5 2 0,3 2 1 0,0 0-1 16,5 5-4-16,-3 0-2 15,-1 0 2-15,2 3 1 0,-3 1 7 0,0 3-6 0,-3 4 0 16,0 2-2-16,-6-3-8 0,3-2 8 0,-3-8-5 16,-1-5 1-16,-2-4-8 0,-1-2-17 0,-2-1-19 15,-3-4-31-15,0-1-34 0,-1-6-40 0,-3-2-41 16,-1-2-28-16,-2-5-35 0,0-3-131 15,-5-3-389-15,-2-1-534 0</inkml:trace>
  <inkml:trace contextRef="#ctx0" brushRef="#br0" timeOffset="52432.9068">2330 10499 454 0,'-13'-6'469'0,"-3"-4"20"0,2 0-61 15,5 1-80-15,8 0-90 0,2 1-83 0,7-4-59 16,6-3-30-16,7-3-12 0,13-5 3 15,12-1 0-15,8-3-4 0,7 0-7 0,6 1-8 16,0 0-8-16,-1 0-9 0,-1 0-3 0,0 2-7 16,-7 1-3-16,-3 3-4 0,-5 1-2 15,-10 1-2-15,-7 6-5 16,-5-1 0-16,-7 3 3 0,-8 3 6 0,-6 0 10 16,-4 5 5-16,-3-1 0 0,-1 3-5 0,-2 0-13 0,-3-1-9 15,-1 0-8-15,-7 1-1 0,-2 2-2 0,-7 3-5 16,1 2 3-16,-3 0-7 0,4 2-1 0,4 0-16 0,4-1-31 15,7 2-43-15,1 6-81 0,1 0-133 16,4 7-309-16,0 2-1083 0</inkml:trace>
  <inkml:trace contextRef="#ctx0" brushRef="#br0" timeOffset="52630.8042">3154 10537 2416 0,'-3'-13'329'0,"-1"-6"-60"0,0-4-81 16,2 4-52-16,2 3-35 0,0 0-21 0,-1 5-20 16,1 1-12-16,0 1-17 0,0 4-14 0,0 2-9 15,0 0-9-15,0 3 0 0,0 0-3 16,0 0-10-16,0 0-14 0,0 3-29 0,2 3-67 16,2 3-171-16,2 4-673 0,3 5-777 0</inkml:trace>
  <inkml:trace contextRef="#ctx0" brushRef="#br0" timeOffset="53901.2287">665 12130 1069 0,'-8'-3'353'16,"4"-5"25"-16,-3 1-70 0,3-1-63 0,-3-2-45 16,-3 4-51-16,8 0-48 0,-1 3-44 0,-1-2-40 15,3 4-24-15,1 2-12 0,0 3 1 16,1 1 6-16,3 2 12 0,-2 6 5 0,0 1 3 15,4 5 3-15,0 7-2 0,2 2 3 16,-1 6-1-16,-2 1-1 0,4 2 0 0,-1-3-2 16,1 1 0-16,-3-2-2 0,2-6-1 0,0-1 0 15,-3-6-4-15,1-4 0 0,-2-3 3 16,2-4 11-16,-5-6 25 0,1 1 16 0,-1-5-5 16,-1-3-17-16,0-6-28 0,0-4-19 0,-1-2-1 15,0-8 4-15,0-4-2 0,-3-6-1 0,-2-4 6 16,4-4-1-16,-5-1 7 0,3-2 4 15,-4-1-1-15,-1 3 2 0,1-3 0 0,1 5 2 16,-1 4 3-16,0 6 3 0,0 5 1 0,5 2 0 16,-3 7-3-16,3 5-9 0,3 5-13 15,-2 2-21-15,2 2-3 0,2 6 6 0,-1 3 10 16,5 2 18-16,-2 7 5 0,5 0 0 0,1 7 2 16,1 2-3-16,4 3 1 0,-1 4-1 15,3 3 1-15,-2-4 3 0,5 4-3 16,-1-5 2-16,0 0-3 0,1-4-4 15,0-3 6-15,1-5-2 0,-2-5 3 0,-2-1 2 0,1-6-3 0,-2-5-8 0,-1-6 0 16,9-12 2-16,-7-8 1 16,-3-6 8-16,-8 1 1 0,0 1-6 0,-5-2 4 15,-3-4-5-15,-5 1 3 0,5 14 6 0,-5-2 0 0,3 0 4 16,-4-3-4-16,-3 1-2 0,2-2-3 16,0 4-2-16,-1-1 2 0,0 4 1 0,2 4-4 15,4 4-6-15,1 3-20 0,-1 6-18 0,3 2-4 16,2 4 6-16,0 1 15 0,5 7 21 0,-2 3 3 15,5 3-8-15,6 8 3 0,8 23-2 16,6-1 0-16,0-5 10 16,-7-11-2-16,2-2 1 0,1-4 1 0,-1-6 0 0,-1-4 0 15,1-7-1-15,-1-4 1 0,-5-6 0 16,2-2 4-16,-6-7 7 0,1-5-2 16,-1-5 2-16,-2-5 2 15,-3-5-6-15,-2-5 4 0,-4 1 1 0,-2-4 3 0,-2 4 2 0,-4 0 2 16,0 5 3-16,-3 4 4 0,-1 3 8 0,3 4 6 0,-2 7 6 15,0 3 0-15,5 5-8 0,-3 2-9 16,5 2-16-16,0 1-19 0,1 2-9 0,1 3-6 0,0 8 4 16,4 8 10-16,-1 7 7 0,2 8 3 0,-1 6 1 15,5 8 0-15,0 7-1 0,-1 8 2 0,0 9-1 16,1 9 1-16,-6 5 4 0,3 3-7 16,0-1 0-16,-1-6-6 0,6-2-17 0,2-10-9 0,-1-11-23 15,4-11-32-15,2-10-43 0,-1-5-114 16,0-4-143-16,3-11-187 0,6-12-936 0</inkml:trace>
  <inkml:trace contextRef="#ctx0" brushRef="#br0" timeOffset="54121.6058">1766 12012 1458 0,'-7'-26'483'16,"-4"-7"-49"-16,-5-6-134 0,5 10-78 0,2 12-53 15,-1 3-38-15,5 8-37 0,-3 4-29 16,0 3-23-16,-2 6-25 0,-6 10-8 0,-7 9-4 15,-3 13 2-15,-5 12 8 0,-4 6 1 0,3 6-1 16,4-1-4-16,5 1-4 0,10-6-5 16,7-3 2-16,8-6 3 0,13-7-6 0,8-2 1 15,14-9-1-15,10-5-6 0,14-10 7 0,16-5-9 16,13-10-34-16,13-7-73 0,12-2-185 0,5-7-839 16,0-5-590-16</inkml:trace>
  <inkml:trace contextRef="#ctx0" brushRef="#br0" timeOffset="57065.9959">846 13583 1168 0,'-7'-3'383'0,"4"-3"-18"0,-4 1-78 0,3 1-63 0,-3-1-64 16,3 1-62-16,-2 0-61 0,5 2-54 0,1 2-25 16,0 2-1-16,0 5 17 0,2 2 23 15,3 3 11-15,-1 2 2 0,2 6 0 0,-2 3 1 16,5 6 2-16,2 5 5 0,-2 0-3 15,1 4 3-15,0-1 1 0,2 2-2 0,-1-4 3 16,1 0-1-16,-2-5-4 0,3-3-12 0,-5-5-3 16,0-5 0-16,0-5-1 0,-5-1 25 0,2-4 28 15,-3-4 21-15,0-3 2 0,-2-2-18 16,-2-6-19-16,1-4-25 0,-2-2-6 0,-2-6-1 16,1-3-16-16,-3-6 1 15,-2-6-1-15,-1 0 0 0,0-5 3 16,0-1 0-16,-1 0 2 0,1-2 1 15,-2 1 1-15,2 1 3 0,1 3-2 0,0 3 5 0,0 3 0 0,5 4-3 0,-1 1 2 16,3 6-5-16,1 2-4 0,1 4-10 0,1 4-14 16,1 3-6-16,3 3-7 0,-1 3 13 0,6 2 12 15,-1 4 9-15,3 3 8 0,6 2 0 16,15 18-7-16,4 5-2 0,-5 2 1 16,-4-1 1-16,-5 2 10 0,3 0 2 0,-4 1-2 0,0-4 0 15,-2-6 2-15,-2-5-2 0,-4-5 3 16,-2-6-3-16,0-1 3 0,-6-5-1 0,-2-1 3 0,-1-3 12 15,-1-2 12-15,1-3 10 0,3-8 0 0,2-4-10 16,-1-8-12-16,0-3-7 0,1-3 1 16,-4-5-1-16,2 1-2 0,-4-3 1 15,-1 2-5-15,-1-4-1 0,-1 2-3 0,0 6 0 16,1 2 1-16,-1 8 0 0,1 3 2 0,1 8-4 0,-1 1-1 16,1 7-13-16,-1 3-30 0,1 1-5 15,0 3-7-15,6 5 15 0,3 3 28 16,2 7 7-16,5 4 10 0,3 4-4 0,2 1 2 15,0 4-2-15,1 0-2 0,3 0 3 0,-4 1 0 16,2-2 2-16,3-5 2 0,0-2-2 16,1-7 1-16,0-7-1 0,0-4 1 0,0-3 2 0,-3-3 1 15,0-5 2-15,-1-2-1 0,-2-5 3 0,-1-5 0 16,-3-3 0-16,2-2 4 0,-8-3-6 16,3 0 4-16,-7-2-1 0,-2 1 0 0,-2 0 2 15,-2-1-3-15,-6-1 1 0,1 2-6 0,-6 0 2 16,1 5-3-16,-3 2 1 0,2 3 4 15,-2 4-3-15,0 3-3 0,1 4-3 0,0 1-5 0,-1 1-1 16,1 1-1-16,2 4 0 0,1 1-5 16,0 2-2-16,-2 3 0 0,0 5 3 15,0 2 6-15,-1 6 2 0,4 0 0 0,0 2 1 0,-1 2-4 16,5-2 0-16,2-1 1 16,2-1-1-16,3-4 4 0,-2 2 0 0,3-4-1 0,-3-1 0 0,4-2-1 15,-2-5 1-15,2 0 0 0,-3-4 1 16,1-1 2-16,-1-2 0 0,0 0 5 15,-2-2 4-15,0 1 7 0,0-2 6 0,3-4-1 0,-1-3-5 16,0 1-6-16,0-3-3 0,-2 1-1 16,2 0 2-16,-1 0 2 0,-2 2-3 15,0 2 2-15,-1 0-5 0,0 0 0 0,1 0 0 16,-1 1-2-16,0-1 2 0,0 2-4 0,0 0-1 16,0 1-1-16,0-1 0 0,2 1 2 15,-2-1 1-15,2 1-2 0,-2 1 0 0,0 3 0 0,2 0 0 16,-2-2-1-16,1 2 2 0,-2-2-1 0,1 3-2 15,0-1 2-15,-2 0-5 0,2 0-1 0,0 0-2 16,0 1-2-16,0-1-3 0,0 2-4 0,0-2-2 16,-2 2-1-16,4-1 3 0,-2-1 7 0,0 3 3 15,2 3 5-15,-1 0-2 0,2 2 0 16,-2 3 3-16,4 1-1 0,-2 2 4 16,-1-2 4-16,4 4-4 0,-3 1 2 0,3-1-1 15,0 2-1-15,3-2 1 0,0-4 1 16,2 0-1-16,-1-3-3 0,2-3 7 0,4 0 0 0,-2-6 9 15,6-1 9-15,0-6-8 0,4-3 1 16,1-2-4-16,3-5-8 0,-3-4 8 0,3 2-3 16,-2-5-1-16,-1 1 2 0,-3 0-2 15,-3 0 2-15,-4 0 3 0,-2 0 6 0,-5-1-3 0,-1 2 1 16,-1 0-6-16,-3 7-4 0,-2-1 3 0,-2 6 0 16,1 2 5-16,-2 3-3 0,-2 3-3 15,1 0-4-15,2 2-8 0,1 0-6 0,0 1-11 16,0 0-12-16,1 1-3 0,2 4 3 0,1 2 10 15,-1 3 12-15,4 3 6 0,-3-2 4 0,4 5-2 16,0-3 1-16,2 2-1 0,0-1-2 0,1-2 3 16,1 0-1-16,1-4 3 0,1 1-1 0,-1-4 0 15,4-2 2-15,-3-4 0 0,7-2 5 16,-3-3 1-16,4-1 0 0,-1-4-2 16,2 1-4-16,1-2 2 0,0-2-1 0,-1-1 0 15,1 2 1-15,-4-3-2 0,0 2 1 0,-5 0-2 16,5-2-1-16,-2 0 1 0,-2 0-3 15,4 1 1-15,-3 2-1 0,4 1-4 0,1 0-6 16,-1 2-15-16,3-2-40 0,3 4-91 0,4 1-182 0,6-1-694 16,12-2-630-16</inkml:trace>
  <inkml:trace contextRef="#ctx0" brushRef="#br0" timeOffset="59582.97">11537 8471 1 0,'-1'-1'0'0,"-3"-1"0"0,1 0 0 15,1 0 111-15,1 1 121 0,0-1-26 0,1 1-24 16,0 1-24-16,-1-1-35 0,1 1-29 0,1 1-26 16,-1-1-18-16,0 1-1 0,1-1 7 15,-1 2 9-15,1-1 8 0,1-1 9 0,-2 1 6 16,0-1 7-16,0 1 11 0,0-1 8 0,0 0 2 16,0 0-1-16,0 0-11 0,0 0-20 15,0 0-18-15,1 0-17 0,-1 0-14 0,0 0-9 16,1 0-9-16,3 0-1 0,-1-1 3 0,2 1 1 15,6-1 7-15,4 0 2 0,4-3 0 0,6 2 1 16,5-3-2-16,3 2 0 0,3 0-2 0,2 0-2 16,3-1-1-16,2 1-1 15,0 0 2-15,3-1-2 0,4 0 2 0,5 1 1 0,0 0-5 16,3-2 5-16,4 1-5 0,3 0-2 16,4 2 1-16,-1 1-4 0,3 1-1 0,1 0 1 15,3 0-3-15,-1 1-2 0,-1 1 1 0,-4 1-3 16,-4-1 0-16,-2 0 1 0,-5-1-4 15,1 1-1-15,-7-1 2 16,-4 1-6-16,-6-1 4 0,-1-1 3 0,-4 0-5 0,-7-1 5 16,-4 1-2-16,-6-2-2 0,-5 1 4 0,-5 0 2 0,-4 0 5 15,-1 1 7-15,-2-1 6 0,-2 1 2 0,-1 0 5 16,0-2-1-16,0 1-9 0,0-2 3 16,-1 0-11-16,0 2-5 0,-1-3-1 0,1 1-8 15,-3-1 0-15,2 0-1 0,0-2-2 0,-1 2 0 16,-1 0 0-16,3 0-4 0,-3 1-3 15,0-2-1-15,2 0-11 0,1 1-10 0,-2 1-14 16,-2-1-23-16,2 1-18 0,0 0-26 0,-2-1-42 16,0 1-57-16,-1 1-94 0,-4 2-162 0,0 0-378 15,-2 1-291-15</inkml:trace>
  <inkml:trace contextRef="#ctx0" brushRef="#br0" timeOffset="60344.1578">12440 7975 1 0,'-15'-5'0'0,"-2"-5"409"0,-8-1-13 0,8 0-56 15,3 0-30-15,2 2-46 0,1 0-43 0,4 2-25 16,2 0-35-16,1 2-24 0,3-2-27 0,0 4-24 16,-1 0-18-16,4 1-17 0,-2 1-11 15,0 1-8-15,0 0-12 0,0 0-11 0,1 0-9 16,-1 1-13-16,1 1 1 0,3-2 1 0,1 3 4 16,2 0 9-16,6 4 3 15,-1-1 4-15,9 1 2 0,4-1 3 0,6 3 0 0,3-2 1 16,6 2 2-16,2-1-4 15,6 1 2-15,-4-1-1 0,5 0-2 0,-3 2 3 16,-1 1-5-16,-2 2-2 0,1 0 3 0,-6 2-8 16,1 1 5-16,2 0 0 0,1-1 0 0,2 2 2 0,1 1-2 15,-2 2-2-15,4-2-3 0,-5 0 2 0,1-2-2 16,-2 1 2-16,-3-4 1 0,-2 0-5 16,-4-3 3-16,-4 1-1 0,-3-4-2 0,-4 0 5 0,-2 0-2 15,-6-4-3-15,0 2 1 0,-7-2 0 16,0-1 0-16,-3-1 3 0,-3 0 3 0,0-2 5 15,0 1 10-15,-1 0 8 0,1 0 4 0,-2 0 10 16,2-1-3-16,-1 1-1 0,1 0-5 0,-3 0-14 16,2-2-6-16,-1 0-6 0,1 0-4 15,-2-1 1-15,0 2-2 0,2 0-3 0,0 0-2 16,0 1 2-16,1 0-2 16,0 0-1-16,-1 1 0 0,0 0-8 0,-4 2 2 0,1 0 0 15,-5 3 1-15,-1 3 6 0,-5 3 0 16,-5 8 1-16,-3 1 2 0,-2 4-5 0,-6 3 1 0,-5 3 3 15,-4 6-1-15,-4 4 2 0,-6 5-1 16,-1 5-1-16,-5 2-2 0,2-3 3 0,2-1 0 16,2-4 2-16,6-4 2 0,-3-4-3 0,4-1-2 15,0-7 1-15,1 1 0 0,4-8 4 0,2 1 1 16,8-2-3-16,3-3 1 0,4 1-3 16,7-4-2-16,1-1 4 0,2-3-2 0,5-2 0 15,1-2-2-15,3-1-1 0,-1-2-1 0,2 0 2 16,0-1 0-16,1-1 0 0,0-2 3 0,0 1-5 15,1-1 4-15,-1 0 1 0,0-1 3 16,0 0 9-16,0 0-3 0,0 1-1 0,0-1-6 16,1-3-13-16,1-1-10 0,-1 0-27 0,1-4-44 15,-1-1-77-15,2 0-166 0,1-2-565 16,-1 3-755-16</inkml:trace>
  <inkml:trace contextRef="#ctx0" brushRef="#br0" timeOffset="68419.7583">14185 6488 855 0,'-1'-17'544'0,"0"-5"-184"16,1-2-56-16,2 6-59 15,4 7-33-15,-4 3-30 0,2 0-43 0,-2 5-37 0,-2 3-40 16,0 0-33-16,0 1-27 0,1 2-9 0,-1 4-1 15,1 2 9-15,0 9 17 0,0 6 9 16,-1 7 9-16,-1 7 6 0,0 6 1 0,-5 4 0 0,3 5-3 16,-5 2-7-16,0-1-4 0,2-1-6 15,-2-4-4-15,4-7-3 0,-2-4-4 16,3-4-5-16,0-2 2 0,0-4 1 0,1-1 0 16,-3-2 0-16,0-2-1 0,2-2-2 0,-2-4-1 0,1-2 3 15,0-1-4-15,-1-3-2 16,3 2-5-16,-3-4-22 0,3-1-20 0,0-4-38 0,-1-2-49 15,2-2-43-15,-1-2-68 0,0-3-351 0,2-4-1003 16</inkml:trace>
  <inkml:trace contextRef="#ctx0" brushRef="#br0" timeOffset="68615.9527">14049 6439 1379 0,'-2'-18'326'0,"-1"-6"4"0,3-3-90 0,5 4-54 0,6 2-25 15,-1 2-29-15,0 1-36 0,6 1-30 16,1 1-22-16,6 2-14 0,5 0-8 0,7 2-8 0,3 1-4 16,7 4-4-16,-1 0-2 0,4 6-1 0,-2 2-2 15,1 3 0-15,0-1-1 16,-3 4-2-16,-2 0-5 0,-2 4-14 0,-2 1-51 0,-6 0-112 16,-1 1-172-16,-9 4-415 0,2-2-777 15</inkml:trace>
  <inkml:trace contextRef="#ctx0" brushRef="#br0" timeOffset="68825.0481">14099 6708 640 0,'2'1'97'0,"-2"1"-88"0,4 2-29 0,0-1 72 0,0 1 109 15,6-1 65-15,8 1 6 0,11 1-38 16,12-1-62-16,11 1-48 0,9-2-49 0,4 0-47 15,0-1-129-15,-2-1-192 0,-2-1-263 0,-2-2-163 16</inkml:trace>
  <inkml:trace contextRef="#ctx0" brushRef="#br0" timeOffset="68979.0418">14928 6634 384 0,'6'-13'712'0,"3"-4"-161"0,2-2-140 0,-3 2-82 0,-3 5-72 0,2 2-49 0,-6 2-44 0,1 3-37 0,1 3-33 15,-3 0-28-15,1 2-30 0,-2 2-29 0,1-1-16 16,0 1-10-16,0 5 1 0,0 5 7 0,0 6 7 15,0 7 8-15,0 9 2 0,-3 7 3 16,2 8 2-16,-2 4 0 0,-3 3-2 0,2-4-2 16,-2-6-1-16,4-6-6 0,1-9-2 15,1-4-3-15,0-3-14 0,0-5-9 0,-1-2-34 16,-1-5-59-16,1-3-99 0,-3-4-131 0,1-4-247 16,-2-6-970-16</inkml:trace>
  <inkml:trace contextRef="#ctx0" brushRef="#br0" timeOffset="69147.2652">14803 6213 1935 0,'0'-9'192'0,"-1"-4"-33"16,1 0-75-16,0 7-29 0,1 2-27 16,-1 4-78-16,1 3-42 0,1 1-10 0,2 6 3 15,-1 9 2-15,3 5-250 0,-3 6-1026 0</inkml:trace>
  <inkml:trace contextRef="#ctx0" brushRef="#br0" timeOffset="70141.4311">15230 6584 1346 0,'9'-13'365'0,"2"-1"-44"0,5-3-115 0,-5 8-52 15,-2 3-37-15,-6 3-40 0,3 3-41 16,-3 3-30-16,0 4-10 0,4 2-2 0,1 4 6 16,3 4 6-16,-5 3 4 15,1 4 10-15,0 4 4 0,-4 5 2 0,-2 4 4 0,-1 2-4 16,-1-1-2-16,1-3-4 0,-2-4-4 0,1-5-4 16,1-2-3-16,0-3-1 0,0-4-3 0,1-1 1 15,0-4-1-15,0-2 0 0,-1-4 1 0,0-3 0 16,0-1 13-16,0-2 14 0,0 0 15 0,0-2 19 15,0 1 9-15,0 0-10 0,1-2-15 16,1-1-19-16,1-5-21 0,-1-3-7 0,1-3-2 16,2-3-1-16,0-1-1 0,2-4-1 0,-1 1-1 15,1-2 2-15,1 1-4 0,0-1-1 16,3-1-3-16,0 3-3 0,1-2 0 0,6 2 0 16,-4 6-4-16,6 0-1 0,3 7-3 0,3 2-3 15,-3 4 0-15,8 6 4 0,5 2 1 0,-2 8 4 16,3 5 6-16,-2 4-2 0,4 6 4 15,1 1-1-15,-1-1-3 0,-1-2-5 0,-2-2-17 16,4-1-27-16,-2-3-24 0,-3-4-15 0,2-3 4 16,-4-7 18-16,2-1 23 0,-6-6 24 0,-2-2 19 15,1-3 13-15,-5-1 9 0,-3-6 7 0,0 0 8 16,-4-2 11-16,-6-1 14 0,-5 2 8 0,1-3 5 16,-5 0-1-16,-2-3-6 15,-4-1-2-15,2 2-2 0,-4 1 1 0,1 1-4 0,-4 5-6 16,-5-2-11-16,3 2-9 0,-2 2-7 0,-3 4-6 15,5 3-6-15,-2 3-7 0,2 3-7 16,1 3 3-16,0 7-3 0,-2 1 3 0,2 5 0 16,1 6-3-16,4-2 1 0,5 3 1 15,2-2 0-15,6-1 2 0,2 1 1 0,2-1-1 16,2 2 3-16,0-4 0 0,3 0-4 0,2-4-2 16,-1-4-5-16,3-2 0 0,0-6 4 0,-1-5 5 15,-1-2 5-15,-3-4 2 0,3-3 2 0,0-1-1 16,0-3 3-16,-3-1-1 0,0 0 4 0,-1-2-1 15,-3-4 1-15,-1-1-2 16,4 0-2-16,-4-3-1 0,-2-3-1 0,1-1 4 16,-2-1 0-16,-4 2-1 0,3 3 1 0,-4 4-3 15,-1 3 1-15,0 3-1 0,2 3-1 16,0 3-3-16,-2 6-10 0,-1 0-21 0,1 4-11 0,0 1-3 16,1 4 8-16,3 5 15 0,0 5 14 15,5 6 3-15,6 2 2 0,-3 4 0 0,7-2 1 16,-1-1 2-16,2-4 1 0,2-6 1 0,7-5 2 15,1-2 0-15,5-4 0 0,3-4 2 0,3-3-2 16,-1-4 2-16,2-3-3 0,2-3-3 16,3-1 1-16,3-6 3 0,-1-3 5 0,-9-5 4 15,-2-5 0-15,-1-2-5 0,-3-6-4 0,6-2-3 16,-1-3-1-16,-4 1 5 0,-11 2 1 0,-9 1-2 16,-8 0 1-16,-5 5 3 0,-4 3 5 0,-5 4 7 15,0 5 3-15,-1 7 2 0,-4 4 4 0,0 3-3 16,-4 4-5-16,0 3-7 0,-11 4-8 0,-4 4-2 15,-4 6 0-15,-5 7-2 0,-3 8 1 16,0 5-1-16,2 9 5 16,-1 4 1-16,5 9-4 0,12 0-1 15,8-1-5-15,13-2-4 0,5-3 3 16,7-1-2-16,6-2 3 0,1 1 0 0,4-5-3 16,4-1 2-16,2-4-2 0,-1-4-3 15,2 0-18-15,1 1-34 0,-2 0-70 0,0-1-158 16,-5 2-564-16,0-4-867 0</inkml:trace>
  <inkml:trace contextRef="#ctx0" brushRef="#br0" timeOffset="71286.8414">14953 7881 1642 0,'-7'-18'444'16,"3"-7"-231"-16,-3 0-3 0,6 13-49 15,1 6-31-15,0 4-42 0,0 2-43 0,0 0-40 16,0 4-16-16,0 2 0 0,-1 6 7 0,-1 7 22 15,-3 12 1-15,3 5 7 0,-3 8 2 0,-1 6 0 16,-2 8 7-16,-2 4-4 0,-2 4-2 0,1 4-5 16,-6 0-4-16,4-6-1 0,2-5-3 15,1-11-1 1,1-7-5-16,6-8-4 16,-2-7-1-16,3-8-2 0,-1-3 5 0,-2-6 7 0,3-4 13 15,1-4 22-15,0-1 9 0,-1-2 1 0,-3-7-14 0,1-7-22 0,-4-7-12 0,-2-7-9 16,1-9 0-16,0-4-2 0,3-5-1 0,-3-6 0 15,3-6 1-15,4-3 2 0,0-4-2 0,1 0-3 16,0 1 0-16,2-1-3 0,1 5 2 16,2 3 0-16,6 3 1 0,5 7-2 0,2 3-4 15,8 6-2-15,6 4-1 0,1 4 0 16,8 5 2-16,1 4-2 0,0 5 1 0,2 5-7 0,0 10 1 16,-7 10 1-16,-1 5-1 0,-8 8 8 0,-1 4-2 15,-5 5 2-15,-7 6 3 0,1 2 0 16,-6 6 5-16,-7 5 0 0,-7 4 2 15,-6 5 0-15,-5 3-1 0,-9 0 1 0,2-7 0 0,0-4 0 16,-1-10-2-16,5-9-1 0,2-6 1 16,-2-4 0-16,1-6 3 0,5-3 5 15,2-6 7-15,4-3 6 0,-1-5 4 0,6-2-2 16,0-7-7-16,0-1-8 0,2-8-5 0,3-2-7 16,4-4-2-16,5-2-3 0,3 1-2 0,9-2 2 0,1 0 1 15,5 2 0-15,0-1 0 0,2 2 2 16,3 1 1-16,-3 2 1 0,-1 3 2 0,1 0-2 15,0 3 1-15,0 2-2 0,-2 3 0 0,1 5 0 16,-2 2-1 0,-1 4 4-16,0 2-5 0,-3 3-3 0,2 2 3 0,-4-2-7 0,-2 7 6 15,2 1 2-15,0 0 1 0,-2 5 5 0,0 2-4 16,-1 0 0-16,-4 0 3 0,2 4 0 0,-2 1 1 16,-2 0-1-16,-4 3-1 15,0-2-2-15,-4 1 2 0,-2 1 0 0,-3 0 0 0,-2-1 0 16,-7-2-5-16,-1-1-5 0,-3 0-4 0,-3-2 1 15,-2 0 0-15,-3-3 3 0,0-3 2 16,1-1 1-16,5-5 0 0,2-1 5 0,-2-4 2 16,9-3 7-16,0-2 2 0,3-1-1 0,1-6-3 15,1-2-4-15,1-5-6 0,1 0-2 0,6-1-1 16,3-4-3-16,0-2 2 0,8-3 0 0,1 0 2 16,1-2 4-16,7 1 2 0,1-1 0 15,-3 3 3-15,5 1-4 0,2 2 3 0,-2 2-2 16,2 3 1-16,0 3 3 0,2 5-2 0,-3 1 0 15,-6 4-1-15,1 3-3 0,-7 4 0 0,0 2 0 16,-6 4-1-16,1 2 3 0,-2 3-1 0,-2 0 2 16,-2 6 2-16,-2 5 1 0,-1-2 1 15,-1 4-1-15,-4 1 1 0,-1 1-2 0,-1-1 1 16,1 0 3-16,0-1-2 0,2 0 0 16,0-3-1-16,4-3-2 0,1-4 1 0,2-3 4 0,4-6 2 15,-2-4 7-15,2-2 7 0,0-6 1 16,6-3 2-16,-1-4-1 0,3-3 0 0,-1-2-1 15,-1-3 0-15,-5-1-4 0,-1 1 1 0,-1-2-3 16,-5-1 1-16,0-2 1 0,-1 1-2 16,-4-3-3-16,-2 0-3 0,-2-2-1 0,-3 1-6 15,0 0 0-15,-5 0-5 0,-6 0-3 0,-5 1 1 16,0 0-3-16,-7 3 0 0,-3 4 1 16,-1 1-2-16,-5 7-2 0,1 1-7 0,-2 6-8 15,5 4-17-15,2 3-31 0,4 6-46 0,12 4-77 16,5 6-95-16,10 5-140 0,13 2-411 0,15 3-465 15</inkml:trace>
  <inkml:trace contextRef="#ctx0" brushRef="#br0" timeOffset="72447.6896">17068 7990 1739 0,'-3'-10'372'0,"-5"-5"-100"15,-1-3-84-15,-2 4-35 0,1 0-18 16,-4 1-26-16,-4 3-25 0,-4 0-20 0,-4 3-21 15,-1 3-12-15,-7 4-8 0,2 4-8 0,1 3-2 16,0 3-8-16,3 5-2 0,6 1-4 0,0 5-4 16,4 3 3-16,5 4-2 0,0 4 0 15,6 2 0-15,5 2-3 0,5-3 0 0,9-4 0 16,4-4 4-16,6-3 4 0,6-4 2 0,3-4 3 16,2-7-1-16,0-3 3 15,4-4 1-15,-4-6 0 0,1-4 1 16,-1-4 1-16,-2-4-4 0,1-6 2 0,1-2-1 0,-2-4-1 15,-2-4 4-15,0-4-1 0,0-5-1 0,-5-3-2 16,3-2-5-16,-3-2-1 0,0-2 2 0,-1 0 1 0,-2 1 2 16,-8 2 0-16,3 2-2 0,-12 2 4 15,-1 4 1-15,-5 3-1 0,0 7 3 0,-3 6 0 16,0 10 0-16,-3 5-1 0,5 5-4 0,0 3-11 16,-2 7-4-16,-4 4-1 0,-3 11 1 0,-8 10 9 15,0 9 2-15,-1 7-1 0,2 4 1 16,4 0-2-16,4 1 0 0,0 6 1 15,3 3-2-15,-1 2 3 0,3 2-1 0,5-3 0 16,4-5-1-16,7-6 1 0,4-10-3 0,2-9 0 16,5-7 2-16,2-6-7 0,-1-6 6 0,3-5 1 15,3-6-2-15,2-5 8 0,1-6-2 16,-2-3 1-16,0-6 3 0,-2-3-3 0,-3-1 1 0,-2-4 3 16,-2 0-2-16,-1-4-2 0,-6-1 3 0,0 1-1 15,-3-3 0-15,-3 3 3 16,-3 0-2-16,-1 1-1 0,-3 4-1 0,-3 2 0 0,0 6 1 0,1 3-1 15,-4 4-1-15,3 5 1 0,0 2-2 0,-1 3-6 16,1 2-4-16,-2 3-1 0,-4 6-1 16,-2 5 5-16,-6 6 2 0,4 4-2 0,-3 4 1 15,7 1 2-15,5 0-2 0,2-1 4 16,2 0-1-16,3-1 0 0,2 1-1 16,2-3-6-16,5-2 1 0,3-5 1 0,-1-5 0 15,9-4 2-15,3-6 2 0,2-4-1 0,3-3 2 16,0-5 3-16,-1-1-2 0,0-1 0 0,0-7 3 15,0-2-7-15,-5 0 6 16,1-2 2-16,-3-1-2 0,-1 2 4 16,-1-5-2-16,-2-2-3 0,0 1 2 0,-2-3 0 15,-5 1-2-15,-3 0 0 0,-4 4 1 0,1 4-2 0,-2 4 1 0,-4 7 1 16,3 2-2-16,-3 3 0 0,0 1-4 0,-3 3-8 16,3 3-6-16,-2 1-6 0,-1 3 4 0,-3 2 10 15,0 6 4-15,-1 5 6 0,1 0-1 0,0 1 0 16,1 2-2-16,4-1 4 0,1 1-3 0,4 1-1 15,1-3 2-15,5-1-8 0,0-1 5 16,6-1 1-16,1-5-2 0,9-2 8 0,1-7-3 16,5-3 0-16,4-2 0 0,-1-3-4 0,-1-7 1 15,2 0 1-15,0-6 0 0,-1-1 0 16,-1-3 1-16,-3-1-3 0,-1 0-3 16,0-5 4-16,-3 4-1 0,-4-4 4 0,-4 1 5 15,-5 2-4-15,-5 0 2 0,-5 3-1 0,2 5 1 16,-4 2 0-16,-1 4 2 0,-2 3 0 15,0 2-2-15,-2 2-2 0,2 3-12 0,0 2-10 0,-2 1-2 16,-4 9 0-16,-2 2 11 0,-3 7 5 16,0 4 3-16,0 3 5 0,2 6-5 0,1 2 2 0,1 0 1 15,4 0-4-15,4-2 3 0,5-6 0 16,10-3-2-16,5-7 2 0,6-4-1 0,6-4-1 16,5-5 2-16,2-7 5 0,5-2-4 0,4-6 3 15,4-2 0-15,0-3-4 0,-1-6 4 0,-6-3 2 16,-3-4-2-16,-7-6 7 0,-4-5-4 15,-3-3 0-15,1-5 1 0,-1-2-3 16,-7-1 3-16,-4 0 2 0,-9-1 1 0,-4 0-4 0,-6-1 3 16,-2 5 2-16,-2 7 4 0,-1 9 9 15,-1 9-1-15,3 6 2 0,2 8-5 0,0 3-7 0,1 4-9 16,-1 5-8-16,0 1-3 0,-3 9-3 16,-6 8 6-16,-1 12 4 0,0 6-1 15,2 8 6-15,1 7-4 0,1 4-2 0,0 4 2 16,-2 5-8-16,-5 6 7 0,-3 3 0 0,-3 3-1 15,2 0 2-15,4-5-12 0,8-6-14 0,12-12-15 16,6-7-22-16,4-13-21 0,0-11-17 16,-2-7-28-16,-1-8-55 0,-5-2-87 0,0-4 2 15,2-4-132-15,7-6-1140 0</inkml:trace>
  <inkml:trace contextRef="#ctx0" brushRef="#br0" timeOffset="72586.5439">19018 7807 1917 0,'9'-8'185'0,"6"-5"-41"0,11 1-63 16,8 1-5-16,6 2-2 0,0 1-5 16,5 1-17-16,7 1-19 0,6 3-10 0,7 2-11 15,1 1-10-15,10 4-18 0,-1 1-140 16,0 2-585-16,-3-1-796 0</inkml:trace>
  <inkml:trace contextRef="#ctx0" brushRef="#br0" timeOffset="91630.103">8859 11330 1074 0,'-2'-11'360'0,"0"-5"-52"15,-2-2-40-15,1 2-40 0,2 4-21 16,1 3-33-16,-1 2-30 0,1 2-21 0,-1 3-27 0,1 1-27 16,0 1-24-16,0 0-23 0,0 1-15 15,0 0-7-15,0 1-5 0,1 1 1 0,0 1 2 16,4 2 6-16,0 4 4 0,2 4 10 15,2 4 8-15,0 1 9 0,3 3 9 0,-1 4 5 16,1 0 2-16,-2 6 0 0,2 4-2 16,1 2-5-16,0 1-3 0,2 1-4 15,0 2-5-15,-1 4 1 0,2 3-3 0,-4 3-4 0,0 3 0 16,0 0-6-16,-1 2-3 0,-1 0-3 0,-1 1-1 0,2-2-1 16,-3 0-2-16,2-6 0 0,-2-4-2 15,2-5-1-15,-1-7-3 0,-3-3-2 16,2-3 3-16,1-2-4 0,-4-5 2 0,0-3 0 15,-2-4-3-15,2-4 5 0,-3-3-2 0,-1-2 1 16,0-4 2-16,-1-1 3 0,0-1 5 16,0 0 4-16,0-3 6 0,0 3-3 0,-1-2-5 15,1-3-7-15,0-3-11 0,-2-3-8 0,1 3-11 0,-4 0-14 16,3 4-14-16,2 1-23 0,0 1-27 0,-1 3-48 16,1-1-70-16,-2 1-105 0,-1 1-71 0,0 2-153 15,-1 1-403-15,-4 6-164 0</inkml:trace>
  <inkml:trace contextRef="#ctx0" brushRef="#br0" timeOffset="92056.4416">8736 12455 1223 0,'-4'-11'345'16,"-5"-3"-3"-16,-1-4-57 0,3 4-52 0,5 3-32 15,0 2-37-15,1 2-39 0,-1 2-22 16,2 1-25-16,-3 3-22 0,3 2-19 0,0-1-17 15,0 2-17-15,3 0-5 0,-1 2 0 0,1 2 0 16,1 3 14-16,3 6 3 0,3 0 4 16,1 2 6-16,0 4-1 0,2-1 2 0,2 1 2 15,0 1 2-15,1 0-3 0,2 0-1 0,-2 3-2 16,2-3-7-16,2 3 0 0,3-3-5 16,1 1-4-16,-1-2 1 15,-1 0-4-15,5-3 3 0,-4-1 2 0,2-9 2 0,-3-4 8 0,1-5 3 16,3-5 2-16,0-6-1 0,10-9-6 0,3-5-2 15,4-8-4-15,1 0-2 0,4-8-7 0,1-1 3 16,-3-4 1-16,2-3-1 0,0-2 8 0,-4 0-7 16,1 0-1-16,-4 4 3 0,-4 1-4 0,-4 8 4 15,-5 6 2-15,-4 2 2 16,-7 6 6-16,-1 4-3 0,-7 4 3 0,-3 0-2 0,0 5-1 16,-4 4 1-16,-1 1-4 0,-1 4 1 15,0 0-11-15,0 0 2 0,-1 3-1 0,1 0-4 16,0-1 2-16,-1 2-4 0,1-1-9 15,-1 2-8-15,1 1-6 0,-1 3-16 0,1 4-24 0,-2 3-40 16,1 6-85-16,-2-1-166 0,-1 6-741 16,-4-2-634-16</inkml:trace>
  <inkml:trace contextRef="#ctx0" brushRef="#br0" timeOffset="94165.023">7706 13465 971 0,'-12'-12'604'16,"-3"-1"-289"-16,3-4-46 0,4 10-52 0,6 3-60 0,2 4-56 16,0 2-44-16,0 3-34 15,0 4-3-15,1 8 23 0,1 7 15 0,4 7 6 16,-2 4-3-16,3 3-13 0,3 3-10 0,-1 2-8 15,1 2-3-15,1 1-8 0,-1-1-3 0,0-5-6 16,2 0-7-16,-2-6 5 0,-1-3-3 0,0-4 1 16,-4-1 5-16,2-3-9 0,-4-3 1 0,0-4-2 15,-2-2-5-15,-1-7 4 0,-1-2 0 16,1-3-2-16,0-7-11 0,-4 0-18 0,1-11-25 16,-3-4-15-16,1-9-5 15,-4-3-6-15,-1-6-2 0,-2-3-6 0,-4-6-3 0,4-5 18 0,-2-2 20 16,-2 2 22-16,3 4 18 0,-4 4 9 15,3 5 5-15,-1-1 4 0,1 4 8 0,3 4 2 16,1 3 10-16,1 1 9 0,1 3 8 16,5 2 11-16,2 2 5 0,2 5 0 0,1 3-2 15,4 3-15-15,-1 4-11 0,5 2-9 16,2 3-6-16,6 4 2 0,0 4 3 0,4 6 1 16,-1 4 1-16,5 4 0 0,-3 6-3 0,0 3-2 15,-2 2-1-15,-1 3-4 0,-1 3-2 0,0 1-1 16,-7-1-5-16,-1-1 4 0,1-5-2 15,-3-5 2-15,0-6 2 0,0-3-8 16,-3-7 2-16,-3-2-4 0,-2-4 5 0,-1-4 19 0,0-4 7 0,0-2 2 16,1-7-6-16,-1-7-17 0,2-6-7 15,3-5-3-15,-3-5 2 0,0-3-5 0,2-3 0 16,-3 0 0-16,-1 0-7 0,-1-2 8 0,-2 3 2 16,3 3 0-16,5 4 1 0,-1 5-2 0,3 6-3 15,0 6-3-15,-1 4 0 0,4 7-6 0,0 3 0 16,5 3 2-16,0 4 1 0,4 5 7 0,4 2 4 15,2 8 1-15,0 4 7 0,1 4-7 16,0 4 1-16,2 4-2 0,1 0-4 0,1 5 4 16,-1 0 1-16,-3 0 0 0,2-5-1 0,3-6-1 15,-2-5 0-15,0-5 2 0,0-6 4 16,-3-7-3-16,3-5 1 0,-2-3 0 0,-3-6-2 16,2-5 7-16,-3-5-1 0,-1-4 2 15,-4-5 1-15,-3-1-4 0,0-6 1 0,-4 1 0 0,-2-4 4 16,-5 2-5-16,-2-3 2 0,1 1-2 15,-8 0-10-15,2 3 9 0,-5 3-1 0,-2 3 3 16,0 2 9-16,0 4-9 0,-3 3 4 0,2 5-2 16,-4 4-2-16,4 4 5 15,0 5-3-15,-1 4 0 0,0 7-2 0,-5 6 1 0,0 5 2 16,-1 6 1-16,1 6 4 0,-1 0-6 0,5 5-1 16,2-1-4-16,3 0-7 0,6-1 6 0,3 2-4 15,2-3 2-15,5-3 2 0,4-5-5 0,5-7 2 16,-2-3-1-16,4-7 2 0,1-6 3 0,2-1 1 15,2-8 3-15,-1-3-3 0,0-4 3 16,4-6-2-16,-4-5 3 0,2-2 2 16,-1-6-5-16,-4 1 0 0,-2-3-2 0,-3-1-1 0,-4-2 2 15,-1 0 1-15,-3-1 0 0,-5 4 2 0,-3 3-5 16,-2 2 1-16,-5 4 1 16,-2 4 3-16,-2 1-2 0,-5 5 0 0,3 0-4 0,-4 4-4 15,-2 1 6-15,0 3-1 0,-1 3 1 0,2 0 4 16,-1 5-6-16,6 1 0 0,-3 4-1 15,4-1-2-15,-2 4 2 0,5 1 2 0,3 2-1 16,-2 2-2-16,2 4 1 0,4 2-1 0,-1 1 2 16,3 4 2-16,5 0-5 0,-1 0 2 15,0 4-1-15,5-4-4 16,1 0 6-16,1-3-2 0,0-1 1 0,2-3 2 0,-1-2-4 0,5 0-1 16,-3-2 3-16,3-2 0 0,-1-1 0 0,0-4 2 15,1-2-2-15,1-3-1 0,-4-1 3 0,3-2 0 16,-2-2 2-16,-3-2 2 0,6-2-1 15,-4-5 3-15,4-2-1 0,-2-3 2 0,2-5-2 0,-4-1 1 16,2-4 0-16,-4-1-1 0,-1-3 1 16,1-2-3-16,-4-2 1 0,-1-1-1 0,2 1-2 15,-3 3 0-15,2 0-3 0,1 6-2 16,-2 0 5-16,1 3-2 0,0 3 4 0,-2 3-3 16,2 1-1-16,0 4 0 0,-2 4-2 0,2 3 2 15,-4 1-4-15,5 4-2 0,-1 1 0 0,2 3 1 16,1 5 3-16,1 3 1 0,0 2 1 0,-3 3 3 15,4 2-4-15,-3 1 1 0,-1 1-2 16,0 1-1-16,0 2 2 0,2 0 0 0,-1-3 1 16,0-5-2-16,2-4-1 0,-1-1 0 0,-1-7 1 15,-2 1 1-15,1-4 1 0,2-3 1 16,0-5 0-16,2-3-2 0,4-4 5 0,1-6-1 16,0-3 1-16,4-2 2 0,-2-4-5 0,0-1-1 15,0-2 1-15,-5-1 0 0,5 1 0 16,-7 0 1-16,4 0-1 0,-5 3-2 0,0 4 2 15,-4 1-1-15,-2 6 1 0,0 2 5 0,-2 4-5 16,-2 3 1-16,0 4-1 0,-1 0-3 0,0 3 1 16,0 1-7-16,0 2-2 0,0 0-1 15,2 6 3-15,2 4 4 0,-2 5 3 0,0 2 2 16,1 0-2-16,2 1 0 0,-2-3 0 16,4 2-3-16,-2-4 4 0,3 1-3 0,2-4 2 15,0 0 3-15,1-3-3 0,1-2 0 16,3-2 0-16,-4-2-1 0,1-3 3 0,6-4 1 0,-3-2 1 0,5-4-2 15,-2-2 1-15,1-3-2 0,1 0 3 16,-3-4 3-16,-1-2-5 0,-2 1 2 0,-1-3-2 16,-3-1-1-16,0-2 3 0,-6-2 1 15,2 0-1-15,-4 4 0 0,-1 2 0 0,-1 4 0 0,-1 4 2 16,-1 5 2-16,-2 1 2 0,1 5 2 16,2 1-4-16,0-1-6 0,1 4 0 0,-1-2-7 0,1 1 2 15,0 3 1-15,0 3-2 0,-2 2 4 16,4 5-1-16,0 1-1 0,0 1 2 15,5 0 1-15,1 1-2 0,-1 0 1 0,6 1 0 16,-1-2-3-16,1 0 3 0,2-3 3 0,0-4-5 16,2-2 4-16,0-4-3 0,-1-3-2 15,3-3 5-15,-4-2-1 0,1-1 2 0,-2-5 0 0,1 0-2 16,-5-5 2-16,1-3-3 0,-2 0 4 0,-5 0 0 16,3 0-1-16,-5-3 1 0,2 0-2 15,-2-1 2-15,-2-1-2 0,-2 0 1 16,1 1 4-16,-2 2-4 0,1 4 2 0,-2 1-2 0,0 2 2 15,2 2 2-15,-2 4 2 0,1-1 2 0,0 5-1 16,1 2 0-16,1 2-5 0,1 0-3 16,0 1-1-16,0 0-6 0,1 2 1 0,1 0 0 15,-1 5 0-15,1 4 6 0,3 1-2 0,-1 0 2 16,0 4 2-16,2 0-5 0,1-1 2 16,1 1-2-16,1 2 0 0,-1-1 1 0,2 0 0 15,0 0 1-15,5-1-2 0,-3-1 1 0,1 1-4 16,0-1-3-16,0-4-17 0,-2-1-32 0,1-2-44 15,2 0-77-15,0-5-123 0,-3-1-292 16,2-6-1084-16</inkml:trace>
  <inkml:trace contextRef="#ctx0" brushRef="#br0" timeOffset="94341.7501">10238 12704 1988 0,'-3'-4'415'0,"-1"-3"-114"0,0-2-69 0,1 2-41 15,1 1-41-15,1 1-38 0,-1 1-34 0,1 3-33 0,1-1-22 16,1 3-14-16,-1-1-13 0,0 0-7 16,2 1-3-16,-1 0 0 0,3 4-10 0,0 1-29 15,3 0-81-15,3-2-174 0,0 0-550 0,1-3-830 16</inkml:trace>
  <inkml:trace contextRef="#ctx0" brushRef="#br0" timeOffset="94695.2665">10838 12284 1871 0,'-18'-8'298'16,"-5"-6"-77"-16,-7-1-46 0,2 4-23 15,2 4-29-15,-4 5-24 0,-5 3-28 0,0 4-19 16,-2 6-8-16,3 4-8 0,3 1-6 0,5 2-10 15,9-1-9-15,8 3-5 0,8 1-4 0,7 1 1 16,10 3-1-16,6 1 3 0,7 2 0 0,3 0-1 16,6 4 2-16,3-4 0 0,-2 3 0 15,-1-1 1-15,-1-2-2 0,-5 0-2 0,-4-2-2 16,-6-1-1-16,-5 2 0 16,-5-4 1-16,-7 1 3 0,-3-4 1 15,-8-1 8-15,-2 1 3 0,-7-4 7 0,-9 1 4 0,0-1-4 0,-7-2-1 16,-4 0-6-16,-2-2-4 0,0 0-2 0,0-4-2 15,3-1-2-15,2-2-1 0,5-5 0 16,9 0-6-16,4-3-16 0,8-1-53 0,5-4-97 16,5-4-157-16,10-6-406 0,9-8-930 0</inkml:trace>
  <inkml:trace contextRef="#ctx0" brushRef="#br0" timeOffset="95050.601">11154 12382 612 0,'-15'-10'404'16,"-9"-2"-18"-16,-3-4-54 0,4 1-43 0,5 2-51 15,0 0-46-15,2 3-38 0,-1 0-23 16,3 3-15-16,1 1-23 0,2 3-22 0,3 1-23 16,-3 7-20-16,4 3-10 0,-4 4-5 0,0 5-1 15,2 3-1-15,2 1-1 0,2 2-2 16,5 3-3-16,3 0 2 0,5 3 0 0,0 3-2 15,7 1 3-15,3 4-1 0,3-1 0 0,4 0-1 16,0-3 0 0,0-2-2-16,1-2-2 15,-1 0-1-15,-3-3-1 0,-4 0 2 0,-2-5-4 0,-5 0 4 0,-1-2 0 0,-4-3 0 16,-5-2 5-16,-2 0 1 0,-4 0 7 0,-5-1 7 0,-2 1 0 16,-9-1 2-16,-4 0-2 15,-4 0-5-15,-2-2-4 0,-3 0 0 16,2-4-3-16,1-2-1 0,4-3 2 0,5-2-4 0,2-4 0 0,8-2-2 15,3-2-13-15,7-5-27 0,7-5-60 16,7-7-98-16,11-7-160 0,13-10-463 0,8-5-817 0</inkml:trace>
  <inkml:trace contextRef="#ctx0" brushRef="#br0" timeOffset="95255.8564">11606 12080 1905 0,'-7'-16'496'0,"-2"-2"-147"0,-1-5-85 0,1 9-60 16,-1 3-48-16,1 7-36 0,3 1-35 15,0 3-32-15,3 5-19 0,1 3-19 0,-2 8-6 16,3 8 2-16,3 5-2 0,4 9 4 0,2 2-1 16,2 7 0-16,5 2 0 0,1 1-2 0,3 3-2 15,-4 2-3-15,1 5-2 0,-2 5-4 16,-5-1-4-16,-2 2-13 0,-2-4-22 16,-1-7-14-16,-2-6-31 0,-1-6-33 0,-3-7-26 15,-3-1-54-15,-3-8-73 0,-2-4-153 0,0-3-447 16,-3-7-684-16</inkml:trace>
  <inkml:trace contextRef="#ctx0" brushRef="#br0" timeOffset="96041.5241">11255 12543 935 0,'12'-10'340'0,"5"-3"-44"0,13-4-32 0,4-1-23 0,4 0-43 16,8 1-54-16,6-1-40 0,4 1-27 15,6-2-20-15,3-1-13 0,1-1-13 0,0 1-8 16,2-3 10-16,4-2 8 0,-4 0-1 0,-5-2 4 16,-12-3-8-16,-12 3-7 0,-13-2 7 0,-5-1 0 15,-6 1 3-15,-5 0 5 16,-2 1-1-16,-8-1 4 0,-4 3-2 0,-6 1-3 16,-3 2-1-16,-5 7-7 0,-7-1-2 0,-3 8-6 0,1 0-3 15,-8 6-4-15,-2 5-4 0,-3 3-1 0,-6 6-6 16,1 6-1-16,-1 1-1 0,5 6-2 15,3 2 2-15,6 4-4 0,10 0 0 0,3 2-1 16,13 2-3-16,6 1 2 0,5 3-2 0,10 0 2 16,0 0-3-16,6-3 2 0,6-3 3 15,2-5-4-15,3-4 6 0,1-3-4 0,2-6 0 16,-1-4 2-16,1-6-6 0,0-2 4 0,-4-7 1 16,1-1 0-16,-5-4 3 0,-2-3-1 0,0-2 1 15,-2 0-2-15,-1-2 2 0,-3-1-2 0,3-2 0 16,-6 0 1-16,1-5-4 0,0 1 3 0,-3-1 2 15,0 1-3-15,0 0 6 0,-3 3-4 16,0 1-1-16,-1 5 2 0,-1 4-5 16,-3 3 1-16,-2 3-2 0,1 3 0 0,-3 2-2 0,1 1 1 15,0 2-1-15,2 3-1 0,-1 0 6 16,4 5-1-16,-2 1 0 0,1 3 0 16,1 2-4-16,2 1 4 0,-2 3 0 0,1 1-1 0,1 1 4 15,4-1-3-15,-3 0 1 0,3-2-1 16,1-5 0-16,-4 0-2 0,4-6 1 0,0-1 1 15,0-1-3-15,0-4 3 0,2-3 2 0,-1-3-2 16,2-4 6-16,-1-5-2 0,-1 1-1 0,3-6 2 16,-4 0-6-16,1-1 2 0,2-4 0 15,-4-1 0-15,2-2 2 0,-4 3 0 0,0-2 2 16,0 0-5-16,3 4 6 0,-4 2-5 0,-1 5 0 16,-6 2 4-16,1 4-6 0,-3 1 6 15,0 1-1-15,0 3-5 0,-1 2 7 0,0 1-8 16,3 2 0-16,6 7 2 0,1 1-2 15,8 4 3-15,-4 2 0 0,2 1 2 0,-1-1 0 0,-2 0 1 16,1-2 1-16,-2 0-1 0,-1-4 8 16,0-3 1-16,5-2 3 0,-5-2 8 0,1-3 0 15,4-5 6-15,-3-3 1 0,4-4-4 0,1-3-2 16,-1-2-4-16,0-2-1 0,-4 0-4 0,-3-2 0 16,-1-2-5-16,-4 1-4 0,-2-1 1 15,2 1-8-15,-1 1 2 0,-1 3 0 0,0-1-4 16,-3 4 5-16,-1 4-12 0,-3 3-19 0,-2 4-37 15,-3 9-46-15,-6 4-70 0,-8 8-112 0,-8 6-290 16,-5 6-1143-16</inkml:trace>
  <inkml:trace contextRef="#ctx0" brushRef="#br0" timeOffset="96731.3904">11733 13332 1232 0,'-19'-3'303'0,"-3"1"-15"0,-11 2-74 16,1 5-37-16,-5 8-14 0,-3 3-20 0,-3 5-17 15,-3 5-18-15,4 2-20 0,2 1-18 16,9 1-15-16,6-2-15 0,6 1-15 15,7-1-8-15,8-4-6 0,8-5-6 0,6-1 6 16,9-6 2-16,6-3 7 0,8-8 6 0,13-7-4 16,10-8-2-16,6-7-2 0,10-5-4 0,2-6-1 15,0-5 0-15,-2-1 0 16,-3-3-6-16,-6 1 5 0,-10 4 1 16,-5-1 0-16,-12 7 6 15,-9 3 2-15,-7 8 10 0,-6 5 9 0,-7 2 3 16,-2 8 5-16,-3 2-9 0,-2 2-13 0,-2 1-14 0,2 1-11 0,-1 7-3 0,-3 6 3 15,2 7 5-15,-6 5-2 0,2 5 2 0,0 4-6 16,-3-4-2-16,6 6 2 0,-3-5-2 16,3 1 4-16,-1-2 3 0,0-7-6 0,3-5 1 0,1-5-2 15,1-5-1-15,-1-6 4 0,1-3 2 0,2-3 3 16,3-8 0-16,4-8 2 0,8-6-1 0,-1-7-1 16,6-4 3-16,0-3-6 0,3-5 1 15,5-3-1-15,1-8-6 0,2 0 8 0,5-1-3 16,0 0 2-16,3 0 1 0,0-1-3 0,4 2 0 15,-1 6 0-15,0 5 2 0,-5 8-2 16,-5 9 0-16,-4 5-1 0,-6 9-7 0,-8 1 6 16,-5 6-3-16,-5 5 0 0,-2 4 6 0,-1 5-12 15,-2 5 1-15,3 5-12 0,0 8-36 16,0 7-60-16,-1 7-126 0,-1 5-341 0,1 3-1137 16</inkml:trace>
  <inkml:trace contextRef="#ctx0" brushRef="#br0" timeOffset="97265.2247">11978 15115 1234 0,'-9'-22'330'0,"-4"-11"-56"0,3-8-22 0,8 1-50 16,7-1-34-16,9-5-28 0,9-6-25 16,6-4-24-16,9-2-7 0,8-3-7 0,6-6-8 0,4-2-2 15,5-5-13-15,3-5-8 16,4 3-6-16,1-3-14 0,-2 2-3 15,-5 6-6-15,-4 10-4 0,-7 7 2 16,-10 10 0-16,-10 8 3 0,-10 6 4 0,-9 5 3 0,-8 4 5 0,-6 4 0 16,-6 4-4-16,-8 3-5 0,-4 6-7 0,-11 9-9 15,-8 7-2-15,-3 8-1 0,-3 4-2 16,0 4 2-16,4 3 2 0,6 0-4 0,8 6 0 0,6 1-2 16,10 1-3-16,9 3 1 15,7-2 3-15,13-1 2 0,3-1-4 0,10-5 2 0,5 2-3 0,0-3 1 16,2 2 4-16,-2-2-3 0,-3-1 3 15,-3-5-2-15,-6-3-2 0,-5-1 4 0,-6 0-3 16,-5-3 3-16,-5 1 0 0,-4-4-1 0,-4 0 2 16,-3-1-1-16,-6-2 3 0,-2 0 0 15,-5-1 3-15,-7 2 1 0,-1-1-5 0,-4 1 2 16,-3 0-6-16,-3-1 0 0,-1 1 0 16,3-3-13-16,3 1-7 0,4-3-28 0,4-3-35 0,7 1-33 15,2-5-59-15,7-3-96 0,3-4-378 16,7-3-992-16</inkml:trace>
  <inkml:trace contextRef="#ctx0" brushRef="#br0" timeOffset="98297.7501">12946 14222 1502 0,'2'-4'327'0,"3"0"-21"0,-1-2-104 15,-2 3-55-15,1-1-27 0,0 1-34 16,4-3-26-16,1 1-19 0,4-2-11 0,4-4-7 15,2 1-4-15,6-3-2 0,1 0-1 0,3-1 0 16,-2-2-3-16,0 0-2 0,-3 2 1 16,-3 0 2-16,-2 1 6 0,-5 3 14 0,-5 0 10 15,-3 3 13-15,-4 2 2 0,-2 0-4 0,-2 3-12 16,0-2-17-16,-5 4-14 0,-4 5-11 0,-8 3-1 16,-2 6 0-16,-8 6 2 0,-3 1 5 15,-1 5-2-15,3 2 3 16,3 1-3-16,3 3-2 0,4 0 3 0,6 0-5 0,1 0 3 15,9 0-2-15,3-2-3 16,3-4 0-16,4 0 1 0,6-6 0 0,3 0 1 0,3-6 3 0,6-1 2 16,3-6-2-16,5-5 7 0,1-5-4 0,3-7 2 0,1-4 3 15,1-5-8-15,-2-4 7 0,3-4-4 16,-2-2-2-16,-1-2 3 16,-1-3-1-16,-1 0 1 0,-2-1-3 0,2-2 1 0,-2 1-2 0,-4 2 1 15,-1 1 2-15,-4 5-1 0,0 1 5 0,-7 4 2 16,-2 4 5-16,-4 6 7 0,-2 4 1 15,-5 6 0-15,-1 2-7 0,-1 1-10 0,0 1-8 16,-1 0-9-16,1 2 2 0,0 7 2 0,0 3 4 16,0 5 4-16,0 1-4 0,0 0 3 15,1 2-4-15,2-1 0 0,2 0 3 0,1-1-5 16,2-1 5-16,4-3-4 0,4-1 1 0,5-4 4 16,1-1-3-16,7-6 3 0,3-3 0 15,6-4-2-15,-4-5-1 0,4-1 1 0,-3-5 1 16,-1 0-2-16,-2-3 4 0,-2-2-1 0,-4-1-3 15,0 0 6-15,-6-2-5 0,-3 3 4 0,-2-1 1 16,-4 1 2-16,-2 2-1 0,1 3 0 0,-4 4 3 16,-3 4 2-16,-3 0 4 0,0 4 0 0,0 2-4 15,0 0-2-15,0 2-8 0,0-1-5 0,0 1-3 16,-1 1-7-16,1 2 7 0,0 3 1 16,0 2 3-16,1 4 6 0,-1-1-5 15,3 1 2-15,4 1-1 0,0-1 0 16,3-2 0-16,1 1-1 0,2-3 2 0,7 0-1 0,1-3 3 0,6-4 0 15,-4-3-1-15,7-2 5 0,-3-5-6 16,-1-2 2-16,3 2 2 0,-7-6-5 16,4 0 4-16,-6-1-2 0,0-2-1 0,-5 2 3 15,4-3-1-15,-2-2 3 0,-3 0-4 0,6-3 4 16,-2 1-5-16,1-1 2 0,-6 0 2 16,-2 5-4-16,-1 0 5 0,-3 3-2 15,-4 6-2-15,1 1 6 0,0 4-7 0,-3 3 2 0,-1 1-1 0,0 0-6 16,0 1 1-16,-1-1-5 0,1 3 2 15,1 2-1-15,0 2 5 0,1 5 3 0,4 3-1 16,-2 1 4-16,3 1-6 0,2 1 1 0,-2-3 4 16,1-1-9-16,4-1 9 0,4-1-4 15,0-1-1-15,3-1 7 0,6-1-4 0,4-3 3 0,2-3-1 16,2-2 3-16,-1-2-4 0,5-2 1 16,-5-2-1-16,-1 1-2 0,-1-5 4 15,-2 1-2-15,-5-2 0 0,3-1 5 16,-6 1-5-16,-2-1 2 0,-2 2 1 0,-2-3-4 0,-1 1 5 0,0-2-3 15,-3 0 1-15,1 0-1 0,-2 2 3 16,-5 3 3-16,2 1-2 0,-4 1 6 0,1 2-10 16,1-1 0-16,-2 3 3 0,-1 1-10 0,-1 0 9 15,0 2-3-15,0-1-3 0,0 0 6 16,1 0-7-16,-2 0 2 0,2 3-2 0,0-3 2 16,5 4 0-16,-3-1-1 0,0 1 2 0,4 1-6 15,0 1 3-15,2 0 2 0,-2-1-3 0,6 1 9 16,1 2-11-16,-2 2-12 0,8-1-20 15,-3 1-41-15,4-3-32 0,2-1-69 0,5-3-98 16,3-3-238-16,1-1-1193 0</inkml:trace>
  <inkml:trace contextRef="#ctx0" brushRef="#br0" timeOffset="99478.2627">15920 13989 420 0,'-1'-14'289'16,"2"-6"23"-16,1-6-63 0,6-5 9 0,4-2-9 15,5-6-28-15,4-5-31 0,2-6-36 0,6-5-20 16,3-2-23-16,6-1-20 0,2-3-21 0,1 0-8 16,2-4-12-16,1 2-6 15,-6 6 1-15,-1 5-11 0,-8 6 0 0,-8 7-2 16,-8 10 4-16,-6 6 6 0,-8 7 0 15,-6 4-4-15,-4 2-14 0,-7 4-9 0,-4 5-6 0,-9 7-6 16,-8 6 6-16,-3 7-7 0,-6 7 1 0,3 4 1 16,2 3-9-16,4 4 6 0,9 2-3 0,9 2 0 15,10 2 2-15,7 2-1 0,12 1 0 16,12-2-2-16,9-2 1 0,10-4 0 0,4 0-2 0,5-3 4 16,0-1-3-16,0-2 1 0,1-4 1 0,-7-1-1 15,-3-3 4-15,-9-2-3 0,-9-2 1 16,-8-5-2-16,-5 1-3 15,-6-5 5-15,-4-1-1 0,-2 2 5 16,-6-5 2-16,-7 5 0 0,-2-2 3 0,-6-2-2 16,-5 1 1-16,-3-3-3 0,-3 1-2 0,-4 2 0 0,2-4-9 0,2 1-1 15,-1-1-14-15,7-3-29 0,1-1-39 16,8-2-58-16,9-2-99 0,4-4-256 0,8-4-508 16,9-5-202-16</inkml:trace>
  <inkml:trace contextRef="#ctx0" brushRef="#br0" timeOffset="100011.664">16630 13366 1 0,'6'-12'575'0,"-1"1"30"0,3-2-120 16,-6 8-93-16,-2 3-99 0,-1 4-94 15,-5 0-88-15,-4 3-43 0,-6 6-21 0,-12 3-6 16,-3 3 9-16,-6 4-4 0,3-1-4 16,2 4-5-16,4-1-10 0,8-1-7 0,7-3-9 15,6 1-4-15,11-1-2 0,5 0 3 0,8 0 4 16,12-4 4-16,8 0 4 0,9-3-1 0,10 2-4 15,0 0-2-15,4 2-6 0,0 2-5 16,-3 5 1-16,-6 2-3 16,-8 0 2-16,-7 4-2 0,-6 0 0 0,-7 1-2 0,-8 1 0 0,-4-2 2 15,-6 5-1-15,-10-1 2 0,-6 3 0 16,-9 0-1-16,-5-1 1 0,-6 0-2 0,-6-5 1 16,-2-5 1-16,-5-7 0 0,2-3 3 0,-3-6-1 0,4-6 1 15,5-5 1-15,1-5 4 0,10-7 8 16,3-2-6-16,8-7-3 0,12-7-10 15,9-2-8-15,7-7-1 0,14-4-1 0,8-4 1 16,11-6-3-16,8-7-4 0,11-8-1 0,5-5-5 16,6-8 2-16,5-2 1 0,-2 1 6 0,2 1 8 15,-5 6 5-15,-8 2 6 0,-8 7 0 0,-11 7 6 16,-10 2 0-16,-8 3 8 0,-9 4 6 0,-4 2 7 16,-10 6 11-16,-8 6 4 0,-4 1 4 15,-5 6 3-15,-4 3-5 16,-1 3 6-16,-1 6-6 0,2 5-5 0,1 3-8 0,1 8-13 0,2 7-8 0,1 4-11 15,-4 9 1-15,2 7-1 0,2 6-1 16,1 9 2-16,4 7-4 0,4 4 2 16,4 7-1-16,3 2 0 0,4 1 6 0,0 4-5 0,4 0 1 15,-1 7-2-15,0 6-5 0,-2-2 1 16,2 0-3-16,-4-2-7 0,0-1-12 16,-3-6-32-16,0-5-38 0,-3-8-48 0,-4-9-57 15,-3-5-69-15,-5-7-106 0,-2-3-155 0,-3-7-257 16,-3-4-345-16</inkml:trace>
  <inkml:trace contextRef="#ctx0" brushRef="#br0" timeOffset="100809.1827">17129 13734 1 0,'16'-25'188'0,"6"-10"143"16,14-11-32-16,10 2 7 0,6 5 1 0,10-5-33 15,8 0-51-15,2 1-33 0,9 0-34 0,0 2-31 16,-3 6-28-16,-4 0-23 0,-6 4-12 0,-7 2-6 15,-6-2 2-15,-8 3 3 16,-7 2 3-16,-8 3 2 0,-10 1 0 0,-7 2 3 16,-6 2 1-16,-5 2-2 0,-5 1-8 0,-6 2-11 15,-6 3-11-15,-6 4-14 0,-11 5-5 0,-8 8-3 0,-10 6 1 16,-3 5 1-16,-2 5-3 16,-3-1 0-16,-1 4-3 0,4 1-2 0,3 0-1 15,6 1-4-15,9 1 0 0,10-4-5 0,9 0 2 16,5-2-1-16,11-3-2 0,8 1 3 0,5-1-4 15,7-4 2 1,9 0 0-16,6-4 0 0,8-2 3 0,5-4-3 0,2-1 0 0,3-3 0 0,3-3-3 16,-4-5 4-16,-2-2-2 0,-2-1 4 15,-5-5 2-15,-4 1-3 0,-7 1 0 0,-4 2-3 16,-8-2 1-16,-3 5 1 0,-6 2 1 0,-5 0-1 16,0 4 1-16,-5 1-1 0,-1 0-1 0,0 0-3 15,-1 0 0-15,1 1-2 0,0 5 1 16,0-1 2-16,0 5 0 0,2 0 3 0,0 1-3 15,3 4 2-15,1-2 2 0,2 2-3 0,0 0 0 16,4-3-1-16,-1 1-3 0,5-2 6 16,0-1-1-16,6-3 1 0,-2-2-1 0,7-3 0 15,2-5 0-15,2-1 2 0,1-4 5 0,1-2-7 16,-4-1 1-16,5-3-2 0,-3-1-3 0,2-1 8 16,-6-2-1-16,2-1-1 0,-4 1 1 0,-2 1-2 15,-1-1 0-15,-1 3 0 0,-3-1 2 16,-3 3-1-16,3 2 2 0,-4 1-2 0,-1 4-2 15,-3 1 5-15,-6 2-1 0,0-1 4 0,0 1-1 16,-2 3-5-16,-2 0-2 0,2 2-4 0,2-1 0 16,1 3 4-16,4 1 0 0,0 1 1 15,3 1-2-15,-2 2-1 0,0-2-1 0,0 4 3 16,-3-3 3-16,2 0-2 0,-2 3 0 0,1-1-2 16,-1-2-3-16,1 2 4 0,2-4 0 0,-2 0 2 15,3 0-1-15,0-3-1 16,4-1 0-16,-1 0 0 0,4-5 3 0,8 0 0 0,1-4 1 15,5 2-3-15,2-2-4 0,1-1 3 0,3-1-1 16,3 2 2-16,-1-1 4 0,-2 0-5 16,3 1 1-16,-6-3-2 0,0 1 1 0,-1 2 2 15,-8-2 1-15,-6 3 3 0,-5 0-2 0,-4 1 0 16,-1 0 0-16,-3 1 3 0,-2 1 6 0,0 0-1 16,-2 1 4-16,-1 1-2 0,2 0-5 0,-2-1 5 15,0 2-4-15,-1 0 1 0,-1 0 2 16,0 0-8-16,0 0 1 0,0 0-5 0,0-1 0 15,0 1-1-15,0 0-2 0,2 1-4 0,2 3-17 16,1-1-44-16,2 3-102 0,-4 4-307 16,-3-1-1307-16</inkml:trace>
  <inkml:trace contextRef="#ctx0" brushRef="#br0" timeOffset="110562.7687">536 3659 1 0,'4'0'0'0,"-4"-1"0"16,1 0 0-16,0 0 0 0,0 0 0 0,0-1 0 0,1 0 0 16,5 1 0-16,-4 0 0 0,4-2 0 0,1 2 0 15,-3-1 0-15,4 0 0 0,1 0 0 16,2 1 0-16,-2 0 0 0,3 0 0 0,-1 0 0 15,-1 0 0-15,1 1 0 0,-1 0 0 0,1-2 0 16,2 2 0-16,-1-1 0 0,1 0 48 0,2-1 43 16,2 2-16-16,-4-1-11 0,5-2 6 0,2 2-10 15,-2 0-8-15,3 0 0 16,-1-2 9-16,6 2-11 0,17 0 6 16,-2-2-4-16,-3 1-6 0,-6-1 10 0,1 2-3 15,0-1-2-15,0 0-1 0,4-1-4 0,2 1-5 0,1-1-5 16,2 0-1-16,5 1-4 0,-5 0-3 0,4-1-1 15,-5 2-2-15,6 1-1 0,-4-3-3 0,7-1-3 16,-3 2 1-16,2-3-1 0,-2 2 1 16,3-1-1-16,2 0-4 0,0 1-3 0,-1 0-3 15,1 0 4-15,3-1-1 0,-2 3 4 0,1-1 6 16,1 0-3-16,-1-1 3 0,1 2-1 0,0 0-1 16,2 0-4-16,2 0-1 0,2-1-1 0,2 2-2 15,3-1 4-15,-1 0-3 16,4-1-2-16,0-1 0 0,2 1-2 0,-2 0-1 0,2 0 0 0,0 1-3 15,1-1 2-15,0 0 0 0,-1 0 0 16,2 1 0-16,-1-1-2 0,3 0 1 0,-2 1-1 16,0-2 3-16,0 0-4 0,-2 2 0 15,3-2 0-15,-2 1-2 0,4 1 5 0,-2-1 3 16,5 0-2-16,1 1 3 0,-2 0 0 0,5-1-1 16,-3 1 0-16,1-2 0 0,1 2 3 0,1-1-1 15,1-1 0-15,1 2-4 0,3-2 2 16,2 2 0-16,0 0 0 0,1-1 6 0,-1-1-8 15,1 0 1-15,-1 1-4 0,1-2-4 0,1 0 4 16,1 1 0-16,-2 1 1 0,0-1 0 0,-1-2-1 16,-3 2 0-16,2 0 1 0,0-1 1 15,2 1-2-15,1 0-1 0,0 0 0 0,4 3-4 16,-6-3 2-16,1 3-1 0,-2-2 3 0,1 1 9 16,3-1 0-16,1-1 3 0,5 0-1 0,1 0-7 15,-2 1 1-15,0 1-2 0,-1-2 1 0,3 2-3 16,0 0 4-16,2 0-1 0,3 0 8 0,-4-2 10 15,4 2-3-15,-4-1 0 0,7 1-6 16,-5 0-8-16,4 1 1 0,-2-2 0 16,0 0-3-16,-6 2-1 0,-2 0-3 0,-1 0-2 15,-2-2 2-15,0 2 3 0,0 0-3 0,-2 0 0 16,-1 0 1-16,-1 0-4 0,1 0 3 0,-2 0 2 16,3 0 1-16,0 0 3 0,2 2 1 15,3 0-3-15,-1 0-2 0,-1-1 0 0,1 0-1 16,-2 1 1-16,1 1 0 0,1 0-1 0,1-1 1 15,4 2 0-15,-4-1 1 0,3 2 1 0,0 0-2 16,-1-1-1-16,4 1-1 0,-1 1-1 16,6 0 1-16,-4 1 0 0,3 1 2 0,-4 2 1 0,3-2-2 15,-1 0 0-15,5 1 1 0,-1-1 2 16,0 0-3-16,-1 3 0 0,-1-4 0 0,-1 3-3 16,1-2 4-16,1 1-1 0,-2 1 1 0,1-1 0 15,0 2-1-15,-2-2 1 0,3 0 0 0,-1 2-2 16,4-1 3-16,2 1-1 0,-2 0 1 15,-3 2-1-15,-2-3-2 0,1 2 0 0,-3 1 0 16,3-1 2-16,-3-2-2 0,4 3-2 0,-6-1-1 16,1 2-1-16,-1-2 1 0,3-1 3 0,-2 0-2 15,-1-2 3-15,4-1-1 0,-2 1-2 0,-4 0 3 16,-1 0-2-16,1-1 0 0,-4 0 2 16,3 1-3-16,1-1 2 0,-2 0 1 0,-3 1 1 15,4-1-1-15,-7 1 2 0,6-1-2 0,1 3-3 16,-1-2 3-16,0 2-4 0,0-1-1 15,-4 0 1-15,-3 0-1 0,-3-2-1 16,2 2 4-16,-1 0 0 0,-3-2 1 0,0 2 0 0,0-2-1 16,-5 0-1-16,0 2-1 0,-2-2-2 0,-2 1 2 15,0 2 3-15,0-3-2 0,-4 3 3 16,0-2-1-16,-5 3-3 0,-5 0-1 0,-3-2-3 16,-5 0 0-16,-7 0 0 0,-3-1 1 0,-1 0 3 15,-6-1 1-15,-1 0 0 0,-6-1 0 0,0 0 2 16,-4 2-3-16,-3-4-1 0,-3 3 1 0,-3-2-3 15,-4 0 2-15,1-1 2 0,-5-1-2 0,0 0 2 16,1 2 0-16,-2 0 0 0,1 0-1 16,-1 1 1-16,0 2 0 0,2 0-1 0,-2-2 0 15,-1 2-1-15,1 2-1 0,-4-1 0 0,-1 1 0 16,1 0 0-16,-2 0 0 0,2 3 0 16,-2 0 0-16,2 4 1 0,-1 1-1 15,0 3 3-15,0 2-2 0,1 3 1 0,-2 3 1 0,0 1-1 16,0 0 0-16,-3 0 0 0,0 0 1 0,-1 2-2 15,-1 2 1-15,1 1 0 0,-3 0 0 16,-2 4 1-16,2 1 1 0,-4-1 1 16,4 3 3-16,-2 1-1 0,-1 3-2 0,2 4 0 15,0 1-3-15,3 5 2 0,-2-1 1 16,3 1-2-16,1 1 4 0,1 0-1 0,0 3-2 0,2 0 1 16,1 3-1-16,4 2-2 0,1-2 1 0,1-2 1 15,3 1-1-15,1-2 2 0,-4 2-2 0,1-3 1 16,-1-1 1-16,-3-3-1 0,2 1 1 15,-5 0 1-15,0 4 1 0,-3 1 1 0,-1 3 3 16,-1 4 3-16,-2 2 3 0,0 7 2 0,-5 5-1 16,0 0-4-16,1 0-2 0,-1-5-1 0,5-1 2 15,1 1 2-15,-1 11 5 0,1 1-4 0,2 0-2 16,2 3-2-16,4-8-4 0,4-1 4 16,0 1 1-16,-1 6 3 0,-3 2-1 0,2 2-1 15,-1-3-1-15,5-7-4 0,2 2 0 16,-5 2-2-16,-3-3-3 0,1 0-2 0,-5-7 1 15,2-2 3-15,0-3 1 0,-3 2 2 0,-4 1-1 16,-5 9-1-16,-3 2 1 0,-2-3-2 0,-2-3 3 16,1-8-2-16,5-2 0 0,0 3 2 15,1 3-4-15,-4 7 4 0,-2 6-1 0,2 1 0 0,2-6-1 16,3-6-2-16,1-7-1 0,1 0-2 16,3 0 4-16,-4 4-3 0,1 2 1 0,1 2 0 15,-3-1-2-15,3-3 2 0,3-11 1 0,0-9-2 16,0-5 3-16,0-4-5 0,1-2 1 15,-2-4-1-15,2-4-1 0,-1-5 1 0,0-5-8 16,-1-1-20-16,1-4-45 0,0-5-73 0,-3-3-121 16,2-4-240-16,0-3-837 0</inkml:trace>
  <inkml:trace contextRef="#ctx0" brushRef="#br0" timeOffset="113100.8277">134 3746 1 0,'0'0'0'16,"0"0"0"-16,0 0 0 0,0 0 0 0,0 0 0 15,0 0 0-15,0 0 0 0,0 0 0 0,0 0 0 16,0 0 0-16,-12 31 0 0,12-31 0 15,-7 27 0-15,7-27 0 0,-11 39 0 0,4-15 0 16,2 5 0-16,-4 2 0 0,0 6 0 0,0 4 0 16,-1 4 0-16,0 5 0 0,-2 2 0 15,2 2 0-15,-2 4 0 0,2 2 0 16,9 3 0-16,1 2 0 16,0 1 0-16,0 1 14 0,0 1 50 0,0 2 6 0,0 0-2 15,0 0-14-15,0-1 11 0,0 1-9 0,0-2-9 0,0 0-9 0,0 1-17 16,0 0-5-16,0 0 47 0,0 2-2 15,0-2 8-15,0 1 0 0,0 0-45 0,0 0 7 16,0-3-8-16,0 2 1 0,0-3-1 0,0 2-5 16,0-2 2-16,0 1-1 0,0-2 3 15,0 0-2-15,0 0 5 0,0-1 4 0,0 0 1 16,0 1 2-16,0-3-8 0,0 1-2 0,0 2-3 16,0-3-45-16,0 3-2 0,0-3 0 15,0 2-1-15,0 0 45 0,0 3-1 0,0 1-2 0,0-1-1 16,0 0-3-16,0-2 4 0,0 1 3 15,0-2 2-15,0 0 9 0,0 0 3 0,0 0 3 16,0-1 1-16,0 3-3 0,0-1 2 0,0 0-1 16,0 1 0-16,0-1-3 0,0-2-7 0,0-1 5 15,0 1-2-15,0 5 0 0,0 0-5 16,0 2 0-16,0 0-3 0,0-1 3 0,0 4 1 0,0-1-4 16,0-2-1-16,0 1-3 0,0 5-6 15,0 0-2-15,0 2-5 0,0-1 2 0,0 4 2 16,0-2-1-16,0 1 3 0,0 1-5 15,0-2-1-15,0 4 0 0,0 0 0 0,0-2 2 0,0 2 0 16,0 0 0-16,0 0-4 0,0 0 5 16,0-1-6-16,0-2 2 0,0 2 2 15,0-1-1-15,0-1 11 0,0 1 0 0,0-1 1 0,0 1 1 16,0-4-6-16,0 1 0 0,0 0-9 16,0 4-5-16,0 0 6 0,0 3-2 15,0-2 6-15,0 2 0 0,0-3-7 0,0-1 0 0,0-1-11 16,0 2-13-16,0 3 7 0,0-1 1 0,0-3 15 15,0 0 13-15,0-2 1 0,0-2-4 16,0-5-2-16,0-3 1 0,0-2-4 16,0-3 2-16,0-2-9 0,3 3 2 0,0-3 9 15,2 1-1-15,-2-5 10 0,0-3-2 0,-2-3-12 16,3-3 3-16,-4 1-2 0,1-1 4 0,0-1 3 0,-1-2-7 16,0 0 0-16,-1 0-4 0,1-1-2 15,0-1 3-15,0-3 1 0,0-2-4 16,-1 0-1-16,1-1-4 0,0 1-4 0,0-2-4 0,2 1 1 15,-1-1-3-15,0-2 1 0,1-1-2 16,2 2-4-16,-1-1-17 0,0 0-136 0,4 3 17 16,-3-2 20-16,3-1 28 0,-2-1 141 0,-1-1-6 15,2 0-10-15,-2-3-8 0,3 1 2 16,-3-3-4-16,2 1-5 0,-3-3 2 0,0 1-7 0,2-3-4 16,-5-24-3-16,10 44-9 0,-10-44-1 15,5 33 0-15,-5-33 4 0,8 27 5 0,-8-27 2 16,0 0 2-16,17 33-2 0,-17-33 6 15,0 0 1-15,0 0-25 0,33 34 32 0,-20-25-33 0,3 0 3 16,-2-3 25-16,3 0-32 16,-4 3 33-16,5-3-4 0,-5-1 5 0,6-1-1 15,-2 3 1-15,3-1 4 16,2-1 3-16,-1 1 1 0,3-2 7 0,4 2-3 0,0-2 1 0,2-1-2 16,2 2 1-16,0-2-2 0,2 3 6 0,3-2 1 15,4-1-3-15,0-1 5 0,1 0-3 16,48 0-8-16,-9 0 5 0,-9-5-3 0,-10-1-1 15,-3 0 7-15,1-6-5 0,2 4 0 0,0 0 1 16,5 0 4-16,-3 0-4 0,5 1 12 0,-5 1 1 16,3 0 7-16,-1 3 19 0,3 1 3 0,3-1 5 15,3 0 5-15,1-4-10 0,4 3-4 0,2-1-7 16,0 3-7-16,0 3-4 0,4-1 2 16,1 0 5-16,4-4 5 0,1 0 6 15,3-3 0-15,2-1 1 0,2-1 8 0,4-4-4 16,1 2-2-16,1-1-2 0,3-2-16 0,1 0 2 0,4-1-6 15,0-5-4-15,0 0-1 0,4 1-4 16,-3-2-5-16,0 0-1 0,4 4 5 16,-2 1-2-16,-2-1 6 0,3 3-3 15,-5 1 4-15,2 2 2 0,-3 0-2 0,2 2 3 0,-1-1-5 0,-1 3-5 16,2-2-1-16,-2 3-2 0,-1 0 3 0,0 1 2 16,1-1 3-16,1-1 3 15,0 2-2-15,2-2 3 0,-1 1-2 0,0-1 0 0,1 2 2 16,5-4-8-16,1 1 0 0,1-2-5 0,-4 1-1 15,4-1-1-15,1-1-1 0,2-1-1 16,1 0 0-16,-2 0-2 0,-1 2-1 0,-4-1 0 16,-1 1 1-16,-3 1-1 0,0 0 4 0,-5-1-1 15,2 2 0-15,-8 1 4 0,5-2-1 16,-5-2 3-16,1 3 0 0,-3-3 2 16,1 2 3-16,-3 4-3 0,-6 3 3 0,-1 1 5 0,0-1 2 0,2 0 4 15,1-2 0-15,-5-2-1 0,-4 3-3 16,2 2-1-16,-3 0-2 0,-1-1-5 15,1 0 1-15,0-3-3 0,-3-2-4 16,3 1 1-16,-2-3-1 0,-2 3-1 0,-4-1 0 0,-1 0-2 0,-4 1-3 16,-2-2-2-16,-3 2 2 15,-1 1-2-15,-5-2 1 0,0 0-1 0,-4-1-1 16,-1 1 2-16,-4 1-2 0,-2 1 1 0,-7-2 1 16,-3 1-4-16,-7 2 2 0,-3 1-1 0,-1 1 0 15,-2 1-1-15,-5-1 3 0,-1 2-1 16,-3-2-3-16,1 4 4 0,-4-2-4 0,1 2 2 0,-1 0 1 15,2-1-3-15,0 1 2 0,0 0-3 0,1 0 0 16,0-1 4-16,-1 0-2 0,1-1 2 16,-1 1-2-16,-2-2 0 0,1 1-1 0,-3-1 0 15,-1-1 1-15,0 3 0 0,-6-3 1 0,0 3-1 16,-2-2-1-16,-4-1 3 0,0 0 2 16,0 0 8-16,0 1 7 0,0-2 2 0,0 0-2 0,0 1-5 15,0 0-5-15,0 1-5 0,0-1-2 0,0 0-2 16,0-1-5-16,0 1 1 0,0 0-3 15,0 0 1-15,0 0 0 0,0 0-1 0,0 0 2 16,0 0 0-16,1-3 1 0,1 3 3 0,1-1 1 16,1-1-2-16,-2 1-9 0,4-3-19 15,-1 1-36-15,1-1-64 0,-2-3-118 16,0 1-281-16,0 2-563 0,-4 0 213 0</inkml:trace>
  <inkml:trace contextRef="#ctx0" brushRef="#br0" timeOffset="117725.3401">11758 14160 1 0,'-4'0'0'0,"1"0"0"0,-3-1 0 0,4 0 0 0,-1 0 0 15,2-1 130-15,0 1 68 0,1-1-17 0,0 0-19 16,-1-1-16-16,2 1-21 15,-1 0-28-15,1-2-18 0,0 1-18 0,2-1-7 16,-3 2-10-16,2-1-9 0,0-1-4 0,-1 2 12 0,2 0 14 16,-1 1 5-16,-2 1-1 0,1-2-20 15,0 1-17-15,0 0-12 0,2-1-8 0,-2 1-3 16,2-2 1-16,-1 3-1 0,3-1 1 0,-2 0 13 16,0-2 13-16,3-2 14 0,-2 3 14 0,2-2 4 15,0-1 3-15,1 0-3 0,3-2-7 16,0 0-2-16,0 0-5 0,2-2-3 0,2 1-4 15,0 0-5-15,-2-2-4 16,3 2-3-16,0 1 0 0,1-3-6 0,2 4-1 0,-1-3-2 16,3 0-2-16,0 2 4 0,2 0-1 0,-3-1-2 15,1 3-1-15,1-1-4 0,-1 1-1 0,1-2 0 16,2 1 0-16,-3 2 0 0,2-2 2 16,-1-1-3-16,2 1-3 0,-2 1 2 0,1-1-1 0,0-2 1 15,1 2 3-15,-2 0-4 0,2-1 2 16,-5-1 0-16,2 1-2 0,-4 1 5 15,4-2-1-15,0-2 1 0,-1 2-1 0,4-3-2 0,1 0 0 16,0 0 2-16,3-1 7 0,-2 0-2 0,6-1 4 16,0 1-1-16,6 2-3 0,-3-1 5 15,4-1 0-15,1 0 2 0,-1 1 3 16,2 1-8-16,0-1-2 0,1 2-3 0,2-1-2 0,1 0 1 16,2 0-1-16,-1 3 0 0,4-3-6 0,-4 1 2 15,5 2-1-15,-1-1 0 0,1-2 4 16,1 3-6-16,0 0 1 0,3-1-2 15,2 0-3-15,-1 1 5 0,4 0 1 0,1 0 1 0,2 1-1 16,0-3-4-16,1 3 0 0,3 0-1 0,-1-1 4 16,2 0-3-16,3 2 1 0,-3-2-1 0,3 1-5 15,0-2 7-15,-2 1-1 0,1 0 4 16,-1-1 6-16,1 1-7 0,0 0 0 0,-4-1-3 16,5 1-1-16,-1 2 3 0,-4-3 3 0,4 0-2 15,-1 1-2-15,-2-1 0 0,3-2-1 0,-1 1 0 16,1-2 3-16,3 3-4 15,-4-4 2-15,8 3-3 0,0-1-2 0,2-2 5 16,1 1-1-16,2-2 1 0,0 2 1 0,1-3-3 0,-1 2 0 16,1-3 0-16,0 0 3 15,1 1 1-15,0-2 0 0,4 5-1 0,-3-5-4 0,-3 2 3 16,2-2-2-16,-1 2 3 0,-2-2 4 0,1 2-6 16,-2-1 2-16,0-1-2 0,-3 1-1 15,4-3 2-15,-5 4-1 0,3-3-1 0,-4 4-2 16,2-1 1-16,-4 0-2 0,-3 1 1 0,3-3 7 15,-2 2-8-15,-5 3 3 0,4-2-4 0,-6 2-6 16,-2-2 8-16,1 1 0 0,-5-1 0 0,-2 1 4 16,0-1-5-16,-3 2-1 0,-5-1 1 15,1 1-1-15,-5 1 2 0,-2 0 1 16,3-1-1-16,-6 3-4 0,0-2 3 16,-2-1 0-16,-4 3 1 0,0-3 6 0,-3 0-5 0,-4 3-1 0,2-2 0 15,-3 2 0-15,2 0 1 0,-1-3 0 0,0 3 1 16,0-1-6-16,1-2 3 0,0 3-1 15,2-3 2-15,-4 1 3 0,2-1-3 0,-4 2 2 16,0 1-4-16,-3 0-1 0,1 2 3 16,-5 1 0-16,-3-2 2 0,0 3-1 0,0-2 0 15,-2 2-2-15,1 0-1 0,1-2 3 0,0 3-1 16,0-1 0-16,2 0-1 0,-3 2-2 16,3-1 1-16,1-1 0 0,3-1 3 0,1 2 2 15,-4-1-5-15,1 0 3 0,-3 3-4 0,-3-2 1 0,0 1 3 16,-4-1-1-16,-1 0 1 0,-1 3 0 15,-1-2-2-15,0 2 0 0,-3-1 1 0,0 0 4 16,0 1-2-16,0 0 1 0,0 0-4 0,-1 0-4 16,1 0-5-16,-2 0-10 0,-1 0-14 0,1-1-23 15,0-2-76-15,-2-2-113 0,-2 0-255 16,-4-3-594-16,-1-1-210 0</inkml:trace>
  <inkml:trace contextRef="#ctx0" brushRef="#br0" timeOffset="118329.4688">19990 10958 1 0,'-1'-11'0'0,"-1"0"20"0,0-5 295 15,2 2-6-15,-3 5-34 0,1 1-27 0,1-1-20 16,-2 4-23-16,2 1-13 0,1 3-28 16,0 0-43-16,0 1-44 0,0 1-43 0,0 0-31 15,0 1-15-15,0 0 0 0,0-1 6 0,1 4 6 16,-1 1 11-16,1 3 8 0,2 0 6 15,-2 4 8-15,0 0 10 0,-1 3 9 0,0 3 13 16,-2 2 13-16,-3 4 1 0,-3 4 4 0,0 5-5 16,-6 6-10-16,-3 5-4 0,-5 6-10 15,0 6-6-15,-5 1-5 0,-3 8-8 0,0-2-2 16,-1 1-6-16,2-3-2 0,2-2 1 0,6 1-3 16,2-4 4-16,4-1 0 0,2-4 0 0,6-1 8 15,0-2-2-15,0-2 0 0,4-1-2 0,0-3-5 16,1-1-3-16,3-2-1 0,0-2-2 15,2-2 0-15,-1-3 0 0,3-2-2 0,-1 1-4 16,-2 1 11-16,3-11-25 0,-5 10-228 0,0-1 34 16,-2 3 7-16,-2 1-10 0,3-6 255 0,-2-6-32 15,2-4-8-15,0-4-5 0,1-3-7 0,0-3-3 16,1-1 0-16,-1-2-2 0,0 0 2 16,0-2 1-16,-1-1 0 0,1-2 1 0,0-1 0 15,0 0-5-15,0 0 0 0,0 0 0 0,0 0 0 16,-1 1 254-16,1-3-14 0,0 1-34 15,-2-3 2-15,2-3-254 0,-1 2 8 0,0-4 28 16,-2-3-11-16,0-2-13 16,-1-1-12-16,1-2-21 0,-2 5-22 0,0-1-30 0,2 3-58 15,-1 1-101-15,0 3-310 0,-1 3-1062 0</inkml:trace>
  <inkml:trace contextRef="#ctx0" brushRef="#br0" timeOffset="128147.9453">9666 7553 1 0,'-4'0'71'0,"1"-3"135"0,0 2-104 16,-1 1-21-16,1 1 0 0,3-1 1 0,-1 0 8 15,1 0 7-15,0 0 21 0,0 2 21 16,0-2-2-16,0 0-24 0,0 0-25 0,1-2-25 15,4 1-15-15,-3 1-8 0,0 0-1 0,-1 0-3 0,-1-2 11 16,3 1 20-16,0-2 15 0,1-1 13 16,0-2-5-16,1 1-13 0,0-2-15 15,2 0-12-15,0 1-7 0,-1-1-6 0,0 1-2 0,4 1-4 16,-2-3 1-16,-1-2-1 16,3 0-2-16,2-4 1 0,-2 2-5 0,3-2-4 15,-1-1-1-15,3-1-4 0,1 0 1 0,-1-2 1 16,1 1-2-16,4-1-1 0,-2-2-2 0,3 1-1 15,0-2 0-15,-1-1 3 16,4 0 2-16,3-2 0 16,1-3 1-16,2 1-1 0,1-3-3 0,2 0 0 0,2-2-2 0,2-1-3 0,6 2 0 0,1-2 1 15,0-1 0-15,5 0 3 0,1-2-4 16,-1 0 1-16,1-2-1 0,-2 3-3 0,1 0 1 16,1 0 0-16,0 0 1 0,2-2 0 0,-1 1-1 0,2-1 0 15,0 2-1-15,1-1 1 16,-1 3-2-16,0 0-1 0,2-2-1 0,-2 2-4 15,-1 0 3-15,1 1 0 0,-2 0 0 0,-3 0 4 16,3-4 0-16,3 2 0 0,1-5-4 0,-2 1 3 16,3-2-2-16,3-2 0 0,-1-1 3 15,2 3-6-15,2-3 5 0,-2 2 0 0,1 0 0 16,-1-2 8-16,-3 1-6 16,1-1 1-16,0 3 1 0,0-3-7 0,1 1 3 0,1-1 3 0,0-1-3 15,1 1 3-15,1-2-1 0,0-2-1 0,1-3 1 16,0 2 1-16,1-1-3 0,-3 1-1 0,2 1 0 15,-1-2-4-15,4 2 3 16,-2-1 0-16,0 0-2 0,0 1 4 0,1 1-2 0,-3 0 2 16,-1 1 7-16,0 0 0 0,-4-1-2 0,-1 2 0 15,1 0-4-15,-3 0-1 0,1 1 3 0,0-2 5 16,-3 2 0-16,1-1 2 0,5 1 0 16,-4-2-2-16,6 2 2 0,-2-1-2 15,-1-1-2-15,0 0 2 0,0 3-6 0,-3-2 4 0,5 0-1 16,-4 2-1-16,3 0 4 0,1-1-4 0,-4-2-3 15,3 0-1-15,-3 3-1 0,0-2 0 16,-1 3 1-16,-2 2-1 0,1-2-1 16,-5 0 0-16,0 5-1 0,-5-1 1 0,1 4 1 0,0 0-1 15,-2-2 0-15,-1 2 0 0,-2 0-2 16,-3 3 4-16,2 0 1 0,1-1-1 0,-5 2 3 16,4-3-4-16,-1 3-1 0,-2 0 3 0,5 1 0 15,-2 0-1-15,-3-2-1 0,4 0-2 0,-6 0-5 16,6 1 5-16,-1-1 0 0,1 1 1 0,3 1 2 15,2-1-3-15,2 0 0 0,-1 0 0 0,3 0-3 16,-2-1 3-16,2 3 0 16,-1 0-2-16,-4-1 0 0,0 2 0 0,-3 0 0 0,0 2 2 15,-2 0 3-15,-7 4-2 0,-6 3-2 16,0 0 1-16,-3 2-6 0,-5 2 5 0,-1 1 2 16,-3 2 0-16,0-1 5 0,-1 1-6 15,-1 2 0-15,-1 0 0 0,-1 0-3 0,-1 1 3 16,-2 3 0-16,1-2-1 0,-4-1-4 0,2 2 3 0,-2 2 1 15,-2 1 2-15,-1 0 1 0,0 1 1 16,0 0-2-16,0-1 4 0,0 2 3 0,0-1 0 16,0 0 5-16,-1 0-4 0,1 0 1 0,0-1-3 15,0 1-4-15,0 1 1 0,-1-2-3 0,1-1-6 16,-1 1-6-16,0-1-8 16,-3-1-11-16,3 0-7 0,0-2-13 0,0 1-18 15,0-1-19-15,1-2-34 0,-1 1-37 0,1-1-39 0,1 0-67 16,1 0-87-16,0-1-151 0,2 3-272 0,0 0-202 15</inkml:trace>
  <inkml:trace contextRef="#ctx0" brushRef="#br0" timeOffset="128684.5051">15828 2265 107 0,'-20'-3'238'0,"-3"-2"42"0,-6-1 12 0,5 1-4 15,5 0-32-15,1-1-32 0,4 1-33 0,-1-2-27 16,4 1-7-16,1-1-10 0,6 2-19 0,-2 2-12 15,5 0-15-15,1 2-30 0,0-1-27 0,1 2-29 16,-1 0-25-16,0 0-11 0,2 2 2 16,3-2 8-16,-2 0 7 0,6 3 7 0,1-2 0 15,1 0-2-15,0 1 4 0,5 0 2 16,-2 1 0-16,3 2 2 0,-2-2-1 0,3 2-1 0,1-2 3 16,1 1 0-1,1-1 4-15,2 0 1 16,2 0 0-16,0 0 1 0,5-1-1 0,-1-1 2 15,3 0 0-15,4 1 3 0,0-2-5 16,3 0-3-16,0 1 1 0,0-1-5 0,-1 1 2 0,2-1-1 0,-2 0-3 0,1-2 0 0,0 0-1 16,-5 1-1-16,3 1 1 0,-4 0 1 15,-2 0-1-15,0 0 1 0,1 0-2 0,-2-2-3 0,-2 1 2 16,0-2 0-16,-3 0 1 0,-4 2 3 0,4-2-4 16,-3 2-1-16,1 1-1 0,-3-1-2 15,2-1 3-15,-1 1-2 0,0 0-2 0,-3-1-1 0,2 2-2 16,-1 0-3-16,-1 1-9 0,-4 0-17 15,3 0-36-15,-4 2-46 0,4-2-62 0,-5 0-60 16,3 0-74-16,-1 2-155 0,-1-2-273 0,-1 1-161 16</inkml:trace>
  <inkml:trace contextRef="#ctx0" brushRef="#br0" timeOffset="129188.2761">17171 2057 956 0,'-12'-2'141'16,"-2"-3"-2"-16,-6 0 24 0,4 2 7 0,0 2-7 16,2-1-36-16,1 2-29 0,1 3-25 0,0-1-5 15,0 3-3-15,2-2-9 0,0 2-9 16,3 1-12-16,-1 4-5 0,1 0-7 0,1 2 2 15,-1 2 4-15,1 2 4 0,1 3 7 16,-2 3 2-16,3 5 1 0,-3-1 0 0,2 1-2 16,-4 2-1-16,-1 1 1 0,-1 4 1 0,-1-2 1 15,-2 0-2-15,3 2 0 16,0-2-1-16,-3 4 3 0,0-1 1 0,1 2-1 0,0 0-4 16,-4 0-2-16,0 0-7 0,2 2-2 0,-1-2-3 15,1 0-2-15,-2 4-3 0,2-5-1 0,0 3-6 0,0 0-2 16,3-8-1-16,1-4-1 15,3-5 2-15,0-2-2 0,1-5 1 0,3 0 1 16,-3-5-2-16,5 1 0 0,-1-2 0 0,-1-2 1 0,3-3 3 16,0 0 1-16,0-3 3 0,1 1 3 15,0-2 1-15,0 0 1 0,0 0 1 0,-1 0 0 16,1-1-2-16,0 1 0 0,0 0 0 0,0 0-3 16,0 0 2-16,0-1-5 0,0 1-3 0,0 0 0 15,1 0-3-15,-1 0-1 0,0 0-1 16,0-1-1-16,0 1-5 0,-1-1-2 0,2 1-3 15,-1 0-10-15,0 0-11 0,0-2-29 0,0 2-55 16,1-2-113-16,0 1-118 0,4 0-530 16,1-4-828-16</inkml:trace>
  <inkml:trace contextRef="#ctx0" brushRef="#br0" timeOffset="136975.0846">21983 2076 1 0,'1'-6'0'0,"0"0"54"0,0-1 331 0,-1-1-45 15,0 1-44-15,0 0-35 0,-1 2-34 16,0-3-30-16,0 2-29 0,-1 0-23 0,-1 3-18 15,2-2-10-15,0 1-13 0,-3 0-18 16,0 0-16-16,2 2-17 0,1 1-12 0,-1 1-13 0,-3 1-7 16,2 1-7-16,-5 2-1 0,-3 4 2 15,-3 0 4-15,-8 5 7 0,-4 5 6 0,-3 0 2 16,-2 3 2-16,0 2-3 0,-1 1-2 16,-4 2-1-16,1 2-6 0,-4 3 3 0,-2 2-7 15,3 3-3-15,5 2 0 0,2-1-6 0,8 0 0 16,5-4-4-16,6 0-5 0,6-5-2 0,5-1-3 15,5-2 3-15,3-2 0 0,10-2 3 16,3-1 5-16,8-2-1 0,8-6 6 0,4-2-5 16,10-2-3-16,-1-5 0 0,-3-2-10 0,2-3 7 0,0-2-3 15,-6-2-2-15,-2-3 5 0,-7 0-4 16,-9-6 2-16,0 1 2 0,-9-4 3 0,0 2-1 16,-8-5 1-16,-1-1-1 0,-5-1-6 15,-1-4 2-15,-4-2-3 0,-3-1-2 0,-3-2 5 16,-6 5-5-16,0 0 2 0,-5 1 0 0,-1 5-3 15,-4 0 2-15,0 4 0 0,-3 3 2 0,-3-1-1 16,3 4 2-16,2 0-2 0,5 4 0 16,4 0 4-16,6 4-9 0,3 2-21 0,8 0-63 15,2 2-67-15,9 1-93 0,11 2-211 0,12 1-537 16,18-2-149-16</inkml:trace>
  <inkml:trace contextRef="#ctx0" brushRef="#br0" timeOffset="137590.4856">22759 1842 1437 0,'-8'-7'479'0,"-1"-1"-190"15,-2 1-77-15,8 6-67 0,1 2-45 0,0 4-41 16,-3 4-15-16,-5 6 11 0,-1 9 2 16,1 4-1-16,-1 7-9 0,1 4-10 0,1 9-6 15,-4 7-7-15,2 2-2 0,1 3-7 0,0-7 1 16,2-3-4-16,8-5-6 0,2-10 5 15,3-3-7-15,-1-3 1 0,3-6 1 16,-3-3-4-16,3-6 4 0,-4-2 0 0,2-6 1 16,-2-4 9-16,-2-2 17 0,1-4 3 0,5-5-1 0,0-6-5 15,3-7-22-15,3-4-2 0,-1-7-4 16,-1-2-8-16,1-2 6 0,1-5-3 0,0-2-1 16,-3-2 4-16,-1-4-6 0,1 0 2 15,-1 2 0-15,-4 0-1 0,2 6 3 0,-3 8 0 16,3 3 1-16,-3 6-3 0,2 3 4 0,-2 6 1 15,2 4-2-15,-4 3 6 0,-1 6-16 0,0 2-17 16,2 3-1-16,0 4-8 0,0 4 14 0,5 8 18 16,0 4 3-16,3 6 6 0,-2 5-3 15,1 3 2-15,0 3-1 0,2 6 0 0,-3-2-1 16,2-1-1-16,-2-2 2 0,2-6-4 0,1-1 5 0,-1-5-2 16,0-4-1-16,5-6 5 15,-4-5-3-15,-1-4 4 0,-2-4 3 0,0-4 0 16,2-7 3-16,1-4-2 0,4-3 0 0,-1-6-7 0,2-3 2 15,-1-3 1-15,-1-1-3 0,-1-3 7 16,3-5-8-16,-4-6 0 0,4-3 0 0,-4-4-6 16,-1-2 6-16,2 2-1 0,-2 3-1 15,-1-1 5-15,1 5-5 0,4 5 1 0,-2 2 2 16,-3 9 2-16,2 6-1 0,-1 6 0 16,-5 2-1-16,1 4-6 0,0 5 4 0,-3 1-1 0,3 6-1 15,1 2 5-15,3 7-5 0,5 3 4 0,-4 9 3 16,-1 5-2-16,-1 4 6 0,-2 5 0 15,-1 2 0-15,-3 0 1 0,-3 5-1 0,-1-1-1 16,-3 0-3-16,-2 0 1 0,1-3-3 0,-4-3 0 16,3-2-1-16,-4-2-5 0,5-1-2 0,-2-2-14 15,3 0-35-15,2-4-67 0,0 0-150 0,5-3-403 16,-1-1-1007-16</inkml:trace>
  <inkml:trace contextRef="#ctx0" brushRef="#br0" timeOffset="138085.1478">24759 1796 444 0,'1'-13'332'0,"0"-2"34"16,-1-5-24-16,3 2-34 0,2 5-16 0,-4 3-40 15,2 4-53-15,-2 3-56 0,-1 1-54 16,0 2-46-16,0 2-38 0,0 0-14 0,0 6 0 16,0 5 10-16,-1 7 14 0,-2 6 7 0,1 5 5 15,-5 5 1-15,3 4-1 0,-3 3-1 0,-3 7-1 16,1 0-3-16,-2 2-2 0,1-1-5 0,1-6-5 15,4-3-3-15,-2-4-5 0,3-2 0 16,-3-4-4-16,4-2-10 16,0-6-13-16,1-3-35 0,4-3-49 0,0-5-80 0,0-2-102 0,0-6-121 15,-1-2-230-15,6-7-661 0</inkml:trace>
  <inkml:trace contextRef="#ctx0" brushRef="#br0" timeOffset="138460.3129">24769 1895 308 0,'8'-19'572'0,"-1"-8"-93"16,7-3-141-16,1 6-64 0,1 9-63 0,-3 3-53 16,-3 4-57-16,-1 6-45 0,-3 3-32 0,0 4-17 0,3 4-2 15,0 3 5-15,4 9 10 0,1 5 5 0,-1 6 3 16,0 3-1-16,-4 3-4 0,2 3-2 0,-3 4-2 16,-3 5-3-16,2-2-4 0,-2 0-1 15,1-7-4-15,1-6-1 0,1-4-1 0,0-9-1 16,2-5 2-16,-3-6-1 0,0-4 1 0,-4-2 9 15,-2-5 20-15,4-3 7 0,0-6 5 0,4-3-8 16,0-4-16-16,2-6-8 16,-1-3-3-16,1-1-3 15,-1-4 1-15,-1-3-2 0,0-4-3 0,0-5 0 16,2-3-3-16,-1 2 0 16,0 2 2-16,0 2-1 0,1 6 1 0,-1 0-1 0,1 5 0 0,0 2 2 15,1 4 2-15,-3 6 0 0,0 5 1 0,-4 5-5 0,-1 3-8 0,-2 5-1 16,5 3-3-16,-1 3 2 0,1 8 9 0,1 5-2 15,3 7 0-15,-2 6 0 0,3 2-2 16,0 3 4-16,-2 4 0 0,0 5 0 0,0 5-1 0,-2 3-9 16,-3-2-23-16,1-3-65 15,3-2-116-15,2-5-168 0,4-5-275 0,2-8-889 16</inkml:trace>
  <inkml:trace contextRef="#ctx0" brushRef="#br0" timeOffset="139887.932">25712 1913 1170 0,'-1'-4'239'0,"-2"1"-97"0,1-1-147 16,4 5-85-16,-1 5 12 0,1 1 37 0,-1 3 58 16,1 3 38-16,2 5 7 0,2 0-4 15,2 3-1-15,3-1-1 0,1-1-1 0,5-1 10 16,0-4 1-16,1-1-2 0,6-3-2 0,-2-2-9 15,3-5-1-15,1-3 0 0,-1-3 0 16,1-7-2-16,-5-1 0 0,2-3-5 0,-3 0-2 16,-3-5-3-16,-2-2-2 0,1-1 1 0,-2-3-4 15,-2-1 0-15,-1-2-3 16,-3-2 2-16,-2 0-1 0,-1 2 2 16,-5 0-1-16,0 4 3 0,-4 4 2 0,-1 2 4 0,0 5-1 0,-2 3-5 15,-4 4-9-15,-2 1-11 0,-6 4-9 0,-7 5-3 16,-4 4-5-16,-6 4 4 0,-4 8 1 0,-1 1-1 15,1 8-3-15,6 4-2 0,2 5 1 0,8 1 0 16,4 6 4-16,8 3-5 0,4 4-2 0,10-2-3 16,8-5-3-16,10-3 5 0,9-6 3 15,9-7 1-15,9-2 9 0,10-4-7 0,0-4-4 16,3-3 0-16,3-3-5 0,-2-7 3 0,0-4 4 16,-5-2 0-16,-2-4-2 15,-5-3 1-15,-4-3 2 0,-5-2 2 0,-6-4 7 16,-4 0-1-16,-4-2 0 0,-5-2 1 15,-1-1-3-15,-5-1 8 0,-5-1 4 0,1 2 3 0,-7-3 3 16,-4 6-6-16,-3-3-3 0,-3 3-4 0,-3 0 0 16,-2 1-5-16,-6 4-1 0,-2 1-3 0,-8 3-4 15,-3 2 4-15,-5 4 1 0,-4 3-1 16,2 1 3-16,1 6-5 0,4 4-4 0,5 6-4 16,5 4-3-16,6 4-2 0,4 1 0 0,6 1-2 15,5 2-1-15,6 1 2 0,3 0-2 0,5-1 1 16,10-3 2-16,1-4-1 0,6-5 2 0,4-5 4 15,0-4 0-15,-5-5 7 0,1-3 1 0,-5-4 2 16,-2-4 7-16,-2-2-2 0,0-4 1 0,-2 0 1 16,-1-3-2-16,0-3 2 0,-2-3 0 15,-1 0 0-15,-4-3-3 0,-1-1 3 0,0 0 0 16,-5 0 0-16,-1-1 6 0,-2 2-3 0,-3 0 0 16,-2 8 0-16,1 0-6 0,-3 1 5 15,-1 4-1-15,1 0 2 0,-2 4 4 0,1 1-3 16,2 3 0-16,1 3-2 0,-1 2-4 0,2 0-9 15,0 1-7-15,-3 3-7 0,0 2-4 16,-6 5 7-16,1 4 4 0,0 5 3 0,1 1 3 16,0 4-2-16,0 4-2 0,4 0 2 0,0 0-3 15,2-1 4-15,0-1 2 0,-1 1-2 0,3-3 3 16,1-2-1-16,1 0 0 0,3-5 3 0,-2 2 1 16,2-4-4-16,1-2-2 0,0-1-2 15,4-6-4-15,-1 1 4 0,-1-2 4 0,-1-2 1 0,2-3 6 16,2 1-2-16,0-2 1 0,0-1 5 15,3-1-2-15,-1-2 2 0,1-2-1 0,0-1-1 16,0-1-2-16,2-2 1 0,0-1 2 16,1-4 0-16,-2 1 3 0,1-3-3 0,0-1-2 0,-2 1 0 15,0-1-3-15,1-1 1 0,-1 1 0 16,0 2-2-16,1 0 0 0,-1 2-1 16,-1 2-1-16,0-1 3 0,-1 6-2 0,-1-1 0 0,-2-2 0 15,-1 3-1-15,-1 3 0 0,-1 0-1 16,0 3 1-16,-3 0-3 0,1 1 1 15,-1 1-3-15,3 4-4 0,3 2 1 0,2 3-1 0,0 2 2 16,-1 3 1-16,0-3 1 0,-1 4-1 16,-2 1 2-16,-1-2 2 0,2 3 0 0,-2-1 4 15,-1-1-3-15,0 0 0 0,1 2 0 0,-1-1-2 16,1-2 2-16,1-2 2 0,-2-1-1 0,2-1 2 16,-2-4-1-16,-1-3-2 0,0-1 2 15,-1-2 3-15,0-1 1 0,0-2 4 0,5 0-1 0,2-2-2 16,6-2 0-16,-1-3 1 0,1-1 3 15,1-1 0-15,-2 0 0 0,2-4-2 0,-4 3-1 16,3-3-1-16,-3 0-1 0,1-1 2 0,-3 0-2 16,0 0 0-16,0 1 0 0,-1 3 1 15,-4 4-2-15,0 1 0 0,-3 2 0 0,0 3-5 16,-1 0 0-16,0 2-9 0,-1 2-12 0,0-2-16 16,-1 1-15-16,2 3 6 0,0 2 10 0,1 3 19 15,0 4 16-15,0 4 1 0,3-2 0 16,-2 1 0-16,2 0-2 0,1-4 0 0,1 0 2 15,1-2 3-15,2-3 3 0,4 1 3 16,1-3 2-16,0-4 1 0,6-2 6 0,-4-3 1 16,1-4 3-16,-1 0 1 0,1-3-5 0,-1-4 0 0,-2-2-8 15,2 0-1-15,-4-2-1 0,2-1 0 16,-1-3 6-16,-2 0-3 0,-1-3 1 16,-2-1 0-16,0 5-3 0,-6 0 5 0,0 6-1 0,-5 5 0 15,0 0 0-15,2 5 0 0,-4 1 0 0,3 4-5 16,0 1-8-16,1 1-18 0,-3 2-8 15,1 1-4-15,0 7 4 0,-4 3 13 0,3 9 6 0,1 5 6 16,2 4 0-16,3 0-1 16,2 2 0-16,0-1-1 0,1 0 1 0,-3-2 2 15,-1 1-2-15,-2-2 3 0,-4-1-2 0,-1 1-1 0,2-4 4 16,-5-1-3-16,2-2 2 0,-3-2-1 0,-3-4-5 16,-2 1-7-16,-2-3-28 0,-6 1-42 15,-2-3-69-15,-7 0-152 0,-6-2-354 16,-1-1-990-16</inkml:trace>
  <inkml:trace contextRef="#ctx0" brushRef="#br0" timeOffset="140577.5938">21321 2921 2016 0,'-1'-4'112'16,"-1"1"-7"-16,1-1-36 0,4 3-16 16,1-4 9-16,-2 1 3 0,4 0 7 0,-2-2 7 0,3 1-3 15,-2 0-5-15,3-1-14 0,1 0-12 0,2 0-9 16,0 1-1-16,6 0-6 0,-1 3-2 16,2 2 2-16,2 0-11 0,2 3-1 0,2 3-2 15,1-1-5-15,5 1 4 0,1 1 0 0,2 0 1 16,5 0 7-16,6 0-4 0,5 2 4 15,11 0 0-15,8-1-1 0,4 1 3 16,8 0-1-16,5-2-1 0,6 1-4 16,9-2 3-16,5 0-3 0,11-2 0 0,0 0 4 0,8-1-5 0,9-1 1 15,4 0 0-15,7 1-4 0,6-1 3 16,3 0-1-16,7 1 3 0,4-2-1 16,11 0 1-16,6 1 0 0,5 1-5 0,-2 0 3 0,-1 0-6 15,-1 0-1-15,-3 0-1 0,-5 1-8 16,-6-3 7-16,-5 1-2 0,-4-1 2 0,-5 1 7 0,-4-1-5 15,-5-1 1-15,-6-1 1 0,-5 1 0 16,-7-3-1-16,-10 2-1 0,-10-1 2 16,-10-1-3-16,-14 1 4 0,-7-1-1 0,-12-1-1 15,-13-2 8-15,-11 3-5 0,-17-2 7 0,-9 2 2 16,-7 2-2-16,-5-2 4 0,-2 2-4 0,-2 0-6 16,1-1-3-16,0 2-5 0,-1-2-2 0,0 2-1 15,2 0-2-15,-1-1-4 0,1 1 1 0,-1 0-1 16,-2 0-6-16,3-2 8 0,-1 2-3 0,2 0-3 15,-1-1 2-15,0 2-9 16,0-1-9-16,0-1-13 0,3 2-27 0,-3-1-40 0,-4 3-17 16,0 3-57-16,-3 4-113 0,-7 3-320 15,-3 3-1121-15</inkml:trace>
  <inkml:trace contextRef="#ctx0" brushRef="#br0" timeOffset="141758.8483">21978 4069 1090 0,'-3'-9'362'15,"-6"-6"-5"-15,1-4-101 0,1 3-49 16,0 1-32-16,-2 2-36 0,-2 0-27 0,-2 1-20 0,-3 0-20 16,-2 2-13-16,2 1-11 0,-4 3-11 15,1 5-7-15,-7 1-8 0,2 5-2 0,-8 5 1 16,-6-1 4-16,-2 7 0 0,-3 4-1 0,-5 4-4 15,-1 5-7-15,-4 3 1 0,-1 7-6 0,-2 4-1 16,3 2 2-16,2 4-5 0,9-4-2 16,5-1-3-16,10-7-8 0,11-7-2 0,7-4-3 15,12-4-1-15,3-4 2 0,7-4 2 16,4-1 5-16,6-5 10 0,7-2 10 0,9-9 5 0,9-4 2 16,5-5-3-16,7-7-7 15,2-4-1-15,-1-6-3 0,-1-5 0 0,-5-3 5 16,1-3-1-16,-5-5 0 0,-2-3 1 0,-4-3-4 0,-3-2 2 15,-3-3-1-15,-7 3 0 0,-4-2-2 16,-6 1 1-16,-2 2-1 0,-9 4 1 0,0 2 5 16,-4 7-2-16,-6 2 2 0,-4 5 2 0,-2 6-1 15,1 3 5-15,0 6 3 0,0 6-3 16,2 4-6-16,1 5-7 0,0 2-22 0,-3 5-3 16,0 6 6-16,-6 7-2 0,-6 12 13 0,0 10 2 0,-1 2-9 15,-2 5 7-15,7 4 0 0,0 2 0 16,3 2 6-16,4 4-5 0,3-5-2 0,8-2 2 15,3-5-2-15,4-5 1 0,3-3 3 0,3-3-2 16,3-6 2-16,2-3-1 0,1-6 4 0,3-5 1 16,3-4 1-16,3-6 2 0,-2-6-1 15,1-6 3-15,3-3 1 0,-1-6 0 0,-1-3 4 16,0-4-3-16,-3-4-3 0,-3-1 2 0,-3 0 0 16,-4-1 2-16,-1 1 0 15,-7-2 0-15,-2 3-2 0,-3 1 1 0,-3 0-5 0,-3 2 3 16,-3 1 0-16,-2 2-1 0,-1 3 8 0,0 3-9 15,-3 2-2-15,3 5-2 0,-2 2-7 0,2 4-3 16,-1 2-7-16,1 3-5 0,-5 4-2 16,-3 7 8-16,-5 6 4 0,0 4 4 0,4 4 7 15,3-1-9-15,2 3 3 0,7 3-2 0,2-1-4 16,7 3 6-16,5-5-1 0,4-4 1 16,8-4 1-16,1-7 1 0,5-3 0 0,2-5 2 15,5-5 2-15,3-4 1 0,2-6 1 0,0-6 0 0,-4-3-1 16,-1-5 2-16,-3-2 2 0,-2-2 0 15,-4-4 1-15,-4-2 0 0,-4-1-4 0,-1 1-1 16,-1 2 1-16,-8-1-1 0,-2 3 3 0,0 5 2 16,-7 1-1-16,-3 4-1 15,-7 1 1-15,3 6-5 0,-3 0 0 0,-2 3-5 16,-1 1-6-16,-5 4-3 0,2 3-10 0,-4 5 6 0,-3 5 0 16,6 1-2-16,-1 6 1 0,7 5-1 15,7 3 0-15,4 4 4 0,6 3 6 16,3 2 2-16,8 2 3 0,-1-3 2 0,4 3-2 0,0-3 1 15,0-1 1-15,-4 0 1 0,0-4 2 0,-5-4-3 16,-2 0-1-16,-3-3 0 0,-4-1 0 16,0-1 1-16,-3-2 1 0,-5-3 0 0,2-2 0 15,-3-2 2-15,-2 2 0 0,-4-3 3 0,-5 2 1 16,-4-3-2-16,-1 0 0 0,-1 1-3 0,-2-2-6 16,-3 3-4-16,2-3-16 0,1-2-38 15,4 1-54-15,6-3-83 0,3-2-133 0,4-3-301 16,4-4-1010-16</inkml:trace>
  <inkml:trace contextRef="#ctx0" brushRef="#br0" timeOffset="141978.3298">23208 4040 1523 0,'6'-6'539'0,"-2"-2"-156"0,2-2-157 0,-4 7-85 16,-1 4-53-16,-1-1-52 0,0 4-30 0,4 1-10 15,-2 6 2-15,2 1 9 0,2 9 4 16,-2 6 2-16,3 4 1 0,-4 3-1 0,-1 2 2 15,1 1-1-15,-6 2-1 0,1-1 1 0,1 3-2 16,-2-1-2-16,2-5-4 0,-2-4-3 0,6-8-9 16,-1-7-19-16,-1-2-52 0,1-6-95 15,-1-3-111-15,-1-3-146 0,4-5-665 0,-3-5 100 16</inkml:trace>
  <inkml:trace contextRef="#ctx0" brushRef="#br0" timeOffset="142118.7986">23194 3592 1773 0,'-3'-5'236'0,"-2"-2"-63"0,3-2-105 0,2 8-93 15,1 2-85-15,0 5-17 0,-1 4 3 0,5 6 49 16,-1 8 58-16,6 6-4 0,2 2-43 16,6 7-202-16,3 2-429 0,0 3-30 0</inkml:trace>
  <inkml:trace contextRef="#ctx0" brushRef="#br0" timeOffset="142529.1279">23892 4004 1087 0,'3'-11'588'15,"-1"-3"-123"-15,3-3-149 0,-4 3-76 0,-1 5-54 0,-1 2-36 16,-3 0-38-16,2 3-30 0,-2 1-26 16,-3 1-23-16,-5 0-16 0,-4 5-10 0,-7 0-3 15,-5 8-1-15,-6-1 1 0,-3 5 1 0,2 0-4 16,-3 3 2-16,8 0-2 0,2 1-3 0,13-3 0 15,4-1-4-15,4-3-1 16,6 3-2-16,2-4 0 0,6 3 1 0,3-2 6 16,2 1 2-16,6-1 4 0,5-1 1 0,-1 2-2 0,7-3-1 15,-2 1-1-15,-2 1-1 0,-4-2 2 16,-3 0 1-16,0-2-1 0,-5 1 0 0,0-1-2 16,2 0-2-16,-3 3 1 15,-2-3 0-15,1 2-3 0,0 4-1 0,-3 0 1 16,0 1-2-16,-3 1 3 0,1 1 1 0,-1 1 0 15,1 1 0-15,-3 0 0 0,-1 2-1 0,2-1 2 16,-3-4-3-16,-1 0 1 0,-1-2-1 0,-3-2-1 16,1 0 3-16,-3-3 1 0,-1-1 1 0,-1 2 1 0,-2-5 5 15,-5 1 0-15,-1-1 1 0,-4-1 0 16,-1-2-2-16,-4 0 1 0,2-2-2 0,-5 0 0 16,3-3 1-16,-4 1-2 0,5-3 0 0,-3 0-3 15,-1 0-4-15,6-2-7 0,-1-2-7 16,4 1-21-16,0-3-36 0,0 3-53 15,7-4-95-15,0 0-198 0,4 1-827 0</inkml:trace>
  <inkml:trace contextRef="#ctx0" brushRef="#br0" timeOffset="143410.3378">24028 3967 1828 0,'7'-10'310'0,"1"-5"-47"0,5-2-90 15,-2 5-30-15,-1 5-12 0,-5 2-25 0,1 3-40 16,-3 2-38-16,3 4-24 0,-1 3-11 0,4 4 0 16,1 7 3-16,6 4 3 0,-5 5 3 15,0 2 1-15,-1 0 3 0,0 4-1 0,-2-1 1 0,-2-2-2 16,1 4-1-16,-3-4 1 0,3-3-1 16,0-2-4-16,-1-3 4 0,1-6 1 0,-2-4 0 15,1-3 3-15,1-3 1 0,-2-4 3 0,4-1 7 16,1-2 1-16,6-4 2 0,0-3-3 15,4-4-7-15,6-2-7 16,1-1-1-16,6-1-2 0,0-2 0 16,-1 1 9-16,-4 0-3 0,-7-1 1 0,-1 1-1 0,-1 3-9 15,-5-2 6-15,-1 6 4 0,0-1 3 16,-4 3 9-16,-4 2 2 0,2-2 3 0,-5 5 4 0,-1 0-9 0,-1 3-7 16,0 0-10-16,-1 1-15 0,1 1-16 0,0-1-15 15,-1 1-1-15,2 4 8 0,0 1 18 16,0 3 16-16,2 3 1 0,1-1 2 0,0 2-2 15,2-1 2-15,-2-1 0 0,5 0 0 0,0-2 3 16,2 1 0-16,11-1 3 0,7 0-1 16,3-3 3-16,5-2-4 0,-4-2 1 0,-2-3 4 15,-2-3-5-15,-2-2 10 0,-5-4 2 0,-6 0 2 16,0-3 5-16,-2 1-3 0,-1-4-2 0,-3 1 1 16,0-2-3-16,0-2 0 0,-5 2 0 0,3-3-5 15,-3 1-4-15,2-2 1 0,-3 1-3 0,3 0 0 16,-1 2 2-16,-3 2-5 0,1 3-1 0,0 2 1 15,-1 4-5-15,-2 3 6 0,1-1-2 16,-2 3-2-16,0 1-6 0,0 0-9 0,0 1-16 16,-2 1-14-16,2 0 3 0,0 2 3 0,4 4 16 15,-2 5 16-15,1 4 2 16,7-1 4-16,0 4 0 0,1 1 0 0,4-3 3 0,0 1-1 16,0-4 1-16,-1-3 1 0,0-3-3 15,4-2 5-15,3-1 1 0,1-2 2 0,5-4 1 16,0-2 1-16,0-2-1 0,1-5 3 0,0 1 1 15,2-7-2-15,0 1 0 0,-4-4-2 0,2 0-1 16,0 0 3-16,-5-4-1 0,3 1-1 0,-3-3 2 16,-2 1 2-16,-1-1 0 0,-1 1 2 0,-4-2 0 15,0 2-2-15,-5 0 2 0,-4 4 3 16,-2 1-2-16,-4 5 6 0,-1-2-2 0,-2 4-1 16,-1 1 1-16,-1 2-9 0,0 2-2 0,-2 3-3 15,3 0-7-15,2 3-5 0,-1 0-6 0,-1 5-8 16,-2 4 2-16,-1 3 4 0,-3 6 4 15,3 4 6-15,1 4 3 16,3 2-4-16,2 5 3 0,1 1-1 0,1 6-3 0,-1 3 5 16,2 1-1-16,-2 4 0 0,0 3 3 0,-2 0-1 0,1 2 0 15,-1 0 0-15,-3-3-1 0,2-6 2 0,1-3-1 16,-1-7 0-16,-2-6-1 16,2-5 0-16,-2-3 1 0,-1-5-1 0,0-4 4 15,3-3-5-15,1-3 1 0,-1-4-1 0,1-1-5 0,0 0-3 16,-1-1-19-16,-3-3-23 0,-4-2-34 15,0-1-48-15,2-2-78 0,-2-5-237 0,5-3-1217 16</inkml:trace>
  <inkml:trace contextRef="#ctx0" brushRef="#br0" timeOffset="144033.4241">26192 3967 2367 0,'3'-3'259'0,"1"-3"-55"0,-1 0-43 15,-2 2-15-15,1 2-29 0,-2 2-38 0,0 2-37 16,0-1-24-16,-2 0-22 0,2 1-13 16,0 1 1-16,-1 1-4 0,0 5 13 15,0 5 8-15,0 3 1 0,-1 1 3 0,2 2-2 0,2 0 0 16,0 0 0-16,0 1-3 0,0-3 2 16,3 0 0-16,0-2-2 0,-1-4 2 15,0 1 1-15,5-4-2 0,-1-2 1 0,2-2-4 0,2-2-2 16,2-3-3-16,3-3-6 0,1-4-5 15,3 0-8-15,4-1 0 0,2-5-3 0,1-2-5 16,0-2-2-16,-3-3 1 0,-4-3 6 0,-2 1 7 16,-5-3 11-16,-3 0 1 0,1 3 5 15,-2-1 4-15,-2 6 0 0,2 2 3 0,-4 2-2 16,0 3 6-16,2 2-1 0,-1 1-1 0,-2 3 2 0,0-1-6 16,1 2 2-16,2 1-3 0,3 1 1 15,0-3-2-15,6 5 0 0,5 2 1 16,3 0 0-16,3 1 3 0,3 0-1 0,1-3 2 0,0-1 3 15,2-4-3-15,-3 0 4 0,4-4 2 0,-1-3 4 16,0-3 6-16,-3-3 0 0,-1-2 5 16,-4-4 1-16,-2 1-1 0,-5-3 4 0,-6-1 0 15,-3 2 1-15,-4-1 3 0,-3 1 0 16,-4-1 0-16,-2 3 0 0,-2 1 0 0,-1 3-4 16,0 4-2-16,-2 3-3 0,2 4-6 15,1 3-3-15,-1-1-7 0,1 5-8 0,-1 2-4 16,-6 7-2-16,-2 3 0 0,-4 11 1 0,-3 8 3 15,0 4 1-15,2 6 0 0,-3 5 3 0,-3 4-3 16,0 7 3-16,-2 5 1 0,-1 8-2 0,-4 4 5 16,5 5-3-16,0 3 0 0,7-2 0 0,6-2-1 15,5-7 0-15,4-6 0 0,2-8 1 0,2-8 0 16,1-3 0-16,0-2 0 0,1-6-2 16,4-4-2-16,-1-6 2 0,4-5-2 0,-1-5-1 15,-2-5 1-15,0-4-9 16,0-4-10-16,-3-3-7 0,2-3-16 0,-2-1-23 0,2-3-55 15,2-3-78-15,4-5-171 0,1-4-505 0,-1-2-748 16</inkml:trace>
  <inkml:trace contextRef="#ctx0" brushRef="#br0" timeOffset="144198.8672">26683 4429 1445 0,'21'-7'221'0,"12"-4"-60"0,10-2 4 0,4 2 16 16,4 1-9-16,2 1-25 0,3 2-32 15,-1 0-30-15,1 2-25 0,-4 2-23 0,-5 2-10 0,-7-1-11 16,-4 1-4 0,-9-2-5-16,-5 1-6 0,-6 1-21 0,-7 1-90 0,-4-2-177 0,-5 5-276 15,-8-1-995-15</inkml:trace>
  <inkml:trace contextRef="#ctx0" brushRef="#br0" timeOffset="144944.4755">21981 4980 1 0,'3'-5'0'0,"0"-2"0"16,1-2 0-16,0 0 0 0,-2 2 12 16,2 0 252-16,2 0-4 0,-3-1-25 0,4 1-12 15,-3-2 11-15,1 2 4 0,-2-2-5 0,4 0-33 16,-4 2-28-16,0 0-25 0,1 1-17 0,-3-1 0 16,-1 1-20-16,0 0-10 0,-1 1-7 0,0 1-11 15,-2 1-16-15,-1 0-15 0,0 2-18 16,-4 0-16-16,-4 2-5 0,-7 4-3 0,-9 2 2 15,-4 5 5-15,-8 3 3 16,-1 6 3-16,-7-1 1 0,2 9 2 0,-4 3-2 16,-1 2 0-16,1 5-4 0,1 1-4 0,8 3-1 15,2-1-5-15,14-1-2 0,3-2-5 0,9-6-2 16,8-3 0-16,6-1 0 0,5-4 0 0,5-1 6 16,4 1 4-16,6-3 5 0,4-4 4 0,9 0 3 15,6-2 1-15,5-4-1 0,7-2 3 0,5-4-7 16,-1-3-1-16,0-1-4 0,-2-3-6 0,-6 1 0 15,-7-3-3-15,-9 0-2 0,-3 0-3 0,-7 0-5 16,-4-2-12-16,-6 3-17 0,-1 0-27 0,-4-1-39 16,-5-1-54-16,-1 0-100 0,1-3-255 15,0 0-1095-15</inkml:trace>
  <inkml:trace contextRef="#ctx0" brushRef="#br0" timeOffset="145260.6059">22487 5231 2559 0,'0'-8'239'15,"3"-4"-29"-15,-1 1-59 0,-1 0-27 16,-1 4-12-16,1 1-17 0,-1 0-18 0,0 0-14 16,0 3-14-16,1 1-14 0,-1 0-9 15,0 2-9-15,0 0-6 0,0 0-3 0,0 0-2 16,0 0-3-16,0 2-1 0,0-2-2 0,0 1-1 15,0-1 0-15,0 0 2 0,0-1 0 0,0 2-1 16,0-1 0-16,0 0 1 0,0 0 0 0,0-1 0 16,0-1-1-16,0 2 2 0,0 2 0 0,0-2-2 15,0 0-2-15,0-2-2 0,0 1-3 0,1 1-8 16,-2 0-20-16,1 0-36 16,0 0-61-16,-1-1-88 0,1 2-89 0,-1 2-153 0,-1 2-576 15,-2 2-460-15</inkml:trace>
  <inkml:trace contextRef="#ctx0" brushRef="#br0" timeOffset="145625.0617">23379 4927 1858 0,'-1'-11'235'0,"-1"-5"-20"0,-4-4-44 15,2 6-15-15,-4 3-7 0,-2 1-23 0,0 2-29 16,-5 1-25-16,0 3-21 0,-5 3-17 0,-2 2-12 16,-1 5-12-16,-4 5-3 15,-1 2-2-15,5 5-3 0,0 3-2 0,5 4-4 0,0 1-4 16,8 5-1-16,6 1 3 0,4 2 2 0,3 4 3 16,7-2 3-16,6 3-1 0,0 1 3 0,8-4 1 15,1 0-1-15,3-2 2 16,-3-4-1-16,4 2-2 0,-1-1 2 0,-4-3-2 0,1-2-1 0,-6-3 0 15,-6-3-2-15,-5-2 0 0,-5-4 2 16,-2-2-1-16,-1-2 0 0,-2-2 3 16,-1-1 0-16,-3-1 3 0,-2-1 10 0,-3 2 4 0,0-4 2 15,-3 1 2-15,-6-2-7 0,-5-2-4 16,0 0-4-16,-5-2-5 0,0 0-5 16,-2-2-6-16,0-2-16 0,1-1-39 0,3 0-67 15,2-1-154-15,5-1-357 0,7 0-1014 0</inkml:trace>
  <inkml:trace contextRef="#ctx0" brushRef="#br0" timeOffset="146552.4253">22206 6112 461 0,'-7'-5'330'0,"-4"-3"-35"0,-1-2-31 15,0 4-34-15,3 2-29 0,-1 1-42 16,-3-1-45-16,2 3-31 0,0 2-20 0,0 3-16 15,-2 1-11-15,1 0-9 0,-3 5-5 16,4 0-3-16,0 1-2 0,0 1-3 0,2 1-4 16,-1 2-5-16,4 3-2 0,2-2-2 15,3 4-3-15,2-2 2 0,6-1 3 0,3 2 5 0,3-3 9 16,7 2 6-16,3 0 8 0,7-2 3 16,6 0-1-16,4-1-1 0,3-1-5 15,1 1-6-15,4-2-4 0,-4 1-5 0,1 1-1 16,-8 2-7-16,-2 1-2 0,-6 0 0 15,-5 1-6-15,-4-5 6 0,-7 1 0 0,2-3 0 0,-7 1 2 16,-5-4-5-16,-1 1 2 0,-3-1-1 0,-1 1 0 16,-5-1 6-16,1 3 6 0,-9 1 5 0,1 0 2 15,-8 0 5-15,-4-1-2 0,-4 0-1 0,-2-3 2 16,-2 1-6-16,-1-3-2 0,-1-1-2 16,0 0-6-16,-2-3 4 0,3-2-3 0,-1 1-3 0,6-2-3 15,4-3-9-15,6-1-9 0,1-3-27 16,8-2-44-16,4 0-102 15,1-3-236-15,8-4-1036 0</inkml:trace>
  <inkml:trace contextRef="#ctx0" brushRef="#br0" timeOffset="147015.3697">22647 5878 743 0,'6'-8'360'0,"-4"-6"-20"16,0 1-69-16,-1 5-47 0,-2 2-26 16,0 1-24-16,-1 3-39 0,-3 0-31 0,3 0-29 0,-1 1-33 15,-3 2-21-15,2 2-15 0,-4 1-4 0,-4 5-1 16,-3 2 5-16,1 0 1 0,-4 4 3 16,-1 2 3-16,4-2-1 0,-4 6 1 0,-1 2-1 15,1 2 0-15,-2 2 3 0,-3 2 1 0,-2 0 1 16,2-1 3-16,-6 5 0 0,0 2 2 15,-6 2-1-15,0 4 1 16,-3 2-5-16,-1 3-2 0,-4 2-1 16,-3 4-5-16,-2 3 3 0,-1 4-1 0,-5 1-2 0,-3 3 6 0,4 2-8 0,-4-4-1 15,8-1-1-15,2-6-5 0,4-6 5 16,3-3-1-16,9-4 0 0,7-9 2 0,1-5 0 16,9-3 0-16,-1-5 1 0,5-4 2 0,3-5 0 15,4-4 1-15,1-3 1 0,0 1 0 0,3-1 1 16,-1-3 0-16,1 0-1 0,0-2 1 15,1 2-3-15,-1 0 2 0,0 0-2 0,0 2 5 16,0-2-2-16,0 0 1 0,0 0 1 0,0-2-1 16,0 2 3-16,0-1 1 0,0 1 2 0,0 0 1 15,-1 0-2-15,1 0-4 0,0-3-3 0,1 3-4 16,-1-1-1-16,0 1-2 0,0 0-3 0,2-1-4 16,-2 0-9-16,1 0-18 0,-1 0-31 15,2-1-48-15,-1 0-72 0,1-1-110 0,7-2-201 16,2 1-555-16,7-2-143 0</inkml:trace>
  <inkml:trace contextRef="#ctx0" brushRef="#br0" timeOffset="161806.7332">21374 4354 282 0,'-5'-4'420'0,"1"-1"-125"15,-5-2-42-15,4 0-27 0,0 4-23 16,0-2-34-16,-1 0-12 0,0 1-6 15,3 1-12-15,1 0-14 0,1 1-21 0,-1 2-25 0,4 0-26 16,-1-1-24-16,-1 2-21 0,1 0-10 16,0-1-6-16,-1 1-2 0,2-1 2 0,-2 0 2 15,1 0 1-15,1 1 7 0,-1-1 0 0,1 0 10 16,0 0 17-16,7 2 16 0,2 0 15 0,7-1 6 16,5 2-4-16,8 1-8 15,9-3-11-15,3 1-5 0,11 2-6 0,3-3-2 16,9 2-6-16,1 2-2 0,10-1-3 0,0 0-6 15,8-1 4-15,1 2 0 0,4-2-3 16,8 4 5-16,4-2-4 0,5 1-3 0,9 0 0 16,1-1-3-16,5 1 2 0,6-1 1 0,-2 1-3 0,7 2-3 15,5-4 1-15,5 3 2 0,5-1 0 0,1-1 5 16,4 1-2-16,4 0 1 0,-3-1 3 0,-9-2-4 16,-5 1 3-16,-11-3 0 15,-7-2 1-15,-6 0 5 0,-5-2 0 0,-6 0-1 0,-6 1-4 0,-2-1 1 16,-9 1-4-16,-8-1-3 15,-3 1 1-15,-6 0-9 0,-4-1 6 0,-5 2-1 16,-4-1-1-16,-8 1 4 0,-7 1-5 0,-8-1 0 16,-9-1-1-16,-5 1-5 0,-2 0 5 15,-7 1-2-15,1 0 0 0,-6 1-2 0,-2-1 2 16,-2 1-2-16,-1-1 1 0,0 0 9 0,-1 0-10 0,-2 0 0 16,1-1 0-16,-2 1-6 0,2 0 6 15,-1 0 0-15,1 0-2 0,-1 0 3 0,1 0-6 16,0 0-5-16,-2-1-4 0,2 1-8 0,-1-1-19 15,-1 1-5-15,-4 2-4 0,-5 1-26 0,-7 2-21 16,-2 1-63-16,-3-1-111 0,-5 2-235 16,-2 2-1137-16</inkml:trace>
  <inkml:trace contextRef="#ctx0" brushRef="#br0" timeOffset="162777.0483">23622 5861 476 0,'-3'-7'571'0,"-3"-1"-85"0,4 0-119 0,0 4-94 0,2 4-83 16,1 1-68-16,0 0-61 0,-1 1-41 15,0-2-23-15,0 2-16 0,0 1 2 0,0 4 10 0,0 9 19 16,-1 3 25-16,0 5 9 0,-4 8 7 15,3 3 3-15,-2 6 4 0,-2 6 2 16,-2 2-2-16,-3 9-4 0,0 2-11 0,1 4-8 16,-2 2-8-16,-1 0-6 0,-1 2-1 15,3-4-7-15,0-3-2 16,2-4-4-16,4-6-2 0,-1-7-5 0,3-7-2 16,0-6 0-16,-2-6-6 0,4-2-8 0,0-7-18 0,1-2-35 0,1-4-39 0,0-4-36 15,0-5-11-15,0-6-69 0,5-4-146 16,-2-3-239-16,4-8-407 0,2-5 582 15</inkml:trace>
  <inkml:trace contextRef="#ctx0" brushRef="#br0" timeOffset="163075.944">23397 5977 342 0,'-6'-35'461'0,"1"-13"-41"16,0-7-106-16,10 9-55 0,4 8-52 0,3 3-48 15,6 3-26-15,-2 5-23 0,8 2-24 16,0 6-18-16,4 2-26 0,4 3-20 0,2 5-8 15,5 2-11-15,2 8 1 0,0 6-3 16,0 3-2-16,-2 7 0 0,0 6-3 0,-5 6-1 16,-2 5-1-16,-3 6 0 0,-3 4-1 0,-5 1 1 15,-7 2 1-15,-3 0 1 16,-3-4 3-16,-6-4-1 0,-2-6 1 0,-2-7 5 0,-8-2 9 16,-3-1 14-16,-7-5 12 0,-6 0 8 15,-1-3 3-15,-7-3 2 0,2-2 0 0,-2-3-3 16,-3-1-3-16,-4-3-7 0,1-1-6 15,1 0-3-15,3-4-8 0,-1 0-6 0,6 2-4 0,2-1-6 0,5 1-3 16,2 0-2-16,2-1-4 0,5 1-8 0,4 0-22 16,7-1-60-16,2 1-117 0,-2 0-106 15,9 1-186-15,-1 0-535 0,9-1 106 0</inkml:trace>
  <inkml:trace contextRef="#ctx0" brushRef="#br0" timeOffset="164566.1259">24223 6125 195 0,'0'-1'409'0,"0"0"-109"15,3-2-59-15,-3 1-27 0,2 1-30 0,-1 0-38 16,0 0-40-16,0-1-32 0,0 1-19 0,0 0-11 16,4-1-2-16,-2-1 0 0,0 1-1 0,4-2-8 15,1-1-8-15,1 1-3 0,-1-2-1 16,3 2 2-16,-1-1 0 0,2-3-1 0,0 3-5 15,1-1-2-15,3-2 2 0,-2 1 1 0,0 0 4 16,1-1 6-16,-3-2 2 0,-1 3 4 0,-1 1 8 16,3-3 4-16,-6 2 7 0,2-2 3 15,-3 0 2-15,-2 0-2 0,-2 0-2 16,5 2-7-16,-5 0-8 0,-1 1-4 0,0-1-7 16,1 2-1-16,0-1-1 0,-2 0-4 0,0 0 1 0,-2 3-3 15,0-2 1-15,1 2-2 0,0 0-2 16,-1-1-4-16,1 1-1 0,-5 0-6 0,4 2-5 0,-1 1-1 15,-2 0-3-15,2 0-2 0,-5 0 2 16,-2 2 0-16,-1 3 0 0,-2 1 3 16,-4-1-2-16,2 2 2 0,-2 2 1 0,-2 1-1 0,4 3 1 15,-2-1 0-15,-1 5-3 16,3 1 2-16,-1-2-1 0,0 3 0 0,1 1 1 0,-2-1 0 16,4 2-3-16,0-2 2 0,2 2 1 0,-2-1-1 15,4 1 2-15,1 0 1 0,1-3-2 0,5-1 0 16,0-2 0-16,2-1 0 0,1-3 0 0,1 2 1 15,0-2 0-15,5-3 3 16,0 0-1-16,0 1 4 0,5-4 3 0,-1 3 0 16,0-5 2-16,1 1 1 0,2-1-3 0,-1-1 3 15,3-2 0-15,2-1-2 0,-3 0 3 0,3-2-4 16,1 1-1-16,-1-2 0 0,3-3 0 0,0 0-3 16,2 0 2-16,2-2-3 0,-1 0-5 15,2-2 5-15,-1-1-2 0,1 2 0 0,-1-2 4 16,-2 1-3-16,3 0-1 0,-4 1 1 0,-1-1-5 0,-1 0 4 15,1 1 0-15,-3 1-1 0,1 0 5 16,-5 1-3-16,3 1 0 0,-4 0 2 0,-1-1 1 16,-2 3 2-16,-1 0 2 0,2 0 0 0,-3 0-3 15,-1 0 3-15,-3 1 0 0,2 1 0 0,-3 1 5 16,-1 1 0-16,-2 0-2 0,1 1 1 16,-1-1-4-16,0 1-2 0,0 0 1 0,-1-1-3 15,2 1 0-15,-1 0 1 0,0 0-1 0,0-1 2 16,0-1 4-16,0 1-6 15,2-1 0-15,0-3-1 0,0 2-9 0,-1-1 6 0,0-1 0 16,1-1-2-16,2-1 2 0,-2 0 0 16,0 1-2-16,-1-3 1 0,2 1 1 0,0 0-1 15,0-1 0-15,-2 2 0 0,0-2-6 0,2-2 5 16,-1 1-1-16,0-2 0 0,-1 3 7 0,0-2-7 16,0 2 1-16,1 1 0 0,-1-2-1 15,-1 3 1-15,2 0 1 0,-1 0-1 0,-1 1-2 16,0 1 1-16,0 2 0 0,0 0 0 0,0 0 6 15,0 1-5-15,0-1 0 0,-1 3 0 0,1-1-7 0,-2 1 5 16,2 0-1-16,0 0-2 0,-1 0 1 16,1 1-5-16,0-1-4 0,-2 3-4 0,2-3 0 15,0 1-1-15,-1 1 2 0,-1 2 5 16,0 1-3-16,-2 2 9 0,3 3 0 0,-1-3 1 16,2 5 9-16,2 0-8 0,1 2 1 0,4 1 1 15,3 3-6-15,3 0 6 0,1 1 1 16,0-1 0-16,3 1-1 0,-4 1 0 0,-2 0-1 15,3 1 0-15,-3 0-1 0,-3-1 2 0,1 1 0 16,-1 0 0-16,0 0-2 0,-3-1 1 16,-1-1 1-16,-1 1-2 0,-3-4 6 0,0 1-3 15,0 1-2-15,-1-5 2 0,-1 1-3 0,-2-1 1 16,1-2 0-16,0-3 1 0,1 2 0 0,-2-6 0 16,3 0 0-16,1-2-1 0,0-2 1 15,0 0 2-15,5-1 1 0,0-2 1 0,10 0-4 16,10-7 2-16,11-1 0 0,10-4-2 0,6 1 3 15,6-3-3-15,4-2-3 0,-1-4 1 0,0-6 0 16,0-3 1-16,0-8 1 0,-2-3 1 0,0-4-5 16,-2-3 4-16,-6-4 1 0,-7-1 0 15,-6 2 6-15,-4 2-3 0,-5 4-1 0,-6 4 4 16,-6 5-4-16,-5 1 6 0,-8 4 6 0,-1 5-2 16,-4-1 1-16,-3 6 0 0,-4 1-4 0,1 6-1 15,-3 2 2-15,0 4-4 0,2 4-2 0,-6 1-2 16,4 4-7-16,0 2 2 0,-4 5-3 0,1 3 0 15,-3 7 2-15,2 6 0 16,0 4-1-16,5 5 2 0,4 3 1 0,2 4-1 16,3 5 2-16,1 3 0 0,2 3-3 0,0 3 3 0,0 2 0 15,-2 5-1-15,-1-3 6 0,-3 0-5 16,-1 0 1-16,-3 0 0 0,-6 3-3 0,3-2 2 16,-5 2 0-16,-1-1 0 0,-2-3-1 0,3-3-2 15,-1-3 0-15,2-6-2 0,2-5-3 16,-4-7-3-16,6-5-6 0,0-1-13 0,5-6-16 0,-1-3-27 15,4-5-30-15,2-2-38 0,1-6-39 0,3 0-46 16,6-4-168-16,5-4-642 0,7-4-311 16</inkml:trace>
  <inkml:trace contextRef="#ctx0" brushRef="#br0" timeOffset="165691.187">26337 6088 1707 0,'-3'-11'299'0,"-2"-5"-84"0,3-3-26 15,-2 1-23-15,-1 3-13 0,0 1-22 0,-2 0-25 16,-2-1-21-16,0 2-16 0,-1 2-19 16,3 1-11-16,-1 2-13 0,-2 5-15 0,-2-1-5 15,-2 4-6-15,-4 4-2 0,-7 3 3 0,-3 7 0 16,0 1 0-16,-1 3-2 0,3 3-1 0,3 0 0 15,2 5 1-15,2 2 2 0,-1 4-3 16,6 1 2-16,3-1-2 0,5 2-2 16,4-5-1-16,4-4 1 0,6-2 2 15,3-4 1-15,1 1 1 0,5-5 1 0,0-1 0 0,4-4 2 16,0-3 5-16,3-1-1 0,0-5 0 0,3-1 1 16,1-1-5-16,-2-5 2 0,2-2 2 0,2-2-1 0,-1-4 1 15,0-1 0-15,-1-2 1 0,0 0-3 16,-1-3 1-16,-2 3-3 0,-3 0 1 0,-2 3 2 15,-4 2-1-15,-4 0 3 0,-4 3 1 16,1 1 2-16,-5 0-2 0,1 3-3 0,-3 2-2 16,0 2-2-16,-1-1-5 0,-1 4-8 0,0-2-14 15,1 1-6-15,-1 4 0 0,0 3 8 16,1 2 14-16,1 5 6 0,-2 0 3 0,0 6 1 16,0 0-1-16,0 3 1 0,-2-1-1 0,2-1 0 15,2-2 3-15,-1-2-1 0,1-3 0 0,1-1 0 16,3-3-2-16,-1-1-2 0,2-3 0 0,-1-3 4 15,0-2 4-15,2-2 1 0,1-1 7 16,2-3-5-16,3-1 0 0,1-5 0 0,2 0-3 16,0-3-2-16,1-1-1 0,1-2 0 0,-2 0-4 15,5-2 5-15,-1-2-1 0,1-2 0 0,-2 1 0 16,4 1-3-16,-4 3 2 0,2 3-1 0,-2 0 2 16,-3 4 0-16,-4 4-1 0,-3-2 2 0,-4 3-3 15,0 1 0-15,-1 3 0 0,-2 0-3 0,-2 1-3 16,-1 1-12-16,0 0-5 0,0 3-3 15,2 3 4-15,2 5 13 0,-1 1 5 16,0 5 3-16,2 0 1 0,-1 0-1 0,0-2 0 16,1 3 0-16,0-3 2 0,-1-1-2 0,-1 1 0 15,4-2 0-15,-4-3-6 0,5-3 6 0,-3-2 1 16,0-2 1-16,1-3 8 0,-1 0-5 0,5 0 2 16,0-2-2-16,1 0 0 0,5-2 2 15,-1-2-2-15,4-2 2 0,-3 0-4 0,3-3 2 0,3-2-1 16,-2 1-1-16,4-6 5 0,1 3-6 15,-4-1 0-15,1-2-3 0,1 3-2 0,-2 3 3 16,0 1 2-16,-2 1 0 0,-5 0 1 0,-2 4 1 16,-2-2 0-16,1 2-1 0,-5 0-1 15,2 4-3-15,-5-1 0 0,1 2-2 0,-1 0-6 16,1 3 0-16,0-2-1 0,1 3 1 16,2 2 7-16,0 4-4 0,2 2 4 0,-1 3-1 15,2-2-1-15,0 4 2 0,-2 0 2 0,1-2 0 16,-2-3 2-16,-2-1-2 0,5-1 1 0,-5-3 0 15,0 1 1-15,1-3 0 0,-2 0 0 16,3-2-1-16,-4-2-5 0,3 2 5 0,-2-2 0 16,-2 1 1-16,5-2 7 0,0 0 0 0,3-2 0 15,3-2 0-15,1 2-1 0,3-3-5 0,3 1 0 16,-3-3-2-16,2 1-4 0,-2 0 5 0,-2 1 2 16,0-1 0-16,-4 1 6 0,-1 0-7 15,-1 3-1-15,-2 0-2 0,-3 0-6 0,0 2 4 16,-2 0-5-16,0 2-1 0,-1-1-3 0,0 1 1 15,4 0 1-15,-3 4 2 0,2-1 6 0,1 2-2 16,-1 2 3-16,4-2-1 16,0 1-4-16,-1-1 8 0,2-2 0 0,3 2 3 0,5-2 5 15,4 1-2-15,8-1 3 0,3-1 0 16,-2 1 2-16,1-5 6 0,-8-1 10 0,-5-5 9 0,1 0 4 16,-7-1 3-16,1-3-5 0,2 2-10 0,-3-2-1 15,2-2-12-15,-3 3 1 0,1-4 1 16,-5 4-6-16,-3-1 4 0,-2 0-4 0,-1 2-4 15,-1 0-2-15,0 3-6 0,-1 3-5 0,1 0-7 16,-2 1-12-16,-1 1-30 0,-2 0-39 16,-5 3-62-16,-5 3-157 0,-9 4-596 0,-4 0-823 15</inkml:trace>
  <inkml:trace contextRef="#ctx0" brushRef="#br0" timeOffset="169847.6529">21215 8316 1 0,'-12'-1'65'0,"0"1"270"0,-4 1-76 0,4 0-28 16,7 1-28-16,0 0-23 0,1-1-34 0,1 1-17 15,1 0-7-15,2 1-9 0,0-2-21 0,0 0-23 16,0-1-16-16,0 1-15 0,0 0-2 16,0 2 5-16,0 0 8 0,0-2 10 0,1 1 6 15,0-1 6-15,2 0 4 0,0-1 12 16,1 0 12-16,3-1 9 0,9-6 2 0,3-3-20 16,9-7-23-16,12-2-21 0,4-8-21 15,5 0-5-15,6-5-5 0,-1-1-2 16,0-6 3-16,2-1-1 0,-4-3 1 0,0-2-3 0,-4-2 1 0,-4-6-2 15,-2 3-1-15,-1-1 1 0,-5 2-4 16,-6 3 2-16,-7 3-2 0,-3 6 0 0,-2 1 4 16,-7 5-3-16,-3 3 2 0,-2 4 2 0,-3 5-1 15,0 3 3-15,-3 4 3 0,-1 3 0 0,-1 2-5 16,-1 3 2-16,2 2-8 0,0 2-7 0,1 0-8 16,-1 2-13-16,-2 5 1 0,-2 7 6 15,-2 7 5-15,-1 6 10 0,-7 5 2 16,3 1-1-16,1 1 0 0,-2 1 0 0,-1 2-2 15,2 3 1-15,1-1 5 0,1 3-4 0,-1 0 0 16,2 1 1-16,6-3-7 0,2-2 6 0,3-3-2 16,4-3 0-16,2-6 4 0,7-2-2 0,-3-4-1 15,0-4 2-15,4-3-2 0,-1-3 5 16,3-5 4-16,4-4 2 0,-1-6 2 0,8 0-2 0,2-7-2 16,-1-3-3-16,1-3 2 15,0-3-2-15,-1-2 1 0,-3-2 1 0,-2-2-5 0,1-3 1 16,-3-1-1-16,-3-2-2 0,1 1 4 0,-3-3-1 15,-3 5-2-15,2 2 0 0,-6 2 2 0,4 4-4 16,-7 3 2-16,0 4 0 0,0 3-6 16,-3 4 4-16,1 2-2 0,-5 1-1 0,1 4-1 15,0 1-10-15,0 1-6 0,1 6 2 0,0 2-1 16,5 5 11-16,0 2 6 0,2 4-1 0,0 5 1 16,2 2 1-16,0 1-2 0,5 0 1 0,-5 2 6 15,1-3-5-15,5-1 2 0,-1 0 1 16,2-4-4-16,0-4 2 0,4-4-1 15,-4-4 0-15,-3-5 4 0,3-4 0 0,-1-2-1 16,1-5 5-16,-4-3-5 0,5-5 3 0,-1-3-2 16,1-5-1-16,1-1 1 0,-3-1-1 0,1-4 0 15,-3 0-1-15,4-3 3 0,1-2-2 0,3 0-1 16,-2 1 1-16,1 1-5 0,-2 4 2 0,3 1 1 16,-3 6 0-16,2 0 0 0,-1 8 1 0,-2 0-3 15,-1 4 0-15,-1 4 1 0,-3 3-4 16,-3 2 1-16,5 3 0 0,-6 2-3 0,0 4 4 15,1 1-1-15,2 2 0 0,0-1 6 16,2 3-2-16,0-2-2 0,1 3 2 0,3-1-3 0,0-4 1 16,1 1 2-16,1-5-1 0,8-3-2 0,1-1-5 15,7-1-23-15,5-5-45 0,0-1-81 0,5-2-161 16,-1-3-596-16,-4-3-760 16</inkml:trace>
  <inkml:trace contextRef="#ctx0" brushRef="#br0" timeOffset="172478.431">21936 5046 282 0,'-19'-10'307'0,"-6"-3"68"0,-8-2-49 0,0 2-56 15,5 4-16-15,2 0-35 0,-3 2-40 0,6-1-21 0,3 2-22 16,2 0-23-16,7 4-17 0,5 0-22 16,3 1-28-16,4 2-27 0,1-1-28 0,2 0-25 15,1 0 8-15,12 0 15 0,13-3 24 0,22-1 23 16,19-3-2-16,21-4-5 0,14 1-7 15,12-2-3-15,3 0-5 16,8 3-1-16,-4 2-2 0,-5 0-5 0,-10 3 4 0,-7-2-6 0,-17 0 1 16,-5 1-1-16,-11 2-3 15,-8-1 2-15,-11 2 0 0,-10 0-2 0,-12 2 2 0,-9-1-1 16,-11 1 2-16,-7 1 10 0,-3-1 12 0,1 0 8 0,-4 0-7 16,-4 0-11-16,-10-1-15 15,-12 2-10-15,-11 1 2 0,-14 3 4 16,-14 1 2-16,-14-1 1 0,-10 5 0 0,-14-2 0 0,-5 3 0 15,-10 2 1-15,1-3-3 0,4 1 1 16,9-4-1-16,10 0 2 0,16 1 0 0,18-1 0 16,16-2 2-16,23 0-11 0,11-4-26 0,12 2-10 15,10-2 1-15,11 3 12 0,13-2 32 0,20-2 10 16,25-4 1-16,16-6-3 0,18 1-1 16,8-2-3-16,6 0 0 0,-1-2-2 0,-6 0 1 0,-7-2 0 15,-10 2-2-15,-8 2 1 0,-12 1-2 0,-15 3 2 16,-7 2-2-16,-17 1 0 0,-12 3 0 0,-9 0-1 15,-13 1 2-15,-7 1 7 0,-3 0 0 16,-5 1-1-16,-6 0-2 0,-14 3-3 0,-13 5-2 16,-13 1 2-16,-17 5 3 0,-6 2-1 0,-13 0 0 15,-8-1-1-15,-6 2-1 0,-9 2 0 16,-2 0 0-16,0 2-1 0,4 1-3 16,11-2-1-16,15 3-2 0,16-4-1 0,18 1-3 0,18-2-15 15,16-1-8-15,13 3-4 0,11-2 3 0,13 3 17 16,15-6 12-16,17-5 8 15,20-6 7-15,13-6-2 0,11-5-1 0,7-1-1 16,4-3-4-16,-6 0 0 0,-7-1 0 0,-5-1 0 16,-8-2-2-16,-10-2 1 0,-11 3 0 0,-11-1 0 0,-11 3 5 15,-10 2 6-15,-12 0 16 0,-7 2 9 0,-7 1 1 16,-6-2-9-16,-4 1-17 0,-3-1-15 16,-6 2-7-16,-9-2-1 0,-14 5 3 0,-12 2 2 15,-12 2 2-15,-15 6 1 0,-4-2 2 16,-13 5-1-16,-6 2 1 0,0 0 1 0,-2 2-2 0,8 2-1 15,13-1 0-15,18-1-5 0,13 0-7 0,19-3-15 16,12 1-18-16,14 0-12 16,12 4 5-16,14 0 17 0,13 0 20 15,25-5 23-15,15-6 3 0,20-8 4 0,14-3-4 0,3-6-5 0,-4-1 0 16,-4 0-1-16,-13 1-1 16,-12-2 2-16,-9 4-2 0,-11-5 2 0,-14 3 4 15,-13-1 6-15,-10 5 21 0,-14 2 18 0,-2 1 2 0,-9 1-11 16,-1-4-21-16,-10 0-24 0,-3 3-6 15,-12 2 4-15,-11 3 1 0,-12 4 3 0,-14 0 3 16,-5 6-3-16,-8-2 1 0,-5 2-1 0,2 0-3 16,2 1 2-16,8-3-2 0,7 0 1 15,17 0-4-15,12-2-16 0,14 0-37 16,11 1-75-16,7-1-104 0,14 0-170 0,13-4-498 0,19-3-415 16</inkml:trace>
  <inkml:trace contextRef="#ctx0" brushRef="#br0" timeOffset="173877.3014">26891 3685 1 0,'1'-3'0'0,"2"-2"57"16,1-1 279-16,2 1-57 0,-3 1-37 15,1 1 68-15,0 1-76 0,-3 0-37 0,2 0-18 16,-2 2-40-16,-1 0-28 0,0 2-33 16,0-2-41-16,0 1-33 0,-1 0-21 0,-2-1-2 15,2 4 9-15,-5-1 15 0,-4 7 16 0,-3 1 1 16,-1 2-1-16,0 0-7 0,0 0-4 0,1 1-2 15,5 1-3-15,-1-1-2 0,6-2-5 0,2-2 0 16,2-1 1-16,2-2 5 0,3 1 10 16,4-1 7-16,5-2 4 0,5-1 1 15,9-3-2-15,-1-1-2 16,3-3-3-16,1 1 0 0,-5-4 3 0,-2 0 1 0,-5-3 8 0,-7 1 5 0,-1-3 5 16,-2 3-2-16,-4-1 2 0,-2-1-2 15,-4 1-5-15,-3-2-5 0,-3 4-16 0,0 0-14 16,-5 2-9-16,-5 0-3 0,-7 3 5 0,-3 1 3 15,-9 2 5-15,-3 4 1 0,-2 0 1 0,1 3 0 16,0 5 1-16,2 0-2 0,1 3-3 0,0 2 0 16,6 2-4-16,7 2-5 0,6 3-4 15,7-2-5-15,6 0-2 0,8-1 3 16,5 1 4-16,8-3 8 0,6 0 9 0,6-3 3 0,6-4 8 16,5-2-1-16,2-5-2 0,2-1 0 0,-3-3-2 15,-2-2 2-15,-4-1 3 16,-5-2 2-16,-6-1 2 0,-1-4 3 0,-6 0 1 15,1 0 0-15,-8-2 8 0,-3 2 2 0,-1-2 0 0,-3 0 0 16,-5 2-10-16,0 1-12 0,-5-2-11 0,-3 3-11 16,-8 1-6-16,-3 2 4 0,-10 3 2 15,-4 3 5-15,-7 2 5 0,2 3 1 0,0 4 1 16,-1-1 2-16,7 7-7 0,4 0-2 0,3 4-9 16,10 2-10-16,2 2 0 0,7 2-3 0,8-2 2 15,6 0 8-15,8-2 5 0,5-4 8 16,6-3 10-16,2-7 5 0,4-2 4 0,0-6 2 15,0-3 3-15,-2-4 5 0,0 1 6 0,-8-4 7 16,-1-3 2-16,-3 0 4 16,-4-3-4-16,-2 2-4 0,-2-2-3 0,-6 2-9 0,0-3-3 15,-3 1-7-15,-1 0-6 0,-3 0-7 0,-5 5-15 16,-3 0-13-16,-3 2-13 0,-5 6-10 16,-5 2-12-16,-1 8-24 0,-5 2-53 15,-4 8-131-15,0 6-235 0,-2 5-1012 0</inkml:trace>
  <inkml:trace contextRef="#ctx0" brushRef="#br0" timeOffset="174413.8596">25035 4706 1 0,'7'-9'172'16,"-3"-3"247"-16,4-1-7 0,-4 1-23 15,-1 4-33-15,-2-1-53 0,-1 3-88 16,-1 1-58-16,-2 2-48 0,1 0-39 0,-2 2-21 0,0-1-24 16,-1 2-15-16,-4 3-9 0,-5 2 0 15,-4 2 2-15,-2 5 1 0,-3-1-1 0,1 5-2 16,3 0-3-16,2 2-4 0,2 3-1 0,7 2-2 16,1 1-4-16,4 0-2 0,3 2-1 0,5-1 4 15,4 0 2 1,9-1 5-16,2-1 8 0,7-1 6 0,6 0 8 0,1-4 1 0,6 1 2 15,1-5 1-15,-1-1-7 0,-1-4 2 0,-2 1-2 16,-9-3-8-16,-5-1 5 0,-4-2-6 16,-9 1-3-16,-4-4 2 0,-4 0-3 0,-2 0 2 0,0-1 1 15,0 0-2-15,0 1-6 0,-1 1 8 16,-2-1 7-16,-4 4 7 0,-4 0 14 16,-8 3-4-16,0-1-2 0,-6-1-2 0,-3-3-8 15,-1 1 3-15,1-1-6 0,-4-2-2 0,1 2-3 16,0-3-11-16,-1-2-7 0,0 1-24 0,2-1-45 15,1-2-72-15,5 0-99 0,8 0-178 0,6-3-541 16,9-4-87-16</inkml:trace>
  <inkml:trace contextRef="#ctx0" brushRef="#br0" timeOffset="174718.0987">25367 4529 1793 0,'1'-7'322'16,"0"1"-57"-16,0-1-54 0,0 2-41 15,-1 4-34-15,0-2-39 0,-1 3-38 0,0 3-29 16,-1-2-19-16,-7 4-6 0,-6 2 1 16,-9 6 5-16,-16 5 9 0,-11 6 3 0,-2 5-3 0,-5 3-1 15,-3 5-7-15,-1 4-5 0,-1 6 2 16,-3 6-2-16,0 4-1 16,3 5-2-16,1 0-2 0,6-5-1 0,9-3 1 0,9-6 2 15,7-8-3-15,5-6-2 0,5-6 1 0,5-9-4 16,2-4 5-16,6-3 0 0,5-6-1 0,1-1 3 15,1-4-4-15,1-1 1 0,1 0 0 0,-1 0-2 16,1-1-1-16,0 1-7 0,0-2-7 0,0 2-9 16,4-1 5-16,0 0-4 0,10 0-23 15,-1-1-51-15,4-1-123 0,0 1-230 16,1 1-1156-16</inkml:trace>
  <inkml:trace contextRef="#ctx0" brushRef="#br0" timeOffset="176545.5509">23661 7670 1 0,'1'-5'0'0,"-1"-1"0"0,0-2 229 16,0-2 106-16,1 2-30 0,0 0-20 0,5-2-19 16,-4 1-12-16,0-2-32 0,3 2-43 0,-1 1-36 15,-1 1-41-15,3 1-35 0,-3 3-28 0,3 2-26 16,-3 2-22-16,3 1-10 0,-2 4-3 0,5 3 6 16,1 3 8-16,-1 3 6 0,3-1 5 15,-1 4 1-15,-2 3-1 0,1-2 0 0,2 0 1 16,-2-2 1-16,3-1 3 0,2 0 3 0,2-3 1 15,0-2 4-15,8-3 1 16,-1-3-1-16,5-3-7 16,3-2-12-16,4-4-23 0,-1-3-19 0,1-8-33 0,0 0-26 0,1-5-9 15,-3-1-12-15,-6-4 6 0,-5-2 4 0,0-4 4 16,-7-5 6-16,-3-7 11 0,1-2 11 0,-4-2 16 0,-5-1 25 16,1 0 26-16,-3 2 38 0,-2 4 45 15,-1 3 36-15,0 4 39 0,-2 7 29 16,-1 5 11-16,-1 1 10 0,3 6-1 0,1 0-18 15,0 5-21-15,0 3-36 0,0 6-44 0,0 1-48 0,0 3-39 16,0 4-17-16,0 6 1 0,1 6 20 16,-1 8 15-16,0 9 18 0,0 8 8 0,-1 7 5 15,1 9 9-15,-2 6-3 0,0 11 0 0,-5 4 1 16,-1 8-6 0,-2-1-7-16,0 1-4 0,-2 6-5 0,1 1-3 0,-7 3-2 0,6 1-5 15,-2-3-4-15,-2-6-5 0,1-3 1 0,-1-12-1 16,7-7-7-16,-1-9-5 0,6-13-22 0,-3-9-30 0,4-10-37 15,-2-9-64-15,1-7-38 0,4-10-86 16,0-7-329-16,3-9-871 0</inkml:trace>
  <inkml:trace contextRef="#ctx0" brushRef="#br0" timeOffset="177296.7142">24072 7671 531 0,'14'-19'362'15,"8"-6"-41"-15,8-5-51 0,2 7-53 0,2 5-36 16,6 3-33-16,1 4-31 0,-1 5-30 16,0 6-22-16,-2 5-21 0,0 6-16 0,-4 6-12 15,-5 4-3-15,-5 5 0 0,-2 3 1 0,-4 3 3 16,-8 5 3-16,-4 0 4 0,-7 5 2 0,-8 4 4 16,-8 2-2-16,-6 3-5 0,-7 0-5 15,0-3-8-15,-1-6-6 0,2-7-2 0,5-11-2 16,-2-7 2-16,3-4 1 15,2-6 4-15,-2-3-1 0,6-3 2 16,3-5-1-16,2-4-23 0,7-6-28 16,5-4-38-16,3-10-31 0,8-2-17 0,5-3-5 0,4-5-3 0,5-3 6 15,5 1 15-15,6-2 31 0,-1-1 34 0,6 0 28 16,0 6 17-16,4 0 9 0,0 2 22 0,2 5 29 0,0-1 37 16,2 4 29-16,0 1 18 0,1 3-1 15,-4 4-17-15,0 5-23 0,-3 3-25 0,-4 8-25 0,-2 4-14 16,-5 5-16-16,-3 5-5 0,-5 7-7 15,-2-1 0-15,-5 4 0 0,-3 1-1 16,-4-1 7-16,0 5-1 0,-7 1 1 0,-3 0 2 16,-5 2-1-16,-4-1 3 0,-2 2 0 0,-5-3-1 15,1 3-2-15,-5-3-3 0,2-2-2 0,0-5 0 16,5-4 1-16,2-2-3 0,5-5-3 0,3-3-3 16,3-5 0-16,0 0 10 0,6-2 6 0,4-2 3 15,7-4-2-15,11-2-8 0,11-4-4 16,8-3-4-16,4 1 4 0,4 0-1 0,-1-3-1 15,0 2 2-15,-4 0-2 0,-4-1 1 0,-4 2 1 16,-6 1 1-16,-4 0 3 0,-5 2 0 0,-8 2 2 16,-6 0 5-16,-4 5 7 15,-6 2 7-15,-3 1-6 0,-1 4-8 0,-7-2-10 0,-2 6-6 16,-8 2 9-16,-8 6 9 0,-11 3 8 0,3 0 0 16,-4 4-2-16,-1 1-4 0,4 0-6 15,1 4-1-15,6-1-2 0,3 1-3 0,7 0 1 16,8 1-7-16,6-2 0 0,5-5-1 0,6 0 2 15,6-3 7-15,5-4-1 0,4-3 4 16,6-4-1-16,3-5 1 0,1-4 4 0,0-1-3 16,1-6 3-16,2-2-5 0,-2-4-1 0,-3-1-1 0,-1-3-1 15,-3-3 4-15,-3 0-2 0,-4 0 1 16,-3-5-1-16,-4 2-3 0,1-4 0 0,-6 0-2 16,-2 1 0-16,-4 1-4 0,-3-1-4 0,-4 1-6 15,-3 2-12-15,-5 3-1 0,-2 2-7 0,2 4-11 16,-3 1-20-16,3 6-39 0,-2 0-59 15,3 5-81-15,2 3-98 0,-1 3-120 0,3 3-216 16,2 3-182-16,7 3 644 0</inkml:trace>
  <inkml:trace contextRef="#ctx0" brushRef="#br0" timeOffset="178032.0951">25971 7653 1 0,'9'-2'265'0,"1"-4"271"0,2 1-56 15,-2 3-110-15,-6 0-111 0,-2 4-94 0,-2-2-67 16,-1 1-45-16,0 1-22 0,-1 4 9 0,1 1 16 15,0 3 26-15,-4 2 13 0,1 3-7 0,1 2-12 16,-1 4-24-16,1 1-17 0,3 1-9 16,4 0-10-16,4 0-3 0,4-1 1 0,3-1 2 15,4-5 4-15,3-1 3 0,3-5 3 16,4-2-6-16,-1-5 3 0,3 0-3 16,2-4-5-16,-5-3 4 15,1-1-8-15,-2-2 1 0,-6-2 3 0,-2-4 0 16,-4 0 7-16,-1-3 1 0,0-2-1 0,-3-1-6 15,-1-2 1-15,-1-2-3 0,0-3-3 0,-1 0 5 16,0 0-7-16,-2 3-1 0,0 5 1 16,-1 1-7-16,0 4 6 0,-2 4 1 0,0 4 0 0,-1 2 4 0,0 2-10 0,-2 1-8 15,0 1-20-15,0 2-2 16,0 0-2-16,1 5 7 0,1 7 16 0,1 5 1 0,1 2 6 16,0 3 1-16,3 1 2 0,1 2 0 0,2 0-3 15,2-3-2-15,1 0 1 0,2-5 0 16,4-2 3-16,0-6 3 0,0-1-1 0,4-6-1 15,-3-1 1-15,5-4 1 0,-2-4 0 0,0 1 4 16,-2-5-5-16,0-3 0 0,-2 0 1 0,-2-4-5 16,-1-1 5-16,-2-2 2 0,0-1 0 15,-2-2 2-15,0-1-5 0,-1-1 1 0,-3 0-2 16,-1 1-1-16,0 2 3 0,-4 5-1 0,-2 1 3 16,-1 3 0-16,-1 3 2 0,1 4 1 0,-2 1-2 15,1 3 0-15,-2 0-15 0,1 1-10 0,0 2-3 16,-1 3-1-16,-3 4 9 0,0 4 8 0,2 3 4 15,1 1-2-15,5 4 0 16,1-2 3-16,4 1-3 0,3-3 3 0,2 1-1 16,2-2 0-16,3-4-1 0,-1 0-1 0,6-4 4 0,-3-5 0 15,3 0 2-15,-2-4 2 0,1 0-4 16,-4-1 1-16,3-2-1 0,-2 0 2 16,-2-3 2-16,0-1 1 0,-1-4 0 0,0 1-4 0,2-2 1 15,-2 1 0-15,3-3-1 0,-2 3 3 16,-2-3-6-16,3 5-2 0,-2-1-2 0,2 1-3 15,1 4 6-15,-3 0 0 0,-5 2 2 0,0-2 1 16,-1 3-3-16,-1-1 1 0,1 2-2 0,1 2 1 16,0-1-1-16,-4 1-1 0,1-1 0 15,0 2-1-15,-1-1 3 0,0 0 3 0,-1 0 1 0,-1 0-1 16,1 2-1-16,-1-1-2 0,0-1-1 16,1 0 0-16,-1 2 2 0,1-2-2 0,1 0 1 15,1 2-2-15,0 2-1 0,-1 3-7 0,2 1-35 16,1 4-81-16,-2-2-171 0,-4 6-427 15,-6-2-949-15</inkml:trace>
  <inkml:trace contextRef="#ctx0" brushRef="#br0" timeOffset="178781.5183">21013 8894 1 0,'9'-13'165'0,"1"-3"298"0,2-6-49 16,1 1-33-16,1 3-58 0,0 0-59 0,3-1-57 16,3 1-43-16,-1 2-28 0,1 2-27 15,1-1-23-15,0 6-20 0,1 2-17 0,3 4-17 16,1 3-10-16,2 4-7 0,-1 6-6 0,1 3 1 15,1 6-4-15,0 3-1 0,1 6 2 16,-7 3-5-16,-2 5 3 0,-4-1 1 0,-6 4-2 16,-3-1 7-16,-6-2 0 0,-2 5 1 15,-3-6 3-15,-4-1 1 0,-3-5-3 0,-1-6-1 16,-1-3 1-16,-4-5-5 0,3-2 5 0,1-5 1 16,3-1 4-16,2-6 16 0,5-1 5 0,0-4 0 15,-3-4-5-15,5-3-20 0,2-7-9 16,4-6-4-16,2-3-1 0,3-9 1 15,5-1 0-15,5-3 0 0,3 1-4 0,0 3 5 16,4 4-2-16,1 3-3 0,-2 4 7 0,-1 3-5 0,-3 5 2 0,1 1 3 16,-4 1-4-16,1 4 3 0,-6 5-3 15,3-2-2-15,-6 7-3 0,0 1-5 16,1 6-3-16,-3 0-1 0,-2 5 6 0,1 5-1 16,0 2 6-16,0 0 1 0,0 4-2 0,-2 0 4 15,-3 1-3-15,3 0-3 0,-4-3 6 16,5 0-4-16,-3-3 1 0,2-3 1 0,-2-2-3 0,0-5 2 15,3-1 0-15,-5-3-1 0,4-2 0 16,-3-1 1-16,5-3 0 0,0-2 0 0,1-2 1 16,0-4-1-16,2-1 0 0,0-3 2 0,0 3-2 15,4-5 4-15,-2 1-2 0,3 2 1 0,3-3-2 16,-1 2-3-16,1 3-2 16,-2 1 2-16,-3 3-1 0,2 1-2 0,-4 6-2 15,-4-1-6-15,2 2-4 0,-1 3 0 0,-2 2-8 0,0 1-23 16,-1 5-49-16,1 1-79 0,-1 3-107 0,-2-1-184 15,2 1-460-15,3-1-81 16</inkml:trace>
  <inkml:trace contextRef="#ctx0" brushRef="#br0" timeOffset="179630.1901">23043 8872 710 0,'0'-9'883'0,"0"-3"-448"15,0 3-140-15,0-1-75 0,0 6-44 0,-1 1-43 0,-2-1-29 16,-3 3-31-16,-1 1-22 0,0 2-13 0,-4 3-14 16,-4 2-3-16,-6 4-4 0,1 2-1 15,0 1-3-15,5 2-6 0,2-2-6 0,5 2-3 16,2 0 3-16,5-2-3 0,2 2 2 0,2-2-1 16,6 2-6-16,3-3 4 0,5-3 2 15,3-2 0-15,2-3 1 0,7-2-3 0,-1-1-3 16,3-4-5-16,0 0-6 0,1-4-9 15,-1-1-14-15,-2-1-11 0,-1-2-12 0,-6-1-2 16,-2 1 10-16,-6 0 12 0,-4-2 21 0,-2 0 9 16,-6 2 5-16,-1-3 3 0,-2 2-4 0,0-1 9 15,1 1 5-15,-1-1 3 0,1 3 8 0,-3 2-3 16,-1 0-1-16,3 2-1 0,0 1-2 16,2 2-3-16,0-1-7 0,4 3-7 0,0-1-5 15,9-3-1-15,2 2 6 0,14-3 3 0,7 0 5 16,5 0 1-16,0-2-2 0,1-2 5 0,3 1-5 15,-5-5 3-15,0-3 4 0,-3 1-2 16,-4-5 1-16,-4-1 1 0,-1 1-1 0,-6-4 8 16,-4-1 11-16,-5 1 3 0,0 1 8 0,-8 1 8 15,0 1 8-15,-6 2 11 0,-3 2 7 0,-2 2-3 16,-3 2-8-16,1 0-5 0,-3 5-10 0,-3 1-3 16,3-1-1-16,-2 3-8 0,6 1-5 15,-2 3-8-15,0 2-14 0,-2 4 2 0,0 2-4 16,-1 5-1-16,0 0 6 0,1 7-6 0,1 0-1 15,2 4 2-15,4 3-3 0,1-1 1 0,1 1 3 16,-3 3-1-16,2 2-1 0,1-1 1 16,-3 4-1-16,-1-1 0 0,1-3 1 0,-3 0 0 15,5-3 1-15,-1-3 1 0,-2 4-5 0,3-10 1 16,-4 2 1-16,4-1 1 0,-2-7 3 16,-2 4-2-16,4-1-2 0,0-3-1 0,-2 2-1 15,2-7 3-15,1-1 1 0,0 0 1 16,0-4 0-16,1 1-3 0,0-2 0 0,0-1-1 0,0 0 2 15,0 0-1-15,1 0 0 0,-1 0 2 0,0 2-4 16,0-1 2-16,0 0-1 0,1 3 1 0,-1-1 1 16,0 4-1-16,1 3-2 0,-1-2-2 15,1 5 3-15,0-2 0 0,2 1 3 0,-2 2 0 16,0 0-4-16,0 2-1 0,0-3 1 0,0 5-1 16,1-2 5-16,4 3 0 0,-4-2-4 15,3 2 2-15,-1 2-5 0,2 0 3 0,-1 1 2 16,4 2 1-16,-1-1 0 0,-3 5-2 15,4-1-1-15,1 0-4 0,-1 0 0 0,-1 2 6 0,-3 0-2 16,3 2 4-16,-6 0-2 0,3 0-3 16,-3-3 1-16,0-5-1 0,0-2 4 15,-2-3-2-15,-2 2-3 0,1-2 1 0,-2-3-7 0,-3-1 2 16,3 0-4-16,-5-3-14 0,4 4-35 16,-4 2-42-16,-1-3-54 0,-1-2-98 0,6-5-123 0,0-5-176 15,3-4-961-15</inkml:trace>
  <inkml:trace contextRef="#ctx0" brushRef="#br0" timeOffset="179906.9881">23766 9233 708 0,'4'-6'518'0,"1"0"-197"15,4-5-103-15,5 5-45 0,7 0-16 0,6-2 15 16,11 2-13-16,3-2-19 0,3 0-20 15,7 1-24-15,6-1-14 0,-2 2-17 0,0-1-13 16,-4 2-10-16,-7-1-8 0,-4-1-2 16,-7 2-1-16,-5 2 1 0,-6-1-3 15,-5 2 0-15,-5 0 2 0,-3 1 3 0,-6-1 11 0,-3 1 3 16,0 1-3-16,0 0-6 0,-1 1-16 16,1-1-3-16,-1 0-3 0,0 0-6 0,1 0 2 15,-1 0-11-15,1 0-4 0,0 0-3 0,0 0-10 0,-1 0-5 16,1 0-26-16,0-1-54 0,-2 1-107 15,2-1-225-15,-3 0-604 0,2-2-623 0</inkml:trace>
  <inkml:trace contextRef="#ctx0" brushRef="#br0" timeOffset="180344.5">25561 8929 1 0,'2'-11'0'0,"4"-7"11"15,0-5 359-15,1 4-8 0,-2 4 1 16,-1 1-26-16,-2 3-42 0,-1 0-32 0,1 0-54 15,-2 0-32-15,0 1-22 0,-2 2-19 0,2-1-16 16,-2 4-23-16,0 1-20 0,-4 3-26 16,2 1-17-16,-9 5-9 0,-3 5-1 0,-10 8 13 0,-8 5 9 15,-8 6 11-15,-4 3 3 0,-4 2-4 0,3 2-6 16,-1 3-12-16,5 4-11 16,2 2-6-16,7 0-6 0,10 0-2 0,4-5-2 15,13 0-1-15,7-1-3 0,8-2 5 0,12 1 3 0,7-2 0 16,12 0 7-16,5-7-7 0,8-1-5 0,6-5-3 15,-1-3-7-15,0-4 2 16,-4-5 2-16,-4 0-3 0,-8-7-8 0,-3-1-7 16,-5-3-14-16,-6-2-18 0,-5-1-22 0,-7-2-38 15,-1-3-55-15,-6 0-88 0,-4-3-201 0,-3-1-571 16,-1-3-486-16</inkml:trace>
  <inkml:trace contextRef="#ctx0" brushRef="#br0" timeOffset="180505.6393">25766 9156 1031 0,'11'-7'356'0,"7"-5"-18"16,0-1-97-16,0 3-49 0,-5 3-40 0,-2 1-39 15,-4 1-28-15,-1 3-25 0,0 1-23 0,-2 0-21 16,4 1-16-16,2 0-9 0,4 1-20 16,5 1-77-16,3 3-190 0,5-2-500 0,4 0-588 15</inkml:trace>
  <inkml:trace contextRef="#ctx0" brushRef="#br0" timeOffset="180813.4741">26707 8872 1521 0,'-7'-8'602'16,"-3"-5"-316"-16,-4 1-112 0,-5 4-38 16,-4 4-16-16,-8 4-13 0,-6 2-7 0,-9 4-11 15,0 3-12-15,0 3-15 0,6 3-17 0,9 2-16 16,11 5-13-16,6 3-7 0,9 4-4 15,8 4-2-15,5 6 1 0,12-1 0 0,10 1 5 16,6-2-1-16,7-5-1 0,1-1 0 0,1-1-5 16,-6-2 1-16,-3-2-1 0,-5-1 1 0,-5-2 2 15,-10-3-4 1,-4-2-1-16,-6-2-2 0,-1-1 2 0,-7-1 1 16,-2 0 1-16,-5-3 4 0,-4 2-6 0,-4-3 2 0,-5 1 2 15,-6-4-1-15,1-1 5 0,-4 0-3 0,-4-4 0 0,1 1-3 16,-3-2-1-16,1 1 2 15,-3-1-1-15,1 1 1 0,2 0-2 16,0-1-4-16,3 3-9 0,2 0-31 0,2 3-54 0,3 1-111 16,5 4-218-16,-1-1-720 0,3 3-400 0</inkml:trace>
  <inkml:trace contextRef="#ctx0" brushRef="#br0" timeOffset="181471.9098">22359 10420 1664 0,'-5'-12'339'0,"2"0"-12"0,-1-2-107 16,1 10-88-16,1 5-55 0,1 2-34 16,-4 7-10-16,-5 3 19 0,-5 8 19 15,-3 3 11-15,0 4-6 0,-3 2-11 0,2 2-9 0,1 3-13 16,1 0-5-16,3 3-12 0,0-2-8 16,9-1-2-16,2 0-9 0,6-4 3 0,4-4 0 15,9 0 1-15,4-9 6 0,7-2 0 0,1-8 0 16,6-2-2-16,1-4-2 15,6-10-2-15,4-2-3 0,-2-6 2 0,0-6-4 16,-1-1 2-16,2-4 0 0,-7-3-1 0,1-2 3 0,-5-4-2 16,-3-3-1-16,0-2-1 0,-1 1-4 0,-2 1 2 15,-2 5-1-15,-1 4 0 0,-2 3 2 16,-1 5 0-16,-3 5-1 0,-2 2-4 0,2 8 2 16,-6 2-1-16,-1 7-3 0,5 2 5 0,-4 6-6 0,0 7 1 15,4 6 1-15,-2 7-1 16,-3 5 4-16,1 5-1 0,-3 5 2 0,-2 2-1 0,-6 0-4 15,-4 0 2-15,-6-2-3 0,-8 0 3 0,-2-2-3 16,-3-2 1-16,-3-5-1 0,-4-2-10 16,-1-5-11-16,0-6-27 0,-2-2-38 0,1-8-52 15,1-4-80-15,3-6-111 0,5-7-375 16,4-4-917-16</inkml:trace>
  <inkml:trace contextRef="#ctx0" brushRef="#br0" timeOffset="181630.1538">22534 9967 1840 0,'-1'-21'271'0,"0"-6"-29"16,2-3-78-16,3 4-45 0,3 8-33 0,-3 5-28 15,3 6-26-15,-4 5-24 0,5 2-11 16,2 6-5-16,1 5-2 0,8 9-1 16,6 6-34-16,2 4-178 0,3 3-589 0,6 2-757 15</inkml:trace>
  <inkml:trace contextRef="#ctx0" brushRef="#br0" timeOffset="182023.4831">24652 10642 1536 0,'-13'-20'329'0,"-2"-8"12"0,-8-3-86 0,1 8-51 16,7 6-34-16,-4 6-32 0,0 4-32 16,-4 4-25-16,-6 9-15 0,-11 4-5 0,-2 9-4 15,-6 7-6-15,-1 7-9 0,3 3-10 0,-1 1-7 16,6 2-6-16,1 3 0 0,9 2-6 0,8 4-4 16,6 2-4-1,10 4-4-15,9-3 1 0,9-1 3 0,9-4-1 0,11-8 2 16,4-5-2-16,9-8 3 0,2-6 0 0,0-9 3 15,0-6 5-15,3-8-3 0,0-6 1 0,-5-7-3 16,6-7-7-16,-3-3 6 0,-4-6-1 0,-1-2 2 16,-3-3 2-16,-8-5-4 0,-2-2-2 0,-8-3 0 15,-5-1 0-15,-4 0 1 0,-7 1-3 0,-5-2-3 16,-7 1-3-16,-5-2 2 0,-8 2-4 0,-5 4 0 16,-12 4-3-16,-4 3-10 0,-10 8-8 0,0 5-14 15,-1 6-15-15,1 11-25 0,3 5-42 16,12 8-73-16,5 6-122 0,11 8-242 0,11 5-892 15</inkml:trace>
  <inkml:trace contextRef="#ctx0" brushRef="#br0" timeOffset="182606.4266">25399 10662 1625 0,'1'-1'401'15,"0"-2"-72"-15,2 2-138 0,-3 2-83 0,-1 1-37 16,-1 2-3-16,0 5 14 0,-1 2 20 15,-5 6 8-15,0 6-8 0,-1 3-22 0,-4 0-19 16,3 6-18-16,0 2-9 0,0 0-13 0,1 4-10 16,0-3 1-16,2 1-5 0,3-2-2 15,2-4 3-15,2-6-8 0,2-3 0 16,2-5 2-16,1-6-2 0,0-2 7 0,1-5 5 16,0-3 6-16,1-3 1 0,3-7 3 0,1-4-7 0,6-5-3 15,-3-5 5-15,1-4-7 0,-1-6-2 16,0-4-3-16,-1-6-5 15,2-5 2-15,0-2 0 16,1-3 3-16,0-1-1 0,0 1-3 0,-2 1 0 0,-4 7 0 16,1 7 2-16,-2 10 0 0,-1 7 1 0,1 4-4 15,-4 7-3-15,2 3 4 0,-4 5-4 0,-1 4 0 0,2 3-1 16,0 8-3-16,3 7 3 0,2 6 0 0,-3 6 1 0,2 8 4 16,0 2-1-16,-3 3 3 0,-1 4-5 15,-4-2 1-15,-3-1 2 0,-1 1-2 0,0-2 7 16,-2-3-5-16,6-8 0 0,0-9-2 0,3-6-4 15,1-6 5-15,-1-4-1 0,-2-6 7 0,5-4 5 16,5-7-6-16,4-5 1 0,5-8-6 0,8-7 0 16,1-4 3-16,2-4-3 0,0-7 3 15,3-4-6-15,4-6 4 0,1-5 0 0,-1-5 1 16,-3-1 7-16,1-1-8 0,-3 4 2 0,-3 5-3 16,-2 8-4-16,-7 7 8 0,-2 7 1 0,-5 7 4 15,-3 7 0-15,2 5 0 0,-3 4 2 0,-4 7-2 16,0 1-1-16,2 6-5 0,-1 5-3 15,7 9-1-15,-2 8 0 0,3 8 4 0,3 11 4 16,-1 7 0-16,-1 8 4 0,-2 7-5 16,-3 7-1-16,-5 3 1 0,-4 1-2 0,-2 2 1 15,-5-1-2-15,0-4 0 0,1-3-10 0,2-2 0 16,-1-5-15-16,1-4-31 0,-2-1-52 0,0-5-132 16,0-2-296-16,1-5-1237 0</inkml:trace>
  <inkml:trace contextRef="#ctx0" brushRef="#br0" timeOffset="183013.2184">22387 11823 2152 0,'-17'-2'131'15,"-4"-2"13"-15,0 2-7 16,13 2-16-16,8 0-15 0,2 2-9 0,2-4-14 0,6 1 7 16,14-4 8-16,18-3 4 0,20-1-9 0,26-4-22 15,20-2-12-15,21 2-16 0,16-3-12 0,17 2 0 16,17-1-7-16,7 0-3 15,6 2-2-15,6 2-6 0,-2 4-1 0,-1 2-4 16,-5 5 2-16,-6 4-1 0,-9 1-4 0,-13 3 0 0,-9 3-4 16,-14 3-1-16,-17 1 0 0,-18 1 0 0,-14 0 3 15,-17-1-2-15,-19 1-3 0,-15-2-3 16,-20-2-5-16,-11 1-7 0,-11-2-3 0,-15 0-4 16,-12 2-13-16,-16 2-14 0,-8 0-34 15,-9 0-52-15,-7-3-60 0,-6 1-119 0,-9-3-229 16,-7 2-633-16,-3-3 83 0</inkml:trace>
  <inkml:trace contextRef="#ctx0" brushRef="#br0" timeOffset="183334.0157">22629 12208 1862 0,'-59'8'232'16,"-19"5"-25"-16,-14 0-57 0,24 5-20 15,28-3-13-15,13-3-23 0,14 0-21 0,10 0-9 16,8 1 13-16,9 0 13 0,11 1 4 15,20-3-1-15,16-2-18 0,20-5-11 0,21-8-10 16,19-6-4-16,18-3-6 0,20-3-5 0,16 1-3 16,14 2-10-16,9 3 4 15,12 2-2-15,5 4-2 0,7 0-2 16,4 3-7-16,5 1-2 0,-7 2-2 0,-3 2-1 16,-10 2-2-16,-11 1-3 0,-14-2-1 0,-17 3 1 0,-18 0-3 0,-20-2 2 15,-19-1-4-15,-21-3 3 0,-22 0-2 0,-24-2-2 16,-22 0 10-16,-13 0 0 0,-12-2 4 15,-9-4-2-15,-6-1-6 0,-12-2-3 16,-10 2-4-16,-10 0 2 0,-8-1-2 0,-2 2-6 0,2 1-4 16,2 0-14-16,7 4-25 0,4 4-51 0,4 4-107 15,2 4-417-15,-2 1-1204 0</inkml:trace>
  <inkml:trace contextRef="#ctx0" brushRef="#br0" timeOffset="326217.2859">8857 3471 1 0,'0'2'0'0,"-4"-2"0"16,-2-2 0-16,3 2 0 0,2 0 0 0,-2 0 0 16,1 0 0-16,0 0 0 0,0 0 0 15,0 0 0-15,-2 0 95 0,2 0 15 0,1 0-3 16,-2 0 11-16,0 0 11 0,1 0 4 0,0 0 24 16,2 0 9-16,-1 0 5 0,1 0-8 15,0 0-16-15,1 2-10 0,-1-2-3 0,0 1 4 16,0-1-5-16,0 0-3 0,0 0-9 0,0 1-13 15,0-1-6-15,0 0-11 0,0 0-11 0,0 0-6 16,1 0-10-16,-1 0-11 0,0 0-6 16,0 1-6-16,0-1-5 0,0 0-1 0,0 2-5 15,0-2-5-15,0 0-2 0,0 0-2 0,0 0-1 16,0 0 1-16,0 0-4 0,0 2 1 16,0-2-1-16,0 1-4 0,0-1 2 0,0 0-3 0,0 0-2 15,0-1 0-15,0 1-1 16,-1 0-2-16,1 0-1 0,0 1-1 0,0-1-1 0,0 0-1 15,0 0-1-15,0 1-1 0,0-2-1 16,0 1-1-16,0 0 1 0,0-1-2 0,0-1-2 0,0 2-10 16,0-2-27-16,1 4-70 0,-1-2-122 0,-1 2-172 15,1 2-649-15,0 0-390 0</inkml:trace>
  <inkml:trace contextRef="#ctx0" brushRef="#br0" timeOffset="327015.1756">8804 3367 1 0,'-13'-1'49'0,"-3"-1"383"16,-6 0-78-16,3 1-46 0,0 1-44 0,5 0-29 15,-3 0-23-15,4 1-34 0,1 0-20 0,2 2-21 16,3-2-17-16,0 0-13 0,4 0-18 0,3 0-11 16,0-1-21-16,0 0-17 0,1 0-14 0,1 0-11 15,3 0 9-15,-2 1 20 0,7-1 18 0,9 0 20 16,13-1-1-16,11-3-10 0,18-6-15 16,15 0-13-16,8-6-11 15,7 2-7-15,8-7-4 0,-5 3-11 0,-1 1 2 0,-3 3-3 0,-9 0-2 16,-3 1 6-16,-4 0-5 15,-3 2-1-15,-3-2 1 0,-4 4-1 0,-9-1-1 16,-4 3-1-16,-6-1 1 0,-5 0-6 0,-8 2 3 0,-7 0 3 16,-8 3 0-16,-6-1 8 0,-2 1-5 15,-4 2 1-15,-5 1 4 0,0 0-3 0,0 0 5 16,-3 0-3-16,3 0-4 0,-1 1-5 0,1-1-4 16,-1 1-7-16,-1 1-7 0,-2-2-5 0,-4 2-17 15,-4 1-26-15,-6 2-38 0,-4 2-58 16,-3 3-81-16,-1-1-153 0,1 3-427 0,0-3-764 0</inkml:trace>
  <inkml:trace contextRef="#ctx0" brushRef="#br0" timeOffset="327408.2007">9284 3328 1228 0,'-6'-4'311'15,"-4"-4"-33"-15,1-1-40 0,3 1-18 16,5 3-17-16,1 0-27 0,0 1-30 16,1 1-36-16,-1 3-40 0,0 0-32 0,1 0-29 15,-1 2-13-15,3 1-2 0,0 2 5 0,0 2-1 16,6 3 4-16,-2 5 0 0,1 5-2 0,-1 3 4 16,2 3 5-16,-2 3 1 0,-2 4 4 0,3 3 3 15,-4 3 3-15,0 2 0 0,-1 5 2 0,0 0 1 16,0 3 1-16,-2-2 0 15,-1-1 0-15,-1 0-3 0,0-1-4 0,1-2-3 0,0-5-2 16,1-4-5-16,0-4-3 16,1-7-1-16,-2 0-1 0,1-3 0 0,-1-4 3 0,1-4 0 0,-1 1 0 15,3-4 2-15,-1 0-1 16,-1-2 0-16,0-3 3 0,-1-2-2 0,0 0 3 0,0-2 4 0,0 0 7 16,0 0 5-16,0-1 6 0,0 1 3 15,0-1-4-15,0 0-1 0,0 0-10 16,0 0-10-16,1 0-38 0,-1-4-79 0,-1-4-118 15,1-2-374-15,2-2-1135 0</inkml:trace>
  <inkml:trace contextRef="#ctx0" brushRef="#br0" timeOffset="330442.3278">9738 3616 1 0,'-4'-3'0'0,"0"-2"318"0,0 1 80 16,-2 0-38-16,4 0-58 0,-1 3-58 0,-2-2-51 16,4 1-33-16,-1 0-19 0,1 1-12 0,1-1-4 15,-1 1-4-15,2-2-9 0,-1 2-9 16,0-2-11-16,1 1-10 0,0-2-11 0,0 1-15 15,1-1-14-15,5-1-10 0,-1-1-12 0,3-2-3 16,7 0-1-16,1-1-3 0,4-1 0 0,2 1-2 16,2 0-3-16,2 2-1 0,1 3-2 15,1 3 0-15,-1 1-4 16,0 1 1-16,4 2-1 0,-3 4-2 0,3 2 3 0,-3 2-4 16,1 4 2-16,-2 1 0 0,-6 3-1 0,4 4 1 15,-8 2-3-15,-2 6 1 0,-1-1 0 0,-8 2-1 0,0-4 0 16,-5 0 1-16,-2-6-1 0,-1-3 3 15,-4 1 1-15,0-4 2 0,-3-2 3 0,0 0 5 16,-3-4-2-16,0-1 4 0,-1-1 4 0,-2 0 0 16,-2-2 5-16,3-2 3 0,-5-3 3 15,6-4 4-15,-2 0-1 0,-1-5 0 0,4 0-4 16,0-6-5-16,1-1-6 0,5-5-6 0,2-5-6 16,3-4-5-16,7-7 1 0,4-7-3 0,5-4 1 15,5-2 0-15,4 3-3 0,4 3 2 16,1 2 2-16,0 2-2 0,-2 7 3 0,-2 4-2 0,-5 6-2 15,-3 6 0-15,-3 5-7 0,-4 3-6 16,-2 4-14-16,-1 2-23 0,2 3-37 16,-2 3-61-16,1 3-104 0,-3 2-176 0,0 7-460 15,-4-3-647-15</inkml:trace>
  <inkml:trace contextRef="#ctx0" brushRef="#br0" timeOffset="331532.9644">10884 3318 1 0,'1'-4'352'16,"-1"-5"131"-16,-1-2-80 0,-1 1-69 0,0 1-64 15,-1 3-67-15,0-2-37 0,-1 2-29 16,1 0-22-16,-2 1-18 0,1-2-13 0,-1 2-5 16,1 0-8-16,-1 2-5 0,1 0-15 0,-2 1-14 15,-1 0-12-15,-3 2-13 0,0 0-4 0,-5 2-2 16,-2 4-5-16,-4 1 4 0,-4 5 0 15,0 0 4-15,-1 4 4 0,-1 3-3 0,2-2 0 16,0 1-2-16,4 2-1 16,1 2-2-16,2-1-1 0,-1 2 1 0,5-1-5 0,0-1 0 0,3-2-1 15,6-2-5-15,3-1 6 0,2-2-5 16,3-1 0-16,1-3 2 0,5 0-2 0,6-2 8 16,0-1 7-16,5-1 3 0,4-5 3 0,3-1-1 15,3-5-1-15,1 1-1 0,-1-3-1 16,0-3 0-16,-2-2-1 0,-2 1 1 15,-2-4 1-15,-2-2 2 0,-2 2 4 0,-5-2 2 0,-3 0 4 16,-3 3-2-16,-2-2-3 0,0 0-3 0,-3 2-6 16,-1-1 2-16,-1 3-1 0,-2-1-4 0,0 2 4 15,0 2 0-15,-2 1-1 0,1-1 2 0,-1 3 3 16,1 1-10-16,-1-1 2 0,1 1-2 16,0 2-5-16,-1 0 4 0,1 0-1 15,1 3-1-15,-1-1 3 0,1-1-4 0,0 2 1 0,0 0-1 16,0 2 0-16,0-2-1 0,0 0 0 15,0 0 0-15,0 0-6 0,-2 0 7 0,2 0-1 16,0 0-2-16,0 1 7 0,0-1-8 0,0 0 0 16,0 0 1-16,0 0-11 0,-1 0 6 0,1 0-4 15,0 0-2-15,0 0 2 0,-1 0-4 0,1 2-5 16,0-4-2-16,0 4 0 0,-1-1-4 16,-2 0 7-16,1 4 2 0,-2-3 0 0,0 2 3 15,0 1-7-15,-1-1-8 0,1 0-8 0,0-1-25 16,-1 2-31-16,1-3-61 15,-2 3-111-15,2 0-191 0,-3 3-501 0,1 1-263 16</inkml:trace>
  <inkml:trace contextRef="#ctx0" brushRef="#br0" timeOffset="338392.9119">10706 3071 1 0,'0'-2'94'15,"-1"-4"315"-15,-1 0-46 0,0 0-28 0,0 0-31 16,1 0-56-16,0 0-37 0,1 4-28 0,0-2-26 0,-2 3-27 16,2-1-22-16,0 2-27 0,0 0-26 15,0 2-21-15,2-1-19 0,-2 0-13 0,1 1-12 16,-1-1-15-16,0-2-18 0,0 3-9 15,0 1 7-15,0 3 15 0,-1 5 21 0,1 3 16 16,0 1 1-16,0 3 3 0,-2 4 1 0,2 3 0 16,0 0 0-16,0 2 0 0,0-1 0 15,2 0-2-15,0 1 0 0,3-4-3 16,-3-2-5-16,5-1 1 0,-2-5 0 0,1 2 2 16,1-3 2-16,0-2 0 0,1 2 0 0,2-4 3 0,0 1 0 15,0-4 3-15,0 0 4 0,1 1-1 16,-1-2 2-16,2 0-1 0,-1-1-1 0,0 0-1 15,1-2 3-15,-1 0-3 0,-1-3-2 0,-2 0-1 16,1 1-4-16,-2-2 2 0,0 1 3 0,0-3 4 16,0-3 2-16,3 0 1 0,-1-1-2 0,-1-1-1 15,2-3-3-15,1 2 1 0,-2-3 1 16,1-1-3-16,-2-1-1 0,1-1-2 0,4-1-2 16,-2-2 3-16,-1 2 0 0,3-1-1 0,-3-2-1 15,0 0-2-15,3 1-1 0,-2 1-4 0,1-2 0 16,0 2-1-16,-1 2-1 15,2 3 2-15,-3-1-2 0,0 4-1 0,1-1 1 0,0 0-1 0,-4 5-2 16,1 0-2-16,-2 3-2 0,-1-2-5 16,-2 3-6-16,5 1-2 0,-2 1-6 15,2 4 0-15,2-1 0 0,0 5 3 0,2 0 4 16,-1 3 3-16,0 3 8 0,1 0 2 0,-2 4 2 0,0 4 1 16,-2-2 2-16,-2 5-1 15,3-3 2-15,-1 2 1 0,-3-1-2 0,0 0-1 16,-2-3-2-16,0-2 3 0,1-5 1 0,-1-4 2 15,-1-4 4-15,0-3-5 0,2-1 0 0,-3-1 2 16,0-2 4-16,0 1 11 0,1-2 8 0,2-1 0 16,0-3-5-16,7-4-6 0,1-3-7 0,2-3 1 15,0 0 5-15,-2 1-6 0,4-4 4 16,-5-1-2 0,0 0-4-16,0-1 2 0,0 0-2 0,-1-2-1 0,-1 1 0 0,-1 2 0 15,0 3-3-15,-2 4 1 0,0 0 0 0,-1 5-2 0,-4 3 1 16,2 0-1-16,-1 4-5 0,-2 0-6 0,1 2-17 15,-1-1-29-15,0 2-5 0,2 3 1 16,1 0 14-16,4 3 25 0,2 4 9 0,1 2 5 16,0 1 4-16,2 2 3 0,-2 0 0 15,1-1 2-15,2-2 0 0,1-3 3 16,2-4 4-16,1 2 1 0,5-5 5 0,2-1 0 0,3-3-2 0,3-4 2 16,-2-1-3-16,2-3 0 0,-3-1 2 15,-2-2 2-15,-2-4 2 0,-1 0 0 16,0-4-1-16,-4 1-2 0,2-3 1 0,-2-2-4 15,-5 0-3-15,1 1 2 0,-4 2-3 0,1 1-1 16,-2-1 2-16,-1 6-1 0,-3 0 4 0,-1 5 8 16,-2 1 4-16,-4 2 1 0,1 1-1 0,-2 3-6 15,0 2-7-15,1-1-11 0,-1 1-12 0,2 1-22 16,1-1-22-16,0 2-4 0,0 3 6 16,1 3 18-16,0 1 20 0,4 5 7 0,3 1 5 15,2 2 1-15,4 2 0 0,3-1 1 0,4 1 0 16,0 4 1-16,3-2-1 0,-2 2 1 15,-3 1 0-15,1-1-2 0,-4 2 1 0,-3-3-1 16,-5 3 2-16,-4-2 1 0,1 0 4 16,-4-1-3-16,-1-2 1 0,-2 0 1 0,-3-3-2 0,-2-1 7 15,0-2 5-15,-2-1 3 0,-3-1 5 0,-1-1-1 16,-4 1-2-16,1 1-2 0,-4-2-5 16,1-3 0-16,0-1-7 0,1-4-4 0,4-2-7 15,-1 2-12-15,5-6-26 0,-1 2-57 16,2-3-96-16,2-5-257 0,4-4-1132 0</inkml:trace>
  <inkml:trace contextRef="#ctx0" brushRef="#br0" timeOffset="338807.1671">12698 2732 85 0,'-2'-11'567'0,"-3"-8"-136"16,2-2-70-16,0 3-41 0,1 3-30 15,-2 2-45-15,3 3-35 0,-3-1-36 0,-1 4-31 16,3 2-25-16,2 3-36 0,0 2-35 0,0 0-32 15,0 1-35-15,0 3-9 0,0 5 6 0,-3 5 9 16,1 6 20-16,-1 6 7 0,-2 3 1 0,1 7 4 16,2 5 3-16,-2 6 4 0,-2 6 1 15,2 4 2-15,-2 4-7 16,1 0-1-16,-2 6-3 0,-2 2-6 16,3 2 6-16,-3 0-1 0,-1-1-2 0,-4-4 1 0,4-3-8 15,0-7-3-15,3-5-2 0,2-7-2 0,-3-8 1 0,5-6 1 16,-2-4-4-16,0-6 1 0,-2-1-5 0,4-6-9 15,-2-2-13-15,0-4-22 0,2-4-21 0,-4-2-20 16,2-1-54-16,-2-2-73 16,-5-3-137-16,-5-3-275 0,2-3-794 0</inkml:trace>
  <inkml:trace contextRef="#ctx0" brushRef="#br0" timeOffset="339327.8451">12293 3294 1 0,'34'-17'0'0,"12"-9"0"0,14-4 88 16,-2 3 227-16,-5 5-32 0,0-1-29 0,-2 2-20 16,-1 2-13-16,-2 0-25 0,-4 4-35 0,-3 1-26 15,-8-1-35-15,-4 5-23 16,-6 2-8-16,-7 1 0 0,-5 3 10 0,-3 1 7 16,-6 2-6-16,0 1-15 0,-2 0-25 15,-2 1-25-15,2 1-26 0,-2-1-17 0,-3 2 14 0,0 4 22 16,-5 2 27-16,-7 6 20 0,-3 1-1 0,-2 4-7 15,0-2-12-15,3 0-7 0,0-2-12 16,6 1-7-16,0-1-2 0,5-2-3 16,5-1-2-16,3-5 0 0,3 2 4 0,1-3 6 0,5 0 12 15,3-3 13-15,3 2 10 0,4-3 9 16,4-3-7-16,2-3-8 0,2-3-6 0,2 1-7 16,-2-4-1-16,-2-1 1 0,-4 1-2 0,-2 0-3 0,2 0-3 15,-6 2-4-15,1 0-4 0,-2 3-4 16,-2 0-3-16,-2 3-4 0,2 2-2 0,-4 1-5 15,2 4 3-15,-1 1 1 0,3 2 0 0,0 4 0 16,0 1 0-16,-1 5-1 0,1 2 2 0,-1 0-1 16,-3 3-1-16,0-1-3 0,-1 2-1 15,-3-1-1-15,-2-3-3 0,-1-4 1 0,-1-6-1 16,0-3 0-16,-1-3 6 0,-1-3 7 0,2-1 22 16,-1-1 24-16,0-1 2 0,-1-8 0 0,1 0-17 15,-2-8-21-15,6-4-4 0,2 2-6 0,1-6-2 16,4-1 1-16,4-2-1 0,3-3 0 15,3-1 0-15,3-5-2 0,-1 2 1 0,3-1-1 16,0 4-3-16,-3 4-5 16,0 6-12-16,0 5-27 0,-1 5-64 0,-4 3-127 0,0 4-311 15,-4 5-1121-15</inkml:trace>
  <inkml:trace contextRef="#ctx0" brushRef="#br0" timeOffset="341549.2217">13539 3019 1 0,'0'-5'266'0,"2"-3"226"0,-1-3-81 16,6 1-53-16,-4 2-55 0,4 1-76 15,-2-1-64-15,4 1-40 0,0-2-27 0,1 2-23 16,0 1-27-16,1 1-19 0,-1 1-10 0,5 3-7 16,-1 1-5-16,0 2-3 0,4 5-4 15,0 3-2-15,-1 0-1 0,0 5 2 0,2 2 1 0,-4 3 3 16,0 3-2-16,-4 3 2 0,-2 2 1 15,1 3 2-15,-7 0 2 0,0-2 0 16,1-3-1-16,-3-6-1 0,-1-4-1 0,0-2 3 16,0-3 1-16,0-1 3 0,0-4 2 0,-1 0 1 0,0-2 5 15,1-2 15-15,0-2 20 0,-1-2 22 16,2 2 18-16,-1-1 3 0,0-1-10 0,0-2-27 16,1 0-22-16,-1-4-20 0,0-4-10 15,1-1-1-15,-1-2-4 0,2 0 1 0,-1 2-1 16,4-4-1-16,-3 0 0 0,2 1-1 0,3-1-2 15,0 0 0-15,-2 2 1 0,4 1-1 0,2-1-2 16,4 1 0-16,-1-3-4 0,0 5 1 0,4-1-2 16,0 4 0-16,3 2 1 0,-1 2 1 15,1 1-2-15,0 4 1 0,1 4-1 0,0 1 2 16,1 2 1-16,-2 2 0 0,0 3-1 0,0-1 1 16,0 3 1-16,-3 1-2 0,-1 1 4 0,-2 0-4 15,-3 0-1-15,-2 2-2 16,-1 1-7-16,-2 1 0 0,-4-2-5 0,-2-1-4 0,-2-2-3 15,0-4-6-15,-1-3-1 0,-2-3 4 0,3-4 14 16,-1-1 19-16,2 0 18 0,-2-2 3 0,0-2-6 16,-3-4-12-16,3 0-13 15,0 0-7-15,2-5-4 0,0 1-11 0,3-1-12 0,5-2-14 0,2 2-21 16,3 0-8-16,7 1 1 16,3-1 8-16,5 2 21 0,4 3 12 0,5-2 11 0,3 4 10 15,3-2 7-15,6 1 7 0,-4 1 7 0,3 0 4 16,1 0 0-16,-6 3 2 0,0-1-3 15,-3 3-1-15,-3-3 5 0,-8 3 3 0,-4-2 4 16,-4-1 8-16,-3 0 6 0,-5 2 19 16,-1-2 30-16,-6 2 38 0,-5 0 13 0,0 1 0 0,-1-2-18 15,-1 2-34-15,0-3-14 0,0 1-18 0,-2 0-12 16,-3-1-10-16,-3 2-12 0,0 0-3 16,-3 2-4-16,-5 1 1 0,1 1 3 0,-3 4-2 15,0 1-1-15,4 3-3 0,-2 3 0 0,5 0-2 16,3 4 0-16,0 0 0 0,7 1-5 15,2 3-1-15,2 1-1 0,8 3 0 16,2-2 7-16,8-1 2 0,1-1 5 0,7-3 2 0,2-5 0 16,1-3 0-16,0-3-2 0,-2-3 2 0,-2-3-1 15,-4-2 1-15,-5-4 4 0,-1 0 1 0,-1-5 7 16,-2-1 0-16,4-1 2 0,-5-5 4 0,1 0-6 16,-1-3 2-16,-4 1-1 15,-1-2-3-15,-4 0 5 0,2 1-2 0,-4-1 1 0,-1 1-4 16,-2-1 0-16,-1 3 0 0,-4 3 0 15,4 0 3-15,0 4-2 0,-3 3 4 0,4 1 0 16,1 5-7-16,-1 0 1 0,1 1-8 0,0 1-8 16,0 0-7-16,0 1-20 0,0 1-9 0,0 3-1 15,1 1 9-15,0 6 14 0,3 5 11 0,-1 3 4 16,2 4-4-16,3 2 5 0,3 2-2 16,1 1 0-16,4 1 6 0,3 1-7 15,1 0-1-15,5-5-1 0,4-2-12 0,1-6 1 16,0-5-8-16,1-5-5 0,-3-4 5 0,-2-4 1 0,2-6 9 15,-2-2 8-15,-2-6 6 0,-2-2 4 0,0-7-1 16,-3-4 3-16,2-3-7 0,-2 0 4 0,0-2 0 16,0-2 1-16,0-1 4 15,-5-4-1-15,3 1 0 0,-2-6 0 0,4-2-2 16,0 0 1-16,1 0 1 0,0 4 8 0,-7 6 3 16,-4 2 11-16,0 3 3 0,-6 5 2 0,1 3 8 15,-3 4-7-15,1 6 0 0,-4 4 0 16,2 3-14-16,0 5-5 0,0 1-20 0,0 1-28 0,0 5 4 15,-1 6-3-15,1 10 13 0,-1 9 19 16,-2 8-2-16,2 8 0 0,0 6-1 0,1 7 2 16,-2 5-5-16,-1 1 5 0,-2-4 0 0,4-3-3 15,2-3 8-15,5-5-7 0,3-3-1 0,4-7 0 16,4-2-4-16,0-10 4 0,7-2 0 16,0-7 0-16,-2-6 2 0,4-4-1 0,-4-4 2 0,0-5 1 15,-3-3 0-15,3-6 0 0,-1-6 1 0,1-1-2 16,-2-6-1-16,1-2 3 15,-1-1 1-15,0-2 2 0,0-4 3 0,-2-1-4 16,2-1-4-16,-2-3 2 0,-4 2-4 16,3-1 2-16,-4 4 1 0,-2 1 0 0,-1 4-2 0,-1 1 4 15,-3 2 1-15,-2 4 1 0,2 1 8 0,-4 2-5 16,-1 0 3-16,0 4 1 0,-1 2-6 16,0 5 4-16,-1 2-7 0,1 3-9 0,0-1-18 0,-1 4-13 15,0 4 4-15,-5 5 4 16,2 7 20-16,-3 7 9 0,1 0-1 0,0 5 1 15,-1 0-6-15,5 4 6 0,0 0-2 0,2 2 0 0,2-1 7 16,3-2-9-16,2-2-3 0,8-5-1 16,2-1-3-16,7-5 1 0,1-5 2 0,11-2 0 15,-2-5 0-15,1-5-2 0,1-5 3 0,-3-3 1 16,1-2 3-16,-1-5 2 0,-2-4 3 0,1-1 1 16,-2 0 1-16,0-6 2 0,0 1-1 15,1 1-3-15,-1-3 1 0,-3-1 2 0,-4 0 3 16,-7-1 5-16,1 1 1 0,-7-1 0 15,-2 1-3-15,-2 3 1 0,-2 2-2 0,-4 0 1 0,-1 1-1 16,-4 1-3-16,1 0 2 0,-4 2-6 0,-1 5 0 16,-3-1-4-16,-4 3-6 15,-2 1 2-15,-7 2 0 0,-1 6 2 0,-6 1 2 16,-2 8-2-16,2 1-2 0,1 5-3 0,3 5 1 16,4 4-4-16,3 1 0 0,4 2 1 0,3 0-5 15,6 0 2-15,6-3-4 0,4-2-2 0,3-3 3 16,8-3-3-16,1-3 7 0,6-1 2 0,0-4 3 15,8-4 5-15,-1-4 0 0,2-2 3 16,3-4 0-16,1-1 0 0,-3-2-1 0,-2-3 1 16,0 0 1-16,1-2 1 0,-4 1 1 0,0-2 1 15,-3 3-3-15,-2-2 3 0,-1 2-1 16,-1 3-2-16,-5-1 0 0,-2 3-2 0,-1 3 1 0,-1 1-3 16,0 3 1-16,1-1-4 0,2 3-1 0,3 3 1 15,1 1-3-15,3 2 4 0,-3 4 1 16,0-2-1-16,2 2 4 0,-5 0-2 0,1-2 1 15,-1 1-1-15,-3-4-1 0,1-2 1 16,-3-1 0-16,0-1 2 0,-1-4 1 0,4 1 2 16,1 0 1-16,4-4 2 0,-3 0 5 15,5-3 2-15,-1-4 1 0,3 1 0 0,1-4-6 16,2 0-2-16,5-2-5 0,5 4 0 0,-1-4 6 16,-2 2 3-16,-1-2 6 0,-3 0 5 0,-2 2 2 15,-2 3 5-15,-5 0 5 0,-5 3 1 0,-3 2-3 16,-5 2-6-16,-2 1-11 0,-1 1-8 15,-1 1-7-15,0 1-6 0,0 1-1 0,2 3 2 0,0 5 2 16,0 0 3-16,1 3-1 0,3 0 3 16,-4 0-2-16,4 1 2 0,-2-5 0 0,3 2-1 15,1-2 1-15,3 0-1 0,3 2 2 0,11 0 3 16,5-1 1-16,4-3-2 0,0-2-2 0,1-2-2 16,-4-5 1-16,-4-4 2 0,1-1 0 15,-1-2-4-15,-2-3-4 0,3-2-7 0,-3-2-8 16,-5-1-9-16,-2-2-14 0,-2-1-21 0,-5-2-30 15,-6-3-40-15,-5-1-67 0,-6-3-140 0,-10 0-252 16,-8-3-962-16</inkml:trace>
  <inkml:trace contextRef="#ctx0" brushRef="#br0" timeOffset="341867.8102">16334 2664 1280 0,'-18'-5'353'0,"-5"-3"-45"0,-4 0-55 0,11 0-31 16,2 3-18-16,8 1-35 0,-1-1-34 0,5 0-32 15,1 5-24-15,1 0-24 0,2-2-20 16,0 2-21-16,8-2-8 0,11-2-1 0,17-1 7 16,15-2 8-16,18-2 3 0,18 2 1 0,13-2 0 15,11 2-5-15,2 3-1 0,4 4-1 16,-6 0 0-16,-1 0 3 15,-3 0 3-15,-10 2 1 0,-13-1-6 0,-12 0-1 16,-16 2-2-16,-9-1-2 0,-16 0-1 0,-6 4-5 0,-13-5-1 16,-4 2-3-16,-4-1-2 0,-5 0 3 15,-1-1-5-15,-2 1 1 0,-1 2 2 0,-3 2 2 16,-2 1 3-16,-6 0-1 0,-5 3-9 0,-5 0-16 16,-6 3-41-16,-1-1-79 0,-1 5-168 0,-1-3-534 15,-4 1-854-15</inkml:trace>
  <inkml:trace contextRef="#ctx0" brushRef="#br0" timeOffset="342992.9714">12555 3878 1984 0,'-8'-4'228'0,"3"1"-65"0,0-1-68 16,4 5-60-16,2 0-31 0,0 4-6 0,-1 2 8 16,0 7 20-16,0 5 27 0,2 8 20 0,-2 5 11 15,0 9 3-15,0 7-7 0,-2 4-13 16,1 11-10-16,0 2-11 0,-3 6-8 0,-2 1-6 16,-3-5-7-16,4-6-4 0,0-11-5 15,3-14-3-15,1-9-3 0,-2-6 0 0,2-8 0 0,-2 1 0 16,1-6 4-16,1-3 7 0,-1-3 17 0,2-2 22 15,-1-2 16-15,0 0-5 0,-5-4-18 16,-3-7-23-16,-1-3-22 0,-1-7-4 16,-3-2-3-16,0-8-1 0,3-2-4 0,1-9-1 15,3-8-1-15,1-9-1 0,3-5 0 0,4-5-1 16,2 0-1-16,4-3 0 0,4 6 2 16,2 4-1-16,7 2 1 0,3 9 1 0,5 1-3 15,3 7 5-15,2 4 3 0,1 2 0 0,0 6 3 16,-2 6-4-16,-2 6-2 0,-1 9-2 0,-6 8-4 15,0 4-1-15,-1 6 1 0,0 5 1 0,-4 9 1 16,3 7 5-16,-4 8 1 0,-1 5 2 0,-5 5 3 16,-8 6-3-16,-4 6 0 0,-7 6 1 15,-6 3-3-15,-7 1-2 0,1-5 0 0,-4-9-3 16,6-11-1-16,0-9 3 0,6-10 1 0,3-7 3 0,-1-5 3 16,5-6 4-16,2-3 15 0,3-3 11 15,2-2 1-15,-1-6-6 0,4-5-15 0,2-9-15 16,4-5-3-16,3-3 2 0,5-2-2 0,5 0 3 15,2-2 1-15,1-2 0 0,6-1 2 16,-1 1-1-16,4 0-1 0,1 4 1 16,2 2-1-16,-6 6 3 0,3 2-1 0,-5 5-1 15,-3 7-2-15,-4 2 0 0,-3 5-4 0,-1 4 1 16,0 2 1-16,-1 3-2 0,1 4 2 16,0 4 2-16,2 5 0 0,0 3 3 0,0 6 0 0,-4 2 0 15,1 3-1-15,-6 2-2 16,1 0 0-16,-7 6-2 0,0 2-2 0,-7-3-4 0,-2 4-6 15,-5-3-9-15,1-5-9 0,-2-5-3 0,0-10 0 16,-1-5 6-16,0-5 15 0,3-5 11 16,0-3 8-16,-1-6 9 0,3-2-1 0,-4-3-2 0,5-4-3 15,0-3-5-15,3-2-2 0,3-3 0 0,2-2-1 16,2 0-1-16,-1-1 1 0,3-1 0 0,2-2 1 16,3 0 1-16,-2 1 1 0,6 2 0 15,-4 3 0-15,3 1 1 0,0 2 0 0,-1 3-1 16,3 0 0-16,0 6-2 0,-2 1-3 15,-3 5-3-15,2 3-3 0,-2 4-4 16,3 7 1-16,-3 1 2 0,2 7 1 0,-1 2 2 0,-2 3 3 16,1 1 0-16,-2 1 1 0,-5 0 3 15,0 2 0-15,1 0 2 0,1-2 0 0,0-1-2 16,-2-6 3-16,0-4 0 0,2-6 3 0,-2-4 11 16,-2-5 16-16,4-3 8 0,3-8 3 15,5-7-4-15,4 0-17 0,1-5-3 0,0-2 2 16,-4-1-3-16,1-2 4 0,-7 0 1 0,0 0-3 15,0 1 3-15,-3-2-5 0,-3-2-4 0,0 3-1 16,-3-2-2-16,-3 1-1 0,-3 4 0 16,-4 1-3-16,0 6-2 0,-1 4-4 0,-6 3-4 0,3 1-7 15,-8 5-4-15,-2 2-5 0,-9 6-1 0,-1 2-1 16,-2 6-8-16,-1 0-11 0,9 3-19 16,6 4-26-16,10 5-47 0,7 2-98 0,7 2-143 15,7 4-373-15,11-3-831 0</inkml:trace>
  <inkml:trace contextRef="#ctx0" brushRef="#br0" timeOffset="343727.3344">14636 3878 1302 0,'3'-14'635'0,"1"-4"-295"0,4-3-107 16,-1 2-50-16,-4 5-23 0,2-1-19 15,-5 4-30-15,-1 0-20 0,-4 2-18 0,3 1-15 16,-2 4-17-16,0 2-15 0,0 1-16 0,-4 4-14 15,-2 5-2-15,-10 3-2 0,-3 8 4 16,-8 5 4-16,-1 4-1 0,-2 4 2 0,7 4-1 16,1 6-3-16,5 1 1 0,3 6-3 15,6 2-2-15,7-1-5 0,8-3-2 0,7-7-5 16,11-5 0-16,6-8 5 0,7-7-3 0,6-7 6 16,4-4 1-16,5-6-4 0,0-6 7 0,-1-6-3 0,1-5-4 15,0-5 2-15,-3-4-1 0,-2-5 4 16,-3-1 6-16,-1-5 2 15,-1-1 3-15,-1-3 2 0,-3-1 1 0,-4-2 2 16,-8-1 4-16,-3 2 3 0,-3 5 6 0,-6 4 5 0,-3 2 2 16,-2 7 8-16,-1 4 4 0,-4 5-2 0,-3 2-6 15,-7 4-11-15,-1 1-11 0,-6 3-7 16,-6 3-1-16,-7 6-1 0,-5 7 1 0,-5 1-1 16,-2 10-2-16,3 4 0 0,9 2-2 0,5 4-3 15,5 6 3-15,7 1 0 0,4 1-1 16,6-2 1-16,3-2-5 0,8-6-3 0,3-7-1 15,8-6 0-15,5-4 6 0,5-6 6 0,5-6 3 0,6-5-1 16,0-2 5-16,4-8-2 0,-4 0 0 16,0-6 7-16,-5-2-8 0,2 0 1 0,-7-3 3 15,0-2-5-15,-2 2 6 0,-6-4-1 0,2 2 0 16,-8 0 1-16,1 4-1 0,-6 4 4 16,-1 3-1-16,-4 3 3 0,1 1-4 0,-6 7-1 0,-2 2-3 15,0 1-16-15,0 1-15 0,1 2-5 16,0 0 0-16,4 7 11 0,-1 2 13 15,-2 6 6-15,3 2 2 0,-3 2-4 0,-1 2 4 16,1 0-1-16,3-1-2 0,-2-2 2 0,5-1-1 16,-3 0 0-16,3-3 0 0,2-1 0 0,3-5-2 15,3-2-3-15,1-4 2 0,0-6 2 16,6-5 2-16,1-2 1 0,-1-6 2 0,5 1 1 16,-4-4 1-16,3-3 3 0,0 1 0 0,-3 0 1 0,-1-1 1 15,-3 2-1-15,1 1 1 0,-1 3-5 16,0 1 2-16,-1 3-2 0,2 3 1 15,-1 0 5-15,7 4-7 0,-4 3-1 0,5 1-1 16,-8 5-8-16,-4 4 5 0,-2-1-1 0,-1 2 0 16,-4 2 1-16,-1 4 0 0,-3 5 1 0,1 0 0 15,-5 2-1-15,-6 1-3 0,-2-1-6 0,-7 1-12 16,-6 1-50-16,0 2-163 0,-5-1-687 0,-4-2-783 16</inkml:trace>
  <inkml:trace contextRef="#ctx0" brushRef="#br0" timeOffset="363684.4854">23878 13353 915 0,'-4'-9'320'0,"-2"-5"-36"0,1 0-26 0,-2 1-19 0,-2-1-24 0,3 3-46 15,-3 1-30-15,0 1-26 0,-1 2-17 16,-1 0-15-16,-5 0-16 0,3 2-8 0,-5 2-14 16,-1 3-2-16,-3 4-2 0,-2 5-1 15,-4 2 7-15,-2 7-6 0,-3 3 0 0,-4 5-5 16,2 3-11-16,-2 3 0 0,0 3-5 0,2 2-2 16,2 4 1-16,3 0-5 0,5-2-2 0,10 2-5 15,6-4-4-15,8-3 2 0,4-3-2 16,7-5 3-16,7-4 0 0,2-4 3 0,6-10 3 0,3-1 2 15,3-8 5-15,1-5 2 0,0-2-1 0,2-5-3 16,1-8-2-16,-2-4-1 16,5-8-1-16,-5-1 2 0,-2-6 1 0,0-1-5 0,-2-1 2 15,-3-6-4-15,-6 0 0 0,-5-2 5 16,-5 1-2-16,-3 4 1 0,-6 6-3 0,-3 6-3 16,-6 3-1-16,-3 5 0 0,-7 3 1 15,-3 5-3-15,-1 2 2 0,-7 6-5 16,-5 3 1-16,-4 4 0 0,-2 4-4 0,1 3 3 0,4 4-5 0,-2 3-1 15,7 4 0-15,8 3-9 0,1 3-5 16,8 6-28-16,3 3-58 0,9 5-109 0,6 0-230 16,13-1-713-16,10-6-466 0</inkml:trace>
  <inkml:trace contextRef="#ctx0" brushRef="#br0" timeOffset="364127.4454">24111 13196 1409 0,'7'-13'700'0,"2"-6"-380"16,7-2-93-16,4 1-47 0,4 5-34 15,1 0-24-15,5 2-18 0,1 3-25 0,5 4-16 16,3 4-13-16,3 4-8 0,1 4-9 0,0 7-7 16,-3 4-6-16,-3 4-6 0,-3 5-4 15,-3 5-1-15,0 5-1 0,-5 2 0 16,-2 6-2-16,-5 1 0 0,-7 4-2 0,-5 3-3 15,-8 1 4-15,-7-1-4 0,-10-2 4 0,1-5 2 16,0-5-7-16,0-8 2 0,2-9-1 16,-2-4-1-16,-2-5 6 0,-2-4 1 0,2-4 3 0,-1-5-1 15,6-4 4-15,-3-6 2 0,5-5-1 0,2-7 5 16,4-4-8-16,8-6-1 0,4-5-4 16,11-2-12-16,5-8 13 0,9-4-4 0,8-3 3 15,7-3 5-15,9 1-8 0,4-2 2 0,6 3 0 16,10 2 6-16,2 8 2 0,3 4 6 0,-1 4 5 15,-3 10-3-15,-3 1 2 0,-4 2-7 16,-8 5 2-16,-5-1 0 0,-10 4-6 0,-7 2 4 16,-9 3-6-16,-9 3 1 0,-10 1 1 0,-4 4-3 15,-5 1-2-15,-3 2-5 0,0-1-5 0,-3 2-5 16,-2 4 0-16,-8 1-3 0,-2 7-15 16,-8 2-22-16,0 3-49 0,-7 2-89 0,0 0-233 0,-2 2-1405 15</inkml:trace>
  <inkml:trace contextRef="#ctx0" brushRef="#br0" timeOffset="366523.7182">18852 14564 247 0,'-3'-9'467'0,"1"-5"-35"0,-1-3-31 15,2 3-45-15,0 1-52 0,-3 4-56 16,3 1-60-16,-1 3-42 0,1 2-30 0,0 2-28 16,-1 1-28-16,2 1-28 0,0 0-27 15,0 0-8-15,2 1-3 0,-1 2 4 0,2 4 1 16,2 1 2-16,0 7 3 0,1 2-2 15,-1-1 9-15,3 6 5 0,-1 0 10 0,-1 1 10 0,2 3-1 16,-2 0-1-16,0 3-5 0,-1 0-8 0,-3 1 1 16,1 3-4-16,-2-2-2 15,1 2-6-15,-1-2 0 0,-1-1-8 0,2-5 2 16,-1-1 4-16,1-2-8 0,-1-1 4 0,3-1-4 0,1-3-8 16,-4 0 5-16,3-4-11 0,-1-1-16 15,0-4-28-15,1-2-42 0,-1 0-47 0,0-4-52 16,-2-3-16-16,1-1-9 0,-1-5-159 0,-1-3-323 15,1-2-593-15</inkml:trace>
  <inkml:trace contextRef="#ctx0" brushRef="#br0" timeOffset="366962.6964">18900 14718 299 0,'0'-11'457'0,"2"-7"-85"0,-1-5-72 0,4 2-34 15,1 3-30-15,0 0-29 0,4 0-30 16,-2 4-17-16,-2 0-17 0,0 1-19 0,3 5-20 15,-3 2-26-15,0 3-27 0,0 3-23 0,1 3-12 16,1 3-8-16,1 3 2 0,3 6 9 0,0 5-6 16,-1-2 6-16,3 4-2 0,-2 0-5 15,1 5 5-15,0 0 0 0,0 2-3 0,2 2 2 16,-3 2-4-16,3 1-3 0,-2-2-2 16,-2-1 0-1,2-4-4-15,-3-7-2 0,-1-5-3 0,-1-3-4 0,-2-3 6 0,-4-2 0 0,2-2 3 16,-1-5 6-16,-2-1 3 0,0-6 1 0,3-3 5 15,3-5-8-15,2-6-2 0,0-4 0 0,4-4-7 16,-3-3-1-16,2-4 1 0,-1-2-2 0,1-3 3 16,-2 0 5-16,0 0-5 0,-1-1 3 15,1-1-3-15,1 3-3 0,-2 4 6 0,1 4 1 16,3 6 3-16,-3 4 4 0,2 6-4 0,-1 3-3 16,-1 4-1-16,-4 6-8 0,-1 3 2 15,2 2 0-15,-2 4-3 0,3 4 1 0,2 6 4 16,2 3-3-16,0 5 3 0,0 5 5 0,0 7-7 15,0 1 2-15,-1 2-2 0,1 2-5 16,2 0 3-16,0 1-5 0,2 2-13 16,-1-3-28-16,3 0-40 0,3-4-43 0,1-4-38 0,3-7-31 15,2-6-32-15,3-6-51 0,0-4-152 0,6-6-332 16,1-4-187-16</inkml:trace>
  <inkml:trace contextRef="#ctx0" brushRef="#br0" timeOffset="368890.9875">20291 14700 1 0,'5'-17'350'15,"-1"-7"236"-15,0-2-73 0,-6 2-81 0,-1 4-86 16,-5 1-91-16,-2 1-70 0,-3 3-50 0,-4 2-30 16,-1 4-22-16,-4 2-20 0,0 2-12 0,-4 5-10 15,-5 6-4-15,-3 1-7 0,-3 9-2 16,2 0-8-16,-1 6-7 0,1 3 0 0,4 0-7 16,3 2 1-16,6 3 0 0,7 0-8 0,1 1 1 15,8 2-4-15,6 2 2 0,4-3 2 16,7 0 1-16,8-5-1 0,2-8-3 15,9-4 4-15,2-6-1 0,4-5 0 0,2-4 4 16,0-6-6-16,1-3 1 0,-2-4-1 16,-1-5-2-16,1-1 4 0,-4-2 0 0,-4-4 1 0,0-1-3 0,-3-4 0 15,-4 0-1-15,-1-3 2 0,-7 0 3 16,-4-3-2-16,0 0 4 0,-8-3-2 0,-2 3-1 16,-1 0 3-16,-10 8-2 0,2 2 2 15,-2 5 3-15,-8 3-2 0,0 4 0 0,-2 3-1 16,-2 1 2-16,-2 5 1 0,1 0 1 15,-2 5-1-15,2 3-1 0,1 3-2 0,2 4-2 0,1 4 1 16,2 3-1-16,3 5-4 0,3 2 2 0,0 7-3 16,4 1-1-16,-1 6 6 15,3-1-4-15,5 2 4 0,1-4-2 0,2 1-3 0,6-3 0 16,0 0 2-16,1-3 1 0,2-3-1 0,3-2 2 16,-2-4-1-16,6-2-5 0,-2-5 6 15,1-1-3-15,2-6 4 0,0-2 1 16,1-4-4-16,0-2 2 0,1-4-2 0,0-5 1 15,-1-1 2-15,4-3 0 0,-3-4 1 0,0 0-2 0,-4-4 1 16,2 0-2-16,-1-5 3 0,-1 1 2 0,0-1-3 16,2 0 3-16,0 1-5 0,-4 2-1 15,2 2 4-15,-1 1-1 0,-1 1 3 16,2 2 0-16,-3 3-2 0,-1 0 1 0,2 5-2 0,-5 2 1 16,-1 3 0-16,0 4-1 0,0 1-2 0,0 2-4 15,-1 6 5-15,5 4-4 0,1 3 4 0,-2 4-1 16,0 0-5-16,2 2 3 0,0 1-2 0,-3-1 2 15,1 3 3-15,0-2-3 0,-4 0 1 16,2 0-2-16,-2-5-1 0,-2 2-2 0,0-5-2 16,1 0-2-16,-5-6-9 0,2-2-2 0,0-3 0 15,-2-6 4-15,3-3 9 0,4-3 3 16,5-4 3-16,-1-4 0 0,7-5-1 0,0-1 3 16,0-2-2-16,1 0 4 0,-1 0 0 15,0-4 1-15,1-2 2 0,0 0-4 0,-1 0 5 16,1 3-6-16,-2 4 3 0,0 3 1 0,-5 3-5 15,2 6 4-15,-3 2-5 0,-2 2-2 0,-1 5 4 16,0 3-9-16,0 1 0 0,0 5-1 0,1 3 0 16,1 5 4-16,2 4 4 0,-1 2 2 15,-2 6-2-15,6 1 4 0,-5-1-4 0,4 0 0 16,0 0 2-16,3-4-4 0,1-2 0 0,2-1-2 16,5-7-4-16,-4-1-3 0,6-5 0 0,-3-5 4 15,-1-2 3-15,3-5 6 0,-5-5 5 0,2-4-3 16,0-1 5-16,-5-3-2 0,2-3 3 0,-3-3 4 15,-3 0 2-15,1-3 2 16,-2 0-2-16,-3-1 2 0,-1 4 2 0,-7 2 5 16,2 1 3-16,-5 3-1 0,-1 1-1 0,-1 3-3 0,-3 2-1 15,-1 4-1-15,-3 1-7 0,-3 3 0 0,0 4-6 16,-2 1-6-16,-6 6 7 16,-2 5-4-16,-6 3 1 0,3 7 4 0,-4 1-6 15,0 3 2-15,5 2-5 0,2 2-1 0,6 5 5 0,1-2-2 16,4 1 0-16,6-2-2 0,2-4-5 15,6-2 3-15,1-1 2 0,6-3 1 0,2-7 0 16,0-2 2-16,6-4-2 0,0-5-1 0,0-1 6 16,0-6-3-16,4-1 4 0,-4-3-2 15,3-4 0-15,-1 0-1 0,-2-1-1 0,-4-1 4 16,1-2 1-16,-3 0 0 0,-3 0 1 0,-1-1-4 16,0-2 3-16,-6 3-3 0,2-2 3 0,-4 2 2 15,-1-1-7-15,-3 3 5 0,0-1-4 16,0 0-1-16,-4 1 4 0,4 0-2 0,-4 3 0 0,4-1 0 15,-3 3 0-15,1 2 0 0,-1-2-3 0,4 3 4 16,-1 1-7-16,-2 2 5 0,4 1-2 16,0-2-3-16,1 6 9 0,-1-2-13 0,1 0 3 15,0 2-4-15,0-1-7 0,-1 4 6 16,0-1 1-16,1 5 3 0,-1 4 6 0,1 0-2 0,1 2 0 16,0 5-2-16,2-4 1 0,3 2-2 15,-1-1 1-15,6 0 3 0,1-3-5 0,3-1 5 16,0-4-3-16,3-2 1 0,2-3 0 0,0-3 2 15,0-3 2-15,-1-3-1 16,1-3 1-16,0-4-2 0,-3-3 0 0,0-2 4 16,1-3-5-16,-1-1 6 0,-3-1-3 0,3-3-1 0,-4 1 5 15,-1-3-5-15,0 0 3 0,-5 4 0 16,3 0-2-16,-4 4 1 0,-2 0-1 0,-2 2 0 16,0 2-1-16,1 4 3 0,-3 1 4 0,1 2-5 15,-1 3 3-15,1 3-10 0,-1 2-4 0,1 2 1 16,0 3-6-16,5 4 8 0,-1 7 0 0,3 3 3 15,2 7 3-15,1 3-3 0,0 6 1 16,-1 0-1-16,0 3-3 0,-3 5 1 0,-5 4 0 16,0 4 3-16,4 3-3 0,2 5 3 15,3-3-1-15,-1 0-3 0,-4 1 7 0,-1-4-8 16,-5-5 2-16,-5-2 1 0,-1-4-6 16,-6-7 8-16,-3-3-6 0,2-9 5 0,-5-4 1 0,5-5 0 15,-3-7 3-15,3-5-3 0,1-5 5 0,3-5-4 16,2-7-3-16,4-5 2 0,3-3-9 15,4-7 3-15,9-4 1 0,9-5 0 0,5-3 8 16,9-3-6-16,6-2 3 0,7-4-4 0,3 2 1 16,1-1 2-16,1 0-2 0,0 2 6 15,-4-2-5-15,-7 2 7 0,-4-1 0 0,-6 4-2 0,-7 5 6 16,-8 4-2-16,-2 2 4 0,-7 8 1 16,-6 4-4-16,-3 6 7 0,-1 3-5 0,-5 6-1 15,1 3-2-15,-5 4-7 0,-2 6 0 0,-7 6-3 16,-7 4 5-16,-1 9-3 15,-2 1-2-15,0 4 5 0,0 2-7 0,8-2 6 0,0 4-2 0,2-2-3 16,8 0 6-16,3-1-5 0,6-3 2 0,3-2 0 16,7-6-5-16,3-3 4 0,6-3 0 0,6-6 4 15,1-3-5-15,12-3 6 16,-2-4-2-16,5-3-2 0,-1-2 6 0,-4-3-6 16,3-2 2-16,-3-2 2 0,-2 0-6 0,2-4 7 15,-8 0-4-15,2-2-1 0,-6 6 4 0,-2-2-6 16,-4 3 5-16,-3 4-3 0,-5 3 4 0,-4 1-3 15,-3 3-1-15,-1 2 1 0,0 1-9 0,-1 0 7 16,1 4-3-16,0 0-1 0,-1 5 14 16,0 1-12-16,0 2 5 0,0-1 1 0,1 4-9 15,1-4 7-15,0 4-4 0,1-3 2 16,5-1-1-16,2-1 2 0,1 0-1 0,1-3-3 16,2 0 4-16,4-2-6 0,0-1 2 0,7-2 6 15,-2 1-8-15,5-2 7 0,-3-4 0 0,-2 1-2 16,-3-4 8-16,-1-1-4 0,-5-3 2 0,4 1-3 15,-4 0 1-15,-1-3 1 0,-2 2-1 16,-2 0 3-16,1-1-4 0,-5 0 3 0,2 1 1 0,-4 2-4 16,-1 1 8-16,-1 3-8 0,0 1 1 15,1 2 0-15,-1 0-9 0,1 0 5 0,-1 0-7 16,0 0-2-16,3 0 0 0,-1 0-4 16,1 2-13-16,8 0-29 0,4 3-42 0,2-2-72 15,8 0-71-15,-2-2-114 0,5-1-179 0,4-1-253 16,7-2-510-16</inkml:trace>
  <inkml:trace contextRef="#ctx0" brushRef="#br0" timeOffset="369398.8282">24102 14352 467 0,'-2'-16'788'15,"-8"-2"-217"-15,0-5-149 0,-3 3-120 0,2 8-96 16,-2 0-52-16,1 3-38 0,2 3-26 0,3 3-21 16,-3 3-25-16,3 3-14 0,0 6-11 15,1 1-2-15,-1 5-1 0,-2 2-3 0,1 1 2 16,5 2-8-16,-1 0 3 0,0 3-3 0,3-1-3 15,0 2 3-15,2-2-5 0,1 1 1 0,5-6-2 16,2 2-5-16,0-5 4 0,2-4-4 0,0-3 4 16,2-2 0-16,2-4-3 0,0-1 3 15,4-3-6-15,-2-1 3 0,-1-3 1 0,2-2-2 16,-1-3 3-16,-1-1-3 0,2 0 2 16,0-1 0-16,0 0 0 0,-3-3 5 0,4 1-4 15,-3 0 2-15,0-1-1 0,-1 5-3 0,0-1 2 0,-3 2 0 16,3-1 3-16,-3 3 1 0,0-2 1 15,-2 3 0-15,0 2-2 0,0-3 3 16,1 3-1-16,-1-1 0 0,0-1 2 0,4 2-5 16,0-2 2-16,-1-1 0 0,3-1 4 0,0-3 2 15,1 1 2-15,2-2 6 0,0 1-2 0,1-1 6 16,5 0 1-16,4-1-3 0,0 0 5 0,1 2-3 16,-1-1 2-16,-4-1 1 0,-5 3 0 0,0-3 9 15,-3 5-2-15,-7 1 2 0,-6 2 4 16,1 4-4-16,-5 0-3 0,0 3-13 0,-2 0-10 15,-1 2-12-15,-1 4-1 0,-6 6 5 0,-7 6-1 16,-4 3 10-16,-5 6-5 0,2 2-3 0,-5 3 3 16,1 6-11-16,2 3 6 15,-2 2-1-15,7 3-2 0,1 2 3 0,6 7-2 0,-1 0 1 0,4 1-1 16,6 2 0-16,0-5-3 16,7-1-6-16,2-2-13 0,-1 5-31 0,5-4-36 15,-2-4-52-15,2-6-65 0,1-11-47 16,1-9-64-16,-1-9-91 0,-3-7-92 0,-4-5-534 0,-3-6 317 15</inkml:trace>
  <inkml:trace contextRef="#ctx0" brushRef="#br0" timeOffset="369566.9365">24473 14621 1 0,'-17'-16'426'16,"-4"-5"114"-16,-1-5-77 0,4 8-55 0,11 5-82 16,3 4-85-16,6 4-78 0,5-3-62 0,5 4-42 15,7-1-22-15,8 3-1 0,5-1-4 0,2 3-2 16,6 3-8-16,5-2-6 0,1 1-9 15,1 2-14-15,-2-3-32 0,2 0-73 0,-4-1-154 16,3-5-528-16,0 2-782 0</inkml:trace>
  <inkml:trace contextRef="#ctx0" brushRef="#br0" timeOffset="369910.5374">25542 14334 1 0,'-12'-5'244'0,"-7"-3"162"0,0-2-45 16,5 4-36-16,5 1-37 0,2 1-43 0,3 1-48 15,-3-2-17-15,7 1-9 0,-1 0-15 0,1-1-15 16,1 1-26-16,-1-2-16 0,4 1-10 15,0-1-9-15,2-2-2 16,6 1-12-16,4-3-8 0,9 0-10 0,6 0-4 0,7-1-8 0,9 2-5 16,9 0-2-16,5 0-8 0,3 4-2 0,1 0-6 15,-1 3-8-15,-1-2 1 0,-7 3-4 16,-5 0 2-16,-7 1 2 0,-7 0-5 16,-9 0-1-16,-8-1-3 0,-6 1-1 0,-7 0 3 15,-5 0-3-15,-2 0-9 0,-2 1-12 0,-2-1-12 16,-6 1-16-16,-4 2-20 0,-5-1-31 0,-3 3-56 15,-2-3-74-15,-3 1-131 0,-3 4-286 0,3-3-911 16</inkml:trace>
  <inkml:trace contextRef="#ctx0" brushRef="#br0" timeOffset="370111.5838">25776 14187 921 0,'0'0'667'0,"1"2"-212"15,-1 0-133-15,2-1-106 0,-2 2-82 0,0 0-34 16,-2 4-7-16,2 3 12 0,0 7 11 0,0 3-6 15,3 4-16-15,2 3-15 0,-2 4-18 16,-1 4-17-16,3 1-4 0,-4 6-14 0,0 0-5 16,-1 1-3-16,-1-2-13 15,1-1 0-15,-1-2-5 0,1-3 0 0,0-3 0 0,2 0-1 16,0-6-11-16,2-2-24 0,-1-3-32 16,1-2-58-16,3-2-107 0,4-4-193 0,2-4-839 0</inkml:trace>
  <inkml:trace contextRef="#ctx0" brushRef="#br0" timeOffset="370695.8951">26712 14353 811 0,'4'-6'578'0,"0"-5"-80"0,1-2-118 15,-2 3-69-15,-2 3-76 0,-1 2-54 16,-1 2-51-16,0 2-47 0,1 1-28 0,0 3-30 16,-2-2-15-16,0 4-4 0,-1 5 4 0,-5 2 5 15,0 7 6-15,2 2 7 0,0 5-4 0,-3 5 0 16,3 6-4-16,-3 1-11 0,1 3 4 15,0-1-3-15,3-5-1 0,0 1 4 0,2-2-9 16,0-4-1-16,-1 2 0 0,0-5-5 16,2-4 5-16,-2-2 2 0,1-4-3 0,1-5-3 0,0-2 2 15,-1-5-1-15,2-2 10 0,1-3 20 0,0-1 6 16,0-5 3-16,-2-2-9 0,1-6-17 16,-1-7-7-16,-1-2-3 0,-1-6 1 0,0-2 5 15,-1-4-9-15,-2-1-1 0,4-5 0 0,3-1 0 16,-2-8 1-16,2-6 3 0,2-1-4 15,1-3-5-15,4 4 6 0,0 2-4 0,3 3 6 0,1 6 2 16,5 2-7-16,2 7 2 0,4 2-3 16,4 5 1-16,5 7 2 0,4 1 1 15,4 8 0-15,5 6-3 0,-1 1 2 0,2 6-1 0,-1 5 2 16,-2 2 6-16,-2 5-6 16,-5 5-1-16,-7 4-1 0,-3 4-5 0,-5 6 7 0,-4-2-2 15,-9 0 4-15,-6 2-1 16,-10 0-2-16,-7 0-2 0,-8 1 0 0,-2-4 5 0,-6-1-2 15,-6-4 4-15,1-4-4 0,-4 0-4 0,-4-2 5 16,4 0-2-16,1-4-3 0,2 0-5 0,4-1-38 16,3 0-70-16,4-4-154 0,4 1-642 0,7-2-846 15</inkml:trace>
  <inkml:trace contextRef="#ctx0" brushRef="#br0" timeOffset="372285.7795">21518 15482 517 0,'-1'-5'495'0,"0"-2"-44"15,1 0-76-15,1 2-57 0,-1 4-62 0,1 0-68 16,-1 2-73-16,0 0-54 0,-1 2-38 0,1 1-10 16,-1 4 5-16,-1 5 15 0,-1 3 15 0,1 4 1 15,2-1 5-15,-1 2-7 0,-1 1-9 16,2 0 2-16,0-1-15 0,3-1-1 0,-1 1-3 15,6-3-10-15,-1 0 2 0,-1-7-2 0,6 0 2 16,2-5 9-16,-1-1 1 0,4-4 5 16,3-3-2-16,-1-3-7 0,2-1-3 15,1-6-2-15,-2-1 0 0,-1-3-8 0,-2-2 6 16,0-2-3-16,-3-3-3 0,2-1 9 0,-2-2-8 0,0 0 1 16,-1 2-1-16,-1 0-6 0,1 1 3 15,3 2-4-15,-4 3 4 0,3 0-3 0,-2 4 3 0,-3 5-1 16,0 2-5-16,-2 2 8 0,1 4-10 15,-3 2 4-15,4 3 0 0,2 3-8 16,0 2 8-16,3 6-1 0,-1 4 0 0,2 0 6 16,0 6-3-16,-1 3 1 0,1 2-3 0,-2 2 4 15,-4 3-2-15,2-1-2 0,-3 3 6 0,-5-1-7 16,-1 1 3-16,-3-2-2 0,-3-2-4 0,-2-6 5 16,-7 0-2-16,0-4 1 0,-5-4 0 15,-5 0-13-15,0-4-11 0,-4-3-30 0,-1-4-41 0,1-7-60 16,-4-3-107-16,-2-5-233 0,-2-6-604 15,-1-5-218-15</inkml:trace>
  <inkml:trace contextRef="#ctx0" brushRef="#br0" timeOffset="372434.6209">21387 15186 1032 0,'8'-12'457'15,"-1"-3"-179"-15,3-1-70 0,5 5-45 16,-4 1-42-16,-1 4-42 0,1 3-41 0,1 3-30 15,1 3-15-15,1 4-14 0,2 6-29 0,0-1-115 16,5 3-307-16,0 4-995 0</inkml:trace>
  <inkml:trace contextRef="#ctx0" brushRef="#br0" timeOffset="372845.6502">23212 15532 1516 0,'-4'-8'295'0,"1"-1"17"0,-4-5-64 0,4 6-40 16,-4 1-41-16,2 0-43 0,-4 4-39 0,-2 2-24 15,-6 2-17-15,1 4-2 0,-9 2-4 16,4 3 4-16,-3 3 2 0,0 2-4 0,1 3-2 15,4 0-7-15,-2 3-8 0,5 0-1 0,0 4-9 16,4 0-2-16,2 2-5 0,4 3-7 0,5-3 2 16,8 0 2-16,5-3 7 0,6-1 4 0,6-4-1 15,7-5-2-15,8-5-2 16,2-4-4-16,2-7 3 0,1-1 4 0,-2-6-3 16,-3-2-1-16,-4-4 1 0,-3-4-3 0,2-1 1 0,-8-5 8 15,-1 1-5-15,-7 0 2 0,-4-2-4 0,-8-1-3 16,-1-3-1-16,-4 1 1 0,-4-1 3 0,-5 2-4 15,-3-2-1-15,-9 2-4 0,-5 1-2 16,-6 4 2-16,-4 4-5 0,-10 6-1 16,-3 5-4-16,-9 5-10 0,-2 3-10 0,6 3-27 0,3 2-42 15,9 3-72-15,11 3-111 0,15 5-205 0,11 3-601 16,13 1-247-16</inkml:trace>
  <inkml:trace contextRef="#ctx0" brushRef="#br0" timeOffset="373418.8136">23885 15466 1862 0,'0'-10'381'0,"-1"1"-53"0,-1-1-94 0,-2 2-38 15,3 5-37-15,-1 2-36 0,1 0-38 16,1 2-40-16,-1 0-17 0,-2 3-15 0,-1 3 0 0,-5 3 5 16,0 5-1-16,2 4 3 0,-1 4-6 15,1-1-4-15,5 4-2 0,-3-1 0 0,3 2 2 16,1-1-4-16,1-2 0 0,0 0-7 15,1-2-5-15,3-4 11 0,-1-4-5 0,-1-5 5 0,-1 0 5 16,4-5-12-16,-3-3 8 0,1-2 0 16,4-1-1-16,3-4 10 0,1-4-3 15,4-3-3-15,2-3-4 0,1-4 1 0,-2-2-3 16,1-4 3-16,0-4 4 0,-2 0-6 16,2-3 0-16,-3 0-6 0,0 2-1 0,-1 3 3 0,-2 1 2 15,-1 5 5-15,-3 3 1 0,-2 5-3 0,0 1 2 16,-3 4 1-16,0 3 3 0,-2 4 2 0,0 1-6 15,0 1-6-15,0 2-11 0,-1-1-2 16,0 4 2-16,1 2 5 0,-1 6 6 0,1 4 1 16,0 5-2-16,1 2-2 0,1 2 0 0,0 2 4 15,2-2 0-15,0 3 3 0,-2 0-4 16,4-2-1-16,0-4-2 0,0-3 0 0,2-6 7 16,-1-6-5-16,0-2 1 0,0-5 0 0,1-2-4 15,2-4 4-15,4-4 0 0,3-6 4 16,2-5 0-16,2-1-3 0,-2-4-1 15,3 1-3-15,-1-3 2 0,0 0 3 0,0-3 0 0,1-2 0 16,-1 1-6-16,4-3 5 16,-3-1-1-16,-1 2 1 0,-2 3 7 0,2 2-7 15,-7 8 3-15,5 5-3 0,-8 2-2 0,1 6 2 0,-3 3 4 16,1 4 0-16,0 4-3 0,1 2-4 0,1 6-2 16,5 3 3-16,-1 7 6 0,-2 8 1 15,0 3-1-15,0 4-4 0,-2 2-8 16,0-1 6-16,-2 4 0 0,-2-3 2 0,-3 1 1 0,0-1-11 15,-3-2-22-15,-1-2-35 0,-1-3-62 0,2-2-131 16,1-4-340-16,-1-2-1175 0</inkml:trace>
  <inkml:trace contextRef="#ctx0" brushRef="#br0" timeOffset="374895.3971">24693 13898 1 0,'-13'-3'0'0,"-2"-6"0"16,-11 0 0-16,1 1 0 0,-2 1 0 0,0 1 54 16,-2 2 112-16,-6 0-37 0,0 1-25 0,-7-2-15 15,1-1-5-15,-3 2 6 0,0 0 1 16,-2 1 1-16,2 1-8 0,0-1-3 0,-1-2 2 15,4 1-2-15,-1 0-2 0,0 0-11 16,-5-1-10-16,2-1-8 0,-4 1-3 0,0 0-3 16,-5 1-5-16,1 0-5 0,-4 1-8 0,-4-3-4 15,0 2-4-15,-4 1-2 0,-4-1-2 0,-7 2-2 16,-1 0 0-16,-4 1-3 0,-5-3 1 0,-1 3 0 16,-5 0 0-16,-5-3 2 0,-5 2-1 15,0-1 4-15,-2-3 2 0,-5-1 7 0,0 1 4 16,0-2-1-16,-9 3 1 0,-3-2-6 0,-2 1-2 15,-4-1 1-15,0 1-5 0,-4-2 2 16,-1 1-2-16,-1 0-1 0,1 0 2 16,0-2 3-16,1 0 2 0,6 0 1 0,-1 1 4 15,4 1 0-15,1 1 2 0,5 0 5 0,3 0-1 16,7 1 0-16,3 0-5 0,0 2-2 16,5 2-5-16,-3-1-4 0,2 1-1 0,3 2-1 0,0-1-1 15,4 3 1-15,3-1 2 0,5 0 4 0,5 2 2 16,7-1 5-16,6 1 2 0,9-1-2 0,7 3 2 15,4 0-6-15,7 0-2 0,9 1 2 16,3-1-5-16,7 3 0 0,4 1-5 0,3 1-4 0,4 1-5 16,2 4 0-16,-1 2 1 0,4 3 0 15,-3 1 3-15,4 3 1 0,-2 6-2 0,0-1 6 16,0 3-2-16,1 8 4 0,-3 2-1 0,1 5-2 16,0 4-2-16,0 3-4 0,-1 6-3 0,-1 2 2 15,-1 2 0-15,1 3 1 0,2 3 0 16,-3-1-2-16,0-1 1 0,-1 0 5 0,0-2 11 15,0-2-3-15,0 3 0 0,-1 2-5 16,1 0-7-16,0 2 5 0,-5 7-2 0,0 1 0 16,1-4 0-16,2-6-7 0,5-9 1 15,0-4-2-15,1 0 2 0,-1 1-1 0,1-5 0 16,2-4-4-16,5-4-3 0,1 0 4 0,-1-2-3 16,5-7 6-16,-1-4-1 0,3-11-3 0,8-3 2 15,-5-5-2-15,0-2 1 0,-2-3 2 0,1-1 1 16,-1-2 2-16,4-2-4 0,0-1 4 0,7 0-4 15,4 0 3-15,5-1 2 0,5 0-4 16,4 0 2-16,6 3-4 0,2-2-2 0,2 3 2 16,2 1-2-16,3 4 2 0,-2 1-1 0,3 3-1 15,6 2 0-15,2-1 0 0,7-3 4 0,0 2-2 16,0-1 2-16,2-1 0 0,2-3-5 16,2 0 5-16,5-2-3 0,1-1 1 15,5 2 3-15,1-1-5 0,0 1 5 0,1 2-3 0,2-2-3 16,3 0 5-16,6-2-4 0,-2 1 2 0,0 0 0 15,0 2 0-15,-2-2 2 0,-1 1-2 0,0 2 6 16,-5-1-6-16,7 4 5 16,-3-4-3-16,1 4-2 0,1 0 5 0,2 2-4 0,0 0 7 15,-1 0-4-15,5 2-1 0,-1-2 2 0,-3 2-4 16,6 0 8-16,-5-3-2 0,3 0 3 0,0-3-1 16,-7 1-9-16,4-3 5 0,-4 0-6 15,5-1 1-15,-4-1 7 0,5 0-9 0,-1-1 9 16,-4-1-3-16,2-2-1 0,-2 1 2 0,-2-3-3 15,3-1 3-15,-2 1-6 0,-2 0 7 16,1 2-6-16,-3-2 1 0,0 2 6 0,-1 0-10 0,-2-2 9 16,3 1-4-16,4 0-2 0,3-1 8 15,0 1-9-15,1 1 5 0,2 0-2 0,-3 0-7 16,0-1 7-16,1-2-4 0,1-2 5 16,1-1 3-16,6 0-1 0,-5-2-2 0,1-1-5 0,-2 0 5 15,-2-1-5-15,3 0 3 0,-2 0 4 0,-1 0-8 16,0 1 8-16,-4 1-7 0,0 1-1 15,-6 1 4-15,-4 2-4 0,-5 1 6 0,-1 0-3 16,-7 3 2-16,-5-2-3 0,-5 1 1 16,-6 2 3-16,-5 0-6 0,-9 1 7 0,-7 1-7 0,-7-3-1 15,-9 0 11-15,-7-1-14 0,-6 0 9 16,-5-2-2-16,0 1-7 0,0-1 5 0,-2-1-9 16,0 1-4-16,-2 0-6 0,2 0-11 15,-8-2-30-15,0 1-53 0,-2-4-99 0,-2-4-204 16,0-2-663-16,-1-4-275 0</inkml:trace>
  <inkml:trace contextRef="#ctx0" brushRef="#br0" timeOffset="375643.8893">25491 13825 1 0,'-11'-10'0'0,"-1"-4"273"16,-1-4 127-16,3 4-32 0,5 0-31 0,0 1-51 16,2 3-59-16,2 0-40 0,-1-1-36 0,2 3-25 15,1-1-25-15,0 3-19 16,0 1-14-16,2 2-18 0,3-1-11 0,3 1-11 0,3 0-9 16,8 2-1-16,10 1 3 0,10 2 4 15,9 2 0-15,10 1-1 0,8 0-2 0,6 1-4 16,7 5 2-16,7-3-3 15,6 1 5-15,5 1 1 0,8 1-2 0,4 0 1 16,6 1-4-16,3 2-2 0,-1-3-2 0,0 3 0 16,-7-2-2-16,-3 0-1 0,-6 2 4 0,-7-2 0 0,-6 1 2 15,-8-1 2-15,-7 0-2 0,-3-3 0 0,-10 1-1 16,-4 0-1-16,-8-3 3 0,-8 1-3 0,-6-1 0 16,-9 0-2-16,-6-1-4 0,-8 0-5 0,-4 1-1 15,-3 2 0-15,-5 3-1 0,-2 1 4 0,-4 5 1 16,1 3-2-16,-3 5 1 0,-4 0 1 15,0 5 1-15,-1 5 1 0,0-1 0 0,-1 6-4 16,0 0-2-16,2 2 2 0,-1 0-3 0,1 5 4 16,2 2-4-16,0 1-1 0,-3-2 3 15,6 3-2-15,-2-1 3 0,2 3 5 0,-2 3-7 0,2-1 1 16,-1 1-3-16,0 3 0 0,0 2 1 0,-2 0 3 16,-3 4 3-16,1 2-6 15,-2-7 1-15,2 0 0 0,0-4 2 0,-3-1 4 0,1 2 7 16,-4 0-4-16,2 0-8 0,-4 5-4 0,-7 0 1 15,-2 3-1-15,1 1 6 0,3-8 2 16,5 4-7-16,1-7 4 0,2-2-2 0,2-6 2 16,5-10-1-16,1 1 2 0,-2-1-1 15,-2-1-3-15,-4-3 3 0,3-3-2 16,-1-6 5-16,0-2 0 0,-3-2-3 0,-5-4 5 16,-3 2-5-16,-5-3 3 0,-11-2 3 0,-3 0-7 0,-10-4-4 15,-8-1-20-15,-11-3-50 0,-8-4-104 16,-15-3-374-16,-11-6-1232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54:55.3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30042 663 1 0,'0'-3'0'0,"0"1"75"0,-1-1 410 0,-1-2-62 15,2 1-64-15,-2-1-52 0,1 1-52 0,0 2-44 16,1 0-52-16,0 0-40 0,-1 1-54 16,0 2-24-16,1 1-9 0,-1 0 6 0,-2 3 22 15,1 2 7-15,0 2 3 0,0 4-3 0,-3 3-8 16,0 3 3-16,-3 6 4 0,-2 5-4 0,-9 38-9 15,-2 7-8-15,-3 0-11 0,4-6-10 16,1-1 2-16,-1 1-8 0,1 4-4 16,4-3 2-16,-1-4-7 0,4-1 2 0,-5-8-3 15,6-5-2-15,2-6-1 0,2-4-1 0,0-7 0 16,0-4-1-16,5-3 5 0,-3-3-5 0,2-4 3 16,1-1-2-16,-1-7 3 0,-2-1 0 15,4-3-3-15,0-5 2 0,1-3-1 0,0 0 6 0,0-2 8 16,0 0 7-16,0 1 3 0,0-1-2 0,1-2-3 15,-1 3-4-15,1-7-14 0,1-4-6 16,-4-5-5-16,2-10-3 0,0-2 5 0,2-2 0 0,1-1 5 16,-2-6 2-16,0-2-4 0,0-6 2 15,1-3-6-15,3-6-3 0,-1-5 0 16,2-6 1-16,0-4 0 0,5-5 0 0,2-1-1 16,2-5-2-16,-6 41 0 0,2-9 3 0,1 0-2 15,6-6 0-15,0 2-2 0,6-6-3 0,-1 2 5 16,9-4-6-16,1 3 9 0,0 5 3 0,4 5-7 15,-2 5 7-15,2 6-6 0,-3 3-3 16,1 6-1-16,-8 5 3 0,2 5 0 0,-2 6-2 16,-6 5-1-16,-2 3-6 0,-3 4-6 0,0 6 1 15,-1 2 2-15,0 8 9 0,-2 3 6 16,-2 3-1-16,0 8 6 0,-2 2-4 0,-3 7 6 0,-4 2 4 16,-3 4 1-16,-4 0 3 0,-1 3-5 15,-5 0 3-15,-18 42-1 0,-3-18 1 0,1-19 1 16,2-16 1-16,3-10 4 0,1-4 1 0,-3-3 2 15,-2-4 1-15,0 0 2 0,2-3 0 0,4-3-4 16,1-1 1-16,3-2-3 0,0-3-2 0,3 1 2 16,3-1-5-16,0 1-4 0,3-3 1 15,3-2-5-15,3 1 1 0,-1-2 4 16,4 1 3-16,1-2-1 0,1-1-1 0,0 2-10 0,0 0-3 16,0 0-8-16,0-1-11 0,0 1-17 0,1 0-38 15,-1-2-48-15,0 2-69 16,0-4-126-16,1 4-85 0,0 2-144 0,4 0-362 0,-1 3 119 15</inkml:trace>
  <inkml:trace contextRef="#ctx0" brushRef="#br0" timeOffset="534.7375">31636 462 984 0,'-4'-4'264'0,"2"-1"1"0,-6-1-21 0,2 1-24 16,-4-1-32-16,-4 1-65 0,-2 3-51 15,-3 2-19-15,-9 4-13 0,-1 3 7 0,-5 3 11 0,-6 5 0 16,-2 3-4-16,-5 4-12 0,2 1-12 16,-1 2-8-16,4 1-3 0,6 3 0 0,1-1-11 15,9 0-5-15,6 0-4 0,6 1-1 0,9-1 11 16,9 4 0-16,15 22 3 0,10-8 0 15,7-7-4-15,2-10 8 0,3 0-2 16,5-2 2-16,-4-2-3 16,-2-2-7-16,-6-2-1 0,-5-3-3 0,-7-2 2 0,-5-2-2 0,-8-3 2 15,-5-4 2-15,-3-2 2 0,-1-2 5 0,-1 0 13 16,1 0 23-16,-3 2 21 0,-4 1 19 0,-4 2-3 16,-8 1-16-16,-3 0-15 0,-8 1-18 15,-4-2-6-15,-4 0-5 0,-3-1-10 0,0-1-3 16,0-1-7-16,0 1-6 0,1-2-2 0,0 1-11 15,0-2-19-15,0 0-32 0,5-1-61 0,0-2-87 16,10-1-165-16,5 1-387 0,2-1-877 0</inkml:trace>
  <inkml:trace contextRef="#ctx0" brushRef="#br0" timeOffset="969.62">29121 1727 1532 0,'-47'-6'312'0,"-10"0"-120"16,-10-1 28-16,23 5-34 0,16 1-16 0,11 1-13 15,11 0-37-15,5 0-44 0,2 0-38 0,1 1-37 16,-1-1-9-16,3 0 13 0,3 1 30 15,11 0 20-15,11 1 17 0,12 1 2 0,12-3-14 16,14-1-3-16,15-5-8 0,12-1-10 0,17-5-1 16,12 1-12-16,13-5-2 0,12 1-5 15,9-3-1-15,11 1-6 0,13 6-6 0,2-3-2 16,3 4-7-16,6-3 7 0,-1 2 3 0,-4 0-2 16,1 2-2-16,-3-1-1 0,-4 4-3 0,-10 3 2 15,-14 3-4-15,-15-2 2 0,-17 4-2 0,-16-2-2 16,-20 0 5-16,-20 0-4 0,-21 0 2 15,-20 0 10-15,-12 1 16 0,-12-2 12 0,-6 1 10 16,2 0-1-16,-2 0-15 0,2 1-7 0,-4-1-7 16,2 0-4-16,0-1-3 0,-1 1-11 0,-2 1-4 15,0-1-2-15,-5 4-3 0,-6-3-8 16,5 2-20-16,-2 4-32 0,2-1-38 16,1 4-67-16,-1 2-131 0,-3 1-375 0,0 2-1048 15</inkml:trace>
  <inkml:trace contextRef="#ctx0" brushRef="#br0" timeOffset="1484.5905">29132 2516 1561 0,'-22'-3'205'0,"-7"-2"43"0,-2-2 23 0,4 1-30 16,11 2-30-16,2 0-40 0,8 0-39 16,4 4-33-16,0 0-26 0,4 0-21 0,0 0-21 15,0-1-14-15,0 1-10 0,5 0 2 0,2-1 8 16,7 0 15-16,12-1 6 0,16-3-2 15,11-1-6-15,10 1-10 0,10 0-3 0,7-3-1 16,-1 4-6-16,0-1-3 0,-7 2 0 16,-1-1-4-16,-5 1-2 0,-4-2-5 15,-4 1 4-15,-7 2-1 0,-4 0 0 0,-7-1-1 0,-8 3-18 16,-9 2-17-16,-6-1-32 0,-5-1-51 0,-6 1-72 16,-3-1-118-16,-5 0-143 0,-4 0-316 0,-1 1-795 15</inkml:trace>
  <inkml:trace contextRef="#ctx0" brushRef="#br0" timeOffset="1703.3941">30011 2281 1022 0,'6'-5'978'16,"2"-2"-763"-16,2-4-3 0,1 5-50 16,-2 3-29-16,1-1-24 0,1 3-32 0,-3 0-23 15,0 2-16-15,-2 0-18 0,3 3-4 0,0 3-6 16,-1 3 1-16,0 4 5 0,-2 4 1 0,2 5 4 15,-7 4 1-15,-1 5 4 0,-6 6 2 16,-6 4 1-16,-1 1 0 0,-7 0-7 0,0-2-1 16,-3-1-8-16,1-5-2 0,-4-3-1 0,5-3-6 15,-2-3-9-15,3 0-21 0,2-3-49 16,4-4-66-16,4 0-143 0,3-5-283 0,5-4-1050 16</inkml:trace>
  <inkml:trace contextRef="#ctx0" brushRef="#br0" timeOffset="2181.4558">30934 2245 2732 0,'-4'1'50'16,"3"2"-36"-16,0-2-19 0,0 2 1 0,0 4 12 15,-1 6 9-15,-3 8 14 0,-2 5 3 0,3 3 3 16,-5 5 0-16,6 2-6 0,-2 4 1 0,2 2-8 15,-1 3-4-15,-3 3 0 0,-2 1-5 16,-1 0 1-16,1-4-1 0,4-5-6 0,-2-9 0 16,4-7-3-16,-1-7 1 15,3-10 4-15,0-3 6 0,0-2 16 0,0-2 19 0,0 1 20 0,-1-4 4 16,-3-2-14-16,1-5-20 0,-5-7-25 0,-2-8-10 16,-6-5-5-16,6-10-4 15,-1-4-2-15,0-4-5 0,4-6-2 0,3-6-6 16,8-4 2-16,3-3-7 0,9-1 3 0,0 4 2 15,10-2-4-15,0 1 7 0,7 5-2 0,5 2 2 0,3 6 8 16,3 8-3-16,0 3 5 0,1 7 1 16,0 4-3-16,-3 7 6 0,-3 5 0 0,-3 8 1 15,-5 6 1-15,-3 5-3 0,-4 7-2 16,-1 2-3-16,-2 6 1 0,-4 7-6 0,-4 5 3 16,-2 7 3-16,-6 8-3 15,-6 5 10-15,-6 11 0 0,-5 3 1 0,-6 4 5 0,-7 3-4 0,-7-3 1 16,0-4-1-16,-1-5-3 0,3-9 1 0,1-7-1 15,3-9 2-15,2-6 0 0,-1-3-1 0,3-3-4 16,1-5-10-16,6-1-13 0,5-8-37 16,3-3-50-16,5-3-85 0,3-2-197 0,6-4-660 15,6-9-420-15</inkml:trace>
  <inkml:trace contextRef="#ctx0" brushRef="#br0" timeOffset="2582.5369">31915 1855 1948 0,'0'-1'256'0,"-1"0"-43"0,1 0-75 16,0 1-55-16,0 2-53 0,0-1-51 15,0 3-14-15,-1 4 6 0,-2 5 10 0,-3 9 27 16,-3 7 8-16,-1 5-3 0,0 7 2 0,0 3-1 16,-1 1-3-16,-2 2 2 0,-3-2-3 0,3 0 0 15,1-1-1-15,-4-2 2 0,4-2-3 16,-2-4 1-16,-2-3-1 0,-2-3 1 15,2-5 0-15,-2-2-1 0,-1-5-1 0,-1-2-3 16,0-2 1-16,0-4 1 0,4-3 2 0,-6 1 0 0,4-3 1 16,-3-1-1-16,3 0 2 0,1-3 0 15,3 0 0-15,4 0 2 0,1-1-2 0,1 0-2 16,4 0-4-16,0 0-2 0,3 0-2 0,1 0-1 16,1 2-2-16,2-2-3 0,-3 2-1 15,2-2-3-15,0 0 3 0,-1 1 2 0,-1-2 3 16,6 1 28-16,-2 2 24 0,7 0 20 0,8 4 16 15,6-1-14-15,8-2-14 0,2 0-13 16,6 0-10-16,7-2-12 0,0-1-9 0,-1 0-6 16,0-2-5-16,-3-2-1 0,0 1-6 0,-4-3-12 15,-2 0-25-15,-1-3-36 0,-4-3-51 0,-3-2-57 16,-3-4-68-16,-7-1-124 0,-6-3-306 16,-3-3-798-16</inkml:trace>
  <inkml:trace contextRef="#ctx0" brushRef="#br0" timeOffset="2847.8362">31900 1777 1506 0,'1'-7'310'0,"1"-3"-50"0,5-1-111 16,8 2-66-16,5-3-27 0,10 3 5 0,10 0 2 15,3 4-2-15,11 0-6 0,4 4-3 16,4-2-3-16,5 2-2 0,1 1-5 0,-3 0-6 15,-6 3-4-15,-6-2-7 0,-9 1-4 16,-6 3-4-16,-5-3-5 0,-6 2-4 0,-7-2 0 16,-9-1-5-16,-4 1 1 0,-5-2-2 0,-3 1 0 15,-3-1-6-15,1 1-9 0,3 0-6 0,-5 2 4 16,-3 5 6-16,-8 2 3 0,-5 2-6 0,0 3-35 16,-5-3-94-16,0 3-171 0,-4 4-551 0,-3-1-659 15</inkml:trace>
  <inkml:trace contextRef="#ctx0" brushRef="#br0" timeOffset="3132.382">28837 3751 2396 0,'-1'-5'191'0,"-1"0"-37"16,2-5-38-16,7 0-44 0,9-7-28 0,12-9-7 16,6-3 8-16,14-6 3 0,3 1-2 15,10-2-6-15,8 1-13 0,6 0-10 0,6 4-6 0,0 4-7 16,0 2-2-16,-2 5 0 0,-5 3-3 16,-4 6-3-16,-7 0-14 15,-2 3-29-15,-2 2-47 0,-7 2-69 0,-3-2-70 16,-7 1-92-16,-10 1-128 0,-5-2-230 0,-14 0-180 15,-4-3 496-15</inkml:trace>
  <inkml:trace contextRef="#ctx0" brushRef="#br0" timeOffset="3343.2055">29900 3191 1 0,'-19'-10'491'0,"-6"-1"33"15,0-4-47-15,6 3-68 0,10 2-75 16,7 4-99-16,2 3-95 0,1 0-78 0,5 3-42 16,-2 0-25-16,4 0-3 0,3 2 12 0,4 1 0 15,6 4 2-15,5 5 3 0,1 4 2 0,2 4 5 16,0 5 2-16,-2 4-1 0,1 5-3 15,-7 0 3-15,-3 6 0 0,-5-1 6 0,-5 4 8 16,-6 1 2-16,-5 3 3 0,-7 1 1 16,-6 2-5-16,-4-2-2 0,-5 2-4 15,-5-4-5-15,-1-6-2 0,-1-6-7 16,5-5-7-16,-1-9-6 0,6-1-17 16,2-3-28-16,1-6-55 0,6-2-84 0,3-7-160 0,6-4-660 0,8-9-411 15</inkml:trace>
  <inkml:trace contextRef="#ctx0" brushRef="#br0" timeOffset="3786.7334">30863 3081 2167 0,'0'1'126'16,"0"0"-34"-16,0 2-42 0,-3-2-11 16,3 2-2-16,0 3-2 0,0 4 4 0,3 8 13 15,-1 4 7-15,-1 6 0 0,0 5 1 0,0 8 0 16,1 5-9-16,1 5-6 0,0 3-9 15,-3 3-7-15,0 1-2 0,-1 2-5 0,1-6-2 16,0-1-5-16,1-10-5 16,0-8 0-16,-1-9-1 0,0-7-1 0,0-5 1 0,-2-6 4 0,0-4 10 15,-2-2 17-15,3-2 15 0,-1-1-1 0,-6-3-8 16,0-4-15-16,-4-6-16 0,1-6-4 16,-4-4-6-16,1-8-6 0,0-8-1 0,-3-4-3 15,7-8-2-15,1-3-3 0,7-1-4 0,4-5-3 16,7 0 0-16,1 1-2 0,10 5 0 15,0 4-1-15,7 5 1 0,2 4 4 0,5 5 3 0,4 1 4 16,0 7 3-16,1 3 1 0,0 5-1 16,-6 3 2-16,0 7-1 0,-6 4-1 0,1 3 1 15,-6 4-5-15,-1 4-2 0,-3 3-2 0,-4 3-2 16,0 4 0-16,-4 5 3 0,-3 3 2 16,-2 5 1-16,-5 6 6 0,-6 4 4 15,-5 6 4-15,-3 2 5 0,-8 4-1 0,-6 1 1 16,-1 3-3-16,-3-3-4 0,0-2-3 0,3-3-4 15,2-9-5-15,7-7-16 0,6-8-31 16,5-6-49-16,5-5-101 0,1-5-137 0,8-4-190 0,6-7-1027 16</inkml:trace>
  <inkml:trace contextRef="#ctx0" brushRef="#br0" timeOffset="4208.7333">32037 2938 1963 0,'1'1'280'15,"3"1"-62"-15,-3 0-107 0,-1-1-42 0,0 0-43 16,-1 0-28-16,1 2-7 0,-2 5 7 0,2 5 16 16,0 4 14-16,-2 7 6 0,1 4 1 0,-3 7-3 15,-2 3-3-15,2 3-4 0,-3 5-4 0,-4 1-2 16,-1 2-1-16,-5 1-6 0,2-1-4 16,-2-2-7-16,-1-4-2 0,0-9-3 15,2-6-4-15,-4 0 3 0,1-6-1 0,-1-4 4 16,1-1 2-16,1-5 7 0,0-2 3 15,0-2 2-15,0-5 4 0,-2 2 1 0,5-1-1 0,-1-3 3 16,-2 1-5-16,5-1 0 0,0 0-3 16,0 1-5-16,3 2-1 0,5-4-4 0,2 3-3 15,-1-2-5-15,4-1-9 0,0 1-3 0,5 2 3 0,-3 1 5 16,0 3 9-16,7-1 9 0,-1 2 4 16,5-1 6-16,2 0 9 0,8 3 5 0,6-3 5 15,3-2-3-15,6 0-8 0,-1-1-5 0,3 0-5 16,-1-4-5-16,-1 0-2 0,-1-4 1 15,0 0-3-15,-4-1 0 0,1 2-1 0,-3 1-5 16,1 0 4-16,-5 1-3 0,0 1-2 16,-10-2-1-16,-3-3-7 0,-6 3-3 0,-4 0-3 15,-1 0-7-15,-3 2-10 0,0-2-16 0,-3 1-30 16,1-1-67-16,-1-3-85 0,-3 1-161 0,1-1-335 0,-2-2-798 16</inkml:trace>
  <inkml:trace contextRef="#ctx0" brushRef="#br0" timeOffset="4724.7878">31839 2768 1367 0,'-11'-11'345'0,"-3"2"2"0,3-6-59 16,1 7-53-16,8 5-56 0,1 0-47 0,1 1-36 0,1 2-23 16,0 0-22-16,0 0-20 0,-1 0-9 15,3 0-8-15,0 0-4 0,-2 0 6 0,2 0 6 16,4-1 7-16,4-1 8 0,8-2 1 0,3 1-1 16,5 1-4-16,4-2-3 0,3 2-2 0,5-2 1 15,3-2-3-15,4 0 1 0,4-1-2 16,7 1-9-16,1-2-2 0,5 1-5 15,0 0-5-15,1-1 2 0,-1 1-3 16,-4 0 1-16,-1-2-2 0,-2 2 1 0,-8 0 0 0,1 0-1 16,-9-2 4-16,-2 3-5 0,-7 1 21 15,-8-1 2-15,-3 4-2 0,-10 0 7 0,-4-1-15 0,-6 3 4 16,-1-1 7-16,2 1 0 0,-2 1-1 0,1-1-2 16,1 0-9-16,-1 0 0 0,-3 0-5 15,5 1-1-15,-2 1-1 0,-2-2-1 0,1 0-2 16,-1 0-3-16,2 0 3 0,-1 0-7 0,2 0 0 15,-1 0-2-15,2 0-3 0,-2 0 1 0,-2 0-2 16,1 0-3-16,0 0 1 16,1 0-6-16,1 0-3 0,-2 0-7 0,1 0-7 0,-2 0-15 15,1 0-11-15,1 0-3 0,-2 2 3 0,-1 1 4 16,-1 3-18-16,-2-1-44 0,-2 0-35 16,2 1-45-16,-2 0-65 0,-1 0-137 0,-2-1-477 15,-1 2-493-15</inkml:trace>
  <inkml:trace contextRef="#ctx0" brushRef="#br0" timeOffset="5990.3783">29095 4853 1 0,'-6'-4'0'0,"-8"1"0"0,1-2 88 0,1 0 344 16,1 1-6-16,1 1-53 0,-1-2-66 0,2 1-55 16,-1 1-34-16,1-1-38 0,4 1-25 15,-1 2-22-15,3-1-20 0,0 2-13 0,1 0-20 16,2 0-23-16,0 0-24 0,2 0-21 0,-1 0-19 15,2 0-19-15,0 0 7 0,5 2 6 0,8-1 15 16,7 3 21-16,8-1-6 0,10 0 4 0,6-3-1 16,9 1-4-16,6-1 2 0,6 2-5 15,3-2-4-15,-1 0 0 0,-4 0-4 0,2 0-4 16,-7-2-6-16,0 2-10 0,-5-1-26 16,-3-1-37-16,-7 0-50 0,0-1-66 15,-8-3-56-15,-4 1-75 0,-10-2-122 0,-5-2-185 16,-9 1-148-16,-8-4 627 0</inkml:trace>
  <inkml:trace contextRef="#ctx0" brushRef="#br0" timeOffset="6211.6298">29810 4659 1 0,'-22'-6'0'0,"-5"-2"443"0,-2-2 81 0,13 4-71 15,8 1-86-15,2 2-138 0,11 1-148 0,-1 2-88 16,3 0-38-16,5 0 26 0,7 2 44 16,4 0 7-16,5 2-1 0,0 1 6 0,0 5 4 15,-1 3-4-15,2 1 5 0,-5 3-11 0,0 2-3 16,-8 3 3-16,1 3-1 0,-6 1 8 15,-1 2 2-15,-6 3 4 0,-5 2 5 0,-3 2-3 0,-6 1-1 16,-7 4-8-16,-4 0-6 0,-3 0-3 16,-7 1-7-16,-4-5-6 0,2 1-10 15,0-3-16-15,1-1-23 0,0-7-41 0,6-3-61 16,4-7-96-16,5-3-187 0,6-5-425 0,7-6-195 16</inkml:trace>
  <inkml:trace contextRef="#ctx0" brushRef="#br0" timeOffset="6601.0322">30565 4373 2248 0,'-1'2'108'0,"0"0"-31"0,1 2-23 16,0-1-14-16,0-2-33 0,0 4-11 0,-2 4 0 16,-4 10 5-16,1 10 28 0,-4 6 0 0,-3 4-1 15,-3 4-2-15,1 3-4 0,-4 1 0 16,-2 3 1-16,-1 1 3 0,-2-2-1 0,-4 0 0 15,3-6-3-15,-1-6-3 0,5-7 0 0,4-10 3 16,1-7 5-16,4-5 9 0,2-5 10 16,4-2 2-16,-2-3-5 0,3-4-18 0,-1-6-24 15,4-9-21-15,1-7-12 0,5-9-1 0,2-4 8 16,7-6 6-16,1-6 1 0,5-4 0 16,7-2-4-16,4-4 1 0,4 0 4 0,3 4 4 0,3 4 8 15,-1 8 1-15,-2 8 2 16,-3 6 2-16,1 5 2 0,-5 8 3 0,-8 6 1 0,0 6 1 15,-4 3-2-15,-3 5 0 0,-2 3-3 16,-4 3-4-16,2 3 2 0,-1 5-2 0,-2 8 2 16,-1 1 6-16,0 5 2 0,-5 6 4 0,-4 5-2 15,-4 6-1-15,-7 2 0 0,-1 4 0 0,-10-1 0 16,-3 0-1-16,-1-3-9 0,-3-4-15 0,4-9-26 16,3-5-46-16,3-10-86 0,2-1-168 0,7-7-390 15,4-5-805-15</inkml:trace>
  <inkml:trace contextRef="#ctx0" brushRef="#br0" timeOffset="6925.6172">31389 4084 1976 0,'-2'2'211'0,"1"-1"-99"0,-1 0-56 16,2 3-8-16,-1-1-7 0,-4 4-9 0,-1 5-1 15,-4 5 3-15,-5 6 2 0,1 4-4 16,-3 3-9-16,-3 4-5 0,5 2-7 0,-3 0-3 15,0 4-1-15,-1 6 2 0,2 0 2 0,-2 1-1 16,0-5-3-16,2-4-1 0,2-7-3 16,4-6-1-16,2-5 2 0,1-8-4 15,5 1 0-15,2-9-7 0,1-1-12 0,2-2-5 16,-1-1 3-16,2 0 8 0,6 0 15 0,0 0 13 16,4 0 4-16,7-4-2 0,5 1-2 0,1-2-3 15,2-1-6-15,2 3-2 0,1-2-1 0,2 1 0 0,-5 1 0 16,2-1-2-1,-2-1-5-15,-3 3-4 0,0-2-8 0,-3 2-4 0,-2-1-11 16,-4 1-12-16,0-1-18 0,-4 1-23 0,-4-2-19 0,-4 0-40 16,0 0-60-16,-2 0-102 0,-1 0-413 15,-1-2-286-15</inkml:trace>
  <inkml:trace contextRef="#ctx0" brushRef="#br0" timeOffset="7323.3487">31242 4064 1103 0,'-6'-5'282'0,"3"-2"28"0,0-3-51 16,2 7-51-16,3 2-74 0,0 0-80 0,-1-1-44 0,5 1-12 15,1-4 2-15,2-1-2 0,2 0-1 16,5 1-2-16,-3 3 1 0,3-1-2 0,-2 3 0 16,3-1 4-16,-5 2-1 0,-1-1 3 0,1 0 3 15,-3-1 2-15,1-1 3 0,1 2-2 16,-2-1-1-16,-2-2 0 0,-4 5 2 0,0-4 2 16,1 1 6-16,-3 1 5 0,0-1 5 0,-1 1 7 15,-1 0 2-15,1 0 2 0,-1 0-1 0,1 0-7 16,-1 1-7-16,1 0-12 0,-3 1-9 15,2-1-9-15,1 0-9 0,-2 0-9 0,2-1-11 16,-1 1-17-16,0-1-31 0,0 1-14 0,-1 3-3 16,-3-1-52-16,1 4-88 0,-1 3-179 0,2-1-313 15,-1 1 97-15</inkml:trace>
  <inkml:trace contextRef="#ctx0" brushRef="#br0" timeOffset="7573.4992">31458 4081 210 0,'0'0'342'0,"-1"0"-66"16,-2 1-70-16,2 1-79 0,-3 1-77 0,1 3-31 15,-5 4 5-15,-4 6 35 0,-7 4 20 0,0 5 0 16,-3 4-2-16,2 1-6 0,-1 2-8 15,0 2 0-15,1 0-3 0,1 0-14 0,7 2-7 16,0-2-18-16,5-2-15 0,7-5-7 0,6-2-6 16,6-2 0-16,1-1-10 0,7-6-46 0,7-2-92 15,4-2-348-15,8-6-660 0</inkml:trace>
  <inkml:trace contextRef="#ctx0" brushRef="#br0" timeOffset="9955.2275">32883 2525 1 0,'0'-5'0'0,"1"1"0"0,-1-4 231 16,0 2 111-16,2 0-36 0,-4 3-65 0,2-1-53 16,-1 2-29-16,-1-2-32 0,2 3-13 0,-2-3-23 15,1 1-19-15,-2-1-9 0,0 2-29 0,1 0 21 16,2 1-23-16,0 1 18 0,0-2-3 16,0 1-8-16,-2-2-3 0,1 2-30 0,0-2 15 15,0-1-22-15,-2 0 16 0,0 0 0 0,-6-1 0 16,2 0-1-16,-1-3 0 0,-4 1-3 15,-2 0 3-15,1-3 0 0,-4 2 12 0,-3-1 4 16,4-3-2-16,-6 2 6 0,6-2-11 16,-3 2-1-16,-2-3-1 15,1 4-7-15,-2-5 3 0,2 4-2 0,-1-2-2 0,2 1 1 0,1 1-4 16,0 1-2-16,-1 0-1 0,0 1 2 0,-3 2-2 16,6 0 1-16,-2 0-1 0,4 1-4 0,-2 1 2 15,-1-1-2-15,2 0 0 0,-1 2 0 16,-1 1-1-16,0-1 3 0,4 0-2 0,-5 2 0 15,2-1 1-15,-1 0-2 0,1 0 1 0,0-1-1 16,1 1 2-16,-1 1-2 0,2 0-1 16,-2 0 4-16,2 1-4 0,3-1 1 0,-4 0 2 0,1 1-4 15,0-1 2-15,-1 0-2 0,-1 1 0 0,-3-4 1 16,0 4 0-16,-2 0 2 0,2 0-2 0,-2 0 0 16,-3 1 1-16,-3-1-1 0,5 0 1 15,-6 0-3-15,6 0 3 0,-2 0-2 16,1 3 0-16,2-3 4 0,2 1-4 0,-2 1 2 15,4-2-1-15,-6 2-1 0,5-1 0 0,-2-1 0 16,1 1 1-16,2-1 0 0,3 0-1 0,-2 1 0 0,0 0-2 16,0 2 1-16,-4-1-1 15,4 3 0-15,-3 0 2 0,-2 0-2 0,0-2 3 0,-3 2-2 16,-1 2-1-16,-2 0 2 0,-2 1-2 0,4 0 1 16,-4 4 0-16,2-2-2 0,-2 3 0 15,2-1-1-15,-2 3 1 0,1-1 0 0,-1 0 2 16,5 0-2-16,2-4 2 0,2 3 2 15,2-4-1-15,0 1 1 0,2-1 0 0,0 0-1 0,-3 0 0 16,4-2-1-16,-1 1 3 0,-3 0-1 16,6 1 0-16,-6 1 0 0,4-1-3 0,-1 1 2 15,-3 1-2-15,0 1 1 0,-2 3 1 0,2-2-1 16,-3 5 0-16,2-1-3 0,0 2 1 0,-1 0-1 16,-1 3 2-16,1 2 1 0,-3-1 1 0,-1 2-1 15,1 0 0-15,4 1 3 0,-2-1 0 16,1 2 4-16,1-2-2 0,1 2-3 0,0-2-1 15,2-2-1-15,3-1 3 0,-1-3 1 16,2 0-1-16,2 2 3 0,0-3-5 0,1-1-2 16,2 2-2-16,3-4-3 0,0 3 3 0,2 3 1 15,-2 0 1-15,4 3-2 0,1 0 3 0,0 2 0 16,0 1 0-16,4 1 2 0,-1 1-2 16,-1 0-1-16,0 2 2 0,3 0-4 0,-2 1 5 15,2 2 1-15,1-5-2 0,1 0 4 16,0-1-5-16,3-2 0 0,-3-1 2 0,2 0-1 0,2 0 0 15,5-1 1-15,-3 0-1 16,4 0 0-16,-1-1 6 0,3 0 0 0,0-1 3 0,3 1 2 16,4-4-2-16,-1 2-2 0,5 0 0 0,2 1-2 0,2-3 2 15,-1 1 1-15,0-2 1 0,6-1 3 16,1 0 0-16,0 0 1 0,1-1-2 16,-3 0 4-16,-1-1-2 0,1-1 0 0,-1 0 2 15,-2-4-5-15,6 2 3 0,-2-3 1 0,0-1 3 16,2 0 1-16,2-3 4 0,2-1-3 15,1 0-2-15,2-2-2 0,3-1-3 0,1-2 0 0,2 0 1 16,6-3-2-16,0 1 2 0,0-2-2 16,1 1 1-16,-1-2-2 0,2-1-3 0,-2 4 1 15,0-2-2-15,-5 1-2 0,1-2 0 0,-5 1-2 16,0-2 0-16,-3 0 3 0,-3-2 0 0,4-2 3 16,-5-1 3-16,1-1 3 0,-3-3-2 15,-4-2 0-15,0-1 0 0,2-3-3 0,0 0 5 16,0-6 2-16,1 0 24 0,-22 12 2 0,6-2 0 15,-3-3-2-15,7-3-22 0,-2-3-3 16,0-4-1-16,0-2 2 0,4-3 0 0,-3-2 0 16,-1-1 5-16,-3 1 0 0,-3-1 1 0,-3 1 1 15,-3 0-5-15,-2 0-3 0,-3 0-5 0,-3-1-3 16,0 1-2-16,-4-3 0 16,-3 0-1-16,-1 1-2 0,-1 0 2 0,-1-2-1 0,-3 0 0 0,0-1 6 15,-2 1-7-15,-1-1 1 0,1 0-3 0,-3 0-7 16,2 0 7-16,-1 2 2 0,-2 1 0 15,-1 1 6-15,-4 3-14 0,0 1-5 0,-6 1 2 16,-26-29-5-16,-4 13-13 0,-7 7-1 0,1 11-4 16,2 6-5-16,-5 1 18 0,-2 0-3 15,-3 0-24-15,-11 3-46 0,-8 2-65 0,-11 4-128 16,-4 7-712-16,-11 2-682 0</inkml:trace>
  <inkml:trace contextRef="#ctx0" brushRef="#br0" timeOffset="30254.8321">29158 5955 1 0,'-6'2'0'0,"-1"1"0"0,0 0 0 15,-5 2 177-15,1 0 92 0,-1 3-9 16,1-3-52-16,-1 2-29 0,4-1-64 0,3 1-33 15,-2-4-17-15,5 2 11 0,0-3 12 0,0 0 8 16,4 1-11-16,0-2-16 0,0-1-14 16,-2 0-17-16,2-1-21 0,0 0-10 0,-1-1 1 15,3 2 21-15,2-1 43 0,8-1 41 0,4-3 33 16,10-7 19-16,11-7-11 0,16-11-20 16,10-8-27-16,16-8-25 0,10-11-16 15,12-3-7-15,12-8-12 0,12-6-9 16,8-4-5-16,13-7-10 0,5-6-3 0,2-3-3 0,3 0-4 0,-1 8 14 15,-6 10 10-15,-11 10 6 0,-15 10 2 0,-18 6-7 16,-10 6-10-16,-12 5-3 0,-18 2-4 0,-7 6-4 16,-12 7-2-16,-14 1 3 0,-7 9 0 15,-8 2 5-15,-11 5 10 0,-4 3 2 0,-3 1 4 16,-2 2-5-16,-1-1-12 0,-3-2-7 0,2-1-12 16,-6-1-6-16,-1-1-6 0,-1 1-6 15,-4 2-4-15,1 0-3 0,0 1-9 0,-2 1-18 16,1 1-35-16,0 2-76 0,0 3-132 0,-1 2-401 15,1 4-1033-15</inkml:trace>
  <inkml:trace contextRef="#ctx0" brushRef="#br0" timeOffset="38616.9674">29065 6144 1 0,'-5'-6'0'0,"-5"-1"0"0,-1-2 53 0,2-1 248 0,2 1-49 16,1-3-19-16,-2 0-16 0,3-1-19 15,-2-3-8-15,-1-3-19 0,4-3-10 0,-2-3-19 16,1-3-15-16,1-3-10 0,2-1-11 0,1-5-11 16,1-4-8-16,1-4-12 0,0-3-10 0,1-3-8 15,4-4-7-15,-3-3-11 0,6-5-11 16,1-4-7-16,1-8-10 16,3-4 5-16,1-6 1 0,0-2-3 15,1-6 8-15,-5-2 7 0,3-5 5 16,-6-1 6-16,-1 1-1 0,1 0-9 0,-1 1 3 0,0-1 0 0,-1-1 0 0,-3 0-1 0,-2 2-13 15,2 9-2-15,-3-1-3 0,-2-4-2 16,0 0-1-16,0-1-2 0,1 6-4 0,1 8 0 16,-3 2 0-16,1-3-1 0,0 3-1 15,2-1 1-15,0 2-3 0,0 3 2 16,2 0-1-16,3-1-2 0,-2-2 2 0,1 4-6 0,2 3 3 0,-3 4 2 16,1 0-2-16,-1 1 3 15,-1-4-4-15,1-2 0 0,-1-2 2 0,-1 2 2 0,1 7 0 16,-1-1-2-16,3 0 0 0,-1-6-1 15,-1 1 0-15,-1 1 1 0,-1 6-2 0,0 6 0 16,1-1-2-16,0 1 1 0,1-5-1 16,-1-3 2-16,-1 0 2 0,-1 2-2 0,-2 3-2 0,2 33 4 15,-2-7 0-15,-2 4 0 0,3-8 4 0,-1 4-11 16,-2-8 7-16,3 2-8 0,0-5-1 16,0-1 0-16,0 0-1 0,0 3 6 0,1 2-2 15,0 1 4-15,1 0-4 0,0 2-1 0,0 2 5 16,1 2-4-16,-1 36 31 0,1-37-7 15,-1 37-4-15,4-43 7 0,-4 43-33 0,4-47 11 16,-3 23-3-16,2-2-2 0,1 0-3 0,-1-1-2 16,2-1 2-16,-1 0-4 0,1-1 8 0,0 0 2 15,2 24-8-15,-2 5 11 0,3 0-16 16,1 0-1-16,-9 0 17 0,13 0 27 0,-13 0 16 16,18 0-8-16,-18 0-19 0,20 0-32 15,-20 0-6-15,22 0 13 0,-22 0 5 0,30 0-2 16,-30 0 1-16,37 0-5 0,-37 0 6 0,45 0 1 15,-17 0 7-15,1 0 4 0,3 0-10 0,3 0 11 16,4 0-13-16,7 0 10 0,0 0 9 0,5 0-9 16,7 0 7-16,0 0-9 0,2 0-5 0,5 0-3 15,-1 0 5-15,4 0 0 0,2 0 2 16,0 0 5-16,3 0-11 0,0 0 1 0,3 0-43 16,-1 0-4-16,-1 0 13 0,5 0-5 0,0 0 43 15,-3 0-6-15,4 0-6 0,-1 0 3 16,3 0 4-16,1 0 11 15,2 0-4-15,1 0-4 0,2 0 2 0,3 0-13 0,-3 0 8 0,3 0 0 0,0 0-9 16,1 0 8-16,1 0-7 0,2 0 2 16,-2 0 6-16,-1 0 2 0,-1 0 3 15,-1 0-12-15,-6 0-1 0,3 0-7 0,-6 0 5 16,-5 0 8-16,2 0-3 0,-7 0 4 0,-6 0-13 0,1 0 3 16,-8 0 6-16,-4 0-3 0,-5 0 17 0,-6 0-5 15,-6 0-7-15,-3 0 5 16,-5 0-5-16,-5 0 6 0,-24 0 7 0,35 0 1 15,-35 0-2-15,25 0-10 0,-25 0 4 0,0 0-15 0,0 0 6 16,0 0 6-16,0 0-20 0,0 0 10 16,0 0-20-16,0 0-8 0,0 0 8 0,0 0 3 15,0 0 15-15,0 0 7 0,0 0 1 0,0 0-1 16,23 0 3-16,-23 0 5 0,0 0 2 16,6 0 5-16,-6 0-7 0,4 4-24 0,4 25 11 15,-3 1-11-15,2 7 10 0,-1-2 18 0,-3 4-8 16,0 0-1-16,-3-3 5 0,1-3 4 15,-1 1 5-15,1 1 8 0,-3 1-9 0,2-2-1 16,0 1-3-16,0 1 0 0,0 2 6 16,-4 1 2-16,0 1-3 0,1 1 8 0,0 3-8 15,-2 1 4-15,0 2 5 0,0-1-8 0,-1 3 3 0,1 1-5 16,2-1-5-16,0 1-3 0,0 1 0 16,-1-1 6-16,2 1 1 0,0 1 8 0,-2 1-6 15,2-2-2-15,0 2 3 0,-3-2-6 0,1 2 8 16,-2-2 0-16,0 2-2 0,1-1 1 0,-1-2-3 15,0 3 0-15,-1 1 1 0,1 2-2 16,-3-1 1-16,1 0-1 0,4 1-1 0,-5-3 4 16,1 1-2-16,-3-2 2 0,1 1-1 15,1-1-2-15,-1-1 6 0,0-1-4 0,1-2 1 16,-1-2-3-16,2-1-4 0,-1-1 4 0,1-5-3 0,1-2 2 16,2-3-3-16,-4 0 1 0,0-3 3 0,3 0-1 15,-5 1 5-15,3-3-7 16,2-1 1-16,-2-1 0 0,2 3-3 0,-3 1 5 15,3-2-3-15,0-1 2 0,1-1 1 0,-2-1-2 16,3-1-1-16,-1 0-3 0,0-3 2 0,0-4-3 16,2-1 2-16,0 1 0 0,-1-2-2 15,1 3 2-15,-1-2 0 0,1 1 0 0,0-3 4 16,1 4-5-16,0-2-1 0,-3 0 3 0,4-1-6 16,-2 2 4-16,0 0-1 0,0-1 1 0,1 2 4 15,-2 0-1-15,1 0 1 0,0 2-3 16,0 4 1-16,0 3-3 0,2 0 0 0,-1 0 1 0,2 0-4 15,-1 2 5-15,0-3-1 0,0 1 1 0,0-3 5 16,0-3-5-16,-4 0 1 0,1 1 2 16,-1 0-2-16,0 0 3 0,1 0-1 0,0 2 0 15,-1 0-2-15,2 6 1 0,-2 28 0 0,-1-8 0 16,4-8-1-16,-1-17 2 0,1-13-1 0,-1 4 1 16,1-2 3-16,-1-3-1 0,-2 2 0 0,4-2-1 15,-1-1-1-15,-2 1-1 0,1-1-1 16,2-2-23-16,-2 2 20 0,0-3-19 0,3-2 22 15,0-2 24-15,2-2-22 0,-5-1 23 0,1-1-44 16,2 2 27-16,-1-4-2 0,2 2-17 0,1 0 46 16,-2-1-47-16,0 4 25 0,-2-3-3 15,2 0-21-15,0 0 44 0,0-3-19 0,2 3 18 16,-4-1-2-16,1 1-43 0,-1 1-8 0,0-1 1 16,2 1-1-16,0-1 20 0,-2 2 2 15,-6 0-3-15,-5 3-1 0,-5 3 1 0,-7 0 0 16,-5 7 3-16,1 0-2 0,-6 1 1 15,-4 4-1-15,-3-1 2 0,-1 2 1 16,-4 2 0-16,-4-1 1 0,0 4-1 16,-4-3-1-16,-3 1 1 0,-4 1-3 0,-3-1 3 0,-4 0-3 15,-9 3 0-15,-2 1-1 0,-6 0 0 0,-4-2 3 0,-3 2 1 16,-3-3 1-16,-5 2-1 0,3 0-5 16,-6-1 0-16,-3 1-9 0,-2 2-2 0,-6 1-17 15,-4 0-46-15,-1-1-71 0,3 0-183 0,0-1-776 16,4 0-595-16</inkml:trace>
  <inkml:trace contextRef="#ctx0" brushRef="#br0" timeOffset="118979.8698">27156 451 1 0,'1'-2'0'0,"1"-3"0"16,-1 0 0-16,-1-1 0 0,2-3 0 0,1 2 0 15,-2-1 0-15,0 1 197 0,-1 1 11 0,2 1 2 16,-4-1-2-16,2 0-9 16,-1 3-16-16,-1 1-37 0,2 0-37 0,-2 1-45 0,1 1-37 15,1 0-23-15,0 0-21 0,0 0 4 0,0 2 4 16,0-1 13-16,1 4 16 0,2 1 4 0,-1 1 18 16,1 2 9-16,2 3 10 0,2-1 6 15,1 5-6-15,-1-1-8 0,2-1-6 16,1 2 0-16,0 1-7 0,0-3 4 0,2 3 7 15,-2-3-4-15,4 2 7 0,-4-2 0 16,1 0-7-16,3 3 0 0,-2-1 0 0,2-1-6 0,-2 2 1 16,4 1-5-16,-3 0-5 0,2 2-4 15,2 0-2-15,0 3-5 0,0 0 2 0,-2 1-2 0,4 1-3 16,2 7-5-16,10 22-10 0,-2-5 2 16,-7-6 2-16,-3-13 2 0,1 2 7 15,-1-2-2-15,3-1-2 0,-2-3 10 0,0 0-6 0,0-2 4 16,-1 1-3-16,-1 0-7 0,-1-3 5 0,1 3-4 15,1 0 2-15,0 0-1 0,-3-1-1 16,4-2 0-16,-2 0-4 0,3-3 5 16,-2 2-6-16,0-2-1 0,0 1 2 0,-1-1-7 15,-1 3 4-15,1-4 0 0,-2 2 0 0,0-4 2 0,-2 2 1 16,2-2-2-16,-5-3-2 0,-1 2 3 16,1-6-4-16,-2 0 4 0,0-2 1 0,-3-2-5 15,0-2 5-15,-5-2-2 0,2 0-2 0,-3-2 11 16,0 1 1-16,0 0 9 0,0-1 7 15,0 2 0-15,1-2-1 0,-1 0-2 0,0 1-5 16,2-2-5-16,-2 0-2 0,1-1-11 0,0-3-10 16,0-2-4-16,3-1-12 0,-1 0 2 0,-1-2-10 15,-1 3-14-15,-1 2-7 0,0 0-15 0,0 4-12 16,-1-1-8-16,1 3-22 16,-2-1-20-16,0 0-50 0,-2 1-80 0,2 0-131 0,-6 1-143 15,-2 2-238-15,-3 2 235 0</inkml:trace>
  <inkml:trace contextRef="#ctx0" brushRef="#br0" timeOffset="119479.4166">27223 1512 36 0,'-2'-2'148'0,"2"-4"22"0,-1 0 0 0,1 4-21 16,1 0-31-16,-1 2-36 0,0 0-32 0,2 0-15 16,1 0-1-16,1 1 3 0,-1 1 14 15,5 2 19-15,1 0 20 0,1 1 12 0,6 0 1 16,0 5-1-16,4-3-5 0,2 3 6 0,3 1-8 15,4 1-2-15,2 3-8 0,4-4-14 16,5 2-7-16,-3 1-14 0,3 0-10 0,2 2-5 16,-1-2-7-16,1 1-2 15,0 0-2-15,-4-1-6 0,-2-1-2 16,1 1-3-16,-3 1 1 0,4-5 1 0,-6 1 0 0,2-2-2 0,-6 0 0 16,1-1 0-16,-3-2-1 0,-2 0 1 0,1 0 0 15,-4-2 3-15,-1 0 2 0,-2-2 3 0,0 0 2 16,-2-2-3-16,-1 0-1 0,0 0 1 15,-3-4-2-15,-1 3 3 0,-4-2 5 0,-2 1 3 0,-3 1 6 16,1 0 5-16,-2-2-8 0,1-1-6 16,1-1-12-16,-3 0-11 0,2 0 0 0,-2-1-6 0,0 1-9 15,-1 1-12-15,1 1-22 0,-1-1-29 16,-1 2-21-16,1-1-28 0,-2-1-29 0,0 4-55 16,1-2-111-16,1 1-161 0,-3-1-284 15,-1 2 159-15</inkml:trace>
  <inkml:trace contextRef="#ctx0" brushRef="#br0" timeOffset="119928.2721">28582 1001 1 0,'4'-12'105'0,"-1"-4"176"15,0 0 32-15,2-6-13 0,0 0-32 16,-2-4-42-16,3 4-42 0,-4 4-29 0,0 2-28 16,1 3-9-16,0 2-16 0,-2 4-20 0,-1 2-23 15,0 2-44-15,-1 2-31 0,1 1-18 0,-3 1 1 16,2 4 22-16,-2 5 20 0,2 3 15 0,-7 24-4 16,0 8-1-16,-2 7 1 0,1-1-5 0,-1-1 10 15,1 3 2-15,-3 8 3 0,-4 3 3 16,1 1-4-16,-2 1-1 0,0-7-5 15,3-6 1-15,-1-6 8 0,1-3 5 0,2-1 3 16,-3 0-5-16,0-1-2 0,-1-4-7 0,2-3-1 16,-2-5 0-16,3-3-3 0,3-4 2 15,-3-2-5-15,2-3-4 0,4-5-2 0,-1-3-3 16,4 0-2-16,-2-5-2 0,5-3-2 0,0-1-3 0,2-1 11 16,-1 0 10-16,0 0 12 0,1-1 14 15,-1 0 0-15,3 0-4 0,-2-1-3 0,-1-1-17 16,2-1-11-16,-1-4-8 0,-1-1-10 0,-1-1-1 15,-1 1 1-15,1 2-4 0,-2-1 3 0,1 2-1 16,2 0-9-16,-4 1-11 0,1 1-21 16,1 0-31-16,1 2-37 0,-1-1-66 0,-1 0-162 15,-1 3-419-15,0 3-798 0</inkml:trace>
  <inkml:trace contextRef="#ctx0" brushRef="#br0" timeOffset="122858.7164">23104 6816 1 0,'1'-8'0'16,"3"1"0"-16,-2-3 0 0,1 3 42 0,-1 5-9 0,5-1-19 15,0 2-13-15,0 0 0 0,4 1 9 0,4 0 18 16,-2-1 15-16,4 1 15 0,3-1 23 16,-1-1 23-16,4 1 15 0,-1 0 17 0,5 0 9 15,0-1-4-15,7 2 1 0,1 0-5 0,5 0-12 16,6 2-10-16,-1-1-14 0,4 1-13 16,5 1-7-16,5 0-7 0,10 1-6 15,1-1 2-15,6 2-6 0,11-1 1 16,6 0-2-16,8 0-1 0,5 0 2 0,11-2 0 0,2 2 3 15,7-2 2-15,7-1 2 0,5 0 0 0,8-1-3 16,4 1-4-16,6-1-8 0,7 0-4 0,8 0-5 16,2-1-5-16,0 2-2 0,2 1-4 0,-3 0-1 15,-1 1-5-15,-5 0-2 0,-4 0-3 0,-5 4-3 16,-8-4 1-16,-7 2-4 0,-5 0-2 16,-7 0-4-16,-7-2-4 0,-5 2 3 0,-8 1-1 0,-7 0-2 15,-10 2-1-15,-10-2-6 0,-7 1 1 16,-14-2 0-16,-6-1-1 0,-10 2 1 15,-7-3 0-15,-9 0-1 0,-8-3 0 0,-10 0 1 0,-3 0 0 16,-5 0 2-16,-3 0-1 0,-2 0-3 16,1 0-2-16,-2 0-6 0,2 0-9 0,0 0-8 15,0 0-14-15,0 2-11 0,-1-1-10 0,1 0-14 16,-1 4-14-16,0 1-25 0,-4 0-34 0,-2 5-42 16,-2 2-62-16,-9 2-92 0,-3 2-182 15,-10 2-308-15,-10 2 261 0</inkml:trace>
  <inkml:trace contextRef="#ctx0" brushRef="#br0" timeOffset="123627.2943">22017 8261 1 0,'2'-4'0'0,"2"1"0"15,0-1 0-15,5 1 0 0,0 1 0 0,4-1 0 16,7-1 129-16,2 2 81 0,5-2-10 0,6 2-8 16,4-2-12-16,4 2-21 0,7-2-17 15,5-3-15-15,5 1-16 0,7 0-9 0,6-2-5 16,1 1-6-16,7 0-2 0,1-1-2 16,4-1 0-16,1 0 0 0,6-2 0 0,7 1-3 0,-2 2-7 15,6-1-7-15,7 1-5 16,2-2-6-16,3 1 0 0,7 2-2 0,8-2-2 0,6 1 0 15,6 2-4-15,4-1-1 0,10-1-4 0,2 3-5 16,6-1-1-16,1 0-7 16,-1 4-6-16,-1 0-2 0,-1 0-4 0,-5 3 2 0,2-1 0 15,-7 1-2-15,-6 3-4 0,-2-1-1 0,-4 0 0 0,-4 0-1 16,-3 0 4-16,-6 1-5 16,-5-1-2-16,-4 0-2 0,-7 3-4 15,-3-6 5-15,-6 3 2 0,-4-2 1 0,-5-1-3 0,-6 0-6 0,-4 0 0 16,-7-1-4-16,-3-2 6 0,-6 2 1 0,-6-1-3 15,-8-1 1-15,-5 1-1 16,-9-1-1-16,-6 0 3 0,-5-2-1 0,-6 2 3 0,-2-3-1 16,-5 1-1-16,-4 2-1 0,-1-3-1 0,-2 1 4 15,-2-1-1-15,-1 2-1 0,-3 1-3 16,1 1-5-16,0-2-4 0,-2 2-8 0,-2 1-11 16,1 1-20-16,0 0-33 0,1 1-32 15,-5 2-32-15,-5 2-23 0,-2 3-23 0,-9 5-51 0,-8 4-76 16,-5 4-130-16,-6 1-259 0,-4 4-288 15</inkml:trace>
  <inkml:trace contextRef="#ctx0" brushRef="#br0" timeOffset="124651.6861">21027 9697 1 0,'6'0'0'16,"4"-1"0"-16,4 0 0 0,0-2 0 0,3 1 0 16,2 0 0-16,4 1 0 0,-1-1 0 0,1-1 0 15,0 2 0-15,3-2 0 0,-1 1 1 16,3-2 169-16,2 1-12 0,4 1-5 0,1-3-12 0,3 0-15 16,3-1-3-16,1 0-12 0,0 1-5 15,6 0-15-15,1 1-12 0,-2-1-10 0,3 3-9 16,0-2-1-16,2 3-1 0,3 1-4 15,-1 0 3-15,-3 0-4 0,1 1-3 0,4-1-2 16,1 1-3-16,4 2 3 0,2-2 3 0,5-1-2 0,3 0-1 16,2 0-6-16,8 0-4 15,2 1 0-15,3-1 0 0,-2 0-1 16,4 2-3-16,3-4-3 0,2 4 0 0,1-2-1 0,9 1 4 16,2 2 0-16,0-1-3 0,4 1 1 0,-2 0-1 15,5 1-3-15,1 2 1 0,6-2-6 0,0 0-1 16,4-1 0-16,1 0-4 0,1 1 0 15,3 0-1-15,-1 0 1 0,1 0 5 0,0 1 3 16,-2-2-5-16,0 2 2 0,0-1-2 0,-2 0 1 16,0 0 8-16,1-2-4 0,-2 1 2 0,-2 0-3 15,1 1-4-15,-2 1 2 0,1-1-3 0,0 1-2 16,-7-1-4-16,-3 1-2 0,-1 2-4 16,-8-1-2-16,0-2 1 0,-5 2-4 0,-9 1 3 15,-4-2 1-15,-9-2-3 16,-9 1 2-16,-8-4-3 0,-8 3-3 0,-8-3 6 0,-8 0-2 0,-8 0 3 15,-7-2 2-15,-3 2 0 0,-9 0 4 0,-1-1 4 16,-4 1 4-16,-2 0-1 0,0 0-3 16,0 0-8-16,0 0-5 0,0 0-2 15,0 0-6-15,0 0 2 0,0 0-2 0,0 0 0 0,-1 0 5 16,1 0-1-16,0 0-2 0,-1 0-2 16,1 0-2-16,-2 0-5 0,2 0-1 0,-1 0-3 15,0 1-8-15,1-1-10 0,-2 0-26 0,1 0-42 16,0 0-41-16,-3 2-59 0,-3 0-80 15,-6 3-193-15,-1-2-481 0,-1 1 62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25:17.5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614 6654 1 0,'-2'-1'0'16,"-3"0"18"-16,3-1 286 0,0 1-13 0,-1 0-30 15,-2-1-38-15,3-1-39 0,0 2-29 0,1 0-29 16,-2 0-25-16,2 0-27 0,1 1-26 0,-1 0-19 16,1-1-20-16,-1 1-15 0,1 0-14 0,0 0-13 15,0 1-16-15,0-1-23 0,1 0-40 16,-1 0-40-16,1 0-6 0,0 0-39 0,2 0-184 15,1 1-262-15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5:47:58.74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967 1413 1 0,'0'0'0'15,"0"-1"0"-15,0 1 0 0,0 0 0 0,0-2 0 16,0 1 0-16,0 1 138 0,0-1 0 0,0 1-14 16,0 0-14-16,0 0-23 15,0 0 0-15,-1 0-4 0,1 1 11 0,0-1 11 0,0 0 3 16,0 0 9-16,0 0-7 0,0 0-6 0,0 0-9 16,0 0-11-16,0 0-1 0,0 1-5 0,1-1 0 15,-1 0-2-15,0 0-6 0,0 0-8 16,1 0-15-16,-1-1-11 0,1 1-12 0,-1 0-7 15,0 0-4-15,0 0-6 0,0 0-1 0,2 0-4 16,-2-1-2-16,2 1-1 0,1 0-2 0,-1-1-6 16,0-2 1-16,7 1 5 0,1-2-2 15,3 1 7-15,4 0 1 0,1 2-3 0,3-1 6 16,-1 0 0-16,4-1 2 0,1-1 3 16,2 2-4-16,3 0 3 0,2 0-1 15,1 1-1-15,1 0 1 0,0-1-1 0,2 2-1 0,-4-1-1 16,1 2 2-16,0-1-3 0,1 0 1 15,0-3 1-15,-3 2-2 0,1-1 2 0,3-2 3 0,-2 3-2 16,-1-3 2-16,0 0 5 0,-2 2-2 16,0-2 0-16,-2 1 0 0,0 2-8 0,-3-2-1 15,-2 2 0-15,1-2-1 0,-3 0 2 0,0 2 0 16,-1-1 0-16,-1 1 0 0,-4-2 0 0,2 2-1 16,-4-2 0-16,3 0 1 0,-4 2 3 0,-1-1-1 15,0 1 0-15,-3 0-3 0,-2 1-1 16,0 0 0-16,0-3-2 0,-2 2 5 0,-2 1-2 15,0-1-3-15,1 1 1 0,-2 0-1 0,0 0 2 16,0-2 1-16,-2 4 1 0,1-2-1 0,0 0 2 16,0 0 3-16,0 0 0 0,-1 0 1 15,1 0-1-15,-1 0-4 0,1 0-1 0,-1 0-8 0,-1 0-4 16,2 1-6-16,-2 0-12 0,1-2-11 16,0 1-21-16,1 0-22 0,0-3-46 0,-1 3-59 15,-1-1-88-15,2 0-172 0,-3 1-373 0,0-2 349 16</inkml:trace>
  <inkml:trace contextRef="#ctx0" brushRef="#br0" timeOffset="825.317">1640 991 1 0,'-3'-4'30'16,"-4"1"258"-16,3-1-17 0,-3-5-21 15,-2 4-21-15,-1-3-43 0,1-1-35 0,1 2-20 0,3 2-29 16,-3 0-16-16,5-1-7 0,-4 3-20 16,6 0-9-16,-1 2-19 0,-2 0-11 0,4 0-12 15,0 1-13-15,0 1-9 0,0-1-18 16,0 0 5-16,3 1 4 0,-2 0 12 0,0 0 21 0,1 2-1 15,0 0 9-15,5 2 2 0,1 0 2 16,0-1 3-16,4 2-4 0,3 4 5 0,17 2 0 16,3-1 0-16,-2 0 0 0,-2-5 1 15,-1 5-3-15,2-3-6 0,4 3 2 0,-2-3-9 16,3 2 0-16,-2 0 1 0,1 0-5 0,2 2 0 16,-2-2-2-16,1-1 1 0,-2 1 1 15,-1-2-2-15,-4 2-1 0,0-3 0 0,-4 2-1 16,-4-1 1-16,-3 1-3 0,-1-3 3 0,-5 1-2 0,-1-1 0 15,-3-2 0-15,0 0 1 16,0 0 1-16,-4-1 0 0,1 1-2 0,-4-3-1 0,0 0-2 16,-1 0 3-16,-1-1 2 0,0 0 3 0,-1 0 2 15,1 0-1-15,-2 1 0 0,2-2 0 16,-1 2 3-16,1-1 2 0,0 0-1 0,-1 0-2 16,1 0-6-16,-2 2-4 0,1-2 3 0,-4 1 0 15,1 2 3-15,-4 0 1 0,-2 4 0 16,0 0 0-16,-4-1-1 0,1 1 2 0,-1 0-3 15,2 1-2-15,-1 0-3 0,-2 2-1 16,1-1 1-16,-3 3 0 0,-2 0 4 0,-1 1-5 0,-1 3 2 16,0 3-1-16,-2-1 0 0,-3 3 2 15,2-1 0-15,-1-2 0 0,-1 3-2 0,2 2-1 16,-3 1-2-16,-2 1 1 0,0 1 3 0,-2 4 2 0,1-3 0 16,0 1-2-16,6 0-7 0,-4-2 0 15,8-1 1-15,-2-2 2 0,3-2 4 0,0-1-1 16,5-5 0-16,-1-2 2 0,2-1 3 0,4-4 1 15,0 1 3-15,3-2-4 0,0 0-1 16,-2-2 2-16,4 1-4 0,-2-1 5 0,3-1 0 16,-1-1-1-16,0 0 1 0,2 0-1 0,1-1 0 15,0 0 1-15,-1-1 4 0,-2-1-1 0,4 0 1 16,0 0 3-16,0 0 3 0,0 0 0 16,0 0 2-16,2 0 0 0,0 0-1 0,-2-1 5 15,0 1 2-15,-2 0 5 0,2 0 1 0,0 0 1 16,2 0-4-16,-2 0-2 0,0-1-6 15,0 1 1-15,0 0 0 0,0 0-2 0,0-1-4 16,1 1-8-16,-1-2-12 0,-1 0-6 0,1 1-8 16,0-1-20-16,0-1-35 0,1 0-68 0,0 1-127 15,1-3-184-15,4 1-428 0,1-5-175 16</inkml:trace>
  <inkml:trace contextRef="#ctx0" brushRef="#br0" timeOffset="1381.9127">2815 1021 1 0,'1'-9'0'0,"-1"-4"321"0,1 0 18 0,1 1-34 15,-1 9-37-15,-1 0-44 0,0 0-25 0,2 0-38 16,-1 0-42-16,0 1-41 0,-1 0-37 0,2 1-30 16,-2 1-28-16,0 1 1 0,0 4-2 15,0 2 10-15,1 6 24 0,0 1 5 0,0 7 15 16,0 3 4-16,-1 2-1 0,0 4-4 0,0 3 2 15,-2 1 2-15,-3 2-1 0,1 3 5 16,-3 4-11-16,0 1-6 16,0 2-3-16,-2-3-5 15,-1-1 0-15,5-6-2 16,-2 0-1-16,-1-4-5 0,1-3 1 0,2-3 1 0,2-5-1 0,0-2 0 0,1-4-3 16,1-4-5-16,1 1-1 0,0-2 0 0,0-2-3 0,0-1-2 0,1-3-16 15,1-1-25-15,1-2-48 0,-2-1-57 0,1-2-94 16,3-4-276-16,4-5-890 0</inkml:trace>
  <inkml:trace contextRef="#ctx0" brushRef="#br0" timeOffset="1943.0672">2954 750 274 0,'-4'-5'261'0,"-2"-1"2"0,-3-4-31 15,-1 1-33-15,-3-2-23 0,-1-1-34 16,-3 2-20-16,-1 1-23 0,1 2-22 0,-3 1-13 16,0 4-25-16,-4 1-13 0,3 4-10 0,-4 4-5 15,-1 4 2-15,0 2-5 0,-2 6 3 0,1 3-5 16,-3 6 2-16,0 4 8 0,-26 38-4 0,5 2 0 16,4-1-1-16,11-7 2 0,4-2 7 15,-1 1-1-15,5 0 2 0,1-3-9 16,5-4-3-16,3 0 3 0,4-7-1 0,1-1 6 0,4-1 4 15,0 1 2-15,6 1 4 0,1-1-3 0,6-2-4 16,1-2-2-16,6-2-2 0,1 1 0 0,7 0 3 16,-2-3 0-16,8-2 1 0,-1-1-2 0,7-3 1 15,2 1-4-15,4-4 2 0,4-3-1 16,5-5 1-16,2-4 4 0,3-9-3 16,2-4 3-16,0-5-1 0,3-5 0 0,1-4 4 0,-2-4-1 15,2-9 3-15,-1-2 0 0,-4-7 0 0,-2-5 0 16,-4 1-2-16,-3-5-2 15,1-2 2-15,-6-2 1 0,1-8 1 0,-1-3 2 0,-3-9-4 16,-2-1-5-16,-3-3-1 0,1-2-4 16,-5-1-2-16,-1-3-4 0,-5 0-1 15,-6-1-4-15,-5 2 4 0,-6 6 3 0,-8 4 3 0,2 32 9 16,-5-4-4-16,-3 0-6 0,-4-1-3 16,-4 0-15-16,-5-1 1 0,-5 3-4 0,-6-2-3 15,-5 4 0-15,-4 3-3 0,-4 5 2 16,-1 2 11-16,-4 5-4 0,-2 3 5 0,2 3-5 0,1 5-8 15,-2 1 7-15,7 3-7 0,0 3 2 0,5 2 0 16,4 2-12-16,0 2-7 0,9 3-17 0,4 3-17 16,1-1-33-16,7 5-77 0,5 1-116 0,0 2-166 15,6 2-433-15,5 1-37 0</inkml:trace>
  <inkml:trace contextRef="#ctx0" brushRef="#br0" timeOffset="2845.4908">5187 715 1 0,'-3'-3'0'0,"1"-1"0"16,-1-1 0-16,1-1 134 0,-2 0 39 0,-1-2 27 16,0 1-8-16,0 0-4 0,3-3 5 0,-2 3-21 15,0 0 1-15,2-1-7 0,-1 4-11 0,-1-2-19 16,2 2-19-16,-2-2-19 0,0 2-29 16,-2 3-19-16,0-2-14 0,-3 2-16 0,-1 2 4 15,-2 0-1-15,-5 5 9 0,-3 2 8 0,-3 2 8 16,-3 5 6-16,-5 5-3 0,-3 2 1 15,-3 7-8-15,-5 6-6 0,-38 39-10 16,6 5-9-16,11-7 0 0,14-11-6 0,13-6 0 16,5-3 0-16,6-2-6 0,5-2 1 0,8 0-3 15,5-6-1-15,5-4 0 0,7-2-3 0,2-7 1 16,6-1 2-16,3-1 2 0,4-7 3 16,4 0 0-16,2-8 8 0,5-1 0 0,3-6 0 0,0-5 4 15,1-3-8-15,-1-4 4 0,1-1 0 0,-3-4 0 16,-1-2-1-16,-2-1 1 0,0-3 0 15,-4-3 1-15,-3-2 4 0,-2 0-3 0,-3-1 3 16,-3 0-2-16,-1-2-3 0,-2-1 1 0,-5 2-3 16,-1 2 5-16,-2 4 2 0,-1 0 2 15,-2 7 6-15,0-2-3 0,-2 4 3 0,2 0-2 16,-1 6-4-16,1 0-1 0,0 3-8 0,-1 1-4 16,1 0-9-16,0 1-9 0,0-1-11 0,0 1-21 15,0 3 4-15,0 3 5 0,0 5 13 16,0 6 18-16,0 5-1 0,-1 5 2 0,0 5-1 15,-5 0 3-15,3 0 0 0,-4 0-2 0,0-2 2 16,1 0-3-16,-1-3-1 0,4 0 1 16,0-2-5-16,3-2 0 0,2-2-7 0,0-2-18 15,4-1-27-15,3-1-28 0,4-4-36 0,0-2-59 16,8-6-91-16,3-2-171 0,6-4-416 16,4-5-397-16</inkml:trace>
  <inkml:trace contextRef="#ctx0" brushRef="#br0" timeOffset="3180.1422">5610 1126 985 0,'-4'-11'623'15,"1"-1"-274"-15,-3 0-81 0,3 6-73 16,-4 3-46-16,4 1-54 0,-1 2-45 0,-3 4-33 16,-8 8-5-16,-7 6 5 0,-3 8 3 0,-5 3 4 15,0 3-3-15,1 6 1 0,1 5-4 0,4 2-2 16,4 0-2-16,3-3-8 0,6-7-1 15,9-3-4-15,3-6-4 0,7-5 0 0,3-3-5 16,4-1 8-16,2-4 2 0,5-3 4 0,6-5 9 16,-2-4 1-16,3-2 2 0,0-6 5 15,-1-2 1-15,1-8 0 0,-7 1 1 16,2-1-1-16,-5-4-2 0,-2-2 2 0,-2-3-2 0,-1-3-3 16,-7-1 1-16,-1-1-9 0,-4-3-3 15,-3 2 0-15,-1-2-6 0,-6 3-1 0,0 2-4 16,-4 4-1-16,-1 4-7 0,-5 2-1 0,1 2-4 0,0 2-10 15,-7 3-4-15,3 3-19 0,-3 4-20 16,4 3-38-16,1 3-78 16,7 2-89-16,1 3-103 0,4 5-120 0,7 1-231 0,7 3-90 0</inkml:trace>
  <inkml:trace contextRef="#ctx0" brushRef="#br0" timeOffset="3521.4801">6102 1116 660 0,'-1'-4'547'0,"0"-3"-99"0,-5-1-111 16,3 3-84-16,-3 2-76 0,2 1-51 16,-3-1-37-16,3 2-35 0,-4 2-27 0,0 2-18 15,-5 5-4-15,-4 4 1 0,-4 4 4 0,-2 3 1 16,1 3-5-16,2 3 0 0,0 3-3 0,6 4-7 16,4 0 3-16,5 1-2 0,4-2-1 15,2-2 5-15,7-4-5 0,2-1 1 0,2-5 1 16,5-2-1-16,0-5 5 0,3 0 5 15,-1-6 4-15,-1-1 4 0,-2-4 7 0,-1-2 8 16,-1-3 6-16,0-3 10 0,-2-3-2 16,-1 0 0-16,0-6-5 0,0 3-7 0,-2-4-4 0,-2-2-6 15,-4-1-2-15,2-2-7 0,-1-4 1 0,-3 0-6 16,-1-4-5-16,-2 1 4 0,-4 0-7 16,2 2 0-16,-4 2-4 0,-3 6-9 15,0 0-2-15,-5 2-12 0,3 5-7 0,-1 2-18 0,-2 3-33 16,5 3-69-16,2 2-116 0,3 5-152 0,2 4-198 15,4 4-696-15</inkml:trace>
  <inkml:trace contextRef="#ctx0" brushRef="#br0" timeOffset="4291.0955">6978 1187 1175 0,'-1'-7'352'0,"-3"-2"-51"0,-2-3-48 0,2 1-52 15,-4 3-46-15,-3-2-36 0,-5 1-26 16,1-2-20-16,-4 6-15 0,-4-1-10 0,-5 2-11 16,-5 4-6-16,-7 2-4 0,-5 7-5 0,1 1-3 15,-4 5-3-15,5 2-6 0,3 3-5 0,3 3-3 16,5 2-3-16,7 5-3 0,5 1-5 0,4 1-3 16,10-3-4-16,4-3 1 0,6-5 0 15,5-2 3-15,3-2 3 0,0-2 2 16,7-4 7-16,5-1 3 15,4-4 3-15,3-5 5 0,3-1-1 0,2-5 2 0,3-3-2 16,1-4-1-16,0-3 0 0,-4-1-1 0,1-5 1 0,-4-3 0 16,3-5-1-16,-3-4-4 0,-2-4-1 0,-2-4 1 15,1 1 2-15,-2-1 0 0,-2-2-1 0,3-2 1 16,-2 0-3-16,-16 25 10 0,2-7-2 16,-2 2 4-16,5-5 7 0,-6 0-7 0,0-1 5 15,-3 0 5-15,2-1-3 0,-3 1 2 0,-4 3-2 16,-2 6 4-16,-1 3-1 0,-1 3 5 0,-2 4 0 15,1 3-21-15,2 3-17 0,-2 2-33 0,-3 5-4 16,2 6 12-16,-4 5 12 0,-2 8 27 16,-3 5 2-16,-4 8-1 0,-3 16-11 15,-19 46-3-15,8-1 1 0,11-9-2 16,12-28 13-16,7-3-2 0,7-6-3 0,5-5-1 0,3-5-1 16,3-5 1-16,4-7 4 0,-2-8 0 15,1-1 1-15,-1-6 0 0,2-3-1 0,-4-5 4 16,5-2 3-16,-3-3 1 0,2-2 0 0,-3-5 1 15,4 0-1-15,-5-4-2 0,2-1 4 0,-1-4-5 0,-3-3 1 16,1 1 0-16,-3-2-2 0,-1-4 1 16,3 0 0-16,-5-2 1 0,0 0-3 0,0 0 2 15,-1-3-2-15,-3 5-1 0,1 2 2 16,-5 1-1-16,4 8 2 0,-5-2-2 0,1 3-3 16,0 5 0-16,2 2-3 0,-1 1 4 0,-2 2 1 15,0 3 2-15,0-1-3 0,0 1-2 0,2 2-4 16,-1-2-8-16,3 1 6 0,6 1-3 0,5 1 1 15,5 3 3-15,1 5-3 0,3 1 3 0,-5 2 2 16,-2 1 0-16,0-1 1 0,1 1-3 0,-1 2 0 16,-3-3-1-16,3 1 4 0,-6 1 1 0,2-2 1 15,-2 0 0-15,-3-2-5 0,-4 0 1 16,3 3-1-16,-6-2 5 0,0 3-2 0,1-2 0 16,-3 4 1-16,-5-1-1 0,3 1 2 0,-7 2 1 15,4-1-2-15,-3-1 2 0,-1-4-5 16,0-1 1-16,-1 0 3 0,0 0-2 15,-1-1-5-15,-2 3-19 0,-4 0-37 0,-1 2-64 0,1-2-121 16,-2 0-240-16,-5 0-1156 0</inkml:trace>
  <inkml:trace contextRef="#ctx0" brushRef="#br0" timeOffset="4935.7536">9278 797 1 0,'-4'-5'156'0,"3"0"264"16,-3-2-67-16,-2 0-66 0,-4-1-74 16,-1-2-65-16,-1 2-49 0,-7 3-18 0,-3 3 2 15,-6-1 4-15,0 5 0 0,-3 0-6 0,-3 2-14 16,1 3-8-16,-2 1-14 0,5 4-15 15,4 0-13-15,1 1-13 0,5 2-8 0,7 4-13 16,-7 16 0-16,16-1 4 0,7 0 8 0,8-6 7 16,6-3 1-16,3 2 6 0,4-1-3 0,6-1 12 15,2 0 3-15,3-2-4 16,-1 0 1-16,-4-1-7 0,-2 1-3 0,-4-2-2 16,-5 1 2-16,-7-4-3 0,1-1-3 0,-5-2-1 0,-6-1-1 15,2-4 6-15,-5 1 5 0,-4-3 9 16,2 2 12-16,-7 0 11 0,-4-2 7 0,-2 0 2 15,-4 1-6-15,-2-4-10 0,-5 0-10 0,4-3-14 16,-4 1-9-16,2-2-10 0,-1-1-24 0,3-2-50 16,3-2-71-16,1-4-121 0,5-4-253 15,6-2-876-15</inkml:trace>
  <inkml:trace contextRef="#ctx0" brushRef="#br0" timeOffset="5157.0133">9213 720 1602 0,'-1'-2'366'16,"1"-1"-63"-16,-1 0-89 0,0 0-65 0,0 1-63 16,0-1-71-16,1 3-63 0,-4 3 7 0,2 2 12 15,-4 7 30-15,-3 6 53 0,-6 5-1 16,-20 35-11-16,-12 14-6 0,-5 3-8 0,1-5-10 16,-5 2 8-16,1 5-2 0,-4 3-4 0,2 1 3 15,1-1-8-15,3-7-7 0,5-9-4 16,14-8-4-16,6-16-3 15,11-9-8-15,6-8-14 0,5-6-28 0,1 1-55 16,5-5-82-16,8-2-153 0,5-6-552 0,11-6-445 0</inkml:trace>
  <inkml:trace contextRef="#ctx0" brushRef="#br0" timeOffset="5777.1107">10119 1409 731 0,'-3'-10'697'0,"0"-2"-496"16,2-4 1-16,1 1-28 15,4 0-29-15,3-6-28 0,-1-3-24 0,2-5-20 0,6-4-10 16,2-3-6-16,5-3-6 15,6 0-10-15,2-3-3 0,2-1-4 0,2 0-7 0,-18 22 9 16,6-4-6-16,-1-1-6 0,3-2 1 0,-2 2-11 16,2-2 3-16,-3 2 5 0,3-3 4 15,-5 3 4-15,-5 6 6 16,-3 3 5-16,-2 4-1 0,-4 3-3 0,-2 2-15 0,-2 5-20 16,-2 1-24-16,1 1-32 0,-2 2 5 0,-4 2 2 0,-1 6 16 15,-2 0 26-15,-3 4-9 0,2 3 2 16,-1 3 8-16,-1 5-6 0,5 6-10 0,-1 20 0 0,14-1-4 15,5-8 4-15,5-8 20 0,1 0 5 16,2-1-6-16,1-1 5 0,-1-1-3 0,-1-2-2 16,-5 0 8-16,-2-2-6 0,-1 1 3 0,-3-3-2 15,-2-1 1-15,-4-4 0 0,-2 1 2 0,-4-4 5 16,-4-2 2-16,2 1 7 0,-5-1 2 0,-6 0 0 16,-3-1 2-16,-5-1-5 0,1 1-3 15,-3-5-5-15,1 2 1 0,1-4-8 16,3 0-7-16,3-1-9 0,5 1-29 0,4-4-46 15,6-4-69-15,0-4-161 0,6 0-425 0,5-5-781 16</inkml:trace>
  <inkml:trace contextRef="#ctx0" brushRef="#br0" timeOffset="7429.2673">10685 1038 842 0,'3'0'119'0,"3"0"-2"0,3 0-8 0,2 0 21 15,2 0-6-15,3 1-25 0,0-1-31 0,2 2-12 16,5 1 1-16,1-1-2 0,2 0-4 16,2-2-6-16,1-2-6 0,0 1-9 0,-2 0-1 15,3-3-2-15,-1 1-2 0,-4-4 3 0,-2-1-4 16,-3 0 4-16,-1 0 5 0,-5-2 5 16,-2 1 8-16,-3 0 6 0,-3-1 13 0,-4 1 2 15,0 1 4-15,-4 1-6 0,1 1-15 0,-2 1-12 16,-1-1-15-16,-2 3-8 0,-4 0-4 0,2 1-7 15,-3 3-1-15,-5 0-4 0,-3 2 0 16,-2 6 3-16,-2 2 0 0,-1 4 7 16,-2 3-3-16,2 1 5 0,-3 5 0 15,3-2-5-15,3 3 3 0,-1 0-6 0,5 0-1 16,2 3 1-16,4-4-1 0,5-1-2 0,3 0 0 0,4-4-2 16,3 0 0-16,2-3 2 0,7-1 4 0,2-1 1 15,4-3 5-15,4-1 1 0,0-6 4 0,4 0 3 16,3-4-2-16,-2-4 2 0,2 0-3 0,-1-6-2 15,-2-1 0-15,0 0-3 0,0-3 0 0,-5-1-2 16,2-1-1-16,0-2-4 0,2-1-2 16,1-3-2-16,-3-2-4 0,3-1-1 15,-3-2-3-15,2 1 0 0,-4 2 3 0,-2 0-1 0,0 3 5 16,-2 1 2-16,-3 5 2 0,-3 1 1 0,0 4 2 16,-5 2 2-16,-1 3 2 15,-4 2 8-15,0 1-5 0,-2 2-5 0,0 2-13 0,-2-1-26 16,2 0-24-16,0 2 8 0,0 4 7 0,2 6 21 15,-2 3 23-15,2 3-3 0,2 4 1 16,-1-1 3-16,-1 1 0 16,2 2 0-16,-1-1 0 0,1 1-1 0,1-2-1 0,1 0 1 0,2-3-2 15,2-3 1-15,0-5 1 0,-2-2-1 16,1-2 2-16,-1-2 3 0,0-4 2 0,5 0 3 0,-2-5 6 16,4-1-2-16,1-5-3 0,0-2-3 0,0-2-8 15,4-3 3-15,-3-1 0 0,1-3-3 16,0-3 2-16,0-1-8 15,-2-2 0-15,1-2-3 0,-1 0-2 0,-2 1-1 0,-2 0 1 0,1 3 3 16,-3 3-3-16,-6 12 15 0,0-4 1 0,0 2 0 16,0-3 2-16,-3 4-7 0,1-4 0 15,1 1 4-15,-2 0-2 0,-1 0 2 16,-1 1 1-16,1 5-1 0,-1-3 0 0,-2 4 3 0,2 1-3 16,0 1 0-16,1 0 5 0,0 1-7 15,-2 2 0-15,2 0-2 0,0 0-2 0,0 1 0 16,0 0-2-16,0 0-5 0,0 0-6 0,2 0-4 15,-2 1-6-15,0-1-6 0,0 0-2 0,0 0-16 16,0 0-5-16,0 1 16 0,0 0 8 0,0 0 21 16,0 1 13-16,1 1-6 0,0 0 1 15,0 0-2-15,1-1 2 0,-1 1 1 0,1 1 0 16,0-2 0-16,-1 2-2 0,1 1 0 0,1-2-5 16,-2 0 10-16,3 0-3 0,-4 0-4 0,2 0 6 15,1 1-7-15,-1 0 1 0,1 0 6 16,-2-2-2-16,2 2 0 0,0-2-1 0,0 3-3 15,-1-2 0-15,1 1 1 0,2 1 3 16,-4-2-1-16,4 1-1 0,-3 1-3 0,0 0 0 0,-1 0 1 16,1 1-7-16,1 4 5 0,-1 3 0 15,0-4-1-15,-2 4 14 0,0-1-6 16,0 5 2-16,0-2 2 0,0 5-2 0,0-1 1 0,0 1-2 16,1 2 1-16,0-3-5 0,2-1 5 0,3-2 0 15,-3 0 0-15,4-2 4 16,2-2-6-16,-3-1 4 0,4-3 1 0,-2 0-1 15,4 0 10-15,3-3 5 0,-3-1 3 0,5-4 2 16,0 0 1-16,3-4-4 0,3-4-4 0,1-1 2 16,-2-3-7-16,2-1-1 0,-4-1 2 0,-4 0-3 15,3-4 4-15,-4-1 0 0,1 2-1 0,-4-4 0 16,1 0-4-16,-2 0-1 0,0 1-5 0,0 0 1 16,-1 4-7-16,-1 3 3 0,1 3 4 0,-5 0-3 15,-3 8 14-15,1-1-2 0,-2 1-1 16,2 0-1-16,-3 0-13 0,0 1-5 0,0 1-14 15,0-1-25-15,0 3-12 0,0 2 3 0,0 1 15 16,0 7 19-16,2 1 20 0,-1 1-2 0,3 0 2 16,0 3 5-16,3 0-7 0,1-1 2 15,-1 0-1-15,6-2-1 0,-1-3 3 0,3 0 0 16,3-3 0-16,0-1 2 0,1-4-1 0,2 2 2 16,0-3-3-16,2-2 2 0,-3-3-3 15,1-1 2-15,-4-1 3 0,-1 0-6 0,0-3 8 16,-2-1-3-16,-1 2 1 0,3-5 6 15,-6 1-3-15,1 0 1 0,0-5 0 0,2 0-2 16,-1-2-3-16,0 4-3 0,-1 0 3 0,0 5-4 16,-3-1 7-16,-5 4 3 0,1 2 2 0,-3 2 8 15,1 1-13-15,-2 0-3 0,0 0-10 0,0 1-26 16,0 1-17-16,0 0-9 0,1 3 8 0,0 2 15 16,1 9 27-16,1 1 9 0,3 2-1 15,-4 4 3-15,4 0-5 0,-3-1 1 16,4-1 1-16,-1 0-2 0,2-3 1 0,4-2 1 0,0 2 0 15,3-7 3-15,4 1 1 0,-4-4 2 16,2-3-1-16,2-1 1 0,-2-3-1 0,-1 0 0 0,1-3 6 16,-4-2-1-16,6-2 6 0,-3-1-1 0,3-4-3 15,-3-3 2-15,0 0-4 0,1 1-2 16,-2-4 1-16,-1 4-3 0,0-5 0 16,-1 0-2-16,-1-2 5 0,0 1-3 0,-2 5 7 0,-1-1 1 15,-1 5 3-15,-6 4 13 16,-1 1 4-16,0 2 9 0,3-1 0 0,-4-1 1 0,2 3-5 15,-4-1-11-15,2 1-4 0,0 2-21 0,-1 0-1 16,-2 0-11-16,2 2-15 0,0 0 15 0,-8 5-11 16,-4 9 10-16,-6 0 11 0,-2 7-9 15,4-3 10-15,2-1-4 0,-1 3-1 0,2 0 2 16,1 2-2-16,3 0 0 0,4-5-1 0,4 4 2 16,2-5-2-16,1-1 0 0,2-4 1 0,3-1 0 15,0-1 2-15,3-2-2 16,3 0-1-16,0-3-3 0,0-1-3 0,0-2-2 0,3-1-12 15,0-1-18-15,5-5-28 0,0-1-47 0,0-6-60 16,2-2-93-16,-1-3-224 0,-1-3-551 16,3-6-143-16</inkml:trace>
  <inkml:trace contextRef="#ctx0" brushRef="#br0" timeOffset="7568.1042">13287 424 436 0,'-4'-5'432'0,"-2"-1"-58"15,1-2-88-15,0-2-78 0,-3 0-57 0,1-1-46 16,2 4-36-16,4 2-52 0,0 1-100 0,-1-1-15 16,4 4-20-16,-1 3-24 0,1 3-159 0,3 2-993 15</inkml:trace>
  <inkml:trace contextRef="#ctx0" brushRef="#br0" timeOffset="8958.8842">4017 1877 104 0,'-1'-1'309'0,"0"0"-80"0,0-1-4 0,1 0-3 15,0 1-50-15,1 1-32 0,-1 0-24 16,1 0-27-16,0 0-26 0,2-1-43 0,0 0-27 16,2-2-17-16,2 2-10 0,0 0 13 0,4 1 5 15,-2 0 7-15,5 0 8 0,1 0 2 16,2 1 2-16,3 0 2 0,4 1-1 0,-2 0 1 0,3-1 1 15,0 2-3-15,4-2 0 0,-3 0 0 0,0 1-1 16,3-1 2-16,-2 1 0 0,-2 0-1 16,4-2 0-16,-1 0 5 0,2 1 1 0,3-1 6 15,-2 0 0-15,0 0-2 0,1 0-4 16,2 0-1-16,2 0 0 0,-1-1 1 16,3-1 3-16,0 0-1 0,5 0 3 0,3 1 7 15,0-1 4-15,4-1 9 0,2 1 4 0,2-1-6 0,4 2-3 16,-1-1-4-16,5 0-6 0,0 1-1 15,0-3 0-15,7 2-2 0,-2 1 2 0,3 0-1 16,6-1-2-16,-3 1 2 0,7-1-1 0,0 0 1 16,0 0 0-16,3 1 1 0,0-1-3 0,2 1 0 15,1 1 2-15,2-1-4 0,-2-2 2 16,4 1-1-16,2 1-3 0,1 0 2 0,4 1-3 16,1-2 1-16,0 1-2 0,0 0-1 0,-1-2 1 15,4 1 0-15,2 1 0 0,3-2 3 0,-1 2-1 16,2-1 1-16,0-2-1 0,0 1 1 0,5 2 1 15,-1 0-2-15,2-2-1 0,2 2-1 16,-5-2 2-16,1 1 2 0,0 0 0 0,2 0 2 16,1 1-2-16,-2-3-2 0,0 0 0 0,0 1-1 15,-2 0 0-15,0-1 1 0,-2 0 4 0,0-1 3 16,0 0 2-16,-1 0-2 0,3-1-4 0,-1 2-2 16,2-1-2-16,2-1-1 15,0 0 3-15,4-1 1 0,1 1-5 0,-4 1-2 0,0 1 2 16,3-1-1-16,-1-1 3 0,-1-1 0 15,1 0-7-15,-5 3 1 0,-2-2 0 16,-2 0-2-16,-4 1 1 0,2-1-2 0,-5 1-3 16,-3 1 2-16,-5-2 2 0,-4 2 1 0,-4 0 5 0,-6-1-3 15,-5 0-3-15,-4-1 2 0,-5 2-3 16,-3 2 7-16,-9-2 2 0,-5 0-1 0,-7 0 8 16,-6 0-7-16,-7 0 2 0,-8 2 9 0,-8 1 14 15,-6 0 19-15,-4 1 9 0,-2-1 0 0,0 2-15 16,1-1-21-16,0 0-11 0,0 0-11 0,0-1-3 15,-1 1 0-15,1 1-2 0,-1-1-3 0,-1 0-2 16,1 1-2-16,1-1-4 0,0-1-4 0,-2 1-11 16,1 0 1-16,-2 1 2 15,-5 1-5-15,-3 2-3 0,-3-3-39 0,2 6-66 16,-1-2-102-16,2 1-220 0,-1 5-1057 0</inkml:trace>
  <inkml:trace contextRef="#ctx0" brushRef="#br0" timeOffset="15111.5702">2397 3020 1 0,'0'-1'320'15,"2"0"117"-15,-1-1-99 0,-1-1-90 0,1 1-32 16,0 0-2-16,-1-1 12 0,0 2-36 16,-1 1-54-16,0 0-50 0,1 0-43 0,-1 1-26 15,1-1-14-15,0 1-12 0,-2 1-17 0,2-1-14 16,-1-1-18-16,-1 1 6 0,1 2 20 15,0 2 20-15,-2 3 26 0,-4 1 9 0,3 4-2 16,-5-3 0-16,1 1 3 0,-2 0 2 0,0-2 0 16,0 1 2-16,-3 0-1 0,0-1 1 0,-2 2 1 15,0-3 4-15,0-1 2 0,3-3 3 16,-2-1 2-16,1 0 1 0,2-3 4 0,0-2-1 16,0 0 1-16,0-1-2 0,0-4-8 0,0 1-2 15,2-2-5-15,1-1-6 0,2 0-6 16,3-4-11-16,3 2-12 0,3-4-8 0,3 0-8 15,5-2-3-15,5-1-2 0,4 1 3 0,5-3 0 16,2 3 6-16,3-3 4 0,0 6 3 16,-1 3 3-16,-2 4-1 0,2 3 0 0,-3 4 0 0,-1 0 2 15,2 7 0-15,-3 0 2 0,0 8 0 0,0 3-2 16,-1 3-1-16,-1 2 0 0,-1 3 2 0,-3 0 2 16,3 4 2-16,-8 4 0 0,-3 2 4 15,-3 6-2-15,-7 4 1 0,-7 5 1 0,-6 3-2 16,-7 3 4-16,-6 6-1 0,-9-1 1 15,-1 0 0-15,-4 1-3 0,-3-6 2 0,4-8 1 16,3-10 5-16,3-11 2 0,4-9 5 0,5-8 7 16,-2-3-1-16,6-8 9 0,-1 0 2 0,1-5 1 15,2-4 0-15,3-2-6 0,1-2-6 16,4-3-7-16,2-2-6 0,2-1-5 0,5-4-3 16,0-3-4-16,2 1-5 0,1 0 1 15,6 1-6-15,4 2-3 0,2 2-4 0,3 3-6 0,3 2 6 16,1 1 1-16,5 2 7 0,-2 3 2 15,5 2-2-15,0 3-1 0,1 4-4 0,1 5 5 16,1 3 2-16,-2 4 0 0,2 2 9 0,-2 5-8 16,-1 1 4-16,-3 2 1 15,0 4-1-15,1-1 4 0,-2 1-3 0,-1 2-1 0,-1-1-6 0,-2-1-7 16,-1-2-20-16,0-1-40 0,-3-3-63 0,0 0-115 16,0-3-77-16,-1-2-187 0,1-6-791 15</inkml:trace>
  <inkml:trace contextRef="#ctx0" brushRef="#br0" timeOffset="15808.0941">3042 2684 265 0,'-16'-22'296'0,"-3"-6"23"0,-7-6-83 15,5 8-37-15,3 3-30 0,-3 3-32 0,0 3-20 16,-1 2-22-16,0 2-28 0,-1 3-17 0,1 1-18 0,-1 4-18 16,0 2-7-16,-4 3-3 0,0 1-4 15,-3 5-1-15,-2 3-3 0,-2 3 0 0,-2 6-1 16,1 0 1-16,-4 5 6 0,3 5-4 16,-2 1 6-16,-1 5 0 15,-2 5-3-15,1 5 1 0,0 4-6 0,-2 6 0 0,-1 7-3 16,0 2-1-16,2 3 4 0,2 0-2 0,4 2 2 0,7-2 3 15,2 4 0-15,6 3 1 16,2-1 1-16,6-4 2 0,3 3 0 0,6-1 5 16,4-2 4-16,2-1 3 0,7-3 6 0,1-3 1 0,4 0 2 15,2-4 3-15,1 0-1 0,3-1 3 16,6-4 0-16,-1-2-4 0,8-4 5 0,-1-4 2 16,5-4-2-16,2-3 3 0,-2-4-2 0,-1-5 1 15,4-4 1-15,3-5 0 0,1-4-2 0,4-3-1 16,-1-6-5-16,6-3-3 0,0-3-1 0,3-4-7 15,1-3 0-15,1-4 0 0,7-4-3 16,-3-3-1-16,-1-5 1 0,-6-1-4 0,-6-3 4 16,-2-1 1-16,-4-4-1 0,0 4 1 0,-4-8-3 15,-2 3-1-15,-2-3 2 0,2-3 1 0,-4-1 0 16,-1-3 2-16,-1-3 0 0,-2-4 0 16,1-5 0-16,-1-3-2 0,-3-4 3 0,1-2 2 0,-6 1 3 15,0 0 2-15,-5 3 1 0,-5 4 1 16,-2-1 2-16,-3 7 4 0,-2 0-2 0,-5 4 2 15,-2 0-5-15,-2 3 0 0,-2 2 1 16,-4-1-5-16,2 4 6 0,-5-3-6 0,0 0-2 16,-2-1 3-16,1 4-6 0,-3 2-2 15,-2 0-4-15,-1 5-5 0,-2-2-1 0,-1 3-2 16,-6 0-1-16,-1 4-2 0,-3 3 2 0,-4 1-1 16,-1 3-2-16,-3 1 3 0,-2 4-2 15,-3 2-1-15,-4 1 3 0,-2 6-4 16,-4 2 0-16,0 1 1 0,-7 1 1 0,2 3-1 0,0 0 1 0,3 0 1 15,3 4-2-15,2 0 5 0,3 0-6 0,6 2-5 16,3 0-8-16,7 3-22 0,5-1-25 16,3 4-54-16,9 1-118 0,2 4-217 0,5 1-1150 15</inkml:trace>
  <inkml:trace contextRef="#ctx0" brushRef="#br0" timeOffset="22054.288">5567 2912 272 0,'0'-13'469'0,"-1"-2"-92"0,1-3-86 16,0 4-37-16,1 5-36 0,1 1-19 0,-2 1-28 16,0 3-32-16,-2 3-35 0,2 1-37 0,0 1-34 15,0 0-33-15,0-1-21 0,-1 2-21 0,1-1-1 16,1 6 12-16,-1 2 17 0,2 4 20 0,-1 5 7 16,1 5-1-16,0 1 0 0,0 2 2 15,1 1 0-15,1 2 3 0,-3 0-1 0,0 4 3 16,1 2-3-16,-5 5 7 0,1 3-2 0,-4 1 1 15,2 2 0-15,-4 1-5 0,-2 0 1 16,1-3-5-16,0-5-1 0,3-1-3 0,-1-9-1 16,3-4-1-16,0-5-3 0,2-1 1 0,0-5 0 15,-1 1-1-15,0-3 2 0,2-3-2 16,1-2 0-16,-1-1 1 0,1-2-1 0,0-4 3 16,0 0 3-16,1 0 4 0,-1-1 3 15,0-1 4-15,1 2 1 0,0-1-4 0,1 1-6 0,3-2-3 16,4 1-2-16,8-3 0 0,8 0 2 15,8-2-4-15,7 0-3 0,9 0-1 0,6-2 1 16,7 0 0-16,5-1 0 0,5 2-2 0,2 0 1 16,1-3-2-16,-3 0-1 0,-1-1 4 15,0 0 0-15,-4-3-2 0,-3 0 0 0,-6-2-4 16,-3-1 2-16,-7 0 0 0,-5 1 4 0,-6-1 2 16,-5 5-1-16,-8-4 3 0,-6 4 2 0,-7-1 5 15,-5 2 2-15,-1 0 1 0,-4 2 0 0,-1 0-2 16,-2 1 2-16,-2 1-5 0,-1-2-2 15,-4 2-4-15,0 0-7 0,-3 1-1 0,-7-1-1 16,-1 5 0-16,-2-2 3 0,-6 4-1 0,2 3 3 16,-4 1-1-16,-1 6 3 0,0-1-4 0,-3 4 0 15,2-1 0-15,2 6-3 0,2 1 5 16,3 3-5-16,3 1-2 0,3-2 1 16,3 5-1-16,5 0 4 0,3-1 0 0,3 0-1 0,5-2 0 15,3-5 1-15,4 1 1 0,1-4 2 0,1-3 1 16,2-1 4-16,0-1 0 0,1-3 2 15,5-2 2-15,-3-3-2 0,6-2 1 0,1 0 2 16,3-4 1-16,-2-5-1 0,2 0 1 16,-2-5 1-16,-2 3-1 0,1-4 2 0,-3 0 0 0,-3 0-2 15,0-2 1-15,-4-3 0 0,-2-1 0 16,2 0-1-16,-4-3-1 0,-4 1-4 16,-1 1 0-16,-1-1-1 0,-2 4 0 0,-1 2-1 0,0 3-1 15,-4 2 3-15,4 2-3 0,-4 0 0 0,2 4 0 16,1 0-4-16,-2 3 3 0,4 0-5 0,0 3-8 15,1 0-11-15,0 2-20 0,0 0-5 16,-2 1 7-16,-1 6 9 0,-1 3 17 0,2 2 10 16,0 1 0-16,-1 3 2 0,6 0 1 0,0 0 0 15,4-1-1-15,1 0 0 0,6-5 2 16,4 3 3-16,3-3 2 0,5-3 2 0,4-3 0 16,1-5-1-16,5-1 0 0,-4-1-1 15,0-3-2-15,-1-4 0 0,-1 1 0 0,-1-2-2 0,-6-3 2 16,2 1 1-16,-3-4 1 0,-2 1 4 15,-6-1-4-15,2 0 2 0,-7 3 3 0,-4-1 1 16,1 1 3-16,-4 1-2 0,1 0-5 16,1 0 0-16,-3-1-2 0,0 1 1 0,-1-1 2 0,0 1-2 15,0 0 0-15,-1 3-1 0,1-1-2 0,-1-1 2 16,-1-1-3-16,0 2 3 0,-1 1-1 16,3 0-1-16,-2 1 0 0,1 0-2 0,0 3 2 0,-3-3-2 15,3 3 2-15,1 1 1 0,-1 0-2 16,1 2 1-16,0 0 0 0,-1 1-2 0,1-1 1 15,0 2-1-15,0-1 0 0,0 0-2 16,0 0 1-16,0-1-2 0,0 1-1 16,0 0 0-16,0 0 0 0,0 2-1 0,0-2 1 0,0 0 2 15,0 0 0-15,0-1 2 0,0 1 0 16,0 0-3-16,0 0 0 0,0 0 2 0,0 0-1 16,0 0 1-16,0 0 1 0,0 1-1 0,0-1-2 15,0 0 0-15,0 1 0 0,0-2 1 0,0 1 1 16,-1 0-2-16,1 0 1 0,0 0-4 0,0 1 4 15,0-1 1-15,-1 0 0 0,1 0 1 16,0 0-2-16,0 0 0 0,0 0 0 0,-1-1 1 16,1 1 2-16,0 0-1 0,0 0 0 0,0 0-1 15,0 0 0-15,0 0 3 0,0 0 0 0,0 1 3 16,0-1-2-16,0 0 0 0,1 0 0 16,-1-1-1-16,0 1 0 0,0 0 0 0,0 0-2 15,0 1-3-15,0-1 1 0,0 0-3 0,0 0 1 16,0 0-1-16,0 2-5 0,0-2-4 0,-1 0-6 15,1 1-5-15,0 1 4 0,-3 3 7 16,2 4 5-16,-1 4 7 0,1 1 0 0,-3-1 0 16,1 5 0-16,0-2 2 0,2 4 0 0,1-2-2 15,1 3-2-15,2-2-3 0,4 0 3 16,1-1 3-16,-2-1 0 0,8 1 7 0,-1-2-6 16,-2-4 1-16,7-1 2 0,-1-3-4 0,-2-1 5 15,4-2 0-15,-6-3-1 0,4-2-1 16,-3-1 5-16,4-5 3 0,-1-1 4 0,0-2 5 15,-1-6-6-15,-1-1 1 0,-1 0-3 0,-2-2-5 16,-2-2 4-16,0 1-1 0,-1-2-2 0,-4 0 1 16,2 0-2-16,-4 3-3 0,2 0 1 0,-4 4 4 15,0 0-3-15,0 2-2 0,-1 2-2 16,0 4-3-16,-1 2 5 0,1 3-2 0,0 0-2 16,0 2-9-16,0-1-15 0,0 1-21 0,-1 2 3 15,0 3 9-15,0 7 11 0,-3 4 19 0,2 7 0 16,2 6-4-16,-1 2 2 0,1 4 2 0,-1 6 1 15,1 5 4-15,-2 6-3 0,-2 8 0 0,2 5 0 16,0 4-3-16,-4 3 3 0,2 2 5 0,-5-2 1 16,0 3-1-16,-2 2 2 0,1-3-3 15,2-3-1-15,3-9 2 0,-2-5-4 0,2-5 0 16,-1-9-1-16,-2-3-1 0,4-8 0 0,-5-8 3 16,2-7-1-16,2-7 1 0,-2-3 3 0,4-3 4 15,-5-5 5-15,4-4 1 0,-5-2-4 16,-3-6-5-16,-1-5-2 0,1-6-6 15,-4-6 3-15,2-5 0 0,1-2-3 0,1-5-1 0,2-1-5 16,1-4-1-16,2-2 1 0,6-3 0 16,1-1 1-16,2-2-4 0,7 0-5 15,9-3-8-15,5 3 4 0,6 0 3 0,3 0 1 0,6 0 7 16,2 0-4-16,4 0 1 0,5 0 3 0,3 5 2 16,-1 6 3-16,-2 4 0 0,-5 2 1 15,0 6 0-15,-8 5 2 0,0 1 3 0,-6 5 2 16,-5 0 7-16,1 3-7 0,-10 4-1 0,-2 2 0 15,-3 4-4-15,-6 3 8 0,-3 3 2 0,1 1-4 16,-6 0-4-16,2 1-10 0,0 0-16 16,0 3 4-16,-3 5 8 0,-6 5 5 0,-4 6 14 15,-1 5-1-15,-3 1-8 0,-1 2 6 0,5-1-3 16,-2 4 1-16,5-4 0 0,1 2-2 16,7-3 0-16,1-1 1 0,5-2-1 0,0-7 1 0,5-4 0 15,-1-1 2-15,-2-7 0 0,3 1 5 16,3-4 7-16,-1-1 5 0,2-3 7 0,5-4-2 15,0-5-3-15,-1-1-4 0,2-3-3 16,-6-2-1-16,-1-1-2 0,1-2-2 0,-3-5-5 16,0-1 2-16,0 2-2 0,-2-3 1 0,-4 1 7 15,0-2-5-15,-3-1-2 0,-1 0-1 16,-1-2-10-16,-2 5 6 0,-2 0-1 0,-3 4 0 16,0 3 2-16,0 3-6 0,-2 4-5 0,4 2-3 0,-2 4-8 15,-2 3-8-15,0 1-12 0,-2 5-11 16,1 2-15-16,0 4-10 0,1 6-21 15,2 1-29-15,6 4-27 0,4 1-40 0,7 3-34 0,6 1-45 16,7-1-94-16,2 0-104 0,5-4-165 0,4-6 25 16</inkml:trace>
  <inkml:trace contextRef="#ctx0" brushRef="#br0" timeOffset="22634.9965">8214 3210 160 0,'3'-9'607'0,"3"-3"-128"0,-3-2-92 15,-3 2-65-15,-1 4-62 0,-1 1-57 0,-2 2-35 16,2 1-24-16,1 3-39 0,1 1-34 15,-1 0-35-15,1 1-45 0,0-1-33 0,-1 4 3 16,-5 2 6-16,3 6 19 0,-1 5 24 0,-1 1-2 16,5 4 1-16,0 0-3 0,5-2-2 15,-1 1 1-15,8 0 0 0,0 0 2 0,5 0 3 16,0-2 1-16,-1-4-1 0,3 1 3 16,0-5 1-16,0-4 1 0,0-3 2 15,-3-4-1-15,2-2 0 0,-2-1 4 0,-3-5 2 16,-1 0 1-16,-1-2 3 0,0-4-6 0,0-3-5 0,-1 2-4 15,-2-4-3-15,2 1 4 0,-1-3 0 0,-1 0-1 16,1-2 2-16,-4-2-4 0,1 2-1 0,-3 3 1 16,3 0-3-16,-2 3-1 0,-2 2 0 0,4 3 0 15,-5 3 1-15,1 4 1 0,-2 3-2 16,0 2-9-16,0 0-22 0,-1 1-23 16,1 3-3-16,0 3 6 0,0 6 20 0,1 6 21 0,0 4 4 15,3 3 2-15,0 1-3 0,3 4 3 0,-2-4-2 16,5-2 0-16,3-1 3 0,0-9 1 15,0-1 3-15,5-3 1 0,-3-3 0 0,5-3 0 16,4-4 3-16,1-4-1 0,3-5 1 16,-3-5 4-16,1-3-1 0,-4 0 1 0,-3-7 1 15,1-2-5-15,-4-4-1 0,1-3-1 16,-1 1-3-16,-2-2 1 0,0-3 1 0,3-2 1 16,-1 1 1-16,-1-3 1 0,-2 2 1 0,-6 0 0 0,-1 0 1 15,-3 5 2-15,-5 3 5 0,-1 8 5 16,0 6 5-16,2 7 3 0,-1 3-1 0,2 5-15 15,-1 1-20-15,1 1-28 0,-1 6-3 16,0 4 5-16,-4 9 12 0,3 10 21 0,0 6-2 16,1 4 0-16,2 2-1 0,0 2 1 0,1 2 1 0,-2 3 0 15,-2 4 2-15,-4 4-3 0,3-1-6 16,0 0-2-16,0-9-13 0,7-7-15 0,3-9-18 16,3-7-28-16,3-4-36 0,-1-4-28 15,-1-7-8-15,2-3-70 0,3-6-117 16,-3-7-200-16,-1-4-319 0,-2-8 126 0</inkml:trace>
  <inkml:trace contextRef="#ctx0" brushRef="#br0" timeOffset="22785.5401">9005 3053 593 0,'-3'-10'532'16,"-1"-2"-66"-16,2-5-129 0,4 6-84 0,2-1-56 16,1 4-44-16,3-1-41 0,2 4-44 0,2-2-34 15,6 2-19-15,6 0-10 0,5 3-1 0,4 3-2 16,7 0-3-16,5 3-12 0,5 1-39 15,1 0-157-15,-3 2-437 0,2 0-887 0</inkml:trace>
  <inkml:trace contextRef="#ctx0" brushRef="#br0" timeOffset="24156.7933">10614 3086 395 0,'-10'-8'353'0,"-2"-4"-29"16,-7-3-33-16,5 3-42 0,-3 5-51 15,-2-1-47-15,-3 1-40 0,-2 1-16 0,-2 2-5 16,2 3-16-16,-4 4-11 0,-5 2-7 0,-6 4-6 16,-3 4-2-16,-5 3-3 0,0 3-5 0,2 3-4 15,2-1-6-15,4 4-8 0,3 0-8 16,4 2-5-16,6 3-7 16,3-1-3-16,7-1-5 15,7-3-7-15,6-4 2 0,4-2-4 0,5-6 2 0,7 1 12 16,7-6 8-16,8 0 8 0,10-8 7 0,10-6-2 0,8-3-2 0,6-7-2 0,3-2-1 15,-2-3-5-15,-3-4 5 0,-5-2 0 16,-5-3 0-16,-2-4 1 0,-5-2-7 0,-1-2 0 16,-6-1-2-16,-4 1 1 0,-4-1 3 15,-7 1 3-15,-5-2 1 0,-1 2-1 0,-5-3 0 16,-5 4 4-16,-1 2 2 0,-4 7 7 16,-4 6-2-16,-1 4-3 0,-1 5-5 0,-1 1-7 0,-1 4-6 15,0 3-6-15,-2 1-7 0,-2 7-4 16,-4 4-2-16,-4 7 4 0,-4 10 5 0,1 5 5 0,-4 5-2 15,6 7 1-15,1 4-2 0,8 3-2 16,3 0 6-16,0-3-2 0,9 1 1 0,3-1 0 16,7 0-2-16,5-4 2 0,7-3-2 15,5-6 1-15,6-4-1 0,3-6 0 0,6-7-4 16,2-4 1-16,0-5 5 0,2-6-1 0,-3-6 6 16,2-2 5-16,-6-3-8 0,-2-2 5 0,-5-5 0 15,-4 2-1-15,-3-4 3 0,-3-2 1 0,-6-2 4 16,1-1 0-16,-5-1 0 0,-3 0-1 0,-2-3-4 15,-2 1 5-15,-4 1-2 0,-1 4 1 16,-2-2-1-16,-3 5-4 0,0-1 2 16,-1 4 0-16,1 3-1 0,-2 2 1 0,1 1 0 0,1 3 0 15,2 3-6-15,0 2-11 0,2 4-18 0,-2 7-4 16,-1 2 3-16,-5 8 6 0,-4 7 18 16,1 3 3-16,2 0-1 0,1 4 4 15,2 0-5-15,2 0 2 0,5 2-2 0,0 0 1 16,5-3-1-16,2-3-1 0,4-3 0 0,2-5-3 15,4-5 2-15,1-2 2 0,3-5 2 0,7-3 10 16,4-4-5-16,1-4 3 0,3-3 2 0,-2-4-3 16,-3-4 4-16,-1-1 2 0,-3-4-1 15,-3-3 0-15,0-2 0 0,-5-1 0 0,-2-2-2 16,0-3 4-16,-2 3-7 0,-2 0-1 0,-2 0 0 16,-5 5-6-16,0-1 9 0,-4 3 0 0,-1 2 3 15,-1 1 2-15,-1 2-1 0,-1-1 0 0,0 3-1 16,-1-2-2-16,1 4-1 0,-1 2-2 0,1 5-2 15,2 1-8-15,-1 2-6 0,1 1-18 0,0 1-29 16,1 2 2-16,-1 3 1 16,2 3 16-16,1 8 25 0,1 3 8 0,1 4 1 0,1 2 3 15,0 0 1-15,5 2-5 0,-3 0 5 0,2 2-1 16,0 0 0-16,-3 2 7 0,2 0-6 0,-2 2 0 16,1-1 1-16,-2-1-8 0,-2-3 7 0,1-1-2 15,-2-3 0-15,-1-4 4 16,2-3-4-16,-3-3 2 0,2-5-1 0,-3 1 2 0,2-5-2 15,-4-3 3-15,2-1 3 0,0-2 6 0,-1 0 15 16,1-1 5-16,-3 0-2 0,-3-4-4 16,-1 0-13-16,-1-5-5 0,1-1 0 0,0-5-1 15,0-3-2-15,4-2-2 0,1-2-1 0,5-7-6 16,2 2 1-16,4-2-1 0,5-1-5 0,3-1 5 16,4 3-6-16,4 2 1 0,1 3 2 15,0 5-1-15,3 0 3 0,-1 4 1 0,-1 1 2 16,0 3 3-16,-3 1 2 0,2 5 0 0,-5 1-2 15,3 4 4-15,0 4-6 0,1 3 1 0,1 3 0 16,-2 3-6-16,-1 2 7 0,-2 4-2 16,-3 2 1-16,-3 0 1 15,-3 4-1-15,-1 2 2 0,-4 0-1 0,-4 3 0 0,-2-1-1 16,-2 0 0-16,0-3 0 0,-2-5-1 0,-2-4 3 0,4-2-2 16,0-5 0-16,-2 0 0 0,0-3-1 15,1-3-4-15,0 0-8 0,0-2-6 0,2-2-3 16,-1-2-26-16,-1-3-48 0,-1-3-66 0,1-5-94 15,-2-2-124-15,-1-3-197 0,0-2-690 16</inkml:trace>
  <inkml:trace contextRef="#ctx0" brushRef="#br0" timeOffset="24315.6647">12089 2570 179 0,'-5'-17'586'0,"1"-5"-120"15,2-4-150-15,1 7-93 0,1 5-52 0,0 2-51 16,0 6-49-16,-2 1-84 0,2 5-86 0,2 3-11 15,-1 5-3-15,2 3 49 0,5 7 56 0,2 6-27 16,4 3-95-16,3 8-227 0,7 4-380 16,1 4 272-16</inkml:trace>
  <inkml:trace contextRef="#ctx0" brushRef="#br0" timeOffset="24731.0293">12927 2967 680 0,'1'-10'568'0,"-2"-5"-158"15,-2-4-135-15,-1 3-72 0,-6-2-46 0,-2-1-25 16,-3 1-15-16,-1 2-18 0,-2 1-19 0,-9 6-21 16,0 0-14-16,-9 5-11 0,-3 4-5 15,-1 2-3-15,-2 5-6 0,2 4-3 0,4 1-7 16,2 8-3-16,7 0-4 0,3 5-7 0,7 0-1 16,4-1-6-16,6 1 0 0,8-4 1 15,7 1 1-15,7-3 7 0,4 0 2 0,8-3 5 16,4-2 2-16,4-2 2 0,-2-5 0 15,5-4 1-15,-6-2 2 0,-2-5 1 0,-5-2 3 0,0-1 3 16,-5-2-2-16,1 0 2 0,-5-1 1 0,-1 1-1 16,-6-3 1-16,0 6-1 0,-6 0-2 0,1 0-1 15,-3 4-5-15,2 1-5 0,-3 1-10 16,0 0-19-16,0 1-15 0,1 1 0 0,0 5 4 16,1 3 14-16,5 4 15 0,-3 4 2 15,0 2 3-15,-2 3 0 0,0 2 0 0,0-1 0 16,-5-1 0-16,2 0 0 0,-5 1 1 15,-2-1-1-15,1-2-1 0,-4 0 1 0,-2 0 0 16,-3-3 2-16,1-2 1 0,-2 0 2 0,-1-6 4 16,-2 0 1-16,-1-3 2 0,2-2 1 0,-3-3-1 15,-2 0 0-15,-1-2-3 0,0-3-3 16,0-1-3-16,1-1-5 0,0-2-5 0,3-3-16 16,3-1-30-16,1-2-57 0,7 1-94 0,4-6-145 0,3-1-334 15,7-4-831-15</inkml:trace>
  <inkml:trace contextRef="#ctx0" brushRef="#br0" timeOffset="25248.0689">13026 2750 949 0,'7'-2'361'16,"1"2"-192"-16,3 0-94 0,-4 2-25 16,2 3-6-16,-1 6-5 0,2 1-4 0,-1 6 5 15,2 5 9-15,-2 6 8 0,1 0 1 0,1 4-3 16,-4-2-4-16,-3 0-8 0,2 2-1 0,-4-2-7 15,3-1-4-15,-1-2 0 0,0-4-4 0,2-1-1 16,-3-5-1-16,1-3-4 0,0-4 0 0,-3-5 4 16,0-2 15-16,2-3 30 0,-2 1 37 15,0-5 2-15,3-4-16 0,6-1-32 0,0-6-38 16,3-1-3-16,-1-2-1 0,2-1-4 16,-2 0-4-16,0-2-2 0,6-1-2 15,-5 0 5-15,4 1 4 16,0-3-1-16,0 2 3 0,1 1 4 15,-5 3 5-15,0 2 4 0,-2 5 2 0,-2 1-6 0,-2 6-9 0,-1 1-10 0,-3 2-8 0,5 2-7 16,-2 4-1-16,4 7 1 16,2 2 1-16,0 4 2 0,-1 4 1 0,1 2 3 0,-3 3 1 0,1 0 1 15,1-1-2-15,-1 0 1 16,0-2 0-16,1-2-1 0,0-3 5 0,6-4 1 16,-3-4 2-16,6 0 3 0,0-5 3 0,6-3 9 15,-3-2 7-15,2-5 7 0,-1-3 0 0,-1-4 0 16,5-1-3-16,-4-4-7 0,5 0 0 0,-6-3-3 15,1 3 2-15,-3-4 3 0,0 1-4 0,-5-2 1 16,1 1-4-16,-1-1-2 0,-5 3-1 16,0 2-8-16,-2 0-4 0,-3 4-1 0,1 1 1 15,-6 4 3-15,0 2-1 0,0 0-2 0,-2 2-5 16,1 1-3-16,-1 0-6 0,1 1-13 0,0 1-13 16,-1 1-9-16,0 2-10 0,-3 3-14 0,-1 4-36 15,-3 3-84-15,1 3-191 0,-3 0-1283 0</inkml:trace>
  <inkml:trace contextRef="#ctx0" brushRef="#br0" timeOffset="27600.275">15361 2668 1 0,'-2'-5'0'0,"-7"1"205"16,-1-2 45-16,-1 1-28 0,-3 3-39 15,-1-1-32-15,0 3-28 0,-3 0-18 0,-1 3-10 16,1 2-22-16,3-1-12 0,-1 4-17 0,0 4-5 15,0 0-4-15,-1 1-10 0,5 0-1 0,1 2-11 16,3 0-4-16,5-2-4 0,2 4-2 16,2 1 8-16,5-2 6 0,4 2 9 0,4 2 8 15,4-2 2-15,3 2 5 0,2-2 2 0,5 1-6 16,-2-1-7-16,1-1-6 0,2-2-9 16,-2 0-3-16,-3 1 0 0,-3 0-6 15,-8-2 1-15,2-3-3 0,-9 0-3 0,0-1 3 16,-5 1 3-16,-1-3 1 0,0 0 3 0,-3 1 9 0,-3-1 8 15,-3 1 14-15,-2 0 8 0,0-2 1 16,-4-1-4-16,-3 1-8 0,-2-3-6 0,-2 0-5 16,1 0-4-16,-5 0-1 0,5-2-3 15,-2-2-3-15,4-1-6 0,0 0-8 0,2-2-9 16,4 1-25-16,3-1-52 0,2-2-93 0,4 0-198 0,5-4-497 16,6 0-75-16</inkml:trace>
  <inkml:trace contextRef="#ctx0" brushRef="#br0" timeOffset="27885.9709">15502 2617 538 0,'-1'-4'438'0,"-2"-2"-54"0,-3-1-101 0,4 5-69 16,0 0-77-16,-1 4-75 0,1 1-47 15,-3 3-14-15,-5 3 12 0,-5 5 17 0,-4 4 20 16,-3 5 8-16,-2 4 1 0,-6 3 3 0,-1 5-5 15,-7 5-5-15,-1 6-4 0,-3 3-7 0,-1 2-8 16,-4-1-5-16,2 2-6 0,-2-4-4 16,6-1-2-16,6-2-4 0,1-4 2 15,7-4-3-15,3-7 1 0,3-6-1 0,5-2-2 16,1-5-1-16,5-4-3 0,1-2 0 0,6-4 1 16,1-4-1-16,1-1 4 0,1-2 4 0,0 0-2 0,1-2-6 15,0 1-23-15,0 0-31 16,8-1-46-16,2-3-108 0,10-4-200 0,2 2-474 15,6-2-272-15</inkml:trace>
  <inkml:trace contextRef="#ctx0" brushRef="#br0" timeOffset="28510.1754">16447 3091 230 0,'3'-16'273'0,"4"-9"20"0,3-7-38 0,1 3-48 15,1 2-30-15,4-3-38 0,0-2-18 16,1 0-20-16,3-4-23 0,-1 2-13 0,3-4 3 16,-1 1-3-16,-1-2-1 0,1 0-1 0,2-1-9 15,-5 2 0-15,0 4-9 0,-5 3-4 16,1 5-3-16,-4 5-3 0,-2 4 1 15,-2 4 1-15,-4 2 0 0,1 6-6 0,-3 0-2 0,-2 4-13 16,0 1-24-16,2 1-24 0,-3 4-10 16,-5 2 1-16,-1 4 15 0,-4 10 19 15,-4 2 6-15,3 5 0 0,-2 0-1 0,5 2 0 0,1 1-3 16,8 0 3-16,2 3-2 0,2-3 4 16,8 2 1-16,-1-2 1 0,1 1 2 0,3-3-2 0,3 3-1 15,-2-3 2-15,4-1-1 0,1-2 2 16,1-2 0-16,0-3 1 0,0-1-1 0,-1-2-2 15,-3-2 0-15,2-3 1 0,-8-4-1 0,-2-1-2 16,-5-2 2-16,-2-3-2 0,1-1 2 16,-4 0 3-16,2-2 2 0,-1 0 3 0,1 0 6 0,-3 0 5 15,-7 3 3-15,-9-1 3 0,-5 1-5 16,-6 0-6-16,-1-2-5 0,-1-2-4 16,3-1-4-16,2 0-1 0,4-4-5 0,2 1-15 15,5-4-36-15,5-2-72 0,3-1-109 0,7-6-187 0,5-1-385 16,11-5-222-16</inkml:trace>
  <inkml:trace contextRef="#ctx0" brushRef="#br0" timeOffset="28716.4491">17248 2362 373 0,'9'-10'468'0,"3"1"-52"0,5-3-146 16,-4 5-85-16,-3 6-53 0,1-1-43 15,-2 5-45-15,-1 4-38 0,-3 5-6 0,2 5 6 0,-3 8 23 16,3 6 24-16,-6 8 16 0,-2 4 14 15,-7 5-10-15,1 5-9 0,-5 3-12 0,-1 5-9 16,-7 5-6-16,0 3-11 0,-3 1-3 16,0-1-12-16,2-6-8 15,3-5-8-15,4-7-18 0,8-11-17 0,1-8-36 0,3-9-51 0,0-5-70 16,-2-4-118-16,0-4-144 0,1-7-255 0,-2-3 116 16</inkml:trace>
  <inkml:trace contextRef="#ctx0" brushRef="#br0" timeOffset="30215.408">17311 2633 1 0,'21'-14'123'0,"7"-4"327"0,5-3-149 16,1 5-69-16,-4 6-24 0,0 1-47 0,-2 4-51 16,2 4-45-16,-4 2-26 0,-5 4-22 15,1 4-12-15,-3 4-2 0,-3 3-6 0,2 8 7 0,-5 3 1 16,-1 7 11-16,-1 1 7 0,-7 5-4 15,-3-1-1-15,-3 1-7 0,-3-2 5 0,-6 0 6 16,-2-4 1-16,0-2 0 0,-4-7-6 0,4-4 0 16,-4-5 1-16,4-6 6 0,0-3 8 0,4-4 9 15,3 0 26-15,4-3 17 0,3-3-20 16,1-1-30-16,9-3-41 0,7-5-26 0,12-4 4 16,5-1 16-16,8-2 6 0,4-1 1 15,1 1-2-15,3-4 3 16,1-5 1-16,-3 2 2 0,2-4 4 0,-4 5 1 0,-5 1 0 15,-8 2 6-15,-4 4 6 0,-11 1 5 0,-4 0 8 0,-3 3 10 16,-5 2 12-16,-5 0 6 16,0 5 2-16,-4 1-3 0,0 3-14 0,-2-2-9 0,-3 2-14 15,-2 2-9-15,-4 3-3 0,-4 5-5 0,-5-1 2 16,-1 2 1-16,-2 4 0 0,-1-2 0 0,3 1-2 16,3 0 0-16,4 0-4 0,2-1 4 0,1 0 0 15,6 2-2-15,0-1 5 0,4 3-5 16,3 0 2-16,3-3 0 0,4 3-4 0,0-3 5 15,5 1 0-15,0-2 1 0,0 0 1 0,2-2 2 16,-1 1-1-16,-1-4 0 0,0 2 3 0,-2-1-2 16,1-2 4-16,-2-1 7 0,-2-2 5 0,-3-2 8 15,5-4 2-15,-2 0 1 0,-2-5-5 16,4 3-5-16,-1-2-6 0,1-1-6 0,0 0 2 16,-2-2-7-16,1 2-1 0,0-2 2 0,-2 2-5 15,0 0 5-15,1-2-2 0,-4 2-1 0,5-2 2 16,-3 2-3-16,1-1 2 0,-2 3-1 15,1-1 2-15,1-1 2 0,-2 2 3 16,-1-2 3-16,-1 4 0 0,0 0 7 0,1 1 1 16,-1 0 3-16,-1 1 3 0,-1 2-3 0,0-1-2 0,0 2-3 15,0 1-6-15,0 0-3 0,0 0-5 0,0 1-4 16,0-1-5-16,0 2 2 0,-1-2-3 16,0 1 0-16,1 1 7 0,-1 0-7 0,1 4 2 15,-1-1 1-15,-1 1-5 0,1 1 5 16,0 1 0-16,-1 2 0 0,0 0 3 0,0-1-2 0,-1 3 0 15,-1 0-1-15,2 3 0 0,1-1 0 16,-2 2-1-16,2-2 2 0,1 2-2 0,1 1 2 16,1-2-1-16,1 3 0 0,3-3 3 15,-1 0-2-15,2-2 1 0,-1-5-2 0,2 3 0 16,3-4 4-16,2-1-1 0,1-3 2 0,1 1 0 16,9-3 0-16,4-2-1 0,6-4-4 0,2 2 1 15,1-4-2-15,0-3 0 0,1-4 2 0,-3-5-1 16,-1-3 2-16,0-2-2 0,1-4 0 0,-1-1 1 15,-1-6 0-15,3 0-1 0,-3-2-1 16,-4-3 2-16,-2-5-1 0,-5 1 1 0,3-3 1 16,0-3-3-16,0 1 3 0,-1 2-3 15,-7 2 2-15,-3 4 1 0,1 0-1 0,-7 5-1 16,-2 2-1-16,-2-3 2 0,-1 6-1 16,-3-2 0-16,0 7 3 0,0 5-7 0,0 6 8 0,-3 4-1 15,2 5 0-15,0 2 1 0,0 4-13 0,-2 4 0 16,1 5-3-16,-5 6 4 0,-1 8 7 0,-5 9 1 15,2 7 1-15,0 4-4 0,-2 2 8 16,2 2-2-16,-1 5 0 0,-1 2 7 0,1 5-10 16,-1 0 2-16,5-4-2 0,1 1-4 0,6-7 4 15,2-6 0-15,6-6 0 0,-1-6 0 0,3 0 0 16,3-6 2-16,2-2 0 0,2-4 2 16,0-5 0-16,3-3 1 0,4-2 1 0,0-3 0 15,4-5 1-15,2-2-2 0,3-4 0 0,0-2 0 16,-4-4-1-16,-1 0 1 0,-2-6 0 15,-1 1-1-15,-4-1 1 0,-3-3-1 16,0-2 1-16,-4 0 0 0,0-2 0 0,-1 2 0 0,-4 0-3 0,-2 1 2 16,-4 2 0-16,0 2-2 0,-4 0 2 15,0 3-1-15,1 3 1 0,-3-1-1 16,0 2 0-16,2 0-1 0,-2 2-1 0,-1 4 0 16,3 1-2-16,0 0 1 0,1 2-3 0,1 1-5 15,-1 1-2-15,-2 3-3 0,1 0 4 16,-3 6 5-16,0 2 3 0,-3 3-1 0,3 4 2 0,-1-1-2 15,5 2 0-15,-2 0 2 0,3 1-2 16,2 0 2-16,-1-2 0 0,6-3 0 0,2 0 0 16,3-5 0-16,8 1 0 0,2-5 1 0,4 2 0 15,5-4 1-15,4-3-2 0,2 0-1 16,0-6 0-16,1-2-1 0,-3-3 2 0,-2-3 1 16,-3-2 0-16,-1-2-1 0,5-1 0 0,-1-1-3 15,1 1 3-15,-3 2 3 0,-7-3-1 0,-11 0 3 16,-4 0-2-16,-7 1 0 0,-3 0 1 0,-3 1-2 15,-3 5 1-15,-4-1-3 0,-2 3-2 16,-5 3 4-16,-6-2-5 0,-1 4 2 0,-7 2 2 16,-2 6-4-16,0 2 4 0,8 4-1 15,1 2-1-15,8 4 0 0,2 4 0 0,3 5 0 16,3 3-1-16,3 8 0 0,3-2 1 0,6 0-1 16,3 3 1-16,1 1 2 0,7 1-1 0,-2 4 0 15,2-2-1-15,-3-3 0 0,-3-4 0 0,-1-1 1 16,-1-4 0-16,-4 0-1 0,-2-4 0 15,-3-1-1-15,-2-3 1 0,3-4 1 0,-4-1-1 16,-1 0 1-16,0-6-1 0,-3-2-4 0,-1-2 0 16,-3-1-1-16,-3-3-6 0,-3-2-8 0,1-2-17 15,-2-3-18-15,1-4-23 0,5-1-27 0,-1-5-40 16,6-3-78-16,5-2-162 0,5-1-594 0,6-4-339 16</inkml:trace>
  <inkml:trace contextRef="#ctx0" brushRef="#br0" timeOffset="30449.0781">20199 2510 1006 0,'8'-8'429'0,"-1"-2"-107"15,4 0-75-15,-3 6-44 0,-1 2-46 0,-2 4-48 16,0 1-47-16,0 7-24 0,-1 7 7 16,1 7 9-16,-3 7 2 0,0 8-2 0,-5 5-10 15,-2-1-11-15,-4 7-6 0,-3 0-9 0,-6 0-5 16,0 0-3-16,-2-8-5 0,5-6-3 0,5-9-2 15,-1-5-2-15,4-3-6 0,3-4-17 16,-3-3-37-16,1-4-53 0,2-4-22 0,2-4-60 0,1-7-99 16,-3-2-169-16,0-5-308 0,3-3-80 15</inkml:trace>
  <inkml:trace contextRef="#ctx0" brushRef="#br0" timeOffset="31151.0924">20631 2675 1 0,'4'-6'14'0,"0"-3"359"0,2 2-86 0,-1 0-28 15,1 0-29-15,-4 2-26 0,4 1-20 16,-4 0-28-16,3-1-18 0,-1 0-20 0,2-1-19 16,-1 3-11-16,0-2-7 0,0 2-4 15,0 0-11-15,0 1-14 0,-1 1-13 0,1 1-18 16,-4 1-8-16,0 4-8 0,-1 1-1 0,-2 2 5 15,-5 5 6-15,-4 1 5 0,-2 5 4 0,-5 2 3 16,-4-1-5-16,2 2-5 0,-1 0-5 0,1-2-10 16,2 4 3-16,6-4 0 0,3 0-2 15,7 2 1-15,2-5 0 0,1-4 0 0,2-2 5 16,4-4 9-16,5-2 8 0,6-1 6 16,3-2-3-16,8-2-6 0,3-3-5 0,0-3-3 15,7 2-6-15,3-3 3 0,3-5-2 0,1-2 2 16,0-3 8-16,-10-4 0 0,2-1 1 0,-5-3 0 15,-1 1-3-15,1-2-3 0,-3 3 0 16,-2-2 2-16,-2-1-1 0,-6 0 3 0,-6-1-2 16,-4 1-5-16,-2 0 2 15,-7 0-7-15,-1 6 5 0,-4 2 0 0,-1 2-3 0,-5 3-1 0,-1 1-4 16,-2 2-4-16,-9 2 2 0,0 3 2 0,-5 5-2 16,0 3-1-16,1 4-2 0,1 2-5 0,3 6 4 15,3 1-1-15,4 5 3 0,4 3 3 16,1 1-5-16,5 5 2 0,5 1 0 0,2 2 0 15,7 2 0-15,-1-2 0 0,2 0 0 16,2 0-3-16,-1-2 2 0,2 0 1 0,-1-2 0 16,-3-1 5-16,-1-4-4 0,0-5-3 0,-7-1 1 15,-1-1 0-15,-1-5 0 0,-4 0 0 0,-1-3 0 16,-3 1-2-16,-1-5 2 0,-1 1 1 16,-4 1 1-16,-1-2-2 0,-3-4-8 0,-6 2-14 15,-3-3-24-15,-2 0-36 0,-7-3-36 0,0 0-46 16,-4-6-81-16,-1 1-164 0,-4-2-505 0,-4-3-228 15</inkml:trace>
  <inkml:trace contextRef="#ctx0" brushRef="#br0" timeOffset="31555.6415">18588 2132 750 0,'0'-2'346'0,"0"-3"-51"0,1 0-57 16,1 0-32-16,1 2-41 0,1 1-36 0,1-1-32 0,5 1-25 15,7 1-9-15,5 0-4 0,9 0-2 16,7 2-3-16,7-1-6 0,12 1-4 0,7 1-6 15,8 1-4-15,5-2-4 0,6 2-7 0,7 0-2 16,5 3 0-16,2 0 2 0,1-1 0 0,-4 1 0 16,-7 0 0-16,-6-1-2 0,-14-3 5 15,-10-1 3-15,-8-1 2 0,-12-2 0 0,-7 0 2 16,-10-2 4-16,-6 1 6 0,-7 0 11 0,-3 2 1 0,-4 0-5 16,0 0-11-16,-1-2-17 0,-3 1-10 15,-1 1-5-15,-5-2-5 0,-1 2 3 0,-4 0-3 16,0-1-2-16,-6 2 3 0,3 2-1 15,-2-1-1-15,5 0-1 0,-1 2-3 16,5 0-7-16,0 3-5 0,2 4-14 16,3-1-29-16,0 4-65 0,2 0-131 0,1 6-273 0,2 1-1109 0</inkml:trace>
  <inkml:trace contextRef="#ctx0" brushRef="#br0" timeOffset="32528.9972">1902 5486 776 0,'1'-14'311'0,"1"-1"8"0,2-6-76 15,1 3-51-15,0 3-7 0,0-1-18 0,0 2-23 16,0-1-28-16,-2 2-29 0,5-1-23 0,1 0-21 16,3-3-15-16,5-1-11 0,4 3-6 15,2 0-5-15,4 5 1 0,0 3-3 0,-1 3-2 16,3 5 2-16,-2 3-4 0,-1 5 0 0,-2 3 0 15,-7 2-2-15,2 5 0 0,-8 0 1 0,0 2-1 16,-4 2 2-16,-5 1 1 0,-3 1 1 16,-4 0 0-16,0-2 4 0,-4 0-1 15,0-3 0-15,-1-1 2 0,0-3-3 0,3-2 3 16,0-3 1-16,0-1-2 0,1-3 0 0,2-2-2 0,3-2-3 16,1-2-1-16,1-1 2 0,3 0 0 0,0 1 2 15,4 0 4-15,3 0 1 0,8-1 2 16,3 2 0-16,5-2-2 0,0 1-1 0,4 2-2 15,-2 1-3-15,-2 4 1 0,-4-2-2 16,-4 4-4-16,-6 1 2 0,-1 1 1 0,-4 2-2 0,-2-1 6 16,-3 2 1-16,-2 1 3 15,-2-2 9-15,-5 4 3 0,-4 0 7 0,-3 1 5 0,-5-3-2 16,-4 1 2-16,-3-1-2 0,-2-2-3 16,-3-1-4-16,0-1-1 0,4-1-5 0,-3-5-2 0,2 0 2 15,7-4-5-15,-2 0-2 0,1-4-2 0,2 1-11 16,0-4-11-16,5 2-30 0,0-6-55 15,7-2-84-15,1-3-161 0,4-2-392 16,4-7-835-16</inkml:trace>
  <inkml:trace contextRef="#ctx0" brushRef="#br0" timeOffset="33076.864">2223 4902 741 0,'-9'-11'330'15,"-2"-6"-14"-15,-7-2-48 0,2 4-53 0,-1 2-37 16,1 3-40-16,-2-1-31 0,-1 5-25 0,4 1-26 16,-5 4-19-16,-1 4-15 0,-6 2-7 15,1 6 1-15,-7 3 3 0,0 5 6 0,-3 2 3 0,0 4 3 16,-2 0-5-16,4 5-4 0,-3 3-4 0,6 4-6 16,-2 6 3-16,3 5-1 15,1 5-3-15,-1 4 2 0,1 2 0 0,5 2-1 16,-2 1 5-16,4 1-5 0,3 1-3 15,4 1-1-15,4 0-7 0,3 1 2 0,3 0 1 16,9-2-4-16,3-2 0 0,5 0 0 0,3-3 0 16,8-4 0-16,10-3 5 0,1-6 0 0,7-4 6 0,12-6 5 15,6-7 7-15,10-7 4 0,4-8 1 16,9-5-2-16,3-8-4 0,2-2-3 16,-2-6-3-16,-3-2-1 0,-4-5-1 0,-1-4 0 0,-6-4-4 15,-3-4-1-15,0-4-3 0,-5-3 1 0,0-2 0 16,-4-5 1-16,2-4 1 0,-4-4 1 15,-5-2 2-15,-3-4 3 0,-9 0 0 0,-4-3 2 16,-6 0-3-16,-2 0 0 0,-5-1-4 0,-2 4 0 16,-5 0 4-16,-6 2-2 0,-2 4 5 0,-6 0-5 15,-5-2-3-15,-5-1-1 0,-4 0-7 0,-7-2 2 16,-2 4-1-16,-7 6 0 0,-2 2-3 16,-1 5 0-16,-5 6-1 0,-5 3-4 15,-3 6 5-15,-5 3-5 0,-3 4 0 0,-6 4 1 0,1 3-3 16,-3 0 3-16,1 7 1 0,5 0 1 15,4 3 1-15,1 4-3 0,8 3-2 16,4 0-4-16,4 5-4 0,8 0-11 0,2 4-13 16,2 6-22-16,6 1-37 0,-3 7-53 0,7 0-90 15,-1 1-134-15,4 6-284 0,-1 2-835 16</inkml:trace>
  <inkml:trace contextRef="#ctx0" brushRef="#br0" timeOffset="35287.6988">4731 5132 1 0,'0'-10'209'0,"3"-7"316"0,0-1-99 16,2 4-78-16,-3 2-46 0,1 3-35 0,0 0-39 15,-3 5-52-15,0 2-55 0,0 2-52 0,0 2-51 16,0-1-39-16,0 1-4 0,1 6 7 0,-1 3 9 16,1 6 19-16,3 5 7 0,-1 5-2 15,1 5-1-15,-1 5-1 0,-1 4-8 0,-1 3 0 16,-1 2-1-16,0 0 1 0,-2 1 3 16,-2 1 0-16,3 1 0 0,-4-3-3 15,3-5 0-15,-1-7-4 0,2-6-2 16,1-5-1-16,-3-4-5 0,2-5 0 0,-2-4-6 0,2-1-9 0,-1-4-14 15,1-3-1-15,-1-2 15 0,0 0-1 16,-3-2 1-16,-6-2-9 0,1-4-17 0,-8 1 3 16,5 0 11-16,-6-4 8 0,1 2 6 0,1 3 8 15,0-2 7-15,0 2 6 0,5 1 5 0,-3 1 4 16,4-1 4-16,0 3 2 0,1 0 2 16,1 0 6-16,3 1 5 0,2 1 3 0,0 0-6 0,3 0-8 15,2 1-11-15,-1 0-12 0,1-1-7 16,2 0-3-16,-2 2 7 0,2 0 11 0,-1 5 17 15,6 0 17-15,2-1 11 0,6 3 12 16,6-3 5-16,2 2-2 0,8-2-4 16,8-2-11-16,2-1-7 0,4-2-5 0,-2-2-10 0,2 0 0 0,0-1-4 15,-1-2-8-15,0-1-1 16,-5 1-4-16,-3 1-2 0,-4 0 0 0,-6-1 0 0,-6 0 1 16,-7 1 4-16,-1-1 7 0,-5-1 5 15,-2 1 3-15,-3-1-4 0,1-2-11 0,-1 0-7 0,-3-2-16 16,0-3-20-16,-4 0-26 15,0-1-45-15,-3-3-45 0,-1 0-70 0,-3-5-129 0,-2-2-312 16,-2-1-848-16</inkml:trace>
  <inkml:trace contextRef="#ctx0" brushRef="#br0" timeOffset="35603.6413">4362 5089 1 0,'-17'-5'506'0,"-3"-3"-21"0,-1-4-58 15,7 5-57-15,8 2-62 0,3 0-76 0,2 1-69 16,1 3-55-16,3-1-43 0,0 1-31 0,6-3-18 16,11-1-7-16,11-1 5 0,14-1 6 0,7 3 3 15,11-2 2-15,3 1-2 0,2 0 0 16,2 1-3-16,-4 0-4 0,0 1-2 0,-8 1-2 16,-4 0-3-16,-7 1 2 15,-5 0-2-15,-9 0-1 16,-6-1-1-16,-8 1-1 0,-5 1-2 0,-8 0 4 15,-4 0 7-15,0 0 13 0,-4 0 9 0,1 0 8 0,1 1 2 0,-1-1-2 0,1 2 1 16,-2-1-5-16,2-1-6 0,0-1-11 16,-1-1-9-16,1 2-9 0,0 0-7 0,0 0-11 0,0 0-16 15,0 0-37-15,1-1-68 0,-1 2-45 0,3 3-48 16,1 2-92-16,2 2-125 16,6 5-453-16,2-1-163 0</inkml:trace>
  <inkml:trace contextRef="#ctx0" brushRef="#br0" timeOffset="38702.9235">5483 5293 787 0,'0'-2'457'0,"0"-3"-106"16,-1 1-80-16,2 1-57 0,-1 3-44 15,0 0-48-15,0 0-52 0,0 3-37 0,1-3-17 16,3 4-7-16,1 5 0 0,5 1 0 0,0 5 4 15,1 3 2-15,0 2 4 0,2 3 0 16,-5 5 1-16,1 0-3 0,-2 3-1 0,-5 0 2 16,1 2-4-16,0-4-3 0,-1-2-3 0,0-6-3 15,-1-4-2-15,5-5 1 0,-3-4 0 0,-2-4 1 16,1-2 8-16,0-2 16 0,-2-2 28 16,1 1 15-16,3-6-5 0,1-3-16 0,3-2-26 15,8-6-16-15,-5 0-1 0,1-3 1 16,-1 0 0-16,2-1 0 0,1-3-1 0,-3 1-3 15,2-2-2-15,1 4-2 0,0 1-1 0,-1 1 0 16,0 5-1-16,1 1 0 0,-3 4-2 0,0 1-1 16,-3 3-3-16,-5 3-8 0,2 2-8 0,-1 2-6 15,2 4-1-15,4 3 6 0,0 4 7 16,2 3 6-16,1 1 4 0,0 3 3 16,2 2 1-16,-3 0 1 0,4 2 0 0,-2 0 3 0,2 0-2 15,0 0 0-15,3-2-5 0,-1-1-15 0,1-3-24 16,2-5-24-16,0-5-26 0,1-3-12 15,-2-6 1-15,1-2 1 0,0-5 14 0,0-2 22 16,-3-3 19-16,-1-2 26 0,-1-2 18 0,1-3 5 16,-1-1 8-16,1-1 6 0,1-2 10 15,-5 3 8-15,-2-1 5 0,-1 0 14 0,-1 1 8 16,-2 0 17-16,-4 4 9 0,0 0-1 0,3 5-4 16,-5-1-6-16,0 5 1 0,-1 1-2 0,0 3-13 15,0 4-25-15,0 1-45 0,0 0-49 0,0 6-4 16,0 4 7-16,0 4 27 0,0 7 30 0,0 0 0 15,2 4 1-15,3-2 1 0,-2 2-1 16,2-2 0-16,1 0 2 0,4-1-2 16,0-1 3-16,2-2-1 0,5-3 2 0,-4-1 0 0,4-3 3 15,0-1 4-15,-1-4 5 0,6-2 4 0,3-4 0 16,-3-2-3-16,2-3-4 0,2-2-4 16,-4-2 1-16,0-3-2 0,3 0-1 0,-1-4 0 15,-2-1-2-15,-1 4-1 0,-1-6 1 16,-1 0 0-16,-1 1-1 0,-1-2 2 15,-2-1 1-15,-3 1 1 0,1-3 1 0,-3 4-1 16,-2 1 0-16,-1-1 1 0,-3 5-1 0,2-2 2 16,-5 1 2-16,1 2 1 0,-1-1 2 0,3 5 0 0,-1-1 0 15,-2 4-2-15,1-1 3 0,2 3 0 16,-4 1 5-16,0 0-2 0,-2 2-7 0,2 0-9 0,-2 2-8 16,2-2-13-16,-1 1-1 0,0 0 1 15,1 2 4-15,-3 3 8 0,-2 1 5 0,3 0 0 16,0 0 2-16,0 0 1 0,-3-1-1 0,3-1-1 15,2-2 0 1,-1 2-3-16,0-2 4 0,1-1 0 0,0-1 0 0,-1-1 7 0,1 0-2 16,1 0 3-16,-1 0 6 0,0-1 3 0,0 1 3 15,0-2 7-15,0 2 3 0,0 0-2 0,0-3-4 16,-1 0-8-16,1-1-8 0,-2-1-2 16,2 0-3-16,0-1 0 0,2 1-1 0,-2 1-2 15,0-1 0-15,1 0 1 0,-1 0-1 0,1 0-3 16,-1 2 1-16,1 0 1 0,-1-1-1 0,0 2 4 15,0-1-2-15,0 3-2 0,1-2 2 16,-1 2-5-16,0 0 3 0,0 0 0 0,0 0-1 0,0 0 3 16,0 0-2-16,0 0 0 0,0 0 2 15,0-1-1-15,0 1 0 0,0 0 0 0,0 0 1 16,0 0-3-16,0 0 5 0,0 0 1 16,0-1-1-16,1-1 3 0,-1 1-3 0,1 0 0 0,3 0 1 15,-3 1 2-15,-1-2-1 0,1 2 1 16,-1-1 0-16,0 1-2 0,0-2 0 0,0 2 1 15,0 0-3-15,0-1 6 0,0 1-5 16,0 0-2-16,0 0 0 0,0 0-6 0,0 0 3 16,0 0 1-16,-1 0-3 0,2 0 0 0,-1 1-2 15,0-1-6-15,0 2-4 0,0-2 2 0,1 1-1 16,-1 3 4-16,2 1 6 0,3 2-4 0,-1 0 3 16,0 2 3-16,1 0-1 15,-2 2 3-15,4 0 1 0,1-1-1 0,-2 2 1 0,1-4 3 16,2-1-3-16,-1 0 1 0,2-1 0 15,1-3-2-15,0 1 5 0,3-2-1 0,6-1 1 16,1-3 6-16,7-2-3 0,5 0-2 16,5-5-1-16,3 1-2 0,-1-2-2 0,-2-4 1 0,-6 3 0 15,-7-2-4-15,0 1 5 0,-4-1-3 0,-1-1 0 16,4-2 6-16,1 1-6 0,-2 3 2 16,-6-1 1-16,-3 3-5 0,-5-1 3 0,-4 1 0 15,2 0-1-15,2 2 2 0,-5 3-1 0,1 0 0 16,-3-1-1-16,-2 4 2 0,0-2-2 0,0 2 0 15,-1 0 1-15,-2 1-9 0,-4-2 4 16,-2 2-3-16,-2 2-1 0,-6 2 7 0,-3 1-4 16,-2 3 3-16,-1 4 0 0,3 0-1 0,-1 1-1 15,2 2-1-15,1 3-7 0,5 0-10 0,2 1 4 16,-4 2 5-16,1 5 5 0,1 3 18 0,-5 0-9 16,2-1-1-16,3-2 1 0,3 0-7 0,-1-3 6 15,4-2 0-15,4-3 0 16,2-3 0-16,2-1 0 0,1-3 0 0,5-2-1 0,3 1 4 15,2-3-3-15,5-2 1 0,-1-4 1 0,8-1-3 16,-3-5 3-16,0-1-1 0,1-2 1 16,1-3 0-16,4 1 1 0,-6-1 0 15,6-2-2-15,-4 1 1 0,1-2 0 0,2-2-2 0,-1 2 2 16,4-3-3-16,-1 0 2 0,0-3 1 16,-5 2-1-16,-4 0 5 0,-4 0-3 0,2 4-2 15,-6 5 0-15,0 3-3 0,1 0 1 0,-3 5-1 16,-1 0 1-16,-1 4-3 0,-2 0 0 0,2 2-1 15,-2 5 0-15,2 0 2 0,-4 5 0 16,3 2 1-16,-4 3 1 0,0 0-1 16,2 1 1-16,-2 0 0 0,0-2 0 0,0 2 2 15,4 1-2-15,-2-4-1 0,4 0-1 0,-1-6 0 16,-4-4 1-16,4 0 1 0,-3-4 1 0,6-1-4 0,0-2 4 16,0 0 2-16,6-2-2 0,-2-3 4 15,-1 0-3-15,3-2 1 0,-1-1 0 0,0-1 0 16,-1-2-1-16,4 0 1 0,-4 0-1 0,3-4 1 15,1 2 0-15,-4-4 0 0,5 1 0 0,0-3 2 16,1-3-1-16,0 1-2 0,0-3 1 16,-2 5-4-16,-4 0 4 0,4 4 0 15,-6 0 1-15,-1 3 0 0,-1 4-1 0,-3 1-2 0,-3 2-2 16,4 0 0-16,-5 5-5 0,3 2-1 0,-2 2-3 16,4 4 0-16,1 2 2 15,0 3 3-15,0 5 2 0,3 0 3 0,1 5 1 0,-2 4-1 16,4-1 1-16,-1 2-1 0,0-3 0 0,3-2 1 15,4-2-1-15,0-3 1 0,6 0 1 0,-3-2-2 16,5-4 0-16,1-2 4 0,0-3 0 0,-2-2 1 16,-3 0 1-16,3-2-3 0,-5-6 3 0,1-3 3 15,-3-2 2-15,2-5-1 0,-1-2-1 0,-1-2-3 16,3-4-1-16,-1-2 1 16,0-2 1-16,-2-5-1 0,6-6 0 0,-3 0-2 15,5-5 0-15,-5 1 0 0,1 1 0 0,-5-3 1 16,-5 2-1-16,-1 2 0 0,-7 0 0 15,1 5 0-15,-1 3-2 0,-4 3-1 0,-2 6 0 16,0 5-2-16,-1 3 4 0,0 8 3 0,0 0-1 16,0 2 0-16,-1 2-5 0,1 2-9 0,-1 0-15 15,1 2-11-15,-2 2 4 0,-6 6 7 0,-1 6 14 16,-2 7 13-16,0 2-1 16,0 4-1-16,1 1 0 0,-1 2-1 0,2 2 0 0,0 1 0 0,-1 0 1 15,0 2-1-15,5-5 0 0,-2-2 1 16,1-2-1-16,4-4 2 0,2-2-2 0,0-3 1 15,0-4-1-15,5-4-1 0,-1-1 2 0,3-4-1 16,2 0 1-16,2 1 0 0,1-3 0 0,1-2 1 16,2-1 0-16,-1-2 1 0,-1-2 0 15,5 2-1-15,2-3 1 0,1 0-2 0,3-2 4 16,-2-2 1-16,-7 2 1 0,1-2 3 0,-2-1-4 16,-4 0 0-16,0 0 0 0,0-2 2 0,-3 3 1 15,-2-1 1-15,0 0 0 0,-2 2-2 16,-3-2-1-16,0 1 0 0,0 0 0 0,0 1-1 0,-2 1-2 15,0 2-2-15,-2-1-1 0,2 1-2 16,-1 2 0-16,-1 1-3 0,1 2-1 16,-5 3 1-16,2-1-1 0,-4 3 4 0,-6 4 0 0,6-1 3 15,-1 4-2-15,1-2-1 0,0 1-1 16,4 0-1-16,2 0 1 0,1-2 1 16,0 3 1-16,3-2 1 0,0 2-3 0,3-4 1 0,0 2 0 15,1-4 0-15,2 1 2 0,3 0 0 16,0-4-2-16,-4 1 0 0,3-1 3 0,0-3 0 15,2-1 1-15,-1-2 2 0,3-1-1 0,1-2 2 16,5 1 1-16,-1-4-2 0,-2 1 0 16,2-3 0-16,-5-1 2 0,5 1-1 0,-6-2 1 15,0-2-1-15,-1-2 1 0,1-2 1 0,-1 1-3 0,-2-4-1 16,-3-1 0-16,3 0-4 16,-4-2 3-16,4 1-2 0,-2 2 2 0,-2 2-2 0,1 1 2 15,-1 3-2-15,3 1-1 0,-2-1 3 0,4 5-7 16,1-1-4-16,1 2-2 0,-1 3-5 15,7-1 2-15,-5 5-1 0,0 1-2 16,6 5 1-16,-6 1-2 0,4 4 1 0,-2 3 4 16,-2 3 1-16,2 2 3 0,-1 4 4 0,-3 0-1 15,0 4 0-15,2 1 2 0,-1 1 1 0,-1 0 1 16,1-2 4-16,-2-4-2 0,0 0-2 0,0 1 1 16,-3-4-3-16,0-2 4 0,-2-3 0 0,1-5-1 15,-3-2 0-15,1-4 3 0,0 1-2 0,-1-4 1 16,0 0 7-16,6-4-2 0,1 1 1 15,5-2 0-15,6-3-5 0,4-3 1 0,3 0 0 16,0-6 1-16,-2 1 1 0,4-2-1 0,-1-3-3 16,1 0 2-16,-2-3 1 0,0 1-1 0,-3 0 2 15,-3-2-3-15,-4 3-3 0,0 4 5 0,-4 4 1 16,1 0 0-16,-4 3 3 0,2 0-8 0,-3 4 0 16,0 2-3-16,1 0-3 15,5 2 1-15,-2 3-2 0,4 3-3 0,-4 4 0 0,-3 1 1 16,0 1 1-16,-2 4 1 0,-3 3 7 15,0-2-4-15,-2 3 1 0,1-1 1 0,-1-2-4 16,-2 0 6-16,1-4 0 0,0 0 0 16,0-4 2-16,2-2 0 0,-2-1 1 0,4-2 7 0,4-1 6 15,2 0-3-15,3-4-1 0,8-1-1 16,1-3-9-16,4-4 5 0,-1 1 2 0,1-3-2 16,1 0 3-16,-5 3-5 0,2-2-1 0,-1 1 2 15,-2-2 0-15,-3 4 4 0,-1-1-2 0,1 2 1 16,5 0-9-16,-3 1 3 0,1 5-2 15,-5 0-1-15,-5 3 5 0,-4 2-6 16,-1 1-2-16,-1 4-1 0,0 2-6 0,1 7 6 0,0 3 1 16,-3 7 1-16,1 4-1 0,0 4 2 0,1 2 1 15,0 3 0-15,-1 4 6 0,0 5-6 16,-4 2 0-16,-2 5-2 0,-1 3 2 16,-4 6 2-16,-7 6 0 0,-2-1 0 15,1-1-2-15,-4-3 0 0,1-3-1 0,-4-1 1 0,-5-3-1 0,2-8-2 16,1-7 1-16,4-12 0 15,1-6-1-15,3-5 3 0,4-8 2 0,-3-5 2 0,5-6 8 16,-1-2 3-16,5-7 0 0,-3-4 2 0,5-6-6 16,2-6-3-16,4-3-3 0,4-4-3 15,3-4-1-15,9-2 0 0,0-5 0 0,10-5-2 16,3-1 1-16,4-1-1 0,2 2-2 0,1 2 1 16,2 2-2-16,3 3-1 0,0 5-2 0,2 5-1 15,-1 3-1-15,-1 6-2 0,-3 2 2 0,3 6-1 16,-3 2 5-16,-2 4-4 0,-1 2 0 0,-7 2-1 15,-2 3-6-15,-4 1 4 0,0 3-1 16,-1 2-4-16,3-2-7 0,-2 3-21 0,-2-1-29 16,-5 1-21-16,-3-2-26 0,-7-1-22 0,-3 0-31 15,-3-3-54-15,-2-2-66 0,-2-1-180 0,-2-1-755 16</inkml:trace>
  <inkml:trace contextRef="#ctx0" brushRef="#br0" timeOffset="39104.0728">8530 4821 819 0,'-6'-3'286'0,"3"-2"-96"0,0 1-61 0,3 2-73 0,2 2-41 15,-1 2 0-15,2-1 34 0,6-1 43 0,12 2 38 16,9 0 15-16,15 0-4 0,12 0-23 16,12 1-21-16,12 0-16 0,8-1-13 15,5 1-5-15,4-3-7 0,3-2-1 0,1 0-2 16,-3-2-7-16,-1 1-2 0,0-1-6 0,-6 0 0 16,-7-1 2-16,-4 2-1 0,-10-1 1 15,-10-1-6-15,-7 0-2 0,-10-1-2 0,-11 2-1 16,-11 0 2-16,-5 2 5 0,-9 1 8 0,-6 0-3 0,-2-1 0 15,-1 4-11-15,0-2-12 0,1 0-3 16,-2 0-13-16,1 1-4 0,-2-1-7 0,1 1-3 16,-4 1 3-16,0 2 1 0,-4-1 1 0,1 2-5 15,1 1-3-15,1 0-6 0,2-1-11 16,0 2-13-16,0 3-37 0,2-3-60 0,-2 5-106 16,3-1-183-16,0 2-548 0,-1-3-292 0</inkml:trace>
  <inkml:trace contextRef="#ctx0" brushRef="#br0" timeOffset="42775.9813">11999 4842 817 0,'3'-5'373'0,"-2"-1"-3"16,0 0-129-16,-1 5-103 0,0 1-99 0,0 3-37 15,0 2-9-15,1 6 12 0,1 7 33 0,-2 2 19 16,0 9 15-16,0 3 11 0,-2 6 2 16,0 2-8-16,-2 2-12 0,2 3-17 0,-3 3-14 15,1 1-9-15,2-3-6 0,-1-4-5 0,3-7-1 16,1-7-4-16,2-5-1 0,-1-4-2 0,1-4 0 16,2-4 1-16,-5-6 2 0,2 1 7 15,-1-5 27-15,-1-1 41 0,2-3 15 0,-2-2-4 0,1-5-27 16,1-7-43-16,1-4-19 0,1-4-2 15,-1-4-3-15,0-1 1 0,1-7-1 16,2-6-3-16,0-2-3 0,2-7 0 16,-1 2-2-16,3-1 2 0,1 2 2 15,-1 1-1-15,1 6 1 0,-2 6 2 0,0 6-1 0,0 6 3 16,-2 4 1-16,-2 5-1 0,0 8 3 0,-2 0-9 0,-2 4-15 16,-1 3-26-16,1 3-3 0,1 4 4 0,4 2 15 15,2 7 25-15,-2 6 1 0,3 5 6 16,1 2 0-16,0 2-1 0,2 3 1 0,0 1-4 15,-2 1 1-15,1 0 0 0,-1 0 1 0,0 1 0 16,-2-2-2-16,4-5 2 0,0-5-1 16,-2-5 1-16,1-9 0 0,-3-4 0 0,0-5 5 15,0-5 0-15,3-5 2 0,4-5-1 0,5-5-3 16,0-5-3-16,3-2 0 0,-4-5 0 0,2 1-1 16,0-6 2-16,-2 0-1 0,-1 0 0 15,-2-3 0-15,-4 5 0 0,1 0 0 0,-2 1 1 16,0 5 3-16,-5 6 2 15,1 3 0-15,-5 5 1 0,2 4 2 16,-1 0 0-16,-2 7-7 0,-1 1-19 0,0 2-48 0,0 1-20 0,1 4 5 0,5 4 14 16,0 8 44-16,3 5 19 15,2 6 4-15,3 3 2 0,1 6 2 0,4-2-1 0,1 3-2 16,-2 1 2-16,5-3-2 0,-1 0 1 16,0-3 3-16,4-2 0 0,-1-6 3 0,4-3 4 15,0-7-1-15,2-2 2 0,-1-7-3 0,1-4-2 16,0-4 2-16,1-5 1 0,-1-3 3 15,-2-7 4-15,-2-3 1 0,-6-3 0 0,-1 0-1 16,-5-3 1-16,2 0-4 0,-4-1-1 0,0-4-2 16,0-1-2-16,-3 0 2 0,-3-2 1 15,-2 2 1-15,-2 2 5 0,-3 8 1 0,-2 1 0 0,-1 5 2 16,-5 2-9-16,0 3-4 0,-4 3-5 0,1 1-6 16,-4 5-4-16,-4 4-1 0,-1 3-2 15,-4 4 0-15,2 6 4 0,-3 3-1 0,0 5 3 16,3 2 1-16,3 2-3 0,2 2 0 15,5 1-1-15,5 1-3 0,3 1 1 0,4 0 1 0,8-3 1 16,1-2 0-16,4-5 2 0,7-4-3 0,2-1 1 16,6-7 3-16,-3-2 1 0,2-6 5 0,2-6 2 15,-1-4-1-15,-4-1 5 0,1-5-2 16,-3-1 1-16,-1-4 1 0,-3-2 0 16,-1-3-2-16,1 1 2 0,-6-3-1 0,1-1-3 15,-6-1 3-15,0 0-2 0,-5 2-1 0,-2-1 3 0,0 3-3 16,-2 2 1-16,-2 2 1 0,-1 3-5 15,-2 5 1-15,-2-1-2 0,3 4-1 0,-3 2 0 16,-1 2-2-16,2 0-2 0,-1 4-4 0,2 0-2 16,-2 5-2-16,-2 1 2 0,1 3 3 0,-4 6-4 15,4 2 4-15,2 3-2 0,-2-1 3 16,3 7 1-16,1 1 0 0,3 1 2 0,0 2-1 16,2-1 3-16,1 3-1 0,3-5 1 0,0-1 1 15,4-4-5-15,1-2 2 0,1-5-1 16,-1-1-1-16,1-4 4 0,0-1-1 0,5-3 1 15,-3-2 3-15,4-2-1 0,1-2 2 0,0-2 3 16,1-4 2-16,0-3 1 0,-2-1 2 0,3-6-2 16,-4-1-1-16,5-3 2 0,2 0-5 0,-2-3-1 15,2-2 0-15,0 2-5 16,-2-5 3-16,1 1 0 0,0 2-1 0,-3 2-3 16,3 2-1-16,-4 6 0 0,-1 3-1 0,-1 1 4 15,-3 5-3-15,-3 1 0 0,-3 3-2 0,1-1-7 16,-3 2-2-16,3 2-5 0,-3 3-5 0,4 0 8 15,0 6-2-15,3 2 7 0,4 3 4 16,-2 5 0-16,1 1 5 0,3 1 1 0,-3 3 0 16,3-3-1-16,-2 1 0 0,-2-1 1 0,2-1-2 15,-2-5 2-15,-1 2-9 0,0-2-7 0,-3-6-9 16,-3-1-14-16,1-5 0 0,-4-3 7 0,0-1 17 16,2-2 10-16,0-2 9 0,6-6-3 0,0-2-6 15,11-4-1-15,0-2-4 0,5 2 3 0,-1-3 3 16,4 0-1-16,-2-4 7 0,-3 0 2 15,3-4-1-15,-4 1 5 0,-1-1-3 0,0 2 2 0,-2 1-2 16,-2 2 1-16,1 5-2 0,-6 2-1 16,-1 4 2-16,0 4 1 0,-7 1-1 15,1 4-5-15,-4 0-12 0,0 4-11 0,-1-1-13 16,6 5-1-16,-2 2 7 0,4 4 7 0,0 6 12 16,2 2 7-16,0 3 0 0,4 0 3 0,-3 2 0 15,0 0 2-15,5-3 0 0,-3 0 3 16,6-1-3-16,6-5 1 0,0-2 1 0,5-2-4 15,7-4 5-15,1-4-2 0,1 0-1 0,-5-6-2 16,0 0 1-16,-9-2 4 0,1-2 7 16,-6-5 7-16,-1 0 2 0,-3-5 3 0,0 0 0 15,1-2 1-15,-6 0 3 0,-2-1-1 0,-1-2 2 16,0 0 2-16,-4 2-1 0,0 3 1 0,-3 1 0 16,-2 4-1-16,-1 1-5 0,-3 0-3 0,-2 3-6 15,0 1-9-15,-2 1 1 0,0 1-5 0,-3 4-4 16,-1 2 0-16,-3 1-5 0,-1 5 0 15,-1 3 1-15,-1 4 2 0,3-1 1 0,-1 6-2 16,5 0 0-16,1 0-2 0,1 1 2 0,5 0 1 16,-1 1 0-16,3 0 4 0,2-2-2 0,1 0 1 15,2-2 0-15,2-2-2 0,0-2 1 0,2-2 0 16,2-2-2-16,0-4 2 0,-2-1 6 16,0-4 2-16,1 0 5 0,2-2 4 0,0-3-1 15,0 1-1-15,0-4-1 0,1 1-3 16,-1-5 0-16,0 2 1 0,1-2-2 0,-2-2 0 15,0 1-1-15,-1-2-2 0,-2-2 2 0,2 2-2 16,0-3 0-16,0 1 0 0,-3 1-1 0,1 2 0 16,-3 0 0-16,-1 4 2 0,2-1 0 15,-2 1 3-15,-1 3-1 0,-1-3 0 0,1 6-1 16,-1-2-2-16,0 0 0 0,0 1-2 0,-1 1 0 0,1-3 1 16,0 5-2-16,0-2 1 0,-1 2-1 15,0 1 0-15,1 0-1 0,-1 0 0 0,-2 0-1 16,6 0-2-16,-3 0 0 0,0 0 0 0,1 0 1 15,-1 0 2-15,0 0 1 0,0 0-1 16,1 0 2-16,-1 0 0 0,0 0 3 0,1 0 2 16,-1 0 3-16,1 0 1 0,-1-1-1 0,0 1-1 15,0-1-3-15,0 0 0 0,0 1-2 16,1 0-1-16,-1 0-1 0,0 0-1 0,0-1 2 16,0 1 1-16,0 0 1 0,0 0-1 0,0 0 1 15,0-2-2-15,0 2-1 0,1-1 1 0,-1 1 0 16,0 0 0-16,1-1 0 0,-1 2-1 15,0-1 1-15,0-1 0 0,3 1-1 0,-3-2 1 16,0 2-2-16,0 0-2 0,0 0 0 0,0 2-3 16,0-2 2-16,0 0-1 0,0 1-4 0,0 0-3 15,0 1-6-15,0-1 0 0,0 0 2 0,1 0 2 16,0 3 7-16,1 3 0 0,-1 0 1 0,1 2 1 16,0 1 0-16,1 0 2 0,-2-1 0 15,1-1 0-15,3 1 0 0,-1 0 1 0,3-1-2 16,4 2 1-16,2-2 1 0,5 0 1 15,5 1 1-15,3-2 0 0,8-2-1 0,5-2 0 16,4-2 0-16,5-4 1 0,1 0-1 0,3-2-1 16,2-1 1-16,-1-2 0 0,5 0-1 0,-4-3 3 15,-5 0-1-15,-6-3 2 0,-4-2 0 16,-1 0 3-16,-6-3-1 0,-2-2 1 16,-1 3-1-16,-7 2 0 0,-1-3 1 0,-5 1 2 15,-2-2 3-15,-5 2 1 0,-2 0-3 0,-5 1-3 0,0 0-1 16,-5 4-4-16,-2 2-2 0,0 1-3 15,-5 3-5-15,-6 0-1 0,-3 3-1 0,-6 3 3 16,-8 2 1-16,-2 3 3 0,1 4-1 0,-2 0-2 16,11 3-1-16,0 2-3 0,7 3-3 0,3-4 1 15,4 5-1-15,2 0 2 0,6-1 3 16,4 4-1-16,2-2 5 0,8 1-1 0,5-3 3 16,3 1 2-16,4 0-5 0,3 2 1 0,-1-3 0 0,3 1-2 15,-4 1 5-15,3-1-1 0,-6 0 0 16,-3 1 1-16,-5 0-3 0,-1-2 0 0,-4 3-1 15,0 1 2-15,-2 3-2 0,3 1 1 0,-4-1 1 16,-3 4-3-16,-4-4 3 16,-3-2 1-16,-5 2-2 0,0-5 4 0,-2 0-4 0,-6-2-1 15,5-1 2-15,-4-8-1 0,6-2 4 16,-1-3 3-16,2-2 2 0,1-1 3 0,-2-2 0 16,6-2 1-16,-1-2-2 0,0-3 1 15,4-1-6-15,1-2-3 0,2 0-6 0,5-1-8 0,4-6-4 16,5 1 0-16,12-3-1 0,6 1 3 15,5-2 5-15,4-2 3 0,6-3 2 0,1 1 3 16,3-1-1-16,1 0 1 0,-4 2 0 0,-4 1 0 16,-5-1 3-16,-4 3 2 0,-9 1 3 0,0 3 4 15,-6 2-1-15,-1 1 6 0,-5 2 5 16,-3-2 6-16,-2 4 1 0,-7-1-1 0,-1 3-2 16,-2 2-5-16,0 0-3 0,-2 4-6 0,1 1-8 15,-5 1-11-15,1 3-5 0,-5 3-2 0,-7 1 4 16,-3 5 8-16,-3 3 1 0,-3 4 4 15,3-1-2-15,3 3-1 0,0-1-2 0,2 0 1 16,4 2 0-16,3-3 6 0,0 2-4 0,4-1 0 16,4 0 0-16,2-2-7 0,1 0 7 0,1-3 0 15,2-1-1-15,2 0 3 0,0-5-1 0,5 0 1 16,0-2 2-16,0-3 6 0,9 0-3 16,-1-4 1-16,3-2-1 0,2 0-7 0,2-1 6 15,-1-1 1-15,-2-2-1 0,0-1 6 0,4 2-7 16,-3-3-1-16,0 0 0 0,5 0-2 15,-3 1 2-15,1 0 3 0,-5-2-1 0,-2 3 0 16,-1 0 0-16,-4-1-1 0,0 3-1 0,-3 2 5 16,-6 1-8-16,3 1-2 0,-5 2-1 0,-2 0-10 15,3 1 3-15,-3 1-4 0,1 4 2 0,0 2 2 16,1 2 4-16,-1 3 2 0,0 2 1 16,-1 1 6-16,0 0-3 0,0 2 1 0,2-1 0 0,2-2-5 15,-2 0 3-15,4 0 2 0,1-3-2 0,-2 0 5 16,4-3-5-16,-1-3 1 0,4 2 1 15,0-3-2-15,0-3 4 0,0-2-1 0,5-1 1 16,0-3-5-16,1-3 5 0,2 0 0 16,1-1 0-16,-1-2 9 0,-3 0-8 0,-2-2 0 15,1 1 0-15,0-2-5 0,-2-1 6 16,4-1 1-16,-5-2-1 0,1 3 2 0,-3-2-2 0,-1 2 0 16,-1-1-1-16,0 1 5 0,-1 1-6 15,0 2 0-15,-3 1-1 0,-1 3-7 0,-1 1 5 16,0 3-2-16,-3 1-4 0,0 2-8 15,-1 2-16-15,1-1-3 0,1 5 0 0,5-1 12 16,0 6 9-16,-2 3 3 0,4 1 5 0,2 3-5 16,2 2 9-16,3-1 2 0,-3-2-1 0,5-2 5 15,-1-2-3-15,1-3 0 0,0-3 0 16,4-1 0-16,2-3 3 0,-2-1 3 16,-4-5 3-16,-2 0 0 0,2-4 5 0,-1-3 1 0,-2 1-2 15,3-5 5-15,-4-2-6 0,2 0-3 0,-4-2 0 16,2-2-5-16,1 0 1 0,-2-1-1 0,2-4-1 15,0 1 1-15,-2-3-2 0,3 0 1 16,-2-2-1-16,0 0 3 0,-3 2-4 16,-2 4-1-16,-2 5 2 0,-1 3-6 0,-4 5 6 0,1 1 1 15,-1 5-2-15,-1 1 4 0,-1 3-5 16,0 0-4-16,0 0-10 0,-1 2-20 0,1 0 0 16,-3 5 3-16,0 5 11 0,1 5 11 0,-3 3 6 15,1 6 0-15,0 1-1 0,-1 0 9 16,-2 3-9-16,1-2-1 0,-4 3 1 0,-1 1-5 0,0 0 5 15,0-2-3-15,5-5-3 0,3-6 2 16,3-4-1-16,1-5 3 0,0 0 1 0,0-5 3 16,0-2-4-16,-1 0-2 0,0-2 3 0,2-1 0 15,-1-1 7-15,3-2 3 0,-1 0 0 0,7-4 0 16,0-3-2-16,0-2-1 0,3 0 0 0,-2-2 2 16,3-2-2-16,-3 0-2 0,1-1-1 0,2 2-3 15,0-2 1-15,-1 2 2 0,4 0-3 0,0 3 4 16,0-1-4-16,3 2-1 0,1 1-1 15,4 3 0-15,0 0 1 0,4 0 1 16,1 3 0-16,2 2-4 0,1 0 6 0,2 1 0 16,2 1 1-16,1 0 6 0,2-2-5 15,1 2-1-15,2-1 3 0,-3 1-4 0,-4-2 4 0,-5 1 3 16,-5-4 1-16,-2 1 1 0,-7-1 7 16,-2 0 2-16,-5-1 0 0,-2 0 6 0,-2 1-11 15,-4 0-5-15,2 1-1 0,-3 0-12 0,-1 1 8 16,1 0-5-16,-1 3-15 0,0 0-22 0,-1 0-33 15,-2 5-28-15,-4 1-82 0,-4 4-207 16,-7 6-1222-16</inkml:trace>
  <inkml:trace contextRef="#ctx0" brushRef="#br0" timeOffset="50932.9985">2006 7495 254 0,'0'-10'593'0,"1"-4"-210"15,-1-3-49-15,0 5-50 0,0 3-36 16,-1 0-37-16,0 5-46 0,-2-1-40 0,-2 3-34 0,3 0-33 16,-3 1-22-16,0 4-18 0,-1 1-9 15,-1 4-1-15,-2 7 3 0,-2 2 3 0,-2 4 4 16,3 4-1-16,0 1-4 0,4 1-2 0,2 3-2 16,4-1-3-16,3-3 1 0,1-2-1 0,6-3-1 15,-1-3 1-15,5 0-1 0,2-7 1 0,1 0 3 16,3-5 0-16,2-5 4 0,1-3 1 0,4-4 0 15,-3-5 1-15,3-1 0 0,-3-4 0 16,0 1 0-16,-5-2 1 0,-1 2-2 0,-4-4-2 16,1-2-1-16,-3 1-3 0,0 0 1 15,-1 2-1-15,-4 5-2 0,1 3 2 0,-5 4-1 0,3 1 1 16,-5 4-2-16,-1 1-7 0,0 0-7 16,0 4-5-16,0 0 1 0,2 5 4 0,-2 6 9 15,1 5 3-15,1 6 0 0,-4 1 0 16,1 4-1-16,0 1 1 0,-4 3 1 0,-1 2 1 15,-4 3-1-15,0 3-5 0,-2 0-2 0,2-2-8 16,1-7-11-16,0-5-18 0,7-6-45 16,-2-4-103-16,1-1-124 0,3-2-232 0,0-5-927 15</inkml:trace>
  <inkml:trace contextRef="#ctx0" brushRef="#br0" timeOffset="51386.3973">2104 7034 1157 0,'-27'-8'286'15,"-6"-1"-50"-15,-11-1-17 0,4 9-28 0,2 2-20 16,-2 4-24-16,-2 5-27 0,-5 6-25 16,0 9-19-16,-4 5-14 0,-2 9-9 0,1 6-8 15,1 4-7-15,0 6-5 16,3 7-9-16,0 5-1 0,1 11-6 15,1 4-5-15,6 6-3 0,7 4-5 16,5 1 1-16,9-2 0 0,9-3 0 0,10-2-2 0,6-9-4 0,14-5 2 16,8-4 0-16,5-6 4 0,10-10 2 0,4-4-1 15,6-11-1-15,5-11-3 0,3-10 4 0,6-11 0 0,1-11 6 16,3-6 3-16,5-8-5 0,-1-5-1 16,3-9-9-16,-4-5-1 0,1-9 2 0,-2-3-1 15,-8-2 2-15,-1 0 0 0,-7-1-1 0,-5-2 3 16,-1-1-2-16,-10 1 1 0,-1-4-3 15,-9-1 0-15,-3-1 1 0,-6-3 1 0,-7-2 7 16,-7 0 3-16,-7-2-2 0,-6-2 1 0,-10 3-4 16,-5 4-2-16,-5 5 2 0,-9 4 3 0,-6 6-4 15,-7 8-1-15,-5 1-4 0,-2 6-6 16,-7 5-2-16,-10 9-2 0,-2 8 0 0,-3 7 3 0,1 2-4 16,2 4-7-16,2 6-12 0,12 7-20 15,8 3-23-15,6 6-75 0,12 4-143 0,5 6-265 16,14 4-1033-16</inkml:trace>
  <inkml:trace contextRef="#ctx0" brushRef="#br0" timeOffset="53927.3257">4091 7268 796 0,'-2'-14'397'0,"-4"-6"-36"16,0-2-62-16,-3 6-52 0,-1 5-49 16,-1 1-40-16,-1 2-44 0,-6 4-32 0,1 2-25 15,-4 5-12-15,-4 5-9 0,-3 4-6 0,0 6 2 16,-4 5-1-16,-1 5-4 0,2 2-1 16,5 5-10-16,0 1-5 0,3 3-5 0,3 4-3 0,6 2-2 15,7-4-2-15,7 0-2 0,6-8 0 16,7-5 1-16,8-8 1 0,3-4 2 0,5-5 2 15,6-6 1-15,0-6 0 0,3-6 2 16,0-2-1-16,-2-3 3 16,-1-5 1-16,-5-2 1 0,-5-3 1 0,-3-2 1 0,-4-1 3 0,-2 1-1 15,-4 2 3-15,-3 0-2 0,-1 4 0 16,-3 3 6-16,-1 3 1 0,-2 5 8 0,-2 2 0 0,-2 3-8 16,1 2-12-16,0 1-15 0,-1 0-4 15,2 5-3-15,-4 6 7 0,-2 8 6 16,-2 10 2-16,-1 8 3 0,-4 6-1 0,1 8 1 0,-1 7 2 15,-3 1 0-15,0 10 3 0,0 3-3 16,-1 2-2-16,5 2-2 0,-1-5-1 0,3-6-3 16,3-4 0-16,3-9 0 0,3-10-4 15,1-8 3-15,2-12 2 0,1-8-1 0,1-5 1 0,-2-5 1 16,2-5 1-16,1-4 1 0,2-6 3 0,4-8-1 16,7-11-1-16,2-4-1 0,6-10-3 15,-1-2 1-15,5-5-1 0,-2-1 1 0,2-6 2 16,4-4-3-16,-3-2-2 0,3-2 0 15,-3 0-1-15,-1 1 4 0,-3 5 2 0,-1-1 1 16,-3 5 1-16,-2 1-3 0,-3 1 0 0,-4 7 3 16,-4 5 0-16,1 5 0 0,-4 5 1 15,-5 5-1-15,0 4-2 0,-2 5 4 0,0 5 1 0,-1 2 1 16,-1 6 0-16,2 1-6 0,-1 3-6 0,1 1-6 16,-3 4-1-16,-1 6 2 0,-3 5 3 15,-3 6 4-15,1 9-1 0,-1 1 0 0,0 1 1 16,3 3 0-16,3 0 2 0,1 2-1 15,3 2-1-15,2-2-1 0,1 1-1 0,2-6 2 0,5-4-1 16,4-5 2-16,0-5-1 0,5-5-2 0,-2-4 3 16,3-3-2-16,2-5 2 0,3-4 0 15,1-5-1-15,1-1 1 0,0-6 0 16,2-2 1-16,-2-6 0 0,-1-2 0 0,-1-3 0 16,0-5-1-16,-6 1 0 0,1-2-1 15,-6-3 4-15,1 2-1 0,-2 0 1 0,-3 0 0 0,-4 0-1 16,-2 3 3-16,-4 1-1 0,0 2 3 0,-4 6 1 15,-1-1-5-15,1 7 1 0,-2 0-2 16,2 7-2-16,-2 2 4 0,2 1 0 0,0 4-2 16,2 0-1-16,1 3-8 0,-3 2-5 0,0 7 0 15,1 3 3-15,-1 9 2 0,1 8 3 16,2 2 0-16,5 3-1 0,3 4 2 0,6-2 0 0,4 2 2 16,6-1-1-16,4-4 0 0,8 1 1 15,5-5-2-15,6-4 0 0,0-7-1 0,5-6-3 16,0-4-4-16,-1-5-2 0,1-4-1 0,-6-3-1 15,1-3 2-15,-4-5 1 0,-1-1 1 0,-4-6 3 16,-4-2 5-16,-5-2 4 0,-2 0 1 16,-9-3 1-16,-2 2 0 0,-4-1 0 0,-4 1 3 15,-5 0 1-15,-3 1 0 0,-5 1 4 0,-4 3-4 16,-1 2-1-16,-1 2-2 0,-9 3-7 16,1 5 1-16,-9-1 0 0,-2 7 0 0,-5 7 3 15,-6 2-2-15,-2 6 2 0,1 2-3 0,-1 7 2 16,7-1-2-16,3 2-1 0,8 1 0 0,8-2-2 15,8 4 1-15,8 1 1 0,4-1 0 16,8 0 1-16,8-4-1 0,8-4-2 0,2-6 1 16,5-6 0-16,2-5 0 0,2-2 0 0,-2-4 1 15,-1-4-2-15,-3-2 3 0,-3-3 0 0,0-1 1 16,-7-5 1-16,0-2 4 0,-2-1-1 16,-6-2 2-16,0 1 1 0,-4-1-4 0,-3 2 0 0,2 1 2 15,-6 0 0-15,-2 3 3 0,0 2 1 16,-2 1 0-16,-2 1 1 0,0 3-1 0,0 1-2 15,-1 4-1-15,2 2-3 0,-4 0 1 0,4 3-3 16,-6 0-5-16,2 3 0 0,2 2 0 0,-4 2 0 16,-1 5 2-16,1 1 2 0,0 4-2 15,4-1-1-15,-1 4 3 0,4 2-3 16,1 1 2-16,1 2 0 0,1 0 0 0,0 1 0 0,6-2 0 16,1 2 1-16,4-2-1 0,4-6 2 15,3-1-3-15,6-2-2 0,3-6-4 0,4-4-5 16,3-4-1-16,1-5-4 0,1-4 0 0,-2-4 1 15,1-4 0-15,3-5 3 0,3-3 1 0,-1-5-1 16,1-4 1-16,-1-1 3 0,-3-4 3 16,2-3 4-16,-4-2 6 0,0-3-3 0,2-5 3 15,-6 0 0-15,-3-3 2 0,-6 2 1 0,-4 2-1 16,-7 1 0-16,-2 5 0 0,-7 1 0 16,-3 6 4-16,-3 2 2 0,-2 3 1 0,-2 5 6 15,-2 3 1-15,1 7 2 0,2 6 0 0,-1 4-3 16,-2 2-6-16,1 3-6 0,-3 5-4 0,0 6-2 15,0 4-1-15,-7 10 2 0,3 5 1 16,-3 6-1-16,4 2 2 0,0 2-2 0,5 5-2 0,4 1 2 16,-3 5-1-16,7 3-1 0,1 1 3 0,0 0-1 15,1 1 1-15,4 0 2 16,1-3-5-16,2-2 2 0,1-1-3 0,2-3 0 16,2-2 1-16,4-6-1 0,-1-7-1 0,2-7-2 0,1-6 4 15,3-6-2-15,-2-5 1 0,0-6 2 16,1-3-5-16,4-6 1 0,-1-5 3 0,2-4-2 15,-1-2 3-15,2-5 0 0,-2-5 0 16,-1 2 2-16,1-6 1 0,-5 2-2 0,1 1 2 16,-1-2 0-16,-2 1-5 0,-4-1 3 0,-1 4 1 15,0 2 0-15,-8 4 10 0,0 5-3 0,-2 4 0 16,-3 3 2-16,0 5-4 0,0 1 1 0,0 3-2 16,-1 2-5-16,0 1-8 0,1 0-2 0,-3 4-1 15,-1 2 1-15,-3 8 9 0,-3 7 0 16,1 2 0-16,1 5 0 0,-1 1-2 0,1 3 1 0,5-3 2 15,-2 0-1-15,4-1 0 0,6-2 0 16,0-4-3-16,4-4-1 0,6-1 1 0,2-4-2 16,4-3 2-16,4-3 0 0,-2-6-6 0,4-3 6 15,-1-6-2-15,2-4 1 16,0-2 4-16,-4-2-3 0,2-3 2 0,-4-2 1 0,0-3 1 16,0-1-1-16,0-1 0 0,2-3 1 0,-2-2-6 15,0-4 5-15,0-1-1 0,-1-3-3 0,0-4 6 16,4 2-4-16,-5-6-1 0,2 1 0 15,-1-4-3-15,0 1 1 0,1 2 2 0,-1 1 1 16,-4 0 4-16,0 1 0 0,-10 3 2 0,0 3-2 16,1 5 3-16,-5 6 1 0,-2 7-1 15,-1 7 4-15,-1 3-2 0,1 4 0 0,-1 5-2 16,-1 1-5-16,-5 7-2 0,2 3 1 0,-9 8 0 16,-2 9 3-16,-3 8 1 0,-2 7-2 0,3 4 1 15,6 1-2-15,3-3-4 0,1 1 2 0,5-1 1 16,2-4-1-16,2 1 4 0,4-5-2 0,5-4-3 15,7-5 2-15,4-4-3 16,2-4-2-16,5-7-1 0,3-3 1 0,5-4-7 0,-1-5 2 16,4-5-3-16,-6-4-3 0,-3-2 9 0,-1-6 1 15,-4-3 3-15,-1-2 5 0,-1-2-2 0,-4 1 0 16,0-1 2-16,-7 0 1 0,1 3-4 16,-4 1 4-16,0-2-1 0,0 4 0 0,-2 2 6 15,-1 4-5-15,3 1 2 0,2 2 2 16,-2 4-1-16,-4 1 2 0,-2-1 2 0,-2 4-6 15,0 2-3-15,0 4-2 0,4 0-1 0,-1 6 2 16,3 5 3-16,-1 8-2 0,2 6 2 0,2 7-2 16,-1 1-2-16,0 4 2 0,-2-1-1 0,-2 3-1 15,2 6 7-15,-1 5-5 0,7 10 1 16,2 8 3-16,-4 4-6 0,-1 1 3 0,-8-1 2 16,-3-2-3-16,-2-2 3 0,-6 0 1 0,-1 4-3 15,-4 0 0-15,-2-3 3 0,0-2-5 16,-3-8 2-16,-1-7 0 0,-1-9-3 0,2-12 2 15,-3-12 2-15,1-8 1 0,-2-8 6 0,2-5-1 0,-1-7-1 16,1-4-2-16,-2-7-2 0,2-6 0 16,2-8 0-16,0-4 1 0,1-9-4 0,7-4 0 15,1-4 0-15,6-3-2 0,5-5 4 16,3 2-2-16,11-1-1 0,5 5 0 0,5 4-4 0,5 3 3 16,7 5-1-16,0 5-1 15,7 2-2-15,2 6 2 0,4 2-2 0,0 4-1 16,3 3 4-16,4 5-3 0,-3 3 0 0,2 4 2 0,-1 3-4 15,1-1-4-15,-3 3-5 0,-2 1-12 16,0 1-16-16,-6 1-16 0,3 1-55 16,-5-3-127-16,-2-3-183 0,-7-1-332 0,-12-3-811 0</inkml:trace>
  <inkml:trace contextRef="#ctx0" brushRef="#br0" timeOffset="54272.8965">7189 6772 1424 0,'-27'-11'260'0,"-6"1"-15"0,1-3-7 16,14 4-32-16,12 4-37 0,4 2-33 16,4-1-47-16,3 0-43 0,5-1-21 0,11-3-10 15,17 0-1-15,14 0 5 0,11 0 1 16,16 0-5-16,9 1 4 0,6-1-1 0,6 2-2 0,-2-1 4 15,1 2 0-15,-1 0-3 0,-5 2 4 0,-3 0 3 16,-5 0-3-16,-5 2 2 16,-9-1-2-16,-10 2-5 0,-13-2 5 0,-14 1 0 15,-7 0 0-15,-10 0 5 16,-9 1-4-16,-3 0 4 0,-5 1 4 0,-3-1 0 0,1 1-2 0,1-1-8 16,-3 1-9-16,-2 0-6 0,-5 2-2 0,-1 1-3 15,-4 1-3-15,3 1 2 0,-4-1-10 0,7 2-11 16,3 2-14-16,-1-1-35 0,0 5-44 15,1 0-97-15,4 1-229 0,2 5-1195 0</inkml:trace>
  <inkml:trace contextRef="#ctx0" brushRef="#br0" timeOffset="56746.9234">9329 6972 1389 0,'-2'-8'290'0,"-1"0"20"0,2-2-66 0,1 9-92 15,-1 1-62-15,1 1-59 0,0 3-33 16,0 3 3-16,-1 4 18 0,0 9 25 0,-5 4 23 15,2 7 14-15,-3 6-1 0,1 1-11 16,-1 9-13-16,-3 1-10 0,0 6-8 0,1 1-9 16,0 0-6-16,3 1-10 0,2-4-4 0,4-4-3 15,0-9-3-15,2-5 1 0,2-10-3 16,-2-4 1-16,-1-7-2 0,0-5-2 0,-1-4 4 16,0-3 6-16,0-2 6 0,0-3-5 0,-1-4-8 15,1-5-12-15,0-7-10 0,0-4 3 0,1-8 3 16,1-3 4-16,4-5 1 0,-3-5-1 0,6-2 3 15,0-3 2-15,2-1 2 0,0 1 3 0,1 0 0 16,4 2 1-16,-3 4 0 0,6 5 0 16,-3 2 2-16,-1 9 2 0,2 3 0 0,-5 6 3 15,-1 5-1-15,0 6-3 0,-4 3-3 0,-3 4-5 16,4 3-3-16,0 4 0 0,0 5 3 0,2 5 2 16,-1 6 3-16,2 4 0 15,-3 6 0-15,4 1 0 0,-1 3 0 0,-1 1 0 0,-1 4-2 16,0-2 3-16,0 5-2 0,-1-2 1 0,1-3-5 15,1-8-1-15,2-6-4 0,1-9-1 16,2-9 6-16,0-4-1 0,3-7 2 0,2-3 1 16,2-10-4-16,4-4 4 0,1-5 2 0,1-6 2 15,1-4 3-15,-4-2-1 0,0-2 0 0,-3-2 0 16,0-6 0-16,1 3 0 0,3 0 1 16,-4 4 1-16,0 4 3 0,-3 6 3 0,-3 6 2 15,-4 6 3-15,-4 5 3 0,-2 6 0 0,-2 5-4 16,-4 0-10-16,0 3-16 0,0 3-8 0,0 2 0 15,1 8 5-15,0 8 10 0,0 6 4 0,-1 5 4 16,5 5-2-16,0 4 1 0,2 5-2 16,3 1-2-16,3 3 0 0,1-2-4 15,5-2 4-15,9-4 1 0,4-6 1 0,5-4 1 0,3-8-2 16,2-6-1-16,0-7-1 0,0-5 0 0,3-4 0 16,0-7 0-16,0-5 2 0,-2-4-2 15,-6-5 3-15,0-2 3 0,-7-3 1 0,-2-2 7 16,-3-2-4-16,-5-2 2 0,-3-1 1 15,-3-3-1-15,-4-1 3 0,-3 0-1 0,-3 0 1 16,-4 1 0-16,-4 2 3 0,-4 5 1 0,-3 2 0 0,-6 5 2 16,-1 4-6-16,-6 5-4 0,-3 6-3 15,-4 4-2-15,-4 6 0 0,-5 6 0 16,-6 7 0-16,1 6-2 0,-2 3 0 0,6 6-1 16,6 1-2-16,5-1 2 0,7 8-3 0,2 2-1 15,6 3-1-15,8 0-5 0,7-1 4 0,9-6-3 0,8-6 1 16,9-8 2-16,6-4-2 0,2-8 2 15,9-5 1-15,2-4 3 0,-1-9 0 0,2-4-2 16,-4-3 1-16,-4-5-4 0,-1-2 6 0,-5-5 1 16,-3-1 2-16,-1-3 5 0,-6 0-5 15,-2-6 1-15,-1 1-2 0,-5-3-2 16,-2 2 4-16,-4-3-2 0,-3 3 3 0,-2 2-2 0,-4 0 2 16,-2 6 3-16,-1 1 0 0,-7 5 5 15,2 4-5-15,-3 0-1 0,1 5 0 0,-1 4-1 16,-2 3 1-16,2 3-3 0,0 2-2 15,-3 5-2-15,-1 5-2 0,-2 3 0 0,0 4 1 0,1 3 2 16,0 3-2-16,4 2 0 0,3 2-1 16,2 2-1-16,-2 2 1 0,8-1 2 0,1 0 0 15,2 1 3-15,1-1-5 0,7-4 1 0,-1 0-1 16,3-6-2-16,2-1 3 0,5-3 0 0,0-6 0 16,0-2-3-16,2-5 4 0,1-3 0 0,1-1 2 15,1-4 3-15,-1-3-2 0,4-2-1 16,-4-4 0-16,3-1-5 0,1-4 7 0,-3 0 0 15,3-4 1-15,-4-1 0 0,1-1-2 0,0-5 1 16,2 4-1-16,-4-1 3 0,0 2-2 0,-2 1-1 16,-4 2-2-16,0 5-2 0,-3 0 2 15,-1 2 0-15,1 5-1 0,-4 2 2 0,0 3-6 16,-2 1-3-16,1 3-4 0,-1 4 1 0,-2 2-2 16,5 1 3-16,1 6 4 0,-1 2-3 15,2 4 7-15,1 0 0 0,-2 3 1 0,3 0 3 16,1-2-5-16,-2 2 0 0,0 1-1 0,0 0-2 15,-1 2 1-15,1-3-4 0,0-2-4 0,0-1-8 16,-2-6-12-16,-1-1-8 0,3-5-4 16,-3-4 8-16,1-3 10 0,2-1 11 0,3-7 3 15,4-1-3-15,5-4 0 0,-1-3-2 0,2 0 3 16,0-4 3-16,0-1 5 0,-1-3 3 0,-2-1 3 16,2 0 1-16,-2-3-1 0,-1 1 1 0,-1-2 1 15,1 1-2-15,-2 1 3 0,2 4 1 0,-3 2 2 16,-3 4 6-16,1 3-6 0,-6 2 2 0,0 5-3 15,0 2-2-15,-4 3 0 0,-1 2-4 16,1 1-3-16,-1 2-4 0,4 3 2 16,0 4 3-16,2 3 1 0,0 5 4 0,3 3-4 15,2 2 0-15,-2 3 1 0,2 0-4 0,-1 2 5 16,2 0 3-16,3-3 1 0,2-1-1 0,6-3 0 16,-1-2-3-16,3-3 1 0,1-5 2 15,0-3-1-15,1-3-1 0,-1-5 0 0,0-4 1 0,0-2 0 16,1-1 2-16,1-4 1 0,-2-1 0 15,-4-1 2-15,-1-3 2 0,-3 0 1 0,-3 1 5 16,1-4-2-16,-4 1 0 0,-1-4 1 0,0 0-2 16,-4-1 7-16,-2 0 3 0,-5 1 0 15,0 2 5-15,-5 1-4 0,0 2 0 0,-2 2 0 16,-4 4-5-16,1 4 0 0,-1-1-6 0,-1 5-3 16,1-1-5-16,-2 4-3 0,0 0-1 0,1 3-3 15,-7 4 3-15,1 4-1 0,-7 6 0 0,1 0-1 16,0 5-3-16,3 1 2 0,2 2 2 15,6 0 0-15,-2 3 0 0,4 1 0 0,0-2-1 16,3 0 0-16,3 0-1 0,0-5 0 16,2 1-1-16,3-4 0 0,0-4-1 0,2-1-1 15,0-5-1-15,-2-1 0 0,1-4 1 0,-2-2 4 16,2-2 3-16,-1-2 3 0,4-2 4 0,0-3-3 16,1-1 0-16,1-2-1 0,-1-2 0 15,0 0-1-15,2-2 0 0,-3-3-1 0,1 2-1 0,1-2 0 16,-1-1-2-16,0 0 2 0,0 1-2 15,0-3 2-15,-1-2-1 0,1 1 1 0,-4-1-3 16,-1 1 3-16,1 1 1 0,-2 1-1 0,-1 1 2 16,4 1-2-16,-5 3-1 0,3 2-1 0,-1 5-1 15,-3 3 1-15,1 0-4 0,1 3-12 16,-1 0-9-16,0 1-10 0,-1 1-1 0,5 0 8 16,3 5 11-16,2 1 6 0,3 1 6 0,-2 4 3 15,6-2-1-15,-3 3 4 0,3-2 0 16,6 1 3-16,3-4 2 15,3-3-2-15,8-1 0 0,-4-2 0 0,3-4-1 0,-3 0 1 16,-1-4-1-16,-3-1-1 0,-2-2-2 0,-2-2 3 0,-4-1 3 16,-1-1 2-16,-2-1 5 0,-6-2 1 0,2 3 2 15,-7 2 4-15,-3-2 1 0,-4 3 4 16,-1-1 1-16,0 3-2 0,-4 2-5 0,0 0-5 16,2 4-8-16,-5 0-10 0,3 5-1 0,-4 3-6 15,1 2 1-15,-5 6 6 0,-1 4 0 16,1 4 4-16,1 4 1 0,2 4 0 0,0 2 2 15,2 6-2-15,0 0 0 0,1 5-1 0,-2 3 2 16,2 1 1-16,-1 2 0 0,2 1 0 0,1-2-4 16,3-2 2-16,0-5-2 0,0-1 0 0,-1-3 0 15,-1-5 0-15,1-4-3 0,0-5-1 16,-2-6-2-16,-2-1-2 0,-1-7 4 0,1-2 0 0,-1-4 2 16,-2-3 4-16,0-3-1 0,0-1 3 15,1-2-1-15,-1-5-2 0,3-1-3 0,0-2-4 16,2-1-4-16,4-2-4 0,2-4-7 15,5-2-5-15,5-3-4 0,6-3 2 0,4-2 2 0,9 1 3 16,7 0 5-16,4-2 1 16,8-1 4-16,2 1 3 0,7 0 0 0,-1 1 2 15,3 1 3-15,-5 4 3 0,-4 0 4 0,-3 2 5 0,-10 0 5 16,-6 4 9-16,-3 1 13 0,-8 2 13 16,-4 2 15-16,-6 3 11 0,-3 1-2 15,-4 3-2-15,-3-1-9 0,-2 1-12 0,0 2-8 16,-5-1-10-16,3 1-9 0,-3 1-7 0,-2 3-8 0,-3 1-2 15,-7 4 0-15,-2 3-2 0,-5 4 2 16,-2 4 2-16,-4 4 2 0,0 3 1 0,1 3 1 16,2 2-3-16,0 0-2 0,8-1-1 0,5 0-4 15,4 0-1-15,11-2 2 0,8 2 2 16,3-1-1-16,7-1 5 0,2-2-2 0,5-2-2 16,-1-5 0-16,5 0-10 0,4-2-10 0,4-5-32 15,6 0-62-15,2-2-86 0,2-3-265 0,-1-2-1210 16</inkml:trace>
  <inkml:trace contextRef="#ctx0" brushRef="#br0" timeOffset="58041.1045">14160 7140 252 0,'-4'-6'312'0,"0"-1"33"0,1-5-56 16,3 3-39-16,3-2-40 0,4 1-46 15,3-4-31-15,5 0-3 0,3-3-1 0,7 2-3 16,1 0 0-16,5 0-14 0,1 1-16 0,-1 3-17 0,1 1-23 16,-6 6-19-16,-5 0-15 0,-1 8-12 15,-3 1-5-15,-5 2-2 0,0 4 0 0,-1 3-1 16,0 4 3-16,2 4 0 0,-3 2 0 0,-3 4 3 16,0 1-3-16,-5 2 4 15,4-1 1-15,-4 1-2 0,-1-3 2 0,0-1-5 0,-1-2-1 16,0-3-2-16,1-3 1 0,0-1-2 0,1-5 0 15,1 0 0-15,-3-5-6 0,1-1 6 0,-1-5-2 16,0-1 2-16,0-1 12 0,0 0 7 16,1-1 4-16,-1-1 0 0,1-3-10 0,-1-2-10 15,2-4-7-15,5-4-3 0,1-2-2 0,3-4-2 16,3-3 0-16,5 0-3 16,6-4 4-16,2 0-2 0,5-1 2 0,5-1 1 0,1-2-4 15,2 3 7-15,-1 0 1 0,-2 1 2 16,-1 3 2-16,-4 2 3 0,-2 2 1 0,-7 4 3 15,-3 2 6-15,-9 5 7 0,-2 5 10 0,-7 1 8 16,-2 1 0-16,-1 1-5 0,-3 1-11 0,-2 1-13 16,-4 1-7-16,-3 5-3 0,-8 2-1 0,-6 3 3 15,-2 6 2-15,-2 3-1 0,1 0 0 0,5 1-1 16,-2 1-4-16,7 1 1 0,5 0 0 16,4 1-1-16,5-1 2 0,6-3-4 0,6-1-1 0,6-1 3 15,6-2-1-15,6-4 5 0,8-4 3 16,9-1-2-16,5-3 1 0,5-4 1 0,4-2-2 15,-3-2 0-15,0-2 1 0,-4 1-1 0,0 0 0 16,-6 0 1-16,-1-4-4 0,-7 2 4 16,0-2 1-16,-7 0-2 0,-1 2 4 15,-6 1-4-15,-5 3 0 0,0-3 1 0,-4 4 4 0,-7 1-4 16,0 0-2-16,-3 1 0 0,-1 0-8 0,0 1 2 16,0 0-5-16,0 0-2 0,0 2 5 15,1 3-2-15,1-1 7 0,4 4 3 0,-2 3-2 16,6-1 2-16,1 3 0 0,-1-2-1 15,6 0-2-15,-2-2 0 0,3-1 1 0,-3-3-1 16,6-3 7-16,1-1-3 0,1-2-1 0,6-3 0 16,2-2-6-16,1-3 2 0,1-1 2 0,-1-2-1 0,-1-3 5 15,-1-2-1-15,-3 1-2 0,-2-2 2 16,-2-1 2-16,-2-2 1 0,-1 2 6 16,-6 0 1-16,-2 0-2 0,-3 3 9 0,-6 0 1 0,1 4 1 15,-3 1 1-15,-3 4-5 0,2 1-4 16,0 2-4-16,1 1-6 0,-1 2-16 0,0 2-13 15,0 3-5-15,-1 0 1 0,-2 6 12 16,1 5 11-16,1 4 3 0,2 2 7 0,4 2-3 16,6 0 0-16,8 2 4 0,5 0-4 0,12-3 5 15,8-4 0-15,6-3 0 0,6-5-1 0,7-4-1 16,0-5 0-16,5-4-1 0,-5-5 1 0,-2-4 1 16,-6-3 0-16,-4-3 2 0,-6-4-1 15,-6-5 4-15,-2-2 3 0,-6-3 0 0,-6-6 3 16,-2-1 0-16,-3-2-2 0,-5-2 1 0,-7 1 4 15,0-1-4-15,-7 1 2 0,-6-2 1 0,0 4-8 16,-8 1 12-16,0 6 3 0,-4 4 4 16,-1 8 8-16,5 4-6 0,-4 5-3 0,7 6-9 15,0 2-6-15,1 6-8 0,0 3-6 0,-1 8 0 16,1 7-4-16,-1 6 4 0,0 8 0 16,5 7-1-16,5 3 8 0,2 5-7 0,5 4 2 0,5 4 0 15,-1 8-7-15,1-1 1 0,2 3-10 0,5 0-15 16,0-5-22-16,4-7-28 0,-2-6-29 15,2-8-35-15,-5-4-50 0,-2-4-134 0,-7-4-120 16,-5-7-330-16,-1-8-625 0</inkml:trace>
  <inkml:trace contextRef="#ctx0" brushRef="#br0" timeOffset="58321.9493">16712 6970 1411 0,'17'-11'159'16,"8"-3"16"-16,15-3 26 0,11 6 5 16,9 3 6-16,2-2-25 0,8 3-38 0,7 1-29 15,1-1-19-15,7 3-20 0,0 0-19 0,5 1-15 16,-4 3-8-16,-4-1-13 0,-7 1-4 0,-9 0-2 16,-9 1-5-16,-11-1 9 0,-9 0 1 0,-8 0-1 15,-10-3 5-15,-8 3 3 16,-6-1 7-16,-3 1 6 0,-4 1 1 0,1-1-3 15,-2 0-10-15,3 0-7 0,-2-1-11 0,-2 1-10 0,-2-1-8 16,-2-1-7-16,-6-1-1 0,-3 2-9 0,-6 2-16 16,-1 4-32-16,0 0-67 0,-1 2-149 0,0 3-519 15,-5 1-886-15</inkml:trace>
  <inkml:trace contextRef="#ctx0" brushRef="#br0" timeOffset="68246.5277">1791 9392 1 0,'0'-2'0'0,"0"-5"173"0,-1 0 152 15,0 2-40-15,-1-1-27 0,0-1-41 0,1 1-13 16,0 1-27-16,-1 1-28 0,0 0-16 0,-4 1-10 16,3-1-16-16,1 3-13 0,-2 0-15 0,2-1-21 15,-1 2-18-15,-2 1-17 0,1 1-12 16,-4 3 2-16,-6 5 2 0,-2 4 9 0,-4 1 8 15,-1 4-2-15,1 2 5 0,-1 2 0 0,1 0-7 16,0 1-3-16,5 1-10 0,0-2-3 0,4-1-5 16,5-1-3-16,2-1 1 0,5-1-4 15,4 0 6-15,1 0 1 0,10-4 4 0,2-1 8 16,7 1 3-16,5-4 2 0,3 2 1 16,6-3-3-16,-3-1-7 0,-2 4-5 0,-4-4-4 15,-2 0-5-15,-6-1 3 0,-3-1 0 0,-7 1-3 16,0-1 2-16,-6-1-6 0,-2 2 0 0,-4-2 3 15,0 1-3-15,-2 1 7 0,-4 3 4 0,-2 0 4 16,-6 4 8-16,-1-2 1 0,-10 0 3 16,1 1-5-16,-4-2-7 0,-1 0-4 0,3-2-4 0,-4-2 1 15,-1 1 1-15,0-3 1 0,3 0-2 16,-1-4-3-16,0 2-1 0,7-7-2 16,1 2 2-16,4-4-10 0,5-1-29 0,2-3-59 0,6-2-102 15,0-7-176-15,9-5-380 0,5-7-801 16</inkml:trace>
  <inkml:trace contextRef="#ctx0" brushRef="#br0" timeOffset="68738.2007">1599 9129 1 0,'-14'-8'257'0,"-9"-2"136"16,0 0-54-16,1 1-107 0,3 4-50 0,-2-1-26 15,-1 2-21-15,-2 3-13 0,1 1-26 0,-2 2-22 16,-2 4-21-16,-1 4-11 0,2 6-5 0,-1 3 2 16,-2 3 5-16,0 3 8 0,0 3 4 15,-6 3 2-15,3 5-3 0,-1 4-6 0,-2 4-2 16,21-20-7-16,-6 9 3 0,-2 0-3 16,-2 11-6-16,1 2-8 0,-5 7-11 15,5 4-4-15,-6 10 2 0,7 3-2 0,-1-2-2 0,4 1 0 16,3 1-6-16,5-2 4 0,8-4 2 15,2-1 1-15,4-1 3 0,7-8-4 0,5 0 4 16,6-5 0-16,3-4 4 0,34 31-3 0,5-22-1 0,1-21 5 16,-2-15-3-16,5-12 10 0,2-8 1 15,4-5-4-15,2-7 0 0,1-5-10 0,-4-4-3 16,-5-5 0-16,-1-4-1 0,-4-4 3 0,-1-3 2 16,-2-3-3-16,-2-3-5 0,-1-4 2 0,-5-1 3 15,-3-6 3-15,-5 0 7 0,-2-3-7 16,-1-8 0-16,-5-4-3 0,-4-2 1 0,-7-4 5 15,-4 0-3-15,-6 3 4 0,-5 1-2 0,-9 2 1 16,-9 5 5-16,-11 4-5 0,-6 2-3 0,-16 8-5 16,-9 3-6-16,-10 3-6 0,-6 7 1 0,-8 6 0 15,-7 6-1-15,-3 8-1 0,-5 8-3 16,6 5-4-16,2 6 2 0,2 7-6 16,9 4-7-16,7 9-15 0,6 6-33 0,7 6-57 15,10 8-130-15,6 2-274 0,10 2-1085 0</inkml:trace>
  <inkml:trace contextRef="#ctx0" brushRef="#br0" timeOffset="74417.2888">3642 9352 1903 0,'-1'-8'233'0,"-2"-4"-40"15,0 1-29-15,0 5-27 0,3 5-39 0,-1-1-41 16,1 4-42-16,-1-1-38 0,0 2-26 0,1 3 1 16,-1 2 11-16,-2 12 24 0,0 8 25 0,1 10 9 15,-3 9 1-15,0 7 1 0,-1 7-3 0,1 3-7 16,-3 5 4-16,-2 3-4 0,6-4-2 15,-2-5 0-15,4-10-7 0,1-10 1 16,0-6 0-16,-2-4 0 16,0-4-3-16,0-4-3 0,-3-4-7 0,2-5-8 0,1-6-6 0,1-4-1 15,1-5 11-15,1-2-14 0,-2-7-39 0,0-5-37 16,-2-5-49-16,1-7-16 0,1-6 28 16,0-3 20-16,-1-5 28 0,2-3 26 0,0-1 7 15,-2-7 13-15,0-5 17 0,-4 0 12 0,1-2 13 16,0 1 12-16,0 1 10 0,1 2 12 0,1 1 25 15,2 4 28-15,2 0 30 0,4 6 18 0,4-1 0 16,6 6-18-16,0 4-25 0,5 3-20 16,2 3-16-16,0 4-12 0,9 3-8 0,3 3-8 15,-1 4-6-15,1 6-7 0,-6 6-8 0,-5 5-2 0,1 8-5 16,-4 3 2-16,-1 7 3 0,-1 4 0 16,-5 6 4-16,0 4-1 0,-5 8-1 0,-5 6-3 15,-6 7 0-15,-5 3-3 0,-6 5-1 0,-1-1-5 16,-3-8-8-16,4-8 1 0,1-13-1 15,-1-7 7-15,2-9 7 0,0-3 2 0,3-4 7 16,0-5 15-16,5-5 22 0,2-3 10 0,1-5-2 16,0-4-16-16,2-4-27 0,0-6-9 15,2-4-7-15,5-3-2 0,-1-2 3 0,6-2-2 16,2-3 1-16,4-4 2 0,4 4 1 0,-1 0 5 16,3 4 4-16,2-1 4 0,1 2 0 0,3 1 1 15,3 3-1-15,-1 2-4 0,1 6 4 16,-1 3-2-16,-2 6 1 0,-2 1 0 0,0 3-4 15,0 4-1-15,-2 2-3 0,-2 7-2 0,-1 0 2 16,1 7-2-16,-1 2 0 0,-4 4 0 0,-2 6 1 16,-3 1-1-16,-3 0 1 0,-3 3 0 15,-3 5-4-15,-4-2 1 0,-2 4-7 0,-2 0-8 0,0-4-5 16,-4-3-10-16,2-4-2 0,-2-6 3 16,1-6 4-16,-2-2 11 0,1-4 5 0,2-5 7 15,-3-1 4-15,3-4 5 0,2-5 1 0,-1-1-3 16,-1-5-3-16,4-5-6 0,2-4-2 0,1-3-4 15,5-2-2-15,1-4 3 0,5 1 0 16,2-4 4-16,1 1 5 0,0 1 2 0,3 4 2 16,-3 2 5-16,3 4 5 0,-6 2 3 15,3 6 5-15,-1-2 0 0,-1 6-7 0,-3-1-3 0,-1 6-5 16,0 3-4-16,-2 2-1 0,0 8-1 16,1 2 1-16,1 4 0 0,-1 5 2 15,1 3 4-15,-4 4-2 0,1 0 3 0,1 2-3 16,2 4 1-16,-1-3-2 0,-1 2-1 0,4-3 3 15,1-4-4-15,3-2 0 0,1-9 3 0,1-5-1 16,0-5 9-16,2-7 6 0,-2-2 6 0,0-5 4 16,-1-3 0-16,1-4 0 0,-1-2-2 0,-3-4 4 15,-3-1 1-15,-1-2 1 0,-2-1 3 16,-5-2-8-16,0 2 0 0,-5-2-8 0,1 1-4 16,-1-2-2-16,-2 0-6 0,-1 0-2 0,-4 1-2 15,-3 1 0-15,-2 2-7 0,-6 3 3 0,-2 2-5 16,-3 5-7-16,-1 1 0 0,-3 7-11 0,-1 2-10 15,2 5-18-15,-2 5-39 0,3 2-64 16,10 4-101-16,2 2-148 0,10 5-235 0,10 3-684 16</inkml:trace>
  <inkml:trace contextRef="#ctx0" brushRef="#br0" timeOffset="75185.1367">5445 9401 1029 0,'-4'-6'315'16,"-5"-1"-56"-16,-1-5-42 0,0 3-35 0,-1 2-34 16,-2-1-23-16,-3 2-26 0,3 3-15 0,-5 0-12 15,0 2-9-15,0 4-10 0,-2 0-10 0,0 3-7 16,-2 3-9-16,1 2-6 0,-1 1-5 0,1 5-5 16,2 2 0-16,3 5-2 0,5 1-3 15,1 2-4-15,4-1-2 0,6 3-3 16,2 2 1-16,9 0 2 0,2 2 0 0,7-2 0 0,4-1-1 15,7-8-3-15,3-2 0 16,2-7 2-16,1-5-1 0,1-4 2 0,1-7-1 16,1-3-1-16,-5-2 1 0,-1-3 0 0,-5-2 3 15,0-2-1-15,-3-1 2 0,-5-4 0 16,3 0-1-16,-3-4 3 0,-4-1 0 0,1 0 5 0,-8-1 2 16,1 2-1-16,-5-1 2 0,-3 1-1 0,-3-1 3 0,-1 5 3 15,-5 3 0-15,-2 4-1 16,2 4 1-16,-2 3-6 0,0 2-5 0,0 3-1 0,-2 3-6 15,1 3 1-15,-1 6 1 0,-1 2-2 16,-2 2 4-16,4 4-1 0,3 1-2 0,0 0-1 16,4 3-2-16,2-1 1 0,4 0 1 0,2-1 1 15,5-2 0-15,4-4 0 0,2 0 2 16,6-2-6-16,1-4 0 0,3-3 0 0,3-2-3 0,-3-6-1 16,3-2 1-16,0-4-2 0,-2-5 3 0,0 1 4 15,0-6 1-15,0-2 4 0,-3 2-2 16,-2-1 0-16,-3 1 3 0,-5-2 1 15,3 0 1-15,-4-1 3 0,2 2-3 0,-3 2-1 0,3 1 3 16,-4 6-3-16,-2-2 3 0,-1 6 0 16,-6 4-4-16,1 0-3 0,-1 6-4 15,-2 0 0-15,1 2 1 0,2 4 2 0,0 1 2 16,-1 4-2-16,0 5 3 0,0-1-4 0,-3 1 2 16,0 2-2-16,0 1 1 0,0 0 0 15,-3 3-2-15,1-1-5 0,-1-1-7 0,2-2-8 16,1-6-5-16,1-4 0 0,2-4 3 0,2-6 10 0,-3-1 12 15,1-4 5-15,4-7 4 0,6-2 1 16,5-6-4-16,3-3 0 0,4-3 1 0,-1 1 1 16,-1-3 9-16,1 0 2 0,1 1 1 15,-4-1-1-15,7 0-2 0,1 0 1 0,1 0 4 0,3 2 7 16,0 4 3-16,6 3 6 0,0 3 2 16,1 4-2-16,3 3 0 0,-1 5-2 15,-1 0-6-15,-2 6-8 0,-14 2-8 0,-5 0-7 0,-8 5 0 16,-5 0-1-16,-2 5 0 0,-4 4-1 15,-5 3 1-15,-4 4 0 0,-5-1-1 0,-7 2-1 0,-3-1-3 16,-3-2-7-16,-8 2-12 0,3-2-21 16,-1-2-28-16,1-3-49 0,1 0-80 15,6-5-238-15,-3-2-1187 0</inkml:trace>
  <inkml:trace contextRef="#ctx0" brushRef="#br0" timeOffset="75663.1137">8155 8996 692 0,'-1'-8'346'16,"-1"-4"-14"-16,-2-2-52 0,0 3-39 16,0 5-50-16,-3 3-55 0,-2 1-45 0,-3 4-28 0,-3 3-11 15,-3 5 6-15,-1 3 8 0,-2 3 0 0,1 4-5 16,4 3-12-16,4 3-13 0,5 3-5 0,7 3-4 15,9 1 1-15,3-1 1 0,13 0-3 0,6 1-1 16,8-1-2-16,8-3-3 0,8 2-2 16,1-3-1-16,3 0-4 0,-2 2-6 15,-4-4-2-15,-7 0-8 0,-2-2 3 0,-12-2 2 16,-10-2 0-16,-8-4 2 0,-3-3-5 0,-8-2-1 16,-3-1-1-16,-5-3 3 0,-1 0 6 0,-9-3 1 15,0-1 1-15,-12 2-4 0,-4-4-3 0,0 0 1 16,-7-2-4-16,2-1 0 0,-3-2-17 0,0 1-22 15,-1-1-35-15,-1-6-63 0,3 1-114 16,4-6-206-16,5-1-493 0,4-6-160 0</inkml:trace>
  <inkml:trace contextRef="#ctx0" brushRef="#br0" timeOffset="75884.4166">8275 9063 1204 0,'0'-2'558'16,"-1"-3"-266"-16,0 2-127 0,-4 4-66 0,3 3-14 15,-7 7 18-15,-8 8 23 0,-6 6 16 0,-8 5-11 16,-2 4-22-16,-4 3-22 0,0 5-13 16,-6 5-18-16,0 5-10 0,-7 6-10 0,-2 4-14 15,0 6-3-15,-8 6-10 0,-1 5-8 0,-1 3-2 16,2-3-3-16,7-6 4 0,6-13-1 0,14-12-2 16,6-15-6-16,14-4-12 0,3-8-23 0,2-4-55 15,6-2-96-15,9-7-161 16,2-4-461-16,5-9-789 0</inkml:trace>
  <inkml:trace contextRef="#ctx0" brushRef="#br0" timeOffset="78441.1961">10125 8931 178 0,'1'-13'372'0,"2"-6"-14"0,0-6-50 0,-3 5-35 16,-2 5-32-16,-1-2-33 0,0 5-49 16,-7-2-38-16,-1 3-25 0,-3 3-16 0,-6 3-13 15,-3 5-8-15,-5 5-5 0,-6 6-4 16,-3 7 2-16,-7 3 0 0,-3 6-4 0,-3 2 1 15,-4 6-10-15,1 5-6 0,-2 3-4 16,-1 6-6-16,5 7-3 0,1-2-5 0,7 0-4 16,5 0-6-16,11-1-3 0,9-3-1 15,9-2-2-15,10-4 2 0,10-8-4 0,10-2 0 0,11-6 4 16,14-3 3-16,9-4 4 16,13-8 2-16,9-2-1 0,4-8-3 0,6-3-2 0,-1-5-1 0,1-4-1 15,-6-1 1-15,-2-6-2 0,-6-2-2 0,-4-2 0 16,-8-2-5-16,-7-1 7 15,-4-1 2-15,-9-3 2 0,-10 1 3 0,-7-3-5 16,-9 2 1-16,-6 0 0 0,-6 2 3 0,-6 4 2 0,-7 3-1 16,-5 1-3-16,-5 4-3 0,-4 3-2 15,-6 1 3-15,-3 4 0 0,-6 3 3 0,0 1-1 16,1 3 0-16,1 3 0 0,-1 3 1 0,4 2 0 16,4 2 1-16,1 3-2 0,8 1-5 0,3 4 1 15,7 0-1-15,5 2-1 0,1-1 4 16,7 1-3-16,7 1-3 0,1-2 0 0,2 0-4 15,10 1 6-15,2-4 2 0,4-1 1 16,3-2-2-16,2-2-2 0,0-6-1 0,1 0-3 16,-2-3 1-16,0-3-1 0,-4-2-2 0,2-3-1 15,-3-2-3-15,-5 0 2 0,-2-4 1 0,-2 0 4 16,-4-3 4-16,0 1-1 0,-4-4 2 0,-3-3 1 16,0 2-2-16,-4-3 2 0,1-4-4 0,-4 0-1 15,-3 1-1-15,-2-1 1 0,-3 0 3 16,-2 2 1-16,0 3 6 0,-1 1-6 0,3 4-1 15,0 3 0-15,4 3-2 0,1 3 5 0,2 4-7 16,1-1-27-16,1 2-9 0,5 2 0 16,5 1 8-16,9 0 27 0,7 3 9 0,7-2-1 0,6 2-1 15,6-3-1-15,0-2-1 0,2-1 2 16,-4-3 1-16,1-4 1 0,-1-3-1 16,-5-2 0-16,-2-3 0 0,-4-3 0 0,-3-2 3 0,-5-3 3 15,-1-2-1-15,-6-4 4 0,-3-2-1 16,-3-2 2-16,-5 2 3 0,-3 1 2 0,-4-3 4 15,-4 3-1-15,-3 2 1 0,-3 3-2 0,-1 3 4 16,-1 4 1-16,0 2 2 0,1 5 0 0,-3 4-5 16,4 1-5-16,-3 5-6 0,0 7-4 15,-2 2 1-15,-4 10-3 0,-1 6-1 0,4 6 0 16,-2 8 0-16,6 4 2 0,0 10 2 0,4 9 1 16,1 4-2-16,-1 5 0 0,2 3 0 15,-2 2-2-15,2 3 0 0,-2 4-2 0,-3 0-3 0,1 2-2 16,-5 1-8-16,0 3-14 0,-4-5-30 0,-1-4-49 15,1-8-55-15,4-14-44 0,2-9 5 16,2-11 24-16,1-12 43 0,1-10 47 0,-1-8 17 16,4-9 3-16,0-6-50 0,-1-4-88 15,5-11-76-15,0-4-20 0,4-7 51 0,-2-3 87 16,1-6 78-16,0-5 40 0,2-2 16 16,0-6 12-16,1-6 11 0,3-1 13 0,2-5 13 15,1 4 17-15,1 2 26 0,1 1 36 0,4 6 38 16,-1 2 30-16,6 2 20 0,1 4 4 0,5 3-9 15,5 4-18-15,5 5-21 0,5 2-22 0,5 7-20 16,-3 2-12-16,1 6-10 0,-4 3-15 0,-2 6-11 16,-3 5-14-16,-4 8-12 0,-5 5-9 15,-9 6-9-15,-1 4-2 16,-6 7 0-16,-4 4 2 0,-4 5 1 0,-6 2 0 0,-4 4-2 0,-8 2-1 16,-2 4 2-16,-6-1-1 0,-3-1-3 0,-3-1-2 15,-1-4-4-15,3-4 1 16,-1-5-1-16,8-6 0 0,-1-5 4 0,8-6-3 0,2-6-1 0,3-3-1 15,7-2 2-15,3-5-1 0,7-3 2 0,7-5 3 16,13-7-5-16,9-7 1 0,12-1-2 16,6-1 0-16,3-2 2 0,2-4 0 0,-1-1-2 15,2-7 1-15,-2 1-3 0,1-3 1 16,-5 0 3-16,-2 2 1 0,-5 6 0 16,-4 0 0-16,-10 9-1 0,-8 3 5 0,-7 4 10 0,-8 5 12 15,-5 2 10-15,-6 3 6 0,-2 2-8 0,-6 3-13 16,-1 2-11-16,-8 4-8 0,-7 8 0 15,-4 2 1-15,-9 5 0 0,0 4 1 16,-4 2 0-16,0 3 1 0,3 3 0 0,0-1 0 16,4 3-3-16,2 0 1 0,6 1 1 0,3 0-5 0,6 0 0 15,8-1-4-15,4-4 0 0,8-1-1 16,4-3 0-16,6-3 2 0,2-3 2 0,10-8 5 16,3-1 0-16,2-5 2 0,5-6-5 0,2-4-1 15,3-3 2-15,-2-5-4 0,-1-1 2 16,-3-5 0-16,0-2-2 0,-5 0 4 0,2-3 0 0,-1-5 0 15,-2 1 0-15,-2-4-2 0,-1 1-3 16,-6-2 0-16,-4 4 3 0,-2 3 0 0,-7 2 1 16,-3 4 4-16,-4 5-4 0,-1 4 2 0,-3 1 0 15,2 6-3-15,-3 0 1 0,-1 4-6 0,-2 2-5 16,-2 4-2-16,-1 6 2 0,-4 4 2 16,-1 4 2-16,0 4 2 0,3 2-5 0,3 2 2 15,9 4-2-15,7 2-3 0,5 0-3 0,4 4-12 16,9-1-26-16,5-2-39 0,8-4-41 15,9-6-32-15,4-7-8 0,2-6 7 0,0-6 8 16,-3-7 3-16,-2-1 3 0,-3-4 11 0,1-2 30 16,-5-6 37-16,-3 1 37 0,-1-2 28 0,-4-4 18 15,0 0 17-15,-5-4 20 0,1 0 23 16,-6-1 35-16,-1-1 26 0,-7 4 16 0,-4 1 5 16,-2 3-9-16,-3 3-14 0,-2 1-19 0,-3 2-15 15,0 2-23-15,-4 4-19 0,0 1-18 0,-2 4-20 0,0 2-11 16,-3 4-7-16,-5 4-4 15,-4 7 5-15,-3 4 0 0,2 2 0 0,1 2 2 16,6 1-2-16,1 3-2 0,6 1 0 0,2 1-2 16,4 1-5-16,6-2 0 0,4-2-13 0,3 0-4 15,9-5-5-15,5-3-11 0,3-4-5 16,1-6-9-16,-3-4-5 0,1-5 2 0,-1-3 13 16,-1-4 16-16,-1-6 15 0,-3 2 18 0,-2-4 5 15,2-3 7-15,-5 0 4 0,1-3 0 0,-3-2 6 16,-2 0 2-16,1-2 3 0,-3-1 6 0,-3-2-4 15,1-1 1-15,-4 0 1 0,1 1 3 16,0 3 7-16,0 2 7 0,-1 3 4 0,0 5-1 16,-4 3 2-16,0 1-6 0,-1 4-3 15,-2 4-6-15,0 0-13 0,-2 3-18 0,1 0-23 0,-1 3-13 16,0 2 2-16,-3 4 8 0,-1 3 15 0,-4 3 2 16,4 3 2-16,1-1-4 0,1 2-1 15,4-1 2-15,1-1-6 0,3-1 0 0,5 0-1 16,2-3-4-16,8 0 2 0,2-5-3 0,5-2-2 15,5-4-3-15,3-4-7 0,0-2-4 0,4-4-5 16,2-5 4-16,0-1 1 0,0-4 7 16,1-2 8-16,0-5 3 0,1-1 11 0,9-3 3 15,8-3 1-15,1-4 3 0,-4-7-4 16,-5-5 0-16,-5-6 2 0,-12-4 1 0,0-3 2 0,-7 4 4 16,-7 2-1-16,-3 4 2 0,-7 5 5 15,-6 5 1-15,-4 6 3 0,-3 5 2 16,-5 6 0-16,-1 4 2 0,-2 6-1 0,0 4-7 15,-1 4-4-15,-6 6-7 0,0 6-3 0,-5 5-3 0,-3 7 1 16,-2 7-5-16,-1 6-1 0,2 6 4 16,5 5-4-16,2 1 5 0,4 4 1 0,8 3-6 15,2 1 7-15,7-1-4 0,7 1 0 0,7-3 2 16,7-2-4-16,6-6-1 0,8-8 0 0,3-4 2 16,2-7 0-16,4-3 3 0,3-7 1 15,3-2-2-15,0-6 4 0,2-3-2 16,0-3 0-16,-9-6 2 0,-4-2-1 0,-7-6 1 15,-2 1 0-15,-2-1 0 0,-6-1 1 0,3 0 3 16,-5 5 2-16,-6-1-1 0,1 4 2 0,-5 2-5 16,-3 6-4-16,-4 1 0 0,2 4-8 0,-3 4 5 15,0 4 2-15,3 6-2 0,-4 6 6 0,5 7-1 16,1 4-2-16,3 9 5 0,-4 4 1 16,1 4-2-16,-8 3-1 0,-11 0 1 0,-7 2-5 15,-8 6 0-15,-8-1 0 0,1 5-7 0,-1 1-3 16,-2-5-6-16,4-8-7 0,1-7-1 15,3-11 2-15,1-7 6 0,-2-9 7 0,0-4 7 0,-1-8 2 16,1-3 2-16,6-4 5 0,3-4 0 16,3-6 3-16,4-1 4 0,4-7 1 0,2 0-1 15,5-3-4-15,2-5-5 0,6-1-7 0,0-3 0 16,10-4-2-16,0-4 0 0,7 0 2 0,3-1-5 16,7 3-1-16,3 2-3 0,4 2 1 15,3 5-1-15,5 1 2 0,3 4-3 0,3 1-3 16,5 1-3-16,1 0-4 0,2 3-1 0,-1-2-8 15,1 2-9-15,-2 4-8 0,-3-3-10 0,-2 3-22 16,-3-4-28-16,-6 0-37 0,-13-2-24 16,-6-4-18-16,-11-3-63 0,-6-6-96 15,-4 0-142-15,-8-2-279 0,-6-4 272 0</inkml:trace>
  <inkml:trace contextRef="#ctx0" brushRef="#br0" timeOffset="78713.0443">14539 8732 52 0,'-41'-12'507'15,"-10"-5"-86"-15,-10-5-74 0,17 4-40 16,15 4-37-16,9 0-45 0,11 4-45 0,16 0-55 0,9 2-56 16,16 1-26-16,12-1-2 0,11 1 2 0,14 2 4 15,11 1-4-15,10 0-6 0,5 4 0 16,7 0-1-16,1 2 2 0,2 0 8 16,-9-1 0-16,-5-1-2 15,-9-1 5-15,-4-3-6 0,-8 2-3 0,-10-3 6 16,-8 0-8-16,-10-1 0 0,-10-2 5 0,-10 4 1 0,-8-2 9 0,-8 1 1 15,-5-1-8-15,-3 1-17 0,-6-1-12 0,-4 2-11 16,-9-2-5-16,-7 3 5 0,-4 1-5 16,-2 2-1-16,-4 2 2 0,1 3-11 0,4 1-2 15,3 1-8-15,4-1-22 0,0 5-31 0,4-1-55 16,3 4-93-16,4-2-211 0,3 5-1221 0</inkml:trace>
  <inkml:trace contextRef="#ctx0" brushRef="#br0" timeOffset="79935.8417">17098 8939 938 0,'-1'-11'213'0,"-5"-2"25"0,0-3-19 0,-5 0-20 15,0 5-23-15,-4-1-33 0,-5 1-28 0,-2 2-22 16,-3 1-12-16,-7 2-2 0,-3 4-7 0,-6 2-3 16,-8 4-1-16,-2 7-9 0,-9 3-5 15,-2 4-4-15,-6 3-6 0,1 4-3 16,-4 1-3-16,3 5-4 0,6 1-8 0,7 0-5 16,7-1-8-16,11 1-6 0,10-3 1 0,4-1-7 15,10-1 1-15,10-2-2 0,6 0-3 0,14-3 5 16,10-4 1-16,12-4 3 0,10-4 1 15,13-5-3-15,7-6-2 0,4-5-1 0,7-4 1 0,-2-6-2 16,-2-2 0-16,-6-4-1 0,-2-2-4 0,-7-6 2 16,-1-4 0-16,-6-6-1 0,-6-5 5 15,-5-3-3-15,-4-5 3 0,-7-1 1 0,-6 2-1 16,-3 2 5-16,-10 2-1 16,-5 2 3-16,-6 6 0 0,-3 5 2 0,-6 3 1 0,1 6-1 0,-8 6 3 15,0 4-3-15,-2 3-1 0,2 7-2 16,-3 4-6-16,1 5 0 0,-3 7 0 15,-5 6-1-15,-1 10 1 0,2 6 0 0,-3 3-4 16,11 7 2-16,-1 2 1 0,7 3-2 0,6 2 3 16,2 2 0-16,4 1-2 0,10-2 2 0,5-3-4 15,12-7 1-15,6-6 2 0,7-4-3 16,7-8 4-16,2-5-2 0,5-4-1 0,0-7 2 16,1-4-1-16,-5-3 1 0,-3-5-2 0,-8-5 4 15,-2-2-1-15,0-6-1 0,-8-3 4 0,-2-4-4 16,-5-5 4-16,-4 0 0 0,-6-1 0 0,-1 1 4 15,-3-2-2-15,-3 3 1 0,-3 0 0 16,-3 5 3-16,-3 5-1 16,-2 3 0-16,-3 4 1 0,-1 2-6 0,1 4 2 15,-1 3-4-15,1 2-6 0,0 3 5 0,-3 3-7 0,-1 4 1 0,-3 6 3 16,-4 3-4-16,3 3 4 0,-2 4 0 0,5 4 2 16,1-1-1-16,6 0 0 0,4 1 1 0,3-1-4 15,6 0 5-15,4 1-2 0,8-2 1 16,6-6 3-16,5-2-5 0,5-6 2 0,5-5-3 15,6-4 0-15,2-6 3 0,1-3 0 0,-1-4 4 16,-4-1-3-16,-3-6 0 0,-3-7 1 16,-4-1-2-16,-5-5 5 0,-1-3-3 0,-5 0 2 15,-5-1 4-15,0-4-5 0,-6 1 8 0,-4 3-3 16,-4 4 0-16,-5 4 2 0,-2 3-2 16,-5 5-4-16,-4 3 0 0,-3 3-1 0,-4 2-5 15,-1 3 2-15,-3 4-1 0,-1 4-2 0,-2 4 3 16,1 4-2-16,-1 2 1 0,6 5 2 0,0 5-5 15,6 4-1-15,3 2-2 0,7 3 1 16,5 6 5-16,8-2 0 0,3 5 1 0,7 1-2 16,4 1 0-16,4 4 3 0,3-3-3 0,3-2 3 0,3 1-4 15,1-8 1-15,-3-2 2 0,-2-3-1 16,-5-5 4-16,-9-3-5 0,-5-1 0 0,-6-7-1 16,-5 0 0-16,-4-4 3 0,-2-2 2 0,-3 0 6 15,-4 0-4-15,-9-3 2 0,-3-1-1 16,-7 0-6-16,-1-4 3 0,-3 0-3 0,0-1-2 15,1-3-3-15,4 0-9 0,1-1-10 16,2-3-12-16,7 0-24 0,5-4-38 0,5-2-68 0,3-1-119 16,10-3-183-16,3-2-336 0,9-3-540 15</inkml:trace>
  <inkml:trace contextRef="#ctx0" brushRef="#br0" timeOffset="80369.1627">18805 8894 1 0,'0'1'0'0,"0"-1"0"16,2 1 0-16,-2 2 0 0,1-1 0 16,2 0 160-16,-1 5 39 0,2-2-25 0,2 2-26 15,-1 2-28-15,4 2-22 0,1 1-18 0,-3 2-5 16,1-1 1-16,-1 0 1 0,-1 0 7 15,-2-2 1-15,1 1-1 0,-2-3-1 16,-2 1-13-16,0 1-9 0,1-1-8 0,-2 1-4 0,0-2 5 16,-2-3 1-16,2 3-4 0,0-4-3 0,0 1-7 15,-1 0-6-15,2 1-2 0,-1-1-6 16,2 1-5-16,-1 1-2 0,2-1-4 0,0 0 0 16,-1 1 3-16,2-1-4 0,0 1 1 0,0-3-3 15,-2 3-5-15,0-2-1 0,0-1 0 16,0 0-1-16,0 1-2 0,-2-2 3 15,-2 1-3-15,1 0 4 0,-2 2 5 0,0-1-1 0,-2 1 5 16,-3 2-2-16,0 1-5 0,-4 2-1 0,2 1-4 16,-1 2-2-16,3-1 1 15,0 2-2-15,2 2 0 0,3-2-2 0,2 3 1 0,5 0-2 16,2-1 3-16,2-2 0 16,3-1-4-16,4-3-3 0,0-2-15 0,3-4-22 0,2-3-56 15,-1-3-119-15,2-2-222 0,-1-1-465 0,0-4 227 0</inkml:trace>
  <inkml:trace contextRef="#ctx0" brushRef="#br0" timeOffset="80556.0179">18636 8431 1056 0,'-26'-15'203'0,"-5"-4"-3"0,-1-3-29 16,13 10-46-16,9 5-43 0,5 4-97 15,5 3-61-15,3 4-21 0,3 7 4 0,8 4 55 16,7 6 13-16,7 1-46 0,11 6-192 0,5 5-384 16,9 2 136-16</inkml:trace>
  <inkml:trace contextRef="#ctx0" brushRef="#br0" timeOffset="80925.1055">19906 8906 1157 0,'2'-6'376'0,"-4"0"-47"15,0-5-102-15,-3 4-38 0,-5 0-26 0,-4 1-30 16,-2-3-26-16,-9 5-19 0,-2 2-10 16,-4 2-9-16,-4 3-11 0,-3 3-10 0,0 4-11 15,1 0-13-15,2 3-8 0,5 1-3 0,4 3-7 16,7 0-2-16,4 2-6 0,8 1-4 16,3 2 1-16,8 1 1 0,3 3 4 0,8 2 0 15,6-2 2-15,9-2-2 0,6-1 0 0,-1-3 1 16,4 0 0-1,-6-1 1-15,-2-1-2 0,-1 1-1 16,-5-3-1-16,0 1 1 0,-5-1 2 16,1 1 0-16,-1-2-1 0,-4 2-3 0,-2 0-3 0,-3-3 4 0,-2-1 2 0,-4-2 1 0,-1-2 1 15,-3 1-3-15,-2-1 1 0,-6 0-1 16,4-2 3-16,-4 1 1 0,0 0-1 0,-6-1 1 16,-1 0-3-16,-5-1 2 0,-4 2 3 15,-4-2 1-15,-4-1 2 0,-3-1-3 0,-4 1-1 0,0-3-1 16,-3 0-3-16,-2-2 4 0,0 0-3 0,2-3-1 15,3 1-6-15,2-4-15 0,4 1-24 0,10-2-38 16,9-1-82-16,8 1-184 0,8-2-395 16,8-3-820-16</inkml:trace>
  <inkml:trace contextRef="#ctx0" brushRef="#br0" timeOffset="81354.2351">20265 8919 1391 0,'13'-9'312'0,"5"-6"-17"0,5 0-82 15,-6 7-42-15,-2 5-33 0,-1 5-37 16,-3-1-33-16,-1 6-20 0,0 4-7 0,4 3-2 16,-2 7-7-16,-1 5-7 0,1 4-9 0,0 4-5 15,-2 0-1-15,-3 1 1 0,2-3-1 16,-3-3 2-16,-1 1-5 0,3-5-2 0,-5-3 0 16,3-1 1-16,-3-4-3 0,2-5-1 0,-1-2-2 15,2-4-4-15,-1-1 5 0,-1-4 5 0,1-2 4 16,0-2 4-16,3-3-6 0,2-2-2 15,4-1-3-15,0-3-3 0,-3-4 5 0,7 2-4 16,-2-3 2-16,2-1-6 0,6 0 2 16,1-1 5-16,1-2-4 0,1 4 2 0,2 3-4 15,1 3-2-15,-1 6 1 0,-1 3 0 0,-3 4 6 16,0 3 0-16,0 5 3 0,4 3 3 0,1 5-4 0,-3 2 1 16,-1-2-1-16,-5 0 7 0,-6-5-1 15,0-2 6-15,0 0 7 0,1-2 6 0,2-1 17 16,4 2 2-16,7-2 2 0,2-2-8 15,3 0-8-15,4-4-4 0,-3-2-3 0,-1-3 2 16,-7-4-4-16,1-1-6 0,0-1-2 0,-5-5-10 16,5-1 1-16,-2 0 1 0,-1-4-1 0,2-2 6 15,-5-2-8-15,-3-3-4 0,-7 0-4 0,-3-4-7 16,-5 0-2-16,3 1-21 0,-5 4-46 0,-2 3-81 16,0 1-183-16,-5 6-819 0,-1-4-528 15</inkml:trace>
  <inkml:trace contextRef="#ctx0" brushRef="#br0" timeOffset="101836.7366">3214 10431 1 0,'0'0'19'0,"1"0"303"0,-1 0-78 15,2 0-50-15,-2 3-44 0,2-2-42 0,-1-1-25 16,1 1-14-16,-1-1-3 0,1 0 3 0,2 0 1 16,3 0 11-16,5-1 13 0,6 2 2 0,1-1 0 15,3 0-3-15,4 1-1 0,3-1-4 0,5 2-4 16,2-1-3-16,8-1-8 0,0 0-5 15,11 0-3-15,8-1-9 0,5 1-6 0,9 0-8 16,4-2-5-16,3 1-8 16,5 0-2-16,3 0-2 0,1-2-6 0,7 0 5 0,1 1-5 0,1-3 1 15,7 1 4-15,4-2 7 0,5-2 9 16,8 1 8-16,6 0 7 0,4 0-2 0,1 0-1 16,1 0-8-16,-5-3-7 0,3 3 4 15,-4-1-4-15,-4 0-3 0,-2 1-1 16,-9 0-9-16,-6 1-3 0,-8 1-1 0,-2-1 1 0,-5 3 3 15,-7-1-1-15,-3 0 1 0,-12-1-6 0,-10 2 4 16,-7-1-5-16,-13 2-3 0,-7-1 2 16,-13 1-11-16,-6 0 4 0,-7 1-1 0,-3-2 2 0,-6 2 5 15,-2 1 3-15,0-2 0 0,0 2-3 16,0-2-4-16,-1 2-5 0,0 0-4 0,0 2 1 16,0-2-8-16,-6 0 5 0,3-2 0 0,-6 2-2 15,-7 2 8-15,4 1-5 0,-5-2 1 16,-1 2-1-16,3-1-5 0,1-1 0 15,2 2-2-15,-1-1 1 0,3 0-2 0,-1 1 3 0,2-1 0 16,1-1-8-16,0 3 1 0,2-2-12 16,0 0-12-16,0 0-8 0,1 0-26 0,-2 2-24 15,0 0-47-15,-4 5-74 0,0-2-134 0,-2 2-391 16,-3 0-856-16</inkml:trace>
  <inkml:trace contextRef="#ctx0" brushRef="#br0" timeOffset="110484.6227">1424 11279 1 0,'-1'-6'321'0,"-4"-3"85"16,3 1-63-16,-3 0-58 0,1 1-42 0,-4 1-57 15,2 1-37-15,-1 1-27 0,-2 1-24 0,-1 1-22 16,1 1-19-16,-1 3-14 0,-1 2-11 16,0 0-1-16,-1 3 1 0,-5 5 6 0,2 1 8 15,-6 5 2-15,0 3-2 0,-6 3-4 0,4 6-7 16,-5 3-5-16,-3 5-5 0,2 5-4 0,-2 2-6 15,0 1-6-15,18-22-3 0,-3 4 9 16,3-1 0-16,-2 4-1 16,8 0 1-16,-4 3-14 0,6-5-5 0,2 4 1 0,3-4-12 0,3-3 1 15,10 13 7-15,4-16-3 0,1-11 16 16,0-6 5-16,-1-5 3 0,5-4 12 0,0-1 1 16,1-3 1-16,-1-1-3 0,-2-4 0 0,0 2 2 15,-2-3 7-15,-6 1 6 0,-2-3-3 0,-7 0-2 16,3 0-6-16,-6-1-7 0,-4-1 1 15,0 5-7-15,-4-2-3 0,-2 3-2 0,-3 1-10 16,-4 3-3-16,0 1-3 0,-6 3-1 0,0 2 1 16,-6 1 0-16,3 3-2 0,-1-2-1 0,15 2 9 15,-5 0-8-15,6 0-7 0,-7 1-21 16,6 1-49-16,0 2-66 0,1-1-114 0,1 1-171 16,1 0-241-16,8-3-835 0</inkml:trace>
  <inkml:trace contextRef="#ctx0" brushRef="#br0" timeOffset="110919.8651">1091 11139 217 0,'-21'-8'339'0,"3"3"-12"15,-1-1-30-15,-4 0-52 0,-5-1-45 0,2 4-38 16,-8-1-34-16,4 2-14 0,-5 4-28 0,-4 3-16 15,-3 2-17-15,-1 4-16 0,-5 3 4 16,0 7-4-16,-3 4-4 0,-1 6-7 0,0 5-4 16,-1 10-7-16,25-21 25 15,0 3-3-15,3 4-10 0,-4 8-4 0,1 0-31 0,5 6-1 16,-1 2 3-16,-1 4 0 0,5 1 3 0,5 4 3 16,1 0 2-16,2 2 5 0,8 1 6 0,6 2-24 15,7 54 4-15,14-10 8 0,18-19 2 16,15-18 34-16,9-18 10 0,8-14-1 0,5-15 0 0,-3-17 0 15,4-3-9-15,14-11-15 0,67-14-2 16,-19-12-2-16,-25-7 1 0,-32 0 12 0,-5-4-1 16,-4-5-1-16,-10-1 5 0,-6-4 3 0,-9-2 3 15,-5-4 5-15,-6-1-6 0,-5-5-2 0,-8 0-1 16,-8 0-7-16,-8-1-3 0,-8 1-5 16,-10-1-9-16,-11 4-3 0,-4 0-3 15,-15 6 1-15,-4 9 0 0,-10 8 3 0,-9 5-9 16,-9 11-3-16,-11 8-4 0,-10 9-10 0,-5 10 7 0,47 3 5 15,-12 2-10-15,1 6-11 0,-8 1-36 0,5 6-69 16,-6 4-121-16,11 5-343 0,-3 7-1052 16</inkml:trace>
  <inkml:trace contextRef="#ctx0" brushRef="#br0" timeOffset="115750.1234">2975 11208 353 0,'1'-14'457'0,"2"-4"-118"15,-1-4-21-15,2 3-45 0,1 2-40 0,0 0-29 16,1 3-17-16,0-1-24 0,0 3-18 16,-1 1-17-16,-2 3-23 0,-1 2-20 0,1 2-28 15,0 3-19-15,-2 1-22 0,0 1-8 0,-1-1-8 16,1 3-1-16,2 2 0 0,2 0 0 0,0 6 4 15,3 2 0-15,-1 6 5 0,0 2 1 16,-1 4 2-16,2 3 0 0,-5 4 1 0,3 1 4 16,-5 5-1-16,-1 3 0 0,-4 4 2 0,0 1-2 15,1 1 0-15,-3-3 0 0,3-7-3 16,-1-2-2-16,-1-7-2 0,2-1-3 0,-3-3 0 16,4-1 0-16,-3-1 0 0,2-4 0 0,1-2 0 15,2-4-4-15,1-3 0 0,0-1 2 16,2-3-2-16,2-2 3 0,-3-2 0 0,5-1 1 15,4-2 1-15,4-2 1 0,11-3 1 16,5-3-3-16,5 0 2 0,8-2-5 0,-1 0-2 0,4-1 0 16,-2 1-1-16,2-1 2 0,-3-3 1 15,3 4 0-15,-4-3-1 0,-1 1-2 0,2-2 2 16,-3 1 1-16,0 0 0 0,-1 0 0 0,-6 1-1 0,-3 2 0 16,-6 3-2-16,-5 0 4 0,-7 4-3 15,-3 1 2-15,-3 0 0 0,-5 3 0 0,-2 1 2 16,0 0-1-16,-1 0 0 0,0 1 0 0,-2 0-5 15,-4 4-1-15,-4 2 1 0,-7 6 1 16,-2 1 4-16,-3 3-1 0,2-2 1 0,0 1-3 16,2 2 0-16,3 1 1 0,3 0-1 0,1 3 1 15,2-3-2-15,7 4-2 0,3-1 1 16,3 0-1-16,7-1 2 0,3-3 1 16,6-4 2-16,6-3 0 0,5-5-1 0,2-1 1 15,3-3-3-15,0-4 3 0,-1-1-2 0,1-5 0 0,-4-1 2 16,-3-1-1-16,-6-3 1 0,-2 1 2 15,-2-1 2-15,-5-1 1 0,0-2 1 16,-3 2-2-16,-4-3 0 0,0-1 0 0,-3-3-1 0,-3 2 1 16,-3-2 0-16,-3-3-4 0,-3 1 1 15,-4 1 1-15,-4-2-4 0,-4 3 4 0,-3-2-4 16,-2 2-3-16,-2 1-1 0,-2 5-2 0,0 3-1 0,4 6-5 16,2 2-10-16,4 3-28 0,3 5-40 15,6 2-63-15,0 7-117 0,8 4-222 16,5 3-1151-16</inkml:trace>
  <inkml:trace contextRef="#ctx0" brushRef="#br0" timeOffset="117643.2157">4994 11285 1 0,'-7'-12'0'0,"0"-4"120"0,-3-2 189 16,4 1-35-16,3 3-22 0,-2 2-4 0,3 1-21 16,-5 0-22-16,4 2-19 0,-2 2-27 15,0 0-21-15,0 2-25 0,-1 1-24 0,-3 3-17 16,-5 3-16-16,-2 4-5 0,-5 3 4 0,-4 1 1 15,-5 7 3-15,-4 1-1 0,1 4-2 0,-3 4-6 16,0 1-5-16,-2 4-6 0,2 3-6 16,0 4-2-16,2 5-7 0,-1 0-3 15,2-1-4-15,3-4-5 0,6 0-4 16,6-2-2-16,8-2-4 0,7-3 1 0,7-2 1 0,8 0 2 16,11-4 3-16,8-2 4 0,10-4-2 15,6-4-2-15,8 0 0 0,5-8-8 0,5-1 2 0,5-5 3 16,3-2-3-16,-1-4 5 0,0-1-6 15,-2-4-1-15,-1-2-1 0,-7-3-5 0,-1-4 3 16,-5 0 0-16,-8-2 2 0,0 0 0 0,-9-1 1 16,-7 0 3-16,-9 0-2 0,-6-1 5 0,-7 1-2 15,-8 3 0-15,-4 2 0 0,-6 2-4 0,-2 3-1 16,-6 4-1-16,-4 2 0 0,-7 3 0 16,-4 3 2-16,-7 2 3 0,-3 2-2 0,0 3 5 15,-1 5-5-15,-3 0-2 0,3 5 4 0,5 1-7 16,5 0 2-16,7 1 1 0,8 3-2 0,5-2 4 15,9 1-2-15,3-2-1 0,3 2 0 0,10-2-1 16,7 0-1-16,7-4 1 0,12-3 2 16,4-1-3-16,6-5 3 0,2-2 0 0,-1-4-1 15,-4-4 5-15,-2 1-4 0,-5-4 0 0,-4-3 2 16,-4 0-3-16,-2-3 2 0,-6 0-1 16,-1-2 3-16,-6-2-2 0,-1 1 2 0,-5-2 2 15,-3 0-1-15,-3-1 6 0,-4 2-4 0,-3-1-1 16,-1-1 1-16,-5 2-8 0,1 2 5 15,-2 0 1-15,-1 3 2 0,2 1 5 0,-1 3-4 0,0 2 1 16,0-1-3-16,3 4 1 0,1 0-3 16,0 3-4-16,1 3 2 0,0 3-12 0,-1 5 9 15,-1 4 1-15,2 1-1 0,0 4 5 16,5 2-3-16,4 2 0 0,1 1 0 0,6 3-4 16,4-2 3-16,0 0 1 0,7-3 2 0,4-5-2 15,1-3 2-15,4-3-1 0,4-4-2 0,-4-5 7 16,1-2-5-16,0-3 0 0,3-5 2 0,-3-2-7 15,4-7 5-15,0 1-1 0,0-5 1 0,-2-4 1 16,-4-1 1-16,0-6 1 0,-3-2-1 0,-1-1 5 16,-3-4-4-16,0-4-1 0,0-4 2 15,-3-3-7-15,-2-5 5 0,-4-1-1 16,-3-2 1-16,-2 4 5 0,-5 2-2 0,-1 3-2 16,-3 2-1-16,-3 3-3 0,0 4 2 0,-1 1 2 15,-3 6 3-15,-1 4-2 0,0 2 3 0,3 7 4 16,-4 1 0-16,0 3 8 0,1 6 2 15,4 2 0-15,-2 2 1 0,3 3-8 0,2 2-7 0,-1 2-6 16,-3 4-2-16,3 5 0 0,-5 3 1 0,4 5 3 16,-4 2-4-16,3 7 6 0,2 3-4 15,0 3 0-15,-1 6 1 0,2 5-5 0,0 4 4 16,1 1 0-16,2 3-1 0,3 0 4 0,0 2-3 16,5-3 1-16,2-1-1 0,3-2 0 15,1-5-1-15,3-5 0 0,7-5 1 0,-4-2-6 16,5-3 4-16,-3-3 0 0,4-6-2 0,-1-3 6 15,-1-2-2-15,2-5 1 0,-4-3-1 0,0-2-1 16,0-3 0-16,-4-4 1 16,0-2 4-16,-3-6-4 0,1 1 3 0,0-5 2 0,0-2-3 0,-1 0 6 15,-1-5-4-15,-2 0 0 0,2-2 0 0,-4 1-5 16,-2-4 2 0,2 1 0-16,-4-1 0 0,0-3 0 0,-3 0 1 0,1-2 0 15,-4 3-2-15,1 3 5 0,0 2-3 0,-2 4-2 0,-1 4 3 16,0 0-3-16,1 5 0 0,-2 1 2 15,1 4 0-15,0 3 2 0,-1 0-5 0,1 5-2 16,0 3-2-16,-3 5-1 0,0 4 5 16,1 7-2-16,1 3 2 0,0 7-3 0,2 1 0 15,0 5 1-15,4-3-1 0,1 2 3 0,3-3 0 16,2-1-1-16,1-1 0 0,6-2-1 0,0-3-1 16,3-4-2-16,1-1 4 0,0-5-1 0,5 1 0 15,3-5 1-15,1-4-2 0,0-1 2 16,1-4-2-16,1-3 1 0,2-4-1 0,-2 0-3 15,0-8 4-15,4 1-2 0,-3-6 3 0,4-5 1 16,0-1-1-16,-2-5 2 0,2-2 0 0,-4-2-1 16,3-3 2-16,-6 4-2 0,-1-2 0 15,-8 1-1-15,-4 0 0 0,-7 2 1 0,-4 4-1 16,-5 0 4-16,-3 4-1 0,-5 2 0 16,1 4-1-16,-5 3-2 0,-6 2 0 0,0 1-2 0,-10 5 4 15,-3 0-2-15,-4 7 0 0,-6 1 0 16,-2 8-1-16,0 1 2 0,0 5-1 0,1 4 0 15,2 3 1-15,4 5-4 0,4 0 1 16,7 2 0-16,5-2 0 0,6-5 1 0,6 0-1 0,7-4 1 16,7-2-4-16,3-4 3 0,9 0 0 15,9-7 0-15,3-1 4 0,7-4-4 0,0-3 0 16,2-4-1-16,-2-3 1 0,-4-2 3 16,3 0-1-16,-4-4 1 0,5-1-1 0,-2 0-1 15,-4-4 1-15,0 2-1 0,1 0 3 0,-2 2-2 16,3 5 0-16,3-2-1 0,-4 3 0 0,-3 2 1 15,-7 1 4-15,-10 0 1 0,-4 4-2 0,1 3-3 16,-1 2-3-16,1 2-2 0,1 5 3 0,2 3 0 16,-1 3-1-16,-3 2 2 0,0 3-3 0,-1 2 1 15,-1 1 2-15,-4 1 0 0,-3 0 1 16,0-2-2-16,-1-4 0 0,0-1-3 0,0-5 1 16,1-4 2-16,3-2-3 0,-3-4 4 0,1-1-2 15,-1-1 1-15,1-3 2 0,6-3 1 16,1-2 2-16,2-3-1 0,5-3-1 0,0-3-1 15,2 0 0-15,0-3 1 0,2 0 0 16,0-2 1-16,2-1-1 0,9 1-3 16,11-1 1-16,5 4-1 0,3 0 3 0,-3 1 2 0,-1 3-3 15,-5 1 3-15,3 4 0 0,5 1 0 0,-1 2 3 0,-1 5 1 16,-2 1-1-16,-11 5-1 0,3 0 3 16,-4 1-2-16,-4 6 2 0,-5 0 1 0,-3 5-6 15,-5-1 2-15,-3 0-5 0,-3 1-1 0,-2 2 2 16,-1-5-1-16,-1-1 3 0,-1 0 0 15,-2-5-3-15,-1-2 1 0,4-1 0 0,-4-3 5 16,0-2 2-16,4 0 2 0,-2-3 1 0,4 0-3 16,2-2 1-16,4-4-3 0,1 1 1 15,0-2-2-15,3-2-3 0,-3 0-1 16,2-2-2-16,3 2 1 0,-1-3 0 0,2 1 1 0,-2-2-3 16,-2 0-6-16,-2 1-3 0,-4-2-8 0,-1 2-12 15,-2 0-10-15,-6 1-26 0,-2 3-31 16,-4 2-48-16,-4-1-61 0,-5 5-100 0,-6 0-211 15,-6 2-494-15,0-1-259 0</inkml:trace>
  <inkml:trace contextRef="#ctx0" brushRef="#br0" timeOffset="134570.4043">899 13057 863 0,'0'-1'317'16,"-1"-1"-39"-16,0-2-33 0,0 2-9 0,0 0-6 15,-2-1-58-15,2 0-30 0,0 0-22 16,1 1-24-16,0 0-17 0,0 1-14 0,0-1-15 16,0 1-3-16,1 0-6 0,0-2-2 0,-1 2-4 15,4 0-8-15,-3 0-7 0,1 0-8 16,3-2-3-16,-1 0-4 0,6 0 0 0,10-2-12 15,4-1-1-15,5 2 1 0,-1 5-3 0,-3 4 12 16,3 1 2-16,-2 2-2 0,-2 2 3 0,2 1-3 16,-3 1-1-16,-1 0 2 0,-3 5-1 15,1-3 3-15,-7 3-2 0,4 2 0 0,-5 2-1 16,-1-2-2-16,-4 1 3 0,-2 0-1 0,0 0 2 16,-2-1 1-16,-2 1-2 0,-1-2 1 15,0 2-1-15,-1-1 2 0,0-1-1 0,-2-1 0 16,-2 0 0-16,2 1-4 0,-3-4 1 0,2 3-1 15,-5-1-1-15,0-1 3 0,0 2-10 16,2-1-3-16,-1 1-10 0,1-2-18 0,-1 2-16 16,5-5-38-16,0 1-59 0,3-3-103 0,0-1-176 15,1-2-467-15,2-1-316 0</inkml:trace>
  <inkml:trace contextRef="#ctx0" brushRef="#br0" timeOffset="134805.1182">1030 13466 899 0,'0'-4'833'0,"0"-3"-647"0,1-1-13 16,7 1-24-16,0-5-32 0,3 2-27 0,3-5-26 16,3 3-23-16,6-4-8 0,4 0-12 0,4 1-5 15,1-1-5-15,1 2-3 0,4 0-5 16,-4 1-2-16,6 1-5 0,-6-1-13 0,1 3-21 15,-5-3-47-15,-1 2-61 0,-1-2-93 0,-4 1-163 16,-1-2-341-16,-1-2-227 0</inkml:trace>
  <inkml:trace contextRef="#ctx0" brushRef="#br0" timeOffset="135339.0532">1132 12694 30 0,'-18'-7'332'0,"-5"-3"-29"16,-4-5-22-16,4 6-35 0,2 2-38 0,9 5-30 15,-4 0-50-15,3 1-30 0,-6 0-13 16,-1 1-16-16,-5 1-4 0,-1 1-7 16,-5 2-7-16,1 3-2 0,-1 3-13 0,0 1-1 15,-1 3-5-15,1 3-5 0,0 4 4 0,2 2-2 16,0 4-2-16,-1 1-3 0,5 7-5 15,-2 2-2-15,-1 4-1 0,6 5 5 0,-5 2-6 16,3 2-2-16,2 6-3 0,0 2-6 0,-2-1 7 16,4 3 1-16,4 0-1 0,-1-1-2 0,6-2-3 15,0 0 0-15,3-1 3 0,7-3 5 0,1-3-2 16,3-2 3-16,5-4-2 0,7-2-1 0,-1-3 6 16,8 0 0-16,5-4 5 0,3-2 3 15,3-2 0-15,7-4 3 16,3-3 0-16,5-2 2 0,3-4 1 0,2-3 5 0,6-5 0 0,54-4-15 15,-8-12-2-15,-15-10-9 0,-18-4-3 0,-7-1 12 16,-3-7-6-16,1-1-2 0,-1-3-1 0,-2-2-3 16,-1 0 4-16,-5-8 0 0,-4-3-1 0,-1-5 1 15,-5-2 2-15,-1-1 1 0,-5-3 4 16,-2-1 3-16,-4-1 1 0,-4 0 1 16,-4-1-3-16,-3-1-4 0,-5 2 4 0,-6 1 1 0,-5 3 3 15,-7 0 2-15,-6-1-4 0,-3 1-4 16,-8 1-5-16,-2 4 3 0,-10 5-6 0,-4 4-1 15,-4 5-3-15,-3 5-10 0,-6 3 3 0,-2 6-2 16,-8 4 2-16,1 3 4 0,-9 5-9 0,-6 4 0 16,0 2-1-16,0 3-3 0,0 4 3 15,4 2-6-15,37-2 2 0,-3 3-17 0,2 1-30 16,-5 2-43-16,5 5-88 0,-4 2-172 0,10 4-376 16,-5 5-853-16</inkml:trace>
  <inkml:trace contextRef="#ctx0" brushRef="#br0" timeOffset="138243.979">2928 12908 1 0,'-1'-5'338'15,"1"-2"4"-15,1-1-38 0,1 0-12 0,-1 2-12 16,1-1-32-16,-2 2-40 0,1-1-41 0,-1 1-41 16,0 2-18-16,1 1-17 0,-1-1-15 15,0 2-6-15,2 0-10 0,-2 1-8 0,0 1-7 16,1-1-10-16,-1 0-7 0,0 0-10 0,1-1-6 16,0 2-7-16,1-1-1 0,-2 3-2 15,3-1-6-15,1 1 10 0,-1 2-3 0,4 1 4 16,-2 0 4-16,1 1-3 0,0 1 2 0,0 3 2 15,-2-1 2-15,2 3 2 0,-2 0 4 0,0 3 1 16,2 1-1-16,-1 4 3 0,-3-1 0 16,1 2 1-16,-1 1 7 0,-1 1-12 15,-2 1-1-15,-1 0-2 0,1 3-7 16,-1-2 6-16,1 1-2 0,-2-1-1 0,0-1 1 0,-2-2-5 16,2 0 0-16,-3-1 0 0,3-1 4 0,-4-4-1 15,1 2 0-15,-1-5 0 0,-1-1-3 16,-1 0 6-16,1-3 3 0,-5 1 1 0,1-5 3 0,-4 2-3 15,0 0-3-15,-2-1 1 0,-1-1-2 16,-2-1 0-16,0-1 0 0,-1-1-5 16,3-2-4-16,-1-2 4 0,1-2-1 0,2-1 0 0,-1-1 5 15,1-1-10-15,-2-2-1 0,6-3-2 16,-4 1-3-16,4-4-1 0,-2 0-9 16,2-1-16-16,2-2-27 0,1 3-34 0,3-2-46 0,3-1-58 15,1 4-98-15,1-2-257 0,2 2-841 0</inkml:trace>
  <inkml:trace contextRef="#ctx0" brushRef="#br0" timeOffset="139123.8584">2640 12965 451 0,'7'-11'564'0,"2"-6"-359"0,11-4-31 16,2 2-12-16,5 2-6 0,2 1-17 0,1 2-25 16,-1 0-23-16,4 3-13 0,2 0-11 0,-1 1-11 15,1 3-4-15,-3 3-7 0,-2 0-9 16,-2 4-8-16,-5 5-8 0,1-1-9 0,0 3-2 16,-5 2-3-16,-1 2 0 0,-2 0 2 0,-2 3 2 0,-1 2-1 15,-5 0 8-15,0 4 2 0,-3 2 7 16,-3 1 11-16,-2 1-3 0,-2 0 4 15,-2-1 0-15,0 0-5 0,-2-2 1 0,1 0-5 16,-1-4-5-16,2 1-7 0,2-2-5 0,2 0-4 0,2-4-2 16,2 2 5-16,3-1-6 0,1-2 2 15,2-2 0-15,4 0-2 0,0-2 8 16,4-2 2-16,3 0 0 0,3-2-2 0,-2-3-5 0,1 0-5 16,-1-1-1-16,0-3-1 0,-2 1-2 15,-1-4 1-15,-3-2-2 0,-4 0-4 0,-1-3 5 16,-1 2 0-16,-4-3 2 0,-3 0 1 0,-1-1-4 15,-5-2-3-15,-2-2-1 0,-1 0 0 0,-4 0 4 16,0 1 2-16,-1 0 1 0,1-1 0 0,-1 0 3 16,3 3-2-16,0 0 1 0,5 4 2 15,-1-1-5-15,4 2-4 0,4-1-6 0,-1 3-5 16,5-2 0-16,1 0 4 0,4 0 2 16,3-1 2-16,3 2 2 0,3-3 0 0,1 1 4 15,0-1 2-15,3-1 0 0,-3 0 1 0,0-1-1 16,1 0-1-16,-1-2 4 0,-3 3 0 15,-4 0 1-15,-3 0 3 0,-2 0 1 0,-4 3 2 16,0-3 4-16,-1 4 2 0,-3 1 5 0,0 0 5 16,-2 2 7-16,1 1 1 0,-2 3 4 0,0 1-8 15,0 1-12-15,0 1-15 0,-2 0-17 16,1 3-2-16,1 2 0 0,-3 5 8 0,3 5 9 16,-4 5 3-16,-1 8 1 0,0 4-1 0,-4 7 0 0,0 5-1 15,-4 5 1-15,0 3-2 0,1-4-3 16,2-9 0-16,7-6-2 0,2-11 2 0,1-4 0 15,0-7 1-15,1 1 1 0,0-6-2 0,1-1-1 16,1-2 1-16,1-3 1 0,1 0 7 0,4-3 2 16,1-2 2-16,5 0-2 15,3-5-5-15,5-2 0 0,2 2-3 16,-4-1 1-16,5 0 1 0,-2 3-3 0,1 0-1 0,-3 2-1 16,0 2 1-16,0 0 0 0,-4 3 1 15,0 2-2-15,-1 1-5 0,-3 2 4 0,-3 1-1 0,1 1 2 16,-3 1 3-16,-2 2-3 0,-2-1 0 0,-2-1 0 15,-3 1 0-15,-1-1 4 0,-1 0 2 16,-3 1 2-16,-2-1 3 0,-3 0 1 0,-6 0 1 16,0 1 2-16,-6 0 1 0,-3-2-5 0,-7 0-1 15,1 3-4-15,-5-3-2 0,0 1 1 0,-1 1-1 16,-4-3 0-16,2-1-3 0,3 0-1 0,1 0-5 16,10 0-15-16,4-2-25 0,7-1-57 0,8-2-127 15,3 0-253-15,7-3-1173 0</inkml:trace>
  <inkml:trace contextRef="#ctx0" brushRef="#br0" timeOffset="140335.5779">4996 13033 1 0,'-4'-8'509'0,"-2"-2"-166"16,0-5-32-16,1 3-41 0,-4 2-48 0,2-1-35 16,-2 1-41-16,-2 3-30 0,-2-2-12 15,1 3-7-15,-7 0-8 0,3 1-8 0,-3 3-9 16,-2-1-11-16,-2 3-5 0,-1 3-4 0,-6 0-3 16,0 2 0-16,0 5-3 0,-1 0-7 0,0 2-7 15,1 3-4-15,1 3-5 0,2 1-4 16,0 1-3-16,-1 1-6 0,3 2-1 0,3 2-4 15,-1 1-2-15,6 2-1 0,5-2-2 16,4-1 0-16,7-4-1 16,3-2-2-16,6-3 2 0,4-2 1 15,6-2 5-15,8-2 2 16,4-4 5-16,8-5-1 0,6-5-2 0,8-1-1 16,6-8-2-16,-1-1 2 0,1-5-3 0,0-3 0 0,-7-1-2 0,1-1-3 0,-4-2 1 0,-6-2-1 0,-5-3 3 15,-4-1 1-15,-1-1-4 0,-3-4 5 16,-6-2-4-16,-1 1 4 0,-5-1 1 15,-8 1-2-15,-1 0 1 0,-4 2 0 0,-4 1 0 0,-1 3 1 16,-7 4 0-16,2 1 4 0,-1 8-3 0,-2 1 6 16,-4 3 0-16,-1 6 2 0,1-1 5 15,2 3-3-15,1 5-4 0,-4 2-6 0,5 5-5 16,-2 6 0-16,-4 1 3 0,1 9 0 16,-1 4-2-16,2 2 1 0,1 6-4 0,3 1 1 15,1 4 0-15,4 1-3 16,3 4 2-16,2-1-2 0,3 1 0 0,5-2 2 0,2-2-2 0,4-7 3 15,3-3-2-15,4-6 3 0,3-4-2 0,5-3-2 16,-2-2 4-16,6-5-3 0,-2-4 4 0,1-2 0 16,-1-4-1-16,-1-2 5 0,-1-3-2 15,-1-2 0-15,-2-3 2 0,1-1-4 0,-4-4 2 16,-3 2 1-16,-1-2 1 0,-2-2-1 0,-7-1 2 16,-1-2 1-16,1-5-4 0,-3 0 5 15,-2-1-2-15,-2-2-1 0,-2 2 2 0,-2-1-5 0,-1 2 1 16,0 2-2-16,-2 2 2 0,-1 4 1 15,2 0 0-15,0 4 4 0,-1 3-5 0,0 2 6 16,2 4-3-16,0 3-5 0,1 2-3 0,0 2-8 16,0 1 2-16,-1 8 0 0,-2 2 3 15,-1 8 7-15,1 4-4 0,-1 2 1 0,0 1 1 0,3 0-2 16,2 0 0-16,3 2-2 16,0-1 0-16,6 1-4 0,1-6 5 0,1-5 1 15,7-4-1-15,1-4 4 0,1-5-3 0,3-2 1 16,1-3 2-16,2-4-1 0,0-4-2 0,2-3-1 15,-1-4 3-15,-5-2-3 0,4-4 4 16,-5 0 0-16,-1-2-1 0,-3-1 6 0,-4 0-5 0,-1 2 1 16,-7 0 1-16,-1 2-7 0,-5 1 5 15,-3 2 1-15,0 2-2 0,-6 1 5 0,-2 4-4 16,-6 0 0-16,-2 4-2 0,0 0 2 0,-4 5-3 16,1 1-1-16,2 3 3 0,1 3-7 0,6 0 4 15,2-1-1-15,3 4-3 0,6 1 7 0,2 1-3 16,3 1 0-16,6 4 1 0,8-2-2 0,1 2 2 15,9 1 0-15,12 1 1 0,1-2-4 16,8 1 5-16,1 2-2 0,-1-1 0 0,0 1 6 16,1 0-6-16,-7-2 0 15,-4 1 0-15,-5 0-5 0,-4-2 3 0,-7-2 1 0,-3 1 1 16,-8 0 0-16,-3-4 0 0,-5 3 2 0,-4-3-2 16,-4 2 5-16,-4-2-2 0,-5 1-2 0,-3-1 5 15,-6 1-8-15,-2-4 6 0,-4 1 2 0,-1-4-3 16,-1 0 7-16,0-1-6 0,2-1-1 15,1 0 0-15,4-3 0 0,2-1-2 16,0-1-1-16,7 0 0 0,5-2-7 0,-1 0-4 0,4-2-15 16,5 0-34-16,1-2-44 0,3-1-79 0,5-4-111 15,5-4-247-15,2-3-1108 0</inkml:trace>
  <inkml:trace contextRef="#ctx0" brushRef="#br0" timeOffset="140599.5352">6601 13004 1226 0,'9'-9'479'0,"0"-2"-76"0,2-3-102 16,0 3-75-16,-2 6-43 0,-5 2-41 0,2 2-37 15,-4 2-20-15,0 3-20 0,3 0-10 0,-2 3-4 16,0 4-11-16,3 2-1 0,-3 1-4 0,4 4-5 15,-4-1-4-15,4 1-5 0,-4 1-4 16,4 1-6-16,-3 0 0 0,3 2-4 0,-2-2-3 16,1 2 0-16,-3 1-8 0,2-3-1 0,-3-3-4 15,-1 0-14-15,4-2-17 0,-3-3-42 0,-1-1-48 16,0-5-75-16,-1 0-90 0,0-6-73 16,-1-2-450-16,-1-5-721 0</inkml:trace>
  <inkml:trace contextRef="#ctx0" brushRef="#br0" timeOffset="140772.6086">6406 12565 737 0,'-18'-21'371'15,"0"-6"-27"-15,-5-3-68 0,8 8-56 0,3 5-36 16,1 6-46-16,3 3-53 0,2 4-52 0,3 4-36 16,-1 5-22-16,3 5-12 0,2 4-6 15,5 7-29-15,4 4-88 0,4 3-295 0,5 6-957 16</inkml:trace>
  <inkml:trace contextRef="#ctx0" brushRef="#br0" timeOffset="141170.5979">7227 12922 1197 0,'-8'-10'411'0,"-1"-5"-68"0,-1-2-90 0,-3 6-44 16,0 1-45-16,-2 4-40 0,-5 1-23 0,-1 4-19 15,-7 2-9-15,3 4-12 0,-2 1-15 0,-2 5-6 16,3-1-11-16,-1 4-5 16,1-1-3-16,2 2-6 0,4-1-3 0,3 1-3 0,3 1-3 15,3 1-2-15,6-3 0 0,2 0-4 0,4-1-1 16,5 0 3-16,2-3-2 0,4 0 7 0,0-2 1 16,7-1 0-16,2 0 1 0,-1-2-2 15,6-1 0-15,0-2-1 0,1 0-1 16,-1 1 0-16,1 1-2 0,3-4 1 0,-2 3-1 15,-4-1 0-15,3 1-1 0,-5 0-2 0,-4 2 0 16,-3 1-1-16,0 2-1 0,-4-1 1 0,-4 1-1 16,0 1 2-16,-1-1 0 0,-4 3-1 15,0 0 1-15,-3 0-1 0,-1 0 3 0,-4-1 0 16,-2 1 2-16,-2-1-1 0,-4 4-3 0,-5-4 4 0,-1 1-3 16,-5-3 4-16,-4-1 0 0,-2 1-3 15,-5-2 0-15,1-1-3 0,-3-2 2 0,-2 2 0 16,5-1 0-16,0-2-1 0,7-1-7 0,3-1-9 15,7 0-21-15,5-2-37 0,6-3-67 0,6 0-140 16,6-1-239-16,6-7-519 0,3-2-175 16</inkml:trace>
  <inkml:trace contextRef="#ctx0" brushRef="#br0" timeOffset="141605.0032">7443 12832 527 0,'28'-3'631'0,"6"2"-185"0,7 1-173 16,-5 5-89-16,-13 4-34 0,-2 0-12 0,-8 5-13 15,4 1-16-15,-5 3-17 0,-1 3-22 0,-1 5-16 16,-2-1-8-16,-5 1-11 0,1 1-4 0,-4-4-5 16,-1 1-5-16,-4 1-2 0,1-2-2 15,-2 0-4-15,-2-2-4 0,4 0-3 0,1-6-2 16,-1-6-1-16,5-4-1 0,2-3 2 0,-2-2 9 16,1 0 12-16,-1-2 3 0,8-2 2 0,1-4-8 15,3-3-11-15,6-3-2 0,2-3-5 16,-1 0 2-16,6-1-4 15,-3-1 2-15,0 0 0 0,-1-2 2 0,3 0 1 16,-2 1 0-16,-1-1 6 0,-1 3 5 16,4 0 5-16,-2 3 8 0,1 7 1 0,7 6 5 0,3 4-5 0,-3 5-5 15,-2 5-9-15,-7 2-6 0,-3 1-1 0,-3 4 2 16,2 1 4-16,2 4-2 0,-2-2 1 16,-4 2 0-16,-2-3-7 0,4-1 0 0,-5-3-4 15,1 0-3-15,6-6 9 0,0-1 1 16,3-3 6-16,3-5 1 0,7-4-3 0,5-1-1 0,0-8-1 15,4-2 3-15,-2-1-2 0,-6-3 4 0,-2-1-1 16,-3-1-3-16,-5-3 4 0,-2 0-3 16,-2 1 0-16,-4 0-1 0,-1-1-6 0,-5 1 0 15,-2 4-5-15,-5-2 0 0,-2 6-2 0,-4 4-3 16,1 3-11-16,-3 5-24 0,-4 2-28 0,-1 7-46 16,-6 5-87-16,-2 5-219 0,-1 4-1348 15</inkml:trace>
  <inkml:trace contextRef="#ctx0" brushRef="#br0" timeOffset="142365.2035">2640 13869 328 0,'-4'0'329'0,"-3"-3"-58"0,3 2-36 15,1 1-15-15,3 0-40 0,1 1-57 0,-1 1-45 0,3-1-7 16,-2 0 18-16,6 0 23 0,0 1 25 16,4 1 5-16,2-1-13 0,3 0-15 15,1 0-14-15,3 0-12 0,3 0-11 0,3 1-1 16,2-2-6-16,3-1-5 0,4-1-5 0,12-2-8 15,6 0-8-15,7 0-5 0,3 1-4 0,9 0-4 16,8-3-2-16,9-1-5 0,5-2-4 16,10-1 1-16,9 2 0 0,11-2 3 0,6 0-1 15,10-3-5-15,1 1-2 0,8-3-4 16,0 1 0-16,3-4 2 0,0 0 3 0,-2 0-1 0,0-3-3 16,-1 0 5-16,0 2-3 0,3-1 4 0,-5 2 3 15,0-1-6-15,-7 3 2 0,-5 0-3 16,-11 1 1-16,-5 0 2 0,-12 2-2 15,-10-2-2-15,-5 0-5 0,-9 3-1 16,-9 3-1-16,-11-1 1 0,-16 2 1 0,-11 3-1 16,-14-1 3-16,-12 3 4 0,-8 0 0 0,-3 2 3 0,0-2-5 0,-1 1-5 15,-4 0-9-15,-4 0-5 0,-4 1-1 0,-5 0-4 16,-4 2 1-16,-2 1-10 0,2 1-13 16,2 0-21-16,0-1-35 0,1 5-50 15,1 0-101-15,-1 2-239 0,-3 1-1264 0</inkml:trace>
  <inkml:trace contextRef="#ctx0" brushRef="#br0" timeOffset="146579.9933">145 13177 1 0,'0'0'0'16,"0"0"23"-16,0 0 203 0,0 0-19 15,0 0-17-15,0 0-50 0,0 0-43 0,0 0-14 16,-17-26-14-16,17 26-12 0,0 0-6 0,0 0 8 16,-12-24 14-16,12 24 3 0,0 0-2 0,0 0-10 15,-18-31-6-15,18 31 7 0,0 0 10 16,-12-29-10-16,12 29-6 0,0 0-9 0,-15-33-15 16,15 33 4-16,-10-26-3 0,10 26-4 0,-13-30 4 15,13 30-7-15,-12-31-3 0,12 31 0 0,-10-35-6 16,10 35-1-16,-12-38-6 0,12 38-3 0,-9-39-3 15,9 39 0-15,-5-41-1 0,5 41-3 16,0-41 3-16,0 41-4 0,0-46-1 16,0 22 2-16,0 0-4 0,0 0 3 0,0-2-1 15,0 2 2-15,0-3-2 0,0 1 5 0,0-3 5 16,0 1-3-16,0-1 9 0,0 0-4 16,0 1-2-16,0-2 2 0,0 0-5 15,0 0 0-15,0 0-2 0,0-1-1 0,0 1 3 16,0 0-4-16,0-2 2 0,0 2-3 0,0 0-2 15,0-1 0-15,0-1-3 0,0 2 2 0,0-2 38 16,0 0 0-16,0 1 1 0,0-1-3 0,0-1-38 16,0 0 2-16,0-1-2 0,0 0 2 0,0 0-3 15,0-2 0-15,0 2 1 0,0-3 4 0,0 1-2 16,0-2 1-16,0 0 2 0,0 1-4 16,0-1 6-16,0 2-4 0,0-4-1 0,0 4 2 0,0-5-4 15,0 2 0-15,0 1 0 0,0-2-1 16,0 2 5-16,0-3-2 0,0 1 2 15,0-1-2-15,0-3 0 0,0 3 0 0,0-4 0 0,0 0 3 16,0 0 1-16,0-1 0 0,0-1-2 0,0 1-4 16,0-1 2-16,0-2 2 15,0 2 4-15,0-1 2 0,0-1-3 0,0 2-2 0,0-1-1 16,0 1 0-16,0-1 1 0,0 2 1 0,0-1-1 16,0 1-4-16,0 0 1 0,0 1 2 15,0 0 2-15,0 0 5 0,0-1-6 0,0 2-2 16,0-2-2-16,0 0-4 0,0 2 8 0,0-2 0 15,0 1 1-15,0-2-1 0,0 4-3 16,0-4 4-16,0 1-1 0,0-1 4 0,0-1-1 16,0 0-3-16,0 1 0 0,0-2 3 0,0 1-39 15,0 0 2-15,0-3 1 0,0 3-4 0,0-1 37 16,0 0 1-16,0 1-1 0,0-2 3 0,0 1 0 16,7 1-3-16,8-1 1 0,-4 0-3 15,1 1 2-15,1-2 3 0,0 1-30 0,3-2-1 0,11-46-3 16,-4 6-2-16,0 4 29 0,2 8 5 15,-3 5-1-15,-1 6 0 0,-1 7 0 0,-1 9-1 16,-4 1 0-16,4-1 2 0,-1 0 0 0,0-1 1 16,-3 2-1-16,3-1-1 0,0-2 1 0,-5 2-4 15,5-1 2-15,-4 1 1 0,3 0-1 0,-5 2 3 16,5 0-3 0,-4 1 0-16,-1-2 0 0,5 2 1 0,-5-3 1 0,1 1-2 0,2 1-2 15,-2 0 4-15,-3 0-5 0,3 0 4 0,1 2 1 16,-3 0-4-16,2 2 3 0,-3-1-1 0,1 3-2 15,1 1 4-15,1 1-2 0,-2 0 0 16,0 2-1-16,0-1 1 0,1 0 2 0,-2 1-1 16,0-1 0-16,1 1-6 0,1-2 2 15,-2 1 3-15,4-1-2 0,-4 3 6 0,2-1-6 16,0 2-1-16,-1 1 1 0,0 0-1 0,-1 2 2 16,0-1 1-16,0 1-9 0,0 1-2 15,6-26 1-15,-4 7 1 0,-2 9 7 0,-1 10 2 16,-2 1-1-16,1 2-1 0,0-2 2 0,0 1-2 15,2 1 1-15,-4 0-1 0,2 2 0 0,1 0 2 16,0 0-1-16,0-2 1 0,-4 1-1 16,3 0 1-16,2 2-1 0,-2-1 2 0,3 0 0 0,-2 1-2 15,0 2 0-15,-3-1 0 0,1 4-2 16,1-1 2-16,-3 2 1 0,1-1 0 0,-3 0 1 16,3 1-2-16,-2 1 0 0,3 0 0 0,-3 2 0 15,3-2 0-15,0-1 1 0,-3-1-1 16,4 0 0-16,-3-1 1 0,2 0-1 15,-3 1 1-15,4 2 1 0,0-2-2 0,-4 2 0 16,4-1 1-16,-2 1-1 0,-3 3 1 0,1-1-1 0,1 0 1 16,-3 0 1-16,1-1-1 0,2 2 1 15,-3 0-2-15,0 1 0 0,3-2 0 0,-3 4 0 16,0-2-1-16,2 1-2 0,0 1 2 0,-2 1-1 16,0-3 2-16,2 2 4 0,-2-1-4 15,0-1 1-15,-1 2-2 0,5-2 0 0,-4-1 0 0,0 1 0 16,5-3 1-16,-5 0-2 0,4 0 2 15,-3 0-1-15,-1 1 3 0,4 2 0 0,-3-4-1 16,5 2-1-16,-5-1 0 0,-2 1-1 0,2 1 2 16,0-4 1-16,-2 1 0 0,0 1 2 0,0 1-2 15,0-2-2-15,0 3 2 0,3 0-1 0,-3-3 0 16,0-1-1-16,0 0-1 0,0-1-1 16,0 1 2-16,0-1 0 0,-1-1 2 0,4 0 4 15,-4 1-2-15,0 0-1 0,1 0 1 0,-1 0-5 16,0-1 2-16,1-1-1 15,0-2-2-15,0 2-3 0,1-1 4 0,2 1 1 0,-1 0 0 0,-2-1 3 16,1 0-3-16,3 0 0 0,-3 2-1 16,0-1-2-16,4 1 3 0,-3-4-1 15,0 0 0-15,3 0 1 0,-3-2-2 0,3-1 0 16,-2 3 1-16,3-1 4 0,-3 1-4 0,4 0 1 16,-1-1-2-16,-2 0-2 0,3 1 3 0,-1 1 3 15,-3 0-2-15,2 2-1 0,-2 0 0 0,4 1-2 16,-4 0 1-16,4 0 1 0,-2-1 0 15,-2 1 0-15,4 1 0 0,-3-1-4 0,2 2 3 16,1 0 1-16,1 0 1 0,-3-2 1 0,2 2-2 16,0-1-2-16,2 0 1 0,0 1 0 0,0-3 1 15,2 1-1-15,-1 0 0 0,3-2-2 0,1 2 1 16,-2 1 0-16,5-1 2 0,-1 3 4 0,-1-1-3 16,2 3 1-16,-3-1-2 0,2 1-2 15,-1 2 3-15,-2 0 2 0,3 0-1 0,-3 1 1 16,5 1-1-16,-1 0-2 15,-1 1 4-15,5-3 0 0,-1 3-2 0,1 0 3 0,1 2-3 16,4-1 0-16,0 2 2 0,0-1-2 0,3-1-2 16,1 1 2-16,-1 0-1 0,-1 1-2 0,-6 3 2 15,2 1-2-15,-4 1-1 0,-6 3 2 16,3 0-3-16,-7 1 3 0,-1 0 0 0,-2 2-1 0,-4-1 1 16,3 1 0-16,-5 0 0 0,2 0-3 0,-2 0 2 15,-1-2 1-15,-1 2 0 0,0 0 6 16,0 0-2-16,-1 2 3 0,1-2-2 15,0 0-1-15,0 0 2 0,0 0 2 0,0 0 2 0,0-2 0 16,-2 2-1-16,2 0-5 0,0 0-4 16,-3 0-2-16,3 0-27 0,-1-1-29 0,0 0-41 15,-2-1-70-15,-3 0-23 0,-3-2-25 16,0 3-167-16,-3-1-225 0,2 4-285 0</inkml:trace>
  <inkml:trace contextRef="#ctx0" brushRef="#br0" timeOffset="147136.4729">1388 1564 1 0,'-12'-6'0'0,"-8"-2"0"0,-1-3 6 16,8 0 293-16,1 2-28 0,3 0-40 0,1 1-42 16,0-2-31-16,5 4-25 0,-4 0-4 15,5-1 1-15,1 4 0 0,0 0 1 0,0 2-22 16,1 0-35-16,0 1-41 0,1 1-40 0,-1-1-32 16,1 0-4-16,1 0 10 0,1 1 12 15,5 2 25-15,2-1 7 0,5 1 2 0,1 2 5 16,6-2 3-16,6 1 3 0,2-1 6 0,3-1 5 15,6 2 2-15,2-2-1 0,10 3-5 0,1-4-7 16,6 0 0-16,-2 1 4 16,2-2-2-16,1 1 2 0,-3 0-7 15,0 0-10-15,-5 1-1 0,-2 1-4 0,-2 1 2 0,-3 2 1 16,-5-1-3-16,-6 0-1 0,-5 4 1 0,-5-1-2 16,-3 3 4-16,-5 1 3 0,-3-2-3 0,-2 1 2 0,-4 1-1 15,-3 1 3-15,-1 1 11 0,-4 2 14 16,-1 2 15-16,-6 0 7 0,-4 5 0 0,-5 4-3 15,-5 4-9-15,-5-1-1 0,-3 2-6 16,-8 1-5-16,-4 2-3 0,-3 2-7 0,-2-2 0 0,1 2-1 16,3-6 0-16,0 0-2 0,3 1-2 0,2-3-2 15,3-2-4-15,9-4-2 0,4-5-1 16,6-4-5-16,7-3-4 0,5-6-5 0,1 0-2 16,0 1-3-16,3 0 1 0,2 0-2 0,1 2-8 15,3 3-15-15,-1-1-24 0,4 1-42 16,6 1-71-16,2-1-153 0,5 0-454 15,6-3-776-15</inkml:trace>
  <inkml:trace contextRef="#ctx0" brushRef="#br0" timeOffset="148732.1998">0 13357 1 0,'0'0'0'0,"0"0"0"0,0 0 0 0,0 0 114 16,0 0 58-16,0 0-2 0,0 0-13 0,0 0 1 16,0 0 0-16,0-25-6 0,0 25-7 15,0 0-9-15,0 0-19 0,0 0-9 0,0-24-8 16,0 24-2-16,0 0-4 0,0 0-7 15,0 0-10-15,0-24-10 0,0 24-12 0,0 0-16 16,0 0-11-16,0 0-11 0,0 0-8 0,0-24 0 16,0 24-3-16,0 0-2 0,0 0-2 0,0 0-5 15,0 0-5-15,0 0-1 0,0 0 2 0,0 0 3 16,0 0 5-16,0 0 0 0,0 0-1 16,0 0 2-16,0 0 0 0,0 0 3 0,0 0 4 0,0 0-3 15,0 0-1-15,0 9-1 0,0-9-1 16,0 0 1-16,0 0 1 0,0 0 0 0,0 0-3 15,0 24 3-15,0-24-42 0,0 0 2 16,0 0 5-16,0 19 1 0,0-19 51 0,0 0 14 0,0 0 14 16,0 14 21-16,0-14 13 15,0 0 2-15,0 3-8 0,0-3-12 0,0 0-11 0,6-10-8 16,-6 10 0-16,27-16-8 0,-27 16-3 0,30-20-3 16,1-5-37-16,0-3 5 0,0-1-3 15,0-3 0-15,-1 3 29 0,-7 3-1 16,-3 2-3-16,-2 3 3 0,-7 2 3 0,2 3-1 0,-4 0 4 15,-2 1-4-15,-4 3-5 0,3 1 2 16,-5 3-5-16,0 1 1 0,-1 1-2 0,-1 1-8 16,0 1-2-16,0 2-8 0,-3 0-4 0,3 1-8 15,1 1-17-15,-1 0-26 0,1 0-30 0,-1 2 0 16,1 1-8-16,1 1-8 0,1 3-35 0,4 2-128 16,-3 4-247-16,5 0-701 15</inkml:trace>
  <inkml:trace contextRef="#ctx0" brushRef="#br0" timeOffset="284576.3501">957 14854 972 0,'0'-3'378'15,"0"2"-59"-15,0-2-34 0,-1 0-25 0,1-1-31 16,-3-2-49-16,1 3-46 0,1-2-32 16,-1 2-26-16,0-1-21 0,-3 1-4 0,2 0-9 15,0 2-9-15,-2-2 4 0,2 2-14 0,-3 1-3 16,3 0-3-16,-3 1-9 0,1 2 2 0,-2-1-3 16,3 2-2-16,-3 2 6 0,-1 0-4 15,2 1 0-15,-1 2-3 0,0 0-6 0,4 2 4 16,-1-1 2-16,-1 2 4 0,4-2-2 0,1 5 0 15,2-3-5-15,3 1 2 0,-1 1-1 16,5 0 6-16,2 0 5 0,0 0-3 0,4 3-5 16,16 11-11-16,-1-1 0 0,-4-4 4 0,1-3 2 15,-5-1 11-15,1-3-3 0,1 1-3 16,0-1 5-16,-1 0-5 16,2 1 4-16,-5 0-3 0,2-1-2 0,-3 2-2 0,-2 0-2 15,0 0 3-15,-1 1-3 0,-4-1 2 0,-3 3 0 0,-2-1-4 16,-1-4 10-16,-4 0-10 0,4-1 5 15,-9-3-1-15,-2 2-12 0,2-1 11 0,-4-2-3 16,-3 1 4-16,-3-3 5 0,-4 0-5 0,0-1 2 0,-4-2-5 16,0 0 2-16,-2-3 1 15,2-2-2-15,-2-1 4 0,-1-1-6 0,1-2 2 0,3-3 0 16,2-3-2-16,3-1 4 0,-2-5 0 16,5-2 1-16,2-3-4 0,1-2 0 0,5-4-6 15,0-3 0-15,7-5 7 0,0 0-6 16,1-4 10-16,6 3-1 0,4-1-3 0,0 2 13 0,2-2-10 15,-1 2 2-15,5-1 4 0,-4 5-5 16,0 3 7-16,-1 3 1 0,-2 1 2 0,-2 4-4 16,-1-3 2-16,0 3-1 0,-1 4 1 0,-6-1 6 15,1 5-3-15,-4-1 2 0,-4 3-1 0,2-1-8 16,-1 2 3-16,-4-1-5 0,-3 2-3 0,0 2-1 16,-6 0-2-16,-2 0-1 0,-8 2-2 15,-3 1 2-15,-2 3-1 0,15 0 11 0,-8 2 3 0,1-1-7 16,-7 2 6-16,0 0-16 0,-3 3-3 15,-3-2 8-15,0 2-6 0,-2 0 3 16,6-1-3-16,-1 0 0 0,6 0-5 0,4 0-7 16,1 1-8-16,6-4-28 0,3 2-27 0,5-2-43 15,0 1-71-15,7-1-99 0,1 2-206 16,2-2-499-16,6-2-304 0</inkml:trace>
  <inkml:trace contextRef="#ctx0" brushRef="#br0" timeOffset="285068.3548">783 14583 844 0,'-10'-1'299'16,"-5"-2"-1"-16,1 0 7 0,-5-1-50 15,-4 2-57-15,-5 0-61 0,-1 0-35 0,0 4-23 16,-2 0-7-16,1 4-18 0,-2 4-7 0,1-1-3 15,-1 5-13-15,1 3 6 0,1 2-8 16,0 2-6-16,2 5 5 0,2 3-11 0,26-29 28 16,-27 38-3-16,14-14-7 0,-4 5-2 0,4 3-31 15,-4 3 2-15,5 5-2 0,-5 4 5 0,5 2 1 16,2 4-4-16,-2 0 9 16,3 4-7-16,2 1 4 0,4 3 2 0,1 59-5 0,7-8-20 15,13-11-4-15,11-14 4 0,10-14 4 16,3-16 25-16,3-8 3 0,3-13-2 0,2-9 0 0,0-4 1 15,2-4 3-15,1-7 1 0,2-4 0 16,1-8 1-16,3-4-5 0,54-18-16 0,-15-11 4 16,-20-5-5-16,-18 1 1 0,-11 1 16 15,-4 0-1-15,-3-6 2 0,-7-3 4 0,1-3 8 16,-3-3-2-16,-2-4 4 0,-4-4-7 0,-2-4-4 16,-3-5 4-16,-4 2-5 0,-6 0 3 0,-4 2-6 0,-7 3-1 15,-5 0-4-15,-6 0-4 16,-7 4-1-16,-9 3-9 0,-8 6 5 0,-7 6-4 15,-8 9-4-15,-4 1 8 0,-6 9-13 0,-4 5 2 16,29 14 14-16,-11 0-14 0,0 5 3 16,-10 1-15-16,2 4-27 0,-8 4-21 0,6 2-58 0,-7 6-90 0,7 6-178 15,11 0-457-15,5 5-817 0</inkml:trace>
  <inkml:trace contextRef="#ctx0" brushRef="#br0" timeOffset="287443.3718">1979 15582 1558 0,'0'-16'241'0,"1"-5"-11"16,2-8-27-16,6 0-17 0,-3-2-21 0,8 0-34 15,1-5-37-15,4-4-12 0,1-4-10 0,2-4-14 0,8-4-12 16,0-5-14-16,3-2-4 0,4-3-1 16,-6 1 0-16,-5 3-2 0,0 5-4 0,-8 5 2 15,-4 6 0-15,-5 8 1 0,-2 4 4 16,-5 1-7-16,-3 7 0 0,-4 4-3 0,0 2-4 16,-3 4 0-16,-4 3-3 0,1 4-4 0,-6 3-6 15,2 4-4-15,-6 8-2 0,-5 5 0 0,3 7 2 16,-5 4 1-16,6 3 1 0,3 3-3 0,8 1-3 15,4 3 3-15,11 0 0 0,2 3 4 0,10-1 4 16,4 0-6-16,4-2-1 0,6-1-3 16,3-2 1-16,2 1 3 0,-2-2 3 15,5-2 0-15,-5 0-2 0,-1-3 3 0,-3-1-6 0,-5-2 6 16,-1 0 2-16,-9-2-7 0,-4 0 5 16,-4-3-6-16,-5-1 2 0,-4-1 4 0,-1-2-1 15,-6-2 3-15,-3-1-3 0,-4-1 3 0,-3-2-3 16,-1 2 2-16,1-4 2 0,-6 0-5 0,2 0 3 15,-1 0-3-15,-2-4-3 0,6-1 5 0,-1-1-7 16,4-1-7-16,5-1-22 0,2-3-24 0,3 1-44 16,1-4-67-16,6-4-116 0,1 0-255 15,7-5-505-15,6-2-104 0</inkml:trace>
  <inkml:trace contextRef="#ctx0" brushRef="#br0" timeOffset="288567.0538">3201 14994 1395 0,'1'-6'358'0,"-2"-3"-65"16,-1-4-45-16,-2 4-38 0,0 0-47 0,-5 1-50 15,-2 1-35-15,-4 2-18 0,-1 2-8 16,-4 1-9-16,0 2 0 0,-7 4-5 0,4 2-5 16,-5 6-4-16,-2 1-8 0,-1 4-6 0,1 1-7 15,2 3-1-15,6 1-5 0,4 1 3 0,5 2-3 16,2 0-3-16,4 2 2 0,5 0-3 15,7-1 2-15,2 0 2 0,8-5-6 0,4 1 7 16,8-3-2-16,9-5 3 16,6-1 8-16,3-8-5 0,5-4 2 0,-2-4-7 0,5-4 4 15,-2-5-7-15,-4-3 1 0,-2-4 1 0,-1-3-5 16,-3-3 5-16,-3-3-6 0,-2-3 1 0,-6-2 0 16,-2-2 3-16,-4-3 5 0,-4-2-1 0,-1-1-1 15,-6-2 1-15,-4-4-2 0,0 1 3 16,-6 2 0-16,-2 2 1 0,-4 4 0 15,0 3-1-15,-4 6 3 0,2 1-2 0,-1 5 3 0,0 2 6 16,1 4-2-16,-1 8 8 0,3 3-4 16,2 4-2-16,0 3-4 0,1 0-8 0,-2 5-2 0,0 3-3 15,0 8-1-15,0 6 4 0,0 5 3 0,0 4 2 16,2 3-1-16,0 0-1 16,2 5-3-16,0 0-3 0,1 7 3 0,3 1-1 15,-2 0 3-15,3 3-1 0,1-4 8 0,0-3-12 16,1-6-2-16,1-5 4 0,5-10-15 0,-4-5 14 15,1-6-2-15,1-4-5 0,-1-7 10 0,1-1-7 16,-2-4 5-16,5-4-1 16,-1-8-8-16,3-3 7 0,0-1-1 15,0-4 3-15,0 0 6 0,-1-2-2 16,-3 1 0-16,1 0-3 0,-4 0 0 0,4 4-2 0,-5 0 3 0,-2 4 3 0,1 2-3 16,-3 3 0-16,1 2-3 0,-2 4 1 0,0 2 2 15,-4 2-2-15,3 1-2 0,-2 2-4 16,2-1-2-16,1 6 2 0,1 1 3 15,1 6 3-15,5 2 0 0,-4 4 3 0,2 2-3 0,-1 0-2 16,3 0 5-16,0 3-3 0,3-2 5 0,0 0-1 16,1-3-4-16,0-3 2 0,6-2-6 15,3-7 6-15,-3 1-3 16,6-4 2-16,0-4 0 0,3-2-4 0,4-2 10 16,0 0-11-16,2-3 3 0,1-2 2 15,-2-2-13-15,2-1 11 0,2-1-5 0,-6-2-1 16,1 1 6-16,-1-2 0 0,0 0-1 0,1 2 0 0,-2 0 2 0,-2 2-1 15,-1 1 4-15,-4 2 3 0,-3 1-5 0,-2-1 3 16,-4 1-4-16,-1 1-3 0,1-1 7 0,3 1-3 16,-5 1 1-16,3 0 0 0,-1 1-1 0,-2 2-2 15,1 0-1-15,-3 2 2 0,-2 2-3 16,0-1 2-16,-4 0 0 0,2 3-3 16,-3 0 6-16,1 0-4 0,2 3 2 0,1-1 2 15,2 2-6-15,-1-1 4 0,5 3-1 0,-3-1 1 0,0 1 0 16,0-1 1-1,-1-3 2-15,-2-1-5 0,1-2 6 0,-5-1-4 16,0 1 2-16,-3-1 5 0,-2-1-5 0,-1 0 14 0,0-1 0 0,-1-1 0 16,-2 0 4-16,2-2-11 0,-3 1 0 0,-1-2-4 15,0 0 2-15,-3 1-3 16,3 0 0-16,-1-1 1 0,-2 1-4 0,0 0 3 0,-2-1-1 16,3 4-4-16,-3-3 7 0,-1 0-5 0,1 2 4 15,0 1 1-15,-1 1-3 0,2-1 3 16,-1 1-2-16,-1 0 1 0,2 1-1 0,-1-1 2 15,-4 2 0-15,3 1-4 0,-2-1 7 0,-1 2-9 16,1 2 4-16,0-2 0 0,0 2-10 0,4-1 11 16,0 0-5-16,0 1 2 0,2-3 1 0,3 1-2 15,-4 0 1-15,5 1-1 0,-1-3 1 16,1 3-2-16,2-3-1 0,0-2 4 0,1 3-6 16,0-3 5-16,0 1-1 0,0-1-3 0,1-1 9 15,-1 2-7-15,1-1 4 0,-1 0-3 0,1 1-3 16,-1-1 3-16,0 0-1 0,2 0 3 15,-1-1 0-15,0 2-1 0,1-1 0 16,-1 0-6-16,0 0 2 0,1 0-13 0,5 0-19 0,-4 1-45 16,4 0-92-16,-1 1-176 0,3-1-581 0,-1-2-731 15</inkml:trace>
  <inkml:trace contextRef="#ctx0" brushRef="#br0" timeOffset="290322.4347">4657 15020 1 0,'-3'-2'411'0,"1"0"-2"0,0 0-79 16,1 3-54-16,2 0-78 0,-1-1-59 15,0 2-42-15,1-2 1 0,0 1 12 0,6 2 8 0,-2 0 11 16,4-1-7-16,4-2-14 0,2-1-16 16,4 0-19-16,3-3-17 0,4 1-20 0,1-3-7 15,1 1-7-15,-2-4-4 0,-1 3 2 0,-1 1-8 16,-5-3 3-16,-3 0 0 0,-4 0 2 15,-3-1 9-15,-3 0-2 0,-2 0 2 0,-3 0-1 0,-1 1-2 16,-1-3 0-16,-3 1-3 0,-2 1 0 16,-3-1-9-16,-2 2 2 0,-2 2-1 0,-5-1-2 15,0 3 7-15,-4 1 0 16,1 3 0-16,-3 1 0 0,0 2-2 0,1 2 0 16,-4 3 0-16,3 1 3 0,-1 2-5 0,3 2 2 15,1 1-6-15,5 2-5 0,0-1 2 0,4 5-3 16,2 1 2-16,1 0-1 0,4 4-2 15,1-3 0-15,5 2-5 0,3-1 4 0,5-3 2 0,6 3-6 16,6-2 5-16,9 1-7 0,11-2-4 0,6-6 1 16,10-2-13-16,8-3-10 0,4-1-25 0,6-3-29 15,-2-4-26-15,3-2-27 0,-2-4-14 0,-3-1-3 16,-2-3 16-16,-4-2 26 0,-2-1 26 0,-4-1 27 16,-6-3 19-16,-4 0 19 0,-8-1 16 0,-6-1 11 15,-8-2 13-15,-7 1 11 16,-6-1 20-16,-8 3 14 0,-4-1 11 0,-4 2 5 15,-4 4-5-15,-4-2-1 0,-4 3-7 0,-3 0-2 16,-4 1 0-16,-3 2-5 0,-5 3-3 0,-2 1-3 16,-1 3-5-16,-2 2 1 0,-4 2-4 0,1 3-3 15,0 5-8-15,1 1-8 0,3 3-7 16,3 3-4-16,1-3-2 0,5 4-4 0,6 2-3 16,5 1-6-16,5 2-4 0,5-1 5 0,4 0-3 15,8 0 3-15,5-2 4 0,8-3-8 0,10-4 3 16,7-2-2-16,10-8 0 0,3 0 0 15,1-5-1-15,2-4-3 0,-1-3-6 0,-2-3 2 16,-4-5 0-16,-5-3 3 0,-3-3 8 0,-1-4-4 16,-4-3 3-16,3-3-3 0,-6-5-2 0,-1-2 9 15,-7-6-2-15,0-2 3 0,-4-3 0 0,-3-5-2 16,-2 0 0-16,-3 0 0 0,-2-4 4 0,-4 4-2 16,-6 1 1-16,-5-1 0 0,-1 7-2 15,-4 4 5-15,-4 5 0 0,0 7 8 16,-3 4 1-16,2 6 4 0,-1 5 0 0,1 3-1 0,2 5 1 15,0 6-5-15,2 4-5 0,0 6-7 16,-4 11-5-16,-3 5 0 0,-2 9-2 0,-1 7 3 16,3 5 2-16,-1 8-4 0,8 4 0 15,0 5 0-15,3 1-1 0,7 4 2 0,5-5 0 16,7-2 0-16,10-5-1 0,8-9-2 0,8-7-1 16,5-5 2-16,4-7 4 0,-2-1-5 15,5-7 3-15,1-4-5 0,-2-5-7 0,2-6 9 0,-3-4-4 16,1-3 4-16,-6-4 0 0,-1-5-4 0,-3-3 3 15,-5-1 2-15,-5-6 4 0,-4 0 2 16,-4-2 3-16,0-1 0 0,-8-3-1 0,-2 0 0 16,-2-2-3-16,-8 3 3 0,-1 5 0 0,-7 2-1 15,-1 3 1-15,-1 5-3 0,-1 1 0 0,-2 5 2 16,2 3-1-16,0 2-1 0,-2 4-4 16,1 2 1-16,2 2-2 0,4 5 2 0,-1 2 4 15,0 5-6-15,5 0 4 0,3 3-4 16,5 3-3-16,3 4 6 0,5-2-1 0,4 2-2 0,3 0 1 15,4-1-3-15,4 0-2 16,3-2 2-16,4-2 1 0,-2-3-1 0,4-5 3 16,2-4-2-16,-1-4-8 0,-4-5 9 0,1-4-3 15,-6-3 3-15,-5-2 7 0,-3-2-8 0,-3-3 1 0,0 1 2 16,-2-6-3-16,-2 0 4 0,0 1 1 16,-3-4-1-16,-1 2 1 0,0-2 4 0,0-2-4 15,-2 2 2-15,1-3 4 0,1 3-9 16,-2 0 3-16,1 2-3 0,2 0-4 0,-2 3 6 0,-1 1 0 15,1 2 0-15,-2 2-2 0,0 0 1 0,-4 3-4 16,3 4 3-16,-4 1 1 0,-1 2-7 16,3 1-1-16,-1 3-2 0,2 4-2 0,0 3 9 15,3 5 4-15,-1 0-1 0,1 3 5 0,1 0-7 16,0 3 0-16,1 0 1 0,2-1 0 0,3 1-4 16,1-1 1-16,9-4-3 0,-2 1-6 15,11-3 8-15,-1-4-5 0,2 0 3 0,-3-6 3 16,1 0-9-16,4-3-1 0,-1-2-2 0,6 0 3 15,5-2 8-15,3-2 3 0,3-2 4 0,-4-3-2 16,-4-4 0-16,-1-1-1 16,-4-2 5-16,-2-2 5 0,-5-3-5 0,-3-1 3 0,5-1-4 0,-5-2-5 15,0 0 11-15,-7 0 2 0,-5 0 4 16,-8-1 5-16,-4 1-3 0,-5 0 1 16,-3-1-1-16,-6 2 0 0,-1-1 0 0,-3 3-2 0,-3 2-2 15,-3 1-7-15,-3 2 6 0,-1 2-2 16,-1 2 1-16,3 4 7 0,-2 2-11 0,1 4 0 15,1 4-4-15,3 5-1 0,0 4 1 0,2 5-1 16,-1 2 0-16,4 6-4 0,1 2 1 0,5 3-1 16,1 4 3-16,8 3 6 15,0 4-8-15,4 5 2 0,1 2-3 0,-3 4-8 16,2 4 8-16,-2 6 0 16,-3 1 1-16,4 5 0 15,-3 3 1-15,4 5-2 0,1-1 1 0,1-1 5 0,-1-5-5 0,-4-9 3 0,-4 0-4 0,-2-6-3 16,-1-4 6-16,-6-6-3 0,-3-2 4 0,1-4-1 0,0-8-5 15,-1-5 1-15,2-7-2 16,1-6 0-16,4-3-1 0,-1-6-1 0,2-3-9 0,0-4-15 16,-2-3-16-16,2-5-32 0,0-4-39 15,2-2-83-15,-2-7-212 0,3 0-727 0,-1-5-296 16</inkml:trace>
  <inkml:trace contextRef="#ctx0" brushRef="#br0" timeOffset="290579.7485">7564 14152 811 0,'2'-11'466'0,"4"-2"-315"15,2-3-5-15,-2 2-2 0,3 6-18 16,-6 2-26-16,-2 4-38 0,-1 2-55 16,0 1-31-16,-1 3-52 0,1 2-298 0,-1 4-991 15</inkml:trace>
  <inkml:trace contextRef="#ctx0" brushRef="#br0" timeOffset="293336.1568">1181 16713 92 0,'-2'-7'450'16,"-2"-3"-97"-16,1-1-51 0,-3-1-17 16,3 2-12-16,-1 2-52 0,-3 0-35 0,3 1-36 15,-1 0-34-15,-1-2-14 0,2 4-15 16,1-1-6-16,-4 1-8 0,4-2-8 0,-3 4-5 0,2-1-11 15,-3 1-6-15,-1 2-10 0,0 1-5 16,-1 0-3-16,-4 0-5 0,-1 3-2 0,-4 3-8 16,-2 3 3-16,0 3-4 0,4 2 1 15,-5-1 2-15,2 5-5 0,1-1 1 0,3 0-4 16,9-9 11-16,-2 4 1 0,3-2-3 16,-1 2 1-16,2-1-15 0,-1 0-2 15,4 1-15-15,2 1 0 0,8 6 5 0,4-6 4 16,10-5 19-16,-1-9 2 15,3-4-1-15,6-4 3 0,2-2-3 0,-6-1 1 16,2-2 3-16,-3 0-4 0,-3-1 1 0,-2-1-4 0,-2 0 4 0,0 3 6 0,-6-1 3 16,-3 3 5-16,-2 2 2 0,-5 4 4 15,0 2-4-15,0 3-2 0,-3 0-6 0,-3 2-14 16,2-1-5-16,-1 2-7 0,2 0-2 0,0 8 8 16,-1 3 0-16,0 5 6 0,0 4-5 0,1 0-1 15,0 4-2-15,1 0 1 0,1 4 4 16,0 1-4-16,3 2 3 0,-3 1-2 0,0-1-2 15,1-2 5-15,2-2-6 0,-3-1 4 16,4 2-1-16,-2-5-4 0,-2-1 2 0,5-7-5 16,-1 0-3-16,-2-1-13 0,-1-5-15 0,2-3-23 15,-2-3-34-15,-2-1-31 0,1-2-50 0,3-3-74 0,-3-2-160 16,0-4-453-16,5-6-579 16</inkml:trace>
  <inkml:trace contextRef="#ctx0" brushRef="#br0" timeOffset="293823.389">1180 16326 776 0,'-19'-7'364'0,"-9"-5"-57"0,-3 0-36 0,1 3-18 16,2 3-32-16,3 1-49 0,9 5-32 15,0-2-33-15,-4 4-19 0,-4 0-16 0,0 2-20 16,-5 3-13-16,-1 5-4 0,-3 1-4 0,-1 7-9 15,-2 3 1-15,2 5-9 0,-2 6-2 16,3 4 5-16,0 6-10 0,-1 4 4 16,6 5-5-16,-1 7-2 0,1 2-1 0,6 3-3 15,1 3 4-15,3 0-6 0,6-1 6 0,2 0-1 16,2-2-2-16,8-3 6 16,1-4-7-16,8-1 3 0,1-5-2 0,7 0-4 0,3-7 7 15,3-2-2-15,6-5 8 0,3-2 3 0,2-5 1 0,6-5 2 16,6-5-2-16,1-4 9 0,13-8-17 15,46 1 3-15,-11-13 0 0,-14-11-9 16,-24-2 18-16,-3-6-3 0,-2-5 2 0,1-2 4 0,-3-3-4 16,-2-3 3-16,-6-1-2 0,-4-5-3 0,-6 1 1 15,-3-7 0-15,-5 0 4 0,-4-4-4 0,-3-3 5 16,-5-1-1-16,-5-3-4 0,-3 1 8 0,-5-5-10 16,-6 1 2-16,-2-1-4 15,-5 3-6-15,-4 1 3 0,0 5-5 0,-6 5 5 16,0 3-1-16,-5 6 3 0,-3 8-2 0,-4 5-5 15,0 6-1-15,-6 6-5 0,-3 3-1 0,3 7 1 0,-2 5-7 16,-1 4 1-16,3 4-5 0,3 4-5 16,7 4-11-16,4 1-28 0,21-7-35 0,-2 5-94 15,-6 17-195-15,13 3-609 0,7 1-704 0</inkml:trace>
  <inkml:trace contextRef="#ctx0" brushRef="#br0" timeOffset="295712.9469">2353 17606 1 0,'5'-5'0'0,"-3"-3"296"0,0-2 8 15,4-3 7-15,-1 1-18 0,4-6-33 16,0-2-44-16,2-1-44 0,2-2-23 0,4-4-23 15,1 0-15-15,3-4-16 0,2-5-15 0,5-3-9 16,3-4-12-16,5-6-3 0,1-5 0 0,4-1 0 16,-4-2-1-16,-4-6-7 15,-1-1-4-15,2 3-4 0,-7-2 1 16,0 11 2-16,-10 5-1 16,-3 6-1-16,-6 7 0 0,-6 6 0 0,-3 4 0 15,-3 5 3-15,-2 4-4 0,-5 4-9 0,1 2-9 0,-5 4-16 0,-1 1-3 0,-6 4 3 0,-2 5-5 16,2 8-2-16,-6 3-7 0,6 6-3 15,1 3 4-15,3 4 0 0,10-2 3 16,3 5-1-16,5 0-3 16,8 5 0-16,3-2 2 0,5 4 3 0,7 0 3 0,2-3 2 0,8 1-3 15,5-5-4-15,0-1 4 0,-1-1-4 0,0-4 5 16,-1-3 3-16,-5 2-2 0,-4-3-1 16,-6-1-2-16,-4-3-2 0,-7-2 1 0,-3-2 5 0,-6-2-2 15,-3-1-1-15,-5 1 3 0,-5-2 0 0,-6 4 6 16,-4 1 4-16,-7-4-4 0,-4 2 0 0,-1-3-3 15,-3 1-2-15,-3-2 2 0,2-1 0 16,0 1 0-16,4-2-4 0,3-1-4 16,5-1 2-16,3 0-2 0,7-1 1 0,4-3-9 15,3-1-19-15,5-1-35 0,4-2-64 0,1 0-100 16,7-8-202-16,4 1-384 0,6-6-776 0</inkml:trace>
  <inkml:trace contextRef="#ctx0" brushRef="#br0" timeOffset="298624.6403">3378 16847 1 0,'0'-4'494'0,"-2"-4"-42"0,0 0-62 16,-1 0-35-16,3 2-41 0,-3 2-54 0,3 2-58 15,-1 4-51-15,0-2-46 0,1 1-38 0,-1-1-32 16,1 1-25-16,0 4-5 0,-1 2-2 15,-1 5 11-15,0 5 11 0,0 3 6 0,2 2 1 16,-1 1-7-16,2-5-4 0,-1 5-5 0,4-3-3 16,1 0 2-16,2 2-5 0,1 1 2 15,4-5-6-15,1-4-1 0,-1-1 3 0,6-4-4 0,-3-1 4 16,2-2-3-16,1 0-4 16,-2-5 3-16,1-3-1 15,1-1 4-15,-4-4-3 0,2 1 1 0,-4-2-1 16,0-4-1-16,0 0 3 0,-2-5-2 0,0 2 2 15,-3-2 1-15,-2 0-7 0,0 0 6 0,-2-3-5 0,-2-1 3 16,0 3 3-16,-2-2-3 0,-2 1 2 0,0 1-5 16,-1-1 0-16,1 4-1 0,0 4 3 0,-1 3 3 15,1 4-3-15,2 1 1 0,0 1-6 0,1 2-5 16,0-1-3-16,0 2-4 0,1 4 6 0,0 3-1 16,2 5 5-16,2 3 1 0,0-1 1 0,5 2 3 15,1-1 0-15,3-3 0 0,3 0-1 16,2-5-1-16,2-2 3 0,0-2-3 0,2-4 5 0,-1-3-2 15,0-2-5-15,1-3 5 0,-2-2-1 16,0-8 3-16,0-4 5 0,-3-1-4 16,1-2-1-16,-7-1-2 0,4-1-1 15,-3 0 3-15,-1-3 0 0,-3 0 4 16,-2 0-3-16,-2 1 1 0,-2-1-2 0,-3 1 3 0,-1 1 6 16,-1 6 0-16,0 3 5 0,-1 5 0 0,0 3 3 0,-1 4 6 15,3 2 0-15,-2 3 0 0,2 2-12 16,0 1-8-16,-2 5-7 0,1 5-8 0,-4 5 8 15,-1 9-1-15,1 4 0 0,2 6 3 16,0 3-5-16,2 6 3 0,1 3-2 0,1 7 2 16,0 7 3-16,-3 5-3 0,1 2-1 0,-1 2-6 15,0-2-2-15,-1-1-5 0,3-4-4 0,1-10-5 16,3-12-6-16,1-10-2 0,0-6-5 0,1-7 4 16,-3-4-3-16,1-6-1 0,-1-3 10 0,-1-2 10 15,1-7 8-15,-2-4 11 0,0-8 0 0,1-4 0 16,0-6 3-16,1-1-4 0,-1-5-3 15,0-4-1-15,0-4 0 0,2 1 5 16,1-1 2-16,-1-1-3 0,3 1-5 0,1 1 5 0,1 4-2 16,2 1 5-16,3 5 3 0,-2 2-3 0,3 2 5 15,-1 3-4-15,-1 2 1 0,4 4 0 0,1 6-1 16,-1 3-1-16,0 3-2 0,2 3 1 16,-1 5-4-16,0 1 3 0,-1 5 2 15,-2 5-3-15,2 8 1 0,-6 3-2 0,0 2-5 0,0 2 3 16,-3 1 1-16,-4-2 2 0,-2 6 0 15,-2 1-2-15,-2-1-3 0,-1-2 1 0,-2-5 3 16,0-6-1-16,1-1 1 0,-1-5-4 0,-1-4-2 16,1-3 4-16,-1-4 4 0,1 0 8 0,1-4 6 15,3-3-2-15,0-4-6 0,-1-2-11 0,3-6-10 16,2-3-9-16,3-4-9 0,2-1-23 16,7-5-40-16,-1-4-47 0,7-2-66 0,1-5-75 15,4-4-88-15,-1-4-125 0,3-6-160 0,1-7-168 16,0 1 795-16</inkml:trace>
  <inkml:trace contextRef="#ctx0" brushRef="#br0" timeOffset="299576.4515">4579 16418 1 0,'1'-18'642'0,"-1"-3"-84"0,0-2-102 16,-1 10-89-16,-4 3-82 0,-1 6-73 15,1 1-61-15,0 3-43 0,-2 3-28 0,1 4-14 16,-2 4-2-16,-2 4 5 0,1 7-4 16,-2 9-4-16,3 3-10 0,3 1-13 0,3 6-2 15,0 3-5-15,2 6-3 0,2 3 1 0,0 6-9 16,1 7-7-16,2 0-6 0,1 1-6 0,4-3-1 15,-4-6 4-15,2 1-3 0,-3-6-1 16,0 0-1-16,1-9-3 0,-4-4 4 16,1-4-3-16,-2-7-1 0,-1-5-4 0,-1-8-5 0,1-5 0 15,0-4-1-15,0-4 5 0,0-2 6 0,0-2 2 16,0-4-11-16,0-6-12 0,1-7-6 0,0-3-3 16,-1-5 3-16,2-5 3 0,-1 0-9 15,0-6-5-15,3-2-1 0,1-4 1 16,2-2 9-16,-1 0 13 0,2 5 7 0,1-1 9 15,2 5 1-15,0 1 2 0,0 2 5 0,5 1 3 16,-1 7 4-16,3 4 2 0,-2 5 2 0,4 3 6 16,0 3 6-16,0 3 2 0,0 6-2 0,-1 3-4 0,-2 6-7 15,2 3-6-15,-7 5-2 16,3 4 0-16,-3 6 2 0,-4 2-1 0,-2 4-5 16,-2 0-3-16,-4-2 0 0,-2 1 3 0,-1-3-2 15,-5 1 1-15,2-2-6 0,-1-4-3 0,-1-2 2 16,2-7 0-16,1-3 4 0,1-3 3 0,3-5-1 15,1-1-3-15,1-4 0 0,2-1-5 16,0-7-2-16,7-2 3 0,4-11-4 0,2-3-1 16,2-2 4-16,3-5-2 0,-1 0 5 0,1-6 3 15,-1-4-1-15,2-5 2 0,-3-7-4 16,1 4 0-16,-2 1 2 0,0 2 3 0,-2 4 3 16,2 1-2-16,-2 7 6 0,-2 1-3 0,-4 5 3 15,-3 4 8-15,-1 2-9 0,-2 5 8 16,-3 5-1-16,1 2 1 0,-2 7 8 0,-2 2-5 0,2 3-1 15,-1 0-7-15,1 0-14 0,-2 1-2 0,2 6-3 16,-1 7 5-16,0 7 3 0,0 5 3 16,1 5-5-16,0 1-3 0,3 4 4 15,4-1-4-15,1 2 5 0,3-2 2 0,1 0-5 16,6-5 2-16,-4-4-4 16,7-3 1-16,2-7-1 0,1-3 6 0,5-4 1 0,-2-6-3 0,4-4 2 15,1-5-4-15,2-6 3 0,-4-1 3 16,1-5-1-16,-1-3 3 0,-7-2-4 0,1-2-2 15,-7-3 0-15,3-2 2 0,-3 0 2 0,-4 1-1 16,1-1-2-16,-1 2-2 0,-5 1 1 0,-4 8 7 0,-1 0-1 16,-1 3 3-16,-2 7 1 0,0 0-1 15,-2 6 6-15,1 2-9 0,1 1-3 0,-1 3 1 16,0 6-11-16,0 3 4 0,-2 8 2 16,0 5-1-16,3 5 7 0,2 4-2 0,-1 5 0 15,2 6-4-15,-2 5-2 0,-1 6 3 0,0 7 2 16,-2 8-2-16,-4 4 1 0,3 6-5 0,-3 1-2 15,4 5 2-15,3 1 0 0,6-7 1 16,-1-4 2-16,1-12-10 0,2-5 5 0,-5-12-5 16,-6-6 2-16,-1-3 8 0,-7-8-5 0,1-9 7 15,3-7 0-15,1-12 6 0,-1-3 10 16,1-8 0-16,-5-7 3 0,0-5-7 0,-5-9-8 16,1-4 0-16,1-7-2 0,-1-1 6 0,-1-3-2 15,5-3 1-15,-1 0-4 0,0-4-6 0,-2 2-2 16,3 1-2-16,0 3 4 0,3 5 2 15,-1 2 1-15,4 2-2 0,6 3-7 0,4 4-2 16,4 2-3-16,7 2-1 0,6 5-10 0,4-1-22 16,11 4-27-16,4 3-47 0,9 0-79 0,6 4-160 15,9-1-358-15,10 2-910 0</inkml:trace>
  <inkml:trace contextRef="#ctx0" brushRef="#br0" timeOffset="301360.0713">6833 16706 1 0,'-1'-4'257'0,"-4"-1"200"16,2-1-45-16,0 1-53 0,-3 0-56 15,1 0-73-15,-2 1-59 0,-2 2-34 0,-2 1-21 16,-1 2-10-16,-5 2-9 0,-1 5-8 0,-4 1-5 15,-1 3-8-15,-4 4-3 0,4 3-10 0,0 3-8 16,-2 5-8-16,6 2-10 0,3 4-6 0,3 0-6 16,2 3-3-16,5-1-5 0,2 1-2 0,7-1-4 15,2 0-5-15,8-5 3 0,4-2-2 16,8-4 3-16,4-3 2 0,6-7-6 16,7-1 0-16,6-7-3 0,-3-3 1 15,4-3 0-15,1-7 1 0,-1-3 1 0,-2-5-6 0,-1-4 2 16,-6-4-2-16,-1-6 2 0,-6-2 3 15,-2-6-3-15,-1-1 3 0,-3-5-3 0,-5-6-1 16,-2-5 7-16,-3-3-5 0,-3-3 4 0,-4 1-4 16,-1 0-3-16,-6 1 1 0,-1 6-1 0,-2 2 5 15,-2 7-4-15,-2 4 5 0,-2 7-1 0,3 6 2 16,-3 7 4-16,4 6 2 0,0 6 4 0,1 3-6 16,1 4-9-16,-2 1-11 0,2 4-3 0,-2 3 5 15,0 8 8-15,0 6 4 0,-5 9 0 16,4 5-6-16,0 4 4 0,0 6-3 0,1 3 1 0,1 2 4 15,0 3-9-15,-1 4 5 16,-2 1-4-16,4 3-3 0,0-3 2 0,4-4-4 0,0-9-3 16,4-12-7-16,2-8-4 15,-1-8-2-15,0-8-1 0,-2-4 10 0,3-4 1 0,3-6 10 16,2-4 1-16,5-3-1 0,3-7 4 16,6-4-4-16,0-3 7 0,-1-1 0 0,-2-5-4 15,1-2 2-15,0-4-3 0,-3 0 4 0,3 1-2 16,-3 2 4-16,3 6-2 0,-5 3-2 15,-1 3 3-15,0 4-3 0,-2 4 2 0,-6 4 1 16,-2 5-8-16,-2 6 2 0,-1 3-3 0,0 6 1 0,-2 5 7 16,2 7 0-16,-1 5 2 0,-3 3-5 15,0 3 0-15,-1 1-2 0,-1 3-1 0,3-2 6 16,0-2-6-16,2-3 4 0,-2-5-1 0,5-2-3 16,6-3 6-16,-2-7-6 0,5-1 3 15,4-4-4-15,3-4-3 0,-1-2-1 0,3-5-3 16,1-2 5-16,1-2-5 0,0-5 6 0,-2 1 3 15,-3-5-1-15,-2 0 7 0,-5-2-3 0,-2-1 4 16,-3-2 1-16,-4-2 0 0,-4-1 2 0,-1-2-3 16,-11 4 3-16,0 0-1 0,-3 3 3 0,-4 5 1 15,0-2-3-15,-3 7 4 0,-2 2-3 16,0 2 3-16,-1 2 3 0,-1 3-5 16,0 1 6-16,1 4-5 0,-2 4-2 0,1 0 2 15,-1 7-5-15,4 2 2 0,-1 0-6 0,8 5 1 0,2 4-4 16,5 1-3-16,3-1 6 15,6 0-7-15,4-5 7 0,3 2-3 0,8-5-2 16,6-4 7-16,1-2-7 0,7-6 4 0,0-4-2 16,2-3-7-16,-3-2 5 0,2-4-4 15,2-2 4-15,-2-2 0 0,-1-1 3 0,-10-2 2 0,-2 0-2 16,-4-5 7-16,-7 0-4 0,-2-3 0 0,0-1 5 16,-6-3-7-16,2-2 6 0,-4 0-1 0,-2 0 1 15,-4 2 3-15,1 2 2 0,-4 2 5 16,4 4 1-16,-2 3 6 0,3 4-3 0,-2 4 1 15,3 2 1-15,0 3-9 0,1 0 0 16,0 2-10-16,-5 3-5 0,3 5 6 0,-4 5-6 0,-3 7 4 16,-1 2-1-16,3 4-3 0,4 0 2 15,2 3-3-15,-1 2 4 0,7-1-5 0,-1-1 5 16,5-2-2-16,4-2-3 0,1-5 5 16,6-2-7-16,3-4 2 0,4-5 2 0,-1-3-5 15,4-4 4-15,0-4-3 0,1-6 2 0,1-1 4 16,-3-4-2-16,1 0 0 0,-3-4-2 0,2 0 7 15,-4-4-4-15,0-1 2 0,-7-3 2 0,0-2-10 16,-2-6 12-16,-2 1-2 0,-3 0-1 16,0-1 7-16,-4 3-6 0,0 1 4 0,2 1-1 15,0 2 1-15,-1 3-1 0,0 3 2 0,-3 5 3 16,0 1 1-16,-1 2 8 0,-1 3 0 0,-2 4-2 16,0 3-2-16,0 1-17 0,0 3 0 0,-1 3-2 15,-3 9-5-15,-3 4 8 16,0 4-3-16,2 4 4 0,-2 3 0 0,2-1 1 0,-1 3-1 15,4-1-4-15,1-1 3 0,2 2-4 0,2-4 1 16,6-2 2-16,-1-4-7 0,2-7 5 0,2-2-5 16,-1-6 1-16,1-3 5 0,7-1-2 15,-1-3 2-15,2-4-2 0,1 1 3 0,1-4-3 16,-2-4 3-16,1-1 4 0,-2-2-6 0,0-1 6 16,-2-2-3-16,-1-1-2 0,1 1 10 15,-4 3-9-15,0-1 4 0,1 4-1 0,-4-1-5 0,0 5 2 16,-4-2-1-16,2 5 3 0,0-1-4 15,-5 4 1-15,5 2-3 0,-5 4-6 0,2-1 5 16,-1 5-1-16,1 2 3 0,-2 2 5 0,-1 1-6 16,4 2 4-16,-2-1-2 0,-2 3 0 15,3-3 4-15,-3-1-5 0,0 2-2 0,4-4-10 16,-3 1-9-16,6-4-13 0,-2-1-7 0,1 0-4 16,0-2-8-16,5-1 11 0,0-4 1 0,1-1 8 15,-3-5 18-15,5 0 3 0,-3-2 11 16,-2 0 2-16,4 0-1 0,-2-2 4 0,-1-4-2 15,0 1 6-15,4-3-1 0,-4 1 4 0,-1-2-1 16,1 0 0-16,3 0 7 0,-2 4-4 0,-1-1 4 16,7 2 2-16,-1 4-8 0,2-1 8 0,-6 2 0 15,-1 1 4-15,-1-2 7 0,-1 5-2 16,-4 1-4-16,1 1-7 0,1 3-3 0,2 3-7 16,-1 1 1-16,0 2 5 0,1 0-9 0,-1 1 6 0,-1 0-4 15,1-1-4-15,-4-2 6 16,-2 1-3-16,2-3 1 0,-1 0 1 0,4-1-2 15,-3-1 2-15,0-1 3 0,2-2 2 0,4 0 0 16,1-2 0-16,3-3-2 0,2-1-5 16,1 0 4-16,-2-4-4 0,1-1 3 0,1 0 0 0,1-2-5 15,2 0-1-15,1-4-6 0,2 1-3 0,-3-4-12 16,0 0-27-16,0-3-42 0,-4-4-92 16,1 0-208-16,-3-4-771 15,0-5-368-15</inkml:trace>
  <inkml:trace contextRef="#ctx0" brushRef="#br0" timeOffset="301493.5659">9828 15999 1207 0,'1'-2'245'0,"-2"0"-104"0,2-2-71 16,0 2-56-16,0 2-29 0,2 1-11 0,1 2-115 15,3 1-875-15</inkml:trace>
  <inkml:trace contextRef="#ctx0" brushRef="#br0" timeOffset="304116.683">1224 18180 1 0,'0'-6'146'15,"0"-1"203"-15,0 0-40 0,2 1 8 0,-2 1-24 16,1 2-42-16,2 0-43 0,-2 1-41 16,0 2-30-16,0 0-25 0,0-1-21 0,1 2-17 15,0-2-10-15,1-1-4 0,1 4-13 0,3-1-4 16,-4 4-8-16,4 1-7 0,-4 2 2 0,4 1 5 16,-5 4 5-16,0-7 11 0,3 6-7 15,-4-3-14-15,0 5-3 0,0 0-10 0,0 3-5 16,0 3 11-16,1 1-9 0,1 0-12 15,-2 1 0-15,0 1-14 0,0 1 14 16,0 0-3-16,-1-3 6 0,1 3-1 16,-1-2-12-16,1-2 9 0,-1 0-8 0,2-2 10 0,0-2 2 15,-2 0-10-15,1-1 3 0,-1-4-6 0,1 1 1 16,-1-3 14-16,1-1-10 0,-1 0-10 0,0-3-30 16,0-1-46-16,1-1-58 0,-1 0-83 0,0-2-132 0,1-1-219 15,3-1-466-15</inkml:trace>
  <inkml:trace contextRef="#ctx0" brushRef="#br0" timeOffset="304445.5341">1616 18197 658 0,'-2'2'203'0,"0"-1"-47"0,1 2 29 0,0 2 35 15,-3 1 16-15,-2 4-34 0,3 2-41 16,-4 4-48-16,2 0-33 0,-1 3-4 0,0 0-29 15,1 3 0-15,-1 0-13 0,4-3-21 0,1-1 5 16,1-1-8-16,1 0 9 0,1-4-1 16,4 0 5-16,-1-4-3 0,1-1-4 0,3-2 13 15,-1-4 9-15,0-2 12 0,2-2 8 0,-1-3-9 16,2-4-8-16,-3 0-12 0,5-4 1 16,-6 0 10-16,2-4-4 0,-1 0-5 0,-5-1-14 0,3 0 0 15,-5-2-8-15,0-1 8 0,-3 1 3 16,-3-1-14-16,2 3 10 15,-6-3-16-15,-4-15-11 0,-7 10 3 0,1 7-13 16,-2 8 6-16,2 7 0 16,-1-1-10-16,0 4-2 0,1-1-16 0,6 5-22 0,-4 1-45 0,5 0-86 0,3 1-157 15,6-1-230-15,-2-2-438 0,1 3 427 0</inkml:trace>
  <inkml:trace contextRef="#ctx0" brushRef="#br0" timeOffset="305047.717">1583 17955 1 0,'-5'-8'140'0,"-3"-4"214"16,-2 0-21-16,3-1 0 0,1 4-51 0,-2-1-64 16,0-1-50-16,-3 3-39 0,2-3-18 0,-1 5-13 15,1-2-13-15,-3 1-15 0,0 2-17 0,1 0-13 16,-2 2-9-16,-4 2-5 0,4-1-5 15,-5 4-3-15,-1-2-9 0,-2 4-5 0,-1 1-1 16,-2 0-1-16,0 4-1 0,0 3 0 0,-2 3-7 16,2 0-5-16,0 2 3 0,-1 2 3 0,1 3 4 15,-3 2 1-15,4 2-4 16,-1 1-2-16,1 0 4 0,2 4 2 16,11-17 11-16,-1 5 4 0,0 1-11 15,-2 4 1-15,-2 0-10 0,4 4-5 16,1-1 10-16,-4 6-8 0,5-1 2 0,0 1-5 15,2 2-10-15,4-3 8 0,1 1-6 16,1 0 11-16,1-2 0 0,2 0-10 0,0-1 10 16,3-1-22-16,-1-2 13 0,4 1 10 0,-3-3-6 0,4 1 11 15,-9-26 8-15,11 26 11 0,-11-26-8 0,15 25 17 0,-15-25-11 0,20 24-11 16,-20-24 19-16,22 24-15 0,-22-24-1 0,30 20 15 16,-30-20-11-16,36 20 14 0,-36-20-6 0,44 16-11 15,-21-10 8-15,2 0-5 16,1-2 15-16,1-1 1 0,0-4 3 0,1-1-4 0,26-7-35 15,-4-3 11-15,-1-4-9 0,-8-1 23 16,-2-3 22-16,-7-1-11 0,-3-1 18 0,-7-1-12 16,2 0 20-16,-1-2 1 0,-4-2-4 0,2-5 1 15,-5 0-16-15,1-7 4 0,-4 1-8 0,-2-2 2 16,-1-2 9-16,-1 1-14 0,-3-1 2 16,-3-2-9-16,-1-33-10 0,-5 12 8 0,-6 12-8 15,-4 14 5-15,-4 7-1 0,0 2-4 0,-6 3-1 0,0 4-1 16,-5 3 0-16,-6 2-5 0,-5 4-2 15,-2 6-12-15,-7-3-6 0,0 7-5 16,-7 1-16-16,0 6-32 0,-1 5-84 0,6 0-200 0,3 4-724 16,-2 4-570-16</inkml:trace>
  <inkml:trace contextRef="#ctx0" brushRef="#br0" timeOffset="315441.2132">2686 18110 455 0,'-2'-4'420'16,"-1"-2"-6"-16,-1 1-44 0,4 2-49 0,0 2-71 15,0 1-84-15,0 0-61 0,0 0-51 16,0 1-33-16,0 0-17 0,0-1-9 0,1 5 2 16,2 2 4-16,2-1 10 0,0 5 6 0,4 1 8 15,-5-4 19-15,0 2-8 0,2 0 4 0,-2 4-6 16,3-2-14-16,0 5 4 0,-1 1-8 0,2 2-4 16,1 0-14-16,-1 1 1 0,0 1-6 15,-1-1 4-15,-1 0 13 0,0-2-14 0,1-1 1 16,-4 0-8-16,3-2-8 0,-3-2 11 15,1 0-12-15,0-3-13 0,-1 1-28 0,-1-5-29 16,0-2-3-16,0 1 7 0,-1-4 19 0,-1-1-22 16,-1-4-23-16,-1 0-15 0,-2-4-9 15,1-1 47-15,-2-6 27 0,0 2 38 0,-3-5 20 16,-1-2 1-16,3-2 18 0,-2-3-2 0,1-2 15 16,0-2 18-16,2 1 11 15,-1-4-9-15,-1-25 7 0,4 13 16 0,1 8 10 0,5 12 32 0,0 5 2 16,0 3-9-16,1 2-10 0,1 3-20 0,-3 3-22 15,2 3-23-15,0 3-20 0,0 1-10 0,3 4-7 16,1 3-1-16,4 3 5 0,-1 4 0 16,4 2 3-16,0 5 1 0,0 0-1 15,-8-9 7-15,2 2-6 0,2 3 6 0,-1 3-8 16,-1 1-4-16,2 2-1 0,-1 0-12 16,2 4 6-16,-1-2-5 0,-3-2 11 0,2-2 2 15,-2-3 3-15,0-4 0 0,-4-3-6 0,-1-3 15 16,1-3 21-16,-2-4 26 0,-1-1 10 0,-1-3-19 15,3-4-11-15,0-3-24 0,1-1-2 0,1-5 10 16,1-3-10-16,1-3 6 0,1-4-6 0,7-24-12 16,2 4 0-16,-4 6 0 0,-4 8 4 0,-1 10 9 15,-2 0 0-15,0 5-6 0,-1 0-3 16,0 4 2-16,-1 4 0 0,0 4-2 0,-2 4-10 16,0 0-12-16,1 2-1 0,3 1-1 0,1 4 9 15,1 5 6-15,6 4 5 0,-1 5-4 16,5 2-5-16,-2-1 2 0,-5-9 10 15,1 3 12-15,-2 0-9 0,4 3-15 0,3 1-32 0,1 2-24 0,4 2-14 16,0 1-21-16,4-2-23 0,1-1 5 16,0-6 12-16,1-1 24 0,-1-6 35 15,1-2 2-15,1-5 15 0,-3-3 6 0,2-4 4 16,0-2 18-16,-5-2 6 0,2-3 17 0,-3-2 2 0,-2 0 17 16,-4-1 3-16,-4-1 5 0,7-16 3 15,-11 7-4-15,-4 3 4 0,-5 7-1 16,-2 1 7-16,1 2-4 0,-3 4-4 0,-1-4 3 0,1 6 2 15,-1-1 0-15,-2 2-1 0,1 2-11 16,-2 2-5-16,2 3-11 0,-3 2-3 16,-5 5 0-16,1 2-2 0,-5 5-1 0,-2 3-4 0,1 1-5 15,9-6 14-15,-1 3-6 0,3-2-2 16,-3 6-7-16,3-2-25 0,0 3 4 0,2 1-1 16,3 2 6-16,1 0-4 0,6-1 5 0,1-2-5 15,3-2-5-15,3-3 10 0,5-4-3 0,1 0 17 16,4-7-4-16,1-3 6 0,1-2-9 15,0-3-3-15,3-6 18 0,-4 0-4 0,1-3 9 0,-3-3-3 16,-2-1-12-16,-2-1 10 0,-2-3 0 0,-4 0 10 16,0-1 4-16,-1-20-21 15,-6 5 3-15,-4 4-8 0,-3 7-1 0,1 7 11 0,-4 1 3 16,0 4 1-16,2 4 0 0,-1 1 8 16,2 2-5-16,0 2 0 0,1 3 1 0,-1 1-10 15,3 1-4-15,1 2-7 0,-1 4-5 0,-1 3-1 16,0 6 0-16,0 4 6 0,2-9 8 15,-1 3-8-15,2 0 0 0,0 5 0 0,2 0-6 16,0 4-2-16,2 0 2 0,3 2-4 16,2 0-8-16,2-1 14 0,2-2-9 0,3-3 10 0,-1-3 0 15,3-3-11-15,3-4 14 0,-2-3-13 0,4-5 18 16,-2-2 13-16,1-5 0 0,1-3 3 16,0-4-12-16,-3-3 3 0,1-2-11 0,1-4 11 15,-4-1 5-15,0-1-12 0,13-23-2 0,-9 2-7 16,-8 6-3-16,-6 9 13 0,-4 3 7 0,-1 3 0 15,-3 2-1-15,0 3-1 16,-1 5 1-16,-2 1 3 0,0 3 3 0,0 1-5 0,1 4 7 0,-1-1-2 16,1 3-5-16,0 0 6 0,1 2-5 15,0 0 0-15,0 2-1 0,1-1-8 0,-2 1-1 16,1-2-5-16,1 1 2 0,0 1-1 0,0 0 2 16,0 0 0-16,-1-1-6 0,1 0 8 0,0 0-8 15,0 3 4-15,0 0 3 0,0 2-9 16,0 1 9-16,-2-1-5 0,2 0 0 0,0 1 5 15,-1 0-6-15,-1 4 4 0,0 2-4 16,2-1 1-16,-1 4-3 0,1-2 1 0,0 1 6 16,0 0-8-16,1 1 7 0,-1 0-5 15,2-1-3-15,0 3 11 16,-1-10 6-16,1 3 12 0,-2 1-16 0,2 0-10 0,1 3-12 0,-1-1-6 16,1 3 21-16,1 2 3 0,1 0 2 15,-1-3-2-15,1 0-11 0,-1-2 7 0,4 0-7 0,-3-2 7 16,0 0 3-16,2-3-12 0,-3 1 9 0,2-3-11 15,-1 0 14-15,1-2 8 0,3 0 2 0,-4-1 3 16,2-3-19-16,1-3 9 0,0-1-10 16,3 0 8-16,-3-2 11 0,1-2-11 0,1-2 10 0,0 1-7 15,0-5-4-15,0 1 19 16,-1-2-14-16,-1 0 9 0,2 1-8 0,-1-4-10 16,7-14-4-16,2 1-6 0,-6 9 7 0,-1 7-4 15,-3 2 16-15,-1 3-4 0,2 4-5 0,-4-1 8 16,-1 2-8-16,-1 4 5 0,-1 2 0 0,0 2-10 15,2 3 5-15,0 1-4 0,2 1 2 0,0 5 7 16,-4-6 13-16,1 3-4 0,1 0-6 16,-2 1 3-16,2 2-21 0,0 2 10 0,-2 1 6 15,4 1-14-15,-2-1 12 0,2 0-12 0,-1 0 4 16,2-6 18-16,-4 2-10 0,5-4 8 0,-3-3-17 16,0-3 0-16,2 0 3 0,3-4 7 15,-2 0 14-15,0-1-8 0,2-3 5 0,4-5-8 16,-1 1-5-16,-1-4 13 0,0 2-10 15,5-2 13-15,-6 0-6 0,0-1-18 0,4 4 8 0,-2-4-20 16,6-2 10-16,-4 7 3 0,-2 2-1 16,-7 6 14-16,-1 1-6 0,1 1 8 0,2 1-9 0,-2 1-1 15,-2-1 25-15,-1 2-18 0,2 0 11 16,0-1-8-16,3 1-9 0,-1 0 10 16,-2 0-4-16,3 3 4 0,-3-1-17 0,1-2-1 15,0-1-1-15,-1 1 6 0,0 0 11 16,-1 0-7-16,0-1 9 0,-1 0-11 0,1-1-6 0,0-2 21 15,1 1-18-15,-2-2 17 0,4 0-12 16,3-3-21-16,7-5-23 0,2-4-41 0,-1-2-35 0,0 2-80 16,-4-1-105-16,-2 3-303 0,-5-1-1042 15</inkml:trace>
  <inkml:trace contextRef="#ctx0" brushRef="#br0" timeOffset="317560.6078">5372 17891 1 0,'5'-8'0'0,"-1"-2"259"0,-2-2 151 0,3-2-18 15,-2 2-39-15,-1 0-48 0,2-2-47 16,-1 6-33-16,-1-2-20 0,0 5-22 0,2 0-25 0,-2 3-24 15,-1 1-31-15,-1 1-28 0,0 1-22 0,0-1-26 16,0 4-8-16,1 1-3 0,-1 4 8 16,1 9 11-16,2 2 9 0,-2 4 4 0,-1 3-6 15,3 2-3-15,-3-2-11 0,-3 3-4 0,2 4-2 16,-2 2-5-16,2 3-3 0,-1-19 8 16,0 7-13-16,-2-3 7 0,3 6-6 15,0-1-9-15,0 8-5 0,0-5-2 0,0 4-7 16,1 1-5-16,0-5 17 0,1 0-13 0,0-4 16 0,0-2-5 15,4-5-18-15,-1 0 3 0,-2-5-18 0,2-1-10 16,1-1-16-16,-4-5-34 0,3-2-49 0,-3-2-46 16,2 0-33-16,-3-4-117 0,0-2-218 15,0-4-496-15</inkml:trace>
  <inkml:trace contextRef="#ctx0" brushRef="#br0" timeOffset="319189.4014">5180 18287 1 0,'2'0'0'0,"0"0"225"16,2-2 28-16,3 1 37 0,1 0-14 0,6-1-37 16,0 0-73-16,5-1-26 0,3-1-23 15,6-3-19-15,2 2 2 0,3-2-16 0,5 2-4 16,0-5-19-16,2 2-17 0,0-1-11 0,3 1-8 15,0 0-16-15,29-9-4 0,-13 1-4 16,-16 5-5-16,-15 2 15 0,-7-2 1 16,-1 3 0-16,-5-2 6 0,-1 2 7 0,-6 1 8 15,-3-1 4-15,-1 1-1 0,-3-1 1 0,-2-1-6 0,-2 1-2 16,0 1-3-16,-5 0-7 0,2 0-2 16,-4 1-1-16,0 0 2 0,-1 0 1 0,-3 1-3 15,3 1 5-15,0 1-2 0,-3 0 2 0,1 2 6 16,1-1-5-16,1 4 4 0,-1 1-6 0,-1 1-1 15,0 3-4-15,0 3-3 0,2-1 3 16,0 6-4-16,-2-2 0 0,4 4-6 0,3 0-4 16,-3 3 2-16,6-1-4 0,0-6 24 15,2 1-7-15,-1 0 2 0,4 6-11 0,1-2-23 16,-1 1 13-16,5 2-13 0,-1 1 17 16,4-4-1-16,3 2-9 0,2-5 11 0,-2-2-6 15,5-4 18-15,1-1 7 0,1-3 5 0,0-4-4 16,2-2-14-16,-1-2 4 0,6-3-5 0,-4-3 11 15,3 0 1-15,-1-4-10 0,-2-1 4 0,3-2-4 0,-4-2 3 16,1 2 14-16,-3-3-16 0,6 0-9 16,11-16-7-16,-6 5-11 0,-6 10 15 15,-9 8 12-15,-1 4 7 0,-4 3 1 0,1 0-5 0,1 3-1 0,-1 0-3 16,-1 1 1-16,-1 4-1 0,1 0-2 16,-1 0-6-16,-1 4-4 0,1 1 1 0,-4 1 0 15,1 4 7-15,-2-7 14 0,0 1-2 16,0 2-4-16,0 0-6 0,1 0-8 0,3 2-6 15,-2 1 6-15,3 0-2 0,-1 1-7 0,1-3-7 16,0-1 5-16,0 0 10 0,0-2 5 0,0-2 3 16,0-1-5-16,-1-1-15 0,1-6 3 0,-1-1 15 15,2 0-10-15,2 0 6 0,-3-4-6 16,2-3-17-16,5 2 3 0,-4-2 9 0,4-1 6 16,2-2-10-16,12-9 0 15,-7 2-7-15,0 3-6 0,-8 5 25 0,2 3-5 0,-4 2 6 0,2 2-2 16,-2 3-9-16,1 1 6 15,-1 2-6-15,-1 3 7 0,4 2 1 0,-5 0-1 0,6 4 2 16,-4-2-3-16,4 0 1 0,3 2-1 16,0 0 5-16,-7-6 21 0,0 2-14 15,-2 1 8-15,7-2-11 0,-3-2-18 0,3 1 2 16,-2-3-5-16,3 2 0 0,17-4-26 0,-8-1 13 0,-7-2-3 16,-9-2 7-16,-2 1 28 0,-2 0 0 15,-1 0 6-15,-3-2 1 0,0-1-1 0,-3-1 6 16,-2-2 0-16,0 2 3 0,-1-1-1 0,-1 2-4 15,-3-1 1-15,3 1 0 0,-1 1 5 0,-3 2 2 16,5 1 0-16,-1 3 2 0,0-2-5 0,-1 0 6 16,2 4-9-16,-1-1 1 0,2 1-4 15,-2 3-12-15,-4 0 5 0,0 2-4 0,-3 5 3 16,-4 1 7-16,1 3-1 0,5 0-1 0,-2 3-5 16,1-1 0-16,3 1-6 0,0 1 1 15,5-10 31-15,-1 2-20 0,1-1 13 0,0 3-13 0,1-6-27 16,0 4 23-16,3-2-10 0,1-1 7 15,6-2 0-15,-2-3-8 0,2-2 5 16,4-2 3-16,0-3 6 0,3-1 1 0,0-2 1 16,2 0-21-16,13-13-8 0,-9 2 8 0,-4 2-6 15,-10 3 27-15,1 3 4 0,-1 2-8 0,-4 0 8 16,-3-1-6-16,0 1 6 0,1 2 1 0,-2 1 2 16,-1 2-2-16,1 1-7 0,3-2 1 0,-1 3-9 15,5 1 4-15,2 1 2 0,1 3-10 0,3 4 12 16,-3-3-8-16,0 2 1 0,5 0 8 15,-3 0-7-15,4 4 3 0,-3-3-2 0,2 1-2 16,0 2-1-16,0-3-1 0,1 0 5 16,1 2-10-16,-1-4 10 0,-5 0-3 0,3-4-5 0,-5-1 16 15,0-1-11-15,2 0 6 0,-2-2 0 0,0 2-8 16,0-2 5-16,-2-3-3 0,-1-1 6 16,-2 0 7-16,-1-1-2 0,-2 1 1 15,2-1-5-15,-3 1 0 0,0-3-5 0,4-2 3 16,-4 2 4-16,6 2-10 0,-5-1 7 0,5-1-4 15,-4 1-4-15,4 2 8 0,4 0-2 16,3 1 2-16,1 2-3 0,3 1-1 0,-1 0-4 16,-8 2 1-16,-2 0 6 0,-3 2-11 0,1 0 11 0,-2 2-5 15,4-2-6-15,-1 1 14 0,0 2-8 16,0-1 2-16,2 3 1 0,-2 2-9 16,0-3 1-16,1 4 3 0,1-1-1 0,-1 0 1 15,-2-1 4-15,2 2-4 0,0-4-3 0,1 0 11 16,3 0-11-16,-1-2 7 0,8 2 4 0,-3-2-10 15,-1-1 9-15,1-2-7 0,-2-1 4 0,2-1 2 16,2 0-3-16,7 1 4 0,1-3-4 16,4 2 1-16,-3 0-2 0,0-3-1 15,-5 1 6-15,-2 3-8 0,-6-2 9 0,3 0-4 0,-6-1-1 16,-1 0 7-16,0-1-7 0,0 3 5 0,-2 1-4 16,-3-1-3-16,3 2 2 0,-4-1-3 15,1 0 6-15,-3 1-5 0,5 0 5 0,-4 0-1 16,5-1-5-16,-2-1 10 0,2-2-10 0,2 3 6 15,5 0 2-15,-2 0-9 0,1-1 8 0,6-1-5 16,4-2 4-16,0 1 3 0,3 0-2 16,-2 1 2-16,6 0-5 0,6 0 7 0,2-1-5 15,2 0 3-15,0 1 6 0,-1-1-12 0,-5-1 15 16,-1 1-3-16,0-2 3 0,-2 0 11 0,-5 1-6 16,-4 1 5-16,-9 2 3 15,-5-1 4-15,-3 2 6 0,-5 0 3 0,-1-1-2 0,-1 5-17 0,1-3-2 16,-2 1-14-16,0-1-7 0,1-1 8 15,0 0-14-15,1 1 3 0,0 1-3 16,-1 2-8-16,-1-2 6 0,1 0-9 0,-1 0-13 0,0 1-32 16,1 2-69-16,1-1-176 0,-1 1-784 15,-1-4-635-15</inkml:trace>
  <inkml:trace contextRef="#ctx0" brushRef="#br0" timeOffset="332818.8031">14442 11774 1 0,'-4'-1'0'15,"0"-1"0"-15,-4-3 0 0,6 3 223 0,0 0 10 16,0 0-7-16,2 1-22 0,0 0-30 15,2 1-43-15,-2 1-50 0,1-1-36 0,0 0-13 0,0 0 6 16,-1 1 14-16,2-1 16 0,4 0 4 0,-2 0-3 16,3-1-8-16,-3 2-9 0,4 0-5 15,1 0-7-15,-1 2-2 0,2-2 3 0,1 2 0 16,1 0 3-16,-1-1-2 0,7 0 0 0,-4 1 0 16,6 0-1-16,2-3 2 15,4 0-3-15,-3 1 3 0,5-1 0 0,1 2-2 0,1-2 0 16,3-2-6-16,6 1 0 0,0-2-3 0,2-1-4 15,3 2-4-15,0-3-2 0,6 1 1 0,1 0-3 16,4-1-1-16,-3 1 1 0,-1 1-6 16,2-1 2-16,1-2-1 0,3 3 2 0,2-3 5 15,5 2-1-15,4 0 1 0,3 0-2 16,5 1-4-16,3 1-2 0,3 1-2 0,0-1 0 16,1 0-3-16,4 1-1 0,-1 0-1 0,3-1-1 15,0-1 2-15,2 2 0 0,0 1 1 0,2-1-1 16,0 1-2-16,-1-1 0 0,0-2-2 0,2 2 0 15,2-1 0-15,0 1 0 0,0 0-1 0,1-1-1 16,2-1 2-16,-1 2-2 0,-3 0 1 0,3-1-1 16,-6 2-1-16,0 0 0 0,-6-1-1 15,-4 1 1-15,-4-1 1 0,-7 1-1 0,-6 0 0 16,-6 0-2-16,-3 0 0 0,-6 1 2 0,-6-1-1 16,-4 0 2-16,-6 1-2 0,-4-2-3 15,-5 1 2-15,-7-1-1 0,-4-1 4 16,-4 2 1-16,-5-1 0 0,0-2-1 0,-1 1 1 0,-2 1 1 15,2-2 1-15,-3 1 7 0,2-1 2 0,-3 1 5 16,0 0 0-16,-2-1-3 0,1 0 0 0,0 0-3 16,0 1-1-16,-2 0-3 0,1 2-3 0,2 0 1 15,0 0-4-15,0 0-2 0,0-1-5 16,0 2-7-16,0-1-1 0,0 2 0 0,1 4 5 16,0 2 7-16,3 2 3 0,1 5-1 15,-1 5 0-15,0 1 0 0,0 8 0 16,-2 5 3-16,-4 5 3 0,-2 8-6 0,-3 6 2 15,-3 6-3-15,0 8-3 0,-2 2 5 16,0 5-1-16,1 0 2 0,0-1 2 0,2-1-4 0,2 3 2 0,2-1-2 16,-1 3 3-16,5 0 1 0,1 0 1 15,0 5 2-15,0 1-2 0,0-5 2 0,3-2-2 16,5-4 1-16,-6 1 1 0,3-1-6 16,0-1 3-16,0-1-4 0,0-1-2 0,1 3 3 15,-5-3 0-15,3-1 1 0,-1-10-4 0,-1-6 1 16,-2-4-2-16,-5-2 1 0,0-4 1 0,-3-7-3 15,2-7 2-15,2-12-3 0,0-3-1 0,2-7 2 16,-1-6-8-16,-1-4-19 0,2-5-41 16,-3-9-68-16,2-7-87 0,2-7-146 0,0-7-320 15,-2-5-867-15</inkml:trace>
  <inkml:trace contextRef="#ctx0" brushRef="#br0" timeOffset="333703.2964">14446 11967 1 0,'-3'-9'67'0,"-4"-5"329"0,-3-2-86 0,7 2-55 16,0 3-31-16,0 1 1 0,2-1-7 0,0 5-10 16,0 3-37-16,1 2-57 0,-1 1-58 0,2 2-40 15,-1 4-9-15,1 5 17 0,-1 5 21 0,1 7 17 16,-1 7 7-16,-1 4 5 0,0 7 1 15,-5 9-5-15,1 6-6 0,-5 8-10 0,0 8-9 16,-3 3-10-16,-1 5-7 0,2 4-4 16,-1 5-4-16,1 0-2 0,4-1-1 0,-1-1 0 15,2-6 0-15,5-4 3 0,0-4-2 0,1-11-2 16,1 3 0-16,1-5-6 0,1-1-1 0,-1 0 0 16,5-3-6-16,-3-1 2 0,1 1-3 0,3 0 0 15,-3 1 0-15,2-5 0 0,2-3 2 0,2-10-3 16,1-7 4-16,0 0-7 0,2-3 2 15,1 0 2-15,0-1-4 0,-1-5 5 0,4 0-1 0,0-10 0 16,-1-1 3 0,3 1-3-16,0-3 2 0,1 0 1 0,-1-2-2 0,3 0 2 0,1-5-1 15,6 2 2-15,0-5-1 0,4-3 5 0,5 0-1 16,3-4-3-16,7-1 4 16,3-3-1-16,6 0 3 0,8-3 3 0,6 0-3 0,4 0 1 15,6 1-3-15,6 0 3 0,6-1-5 0,7 2 4 16,6 3 0-16,7-2-2 0,8 3 7 15,3-1-6-15,11 2 1 0,2 0 3 16,5 0-5-16,7 2 5 0,2 0-2 0,5-2-3 0,3-1 3 16,2-2 0-16,1 2-2 0,-1 0 1 0,-3-1-1 15,-10 5-2-15,-2-3-2 0,-10 0 2 16,-5 3-8-16,-8 1 5 0,-8 1-2 0,-7 0-2 0,-9 1 6 16,-6 1-7-16,-10 0 2 0,-10 0 0 15,-8 0-2-15,-14 0 1 0,-14 0-1 16,-11-3 2-16,-13 3-1 0,-6-1 11 0,-6 1 8 0,-2-1 0 15,-1-3 5-15,-2-1-13 0,-2-1-8 16,-6-2-3-16,-4 1-11 0,-5-3 6 0,-5-1-6 16,-4 0-8-16,1 0-8 0,1 0-24 15,2-2-35-15,4-1-67 0,4-4-123 0,3-3-495 16,1-6-943-16</inkml:trace>
  <inkml:trace contextRef="#ctx0" brushRef="#br0" timeOffset="334261.607">15950 10853 7 0,'-19'-9'368'0,"-6"-3"-36"0,-6-3-44 0,5 3-27 0,3 1-26 15,2 0-18-15,1 2-24 0,1-2-16 0,1 3-6 16,6 2-13-16,1-1-15 0,2 1-17 16,5 3-19-16,0 1-20 0,3 2-23 0,2-1-19 15,3 1-18-15,0 0-3 0,8-1 3 0,8-2 2 16,10 1 9-16,11 0-1 0,9-3-3 0,10 0-1 15,1 0-8-15,9 0-2 16,2-3-4-16,-1 3-3 0,3-1-2 16,1-1-3-16,-4 1-1 0,1 3-4 0,-6 0 1 15,-5 2-2-15,-1 1 0 0,-10 0 3 0,-5 1-7 16,-7 2 1-16,-4 0-2 0,-9 3-2 0,-4-3 2 0,-8 2-4 0,-6 0-2 16,-1-1-8-16,-6 2-9 0,-3-2-14 15,-2 3-19-15,-5 2-28 0,-8 1-54 0,-1-1-75 16,-5 2-116-16,-5-3-177 0,-3 0-342 15,-5 1-271-15</inkml:trace>
  <inkml:trace contextRef="#ctx0" brushRef="#br0" timeOffset="334518.4401">16194 10805 775 0,'0'-2'453'0,"-2"-1"-51"0,0 1-74 0,1 1-63 0,1 1-77 16,0 1-57-16,0-1-39 0,1 2-11 15,-1 3 6-15,1 2 4 0,1 3 2 0,-1 5-7 16,1 5-12-16,3 2-10 0,-2 6-11 16,-1 3-7-16,2 3-9 0,-2 2-11 0,-1 2-5 15,2-1-8-15,-2 1 0 0,3-1-1 0,-2 1 0 16,-1-6-3-16,2-4-2 0,2-3-3 0,-3-2-2 16,0-1 2-16,4 0-4 0,-2-2-2 15,4-1-5-15,3-3-17 0,-1 3-30 16,8-3-63-16,2-4-135 0,1 0-401 0,5-5-1026 15</inkml:trace>
  <inkml:trace contextRef="#ctx0" brushRef="#br0" timeOffset="335071.9613">16964 11107 567 0,'-4'-7'674'16,"0"-2"-249"-16,-3-4-64 0,3 1-63 0,1 4-55 16,-2-1-40-16,3 3-42 0,-1-2-33 15,-2 2-22-15,4-2-29 0,0 5-21 0,-2 0-17 16,2 2-17-16,0 1-8 0,1 0-9 0,0 0-8 0,0 0-3 15,-4 3-1-15,2 1 1 0,-2 1-6 16,-2 4-23-16,1 0-47 0,1 0-95 16,-1 0-192-16,1 0-455 0,6-1-800 0</inkml:trace>
  <inkml:trace contextRef="#ctx0" brushRef="#br0" timeOffset="335608.2344">17525 10775 1597 0,'3'-5'308'0,"0"-3"-12"0,-1 1-68 0,0 4-55 16,0 2-41-16,-1 0-51 0,-1 2-32 16,3 0-19-16,-3 1-5 0,2 2 2 0,0 6 3 15,1-2 2-15,1 8 1 0,-1-2-2 0,0 5-4 16,0 2-5-16,0 3-1 0,-2 3-1 0,-1 0-4 15,1 1 0-15,-1 3-5 0,-1 0-7 16,1-3-1-16,-3 1 1 0,-1 0-2 0,0-3 6 16,1-1-2-16,-2-4-1 15,4-6 3-15,-1-1-3 16,0-3-1-16,-2-2 1 0,2-4-8 0,1-1 6 0,1-3 5 0,-1-1 8 16,1 0 12-16,-1-2-2 0,-1-2-2 0,-3-3-11 0,1-3-5 15,-2-2-6-15,1-4-2 0,-3-2 2 16,1-1-6-16,3-4 4 0,-3-3 0 0,3-3-1 15,-2-3 7-15,4-4-3 0,1 0 0 0,0-1-1 16,3-3-1-16,0 2-2 0,5 0-2 0,2 1 4 16,1 1-3-16,5 0 2 0,2-1 1 15,2 4-3-15,2 0 0 0,0 5 1 16,2 3-1-16,0 5 4 0,3 5-2 0,-4 0-2 0,4 4 0 16,-2 3-2-16,1 3 1 0,1 5 1 15,-5 2 0-15,0 5-1 0,-2 2-1 0,-5 5 0 16,2 2 0-16,-6 4 3 0,-1 3-1 0,-6 0 0 15,-1 4 2-15,-5 0-1 0,-4 0 3 0,-6-1 1 16,-7-3 1-16,-2 1 0 0,-7-4-1 0,1 1 0 16,-3-2-1-16,-2-4-1 0,1 1 1 15,2-1 0-15,-1-4 1 0,1 1-4 0,1-4 2 0,8-1-3 16,-1 2-5-16,4-2-24 0,7-3-65 16,3 0-106-16,8-3-239 0,7 0-1226 0</inkml:trace>
  <inkml:trace contextRef="#ctx0" brushRef="#br0" timeOffset="336681.5307">16671 9805 1 0,'2'-6'0'0,"3"-3"0"0,-1 1 111 0,-4 1 163 0,0 2-29 16,0-1-27-16,0 0-35 0,-2 3-10 15,1-1-15-15,-2 1-13 0,-1 0-10 0,3 1-16 16,-1-1-9-16,-1 0-16 0,-2 2-11 15,2 0-9-15,-4 0-9 0,0 0-6 0,-1 2-7 16,-5 0 0-16,0 3-1 0,-5 1 0 0,-1 4 2 16,-5 0-4-16,2 3-3 0,-6 0-3 0,3 3-4 15,-4 3-2-15,-1 2-3 0,0 1-4 16,-1 2-3-16,0-1-2 0,1 1-3 0,3-1-2 16,4 1 2-16,4-2-2 0,-1 2-2 15,8-1-1-15,1-1-1 0,3 1 1 0,4-3 5 0,1 0 5 16,7 0 0-16,3-1 3 0,1 0-2 15,7-3 1-15,5 1 4 0,4-2 1 0,7-3-2 16,10-3-4-16,3-3-8 0,3-2-3 0,2-1-2 16,2-4-1-16,0 1 0 0,-4-5-3 15,-4 2-4-15,-6-1-1 0,-4 2 2 0,-2-1-2 0,-6-2 2 16,-5 1-1-16,-1 2-3 0,-9-1 4 0,-3 1 3 16,-3 0 2-16,-4 1 3 0,0-3-3 15,-1 2-8-15,-2-1-2 0,-3 0-7 0,3 1-1 16,-4-2-5-16,-2-1-8 0,2 3-19 15,-1-1-30-15,1 1-47 0,1 3-62 0,2-1-96 16,2 1-164-16,-3 0-336 0,3 0-757 16</inkml:trace>
  <inkml:trace contextRef="#ctx0" brushRef="#br0" timeOffset="336846.4936">16987 10022 349 0,'3'-4'539'0,"3"-2"-110"0,0 1-94 15,-2-3-46-15,-2 3-37 0,0 1-40 16,0-1-36-16,-2 2-35 0,0-1-36 0,-2 2-31 16,0 0-28-16,2 1-26 0,0 2-18 0,0-1-11 15,-1 1-6-15,1 2-11 0,0-2-25 0,0 6-80 16,1-3-211-16,5 1-445 0,4-1-760 16</inkml:trace>
  <inkml:trace contextRef="#ctx0" brushRef="#br0" timeOffset="337235.4203">17498 9699 525 0,'-4'-7'494'16,"-2"-2"-107"-16,-1-2-75 0,-1 2-48 0,2 2-44 16,1 1-41-16,0 0-34 0,1 2-31 15,0 1-38-15,-4 3-21 0,3 0-20 0,-1 3-11 16,-2 1-5-16,-2 5-6 0,1 1-4 0,-1 2-1 15,3 2 1-15,1 3 0 0,4 1 3 16,0-2 3-16,6 4 0 0,-1-2 4 0,6 0 4 16,1 1 2-16,0-2 5 0,2 1 0 0,3 0 0 15,0-3-1-15,2-1-4 0,3 1 1 16,0-3-3-16,0 0-2 0,0-2-4 16,0-1-4-16,-5 1-3 15,1-1-3-15,-3 0 1 0,-3-2-3 0,0 1-2 16,-3 0 0-16,-3-2-2 0,-1 1 3 0,0 0 0 0,-3 0 1 0,-2 0 2 0,-1 0 3 15,-5 3 6-15,-5-1 1 0,-3 1 2 16,-6 0-1-16,-4 0 1 0,-4-1-1 16,-2-2-5-16,-5-1 0 0,-2 1-4 0,-2-1-2 15,0-1 2-15,0-1-6 0,1 2 1 0,6-1-4 16,3 0-1-16,3-1-2 0,7-1-8 0,1 2-30 0,7 2-78 16,2-2-200-16,6 1-1278 0</inkml:trace>
  <inkml:trace contextRef="#ctx0" brushRef="#br0" timeOffset="338465.5056">11053 12823 1 0,'-5'-2'0'0,"-3"0"258"15,2-3 62-15,2 1-19 0,1 2-35 0,0 1-49 16,1-1-30-16,0 1-32 0,2 1-26 0,-1-1-12 16,2 1-8-16,-1 0-9 0,0 0-11 15,0 0-12-15,2 0-11 0,-2 0-10 0,0 0-10 16,0 1-9-16,2-1-3 0,3 0 1 0,3 1-2 16,5-2 8-16,1 1-2 0,5-1-2 0,6 0 1 15,1 0-6-15,2 1-3 0,7-1-3 16,4-1-2-16,3 1 0 0,7 0-3 15,-2-1 2-15,7-3-1 0,7 3 7 0,6-2 3 16,10 0 0-16,7-1 0 0,4 0-6 0,8 0-6 0,1 0-3 16,3 1-4-16,1-1 0 0,-4-1-3 0,1-1 3 15,2 2-2-15,-6-1 2 0,2-1 1 16,-2 2 0-16,-1-1 2 0,-3 2-1 0,-6 0-2 16,-2 1-1-16,-3 0-5 0,-5 0 0 0,-2 1 1 15,-5 0-1-15,-4-2 2 0,-4 3-3 16,-6-2 1-16,-4 2-3 0,-9-2 1 15,-5 2 0-15,-8-2-1 0,-4 1 3 0,-5 0-4 0,-4 0 1 16,0-1 2-16,-4 0-3 0,-1-1 5 0,-2 0 1 16,2-1-1-16,-1 1-2 0,1-1 0 0,2 1-2 15,-1-1-2-15,1-1 2 0,3 0-5 16,0 2 1-16,1-1 1 0,3 1-1 0,3-1 4 0,0 1-2 16,2 1-1-16,0 1-1 0,0 0-1 15,-1 0-1-15,-1 2 1 0,-1-2 1 0,-3 1-4 16,-4 1 3-16,-4 0 1 0,-1 0-2 0,-4 0 4 15,-3 0-4-15,-1 0-2 0,-1 1 0 16,-3 1-10-16,-3-1 2 0,-2 2-4 0,-3 0-10 16,-9-2-6-16,0 3-17 0,-1-1-23 15,1 1-36-15,-5-1-56 0,5-1-98 0,0 1-150 16,1-3-307-16,-2 0-806 0</inkml:trace>
  <inkml:trace contextRef="#ctx0" brushRef="#br0" timeOffset="338967.2214">13520 12304 354 0,'-22'-6'467'0,"-6"-3"-81"0,-5-3-55 16,3 2-44-16,3 3-31 0,2 1-40 0,0 1-35 16,3 2-32-16,4-1-31 0,5 2-24 15,3 1-27-15,5 1-21 0,2 1-19 0,4 1-11 16,2 2 0-16,1 0 6 0,5 2 13 0,2 0 6 15,10 4 1-15,8 0 0 0,3 1-9 16,7 0-5-16,3 2-8 0,6 0-5 0,0 1-2 16,0 2-7-16,1 2-1 0,-2 1-2 15,-2 1 0-15,0 1-1 0,0 2 1 0,-5-1 0 16,-1-1-2-16,-3 1 2 0,0-4-1 16,-4 0-2-16,-3-1 2 0,-3-4-4 15,-1 0 1-15,-2-3 0 0,-1 1-1 0,-1-4 3 0,-4 0 0 0,-4-3 1 16,-3 2-2-16,-2-3-2 0,-4-1 2 0,-1-2 0 15,-2 2 1-15,-2-4 4 0,-1 2-3 16,1 2 0-16,-1-1-2 0,0-1 2 0,-3 2 1 16,-5 2 0-16,-6 1 1 0,1 5-3 0,-3-2 0 15,-2 2-1-15,2-1 1 0,-2 1 3 0,0 4-3 16,-3 3 1-16,-4 0 0 0,0 3-4 0,-5 3 6 16,-1-2-1-16,-6 2 0 0,0 1 2 15,-5 1-3-15,2-1 0 0,-3 0 2 16,2-2 2-16,1-2 1 0,2-1 2 0,2-5-2 15,3 2-2-15,0-5 2 0,5 1-1 0,4-3 0 0,3 0 2 16,2-2-5-16,5-1-1 0,4-1-2 16,4-3-2-16,6 0 0 0,2-2-4 0,0 0-11 15,1 1-20-15,3 0-27 0,1-1-58 16,6-1-111-16,0-2-281 0,7-1-1150 0</inkml:trace>
  <inkml:trace contextRef="#ctx0" brushRef="#br0" timeOffset="340858.5725">11652 11722 632 0,'-11'-11'384'16,"-7"-2"1"-16,-1-5-59 0,2 3-49 0,3 2-29 0,2 0-39 15,1 3-35-15,1 0-34 0,0 6-27 16,4 1-28-16,2 3-31 0,3 0-20 0,-1 3-18 15,2 3-7-15,-1 5 8 0,-1 6 6 0,2 6 7 16,-2 5 0-16,0 5 0 0,-1 7-5 0,0 2-7 16,-4 3-2-16,0 7-7 0,1-2-2 15,-2 2 0-15,-2-2-1 0,2-5 2 16,1-4-3-16,1-6 0 16,-1-5-1-16,1-5-3 0,-2-6 4 15,2-5-2-15,-3-4 4 0,3-4 5 0,-1-3 1 0,4-3 7 0,-2-3-1 0,-4-4-3 16,3-4-2-16,0-6-7 0,-2-7-3 0,2-5-2 15,-1-6-2-15,2-3 0 0,1-2 1 16,2-6 1-16,2-3-4 0,4-5-1 0,1-3 0 16,4-2 0-16,0-2 1 0,2 2-1 0,4-3-1 15,2 1-3-15,6-2 0 0,3 0-1 0,5 2 2 16,3-2 4-16,-1 9 0 0,5 6 1 0,0 5-3 16,-3 7 0-16,2 4 1 0,-3 6-1 0,2 4 5 15,-2 7-2-15,1 3 1 0,-3 4-1 16,-3 5-3-16,-4 6 3 0,-4 4-3 15,-4 3 1-15,-2 6 1 0,-2 5-2 0,-4 5 2 16,-4 1 0-16,-3 5 3 0,-6 0 0 0,-5 3 0 0,-2 3 0 16,-5 0-2-16,-3 1 0 0,-3 2 3 15,-2 1-2-15,-3-4 2 0,-3 0-1 16,0-8-2-16,-1-2 0 0,-2-2 2 0,-3-3 0 0,3 0 0 16,-5 1 2-16,1 0-4 0,-2-1 0 15,0-2 2-15,1 0-1 0,5-2 1 0,-2 3-1 0,5-3-1 16,2 0-2-16,5-3 0 15,6-2 4-15,3-4-2 0,4-1 1 0,5-3 0 16,1-3-6-16,3 0 5 0,1-1-3 0,2 0 3 16,1 0 6-16,2 1-6 0,4 0 1 15,3-1 0-15,4-1-5 0,8-2 8 0,3-3-1 16,4 1-1-16,5-1 0 0,2 1-1 0,3 0-1 16,-1 2 2-16,1-1 4 0,-1 2-5 0,2 0 1 15,-2 0-3-15,0 2-5 0,-1-2 7 0,-4 1 0 0,-2-1 2 16,-2 0 3-16,-4-1-5 0,-2-1-1 15,1 0 2-15,-3-2-5 0,-2 1 6 0,-1 0 1 16,-7 0-2-16,0 0 3 0,-2-2-2 0,-1-2 1 16,0 1 3-16,-1-2 7 0,-3 2-8 0,0-2 1 15,-2 1 0-15,-2 1-1 0,-2 0 4 16,-1-2 0-16,-1 2-2 0,-2 0-5 0,-1 1 1 16,0 1-1-16,-2 1 0 0,-2-1 3 0,-2 4-5 15,-3 2 2-15,-4 3-2 0,-6 6-3 16,-6 2 4-16,-4 4 1 0,0 1 0 0,-1 5 2 15,4 1-4-15,3-1 1 0,4-1 1 0,3 1-1 16,7 1 1-16,4 1-1 0,2 0-1 16,5-2-6-16,4-4 6 0,2-1 0 0,7-3 2 15,0-4 8-15,2-2-7 0,7-3 1 0,1-4 1 16,1-1 0-16,3-4 3 0,2-2-1 0,-1-2 0 16,-3-3-6-16,4-3 3 0,-1 1 0 15,-1-3 1-15,-4 0 7 0,-1-1-9 0,-5-3-1 16,-1 0 0-16,-2 1-6 0,-2-3 8 15,-3-1 0-15,-1 1 1 0,-2-1-1 0,-2 1-2 0,-2 0-1 16,-2 1 0-16,0 2 4 0,0 2-1 0,0 0-1 16,-1 5-3-16,0 3-5 0,1 1 6 0,-1 3-2 15,2 0 3-15,-1 3 2 0,2 1-10 0,0 0-1 16,0 3-2-16,1 2 0 0,-3 4 6 16,4 1 1-16,-1 1 0 0,4 3-2 0,1-1 1 15,1 0-4-15,2 1 1 0,0-3 1 16,1 3-18-16,4 0-6 0,-3 0-15 15,0 0-13-15,1-2-2 0,0 0-6 0,0-3-4 0,2-4 1 16,-2-1 9-16,2-4 11 0,0-4 17 16,-2-1 17-16,3-4 6 0,-3-4 6 0,3-3 0 15,0 1-2-15,-3-3 4 0,0-1 3 0,-1 1 3 16,-1-1 2-16,1 0-2 0,-6 1 3 0,2 0 2 16,-4 5 5-16,-1 0 7 0,-1 3 8 0,0-1 3 15,-1 5 0-15,0 0 6 0,1 2-1 16,-1 2 0-16,-1-1-3 0,2 3-18 0,0 0-10 15,0 4-7-15,2-1-2 0,-2 3 4 0,1 4 3 16,-1 2 0-16,1 3-1 0,1 0-1 0,2 4-2 16,-1-1 3-16,3 0 2 0,0 0-5 15,0-3 2-15,2-2-5 0,2 1-2 16,-2-1 7-16,5-4 0 0,1-1 1 0,-3-3 3 0,8 0-3 16,-5-5 1-16,4-2 0 0,-2-3 3 0,0-1-2 15,2-1 3-15,-3-2-5 0,0-2-3 16,-1-2 5-16,0 0-2 0,0-1 2 0,-3-1 4 15,0 0-8-15,-1 0 3 0,-3 1-3 0,-3 0-2 16,1 1 4-16,-3-2 1 0,2 3-1 16,-3 0 0-16,-1 1-2 0,0 0-1 0,-1 4 3 15,-1 2 6-15,0 0-7 0,0 3 0 0,0 1-4 16,1 1-9-16,-2 2 9 0,1 1-1 0,-1 3 2 16,-3 2 2-16,2 3-4 0,-3 1-1 0,5-1 1 15,-1-1 3-15,4-1-1 0,2-1 0 16,0-2-1-16,5-2-8 0,-1-2 9 0,4-1 1 15,2-2 2-15,-1-3 8 0,5-2-9 0,-1-2 0 16,0-1 1-16,-4-3-2 0,3-1 3 0,-2-3 0 16,-3 1-2-16,1-4-2 0,-1-1 1 0,2-2 0 15,4-2 1-15,-2 0 5 0,1-2-6 0,-3-3 1 16,-5 2-2-16,-2-3-3 0,-3 0 6 0,-3 1 0 16,-2 1 0-16,-7 3-2 0,-3 4 0 15,-3 2-3-15,-4 5 3 0,-2 3 3 16,-7 2-4-16,-6 4 2 0,-4 3-4 15,-1 2-3-15,0 3 7 0,1 3-1 0,5-1 4 16,4 1 1-16,7 1-3 0,7 1 0 0,7 0-4 0,4 1-1 16,3 1 2-16,5-1 0 0,1 1 0 15,3 0-3-15,7 1 5 0,5-2 3 0,11-1 3 0,7-1 5 16,9-2-6-16,10-2 0 0,4-3-4 16,5 0-4-16,-2-4 5 0,3-3 0 15,0-2-1-15,7 2 1 0,6-5-4 0,2 4 1 0,-2-1 0 16,-1-2 2-16,-7 3-1 0,-5-3 0 15,-10 3-2-15,-9 0-3 0,-12 2 6 0,-9 1-1 16,-9 3 5-16,-10 1 5 0,-3 1-4 0,-4-1 3 16,-3 2-5-16,-2 1 0 0,-3 2-3 0,-5 4-2 15,-9 0-1-15,-5 4-4 0,0 2 3 16,-1 2-2-16,1 1-2 0,4 1-5 0,-3 4-23 0,5 1-33 16,-1 2-60-16,6 1-101 0,1-2-262 15,0 2-1234-15</inkml:trace>
  <inkml:trace contextRef="#ctx0" brushRef="#br0" timeOffset="342094.6575">11065 13147 1 0,'-1'-4'0'0,"0"-5"127"16,-1-2 166-16,5 2-40 0,1-1 7 16,1 1-19-16,1-1-5 0,0 1-15 15,2 2-18-15,0 0-14 0,3 2-24 0,0-1-23 0,0 5-25 16,0 2-28-16,0 5-15 0,-1 2-12 0,1 5-4 16,-3 4-3-16,-1 3-1 0,-2 5-1 15,0 3-6-15,-2 4-1 0,-3-2-12 0,1 6-7 16,-2 1-4-16,1 3-12 0,-3-1 2 15,0 0-4-15,-2 0-2 0,2-4 4 0,1-4-5 16,0-5-1-16,0-5-1 0,1-1-3 16,1-5 0-16,-2-4-1 0,4-2 0 0,-2-5 0 0,0-3 5 0,1-1 6 15,1-6 1-15,1-6 3 0,1-7-6 16,4-8-3-16,0-5-2 0,-2-3-2 0,1-1 0 16,2-4 1-16,-4-3 1 0,0-2 0 0,-1 4 0 15,1-2 0-15,-1 5-1 0,1 5 3 16,-1 3-1-16,-1 2-3 0,2 3 2 15,-1 3-6-15,2 0 4 0,0 3 2 0,2 1-2 0,-2 7 3 16,2 0-2-16,-2 7-1 0,1 2-2 16,2 6 1-16,1 3-1 0,3 5-1 0,0 2 2 15,2 4-5-15,-2 2 4 0,4 3 0 16,-5-1 0-16,1 2 6 0,-1 3-5 0,-1 0-1 16,2-2 0-16,-2 1-5 0,-1-1 3 15,2-4 0-15,0-1-2 0,-2-4 1 0,2-4-1 0,-2-1 0 16,4-5-3-16,-3-4 6 0,3-4-6 0,3-4-1 15,1-5 1-15,5-1-6 0,1-7 5 0,3-1 1 16,2-3 1-16,-2 0 4 0,2 2-1 16,-4 1 1-16,1 3-1 0,0 0 1 0,-2 6 0 0,-1-1-2 15,-3 3 3-15,0 2-5 0,-1 2 4 16,-4 1 1-16,0 1-1 0,-4 2 5 16,-1 2-4-16,0-1 1 0,-7 1-1 15,0 1 0-15,-3-1 2 0,-1-1 1 0,-2 3 5 0,0 1 0 16,-7 4 5-16,-2 1 3 0,-4 4-3 0,-1-1 7 15,-2 2-3-15,-1 1-2 0,3 1 0 16,1 3-7-16,1-4 1 0,5 0-4 0,4-1-2 16,2-2 4-16,4 2-4 0,2-3 1 0,6 2-2 15,0-3 4-15,5-1-1 0,4-3-1 16,3-3 6-16,4-3-7 0,6-3 6 0,0-1-2 16,0-5-1-16,-2 2 4 0,-4-2-3 0,-2-3 0 15,-4 1-1-15,-1-1 0 0,-3 1 1 0,-5-3 0 16,2-1 4-16,-5 0-4 0,-2-1 3 0,-3-1-1 15,0 0-3-15,-2 0 4 16,-1-1-3-16,-4 0-1 0,2 1 0 0,-3 2-6 0,1 4 4 0,0 0-1 16,1 2 1-16,0 4 3 0,-1-1-1 15,0 5-1-15,0-1-3 0,3 4 0 16,0-1-1-16,-1 5-2 0,1 2 3 0,0 5-3 0,1 2 1 16,0 3 1-16,5 3-2 0,2-1 3 15,4-1 0-15,6 2-1 0,0-1-1 0,2-2-1 0,6-1 0 16,0-6 0-16,6-4 2 0,1-4-2 15,1-5 1-15,-1-2 2 0,-2-4-1 16,-2-3 2-16,-3-3-2 0,-3-3 1 0,-2-2 0 16,-4 1-1-16,1-4 2 0,-5-2-1 15,-1-2 0-15,-2-4 2 0,-3 0-1 0,-4-5 3 0,0-3-3 16,-3-2 4-16,-3 3-1 0,0-1-1 0,-1 4 2 16,-3 6-1-16,-3 1 7 0,5 8 2 15,0 2 7-15,-1 4 9 0,6 5-1 0,-1 5-1 16,2 2-9-16,1 3-10 0,1 3-5 0,0 9-6 15,0 6 6-15,1 6-2 0,3 5-2 0,1 2 2 16,5 6-3-16,4 1 3 0,1 1-1 0,0 5-1 16,0 0-1-16,-4 6-5 0,-2-1-4 15,-2 3-15-15,-6 1-29 0,1-3-42 16,-2 1-52-16,1-11-53 0,0-5-82 0,0-7-181 0,2-7-379 16,-3-8-701-16</inkml:trace>
  <inkml:trace contextRef="#ctx0" brushRef="#br0" timeOffset="342265.8988">12394 13154 949 0,'-6'-9'469'0,"-3"-3"-64"0,0-2-106 15,7 4-55-15,7 1-47 0,1 0-48 16,8-2-40-16,6 1-26 0,2 1-18 0,10-1-18 16,5 4-14-16,1 0-12 0,6 1-7 0,-3 1-7 15,2 2-7-15,5-2-12 0,4 1-30 0,3-2-98 16,6-2-247-16,4-1-1213 15</inkml:trace>
  <inkml:trace contextRef="#ctx0" brushRef="#br0" timeOffset="343156.3828">18811 12772 1 0,'-4'-1'257'15,"-2"-5"163"-15,-1 1-79 0,4 2-54 16,-1 1-39-16,3 0-27 0,1-1-28 0,-2 0-28 16,2 0-27-16,0 1-25 0,0 1-24 0,2 0-10 15,-2 0-11-15,0-1-14 0,1 2-14 0,0 0-18 16,-1 0-12-16,2 2-6 0,0 0 1 15,3 3 4-15,3-1 5 0,5 1 2 0,4 1 3 16,2 1 7-16,4-1 3 0,3-1 3 0,2-2 6 16,5 0-3-16,4-1 0 0,4-2-1 15,8 0-5-15,3-3 7 16,2 1-3-16,3-1 1 0,7-2-1 0,-1-1-3 0,7-1-2 16,3 2 0-16,-1-1 0 0,3-3-5 0,0 3-2 15,-2-1-5-15,-3 0-5 0,0-2 2 0,-4 3-4 16,0 0 1-16,-1-3 2 0,-2 2-6 0,2 2-1 0,-4 0-2 15,-4-2-1-15,-1 4 2 0,-10 0 1 16,-6 1-3-16,-4 1-5 0,-7-2 6 0,-3 1-3 16,-3 0 2-16,-3-2 4 0,-2 1-5 0,-2 2 0 15,-6 0-4-15,-3-1-3 0,-1-1 5 0,-4 2 0 16,0-1 2-16,4 1-2 0,-3-2-1 0,4 1-5 16,-1 0-3-16,0-2 1 0,4 1-15 15,-4 1-10-15,3 0-11 0,-3-1-22 16,3 2-14-16,-5-1-25 0,2 2-41 0,-4 0-54 15,1-2-109-15,-3 1-142 0,-2 0-166 0,-1 0-473 16</inkml:trace>
  <inkml:trace contextRef="#ctx0" brushRef="#br0" timeOffset="343411.2196">20597 12491 438 0,'-3'-6'558'0,"-6"-1"-123"0,3-2-77 0,1 4-66 16,7 0-63-16,2-1-60 0,1 4-46 0,7-1-31 15,5 5-14-15,6 1-3 0,7 4-3 16,7 2-8-16,4 1-3 0,1 5-10 0,3 2-6 16,1 0-6-16,-4 3-9 0,1 3 0 0,-1-1-4 15,-3 4-3-15,0-1 0 0,-4 6-8 0,-1 1 5 16,-3 1 5-16,-7 0-1 0,-2-2-1 16,-8-3-7-16,-11-4-6 0,-4-2-3 0,-8 0 4 15,-4-1-4-15,-5-1 2 0,-4-2 2 16,-6-1-6-16,0-4 0 0,-5-1-5 0,-1-2-6 15,-3-3-1-15,-1-1-17 0,1 0-34 0,-1-4-66 16,5-1-126-16,-1-4-394 0,4-2-1050 0</inkml:trace>
  <inkml:trace contextRef="#ctx0" brushRef="#br0" timeOffset="344676.6138">19931 11648 377 0,'-6'-7'454'16,"-1"-2"-24"-16,-2-4-59 0,3 8-55 0,5 1-69 15,1 3-79-15,-2 2-73 0,2 1-48 0,0 2-8 16,0 5 15-16,-1 4 17 0,-3 2 5 0,3 2-6 15,0 5-12-15,-3 3-8 0,0 2-5 0,2 1-12 16,-4 0-5-16,2 2-10 0,-1 1-6 16,0-1 0-16,1-2-4 0,-1-4 1 0,3-2-1 0,-2-2-3 15,0-4 3-15,2-2-2 0,-1 0 1 16,1-6-3-16,-1-2-1 0,2-2 1 16,1-3 4-16,0-1 18 0,1-1 5 0,0-4 2 0,2-3-5 15,0-7-17-15,-1-2-3 0,0-5-5 16,3 1 2-16,-3-6-1 0,-1-4-2 0,-1 1 2 15,-1-8-4-15,-1-1 4 0,-1-2-2 16,-1 0 1-16,2-1 3 0,-4 1-6 0,3-1 3 16,2 1-4-16,-2 2-1 0,2-4 4 0,1 2-2 15,4-2 2-15,-2 4-1 0,6 3 0 0,-1 4 0 16,4 5 0-16,0 2 3 0,2 2-4 16,-2 6-2-16,3 1 0 0,-2 6-4 0,1-1 5 15,1 4-1-15,-1 3-1 0,2 2 2 0,1 4-5 16,1 2 0-16,5 5-4 0,-1 0-3 0,4 4-11 15,-2 2-20-15,5 3-31 0,-2 1-48 16,-1 2-78-16,2 0-146 0,-3 2-246 0,1 1-584 16</inkml:trace>
  <inkml:trace contextRef="#ctx0" brushRef="#br0" timeOffset="345022.0746">19692 11747 1 0,'2'1'203'0,"4"-1"-13"0,4-1-91 0,7 0 5 15,11-1-8-15,9-4-34 0,6 1-24 16,10-2-18-16,4-2-9 0,2 2-5 0,2-4-5 16,-3-1-3-16,-1 3 1 0,-3-4-1 15,-7 1 4-15,-6-3 6 0,-8 2 5 0,-6 0 23 16,-8-1 34-16,-4 2 61 0,-7 1 61 0,-1 0 47 15,-6 3 27-15,0 0-13 0,-2 2-26 0,-1 0-41 16,-1 0-39-16,-1 2-36 0,3 3-35 16,-1 1-23-16,-1 1-21 0,-1 5-12 0,1 0-4 15,-5 4-1-15,2 6 4 0,0 2-1 0,-2 5-1 16,3 4-2-16,-1 1-5 0,4 2-3 0,0 2-4 16,2 0 1-16,2-1-2 0,0-4-2 15,3-2 0-15,-1-3-7 0,-2 1-6 0,0-4-19 16,1-1-30-16,-1-4-64 0,-2-3-107 15,1-5-191-15,0-2-389 0,-1-7-490 0</inkml:trace>
  <inkml:trace contextRef="#ctx0" brushRef="#br0" timeOffset="345171.8935">20205 11203 1 0,'-2'-6'51'0,"-1"-2"96"0,2 2-138 15,0 5-37-15,2 5-27 0,-1 3-68 16,0 4 122-16,1 3 1 0</inkml:trace>
  <inkml:trace contextRef="#ctx0" brushRef="#br0" timeOffset="346795.0577">20681 11492 1220 0,'0'-1'271'0,"1"2"-68"0,2 1-68 0,-2 3-12 0,2 5 22 16,2 0-6-16,-3 6-11 16,2 0-14-16,0 4-20 0,-3 3-17 0,0 2-22 0,-2 0-12 15,0 4-10-15,-2-2-9 0,0 1-3 0,1-2-6 16,2-1-3-16,-1-3-2 0,1-2-1 15,1-5-3-15,0-2-1 0,3-2 2 0,1-3-4 16,-3-3 4-16,3-3 3 0,-1-2 3 0,0-1 9 16,2-4-2-16,1-3-7 0,2-1-6 0,3-3-6 15,0-2-2-15,4-2 3 0,0-2 2 16,2-1-2-16,-2-3-1 0,1 0 1 16,2-2-2-16,-1-1 2 0,-1 2 0 0,-2-1 0 0,1 3 2 15,-3-1-2-15,-1 3-1 16,-3 4 0-16,-2 3 0 0,-2 4 3 0,0 2 0 0,0 1 0 0,-5 4-3 15,1 0-4-15,-1 3-1 0,1 1-1 16,-1 5 5-16,1 0 1 0,1 5 1 0,-2 1 1 16,1 4-2-16,1 2 3 0,0 0 0 0,-1 0 1 15,3 0-2-15,1-2-2 0,-1 4 0 0,3-3 0 16,1-1 0-16,1-2 1 0,1-2 1 16,1-5 0-16,0-1 1 0,1-4 5 0,-1-3 1 15,2-1 1-15,0-4 2 0,-1-1-5 16,0-2 0-16,-2-1-1 0,-1-4 0 15,2 2-1-15,-2-5 2 0,-1 1-2 0,-3-3-1 16,4-2 1-16,-4 1-2 0,1 1-1 0,1-2 0 0,-4 2-2 16,2 2 0-16,-3 1 1 0,-1 3 0 0,1 2 1 15,1 2 1-15,-2 1 1 0,1-1 0 16,0 3 2-16,-1-1 1 0,0 2 1 0,2 0 5 16,-2 2 0-16,1 0-1 0,-2 1-4 0,2 0-5 15,-1 2-1-15,0 2-1 16,3 2 2-16,0 3 0 0,-2 1-2 0,2 1-1 0,-1 3 1 0,0 1 1 15,-1 1 0-15,3 2 0 0,-2 0 1 16,3-2-2-16,2 0 4 0,-1-1-2 16,3-3-1-16,2-1 3 0,3-4 1 0,-3-2-1 15,6-4 1-15,0-2 1 0,0-2-4 0,5-3 4 16,-1-5 0-16,-2 1-2 0,-4-5 3 0,2 0-5 0,-1-3-1 16,-4-2 1-16,5-1-7 15,-5 1 4-15,2-4 2 0,-3 3-2 0,-4 0 6 16,-4-1-3-16,-3 3 1 0,-3 0-1 0,-6 3-1 15,0 3-2-15,-4 2-2 0,-4 3 1 16,-3 2-2-16,0 2 2 0,-3 4 1 0,4 4-3 0,-1 2 4 16,0 3-2-16,7 2-4 0,2 2 3 0,1 2-4 15,7 1 2-15,2-1 0 0,2 3 0 16,7 2 0-16,-2 0 2 0,3 0 2 0,4 2-3 16,-1-2 4-16,4 2-4 0,-4-1-1 0,4-2 4 15,-5-1-5-15,-2-2 3 0,1-1 1 16,-3-3-3-16,-5 1 4 0,-2-4-2 0,-1 0 2 0,-2-2-1 15,-1-3 2-15,-4 0-4 0,-3-1-4 16,1 0-1-16,0-3-12 0,1-2 0 0,-2 0-6 16,5-5-13-16,2 1-7 0,1-4-23 0,4-2-17 15,1-3-8-15,6-1-8 0,2-1 8 0,1-5 10 16,7-1 13-16,0-3 16 0,1-1 15 0,1-2 16 16,-3 1 11-16,0 2 13 0,-3 3 4 15,-2 4 5-15,1 3 10 0,-8 5 7 0,3 0 18 16,-2 4 14-16,-3 2 4 0,3 0 0 0,-4 5-15 15,3 1-9-15,-3 5-11 0,3 0 0 16,-2 4-2-16,-2 4-2 0,4 2 2 0,-4-1-6 16,0 4-2-16,4 1-2 0,-2-1-7 0,3 0 2 15,-1 2-5-15,1-2 0 0,2 1 0 16,3-2-5-16,3-4 3 0,-2 0-1 0,6-5 0 16,-1-2 2-16,3-4-1 0,0-1 3 0,-1-5-3 15,-2 0 3-15,-2-3-4 0,3 0 0 0,-7-3 1 16,0-1-5-16,-1-1 3 0,-5-2 1 0,1 1-2 15,-2-3 3-15,0 3-1 0,-3-2 1 16,0 3-1-16,-1 0 1 0,2 3-2 0,0-2-2 16,0 4 2-16,-2 0-5 0,2 1 4 0,-1 1 3 15,-2 2-2-15,1 1 5 0,-1 1-6 16,0 1-2-16,-1 1-2 0,1 1 1 0,-2 2 0 0,0 0 2 16,1 1 2-16,0 1-2 0,-3 0 2 15,-1 1 2-15,4-1-3 0,-1 1 5 0,1 0-5 16,1 3-1-16,3-2 2 0,3 0-6 15,5 2 5-15,3-1 1 0,7-1-1 0,0-2 4 16,7-3-2-16,0-1 2 0,3-2-4 0,1-1 1 16,1-1-2-16,2-3-3 0,-3 1 5 15,-2-3-4-15,-6-2 4 0,-2 1 0 0,-5-1-2 16,0-3 6-16,-7 4-1 0,-5-1 1 0,1-1 1 16,-5 2-3-16,-2 0 1 0,-5-1-3 0,2 1 2 15,-5 1-4-15,-1-2 0 0,-7 1 2 0,4 4-4 16,-6-2 6-16,1 2-3 0,1 3 0 0,-5 0 2 15,4 4-4-15,-3 0 1 0,2 1 0 16,1 4 0-16,0 0 3 0,7-1-3 0,-1 5 1 0,5-1-2 16,5 3 1-16,2-4 0 0,4 3-1 15,4-3 2-15,5 0-4 0,2-3 3 0,5-2 0 16,2-1-1-16,7-5 5 16,-1 1-3-16,-4-4 1 0,3 0-1 0,-6-2 0 15,-1-3 1-15,-5-3-1 0,1-1 5 0,-4-3-1 0,-2 0-1 16,-1-1 3-16,-5 0-3 0,2 0 4 15,-4-1-1-15,-1-1 0 0,-1 2 0 16,-1-1-2-16,-1-2 0 0,-2 1 1 0,-1-1-1 0,-4-2 3 16,4 0 0-16,-2 3 1 0,-1 3 1 0,5 3 5 15,-4 3 1-15,3 1 1 0,-2 3 0 0,3 4-6 16,-1 2-1-16,-1 1-5 0,-4 4-3 0,5 3 2 16,-4 3-1-16,1 3 1 15,3 4-1-15,1 4-2 0,3 2 1 16,3 2-1-16,0-1 2 0,-1 3-1 15,4 1 0-15,-5 5 0 0,1-1-3 0,2 5 1 0,-4 2-2 0,-4 2-7 0,2 2-25 16,-7 6-45-16,-2 3-73 0,-2-3-210 16,-5 5-1015-16</inkml:trace>
  <inkml:trace contextRef="#ctx0" brushRef="#br0" timeOffset="348202.1955">20015 12285 73 0,'0'-9'450'16,"-3"-5"0"-16,1 1-99 0,-1 2-49 0,2 5-23 15,1 3-64-15,-1 2-77 0,0 3-57 16,1 3-34-16,-4 4 7 0,3 6 26 0,-3 4 4 15,1 4-6-15,-2 3-15 0,3 1-21 0,-3 3-3 16,1 1-9-16,-2 1-3 0,-1 4-4 16,-3 0-8-16,0 0-5 0,-3-1-2 0,4-3-2 15,2-4 0-15,2-4 1 0,0-7-4 0,3-2-2 16,-4-5 2-16,3 0 0 0,0-6 5 0,1-1 19 16,0-4 4-16,0-4 2 0,1-7-6 15,-5-3-18-15,2-7-7 0,-1-4-1 0,0-3 0 16,0-3-2-16,0-4 2 0,2-3-1 15,5-6 0-15,0-1 5 0,4-2-6 16,2 0 2-16,2-1-1 0,2 1-5 16,3-2 5-16,3 1-1 0,2 3 0 0,-2 5 1 0,2 6-4 0,3 6 1 15,-5 6 1-15,3 6 1 0,-4 5 0 0,-1 7-1 16,-3 2-5-16,1 7-3 0,-1 5 5 0,-2 6 1 16,-1 6 6-16,0 5 1 0,-1 6-2 0,-2 4-1 15,-4 2-1-15,-3 5 0 0,-6 1 3 16,-5 3-2-16,-1 0 2 0,-7-2-5 0,-1-1 2 15,-1 1-1-15,0-6 2 0,1-5 3 16,2-9-3-16,5-4-1 0,2-7 0 0,2-3-3 16,3-5 7-16,4-3 1 0,1-6-1 0,5-4-2 15,5-7-7-15,6-3-4 0,5-9 2 0,7-1 5 16,7-4 0-16,2-1 3 0,5-4-2 0,2 1-2 16,3-1 4-16,2 0-1 0,0 1 2 15,-4 1 2-15,0 2-2 0,-6 3 2 0,-6 5 2 0,-2 5 0 16,-5 7 3-16,-3 4 1 0,-8 3-2 0,-3 4-2 15,-3 3-1-15,0 6-2 0,-6 1 2 16,0 7 1-16,-2 4 1 0,-1 3 1 16,-1 4 1-16,-7 1-2 0,6 2 1 0,-4-3-2 15,2 0-1-15,0 0-1 0,1 0 0 0,-1-1-3 16,4 1 1-16,1-4 2 0,6-4-4 0,2-6 1 16,2-4 0-16,6-7 0 0,-1-2 4 0,3-5 2 15,5-4-1-15,0-1 0 0,0-4-4 16,2-1-1-16,-5-1 0 0,3 1 5 0,-4-2 0 15,-1 2 1-15,-1-3 0 0,-2-1-4 0,2 2 1 16,1 0-2-16,-5 1 3 0,5 1-1 0,-4 3-3 16,2 2 0-16,-5 2-1 0,0 4 0 15,0 3 1-15,-2 0 1 0,0 2 0 0,-2 1-5 16,-1 2 4-16,2 4-2 0,0 1 2 0,1 1 5 16,-1 2-5-16,-1-1 1 0,1 3-2 0,3-1-1 15,-1-2 3-15,0 0 0 0,1-2 1 0,2 0 1 16,0-3-1-16,1 0-1 0,1 0 1 0,2-2 3 15,2-1-1-15,1 0 2 0,1-2-2 16,1-1-2-16,-2 0 1 0,3-1 1 16,-5-2 0-16,1 1 1 0,0 0-2 0,-1-1-1 15,1 0-1-15,-1 0 1 0,2 0 0 0,1-1 0 16,0-1 1-16,-2 1-3 0,0 0 2 0,-2 1-1 16,2-1 1-16,-5-1 2 0,3 2-3 15,-4 1 0-15,-2 0-2 0,-2 1-1 16,-1 1 2-16,0 0 0 0,-5 0 1 0,0 0-2 0,1 1 1 0,-3-1-2 15,1 2 0-15,-2-1 4 0,1 0-2 16,0 0 1-16,0 0-2 0,3 0-2 16,-2 3 1-16,-1-2 0 0,1 2-2 0,4 1-5 15,-3 1-20-15,2 4-48 0,-1 1-117 0,-3 4-286 16,-2 1-1178-16</inkml:trace>
  <inkml:trace contextRef="#ctx0" brushRef="#br0" timeOffset="350041.0198">15950 12650 1 0,'1'-4'0'0,"-1"-1"0"0,1-1 0 16,-1 0 1-16,3 3 155 0,-1-2-15 0,-1 1 0 16,0 1-22-16,1 1-20 0,-1 1-22 0,-1-1-28 15,0 2-39-15,0 2-26 0,0-2-10 16,0 1 1-16,0 1 11 0,0 0 3 0,0 2-30 15,-1-1-118-15,0 3-313 0,0 0 443 0</inkml:trace>
  <inkml:trace contextRef="#ctx0" brushRef="#br0" timeOffset="350316.0509">15025 13300 717 0,'-3'-5'132'0,"-3"-3"61"16,1 3-12-16,0 0-21 0,4 0-18 0,-1 2-31 15,2-1-23-15,-1 1-17 0,1 3-20 0,1 0-26 16,-1-1-26-16,2 1-9 0,0 1-3 15,6-1 1-15,2 3 10 0,2 1-4 0,4-1-9 16,-2 3-19-16,5 0-34 0,-3 0-125 0,5 2-223 16,1-3-531-16</inkml:trace>
  <inkml:trace contextRef="#ctx0" brushRef="#br0" timeOffset="350551.6162">17251 12848 1390 0,'9'-6'48'0,"2"0"-10"0,2 0-17 16,-5 4-1-16,1 2 7 0,-3 0 17 0,-4 0 29 15,-1 1 18-15,-2-1 1 0,0 1-26 0,0-1-41 16,-4 3-29-16,3 0-11 0,-3 4-7 15,-1 0-13-15,1-1-43 0,2 2-99 0,1-2-178 16,2-1-339-16,2 2 140 0</inkml:trace>
  <inkml:trace contextRef="#ctx0" brushRef="#br0" timeOffset="352760.5343">15244 11922 1 0,'-5'-3'178'0,"4"-2"297"0,-1-3-74 0,1 3-76 16,0 1-62-16,1 0-44 15,0 0-36-15,-3 0-14 0,3 1-13 0,0 1-18 0,0 2-24 16,0 0-29-16,0 0-29 0,0 2-19 0,0-2-15 16,0 0-8-16,0 1 3 0,3 3-5 0,-3 0 7 15,1 2 6-15,-1 3 1 0,0 4 13 0,0 0 1 16,-1 2 1-16,-2 0 0 0,2 3-6 0,-1 0-6 15,0 1-5-15,1 0-3 0,0 1-7 16,0-3-1-16,-2 3-4 0,3-2-5 16,0-1 3-16,3-3-1 15,-2 0 1-15,0-5 3 0,0 3-7 0,0-4 0 0,0-2 0 16,-1 2-2-16,0-2 4 0,0-1-2 0,0 0 0 0,0-3-6 0,0-1 4 16,0 2-4-16,0-2 0 15,0-1-3-15,0 1-27 0,0-1-38 0,-1 1-69 0,1 0-107 16,0-2-158-16,0 1-274 0,1-1-866 0</inkml:trace>
  <inkml:trace contextRef="#ctx0" brushRef="#br0" timeOffset="353250.1245">15178 11834 183 0,'-13'-6'390'16,"-6"-2"-16"-16,-4-3-106 0,-2 1-38 0,4 3-28 15,-3 0-33-15,-4 1-22 0,3 2-15 0,-3 3-25 16,1 1-21-16,1 4-19 0,-4 3-12 0,-1 2-6 16,1 6-6-16,-1-1-6 0,3 4-4 0,2 1-1 15,4 4-3-15,3 6 6 0,4 3 0 16,-3 6-5-16,5 3-3 0,-4 7-5 0,6 6-4 15,0 3-1-15,1 2-2 0,1 2-3 16,7-3-5-16,3-1-2 0,7-3-3 16,7-8-1-16,6-4 4 0,7-10 0 0,7-7 6 15,3-5-1-15,4-4 2 0,6-8 0 0,2-3 1 0,2-8 1 16,8-5-2-16,-2-5-1 0,-1-5-4 0,1-4-1 16,-6-5-1-16,-2-3 1 0,-2-2 3 15,-5-2 1-15,-5 0-1 0,-5-4 3 0,-2-2-1 16,-8-1 1-16,1-2 1 0,-10-3-3 0,-4-3-1 15,-2 1 1-15,-8-1-2 0,-8 3 0 16,-1 4 1-16,-2 1-3 0,-9 2-4 0,-1 8 0 16,-8 0 0-16,-1 8 1 0,-4 6 2 0,-8 3-3 0,-6 5-2 15,-5 4-3-15,-5 3-3 0,-5 6 4 16,-4 3 1-16,4 4 1 0,2 2-6 0,8 3-9 16,10 0-12-16,12 5-22 0,14 1-40 0,10 3-102 15,16 0-179-15,15 0-488 0,12-1-664 16</inkml:trace>
  <inkml:trace contextRef="#ctx0" brushRef="#br0" timeOffset="353988.8719">16247 11972 1 0,'4'-6'200'0,"-2"-4"168"0,5-3-65 15,-1 2-48-15,5 0-12 0,3 4-18 0,0-3-37 16,-1 2-35-16,3 3-35 0,0 1-26 15,-2 2-22-15,-1 4-19 0,2 2-12 0,-3 2-6 16,-3 1-5-16,-1 4-3 0,0 3 0 0,1 4 2 16,-3 0 1-16,-3 5 1 0,-3 1 1 15,-3 3-4-15,-5 0-1 0,-5 1-3 0,-3 1-2 16,1-1-5-16,-4 0-2 0,-1 0-4 16,1-3-1-16,1-6-2 0,5 0-2 15,1-7 0-15,5-4-2 0,1-2-5 0,6-5-3 0,3-1-2 16,1-3 3-16,5-2 3 0,8-4-2 15,5-4-2-15,7-5-8 0,2-3-8 0,0-2-2 0,1-2-4 16,-2 1-2-16,-2-3 4 0,-3 1 4 16,-4-2 6-16,-3 1 8 0,-6 1 6 0,-3 0 6 15,-8-1 5-15,-2 5 1 0,-7-2 1 0,-3 5 3 16,-1 0 0-16,-7 3 2 0,-1 1 4 0,-1 5-4 16,-2 1 2-16,-5 4-3 0,4 3 1 0,-8 3 5 15,-3 4 0-15,-4 2 2 16,-3 5 1-16,-2 6 4 0,-3 2-2 0,1 3 2 0,0 5-1 0,4 2-5 15,3 6-2-15,4 2-4 16,1 5-3-16,10 7-3 0,1 2-3 0,7 5-1 0,6-3-4 16,9-3-1-16,8-4 1 0,8-7 0 15,13-7 2-15,5-3 2 0,9-8 3 0,6-7 1 16,5-4 0-16,5-4 0 0,3-6-1 16,0-5 2-16,0-4-2 0,-8-6 2 0,-1-4-1 0,-3-4-1 15,-7-3 2-15,-3-3 0 0,-2-2 1 16,-6-4 1-16,-8-1-1 0,-1-3 3 0,-4-3 1 15,-6-3-1-15,-4 1 1 0,-6-4-2 0,-3 2-2 16,-3 3-2-16,-6 2 0 0,-6 3-4 0,-1 1 0 16,-7 5-1-16,-7 5-3 15,-9 2 1-15,-2 6-2 0,-7 6 0 0,-3 4 0 0,-2 3-3 16,-3 6-1-16,6 3-3 0,4 4-6 0,8 5-7 0,4 5-16 16,12 5-35-16,5 2-84 0,9 4-177 15,15 2-397-15,14 1-869 0</inkml:trace>
  <inkml:trace contextRef="#ctx0" brushRef="#br0" timeOffset="354500.4876">17215 11933 1 0,'3'-7'193'0,"4"-3"194"0,5-2-65 16,1 2-43-16,6-1-25 0,3 3-42 0,4 1-40 15,-2 0-30-15,0 3-32 0,-6 2-31 16,1 5-27-16,-6 4-23 0,-2 2-13 0,-4 4-2 15,-3 3 0-15,-4 3 10 0,-4 5 7 0,-6 2 2 16,-3 3 1-16,-6 2-6 0,-3-2-4 0,-5-2-5 16,2-3-3-16,-2-1-3 0,1-1-4 0,5-3 1 15,4-4-7-15,6-1 0 0,3-3-2 0,5-3-4 16,3-3 4-16,3-2 8 16,3-3 8-16,6 0 11 15,6-2 1-15,6 0-1 0,7-2-7 0,2 2-5 16,4 1-3-16,-3-2 2 0,-3 6 0 0,0-1-3 15,-4 2 3-15,-6 1-5 0,-2-1 0 0,-5 0 0 0,-3 3-4 0,-2-1 0 16,-1 0-1-16,-6-3 2 0,-1 5 8 0,-3-1 7 16,-6 0 9-16,1 2 3 0,-4-1 0 0,-5 0-4 15,-5 0-8-15,-3-2-4 0,-2 0-10 16,-2-2 0-16,-1 1-3 0,3-2-2 0,-1-1 1 16,4-2-12-16,-3-3-19 0,8-2-41 0,4-1-84 15,4-2-118-15,4-4-230 0,3 0-515 0,2-5 28 16</inkml:trace>
  <inkml:trace contextRef="#ctx0" brushRef="#br0" timeOffset="354861.412">17286 11760 765 0,'-18'-2'379'0,"-10"1"-60"16,-4 1-71-16,0 4-39 0,-2 7-22 15,-3 2-30-15,-3 6-25 0,-2 3-14 0,1 1-19 16,2 8-11-16,1 3-16 0,3 5-15 0,-1 2-10 15,7 7-14-15,6 4-3 0,3 5-10 16,10 2-6-16,7 2-2 0,6 0-8 16,9-3-1-16,12-4-3 15,9-5-2-15,9-7-5 16,7-11 4-16,5-10 1 0,7-7-1 0,0-9 8 0,5-6-4 16,-4-7-1-16,1-4 1 0,-2-5-4 0,-5-5 2 0,-2-4 0 0,-10-3 0 0,-3-2 4 15,-2-2-1-15,-8-2 3 0,-3-3-1 0,-6 0 2 16,-4-5 0-16,-7-2-1 0,-7-1 3 15,-4-2-7-15,-4 3 3 0,-6 3 2 16,-7 3-3-16,-4 0 3 0,-6 6-3 0,-1 3 0 0,-7 6-2 16,1 3-2-16,-8 7 1 0,-4 3-2 0,-5 4 2 15,-2 4 2-15,-2 0-4 0,5 6 0 16,3-1-10-16,7 4-11 0,10 3-27 0,8 1-60 16,13 4-96-16,9 1-150 0,12 0-296 15,12 2-859-15</inkml:trace>
  <inkml:trace contextRef="#ctx0" brushRef="#br0" timeOffset="355217.1536">18047 11796 1227 0,'-2'-3'391'16,"-1"-1"-58"-16,0 1-137 0,0 4-60 0,-3 6-16 15,-2 3 1-15,-4 3 8 0,-6 5-6 0,0 1-26 16,2 5-30-16,0-1-19 0,5 2-17 0,4 3-12 15,4 0-6-15,5-1-6 0,3-2-1 16,4-2-2-16,4-5 0 0,6-2 2 0,6-3 2 16,3-6 5-16,5-4-2 0,1-5 1 0,-1-2 0 15,-3-6-2-15,-1-1 3 0,-5-4-1 16,-3-1 4-16,-3-1-3 0,0-2 4 16,-6 2 1-16,0 1 0 0,-2 0 5 0,-3 4 3 15,-3 2 2-15,2 3 5 0,-3 4-2 0,-2-1-6 0,-1 2-7 16,0 4-10-16,0-2-8 0,-1 4-2 15,1 0 1-15,-2 7-1 0,-1 3 5 0,-2 5-1 0,-1 2 1 16,0 1 0-16,-3 4-4 0,-1 0 0 16,0 1-1-16,0 3-3 0,-1-3-3 0,3 1-18 15,1-1-21-15,3-7-33 0,2-2-46 0,1-6-77 16,1-3-139-16,3-3-241 0,3-3-1001 0</inkml:trace>
  <inkml:trace contextRef="#ctx0" brushRef="#br0" timeOffset="355567.4307">18245 11632 765 0,'-22'-6'428'0,"-10"-3"-46"16,-11 3-74-16,4 5-55 0,1 5-49 16,-3 4-43-16,-3 7-42 0,0 5-24 0,-1 5-20 15,-2 4-14-15,4 4-6 0,3 8-17 0,4 3-10 16,8 7-8-16,1 8-12 0,6 4-1 15,3 7-2-15,10 1-3 16,6-2-2-16,12-4-4 0,10-10-1 0,9-10-1 0,10-10 3 0,5-8 4 16,5-11 2-16,3-6 4 0,3-10-1 0,2-8 2 15,2-6-1-15,-4-6-1 0,-3-3 4 16,-5-4-2-16,-6-2 3 0,-2-3-1 0,-7-1 2 0,-3-5 2 16,-5-2 2-16,-3-4 2 0,-4-1-1 15,-6-1-1-15,-1 1-1 0,-7 2-1 16,-4-2 2-16,-6 3-1 0,-5 4-1 0,-4 2-4 0,-6 5-3 15,-5 5-5-15,-5 3-2 0,-7 7 1 0,-3 4-6 16,-5 6 2-16,-3 6-7 0,-5 3-9 16,-1 6-17-16,1 6-56 0,5 6-121 0,-1 6-364 15,0 5-1064-15</inkml:trace>
  <inkml:trace contextRef="#ctx0" brushRef="#br0" timeOffset="356204.35">14651 12730 734 0,'-12'-1'409'0,"0"1"-92"0,-8 0-104 0,0 5-31 16,1 2-22-16,-2 3-20 0,4 0-17 15,3 3-24-15,2-2-26 0,3 4-23 0,2-3-14 16,5 2-11-16,4 1-2 0,6-1 1 16,2 0 1-16,6-1 7 0,1-2 5 0,9-1 1 15,-2 1 4-15,7-3-10 0,-1-1-3 0,0 3-6 16,-3-2-7-16,-7 0-1 0,0 1-6 0,-6-1-3 16,-2 0-3-16,-2 2-1 0,-2 0 1 0,-6 0 2 15,-1-1 6-15,-1 0 2 0,-3 1 3 16,-1-1 4-16,-5 2-2 15,-8-2 2-15,3 0 1 0,-7 0-5 16,-1-3-6-16,-1 0-3 0,1 0-3 0,1-2 0 0,1 0 2 0,0-3-5 16,1 1 0-16,5-4-8 0,-2 0-18 0,5-1-31 15,2-4-65-15,5-1-105 0,-4-1-199 0,8-5-431 16,1-1-520-16</inkml:trace>
  <inkml:trace contextRef="#ctx0" brushRef="#br0" timeOffset="356544.5026">14514 12683 318 0,'-15'-1'470'0,"-3"1"-125"16,-7 0-65-16,3 3-50 0,-2 6-35 0,-1 4-29 15,-3 5-13-15,-1 4-15 0,-3 2-10 16,1 3-11-16,1 5-22 0,1 5-17 0,3 3-20 16,5 6-14-16,3 1-16 0,5 3-9 0,4 0-8 15,8 0-6-15,6-4 0 0,8-2-4 16,9-5 2-16,4-6 0 0,10-7-2 0,5-6 4 15,4-7-2-15,5-7 3 0,0-8 2 0,1-5 0 16,1-9 1-16,1-6-2 0,0-2 3 0,-8-4 0 16,-3-3 3-16,-3-2 4 0,-9-3-3 15,-1-2 1-15,-7 0 0 0,-2-3 0 0,-8-2 2 16,-2 0 0-16,-7-3 1 0,-6 4-4 0,-6 1 1 16,-2 2-2-16,-5 4-2 0,-6 4-1 0,-2 2-3 15,-1 8-1-15,-5 4-3 0,-1 4-6 16,-6 7 2-16,-1 3-1 0,0 4-1 0,-3 3 4 15,3 3-7-15,2 2-7 0,8 2-15 0,4 5-36 16,12 0-71-16,3 4-151 0,16 2-278 16,6 0-1026-16</inkml:trace>
  <inkml:trace contextRef="#ctx0" brushRef="#br0" timeOffset="356913.6773">15491 12690 1088 0,'-8'-10'740'0,"-5"-4"-373"0,-2 0-113 0,1 5-75 0,2 7-42 0,-5 2-37 0,-4 3-30 0,-1 8-14 16,-7 5-9-16,-1 7-6 0,0 2-6 16,6 6-4-16,-1 1-7 0,5-2-7 0,6 5-3 15,5 0-7-15,4 2-1 0,1 3-1 0,8-1-3 16,2-2 2-16,9-5-4 0,-1-6-2 15,7-3 2-15,6-6-1 0,-1-4 2 0,1-4-2 16,0-7 2-16,-3-2-1 0,-2-4 3 16,-2-4 3-16,-2-2 0 15,-5-3 4-15,2 0 0 0,-6-3 0 0,-4 2 4 0,1-3 0 16,-6 3 2-16,-6 0-1 0,2-3-6 0,-4 2-1 16,-3 1-5-16,-4 2 1 0,1 3-3 0,-6 3 0 15,-1 1-1-15,-5 3-3 0,1 3 1 0,-3 1-3 16,-2 3-3-16,6 2-9 0,1-1-23 0,5 2-42 0,1-2-79 15,9 2-136-15,6 2-214 0,3-3-601 16,8-3-1-16</inkml:trace>
  <inkml:trace contextRef="#ctx0" brushRef="#br0" timeOffset="357262.2861">15329 12623 750 0,'-23'-4'412'0,"-11"0"-42"0,-4 0-75 0,-1 2-50 0,3 5-35 16,2 4-38-16,-5 3-35 0,1 3-36 16,3 7-22-16,3 3-22 0,7 6-12 0,3 7-6 15,8-3-10-15,4 7-6 0,3 3-5 0,7 2-6 16,1 5-2-16,8-2-4 0,4-2 0 16,6-4-4-16,7-5 1 0,4-1-4 0,4-5-2 15,5-7 1-15,2-8-2 16,-3-6 3-16,-1-9 1 15,1-5 0-15,-1-6 5 0,-5-4-1 16,-1-4 2-16,-6-5 3 0,1-3 1 0,-5-2 3 0,-2-3 0 0,-7-2 4 0,-2-2 1 16,0-4 1-16,-6-1 2 0,0 0-3 0,-4 0 0 0,-5 2-3 15,0 2-2-15,-4 1-2 0,-3 3-3 0,-5 2-3 16,-3 5-3-16,-4 3-1 0,-3 8 0 16,-3 4-2-16,-2 7 0 0,-1 3-5 0,-4 4-3 15,3 6-10-15,3 2-18 0,4 4-41 0,7 4-97 16,10 1-183-16,9 4-431 0,10 0-804 15</inkml:trace>
  <inkml:trace contextRef="#ctx0" brushRef="#br0" timeOffset="357576.2059">15867 12678 1005 0,'-1'-13'269'0,"1"-1"3"0,2-4-79 15,9 4-35-15,0 2-1 0,4-1 0 0,1 4-14 16,3-1-18-16,2 6-19 0,6 1-19 16,1 3-12-16,-1 4-13 0,3 4-9 0,-1 2-9 15,-6 4-7-15,1 2-7 0,-8 3-7 0,0 2-1 16,-4 4-2-16,-4 2-3 0,-3 5 1 0,1-1-6 15,-6 2 1-15,-2 4-3 0,-4 0-3 16,-2 4-1-16,-3 2-10 0,-1 1-14 0,-5-4-30 16,1 0-43-16,-1-8-53 0,3-3-61 0,3-7-86 15,0-3-137-15,3-2-339 0,1-3-357 16</inkml:trace>
  <inkml:trace contextRef="#ctx0" brushRef="#br0" timeOffset="358147.4331">16062 12971 67 0,'10'-12'435'16,"8"-5"-70"-16,5-3-92 0,7 0-67 0,1 2-51 15,-1 4-67-15,6-1-42 0,-3 1-35 0,2-2-24 16,2 1-29-16,-6-1-40 0,0 0-35 0,-5-3-46 16,-5 1-21-16,-3-1 6 0,-6 0 22 15,-2-1 55-15,-7-1 51 0,-3 2 40 0,-7 2 30 16,2-2 6-16,-6 1 15 0,-6 2 20 0,-1 1 32 15,-3 1 37-15,-1 5 22 0,-2 1 4 16,-3 3-11-16,-5 4-14 0,-4 3-8 0,0 5-4 16,-6 3-3-16,-5 5-5 15,3 2-6-15,-4 3-10 0,4 0-6 0,5 7-12 16,2 0-11-16,8 5-11 0,8 4-15 0,5 4-8 0,6 1-7 16,3 3-8-16,7 0-1 0,4-2-7 0,6-7 1 15,9-3 4-15,6-5 4 0,1-5 7 0,5-4 3 16,5-1 2-16,-2-4-1 0,4 0-5 0,0-1-3 15,-4 0-7-15,-1-1-2 0,-2-2-4 16,-5 3-2-16,-3-1-2 0,-3 1-4 0,-8-1 0 16,-1 0 0-16,-5 0 2 0,-6 2 2 15,-1 0 5-15,-7 3 2 0,-2 3 0 0,-2-2 4 0,-6 4-6 16,-3 0-2-16,1 0 0 0,-2 0-8 16,-1-3 3-16,-2-4 1 0,4-2 0 0,-1-7 4 0,2-3-1 15,1-2 0-15,1-2-2 16,2-3-4-16,-2-6 1 0,1 1-4 0,1-6 0 0,0 2-2 15,3-3-3-15,2-2 1 0,0-2-4 0,2 0 2 16,1-3-5-16,4-1-2 0,1-3 0 16,7 0-1-16,1-3 4 0,5-3 3 15,6 3 2-15,2 0 3 0,4-1 1 0,1 1 3 0,0 0-1 16,3-1 5-16,-3 1-3 0,-2 2 0 16,-1 1 2-16,-1 3-5 0,-6 0 4 0,-2 0 1 15,-2 4-2-15,-1 2 2 0,-2 3-3 16,-4 5 0-16,-1 3-11 0,-2 4-30 0,1 1-88 0,-2 2-168 15,-2 2-295-15,0 3-933 0</inkml:trace>
  <inkml:trace contextRef="#ctx0" brushRef="#br0" timeOffset="359368.0994">16600 12908 785 0,'0'-10'465'0,"1"-4"-67"0,3 0-92 0,0-1-55 0,3 2-54 16,-2 0-37-16,3 3-30 0,0 0-27 0,2 4-30 15,-2 3-23-15,3 1-19 0,1 5-16 16,1 1 2-16,-1 5-3 0,4 3-1 0,-3 3-1 15,4 2-1-15,-5 5-2 0,1 2 2 0,-3 1 4 16,-1 3-2-16,-1 2 0 0,-5-1-1 0,-3 1-6 16,-1-1 5-16,-8 1-2 0,3 0-2 0,-8 1 2 15,0 3-16-15,-2-2-12 16,1 1-24-16,-1-3-33 16,4-2-38-16,2-3-56 0,1-2-71 0,-2-5-77 15,3-7-80-15,4-4-98 0,-2-2-182 0,3-2 93 0</inkml:trace>
  <inkml:trace contextRef="#ctx0" brushRef="#br0" timeOffset="359521.6312">16616 13195 1 0,'-4'-10'69'0,"4"-6"298"0,5-1-125 15,-1 0-72-15,6 3-18 0,3 0-4 16,4-2-3-16,7 0-15 0,2-1-28 0,5 2-34 16,2-1-31-16,5 1-23 0,0-1-19 0,-3 3-19 15,3-4-26-15,-6 1-35 0,-1 3-58 16,-8 0-99-16,1 0-124 0,-5-1-167 0,-5 1 337 15</inkml:trace>
  <inkml:trace contextRef="#ctx0" brushRef="#br0" timeOffset="359837.6036">16929 12691 1 0,'-24'-3'0'0,"-13"-2"0"16,-10 1 293-16,-1 3 1 0,5 3-30 0,-2 1-35 16,0 4-24-16,-1 4-34 0,0 2-22 15,3 6-34-15,2 1-22 0,4 4-22 16,5 3-12-16,3 4-5 0,6 7-11 0,1 6-1 15,4 3-6-15,1 4-10 0,6-2-1 16,6-1-7-16,0-2-5 0,10-1-6 0,3-7-3 0,8-1-1 16,6-6 5-16,7-5 9 0,3-3 8 0,8-8 4 15,9-8 1-15,3-3-3 0,3-6-1 0,3-3-3 16,1-6-2-16,-3-5-2 0,0-4-7 16,-4-1-3-16,-3-3-1 0,-7-1 0 15,-4-2 3-15,-7-1 3 0,-5-2 4 0,-2-4-1 16,-10 2 6-16,-3-2 1 0,-4 0-3 0,-5-3 2 15,-5 2-7-15,-4-2-4 0,-5 3-2 16,-5 5-5-16,-2 1 1 0,-4 3 0 0,-4 6-5 0,-3 2-3 16,-4 5-3-16,-2 3-3 15,0 6 0-15,-1 3-1 0,3 2-10 0,5 1-15 0,8 4-42 16,7 0-113-16,7 2-141 0,11 3-241 0,10 1-861 16</inkml:trace>
  <inkml:trace contextRef="#ctx0" brushRef="#br0" timeOffset="360212.7098">17747 12835 730 0,'-2'-12'603'16,"-2"-2"-233"-16,-2-6-90 0,-1 4-72 0,0 2-41 15,1 2-29-15,-3-1-24 0,-3 4-22 0,-4-2-17 16,1 4-14-16,-6 3-15 0,-4 4-9 15,0 3-5-15,-3 3-5 0,-1 8-4 0,-2 1-3 16,1 3-7-16,6 5-5 0,0-2-3 0,7 3-2 16,2 0-1-16,10 2 0 0,2-1-3 0,5 1-3 15,4-3 0-15,9-1-1 0,3-4 5 0,8-6 4 16,4-4 1-16,2-4 2 16,5-5-1-16,-3-3 0 15,-1-3 2-15,-5-2 2 0,0-1 0 16,-8-2-1-16,-2 2 2 0,-4 1 1 0,-4 3 3 0,-2 2 1 0,-5 2-7 0,0 2-3 0,-3 1-5 15,0 0-3-15,0 4 4 0,0 2 0 0,-1 4 3 16,-1 3 0-16,-1 2-2 0,-3 2-3 16,1-2 2-16,-1 2-1 0,-2-1-2 15,3 1-3-15,-3-3-11 0,1-1-22 0,-3 2-35 16,3-4-75-16,-1 0-144 0,0-3-305 0,-2-1-1000 0</inkml:trace>
  <inkml:trace contextRef="#ctx0" brushRef="#br0" timeOffset="360554.9761">17498 12647 694 0,'-22'-6'418'0,"-5"-2"-41"0,-11-2-85 16,2 7-47-16,2 4-39 0,-2 6-37 0,-1 5-36 0,-3 5-31 15,4 8-24-15,1 4-18 0,2 7-15 16,3 1-12-16,4 7-6 0,7 3-8 0,7 6-5 15,5 4-2-15,9-1-6 0,4 0-2 16,13-6-3-16,12-4-1 0,12-7 1 16,7-10 1-16,10-11 2 0,3-7 1 15,2-6-1-15,-4-8 0 0,-4-6 1 16,-6-5 1-16,-3-5 0 0,-5-6 2 0,-5 0-2 0,-2-6 2 16,-10 0 4-16,-1 0 0 0,-7-1 6 0,-1-3 1 0,-8-4-1 15,-4 0-1-15,-2-4-2 0,-3 3-1 0,-4 3-5 16,-2 0 0-16,-4 6-4 0,-7 3-3 15,-1 5 0-15,-2 6-4 0,-5 5-2 0,-4 5-3 16,-5 3-6-16,-4 6-12 0,-5 4-23 16,1 6-48-16,-4 2-104 0,6 5-179 0,7 4-370 0,3 3-803 15</inkml:trace>
  <inkml:trace contextRef="#ctx0" brushRef="#br0" timeOffset="360850.1283">17351 13400 1898 0,'8'-18'271'0,"-1"-3"-19"15,2-3-78-15,2 8-41 0,-3 4-27 0,1 6-26 16,-2 3-25-16,-2 3-18 0,0 0-13 0,-2 5-13 15,3 2 3-15,-2 8 3 0,-3 3 6 0,1 5 7 16,-4 4-2-16,0 0-4 0,-4 3-6 16,0 1-6-16,-5 0-5 0,0 2-4 0,-1 0-3 15,-1 0-14-15,2 0-23 0,-1 0-53 0,4 1-109 16,3-5-195-16,3-1-486 0,5-9-713 16</inkml:trace>
  <inkml:trace contextRef="#ctx0" brushRef="#br0" timeOffset="361123.3307">17660 13415 1576 0,'-4'-3'375'0,"-3"0"-112"15,2 1-106-15,-2 4-52 0,2 5-15 16,-7 3-4-16,-2 4-3 0,2 1-4 0,0 5-17 16,1 0-16-16,-1-1-13 0,6 1-13 15,1-2-5-15,3-1-6 0,2-2 0 0,3-3-5 0,1-3 5 16,1-3 3-16,2-3 4 0,4-2 12 15,-1-2-2-15,3-3 4 0,3-2-3 16,-4-3-5-16,3-1 3 0,-5-2-3 0,1 0 1 16,-7 1 1-16,2-2-2 0,-4 1-1 0,-3 1-7 15,-3-1 0-15,0 4-7 0,-5-1-3 0,-2-1-2 16,0 3-12-16,-4 0 5 0,0 0-7 16,-2 4-7-16,1-1-6 0,-1 2-38 0,6 0-57 15,0 0-109-15,2-2-223 0,3 2-633 0,3-3-254 16</inkml:trace>
  <inkml:trace contextRef="#ctx0" brushRef="#br0" timeOffset="361474.5596">17437 13235 824 0,'-25'3'390'0,"-14"0"-59"15,-7 6-72-15,-2 1-31 0,5 6-35 16,-4 5-34-16,1 4-33 0,0 6-25 0,2 6-24 15,1 3-20-15,7 7-16 0,6 4-15 0,6 1-7 16,9 3-8-16,6 0-5 0,9-2-2 0,8 0-6 16,4-6 1-1,11-8-1-15,4-3-2 16,10-10 1-16,4-4 1 0,6-4 2 0,4-7 0 0,2-6 3 0,2-5 1 16,-1-3-1-16,3-7 2 0,-5-5-5 0,-2-4 2 0,-2-5-1 0,-5-4 1 15,-1-3 6-15,-1-3-1 0,-4-5 6 16,-5-2 0-16,-6-2 2 0,-4-4 3 0,-4 0 3 15,-2 0 3-15,-6-3-4 0,-5 1 2 0,-2 1 1 16,-6 0-3-16,-2 4 5 0,-4 4-6 0,-4 2-6 16,-4 6-1-16,-3 2-9 0,-6 5-1 15,-9 7-3-15,-4 2-4 16,-7 7-6-16,-5 3-6 0,-9 9-16 0,-7 4-31 0,-6 3-56 0,-2 5-104 16,1 0-199-16,8 5-612 0,13 0-167 0</inkml:trace>
  <inkml:trace contextRef="#ctx0" brushRef="#br0" timeOffset="368506.0378">14403 15708 1 0,'-7'-2'0'0,"3"-2"115"16,-3-3 135-16,3 4-52 0,-2 0-34 0,4 2-19 15,-3 0-16-15,1 0-11 0,3-1-14 0,-1 2-4 16,-2 0-11-16,2 0-5 0,1 0 1 0,-2-1-9 16,-1 1 9-16,3-2-5 0,1 2-13 0,-1 0-12 15,2 0-26-15,-1 0-18 0,0 0-14 0,1 0-5 16,1 0 10-16,2 0 11 0,-2-2 24 16,5 0 17-16,-1-2 5 0,3-1 5 0,3-3-7 15,2-1-3-15,-2-2-7 0,2 1-1 16,2-2-5-16,-3 1-6 0,5-1 0 0,1 0-6 15,-1-3 0-15,3-1-8 16,1-2 6-16,0-1 0 0,5-3-4 16,-2-1 13-16,4 0-11 15,1-4 3-15,1 0 2 0,1-5-8 0,6-2 6 0,2-4-2 0,0 1-2 16,3 1 6-16,1 1-8 0,3 1-2 0,-3 2-3 0,2 1-11 16,-5 1 6-16,0 1-3 0,-3 2 2 0,-2-1 0 0,3 1-2 15,1-1-2-15,-2-1 1 0,-2 1 1 0,2 1-1 16,-5 1 2-16,4 0-2 0,-4 1 0 15,-2-2-1-15,1 2-1 0,2 1 1 0,-3 3-1 16,-5 0 0-16,2 1 0 0,-2 1-3 0,-4 3 1 16,0 0-2-16,-5 1 3 0,-2 5 0 15,-3-1-3-15,3 0 2 0,-5 1-3 0,0-1 0 16,1 3 3-16,-3 0-1 0,-2 1 1 0,3 2-2 16,-3 0-1-16,-2 0 0 0,-1 1 2 0,2 0 2 15,-4 1 0-15,0-1 2 0,0 2 0 0,-1-1-1 16,1 1 5-16,-1-1-2 0,0 1 1 0,-1 1 0 15,0-1-7-15,1 1 1 0,-1 0-3 0,-1 0 1 16,-2 1-1-16,1 0 0 16,-1 0-1-16,-2 0-4 0,-2-1 2 0,3 2-1 15,-2-1-1-15,-2 1-2 0,-1 1-7 0,1 1-4 16,2 1-13-16,-4 0-15 0,1 1-16 0,0 0-26 16,0 1-33-16,0 1-45 0,0-1-47 15,-6 0-57-15,5 0-71 0,-1 2-111 0,-4-1-155 16,5-1-221-16</inkml:trace>
  <inkml:trace contextRef="#ctx0" brushRef="#br0" timeOffset="369243.6543">15089 14619 1 0,'-23'5'0'0,"-8"0"0"16,-4 0 240-16,5-2 55 0,9-2-25 0,3 0-42 15,1-2-36 1,6 1-27-16,1-1-20 0,1 0-8 0,6-1-6 0,1 2-14 0,2-1-25 16,0 1-30-16,1 0-30 0,1 0-7 0,-1 0 1 15,5 0 4-15,-2 0 8 0,2 1 0 0,-2 1 3 16,3-1 1-16,-2 1-5 0,4-1 3 16,-1 2-3-16,0-2 0 0,3 0 1 0,1 2-2 15,-1-1 1-15,8-2-2 0,-2 0 4 0,6-2-1 16,1-1-1-16,5-2 0 0,2-2-9 0,1-2 0 15,4-1-6-15,-1-4-5 0,4 0 1 16,7-2-5-16,-2 1 0 0,5-1-2 16,1 1-1-16,1 1-2 0,1-1-2 15,1-1 2-15,-1 2-5 0,5-3 2 0,-3 3 0 0,-3-1-3 0,-1 0 4 16,-6 2-5-16,-5 1 3 0,-1 1-2 16,-6 1-5-16,-2 2 4 0,-8 2-3 0,-1 1 3 15,-4 2-2-15,-7 1 3 16,0 1-2-16,-7 1-2 0,1-1 5 0,-4 1-4 0,0 0 2 0,0 0 2 15,0 0-6-15,0 0 4 0,0 0-3 0,-3 0-4 16,3 1 0-16,-1-1-12 0,0 1-7 16,0 1-13-16,-2-1-5 0,-2 4-8 15,2-2-5-15,0 2-4 0,-2 1-9 0,4-2-5 0,-2 4-8 16,-1-5-10-16,2 2-3 0,1-1-9 16,0 0 1-16,0 1 5 0,1-1 10 0,-1-2 24 15,1 0 23-15,-1-1 23 0,-2 1 13 0,2-2 13 16,1 0 5-16,-1 0 4 0,-1-2 7 0,2 1 2 15,-2 1 6-15,-3 0 7 0,3 0-4 0,1 0 1 16,0 1-9-16,0 2-3 0,-1-1 6 16,-2 2 6-16,2 3 12 0,0-2 11 0,-3 3 8 15,3 1 2-15,-2 0 1 16,-1 2 2-16,3 3-7 0,-2 2 1 0,-2 1-7 0,2 5-5 16,-2 3 2-16,1 7-11 0,-1 0-1 0,-2 4-5 15,2 4-7-15,-7 3-2 0,2 5-7 0,0 2-2 16,-2 3-5-16,1 1-3 0,-4-3-3 15,2-1-1-15,-2-1 0 0,3-1-1 0,-4-7 3 0,4-3-3 16,-1-4-1-16,-1-7 2 0,4-2-4 16,-1-3 3-16,2-4 1 0,1-3-4 15,1-2-1-15,6-4-3 0,1-3-2 0,0-4 0 16,1 1 2-16,-1-3 1 0,1 0-3 0,0 0 0 0,1-1-7 16,-1-3-20-16,0 1-33 0,1-5-74 0,0-6-149 15,2-2-355-15,6-4-955 0</inkml:trace>
  <inkml:trace contextRef="#ctx0" brushRef="#br0" timeOffset="378285.3415">2984 3887 1 0,'-2'-6'0'0,"-1"-1"0"15,0-1 242-15,2-1-15 0,-1 2-28 0,4 1-11 16,-2-1-22-16,1 1-11 0,1 0 0 0,0 0-9 16,-1 0-2-16,0 0-7 0,1 2-15 0,0 0-18 15,0 3-14-15,-2-1-17 0,0 2-14 16,0 0-13-16,0 2-10 0,0-2-10 0,0 1-13 0,0 0-2 15,-2 0-3-15,4 1 5 0,-1-1 10 16,1 1 7-16,-1 2 6 0,3 2 4 0,0-2 4 16,-2 1-3-16,6-1-3 0,-5-1-3 0,3 3-8 15,-3-1 3-15,4 0-1 0,-4-1-2 16,5 1 2-16,-3 2-6 0,2-2-2 0,-2 1-2 16,1 4 1-16,1-4-3 0,-3 3-4 15,3 2 0-15,-2-2-8 0,2 5 6 0,0-3-1 16,-3 1-1-16,2-2 5 0,-2 3-8 0,2-2-1 15,-2 1 0-15,5-1-6 0,-2 2 6 16,-3-1 1-16,4 1-3 0,-1-2 1 0,-1 1-1 16,2 0-1-16,0 0 2 0,-4-2 2 0,4-1-3 0,-2 0-1 15,-1-2-1-15,2 0-2 0,-3 0 4 0,4 1 2 16,-5-1 2-16,4 0-1 0,-2 0 1 16,2 0 1-16,0-2-1 0,-3 5 0 0,4-4-2 15,-3-2 0-15,2 1-1 0,0 0 0 0,-1 0 2 16,1-1 1-16,0-2 4 0,-1 0 4 0,2 0 4 15,-1-2 0-15,2 0 4 0,4 0 1 16,-1-3 1-16,5 0 1 0,0-3 1 16,4-5-2-16,4 0 0 15,-1-4-2-15,6-4 0 0,5-1-2 0,3-9-4 0,7-1-3 0,5-4-3 0,3-6-4 16,2-1 3-16,3-5 4 16,0-3-3-16,4-4 4 0,1-5-5 0,1-2-2 15,0 3 0-15,-2 0 1 0,-6 8-2 0,-2 1 1 0,-6 3-1 16,0 6-2-16,-7 2 4 0,-4 3 1 0,-5 3 2 15,-3 0 2-15,-5 7-4 0,-3 0-2 16,-2 4 0-16,-6 5 1 0,-1 1 3 0,-4 3 1 16,0 0-1-16,-3 3-3 0,0 2 2 15,-3 0-1-15,1 2 0 0,-2 2 5 0,-1 0-7 16,0 2-2-16,0 0-1 0,-1 0-8 0,1 0 5 16,-2 0-1-16,1 1-1 0,1-1-1 0,0 1-2 15,-1-1-1-15,1 0-2 0,-1 0-2 0,1 1-12 16,0-1-12-16,0 0-20 0,-2 1-35 15,2 1-22-15,0 1-56 0,0 6-162 0,2 4-792 16,-2 2-578-16</inkml:trace>
  <inkml:trace contextRef="#ctx0" brushRef="#br0" timeOffset="379853.2808">2436 6041 1 0,'-5'-8'182'0,"-2"-4"222"16,-1-2-76-16,2 0-29 0,2 3-40 0,1-1-38 0,3-1-32 15,0 2-34-15,3 1-30 0,0-1-22 16,0 2-12-16,1 2-12 0,0-2-9 0,-1 5-6 16,-3 1-14-16,3 1-13 0,-2 2-10 15,-1 0-18-15,0 1-8 0,0 0-4 0,2 1 1 16,0 0 7-16,1 1 5 0,5 5 4 0,1 0 0 0,1 1-1 15,-1 4 4-15,3 1 1 0,-1 4 6 16,1 0-3-16,4 2 1 16,-3 3-3-16,5 3-7 0,-4-1 5 0,5-1-2 0,-3 0-1 0,2-2 4 15,1 0-2-15,-1 1 1 16,3-2 1-16,0 0-1 0,-2 0-1 0,1-1 0 16,-2-3-2-16,1-3-2 0,-4 0 3 0,4-3 1 15,0-1 3-15,-1-4 7 0,1-2 1 0,4-2 4 16,-1-3 5-16,4-4 4 0,4-5-1 0,3-7-1 15,4-8-4-15,8-5-12 0,8-9 1 16,7-9-6-16,5-5-7 0,8-7 2 0,7-4-9 16,0-4 1-16,6 0 3 0,-2-2-4 0,-4 4 6 15,-3 3-1-15,-7 1 0 0,-3 3 1 0,-6 5-3 16,-6 6 4-16,-5 3 1 0,-10 6 2 0,-7 2 1 16,-5 3 0-16,-6 6 2 0,-3 0-3 15,-4 6 8-15,-7 5 2 0,-1 1-1 0,-1 5 3 16,-3 1-5-16,-1 3-1 0,-1 1-3 0,-1 1 2 15,0 3-4-15,-1-1-4 0,1 2 1 0,0 2-8 16,-2-1 2-16,1 1-2 0,1 1-4 0,-1-2 6 16,0 1-10-16,1 0-4 0,-2-1-5 0,0 1-16 15,0 3 0-15,-5 3-10 0,-1 4-21 16,-6 4-32-16,1 2-59 0,2 0-113 16,-1 0-277-16,4 4-1166 0</inkml:trace>
  <inkml:trace contextRef="#ctx0" brushRef="#br0" timeOffset="381806.6907">1082 15027 1 0,'0'-6'14'0,"0"-1"266"0,-1-2-50 16,2-1-19-16,-1 3-16 0,0 0-4 15,1 1-6-15,0 1-14 0,-1 1-2 0,3 1-7 16,-3 1-8-16,0 1-10 0,0-1-13 0,0 2-16 16,0 0-22-16,1-1-21 0,-1 1-16 0,0 0-21 15,1 1-11-15,-1-1-13 0,-1 0-9 0,1 0 2 16,0 0-12-16,0 2-3 0,1-2-2 16,0 3 1-16,0-1 8 0,6-1 6 0,-2 3 6 15,4 1-5-15,-1 0-1 0,1 2 0 0,-3-2-2 16,3 1 4-16,0 1 2 0,2 2 0 15,-1 0 4-15,0 2-3 0,2-1 1 16,2 3-1-16,-1-4 4 0,0 4 2 0,2-3-2 0,-4 2 4 16,1 1-4-16,1 1-1 0,1-3 4 0,1 2-2 15,-4 0 0-15,0-1-2 0,4-2-1 16,-3-1-2-16,-1-1 1 0,-1-2 1 0,-1 0 2 16,2-2 2-16,-1 1 2 0,-1-1 3 15,2-2 10-15,0-2 5 0,3-3 9 16,1-3 6-16,1-3-2 0,3-3 2 0,6-7-5 0,0-5-2 15,6-5-7-15,5-6-2 0,3-2-5 0,4-2-3 16,1-6 3-16,6-1-5 0,1-3 0 16,7-3-3-16,-2 3-4 0,1 2-1 0,-1 3-5 15,-3-1 2-15,-5 4-3 0,-7 3 0 0,-6 2 3 16,-5 5-4-16,-8 6 3 0,-1 3-2 0,-5 5 3 16,-5 2 1-16,-5 6 5 0,0 2-1 0,-5 2 2 15,0 3 1-15,-1 2-2 0,0 0-2 0,0 0-4 16,-1 1-5-16,1-1-6 0,0 1-3 0,-1 0-9 15,1-1-5-15,-3 4-8 0,1 3-8 16,-1 4-15-16,1 7-36 0,-4 5-60 16,2 5-119-16,-4 4-315 0,1 5-1107 0</inkml:trace>
  <inkml:trace contextRef="#ctx0" brushRef="#br0" timeOffset="391431.7439">3122 1559 1 0,'-1'-1'0'0,"-2"-1"333"16,-1-2-17-16,3 1-44 0,-1-2-33 16,1 3-34-16,-2-1-35 0,2 1-18 0,-1-2-17 15,1 2-12-15,0-1-11 0,0 2-12 0,0 0-14 16,-1 0-11-16,2 1-10 0,-1 0-13 0,1 0-9 16,0 0-13-16,0 0-8 0,0 0-11 0,0 1-4 15,0-1-4-15,0 0-5 0,0 0 2 16,0 0-4-16,0 0 2 0,0 0 2 0,0 1-6 15,0-1 5-15,0 0-1 0,0 1-2 0,0-1 4 16,0 2-9-16,0-2-3 0,0 1-3 0,0 0 1 16,0 1 5-16,1 1 3 0,2 0 7 0,-1 1 0 15,-1 3 2-15,3 0 2 0,0 1-1 16,-2 2 4-16,2 0-3 0,0 1 1 0,1 1 2 16,1 4-4-16,-4-2 3 0,4 2-2 15,-3 1 1-15,1-3-4 0,0 1 2 0,0-2 1 16,1 0-4-16,-1 1 6 0,0-1-7 0,2 0 2 15,-2-2-2-15,1 0-5 0,0 0 4 0,-1-1-3 16,-1-1 2-16,3-1 4 0,-3 2-1 16,3-2 2-16,-2 0-3 0,3 1 2 0,-3-2-1 15,0-1-1-15,0-1 3 0,0 0-3 16,1-2 2-16,-2 0 0 0,3-2 1 0,-3 1 2 16,0-2 2-16,2 0 7 0,0 0 5 0,0 0 7 15,3-2 8-15,0-2 4 0,4-4 2 0,3-5-3 16,3-3-4-16,4-5-6 0,2-1-4 0,4-3-1 15,3 2-7-15,4-3 0 0,-1 0-2 16,2-2-5-16,1 1 4 0,4-2-2 0,1-1-1 0,-3 2 1 16,1 0-2-16,-2 0 2 0,-1 1-2 15,0 0 0-15,-4 1-2 0,1 4-3 0,-2-3 0 16,-2 2-3-16,-4 1 2 0,1 1 3 0,-4 3 0 16,-3 1 5-16,0 3-6 15,-3 1-1-15,-3 0 0 0,-2 4 0 0,-1 2-1 0,-4 2-2 0,-2 3 3 16,-3 0 1-16,-1 2 6 0,-1 0 4 15,0 0-1-15,-1 0-2 0,1 2-5 16,0-2-2-16,-1 0-1 0,1 0-6 0,-1 0 5 0,1 0-3 16,0 0 1-16,0 1 1 15,-2-1 0-15,2 0 1 0,0 0-3 0,0 0 4 0,0 0-4 16,0 1 2-16,-1-1 3 0,1 0-4 0,0 0 5 16,0-1-1-16,0 1 1 0,0 0 5 15,0 0-2-15,0 0 2 0,0 0 1 0,-1 0 3 16,1 0-1-16,0 1 0 0,0-1 0 0,0 0-4 15,0 0 2-15,-1 0-3 0,1 0-2 16,0 0 1-16,0 0-5 0,0 0 0 0,0 1-1 16,0 0-3-16,-2-1 0 0,2 0-2 0,0 0-3 15,0 0 0-15,-1 0 4 0,1 0-2 0,0 0 2 16,0 0 1-16,0 0-3 0,0 0 3 0,0 1 1 16,0-1 0-16,0-1 1 0,0 1-1 15,0 0-1-15,0-1 3 0,0 2-2 0,0-1 1 16,0 0-1-16,0 0-1 0,0 0-4 15,0 0 1-15,0 0 1 0,0 0-5 0,0 0 6 16,0 0-2-16,0 0-2 0,0-1 3 0,0 2-7 16,0-1-2-16,0 0-2 0,0 1-2 0,0-1 1 15,0 0 3-15,0 0 5 0,-1-1 1 0,1 1 6 16,-1 0-1-16,1 1-1 0,0-2 5 0,0 1-4 16,0 1 2-16,0-2 2 0,0 2-3 0,0-1 2 15,0-1-3-15,0 1-1 0,1-1 0 16,-1 1-2-16,0-1-28 0,0-1-13 0,-3-1-7 15,1-1-12-15,2 1 12 0,-2 1-6 16,2 0-24-16,0 0-37 0,-1 1-59 0,1 1-110 0,1 0-78 16,-1 0-101-16,2 1-198 0,0 3 73 15</inkml:trace>
  <inkml:trace contextRef="#ctx0" brushRef="#br0" timeOffset="461436.8768">732 14103 1 0,'-3'-3'0'0,"2"-1"0"16,0-2 0-16,0-1 141 0,0-1 168 0,-1-1-23 15,1 0-18-15,-3-2-25 16,2 1-35-16,2-2-11 0,0 2-28 0,0-3-9 0,0 2-1 16,2-2-19-16,-1 1-17 0,3 1-20 15,-2 2-6-15,-1 1-16 0,0 0-8 0,0 3-7 16,0 0-22-16,2 4-12 0,-3-1-13 0,1 2-11 15,-1 0-5-15,0 2-3 0,-1-2-5 0,1 0-2 16,1 3 4-16,0-1 2 0,0 1 5 16,0 1 5-16,1 3-5 0,4 0 2 0,-4 0-1 15,5 3-2-15,-2 0 7 0,4 3 3 0,-2-1 3 16,-2 1 1-16,4 1 1 0,0 2-3 16,1-2 0-16,0 2-1 0,-1 1-3 0,0 0 2 15,2 0-3-15,0 0-2 16,0 0 1-16,0-1-1 0,0 1 0 0,0 1 2 0,3-1-5 0,-3 0-10 0,13 13 0 15,-6-4 1-15,1-8 0 0,-7-5 10 16,0-3-2-16,3-2-3 0,-3 0 5 0,0-2-1 16,-1 1 3-16,1-2 3 0,-2 0-4 15,1-1 2-15,0-2-1 0,-1-1 2 0,4-1 5 16,-2-1 4-16,0-3 4 0,4 0-1 16,0-4 1-16,3-2 0 0,7-4 0 0,-1-2 2 0,6-7-5 15,6-2 0-15,2-4-3 0,3-5-5 16,1-3 5-16,6-3-5 0,0-1 2 0,5-4 2 15,5 1-7-15,-3-1 2 0,5 2-2 0,-2 4 2 16,-2 0 0-16,-3-1-1 0,-2 2-2 0,-2 1-4 16,1 5 2-16,-4 3 0 0,-6 3 1 15,-6 2 5-15,-3 2-7 0,-7 2 0 0,-2 4-2 16,-5 2-3-16,-4 3 5 0,0-1 2 0,-3 4-3 16,-6 1 1-16,3 2-2 0,-6 2 0 15,1 1 3-15,-1 0 5 0,-2 2-4 0,0 0 2 0,0-2-3 16,0 4-6-16,-2-2 4 0,2 1-2 0,-1-1-3 15,-1 1-3-15,2-1-14 0,-1 1-19 16,1 0-26-16,-1 3-21 0,-2 6-46 16,-2 4-92-16,1 9-294 0,-6 9-1192 0</inkml:trace>
  <inkml:trace contextRef="#ctx0" brushRef="#br0" timeOffset="484422.238">2008 8131 1 0,'0'0'0'0,"-2"-2"0"0,2 2 155 16,0-1 114-16,-1 0-33 0,2 1-20 16,-1-1-29-16,0 1-25 0,0 0-25 0,0 0-16 15,0 0-10-15,1 0-5 0,-1 0-1 0,0 0-4 16,0 1-13-16,1-1-12 0,-1 1-15 16,0-1-13-16,0-1-9 0,0 2-5 0,0-1-5 15,0 1-1-15,0 1-4 0,0-2-3 0,0 0-5 16,0 1-2-16,-1-1-3 0,1 0-2 0,1 0-1 15,-1 0-1-15,0 0 0 0,0 0 0 0,0 0-3 16,2 1 1-16,0 0-4 0,0 0 2 0,0 0 1 16,5 2 1-16,-3-2 2 0,2 2 2 15,-2 2-1-15,4 0 1 0,-2-2 2 0,1 2 2 16,2 1-1-16,1 1 1 0,0 0-3 0,-2-2 1 16,-1 2 0-16,0 1-2 0,3-1 2 15,-2 1-1-15,0 1-3 0,-1 1 2 0,0 1-1 16,3-3 0-16,-1 5 3 0,-1-3 0 15,-3 1-1-15,3 1-1 0,-2-2 0 0,-1 2-3 16,4-2 2-16,-4 3 0 0,1-2-1 0,1 3 1 16,-3 1-3-16,5-3 1 0,-1 1 1 15,1-1-1-15,-3 2-1 0,3-1-1 0,0 2-1 16,0-3-1-16,-1 2 1 0,-2-3 0 0,1 2 1 16,-1-3 0-16,-1 2-3 0,4-2 1 0,-2 1 0 15,-3-2 1-15,3 1 3 0,-4-2-2 0,5 1-1 16,-3-1 0-16,2-1 0 0,-3-3 2 0,0-1 3 15,-2 0 3-15,2-2 2 0,1-1 4 16,-3 1 5-16,2-2 5 0,1 0 8 0,-1-2 4 16,2-1 1-16,4-3-2 0,1-1-9 0,3-6-4 15,8-3-5-15,1-4-4 0,4-3-4 16,5-1-6-16,1-2-2 0,0-2-1 0,7-6 1 16,5-1 2-16,1-5 0 0,5-1-1 0,3 0-2 0,0 0 1 15,0-3 1-15,1-1 0 16,-4 0-2-16,-1 2 1 0,1 1-3 0,-2 5 0 15,-2 0 2-15,-6 3-1 0,-1 3 1 16,-7 4 0-16,0 3-1 0,-3 3 1 16,-5 2 1-16,-3 5-2 0,-4-2 3 0,-4 6-1 0,-1-1-1 0,-4 4 0 15,1 3-1-15,-1-1-1 0,-3 0 2 16,-2 3-2-16,0-1 1 0,0 3-2 0,-3 0 1 16,0 0-2-16,-1-1 3 0,0 2-3 0,0 0 0 0,0 0-3 15,-1 3-4-15,1-3-4 16,0 1-8-16,-1-1-10 0,0 0-7 0,-2 2-8 0,2 3-10 15,-2 1-16-15,0 2-31 0,-2 1-47 16,-2 1-78-16,-2 3-126 0,0-2-204 0,-2 4-655 16</inkml:trace>
  <inkml:trace contextRef="#ctx0" brushRef="#br0" timeOffset="513905.7465">9625 14266 573 0,'2'-8'395'0,"0"-3"-30"0,3 0-25 15,-2 1-45-15,-2 3-36 0,0 1-47 0,-1 2-34 16,0 2-30-16,0 0-33 0,0 3-28 0,0-1-35 16,0 1-22-16,-1 1-21 0,0 0-10 0,1 0-9 15,-1-2-13-15,0 2-6 16,0 2 5-16,-4 6 13 0,-3 6 25 0,-5 9 23 0,-7 10 22 16,-8 10 3-16,-9 10-4 0,-9 9-12 0,-2 4-20 15,-5 4-10-15,1 5-6 0,-7 2-3 0,4 7-1 16,-4 3-1-16,5 3-7 0,-2-3 8 15,3 5-1-15,-1-4-1 0,-3-4 14 0,7-4-15 16,2-6 0-16,3-9 3 0,4-7-13 0,7-7 11 16,4-8-4-16,3-10-1 0,6-1 12 0,2-9-8 15,7-4 5-15,2-6-4 16,2-2-6-16,6-7 4 0,0-1-4 16,2-4 5-16,0-1-2 0,1-1 2 0,-1 1-1 0,1-1-5 0,-1-1 4 15,1 2-7-15,0-3 2 0,1 0-4 0,5-2-14 16,3-5-15-16,2-4-44 0,5-1-60 0,-3-4-104 15,5 2-239-15,-1 0-733 16</inkml:trace>
  <inkml:trace contextRef="#ctx0" brushRef="#br0" timeOffset="514477.3343">10339 14846 1011 0,'-1'-6'352'0,"1"-2"-32"16,0 2-53-16,0 4-70 0,0 3-72 0,0 0-70 15,-1 4-35-15,-2 2 18 0,-2 9 29 0,-1 5 31 16,-1 9 10-16,-6 6-12 0,-2 7-13 16,-5 2-15-16,1 6-11 0,-3 1-11 15,-2 2-10-15,-4 3-5 0,-1 2-11 0,5-2-4 0,-2-3-6 16,4-10-7-16,6-8 2 15,6-10-4-15,6-9 2 0,2-8-1 0,1-5 3 0,2-3 22 16,-1-2 20-16,2-4 4 0,2-9-5 0,4-6-19 16,5-12-21-16,8-7-4 0,0-9 2 15,4-9-3-15,5-5 3 0,-1-9 1 0,4-8-4 16,6-2 9-16,1-5-4 0,0 0 1 16,-1 3 6-16,-4 2-7 0,4 9 5 0,-7 5 3 15,-1 10 4-15,-5 9 5 0,-8 7 2 0,-1 11 4 0,-2 8-1 16,-5 5-1-16,-2 8-6 0,-3 3-10 15,-4 6-3-15,0 3-8 0,1 3-1 0,0 6 2 16,3 7-5-16,-1 12 6 0,2 9-3 0,-2 8 2 16,0 5 4-16,-3 9-3 0,0 0 0 15,-3 7-5-15,-4 6-5 0,-2 9-5 0,-2 4-12 0,-3 6-25 16,0 1-43-16,1-2-63 0,-4-9-113 16,6-9-203-16,0-12-361 0,3-10-792 0</inkml:trace>
  <inkml:trace contextRef="#ctx0" brushRef="#br0" timeOffset="516610.5855">10181 15261 382 0,'14'-11'274'0,"9"-6"-9"0,7-5-4 15,7 0-11-15,3 1-40 0,5 1-49 0,12-3-34 16,1 0-21-16,10-3-18 0,2 1-13 0,1 0-12 16,2 1-13-16,-4 1-4 0,-1-1 0 0,-6 5-1 15,-6-3-3-15,-5 5 0 0,-12 2-5 16,-3 2-2-16,-11 1 8 0,-4 2 2 0,-9 1 14 16,-5 2 16-16,-3 2 1 0,-1 0 5 0,-6 0-14 15,-1 1-19-15,-2-2-12 0,-4 4-19 0,-6-1-7 16,-9 4-8-16,-7 5 1 0,-8 1-1 0,-5 4 2 15,-4 1 4-15,0 4-4 0,2-1 7 16,0 2-3-16,6 1-1 0,5-1 2 16,6 2-7-16,8-1 3 0,5 1-4 0,9 2-1 15,3-3 2-15,6 2-3 0,5-2 6 0,5-2 5 16,6 2 0-16,3-1 3 0,6-1-3 0,2 1 0 16,3 2-3-16,-1-2 2 0,0 3-1 0,-4 2-6 15,-1 1 3-15,2 4-5 0,-6 2 1 0,0-1 3 16,-5 3-5-16,-1 1 7 0,-1 2-6 15,-6 3 1-15,-2 1 3 0,-5 3-1 0,-5 0 4 16,-2 2-3-16,-7 3-1 0,-2-3-1 0,-2 0-4 16,-4-6 2-16,1-3 1 0,-2-3 1 0,1-8 0 15,-3 0-5-15,-3-5 1 0,-1-5 1 0,-3-1 2 16,0-6 5-16,3-3-6 0,3-1-2 0,3-6-3 16,2-4-5-16,6-6-3 0,5-5-4 0,4-6-7 15,12-5-5-15,5-6-1 0,10-7-4 16,15-5 8-16,10-7 6 0,14-3 1 0,9-2 7 15,7-2-2-15,5 2 1 0,3 0 9 0,0-2 1 16,-3 2 7-16,-3-2 1 0,-4 5 1 16,-7 1 1-16,-5 6 6 0,-7 2 11 15,-5 8 2-15,-7 3 3 0,-7 6-2 0,-8 6-6 16,-8 2 8-16,-10 7 5 0,-4 2 5 0,-7 5-1 0,-3 2-7 16,-2 2-9-16,-8 0-12 15,-5 5-2-15,-11 4-5 0,-10 4 0 0,-6 4 2 16,-9 8-6-16,-5 2 3 0,-3 2-2 0,1 2 3 0,4-1 1 15,8 1-7-15,9 3 3 0,9-3-5 16,7 0-1-16,12-3 6 0,6-2-2 0,6-3 4 16,6 1-2-16,6-4-1 0,8-3 1 0,7-1-1 15,7-7 5-15,5-3 2 0,4-2-1 0,-1-6-3 16,-1-3-4-16,0-3 1 0,-8-4 3 16,-1-2 5-16,-6-1 2 0,-2 2-5 0,-3-1-1 0,-5 1-2 15,-1 2 0-15,-5 3 9 0,-3 2 3 0,-3 6 0 16,-2 2 0-16,-2 2-6 0,0 1-5 15,0 0-5-15,-1 1 0 0,0 6-5 16,-3 5 4-16,-1 8 0 0,-2 6-2 0,-2 5 10 16,0 6-3-16,3 1 3 0,-4 7 1 15,1 5-7-15,-4 7 2 0,-2 3 0 0,-1 3 1 16,-3 2 1-16,-2 2 0 0,-2 1-2 0,2-4-5 0,0-3 3 16,1-6-1-16,0-6 4 0,0-4 4 15,-1-8-3-15,4-7-4 0,-1-7-3 0,2-6 1 16,4-5 6-16,3-8 1 0,5-3 1 0,2-5-3 15,2-8-2-15,1-6-4 0,5-10 0 0,6-7 2 16,7-10-3-16,7-5 3 0,7-6 0 16,9-4-6-16,7-8 7 0,7-6-1 0,3-4 2 15,5-8 2-15,1-3-2 0,-2 1-1 0,3-1 0 16,-4 11 7-16,-2 8-1 0,-6 8 2 0,-8 12-1 16,-8 7-3-16,-8 7 2 0,-9 5 1 15,-4 8 7-15,-11 6 2 0,-4 6 1 0,-3 4 0 16,-3 3-7-16,-2 3-3 0,-9 5-5 0,-5 5-1 15,-10 8 0-15,-9 7-1 0,-4 3 2 0,-3 5 0 16,1 3-1-16,4 2 4 0,5 1-7 16,9 4-1-16,8 1-2 0,10-3-4 0,7 0 9 15,5 0 2-15,10-5 1 0,7-2 1 16,8-5-2-16,7-3-3 0,7-3 3 0,1-3 1 16,-2 1-1-16,-1-1 2 0,-2-2-3 0,-7 0-5 0,-4-3 8 15,-3 0-4-15,-6-1 4 0,-4-1 7 16,-2-1-10-16,-4 3 1 0,-6-1-2 0,0 0-2 15,-5 0 4-15,-1 1 1 0,-4 1 1 16,-2-2-5-16,-1 0 3 0,-2-2-1 0,4-2 2 0,3-5-1 16,4-2 0-16,0-1 1 0,2-1-3 15,2-1 4-15,-1-1 0 0,5-6 0 0,6-2-2 16,3-5 0-16,12-1-2 0,4-2-1 0,4-2 1 16,6 0 3-16,2-1-3 15,1-2 4-15,-3 0-3 0,-1-4-6 0,-3 1 10 0,-2-3-1 0,-1 0 2 16,2 3 6-16,-4 2-9 0,-3 2 2 15,0 1-1-15,-11 1 1 0,-3 3 6 16,-4 2 4-16,-3 3 4 0,-5 3 0 0,0-1 4 16,-3 4-2-16,0 2-1 0,-1 0 2 0,-1 2-12 15,0 1-2-15,1 1-6 0,-2 0-3 0,-1 2 4 16,0 0 1-16,-5 1-1 0,0 4-2 0,-1 1 0 16,0 1-1-16,4 3-1 0,0 0 7 15,3 3-8-15,2-1 2 0,2 1-1 0,5-2-10 16,7 2 13-16,10-1-2 0,4-5 2 0,9-2 3 15,11-5-6-15,8-2 0 0,6-3 0 0,5-2-1 16,-2-3 1-16,-8-1 1 0,-1-2-3 16,-6-1 1-16,-4 0 4 0,-4-4 0 0,-9-3 1 15,-4 1 7-15,-8-4-7 0,-6 1 3 0,-2 2 0 16,-3 1-4-16,-2 2 7 0,-6 1 0 0,-1 7 3 16,-2-2-2-16,-7 3-5 0,-2 3-3 15,-7 2 2-15,-5 2 2 0,-7 5-4 0,-1 3 0 0,0 5-2 16,3 3-4-16,5 4 7 0,2 2-1 15,4 4 1-15,5 1 1 0,2 2-4 0,3 2-1 16,4 2 1-16,3 2 0 0,1 3 1 16,1 1 4-16,4 0-5 0,-5 0-4 0,-1 1 7 15,1 2-5-15,0 3 6 0,-1 2 3 16,-2 1-8-16,-8-1 2 0,0-2-6 0,-2-4-1 0,0-3 1 16,0-8 0-16,-1-5 1 0,1-4 0 0,-2-7 4 15,1-4-1-15,1-5 4 0,3-3 4 0,-1-3-7 16,5-5 7-16,-1-3-8 0,5-6 0 15,5-4 4-15,3-7-5 0,9-2 0 0,3-5-1 16,7-5-5-16,9-1-2 0,2-3 2 16,11-2 3-16,5-2 1 0,6 0 4 0,2 0-2 0,-1 1-3 15,-4 3 8-15,-5 7-2 0,-5 1 3 16,-4 7 4-16,-3 4-6 0,-8 6 0 0,-6 5 1 16,-5 3-1-16,-5 3 2 0,-7 5 2 0,-5 1-4 15,-2 1-2-15,1 5 2 0,3 4-2 16,-2 5 4-16,3 4 4 0,-3 1-4 0,-2 3 2 0,-2 0-3 15,-2-1-3-15,0 0 6 0,1-4-3 16,2-1 2-16,5-3-3 0,1-2-2 16,3-3 1-16,2-2-1 0,5-1 6 0,1-4-2 15,1-2 2-15,7-3-2 0,-1-4-3 0,2 0 4 16,-2-3-3-16,3-1 4 0,-3-1 1 0,1-2-5 16,0-3 2-16,2 2-2 0,-3-3 2 15,2 0 0-15,2-1 3 0,7 2-3 0,-2 0-2 16,4 1 5-16,-8 3-3 15,-4-1 4-15,-3 3 4 0,-3 0-9 0,0 4 1 0,-6 3-2 0,1 4-2 16,0 1 6-16,-3 2-5 0,-3 3 3 0,-3 0-3 16,2 4-1-16,-5 1 0 0,4 5 1 0,-5 2 4 15,-2 0-4-15,-2 2 3 0,-1 1-1 16,3-1-3-16,0-2 4 0,0-6-2 0,3 1 1 16,-1-4 0-16,6-6-3 0,-4 2 2 0,2-3-1 15,1-2 6-15,3-1 3 0,2-5 3 0,6 0-1 16,2-4-7-16,2-3 2 0,0 0-6 15,2-4 5-15,-1 0 0 0,7-1-6 16,-3 1 4-16,1 1-3 0,1 0 0 0,-6 2 3 16,-2 2-2-16,-4 1 3 0,-5-2-4 0,0 5 1 15,-4 0-3-15,-3 1 0 0,-1 4-4 0,1-1-21 16,0 2-23-16,-3 1-51 0,5 0-75 0,-2 1-147 16,8 1-455-16,5-1-933 0</inkml:trace>
  <inkml:trace contextRef="#ctx0" brushRef="#br0" timeOffset="517691.7392">15743 15043 1946 0,'2'0'128'16,"-1"2"-16"-16,8 4-14 0,-5 6 29 0,4 7 21 0,1 6-5 16,-2 7-29-16,-3 8-27 0,-3 6-16 0,-2 3-7 15,-7 6-10-15,1 2-7 0,-7 2-7 16,-6 5-13-16,-1 0-6 0,-2 3-6 0,-5-2-9 16,-3-4 3-16,1-2-5 0,0-10-2 15,7-8 5-15,1-11-7 0,5-9 6 0,6-8 1 16,2-6 10-16,6-6 13 0,1-2 5 0,-3-8 6 15,1-3-19-15,-3-10-3 0,2-8-14 0,0-9-5 16,4-7 8-16,1-5-10 0,2-4 4 0,6-7-2 16,4-5-6-16,7-4 2 0,8-6-2 15,6-6 2-15,8-6 3 0,3-9-1 0,6-3 1 0,8 2 0 16,-5 2 3-16,5 8 0 0,-3 8 2 0,-4 13 0 16,-4 12-2-16,-6 9 1 0,-3 13-2 15,-5 6-1-15,-4 14 4 0,-6 5-1 0,-2 12 0 16,-3 10-1-16,-6 7-1 0,-4 8 0 15,-6 11 2-15,-3 6 3 0,-8 7-2 0,-1 7 3 16,-10 6-1-16,-1 3-4 0,-8 4 4 0,-4 4-4 16,-4 2 2-16,4 4 0 0,1-6-7 0,4-5 5 15,13-12-5-15,5-10 4 0,9-11 1 16,5-11 0-16,4-7 0 0,2-7-2 0,6-5 4 16,4-6-3-16,11-7 5 0,10-7 1 0,6-8 0 15,4-4 2-15,0-5-4 0,1-2 0 0,4-4-1 16,-3-3-2-16,-3-4 3 0,3-3-3 15,-1-3 0-15,-3 3 0 0,-1 2 1 0,-7 7 2 16,-7 6-6-16,-4 0 8 0,-7 9-4 0,-4 3 2 16,-4 3 6-16,-9 7-5 0,1 5 0 0,-5 2-4 15,-1 2-1-15,0 2-3 0,1 5-1 0,-2 7 5 16,-2 3-3-16,1 6 4 0,0 5 0 0,1 2-5 16,-2 0 5-16,0 2-5 15,2-2 3-15,3-2 1 0,-1-2-11 0,4-2 10 0,2-1-2 16,0-2 1-16,3-1 7 0,1-4-6 15,3-5 2-15,1 0-3 0,2-4 0 16,4-2-1-16,2 0 0 0,6-5 2 0,2 1 3 16,2-6-1-16,4-2-3 0,1-2 2 0,-2 1-1 15,1-6 0-15,-1 5 4 0,3-3-2 0,-2-3-5 0,-3 0 4 16,1 1-4-16,-5 0 4 0,-1 2-7 16,-3 0 10-16,-1 4-1 0,-4 0-5 0,-3 0 15 15,-1 4-14-15,-4 3 0 0,-3 1 3 0,2 3-10 16,-1 3 7-16,-5 0-2 0,1 4 2 15,0 5 1-15,-3 0 1 0,2 3 2 0,-3 0-7 16,0 0 4-16,-2-1-4 0,1 2 3 0,0-2 3 16,-1 0-4-16,0 0 5 0,3 1-6 0,-1-3-1 15,3-2 10-15,-3 0-7 0,2-2 2 0,-1-1 0 16,4-1-1-16,1-3-2 0,4 1 1 0,2-4 3 16,4 0-1-1,0-2 2-15,3-2-1 0,-2-1-2 0,4-4 0 0,-1 0 0 0,0-4 3 16,0-2 1-16,0 0-7 0,3 0 4 15,-3-2-4-15,4 1 2 0,0-2 3 0,-4 3-1 0,3-1 2 16,-4 2-5-16,2 1 9 0,2 3-9 16,-3 1 1-16,1 0 4 0,-5 4-20 0,-1-1 19 15,-1-1-3-15,0 2-1 0,1 1 21 16,0 0-19-16,1 1 3 0,-1 2-4 0,-1 0-12 0,-1 1 12 16,-3 0-4-16,-1 1 5 0,-4 1 1 15,-1-2-1-15,-2 1 0 0,0 0-4 0,-1-1 5 16,-1 2-5-16,-1-1 6 0,0 0 0 0,-1 1-6 15,2 0 4-15,-2-2-3 0,3 0 0 16,-2-2 2-16,0 1 1 0,-1-1-2 0,2-1-4 16,1 2-8-16,-1 0-33 0,-1-1-48 0,0 3-108 15,2-2-365-15,-5 0-1194 0</inkml:trace>
  <inkml:trace contextRef="#ctx0" brushRef="#br0" timeOffset="548793.9619">19253 15366 415 0,'-3'-5'376'0,"-2"-2"9"0,3-2-82 16,-1 1-33-16,2 2-27 0,1 0-47 0,-1 1-33 16,2 1-27-16,-1 1-31 0,1 2-16 0,-1 0-23 15,0 1-16-15,0 1-17 0,0-1-14 0,1 3-8 16,1 0-2-16,-1 3 6 0,3 2 6 0,1 4 8 15,-1 2 7-15,0 1 1 0,3 2 1 16,-4 2-6-16,0 1-1 0,-1 1-2 0,1 1-4 16,-1-2-2-16,1-1-6 0,-1 0-9 0,3-2 2 15,1-1 1-15,1-3 3 0,3-1-2 16,-1-1 4-16,3-2-3 0,2-3 3 0,2-2 10 16,5-4-3-16,6-4 4 0,6-4-1 15,6-7-7-15,9-6-1 0,7-4-2 0,6-4 1 0,3-3 2 16,4-3 0-16,3-2 2 0,1-6-5 15,-1-3 10-15,0-3-11 0,-4 1 1 16,-2 3 0-16,-3 2-7 0,-5 7 3 0,-5 2-3 16,-8 5 2-16,-6 6-3 0,-8 0 4 0,-5 6 4 15,-3 2-3-15,-6 0 3 0,-4 7-6 0,-3 1 0 0,-4 3 3 16,-2 2-4-16,-3 0-1 0,0 2-4 16,0 0-5-16,-1 0 1 0,-1 2-4 0,2-2-1 15,-1 2-2-15,-2 2 1 0,1 4-4 0,1-1-6 16,-6 4-5-16,4 0-23 0,-5 2-9 15,1 4-24-15,-6 1-37 0,2 2-35 16,0 3-87-16,-8 2-140 0,2 2-310 0,-8 3-940 16</inkml:trace>
  <inkml:trace contextRef="#ctx0" brushRef="#br0" timeOffset="549526.2201">19057 15991 859 0,'-5'-11'734'15,"0"-2"-420"-15,0-4-26 0,5 6-74 0,0 2-31 16,3 1-36-16,-2 5-29 0,0-1-27 0,2 3-26 15,-3 0-19-15,0 1-24 0,0 2-4 16,2 1-3-16,1 1 2 0,2 2 15 0,-2 5 0 16,4 1 4-16,-1 3 1 0,1 3-7 0,1 0 0 15,-1 2-7-15,0 1 0 0,1 0 0 0,0 4-5 16,-1-1-1-16,4-1-6 0,2 0 0 16,-2-4-3-16,6-3 2 0,-3 0 0 15,5-2-3-15,2-2 3 16,0-4-1-16,7-2 3 0,0-5 4 0,3-2-1 0,6-6 2 15,3-4-5-15,4-4 0 0,7-6-2 0,4-5 0 0,5-7 3 16,8-7-4-16,1-5 2 0,6-5-4 0,3 0-6 16,4-2 6-16,3-1-5 0,-2 4 7 0,2 5 3 15,-8 4-5-15,-4 5 5 0,-4 2-5 0,-10 5 4 16,-7 3 0-16,-3 4 1 0,-12 3-1 0,-7 2-3 16,-3 3 7-16,-7 4-5 0,-5 2 3 15,-5 2 1-15,-4 2-9 0,-4 2 7 0,0 0-4 16,-2 1 1-16,0 0 3 0,0 0-6 0,-2 1 0 15,2-1-6-15,0 1 1 0,-1-1-2 16,1 0 0-16,0 0 6 0,0 1-7 0,-1-1 5 16,1 0-4-16,0 0-2 0,0 2 8 0,-1-2-6 15,0 1 5-15,-3 3-4 0,3-2-3 0,-1-1 2 16,1-1-2-16,0 0 5 0,1 0-2 16,-1 0 3-16,0 1-3 0,1-1-3 0,0 0 3 15,-2 0-3-15,2 0 4 0,0 2 0 0,-1-1-7 16,1-1 7-16,0 0-4 0,0 0 3 0,0-3 1 15,0 3-1-15,0 0 0 0,-1 0-7 0,2 0 2 16,-1-1-4-16,0 1-1 0,-1 0 0 16,1 0-8-16,-2 0 1 0,1 0-3 0,0 0-3 15,0 0 8-15,-3 0-5 0,1 0 3 16,1 0-3-16,-6 3-4 0,5-2 1 16,-2 1-4-16,1-1 3 0,-1-1-1 0,1 1-3 0,2-1-3 15,-1 2-8-15,0-2 5 16,0 1-12-16,2-1-3 0,1-1-15 0,-1 2-32 0,1-2-37 0,0-1-86 15,0 0-141-15,1-1-262 0,-1 1-453 0,0 1 318 16</inkml:trace>
  <inkml:trace contextRef="#ctx0" brushRef="#br0" timeOffset="551755.916">21205 14686 1 0,'-2'-8'0'0,"-2"-1"0"16,-1-2 220-16,2 1 35 0,-3 2-33 15,4 0-41-15,-3-1-24 0,1 2-13 0,1-1-18 0,-3-2-3 16,4 1-5-16,-3 1-5 0,1-3-3 15,1 2-4-15,-3-2-11 0,2 1-6 0,-3-3-7 16,1 2-2-16,-2-1-3 0,-4 2-2 0,-1-1-1 16,1 1-4-16,-4-2-6 0,1-1-7 15,-4 4-11-15,1-3-7 0,-4 3-5 0,0-1-2 16,-3 0-2-16,-2 1-2 0,-2 0-2 16,0 0-3-16,0 1-1 0,-1 1 1 15,-1-1 3-15,-2 1-1 0,2-1 2 0,-1 2 0 0,-4 1-9 16,0-1 3-16,0-1-6 0,2 4-1 0,0-2 0 15,-2 4-3-15,3-1-1 0,-2 2-3 0,-1 0 0 16,-1 3-1-16,1-2-1 0,0 3 1 0,0 2-4 16,0 0 1-16,1-1 0 0,-1 1-2 15,2-1 5-15,-1 3-1 0,1 0 1 16,-4 1-3-16,2 3-1 0,-2 0 1 16,-4 3-2-16,-2 1 4 0,0-1 0 0,-5 4-2 0,-2 2 2 0,-1 0-4 15,-3 2 4-15,1 0 1 0,2 2-1 16,1 0 1-16,2 2-4 0,0-1 3 0,3-1-1 15,2 1 3-15,2 0 1 0,2 4-1 0,1 1 1 16,2 3-4-16,3 1 1 0,0 2-1 0,2 0-2 16,2 0 4-16,1 1-2 0,1 1 1 15,0-2-1-15,3 3 0 0,-1-3 1 0,5 2 1 16,-1 1 1-16,4 4-2 0,-3-2-1 0,4 2 0 16,-1 0-2-16,3-2 5 0,0 1-1 15,0-2-6-15,2 4 4 0,2 1-4 0,2 2-1 16,-2-1 8-16,2-1-3 0,3 0 0 0,1-4-4 15,-1 1 4-15,4-4-4 0,0 0 3 0,2 2 2 16,2-2-7-16,-2 1 7 16,5-3-4-16,-2 1 0 0,4-5 6 0,0 1-2 0,4-2 2 0,4-2-2 15,-1-2-1-15,7 1 0 0,0-3 1 16,5 0 6-16,2-1-4 0,3 1 4 0,5-3-1 16,3 2-3-16,3-1 5 0,3-1-4 15,-3 3 4-15,2-4-3 0,2 2-7 0,0-2 6 16,1-2-9-16,-1 1 3 0,-1-1-1 0,1-3 0 15,0-1 3-15,0-2-2 0,0-2 4 0,0-1-3 16,1-2 2-16,-3 0 3 0,4-3-4 16,-1-1 2-16,-1-5-1 0,4-5 4 0,-1-1 3 15,3-7 1-15,4-2 0 0,2-3-5 16,2-2-1-16,5-2-3 0,-2-3 1 0,3 0 4 0,2-3-4 0,-1 1 3 16,-1-2 1-16,0-3-8 0,-4 1 8 15,2-2-4-15,-3-1 2 0,0-3 3 0,-4-1-5 16,3 1-1-16,-2-1 4 0,1-1 2 15,0-4 0-15,-3-5 5 0,1-4-6 0,-3-5-5 16,-4-2 4-16,-1-3-5 0,-3-4 6 0,1-1 10 16,0-2-12-16,-3-2-3 0,-3 2-4 0,-2 2-9 15,-5 3 12-15,0 2 4 0,-9 0 2 16,-2 1-2-16,0 0-2 0,-8 3 1 0,-3 4-1 16,-4 2 6-16,-6 5-1 15,-4 3 4-15,-3-1-4 0,-6 6-10 0,-3-1 8 0,-5 1-2 16,-1 3 1-16,-4 2 5 0,-5 3-10 0,0 0-1 0,-3 3 2 15,-3-2 2-15,-2 2 0 0,-3 2 1 16,-2-1-7-16,-1 3-5 0,-1 1 6 16,1 3-3-16,3 4 4 0,-3 0 9 0,2 4-10 15,2 1 0-15,-1 3-2 0,4 0-7 0,-1 2 7 16,-2 3 3-16,-2 1 0 0,2 2-1 0,0 2-4 16,4-1 2-16,-5 2 1 0,5 0 6 0,0 0-5 15,-3 2-2-15,4-2-4 0,2 2-9 16,0 1 11-16,5-1-3 0,2 2 1 0,4-2 5 15,3-1-9-15,3 2-1 0,4-1-1 0,2 1 2 0,2-2-1 16,2 0 4-16,2-2-2 0,0 1-4 16,0-1 5-16,3-1-2 0,-1-1 4 0,1 0 8 15,-1 0-9-15,1 0 2 0,0 0-3 0,0 0-3 16,0 0 8-16,0 0-3 0,0 0 2 16,0 0 0-16,0 0-3 0,0 0 0 0,0 0 0 15,0 0 3-15,0 0-4 0,0 0 2 0,0 0-3 16,0 0-5-16,0 1 11 0,0 1-1 15,0 0 3-15,-1 0 5 0,1-1-8 0,-2 1-1 16,1 0 1-16,0 0-3 0,1-1 3 0,0 0 1 16,-2 0-3-16,2 0-6 0,0 0 4 0,0 0-2 15,0 0 1-15,0 1 8 0,0-1-8 16,0 0 0-16,0-1-2 0,2 0-2 0,-2 2 5 16,0-2 1-16,0 0 0 0,-2 1-2 0,2-1-1 15,0 0-3-15,0 0 3 0,0 0 2 0,0 2-3 16,2-1 3-16,-2 1-3 0,1 0-7 0,0 1 6 15,-1-1-3-15,2 0 0 0,-1 0 4 16,-1 0-10-16,1 0-1 0,1-1-2 16,0 3-6-16,1-3 6 0,-2 0 1 0,0 1-3 0,-1-1-7 15,1 0 0-15,2-1-6 0,-2 1-5 16,2 1-3-16,-1 0-20 0,1 2-11 0,1-1-20 0,-1 4-19 16,-2-1-17-16,-1-1-31 0,0 5-42 15,0-1-51-15,-2 3-105 0,-4 1-121 16,2 3-248-16,-1-2 383 0</inkml:trace>
  <inkml:trace contextRef="#ctx0" brushRef="#br0" timeOffset="811713.9224">319 18216 1 0,'0'-1'0'0,"-2"0"99"0,1-2 258 15,-3 1-36-15,2 1-51 0,1-3-38 0,-2 1-51 16,-1-1-28-16,2 2-16 0,1 0-27 15,0 0-1-15,-5-1-9 0,4 2-3 0,1-2 0 16,1 1-12-16,-1 1-6 0,1-1-15 0,-1-1-3 16,1 1-9-16,0 1-5 0,0 0-4 15,0 1-19-15,-1 1 2 0,1-1-11 0,0-1-7 16,0 2 8-16,0-1-7 0,0 1 4 0,0-1-5 16,0 0-3-16,0 0-2 0,0 0 0 0,0 2 7 15,0-1-9-15,0 1 12 0,1-2-9 16,-2 0-6-16,2 0 10 0,-1 1-10 0,0 0 8 15,1 1 2-15,0-1-5 0,1 3 6 0,5-2-4 16,-4 2 11-16,3 3 5 0,-1 0-3 16,2-1 0-16,2 3-21 0,-4-1 9 0,4 1-10 15,-1 0 11-15,3 3 7 0,-2 1-16 0,1-2 5 16,1 3-10-16,-1-2 3 0,1 3 12 0,4-1-5 16,-3 2 5-16,0 0-10 0,-1-3-10 15,2 4 8-15,1-3 3 0,-2-1 13 0,0 2-3 16,-2-4 6-16,0 1-19 0,0-3-2 0,1-2 15 15,-2 2-16-15,1 0 16 0,-1 0-7 16,-1-2-9-16,-1 2 7 0,1-4-4 0,0 1 12 16,-1-1 5-16,-3 1-1 0,4-1-4 0,-3-2-17 15,1 0 11-15,-3 1-8 0,3-2 14 0,-3 0 3 16,3 2-14-16,-2-2 9 0,2 1-7 16,-2-2 4-16,2 0 12 0,-2 0-9 0,-1 1 8 15,4 0-6-15,-4-2-5 0,4 1-1 0,-3-2 4 16,3 1 16-16,2 0-7 0,-1 0 8 15,-2-2-12-15,3-1-4 0,2-1 19 0,3 1-5 0,0-2 14 16,-2 0-15-16,7-2-16 0,-2-3 5 0,3 0-11 16,0-2 25-16,3 0-7 0,-1-3 10 15,6-3-3-15,1-3-18 0,-2 0 19 0,6-3-16 16,0-3 10-16,-1 1 1 0,5-3-10 16,35-27-1-16,-8 3-7 0,-6 7 5 0,-10 9 6 15,-4 5 6-15,-1 3 6 0,-1 0-5 0,1 2 1 16,-4 1-5-16,-1 1-3 0,-3 3 7 15,-2 4-8-15,-2-1 3 0,-2 1-7 0,-2-1-3 0,0 2 7 16,-5 3-8-16,-3 4 6 0,-4 4-4 16,-7 0-8-16,0 2 5 0,-1 1-3 0,-3 0 7 15,2-1-3-15,-4 2 2 0,1 0 0 16,-2 1-7-16,1-1 7 0,0 1-6 0,-2 1 5 0,1 0 4 16,-2 1-8-16,1 1 5 0,0-2-5 15,-2-2 0-15,2 2 9 0,0 0-6 0,0 0 3 16,0 2-6-16,-2-2-4 0,1 0 2 0,1 0 0 15,0 1 7-15,-1 0-5 0,1-1 4 16,0 1-4-16,0-1-5 0,0-1 8 0,-2 1-13 16,1 0 5-16,0 2-13 0,-1-1-12 0,0 1-7 15,2-4-23-15,-1 2-17 0,0 3-36 16,-3 0-59-16,-3 4-117 0,-1 1-318 0,2 2-1082 16</inkml:trace>
  <inkml:trace contextRef="#ctx0" brushRef="#br0" timeOffset="935779.3521">1220 12098 1 0,'0'-2'0'0,"0"-3"0"15,1 0 0-15,-1 1 0 0,0-3 0 0,1 4 0 16,-1 0 74-16,0-1 162 0,0 1-7 0,0 0-16 16,0-1-9-16,-1-1-13 0,1 3-16 0,0 0-5 15,-1-1-14-15,1 2-15 0,0 0-15 0,-3 0-14 16,3 0-17-16,-2-1-16 0,2 2-12 15,0 0-14-15,0 0-15 0,0 2-14 0,0-2-6 16,0 1-5-16,0-1 1 0,0 0-2 0,0 1-2 16,0-1-4-16,0 0-3 0,0 0-3 0,0 0-3 15,0 1-2-15,0-1-1 0,0 1-1 16,0-1 1-16,2 1 4 0,-2 1 0 0,3-1 6 16,-2 0-1-16,0 1-1 0,1-1 2 0,-2 3-2 15,3-2 1-15,0 1-2 0,0-1 0 16,-2 0 1-16,1 1 1 0,2 0 1 0,-2 0-1 15,0 2-1-15,3-1 1 0,-1 1-1 0,-1 1 2 16,4-2-3-16,-4 3 1 0,5-1 2 0,-1 1-2 16,-3-1 5-16,3 1-1 0,-3-1 0 15,4 0 0-15,-2 1-1 0,1-1 0 0,1-1-1 16,0 0 2-16,-3 3-3 0,5-3 2 0,-1 1 0 16,-1-1-2-16,1 3 4 0,-5-2-3 15,3 1 2-15,0-1-2 0,-3 1-2 0,4 0 1 16,-5-1 0-16,4 0-1 0,-3 3 2 0,2-1-1 15,-1-2 1-15,3 1-1 0,-1 0 1 16,-3 0-1-16,3 1-2 0,-4-1 2 0,5 0-1 0,-4-3 0 16,3 3 0-16,0-2-1 0,-3-1 4 15,3 0-1-15,-3-1 0 0,3-1 2 0,-4-1 0 16,4 1 1-16,-4-1 2 16,5-1 4-16,-5 0-1 0,3 0 5 0,-3-1 1 0,3-1 2 0,-2 0 5 15,4-1 0-15,-4-1 0 0,5-1 0 0,0-2-3 16,3-3-1-16,3-1-1 0,5-6-1 15,-2-1-3-15,6-3-2 0,0-3 1 16,2-1-2-16,2-1 5 0,1 0-4 0,6-3-1 16,0-2-3-16,5-4-3 0,6-1 1 15,-1-4 0-15,6 0-1 0,10-3 4 0,0-1-1 16,4-5 1-16,0 1 1 0,-2-2 0 0,3 4 2 16,-1 2-1-16,-1 0 1 0,0 0 2 0,-8 0-1 0,-2 3 4 15,-6 2-1-15,-7 4 0 0,-2 4 0 16,-6 6-1-16,-4 0 2 0,-1 4-3 0,-8 2-1 15,-5 6 1-15,-6 4 3 0,-3 3 6 0,-3 1 2 16,-3 1 2-16,0 3-4 0,0-1-3 16,0 2-6-16,0 0-5 0,0 1-2 0,-1-1-5 15,0 1-4-15,0-1-1 0,0 0-4 0,1 3 1 16,-3-2-1-16,-1 1-2 0,2 1 0 0,-3 0 2 16,-1 4-3-16,-2 2 0 0,-3 1-2 15,-1 4-5-15,-4 0-7 0,-1 2-9 16,2 0-17-16,-1 0-18 0,1 1-22 0,0 2-32 0,2 2-46 15,0-1-88-15,2 2-162 0,-1 3-511 16,3-2-381-16</inkml:trace>
  <inkml:trace contextRef="#ctx0" brushRef="#br0" timeOffset="1.01291E6">1232 10557 1 0,'-6'-4'0'0,"1"-5"0"0,-3 0 0 0,5 0 155 16,-2 4 124-16,4-1-9 0,0-1-9 15,0 4-20-15,0-1-29 0,0 2-32 0,1 2-38 16,0 0-33-16,0 0-33 0,0 1-28 0,0 0-22 16,0 0-15-16,0 4-7 0,1-2 0 0,0 4 8 15,0 4 8-15,0 1 9 0,1 5 7 16,1 0 4-16,1 2 3 0,-2 3-2 0,4 0-3 15,-3 1-2-15,3 2-1 0,-4 0 2 16,0 2-5-16,2-3-2 0,0 0-4 16,-1-1-6-16,4 2 0 0,-4-1-3 0,4-1 0 0,1 1-1 15,-3-2-2-15,5-1-3 16,0-1-4-16,0-1 2 0,1-2-3 0,0 1 1 0,4-2 3 0,-1 1-2 16,-2-2 2-1,5-1-1-15,-4-1-3 0,3-2 0 0,-4-1-2 0,1-1 1 0,-2-4 7 0,3 0 9 16,-3-2 11-16,2-5 20 0,2-2 18 0,1-6 9 15,10-7 0-15,5-8-13 16,4-7-18-16,11-5-15 0,-1-7-6 16,11-1-5-16,0-5-4 0,8-4-3 0,3-4 0 0,7-9 0 0,8-5 1 15,3-7 0-15,4 0 0 0,1 2 2 16,2 0-3-16,2 3 4 0,-1 3-1 16,1 3-3-16,-2 4 4 0,1-1-4 0,-7 2-2 0,-9 3 3 15,-4 2-1-15,-6 7-2 0,-4 4-2 16,-5 3-2-16,-8 9-3 0,-8 1 5 0,-5 6 0 15,-10 5 1-15,-3 3-1 0,-8 3-2 0,0 1 0 16,-7 7 1-16,-3-1 0 0,-2 6 2 16,-3 0 1-16,0 2-4 0,0 1 1 0,-2-1-6 15,1 4 1-15,-1-2 0 0,1 0-1 0,-1 0-4 16,0 0-3-16,-1 1-3 0,1 0-3 0,0 2 4 16,-3 2 0-16,-4 6 0 0,-3 0 0 0,-2 5-5 15,-5 4-2-15,-1-1-5 0,-2 1-10 16,-1 2-9-16,2 0-23 0,-2 0-24 0,2 3-32 15,2 2-51-15,2 1-89 0,3-1-156 0,2 2-486 16,5-1-651-16</inkml:trace>
  <inkml:trace contextRef="#ctx0" brushRef="#br1" timeOffset="1.6216E6">1191 17185 1 0,'0'0'0'0,"-1"0"0"0,1 0 0 15,0 0 0-15,1 0 0 0,-1 0 33 0,1 1 24 16,-1-2 8-16,0 2 31 0,1-2 26 16,-1 1 29-16,0 0 15 0,1-1 9 0,-1 1-9 15,0 0-6-15,0 0-4 0,1-1-8 0,-1 1-6 16,0 0-14-16,0 0-13 0,0 0-11 0,0 0-16 15,0 0-11-15,0 1-15 0,0-1-9 0,0 1-13 16,0-1-13-16,0 0-1 0,0 0-11 16,0 0-2-16,0 1-3 0,0-1-7 0,0 1 1 15,0-1-5-15,0 0 0 0,0 0 3 0,1 0-1 16,-1 1 3-16,0-1-2 0,0 0 2 0,-1 0 0 16,2-1 3-16,-1 2 5 0,0-1-2 0,0 0 6 15,-1 2-2-15,1-4-1 0,1 2 2 16,-1 0-4-16,0 2 0 0,0-2-2 0,0 0-5 15,0 0 2-15,-1 0-4 0,2 0 1 0,-1 0-3 16,0 0 2-16,0 1-1 16,0-1-3-16,0 0 6 0,0 0-7 0,0 0 0 0,0 1 3 15,0-1-9-15,0 0 6 0,0 0-3 16,0 0-2-16,0 1 6 0,4 0 2 0,-1 2 5 16,-1 0 1-16,5-2 0 0,-2 3-3 0,2-1-1 15,0 0 4-15,-3 1-5 0,3 0 5 0,-3 0-1 16,4-1 0-16,-3 1 4 0,1-2-6 0,3 3 3 15,-1-1-2-15,-3 2-2 0,2-1 3 16,-4-2-2-16,4 2 3 0,-1 1-4 0,0 0 6 16,2-2-3-16,-4 1-2 0,3-1 5 0,0 1-6 15,-3 2 2-15,2-2 2 0,-2 1-5 16,2-1 3-16,-3 1-2 0,3-2 0 0,-1 1 3 0,-2-2-1 16,4 2 4-16,-4 0-4 0,3-1 0 0,2 0-1 15,-4-1-3-15,2 1 7 16,-2 1-7-16,2 1 4 0,-2-3 0 0,-2 1-4 15,5-2 8-15,-3-1-6 0,1 2 3 0,-2 0 1 0,2 0-5 16,-3 1 1-16,0-3 0 0,2 1 3 16,1 0 3-16,-3 0-1 15,4 0-2-15,-2-1-4 0,2 0 4 0,-2 1-1 0,4-2 3 0,-4 2 2 16,3 1-5-16,-4-3 4 0,3 1-5 0,-3-1 1 16,5 0 6-16,-5 0-4 0,2 2 2 15,-3-1-3-15,0-1 0 0,2 0 0 0,0-1 3 16,-2 1 5-16,-1 0-4 0,2 0 5 0,2 0-3 15,-3-2-1-15,-1 1 8 0,6-1-6 16,-5 0 8-16,4 1-3 0,-3-1-2 0,3-1 5 16,0-2-1-16,3-2 7 0,0 0 2 0,2-3 0 15,-1 0-4-15,1-4-8 0,7-3 7 0,-5 0-7 16,6-4 1-16,1 1 1 0,-1-5-13 16,4-1 6-16,5-5-2 0,0-3 0 0,3-2 3 0,1-2-3 15,2-2 0-15,5-4-6 0,6-4 2 0,2-2-4 16,4 1 1-16,-1 1 4 0,-1 2-6 15,-2 0 7-15,0 2-4 0,3-2 1 0,0 0 7 16,0 3-7-16,-1 5 4 0,-5 2-5 0,-3 4-1 16,0 1 0-16,-3-1-3 0,-4 5 2 15,2 3-2-15,-5 2 4 0,-4 6 1 0,-2-1-4 16,-7 3 6-16,-3 4-5 0,0 2 2 0,-4 2 3 16,-6 1-5-16,1 4 6 0,-4 0-2 15,-1 0 3-15,-1 2 1 0,0-1 0 0,0 0-2 16,-1 0-6-16,1 1 2 0,-1-1-6 0,1 1 1 15,-1-1 1-15,1 1-7 0,-1-1 4 16,-1 2-5-16,2-2-8 0,-1 1 4 0,1 1-1 0,0 3 4 16,0-1 1-16,-3 1-7 0,3 1-12 15,-3 0-14-15,0 1-12 0,0 1-20 0,0 1-17 16,1 0-27-16,-4 0-48 0,4 2-61 16,-6-3-111-16,5 3-183 0,-4 2-360 0,-1 1 119 15</inkml:trace>
  <inkml:trace contextRef="#ctx0" brushRef="#br0" timeOffset="1.79767E6">17934 13309 1 0,'0'-1'0'0,"-1"0"0"16,1-1 0-16,-2 0 0 0,2 2 0 16,0 0 0-16,2 0 0 0,-2 0 0 0,0 0 0 15,0 0 0-15,0 0 0 0,0 0 0 0,0 0 0 16,0 0 0-16,0 0 0 0,0 0 0 15,0 0 0-15,0 0 0 0,-2 0 86 0,2-2 40 16,0 2-15-16,0 0-26 0,0 0-8 0,0 2-15 16,0-2 0-16,0-2 8 0,0 2-2 0,0 0-3 15,0 0-3-15,0 0-8 0,0 0 1 16,0 0-8-16,0-1-6 0,0 1-4 0,0 0-8 16,0 1 0-16,0-2-9 0,-1 1-7 0,1 0-8 15,0 0-9-15,0 0 1 0,0 0-8 16,0 0 2-16,0 0 4 0,0 0 2 0,0 0 9 15,0 0 1-15,0 0 2 0,0 0 3 0,0 0 0 16,0 0-1-16,0 0-1 0,0 0 1 0,0 0 0 16,0 0 4-16,0 0 3 0,0 0 1 15,1 0-1-15,-1 0-2 0,0 0-4 0,0 0 0 16,-1 0-5-16,1 0-3 0,0 0-2 0,0-2-2 16,0 2-3-16,0 0 2 0,0 2 2 0,0-2 2 15,0 0 5-15,0 0 0 0,0-2 3 0,0 2 4 16,0 0 1-16,0 0-2 0,0 2-3 15,0-4 2-15,-1 2 0 0,1 0 9 0,0 0 4 16,-1 2-5-16,1-2-6 0,0 0-10 0,0-2-3 16,0 2-2-16,0 0-1 0,0 0-5 0,0 0 2 15,0 0-1-15,0 0 1 0,0 0 6 16,0-1-4-16,0 2 3 0,0-1-2 0,-1 0 3 16,1-1-1-16,0 0 1 0,0 1 3 0,0 0-3 15,0 0 4-15,0 0-2 0,0 0 0 0,0 0-2 16,0-1-7-16,-2 1-9 0,2-2-17 15,0 1-27-15,-1 1-41 0,1-2-55 0,-1-1-74 16,1 2-84-16,0 0-202 0,0 0 340 0</inkml:trace>
  <inkml:trace contextRef="#ctx0" brushRef="#br0" timeOffset="1.80911E6">18564 11040 1 0,'-1'1'204'16,"-2"-1"-52"-16,1 0-67 0,1 1-59 0,1-1-26 15,0 0-22-15,1 2-19 0,-1 0-4 0,1-2 17 16,1 1 13-16,0 1 22 0,0-2 16 16,2 2 11-16,-2 0 20 0,4-1 12 0,-2 0 12 15,8 1 13-15,-5-1 8 0,2-1 1 0,3-1-3 16,1-2 2-16,-1 0 4 0,6-1 1 15,0-1-7-15,1-1-12 0,6-4-19 0,1 3-11 16,5-4-7-16,2-1-5 0,3-1-2 0,1-2 0 16,3-1 1-16,4-1 1 0,3-3-1 0,4-2-4 15,6-1-6-15,4-1-4 0,3-4-7 0,6 1-2 16,3-3-2-16,2-3-4 0,4-4-1 16,2-1-2-16,4-2-2 0,1 2-1 0,4-2 0 15,4-1 0-15,3-3 0 0,4-2 1 0,5-3 0 16,0-1 2-16,3 0 2 0,0-5 3 15,4 1 3-15,3-3 1 0,3 0 1 0,2-4 4 16,-2 0 6-16,0-2 0 0,-1-2 5 0,2 5 1 16,0-1 2-16,-3 1 4 0,1 1 0 0,-5 2-3 15,-5 0-2-15,-3 3-7 0,0 4-4 0,-2 1-5 16,-4 3-6-16,-3 0 1 0,-5 0 1 0,-7 2 0 16,-5 4 1-16,-4 2-4 0,-5 4 0 15,-7 1 0-15,-3 4 0 0,-7 2-2 0,-5 2-2 16,-5 5 0-16,-5 1-3 0,-6 3 5 0,-7 4 2 15,-9 2-1-15,-4 2 7 0,-4 3 0 0,-3 3 10 16,-4 1 11-16,-1-1 8 0,-1 2-1 0,1 0-11 16,-3 0-13-16,2 0-14 0,0 0-8 15,0 0-6-15,0 0-7 0,-1 0-8 16,1 0-20-16,-3 2-36 0,3-2-62 0,-2 0-122 16,-5 0-213-16,3 2-530 0,-5 2-118 0</inkml:trace>
  <inkml:trace contextRef="#ctx0" brushRef="#br0" timeOffset="1.80975E6">23574 6449 663 0,'-5'-14'300'0,"-3"-4"41"16,-3-3-52-16,2 6-53 16,1 6-43-16,5 2-32 0,0 2-42 0,-1 2-49 0,4 3-41 15,-1 3-36-15,1 1-10 0,0 4 2 16,0 5 14-16,0 5 15 0,1 6 12 0,2 10 5 15,-1 4 10-15,0 5 0 0,-1 8-10 0,4 4-2 16,0 4-10-16,-3 4-5 0,5 1-1 16,-5-1-5-16,-2-3-3 0,0-6 1 15,0-5-3-15,0-3 1 16,-1-5 0-16,-1-4-3 0,-5-6 0 0,3 1-5 16,-3-8-2-16,4-1-8 0,-4-6-24 0,5-1-43 0,0-3-68 15,-3-5-100-15,5-3-139 0,0-4-150 0,0-2-272 0,0-4 436 16</inkml:trace>
  <inkml:trace contextRef="#ctx0" brushRef="#br0" timeOffset="1.81005E6">23336 6486 213 0,'-6'-20'266'0,"2"-4"-37"0,4-6-55 15,10 6-62-15,7 1-38 0,6 3-17 16,5 1-12-16,4 3-8 0,1 4-11 0,1 6-7 15,4 0-3-15,2 6-3 0,0 5 0 0,1 0-2 16,0 6-4-16,-2 4 4 0,-4 5-3 0,1 3 2 16,-3 5 0-16,-3 0-2 0,-2 5 4 15,-5 3 3-15,-6 2 9 0,-4 2 10 16,-5 2 7-16,-6 0 12 0,-5 1 12 0,-6 0 13 16,-7-2 18-16,-3 2 12 0,-4-4 6 0,-7-4-2 15,-2-3-8-15,-1 0-14 0,-4-2-16 0,-3 0-16 16,1-3-13-16,1 1-11 0,1-2-9 0,0-5-5 15,10 0-8-15,1-1-4 0,5-4-5 0,2-4-6 16,9 0-17-16,5-6-52 0,1-2-100 16,8-3-132-16,0-2-264 0,8-5-866 0</inkml:trace>
  <inkml:trace contextRef="#ctx0" brushRef="#br0" timeOffset="1.81094E6">24021 6692 324 0,'-2'0'190'0,"0"0"-45"16,0 0-98-16,2 2-43 0,2-1-10 0,0 1 16 15,5 3 27-15,3 0 44 0,5 2 25 0,4 2 7 16,7-1-5-16,-1 2-27 0,5 1-21 16,0-1-19-16,-3 1-13 0,-1-1-3 0,2 0-3 15,-5-1-1-15,2-3 3 0,-3 1 1 16,0-2 2-16,-4-2 3 0,1-2 1 0,-5 0 1 15,2-2 3-15,-3-1 4 0,-2-2 8 0,-3 0 8 16,-2-2 9-16,1 1 0 0,2-2-4 0,-4-4-6 16,1 1-6-16,1-5-2 0,-3 2-4 0,4-1-1 15,-3-2-1-15,0 1 1 16,-3-1 6-16,-1 3-1 0,1 0 4 0,-2 2 1 16,-2 0 2-16,1 2-1 0,0 3-3 0,-1-1-10 0,-2 4-10 15,1 1-15-15,1 2-13 0,0 3-14 16,-5-1-2-16,2 3 0 15,-3 4 4-15,0 0 9 0,-2 5-2 0,2-2 1 0,4 4-3 0,0-2-3 16,4 1 4-16,3 0 0 0,1-1 2 16,6 0 2-16,4-5 3 0,0-1 5 0,2-5 8 0,5-3 7 15,0-2 0-15,3-6 4 0,2-2-2 16,1-5 0-16,2-2 4 0,-2-5 0 0,-3-2-1 16,2-5 2-16,-5-2-5 0,1-4-1 15,-3-3-2-15,1-1-2 0,-5-5-4 0,3-2 0 0,-3 0-2 16,-2 1-2-16,-5 6 1 0,-2 2 2 15,-3 9 4-15,-5 3 2 0,-2 6 4 0,-4 3 0 16,-1 4-6-16,-3 1-3 0,-1 5-7 16,-3 2-4-16,2 3-2 0,-4 4-3 0,0 1 1 15,1 4 0-15,4 3-2 0,0 2-4 0,4 2-2 16,1 5 0-16,7 3 0 0,2 2 4 0,7 4 2 16,1 3-1-16,7 2 3 0,4-1-2 0,7-1 0 15,4-4 1-15,7-1-2 0,0-5 5 0,-2-1-2 16,0-3-1-16,-6 1 0 0,-5 0-3 15,-1-4 4-15,-5-2 1 0,-2-1 0 0,-3 1 3 16,-3-1-5-16,-4-1-1 0,1 1 0 0,-3 0-2 16,0-1 4-16,0 0 0 0,-2-1 0 0,-1 0-1 15,0-1 0-15,-1 1 1 0,3-3 0 16,-2 0 4-16,1-1-4 0,-1-1-1 0,-1-2 0 16,2-3-5-16,-2 0 12 0,0-3 4 0,2 1 4 15,0-4 3-15,2-2-5 0,2-2-6 0,-2-3-3 16,5-2 1-16,0-1-3 0,0-1-1 15,4-2 0-15,0 0-4 0,-2 1 2 16,4 0 1-16,-3 1 0 0,0 5 6 0,-1-3-7 0,2 5-1 16,-3-1 0-16,2 1-8 0,3 4 5 15,-2-1-3-15,5 5 1 0,-1 2 1 0,0 0 2 16,1 2 2-16,-1 1 2 0,1 0 3 16,0 2-2-16,-1 0 0 0,-1-1 0 0,1 1-4 15,1 1 4-15,-1-2 1 0,-2-1 0 0,2 0 4 16,-1-1-5-16,-3-1 2 0,-1 0 0 0,0-1-2 15,-5-1 3-15,1 0-1 0,0 0 0 0,-1-2-4 16,0 1 2-16,-2-3-4 0,1-2-19 0,3 0-28 16,0-2-71-16,2-6-89 0,4-1-133 0,-1-2-243 15,6-5-819-15</inkml:trace>
  <inkml:trace contextRef="#ctx0" brushRef="#br0" timeOffset="1.81125E6">26317 5818 1088 0,'-6'-5'362'0,"-3"-4"-86"16,-2 2-72-16,-3 3-44 0,3 3-41 16,-5 1-29-16,-1 1-14 0,-1 5-16 0,-2 2-12 15,1 5-11-15,2 2-20 0,4 3-7 0,5 1-11 16,2 4-3-16,3 3 2 0,6 2 0 16,4 4 1-16,3 0 2 0,6-1 1 0,3-4 0 15,4 0 1-15,2-7 2 0,1 1-3 0,-1-2 5 16,2 0 0-16,-2-5-1 0,1 4 3 0,-1-1-4 15,-1 0 1-15,-2-1-2 16,-4 2-1-16,0-2 1 0,-3 1 0 0,-3 1 1 0,0 0-1 16,-4 0 3-16,-3-3 1 15,-1 2 2-15,-3-1 5 0,-2-2-1 0,-2 1-1 0,-1-3 0 0,-2 0-1 16,1-3 1-16,-6 1 1 0,0-3-2 0,-2-1-6 16,-2-3-17-16,3 0-36 0,-3-6-61 15,4-1-93-15,1-6-168 0,5-5-344 0,5-7-590 16</inkml:trace>
  <inkml:trace contextRef="#ctx0" brushRef="#br0" timeOffset="1.81142E6">26651 5697 765 0,'-4'-15'794'0,"0"0"-367"0,0 1-138 16,1 4-82-16,-1 7-67 0,0 2-47 0,-1 1-43 16,1 2-25-16,-3 6-12 0,-4 3-7 15,-5 7 3-15,-1 7 2 0,-5 7 5 0,-4 11-2 16,-4 6-1-16,-4 6-3 0,-3 10-7 0,-5 5 2 15,-1 6-4-15,-3 8-16 0,-2 2-81 16,-3 4-226-16,-2 6-676 16,-2 0-461-16</inkml:trace>
  <inkml:trace contextRef="#ctx0" brushRef="#br0" timeOffset="1.81196E6">24319 7454 2255 0,'-7'-12'105'0,"0"-1"16"0,1 0-11 15,2 8-38-15,4 5-40 0,0 2-49 16,-1 1-26-16,0 3 6 0,0 8 19 0,-1 9 32 15,-6 13 21-15,-1 14 6 0,-1 8 2 0,-6 4-6 16,0 8-2-16,-4 3-8 0,-1 5-4 16,-1 0-4-16,-3-2-5 15,2-5-4 1,3-8 0-16,-1-10-3 16,2-9 2-16,5-8 2 0,-1-7-3 0,5-9 9 0,5-7 14 0,0-8 22 15,4-5 16-15,1-4-3 0,-1-8-23 0,0-6-27 0,1-13-21 0,1-9-10 0,6-10 7 0,2-11-1 16,4-5-2-16,5-7 2 0,4-4-6 0,7-2 2 15,1 1 4-15,1 7 0 16,1 4 5-16,-2 5 2 0,-2 6 0 0,-3 5 2 0,0 11 1 0,-4 6-2 16,-4 8 1-16,-1 4 2 0,-5 7-2 15,-1 3 1-15,-3 7-3 0,-3 3-8 16,-2 1-7-16,3 2-4 0,-2 2-3 0,2 4 10 16,1 6 6-16,0 5 4 0,-2 7 7 0,1 5 0 0,-4 6 2 15,-7 4 3-15,0 5-1 0,-7 4 4 16,-1-1 1-16,-8-1-1 0,0-5 0 15,-2-3 0-15,0-5-2 0,2-5-1 0,-1-3-1 0,2-2-4 16,0-2-1-16,5-1-2 0,0-3-7 0,6-5-11 16,4-6-32-16,4-2-60 0,8-7-65 15,4-5-106-15,5-5-223 0,12-11-458 0,6-10-51 16</inkml:trace>
  <inkml:trace contextRef="#ctx0" brushRef="#br0" timeOffset="1.81232E6">25101 7103 921 0,'12'-10'585'0,"2"3"-390"16,1-1-95-16,-4 8-42 0,-6 2-15 0,3 4 4 16,-2 3 15-16,0 5 25 0,0 3 23 0,-2 8 13 15,4 2-4-15,-3 3-19 0,-1 5-28 16,-1 3-16-16,-3 5-15 0,0 4-8 0,-7 6 0 16,0 4-5-16,-6 2-7 0,-1 4-1 15,2-6-11-15,-1-8-8 0,4-8-1 0,1-11-6 16,0-7 5-16,-1-6 4 0,-3-4 2 0,2-2 4 15,-4-3 3-15,-2-2 1 0,1 0 2 0,-2-3 0 16,-4 0-4-16,0-1 2 0,-1-2-1 16,3 0-3-16,-2-2 5 0,3-1 0 0,-1 1 0 15,7-2 6-15,2 1-3 0,6 1 0 0,-1 0 0 16,5 1-8-16,1 0-7 0,1 1-5 0,1-1-3 16,1-1 1-16,7-1 7 0,5 1 1 0,6-2 2 15,4-1 5-15,2 1-5 16,4-1-1-16,2 0 1 0,-2 1-7 0,2-2 3 15,2-1 0-15,-2 1-2 0,0 0-1 0,-1-3-3 0,-5 1-10 16,1 0-13-16,-2-3-19 0,-3 0-39 16,0-3-44-16,-6 0-59 0,-1-1-95 0,-4-4-180 15,-3-1-413-15,-3-5-112 0</inkml:trace>
  <inkml:trace contextRef="#ctx0" brushRef="#br0" timeOffset="1.81248E6">25165 7297 306 0,'-20'-8'396'0,"-2"-4"9"0,-6-3-89 0,11 4-34 15,11-1-62-15,2 1-86 0,4-2-57 16,6 2-47-16,3-5-24 0,7 0-11 0,7-3-8 16,3 1-2-16,7 0-1 0,6 2-1 0,6-1-9 15,6 0-17-15,4 2-50 0,3-1-92 16,3 4-174-16,-1 2-280 0,1 3-121 0</inkml:trace>
  <inkml:trace contextRef="#ctx0" brushRef="#br0" timeOffset="1.81301E6">26075 7029 1 0,'-2'3'417'0,"0"-1"12"16,-3 0-138-16,1 3-42 0,-2 1-20 0,-3 5-5 16,-5-2-18-16,3 3-33 0,-4 0-38 0,4 3-35 15,-2-3-31-15,5 6-26 0,2-2-11 0,4 0-10 16,1 2-3-16,3 0-1 0,1 0-6 0,4-1-3 16,1 0-1-16,2-2-2 0,0-1 0 15,1-3 1-15,-1-3-3 0,1-2-1 0,-1 0 4 16,-1-5 1-16,0-1 4 0,0-2 5 15,3-4-3-15,-2 0-3 0,2-3-4 0,2-2-10 16,-1-1-2-16,0-2-2 0,-2 0-3 16,3-2 1-16,-6 0 1 0,1-1 0 0,0-3 2 0,-4-1 7 15,3 0-6-15,0-2 2 0,-1 0 3 16,0 1-3-16,-1 2 9 16,-4 2-2-16,1 1 0 0,1 0 3 0,2 2-8 0,-2 2-4 0,3 0-6 15,4-2-10-15,7 1 5 0,3 1 4 16,6-5 4-16,6-1 5 0,4-1 2 0,3-2 2 15,1-1 2-15,0-1 2 0,-1 1 0 16,-3 1-1-16,-1 2 2 0,-4 2-1 0,-6 0 5 0,-2 0 8 16,-4 0 8-16,-2-1 13 0,-6-2 8 15,-3 1 11-15,-4 1 10 0,-2 1 8 0,-1 3 6 16,-4 1-5-16,-1 3-1 0,1 2-12 0,-2 2-7 16,-1 2-3-16,0 2-14 0,-1 1-1 0,3 0-17 15,-1 4-15-15,1-1-6 0,0 3-7 16,-3 7 2-16,-4 7 1 0,1 7 2 15,1 10-4-15,-1 5 6 0,-1 7 0 0,4 10 0 0,-2 6 5 16,1 6-4-16,-1 2-1 0,-2 3 0 0,3 0-7 16,-4 3 3-16,3 1 0 0,1 3-1 0,-2-3-2 15,3 1-15-15,3-3-16 0,3-6-41 16,3-4-32-16,2-13-9 0,1-11-22 16,-1-11-44-16,-1-7-55 0,-1-6-42 0,-1-6-34 0,0-6 32 15,1-11-26-15,2-6-91 0,1-7-143 0,0-7 86 16,2-2 458-16</inkml:trace>
  <inkml:trace contextRef="#ctx0" brushRef="#br0" timeOffset="1.81314E6">26703 7433 22 0,'4'-29'606'0,"1"-7"-131"16,3-8-105-16,0 6-90 0,2 8-76 0,5 1-44 15,2 2-38-15,4-1-27 0,4 3-22 0,5-2-19 16,4 3-12-16,3 5-14 0,6-1-10 16,2 3-7-16,2 5-6 0,7 2-6 0,0 5-4 15,1 3-18-15,-4 4-57 0,-6 2-150 16,-11 3-286-16,-2 3-946 0</inkml:trace>
  <inkml:trace contextRef="#ctx0" brushRef="#br0" timeOffset="1.8135E6">24018 8771 1576 0,'-7'-5'687'0,"-4"-1"-611"0,3 4-14 16,0 8-2-16,-2 6 10 0,-5 9 18 15,2 8 9-15,-6 8-6 0,-1 2-8 0,1 4-15 0,1 4-9 16,3 1-11-16,-2 5-11 0,5 4-4 16,2-1-11-16,5 2-10 0,0-1-4 0,5-3-7 15,7-1 0-15,1-9 5 16,5-3-2-16,0-7-6 0,4-5-8 0,-3-4-14 0,2-6-27 16,-3-2-38-16,3-4-57 0,-3-6-67 15,-1-4-73-15,-2-7-102 0,0-7-215 0,-1-5-668 16</inkml:trace>
  <inkml:trace contextRef="#ctx0" brushRef="#br0" timeOffset="1.81367E6">23758 9026 444 0,'-14'-16'457'0,"-6"-7"-10"0,0-4-111 0,8 5-61 16,5 2-61-16,7 2-55 0,5 0-40 16,5 3-24-16,4-2-19 0,7-1-8 0,8-2-6 15,5 2-6-15,11-4-10 0,8 3-12 0,6-1-10 16,5 0-7-16,7 0-4 0,2 1-3 0,2 1-7 15,-2 0-7-15,-2 5-15 0,-1-2-39 16,-4 0-78-16,0 1-136 0,-4-1-213 0,-3 2-465 16,-6-2-80-16</inkml:trace>
  <inkml:trace contextRef="#ctx0" brushRef="#br0" timeOffset="1.81408E6">25022 8396 802 0,'-2'1'396'0,"0"-1"-168"0,2 2-100 16,0-1-48-16,2 3 20 0,0 5 43 0,1 2 40 15,-2 8 17-15,3 4-18 0,-2 6-28 0,0 6-32 16,-2 5-28-16,-1 8-15 0,-2 6-14 16,-2 6-11-16,-5 7-11 0,3 3-14 0,-3 4-7 15,-1 2-8-15,-2-2-3 16,3-7-2-16,0-9-3 0,3-11-2 0,2-9-1 0,-3-10 1 16,5-7 4-16,-2-7 1 0,2-8 10 0,3-3 17 15,-1-3 7-15,-1-6-2 0,-2-5-8 0,1-7-19 16,-1-8-13-16,-1-9 0 0,4-5-4 0,1-4 1 15,0-9 0-15,3-7-1 0,2-7-1 16,-2-6-1-16,6-2-4 16,2-7-1-16,1 0-1 0,4 3 4 0,3 1 3 0,2 8 1 0,2 3 0 15,4 5-1-15,2 5 1 0,2 5-1 0,0 10 5 16,2 5 0-16,2 9-1 0,-1 6 2 16,-5 6-4-16,-1 8 2 0,-3 6 0 0,-2 7 0 15,0 8 2-15,-3 3-1 0,-3 7-1 16,-3 8 1-16,-4 5 3 0,-5 6 1 0,-5 9 2 15,-7 3 0-15,-7 5-1 0,-8 3 0 0,-6 0 0 16,-3 0-1-16,-3-3-1 0,-1-9-1 0,6-5-6 16,-2-10 1-16,4-5-2 0,3-4-9 0,3-6-20 15,8-8-46-15,6-6-80 0,4-6-169 0,7-7-693 16,6-10-608-16</inkml:trace>
  <inkml:trace contextRef="#ctx0" brushRef="#br0" timeOffset="1.81532E6">26586 4714 1 0,'-11'-15'73'15,"-6"-6"290"-15,-5-5-87 0,-2 4-49 0,1 3-47 16,-2 1-39-16,-4 4-35 0,-2-1-30 0,-2 3-29 16,-3-3-19-16,-1 2-7 0,0 2 0 15,-4-2-3-15,-1 3 3 0,-2-1 5 0,0-1 7 16,-1 2 1-16,0-2 0 16,-2 4 2-16,-1 2-2 15,0-1 4-15,0 4-3 16,-2 0-6-16,0 3-1 0,-5 3-9 0,0 1-3 15,-4 3-3-15,0 0-1 0,-2 3 0 0,-1 1 3 0,-1 0 0 0,-4 4-4 16,2-1 4-16,-4 3 0 0,-1 1 0 0,-7 0 3 0,1 4-3 0,-5-1 1 16,-1 2 1-16,2 3 2 0,-3 1 6 0,0 1 0 15,2 2 1-15,-3-1-2 0,-1 5 0 0,2-1-1 16,0 3 0-16,-4 1 2 0,6 0-5 16,1 4 1-16,2 2 1 0,1 0 0 0,-2 4 3 15,4 5-3-15,-5 1 1 0,1 3-2 0,-2 3-1 16,2 2-3-16,0 3-4 0,0 5-3 0,4 1-3 15,-1 2-1-15,5 5-1 0,1 0 3 0,4 2-3 16,-3 4 0-16,3-2 0 0,2 0 0 16,2 1 2-16,3 1 2 0,2 4 1 15,-1 3-1-15,5 1-2 0,-2 0-1 0,6 2-1 0,2-2 2 16,4 1-2-16,4 0-1 0,0 1-2 0,1 2 0 16,4 1 3-16,0 4 1 0,7 1 0 0,-1 2 3 15,2-2-4-15,3 1 1 0,1 0-1 16,6 3-1-16,1 1-1 0,5 1-2 0,5 0 1 15,2-1-1-15,5 0 3 0,4-1 1 16,3-2 0-16,5-1 0 0,4 1-1 0,4-3 0 16,5-3-1-16,3-2 4 0,2-2-1 0,5-4 2 15,5 3 3-15,0-3-2 0,2-1 2 0,4-2-1 16,0-2-1-16,4-5 2 0,2 0-4 16,7-4 3-16,1-2-4 0,6 2 0 0,1 0 1 15,4-5-2-15,5-5 2 0,0-7 0 0,3-5-3 16,4-4 3-16,-1-3-3 0,0-6 3 0,2-6 2 15,1 2-4-15,3-6 2 0,2-1-1 0,0-7 2 16,4-3 4-16,-1-4 1 0,-3-4-3 0,5-1-1 16,0-6-1-16,2-2-1 0,0-5 2 15,2-7 2-15,-2-3-1 0,4-6-1 0,0-6-4 16,2-3-1-16,0-4 1 0,6-4 1 0,-5-3 2 16,0-5 0-16,-5-2-1 0,-5-3 0 15,-1-1 0-15,-2-1 6 0,-2-3 6 0,-2-1 5 16,-3-4 2-16,-3 3-2 0,-2-8 1 15,-3 2-4-15,-5-5 3 0,1-4-1 0,2-6-3 0,-5-4 0 16,1-5-7-16,2-4 1 0,-3-1 0 16,0-3-2-16,0-3 1 0,0 0-4 0,-2-6-4 15,5 0-2-15,-3-3 2 0,-1 0-2 0,0 4 1 16,-2-1 1-16,-3 3-2 0,-3-3 3 0,-6 1 0 16,-4-3-1-16,-3-3 4 0,-1 3-3 15,-3-1 1-15,-2 1 2 0,-2 0-9 0,-7 1 6 16,0-3 1-1,-2 0-1-15,-2-4 9 0,-4 4-4 0,2-2-1 0,-8 3-2 0,2-4-3 16,-3 1 2-16,-6-1-1 0,1-2 3 0,-5 4-2 0,-3 1 0 16,-1 7 1-16,-3-1-3 0,-9 3 6 0,0-2-6 15,-7 2-1-15,-5 1-1 0,-3 3-7 16,-8 1 7-16,-2 1 0 0,-7 4 0 0,-3-2 5 16,-7 0-1-16,-3 3 1 0,-8 0-1 15,-3 3-7-15,-7 6 0 0,-10 6-3 0,-3 4 0 16,-17 7 1-16,-5 3 0 0,-12 4 0 0,-12 3 1 15,-14 8 1-15,-15 3-4 0,-16 8-2 16,-9 10-3-16,-16 4 0 0,-10 10-4 0,-12 9-8 16,-12 10-12-16,-4 10-24 0,-7 9-45 0,-6 8-70 15,2 9-198-15,2 5-882 0,5 6-402 0</inkml:trace>
  <inkml:trace contextRef="#ctx0" brushRef="#br0" timeOffset="1.81614E6">25136 11585 1600 0,'-10'-9'173'0,"-7"0"33"0,-3-1-14 0,0 9-36 16,-1 7-19-16,-2 4-15 0,-4 9-18 0,-7 5-8 16,-4 5-6-16,-2 5-11 0,-1 3-12 0,2 1-6 15,4-1-22-15,5-1-8 0,7-2-10 16,4 0-12-16,7-2 7 0,2-3-5 0,9-4-2 16,4-6 1-16,7-3-1 0,1-5 2 0,9-3 5 15,1-6 3-15,8-5 0 0,1-7 0 0,4-2-3 16,3-8-6-16,-4-2 2 0,2-3-2 15,-9-3 1 1,0 0 5-16,-5-5-5 0,-2 0-1 0,-5-2 0 16,-4 2-4-16,-4-4 2 0,-5 2 0 0,-5-3-2 15,-2 5-1-15,-5-2-1 0,-5 3-4 0,-4 3 2 0,-2 1 6 0,-2 3-9 16,-4 2 2-16,0 5-4 0,-2 1-5 0,0 7 6 16,7 4-4-16,0 2-9 0,6 5-13 15,-1 3-28-15,7 3-46 0,3 2-65 16,5 5-108-16,3 3-187 0,8 0-419 0,4-1-588 0</inkml:trace>
  <inkml:trace contextRef="#ctx0" brushRef="#br0" timeOffset="1.81648E6">25414 11347 1606 0,'2'0'257'0,"-2"0"-60"0,2 2-56 15,1 5-26-15,4 5 13 0,0 3 6 0,3 5-12 16,3 7-20-16,0 2-16 0,-2 1-22 15,7 2-19-15,-4 1-16 0,3 0-9 0,-5 3-7 16,2 1 0-16,-5 1 1 0,-2-1-4 0,-4-1 0 16,1-7-5-16,-4-8-4 0,0-8 6 15,1-6 12-15,-1-5 22 0,1-4 8 0,0-6 0 16,2-5-10-16,4-9-22 0,4-5-4 0,6-9-9 16,3-1-2-16,1-4-1 15,2-2-4-15,5-3 6 0,2-8 0 16,3-7 1-16,6-4 4 0,4-5-7 15,4 1 0-15,5 3 0 0,1 4 5 0,1 6 6 0,5 5 6 0,-3 6 2 0,0 4-6 16,-3 7 5-16,-4 6-2 0,-4 6 0 0,-11 4 1 16,-6 7-5-16,-9 2-4 0,-8 3-3 15,-6 4-3-15,-5 1-2 0,0 2-3 0,-2 1 0 0,0 4-5 16,-4 4 0-16,1 4 0 0,-5 5-11 0,0 3-16 16,-5 4-53-16,0 3-101 15,-1 3-230-15,3 2-1203 0</inkml:trace>
  <inkml:trace contextRef="#ctx0" brushRef="#br0" timeOffset="1.81699E6">23763 13170 1062 0,'-16'-2'316'0,"2"-2"-36"0,-5 2-41 0,6 4-41 16,4 2-37-16,1 3-33 0,3 1-31 15,-2 5-6-15,-3 7-1 0,1 4-4 0,4 8-9 16,-3-1-8-16,0 7-15 0,5 1-10 0,-3 7-7 16,4 1-16-16,1 3-4 0,2 3-5 0,1 3-5 15,3-3 1-15,-1 1-8 16,3-6-2-16,-2-5-10 0,3-4-17 16,-2-10-19-16,-1-5-37 0,2-3-66 0,-4-7-102 15,-1-3-159-15,2-6-190 0,-2-3-363 0,-1-8 431 0</inkml:trace>
  <inkml:trace contextRef="#ctx0" brushRef="#br0" timeOffset="1.81739E6">23663 13232 652 0,'6'-21'466'0,"-1"-8"-58"16,5-6-90-16,0 10-64 0,6 10-60 0,-6 3-37 16,2 4-43-16,-2 6-41 0,1 3-27 15,0 5-13-15,0 5-5 0,1 4 0 0,6 6 7 16,-2 5 0-16,4 5-2 0,-2 3-4 0,1 5-14 15,1 0 0-15,-1 4-5 0,-1 1-2 16,-4 1 3-16,1 2-6 0,-4-1-1 0,-1-5-3 16,-5-4-2-16,2-8 1 0,-4-8-2 0,4-9 3 15,-5-6 8-15,-2-5 7 0,0-4 4 16,1-5-2-16,0-8-4 0,3-5-11 0,0-8-2 16,5-6-1-16,2-3-3 0,0-7 2 0,5-4 1 15,0-5 0-15,4-2 2 0,0-2 0 0,1 1 1 16,-1 3-2-16,-2 5 1 0,1 3 1 15,-1 5 0-15,-3 5 4 0,2 4-3 0,-1 8 3 16,-2 4 2-16,-1 8-1 0,-3 4 2 0,0 6-5 16,0 4-1-16,1 4-3 0,-1 6 0 15,2 6 0-15,-2 8 1 0,-1 7 1 0,1 1-3 0,-1 5 2 16,-1 1-2-16,1-2-2 0,-3 5 3 16,2 2-8-16,0 3-14 0,2 0-36 15,2 1-70-15,6-10-65 0,0-3-62 0,5-10-46 0,0-7-37 16,0-6-96-16,2-2-185 0,4-7-130 0,-1-4 717 15</inkml:trace>
  <inkml:trace contextRef="#ctx0" brushRef="#br0" timeOffset="1.8184E6">24920 13225 1 0,'8'-22'276'0,"4"-6"255"0,-1-9-119 0,-5 9-61 16,-1 5-46-16,-4 3-49 0,-2 3-35 0,-4 4-35 16,0-1-35-16,-3 7-33 0,-2 2-30 15,-3 4-24-15,-4 7-19 0,-4 3-5 0,-3 7-2 16,-4 4-1-16,1 3 0 0,3 1-8 0,0 3-4 15,1 0-7-15,3 4-4 0,5 0-4 16,4 0-6-16,1 0 2 0,7 2-6 0,4-4 1 0,3-2-2 16,12-4-1-16,-1-5 4 0,6-5-2 15,5-2 3-15,1-7 0 0,2-3-3 16,3-4 3-16,1-6-2 0,-2-3 2 16,-1-4 1-16,-5-4-1 0,-4-1 2 0,-1-6-2 0,0-1 2 0,-5 2-1 15,-4 1 1-15,0-3-1 0,-2 6 0 16,-5-2 0-16,0 2 1 0,-1 1 1 0,-3 1 3 15,0 2-1-15,-3 1 4 0,-1 3-2 0,2 4 4 16,-3 3 2-16,2 0-2 0,-3 4 1 0,3 1-5 16,1 2-6-16,-1 4 0 0,-3 3-4 15,3 0 2-15,-4 4-1 0,3 4 1 0,-2 1-1 16,3 4-2-16,-1-2 1 0,3 3-1 16,4 1 2-16,2-1 0 0,0 3-1 0,0 0 0 15,4 0-1-15,1-1 1 0,2 0 0 0,0-3-2 16,5-6 2-16,0 0-2 0,-2-8 1 0,1-3 1 15,-1-3 0-15,0-1 4 0,0-4-3 16,2-1 2-16,1-7-1 0,0 2-2 0,-1-4 0 16,2-2-2-16,-4 0 2 0,1-5 0 0,1 1 0 15,-2-2 2-15,1-3-2 0,-1 0 3 16,1 1-2-16,-2 1 1 0,-1-1 0 0,1 5-4 0,-2-1 3 16,-1 2-1-16,-1 4 2 0,-1 1 3 15,-2 1-4-15,-2 5 1 0,4 0-2 0,-7 3 0 0,3 3 0 16,-3 2-2-16,-1 0 0 15,0 2-2-15,3 3 1 0,0-1 1 0,0 4 0 16,4 2 5-16,1 1-2 0,-1 3 1 0,3 1-2 16,-1 2-2-16,2 1 2 0,2-3 0 0,1-1 0 15,4 0 0-15,1-4 0 0,1 0-1 0,1-4 0 16,1-4 3-16,-2-1-1 0,3-2 0 0,-5-1 0 16,1-3-2-16,-3-2 2 0,1-2-1 15,-2-3 2-15,1-2 2 0,-1-1-4 0,-1-3 2 16,1-2-1-16,0 1-1 0,-1-5 3 0,0 0-1 15,-1-3 2-15,-3 3-1 0,1 0-2 0,-1 3 0 16,-1 0 0-16,-1 4 3 16,-3 2-2-16,0 5 0 0,-2 1 0 0,2 4-6 0,-2 2 4 15,-1 2-2-15,-1-1 0 0,0 4 2 0,4 0-3 16,-1 3 1-16,-1 1-2 0,3 2 4 0,-2 4 0 16,1 1 3-16,0 1-2 0,-1 2-4 15,2 2 3-15,0-1-2 0,-1 0 3 0,4-2 2 16,0-3-4-16,-1-1 1 0,1-4-2 15,2 1-1-15,0-5 4 0,1-1-2 0,5-4 3 0,0-1-1 16,2-2-1-16,5-5 0 0,1-1-2 0,1-1 5 16,2-2-2-16,2 0 1 0,-3-3 0 15,-1 3-5-15,-1-4 4 0,-3 1 0 0,2 1 1 16,-5-3 4-16,0 2-6 0,-3 1 1 0,-3 1-1 16,2 1-2-16,-6 5 6 0,1-1-2 15,3 3-1-15,-4 2-3 0,1 3 0 0,-5 1 0 16,1 2 1-16,0 0 3 0,-2 4-3 0,-3 0 2 15,3 6-2-15,-1 1-3 0,-2 6 6 16,1 0-2-16,1 2 2 0,-2 0 2 0,3 0-6 16,4-2 1-16,-2 1 0 0,2-4 5 0,2 0-4 15,3-3 2-15,-2-1-1 0,1-3-5 0,-2-1 5 16,4-4 1-16,-3-1 3 0,1-3 5 0,2-2-9 16,-1 0 2-16,-1-3-4 0,2-1-1 15,-2 0 4-15,-3-2-3 0,-2 3-4 0,0 0-14 16,-2 0-18-16,-4 1-39 0,0 2-67 0,-4 3-78 15,-3 5-191-15,-7 4-622 0,-7 6-534 16</inkml:trace>
  <inkml:trace contextRef="#ctx0" brushRef="#br0" timeOffset="1.81897E6">25345 14339 1703 0,'-22'-6'284'0,"-9"-2"9"16,-4-3-43-16,8 2-35 0,6 2-42 15,3-1-45-15,1 4-36 0,1 2-25 0,1 4-22 16,1 2-14-16,-2 4-10 0,-1 1-9 0,4 4 0 16,2 0-5-16,1 2 0 0,4 2-1 15,5-3-6-15,2 2 2 0,1-2-4 0,5-1 2 16,1 1-1-16,4-5 2 0,2 1 0 0,4-3-2 15,2-6 3-15,6-2-4 0,-1-5 2 0,5-2 1 16,1-3-11-16,-1-1 2 0,-1-3-8 16,0 0-5-16,-2 0 5 0,-1-2-10 0,0 1-3 15,-2-1-9-15,-2 0-9 0,0 1-4 0,-1-4-4 0,-3 2 1 16,-1-1 1-16,-4 2 10 16,-3 1 8-16,0 2 10 0,-1 4 13 0,-5 1 4 15,1 0 9-15,-2 3 2 0,0-2-3 0,1 1 2 0,-1 0-3 16,5-2-2-16,2 0 3 0,2-3-2 15,5-2 2-15,0 0 0 0,2-2 0 0,2-3 1 16,3-2 2-16,0-1 4 0,6-2-2 16,0 0 3-16,0-2-2 0,0 0 2 0,-1 0 5 0,0-2 2 15,-2-1 6-15,-2-3 4 0,-2 1 4 16,-8 1 5-16,1 0 5 0,-7 5 11 0,-4 3 7 16,-2 3 7-16,-3 4 0 0,-4-1-7 0,-1 6-4 15,-3 1-7-15,-3 2-9 0,2 3-3 0,-1 4-13 16,-1 4-3-16,-1 4-3 15,0 5-6-15,0 4 3 0,4 3-3 0,-1 5 0 0,4 3-5 16,3 5 0-16,4 3-4 0,1 1 0 0,2 4 3 16,2 2-1-16,-1 2-1 0,0 3-4 0,-2 4-4 15,2 8-5-15,-4 0-26 0,1 4-42 0,0 2-78 16,-1-6-130-16,0 0-319 0,0-6-1090 16</inkml:trace>
  <inkml:trace contextRef="#ctx0" brushRef="#br0" timeOffset="1.81913E6">26123 14165 400 0,'13'-25'481'0,"5"-8"-120"0,9-8-48 16,1 7-51-16,-2 7-55 0,5 2-49 0,3 4-40 15,1 0-29-15,7 2-27 0,3 2-19 16,-1 4-15-16,0 0-11 0,-4 6-8 0,-2 2-9 16,-5 3-9-16,-3 4-12 0,-3 3-9 0,-3 2-58 15,-3 3-163-15,-7 2-279 0,-8 4-956 0</inkml:trace>
  <inkml:trace contextRef="#ctx0" brushRef="#br0" timeOffset="1.81943E6">23634 15675 1863 0,'-2'-9'195'0,"3"-3"-43"16,9-8 3-16,10-1 4 0,17-9 9 16,9-4-9-16,16-4-27 0,12-1-33 0,4 1-29 15,11 3-20-15,2-1-19 0,-2 5-10 16,-3 3-11-16,-1 1-2 0,-8 6-4 0,-2 2-4 0,-9 4 3 15,-5 1-12-15,-4 5-8 0,-11-1-24 16,-6 4-57-16,-3 0-83 0,-11-1-137 0,-5 3-221 16,-9-2-402-16,-8 4-193 0</inkml:trace>
  <inkml:trace contextRef="#ctx0" brushRef="#br0" timeOffset="1.81964E6">24313 15390 995 0,'-3'0'404'0,"-2"0"-91"0,3 3-98 0,2-1-8 15,6 3-14-15,0 2 18 0,4 5-32 0,2 2-36 16,3 4-23-16,-3 4-28 0,2 3-16 16,0 2-21-16,-2 3-15 0,-1-1-10 15,-1 3-12-15,0 1-5 0,-1 2-9 0,0 0-4 16,0 0-4-16,3-2-10 0,-1 2-12 0,1-3-36 16,5 0-64-16,-3-3-112 0,5-3-200 0,3-6-449 15,3-5-625-15</inkml:trace>
  <inkml:trace contextRef="#ctx0" brushRef="#br0" timeOffset="1.82E6">25025 15495 1918 0,'0'-3'337'0,"0"-1"-76"0,0 0-119 0,1 4-31 16,1 3-25-16,2 4 3 0,-1 3 4 0,2 8-12 15,-1 4-6-15,-2 6-16 0,3 4-9 16,-1 2-12-16,-3 4-14 0,-1-2-2 0,0 3-8 15,-1-2-1-15,-2 0 3 0,-3 0-8 0,3 0 0 16,-4-7-7-16,4-3-2 0,-4-9 0 0,5-4 4 16,-2-5 2-16,1-4-3 0,1-2 3 15,2-3 1-15,-1-3 2 0,1-3 2 16,-2-6-9-16,0-7-6 0,-3-7-4 0,4-5-6 16,-1-5 7-16,2-8 1 0,3-7 2 15,4-7 0-15,6-7 1 0,5-5-2 0,5 1 1 0,5 2 5 16,3 8-4-16,1 7 6 0,-1 10 0 0,4 5-6 15,-2 7 5-15,-1 6-2 0,-1 4 3 16,0 2 4-16,-2 11-1 0,-1 3-1 0,-5 6-4 0,-3 4 0 16,-1 6-1-16,-7 4 3 0,0 6 4 15,-5 7-4-15,-5 6 2 0,-4 6 0 0,-6-1-2 16,-6 2 3-16,-2 1-4 0,-8 0 2 16,-3 1-7-16,-5 2-11 0,-1-3-14 0,-3-3-40 15,4-7-50-15,1-5-87 0,2-7-193 16,8-6-566-16,5-8-663 0</inkml:trace>
  <inkml:trace contextRef="#ctx0" brushRef="#br0" timeOffset="1.82076E6">26400 12409 1 0,'-16'-12'0'16,"-9"-6"0"-16,-5-2 0 0,5 4 146 0,-1-2 35 15,4 2-24-15,-6 0-18 0,1-1-9 16,-3 1-10-16,-3 2-17 0,-5 0-21 0,0-1-6 0,-2 3 5 16,-2 3 1-16,-2 1 1 0,-3 4-4 0,1 2-7 15,-1 0-4 1,-3 4 0-16,-3 0-5 0,-3 2-9 15,1 5-6-15,-6 3-9 0,2 4-4 0,0 0-2 0,-2 3-4 0,0 0-4 16,-2 4-4-16,1 3-4 0,-5 1-6 0,2 5 0 0,-6 0-6 16,1 4 0-16,-2 3-1 0,-4 2-1 15,0 6 1-15,0-3 1 0,0 1 1 0,4 0-1 16,-1 4 2-16,0 1-1 0,-4 2 1 16,4 4 3-16,-3 0-1 0,2 2 7 0,3-3 0 0,4 0 3 15,-4 1 6-15,-3 2 6 0,2 2 17 16,0-1 14-16,6 0 9 0,5-3-1 15,5 0-13-15,5 2-14 0,7-1-13 0,3 4-4 0,3 0-5 16,0-1-2-16,3 0 4 0,-3 1-4 16,5-1-3-16,-2 2 0 0,8 2-7 0,0 0 3 15,6 1 0-15,1 3 0 0,3 1 3 0,4 6-2 16,0 2 1-16,2 4-4 16,0 1-1-16,1 0 3 0,3 2-4 15,0 3 5-15,6 0 0 0,2 0-2 0,6 2 4 0,3-4 2 0,4-2 4 16,3-2 7-16,4-1 3 0,0-2 0 15,9-3-5-15,3 2-4 0,7-6-5 0,9-1-3 0,2 0 2 16,8-4-7-16,4 0 1 0,4-5-3 0,5-4 4 16,2-7 9-16,8-5 2 0,8-5-2 15,4 4-11-15,8-3-6 0,8-6-5 16,5-11 2-16,8-8 3 0,4-8-9 0,3-7 2 16,2-10-5-16,3-14-4 0,4-10 0 0,2-11-21 0,1-4-27 15,0-2-52-15,1-7-92 0,-1-3-151 16,0-8-311-16,-8-7-917 0</inkml:trace>
  <inkml:trace contextRef="#ctx0" brushRef="#br0" timeOffset="1.82113E6">26815 12512 1157 0,'20'-9'180'0,"10"-2"2"0,12-1 19 0,-1 10-1 15,2 4-14-15,4 8-11 0,6 6-33 16,5 6-31-16,-3 11-27 0,1 9-22 0,-3 8-10 15,-1 9-7-15,-1 12-3 0,0 13-4 0,-6 8-9 16,-4 8-3-16,-8 11-4 0,-10 6-2 0,-5 12 1 16,-8 12-3-16,-10 5 3 0,-8 6-3 15,-9 8 0-15,-12 2 1 0,-13 4 0 0,-9 1 7 16,-16-5 3-16,-13-1-3 0,-15-1-2 0,-17 3-8 16,-12-8-5-16,-16-2 0 0,-9-9-3 0,-14-11-4 15,-9-1 0-15,-15-5-7 16,-14-8-14-16,-14-2-31 0,-18-7-97 0,-20-5-239 0,-20-2-1226 15</inkml:trace>
  <inkml:trace contextRef="#ctx0" brushRef="#br0" timeOffset="1.91624E6">23246 887 1 0,'-3'-2'0'0,"-2"1"136"0,1-2 262 0,1-1-47 16,-2-1-27-16,-2 0-55 0,4 1-32 0,1-2-33 15,0 0-30-15,-1-1-28 0,3 0-36 16,3-2-22-16,0 1-25 0,4 0-10 0,2-3-5 15,5 2-6-15,3-3 3 0,5 2-7 0,2-2 1 16,5 3-4-16,0 1-6 0,2 0-1 16,-1 3-9-16,-6 3-2 0,5 2-6 0,-6 2-1 15,0 2 3-15,-6 4-2 0,2 1 5 0,-3 2-6 16,-3 5 3-16,-2 0 2 0,-1 4-4 16,-3 7-1-16,-3 20-1 0,-7 0-2 0,-8-2 3 15,-6-10 4-15,-2-2-1 0,-1 2-1 0,-3-2-1 16,-4-1-2-16,0-2 2 0,-3-3 1 15,-1 1-4-15,-3-1 1 0,2-3 2 0,1-1-6 16,6-5 2-16,0 1-1 0,5-6-1 0,5-2 1 16,5-1-1-16,2-4 0 0,5-1-6 0,-1-3 0 15,4-1-1-15,4 1 1 0,-2 1 4 16,2-1 3-16,4 2 6 0,3-3 2 0,6-1 4 16,3-3 2-16,3-1-3 0,5-1-2 0,3-1-4 15,0 0 0-15,1 1-4 0,-2-2 1 0,1 0 2 16,-2-1-6-16,-2 2 3 0,-1 0-4 0,0 1 1 15,-4-1 1-15,-2-1-1 0,-2 2 2 16,-3 1-4-16,-2 0 0 0,0 0-3 0,-2 2 1 16,-1-1 2-16,-5 1 0 0,3 1 0 15,-1-1 0-15,-3-1-5 0,-1 3 0 0,2-3-3 0,-2 2-8 16,2-2-9-16,-1 0-26 0,3 0-27 16,-3-1-42-16,1-1-61 0,-1-2-94 0,3-2-174 15,-2-2-388-15,5-1-518 0</inkml:trace>
  <inkml:trace contextRef="#ctx0" brushRef="#br0" timeOffset="1.91682E6">23904 266 1 0,'0'0'0'0,"0"0"111"0,0 0 236 15,0 0-61-15,-29-32-52 0,29 32-12 0,0 0-32 16,-34-28-13-16,34 28-23 0,-35-21-19 16,35 21-20-16,-41-20-23 0,17 13-6 0,-3 0-9 15,-2 1-5-15,-3 1 6 0,-1 5-8 16,-7 5-31-16,-37 6-10 0,2 9-7 0,-3 6 0 0,5 6 27 16,1 7 4-16,4 2-5 15,6 3 1-15,11-2-7 16,1 5-2-16,3 4-2 0,-1 7 1 0,0 2 2 0,-2 15-11 15,-32 58-3-15,18-10-9 0,15-11-2 0,19-29 5 16,10 1-3-16,3-2 2 0,7-2-3 0,5-4 0 0,6-2 0 16,5-4-2-16,7-2-8 0,7-4-4 0,9-5-2 15,6-7 1-15,6-7 10 0,8-2 6 0,2-8 2 16,8-3 1-16,3-6-5 0,0-6-4 16,4-5-2-16,0-4-4 0,3-7 3 0,0-6 1 15,2-11-1-15,-1-3 0 0,-4-5-4 0,2-10-1 16,-4-3 2-16,-2-4 1 0,-1-6-1 0,1-7 0 15,-2-1-3-15,0-5-5 16,0-3 4-16,1-3-3 0,-2-6 2 0,0-3 1 0,-3-5-3 16,-5-4 0-16,-4-3 0 0,-10 1 4 0,-3 1-4 0,-22 42 8 15,1-10-4-15,0 2-5 16,-1-9 6-16,-3 2-11 0,-4-5 4 16,-1 2-2-16,-4-8-2 0,-6 6-2 0,-4 4 0 0,-8 3-3 15,-3 6 4-15,-8 7 2 0,-2 1-2 16,31 39 31-16,-43-32-4 0,16 17 3 0,-1 1 2 0,-4 3-29 15,-1 0 9-15,-2 4-8 0,-5 2-34 16,-36 0-3-16,4 4-1 0,3 5 2 0,6 5 27 16,11 9-9-16,13 3-32 0,17 5-37 0,11 0-50 15,5 2-84-15,5 3-148 0,6 3-259 0,1 2-912 16</inkml:trace>
  <inkml:trace contextRef="#ctx0" brushRef="#br0" timeOffset="1.91776E6">25056 294 973 0,'0'-4'294'0,"0"-2"34"0,2 1-30 0,-2 0-46 0,0 0-46 15,0 1-78-15,0 1-71 0,0 1-42 16,0 4-10-16,0 3 17 0,-2 2 24 0,1 6 16 16,-3 3 13-16,-2 8 0 0,1 3-2 0,-4 8-3 15,-5 5-5-15,1 4-3 0,-7 7-10 0,0 6-7 16,-4 6-9-16,-7 16-16 0,-26 56-3 16,6-12-11-16,12-22-1 0,18-39 3 15,7-9-1-15,-3-11 3 0,7-5-2 0,5-5 6 0,-1-9-4 16,3-2 4-16,2-6-1 0,1-4 3 15,1 0 3-15,2-5-2 0,1 1 5 16,3-1-4-16,3-2 2 0,9 1 2 0,1-2-1 16,8-3 1-16,3-1-3 0,8-4-6 0,3 0-2 15,3-3-6-15,4-2 1 0,0-1-2 0,1-3 0 16,2-2-1-16,-1 1-4 0,-1-3-3 16,-3 3-7-16,-1 0 1 0,-4 1-11 0,-3-1-17 15,-3 2-13-15,-6 2-33 0,-3 0-37 0,-1 3-53 16,-4 0-99-16,-3 0-195 0,-2 0-497 0,-3-2-426 15</inkml:trace>
  <inkml:trace contextRef="#ctx0" brushRef="#br0" timeOffset="1.91906E6">25583 884 1484 0,'-1'0'198'0,"0"0"-18"0,1 1-41 0,-1-1-27 15,0 0 5-15,1 0-9 0,1 1-2 16,1 0 1-16,0-1 2 0,6-1-8 0,2 1-23 16,6-2-26-16,3-1-22 0,5-1-9 0,2-1-3 15,3-2-3-15,1 0-2 0,1-3-1 16,1 0-4-16,-2-4-1 0,-2 2 10 0,0-5-2 16,-2 0 3-16,-2-3-5 0,-1 1-1 0,-3-3-4 15,-2-1-1-15,-2-2 8 0,-5 0-4 0,0-1 4 16,-4 0-2-1,-4 4 0-15,-1-1 7 0,-4 3-3 0,-1 1 7 0,-4 2-3 16,-4 3-7-16,1 2 2 0,-3 3-4 0,-5 2 3 0,-1 2 0 16,-3 5 0-16,-2 1-5 0,-3 5-5 15,0 5 4-15,-3 1-1 0,-1 5 2 0,1 4-1 0,1 4-6 16,0 5 4-16,0 5-5 0,8 2 7 16,0 4 2-16,4 3-1 0,-3 47-8 15,14-12-8-15,17-13-1 0,9-20-5 0,4-12 12 0,12-4 3 16,1-8-1-16,7-1 3 0,8-7-3 15,3-6-1-15,5-2-1 0,3-6-3 0,-2-4 0 16,0-3-9-16,-4-6-4 0,2-2 0 0,-3-2-4 16,-1-3 5-16,-2-6-1 0,-3 0 6 0,-4-2-2 15,-27 14 11-15,6-2 5 0,-4-2-4 16,5-4 6-16,-4-1-7 0,6-2-2 0,-5-1 4 16,1-3-4-16,-1 1 5 0,-6 1 3 15,-2 1 4-15,-5 4 4 0,-5 1-3 0,-4 4-1 0,-5 1-7 16,-2 2 3-16,-8 3 0 0,-1 5-2 15,-7-1 4-15,-4 5-6 0,-4 3 0 0,-4 3 8 16,-4 4-3-16,0 3 3 0,-2 2 0 16,4 5-10-16,3 0 0 0,3 3-1 0,7 2 5 15,5 0-1-15,8 0 3 0,6 2-3 0,8-1-6 16,11 4 1-16,18 16-9 0,13-12 10 0,3-14-4 16,-7-9 3-16,1-7 7 0,-2 0-6 0,0-5 3 15,-4-2 2-15,-1-3-4 0,-17 2 9 0,0-2-4 16,2-3-1-16,4 0 1 0,-3-4-7 0,3-3 5 15,0-2-2-15,1-5 3 0,0 0-8 0,-2-3-1 16,-4 0 9-16,-2 0-10 0,-1-3 9 16,-2 2-3-16,-4 1-7 0,0 2 7 15,-4 1-1-15,-3 3 8 0,-3 0-1 0,-1 1 3 0,-3 4-3 16,-4-1-9-16,-4 3 7 0,0 2-6 16,0 2 11-16,-5 2 0 0,-1 3-8 0,1 2 6 15,-1 2-13-15,2 4 8 0,-1 3 4 16,1 5-1-16,-1 2 1 0,3 2-6 0,1 6 3 0,-1 2-4 15,3 0 5-15,1 5 2 0,0 2 0 16,4-1 3-16,2 2-4 0,2 1-1 0,2-3 0 16,2 1-3-16,2 1 8 0,2-4-4 0,2-3-6 15,1-3 3-15,2-1-7 0,1-4 5 16,1-3 2-16,2-3 6 0,2-4-3 0,-2-1-6 16,4-4 5-16,-1-2-12 0,2-2 11 0,2-7 3 15,-1 2-6-15,1-4 6 0,0-3-8 0,1-2 3 16,1-2 0-1,-4-2 2-15,5-1 0 0,-2 2-6 0,-2-1 2 0,-1-1-4 16,0 3 5-16,-1 0 3 0,-2 5-6 0,-3 2 12 0,-2 2-13 0,-2 4 2 16,-4 3 3-16,-2 0-9 0,0 4 11 15,-4 0-5-15,2 4 1 0,-2 0 2 16,1 5-1-16,1 0 3 0,2 4 2 0,0 3 3 0,0 2-5 16,0 2 0-16,1 1 1 0,2 2-7 15,-1-1 12-15,2 0-3 0,-2-1-6 0,2-3 6 16,-1-1-10-16,0-3 6 0,-1-1 6 15,1-5-4-15,1-2 3 0,-3-3 0 0,0 1-3 16,3-8-1-16,2-1 0 0,0-2 6 0,1-3-7 16,4-3 7-16,-3-3-6 0,5 0-6 0,0-4 11 15,-1-1-11-15,4-1 11 0,-3-1-8 0,8-1-5 16,-3 1 5-16,2 0-7 0,0 2 8 16,-4 1 3-16,1 2 3 0,1 2-5 15,-7 4 3-15,-1 2 2 0,-5 3-6 0,-3 0 12 0,2 4-4 16,-5 1-9-16,0 1 6 0,-1 1-9 0,1 1 1 15,0 0 8-15,-2 2-1 0,6 0 5 16,-3 2-5-16,2 1-4 0,2 0 2 16,2 1 0-16,-1 0 13 0,-1-1-6 0,4 0 8 0,0 1-10 15,1-2 0-15,2-2 6 0,0-2-7 16,4-1 11-16,1-1-8 0,3-1-5 0,1-3 6 16,-2-2-10-16,2-1 5 0,0-1 0 0,-1-1-5 0,-3-2 1 15,0 0-6-15,-1-1-2 0,-1-2-3 16,-1 0 4-16,0 1 1 0,-3-1-9 15,-2 2-5-15,-2-1-20 0,-4 3-22 16,-2 0-16-16,-5 1-40 0,-7 2-37 0,-1 3-60 16,-7 1-95-16,-6 4-155 0,-1 2-367 0,-10 2-551 15</inkml:trace>
  <inkml:trace contextRef="#ctx0" brushRef="#br0" timeOffset="1.91943E6">25239 1871 1461 0,'-31'6'334'0,"-4"1"-112"0,-4-2 41 0,14-2 1 16,13-3-12-16,9 0-45 0,2 0-59 0,2 0-45 15,1 0-33-15,4-4-18 0,5-1-5 16,8-7-5-16,9-4-2 0,12 0-1 0,14-7-3 15,10-1-5-15,12-1-2 0,11-5-5 0,14 0 1 16,5-2-7-16,7-3-2 0,4 0-4 16,-3 0-7-16,3-1 1 0,-3-1-4 0,-4 4 1 15,-4-1-1-15,-8 2 0 0,-9 5 2 16,-10 2-5-16,-4 6-2 0,-13 0 3 0,-7 3-5 0,-13 1 4 16,-8 2 0-16,-9 5 2 0,-4-1 2 15,-11 4-3-15,-1 0 5 0,-7 4-5 16,-2 1-1-16,0 1 0 0,-2 3-9 0,1-4-15 0,-5 1-15 15,1 2-6-15,-11 3-17 0,-5 7-17 16,-10 3-40-16,-13 3-81 0,-4 3-128 16,-3-1-355-16,-8 4-981 0</inkml:trace>
  <inkml:trace contextRef="#ctx0" brushRef="#br0" timeOffset="1.9197E6">25081 2399 2007 0,'1'1'127'0,"2"-1"41"0,3 0 10 16,4 0 14-16,8-4 29 0,10-1-24 15,13-8-39-15,18-2-45 0,14-7-32 0,18-2-22 16,16-4-19-16,9-2-8 0,8-1-8 0,6-1-9 16,0-4-6-16,-2 1-3 0,0-3-5 0,-4 0 2 15,-8 2 2-15,-8 4-1 0,-7 2-2 16,-13 6-1-16,-12 3-6 0,-12 3 4 15,-11 3 1-15,-10 2 0 0,-11 4 3 0,-6 0-3 0,-9 5-3 16,-4 0-1-16,-5 0-6 0,-6 4 1 16,-1 0-8-16,-3 0-12 0,-1 1-20 0,1-1-34 0,-3 0-67 15,-1-1-100-15,-7-3-249 16,-3-2-1180-16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25:17.5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614 6654 1 0,'-2'-1'0'16,"-3"0"18"-16,3-1 286 0,0 1-13 0,-1 0-30 15,-2-1-38-15,3-1-39 0,0 2-29 0,1 0-29 16,-2 0-25-16,2 0-27 0,1 1-26 0,-1 0-19 16,1-1-20-16,-1 1-15 0,1 0-14 0,0 0-13 15,0 1-16-15,0-1-23 0,1 0-40 16,-1 0-40-16,1 0-6 0,0 0-39 0,2 0-184 15,1 1-262-15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45:26.6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1030 2210 1 0,'-4'0'0'0,"-4"-3"0"0,-1 1 0 15,3 1 0-15,1 0 195 0,0 1 32 0,2-1-34 16,-1 0 2-16,-2 1-4 0,3-2-13 0,-5 2-10 15,1-1-9-15,3 1-11 0,-2-2-15 0,3 1-10 16,-3 0-10-16,3 0-13 0,-1 1-7 0,-1-2-6 16,3 2-5-16,1-2-6 0,0 2-2 15,0 0-6-15,0 0-3 0,1 0 0 0,0 0-12 16,0 0-7-16,0 0-11 0,1 0-12 0,-1 0-6 16,0 2-4-16,1-2-5 0,0 0-3 0,0 0-3 15,0 0-5-15,-1 0 5 0,2 0 5 16,3 2 1-16,-1-2 7 0,4 0-7 0,3 0-2 15,16-2 3-15,5 0 0 0,-1 1 6 16,-3 0 4-16,-2-2-6 0,3 0 0 0,1 0 0 16,1 2-1-16,1-1 2 0,-1 1-1 15,5 0 0-15,-3-1-2 0,5 1 2 0,-4 1 1 16,4-1-2-16,-5-2 6 0,3 2-5 0,-2-1-3 16,3-1 1-16,-3 2-6 0,2 0 3 0,-1-1 1 15,0 1-3-15,-1-1 1 0,-2 0-2 0,-2 1-2 16,2 0 2-16,-2 0 3 0,1-1-5 0,-2 1 1 15,-1 0 0-15,-3-1-6 0,3-1 4 16,0 1 3-16,-4-2-1 0,4 1 5 0,-3-2-5 16,2 0-1-16,-4 0 0 0,2 2-2 0,-2 0 1 15,-4-1 2-15,0 2-2 0,-3 0-2 0,2-1 2 16,-1 0-1-16,-4 0 0 0,2 2 5 16,-1-1-4-16,-1 0-1 0,0-1 1 0,-2 2-5 0,0-1 4 15,-4 1 1-15,4-2 0 0,-3 2 0 16,0 0-1-16,-3 0-2 0,1 0 2 0,-2 1-1 15,2 0 3-15,-3-3-2 0,2 2 1 16,-2 0-4-16,-2 0 2 0,2 1 0 0,-1-2 1 0,0 2 4 16,-1-1-4-16,0 0 0 0,-1 1 2 15,0 0-1-15,0 1 2 0,0-1 1 0,0 0-3 16,0-1 0-16,0 1 1 0,0-1 0 0,-1 1 1 16,1 0 3-16,0 0-5 0,0 0-2 0,-1 0-4 15,1-2-4-15,-1 4-6 0,1-2-15 16,-1-2-11-16,-1 2-17 0,0-1-21 0,1 0-32 15,1 1-52-15,0-1-73 0,0 0-120 16,0 0-223-16,0-2-332 0,0 1 94 16</inkml:trace>
  <inkml:trace contextRef="#ctx0" brushRef="#br0" timeOffset="547.5625">1770 1655 1 0,'-11'-7'0'15,"-5"-4"163"-15,-5-2 230 0,7-1-15 0,3 4-62 16,-2-1-54-16,2 2-61 0,1-1-30 0,2 4-18 15,-1-1-22-15,2 2-15 0,0 2-26 0,4 0-23 16,0 2-21-16,-2 2-21 0,4 2-11 0,-1-1-5 16,-2 0-4-16,2 3 1 0,0 1 0 15,1 3 4-15,-1 1 2 0,2-1 7 0,2 3 3 16,-1-2 1-16,3 3 5 0,3-1 0 0,1 1 5 16,2-1 6-16,3 2 2 0,4-3 3 0,3 3-1 31,4-2-6-31,5 3 6 0,1-1-4 15,2-1 0-15,4-1-2 16,0-1-16-16,3 0-2 0,0-1-5 0,-1 3 1 16,-3-2 2-16,3 1 1 0,-1-1-3 0,0 1-3 0,0-1-2 0,-3 2-4 0,-4-2-1 15,-1 1 1-15,-1-2-4 0,-6 0 3 0,0-1 0 16,-3 0-2-16,-3-1 2 0,0-1-2 0,-6-2 0 0,-1 0-1 16,0-2 0-16,-5-1 3 0,1 0-3 0,-3-1 2 15,-1-1 1-15,-1 2 3 0,0-2 5 0,0 0 1 16,0 0 4-16,0-2 0 0,0 2 1 0,0 0 0 15,0 0-5-15,0-1-3 0,0 1-3 0,0 0-5 16,0 0-4-16,0-2-3 0,0 1-17 0,1-2-20 16,0 1-14-16,1 1-25 0,-1-2-28 15,1 2-39-15,-2 0-53 0,2-2-56 0,0 2-67 16,6-1-90-16,-2 0-104 0,1 2-127 16,1 0 16-16,0 2 628 0</inkml:trace>
  <inkml:trace contextRef="#ctx0" brushRef="#br0" timeOffset="1003.6469">2526 1960 1 0,'0'0'0'0,"-1"-3"68"0,1-3 303 0,-2 3-11 15,1-3-31-15,-2 5-44 0,0-2-45 0,2 1-48 16,-1-1-32-16,-3 1-28 0,1-1-28 0,2 2-22 16,-3 0-23-16,0 2-20 0,-2 0-15 15,2 2-8-15,-5 2 0 0,-3 3 2 0,-2 2 6 16,-3 0 2-16,-2 6 2 0,-1-1 2 0,-1 5-4 15,-6 7 0-15,-4 5-4 0,0 4-5 16,-8 3 1-16,0 0-3 0,0 0 0 16,-2-1 2-16,1-4 1 0,3-2 3 0,6-4 5 15,2-2 7-15,0-2 10 0,5-2 7 0,-4 1 1 16,2-2-6-16,6-2-3 0,-1-1-7 16,4-4-6-16,6-1 0 0,-1 1-8 0,2-3-6 0,1 2-1 0,-2-3-4 15,2 1 0-15,5-3-3 0,-3-2 1 16,6 1-1-16,-4 0-3 0,2-3 1 15,3-1-1-15,-1-1 1 0,1 1-1 0,1-2 2 0,-2-1 3 16,2 1-2-16,0-2 8 0,0 1 3 0,0 0 2 16,0-1 11-16,0 1-5 0,0 0 2 15,0 0 0-15,0-1-8 0,0 1 3 0,0 0-3 16,0-2-5-16,0 2 0 0,0 0-3 0,0-1-4 16,-2 0-2-16,1-1 1 0,0-1-7 0,-1 2 0 15,0-1-2-15,-1 0-11 0,3 1 6 16,0 0-6-16,0-1-7 0,0 0-2 0,0 1-15 15,3 1-14-15,-2 0-26 0,-1-2-39 0,1 2-56 16,0 0-41-16,1-1-56 0,3 2-131 0,0 1-285 16,4 3-814-16</inkml:trace>
  <inkml:trace contextRef="#ctx0" brushRef="#br0" timeOffset="14380.9907">3480 1369 1 0,'0'-10'15'0,"0"-4"431"16,0-1-60-16,2 1-42 0,0 2-13 0,0 0-48 16,-1 0-34-16,-1 3-44 0,0 2-36 0,0 5-30 15,-1-1-33-15,1 2-35 0,0 1-33 16,0-1-28-16,0 2-20 0,0 1-5 0,0 2 5 15,0 3 6-15,0 4 11 0,1 4 5 0,0 2 4 16,0 3 3-16,1-1 2 0,-2 4 6 0,-2 2-1 16,1-1 0-16,-1 4-2 0,-2 3-5 15,-1 3 1-15,-2 5-7 0,-2 4 0 0,-1 4 0 16,0 4-8-16,-1 3 3 0,-4 4-6 16,1 0 0-16,1-3 5 0,1-1-7 15,2-3 5-15,2-6 0 0,1-6-3 16,3-6 4-16,-1-7-3 0,0-6 1 0,4-2-1 15,-1-3 3-15,1-4-4 0,-2 0 0 0,2-4 2 0,-1-1-5 16,2 0 7-16,0-4 2 0,0-2 4 0,0 0 15 16,0 0 0-16,0 0 8 0,0-1 3 0,0 1-5 15,2 0 4-15,-2-1-2 0,1 1-3 0,2-1-4 16,-2 1-6-16,2-4-5 0,8 2-6 0,8-3 0 16,9 1-5-16,8-2-1 0,9 0-1 15,3 2-6-15,6 2 5 0,2-1-2 0,3 2 1 16,-2 0 3-16,-2 1-3 0,-3 0 2 15,0 1-3-15,-2-1 3 0,-3 0 0 0,-4-1 1 0,-1 0 0 16,-6 0-6-16,-2 0 5 0,-8-1-2 16,-3 0 0-16,-8 1 7 15,0 0-5-15,-9-1 3 0,-2 0 8 0,-3 4 3 0,-1-2 9 16,-1 0 2-16,1 0 2 0,0-2 0 0,-1 2-3 16,0-1-8-16,-2-2-9 0,1-1 0 0,-2-2-14 15,-2 2 1-15,-3-3 0 0,2 2-9 0,0 0 5 16,-1 1-2-16,1 1-5 0,4-2-3 0,-2 3-13 15,3 2-12-15,1-1-21 0,0 2-32 0,1-2-41 16,0 1-75-16,1 0-33 0,0 0-85 0,3 2-180 16,5 3-453-16,6-4-117 0</inkml:trace>
  <inkml:trace contextRef="#ctx0" brushRef="#br0" timeOffset="15755.7205">4763 1970 15 0,'6'-8'605'0,"-1"-5"-125"0,4 0-120 0,-1-1-58 0,-4 2-39 16,0 0-30-16,-1 1-43 0,-3-1-37 0,0 2-32 15,-1 2-24-15,-1 0-19 0,-2 1-16 16,1 2-13-16,-5-1-13 0,0 1-7 0,-1 0-8 16,-6 0-7-16,-4 1-4 0,-4 4-4 0,-7 3-1 15,-6 3 1-15,-3 3 2 0,-3 3 0 16,2 5 1-16,-4 1 1 0,3 4-4 0,4 2 0 15,1 2-3-15,6 6-1 0,2 1 1 16,6 4-3-16,6 1 2 16,3-2-2-16,8-5-1 0,5-5 1 0,4-4 1 0,5-3 1 15,7-3 4-15,1-2 4 0,6 0 3 0,2-3 1 16,7-1-2-16,3-4-2 0,0-2-2 0,1-4 1 16,-2-2-2-16,-3-1 2 0,-4-5-3 0,-4-1 1 15,3-2-1-15,-5-2 0 0,-2 0 2 16,-2-2 0-16,-2-2 1 0,0 1-3 0,-5-2 1 0,0 0 0 15,-1-6 0-15,-3 2 0 0,-2-6-1 16,-2 0-1-16,-1 1-1 0,-1-1-2 0,-1 1 2 16,0 4 0-16,-2 5 0 0,1 0 1 0,-1 2-2 15,0 5 3-15,-1-1 1 0,0 3 3 0,2 2 1 16,-2 3-1-16,3 3-4 0,-1 1-8 0,2 1-11 16,0 0-12-16,0 2 1 0,2 4 6 0,-1 5 6 15,4 4 10-15,1 6 0 0,5 2 2 16,5 1 2-16,6 1 0 15,1 2 0-15,6-3-2 0,2 2-1 0,0-1 2 0,4-5-1 0,3-1 0 16,-1-3 0-16,0-5-2 0,2-2 0 0,-3-4-2 16,-1-2-1-16,-4-2-1 0,0-4 3 15,-5 0-1-15,-1-4 2 0,-3-1 0 0,-3-6 2 0,0-2 0 16,-3-1 2-16,-3-5 0 0,-3 0-1 16,-1-3 1-16,-1 3-2 0,-2-3 4 0,3-1-2 15,-2 2 2-15,-3 1 0 0,-4 4-1 16,-1 0 0-16,-6 1 0 0,4 5 3 15,-5 0-1-15,3 4 2 0,0 3-1 0,3 3-5 0,-2 1-2 16,0 0-10-16,4 2-15 0,0 1-5 0,-1 4 0 16,0 4 8-16,1 5 13 0,0 1 6 15,7 4 2-15,1 1 2 0,3-1 0 0,4 0-2 16,4-3-1-16,-2-1-3 0,0-3 0 0,1-3 1 16,-1-3-1-16,-1-1 5 0,0-6 2 15,-4-5 4-15,-2-2 6 0,1-4 4 0,-1-4-1 0,0-3-3 16,4-3-4-16,-3 1-2 0,2-3 4 15,-2-1 1-15,-4-1 2 0,0 0 1 16,1-1 1-16,-3 3 0 0,-4 4 2 0,1 0-1 0,-5 6 4 16,0 2 0-16,1 4-2 0,2 2-1 0,-2 3-7 15,0 2-9-15,2 1-17 0,-2 5-1 16,0 3-2-16,0 6 6 0,0 10 13 16,-1 6 0-16,0 5 1 0,2 8 1 0,2 5 0 0,1 13-1 15,-1 6 0-15,1 7-1 0,-1 5 4 16,0 8-1-16,-1 5 0 0,-1 9 2 0,-3 1-4 15,-2 5 0-15,-7 3 3 0,-2 0 1 0,0-3 1 16,0-10 5-16,5-10-9 0,4-13 0 0,0-6-1 16,1-8-3-16,-2-9 6 0,-2-6 1 15,-2-8 1-15,-2-9 4 0,-2-5 8 0,3-4 7 16,-5-7 11-16,0-3 3 0,-3-9-4 0,-5-7-6 16,0-6-9-16,-3-5-6 0,-3-4-4 15,-2-5-1-15,-1-5-2 0,-3-3-1 16,2-5-1-16,2-1-1 0,3-4-2 0,4-1 0 0,4-4-1 15,6-2-3-15,8 1-5 0,5-5-7 0,6 3-2 16,5-1-3-16,8-4 0 0,7 1 2 0,11-6-4 16,8 3-3-16,4 0 2 0,8 4 1 0,0 4 5 15,7 2 6-15,1 1 2 0,6 0 3 0,-4 2 3 16,2 1 2-16,-7 2 1 0,-1 8 3 16,-4-2-2-16,-4 6 1 0,-4 0-4 0,-4 4-2 15,-3 1 3-15,-7 1 4 0,-8 1 3 0,-1-1 2 16,-6 3-1-16,-4 2-1 0,-5 2 2 15,-1 2 3-15,-3 2 0 0,-1 0 1 16,-3 4 0-16,-1 1-5 0,-2 0 2 0,-1 1 0 0,0 0-1 16,-2 2 5-16,3 3-6 0,-4 0-8 15,3 5-4-15,-5 1-9 0,-5 8 4 0,-6 6 5 16,0 8 1-16,-3 9 2 0,4 2-1 0,0 5-1 16,3-1 1-16,6 1 4 0,1 0-2 0,8-4 0 15,2-1-2-15,7-5-6 0,3-3 5 16,7-4 3-16,2-2 0 0,1-4 8 0,1-3-7 0,4-5-1 15,-2-4 2-15,2-5-1 0,0-4 4 16,3-4 4-16,0-5-3 0,-4-5-3 16,3-3 4-16,-6-3-1 0,-1-2 3 0,-2-1 9 15,-2-3-7-15,-4 0-4 0,-4 0-2 16,-3-2-9-16,-2-1 6 0,-3-6 1 0,-2-2-1 0,-5 0 3 16,-2-2-4-16,-5 7-1 0,0 1 0 0,-7 6-2 15,1 2 1-15,-3 3-3 0,-2 0-1 0,-1 4-6 16,4 2 4-16,-2 4 2 0,2 0-2 0,2 6 2 15,1 3-19-15,7 2-20 0,2 7-23 16,-1 4-35-16,4 8-40 0,2 2-53 0,4 6-87 16,7 2-163-16,6-1-357 0,8-1-645 15</inkml:trace>
  <inkml:trace contextRef="#ctx0" brushRef="#br0" timeOffset="16396.6005">6526 1885 1302 0,'-2'-9'422'0,"0"-3"-81"0,0-3-81 0,-1 6-37 0,-3 1-30 0,2 3-30 0,-2 0-28 16,3 3-32-16,-1 2-37 0,1 0-28 16,1 2-22-16,-3 4-10 0,-6 6-1 0,-2 5 0 15,1 4 0-15,1 2-1 16,2 1-1-16,6-1 1 0,1 3-2 0,6-1 0 0,0 3-2 0,7-2 2 16,3-1 3-16,-2 0-1 0,7-5 7 15,-5-4-5-15,6-3-1 0,-2-3-1 0,1-2-8 16,-3-4 3-16,2-3 2 0,2-2 1 15,0-3 3-15,2-6-2 16,3 0 2-16,-2-7-1 0,0-3 2 0,2-3-3 0,-4-4 1 16,-7 0 0-16,2-3-2 15,-6-1 3-15,0-2 0 0,-2 1 0 0,-3-3 0 16,2 1-2-16,-4 3 0 0,-1 1 4 0,-1 3-1 0,-1 4 6 0,0 3 0 16,0 5 1-16,0 3-2 0,0 4 0 0,-1 4-3 0,1 2-4 15,-1 3-8-15,1 0-29 0,0 1-12 16,-1 5 3-16,0 8 2 0,-1 7 27 0,-2 9 11 15,3 2-1-15,4 5 6 16,1 0-3-16,0-1 0 0,5 0 0 0,4-3 2 0,2-3 0 0,4-4-3 16,2-4 2-16,1-4-1 0,1-2 3 15,4-8 4-15,0-2 2 0,0-7 4 0,2-6-2 16,0-3 0-16,1-5-1 0,-2-2-1 16,-5-5 2-16,4-4-1 0,-3-2-1 0,-1-7-5 15,4 2 0-15,-4-6 3 0,2-1 2 0,-5-6 3 16,-6-1 5-16,-1-5-1 0,-4 0-5 15,-1-1-1-15,-7 4-3 0,-1 5-1 0,-1 0 1 16,-5 5 1-16,2 6 1 0,-3 4 2 16,3 4 10-16,-3 7 8 0,5 2-1 0,0 8 0 15,1 4-8-15,0 3-20 0,-2 1-9 0,3 2-10 0,-2 6-1 16,0 6 11-16,-1 10 5 0,-2 10 4 0,4 4 2 16,1 5-3-16,1 4 3 15,0 5 4-15,3 4-13 0,-3 3 3 0,2 3-1 0,0-1-5 16,4 1 13-16,2-2 0 0,0-5-3 0,1-2 0 15,2-5 0-15,-2-5-5 0,-1-5-1 0,1-8-11 16,-4-5-22-16,4-5-23 0,-3-3-28 16,2-7-28-16,-7-3-22 0,0-4 3 0,1-6-49 15,-6-2-216-15,2-7-543 0,-1-6-506 16</inkml:trace>
  <inkml:trace contextRef="#ctx0" brushRef="#br0" timeOffset="16754.7721">7103 1614 902 0,'-6'-4'524'0,"0"-3"-86"0,3 0-114 0,3 3-102 15,2 0-67-15,5-1-44 0,2-2-24 0,4-2-11 16,7 1-9-16,11 1-8 0,6 0-3 0,7 2-7 16,7 0-3-16,7 0-4 0,3-2-9 15,-1 1-3-15,2 1-2 0,-2-2 2 0,-3 3 3 16,1-3-1-16,-1 2-4 15,-3 1-4-15,-2-1-3 16,-6 0 0-16,-5 2-1 0,-7-2 6 0,-7 2-1 0,-10 1 2 0,-1-3 0 0,-9 5 5 0,-5 0 2 16,-2 0-3-16,-1 1-1 0,0-1-13 0,-2 1-7 15,2-1 0-15,0 0-4 0,1 1 1 16,-1-1-4-16,0-1-3 0,1 2-3 16,0-1 0-16,0 0 3 0,0 0 1 0,0 0 3 0,0 0-4 15,0 0-7-15,0 0-6 0,0 0-13 16,0 0-11-16,-2 3-1 0,-3 1-25 0,0 5-30 15,-4 1-60-15,0 2-138 16,-5 4-438-16,-9 0-961 0</inkml:trace>
  <inkml:trace contextRef="#ctx0" brushRef="#br0" timeOffset="22008.2704">2561 2725 1 0,'-10'0'0'15,"-6"0"92"-15,2 0 257 0,1 0 15 0,5-3-24 16,0 1-43-16,0 1-47 0,5-2-36 0,-2 1-19 16,2 2-24-16,3-1-35 0,0 2-41 0,3-1-44 15,-2 0-27-15,2 2-15 0,-2-2-12 16,0 0-8-16,0 0-9 0,0 1-5 0,0 1 15 16,5-1 18-16,3 2 19 0,4 1 23 0,2-1 1 15,10-1 0-15,2 2-2 0,8 1-3 0,6-3-3 16,9 0-3-16,6 1-7 0,8-3-5 15,4 1-5-15,7 1-3 0,-1 1 0 16,7-1 1-16,0 1-2 0,7-3-1 0,3 1 1 0,5-1-3 16,7-1 3-16,7-2 0 0,4 1-1 15,5-2-1-15,4 0-4 0,3 0 0 0,6-2 0 16,7 0 0-16,0-1 0 0,6 1 1 0,-2-1-2 16,5 2 1-16,4 1-1 0,2-1 2 15,4 2-1-15,1-2 0 0,0 0-2 16,-1 0-3-16,0 1 4 0,-2 0-1 15,-3-3 2-15,0 3 1 0,-3-2-2 0,-4 1 1 16,-4-2 0-16,-10 1 0 0,-5 2 4 0,-10 1 0 0,-6-2-2 0,-9-1-2 16,-7 2-4-16,-17-2-2 0,-9 2 2 15,-11 1 2-15,-16-3-1 0,-9 3 0 16,-6-1 0-16,-13 2-2 0,-4-1 4 0,-3 3 1 0,-5-1 1 16,-2 1-3-16,-1 0-2 0,0-1-3 15,1 2-1-15,-1-1-1 0,1 0-1 0,0 1 3 0,-1-2-4 16,1 1-2-16,-3 0 0 0,2 0-5 15,0-1 0-15,1 1-2 0,-1 0-11 0,0-2-22 16,-6 2-28-16,-3-2-56 0,-2 1-90 0,-12 0-250 16,-11-3-1251-16</inkml:trace>
  <inkml:trace contextRef="#ctx0" brushRef="#br0" timeOffset="22591.3891">7778 1395 1 0,'3'-5'0'0,"3"-1"186"16,-2-4 229-16,2 3-7 0,-4 0-40 0,-1 0-53 15,0 3-68-15,-1-1-47 0,0 2-22 0,-1-2-24 16,0 0-19-16,0 4-24 0,-1-1-25 16,-3 1-28-16,2 1-23 0,-5 1-18 0,-3 1-12 15,-3 4-1-15,-12 0 7 0,-3 7 5 0,-1 2 5 16,-1 0 3-16,1 1-3 0,5 1-3 15,-1 1-3-15,6 1-5 0,4-2-2 0,5 1-2 16,4 0-1-16,5-1 2 16,5-1 6-16,6 2 11 15,8 1 20-15,7 0 14 0,9-1 1 0,12 2-1 0,2-1-23 16,7-1-20-16,-2-2-5 0,-8 1-8 16,-6-5-1-16,-10-2 6 15,-11-4-3-15,-6 1-5 0,-4-2 0 0,-6 2 0 0,-9 1 4 0,-6 9 10 0,-18 5 2 0,-26 7-5 0,-28 6-9 16,-33 8-36-16,-32 8-121 0,-40 12-538 15,-44 11-1047-15</inkml:trace>
  <inkml:trace contextRef="#ctx0" brushRef="#br0" timeOffset="39873.1763">796 1777 429 0,'0'0'368'0,"0"0"-16"16,1 0-39-16,-1 0-33 0,0 0-31 0,0 0-49 15,0 0-55-15,0 1-53 0,1-1-41 0,-1 2-18 16,0-2-17-16,0 0-4 0,1 0-6 16,-1 0-4-16,0 1 4 0,0 3 11 0,1 3 15 15,-1 1 13-15,3 5 9 0,-1 2-4 16,-2 8-1-16,0 3 2 0,0 7-6 0,-2 5 7 0,-2 4-7 15,2 6-9-15,-1 3-1 16,-2 1-15-16,2 1 0 16,-1-1-2-16,-1 1-8 15,4-2 6-15,0-2-2 0,0-5 0 0,1-2 3 0,1-4-6 0,0-1 0 16,0-4-5-16,0-3-1 0,3-2-2 0,-2-5 0 0,1-3 2 0,-2-1-2 16,1-4 2-16,2-1-1 0,-3-5 0 0,0 0 3 15,0 0-3-15,-1-4 3 0,1-1 2 0,-1-1 1 16,0-2 3-16,1 0 0 0,-1-1 1 0,0-1-4 15,0 1-6-15,0-1-14 0,0-2-51 16,0-1-67-16,0-4-90 0,-1-4-138 0,1-1-329 16,0-5-910-16</inkml:trace>
  <inkml:trace contextRef="#ctx0" brushRef="#br0" timeOffset="40719.5915">999 1464 1 0,'-2'-6'0'0,"-3"-3"218"0,2 1 58 16,-3-3-22-16,1-2-9 0,-5-2-32 0,2 2-30 15,-1-2-32-15,0 4-36 0,-1-3-11 16,0 2-15-16,0 1-9 0,-1 0-5 0,0 3-16 15,0-1-6-15,-1 2-11 0,0 3-8 0,-5-2-2 16,4 2-2-16,-4 1 0 0,2 0 2 16,-3 2 2-16,0 1-6 0,-2 1-2 0,-1 2-3 15,1 0-8-15,-1 2 7 0,-1 2-1 0,-4 1 1 16,3 0 3-16,-1 2-3 0,-3-1 3 16,0 4 1-16,2-3-1 0,-1 3-3 0,3 0-5 0,1 1-1 15,-1 0-2-15,-1-1 0 0,4 3 0 16,-1-2-4-16,0 2 2 0,5 2-5 0,16-18 28 15,0 0 0-15,-30 30-6 0,30-30 2 16,-26 26-28-16,26-26-2 0,-23 32 1 0,23-32-2 16,-28 41 5-16,28-41 0 0,-27 46 2 0,13-19-1 0,1-1-6 15,-3 3 1-15,3 1-1 16,-3 3 3-16,3-1 2 0,1 1 0 0,1 0 4 0,1 2-5 16,0-1 5-16,1 0 0 0,1 2-3 15,3-3 5-15,-2 2-2 0,4-1 4 0,-2 1 2 16,4-2 2-16,0 1-1 0,1 0-1 0,1 2 1 15,0 0-4-15,4-3 1 0,-2 5 0 0,4-2-3 16,-3 0-1-16,4 1 2 0,1 0-4 0,-2-1 1 16,2-1 1-16,1 1 2 0,4-3-1 15,-2 2 3-15,-1-2 1 0,17 27-28 0,-2-6 4 16,3-11 5-16,1-4-1 0,-2-12 28 0,1-4 1 16,-3-7-1-16,3-6-4 0,-1-1 1 0,-3-3-4 15,3-1 0-15,2-3 1 0,0-2 2 16,0-2 3-16,2-3 0 0,0-2 1 0,3-5-1 15,0 1-2-15,-4-5-1 0,5-2 0 0,-2-2 5 16,-3-2 3-16,0-1 2 0,0-1 0 0,0-2-2 16,26-24-14-16,-12 3-3 0,-7 7-1 0,-5 2-1 15,-6 6 11-15,-4-2-2 0,3-1-1 16,-4-1-4-16,-1-4 1 0,-1-1-2 0,-1-1-1 16,-6-1 1-16,3 1-3 0,-3-1 1 0,-2 3-3 15,0-4 1-15,-1-2 1 0,-3 2-2 16,-4-2-1-16,-1 0-2 0,2 0 0 15,-4 0 0-15,-7 3 2 0,-2-1 1 0,0 2-5 0,-2-1 4 16,0 2-8-16,-1 0 1 16,-6 1 4-16,2 2-9 0,-7 1 9 0,1 4-2 15,-6-3-4-15,1 3 11 0,-7 0-11 0,19 17 11 0,-11-4-3 16,3 1-5-16,-8-2 2 0,-2 4-14 0,-7-2 2 16,-2 1 0-16,-5 0-1 0,-4 3-5 0,-1 5-6 15,-4 3-4-15,0 4-15 0,-3 4-13 16,0 2-27-16,28 4-28 0,-2 1-89 0,0 2-277 15,-4 4-1087-15</inkml:trace>
  <inkml:trace contextRef="#ctx0" brushRef="#br0" timeOffset="53155.0892">9828 2314 1 0,'0'-2'453'16,"-1"-1"-48"-16,-3 0-57 0,4 0-39 0,0-1-49 16,0 3-37-16,0-3-33 0,0 1-35 15,0 1-23-15,-1 1-19 0,1 1-22 0,0 0-19 16,0 0-22-16,0 1-19 0,0-2-15 0,0 2-10 16,1 0-9-16,-1-1-8 0,0 3 0 15,4-1 2-15,-1 1 7 0,4 2 12 0,5-1 8 16,2 6 5-16,9-3 8 0,8 0 5 0,5 0 3 15,11-1-1-15,3-4 0 0,6 2-5 16,8-2-4-16,4-1-1 0,10 1-7 16,4-1 1-16,1-1-5 0,2 2-1 0,1-1-1 0,-3-1-4 15,-3 0 0-15,-1-1-3 0,-4-2 3 16,0-1 0-16,-4 1 1 0,0-2 2 0,-5-1-3 16,-2-3 0-16,-7 0-1 0,-7 0 1 0,-5 1 0 15,-6 0-2-15,-4-1 2 0,-5 1-3 0,-6 0 3 16,-5-2 3-16,-6 3 4 0,-4 1 3 15,-2-1 0-15,-2 1 0 0,-3 1-3 0,-2 0-8 16,0 0-4-16,-2-1-9 0,-3 3-7 0,-2-3-9 0,-1 1-14 16,-5 1-20-16,-1-5-25 0,-3 6-36 0,-1 1-43 15,-3 0-58-15,1 4-94 0,1-2-164 16,1 0-395-16,-3 0-332 0</inkml:trace>
  <inkml:trace contextRef="#ctx0" brushRef="#br0" timeOffset="53409.194">11209 1962 1133 0,'0'-3'462'0,"1"-2"-135"15,0-3-96-15,1 4-75 0,5 0-42 0,0 2-35 16,1 2-21-16,5 1-13 0,9 3-3 0,2 1 2 16,7 6 0-16,2 1-6 0,4 6-7 0,1 4-7 15,-3 5-12-15,-2 6-2 0,-3 4-2 16,-5 2-2-16,-3 3 1 0,-7-3-1 0,-1 1-3 15,-5-2 3-15,-4 1 0 0,-5-4 3 0,-3 0 0 16,-4 0 1-16,-5-3-2 0,-4-2 6 16,-2-1 2-16,-7-1 2 0,-4-1 5 15,-2 0-6-15,-4-5-6 0,-5-2-7 0,-1-1-20 16,-2-2-54-16,-7 0-112 0,0-2-282 0,-1 2-1141 0</inkml:trace>
  <inkml:trace contextRef="#ctx0" brushRef="#br0" timeOffset="58455.4525">13517 2271 1 0,'0'-11'0'0,"-3"0"176"0,2-6 229 0,1 5-54 15,0 1-39-15,1 0-25 0,-1 2-21 0,0 1-32 16,0 4-33-16,0 2-64 0,0 1-58 0,0 3-54 16,-1-1-59-16,1 0-14 0,1 5 5 15,2 4 16-15,1 2 29 0,2 9 8 0,0 3 1 16,3 5 6-16,0 8 9 0,-3 5 4 15,-2 8 5-15,-2 4 1 0,-2 6 4 0,-1 4 1 16,0 4 2-16,-4 2 1 16,0 3-8-16,-4-1-6 0,0-1-5 15,2-6-6-15,1-8 2 0,-1-8-4 0,4-5-4 0,-1-7 0 0,-2-7-1 16,5-5-1-16,-2-6 1 0,-1-4 0 16,2-4 0-16,0-4 3 0,0-4 16 0,1-3 26 15,1 0 30-15,-2-1 21 0,2-2-15 0,-2-5-26 0,-3-8-33 16,-5-5-27-16,-3-7-1 0,0-5-4 15,-2-5 1-15,-1-5-1 0,-1-3-2 0,1-1-4 16,0-6-2-16,2-7 1 0,-2-2 1 0,4-4 7 16,2 5-4-16,0-1-4 0,2 3-2 15,5 2-9-15,3 3 5 0,9 4 0 0,1 3-2 16,2 5 2-16,8 5-4 0,1 4-1 0,5 3 3 16,0 4 0-16,5 4 1 0,6 1-1 0,0 7 2 15,-1 6-3-15,0 4 3 0,-2 5 3 16,-2 5-2-16,-3 7 4 0,-3 1-4 0,-1 7-1 0,-5 4 4 15,-2 4-1-15,-5 7 4 0,-4 6 4 16,-7 5 0-16,-2 6 0 0,-9 2 1 16,-3 3-1-16,-1-3 1 0,-6-5 3 0,1-5-4 0,0-9 0 15,3-7 0-15,-1-6-2 0,3-6 4 16,0-4 3-16,2-4 5 0,3-6 8 0,0-2 6 16,5-2 4-16,-2-2 2 0,3-4-9 0,-1-6-9 15,1-1-7-15,2-6-7 0,5-4-9 0,3-1 2 16,5-5-2-16,5-3-1 0,5-1 2 15,6-3-3-15,6 1 0 0,1 2 2 0,5 4 0 16,0 1 4-16,-2 4 2 16,0 1-2-16,-3 6 4 0,-3 3-5 0,-2 6 2 0,-4 3 2 0,-1 1 1 15,-4 4-2-15,-1 4-3 0,0 1-3 16,-3 3-5-16,1 6 6 0,-6 1 1 0,4 3 3 16,-4 4 5-16,-3 3-2 0,-1 0 2 0,-5 4 2 0,-3 2-2 15,-2 3 1-15,-3 2 1 16,-6 4-4-16,-2-1 1 0,-5 1-4 0,-1 1-5 0,0-5-4 15,3-1-5-15,0-8-2 0,2-5 1 16,6-7 4-16,2-6 9 0,3-4 20 0,2-4 18 16,0-4 0-16,0-4-5 0,2-7-19 0,1-5-19 15,4-1 2-15,3-5-2 0,2-1 3 16,5-3 0-16,5-4-1 0,1-2 1 0,4 0 0 16,4-3 2-16,-1 3 3 0,-1 1 2 0,-2 5-3 15,-2 3 1-15,-2 5 0 0,-4 4 2 16,1 6 5-16,-8 3 1 0,-1 3-2 0,1 4-6 15,-4 3-3-15,2 2 1 0,0 6 1 0,3 1 3 16,-3 5 0-16,2 6 2 0,-1 2-2 16,0 4 0-16,-2 2 4 0,-4-1 0 0,4 5 1 0,-2-1 1 15,-2 2-1-15,3 0-1 0,2 0 0 16,-1-1-1-16,1-3 1 0,2-7 0 0,-1-6 1 0,-1-6 0 16,0-5 9-16,-1-3 13 0,1-6 9 0,0-4 4 15,3-5-5-15,5-4-9 0,0-3-4 16,2-6-1-16,-6 0 0 0,3-4 3 15,-5 0-2-15,-1-2-1 0,-2-3-3 0,-1-2-4 16,-4-1-2-16,1-1 4 0,-2 0-7 0,-6 1 0 0,-3 1-3 16,1 7-9-16,-5 3 6 15,-4 5 0-15,0 4-1 0,-5 3 0 0,-1 2-6 16,0 4-3-16,-2 3-4 0,1 3-9 0,0 3-6 16,2 1-9-16,3 6-16 0,4 0-23 0,11 6-35 15,3 5-45-15,14 2-80 0,6 5-122 16,9-2-212-16,12 3-311 0,13-4 213 0</inkml:trace>
  <inkml:trace contextRef="#ctx0" brushRef="#br0" timeOffset="58865.3429">15380 2481 763 0,'1'-6'546'0,"0"-3"-152"0,-1-3-92 16,-1 2-77-16,0 3-48 0,-1 0-32 16,-4 0-33-16,0 1-28 0,-2-1-29 0,-5 4-21 0,-4 0-13 15,-11 8-8-15,-3 0-3 0,-8 6 4 16,-1 4 3-16,4 1-4 0,1 3-6 0,5 2-5 15,7 3-5-15,3 4-1 0,8 1 2 16,3 1 0-16,9 0 2 0,9-3 1 0,5-2 1 16,9-1 4-16,6-6 5 0,7-5 1 0,4-7 2 15,1-3-2-15,-1-5-2 16,0-1 2-16,-5-4 1 0,-1-6 2 0,-3-1 5 16,-6-5 2-16,1-2-2 0,-5-5 1 0,0-1-4 0,-1-3 0 15,-5-2 0-15,2-2-1 0,-6-2 0 16,-2 2-1-16,-5-3-1 0,3 2 0 0,-4 1-4 0,4-1 1 15,-6 3-2-15,0 2 2 0,-2 3 2 0,-6 1 2 16,4 2 3-16,-6 4 1 0,6 1 6 16,-3 4 2-16,3 4-1 0,3 6-2 0,0 4-10 15,0 1-15-15,0 1-12 0,1 4-6 0,1 7 3 16,5 4 7-16,1 9 8 0,3 3 3 0,0 5 2 16,1 2-2-16,-1 4-2 0,0 2-1 0,-2 3-1 15,-1 5 4-15,-6 0 0 0,-1 4 1 16,2-2-1-16,-3-2-3 0,1-2-3 0,1-6-6 15,0-4-23-15,0-3-34 0,5-6-62 16,-3 0-84-16,3-4-156 0,3-3-328 0,2-5-881 16</inkml:trace>
  <inkml:trace contextRef="#ctx0" brushRef="#br0" timeOffset="59038.9337">15980 2487 1823 0,'1'-12'427'0,"0"-3"-98"15,3-2-103-15,-3 5-46 0,1 2-34 0,-2 3-38 16,0 2-32-16,0 0-29 0,0 3-21 0,0 2-13 16,0 1-12-16,0-1-10 0,0 0-11 15,0 0-8-15,0 1-4 0,1 5-12 0,5 0-43 16,-1 1-111-16,4 2-299 0,0 0-1158 0</inkml:trace>
  <inkml:trace contextRef="#ctx0" brushRef="#br0" timeOffset="61082.0362">16874 2023 1 0,'-2'-14'307'16,"0"-7"163"-16,-2-7-70 0,3 5-61 0,2 2-42 15,3 1-57-15,-3 1-41 0,1 4-19 16,-1 1-22-16,0 5-24 0,0 2-29 0,-1 5-36 16,0 2-39-16,-1 2-27 0,1 5-8 0,0 3-1 15,-1 9 9-15,-3 5 5 0,-4 11 7 16,-8 9 9-16,-1 15 3 0,-8 2 5 0,-2 10-5 16,-6-1 2-16,1 4-4 0,-2 5-4 15,3-2-2-15,3-4-8 0,8-7-1 16,10-12 0-16,9-10-5 0,7-8 8 0,7-4-1 15,6-4 7-15,5-3 8 0,6-3-2 0,9-5 3 16,6-6-4-16,12-5-7 0,2-5-4 0,5-5-7 16,0-5-3-16,4-4-1 0,1-6 0 0,2-1 0 15,-1-7-2-15,-4-1-2 0,1-1-4 16,-12 0 6-16,-4-2-2 0,-10-3 3 0,-3 1 6 0,-9 2-7 16,-7 1 4-16,-6 3-2 0,-6 1-2 15,-4 2 2-15,-6 4-2 0,-2 1 1 0,-6 5-2 0,-2 0 2 16,-7 3-1-16,-4 2-2 0,-4 2 5 15,-4 4-5-15,-3 4 2 0,-4 4-1 0,2 5-3 16,-2 3 5-16,3 5-1 0,1 6 1 16,2 1 1-16,6 4-4 0,1 1 0 0,7 3-1 15,5-1 2-15,3 3-2 0,6-1 2 0,4-1 0 16,6 0-3-16,4-5 3 0,7-2 1 0,3-5 0 16,7-5 5-16,2-5-4 0,1-3 0 15,4-3 0-15,-4-4-6 16,2-6 7-16,-3 0-2 0,-1-2 2 0,-8-5 4 0,-1 2-3 15,-4-6 2-15,-4 0 1 0,2-4 2 0,-5-3-4 0,-1-2-1 16,-2-4-1-16,1-2-3 0,-6 0 4 0,-2-1-1 16,-2 0 1-16,-6 2 3 0,2 0-4 15,-2 4 0-15,-2 4-2 0,-1 3-2 0,0 2 2 16,1 4 0-16,0 2 0 0,1 3-2 16,0 4 3-16,1 0-2 0,3 1-2 0,0 5 1 0,2 2-7 15,0 3 2-15,-2 4 2 0,4 7-2 16,0 1 7-16,2 5-2 0,7 4 3 0,3-2-1 15,7 2-2-15,3 0 0 0,2-2 0 16,6 0 1-16,3-2 2 0,9-3-1 0,-1-6 1 0,4-1-2 16,1-6 1-16,-3-5 0 0,-3-3-3 15,0-3 6-15,-2-4-5 0,1-2 2 0,-2-5 0 16,-1-1-3-16,-4-2 2 0,-3-5-1 0,-5-2 1 16,-1-2-2-16,-4-4 2 0,1 2 0 0,-7-1-1 15,-2-1 4-15,-6 2-3 0,-4 0 2 0,-1 5 1 16,-4-1-7-16,-4 3 8 0,0 4-4 15,-3 2-1-15,-3 3 6 0,3 3-4 16,-3 2 0-16,3 3 0 0,1 3 0 0,-1 1-2 16,0 5-1-16,1 3 0 0,0 6-4 0,0 4 7 15,0 6 0-15,3 5-1 0,6 3 7 16,2 7-8-16,5 7 4 0,5 3 0 0,6 4-3 0,3 4 3 16,2 4-2-16,2 3-1 0,1 5 1 0,0 3 0 15,-2 1 0-15,-2 0-2 0,-2-3 4 0,-5 0-4 16,-3-4 0-1,0-3 1-15,-7-7 1 0,-2-3-1 0,-2-8 0 0,-3-7 1 16,-5-5-4-16,0-5 3 0,-1-6 2 0,-1-7 0 0,-1-4 4 16,0-6 4-16,-4-4 1 0,-1-5 6 15,-3-9-2-15,-4-1-2 0,2-8-3 0,-1-4-3 0,0-6-5 16,-1-2 1-16,5-5 0 0,0-2-2 16,3-2 2-16,5-4-4 0,4-5-7 15,11-3-6-15,11-2-5 0,10 0-3 0,13 2 1 0,10 0 2 16,6 1 3-16,5 3 3 0,3 2 3 15,2 2 1-15,1 4 0 0,0 1 3 0,0-1 0 16,-1 4 4-16,-4 2 6 0,-4 2-2 16,-8 5 1-16,-6 2 3 0,-7 5-3 0,-7 3 7 15,-12 4 5-15,-7 7 5 0,-4 2 1 0,-5 4-3 0,0 3-8 16,-2 2-6-16,-5 5-2 0,-7 6-4 16,-10 7 5-16,-10 9 1 0,-7 4-2 0,-3 4 3 15,-3 3-3-15,5 2 0 0,8 1 1 16,5 1-1-16,7 2 0 0,8-5-3 0,11-1 1 15,11-9 0-15,6-6 1 0,5-5 2 0,5-8 0 16,10-6 1-16,3-6 0 0,9-6 0 0,4-6-1 16,-1-3 0-16,-2-4 2 15,-6 0-1-15,-2-2 0 0,-6-2-2 0,0-2 0 16,-3-2 2-16,-4-2-1 0,-1-3 3 0,-5 0 0 0,-2 2-1 16,-4-2 2-16,-3 6-2 0,0 1 0 0,-3 3 0 15,-3 7-2-15,-3 0 1 0,1 2 0 0,-2 6 0 16,0 2 4-16,-1 1-8 0,2 4 0 15,-4 0-7-15,2 2-5 0,0 1 0 0,0 5 2 0,0 4 6 16,2 3 5-16,2 3 1 0,3 5 0 16,3 1-2-16,2 1 1 0,2 4-1 15,4-2 2-15,3-1 0 0,6-1 1 0,3-3-1 0,1-4-1 16,4-4 0-16,0-7 0 0,2-3 0 16,-2-4 0-16,-5-7-1 0,-2 0 0 0,-3-2 1 15,-2-5 0-15,0-3 1 0,-4 0 1 16,-2-2-1-16,1-1-1 0,-7-1 0 0,2 0-1 0,-4-3 2 15,-1 0 1-15,0 0-1 0,-2 1 1 16,0-2-3-16,1-1 0 0,0-1 1 0,1 0 1 16,1 6-1-16,-1 0 2 0,-4 2-1 0,2 6 3 15,-4-1-3-15,2 4 0 0,-1 3 1 16,-1 5-8-16,-1 2-2 0,1 2-4 0,3 5-1 0,2 3 5 16,1 6 5-16,5 4 3 0,-2 6 1 15,0 4 0-15,3 2-1 0,0-2 0 0,1 2 0 16,1-3 1-16,2-1 1 0,5-4-2 0,2-3-1 15,2-5-1-15,4-6 1 0,4 0 2 16,5-4 0-16,2-1 1 0,4-7-1 0,-3-4 0 0,-10-7 1 16,-2-8 2-1,-4-2-2-15,-4-3-1 0,2-2 1 0,-5 0-1 0,1-4 0 16,-5-3 1-16,1-4 1 0,-6-3-1 0,-1-2 0 0,-8 0 0 16,-2 0-1-16,-2 3 3 0,-6 0-1 15,2 3 0-15,-4 3 2 0,2 9 2 0,-2 5 0 16,1 6 8-16,0 6 0 0,4 2-2 15,1 7-2-15,2 6-7 0,-2 5-4 0,-2 5-1 16,-2 11 0-16,4 4 3 0,-1 4 1 0,2 6-1 16,3 2 0-16,1 4-2 0,-2 6 2 0,-3 5 1 15,-3 9 3-15,-6 6 2 0,-4 0-5 0,-4 3-3 16,2-4-8-16,-2-4-18 0,10-7-25 0,5-11-14 16,10-9-28-16,8-9-35 0,2-9-51 15,4-6-82-15,-3-5-113 0,1-6-183 0,3-6-357 16,-2-3 54-16</inkml:trace>
  <inkml:trace contextRef="#ctx0" brushRef="#br0" timeOffset="61352.9046">20567 2448 841 0,'-8'-10'483'0,"-3"-7"-30"0,1-1-113 0,7 6-81 15,8-1-65-15,3 5-50 0,7-2-30 16,6 0-17-16,12 1-10 0,11 3-7 0,7-1-9 15,5 3-12-15,6 0-5 0,5-1-10 0,1 0-1 16,3 0-4-16,5-1-5 0,-2 1-1 16,3 0-4-16,-4-1-3 0,-2 3 1 0,5 3-4 15,-5-2-2-15,-6 1-6 0,-7 1 0 0,-14-2 0 16,-12 0 0-16,-10 1 3 0,-6-1-3 16,-9 2-2-16,-4-1-4 0,-2 1-1 0,-3 0-1 15,0 0-4-15,-1 0-1 16,-1 2-3-16,-6 0-2 0,-6 3-2 0,-6 0-1 0,-6 3-8 15,1 0-19-15,-5 3-38 0,1 0-79 0,3 5-172 16,-2-1-672-16,2 2-736 0</inkml:trace>
  <inkml:trace contextRef="#ctx0" brushRef="#br0" timeOffset="62101.2627">11612 3083 538 0,'-16'-8'426'16,"-4"-3"-28"-16,-4-2-94 0,9 3-57 0,3 4-45 16,3 2-33-16,3 1-35 0,1 1-30 0,4 2-30 15,1 0-35-15,1 0-35 0,0 1-21 16,3-1 10-16,2 3 22 0,5-1 29 0,9 3 26 15,10 1 1-15,9 0-5 0,9-4-11 0,8 0-18 16,5 0-9-16,0-1-8 0,-1-1-5 0,1 0-2 16,-5-1-4-16,0-1-2 15,-5 1-3-15,-7 0-7 16,-5 0-12-16,-7 0-22 0,-5-3-31 0,-6 3-26 0,-9-4-26 0,-4-1-31 16,-8-1-42-16,-7-5-50 0,-3 2-44 0,-11-4-8 0,-2 2 48 15,-7 0 73-15,-3-3 80 0,-2 2 67 16,-1-1 40-16,2 2 41 0,3-2 59 0,9 0 60 15,2 0 53-15,5 3 27 0,7 1-10 0,2 2-35 16,5 2-42-16,1-1-51 0,0 6-47 16,0 1-41-16,6 1-27 0,2 2-9 0,8 4 4 15,5 4 9-15,5 4 6 0,5 6-1 0,2 4 2 16,-3 1-1-16,-1 1-2 0,-3 0 0 0,-4 1-2 16,-6 0 0-16,-4 3 2 0,-4-3 3 0,-6 4 3 15,-4 0 5-15,-5 1 3 0,-3-1 0 16,-4 1-3-16,-4 1-5 15,-3 2-13-15,0 0-32 0,-5 2-78 0,0-3-182 0,-2 3-439 0,-3-4-823 16</inkml:trace>
  <inkml:trace contextRef="#ctx0" brushRef="#br0" timeOffset="62644.3385">10900 4759 192 0,'-23'-2'651'0,"-5"1"-134"15,-2 0-143-15,14-1-93 0,8 4-86 0,6-2-73 16,4 0-79-16,2 0-19 0,4 0 25 15,12-2 37-15,11-2 43 0,18 0-7 0,16-6-32 16,13 1-31-16,11 3-24 0,5-5-10 0,2 2-9 16,-1 4-5-16,-5-3-5 0,-7 3 1 0,-6 1-3 15,-3-1 0 1,-8-1 0-16,-5 3-6 0,-8-1-6 0,-3 1-12 16,-6-1-32-16,-8 1-29 15,-14 0-23-15,-9-2-25 0,-10-2-36 0,-6 1-41 0,-7-6-42 0,-7 0-28 0,-10-1 12 0,-7 2 46 16,-5-2 56-16,-6 2 62 0,0-4 54 15,0 2 38-15,1-2 41 0,5 0 75 0,6 1 81 16,12 2 58-16,6 0 24 0,9 1-41 0,5 2-66 16,2 0-60-16,4 2-45 15,6 3-20-15,2 0-2 0,8 3 2 0,6 3 5 0,7 5-1 0,2 6-1 16,5 1-4-16,0 7-3 0,3 1-7 16,-2 2-9-16,-1 2-2 0,-4 4-6 15,-5 2 0-15,-6 2 2 0,-8 3-2 0,-1-1 0 0,-10 0 2 16,-4-1 3-16,-5-3 9 0,-5-3 9 15,-7-2 5-15,-3 0 3 0,-8-1-7 16,-1-2-7-16,-5 0-9 0,-2-3-7 0,1-2-7 16,-1-1-11-16,6-5-21 0,5-3-60 0,5-3-114 0,7-3-253 15,3-2-574-15,7-4-236 0</inkml:trace>
  <inkml:trace contextRef="#ctx0" brushRef="#br0" timeOffset="63660.6143">13666 4470 1 0,'-18'0'0'15,"-8"-2"0"-15,-5-2 0 0,0 2 0 16,4 0 0-16,5 1 306 0,2 1 85 0,8 2-72 0,3 0-126 15,5 5-99-15,1 5-44 0,0 4 31 16,-1 10 35-16,0 8 32 0,1 7 16 0,-1 8-14 16,-1 5-17-16,0 8-26 0,0 1-26 0,-3 5-23 15,1-1-16-15,-1-2-6 0,1-7-8 16,4-8-3-16,0-10-2 0,1-11-5 16,1-8 1-16,1-4 3 0,-1-7 6 0,0-4 11 0,0-4 33 15,0-1 38-15,-1-2 18 0,-3-4-7 0,-2-3-35 16,-3-11-46-16,-5-7-26 0,-5-9-6 15,0-4-4-15,-1-7-2 0,1-4-2 0,0-6-6 16,1-4-5-16,6-4-1 0,0-3-2 0,3-4 1 16,5 6 2-16,4 1 0 0,2 6 2 0,4 2-2 15,7 4 0-15,1 4-2 0,7 4-1 0,9 1 2 16,3 5 3-16,7 3 6 0,3 5 4 0,1 6 2 16,3 8 0-16,-3 9-2 0,-2 5-3 15,-5 9-1-15,-2 6-1 0,-5 8 0 0,-4 6 2 16,-4 7 1-16,-4 7 2 0,-1 7 1 15,-10 9 0-15,-6 4 2 0,-6 5 0 16,-10 4 3-16,-4 1-2 0,-5 1 0 0,0-10-2 0,3-8-1 16,7-15-1-16,2-11 1 0,3-10 1 15,4-5 2-15,1-7 6 0,3-3 13 0,1-1 19 0,-1-6 1 16,2-5-7-16,-1-5-11 0,2-7-24 16,3-6-6-16,2-6-3 0,4-2-4 0,5-3 2 15,4-2 2-15,2-2 1 0,4 3-4 16,2 0 3-16,3 2 1 0,0 2 1 0,3-2 3 0,3 2 0 15,-1-1 0-15,2 4-1 0,-4 6-1 16,-2 4 2-16,0 3 0 0,-2 7 1 16,-2 2 0-16,-4 5-1 0,-1 3-1 0,1 2 1 0,-4 2-1 15,1 3-1-15,-3 6 1 0,3 2 0 16,-5 5-1-16,0 3 0 0,-2 3 1 0,-2 4 2 16,-1 3 1-16,-2 2 1 0,0 2-1 15,-6 0-1-15,-2 2-1 0,-4 4 2 0,-7-4 0 0,1 2-1 16,-3-2-2-16,0-5-3 0,0-4-2 0,-2-5-1 15,2-4 2-15,1-4-1 0,2-4 3 16,1-4 3-16,4-4 0 0,3 1 12 0,2-5 7 0,2-3-3 16,-1-2-9-16,2-4-12 0,2-5-10 15,3-4-1-15,2-5 5 0,8-1 2 16,-4-1 2-16,5-3 1 0,3 1 2 16,-2-3-1-16,6 2 2 0,-3 3 2 0,-2-2 0 0,0 4 1 15,-1 2-6-15,0 2 0 0,-1 5-5 0,1 1-1 16,-2 6 1-16,-3 2-4 0,1 5-1 0,-3 3-3 15,-2 6 2-15,3 0 5 0,-4 5 4 16,0 3 5-16,-2 5 3 0,1 1 0 0,0 4 0 16,-3 0 1-16,-2 1 1 0,-2 1 1 0,5-1 5 15,-4 0-4-15,2-2 0 0,-2-5 0 0,3-5-4 16,-2-6 4-16,-2-4 9 0,3-4 19 16,-4-1 28-16,1-3 4 0,1-2-4 15,5-6-13-15,3-3-20 0,5-1-2 0,-4-5-1 0,-1 0-2 16,-3-1-6-16,1-3 0 0,-5 2-2 15,3-2-3-15,-5-1 2 0,-1-2-6 0,-2 1-3 16,-4 0 0-16,-1-2-4 0,-2 2-3 0,-2 1-5 16,-2 3-9-16,0 5-11 0,-5 4-10 15,3 4-21-15,-3 5-28 0,0 2-33 0,4 6-43 16,2 5-74-16,3-1-102 0,7 7-157 0,11 1-205 16,8 3-324-16</inkml:trace>
  <inkml:trace contextRef="#ctx0" brushRef="#br0" timeOffset="64396.7908">15610 4399 152 0,'7'-13'730'0,"9"-4"-171"0,-4-4-158 0,-4 5-96 15,-6 5-55-15,-2-1-62 0,-2 5-45 0,-4 0-38 16,1 2-35-16,-6 0-27 0,-7 4-19 0,-3 6-11 16,-9 1 1-16,-4 7 0 0,-4 4 0 15,-2 6-1-15,1 0-5 0,4 4-3 0,0 3-3 16,9 2 0-16,3 0-2 0,8 3-1 0,5-3 1 15,5 1-3-15,10 0 1 0,5-6 0 0,11-1 4 16,9-6 8-16,5-6-3 16,13-3 2-16,3-7-1 0,3-4-6 15,2-3 0-15,-4-4 1 0,-2-6-3 0,-7 0 2 16,-1-5 1-16,-4-2 0 0,-5-1 0 0,-2-2 3 0,-3-2-2 0,-6-1 1 16,-2-2 2-16,-3-2-3 15,-5 0 4-15,-2 1 4 0,-7 1-1 0,1 1 5 0,-5 5-7 16,-4 4-1-16,0 3-1 0,-3 5-3 15,0 3-1-15,0 1-2 0,2 4-5 0,-2 3-6 0,-1 5-2 16,0 0 2 0,-3 6 1-16,0 6 7 0,-4 4-1 0,5 3 1 0,2 4 0 15,5 4-2-15,1-5 2 0,4 3 0 16,3-4 2-16,4 0 3 0,2-2-4 0,5-4 1 0,3-4 0 0,4-4 0 16,3-8 4-16,0-4 0 0,2-4 1 0,2-5 0 15,-3-2 1-15,2 1 0 0,-4-4 1 16,2 1 2-16,-6-4-1 0,-1 1 2 15,-4 1 0-15,-1-1-5 0,-3 0 2 0,1 4-2 16,-1-3-3-16,-1 2 0 0,0 2-1 0,1 1-1 16,-1 1-1-16,1 1 1 0,-2 3-6 0,0 1-4 15,0 5-2-15,-3 3-5 0,2 2 6 0,1 2 3 16,2 4 1-16,-1-2 6 0,-3 6-2 16,-2-3 1-16,3 4 1 0,-5 1-1 0,4 0 0 15,-5-2 1-15,3 0 0 0,-3 2-6 0,0-2-1 16,5-2-8-16,-4-4-9 0,3-4-3 0,-2-4 7 15,3-4 7-15,4-3 11 0,1-3 6 0,5-5 0 16,-1-1 1-16,4-4 0 0,0-2 2 0,1-1 1 16,3-1 1-16,-2 0 1 0,0-2 1 15,1-1-2-15,6-5 0 0,2 3 3 0,0 0 6 16,-1 4 12-16,-4 6 11 0,-7 0 10 16,-2 3 1-16,-5 4-4 0,-3 5-13 0,-1 1-14 0,-6 3-11 15,5 3-9-15,-5 0-1 0,3 2-2 16,-1 6-2-16,-2 2 2 0,2 6 2 0,-4 4 1 15,-4 4 3-15,0 0-4 0,-5-1 0 16,-2-1-2-16,-2-1-8 0,-2-1-5 0,2-1-14 16,-4 0-28-16,5-2-57 0,-6 0-98 0,4 0-261 15,-4-3-1168-15</inkml:trace>
  <inkml:trace contextRef="#ctx0" brushRef="#br0" timeOffset="66292.1017">17636 4856 1428 0,'1'-9'253'0,"1"-6"11"0,4-5-67 0,2-1-29 0,4-4-13 15,0-4-22-15,6-1-25 0,2-2-19 16,2-4-22-16,7 1-15 0,3-5-11 0,5-3-6 0,3-3-1 16,2-4-1-16,1-2-2 0,3-4-4 0,1-2-4 15,6-3-4-15,-2-3-2 0,-1-2-1 16,-2 1-2-16,-6 0-3 0,-2 1-3 16,-2 7-3-16,-8 1 3 0,-5 2 2 0,-8 5-1 0,-5 5 0 15,-3 7 1-15,-5 10-1 0,-3 7 6 0,-4 6 4 16,1 5-4-16,-4 4-6 0,1 3-12 15,-1 7-11-15,-4 3 1 0,-5 10 2 16,-8 10 7-16,-2 11 6 0,-5 8-2 0,2 7 0 0,3 5 1 16,-4 8-2-16,5 4 2 0,1 6-2 15,3 7-1-15,6-2-1 0,7-2-1 0,10-8 4 16,7-10 0-16,4-10 0 0,7-7 1 0,6-9-2 16,1-6 1-16,7-8 0 0,6-3-2 0,5-9 2 15,6-6 1-15,3-6 0 0,4-4 1 16,-3-5 0-16,-1-6 1 0,-6-1 1 0,-4-4 0 15,-3-3 1-15,-4-3-1 0,-5-3 2 0,-5-1 0 16,-5-1 1-16,-4 1 1 0,-6 2 0 16,-4 1 2-16,-5 4-3 0,-3 3 1 0,-4 5 0 15,1 3-4-15,-6 1 2 0,-2 4-6 0,1 0-3 0,-4 5-3 16,2 4-4-16,-9 7 3 0,-1 3 0 16,-4 5 4-16,0 4 0 0,-3 5 1 0,3 2 0 15,4 4 0-15,2 0 0 0,2 3 0 16,7-1-1-16,3 3 3 0,3-2-4 0,8-3 2 15,2-5 1-15,5-6-5 0,4-5 2 16,1-1 0-16,2-3 0 0,2-4 3 0,2-3 1 16,3-4 2-16,-2-2 0 0,0-5 3 0,-2 1 1 15,0-3 1-15,-3-3-1 0,-1-2 1 0,-2 0 0 16,0-3-1-16,-4-5 1 0,2-1-1 0,-3-2 0 16,0 0-1-16,-3 1 1 0,-1-3-2 15,-2 5 1-15,-3 1 0 0,-2 2-2 16,-1 3 1-16,-3 4-2 0,2 1 1 0,0 5-1 0,-1 1 0 0,4 3-3 15,-2 1-9-15,2 4-13 0,0 0-13 16,0 1 2-16,0 4 6 0,0 4 13 0,2 6 11 16,-1 2 2-16,5 2 1 0,5 1 0 15,1-2 2-15,1-2-1 0,5-1 0 0,5 1 0 16,5-5 0-16,5-3-2 0,5-4 2 16,2-5-1-16,1-4 1 0,4-1 1 0,-2-5 0 15,-6-1 1-15,1-5-1 0,-3 1 1 0,-4-4 1 0,1-3-1 16,-4 3 0-16,-2-5 5 0,-3-1 1 15,-5 1 0-15,-3 2 3 0,-3-2-1 16,-3 5 1-16,-4 0 2 0,-4 5-3 16,-1 4-1-16,0 2-1 0,-1 2-3 0,1 4-3 0,-1 1-17 15,-1 1-9-15,1 4-2 0,-4 4 4 0,2 8 12 16,-5 5 8-16,4 5 0 0,1 7-2 0,3 5 4 16,2 6-1-16,2 9-1 0,1 5 5 0,0 9-3 15,1 3 0-15,-4 2 1 0,0 1-3 16,-4 0 2-16,1-2 2 0,-2-4-3 0,-1-4 2 15,-2-5-3-15,-1-7 1 0,0-6 1 0,-4-4 1 16,1-9-1-16,-2-5 0 0,-4-8 3 0,3-5 0 16,-6-9 8-16,3-3 0 0,-3-5 4 15,2-5 6-15,-1-5-6 0,1-10 1 0,4-7-6 16,2-5-8-16,2-7 1 0,6-1-3 0,3-5-2 16,1-2-8-16,9-4-3 0,6-3-6 15,8-6-2-15,9-3 5 0,8 2-3 0,9 0 3 0,6 6 3 16,0 1-1-16,4 4 3 15,0 3 1-15,-2 5 0 0,-2 6 4 0,-2 4 3 0,-7 6 2 0,-3 3 4 16,-8 3 5-16,-6 3 0 16,-11 5 6-16,-6 4 5 0,-4 5-6 0,-5 3 0 0,-3 2-16 15,-2 2-13-15,-3 4-1 0,-2 7 1 16,-3 7 11-16,-5 5 6 0,1 6-1 16,-5 1 0-16,3 4 0 0,-2-1 0 0,7 1-1 15,1-4 0-15,4-3 1 0,4-5-2 0,6-3 6 0,0-2-6 16,2-1 2-16,7-5 1 0,1-1-3 15,1-6 5-15,7-2 3 0,-1-4 1 0,3-2 3 16,0-5 0-16,2 1-2 0,2-4 0 0,-2-3-1 16,2-2-3-16,-2-2 0 0,-3 0 0 15,1-2-3-15,0-4 4 0,0-1-2 0,2-1 0 16,-2-1 2-16,0 5-3 0,-7 1 1 0,-2 3 0 16,-3 2 0-16,0 3 1 0,-2 1 0 15,-5 2 0-15,-1 3-3 0,0 3 2 0,-4 0-1 16,-1 3-3-16,0 0-1 0,-1 0-14 0,1 1-15 15,1 3 4-15,2 1 1 0,0 4 12 0,5 1 14 16,2 2-1-16,0 2 3 0,1 3-2 0,-2-3-1 16,5 4 1-16,-2-1 0 0,2-1-1 15,-2-2 1-15,2-1-1 0,2-4-5 0,1-2 5 16,1-2 1-16,4-4-1 0,3-5 8 0,4-4-7 16,-4-1 0-16,1-3-1 0,-3-2-5 0,3-3 4 15,0-1 2-15,3-3 0 0,-3 2 5 16,-4-1-2-16,-5 1 2 0,-4-1 3 0,-1-1 3 0,-2 1 0 15,-3 0 1-15,-4 5-1 0,-1 1-3 16,0 4 3-16,-2-1-1 0,0 6-3 16,0 0 4-16,0 3-8 0,0 0-7 0,0 4-14 15,-2-1-17-15,1 3-1 0,0 3 5 0,0 6 13 0,-1 4 13 16,0 3 3-16,4 6-1 0,1 1 2 16,5-1 5-16,5 2-4 15,1-3 0-15,7-1 1 0,6-1-4 0,7-5 7 0,3-4 1 0,3-3 1 16,2-9 5-16,-3-4-6 0,1-7 2 15,-5-4 3-15,0-3 0 0,-2-5 3 0,-2-3 1 16,-2-1-1-16,0-1-3 0,-7-3 5 0,0-3-1 16,1-2 1-16,-6-2 5 0,3-1-5 15,-3-3 4-15,-5 3 1 0,-3 0 0 0,-2 3 1 16,-4 3 3-16,-4 3 2 0,-1 7 0 0,-2 6 3 16,3 4-4-16,0 6-6 0,0 3-6 0,1 2-20 15,0 2-12-15,0 3-3 0,0 6-2 16,-1 7 16-16,1 7 7 0,0 4 2 0,1 6-2 15,2 2 0-15,1 5-1 0,-1 2 0 0,-3 5 2 16,-5 2-3-16,-2 2 1 0,-1 2-7 0,-1 0-17 16,-1-8-17-16,6-5-24 0,-1-8-24 0,3-6-18 15,2-7-24-15,1-5-26 0,1-3-38 0,4-6-72 16,0-1-127-16,3-4-233 0,2-4-752 16</inkml:trace>
  <inkml:trace contextRef="#ctx0" brushRef="#br0" timeOffset="66512.7249">21988 4206 994 0,'6'-11'503'16,"3"-2"-93"-16,5-3-155 0,7 3-56 15,5 0-31-15,5 0-17 0,9 0-16 0,3 2-23 16,8 0-17-16,1 1-12 0,9 2-16 0,7 0-10 0,-3 4-13 16,1 2-10-16,-10-1-8 0,-6 2-7 15,-1 0-4-15,-8 1-4 0,-8 1-3 0,-3 0-3 16,-3 2-1-16,-7-1-4 0,-6 0 0 0,-3 0-2 15,-3 1-5-15,-6 2-3 0,2 0-7 0,-7 1-13 16,1 2-22-16,-2 4-36 0,-5 1-63 16,-8 3-104-16,-3-1-269 0,-5 0-1088 0</inkml:trace>
  <inkml:trace contextRef="#ctx0" brushRef="#br0" timeOffset="67148.6691">10687 6445 7 0,'-2'-3'610'0,"1"1"-177"0,0 0-94 0,0 0-46 16,1 2-45-16,0 0-34 0,-1 0-31 0,1 0-26 16,0 0-11-16,0 0-14 0,1 0-13 15,-1 0-17-15,1 0-21 0,-1 0-18 0,1 0-17 16,0 0-8-16,3 0-6 0,4-1-3 0,10 1 3 15,11-2-2-15,15 1-3 0,14-2-3 16,13 1-5-16,12 2-5 0,11 0-4 0,6 0 1 16,5-2-4-16,3-1-1 0,2-1-4 15,-2 1-3-15,4-1 4 0,-1-1 0 0,3-1 3 16,-5 1 0-16,-4-1-2 0,-7 2-1 0,-9-1 1 16,-8 0-4-16,-10 3 1 0,-14-1-1 0,-10-1 1 15,-14 2-1-15,-10-2 4 0,-11 2 2 16,-9 2 5-16,-3 0 7 0,-1 0-6 0,0 0-3 0,0 0-10 15,-3-1-15-15,-4-2-7 0,-5 1-8 16,-8-2-3-16,-4 1 0 0,-4-1-14 0,-2-1-24 16,-2 2-36-16,4-1-55 0,-1 3-73 0,0-2-137 15,2-1-246-15,2 0-850 0</inkml:trace>
  <inkml:trace contextRef="#ctx0" brushRef="#br0" timeOffset="67392.6771">12129 6129 963 0,'-3'-6'523'16,"-1"-1"-83"-16,2-2-150 0,2 4-74 0,4-1-45 0,-1 2-43 16,5 1-38-16,2 0-25 0,9 2-16 0,6 2-5 15,8 4-4-15,8 4-5 0,8 3-7 16,-2 5-6-16,3 3-5 0,-5 3-4 0,-4 1-3 16,-6 2-3-16,-4 2-2 0,-5 2-1 15,-7 1-1-15,-2 3 3 0,-7 0 1 0,-6 2 0 0,-4-2 2 16,-5 2 5-16,-7-1 5 15,-6-1 3-15,-8 1 2 0,-10 1-1 0,-6-5-3 16,-3-2-5-16,-5-6-4 0,-4-2-3 0,-4-1-4 16,-6-4-8-16,-1-3-17 0,-1-5-39 0,1-2-72 15,3-2-123-15,6-3-403 0,5-1-987 0</inkml:trace>
  <inkml:trace contextRef="#ctx0" brushRef="#br0" timeOffset="68877.5795">13935 5909 1076 0,'-1'-12'475'0,"1"-1"-53"0,0-5-120 0,1 4-63 16,2 4-42-16,-2 2-34 0,0 4-34 0,0 1-36 16,-1 3-38-16,0 1-29 0,0 0-23 0,0 1-13 15,0 2 4-15,0 3 2 0,2 5 5 16,1 6 4-16,-2 7 0 0,1 6 0 0,0 7 0 16,3 3 3-16,-3 2-1 0,-1 2 2 0,0-1 1 0,-1 6-1 15,-1 0 1-15,-1 6-2 16,-2-2 0-16,0-1-3 15,3-3-3-15,0-3-3 0,1-5-3 0,0 0-13 0,1-7-21 16,2 0-48-16,4-5-78 0,0-4-137 0,4-4-257 0,0-4-501 16,1-8 31-16</inkml:trace>
  <inkml:trace contextRef="#ctx0" brushRef="#br0" timeOffset="69246.71">13926 6328 1131 0,'-1'-6'323'0,"-1"0"-13"16,2-3-115-16,0 5-57 0,3 1-47 16,0 0-44-16,6 1-25 0,2-1-9 0,9 2 0 0,7-2 4 15,7 1 1-15,6 0-3 0,2 1-4 16,5-3 1-16,-2 2 0 0,3-3-2 16,-5-1 4-16,-1-1-5 0,-4-2 2 0,-8 3 4 15,-4-4 4-15,-3-1 14 0,-4 0 12 0,-6-1 16 16,-1-2 8-16,-3 1 7 15,-1-2 0-15,-5-1 0 0,5 1-1 16,-7-1-4-16,-1 0-1 0,0 2-5 0,0-1-8 16,-1 1-1-16,0 0-4 0,0 3-2 0,-1-2-2 0,2 4-3 0,0 0-4 15,0 3-10-15,-4 4-3 0,4 0-15 0,0 2-10 16,0 3-10-16,0-1-10 0,4 5 3 0,-4 4 2 16,3 4 6-16,-1 7 10 0,3 2-5 15,0 6 2-15,3 0 0 0,1 6-6 16,-4 2 5-16,4 2-4 0,0 1-6 0,2-3-14 0,2 0-27 15,5-3-37-15,0-5-52 0,3 0-64 0,1-5-129 16,-1-3-246-16,5-4-500 0,0-7 61 16</inkml:trace>
  <inkml:trace contextRef="#ctx0" brushRef="#br0" timeOffset="70086.2362">14994 6186 862 0,'-5'-8'711'0,"0"-2"-319"15,-2 1-108-15,5 2-75 0,1 5-50 0,1 1-42 0,-1-1-39 16,1 2-34-16,0 0-31 0,0 0-24 0,1 0-9 16,0 0-1-16,5 0 14 0,4 0 13 15,2 0 10-15,6-1 6 0,4-2-3 0,1-1 1 16,3-1 0-16,-5-1 2 0,-1-4 3 0,-3 2-3 16,0-2 1-16,1-1-5 0,-2 0-1 0,-1 3 2 15,-3-1-1-15,-1 5 4 0,-2-1-5 16,-1 2-7-16,-6 3-5 0,2 1-11 0,1 3 1 15,-2 2 1-15,6 6 2 0,1 6 3 16,3 7 1-16,3 2 1 0,-1 9-1 0,2 1-4 16,-1 8 3-16,-4 8-1 0,-1 5 4 0,-7 10 2 15,-3 4 0-15,-3 6-1 0,-6 8-2 0,-5-4 2 16,-7 0-5-16,-1-6-2 0,-3-9-1 16,-3-10-4-16,4-10 1 0,-2-8 0 0,2-11 3 15,-2-4 1-15,-1-7 6 0,1-7 3 0,0-5 5 0,1-5 5 16,-1-8-3-16,5-7 1 15,3-6-3-15,1-6-9 0,6-7-1 0,6-5-7 0,4-6-7 16,6-4-5-16,12-5-8 0,13-7-9 16,9-7-8-16,10-5-4 0,10-4-8 0,6-1-14 0,4-1-8 15,6-2-7-15,0 1 10 0,3-1 19 16,-1 2 24-16,-3 1 18 0,-6 2 9 0,-7 4 5 16,-11 4 6-16,-9 9 4 0,-10 8 13 0,-7 6 16 15,-9 9 18-15,-8 7 18 0,-7 3 4 16,-5 6-3-16,-7 2-9 0,-6 3-13 15,-1 6-13-15,-2 3-10 16,0 4-8-16,-1 6-12 0,-1 6 0 0,0 8-3 0,-1 5-4 0,-1 7 2 0,2 7-4 16,1 5-2-16,7 11 1 0,-1 5 0 0,3 10 1 15,3 9 0-15,-2 2-1 0,2 6 2 16,-1 2 0-16,1 1-2 0,3 0-2 16,-1-4-2-16,6-11-1 0,2-13-1 0,1-12 1 15,3-11-1-15,-3-6 2 0,-1-8 1 0,0-6 0 16,0-8 2-16,-1-5 15 0,0-5 13 0,0-4 3 15,1-5 1-15,-1-7-15 0,5-5-12 0,-3-6-4 16,-1-4-1-16,2-1-1 0,4-8-2 16,2-1-2-16,1-6-4 0,2-2-4 0,8-1-2 15,0 4 0-15,8 4 1 0,-3 4 3 0,3 7 3 16,2 2-1-16,-2 4 0 0,1 6 2 0,-1 4 1 16,0 4 2-16,-2 4 1 0,-3 5-3 15,-3 3-2-15,-6 3 1 0,4 3-4 0,-7 5 3 0,4 3 1 16,-4 6 3-16,-1 4 2 0,0 5-1 15,-5 4 1-15,1 4-1 0,-5 4 1 0,-6-1 0 16,0 2 0-16,-6 1-1 0,-4-2 0 16,-1 0 3-16,-1-7-2 0,-3-4 1 0,2-5 1 0,2-5 0 15,-5-3 2-15,2-3 3 16,-6-3 1-16,3-1-2 0,1-6 3 0,2-3-2 16,3-4-3-16,1-2 0 0,4-3-10 0,0-2-20 0,3-1-35 15,4-7-62-15,-1 1-77 0,5-5-127 16,5-3-247-16,3-4-414 0,6-2-25 0</inkml:trace>
  <inkml:trace contextRef="#ctx0" brushRef="#br0" timeOffset="70498.9011">16132 6266 1 0,'16'-10'185'0,"2"-2"309"15,10-4-65-15,-1 3-56 0,-5 2-66 0,2 2-72 16,3 0-61-16,0 5-49 0,-1 3-32 16,2 2-27-16,0 3-24 0,-3 5-16 0,1 2-11 15,-3 4-5-15,-1 2-3 0,-2 3-2 16,0 3-1-16,0 0 1 0,-4 2-1 0,-3 0 2 0,-3 2 2 15,-3 2 1-15,-4-3 3 0,-3 3 1 16,-2-4 3-16,-4 2 3 0,-4-3 0 0,-1 0 0 16,2-5-1-16,-3-3-5 15,-1-5-4-15,3-2 4 0,3-2-5 16,4-5 16-16,0-1 31 0,6-3 7 0,-2-3 1 0,2-5-20 0,3-3-35 16,2-6-11-16,8-2-2 0,1-3 1 15,1-1 4-15,5 0 3 0,-3 0-2 0,4-2-1 16,0 0 0-16,1 0-3 0,-3 1 4 0,2 1 3 15,1 0 2-15,-3 4 5 0,-1 1 5 16,1 3 2-16,2 4 4 0,-4 1 1 0,0 4-2 0,-3 5-3 16,2 3-7-16,0 5-7 0,3 5-3 15,-3 3 0-15,7 6-1 0,-7 2 2 0,-2 3-1 16,-4 2-1-16,-6-1 4 0,-2 2-1 0,-3 0 3 16,-1 1-1-16,-1 0-2 0,0-1-1 0,-1 0-3 15,0-4-1-15,1-2 0 0,0-6 3 0,-1-5-4 16,1-3-1-16,0-1-1 0,0-5-5 0,1-1 0 15,-1-4-37-15,1-2-65 0,0-4-70 16,1-5-101-16,-1-5-81 0,1-3-98 0,-4-3-146 16,0-2-325-16</inkml:trace>
  <inkml:trace contextRef="#ctx0" brushRef="#br0" timeOffset="70611.6152">17017 5855 1 0,'-1'-8'0'0,"-2"0"0"16,2-3 0-16,1 7 0 0,4 5 0 15,0 3 0-15,3 7 0 0,3 3 0 0,4 7 0 16,3 4 0-16</inkml:trace>
  <inkml:trace contextRef="#ctx0" brushRef="#br0" timeOffset="71092.9547">17728 6338 1230 0,'3'-13'490'0,"-2"-5"-143"0,1-1-122 15,-2 1-49-15,-2 2-29 0,-2 0-26 16,-3 3-18-16,0-1-24 0,-4 1-18 0,-6 1-13 16,-2 4-15-16,-6 4-4 0,-7 2-4 0,-2 3-2 15,-4 4 0-15,-5 3-4 0,2 5-5 0,-1 3-3 16,2 1-5-16,6 4-3 0,4 5-1 16,6 2-1-16,8 6 1 0,4 0-2 0,6 3 2 15,7-2-7-15,8-2 2 0,9-4 0 16,5-5-1-16,7-5 6 0,7-9-2 15,5-7 0-15,2-6 2 0,2-6-2 16,-1-6 0-16,-2-2 4 0,-2-4-2 0,0-1-2 0,2-2 0 0,1-2 1 0,-3 0 4 16,-1-4 9-16,-8-3 1 0,-3-7 2 15,-5-1-1-15,-5-2-7 0,0 0 4 16,-4-2-3-16,-3 0-2 0,-1-2 4 0,-4-2 1 0,-3 1 2 16,-2 1 3-16,-2 1-1 0,-1 4 0 15,-1 7 8-15,-1 2 11 0,0 8 6 0,3 6 9 16,-1 5-3-16,1 2-8 0,0 6-1 0,0 2-14 15,0 4-10-15,0 1-10 16,0 0-9-16,0 4-2 0,-2 7 0 0,2 9 3 16,-1 9 1-16,-1 7 4 15,0 5-1-15,-1 6 0 0,2 2 5 0,-1 5-4 0,-2 1 1 16,-1-1 0-16,-3-1-3 0,-2-1 3 0,0-1 0 0,-1-1-3 16,0-6 1-16,2-2-2 0,6-5-3 0,3-1 2 15,3-4-3-15,6 2-5 0,6-5-13 16,5-1-27-16,6-6-41 0,4 0-45 0,7-4-113 0,6-4-355 15,3-2-1095-15</inkml:trace>
  <inkml:trace contextRef="#ctx0" brushRef="#br0" timeOffset="73101.2887">18816 6715 529 0,'-4'-7'360'0,"0"-4"55"0,1-1-87 0,1 2-64 15,2 0-51-15,0 1-49 0,1 0-38 0,0-3-24 16,3-2-17-16,3-1-16 0,1-3-11 0,6-5-5 15,5-7-6-15,2-2-6 0,6-6-4 16,4-2-8-16,2-2-3 0,2-2 2 0,3 0 0 0,3-5 0 16,2 0-4-16,0-4-5 0,1-2-4 15,-2-4-4-15,0-5 1 16,-3-3-2-16,0-2 1 16,-3 2-2-16,-2 3 0 0,-6 0 0 15,-3 8-2-15,-1-2 3 0,-6 8 1 0,-4 7 1 0,-3 6 1 0,-8 13 6 0,-2 6 3 16,-2 5 3-16,-2 2 7 0,0 6-9 0,-1 3-13 0,-1 4-9 15,-3 2-13-15,-7 11 2 0,-7 9 6 16,-2 8 3-16,-8 9 6 0,-5 11-4 0,-2 6-1 16,-2 11 1-16,-1 7-4 0,4 5 2 0,7 7 2 15,5-4-1-15,10-5 0 0,7-3-1 0,11-11 1 16,13-3-1-16,7-5 0 0,7-7-1 0,9-6 0 16,7-8 2-16,6-6-1 0,2-8 3 0,6-10 2 15,1-5 0-15,-1-10 6 0,1-6-2 16,-5-4-1-16,1-6 0 0,-6-4-4 0,-5-3 6 15,-3-1 0-15,-7-3 1 0,-5 0 0 16,-3-2-3-16,-5-2 0 0,-3 1-2 0,-5 0 4 16,-2 3-1-16,-8 5 0 0,-4 1 1 0,-4 6-4 15,-2 0 1-15,-5 3-3 0,1 2 0 0,-1 1 1 16,-6 5-4-16,5 3-1 0,-2 4-3 0,-3 3-1 16,-3 4 1-16,-2 5 2 0,-2 3-1 15,3 5 1-15,1 0-1 0,2 3 1 0,3 2 1 16,3 2 1-16,1 3 0 0,2 0-2 0,7 1 0 15,2-2 0-15,2-3 1 0,6-2 0 0,4-3 1 16,2-3 2-16,2-5-3 0,3 0 1 16,-1-6-3-16,1-1 2 0,1-3 2 0,0-2 0 15,-3-4 2-15,-1-1-3 16,-2 0 3-16,0-4 2 0,-2 0 1 0,2-2 2 0,-4-2-3 0,2-1-1 16,2-4-1-16,-4-1-3 0,1-3 3 0,-1 0-1 15,0-3 2-15,-2 2-2 0,-1-1 0 16,-2 2 0-16,-1 3 0 0,-3 1 2 0,-1 4-2 15,0 0-1-15,0 4 1 0,-1 2-4 16,1-2 3-16,-3 3 0 0,2 0 0 0,0 2 2 16,1 3-5-16,0 0-7 0,-2 2-10 15,4-1-13-15,-2 3 0 0,4 2 3 0,-1 4 9 0,6 3 12 16,7 3 4-16,0 1 4 0,5 0 1 0,3 1 2 16,2-4-2-16,2 0 0 0,3-5 0 15,5-2-4-15,0-4 5 0,3-3 0 16,-2-2 0-16,-3-3 4 0,-4-2-4 0,-3-4 1 0,-3 0 2 15,-2-5 3-15,-4 1 0 0,-3-2-1 0,-3 1 1 16,-2-3-4-16,-3 1 1 0,1-1 3 16,-6 4-2-16,1-2 5 0,-3 5-5 0,-3 2 0 0,1 0-2 15,-2 4-5-15,0 2 3 0,3 3-6 0,1 2-11 16,0 4-7-16,-1 1-1 0,1 8 3 16,1 4 11-16,0 6 8 0,6 7 0 0,2 3 1 15,4 8 0-15,2 4-7 16,6 5 7-16,-4 6-1 0,5 6 2 0,-5 2 0 15,-2 6-3-15,-2 2 2 0,-6 3-2 16,-2 0 2-16,-4-4 0 0,-2-7-1 0,-3-7-1 0,-3-9 1 0,-4-3 1 16,-6-8 0-16,0-4 1 0,-4-5 1 15,1-8-2-15,-5-6 4 0,4-3 1 16,-2-9 1-16,2-4 5 0,2-9 1 0,1-3 0 16,0-5 2-16,5-7-7 0,0-3-3 0,6-5-4 15,2-1-1-15,6-7-2 0,5-4-3 16,9-6-1-16,7-8-4 0,5-6-1 0,9-6-2 0,7 1-1 15,4 2-1-15,3 3-3 0,2 4 0 0,-4 5 3 16,0 7 4-16,-2 5 9 0,-7 4 3 16,-5 4 2-16,-4 7 1 0,-8 3 2 0,-3 5 1 0,-4 2 5 15,-5 6 7-15,-4 2-1 0,-6 5 2 16,0 2-6-16,-1 4-15 0,-1 2-1 0,-5 2-7 16,-3 7 0-16,-4 4 11 0,-5 9-2 0,-2 3 0 15,3 4 1-15,-1 5-3 0,3 2 2 16,5 2 1-16,6-1-1 0,5-3-3 0,10-2 2 15,1-5 2-15,9-2 2 0,-1-5 2 16,3-2-1-16,5-2-3 0,-1-6 0 0,3-1-2 16,1-6 4-16,-1-1 1 0,3-6 0 0,-4-1-1 0,2-6 1 15,-5 0 1-15,1-4 2 16,-4 1 2-16,-2-4-4 0,1-1-1 0,-2-2-1 16,0-3-3-16,-4 1 5 0,2-3-2 0,-4 1 1 15,0 2 4-15,0 2-5 0,-3 3 1 0,-3 5-1 0,-1 0-2 16,-1 5 4-16,-1 2 0 0,-3 1 0 15,-1 3-5-15,0 1-1 0,0 0-9 16,0 1-10-16,0 0 2 0,0 4-7 0,0 0 6 0,2 5 11 16,4 4-2-16,-1 4 9 0,3-1 3 15,4 2-1-15,3-2 5 0,1-1-4 0,3-2 1 16,6-1-2-16,-1-3 2 0,3-2 1 0,0-2 0 0,2-4 1 16,2-2-4-16,0 0 3 15,0-3 0-15,-1-5-2 0,-2 1 7 0,-2-2-6 16,-3-4 1-16,-4 0 1 0,-2-2-2 15,-1-1 3-15,-4-2 1 0,0 0-2 0,-1-2-1 0,-5-1 2 16,1-1-1-16,-2 2 0 0,0-3 4 0,-3 1-7 16,0 1 2-16,-2 2 0 0,1 2-7 15,0 3 6-15,1 5 0 0,0 3-2 16,-2 1 4-16,0 3-9 0,0 2-11 0,0 0-20 0,1 5-6 16,1 1 4-16,0 3 9 0,7 5 20 0,1 4 2 15,4 2 5-15,3 1 2 0,5 1 1 16,3 2 5-16,1-5-4 0,6-1 0 0,1-4 2 15,1-2-1-15,4-5 4 0,-2-3 1 0,2-5-1 16,2-5 3-16,-1-2-1 0,-2-6 0 0,1-4 0 16,1-1 0-16,2-5 0 0,-4-1-2 15,-4-4 1-15,-2-2-2 0,-2-3 2 0,0-5 1 16,-4-3-1-16,-1-3 3 0,-3 0-2 0,-5 1 0 0,-1-2 1 16,-5 0 1-16,-4 4 2 0,0 5 6 15,-5 6 1-15,-2 5 4 0,-1 5 6 0,-3 4 3 16,2 6 3-16,0 4 3 0,-1 2-14 0,3 3-13 15,1 4-12-15,-1 3-13 0,-2 4 4 0,-6 7 3 16,0 9 4-16,-1 3 4 16,1 7 0-16,0 2-3 0,4 5 1 0,0 4 2 15,4 2-4-15,-1 0 1 0,2 4 0 16,0 0-3-16,1-1 4 0,0-1-1 0,5-3 0 0,-1-4 2 16,3-4-5-16,0-1-1 0,3-5-6 0,-1-2-12 15,2-4-14-15,0-6-20 0,-1-1-18 0,2-6-23 16,0 0-28-16,-3-5-48 0,-1-2-90 0,2-5-193 15,0-3-466-15,-1-6-428 0</inkml:trace>
  <inkml:trace contextRef="#ctx0" brushRef="#br0" timeOffset="73369.3684">23084 5838 860 0,'10'-10'367'0,"10"-5"-64"16,7-4-88-16,4 3-34 0,2 4-22 0,4-2-23 15,4 3-23-15,3 2-21 0,7 0-17 16,1 3-6-16,0 0-8 0,2 0-9 0,-3 1-4 16,-6 3-7-16,-1-4-5 0,-4 2-1 15,-2-3-3-15,-8 3-1 0,-3-1 1 0,-7 0 4 16,-5 1 2-16,-4 0 4 0,-3 0 5 0,-5-1 0 0,-1 2-4 16,0-2-8-16,-2 3-10 0,-2 0-9 15,-1-1-10-15,2 0-7 0,-3 2-7 0,-1-1-7 16,-5 1-5-16,4 0-2 0,-9 2-6 15,3 0-11-15,0 2-37 0,-5 4-80 0,3 4-174 16,-4 3-407-16,-2 3-846 0</inkml:trace>
  <inkml:trace contextRef="#ctx0" brushRef="#br0" timeOffset="74207.6824">10084 9116 1 0,'-11'-1'0'0,"-3"1"0"16,-4 0 0-16,0 1 0 0,5 0 0 0,-2 0 0 15,1 2 0-15,0-2 0 0,1 1 41 0,3-2 288 16,1 0 6-16,5 0-15 0,2 0-42 16,1 0-43-16,-1-2-40 0,2 1-33 0,0 1-41 15,0-2-34-15,2 2-29 0,-1 0-29 16,0 0-8-16,3-1-3 0,3 0 12 0,4-1 14 0,2-2 14 15,7 0 14-15,9-3 5 0,5-4 3 16,8-4-10-16,5-3-12 0,10-1-8 16,6-4-14-16,5-2-3 15,8-1-7-15,4-2-4 0,5-3 0 0,4-1-2 0,2 3 0 16,3-3-5-16,3 2-1 0,2 0-1 0,1 1-6 16,0 0 4-16,-3 2-5 0,-4 3 0 0,-5 1 1 0,-6 3-5 15,-6 0 2-15,-5 1 0 0,-9 2-1 0,-5 3 3 16,-7 0-4-16,-9 2 0 0,-5 1 0 15,-6 3 0-15,-5 0-1 0,-8 3 1 0,-4 1 1 16,-7 2-1-16,-2 1 7 0,-3 0 5 16,-1-1 8-16,-1 2 5 0,0 0-6 0,-1 0-6 0,0 0-9 15,1-1-8-15,-2 1-5 0,-1-1-4 16,-1 0-2-16,-2 0-3 0,1-2-4 0,0 2-11 0,-2 0-17 16,0 0-27-16,-3 0-39 15,3 0-37-15,-2-2-52 0,0 1-71 0,1-2-103 0,0 1-179 16,2 1-165-16,-4-3 165 0</inkml:trace>
  <inkml:trace contextRef="#ctx0" brushRef="#br0" timeOffset="74494.9672">11651 8293 1 0,'-20'-11'301'0,"-8"-2"158"0,-4-3-19 16,6 3-46-16,8 4-71 0,2 2-60 16,6-2-54-16,4 2-37 0,2 1-38 0,3 3-39 15,2 0-40-15,2 2-28 0,0-1-17 0,6 1-7 16,5 1 7-16,7 0 2 0,9 4 3 0,6 3 5 15,8 4-1-15,5 4 2 0,5 4-2 16,2 4-5-16,1 6 1 0,-2 3-4 0,-3 4-1 16,-6 0-2-16,-5 3 0 15,-8-1-2-15,-9-2-1 0,-6 1 1 0,-6 1-5 16,-6 1 3-16,-8-3 2 0,-8 1-3 16,-3 1 3-16,-10-4 4 0,-4 1-1 15,-8-1 3-15,-4 0-2 0,-7-2-4 0,2-1 3 16,-5-3-4-16,4-2 0 0,-2-1 1 0,4-3-4 0,5 2-2 0,-1-3-3 0,6-3-31 15,8 0-75-15,1-3-133 0,6 0-399 0,6-4-981 16</inkml:trace>
  <inkml:trace contextRef="#ctx0" brushRef="#br0" timeOffset="82703.6935">14129 8247 1 0,'5'-16'0'0,"9"-7"71"16,1-6 284-16,1 3-24 0,-2 2-46 0,0 3-30 15,-1 1-47-15,-3 2-32 0,-5 2-6 16,2 1-21-16,-3 0-12 0,-2 4-8 0,-2 0-12 16,0 3-14-16,-3 0-12 0,0 2-19 0,0 0-16 15,-3 3-20-15,2 2-17 0,-5 3-10 0,-7 6-9 16,-4 4 1-16,-8 4 6 0,-7 9 1 16,-5 3 6-16,-1 4 3 0,-4 4 0 15,-2 7 1-15,-2 6 1 0,-1 5 1 16,-3 3 0-16,3 4 2 0,4-2-1 15,4-1-6-15,7-5-2 0,12-4-3 0,4-1-4 16,10-9 3-16,9-3 1 0,9-5 3 0,11-4 9 0,8-3 7 0,15-7 7 0,14-4 4 16,11-6-6-16,17-7-6 0,11-5-8 15,4-4-10-15,6-6-1 0,2-2-4 0,-5-4-2 16,-1 0 1-16,-11-2-7 0,-7-1-4 16,-6 0-2-16,-9-5-3 0,-13 2 4 0,-7 2 4 15,-9 0 3-15,-11 1 3 0,-9 2 1 16,-8 0 2-16,-10 2 0 0,-3 6 1 0,-4-4-1 15,-9 3-3-15,1 3 1 0,-8-1-1 0,-1 4 0 0,-6 2 2 16,-3 3-1-16,-3 2 3 0,-1 4-2 16,2 2-1-16,0 3-1 0,2 3 0 0,1 5-1 15,2 3 0-15,3 1 1 0,9 0-3 0,5 4 1 16,3 2-1-16,8 2 1 0,9 1 3 16,4 5-2-16,13-3 1 0,6 2 1 0,10-3-1 15,9-4 4-15,7-6-1 0,3-3-1 0,3-4-2 16,-2-8 0-16,0-4-2 0,-4-2 0 0,-8-5 2 15,0-3-4-15,-7-3 2 0,0-2-2 16,-2-2-1-16,-3-3 4 0,-6-2 1 0,3-1 1 16,-10-1 3-16,1-2-4 0,-3-3-2 0,-2 0-2 0,-2-2 2 15,2-1 1-15,1-2 2 0,-1 1 1 16,4-1-3-16,-4 0 1 0,-5 0 1 16,2 1 0-16,-5 2 2 0,3 0 0 0,-5 4 1 0,-1 0 1 15,-1 3 1-15,-4 0 3 0,2 1 3 16,-5 1 2-16,4 1 2 0,-3 3-2 0,-2 0 0 15,3 1-1-15,-3 5 2 0,0-2-1 0,0 4 1 16,0 1-2-16,-1 1-2 0,1 5 1 16,-2 0-3-16,1 2-3 0,-1 1-8 0,1 0-7 15,-1 2-2-15,1 4-3 0,-2 4 6 16,-3 9 4-16,-4 7 2 0,0 9 2 0,2 4-1 16,-7 5 1-16,3 4-2 0,1 6 1 0,-2 3 2 15,4 0-3-15,3 2 1 0,0-4 0 16,5-4-2-16,5-1 2 0,1-6 1 0,10-3-1 0,3-7 2 15,5-5 2-15,5-5-3 0,2-7 0 16,5-5 3-16,1-4-1 0,11-8 3 0,4-6-1 0,0-5-2 16,6-5-3-16,-4-5-1 0,2-6 1 15,-3 0 4-15,-2-7-2 0,-2-1 0 0,-7-5 0 0,-3-4 0 16,-2-3 1-16,0-5 0 16,-6-5 1-16,-1-5-2 0,-2-1 1 0,-5 0-3 15,-2 1 1-15,-8 3 1 0,-5 2-2 0,-5 3 0 16,-5 5 0-16,-2 0-1 0,-5 6 3 0,0 4 1 15,-1 4-2-15,-1 4 3 0,3 2-4 16,3 4 0-16,-2 2 0 0,3 5 0 0,-3 1 3 16,6 3 0-16,-2 7 3 0,1 2-5 0,2 4-2 15,0 2-5-15,-2 4-3 0,2 7 2 0,-1 5 1 16,-1 11 3-16,-1 8 2 0,-2 6-1 0,1 8 1 16,-3 4 2-16,3 6-1 0,-3 4 2 0,-2 4-1 15,0 3-2-15,3 1 2 0,1 1-2 16,4-1-1-16,2-6 1 0,7-6 0 0,1-6-1 15,2-9 4-15,1-4-2 0,4-5 0 0,0-6 1 16,4-3-2-16,6-5 0 0,-2-3-3 0,4-5 3 16,2-4-1-16,1-4 3 0,2-5 1 0,5-4-5 15,-2-4 0-15,1-2-7 16,-1-5-6-16,-1-1 1 0,-3 0-8 0,-2-2-1 16,1 0-5-16,-6-3-7 0,-1 3-4 0,-6-3-8 0,-5-3 2 15,-3 4-1-15,-1-2 5 0,-6 2 4 16,1 2 4-16,-4 0 10 0,1-1 5 0,-1 2 7 15,-1 1 4-15,2-3-1 0,0 2 5 16,1-3-1-16,2 1-2 0,2-2 2 0,4 3-1 0,-2 0 1 16,-1 0 4-16,0 2 2 0,3 2 3 15,-2 1 5-15,-1 0 4 0,-2 1 3 0,2 2 6 16,-4-1-1-16,0 1 1 0,1 0 4 0,-2-1-2 16,-1 2 2-16,0 1 1 0,1 3-4 0,-2-3-3 15,3 4-6-15,-3 2-7 0,0 1-4 16,0 0-4-16,-3 0-7 0,1 1-1 15,1 1 1-15,1 6-3 0,-2-3 7 0,-2 6 1 16,0 3 0-16,0 3 7 0,-3 0-4 0,1 4 1 0,0 1 2 16,-2 1-4-16,-1 4 1 0,4 0-2 0,-2 1 0 15,1 1 3-15,2-2-1 0,2-3 0 0,1 0-1 16,1-1 2-16,2-2-2 0,0-4 2 0,2 0 0 16,2-3-4-16,1-3 4 0,0-2-1 15,3-1-1-15,0-7 7 0,5 1-1 0,0-2 4 16,4-3 1-16,0-4-2 0,1-3 0 15,-3-2 0-15,-3-1 0 0,2-2-4 0,-3 1 1 16,1-4 0-16,-3 1-1 0,-1 1 4 16,-3-2-2-16,0 1 0 0,-3 2 3 0,-1-2-8 15,-1 2 3-15,-2 2 3 0,-2-3-6 0,2 4 5 16,-1 0-3-16,1 4-4 0,1-3 2 16,-1 4 2-16,2 0-3 0,-1 1 1 0,0 3-1 0,0 0-5 15,0 1 5-15,-1 0-3 0,0 1 0 0,1-1 5 16,-1 2-4-16,0 0-1 0,0 2 2 0,0-2-5 15,0 1-1-15,-1-1-1 0,1 0 1 0,0 0 0 16,1 0 3-16,-1 2 1 0,0-1 0 16,0 0 6-16,0 0-4 0,2-1-1 15,-2 0 1-15,0 2-7 0,0-2 8 0,1 0-1 16,-1 0-1-16,0 0 7 0,2 0-5 0,-2 0 1 16,0 1 0-16,1-1-1 0,-1 0-1 15,0 0 0-15,-1-1 2 0,2 1-4 0,-1 1 4 0,0-1 0 16,0 0-1-16,0 0 9 0,0 0-6 0,0 0 3 15,0 0 1-15,0 0-7 0,0 0 13 0,0 0 2 16,0 0 1-16,0 0 5 0,0 0-3 16,0 0-3-16,0 0-1 0,0 0 4 0,0 0-6 15,0 0 1-15,-1 0 0 0,1 0-7 0,-2 0 3 16,-1-1 2-16,2-1-5 0,-1 0 6 16,-3-1-5-16,-1 0-1 0,-1 0 3 15,4 2-5-15,1 0 1 0,3 2-4 16,-1-1-2-16,1 0-3 0,0 1 3 0,-1-1-1 0,1 1-3 0,-1-1 11 15,0 0-8 1,0 1 2-16,1 2 1 0,-1-2-8 0,0 2 4 0,2-1 3 0,-2 0-3 16,0-1 7-16,0 0-3 0,0-1-2 0,0 1 2 15,0-1-2-15,-2 0 2 0,2 0 1 0,0-1 2 16,0 1-5-16,0 0 3 0,0 0-1 16,0 0-2-16,0 0 7 0,0-1-6 0,0 1 1 15,-1 0-1-15,1 1-7 0,0-1 5 0,0 0 1 16,0 0-1-16,0-1 2 0,0 1 0 0,0 0-3 15,0 0-1-15,-1 1 5 0,1-1-2 0,0 0 0 16,1 0 2-16,-1 1-4 0,0-1 2 0,0 3 0 16,0-2-4-16,0-1 7 0,0 1-2 15,1 2-3-15,-1 2 4 0,0 2-4 16,0 1-1-16,0 0 4 0,0 3 0 0,0 3-3 0,2 3 2 16,0-3-1-1,0 2-2-15,0 0 7 0,0-3-3 0,4 2-1 0,-2-1 2 16,0 1-7-16,2-2 1 0,5-3 2 0,-2-1-1 0,4-1 6 15,1-1-1-15,0-2-4 0,6-2 0 16,1 0 0-16,8-5 1 0,3-2 3 16,2-3 1-16,3-6-4 0,3-1 1 15,1-5-1-15,0-4-1 0,-1-6 5 0,1-6-3 16,-2-3-1-16,2-10 1 0,2-3-5 0,0-10 3 0,0-1 2 16,-4-2-5-16,-4-2 1 0,-5 1 1 0,-8 1-2 0,-2 4 3 15,-9 3 6-15,1 1-4 0,-7 6-1 16,-2 2 2-16,-3 5-6 0,-2 7 4 0,-2 5 2 15,2 10-1-15,-2 5 3 0,0 6 0 16,0 3-8-16,4 6-8 0,-2 3-3 0,-1 7-5 16,-5 6 4-16,-7 13 12 0,-4 12-4 0,-3 11 9 15,-1 8-1-15,3 0-1 0,0 6 8 0,3 6-7 16,1 3 2-16,2 5 0 0,2 2-5 16,9-5 3-16,7-5 0 0,12-5 0 0,5-11 1 15,8-5 1-15,3-8-3 0,7-10 0 0,-1-5 2 16,0-6-1-16,4-6 2 0,0-7-2 0,-3-3-5 15,-1-5 4-15,-1-6-2 0,-2-2 2 0,-5-7 7 16,-2-1-3-16,0-5-1 0,-5-3 1 16,-2-1-4-16,-3-9 2 0,-3 0 1 0,0-5 1 15,-6-2 0-15,-2 5-2 16,-4 3 1-16,-5 2 0 0,-3 4 1 0,-2 3 1 0,-2 4-1 16,-1 5 0-16,0 3-3 0,-2 2 1 0,2 2 0 15,0 4-1-15,-1 3 2 0,-2 6-3 16,-4 7-2-16,-1 5 0 0,0 5-1 0,1 4 3 15,1-1 2-15,6 3 1 0,3-1-3 0,1 3-1 16,4 1 1-16,4 1-2 0,4-3 4 16,1 0-1-16,6-5-1 0,3-4 2 0,3-4-3 0,6-7 0 15,-1-1 3-15,4-6-2 0,-1-2 2 16,0-2 1-16,3-3-1 0,-1-4-1 0,-5-3 2 16,1-2 2-16,-5-5-1 0,-3-2 3 0,-2-2-5 15,-3-1 2-15,0 0 0 0,-4 2 0 0,-3 1 4 16,0 3-4-16,-3 2-1 0,-1 3 1 0,0 3-2 15,-1 2 0-15,0 1 4 0,0 3 0 0,0 3-5 16,0 1-5-16,0 1-6 0,0 2-1 16,2 3 1-16,0 2 5 0,3 4 4 0,-1 2 2 15,2 5-1-15,-1 0-1 0,1 0 3 0,3 1-2 16,-1 3 5-16,0 1-2 0,3 0-3 16,-1-1 0-16,0-1-1 0,1-5 2 0,3-5 2 0,-1 0-1 15,0-6 0-15,1-2 0 0,-1-3 0 16,2-3 1-16,3-3 4 0,-1-2 1 15,6-5-4-15,-5 1 1 0,2-2-5 0,-1-2 3 16,-2-4 2-16,5 0 0 0,-1-4 2 0,-1 4-5 16,2-1-1-16,2 3-1 0,1-1 0 0,-5 2 2 0,3 7 2 15,-4 0 0-15,-4 5-4 0,0 1-2 16,-3 3-1-16,-2 2-1 0,1 0 3 0,-2 7-2 16,-1-1 0-16,0 5 0 0,-2 2 1 15,1 0 2-15,-2 3 4 0,-1-2 0 0,-1-1 0 16,3-4-1-16,-2-1-2 0,1-5 0 0,1-1 3 15,1-2 4-15,4-1 1 0,-1-2 2 0,6-4-2 16,1-1-1-16,5-6 1 0,1-1-1 16,-3-3 2-16,1 0-4 0,-2-1-1 15,-2-3-1-15,2 0-3 0,-1-4 4 0,2 0-1 0,-3-1 0 16,4-1-2-16,-2-1-7 0,-2 1-7 0,2 1-16 16,-4 3-20-16,0 3-42 15,-5 5-75-15,0 4-155 0,-5 4-426 0,1 0-959 16</inkml:trace>
  <inkml:trace contextRef="#ctx0" brushRef="#br0" timeOffset="85135.4669">20978 8281 334 0,'0'-6'534'16,"0"0"-117"-16,1-5-63 0,0 6-69 16,0-3-42-16,3-2-35 0,2-1-39 0,0-6-25 15,5-1-22-15,2-3-28 0,3-4-15 0,7-2-18 16,4-4-9-16,4-5-5 0,5-2-8 16,4-1-4-16,-1 0-10 0,3-4-1 0,-1-1-5 0,5 0-2 15,0-5 0-15,3 0-7 0,0-1 0 16,0-2-3-16,1-7-1 0,-4-1 3 0,-1-1-1 15,-4 1-1-15,-5 2 0 0,-4 3-2 16,-3 5 2-16,-2 4 0 0,-9 6 2 0,-2 8 1 16,-7 5 0-16,-6 8 1 0,-3 4 1 15,-2 6-1-15,0 4-3 0,-4 3-5 0,-1 4-7 0,-9 3-3 16,-6 8 0-16,-12 10 3 0,-6 10 4 16,-5 7-1-16,2 7-1 0,1 7 1 0,3 5-4 0,5 6 4 15,6 4 1-15,3 2 0 0,9 0 5 16,6-2-6-16,5-3 0 0,11-3-1 15,6-2-3-15,8-5 6 0,9-7 1 0,5-4 0 0,5-8 0 16,9-4-2-16,-1-5 0 0,2-6 1 0,5-6 3 16,-1-7-2-16,0-5 0 0,-1-5 1 0,-3-5-6 15,-5-6 5-15,1-2 2 0,-4-4 0 16,-6-3 6-16,-3-2-7 0,-4-2 1 16,-3 0-1-16,-8-2-5 0,2-1 6 0,-9 2-3 0,-2 1 3 15,-6 0-2-15,-2 2-1 0,-6 3 2 0,-2 2-3 16,-6 1 7-16,-1 4-7 0,-4 2-2 15,-2 5-1-15,-5 3-6 0,-3 5 8 16,-4 5-1-16,1 6 2 0,1 2 2 0,0 4-4 16,3 2 1-16,6 4-2 0,3 0 0 0,4 3 1 0,3-1 1 15,6 2 0-15,-2-3-3 0,9 0 5 16,3-1 0-16,2 0-1 0,4-3 4 0,3-4-6 16,4-3 1-16,3-1 0 0,1-4 1 0,4-4 2 15,0-3 1-15,1-3 0 0,-1-2-3 16,1-3 1-16,-4-1 2 0,1-3-1 0,-5-2 3 15,1-1-1-15,-1-1-2 0,-3-1-2 0,3-3-1 16,-6-2 3-16,-1-1 0 0,2 0 2 0,-4-2 0 16,-1 2-4-16,-1 0 1 0,-4 0-2 15,-2 2 3-15,1 2-1 0,2-2 0 0,-2 4 0 0,0 0-6 16,-1 0 5-16,4 2 2 0,-4 1-1 0,0 4 5 16,0-1-5-1,0 1-1-15,-1 2-2 0,0 2-6 0,1 1 7 0,1 0-4 0,0 2-2 16,2 2 3-16,-1-1-6 0,5 0 3 15,2 2 3-15,3 1 4 0,3 1-3 0,-1 2 2 16,2-3 0-16,2 1-3 0,0-2 4 0,-4 0 2 16,4 0 0-16,-1-1 4 0,0-2-6 15,-2-2 1-15,2 0-1 0,-1 1-3 0,-6-1 6 16,-2 0 1-16,-5 1 2 0,0-2-1 0,-1 1 1 16,-2 1 1-16,-1 1-1 0,0 0 5 15,-1 0-8-15,1 0-2 0,-3 0-3 0,3 0-7 16,-2 0 5-16,1 3-1 0,0-1 2 0,-1 3 5 15,-3 3-4-15,1 3 3 0,-4 3-1 0,3 1 1 16,-5 2-1-16,2 1-1 0,0 3 0 0,4-3 0 16,-3 4 2-16,4 2 3 0,-1-2-1 15,3 1 0-15,6 1-3 0,-2 0-1 16,5-2-2-16,-3 1 3 0,3 0 0 0,1-2-1 0,1-1 2 0,-2-2-3 16,-2-4 2-16,1 2 1 0,2-4 0 15,-5-2-1-15,3-2 1 0,-4-2-1 16,2-2-1-16,-2 0 3 0,-2-2-1 0,4-1 2 0,-5 0 2 15,1-1 1-15,-1 0 1 0,-1-1 2 16,1 1 1-16,0 0 3 0,0 0-4 0,-4 0-5 16,3 0 0-16,0 0-4 0,1 0 0 15,0 0 2-15,-1-1-1 0,1 2 0 0,-1-2-2 16,-1 2-3-16,-2 0-1 0,2 0-1 0,-1 4 2 16,-4 0 1-16,-3 3 3 0,0 2-3 0,-2 4 2 15,-7 0 1-15,-1 3-1 0,0 1 2 16,-1-2-1-16,-3 4-2 0,-2 1 0 0,2 1 0 0,-3 2 1 15,0 2 3-15,-1 1-1 16,-1 0 0-16,2 1-1 0,3-2-2 0,3-2 0 0,0-1 2 16,3-5-2-16,0-1 1 0,5-2 0 0,2-3-3 15,-2-5 6-15,4-2 0 0,2-2 3 0,2-2 1 16,1-2-4-16,4-2 0 0,-3 0-2 0,-1-4 0 16,2-1 0-16,1-5 2 15,-1-2-1-15,1-1-2 0,0-3 1 0,1 0 0 0,1-1-2 16,2 0 2-16,4-5-2 0,0-2-4 15,5 0 1-15,3-5-3 0,4-1 5 0,6-4-1 16,3 1 4-16,7-5-4 0,6 0 1 0,3 4-2 16,8-2 0-16,7 4 3 0,4 1 1 15,7 1-1-15,3 3 1 0,3-2-1 0,-4 4 2 16,0 0 2-16,-3 2-3 0,-4-1 3 0,-4-2-3 0,-3 4-1 16,-8 1 3-16,-5 3-3 0,-5 0 4 15,-4 3-1-15,-11 0 2 0,-4 0 1 16,-6 5-1-16,-10 1 3 0,-2 3-3 0,-3 1 3 0,-4 0-2 15,-3 1-3-15,-3 1-1 0,-5 1-1 16,-6 3 1-16,-7 4 0 0,-2 2 2 16,-1 3 0-16,1 2-2 0,0 4-1 0,5 1-1 0,-1 4 0 15,6 3 1-15,0 2 1 0,6 0 1 16,4 1-3-16,1 3 2 0,2 0-1 0,3 1 1 16,2 0 4-16,4-3-4 0,2 2-1 15,3-3-1-15,0 0-1 0,0-2 1 0,4-3 4 0,4-2 1 0,-2-3-2 16,4-6 1-16,4 0-2 15,-1-5 0-15,3-1 3 0,-1-2-3 0,5-2 2 16,-5-1-1-16,0-4-2 0,2 3 3 0,-3-5 1 16,-1-1 0-16,-3-1 0 0,1-2-1 0,2-1 0 15,-2-2 0-15,0-3-2 0,-3 4 1 16,0-5 1-16,-1 1 0 0,-3 3 0 0,-3 1 0 0,-3 3-2 16,2 2 1-16,-1 2 1 0,-4 3-1 15,0 1-3-15,-1 3-2 0,-1 0-5 0,0 2-3 16,0 2-2-16,0 4 5 0,1 4 4 0,0 3 4 15,3 3 1-15,-2 4-2 0,0 0 4 0,6 2-4 16,-4 0 2 0,4 0 3-16,2-2-6 0,1-1 5 0,1-4-2 0,6 0-1 15,0-5 4-15,2 0-5 0,1-4 2 0,0-4 0 0,1 0 0 16,4-3 2-16,-3-4 0 0,0-2 2 0,2-1-1 16,-3-4 3-16,-1-2-2 15,-2-3-2-15,0-1 4 0,-3-2-5 0,2 1 0 16,-6-2 2-16,3-1-3 0,-5 2 3 0,-4 0 1 0,4 0 0 15,-1 3-2-15,0-4-3 0,-1 6 0 16,1 2 0-16,-3 2 1 0,3 1-1 0,1 2-1 16,-3 2 1-16,-2-1-4 0,2 5 2 0,-4 1-5 15,4 3-3-15,1 2 3 0,-2 3-1 16,5 4 4-16,0 1 1 0,2 6 2 0,-2 1 0 0,0 0 3 16,-1-1 1-16,0 4-3 0,0-4 5 15,0 0-4-15,-1-3 0 0,3-1 1 0,0-2 0 16,4-1-1-16,0-2 0 15,3-3 0-15,3-2 0 0,2-1 4 0,1-4-4 0,-1-3 5 0,3 0-3 16,0-4-1-16,-4-4 4 0,4-2-3 16,-3-1-1-16,0-2 3 0,0-4-2 0,-1-2 0 15,3-3 4-15,-2 0-5 0,1-2-1 16,2-4 3-16,1-2-5 0,-2-3 3 0,-1 0 1 16,-2-2-2-16,-2 2 3 0,-2-2-1 0,0 3 1 15,-4 0 0-15,0 3-1 0,-3 2 0 0,2 1-2 16,-4 5 2-16,0 5 1 0,-2 2 0 0,0 5 4 15,-4 4 0-15,2 4 3 0,-5 2-3 16,-1 2-5-16,1 2-3 0,1 4-4 0,0 8 0 16,0 9 6-16,1 6-2 0,-2 5 0 0,4 5 3 0,-3 2-2 15,-1 0 0-15,-1 4 2 0,-1 2-2 16,-3 6-2-16,0 0 4 0,0 2-8 16,5 4 5-16,6-4-1 0,6-4-2 0,4-3 4 15,-1-7-6-15,-2-8-5 0,0-5-7 0,-3-6-8 16,0-3-9-16,1-4-13 0,1-6-12 0,1-3-20 15,5-5-22-15,-4-6-34 0,6-3-51 0,-1-8-79 16,0-2-140-16,0-3-244 0,-1 0-823 16</inkml:trace>
  <inkml:trace contextRef="#ctx0" brushRef="#br0" timeOffset="85245.0623">25417 7826 165 0,'15'-15'739'0,"4"-4"-226"0,10-3-159 0,1 3-103 15,2 3-65-15,2 3-36 0,6 0-29 16,1 5-30-16,4-2-28 0,-1 4-16 0,0 2-16 15,2 1-9-15,-4 2-5 0,-1 1-8 0,-4 0-8 16,-9 1-33-16,0 3-181 0,-8 2-760 16,-1 1-568-16</inkml:trace>
  <inkml:trace contextRef="#ctx0" brushRef="#br0" timeOffset="102326.4483">2108 4225 31 0,'-2'-7'517'0,"-5"-3"-152"0,2-2-54 15,-1 1-41-15,-1 2-37 0,1 0-45 0,-2 1-45 16,-2-1-22-16,4 4-15 0,-2-3-8 0,0 2-7 15,0 1-17-15,-1 0-20 0,-1 1-17 16,-1 1-14-16,-1 3-9 0,1 2-5 0,-3 1-5 16,-2 7-4-16,-4 0 1 0,-1 6-1 15,-2 3 2-15,-4 3 1 0,1 5 1 0,-1 4 2 0,-4 7 1 16,-2 4 0 0,-2 5-2-16,2 6-1 0,2-2-4 15,3 3 0-15,4-1 1 0,1-2 0 0,7 1 1 0,0-4 0 0,4-2 1 0,3-3 2 16,6 0 4-16,3-2 2 0,2-4 3 15,6-5 3-15,5-3 1 0,4-3 7 0,6-5 6 16,7-3 6-16,8-5-2 0,8-5 0 16,12-6-5-16,2-4-5 0,10-6 0 0,1-2-9 15,2-4-3-15,0-4-2 0,-2-2-7 0,-2-6 4 0,-5-1-1 16,-5-3-1 0,-4-1 4-16,-1-1-3 0,-9-4 1 0,-2-3 5 0,-5 0 0 0,-8-2 3 15,-5-2 1-15,-6 0 1 0,-3 2-2 16,-7-3-1-16,-7-2-3 0,-2-2-1 0,-4 2-1 0,-8 2-3 15,-4 2-1 1,-3 5-2-16,-5 2-4 0,-4 3 3 0,-3 4-2 0,-4 2-1 0,-2 5 1 16,-3 2 1-16,1 4-2 0,-2 3 0 0,-1 0-3 15,-2 4-1-15,-2 5 0 0,-4 1-1 0,1 4-1 16,3 1-1-16,-1 4-1 0,6 2-3 16,7 2-5-16,-1 5-6 0,10 0-10 15,1 5-21-15,3 0-49 0,7 5-80 0,2 2-161 0,6 0-322 16,10 1-910-16</inkml:trace>
  <inkml:trace contextRef="#ctx0" brushRef="#br0" timeOffset="102897.0204">4896 4046 105 0,'-2'-8'496'16,"0"-4"-33"-16,-4-3-84 0,3 3-52 0,-1 2-61 15,-1 1-61-15,1 0-51 0,-3 2-38 16,3 2-35-16,-1 3-30 0,-2 2-26 0,-1 2-15 16,-3 5-10-16,-8 4 2 0,-4 6 6 0,-8 5 5 15,-4 4 3-15,-5 9 6 0,0 4 0 0,-5 9-1 16,-1 9 1-16,-1 3-4 0,2 3-5 16,3 0-1-16,4-3-3 0,8-3-5 15,8-4 3-15,7-6-3 16,7-7 3-16,6-1 7 0,6-5-1 15,6-1 6-15,10-4 4 0,3-3 1 0,15-4 8 0,5-5 1 0,12-3-1 16,3-6 0-16,6-6-7 0,0-4-4 0,-1-6-4 0,-2-3 1 0,-1-7-3 16,-2-2-2-16,-4-7 0 0,-4-3-11 15,0-3 9-15,-7-3 1 0,-3-3 2 16,-1 1 9-16,-11-4-5 0,-6-1-1 0,-8-5-4 16,-4-1-4-16,-5-2-2 0,-6 1 2 15,-5 3-2-15,-5 4-4 0,-8 1 0 0,-5 6-2 16,-7 1-3-16,-3 4 5 0,-1 4-4 0,-4 4-2 15,-1 3 0-15,1 2-3 0,-2 6-1 0,0 3 0 16,1 3-5-16,3 5-2 0,2 2-6 0,5 5-7 16,7 4-14-16,3 3-37 0,5 7-75 0,5 3-137 15,7 5-294-15,11 3-1030 0</inkml:trace>
  <inkml:trace contextRef="#ctx0" brushRef="#br0" timeOffset="103392.4593">7623 3867 1 0,'-17'-8'229'0,"-3"-5"150"0,-3-1-1 0,4 2-24 15,2 1-33-15,5 0-49 0,1 2-63 0,-3-1-48 16,1 3-29-16,5 2-40 0,-1 4-34 0,1 1-26 16,-4 5-19-16,-5 4-2 0,-7 6-1 0,-4 3 5 15,-4 6 9-15,-6 5 25 0,-2 6 15 16,-5 10-7-16,0 4-9 0,2 6-28 0,4 6-17 15,4 4 2-15,1 1-1 0,10 1-3 0,9-1 0 16,11-7-3-16,5-7 2 16,12-7 4-16,10-9 11 0,9-5 8 0,10-8 6 15,9-8 5-15,11-6-7 0,6-7-1 0,5-8-3 16,4-3-5-16,-5-7-3 0,-1-7-2 0,-6-2-2 16,-4-7 1-16,-8-4-1 0,-2-3 5 0,-7-3 1 15,-10-1 7-15,-7-1 0 0,-6 1 0 0,-7-5-3 0,-5-2-6 16,-8 1-1-16,-5 0-4 0,-12 2-3 15,-5 3-1-15,-9 1-4 0,-5 5-4 16,-10 5-2-16,-6 8-4 0,-2 4-6 0,-6 9-8 16,-3 5-11-16,-3 7-36 0,-3 7-80 0,-2 5-178 15,3 8-536-15,-1 3-781 0</inkml:trace>
  <inkml:trace contextRef="#ctx0" brushRef="#br0" timeOffset="104097.9932">593 4696 1 0,'-7'-1'0'0,"2"-1"0"0,-4 1 91 15,-2 0 238-15,-5-1-53 0,1 1-39 0,-2 0-24 0,-1 1-25 16,3 0-25-16,-4 1-22 0,-1 0-20 15,2 1-8-15,-2 0-5 0,5 1-9 0,-5 0-12 16,2 2-13-16,1-2-9 0,2 1-5 0,3 2-4 16,-4-3-7-16,6 2-7 0,1-1-6 15,3-1-6-15,-2-1-4 0,1 0-6 0,5 1-7 16,1 0-7-16,-1-2-5 0,2-1-6 16,0 2 6-16,1-1 11 0,1 0 17 0,5 1 29 0,-1-1 19 15,9 1 11-15,1-1-2 0,11-1-14 0,6-1-19 16,12-1-12-16,2-3-9 15,10-3-1-15,5 1-6 16,1-3-2-16,7 0-4 0,62-9-13 16,-14 1-1-16,-25 4-6 15,-22 3 2-15,-16 2 8 0,-6 4-2 0,-4-2-1 16,-9 4-3-16,-6-3 0 0,-8 4 1 0,-3-1-1 0,-8 2 3 0,-3 1-2 0,-6-1 2 0,-1 1 3 0,-1 0 4 16,0 0 0-16,-1 0-2 0,1 0-1 0,0 1-5 15,0-1-1-15,0 0-1 0,-1 0-5 16,1-1-7-16,0 0-30 0,1 1-60 0,1-1-101 15,5-2-138-15,5 1-268 0,7 1-1013 0</inkml:trace>
  <inkml:trace contextRef="#ctx0" brushRef="#br0" timeOffset="104491.9018">2515 4448 91 0,'-17'-4'654'0,"-8"-1"-229"0,-4 1-117 0,8 0-44 15,1 1-49-15,7 0-44 0,-5 3-38 16,5-1-23-16,-1 2-17 0,5 1-18 0,4-1-14 16,0 2-24-16,3-2-17 0,2 2-7 0,-2-1-5 15,2 2 3-15,2 0 8 0,-2 3 8 16,5-1 11-16,-2 0 11 0,5 1 13 0,3 3 12 15,10-2 6-15,7 0-7 0,12-1-13 0,10-2-16 0,9-4-15 16,8-4-3-16,3-4-6 0,3 0-3 16,-2-1 2-16,2-2-6 0,-3-1-2 15,-1 2-2-15,-4-5-1 16,-5 0 0-16,-1 1-3 0,-7 1 0 0,-6 1-2 16,-8 0 3-16,-8 1 2 0,-6 2 4 15,-8 0 3-15,-5 2 1 0,-5 3 2 0,-4 1-1 0,-1 1-2 16,-1 1 0-16,0 1-2 0,-1-1-4 0,-1 1-3 0,2-1-6 15,0 0-10-15,-2 1-8 0,-3-1-8 0,-2 3-21 16,-7 1-40-16,0 0-81 0,-1 4-179 16,1-2-572-16,6 1-749 0</inkml:trace>
  <inkml:trace contextRef="#ctx0" brushRef="#br0" timeOffset="105116.7036">5144 4306 1 0,'-12'0'49'0,"-7"-1"389"0,-3-1-72 16,4 2-57-16,5-1-48 0,0 1-25 0,2 0-38 15,1 0-30-15,4 1-24 0,1-1-27 16,1 2-23-16,3-2-27 0,-1 1-25 0,4-1-17 16,-1 0-11-16,0 1-8 0,2-1 9 0,-2 1 32 15,5 2 41-15,4 0 30 0,11-1 17 16,12-2-14-16,15-2-29 0,16-5-20 0,14-2-22 0,12-5-14 15,7 1-9-15,7-2-9 0,4 1-3 16,4 0-2-16,1 0-2 0,-3 2 2 0,-4-1-4 16,-7 2 0-16,-8 2 0 0,-10 0-6 15,-8 1 4-15,-12 2-4 0,-13 0 0 0,-8 1 2 0,-18 4-3 16,-4-1 2-16,-11 2 0 0,-4 2 6 0,-3-2 2 16,-1 0 2-16,-3 0 0 0,4 0-7 15,-2 0-3-15,-2 0-1 0,-9 0-3 0,-1 1 0 16,-8-1 0-16,2-1-6 0,-2 1-5 15,4 0-14-15,7-2-31 0,4 1-68 16,5 0-135-16,9-2-234 0,6 3-1190 0</inkml:trace>
  <inkml:trace contextRef="#ctx0" brushRef="#br0" timeOffset="105652.5953">7842 3989 1 0,'-10'-2'201'15,"0"0"276"-15,0-1-54 0,6 1-57 16,1 1-77-16,0-1-53 0,2 2-36 0,1-2-30 0,1 2-25 15,-1 0-25-15,0 2-25 0,3-2-14 0,-2 0-12 16,1 0-8-16,-1 0-11 0,-1 0-11 16,1 0-7-16,-1 0-8 0,0 0 1 0,0 0 3 15,0 2 4-15,1-4-2 0,0 2-2 0,4-2-4 16,4 0-7-16,6-2-3 0,10-1-2 16,5 3-4-16,5-4 2 0,6 0-2 0,5 2 0 15,5-2 1-15,5 1 0 0,6-1 3 0,5 0-1 16,2 0 0-16,6 0-2 0,4-2 1 0,3 0 4 15,1 1-3-15,-1-2 5 16,-5-1-6-16,2 2-3 0,-1-3 1 0,-5 2-2 16,-2 0 6-16,-1 4 12 0,2-2 4 0,-2 3 4 0,-2-3-3 15,-15 1-10-15,-10 1 0 0,-4 0-1 16,-3 0-1-16,-8-1-2 0,-5 3-3 0,-8-1-4 16,-2 3 2-16,-6 0 1 0,-4 0-2 0,-1 1 4 15,-1 0-6-15,-2 0-1 0,-1 0-1 16,2 0-3-16,-2 0 1 0,2 1-2 0,-1-2-1 15,1 1 0-15,-1 0-5 0,0 0 0 0,0 0-2 0,0 0-4 16,-2 1 0-16,-1 0-2 0,-3 1-8 0,0 3-13 16,-2-1-18-16,1 2-37 0,-3-1-59 15,1 2-124-15,-5 2-431 16,1-1-991-16</inkml:trace>
  <inkml:trace contextRef="#ctx0" brushRef="#br0" timeOffset="107319.7338">1892 4398 1 0,'0'-8'0'0,"-1"-2"353"0,1-3 9 16,-1 1-42-16,1 5-28 0,-2-2-30 16,0 1-27-16,1 2-30 0,0 2-31 0,1 0-30 15,0 1-31-15,-1 3-28 0,1 0-29 0,0 0-30 16,0 2-23-16,-1-1-30 0,2 1-1 16,-1 4 2-16,0 6 10 0,0 4 20 0,-1 8 0 15,0 6 2-15,-2 6-3 0,-1 5 4 0,1 4 1 16,-3 1 1-16,-2 0 4 0,1-1-5 15,0 1 0-15,-1-1 2 0,2 0-5 16,-1-5 8-16,-1-7 1 0,6-6-1 0,-3-8 4 0,2-4-5 16,0-5 2-16,1-3 4 0,0-3 13 0,0-4 18 15,2 0 22-15,0 0 18 0,0-2-9 16,-1-3-13-16,-2-2-23 0,-3-4-25 0,1-1-5 16,-2-6-8-16,0-3-2 0,1 1-2 0,-2-4 0 15,4-4 1-15,-3-1-2 0,-2-1-2 0,1-3-2 16,3 0 3-16,-2-1-2 0,0 2 1 15,3 0 2-15,3 2-6 0,1-4-3 16,1 3-2-16,6 1-5 0,1 0 1 0,2 3-1 0,5 0 0 16,3 0-1-16,3 2 0 0,3 3-1 0,3 3 1 15,0 2 3-15,5 2 1 0,-1 3 2 0,1 2 1 16,-2 4-4-16,0 4 3 0,-3 3-1 0,-2 4-1 16,-2 1 1-16,-3 3-2 0,1 2 3 0,-1 3 1 15,-1 2 0 1,-6 2 1-16,-2 2 0 0,-4 1 2 0,-2 0 2 0,-5 5 1 0,-6-2 2 15,-3 5 1-15,-2-2 1 0,-8 1 0 16,-2 1 0-16,1-4 1 0,-6-3 0 0,1-1 0 16,-2-2 2-16,1-1 1 0,2-1 2 0,0-5-1 15,2 0 0-15,2-3-1 0,2 1 1 16,0-3-2-16,4-1 0 0,4-1 0 0,-1-3-4 16,4 0-1-16,4 1-6 0,1-6-28 0,2 3-64 0,1-3-117 15,1-1-313-15,5-1-557 0,6-5 123 16</inkml:trace>
  <inkml:trace contextRef="#ctx0" brushRef="#br0" timeOffset="107551.4008">2190 4449 473 0,'2'-5'467'16,"1"-1"-64"-16,-1-1-90 0,0 4-73 15,-1 2-80-15,-1 1-69 0,0 1-62 0,0 2-30 16,3 1-7-16,1 2 2 0,-1 3 8 0,0 4 3 15,1 5 3-15,-1 0 4 0,-2 4 2 0,1 1 4 16,-1-1 1-16,-2 1 0 0,-2-1 1 16,2 1 0-16,-2-1 2 0,-2 1 0 0,2 0 4 15,-5 0 2-15,1 0 0 0,1 0-5 0,-2-1-12 16,2-1-34-16,0 1-150 0,6-4-317 16,2 1-998-16</inkml:trace>
  <inkml:trace contextRef="#ctx0" brushRef="#br0" timeOffset="108362.2534">4780 4275 1 0,'-13'1'0'0,"-4"-2"0"16,-7 1 0-16,6 0 0 0,1 0 0 0,5 1 0 0,0 0 0 15,2 1 170-15,2-1-16 0,3 0-28 16,2 0-39-16,2 1-36 0,0-2-23 0,-1 2-14 16,1 4-5-16,-1-2 6 0,1 3 9 15,-1 3 17-15,1 0 19 0,0 4 15 0,0 1 23 16,-3 4 20-16,1 2 14 0,1 1 8 0,-5 5 3 16,3 0-21-16,-5 0-6 0,1 1-10 15,0 2-19-15,-6-1-10 0,3 1-17 16,-2 0-8-16,-2-1-6 0,3-4-6 0,1-4-7 0,2-7-7 15,4-4-4-15,1-4 4 16,2-4 8-16,2-1 21 0,-2-1 39 0,2 0 39 0,-1-2-1 0,-1-3-25 16,-3-4-44-16,0-2-45 0,-3-7-13 0,1-1-1 15,-4-4-3-15,2-3-3 0,4 0-3 0,0-5-3 16,4-2-2-16,-1-3 4 16,1-5 4-16,0 0-3 0,1 2 0 0,2-1-8 0,1 6-4 15,6 2-3-15,1 0-4 0,1 3 4 16,4 1 1-16,2 2 7 0,1 3 4 15,4 1 3-15,2 4 5 0,2 3 1 0,-4 2 0 16,5 3-2-16,-5 5-3 0,1 5-5 0,-2 4-3 16,0 4-2-16,-4 4-3 0,1 3 3 0,-5 6 3 15,0 2 5-15,-3 4 2 0,-4 0 3 0,-4 2 1 16,-3-2 0-16,-5 2 2 0,-3-1-1 16,-1-3 1-16,-5-1 2 0,0-1 3 0,-3-3 1 0,-1-1 4 15,-2 1-1-15,1-3-1 0,1-3-1 16,2 0-1-16,-1-5-3 0,2 2-3 0,1-3-8 0,-1-1-14 15,5 0-41-15,-2-1-90 0,5-2-178 16,0-1-354-16,4 1-817 0</inkml:trace>
  <inkml:trace contextRef="#ctx0" brushRef="#br0" timeOffset="108732.7703">4835 4280 60 0,'2'-7'456'0,"-1"-2"-6"0,3-2-90 0,-3 4-70 15,4 1-63-15,0 0-77 0,-3 2-63 16,3 1-48-16,1 1-26 0,3 4-14 0,2 0-7 16,2 3 3-16,2 6 0 0,-4 1 1 0,3 6 3 15,-2 0 1-15,1 3 0 0,-4 4 1 0,-2 3 2 16,-2 1-2-16,-5 9 4 0,-4-1 4 0,-7 5 0 15,-3 0 5-15,-3-5 2 0,1-2 2 16,-3-6 4-16,5-8 6 0,-1-6 5 0,2-3 7 16,-1-3 4-16,5-1-3 0,2-3 1 15,4-2 1-15,2-3 5 0,1 0 7 0,1 0 0 16,-1-2 4-16,2 1 1 0,-1 0-8 0,2-1-13 16,7-7-14-16,8 1-15 0,9-5-6 15,3 0-2-15,4-1-2 0,3 3-3 0,3-2-2 16,4 2-4-16,-1-1-8 15,7 2-22-15,0-1-46 0,1-1-101 0,0 3-237 16,-1-1-637-16,4 0 2 0</inkml:trace>
  <inkml:trace contextRef="#ctx0" brushRef="#br0" timeOffset="109358.5911">6829 3995 272 0,'2'-6'534'0,"-2"-1"-118"0,1-1-51 16,-1 3-55-16,0 3-71 0,0 1-76 0,0 1-68 15,0 1-54-15,0 0-43 0,0 0-26 16,0 1-13-16,0 2 10 0,-1 5 13 0,1 2 21 16,-2 7 16-16,0 4-1 0,1 6 5 15,0 4 0-15,-3 7 1 0,-4 4 2 0,0 4-5 0,-2 2 2 16,-2 3 0-16,0 3-4 0,-4-1-1 16,3-4-5-16,-4-5-2 0,5-10 0 15,3-6 1-15,4-6-1 0,-2-8 0 0,5-5 0 16,-4-3-1-16,5-3 25 0,0-4 31 0,1 0 36 0,0-2 41 15,1 0-19-15,-1-7-33 0,0-1-37 16,0-8-44-16,1-6-5 0,-1 0 0 16,0-5-2-16,0-2-1 0,0-6-1 0,2-4 1 15,3 0-2-15,-3-7 5 0,5 1-6 0,-2-2-1 16,4 0-2-16,2 0-5 0,5 2 3 0,-3 2-1 16,3 0 0-16,-1 4 2 0,4 2-1 0,1 4 2 15,0 6 3-15,1 0-3 0,0 7-1 0,0 4 0 16,-1 2 1-16,0 6 1 0,-4 1 2 15,-2 4-2-15,-3 3-2 0,2 3 1 0,2 3-6 16,-1 5 0-16,3 2-1 0,-4 6 1 0,4 4 3 16,-6 3 5-16,-2 3 0 0,-3 5 1 0,-3 6 4 15,-4-5 0-15,-6 5 1 0,-2-3-2 16,-1-4-3-16,-3 0 0 0,-3-4 1 0,-1-2 0 16,-6-1 2-16,1-2 1 0,0-3-1 0,-1-2 2 15,0 0-2-15,0-3 0 0,2-1 0 0,0-1-2 16,1-2-2-16,0-1-6 0,5-1-23 15,-1 1-54-15,5-1-81 0,3-2-132 0,5 0-217 16,4-2-423-16,4-2-199 0</inkml:trace>
  <inkml:trace contextRef="#ctx0" brushRef="#br0" timeOffset="109813.1815">7088 4132 155 0,'-4'-7'435'0,"-2"-1"-39"0,-2-1-69 0,5 3-54 16,3-3-43-16,3 2-49 0,2-1-54 0,0-2-39 15,5 4-34-15,6-1-14 0,1 0-4 16,5 0-8-16,3 3-1 0,3 1-4 0,-3 3-8 15,2 0 0-15,-6 3-6 0,0 1-1 0,-3 1-2 16,-4 6-3-16,-4-1-2 0,-2 4-1 16,1 3 3-16,-7-1 1 0,-1 4 4 0,-3 3 5 15,-6 1 2-15,-2 3 2 0,-4-3 1 0,-5 0 3 16,-1-3-2-16,0-3-1 0,-1-5-5 16,1 1-3-16,1-4-1 0,4-1-1 15,1-2-2-15,8-5-3 0,1 0-3 0,3 0-3 0,2-2 0 16,5 1 4-16,1 1 4 0,5 2 4 15,9-1 2-15,4 1-4 0,2 2-1 0,1 0-3 16,-3 1-1-16,-1 2-1 0,-5-3 2 16,-1 2-1-16,-5 1 0 0,0 3 1 0,-3-1-1 0,-2-1 2 0,-4 1 1 15,-3-1 5-15,-4-1 10 16,-5-1 10-16,-9 0 3 0,-4 3 4 0,-15-2-8 16,-5 2-6-16,-12 1-6 0,-7-1-8 0,-8 1-15 15,-6-1-95-15,-9 0-432 0,-10 3-1072 0</inkml:trace>
  <inkml:trace contextRef="#ctx0" brushRef="#br0" timeOffset="122112.6899">1718 4982 1 0,'-2'-3'0'15,"-1"-2"37"-15,2-2 110 0,1 1-5 0,0 0-5 0,0 0-25 16,-1 4-14-16,1 0-5 0,0-1-19 0,-1 3-9 16,1-1-17-16,-2 1-25 15,2 0-29-15,2 0-34 0,-2 1-30 0,0 0-10 0,0-1 3 16,-2 0 8-16,1 2 17 0,1-1 6 0,0 0 4 16,0 1 13-16,1-2-4 0,1 1-5 0,-2 1-20 15,2-1-11-15,-2 2-23 0,2 0-71 16,4 0 151-16,-2-1 12 0</inkml:trace>
  <inkml:trace contextRef="#ctx0" brushRef="#br0" timeOffset="122655.3454">4598 4718 1 0,'0'-4'0'0,"-4"2"50"16,1-1 136-16,1 3-9 0,2-2-19 0,0 2-24 15,-1 0-43-15,1-1-30 0,0 2-20 0,0-1-12 16,0 0-6-16,0 0-11 0,0 0-15 15,0 0-25-15,0 0-29 0,1 2-20 0,-1-2-18 16,0 0-1-16,0 2 7 0,1-1 0 0,0 4-36 16,2-1-108-16,1 0 163 0,4 1 70 15</inkml:trace>
  <inkml:trace contextRef="#ctx0" brushRef="#br0" timeOffset="123245.1677">7382 4513 1 0,'0'0'0'0,"-1"-1"0"0,0 0 0 0,0 1 0 16,-3-1 0-16,3 1 0 0,0 0 0 15,0-1 0-15,1 1 34 0,-1-2 92 0,0 2-14 16,1 0-8-16,-1 0-9 0,1 0-6 0,0 0-6 15,0-1-12-15,0 1-14 0,0 0-10 16,0 0-12-16,1 0-4 0,-1 0-9 0,0 0-4 16,0 0-7-16,0 0-7 0,0 0-6 0,0 0-6 15,0 0-3-15,0 1-2 0,-1-1-5 0,1 0 0 16,0 0 0-16,-1 0 6 0,1 0 11 0,-3 0 12 16,3 0 14-16,0 0 15 0,-2 0 14 15,2 0 4-15,-1-1 1 0,1 0-8 0,0 0-16 16,-1 0-6-16,1-2-14 0,0 2-19 15,0 0-31-15,0-1-80 0,1-1-141 0,0 1-227 16,6-2 161-16</inkml:trace>
  <inkml:trace contextRef="#ctx0" brushRef="#br0" timeOffset="125328.4759">248 5060 1 0,'0'-3'140'0,"0"0"291"15,-1-3-49-15,1 0-61 0,0 1-48 0,0 2-72 16,0-1-77-16,1 2-62 0,-1 1-52 0,0 1-7 15,0 2 3-15,1 3 14 0,0 3 13 0,5 5 5 16,-4 2 3-16,1 6 0 0,3 4 0 16,-4 7-5-16,0 4-5 0,-2 5-5 0,-1 4-14 0,-2 2 3 15,-5 2 24-15,5-23-28 0,-3 3 35 16,3-1-7-16,-3 4-30 0,2-4 28 16,-3 2-34-16,4-4 6 0,-3 2 5 15,3-4 6-15,3-24 24 0,-10 44 33 0,10-44 35 0,-9 38 31 16,9-38-21-16,-5 28-38 0,5-28-42 0,0 0-39 15,0 0-10-15,0 0 2 0,0 0-3 0,-28-7-8 16,28 7 4-16,-10-38-12 0,10 38-6 16,-10-50-4-16,2 22-1 0,5-6 4 0,-3-4 8 15,2-3 9-15,2-5 0 0,-2-1 7 16,4-2 3-16,3-1 1 0,0-1 2 16,10-49-30-16,8 8 3 0,6 7 1 0,4 11 0 0,1 11 31 15,7 17 1-15,2 10 1 0,-2 11-1 0,-4 8 0 16,2 5-4-16,-3 3-1 0,3 6 2 0,-5 5-5 15,-2 6-1-15,-6 2 2 0,1 7-2 16,-4 3 3-16,-7 7 0 0,0 3 0 0,-8 6 1 16,-5 3-5-16,-4 6 0 0,-7 5 2 0,-8-2-3 0,-3 4 2 15,-1-6 2-15,-6 0 2 0,3-5 2 16,-5-6 3-16,0-5 1 0,-1-6 0 0,2-6 3 16,-2-4-2-16,1-2 3 0,0-4 0 15,30-8 27-15,-30 6 9 0,30-6 1 0,-29 2 5 0,29-2-29 16,-24 0-4-16,24 0-5 0,0 0-4 0,-31-3-2 15,31 3-5-15,0 0-6 0,-27-5-22 16,27 5-36-16,0 0-34 0,0 0 6 0,0 0 18 16,0 0 39-16,-12-5 5 0,22 8-1 15,4 3 2-15,4 1-1 0,7 4 30 16,1-2 1-16,5 3 2 0,6-1 2 0,-3 0 3 0,2-4-1 16,-2-2 0-1,4-1 2-15,-4-2-3 0,2-2 1 0,-5-2 2 0,-2 0-2 16,-3-4 8-16,0-1 3 0,-6-4 1 0,-3 2 5 15,0-3-1-15,-6 0 0 0,-1-1-4 16,-1-1-1-16,-2 0-2 0,-5 1-3 0,-1 0 2 0,-2-1-5 16,-1 4-3-16,-4 0-7 0,2 0-5 0,-2 4 0 15,2 0-9-15,-3 4-5 0,3-1-3 0,-2 6-1 16,-4-1 3-16,2 4 4 0,2 2 2 16,-1 3 2-16,-1 0-1 0,4 3 1 0,-1 2 1 0,4-1 2 15,5 3 3-15,-1-2 1 0,4 0 1 16,1 0-3-16,2-2 0 0,4 0 1 0,-1-3 2 15,-1-2 5-15,5-3 2 0,-5-1 4 0,5-4 3 16,-3-1 1-16,3-3 1 0,-3-2 1 0,4-2-3 16,-5-3 1-16,4 0-2 0,-3-5 0 0,2 2-1 15,-3-3-13-15,4-2-1 0,5-14-3 0,0 3-1 16,-4 4 8-16,-6 10 0 16,-3 0-2-16,2 6-2 0,-1 1 0 0,0 1-4 0,1 3-4 15,-3 2 0-15,-1 4-2 0,0-1 0 0,2 3 1 16,0 2 2-16,1-1 2 15,0 4 2-15,-1 2 2 0,0 1 1 0,1-1 1 0,-5 2 1 16,3 1 2-16,3-3-1 0,-1 3 0 16,1-5 2-16,-1 1 0 0,2-1 2 0,-1-5 3 15,3 2 2-15,-1-1 3 0,4-2 4 0,-3-2 3 16,5-1 1-16,-1-2-1 0,2-2 0 0,-2 0-1 16,-2-3 0-16,2 4 2 0,-7-2 1 0,0-3 3 15,0 2-2-15,-2 1 1 16,-1 0-1-16,-4-1-1 0,5 0 1 0,-5 0-3 0,2-1 0 15,-2 0 0-15,-1 0-4 0,-1 2 0 0,-1-1-2 16,1-1 1-16,0 3 0 0,2-1-1 0,-3 2 2 16,0 1 0-16,0-2 0 0,-1 2 1 0,1-2-1 15,0-1 2-15,-1 3-1 0,0 1-2 0,2-1 1 16,-2 2-1-16,0-2-1 0,0 1 2 16,0 1-2-16,0-1 0 0,0 1-2 15,0 0-3-15,0 0-1 0,0-1-2 0,0 1-1 0,0 0-2 16,0 1-1-16,0 0-3 0,0 0 2 0,0-1 0 15,0 0 0-15,0 0 3 0,0 0-3 16,0 0 1-16,0 0-2 0,0 0 0 0,0 0 2 16,0 0-1-16,0 0 1 0,0 2 0 0,2-2-1 15,-2 0 0-15,0 0-2 0,0-2 4 16,0 2-3-16,0 0 0 0,0 0 1 0,1 3-3 16,-1-1 4-16,0 0-2 0,1 1 1 15,-1-1 1-15,0 2-2 0,1-1 1 0,-1 0-2 16,0 0 2-16,0 0 0 0,0 1 0 0,0 0 0 15,0 3-4-15,0-2 4 0,0-1-1 0,0 0 1 0,0-3 3 16,-1 2-3-16,1-2 0 0,0 2 0 16,1-2-1-16,-1-1 1 15,-1 0 0-15,2 0 1 0,-2 0 0 0,1 0 0 0,1-1-2 16,-1 1 1-16,0-3 1 0,0 3 0 0,0 0-1 0,-1 3 1 16,1-2-3-16,0-2 2 0,0 1 0 15,0 0 0-15,0-3 1 0,-1 6-3 0,1-3-1 16,0 0 2-16,0 0-4 0,0 0 3 0,0 0 1 15,0 0-3-15,0 1 1 0,0-1 1 16,0 0 0-16,-1 0 2 0,1-1 1 0,0 1-2 16,0 0 0-16,0 0-2 0,1 0-3 0,-1 0 6 15,0 0 0-15,0 0 2 0,0 0 2 16,-1 0-4-16,1 0 0 0,1 0-2 0,-1-4 4 16,0 4-3-16,0 0 1 0,-1 0 0 15,1 4-7-15,0-4 6 0,0 0-3 0,0 0 0 0,0-3 8 16,0 3-9-16,0 0-2 0,0 0 0 0,1 0-10 15,-1 0 6-15,0 0 0 0,0 0 1 0,0 0 2 16,0 0-1-16,1 0 1 0,-1 0-2 16,0-2 1-16,0 2-3 0,0 0-3 0,1-2-2 15,-1 4-9-15,0-4-2 0,0 2-4 0,0 0-10 16,0 0 1-16,0 0-15 0,0 0-14 0,0 0-16 16,0 0-29-16,0 0-30 0,0 0-42 15,-1 0-86-15,0 0-87 0,1 0-151 0,-1 2-304 16,-1 3 288-16</inkml:trace>
  <inkml:trace contextRef="#ctx0" brushRef="#br0" timeOffset="126622.8654">4747 4723 1 0,'0'1'0'0,"-1"-1"0"15,-1 0 0-15,2 0 0 0,0 0 0 0,-1 0 76 16,1 0 14-16,1 1-7 0,-1 0 6 15,2-1-12-15,-1 0 0 0,-1 0 13 16,0 0 5-16,0 0 6 0,0 1 2 0,0-1-6 16,1 0-5-16,-1 0-10 0,0 0-15 0,0 0-9 0,-1 0-8 15,1 0-9-15,1 0-2 0,-1 0-4 16,0 0-5-16,0 0-3 0,0 2-4 0,0-2-6 16,0 0-5-16,0 0-6 0,0-2-4 0,0 4-2 15,0-2 0-15,0 0 0 0,0 0 3 16,0 0-4-16,0 0-1 0,0 0 0 0,0 0-3 15,0 0 3-15,0 0-2 0,0 0 2 0,0 0-3 16,0 0 2-16,0 0 0 0,0 0-2 16,0 0 6-16,0 0-6 0,0 0-1 0,0 0-3 15,0 1-6-15,0-1 5 0,0 0 1 0,2 1 3 16,-2-1 5-16,0 1 0 0,1-1 1 0,-1 2 1 16,0-1 0-16,0 0-1 15,0-1 0-15,0 0 0 0,0 1-2 0,0-1 3 0,0 0 0 16,0 0 3-16,0 0 6 0,0 0-3 0,0 0-1 0,0 0-1 15,0 2-4-15,0-2 6 16,0 0 0-16,1 0 1 0,-1-2-1 0,0 2-1 0,0 0-4 16,0 0-1-16,0 0-1 0,0 0-4 15,0 0-2-15,0 0 0 0,0 0-5 0,0 0 3 16,0 0 0-16,0 0-3 0,0 0 2 0,0 2 0 16,0-2 3-16,1 2 3 0,1-1 1 15,-2 2-1-15,1-2 0 0,0 0 0 0,-1 0-1 0,2 0 2 16,-2 0 0-16,2 1 0 0,-2-1 3 15,0 1-4-15,1-1 0 0,-1 0-1 0,0 0-1 16,0-1 3-16,0 0 2 0,0 0 2 0,0 0 4 16,0 0 1-16,0 0 3 0,0 0 6 0,0 1 4 15,0-2 3-15,0 1 2 0,0 0-1 16,0-1-6-16,0 2-4 0,0-1-5 0,0 0-7 16,0 0-3-16,0-1-7 0,0 1-7 0,0 0-8 15,0 0-22-15,1 0-33 0,-1 1-17 0,1-1-47 16,2 1-62-16,-1 4-91 0,1-1-155 15,2 2 208-15,1 1 242 0</inkml:trace>
  <inkml:trace contextRef="#ctx0" brushRef="#br0" timeOffset="127624.6447">7603 4572 1 0,'0'2'0'0,"0"-4"0"16,0 2 0-16,0-1 0 0,0 1 0 0,-1 0 0 15,1 0 0-15,-3-2 0 0,3 4 0 16,0-2 0-16,-1 0 0 0,1 0 0 0,0-2 0 15,0 2 0-15,1 0 0 0,-1 0 0 0,0 2 0 16,3-2 0-16,-3 0 0 0,0 0 0 16,0 0 0-16,1-2 0 0,-1 2 0 0,0 0 0 15,0 0 0-15,0 0 0 0,1 0 0 0,-1 0 0 16,0 2 0-16,0-2 0 0,0 1 0 0,1-1 0 16,-1 0 0-16,0 2 0 0,0-1 0 15,0 0 0-15,0 0 0 0,0 2 0 0,0-2 0 16,-1 0 0-16,0 1 0 0,0 0 0 0,1-1 0 15,-3 2 0-15,3-3 0 0,0 1 0 0,0-1 0 16,0 1 0-16,0 0 0 0,3-1 0 0,-3 2 0 16,1-1 0-16,-1-1 0 0</inkml:trace>
  <inkml:trace contextRef="#ctx0" brushRef="#br0" timeOffset="149381.2529">1638 5728 1 0,'1'-3'0'0,"0"-2"257"0,-1-2 51 16,0-1-14-16,0 3-27 0,0 2-29 0,0-2-39 15,-1 1-38-15,0 4-23 0,1-3-14 16,-1 3-17-16,-2 0-17 0,1 0-16 0,0 3-23 16,0-3-18-16,-5 4-12 0,-4 4-3 0,-3 2 8 15,-9 6 4-15,-3 5 10 0,-7 3 6 0,-3 2 1 16,0 5 2-16,-8 1 0 0,2 0-5 16,1 3-5-16,-1-1-6 0,4 0-7 0,6-1-6 15,2-4-8-15,9-2-5 0,6-2-6 16,8-6-3-16,4-1-4 0,5-4 2 0,3-1 0 15,10-3 2-15,5-2 7 0,6-2 3 16,11-3 3-16,5-5 2 0,9-3-2 0,1-4-3 0,-2 2-2 16,-2-3-1-16,-9 3-5 0,-10 1 2 0,-5 2-2 15,-12 1 2-15,-4 2 2 0,-7 1 6 16,-1 1 4-16,-3 1 6 0,-1-1 0 0,2 2-2 16,-6 1-4-16,-4 3-3 0,-7 4 1 0,-3 2 1 15,-1 2 5-15,-4 2 0 0,3 1 1 16,-4 3-5-16,-2 4-3 0,2 2-2 0,2 3-4 15,-1 2-1-15,5 2 0 0,0 2-3 0,4 2 3 0,7-2-6 16,5-1-3-16,10-7 1 16,4-6-7-16,9-7 7 0,10-5 1 0,7-8 0 0,13-8 3 15,7-9-3-15,11-9-2 0,4-8-5 0,7-6-7 16,-2-5-9-16,-2-3-5 0,-5-4 2 16,-10 0 2-16,-2-4 13 0,-9-2 9 0,-3-4 6 15,-6-5 7-15,0-5-2 0,-7-3 0 0,-6-3 3 16,-4 4 2-16,-5 2 4 0,-9 8 5 15,-3 8 3-15,-2 9 9 0,-5 8 9 0,1 5 8 16,-7 7 11-16,1 8-1 0,-3 3-2 16,-4 5-8-16,4 2-10 0,-1 4-10 0,2 4-12 15,-1 2-6-15,1 7-7 0,-1 5-3 0,4 9 1 0,-4 5-1 16,7 7 0-16,0 6 3 0,4 6 0 16,1 8-2-16,1 8 0 0,1 5-4 15,-2 5 0-15,0 8 2 0,-3 4 0 0,2 1 6 16,-3-4-6-16,-2-5-1 0,2-8-2 0,-1-8-3 15,4-10 3-15,0-12-2 0,2-8-6 0,-1-9-13 16,3-3-16-16,0-6-29 0,0-5-38 0,4-7-24 16,-1-7-87-16,10-10-195 0,4-12-471 0,11-9-712 15</inkml:trace>
  <inkml:trace contextRef="#ctx0" brushRef="#br0" timeOffset="149638.3246">2697 5270 1682 0,'-1'-21'662'0,"-2"-4"-413"0,1-2-28 0,-1 12-45 16,2 9-27-16,-1 3-28 0,-2 1-31 16,1 4-35-16,2 0-26 0,-2 5-20 15,-6 10-4-15,-6 13 1 0,-3 11 3 0,-4 9 6 0,1 3-2 16,0 3 2-16,4 7-2 0,0 5-5 16,5 6-1-16,2 3-3 0,2 3 1 0,5-1-3 15,2 1 0-15,4 0 1 0,1-7-6 16,4-10 5-16,2-7 1 0,-2-7-1 0,4-3 3 15,-4-3-7-15,-2-3-1 16,0-1-2-16,2-5-4 0,-5-1-8 16,4-5-19-16,-4-5-27 0,3-3-35 0,-3-7-46 0,3-3-67 0,-2-4-189 0,0-6-305 15,3-7-903-15</inkml:trace>
  <inkml:trace contextRef="#ctx0" brushRef="#br0" timeOffset="149852.8525">3084 5580 2008 0,'0'-5'461'0,"2"-2"-263"0,-1 3-92 0,-1 5-67 16,0 0-23-16,3 4 6 0,-2 5 19 0,1 6 23 15,1 7 23-15,2 9 7 0,-2 4-14 0,1 3-15 16,0 6-17-16,-2 1-15 0,-2 4-6 0,0 4-6 16,-1 6-3-16,-2 1-3 0,0-1-7 15,3-10-4-15,1-10-5 0,3-12-6 16,2-10-7-16,0-5-19 0,1-5-33 0,-3-3-33 15,2-7-54-15,-3-5-120 0,3-10-218 0,-2-4-467 16,0-8-401-16</inkml:trace>
  <inkml:trace contextRef="#ctx0" brushRef="#br0" timeOffset="150001.2244">2935 5091 1467 0,'-4'-5'187'0,"0"1"-43"0,-2-2-81 0,4 5-109 0,1 3-25 15,1 5-11-15,0 7 6 0,1 4 50 16,5 10-60-16,3 5-218 0,7 7-468 0,4 3 375 0</inkml:trace>
  <inkml:trace contextRef="#ctx0" brushRef="#br0" timeOffset="150921.7259">3533 5495 1830 0,'-2'-4'293'0,"-2"-2"-55"16,-4-2-54-16,3 4-29 0,-1 2-29 16,0 1-27-16,1 1-34 0,-3 2-27 0,-1 1-22 15,-1 7-3-15,-4 3 0 0,-3 7 2 0,-5 4 6 16,1 4-5-16,1 2-2 0,0 2-2 16,1 6-1-16,3 0 2 0,1 2-2 0,0 1-2 15,5 0-5-15,3 1-1 0,6-1-1 0,4-5-2 16,8 0 4-16,3-7-7 0,8-5-1 0,5-8 3 15,5-5-6-15,8-6 6 16,4-7-5 0,-1-2-5-16,0-7-2 15,1-4-4-15,-1-7 0 0,-1-2 2 16,-3-5 1-16,-5-4 3 0,-1-3 3 0,-3-2 4 0,-3-2 3 0,-3-1 4 0,-5-2 4 0,-2 2 3 0,-6 4 9 16,-4 1 0-16,-3 6 5 0,-4 5 3 0,-1 3 0 0,-2 5 9 0,-3 4 4 15,-1 1-1-15,1 5-1 0,-2 3-9 16,1 4-9-16,2 0-9 0,-1 3-9 0,-2 3-3 15,0 8-2-15,-4 4 2 0,2 6-3 16,0 4 4-16,4 2-1 0,2 1-2 0,3 4 4 16,4-2-3-16,2 3 0 0,4-2 1 0,1 0-3 15,6-6-1-15,2-4-5 16,4-6-1-16,1-6-3 0,2-3 0 0,1-1 2 0,0-5 0 0,3-3-3 16,-4-3-1-16,-2-5-1 0,0-1 4 15,-1-3 5-15,-1-5 5 0,-2-2 3 16,-3-2 2-16,-2-4 3 0,-2 1 1 0,-3-2 1 0,-1-1-1 15,-1 1 2-15,0 0 0 0,-2 1 2 16,-1 0 1-16,-1 2-3 0,-1 1 3 0,1 2 2 16,-3 3-1-16,1 1 7 0,0 4-6 0,-1 4 0 15,1 2-1-15,-1 4-5 0,0 2-5 0,2 0-8 16,-2 1-16-16,0-1-3 0,3 6 1 16,2 1 7-16,3 3 12 0,1 7 7 0,1-2-2 15,1 3 0-15,-1 0 0 0,1 0-4 0,0 0 2 16,0-2 2-16,4-1-3 0,-1-4 1 15,5 0-2-15,-1-4-5 0,2-3-4 0,4-1-4 0,-5-4-2 16,2-2 0-16,-3-3 2 16,-3-1 2-16,1-1 6 0,-4-2 4 0,2 1 4 0,-3-5 2 15,-1 0 0-15,-2 0 3 0,2-1-1 16,-1 1 0-16,-1-2 2 0,-2 2 0 0,0 1 3 0,0-1 2 16,-2 3-1-16,1-2 1 15,-1 5-1-15,-1-1 1 0,2 0-3 0,-2 3-1 0,-1 2-3 16,1 1-3-16,-2 3-1 0,-1 0-3 0,1 0-11 15,1 1 3-15,0 2-1 0,4 2 4 0,1 3 9 16,2 3-2-16,-1-1 1 0,1 4 0 16,-3-3 0-16,2 1 0 0,2 2 2 15,-2-5-1-15,3 1 0 0,0-4 2 0,3-2 0 0,1-2-1 16,4-5 1-16,1-4-2 0,1-1 2 16,4-4 1-16,0-3 0 0,-4-1 2 0,2-3-1 0,5 2-2 15,2-4 2-15,1 3 3 16,-6-2 5-16,-4 2 15 0,-5 2 16 0,-2 1 5 0,-2 1 4 15,-2 1-7-15,-1 2-8 0,-1 2 2 0,0 4-6 16,-3 0 0-16,-1 0-5 0,0 4-9 0,-2 1-5 16,0 0-6-16,-2 0-6 15,1 0-4-15,-1 1 1 0,4 1-2 0,3 2 0 16,0 0 0-16,3 3-3 0,2 3-6 0,-2 2-18 0,0 3-49 16,1 0-120-16,-5 4-425 0,-1 1-1151 0</inkml:trace>
  <inkml:trace contextRef="#ctx0" brushRef="#br0" timeOffset="173012.671">10217 4914 1 0,'0'-1'0'15,"1"-2"0"-15,-1 1 0 0,1-1 7 0,1 0 171 16,-1 3-5-16,1-3-21 0,-2 2-13 16,1-2 8-16,-1 1-3 0,0 1 12 0,0-2 0 15,0 2-11-15,0-1-16 0,-1 1-20 0,1 0-22 16,-2-2-20-16,1 2-14 0,-1 1-11 0,1 0-10 15,1 0-10-15,-1-1-5 0,0 1-10 16,0 0-6-16,0 1-6 0,-2-1-12 0,0 0 3 16,1 1-3-16,-4 2 5 0,2-1 7 0,-4 1 1 15,3 1 4-15,-4-2 0 0,1 2 2 16,-1-1 2-16,-1 0 0 0,3 1 1 0,0 1-5 16,-2-2 2-16,-4 1 1 0,1 1-2 15,-2 1 5-15,2 1-5 0,0-1-2 0,-1 1 2 0,0 0-2 16,-1 0 2-16,0 1 1 15,-1-1-2-15,-2 1 0 0,2 1 0 0,-3 0 0 16,0-2 1-16,4 2 2 0,-4 2-3 0,0-4-1 0,-1 5 0 16,1-3-3-16,-2 2 4 0,0 0 0 15,-4-1 0-15,1 1 3 0,-6 1-2 16,4 3 1-16,-2 0 0 0,-2-2-1 0,5 2 0 0,-5-1 0 16,2 1 1-16,2 2-5 0,-4-1 4 15,0 0-1-15,5 1 0 0,-4-5 4 0,3 1-3 0,-2-1-1 16,-1 2 1-16,5-1-4 0,-6 1 3 0,1-1 1 15,4 1-1-15,-5 0 4 16,4 0-4-16,-3 1 3 0,-1 1-1 0,-1 0 2 16,1 1 0-16,-4 0-2 0,0-1 0 0,-3 2-2 15,4 0 1-15,-2 3 2 0,-1-1 0 16,2 0 2-16,-4 0-2 0,4 2 0 0,-6 0 1 16,4-1-2-16,-2 4 3 0,2-4-1 0,-3 4 1 15,-2-1-2-15,1 1 2 0,3 2-1 16,-2-1 0-16,-3 1 1 0,0 0 0 15,0 2-1-15,-5-2 0 0,2 1 0 0,-5 1 1 0,4-1 1 16,-4 0-1-16,-1-1 1 0,1-2 0 16,-1 2-3-16,1 0 1 0,-4 2 3 0,1 2 0 0,-3 0 2 0,-2 0 1 15,-1 2-4-15,2-1 3 0,-5-1-1 16,2 2-1-16,-3-2 2 0,2 0-2 0,2 1-1 16,-1 0-1-16,1 0 0 0,-3 2-3 15,0-1 2-15,-5 1-1 0,3 1 1 0,-2 1 1 16,-4 1-1-16,-2-1 1 0,-2-3-1 0,3-1 0 15,-1 0-2-15,-4-1-1 0,2 0 0 16,-1 4-1-16,1-3 2 0,-1 1 2 0,-3 2 0 16,-1-2 2-16,-1 1-2 0,-1-1 0 0,4 0-2 15,4-1-6-15,-1 2 5 0,3-2 0 0,-1 0 3 16,0-2 4-16,0 2-5 0,0-1 0 0,-1 1 1 16,-1 0-1-16,1-1 0 0,4-1 0 0,-4-4 1 15,2 2-3-15,0 0 3 0,-1-2-1 16,1 2 0-16,0 0 4 0,-3-1-3 15,0 2 2-15,0 1 0 0,4-1-6 16,0-3 5-16,6-1 3 0,0-2-1 0,4-3 2 0,3 2-2 16,4-2-4-16,5 0 0 0,0-2-1 15,2-2 2-15,4-2-1 0,2 0 2 0,3-3-1 16,9 0 1-16,-1-3 0 0,5-1 2 0,4-4 2 0,3 1 3 16,1-4-2-16,4 2 3 0,2 0-3 0,2-3 0 15,-1 1 0-15,4-1-3 0,1-1-2 0,0 2-5 16,2 0-6-16,1 0-10 0,0 0-18 15,0 0-20-15,1 0-10 0,-1 0-6 0,1 2-11 16,2 0-19-16,-1 2-48 0,1-2-94 0,2 1-85 16,1-1-102-16,3 0-166 0,1-1 307 15</inkml:trace>
  <inkml:trace contextRef="#ctx0" brushRef="#br0" timeOffset="173600.61">3655 7706 1 0,'-3'-15'0'0,"-1"-2"83"0,-2-5 162 16,2 3-29-16,1 5-22 0,0 2-22 0,-1 0-25 15,-2 3-24-15,2 5-33 0,-1 3-39 0,-3 1-31 16,2 1-27-16,-4 5-11 0,-2 3 5 0,-4 5 4 15,-2 6 6-15,-2 2 5 0,-3 4 0 16,-1 2 2-16,-3 4 1 0,-3 6 2 0,-1 4-1 16,0 5 4-16,-6 5-1 0,0 2-1 0,-3 3 4 15,-1 2-1-15,2 1 1 0,-1-4 3 16,3 1-5-16,3-2 0 0,1-4 1 16,0-5 0-16,4-8 6 0,3-5 1 0,6-7 3 15,2-5 7-15,6-2 5 0,1-3 8 0,2-2-2 16,6-2-6-16,-1-3-10 0,3-2-12 0,1-1-7 15,1-1-6-15,2 1 2 0,0-2 7 0,4 1 8 16,2 0 11-16,6 3 8 0,5 1 10 16,4-2 11-16,9 1 5 0,5-3 5 0,2 0-7 15,11 0-2-15,5-4-5 0,6-1-3 0,6-2 2 16,4-2-5-16,-1-3 1 0,3-1-5 0,1 0-3 16,-2-1-1-16,-5-2-5 0,-6 1 0 0,-11 1-5 15,-3 2-3-15,-7-1-2 0,-5 1-5 16,-5 2 2-16,-7 0-3 0,-3 1-3 0,-9 2-1 15,-3 0-5-15,-3 0 2 0,-5 2 6 16,1 0 13-16,-4 0 11 0,1 2 6 0,0-2 2 0,0 1-7 16,-1 0 1-16,1-1-1 0,0 0-6 0,-3 0-7 15,-1 1-13-15,-1-1-10 0,-2 1-2 16,-4 1-4-16,1 1 4 0,-2-1-2 0,1 0 1 0,1 1-2 16,-2-1-1-16,5 1 0 0,0-2-2 15,1 1 2-15,0-1-10 0,4 1-13 0,-1-1-24 16,1 0-41-16,2 1-53 0,-1 0-79 0,-1 1-141 15,1 2-239-15,-2 6-557 16</inkml:trace>
  <inkml:trace contextRef="#ctx0" brushRef="#br0" timeOffset="180075.6266">1691 9257 1 0,'-7'-5'0'0,"0"0"191"0,-2-3 125 0,0 1-16 16,1 2-27-16,-2 0-19 0,6-1-18 0,-3 1-24 15,5 1-32-15,0 1-35 0,-2 0-36 16,4 2-27-16,0-1-26 0,1 2-22 0,2 0-16 16,-1 0-8-16,1 0 0 0,8 0 7 0,12-1 9 15,9 1 8-15,7 0 7 0,14-4 0 0,8 1-3 16,8 0-5-16,10-3-5 0,8-1-5 15,-3 0-3-15,4-3-1 0,-3 3-1 0,-3-5-5 16,-1 0-5-16,0 1-2 0,-5-2-3 0,-4 3 4 16,-4-3 1-16,-3 2-1 0,-4-1-3 0,-5-1 0 15,-5 2-2-15,-7 0-1 0,-9 1-3 16,-3 0-7-16,-5 2-17 0,-5 0-33 0,-2 0-55 16,-2 1-62-16,-6 1-85 0,-2 0-98 0,-3 2-123 15,-6 4-157-15,-1 0-61 0,-5 0 700 16</inkml:trace>
  <inkml:trace contextRef="#ctx0" brushRef="#br0" timeOffset="180310.1541">3164 8972 26 0,'-1'2'524'16,"0"-4"-105"-16,1 4-86 0,0-2-98 0,1 1-61 15,-1 0-41-15,1-1-33 0,0 1-19 0,-1 0-14 16,2 3-1-16,-1 1 8 0,2 2 14 0,-1 5 12 16,3 3 3-16,1 6 2 0,1 6-6 15,-3 10-16-15,2 6-18 0,-4 5-16 0,-3 6-6 16,-5 5-4-16,1 6 0 0,-8 7-3 0,-1 7-5 15,1 2-5-15,-1-3-8 16,1-1-2-16,3-2-6 0,4-4 0 0,2-4 1 16,1-5-3-16,-5-7 0 0,5-4-1 0,-4-5-2 0,6-4-1 15,-2 1 0-15,-3-5-1 0,3-1-4 16,0-4-3-16,-1-7-11 0,4-5-17 0,-2-1-21 16,-2-4-48-16,-1-2-89 0,-7 1-129 0,-3-4-154 15,1-3-450-15,-5-9-207 0</inkml:trace>
  <inkml:trace contextRef="#ctx0" brushRef="#br0" timeOffset="180737.7498">1630 9274 945 0,'-11'-9'368'0,"-4"1"-2"16,2-2-97-16,9 7-110 0,0 3-84 16,2 3-55-16,0 6-21 0,-4 6 6 0,-6 8 16 15,-2 11 18-15,-4 9 20 0,-4 8 21 0,-7 14 7 16,-1 9 2-16,-5 15-4 0,-7 12-17 16,-5 10-5-16,-2 2-15 0,1 2-13 15,2 0-5-15,2-2-9 0,2-3-5 0,9-5-8 0,9-12-5 16,7-19 0-16,14-20 0 0,3-16 2 0,4-15 3 15,4-3 0-15,2-4 4 16,0-2 9-16,5-4 9 0,7-5 14 0,9-1 5 16,10 1-3-16,11-8-5 0,12-3-8 0,13-3-5 0,6-7-6 15,2-3-3-15,5-2-5 0,-2-3-2 0,-3-2-1 16,-3 2-6-16,-5-4 2 0,-5 4-4 0,-5-1 1 16,-10 3 0-16,-7 5-5 0,-11-1 3 15,-8 0-2-15,-10 4 1 0,-5 1 2 16,-6 1-3-16,-5 2 0 0,-4 0-8 0,-1 1-10 0,-3-2-17 15,-4-2-25-15,-4 1-34 0,-2-1-55 16,-5-3-82-16,-4 0-155 0,-4-3-355 0,-4-2-815 16</inkml:trace>
  <inkml:trace contextRef="#ctx0" brushRef="#br0" timeOffset="180981.9979">1809 9561 589 0,'-6'-13'919'0,"-3"-4"-473"16,4-3-95-16,-1 7-95 0,6 8-65 16,-1 2-72-16,1 3-57 0,0 3-44 15,-1 2-19-15,2 7 0 0,-1 9 5 0,0 6 3 0,-1 8 1 16,0 7 1-16,0 8 2 0,-5 4 4 16,1 8 3-16,-4 7-6 0,-2 5 2 0,-5 4-5 0,-2 1-6 15,4-4-4-15,1-7-22 0,6-14-20 16,0-10-22-16,5-12-19 15,-2-7-23-15,-3-6-38 0,-2-8-54 0,-1-3-59 16,3-5-100-16,0-9-202 0,-2-7-277 0,-3-6 459 0</inkml:trace>
  <inkml:trace contextRef="#ctx0" brushRef="#br0" timeOffset="181240.4489">1518 9629 323 0,'9'-19'480'0,"-1"-11"-62"0,5-3-80 16,4 7-96-16,1 5-61 0,5 7-55 0,1 0-39 15,4 3-20-15,1 5-18 0,2 3-7 0,1 4-9 16,1 6-7-16,1 4-7 0,2 4-7 16,-1 4-2-16,-1 4-6 0,-3 4 1 0,-4 4 1 15,-1 2 0-15,-5 4 3 0,-4 0 4 0,-5 1 1 16,-5 0 2-16,-5-2-1 0,-4-1 3 0,-7 0 3 16,-5-2 6-16,-8 1 5 0,-1-3-1 15,-7-4 1-15,-4-2-5 0,-2-3-4 16,3-2-2-16,-2-3-5 0,2-1-3 0,3-3-6 15,7-1-6-15,1-4-9 0,4-2-16 16,9-3-45-16,5-3-87 0,4-3-204 0,4-5-354 0,9-5-764 16</inkml:trace>
  <inkml:trace contextRef="#ctx0" brushRef="#br0" timeOffset="181423.2301">2138 9699 1 0,'10'-7'568'0,"-2"-3"-1"15,2 2-171-15,-3 3-150 0,-3 5-104 16,-2 5-61-16,4 1-19 0,-2 4 1 0,3 7 16 15,0 4 15-15,-2 4 3 0,-2 4-10 0,0 6-20 16,-3 2-7-16,0 3-5 0,-3 3 0 0,0 3-2 16,-5 1-13-16,1 2-10 0,0 3-9 15,0 0-8-15,-2-4-6 0,7-3-18 16,1-6-32-16,2-4-89 0,4-5-180 0,1-5-382 16,7-4-862-16</inkml:trace>
  <inkml:trace contextRef="#ctx0" brushRef="#br0" timeOffset="182104.1236">5129 9096 44 0,'-20'-12'394'0,"-4"-4"-13"15,-9-5-42-15,5 5-30 0,4 3-38 0,2 2-33 16,7-1-26-16,1 4-25 0,4-1-18 0,7 6-28 16,2 2-43-16,5-2-38 0,8 2-23 0,12-2-9 15,15-2 10-15,19-3 8 0,17 2-5 0,17 0-3 16,11-1-6-16,8-1-7 0,5 2-1 16,0-1-6-16,-2 0-4 0,-1 2-2 15,-3 0-1-15,-6 0-2 16,-6-1 2-16,-6-3 1 0,-4 4-5 15,-11 0 1-15,-6 0-5 0,-5-1-2 0,-12 1 4 0,-7 1-2 0,-12 0 0 0,-7 1 0 16,-10 1-6-16,-10-2 2 16,-3 2 0-16,-3 1-3 0,-2-1-1 0,-2 2-16 0,1 0-18 15,-5 0-18-15,0 2-12 0,-4-1-2 0,-2 0 5 0,-1 0 13 16,2 0 10-16,6-1 17 0,-1-1 12 16,6 1 4-16,0-1 5 0,2 0-6 0,3 0-1 15,-2-2 3-15,5 3 3 0,-3 0 6 16,3 3 3-16,1 0 7 0,1 5 7 0,0 1 8 15,0 5 13-15,3 2 9 0,-2 6 9 0,-1 4 7 16,2 7 0-16,-6 6 0 0,-5 9-9 0,-2 8-8 16,-2 3-7-16,-8 8-7 0,-4 2-4 0,-1 10-3 15,-4 3-9-15,-4 5-2 0,0 5-4 16,-5-1-1-16,5-1 0 0,-2-10-2 0,9-7 1 16,3-10-6-16,4-10-3 0,4-5-2 0,1-3 1 15,-3-4 1-15,3-7-5 0,-4-4-7 16,1-4-15-16,0-5-20 0,-1-2-32 0,-3-4-51 0,-3-3-91 15,-12-1-191 1,-6-7-301-16,-7-6-867 0</inkml:trace>
  <inkml:trace contextRef="#ctx0" brushRef="#br0" timeOffset="182511.233">5107 9151 1375 0,'-12'-21'337'0,"-2"-3"3"16,0 0-60-16,8 11-86 0,6 9-71 0,0 7-54 16,0 6-42-16,-1 7-9 0,-2 10 18 15,-1 11 16-15,-3 10 13 0,-5 7 2 0,-2 9-4 16,-3 9-13-16,-5 11-10 0,-5 9-9 0,-8 13-7 0,-5 6-3 16,-6 6-4-1,-4 1-2-15,-2 0-2 0,0-4-4 0,3-6-5 16,10-5-1-16,11-20-1 0,11-16-1 0,8-16 1 0,7-14 0 15,4-12-2-15,3-7 1 0,2-5 3 0,3-3 2 0,5-1 8 16,1-5 5-16,12-3 5 0,8-4 0 16,17-5-3-16,12-4 0 0,16-3-3 15,10-4-4-15,11-3-2 0,9-5-7 0,8-5-1 16,7-1-2-16,6 0 2 0,-1 1-1 16,0 5-1-16,-7 1 0 0,-8 5-1 0,-11 1-1 15,-16 2 4-15,-11 4-1 0,-10-1 2 0,-15 1-3 0,-12 1-5 16,-12 3 0-16,-12 0-2 0,-11 3 1 15,-6-1-7-15,-5-3-8 0,-11 2-14 0,-6-1-12 16,-10 0-12-16,-9 2-28 0,-10-3-38 16,-9 1-59-16,-1-4-108 0,-4-3-256 0,-1 3-1020 0</inkml:trace>
  <inkml:trace contextRef="#ctx0" brushRef="#br0" timeOffset="182775.648">5516 9399 1754 0,'-3'-16'312'0,"-5"-2"-9"0,1-2-72 15,2 13-68-15,4 5-65 0,0 5-39 0,-5 4-28 16,-1 7 2-16,-6 6 7 0,-1 7 6 16,-4 9-1-16,-2 4-7 0,0 8-5 15,-2 4-8-15,2 7-5 0,-2 6-7 0,-1 6-5 0,-2 0 1 16,5-1-2-16,-2-4-3 0,5-8 0 15,3-8-7-15,-1-5-2 0,2-5-4 16,2-10-8-16,-1-4-6 16,1-5-19-16,-1-7-24 0,0-5-31 0,0-5-37 0,2-6-48 0,1-7-73 0,0-7-121 15,0-8-193-15,1-3-281 0,3-8 203 16</inkml:trace>
  <inkml:trace contextRef="#ctx0" brushRef="#br0" timeOffset="183015.0803">5117 9482 31 0,'19'-31'550'0,"2"-9"-40"0,15-8-97 15,0 7-93-15,4 11-77 0,1 2-54 0,5 4-46 16,1 6-26-16,3 2-22 0,1 5-23 16,-5 6-13-16,-2 5-21 0,-7 9-12 0,-4 3-9 15,-3 7-6-15,-6 4 0 0,-4 6 0 16,-2 4 0-16,-7 4 2 0,-6 3 0 16,-5 3 2-16,-5 1 1 0,-10 3 5 15,-5-1 0-15,-7 3-3 0,-7 2 4 16,-2-2-7-16,-4-2-1 15,-2-3-1-15,2-1-3 0,-1-5-1 0,0-6-4 0,4-3 0 0,4-5-4 0,2-4 0 0,3-3-4 16,6-6-11-16,7 0-18 0,5-6-38 0,4-3-45 16,5-2-86-16,5-5-142 0,5-3-221 0,6-8-346 15,9-4 84-15</inkml:trace>
  <inkml:trace contextRef="#ctx0" brushRef="#br0" timeOffset="183342.0458">5759 9596 37 0,'24'-11'703'0,"7"-6"-185"0,8 2-121 0,-3 2-97 15,-3 8-73-15,0 5-57 0,-5 5-43 0,-1 5-27 16,-6 7-17-16,-1 5-11 0,-2 4-7 16,-4 8-8-16,-5 3-1 0,0 5-7 0,-5 4-5 15,-1 2-2-15,-3 3-9 0,-4 1-6 0,-2 1-5 16,-8 1-4-16,-3-1-1 0,-8 1-3 0,1-1-1 16,-3-5-5-16,1-7-2 15,7-10 1-15,4-9-4 0,3-6 4 0,8-6-6 16,1-1 1-16,6-4 6 0,2-3 9 0,11-2 12 15,9-5 7-15,14-8-1 0,10-2-10 0,9-4-7 0,6-2-7 16,3 0-2-16,1-1 1 0,2 1-1 16,-4-1 0-16,-7 2-3 0,0 2-4 0,-8 2 1 15,-9 4 1-15,-3 0 0 16,-9 4 1-16,-3 2-2 0,-12 1-3 16,-5 3-2-16,-4 2 0 0,-6 0-1 15,0 1 0-15,-4 1 1 0,0 3-3 0,-5 2-1 0,-2 4-3 0,-5 3-13 16,-3 1-17-16,-2-1-37 0,-2 3-63 0,2 0-97 0,-1-1-218 15,2 3-563-15,-5-1-435 0</inkml:trace>
  <inkml:trace contextRef="#ctx0" brushRef="#br0" timeOffset="183947.4382">3361 12260 862 0,'-31'-7'218'0,"-10"-2"40"0,-5-2 9 0,10 7-23 16,14 3-17-16,6 0-36 0,10 1-61 0,2 0-52 15,7 0-23-15,2 2 2 0,7 2 28 16,13 0 29-16,16-2 1 0,18-3-12 16,18-5-26-16,16-1-22 0,14-4-14 0,11-1-12 15,4-2-6-15,3 3-7 0,-1-2-4 16,-2 2-1-16,-4 0-2 0,-2 1-2 15,-7 1-4-15,-5 0-1 0,-12-1 0 16,-10 0-1-16,-6 3 1 0,-11 0-7 0,-15 0-8 0,-8 3-12 0,-15 0-12 16,-9 3-4-16,-10 1 1 0,-7 0-5 0,-5 0-6 15,-6 0-4-15,-7 1-1 0,-6 1 12 0,-7 2 22 16,-2-1 9-16,-3 2 9 0,2-2 2 16,3 2 2-16,4-1 1 0,7 3 3 0,2 4 4 0,5-1 3 15,3 5 8-15,1 2 9 0,4 5 10 16,-3 1 13-16,4 4 8 0,2 1 4 0,1 4-5 15,1 3-10-15,-1 4-3 0,2 5-8 16,-2 8-3-16,-2 7 2 0,-3 8-11 0,-2 6-5 0,-5 5-6 16,-1 7-13-16,-3 2 5 0,-2-1-4 15,-2-2-1-15,0-1 5 0,-4-8-8 0,3-4-3 0,2-11-1 16,2-5-5-16,-7-5-12 0,-2-7-8 16,-3-5-20-16,-2-11-26 0,4-11-35 0,-3-4-61 15,-7-7-90-15,-3-7-235 0,-1-10-618 16,-5-10 29-16</inkml:trace>
  <inkml:trace contextRef="#ctx0" brushRef="#br0" timeOffset="184307.5958">3381 12472 2019 0,'1'-5'237'0,"1"-2"-43"0,-1 0-80 15,2 8-50-15,1 6-18 0,0 3 6 0,1 5 15 16,0 11 2-16,-4 6 5 0,-6 11-4 15,-1 9-15-15,-5 7-4 0,-6 5-8 16,-1 15-4-16,-11 5-1 0,-6 8-5 0,-8 9-6 0,-5 3-6 16,-3 4-6-16,4 1-6 15,7-11-3-15,13-14-6 0,12-17-2 0,11-16 2 0,5-14 0 16,6-10 2-16,2-7 1 0,4-5 3 16,5-5 8-16,6-2 10 0,15-6 10 0,12-5 4 0,14-5-5 15,12-6-10-15,6-1-9 0,3-3-1 16,5-2-4-16,0-1 1 0,-1 1 1 0,1-3-6 15,-7 1 2-15,-4 3-3 0,0 0-2 0,-5 2 2 16,-7-1-1-16,-2 2 0 0,-9 0-1 16,-3 2-2-16,-8 1-1 0,-11 1-2 0,-9 3 1 0,-9 0-5 15,-6 0-5-15,-6 4-6 0,-2-1-10 16,-3 2-18-16,-3-3-27 0,-3 3-44 0,-5-3-79 16,-6-3-140-16,-8 3-345 0,-9-1-966 0</inkml:trace>
  <inkml:trace contextRef="#ctx0" brushRef="#br0" timeOffset="184588.9228">3801 12794 2021 0,'-5'-20'309'0,"-3"-4"0"0,2-1-79 0,2 9-56 16,2 11-46-16,2 2-45 0,0 3-38 15,-2 2-29-15,2 2-10 0,-3 6-1 0,-1 8 4 16,-1 9 8-16,-3 11 0 0,-2 3 1 0,1 7 2 16,-3 3-4-16,2 2 1 0,-6 2-1 0,-2 5-2 15,-1 1-2-15,-3 3-5 0,2 4-1 16,3-4-6-16,1-7-2 0,5-7-3 0,5-10-10 16,-1-4-10-16,2-8-24 0,-1-4-28 15,1-5-40-15,2-5-57 0,1-8-31 0,0-6-138 0,-2-9-402 16,1-6-811-16</inkml:trace>
  <inkml:trace contextRef="#ctx0" brushRef="#br0" timeOffset="184825.4759">3522 12842 895 0,'9'-27'516'0,"4"-9"-28"0,7-9-157 16,3 8-103-16,3 7-61 0,3 5-40 0,3 4-33 0,-1 7-25 15,1 4-20-15,-1 5-20 0,-3 5-10 16,0 6-11-16,-3 5-7 0,-1 7 2 15,-3 5 0-15,-2 6 2 0,-6 4 0 0,1 6 0 16,-6 4 2-16,-5 4 1 0,-5 3 5 0,-6 6 0 0,-7-1 3 16,-2 0-3-16,-5-4-5 15,-1-5 1-15,-3-2-1 0,0-5 1 0,-2-1 1 16,0-7-5-16,5-4-2 0,-1-2-6 16,4-4-3-16,1-4-9 0,3-1-19 15,4-5-39-15,4-1-69 0,5-3-100 0,3-5-125 0,3-4-241 0,8-8-916 16</inkml:trace>
  <inkml:trace contextRef="#ctx0" brushRef="#br0" timeOffset="185444.9165">4103 12964 741 0,'10'-11'563'16,"-1"-1"-120"-16,1-1-164 0,-5 4-88 16,-1 5-55-16,-2 3-40 0,-2 1-38 0,0 2-39 15,-2 0-18-15,2 2-8 0,-3 3 3 0,-1 4 7 16,1 4 4-16,-2 5 2 0,0-1-4 0,0 2 2 15,1-3-3-15,2-1-2 16,0-1 2-16,1 1-3 0,1-3 3 0,-1 0 0 0,-2 0-2 16,2-2 3-16,0-2-2 0,0 0 2 0,1-5 1 15,0-1 1-15,-2-1 6 0,2-3 10 16,2-1 18-16,-2 1 14 0,0 0 15 0,0-2-2 16,0-2-17-16,1 0-13 0,-1-1-21 0,1-4-8 15,0 2-2-15,-1-1-4 0,3 0 0 0,-3 3-1 16,0 0-2-16,0 3 1 0,0 1-2 0,0 1 1 15,-3 0-5-15,3 0-2 0,0 0-6 16,-1 1-9-16,1-1-6 0,0 0-7 0,-1 0-2 16,1 0 5-16,-1 0 6 0,2 1 10 0,-1-1 6 15,0 1 8-15,0-1 6 0,-1 0 8 0,2 0 9 16,0-1 3-16,-1 0 2 0,4 0-6 0,-3-2-7 16,2 0-3-16,0-3-4 0,1 0 1 15,2-2-1-15,3-2 0 0,2 2 5 0,3-1 0 16,1-1 6-16,5-1 3 0,-1 1-1 15,4 1 1-15,2 2-3 16,0 1-2-16,0 5-5 0,-2 3-1 16,-3 5-3-16,-1 1-5 0,-4 3 2 0,-3 3-2 0,-2 0-1 0,-3 4 5 15,-5 0-1-15,-2 3 3 16,-5 2 3-16,-4 1 2 0,-8 2 3 0,-2-1 0 0,-4 1 1 0,-2-3-3 0,-1-2-1 16,-1-2-1-16,4-2-3 0,0-5 1 15,5 1-6-15,1-5 1 0,6-1 0 0,5-4-5 16,4 1 1-16,2-1-1 0,1-3-3 15,3 3 2-15,4-2 4 0,5 1 0 0,5-1 0 0,4 1 2 16,2 0-4-16,4-1 2 0,-2 2-1 16,0 3-1-16,0 0 3 0,-4 1-3 15,-1 3-1-15,-2 3 3 0,-5 1-7 0,-3 0 3 16,-3 4 3-16,-7 1-1 0,-2 2 5 0,-10 3 0 0,-8 1 0 16,-5 3-3-16,-7 0 0 0,-6 2-9 15,-5 1-25-15,-3 1-69 0,-5 0-168 0,-1 2-619 16,0-6-785-16</inkml:trace>
  <inkml:trace contextRef="#ctx0" brushRef="#br0" timeOffset="186406.0284">805 14373 1 0,'-7'-2'0'16,"3"2"0"-16,-3-1 0 0,-2 0 0 0,0 0 0 15,-1 1 0-15,4-2 0 0,-1 2 87 0,3 0 59 16,-1 0-56-16,4 0-72 0,1 2-52 0,0-2-29 16,0 0 4-16,0 1 25 0,2 0 43 15,2 0 49-15,-1 2 24 0,1-1 40 0,5 1 38 16,2 0 27-16,4 3 24 0,1-3-7 15,10 2-19-15,27 3-33 0,8-3-24 16,-1 1-16-16,1-3-17 0,5-1 5 16,7-1-12-16,10-1-9 0,8-1-4 15,5-1-10-15,13-2 3 0,9-2-4 0,7-1-5 0,13-3-1 0,9 0-8 0,15-2-2 16,5 0-5-16,9-1 0 0,11-1-4 16,8 0-5-16,7 0-3 0,11 1-9 0,3 0 2 15,6 0 0-15,2-3 2 0,6 3 9 0,2 1 1 16,1-1 6-16,5 4 3 0,3-2-1 15,1 1-1-15,5-3-3 0,-1 1 0 0,-1-2-7 16,8 3-2-16,-1 0-7 0,2 1-7 0,3 0 6 16,4 2-10-16,-4 2 0 0,-1-2 2 0,-4 3-11 15,-7-1 5-15,-1-1 1 0,-4-1 0 0,-10 1-1 16,-5 1 3-16,-10-1-1 0,-10 0-4 16,-11 2 5-16,-11-4-7 0,-11 1 1 0,-15 0 1 15,-10 1-7-15,-16-4 5 0,-15 1-1 0,-14 2-2 16,-14-3 6-16,-12 3-6 0,-14-1 3 15,-9 2-3-15,-16 1 0 0,-12-1 2 0,-11 3-3 0,-8 2 3 16,-5 1-9-16,-2 2-3 0,0-1-11 16,-4 2-7-16,-5 6-3 0,-8 1-33 0,-10 6-43 15,-10 1-76-15,-10 4-103 0,-3 0-171 16,-7 3-349-16,-7 2-749 0</inkml:trace>
  <inkml:trace contextRef="#ctx0" brushRef="#br0" timeOffset="186811.6217">8469 14370 1407 0,'4'-5'332'0,"3"-4"-7"0,0 3-72 15,-6 4-56-15,-1 2-55 0,0 3-59 0,-1-2-38 16,1 4-6-16,-1 3 16 0,-3 4 24 0,2 11 13 15,-1 4-3-15,-3 7-15 0,1 3-12 16,-1 2-10-16,3 5-10 0,-5-4-6 0,4 5-9 0,-4 5-7 16,-1 3-6-16,-3 2-6 0,2 0 1 15,0 4-5-15,-1-5-2 0,0-2-2 16,1-2-7-16,-4-6 5 16,2-3-4-16,1-7-2 0,-1 1-10 0,0-4-35 15,-4-3-46-15,-3-4-85 0,-2-4-138 0,0-2-320 0,-4-5-1020 0</inkml:trace>
  <inkml:trace contextRef="#ctx0" brushRef="#br0" timeOffset="187115.2058">6831 14476 915 0,'-2'-14'467'0,"-1"-6"-62"16,2 1-54-16,2 11-78 0,0 6-79 16,1-1-64-16,0 6-54 0,0 0-17 0,0 6 5 15,4 6 7-15,-3 6 4 0,0 6-9 0,1 4-7 16,-4 6-8-16,0 1-9 0,-4 1-8 0,1 3-12 16,-4-1-2-16,-1 8-7 0,-6 4-1 0,-1 4 0 15,-3 4-10-15,-1 1 0 0,-1 0-6 16,4-4-5-16,4-7 5 15,4-7-9-15,3-5-8 0,-1-7-21 0,1-4-36 0,0-4-57 16,1-5-99-16,1-5-180 0,-1-5-368 0,1-5-818 16</inkml:trace>
  <inkml:trace contextRef="#ctx0" brushRef="#br0" timeOffset="187416.0572">5289 14540 295 0,'-4'-16'544'0,"-1"-3"-69"0,4 0-98 0,0 5-87 0,1 10-80 15,0 0-83-15,0 5-60 0,1 4-35 16,-1 5 0-16,1 10 15 0,-1 7 17 0,-1 7 6 15,0 2-7-15,-3 4-2 0,-1 2-11 0,-2 4-9 16,-1 4-6-16,-6 2-14 0,1 5-6 0,-5 6-5 16,0 3-6-16,3 2 0 0,2 0-4 15,4-1-13-15,8-6-26 0,9-6-50 16,9-10-100-16,8-9-188 0,7-6-375 0,5-9-722 16</inkml:trace>
  <inkml:trace contextRef="#ctx0" brushRef="#br0" timeOffset="191925.4529">4734 14206 1 0,'-3'-3'0'0,"-3"-2"0"16,1-2 0-1,-3 2 0-15,2-1 0 0,-4 1 114 0,3-1 66 0,-2 0-5 16,-1 0-20-16,0-1-19 0,-1-2-22 0,-1 0-9 0,0 0-3 15,-1-1-5-15,1-3-7 0,1 0-5 16,0-1 4-16,-4-2-1 0,1-2-2 0,0-2-6 16,-3 1-13-16,-1-3-15 0,-5 1-17 0,-1-4-10 15,-5 1-3-15,-3-1 2 0,2-1 3 0,0 1 4 16,2-4 3 0,-2 1-2-16,2-1-2 0,-1-2-2 15,-1 3-6-15,0-1 1 0,0 0-1 0,3 0 0 0,-1-2 2 0,2 2 2 0,0 0 4 16,2-2 0-16,-2 4 1 15,4 0 0-15,-2 1-4 0,3 0-1 16,-2 2-6-16,2 0-3 0,1 1 2 0,2 0-2 0,-3 2 3 0,3 1-1 16,-2 2 1-16,2 0-2 0,1 1 1 0,-1 0-3 15,1 2-1-15,-1 0 2 0,0 1-4 0,3 1-1 16,0 3 0-16,2 0-2 0,3 1 3 16,-2 1-1-16,2 2 0 0,3 2 0 0,1 1-2 0,2 2-3 15,1-1-3-15,1 1-1 0,1 0-4 16,1 1-5-16,0 1-3 0,0-1-5 15,0 0-2-15,0 0 0 0,0 1 0 0,0-1 4 16,0 3 1-16,-2-3 5 0,2 2 3 0,0 0 1 16,2-1 2-16,-2 2 0 0,0-2 1 15,0 0 1-15,0 2-2 0,0-2 2 0,0-1-2 0,0 2 2 16,0-4 0-16,0 2 3 0,0 0 0 16,0 0 0-16,0 0 2 0,0 0-1 0,0-1-1 15,0 2 0-15,0-1-4 0,0 0 2 0,0 2 1 16,0-2 0-16,0-2 1 0,-2 2-1 0,2 0-1 15,0-1-1-15,0 2 1 0,0-2 0 16,0 1 1-16,0 0 4 0,0 1-4 0,2-1 1 16,-2 0 1-16,0-1-3 0,0-1 3 0,-2 2-1 15,4 0-1-15,-2 0-2 0,0 2-1 16,0-2 0-16,0 0 0 0,0 0-1 0,0 0-1 16,0 0 0-16,-2 0-1 0,2 0-1 0,0 0 2 15,-3 1-2-15,3-1-1 0,0 0 1 16,-1 2-4-16,1-1 3 0,-3 0 0 0,2 1 2 15,-2-2 4-15,0 1-1 0,3-1 2 0,-2 1-1 16,1 0 0-16,1-1 2 0,0 0 1 0,0-1 4 16,0 0-3-16,0 0 1 0,-1-1-2 0,0 1-2 15,1-2 2-15,-3 0-1 0,2 1-1 16,-1 0 1-16,0 0-2 0,0-1 1 0,-3 0 0 0,3-1-1 16,-1-3 2-16,-1 3-1 15,0-1 1-15,2-1-1 0,-1 0-1 0,-1-2 1 0,2-1-2 16,0-2 2-16,-3 0-4 0,5 0-1 0,-2-1 2 15,1-1-2-15,0-1 2 0,1-1 0 16,1-1-4-16,2 0 1 0,-1-4-1 0,5 0 1 16,1-5 0-16,2-1 2 15,1-4 0-15,0-3-2 0,1-1 1 16,6-2 0-16,1-3 2 0,2-2 2 16,1-4-1-16,7-2 0 0,1-2-3 0,1-2 1 0,4-2-1 0,2-4 1 0,4-2-1 15,3-5 2-15,6-1 2 0,4 1-4 0,1-2 5 16,4 1-3-16,2 2-1 0,0 0 3 0,3 2-5 15,-2 2 2-15,0 4 1 16,-3 0 0-16,-2 3 4 0,-4-2-2 0,-7 3 0 0,-3 1 0 16,-3 5 1-16,-7 3-3 0,-4 2 0 0,-4 6 5 15,-8 3-4-15,-4 1 5 0,-3 7 1 0,-4 0-5 16,-2 4 3-16,-3 2-2 0,0 1 0 0,0 2 0 16,-2 1-1-16,1 5-1 0,-1 1-1 15,0 2-1-15,1 2 2 0,-1 0 1 0,-1 1 1 16,1 1-2-16,0 0 0 0,1 1 1 0,-2-2-4 15,2 1 6-15,0 0-4 0,-1-1 0 16,0-1 2-16,1 1-4 0,0-2 2 0,-1 1 1 16,2-1 0-16,-1-3 0 0,2 0-1 0,1 0-1 15,0 0-1-15,-1-1 1 0,2 1-2 0,1-1 5 16,-3-2 0-16,2 3-3 0,-2-1 4 16,1 0-3-16,-2 0 0 0,0 1 3 15,0-3-3-15,2 2 1 0,-3 0 0 0,0-1-1 0,1 2 1 16,-1-1 0-16,0-1 2 0,0 1-2 0,0-3 1 15,2 3-1-15,-1 1-1 0,-1-2 2 16,1 1-1-16,-1 1 0 0,1 2 1 0,1-3-3 16,-1 3 4-16,0 2 0 0,-1 1 1 0,1 0 1 15,2 1-4-15,-3 1-1 0,0-1-2 0,0 1 2 16,0 1-2-16,0-1 3 0,0 0 0 16,0-1-1-16,0-1 3 0,1 2-2 0,1-3-1 15,2 1 3-15,-1 1-4 0,-2-1 2 0,3-2 0 16,-2 2-2-16,1-1 2 0,-2 2 0 0,3 0 1 15,2-1-2-15,-1 2 1 0,0 0-2 16,2 0 0-16,2 0 2 0,1 2-5 0,1-1 5 16,3 3 0-16,-2-1-3 0,5 1 6 15,3-1-4-15,-1 1 0 0,3 0 3 0,1-1-3 0,5 1 0 16,3-1-1-16,4 2 1 0,2 1-1 0,4-2 2 16,0 0 1-16,7-1 0 0,2-1 1 15,6-1-2-15,11 0 0 0,7-1 3 0,10-1-4 16,12 1 5-16,7 0 2 0,12 0 1 0,10 0 4 15,8 0 4-15,8 0 1 0,11 2 0 16,6 1 1-16,11 2-4 0,5 0 0 0,5 0 1 16,8 2-5-16,0 1-1 0,9 0 0 15,-1 0-4-15,2 3 5 16,4-2-4-16,1 1 0 0,3-1 2 0,-2 0-4 0,2-1 2 0,0 0 1 16,1 1 1-16,-3 0 1 0,-2-2 2 0,2 4 3 15,-5-2-2-15,-6-1 3 0,-8 2-4 0,-8-4-4 16,-6 0 3-16,-12 3-7 0,-8-3 6 0,-13-1-2 15,-13 0-2-15,-10-2 4 0,-13 1-4 0,-13 0 1 16,-12 0 0-16,-13-2-6 0,-16 1 3 0,-14-2-3 16,-9 0 5-16,-10-1-2 0,-6-1 4 15,-4 0 4-15,-4 1 0 0,0 0 12 0,0 0-3 16,-1-2-1-16,-1 1-3 0,1 0-8 0,-3-1-4 16,1-1-3-16,-4-1 0 0,-1 0 0 15,-5 1 0-15,-3-1 2 0,-1 1-3 16,-2 1 6-16,2-2-6 0,-1 2-2 0,-2-3 4 15,4 3-8-15,-1-1 8 0,3 1-2 0,3-1-2 0,1 1 6 16,0 0-3-16,4 0 0 0,2 1 0 16,3 1-4-16,1 0 1 0,0 0-6 0,0 0-3 15,1 0-7-15,-1 1-5 0,1 2-9 0,2-1-22 16,0 2-33-16,3 1-55 0,2 2-74 16,1 0-135-16,2 1-295 0,1-1-910 0</inkml:trace>
  <inkml:trace contextRef="#ctx0" brushRef="#br0" timeOffset="192568.5613">13333 10893 1 0,'4'-12'275'0,"-7"0"188"16,2-5-74-16,-4 4-87 0,-5 2-62 15,0 4-55-15,-4 2-49 0,-7 4-27 0,-6 4-9 16,-4 4 2-16,-8 9 1 0,-4 1-1 0,-5 5-7 16,-3 5-8-16,3 5-10 0,2 2-14 15,2 4-14-15,1 0-8 0,4 5-9 0,4 1-7 16,7 1-4-16,8-1-10 0,16-7-2 16,7-3 0-16,15-5 3 0,4-4 6 0,10-3 3 15,6-6 3-15,5-3-3 0,6-7-1 0,1-6-2 16,0-5-2-16,2-6 4 0,-3-4-7 0,-1-5-1 15,-3-2-2-15,-4-2-4 0,-2-1 3 0,-6-3-1 16,-3-3 0-16,-4 2 0 0,-5-6-4 16,-6 2-1-16,-4 0 0 0,-3-2-1 15,-8 3 1-15,-4-1-1 0,-7 2-4 0,-6 2-2 0,-6 1-3 0,-8 4-6 16,-5 7-3-16,-9 3-15 0,-1 4-25 16,-1 3-44-16,2 6-63 0,-1 3-101 0,6 5-163 15,5 2-260-15,9 5-617 0</inkml:trace>
  <inkml:trace contextRef="#ctx0" brushRef="#br0" timeOffset="193078.7765">13840 10925 538 0,'-9'0'410'16,"-5"0"-36"-16,-7 3-66 0,-1 5-28 0,-5 2-32 15,4 2-44-15,-6 4-42 0,3 1-36 16,1 0-28-16,3 0-25 0,7 0-27 0,4-1-18 15,7 4-10-15,4-2-2 0,9 3-2 0,3-1 3 16,8 1 0-16,9 1-4 0,5-4 5 0,9-2-3 16,5-4-2-16,3-5 3 0,3-5-11 15,-3-4-3-15,-5-5-3 0,0-5-1 0,-4-3 2 16,-7-4 1-16,-2-3 1 0,-6 0-4 0,0-3 2 16,-6-3 0-16,-2 0 3 0,-5-1 3 0,-4 0-3 15,-1 0 1-15,-8 3-4 0,-2 1 0 16,-7 2 2-16,0 3-2 0,-3 1 3 0,-1 6-1 15,0 0-2-15,-2 3-1 16,1 3-2-16,2 3 3 0,-1 6-3 0,1 3 0 0,-1 4-1 16,-2 8-2-16,4 0 2 0,4 6 1 0,1 2 3 0,10 1 2 15,5 3-2 1,4-1-2-16,10-2 0 0,9 0 4 0,8-5-2 16,9-3 2-16,3-6 1 0,0-6-8 0,1-3 7 0,1-7-1 0,-1-4-1 15,6-3 9-15,-2-6-5 0,-3-1 2 0,1-2-4 16,-6-6-7-16,-5 1 8 0,-4-5-2 15,-4 2 4-15,-5-5 1 0,-4 2-5 0,-3 0 3 16,-4-1 1-16,-1 5 2 0,-3 2 4 16,-5 3 4-16,-4 6 6 0,-4 2 5 0,0 5 6 0,-2 2-1 15,-2 3-6 1,0 3-7-16,1 3-16 0,-2 4-3 0,1 4-5 0,0 7 2 0,-1 3 4 16,2 9-2-16,1 0 0 0,5 6-9 0,-3 2-13 15,4 3-33-15,-2-1-57 0,-2 3-77 0,-3 0-151 16,-4-5-381-16,-6-1-844 0</inkml:trace>
  <inkml:trace contextRef="#ctx0" brushRef="#br0" timeOffset="194066.4505">368 8478 1 0,'-16'-6'0'0,"-3"0"0"16,1-2 151-16,18 8 172 0,-26-12-24 0,26 12-24 15,-30-11-48-15,30 11-25 0,-31-15-16 0,31 15-28 16,-27-13-23-16,27 13-23 0,0 0-34 0,-27-15-32 16,27 15-49-16,0 0-23 0,0 0 1 15,-26-15 9-15,26 15 30 0,8-8-12 0,12 4 8 16,10 1 3-16,11-2 1 0,12 1 31 0,14-2-3 16,10-2 5-16,13-4 1 0,28 1-16 15,90-15-1-15,0 0-8 0,-17 5-5 0,-34 4 10 16,6-1 2-16,14-1-2 0,8 1-2 0,9-3-2 15,11-1-10-15,4 1 0 0,8-1 1 0,3 0-2 16,3 1 9-16,7 0-3 0,0 2-3 16,1 2 0-16,3-1-2 0,-1 2 3 0,-2 0-4 0,0 2 3 15,-4 4-2-15,-2 2-3 0,-1 1 2 16,-3 4-2-16,-7-1 0 0,-2 3-2 16,-8 1-1-16,-5 0-1 0,-4 0-4 0,-10 1 3 0,-4 2-2 15,-15 0 3-15,-6 3 3 0,-14 1-2 16,-9 4 3-16,-13 3 2 0,-13 1-1 0,-11 3 5 15,-12 2-3-15,-9 5-2 0,-9 3-3 16,-9 5-4-16,-9 6 0 0,-4 6 0 0,-7 7 1 0,-7 11-1 16,-3 9-1-16,-5 5 0 0,-5 10 0 15,-8 6 3-15,3 10 4 0,-6 9 0 0,-1 12 0 16,0 4-1-16,-1 3-3 0,5 3 2 0,-1 2 5 16,0 6-1-16,-1 2 1 0,-1-1 0 0,-2-2-3 15,-5-1 4-15,-1-1 1 0,-3 2 2 16,-2 0 6-16,-7 1 0 0,-9-3 3 15,-2 4-3-15,-7 2 0 0,-4 6-5 0,-1 0-3 0,-7 8-3 16,-9 2-4-16,0-1-3 0,4-1 0 0,3-9-2 16,3-3 1-16,-1 5-2 0,-2-3-3 15,3-3-2-15,2-14 0 0,7-15 1 0,7-7-9 0,-1 1-7 16,-5 1-10 0,-1-10-17-16,0-9-23 0,0-14-46 0,-3-11-63 15,-4-8-141-15,-9-1-505 0,-11-5-796 0</inkml:trace>
  <inkml:trace contextRef="#ctx0" brushRef="#br0" timeOffset="194691.1423">0 8574 727 0,'0'0'75'0,"0"0"-12"0,0-18 2 0,0 18-2 16,0 0-16-16,0-14-13 0,0 14-3 0,0 0 36 16,0-3 48-16,0 3 30 0,0 11 23 15,0-11-14-15,0 31-35 0,0-8-22 0,0 11-21 16,0 10-21-16,0 9-11 0,0 11-11 0,0 8-10 15,0 8-6-15,0 12-5 0,0 10-2 16,0 8-5-16,0 7-3 0,0 10 10 16,0 9 8-16,0 7 12 0,0 4 19 0,0 9 3 15,0 3 4-15,0 6-5 0,0 8-20 16,0 2-10-16,0 4-14 0,0 4-7 0,0 3-2 16,0 2 0-16,0-1-3 0,0 2 4 0,0-3 3 0,0 4-8 15,0 1 8-15,0 0-2 0,0 0 1 0,0-4 13 16,0-5-6-16,0-5 106 0,0-4 1 15,0-6 0-15,0-8 2 16,0-3-112-16,0-10 8 0,0-6-8 0,0-12 3 16,0-5 6-16,0-6-5 0,0-13-1 0,0-11-9 15,0-9 3-15,0-9-96 0,0-9-9 0,0-6 7 0,0-9-16 16,0-10 96-16,0-7 5 16,0-7-8-16,0-27-2 0,0 39-31 0,0-39-45 0,0 0-76 0,0 26-105 15,0-26-190-15,0-4-403 0,0 4 76 0</inkml:trace>
  <inkml:trace contextRef="#ctx0" brushRef="#br0" timeOffset="196889.8979">376 8399 1 0,'-6'-6'0'0,"2"-2"0"0,-2-1 0 15,-3-2 144-15,4-1 186 0,-2-1-40 0,-1-1-36 16,5 3-28-16,-3-1-15 0,5 4-22 0,0 0-36 16,0 0-41-16,1 4-48 0,0 1-57 15,0 1-42-15,0 2-9 16,0 2 9-16,1 2 21 0,5 3 23 0,-3 5 1 0,0 2 5 0,5 7 3 16,0 5 4-16,-3 8 7 0,2 6-4 0,-5 8-3 15,-1 11-5-15,-2 7-9 16,-1 6 2-16,-8 9 0 15,1 7 4-15,-3 7 2 0,-6 4 3 16,4 3 30-16,3-49 2 0,1 9 0 0,0 0 2 16,-6 4-32-16,5 3 4 0,-3 8 1 0,-1 0 0 0,0 5-3 0,0 3-8 0,-1 4-3 15,0 1 0-15,2 8-1 0,-1 1 0 0,3 5 4 16,2 1-3-16,0 10 1 0,1 0 3 0,4 1 0 16,-1 1 9-16,4-1 3 0,2 2-2 0,0 2-8 15,0 1-5-15,1-1 0 0,1 1 5 0,1 2 6 16,-1 2-1-16,0 2-6 0,-2 0-5 0,-1 0-3 15,-1 3-5-15,-3-2 9 0,2 2-1 0,-4-1-3 16,2 2 6-16,-3-2-9 0,-1 0-1 16,1 0 2-16,4 0-5 0,-2 1-1 0,3-2 0 15,2-2-1-15,0-3 1 0,1-2 2 0,2-3-1 16,5-1 4-16,-2-2 1 16,4-4-4-16,0-5 1 0,0-4-3 0,0-5 2 0,-3-5 2 0,4-3 1 15,-1-5 3-15,-2-7-3 16,-3-6 14-16,1-6-5 0,-2-9 10 15,-2-4 13-15,2-6-8 0,-3-7 9 0,-1-7-15 0,-1-5-17 16,2-27-19-16,-3 41-27 0,3-41-28 0,0 0-51 0,-8 27-61 16,8-27-73-16,0 0-150 0,0 0-334 15,1-31-568-15</inkml:trace>
  <inkml:trace contextRef="#ctx0" brushRef="#br0" timeOffset="202004.9529">13469 11835 1 0,'-3'-7'153'0,"-2"-4"350"16,3-2-74-16,-2 2-59 0,0 3-53 0,2 2-45 15,-1 2-64-15,2 2-58 0,-2 2-57 16,3 1-49-16,0 1-33 0,-1 4-6 0,0 1 11 16,-1 9 21-16,-4 5 21 0,1 7 9 0,-3 7 5 15,-1 1-12-15,3 4-12 0,1 3-8 16,-4 0-13-16,1 3-3 0,-5 6-5 0,1-3-4 15,-5 2 1-15,-2-2-5 0,2-4 1 0,-1-5-3 16,1-2-3-16,4-9-1 0,2-8-2 0,2-7 5 16,3-9 15-16,4-3 18 0,0-4 6 15,1-4-6-15,-2-7-11 0,-1-7-23 16,3-7-7-16,3-7 1 0,3-6-8 0,0-5 5 16,3-5-1-16,2-4-1 0,5-6 2 0,0-6-2 15,8 0-1-15,4-4 2 0,1-2 1 0,5 2-2 16,-1 3-1-16,1 5 1 0,5 8-2 0,-2 7 2 15,-1 8 1-15,1 7-1 0,-5 4 5 0,2 4-4 16,-1 5 1-16,-1 4 0 0,-1 3-2 16,1 7-1-16,-2 5-2 0,-6 3 1 0,3 8-4 15,-5 5 5-15,-4 3 0 0,-1 4 0 0,-5 3 8 16,-2 2-4-16,-4 4 0 0,-5 2 4 16,-5 2-2-16,-7 3-2 0,-6 2 1 0,-5 2-3 15,-6-1 1-15,-4 1 1 0,-4-3 1 0,0-3-1 0,2-2-1 16,0-4 1-16,1-5-1 0,2-2 0 15,2-3-6-15,4-3-7 0,1-5-24 16,7-1-45-16,4-4-70 0,6 0-128 16,7-6-152-16,2-1-255 0,7-4-779 0</inkml:trace>
  <inkml:trace contextRef="#ctx0" brushRef="#br0" timeOffset="202370.4869">14354 11710 603 0,'0'-6'398'0,"-3"-1"-7"0,-2-4-93 0,3 5-59 16,0 4-49-16,1 0-43 0,-1 1-45 0,0 1-35 16,2 1-34-16,0-1-20 0,0 2-7 0,-3 3-4 15,3 1 9-15,-2 5 6 0,-2 3 1 16,1 0 8-16,2 4-3 0,0 2 2 0,-1 3 3 15,-1 2-3-15,-1 2 4 0,2 1 1 0,-7 3-1 16,1 2 3-16,-2 5-4 0,-2 1 0 0,0 1-6 16,-4 4-4-16,1 2-1 0,-3 0-3 15,1-2-1-15,2-3-5 0,3-5-2 0,2-5-2 16,-2-2-1-16,2-3 2 0,3-1 0 16,-4-2 0-16,3 1-2 0,-1-4-2 0,3-4 1 15,0-2-2-15,2-3 2 0,1-5-1 0,1-1-2 0,2-2-1 16,0 0-2-16,0-2 0 15,-1-1-3-15,1 0-4 0,0 0-11 0,0 0-30 0,0 0-67 16,0-1-131-16,1-1-163 0,-1 0-301 0,1 2-653 16</inkml:trace>
  <inkml:trace contextRef="#ctx0" brushRef="#br0" timeOffset="205195.2525">7929 14830 1 0,'-2'-1'0'0,"-3"-1"0"0,3 0 0 16,-4 1 0-16,3-2 21 0,2 2 61 0,-2 0 3 15,-1-2-9-15,2 2 1 0,1 0-7 16,-2 0 3-16,2 0 1 0,-2 0 6 0,2-1 4 15,1 1-2-15,-1 0 0 0,1-1-17 0,0 1-9 16,0-1 4-16,0 0-5 0,-1 0 15 16,0-2 8-16,0 1-3 0,-1-1 11 0,-1 0-1 15,1-1-7-15,0 0-10 0,-3 1-5 0,2-1-8 0,0 0-5 16,-2 4-1-16,2-3-11 0,0 0-2 16,-2-2-3-16,3 0-3 0,-2 1 6 0,-2-1-2 15,2 0 1-15,-2-1-4 0,2-2-6 0,-2 2-1 16,2-4-2-16,-2 2-1 0,2-3-2 15,-2 0-2-15,3-1-1 0,-4-2-3 16,3 2 1-16,-3-4-2 0,3 2 3 16,-2-3 0-16,2-1-3 0,-2 2 1 0,-1 1-1 15,4 0-1-15,-5-2 1 0,5 3-2 0,-1-3 0 0,-2 2-3 16,2 2 1-16,-2-2-1 0,1 0 2 0,-1 2 0 16,-3-1-5-16,5 1 4 0,-3-2-5 0,-2 0-1 15,5 2 4-15,-3-4-2 0,-2 2 3 0,5-1-1 16,-4 1-2-16,0-2-1 0,0 0 1 0,2-1 3 15,-4 2 1-15,1 0 2 0,0 0 0 16,-1 3-4-16,1-1 2 0,-1 2 0 0,0 0 1 16,1-1 5-16,-1 1-8 0,-2-2 1 15,1 3-2-15,1-1-3 0,-1 1 6 0,-1 1-1 16,1 0 0-16,-3 0 1 0,2 1 0 0,0-1 0 16,0 1 3-16,-5 2 1 0,6-3 0 15,0 4 2-15,-1-3-2 0,1 1-4 0,1 1 4 0,0-2-2 16,1 3 0-16,-1 0 2 0,1-1-4 15,0 1 1-15,1-1 1 0,2 0-1 0,-4-1 0 16,2 1 3-16,-1-1 0 0,-2 1-4 0,2 1 4 16,-1-2-4-16,0 1 1 0,1 0 2 0,-1-1-4 15,0-1 2-15,0 0-3 0,2 0 1 0,1-1 1 16,-3-2 1-16,0 2 0 0,0-2-2 16,0-1-1-16,0 0-1 0,-2-1 1 0,-2 0 3 15,3-1-3-15,-2-2-1 0,2 1 1 16,-1 0-7-16,-4 0 6 0,2-1-2 0,-4 1 1 15,-1 0 3-15,0 1-7 0,-1 1 0 0,2-2 0 16,-4-1-1-16,3 0 6 0,-4 1-1 0,1-3 0 16,-1 0-3-16,-2-2 2 0,2 2 0 15,-2-1 1-15,-1-1 5 0,-4 0-5 0,1 2 0 16,-1-2-1-16,-2-1-3 0,3 0 3 0,-3-2 0 16,1 0 1-16,-2-4 3 0,-3 2-2 0,3-2-2 15,-2-1 0-15,-1 2 4 0,-3 0-4 16,2 1 2-16,-3 0-3 0,-2-1-5 0,-1 1 6 0,1-2-2 15,-1-1 3-15,-1 1 4 0,-2 0-5 16,-3 1 1-16,1 0-1 0,-2-2-4 0,2 0 5 16,-1-2-1-16,1 0 2 15,1 0-4-15,0-2-2 0,-3 0-1 0,4 0 1 16,-1 0 6-16,-3-2-2 0,4-1 1 0,0 3-3 16,-1-5-3-16,-1 5 4 0,0 0 0 0,-5 0 0 15,-2 4 2-15,3-2-4 0,-1 1 0 0,-6 1 0 16,3-1-1-16,-4 3 0 0,-1 1 2 0,0-2-2 0,-2 3-1 15,-1-3 2-15,-2 0-2 16,-1 1 3-16,0 0 0 0,-3-2 0 0,2 2 0 0,2-2-1 16,-1 0 0-16,-1 1 0 0,2 0 2 0,0-3-1 15,0 2-2-15,0-2 2 0,-1-2-4 16,1 5 3-16,-1-1 2 0,1 2-2 0,2-1 1 16,-1 4 0-16,0-2 0 0,1 2 2 0,2 1 0 15,-3 1 1-15,2 2-1 0,-2 0-3 0,-2 1 2 16,2-1-2-16,0-1 2 0,4 1 0 15,1-3 0-15,5 1 2 0,-4 2-3 16,6-4-1-16,0 3 0 0,4-2 1 0,0 0-3 16,5 2 2-16,2 0 1 0,2 0-3 15,2-2 6-15,-2 2 1 0,4 4 0 0,2-5 4 0,4 2-1 16,5 0 0-16,-1 1 3 0,5 2 1 0,1 3 1 16,7-1 2-16,-4 3 1 0,6 1-3 0,2 3 2 15,4 1-6-15,-1 1-1 0,5 2 1 16,-1 3-7-16,0 0 2 0,-2-2-1 0,4 4-4 15,0-1 5-15,0 1-3 0,0 0 1 0,-1 0-1 16,1 1-3-16,0-1-1 0,-1 0-2 0,1 3 5 16,0-6-2-16,0 3 2 0,0 0 2 0,0 0-5 15,0 0 3-15,0 0 1 0,0 0 0 0,0 3 0 16,0-3-2-16,0 0 0 0,0 0-1 0,0 0 1 16,0-3 3-16,0 3-2 0,0 0 1 15,0 0-1-15,0 0 0 0,0 0-1 16,0 0-2-16,0 3 4 0,0-3-2 0,0-3-1 15,0 3-1-15,0 0-5 0,1-1 3 0,-1 2 0 16,3-1 2-16,1 3 2 0,-2-1-2 0,2-1 0 16,3 0-1-16,1 2 4 0,2-2 0 15,3 0 2-15,0 1 0 0,4-1-2 0,1 1-1 16,1-2 1-16,1 0-1 0,2 0 3 0,2 0-1 16,5-2-2-16,2-1 1 0,8-1-1 0,1 0 3 15,3-3 0-15,6 0 2 0,3-3-2 16,9 1-1-16,7-2-2 0,6 0-2 0,5-1 3 0,3-2 0 15,5 1 1-15,5-3 3 16,1 0-3-16,3 0 1 0,2 0 0 0,0-4-2 0,6 1 4 16,-5 2-7-16,5-4 1 0,-3 0-1 0,-3 1 0 15,-2-2 6-15,-8 1 1 0,-4 1 2 16,-5 3-5-16,-4 0 4 0,-4 1-5 0,-9 2-1 16,-2-1 5-16,-10 2-7 0,-4 0 3 0,-8 3 1 15,-6 0-2-15,-9 3 4 0,-3 2-1 0,-5 0 0 16,-5 1 0-16,-5 3-2 0,0 0 2 0,-4 1 3 15,-1 0 5-15,-1 0 0 0,1 0-2 16,-5-1-1-16,4 1-8 0,-2-1 6 0,-1-1-3 16,1 2-1-16,-2-1 2 0,-2 2-5 0,0-1-1 0,3-1 0 15,-1 1 1-15,2 0 1 0,0 0 1 16,1 0-3-16,-1 0-9 0,2 0-11 0,0 0-25 16,1 0-38-16,-2 0-65 0,2 0-85 15,0-1-130-15,3 2-265 0,1-1-930 0</inkml:trace>
  <inkml:trace contextRef="#ctx0" brushRef="#br0" timeOffset="206031.0372">5278 10258 443 0,'-2'-1'98'15,"2"0"-15"-15,2 1-11 0,0 0 1 0,4 1 44 16,2-1 33-16,-1 0 10 0,3 1-5 0,2 1-8 15,5 0-9-15,-1 4-10 0,1-1-11 0,7 2-16 16,1 0-12-16,4 3-15 0,3 1-13 16,3 4-7-16,2 1-13 0,7-1-6 0,2 4-7 15,1 4-8-15,2 0-2 0,2 4-9 0,3 1 1 16,-1 3-4-16,-2 3 3 0,3 2 4 16,4 1 2-16,-2 5 8 0,3-2 3 15,8 1 5-15,0 0 6 0,0-2 2 0,4 0 0 16,1 3-3-16,0-2-10 0,6 2-4 0,-2-1-4 0,1 1-1 15,1 0-2-15,-2-2-3 0,3 3-2 0,1-1-3 16,0 1 2-16,2-3-1 0,2 3 4 16,2-3 3-16,0 4-3 0,2-1 1 15,-2 0-1-15,3 2 0 0,0 0 1 16,-1 0-1-16,3 3-1 0,1 0-2 0,-2 3 2 0,2 0-1 16,0 3-1-16,4-3 1 0,-1-1-2 0,2 0 2 15,-1-3-1-15,5-1 0 0,-2 1 2 0,3 0-2 16,0-3 0-16,1-4-1 0,8-2-2 0,-1-4 0 15,2 0-2-15,-1-2 1 0,-6-3-1 0,1 3-1 16,-5-3-1-16,-3 0-2 0,-1 0 2 16,-4-2 0-16,-5 0 2 0,-4-2-1 0,-6-2 0 15,-6 0 0-15,-5-2-3 0,-7-1 1 0,-5 0-2 16,-8-3 1-16,-5-2 3 0,-6 1-4 0,-8-4 6 16,-4-3-6-16,-7-1 1 0,-3-1 2 15,-5-3-4-15,-5-3 4 0,-1 0-2 0,-2-1 0 0,1 1 0 16,-2-1-1-16,0 0 2 0,1 0-2 0,0 0 3 15,-1 0-2-15,0 0 0 16,0 0 2-16,0 1-4 0,0-1 4 0,-1 0-2 16,1-1-6-16,-1 1-4 0,1 0-15 0,-2 0-19 15,2-1-34-15,-1-1-65 0,-2-2-61 0,2-1-138 16,-1 1-272-16,-2-2-495 0</inkml:trace>
  <inkml:trace contextRef="#ctx0" brushRef="#br0" timeOffset="206317.9948">11022 12626 1742 0,'2'-3'256'0,"4"3"-215"16,3-1 5-16,7 2 33 0,6 3 11 15,2-1 4-15,4 4-11 0,4 3-14 0,1 5-7 0,4 5-13 16,-1 1-1-16,-1 3-2 0,-2 2-6 15,-1 1-2-15,-4 1-8 0,-5 0-3 0,-3 1-2 16,-7-3 0-16,-3 2-1 0,-3 0-2 0,-7 1 0 16,-5 3-4-16,-4-2 2 0,-7-2-4 0,-3-1-4 15,-4-2 1-15,-5-3-8 0,-2-1-2 16,-2-2-5-16,-7-3-11 0,0-3-18 16,-2-4-31-16,4 2-51 15,2-7-66-15,4 0-102 0,7-3-256 0,4-1-540 16</inkml:trace>
  <inkml:trace contextRef="#ctx0" brushRef="#br0" timeOffset="208040.0855">12536 13157 1 0,'0'0'0'15,"0"0"0"-15,0-2 0 0,0 1 0 0,0 1 0 16,0 0 0-16,1-1 0 0,-1 1 0 0,1-1 0 15,1-1 0-15,0-2 0 0,1 1 0 16,-3 0 47-16,2 2 37 0,-1 0 15 0,-1 1-1 16,0-1-8-16,0 1-11 0,3 1-14 0,-3-1 3 15,0 0 3-15,0 0-3 0,0 0-5 0,1 1-12 16,-1-1-16-16,1 0-6 0,2 1 9 0,-3 0 1 16,3 1 4-16,1 0 1 0,0 0-9 15,5 3 2-15,0 0-3 0,-2 0-2 0,2 2 3 0,3 0-9 16,2 0-1-16,3-1-2 0,2 0-2 15,3-1-2-15,4 0-5 0,2-2-5 16,3 0-7-16,0-2-2 0,1-1-4 0,-3-1-4 16,2-1-7-16,-2 0-21 0,1-2-19 15,-2 2-30-15,-1-3-32 0,-1 1-22 0,4-2-42 0,-3 0-67 16,0-1-121-16,1-2 203 0,-4 2 166 16</inkml:trace>
  <inkml:trace contextRef="#ctx0" brushRef="#br0" timeOffset="211925.5865">9082 15900 1 0,'0'1'0'15,"0"-1"0"-15,3-1 0 0,-3 1 0 0,0 0 0 16,1 0 160-16,-1 0 141 0,0 0 9 0,0 0-17 16,0 0-32-16,0 0-35 0,-1 0-38 15,1-1-38-15,-3 1-38 0,2-3-25 0,0 1-18 0,-2-1-12 16,-2 1 3-16,1-1-6 0,-1-1 2 0,-1-1-2 15,0 0-1-15,2-1 1 0,-3-1-9 16,1 0-6-16,0 1-10 0,-2-1-6 0,3 2-1 16,-1-2-3-16,-1 0 3 0,2 0-7 0,-2-1-1 15,3 0-4-15,-3-2 1 16,1-3 7-16,0-1-2 0,-2-2 3 0,1 0-1 0,-1-4-4 16,0-4 4-16,-2 0-3 0,1-4 2 15,-3-3 0-15,1 0 2 0,-5-2-1 0,5-2 2 16,0-1 3-16,-3-1-4 0,-1-2 1 0,1-2-2 15,-3 0-6-15,3-2 1 0,-3 1-6 16,-1-1 3-16,3-1 1 16,-5-1-3-16,1 1 0 0,0 2-3 0,2 0 1 0,1-3-1 0,-4-2 0 0,1 0 0 15,1 1-5-15,1-1 2 0,-2-1 0 16,0-2 1-16,-3-2 3 0,2-2-1 0,-4 1-1 16,2-1-1-16,0 2 0 0,0-4-1 0,-5 1 2 15,4 0 1-15,-5-1-5 0,3 1 4 16,-3 0 0-16,1-2-3 0,0 1 9 0,-2-1-9 15,-1-4 2-15,-1 2 1 0,1-3-3 0,-2 4 2 16,2-2-2-16,-4-1 2 0,2 2-1 0,0-2 0 16,0 3 2-16,-2-3-3 0,3 1 2 0,-2-1 0 15,5-2-1-15,-5-3 2 0,5 0-6 16,-5-2 3-16,2 3 0 0,1 2-2 16,-2-1 2-16,1 4 0 0,0-1 2 0,1 4 0 15,-1-3 0-15,-2 4-1 0,-3-3-1 0,3 0 1 16,-1-2 0-16,-1-2 1 0,3-2-1 0,0-1-2 15,-1 2 3-15,1-1-4 0,-4-3 3 16,4 3 2-16,-2-2-4 0,0 5 2 0,2-6-3 0,-5 0-1 16,2-2 5-16,-4 1-2 0,1 5 3 0,4 1 2 15,1 6-6-15,-4-2 2 0,-3 3-1 16,-2-1 3-16,2 3-1 0,0 4 1 0,4 0-3 16,-3-1-3-16,0-3 5 0,1-2-1 0,-2 3 4 15,7 3 3-15,0 4-5 0,-2 1-6 0,3-1-1 16,3 1-1-16,1 2 5 0,2 5 2 0,6 1 2 15,0 3-6-15,2-1 1 16,3 1 1-16,-2-2 2 0,4 3 2 0,0 3-2 16,-1 4-1-16,5 2-4 0,1 4 1 0,0 1 4 15,1 1 0-15,-1 1 3 0,5 3-1 0,-1 1-2 0,-1 4 0 16,3 0-3-16,1 0 5 0,-2 3-2 0,1 2-1 16,1 1-1-16,1 2-4 0,-1-1 3 15,1 1 2-15,0 1-1 0,0-2 4 0,0 2-4 16,0 0-3-16,0 0-1 0,0-1-1 0,1 1 3 15,-1 0 0-15,0-1 2 0,1 2-2 16,-1-1-1-16,0 0 1 0,0 0 0 0,0-1 2 16,0 1-2-16,0 0-2 0,0 0 1 0,0 0-2 15,0 1 4-15,0-1 0 0,0 0 4 0,-1 0 1 16,1 0-5-16,0 0 2 0,0 1-4 16,-1-1 2-16,1 0 2 0,0 0 0 0,0 0-1 15,0 2-4-15,0-2 2 0,0 0 0 0,0 0 4 16,-1-2 3-16,2 2-5 0,-1 0 1 15,0 0-5-15,0 0-3 0,-1 0 7 0,1 0-1 16,0 0 2-16,0 2 1 0,0-2-4 0,0 0 2 16,0 0-2-16,0-2 4 0,0 2-2 0,0 0-2 15,0 0-1-15,0 2-3 0,0-2 4 0,0 0 2 16,0 0 1-16,0 0 2 0,0 0-6 0,0 0-1 16,0 0-3-16,0 0 0 0,0 0 4 15,0 1-2-15,0-1 2 0,0 0-1 16,0 0-1-16,0 2 4 0,0-2 0 0,0 0 5 0,0 0-3 15,0-2-3-15,-1 2-1 0,1 2-3 0,0-2 6 16,1 0 1-16,-1 0 2 0,0 0-4 16,0 0 0-16,0 0-1 0,0 0 0 0,0-2 6 15,0 2-3-15,-1 0-2 0,1 0 1 0,0 2-6 16,0-2 3-16,0 0 3 0,0 0 0 16,0 0 5-16,0-2-6 0,0 2-1 0,1 0-2 15,-1 0-2-15,0 0 5 0,0 0 0 0,0 0 3 16,0 0-3-16,0 0-1 0,0 0 2 0,0 2-2 15,0-4 6-15,0 2-4 0,0 0-2 16,0 0 1-16,0 0-6 0,0 0 7 0,0 0 0 16,0 0 2-16,-1 0 2 0,1 0-5 0,0 0-1 15,0 2-1-15,0-2 1 0,0 0 2 0,0 1-2 16,-1-1 1-16,-1 2-4 0,-1 3 3 16,0 1 2-16,-1 4 1 0,-1 1 2 0,1 2-4 15,-3-1-1-15,2 1-2 0,0 1-2 16,-2 0 5-16,1 1 0 0,-2-3 3 0,1 2-1 15,3-1-3-15,-3 1 0 0,0-1-1 0,1 3 4 16,-4 1 0-16,1-2-3 0,-2 3 1 0,3 1-6 16,-2 0 5-16,0 4 3 0,3 0-1 0,-3 2 6 15,-1 2-8-15,-2 1-1 0,2 5-1 16,-2 4 0-16,-4 3 3 0,1 2-1 0,0 4 1 0,-4 1-3 16,0 3 1-16,1 4 2 0,0 0 0 15,-2 3 2-15,1-1-3 0,-2 0-1 0,0 2-1 16,1 5 0-16,-3 4 1 0,0 1 2 0,0 4 0 15,-3 0-2-15,-3 5 2 0,-3 5-2 0,-4 2 0 16,0-2 5-16,-1-2-4 0,-2-3 1 16,4 0-1-16,-2-4-2 15,1 0 3-15,1-4-1 0,1-1 2 0,-1 0-1 0,-1-1-1 0,-2 0 0 16,-1-4-1-16,-2-2 3 16,1-2-9-16,-3-2 6 0,4-5 2 0,0-1-1 0,3-3 10 15,0-3-6-15,6-4-4 0,-2-1 2 0,1-1-4 16,2-3 1-16,0 0 2 0,0-4-1 15,1-1 4-15,4-4-2 0,-1-3 0 0,6-4-1 16,5-3-2-16,3-4 2 0,3-3-1 0,2 1 1 16,0-4-1-16,3-1 1 0,1-3 0 0,2 1-2 15,0-3 4-15,1 0-1 0,0-2 1 16,0 1-1-16,1 1-3 0,-1-2 2 0,1 1-2 0,-1-1 2 16,0-3 0-16,1 4-1 0,-1 0 0 15,0-1-1-15,2 1 1 0,-2 0 1 0,0 0 0 16,0 0 1-16,0 0-3 0,0 0 1 0,0 0 1 15,0 0-2-15,0-1 5 0,0 1-3 0,0 0 0 16,0 0 0-16,0 2-1 0,0-2 2 16,0 0-1-16,0 1 2 0,0-2-2 0,-2 1-2 15,2 0 3-15,0 0-3 0,0 0 2 0,2 0 1 16,-2 0 0-16,0 0-1 0,0 1-3 0,0-1 0 16,0 0-2-16,0 0 2 0,0-1 1 0,0 1-1 15,0 0-1-15,0-1-1 0,0 2-1 0,1-1 3 16,1 0 0-16,-1 0 3 0,2 0-1 15,1 0 1-15,0 0-1 0,1 1-1 16,-2-2 5-16,2 1-3 0,-1 0 1 0,2 1 0 0,-2 2-2 16,2-2 1-16,0-1 0 15,1 1 0-15,1-1 0 0,0 1 0 0,2-1 0 16,2 1-1-16,1-1-1 0,-3 1 2 0,2 1 0 0,2-1 2 16,-2 2-3-16,2-2-1 0,2 1 1 15,0 0-1-15,3 0 4 0,0-1-2 0,3 0 2 16,3 0-2-16,1 3-2 0,3-3 3 15,3-1-4-15,3 2 5 0,0-1 3 0,2 0-5 16,2 2 3-16,3-1-3 0,2-1 0 0,4 2 1 0,0-1-1 16,3 0 1-16,0 3-2 0,1-2 0 15,1 1 0-15,-1-2 1 0,-2-1 3 0,2 0-3 0,2 1 2 16,3-1-4-16,-3 1-1 0,6-1 3 16,1 0-2-16,3 1 4 0,2 1 0 0,2-2-2 15,0 1 1-15,3-1-2 0,5 1 3 16,-3 0-1-16,2-1 1 0,3 1-2 15,3 3-3-15,0-3 3 0,1 2-2 0,1 0 4 0,1-1 0 16,2-1-2-16,-3-1 2 0,4-1 0 16,-2 1-1-16,3-1 3 0,1 0-2 0,1 0-1 15,5 1-2-15,-3-1 2 0,1 0-1 0,-1 0-1 0,0 0 5 16,2 3-4-16,1-1 1 0,-1 2-1 16,-1 1-5-16,-1-1 6 0,1 2-1 0,-2-1 1 15,0 1 0-15,2 1-2 0,-2-1 1 16,1-2-2-16,3 0 2 0,-2-3 0 0,-1 3 2 15,1-2-1-15,-2 0-3 16,1-2 2-16,-1 0-1 0,1 0 1 16,-1-1 6-16,0 1-6 0,-1 0 3 0,-2 1-3 0,-1-1-2 0,-1 1 4 15,0 1-1-15,-1 0 0 0,1 1 1 0,-2-1-2 16,-1 1-2-16,-1 2 2 0,-3-2 4 0,0 2-4 16,-3-1 3-16,0-1-4 0,-2 2-3 15,-3-2 4-15,2 1 1 0,0-3 2 0,-4-1 2 16,-1 0-5-16,-6 0 1 0,-1-1-2 15,-1 0 0-15,-2-2 4 0,-1 1-1 0,-5 0 2 0,-1 0-6 16,-1 0 5-16,-4 0-3 0,-6-1 2 16,0 1 4-16,-7 1-4 0,-1 0 0 0,-6 0-2 15,-8 1-5-15,-3-2 6 0,-6 2 0 0,-4-1 2 16,-4 1 4-16,1-2-2 0,-2 2 1 0,-2 0 3 16,2 0 1-16,-1 0-4 0,1 2-1 0,0-2-3 15,-1 1-4-15,1 1 3 0,0-2 0 16,0 0 0-16,0 0 6 0,0 0-8 0,0 1 1 0,-1-1-3 15,1 0-7-15,-2 0 8 0,2 1-3 16,-1-1-1-16,0 0-4 0,1 0-4 0,0 0-7 16,0 0-6-16,0 0-8 0,0 0-19 0,-3 0-20 15,3 1-28-15,-1 0-16 0,1 3-10 16,-1 0-28-16,-2 2-53 0,1 2-106 0,-1 0-192 16,3-2-251-16,0 3-100 0</inkml:trace>
  <inkml:trace contextRef="#ctx0" brushRef="#br0" timeOffset="212361.3003">12024 13178 907 0,'-9'-3'306'16,"-2"-4"13"-16,-2 0-42 0,5 3-43 16,2 0-31-16,5 2-35 0,1 2-37 15,1-1-46-15,-1 2-28 0,1-1-29 0,0 0-24 0,4 1 5 16,0 0 4-16,8 3 9 0,2 1 10 15,6 6 3-15,4 3 3 0,5 7-1 0,2 4 0 16,2 6-8-16,-3 5-5 0,2 1-5 0,0 3-2 16,-3 4 0-16,-3 1 2 0,-2 0-1 0,-8 0-1 15,0-1-1-15,-10-1-4 0,-3-3 2 16,-4 1 1-16,-4-4 2 0,-6-2 3 0,-6-1 0 0,-2-7-1 16,-6 2 1-16,-5-7-4 15,-1-1 1-15,-2-3-1 0,-3-3-6 0,2-4-2 16,-3 2-4-16,1-4-4 0,2-3-4 0,2-2-8 15,1-1-18-15,4-4-32 0,8-5-54 0,5 1-108 16,9-2-147-16,10-5-316 0,13-2-713 0</inkml:trace>
  <inkml:trace contextRef="#ctx0" brushRef="#br0" timeOffset="212891.8011">13013 13932 2089 0,'-6'-2'173'0,"2"-1"-1"0,0 1-48 16,3 3-50-16,1 0-30 0,0-1-27 0,0 3-7 16,0 7 12-16,-3 7 17 0,2 10 16 0,0 7 4 15,-1 7-10-15,2 2-14 0,0 2-8 16,1 1-13-16,1 1-3 0,2-4-2 0,-3 0-5 16,1-3 0-16,-2-5-3 0,0-5 1 0,0-6-3 15,0-8 4-15,0-7 1 0,-2-3 9 0,1-5 20 16,1-1 10-16,-4-4-1 0,1-2-10 0,-5-2-26 15,-3-11-13-15,0-8-6 0,-3-10-3 16,3-10 11-16,-1-8-2 0,2-3 4 0,2-5 0 16,3-5-2-16,5-6 1 0,3 0 2 15,7-7 2-15,6 1 3 0,0 3 3 0,7 4-2 16,0 10 0-16,0 11 0 16,3 8-1-16,-3 10 1 0,2 7-1 0,-3 6-4 0,3 3 1 0,-5 5-3 15,4 3 0-15,-2 4 1 0,-2 5-3 0,-3 4 0 16,1 2-1-16,-2 8 0 0,-2 6 1 0,-1 8 3 15,-5 7 2-15,-3 8-4 0,-8 4 1 0,-4 5-3 16,-8 2-6-16,-5 5-8 0,-6 2-30 16,-5 3-48-16,-4-2-72 0,-3-2-106 0,3-3-135 15,1-7-190-15,9-5-230 0,4-7 177 16</inkml:trace>
  <inkml:trace contextRef="#ctx0" brushRef="#br0" timeOffset="213198.5426">13573 13622 109 0,'0'1'371'0,"0"2"-49"0,0-1-93 15,0 2-93-15,-1 3-5 0,-4 6-11 0,-2 6 6 16,-3 5-15-16,-3 5-28 0,-1-1-19 0,3 2-11 16,-1-3-8-16,1 1-12 0,2-4-7 15,1-2-8-15,5-2-7 0,2-1-1 0,2-2-8 16,0-5-9-16,6-1 3 0,2-3 0 0,4-1 13 15,4 0 14-15,0-4 10 0,9 0 5 16,-3-2 2-16,6 0-5 0,-2 2-7 16,-1 0-4-16,-2 1-5 0,-1 3-3 15,-4-1 1-15,-5 2-2 0,2 1 0 0,-6 2 4 16,-3 1 5-16,0 1 8 0,-5 3 8 0,-4 5 7 0,-8 3-1 16,-7 4-4-16,-5 2-8 0,-10 6-12 0,-8 1-7 15,-10 4-13-15,-6 2-21 0,-10 1-74 16,-5 1-272-16,-11 3-1181 0</inkml:trace>
  <inkml:trace contextRef="#ctx0" brushRef="#br0" timeOffset="261198.0885">0 7316 1 0,'0'0'0'0,"0"0"0"0,0 0 0 0,0 0 0 16,0 0 0-16,0 0 0 0,0 0 0 0,0 0 0 15,0 0 0-15,0 0 0 0,0 0 119 0,0 0 114 16,0 0-48-16,0 0-52 0,0 0-57 16,0 0-34-16,0 0-20 0,0 0 2 0,0 0 0 15,0 0 5-15,0 0 11 0,0 0 5 0,0 0 9 16,0 0-36-16,0 0 1 16,0 0 5-16,0-8-1 0,0 8 43 0,0 0 3 0,0 0-2 15,0-2-2-15,0 2-32 0,61-5-5 16,-12 1-6-16,7-2-7 0,3 1 24 0,-4-1-6 15,4 0 2-15,-6-1-1 0,-2-1 0 0,-1 3 1 16,1-2-5-16,0-2-2 0,1 2 0 0,4-3-1 16,-3 1 0-16,9-1-15 0,39-11-2 0,-8 3-3 15,-10 3-1-15,-18 3 13 0,-1 2-1 0,6-3-1 16,0 2-2-16,4-2 1 0,3 1 0 16,0-4 0-16,4 0 1 0,5 2-2 0,-1-3-1 15,3 1-3-15,1 1-1 0,4-2 0 16,1 0 0-16,-1-3 3 0,0 3-4 0,1-4-4 0,1 1 0 15,-1-2-2-15,-3-2 3 0,2 1 0 16,0-2 1-16,2 4-1 0,-1-2-1 0,-3-1-1 0,1 1 1 16,-1-1 2-16,-2 0-2 0,1-1 2 15,1 0-1-15,-1 2-1 0,-1-2 2 0,-1 1 3 16,-4-2 1-16,4 2 4 0,-4 0 4 16,-1-1 5-16,4-1 5 0,0 1 1 0,1 1 0 0,1 0-2 15,-3-1 2-15,-3 3-3 16,3-3-1-16,-1 2-3 0,0-1-6 0,2-1-3 0,0 1-3 15,3 1-3-15,0 0-2 0,0-3 2 0,-3 1-1 16,0 0 0-16,2-3 0 0,-2 4-4 16,2 0 1-16,0 1 0 0,0-1 1 0,-3 0 1 15,1 0 1-15,-4 2-1 0,-1 1 1 16,0 1 0-16,0 1-1 0,1-1 2 0,2 1-2 16,-4 3-1-16,-3 0 1 0,-1 3-2 0,-4-1 0 15,-1-1 3-15,-1 2 0 0,-1-4 0 0,-1 3 2 16,-3 1-3-16,2-3 3 0,2 1 3 0,-5-1 0 15,2-1 1-15,-6 1-3 0,-6 3-2 16,-2-1 0-16,-7 4 2 0,-3-3-2 0,1 4 0 0,-8 0 0 16,2 1-2-16,-6 0 0 0,-3-1 0 15,-2 2-2-15,-3 0 2 0,-4 2-2 0,-1 2 1 16,-5-2 1-16,-3 4 0 0,-3-3 3 0,-5 2 4 16,2 1 1-16,-4 0 1 0,-1 0 7 15,0 1 1-15,0 0 0 0,-1 0 4 0,1 0-5 16,0 0 1-16,-1-2-1 0,1 4-6 0,0-2-1 15,0-2-6-15,-1 1-6 0,1 0-1 0,-3-1-4 16,3-1 2-16,-1 1-1 0,0-1 1 0,0 0-1 16,1 2-1-16,-1-2 0 0,0 1-4 15,0 1-1-15,0 0 0 0,-2-1-3 0,2 0-1 16,1 1-8-16,-1 1-13 0,1 0-23 16,0 1-36-16,0 0-54 0,0-1-24 0,0 3-34 0,-1 0-49 15,-1 2-99-15,-5 6-230 0,3 2-571 16</inkml:trace>
  <inkml:trace contextRef="#ctx0" brushRef="#br0" timeOffset="268747.2266">7190 11483 1 0,'-1'-2'69'16,"-1"-3"36"-16,-1 4-44 0,1-1-33 0,2 2-38 15,2 2-23-15,-2-2-33 0,2 0-20 0,-1 0 18 16,-1-2 68-16,0 2 0 0,0 0 0 16,1 3 0-16,0 2 0 0</inkml:trace>
  <inkml:trace contextRef="#ctx0" brushRef="#br0" timeOffset="269664.664">7504 11937 2362 0,'-14'-17'-146'0,"-1"0"-41"0,3-1-248 0,6 15-498 16,6 12 273-16</inkml:trace>
  <inkml:trace contextRef="#ctx0" brushRef="#br0" timeOffset="279009.9406">7709 2107 1 0,'-1'-3'0'0,"1"-3"0"0,-1-2 0 15,0 0 0-15,2 1 0 0,-1-3 0 0,1 4 13 16,1-2 109-16,4-1-14 0,-3 2-16 0,4-2 5 16,-4 2-10-16,4 0-5 0,-3 0-15 0,5 0-5 15,1-1-7-15,-1 1-8 0,2-2-5 16,5 2-6-16,-1-1-2 0,3-2 4 0,2 3-2 15,0-3 1-15,3 3-1 0,-1-1-5 0,4 3-2 16,-3 1-2-16,0-2-3 0,2 4-1 0,-2 0 5 16,-1-1 3-16,2 3-3 0,-1 1 1 15,0 2-8-15,0 0-2 0,3 3-1 0,-2 1-3 16,4 1-1-16,-2 4-4 0,0 1 0 16,0-1 1-16,-3 5-3 0,0-2 0 0,2 2 0 15,0 4-1-15,2 0 2 0,-4 3-1 16,6 2 1-16,-5 1-1 0,4 3 2 0,1-1-2 0,-5 1 0 15,4-2 3-15,-5 0-2 0,3 2 8 16,-1 2 11-16,1 4-2 0,-3 3 6 0,-1 3 2 16,2 7-2-16,-4 1 5 0,-4 7 10 15,0 4-6-15,-5 1-3 0,0 5 3 0,-4 3-9 0,-3 0 9 16,-2 1 21-16,2-3 20 0,-4-6-3 16,0-1-7-16,-3-4-19 0,2-1-19 0,0-5 15 15,0 1-4-15,-3 0-1 0,-1-2-3 0,0 0-17 0,0-2 4 16,1 2-4-16,-1-4-6 0,3-2-6 15,-1-4-3-15,0-5-2 0,-1-2-1 0,3-1 3 16,-2-1-5-16,-2-2-1 0,3-1 0 0,1-3-5 16,-1 0 5-16,-2-5 0 0,2-3 0 15,1-2 0-15,-1-3 0 16,1-4 2-16,0-3 2 0,1-2 3 0,0-3 4 0,-3 2 8 16,3-4 7-16,0 2 3 0,0 0 8 0,0 0 2 0,0 0 3 15,0 0 4-15,0-1-11 0,0 0-14 16,-1 0-11-16,0-2-16 0,-3 0-4 15,-1 0-8-15,2-1-15 0,-2-3-18 0,1 2-30 0,-2 0-30 16,0 1-37-16,-1-2-38 0,4 1-55 16,-3 1-88-16,3-1-132 0,-1 2-153 15,-2 1-197-15,-2-2 759 0</inkml:trace>
  <inkml:trace contextRef="#ctx0" brushRef="#br0" timeOffset="279388.0973">8397 3812 1 0,'-8'-6'346'0,"3"1"24"0,-4 0-66 15,3 2-66-15,5 5-75 0,-1-1-72 16,1 2-52-16,-4 4-28 0,2 8 9 0,-4 6 17 16,1 8 5-16,-2 4-1 0,1 5-2 0,5 5-5 15,4 3-2-15,6 2 4 0,3 0-6 16,7 1-3-16,3-2 3 0,4-1-3 0,11-1 0 15,5-5 3-15,2-8 13 0,5-10 19 0,-3-14 24 16,5-8 17-16,4-8 2 16,1-9-3-16,-1-6-9 0,5-6-11 0,-1-4-9 0,-3-5-12 15,1-2-9-15,-4-3-12 16,-3 0-11-16,-5 3-6 0,-3-2-4 0,0 0-2 0,-3 4-1 0,-7 3-3 16,-8 6 0-16,-4 5 2 15,-8 6 3-15,-3 6 3 0,-5-1 0 0,0 1-3 0,-3 0-5 16,-2 3-3-16,0-1-4 0,1 4-4 0,-1 2-3 15,-3 1-5-15,3 1-10 0,2 1-25 16,0 1-42-16,0 1-57 0,0 0-23 0,0 3-34 16,0 4-52-16,0 5-80 0,1 2-147 0,2 4-169 15,2 4-116-15,3 2 698 0</inkml:trace>
  <inkml:trace contextRef="#ctx0" brushRef="#br0" timeOffset="280905.2875">7333 11832 1 0,'-1'0'0'0,"0"0"0"0,0-2 0 0,0 2 0 16,1 0 0-16,0-1 0 15,1 1 0-15,-1 1 0 0,0-1 0 0,0 2 0 0,1-2 0 16,-1 0 0-16,0 0 0 0,1 0 0 0,-1 1 0 16,0-1 0-16,2 1 0 0,3 0 0 0,-2 1 0 15,5 2 0-15,0-1 0 0,2 1 0 0,-3 0 0 16,7-1 0-16,-3 2 41 0,2 1 2 15,-3-1-2-15,1-1 4 0,1 0-8 0,2-1-7 16,-1 0-7-16,-1-1-2 0,6-2 10 16,-4-2 9-16,5-1 12 0,0-6 9 0,2-3 7 15,2-5 8-15,3-5 1 0,-2-7 1 0,5-5 4 16,2-4-2-16,0-7 2 0,3-5-7 0,0-6-7 16,-2-4-10-16,5-3-9 0,-3-3-3 0,3 1-7 15,-2-2 3-15,4 0-4 16,0-1-1-16,0 0 1 15,-2-3-3-15,1 0-2 0,-1-5-3 0,-3-3-6 16,-2-3-7-16,-1-4-1 0,4-3-2 0,-3-6-3 0,1-5 3 0,4-4-2 0,-2 0 1 16,4-3 4-16,-2-4 0 15,-2-2 2-15,1-1 0 0,-1 3 1 0,4-2 3 0,-4-2 1 16,2-1 2-16,-5-3-1 0,2-1-4 16,-1 2 0-16,0 1-3 0,-2 5-1 0,-2-2 4 0,-1 2-2 15,-3 5 1-15,-4 1 2 0,-1 11 0 16,-1 3 2-16,-6 8-1 0,5 4-1 0,-6 3-4 15,3 5-2-15,-3 1 0 0,-2 6 0 16,0 0 3-16,-2 6-2 0,-2 4 0 0,2 5-1 16,0 2-1-16,-4 3 4 0,1 2 1 0,-2 4 3 15,-2 1-2-15,2 6 0 0,-1 2 2 16,-2 4 1-16,-2 3 2 0,0 5-1 0,1-1-2 0,-2 3-3 16,1 3-2-16,-3 0-1 0,3 2-2 0,0-1 0 15,-4 6 0-15,5-2-1 0,-1 3 1 16,0 2-3-16,-3-3-1 0,4 2-1 0,-1 1-3 0,1-1 2 15,0 3-3-15,-1 1-2 0,0 0-4 16,1 1-6-16,1 0-1 0,-1 2-5 0,1-3-1 16,0 2-1-16,0 1-4 0,-1 0 0 0,-1 2 0 15,-5 3 6-15,2 5 3 0,-4 5 4 16,-3 3 5-16,-2 2 0 0,2 0 1 0,-6 2 1 16,5 0 1-16,-6 3 0 0,0 1-1 15,-2 0 0-15,-1 4-2 0,-1-2 0 0,-2 1 2 16,-1 3-1-16,-2-2 0 0,-1 1-2 0,1-1 1 15,5-1 1-15,2-6-1 0,2-1 5 16,1-4-3-16,7-7 1 0,5-4 3 0,0-5 0 16,2-3 8-16,3-2 1 0,1 0 1 0,0-1 2 15,0 0-5-15,1-2-1 0,-1 0-11 0,2-3-14 16,-2-7-8-16,2-10-6 0,5-16 4 16,5-11 5-16,7-12 8 0,3-1 3 0,1 3 1 15,3 8 4-15,-3 7-3 0,4 9 0 0,-6 6 1 0,0 7-7 16,-4 8 3-1,-5 4-5-15,-2 6-3 0,1 4-1 0,-2 2 0 16,2 2 2-16,3 5 5 0,3 4 3 0,2 7 3 0,3 4 2 0,-1 6 1 16,3 5 1-16,4 6 0 0,0 6-3 0,2 1-14 15,1 3-38-15,0 4-149 16,2 6-353-16,-2 8-912 0</inkml:trace>
  <inkml:trace contextRef="#ctx0" brushRef="#br0" timeOffset="365380.7599">13550 9368 1 0,'-17'1'0'0,"-2"-1"0"15,-4 0 107-15,5 2 143 0,5-2-27 16,2 1-11-16,0-1-1 0,3 0-4 0,2 0-20 16,2 2-27-16,3-1-33 0,0 0-42 0,2 1-36 15,-1-2-30-15,1 0-25 0,-1 1-15 0,1 0-5 16,0 0 14-16,1 0 21 0,3 2 25 0,-2 1 27 16,6-1 13-16,5 0 13 0,2 1 3 0,6 0-1 15,6-2-10-15,2-2-13 0,1 1-10 16,4-2-12-16,2 1-5 0,4-1-2 15,4 0-5-15,3-1 2 0,5 0-6 0,4 1-2 16,4-2-2-16,6 1-5 0,-1-1 4 0,8 0 0 0,3-3 1 16,5 1 0-16,7 0-4 15,2 0 3-15,2-1-1 0,6 2 4 0,1-1-6 16,6 1-3-16,1 1-2 0,2-1-6 0,3 0 5 16,2 0 2-16,1 0 1 0,-1 1 2 0,8-1-3 15,0 1-3-15,6 0-2 0,0 0-4 0,2 2 6 16,1 1-3-16,4 0-3 0,1 0 2 0,1 1-1 15,1 2-1-15,1 0 3 0,3 0-1 16,1 1-3-16,5-1-1 0,-2 0-3 0,0 1-2 16,0 0 4-16,4 0-1 0,-2-2 5 0,2-2-6 15,0-2-2-15,2-1 3 0,-1-1 0 0,3-1 11 16,1-1 1-16,-3 1 1 0,3-3 1 16,4 0-2-16,-1-1 3 0,3-1 0 0,-1 3-1 0,3-2 3 15,1 0-6-15,1 0-4 0,2 1-2 16,-4-2-2-16,-1 3 1 0,-1 2 2 0,-5-1 0 15,-2 1-6-15,-1 1 1 0,-4 1 4 16,-4 0-3-16,-5 1 3 0,-6-1-5 0,-7 0 0 0,-10 1-3 16,-2 1 0-16,-11 0 4 0,-9 0 2 0,-7-2 1 15,-14 1-1-15,-8-1-2 16,-10 1-2-16,-9 0 0 0,-6-1 3 0,-9-1-1 16,-8 0 2-16,-7 2 1 0,-7 0-2 0,-3-1 1 0,-3 2 3 15,-3 0-2-15,-1 1 0 0,1-1-5 16,-1 1-3-16,-1 0-4 0,1 1-3 0,0-1-3 15,0 0-14-15,-1 0-17 0,-2 0-16 0,-3 1-17 16,-5 3-32-16,-7-1-79 0,-8 1-144 16,-13 0-341-16,-8 0-944 0</inkml:trace>
  <inkml:trace contextRef="#ctx0" brushRef="#br0" timeOffset="366606.0016">12728 9300 1 0,'2'-30'0'0,"1"-13"277"16,2-10 22-16,-3-2-46 0,3 4-15 15,-1-3-38-15,2-3-32 0,-1 0-24 0,4 0-23 16,-3 0-17-16,3 0-7 0,1 0-4 16,-2 2-1-16,0 1 3 0,-6 2-5 15,1 1-8-15,-3 0-14 0,0-2-11 16,0 3-9-16,0 0-5 0,0 3 0 0,-1 6-3 15,1 0-5-15,-2 4-5 0,2 1-2 0,-1 3-3 0,1 4 1 0,0 1-2 16,0 2-3-16,0 1-3 0,1 2-5 16,2 2-3-16,0-2 0 0,-1 3-2 0,2 0 2 15,3 2-6-15,2 1-3 0,0-2-2 0,3 0-2 16,0 3 2-16,5 2 0 0,-4-1-2 0,6 2-1 16,-3 2-1-16,4 0-1 0,0 2 0 0,4 1 1 15,-1 2-1-15,6 0 0 0,0 1 1 16,1 0-2-16,2 1 2 0,3 2 2 0,2 0 1 15,5-1 2-15,3-1 0 0,5 0 0 16,0 0 0-16,7 1 0 0,3-2-2 0,3 1 2 0,5-1 0 16,-1 1 0-16,1-1 0 0,2 2 3 15,2-2 0-15,1 2 4 0,0 1-5 16,4-3-3-16,-2 3 0 0,1 0-4 0,3-2 6 0,-3 1-2 16,3 2 2-16,1-2-1 0,1 2-1 15,3 0 0-15,4-1 0 0,3-1 1 0,3 2-2 16,-1-2 1-16,8 2 0 0,0-3-1 0,2 2 4 15,5-2 0-15,5 2 0 0,1-2 2 0,4 1-2 16,3 1-3-16,-3-2-1 0,3 2-1 0,5-1 1 16,0-1 3-16,4 0 0 0,-1-1-3 15,2 2 2-15,-1-1-1 0,8 1 0 16,-3-2 6-16,7 1-5 0,-1-2-1 0,-1 2-1 0,2-1-3 16,1 2 4-16,2 1 0 0,-3 0-2 15,1-2 0-15,2 1-3 0,-2 2 3 0,4-2 1 16,-1 2 2-16,-2-1-2 0,-2 1 0 0,1 0 0 15,-3-1-3-15,2 0 5 0,-5 0-4 0,-3-1 2 16,-3 1 3-16,0 0-5 0,-1-1 5 0,1 2-1 16,-2 1-5-16,-5-1 6 0,-2 1-1 15,-1 0 0-15,-1 0 3 0,-4 0-2 0,-1 0 2 16,-6 0-1-16,-2 0 1 0,-4 0 0 0,-1-1-2 16,-1 0 0-16,-1-2-1 0,-1 1 2 15,-5 0 0-15,-1-1 0 0,-2 1 3 0,-1 0-4 16,1-3 1-16,0 2-1 0,-5 0-1 0,2-1 1 15,-7 1-1-15,-7-1 1 0,-1 1-3 0,-4-2 2 16,-8 2 1-16,-1-1 2 0,-8 1-1 0,1-2-1 16,-3-1 0-16,-3 2-3 0,-5-1 1 15,-5 1 1-15,-4 0 1 16,-4 0 2-16,-4-2 0 0,-4 2-1 0,-2 0 1 0,1 1-2 16,-8 1 0-16,3-2 0 0,-4 2-1 15,-2-1 2-15,-3 2-2 0,3-1 2 0,-4 2-2 16,0-2 2-16,3 1 2 0,-3 0-6 0,2 1 3 0,-2-1-2 0,-2 1-2 15,-1 0 2-15,3 0-1 0,-1 0 1 16,-1 0 0-16,6 0-1 0,-4 1-1 16,0 0 0-16,2 2 0 0,-1-1-1 0,2 2-1 0,1 1 0 15,0 0-1-15,1 0 2 0,-1 1 0 16,-1 1 1-16,2 0 1 0,-4 0-1 0,1 0 1 16,-3 0-1-16,3-1 3 0,-4-1-2 0,3 2 1 15,-3-2-1-15,2 1 0 0,-3-1 0 0,0 2 0 16,-1 1 3-16,0 1 2 0,-1 3-5 0,2 0-7 15,-4 3-21-15,0 2-63 0,-2 5-150 16,-6 3-323-16,-4 1-971 0</inkml:trace>
  <inkml:trace contextRef="#ctx0" brushRef="#br0" timeOffset="368854.849">12633 8179 307 0,'-6'-4'311'0,"-2"-7"5"15,-3 1-26-15,4-2-28 0,2 1-40 0,-2-1-49 16,3 0-35-16,-4-3-20 0,2 2-18 0,1-4-9 15,0 0-9-15,0-2-13 0,1 1-13 0,-1-2-5 16,3-1-9-16,1-1-8 0,-1-4 0 0,2 1-8 16,3-3-3-16,0-3-1 0,6 0-3 0,2 1 2 15,6-8 0-15,-1 0 0 0,5-3 0 16,4-6-1-16,2 0-1 0,8-2-2 16,5-2 2-16,2-1-1 0,6-1 0 15,-2 3 2-15,1 3-4 0,1 0 4 0,0 5 3 16,4-2 0-16,1 2-4 0,0 3-2 0,3 5-5 0,0 3-6 15,-2 1 5-15,-1 5-4 0,0 2 0 16,-1 3 0-16,-8 3-4 0,0 3 1 0,-8 2-2 16,-6 5-2-16,-8 2 3 0,-1 3-3 0,-3 2 0 0,-4 0 0 15,-3 2-4-15,-1-1 3 0,-5 2-1 16,-2-1-2-16,1 1-2 0,-2-1-1 0,-2 1 0 16,0-2-1-16,0-1 6 0,0 1-2 0,-1-1-1 15,1 1 0-15,0 0-10 0,-1 2 2 0,-1-2-8 16,-1 2-14-16,1 1-11 0,-3 2-25 15,-2 0-29-15,-4 1-34 0,1 0-22 16,-4-1-15-16,0-1-13 0,2-2-22 0,-6 1-37 16,1 0-27-16,-1-4-110 0,-3 0 17 0,4-3-30 15,-4-1 69-15,2 1 324 0,0-2 0 0,0-1 0 16,5-2 0-16,-3-1 0 0,6-1 0 16,0-1 0-16,1 2 0 0,2-1 236 0,1-1 135 0,1 1-28 15,2 1-42-15,0 1-42 0,3 0-41 16,1 2-40-16,2 0-40 0,1 1-34 0,2 0-32 15,1-1-22-15,1 2-18 0,6-3-8 0,2 0 0 16,3 2-5-16,4 2-4 0,1 0-3 16,3 3-3-16,-4 3-5 0,0 2 0 0,0 1-2 15,-5 5-2-15,2 1 7 0,-5 4-1 16,0 4 3-16,-1 2 9 0,-1 3 0 0,-3 0 7 0,-3 0 7 16,-2-2 0-16,-4 0 7 0,-1 1 0 15,-6 0-1-15,-3 0 0 0,-4 2-5 0,-3 1-5 16,-4 3-7-16,-2 1-10 0,-5 0-26 0,5 1-43 0,-6 2-98 15,0-1-169-15,3 1-533 0,-1 2-539 16</inkml:trace>
  <inkml:trace contextRef="#ctx0" brushRef="#br0" timeOffset="378926.1252">17122 10581 1 0,'-4'-2'0'0,"-2"-3"29"0,-3 1 245 0,2-1-28 15,0 3-34-15,4 1-31 0,-4 0 2 0,3 0-8 16,0-1-11-16,1 2-17 0,2 0-23 15,0 0-22-15,0 2-18 0,1-1-16 0,0-1-10 16,0 1-2-16,1-1-7 0,-1 0-5 0,0 0-13 16,0 1-10-16,1-1-12 0,-1 0-6 15,0 1 3-15,2 0 6 0,0 2 12 0,2 0 8 0,2 1 14 16,0 0 9-16,3 0 5 0,2 0 9 0,4 0-2 16,3-1-2-16,8-1-1 0,4 1-9 15,4 0-7-15,12-1-7 0,0-1-6 16,8 2-5-16,3-1-5 0,1 0-2 15,2-1-2-15,3 1 0 0,0 0-4 0,5-1-2 0,-2 2-1 16,4-2-2-16,-1 1 1 0,3-1 1 0,0 0-3 16,-1-1 3-16,-2 2-3 0,-1-2-1 15,-3 0-3-15,1 0-3 0,-3 0-3 0,-2-2 0 16,-4 2 4-16,3 0-4 0,-4-1 4 0,-2 1 1 0,-3 0-3 16,-1 0-1-16,-5 1 1 0,-5-1-1 15,-4 2 4-15,-4-2-3 0,-3 1-1 16,-5-1-2-16,-3 0 0 0,-5 0 4 0,-2 1-1 0,-6-1 2 15,-4 0-2-15,-1-1 5 0,-3 1 3 0,-1 0 3 16,-1 0 3-16,2 1-5 0,-1-2-1 16,0 1-3-16,1 0-8 0,0-1 0 0,-3 1-18 15,0-2-24-15,-1 1-29 0,-1 1-46 16,-1 0-49-16,-2 0-82 0,1 1-135 0,-2 1-314 16,2 2-814-16</inkml:trace>
  <inkml:trace contextRef="#ctx0" brushRef="#br0" timeOffset="379301.2868">19101 10639 520 0,'-3'-6'479'15,"0"1"-43"-15,-1-1-107 0,2 3-95 0,2 5-98 16,0 1-68-16,0-2-56 0,0 3-9 0,0 2 10 15,-1 3 15-15,0 8 25 0,-1 5 7 0,-2 3 4 16,-3 6-1-16,0 6-13 0,-2 4-7 16,-3 6-9-16,-2 4-3 0,2 5-2 0,-7 3-6 15,5 3-2-15,0 0-7 0,1-2-1 0,2 1 3 16,2 0 1-16,0 0 6 0,-2 2 1 16,4-6 0-16,0-4-1 0,1 0 0 15,1 0 1-15,-3 3 0 0,-1-2-1 0,1 1-3 0,0 0-7 16,3-3 2-16,-5 2-2 0,0 0 1 0,1-3 0 15,2-3-7-15,2-4-1 0,0-1-2 16,-5 2-1-16,0-5 1 0,2-5 0 16,3-4 1-16,4-8-1 0,2-4-2 0,1-7-3 0,-1-4 2 15,-1-3-4-15,0-4 5 0,0-1 3 0,0-1-2 16,0 1-8-16,0-3-27 0,0-3-49 0,0-2-74 16,-1-5-139-16,-3-3-302 15,-5-4-938-15</inkml:trace>
  <inkml:trace contextRef="#ctx0" brushRef="#br0" timeOffset="380046.2296">17208 10810 1 0,'-4'-9'186'0,"-1"-1"230"0,3-1-23 0,1 6-78 16,1 5-109-16,0 0-87 0,0 1-80 15,0 3-37-15,-1 1 14 0,-4 8 32 0,2 4 31 16,-4 5 7-16,0 7 0 0,-2 3-9 0,-1 6-11 15,-2 2-3-15,-2 8-3 0,0 6-2 0,-4 3-1 16,-2 9-2-16,0 6 0 0,-2 6-8 0,-5 3-6 16,7 3-10-16,-5-2-8 15,-1-1-1-15,2 1-2 0,-4 1-2 0,3-1 0 0,-2-1-6 16,-1-3-2-16,6-6-2 0,0-6-2 16,5-12 2-16,4-12-1 0,4-8 2 0,2-7 6 15,4-2 7-15,0-1 5 0,0-2 2 0,3-1 2 16,0 0-12-16,3 2-1 0,-1-2-5 15,0-3-5-15,2-4 5 0,2-4-3 0,0-3 0 0,-2-1 0 16,4 2-2-16,-4-3 1 0,5 1 2 16,0 0 3-16,2 0 0 0,1 1 4 0,4-1-1 15,0-1 2-15,3-2 7 0,7 0 3 0,0 1 5 16,8-3-4-16,4-1 1 0,8-5-2 0,5 1-2 16,10-5 5-16,8-4-4 0,4 1-2 0,7-1-1 15,3 0-5-15,1 1 0 0,4 0-4 0,1-3-2 16,3 4 3-16,2-2-7 0,1 2 1 15,0-1-3-15,-4 0-5 0,0-1 4 0,-6 3-2 16,-3-1 1-16,-4 0 0 0,-7 3-3 0,-9-1-2 16,-7 2 2-16,-5 1 0 0,-10 0 0 0,-5 2 1 15,-9 0-1-15,-3 0-3 16,-8 3 3-16,-7 0 2 0,-3 1 5 0,-5 0 9 0,0 0 0 16,0 0 4-16,0 0-1 0,-2 1-5 0,2 0 5 15,-1-1 0-15,0 0-2 0,1 0-3 16,-1 0-1-16,1 0-6 0,-2 0 0 0,2 1 0 15,-1-1-6-15,1 0 0 0,0 0-4 0,0 0-3 16,0 0 3-16,-1 0-1 0,1 0 0 16,-2 0 1-16,2-1-4 0,0 1-4 0,0 0-3 15,0 0-7-15,0 0-7 0,-2 0-15 0,-3-1-18 16,0 0-28-16,-2 0-40 0,-3-4-59 0,-1 1-144 16,-2 0-525-16,1-5-818 0</inkml:trace>
  <inkml:trace contextRef="#ctx0" brushRef="#br0" timeOffset="381146.7318">17349 10040 1 0,'0'-1'0'15,"0"0"0"-15,0 0 0 0,0 0 0 0,0 1 0 16,0-1 0-16,0 1 0 0,0 0 0 0,0-2 0 16,0 2 0-16,0 2 0 0,0-2 0 0,-1 0 0 15,1 0 0-15,0 0 0 0,-1 1 0 16</inkml:trace>
  <inkml:trace contextRef="#ctx0" brushRef="#br0" timeOffset="382095.4714">17398 9865 1 0,'-5'-3'0'0,"1"-5"203"0,-3-1 183 15,4 3-51-15,0 0-46 0,2 2-50 0,1 3-41 16,1-1-55-16,1 2-59 0,-1 2-69 0,-1 0-35 15,1 0-9-15,1 5 9 0,4 1 23 0,-2 2 8 16,0 7 3-16,3 2 8 0,-2 5 10 0,-1 5 9 16,-3 3 11-16,1 3 8 0,-4 9 5 15,-1 2 0-15,-4 4-5 0,2 2-14 0,-1-4-12 16,2-4-11 0,-2-5-7-16,2-4-4 0,-1-6-2 15,3-5 1-15,-1-2 2 0,-2-5 2 0,2-5 2 16,-4 0 7-16,4-5-1 0,1-2 4 0,-1-3 15 0,1-1 19 0,2-1 35 0,0-2 10 15,-1-2-17-15,-1-4-24 0,-1-6-40 16,-2-4-17-16,0-3-3 0,-1-4-4 0,-3-5 2 16,6 0-4-16,-4-2 2 0,4-5 1 15,-5-1-2-15,4-4 3 0,-2-1-5 0,1 2 1 0,-1 0 0 16,3 1-2-16,1 1 3 0,4-3-3 0,1 3-3 16,4 1 1-16,2 0-2 0,3 4-1 0,4 3 0 15,8 3-1-15,0 2 0 0,5 1 1 16,1 4-1-16,1 3 2 0,-1 1 2 15,0 9-3-15,-4 2-3 0,-1 4-4 0,-3 3-6 16,-4 5 1-16,-4 3-1 0,2 6 5 0,-6 2 1 16,-3 6 7-16,-1 3 2 0,-6 2 3 0,-4 4 7 15,-4 3-2-15,-7 0 7 0,-4 4 4 0,-2-5-3 16,-5 0 3-16,-2-3-3 0,0-4-2 0,1-1 2 16,-1-3-3-16,-1-4 0 0,2-2-1 15,4-3-2-15,1-1-2 0,4-3-2 0,5-2-6 0,2-1-15 16,3-3-44-16,7-3-98 0,1 1-121 15,2-2-243-15,7-2-902 16</inkml:trace>
  <inkml:trace contextRef="#ctx0" brushRef="#br0" timeOffset="383398.0087">17940 10030 1 0,'0'-4'0'15,"1"2"0"-15,-1-3 0 0,1 3 0 0,-1 0 64 16,0-1 179-16,0 2-27 0,0 0-2 0,2-1-29 16,-2 2-16-16,0-1-1 0,0 1-21 15,1 0-16-15,-1 0-19 0,0 1-20 0,0 1-24 16,0-1-19-16,0-1-14 0,0 1-9 0,0-1 3 15,0 1-3-15,0-1-2 0,0 0-4 0,0 0-9 16,0 0-2-16,0 0-2 0,0 0-2 0,0 0 0 16,0 2-3-16,0-2-1 0,2 0 0 15,-2 0 1-15,0-2 1 0,1 2-1 0,-1 0 0 16,0 0-4-16,0 0 2 0,1 0 7 0,0 2 4 16,1-2 10-16,1 2 4 0,2-2 1 15,-1 0 3-15,3 1 1 0,-2-2-3 0,1 1-4 16,3-1-3-16,2 0-9 0,-2 1-2 0,0 0-1 15,0-2-3-15,3 2 5 0,-3-1-2 0,0 0-2 16,-1 1 2-16,-1-1-2 0,1-2 1 16,-3 2 2-16,2 0-2 0,-1-1 0 0,0 0-2 15,0 0 0-15,-1 1-1 0,3-2 2 0,-2 2 1 16,-2-1 2-16,-2 0 5 0,1 2 10 16,-3-1 14-16,0 1 17 0,0 0 13 15,0 0 9-15,-2 1 0 0,2-1-6 0,0 0-6 16,0 0-17-16,-1-1-15 0,-1-1-13 0,2 1-8 0,-1 0-5 15,0 1-1-15,0 0-2 0,0-1-4 0,1 1-2 16,-1 0-5-16,1 0-18 0,0 0-25 16,-2 2-9-16,-1 2-37 0,0 1-95 0,-2 5-153 15,2 1-488-15,1 2-603 0</inkml:trace>
  <inkml:trace contextRef="#ctx0" brushRef="#br0" timeOffset="384107.0447">17396 11418 1 0,'-10'-3'206'16,"-4"0"190"-16,2 1-54 0,0 0-34 0,5 4-31 15,-1 0-35-15,4 0-48 0,-4-1-34 0,6 0-30 16,0 0-29-16,-1 1-23 0,1 1-13 16,1 1 1-16,0 5 4 0,0 0-2 15,1 2-5-15,0 2-10 0,1 0-6 0,0-1-7 0,2-2-8 16,1 2-5-16,-1-2-5 0,3 2-3 0,-3-3-1 16,-1 0-1-16,3-2-4 0,-3-2-2 15,0-2 0-15,-1-1 1 0,0 1 7 0,1-3 9 16,-2 0 10-16,2-2 14 0,-2 1 5 0,1 0 1 15,-1-1-8-15,2-2-15 0,0-1-12 0,-1-4-10 16,5 0-5-16,-4 0-1 0,-1-1 0 0,2 1-2 16,0-3 1-16,-1 1 0 0,-1-1-4 0,0 1 3 15,0-1 0-15,1 3-1 0,-2 0 4 16,-2 1-3-16,1 2-1 0,1 0-1 0,-2 3-2 16,1-1 2-16,0 1 1 0,-1 0 0 0,2 2-2 15,-1-1-4-15,1 2-1 16,0 0-9-16,0 0-15 0,0 0-33 0,1 1-40 0,2 0-49 15,0 3-72-15,4 2-105 0,3-1-238 16,3 2-624-16</inkml:trace>
  <inkml:trace contextRef="#ctx0" brushRef="#br0" timeOffset="384497.0927">17979 11153 771 0,'1'-12'460'16,"-2"0"-46"-16,-2-3-89 0,2 6-72 0,0 1-46 16,-1 4-41-16,1 3-45 0,1 0-44 0,-2 2-37 15,1 1-22-15,-2 2-10 0,-1 5 3 0,1 3 4 16,-6 4 4-16,2 4 0 0,1-1-4 0,1-1-3 16,3 0-3-16,0-2-2 0,2 0-2 0,0-1-2 15,2 0 3-15,0-5-2 0,3 0 2 16,0-5 2-16,-1-1 0 0,0-2 5 0,1-2 9 15,0 0 10-15,-2-2 6 0,3-3-1 0,0-3-4 16,0-1-8-16,-1-1-3 0,0-2-2 0,-1 1-2 16,0-5-2-16,-3 1-4 0,0 1-3 15,1-2-2-15,-2 0-1 16,0 4 2-16,-2-2-1 0,1 4 1 0,-1 0-3 0,0 1 1 0,-1 3-1 16,2 2-2-16,0-2 3 15,0 4-5-15,0 0 1 0,-1 1-1 0,2 0-5 0,-1 2-1 16,1-1-10-16,0 1-6 0,-1 1-1 0,-1 2-8 15,0 2-22-15,-2 2-45 0,2 3-76 0,0-2-114 16,2 1-211-16,4 1-466 0,1 0-236 16</inkml:trace>
  <inkml:trace contextRef="#ctx0" brushRef="#br0" timeOffset="384861.3546">18459 11020 675 0,'-6'-10'824'0,"-1"-4"-449"0,-2-2-62 0,0 7-77 15,2 2-45-15,3 3-47 0,-2-1-50 16,4 5-40-16,0 0-26 0,-2 5-14 0,-1 1-4 16,2 2 1-16,-4 4 6 0,4 1-2 0,-2 5 0 15,1 0-4-15,0-2 0 0,4 2-7 16,3 0 0-16,0-4 1 0,0-1-3 0,3-1 7 15,-1-2-3-15,1-3 1 0,3 0 3 0,-1-3-1 16,1-1 5-16,2-2 2 0,-1-4 4 0,1 1 1 16,3-7-2-16,2 0 0 0,1-5-4 15,-1-1-2-15,-1 0-2 0,0-3-3 16,-3 0 2-16,-2 0-1 0,-2-2 0 0,1 0 0 0,-4 2-5 16,-4 3 5-16,-1 0 0 15,-1 4 1-15,-1 1 3 0,-1 1-6 0,-4 2-3 0,3 0-2 16,-2 3-4-16,2 3-4 0,-2 1-5 0,-1 1-9 15,0 4-19-15,-2 3-34 0,-1 1-58 0,-1 0-98 16,0 5-169-16,-4 2-439 0,3 0-717 0</inkml:trace>
  <inkml:trace contextRef="#ctx0" brushRef="#br0" timeOffset="385204.4277">17155 11611 1 0,'-7'0'217'0,"-3"-2"215"16,1-2-11-16,6 2-89 0,2 0-36 0,1-1-66 16,0 1-50-16,1-1-50 0,1 1-40 0,-1-2-31 15,5 0-25-15,1-1-14 0,3-2-9 0,2 3-3 16,2 1-3-16,0-1-6 0,2 1-2 16,-1 0-10-16,3 0-25 0,1-1-69 0,2 1-152 15,0 0-385-15,6-2-756 0</inkml:trace>
  <inkml:trace contextRef="#ctx0" brushRef="#br0" timeOffset="385421.0998">17805 11282 1229 0,'-12'-3'241'0,"-3"-2"40"0,1-1-30 15,4-1-36-15,4 2-33 0,5 2-53 16,-1-1-48-16,2 1-25 0,0 1-26 0,1-1-19 16,1 2-13-16,4-2-11 0,4 2-1 0,1-1-6 15,7-1-30-15,1 1-83 0,5-1-190 16,-1 0-515-16,5 0-474 0</inkml:trace>
  <inkml:trace contextRef="#ctx0" brushRef="#br0" timeOffset="385621.1391">18611 11019 1889 0,'-2'-7'293'0,"0"-5"-50"0,-1 1-94 16,3 0-45-16,3 1-34 0,0 2-21 15,1 1-22-15,1 1-12 0,0 1-7 0,0 1-8 16,0 2-6-16,1 1-7 0,-1 1-24 15,4 1-80-15,-1 1-156 0,1 2-371 0,0 0-894 16</inkml:trace>
  <inkml:trace contextRef="#ctx0" brushRef="#br0" timeOffset="386396.3351">15370 12690 1 0,'-11'0'0'0,"-3"0"0"0,-2 0 0 16,-1 0 0-16,6-1 0 0,-1 1 125 0,2 0 72 16,-1 0 7-16,-1 0 7 0,1-1-10 15,-3 0 2-15,2-2-3 0,1 2-14 0,-2 0-10 16,-2-1-12-16,2 2-13 0,0-1-3 0,3 1-3 15,1-1-12-15,2 0-13 0,6-1-19 16,0 2-24-16,1-1-27 0,1-2-17 0,6-2-14 16,3-2-1-16,4-6 2 0,7 0 1 15,8-5 5-15,2 0 2 0,8-1 5 16,3-4-3-16,8 0 1 0,4-5-3 16,5 0-6-16,7-2 2 0,-1 0-6 0,8-3 1 15,6 0 2-15,1-3-9 0,0-3 0 0,2 0-4 0,-7-3-1 0,5 4 2 16,-5 1 0-16,-1 3 0 0,-8 0-4 0,0 4 3 15,-9 3-3-15,-2 0 2 0,-11 4 5 16,-4 2-5-16,-9 2 2 0,-3 4-1 0,-7 0-4 16,-4 2 9-16,-4 4 1 0,-3 0 3 0,-2 0 3 15,-3 1-2-15,-1-1-2 0,-1 3-3 0,-1-1-1 16,0 1-4-16,2 0-2 0,-1-1-3 0,-1 4-4 16,3-4 2-16,0 3-1 0,1-2 1 15,-1 1 2-15,3 2-5 16,-1-1-1-16,-1 3-1 0,2 0-1 0,-2 1 1 0,-1 0-2 15,1 1-2-15,-2 1-6 0,-2 1-4 0,2 0-6 0,-2 1-4 16,0 1-6-16,-1-1-12 0,-1 2-15 16,0-2-23-16,0 0-34 0,0 2-37 0,0-1-81 15,0-2-133-15,0 0-302 0,3-1-820 16</inkml:trace>
  <inkml:trace contextRef="#ctx0" brushRef="#br0" timeOffset="387669.6555">18796 10915 1 0,'0'2'0'0,"0"-2"0"16,-2-2 0-16,1 1 0 0,0-1 0 0,0 1 118 15,1-2 116-15,-1 3-13 0,1 0-23 16,0 0-40-16,0 0-49 0,0 3-51 0,0-2-26 15,0 1-19-15,1-1-2 0,-1 1 17 0,0-1 12 0,-1 0 14 16,1 0 11-16,0 2-8 0,-2-2 4 16,2 0-1-16,0-1 2 0,0 1 3 0,0-1 4 15,0 0 5-15,0 0 10 0,0 0 12 16,0 0 4-16,0 0 2 0,0 0-5 0,0 0-6 16,0 0-7-16,0 0-10 0,0 0-11 0,0 0-9 15,0-1-9-15,0 1-4 0,2 0-2 16,-2 0 0-16,1 0 6 0,-1 0 4 0,1-1-5 15,0-2-10-15,2 0-10 0,1-1-14 0,1-5-3 16,3 0 3-16,3-1-5 0,3-1-1 0,5 0-2 16,1-2-1-16,2-2 6 15,5 0-1-15,1-2 4 0,7-3-1 0,4-2 2 16,7-2 4-16,8-4 2 0,6-3 5 0,10-5-2 0,8-2 0 16,9 0-1-16,9-5-5 0,4 0 6 15,2-2-1-15,6 1-2 0,-3 0 3 0,3 1-7 16,-4 1 0-16,-5 4-1 0,-5-1 2 0,-10 5 4 15,-5 1-2-15,-16 3 4 0,-4 3-6 0,-12 2 1 16,-10 4 2-16,-7 2 2 0,-7 4 8 0,-8 1-2 16,-8 3 2-16,-2 1-1 0,-4 2-3 0,-1 0 3 15,-3 2-8-15,-3 0-1 0,2 3-8 16,-5-2-5-16,-1 2 2 0,0 2-5 0,-6 1 3 0,0 1-1 16,-4 2-5-16,0 1 2 15,1 0-3-15,2 0 3 0,2 1 3 0,-3 0 0 0,7 1 2 16,0-2-6-16,1 0 0 0,2 1-3 15,1 0 3-15,0 1 1 0,-1 0-3 0,2 0 2 16,0 1-6-16,-3 0 3 16,4-2 1-16,0 2-2 0,-2 2 2 0,4-3-12 0,-4 1-13 15,-1 3-13-15,3 1-28 0,-3 1-24 0,1-2-40 16,0 2-68-16,-1-1-157 0,2 1-528 0,1 0-727 16</inkml:trace>
  <inkml:trace contextRef="#ctx0" brushRef="#br0" timeOffset="389438.1626">17830 10023 1 0,'-1'-7'352'0,"0"-2"58"0,-1-5-58 15,1 3-47-15,1-1-31 0,0 2-27 0,0-1-26 16,0 1-23-16,0 1-27 0,0 3-21 0,0 1-21 16,0 3-28-16,0 2-30 0,-3 0-31 0,3 0-25 15,0 1-18-15,0 0-6 0,3 2 2 0,-3 3 3 16,0 3 6-16,0 4 5 0,0 4 3 0,0 2 4 15,0 5 4-15,0 1 7 0,1 1-6 16,-1 3 1-16,1 2-5 16,0 1 1-16,1 0 3 0,1 0 0 15,1 0 1-15,-2-3-2 0,2-1-4 0,-1 0-1 16,0-4 1-16,-2 1 0 0,-1-3-3 0,1-2-2 0,1-3-1 0,1-3-5 16,-3-1 3-16,2-1 0 0,-1-4 1 0,-1-1 0 15,1-3-4-15,-1-1-1 0,0-1-1 0,0 0 3 16,2-2 8-16,-2-2 8 0,0 0 5 0,0 2 3 15,0-1 1-15,0 1 1 0,0 0 1 16,0 0 0-16,0-1-4 0,0 0-4 0,0 0-6 16,0-2-10-16,-2-3 0 0,2-1-6 0,0-3-2 15,0 1 0-15,-1-1-11 0,1 0-9 0,0 2-17 16,1 0-27-16,1 3-40 0,3-3-61 16,-2 3-97-16,6-1-224 0,0 2-730 15</inkml:trace>
  <inkml:trace contextRef="#ctx0" brushRef="#br0" timeOffset="390531.9079">20861 10984 1 0,'-12'-4'0'15,"-7"-2"0"-15,-3-1 0 0,3 1 0 0,4 0 0 16,0 2 160-16,3-1 61 0,0 0 1 0,0 0 6 16,1-2-5-16,-3 3-2 0,4-1-5 15,0 2-22-15,5 0-16 0,-2 1-26 0,3 1-13 16,0-3-16-16,3 4-30 0,0 0-32 0,2 0-31 16,-1 1-22-16,1-1-5 0,3 4 6 15,0-2 12-15,4 1 19 0,4-1 18 0,7-1 10 16,4 0 5-16,10-2-2 0,8-1-7 15,8-2-7-15,10-4-7 0,6 2-6 0,9-2-8 16,4 0-3-16,4 0-3 0,6 1-2 0,0-2-1 16,3 1-4-16,2-1 0 0,0-2-2 15,6 3-3-15,-3 0 1 0,1-2-5 0,-3 1-1 0,-4-2-1 16,-3 1-4-16,-3 3 2 0,-3-4-1 16,-7 3 0-16,-1-3 1 0,-6 2-5 0,-7 1 1 0,-7-1-4 15,-11 3 2-15,-5 0 1 0,-11-2 0 0,-6 2 5 16,-5 0-1-16,-7 1 7 0,-3 3 3 15,-4-3-2-15,-1 1 0 0,-2 1-9 0,-1-2-7 16,-3 2-5-16,-2-1-10 0,2 3-7 0,-9 0-11 16,1 1-23-16,-4 1-35 0,4 0-39 0,-3 3-57 15,5-1-89-15,1 2-163 16,0 1-439-16,3 2-496 0</inkml:trace>
  <inkml:trace contextRef="#ctx0" brushRef="#br0" timeOffset="390840.0868">22804 10753 1029 0,'-9'2'272'0,"-4"0"5"0,-2 3-57 0,3 3-42 16,-1 3-25-16,1 5-10 0,2 4-12 15,-2 7-8-15,2 3-6 0,-3 8-15 0,-2 4-13 16,2 10-10-16,-6 6-12 0,4 8-11 0,-4 7-9 0,0 4-7 15,2 8-8-15,0-1-2 16,1 4-5-16,-3-2-4 0,4 3 0 0,-4 3-10 0,-3 4-1 16,-4 6-2-16,3 5-2 0,-5-1 6 15,0-4-3-15,4-5 1 0,1-10-1 0,1 5-5 16,-2-1 0-16,2-3-3 0,0-7-1 16,4-10 3-16,0-7-13 0,5-2-15 0,-6-3-16 0,4-11-29 15,-1-5-40-15,6-14-43 0,-1-5-76 16,0-4-118-16,-1-6-198 0,-3-3-379 15,3-11 40-15</inkml:trace>
  <inkml:trace contextRef="#ctx0" brushRef="#br0" timeOffset="391361.3668">20808 11072 1826 0,'-10'-12'132'0,"1"-2"-8"0,-1 1-20 16,8 10-39-16,1 9-35 0,1 7-10 0,-2 10 13 16,-1 12 23-16,-1 13 13 0,-2 7 4 0,0 8 0 15,-2 6-7-15,-3 5-2 0,1 3-4 16,-4 8-3-16,-6 4-5 15,-4 8-10-15,-1 10-6 0,-5 5-9 0,-1 8-5 16,-5 0-4-16,1 0-4 0,-3-3-2 0,-2 3-1 0,-1 0-2 16,1-4-1-16,1-7-4 0,4-13 1 0,5-14-3 15,3-7 1-15,4-5 3 0,1-9-4 0,6-6 1 16,3-12-2-16,9-8-3 16,3-6 5-16,5-2 0 0,0-3 3 0,9-4 5 0,2-4 0 0,7-5 5 15,8-1 7-15,12-7 4 0,16-9 0 16,9-6-1-16,17-7-4 0,9-11-9 0,15-5-1 15,8-3-4-15,14-6-1 0,2-2 3 0,3-5-3 16,6 1-1-16,-2-1 0 0,-3 1-5 0,-2 3 6 16,-4 2 1-16,-9 4-1 15,-10 3-3-15,-16 5 0 0,-7 4-1 0,-15 3 0 0,-7 4 7 0,-11 3-8 16,-7-1 1-16,-8 6 0 0,-8 1-6 0,-7 3 9 16,-7-1 1-16,-7 6 6 15,-6 1 9-15,-4 0-8 0,-2 1-1 0,-3 1-7 16,0-2-10-16,-6 0-10 0,-4 1-12 15,-5 0-24-15,-8 1-36 0,-4 0-48 0,-4-3-68 0,0-3-123 16,-1-8-265-16,-2-1-976 0</inkml:trace>
  <inkml:trace contextRef="#ctx0" brushRef="#br0" timeOffset="391905.1002">22028 9668 1759 0,'-1'-24'162'0,"-2"-3"23"0,-3-2 13 15,2 13-27-15,-1 10-54 0,4 3-46 0,0 5-48 16,0 5-26-16,-6 8-3 0,1 8 11 15,-4 12 15-15,-7 10 7 0,-1 10 3 0,-3 11 0 16,-1 6-2-16,-6 7-4 0,4 2-3 0,-5-3-1 16,3-1-7-16,4-8-1 0,9-12-2 0,3-13-7 15,4-12 3-15,2-8-1 0,1-8 2 16,-4-3 6-16,0-3 5 0,2-5 17 0,-3-4 8 16,4-3 0-16,-4-7-1 0,-2-3-17 0,1-8-9 15,-2-6-8-15,1-6-4 0,3-6-3 0,4-5-4 16,2-4 4-16,2-6-8 0,7-2 2 15,5-3 1-15,5-1-5 0,4-4 7 0,6 0-4 16,2-1 1-16,2 3 2 0,4 7-3 0,1 6 1 16,2 4 0-16,-2 7 3 0,-1 5-1 0,-2 7 2 15,-1 4 2-15,-7 8-7 16,-3 4-1-16,-9 4-8 0,-6 8-6 0,-3 3 2 0,1 4 2 16,-3 3 5-16,-3 7 7 0,0 5 2 0,-1 5 6 15,-7 6 2-15,-2 6-1 16,-2 4 0-16,-8 2-1 0,0 3 0 0,-3 1-3 0,-3 0 5 0,1-7-5 15,-3-2 3-15,4-8 3 0,-3-3-4 16,-3-3 5-16,-1 0-3 0,-1-1 0 16,-3-1-1-16,3-4-7 0,10 2-14 0,-1-5-43 15,5-1-75-15,8-4-122 0,1-2-204 0,8-7-405 0,6-5-399 16</inkml:trace>
  <inkml:trace contextRef="#ctx0" brushRef="#br0" timeOffset="392264.7502">22369 9902 436 0,'6'-3'353'0,"2"-1"-105"0,3 1-41 0,-1 6-34 15,0 4-30-15,1 3-12 0,1 6-6 16,1 5-1-16,-2 3-3 0,0 4-8 0,-6 3-11 16,2 3-17-16,-7 4-11 0,-2 2-8 0,-7 6-15 15,-6 4-9-15,-1-4-12 0,-3-4-11 0,4-7-2 16,1-8-2-16,4-7 0 0,5-6 1 0,-2-4-1 15,4-4-2-15,2-4 0 0,2-2 13 16,2-2 21-16,7-3 8 0,9-5 0 0,10-3-16 16,11-5-20-16,5-2-9 0,8 1-3 0,4 0 1 15,-5 6 0-15,0-2-3 0,-1 3 0 16,-5 2-2-16,-3-2 2 0,-5 1 2 0,-5 4 2 16,-4 1-3-16,-6 2 0 0,-7 1-1 0,-6 0-1 15,-5 2 9-15,-3-2 5 0,-1 3 8 0,-2 0 5 16,1 1-4-16,0-1-3 0,-1 2-7 0,0-2-8 15,0 1-1-15,-6 3-5 0,1-2 0 0,-4 2-1 16,-6 2-2-16,5 0-2 16,-3 4-12-16,-1 1-25 0,4 2-67 0,0 3-107 0,-1 2-209 15,-1 5-661-15,-2-1-294 0</inkml:trace>
  <inkml:trace contextRef="#ctx0" brushRef="#br0" timeOffset="393869.7565">17646 14202 1 0,'-4'-9'0'0,"-2"0"0"0,-3-1 0 0,5 1 0 16,0 4 0-16,0 0 0 0,2 2 0 15,-4 1 171-15,5-2 11 0,-1 2 1 0,0-1-7 16,-2 1-13-16,2 0-7 0,1-1-11 0,-1 1-4 16,0 2-3-16,0-2-4 0,2 2-6 0,0 0-11 15,0 0-19-15,0 0-20 0,0 2-20 0,0-1-20 16,0 0-17-16,0 1-12 16,0-1-3-16,-1 3 9 0,-2 6 15 0,-3 0 13 0,0 8 12 15,-3-2 1-15,1 8 1 0,4 2 2 16,-3-1 0-16,0 3 2 0,2 1-1 15,-3 0 0-15,1 5-4 0,1 1 1 0,-2 2-4 16,2 2-4-16,0 2-1 0,-1 1-4 16,0-2-3-16,-1 4-1 0,-1 3-2 0,-1 2-3 0,-5 6-4 15,2-1-3-15,0 2-7 0,-4 2-3 0,4-3 0 0,-2-1-9 16,-1 1 3-16,0-2-4 0,1-3-6 16,-2 0 7-16,4-6-7 0,2-3 3 15,-1-7 1-15,4-5-6 0,1-3 2 0,5-5-4 0,-2-5 2 16,1-4 0-16,2-2-6 0,1-4-14 15,0-4-25-15,0-2-30 0,1-1-44 0,-1-3-47 16,3 0-105-16,1-9-253 0,4-6-489 0,5-9-75 16</inkml:trace>
  <inkml:trace contextRef="#ctx0" brushRef="#br0" timeOffset="394520.4256">17383 14106 1072 0,'-2'-20'232'0,"-1"-7"41"0,0-5-18 15,7 10-72-15,6 3-47 0,4-1-25 16,6 1-11-16,8 1-5 0,2 3-5 16,4-1-7-16,10 1-9 0,7 1-7 0,7-2-6 0,11 3-9 15,8-2-2-15,9-1-8 0,12 1-5 16,8-3-1-16,5-1-8 0,10-1 2 15,0 1-4-15,3 3-3 0,1 1 2 0,-1 3-3 16,-6 2-3-16,-3 3-2 0,-6 1-3 0,-5 2-2 0,-4 3 1 16,-4 1 1-16,-6 3-2 0,-12 2 1 15,-6 2-2-15,-10 2-3 0,-8 2 2 0,-8 1-3 0,-5 1 0 16,-7 2-4-16,-8-1-2 0,-6 3 2 16,-3 3-3-16,-3 0 4 0,-2 2-1 0,-3 1 2 0,0 5 3 15,-4 3 0-15,-1 2 3 0,-3 6-3 16,-2 6 3-16,-6 5 1 0,3 2-6 15,-4 6 3-15,-1 2-3 0,0 3-1 0,-1 1 5 0,0 2-5 16,-3 2 2-16,-1-1-3 0,-3-2 0 16,0-1 1-16,-4 0-1 0,3 0 2 0,-2-2-3 15,1 2-2-15,-3 4-1 0,0-1-3 0,0-3 6 16,1-1-2-16,2-7 2 0,2 1 2 16,-6 6-6-16,0-1 5 0,-3-5-3 0,1-2 1 15,-3-8 4-15,5-5-2 0,-6 1 2 0,-1-1-5 16,-1 0 0-16,0-4 1 0,0-3 2 0,-4-2 3 15,-1-5 2-15,0-4-1 0,-1-4-2 16,0-4-1-16,-4-4 1 0,0-3 2 0,-3-6-1 16,-4 0-3-16,-3-4-5 0,-4-3 1 0,-2-4-1 15,-9-1 5-15,-3-5 5 0,-2 1-4 0,-5-2-3 16,-1 2-3-16,-5-2-2 0,-5 0 1 16,2 3 6-16,-5 2-2 0,-2-1 1 0,0 2 1 15,-2 0-5-15,-2 3 3 0,10 1 1 0,1 2-3 16,9 1 4-16,7 0-6 0,8 4-4 0,11 0 4 15,9 1 0-15,10 0 5 0,11-1 0 0,7 1-7 16,5-2-11-16,8 1-6 0,3 4-7 16,4 4-13-16,3 6-17 0,4 2-44 0,9 1-60 15,2-2-94-15,8-2-239 0,5-1-1029 16</inkml:trace>
  <inkml:trace contextRef="#ctx0" brushRef="#br0" timeOffset="397548.6393">14840 9460 1 0,'-5'-3'0'0,"3"-2"16"0,0-1 181 16,1 3-49-16,1 2-70 0,2-1-88 0,-1 1-42 15,7 1-16-15,1 0 29 0,5-1 42 0,4 1 13 16,1-1 4-16,3 1 2 0,-2 0 8 15,3 2 5-15,4-1 4 0,-2 3 4 0,4 1-6 16,1 1 0-16,0 2-4 0,1-2-3 0,1 3 4 16,4 0 0-16,-1-1 6 0,5-2 5 0,9 3 2 15,0-4 8-15,5 0 4 16,8-1 5-16,4-2 2 0,7 0 0 16,1-1 0-16,6-1-2 0,2 2-4 0,8-2-5 0,1 0-3 0,6 0-8 15,2-2-4-15,8 1-3 0,4-2-6 0,4-1 0 16,6 1-4-16,3-1-3 0,4 0-4 15,3-1-2-15,2-2 1 0,2 2 1 0,4 0 5 16,-3-2 4-16,2 0 3 0,-2-1 5 0,6 0 0 16,-2-3 4-16,4 3-4 0,1-3-4 0,3 0 1 15,5-1-9-15,2 0 0 0,3 0-4 16,1 2-6-16,6-3 1 0,3 1-5 0,0-1 0 16,5 2-4-16,-1 1-1 0,5-1 1 0,-2 3 1 15,3-2 1-15,-4 2-3 0,0 1 0 0,-5-1 1 16,-1 4 2-16,-1 0 4 0,-2 2 5 0,-3 1 3 15,1 1 3-15,-3 0-3 0,-2 0 0 16,2 1 0-16,-7 1 2 0,-2-1 3 0,-6 2 0 16,-9-1 2-16,-6 0-1 0,-6 1 1 0,-5 2 2 15,-8 2-5-15,-6 0-2 0,-14 3-8 16,-10-1-3-16,-5 4-5 0,-13-1-1 0,-9 5 0 16,-5-2-1-16,-8 5 0 0,-5 0-4 0,-5 3-3 15,-7 5 4-15,-4 4-1 0,-3 5 6 0,-6 6-1 16,-8 9-1-16,-3 10 4 0,-8 8-2 0,-4 10 4 15,-9 3 0-15,-1 8-1 0,-7 3-5 16,0 10-1-16,-3 6-3 0,0 12-1 0,-6 5 4 16,-1 4-3-16,-3 5 2 0,1 3-1 0,-2 5-1 15,-4 4 4-15,4-3-2 0,-2-1 1 0,-1-5-3 16,3 0-1-16,1 1 3 0,-4 1 0 0,2 3 3 16,-5 3 4-16,-3 0-1 15,2 1 2-15,6-6 1 16,-2 1-6-16,5 3 6 0,-8 8-1 0,-2 5 3 0,-2 2 5 0,-5-2-5 0,5 0-1 15,1 1-4-15,-3-1-2 0,1 0-2 0,3-7-1 16,4-6-4-16,0-6-3 0,7-7 2 16,6-5-2-16,3-9 5 0,0-10 0 0,1-9-5 15,0-14 5-15,-1-9-6 0,1-11 0 16,-3-6-3-16,0-10-12 0,1-3-14 0,0-4-44 16,-1-8-72-16,-3-4-125 0,1-5-303 0,-2-6-969 0</inkml:trace>
  <inkml:trace contextRef="#ctx0" brushRef="#br0" timeOffset="398513.6143">15513 10031 2035 0,'0'-41'49'0,"-1"-3"4"0,0-3 18 0,0 22-4 16,-4 16-45-16,2 13-24 0,-6 11-19 0,-3 16-5 15,-9 14 30-15,-9 13-1 0,-7 16 0 0,0 15 0 16,-10 16-2-16,0 19 0 16,-1 15-3-16,-3 12-1 0,-5 9 3 15,2 10 2-15,-4 8 0 0,3 10 2 16,0 7-3-16,2 8-1 0,-1 11 2 0,-7 8 2 0,-4 7 2 15,1 2 1-15,-2-7-3 0,-1-8 1 0,1-1 2 16,1-3 1-16,-5-5 3 0,1 0-1 0,-3-7-1 0,3-2-2 16,4-8-5-16,-1-5 1 0,8-8-2 15,3-11 3-15,10-10 3 0,4-13 2 0,10-16 5 16,6-13-2-16,9-10 1 0,3-10-3 0,7-8-1 16,8-6-2-16,6-4-4 0,2-10 2 0,4-6 4 15,7-5 0-15,3-9 4 0,4-7-3 16,6-3-4-16,0-4 9 0,8-6 1 0,5-1 9 15,4-2 5-15,6-5-4 0,8-3 8 0,9-5 5 16,13-5 3-16,8-5-1 0,13-4 1 0,6-6-8 16,9-4-8-16,8-3 1 0,9 0-6 15,5-3 5-15,5 1 8 0,7-1-5 0,4 1-2 0,9 1-3 16,4 0-9-16,8-2 5 0,4-1 1 16,4 2 0-16,3-1 2 0,7-1-2 0,7-6 0 15,6-1 2-15,9-6 2 0,7-3-4 0,4 0-1 16,7-2-6-16,2 5-8 0,1-2 4 0,-2 5-2 15,-3 2 7-15,-5 2 6 16,-5 2-1-16,-4 1-4 0,-1 4 2 0,-9-1 0 0,-2 4 1 16,-8 2 10-16,-7 4-4 0,-8 0-4 0,-6 1-7 15,-8 4-6-15,-12-1 2 0,-9 2 4 16,-6 1 0-16,-10 0 2 0,-5 1-8 16,-11 0-5-16,-9-1 5 0,-7 0 0 0,-7 2 4 0,-7-1-2 15,-10 2 1-15,-13-2-3 0,-8 3 1 16,-11-3 2-16,-11 3-4 0,-14 0-1 0,-7-2-4 15,-11 4-4-15,-5-4 8 0,-2 2 3 0,-1 0 7 16,0 0 7-16,1 0-9 0,-1 0-2 0,1 0-7 16,-3 0-5-16,3 0 4 0,0 2 1 0,0-2 2 15,0 0-7-15,0 0 1 0,0 0-3 0,0 0 2 16,0 0 8-16,0 0-7 0,-1 0 3 16,1 0-5-16,0 0-3 0,0 0 6 0,0 0-2 15,0 0 4-15,0 0 1 0,0 0-8 0,0 0 2 16,0 0-2-16,0-2 2 0,0 2 0 0,0 0 2 15,0 0-4-15,0 0-11 0,1 0 4 16,-1 0-12-16,0 0-9 0,0-1-9 0,0 1-29 16,3-1-29-16,-3 0-66 0,-3 0-103 0,3-2-272 15,4 0-1189-15</inkml:trace>
  <inkml:trace contextRef="#ctx0" brushRef="#br0" timeOffset="410079.8493">15692 13403 814 0,'-17'-12'453'0,"-3"-4"19"0,-2-4-111 16,0 8-106-16,5 1-60 0,6 4-57 0,0 2-24 16,3 1-32-16,6 4-35 0,1 0-16 0,1 2-31 15,0-1-20-15,0 0-7 0,1 5 2 0,0 6 11 16,1 11 23-16,5 13 15 0,-3 8-1 15,4 5 1-15,2 6-4 0,2 2-4 0,5 2 3 16,-2 2-3-16,3-4 1 0,2-3-2 0,1-5-6 16,5-9 0-16,-3-7-1 15,6-5 1-15,0-9 6 0,2-5 4 16,1-9 8-16,1-8 8 0,8-10 9 0,7-12-2 0,6-11 0 16,13-15-6-16,6-16-10 0,14-12-1 0,3-13-4 0,12-11-1 15,4-5 5-15,4-9-2 0,4-10-3 0,4-7-2 16,2 1-7-16,2 8-3 0,-6 15 0 15,-12 16 2-15,-12 16-2 0,-13 13 1 0,-16 11-2 16,-10 9-7-16,-11 11 5 0,-15 5 0 16,-7 8 4-16,-9 5 11 0,-8 8-4 0,-3 2 1 15,-3 0-3-15,1 3-7 0,-4 1 0 0,1 0-5 0,-4 2-3 16,-1 2-6-16,-3 2-5 0,-3 5-5 16,-4 3-4-16,-1 5-4 0,-1 3-18 0,0 2-14 15,0 1-27-15,2-1-42 0,1 3-60 0,2-1-109 16,3 1-255-16,4 1-1062 0</inkml:trace>
  <inkml:trace contextRef="#ctx0" brushRef="#br0" timeOffset="416830.7427">17976 11605 1 0,'2'-8'0'0,"-2"-2"0"0,0-2 0 0,0 1 0 16,0 3 181-16,0 0 105 0,1 2-7 16,-1 0-20-16,0 0-12 0,1 1-22 0,-1 2-21 15,1-1-20-15,0 3-18 0,-1-1-12 0,0 1-19 16,0 1-23-16,0 0-29 0,0 0-27 16,0 1-24-16,0-1-18 0,0 1-10 0,0 1-2 15,0 1 4-15,2 0 7 0,-1 3 10 0,0 0 3 16,1 2 4-16,-1-1 1 0,0 3 4 0,0-1 2 15,2 3 0-15,-2-2 2 0,1 3-1 0,-1-1 2 16,0 4-1-16,-1 3 0 0,0-2-1 16,0 4-5-16,-1 3 0 0,-2-2-5 0,-1 4-1 15,1 4-2-15,-3 0-2 0,3 3 0 0,-4 5-6 16,0-1 4-16,0 5-5 0,-1 1-5 0,0-1 1 16,3-1-9-16,1-2 2 0,1 2 2 0,0-3-1 15,-1 1 7-15,1 0-3 0,-2-1 0 16,1 1 2-16,-4 2-3 0,3-1 1 0,-2 0 0 15,3 1-2-15,-3-1-4 0,-1-1 2 16,3-1 1-16,-4 0-1 0,1 0 5 0,0 0-4 16,-1 2 0-16,1 1 1 0,-5 2-4 15,1 1-1-15,1-1 0 0,0-3-1 0,2-9 3 16,2-4-2-16,3-3-1 0,-1-5 0 0,0-1-2 0,4-1 0 16,0-6 1-16,0 2 1 0,0-3-1 15,-1 5 0-15,-1-3 0 0,1 0-1 0,1-2 3 16,0-3-1-16,1-1 0 0,0-1 0 0,0 0-3 15,-1-3 2-15,1-1-1 0,0 0 1 16,0-2 2-16,0 1-2 0,0 0 5 0,0 0-2 0,0-1 4 16,0 1 4-16,-2 0-2 0,2-1 3 0,0 2-6 15,-3-2-4-15,2-2-6 0,-2 0-5 16,-4-3-6-16,4-1-7 0,-4 0-9 16,3 2-12-16,-4-1-20 0,-1-3-29 15,0 3-41-15,1-2-56 0,1-1-95 0,-3 3-164 0,3 1-378 0,-2 2-658 16</inkml:trace>
  <inkml:trace contextRef="#ctx0" brushRef="#br0" timeOffset="417383.6292">17116 13110 1 0,'-4'-6'0'0,"-1"-1"140"0,-3-1 228 0,7 1-75 16,1-3-46-16,-1 4-30 0,1 1-24 0,1-1-8 16,-1 1-7-16,1 0-11 0,1 0-9 0,0 2-17 15,1-1-20-15,-2 0-16 0,1 0-17 16,-1 3-12-16,1-1-11 0,0 2-16 0,-1 0-13 15,0 1-11-15,1 3-5 0,0-1 7 0,3 5 5 16,-1 1 5-16,3 5 3 0,-1 1-1 0,1 1-2 16,-1 2-4-16,-2 1-1 0,3 2-5 15,-2-2 0-15,3 4-3 0,-1 0-6 0,0 1 3 16,1 2-5-16,1-2-1 0,1-1 3 0,0 2-6 16,3-1-1-16,-2-2-2 0,3 1-3 0,-1-2 4 15,1-2-2-15,1 0 1 0,3-4 0 16,-4-1-2-16,5-3-2 0,-2-1 4 0,3-3 4 15,2-2-1-15,1 0 2 0,4-3-2 0,3-2-5 16,2-1 2-16,0-4 1 0,6-1 0 16,2-5 7-16,2-7-6 0,5-6-2 0,3-1-2 0,2-4-2 15,4-4 2-15,3-3 1 0,3-5-1 16,-1-3-7-16,2-1 5 0,-2-2-1 0,-3 0 3 0,-5-2 5 16,-4 3-4-16,-6 3 1 0,-5 1-1 15,-8 7 0-15,-7 6 6 16,-5 4 2-16,-6 5 2 0,-3 4-1 0,-6 3-2 0,0 3-3 15,-3 3 0-15,-1 0 1 0,-1 5-8 0,2-1-3 16,-1 3-12-16,0 2-26 0,0 0-15 0,-4 4-41 16,1 7-95-16,-5 8-231 0,-2 7-1342 15</inkml:trace>
  <inkml:trace contextRef="#ctx0" brushRef="#br0" timeOffset="425464.651">2198 8431 1 0,'8'-11'0'0,"-1"-8"0"0,1-4 0 16,1 2 0-16,0 4 0 0,-2 1 157 0,-2 1 3 15,3 1-39-15,3-4-28 0,1-1-6 0,3 3 49 16,-7 1 77-16,-3 2 15 0,-4 2 5 0,-2-3-32 16,1 1-52-16,0-4-6 0,-1 1-7 0,-1 0-19 15,-3-3-21-15,3-1-12 0,-3-1-12 16,0 0-14-16,2-1-5 0,-3 0-6 15,0 2-2-15,-1 1 3 0,-3 1-6 0,1 1 1 0,-1 3-2 16,-1-1-4-16,0 4 3 0,-2-2-10 16,-2 3-4-16,2-2-3 0,-4 3-4 0,-3-1-1 0,5 3 0 15,-3-1-2-15,1 0-4 16,-1 1 0-16,2 1-1 0,-2 1-1 0,-3 0 3 0,2 0-6 16,-2 3-3-16,-2 0-1 0,-4 1-3 15,0 1 2-15,0 0 3 0,-1 2 1 0,-1-1 0 0,6 2-5 16,0-1 1-16,0 4-1 15,-1-2 4-15,3 1 0 0,-1 0-3 0,0 3 1 16,-3-1-6-16,3 0 4 0,1 1 0 0,0 1 1 0,-2 2 4 16,-3 0-6-16,6 1 0 0,-3 3-2 0,0-1-2 15,-3 2 2-15,3 3 2 0,-7 2 0 16,0 0-2-16,0 2 1 0,-2 1 0 0,1 1 0 16,-3 4 3-16,2 0-3 0,0 1-2 0,1 1 0 15,1-3 0-15,2 3 1 0,1-3 1 16,12-12 11-16,0 2 0 0,-2 2-3 0,-2 3-1 0,1 0-10 15,0 4 1-15,0-2 1 0,-2 4-1 16,-1-2 1-16,3 1-3 0,0-3 4 0,5 1 1 16,-1 0 0-16,-1-2 2 0,4 2-3 0,0 0 0 15,-1 2-3-15,-3 2 2 0,3 3 1 16,0 4 2-16,-7 4 2 0,1 3-4 0,1 5 1 16,-6 4 0-16,1 1 1 0,0 4 2 15,-1 0-3-15,-2 2 0 0,2 0-2 0,2 1 2 16,-2-3 0-16,2 3 2 0,1-3 1 0,1 2-3 15,-1-1 2-15,3 2-3 0,1 0-4 0,1 2 6 16,4-4-1-16,0 2-1 0,2-1 3 0,-1 1-4 16,6 0 2-16,-1-2 1 0,4 1-1 15,1 0 2-15,2 2-6 0,2-1 5 0,-1 3-2 16,5-2 3-16,-3 1 0 0,3 1 1 0,2-1 1 16,1 1-4-16,-2-1 5 0,3 2-1 0,4-2-3 15,-3 0 5-15,5 0-5 0,-4-1 0 0,5 2 1 16,2 2 1-16,-1-4 4 0,6 2-1 15,-2-3 2-15,3 2-2 0,0-2-5 0,3-2 4 16,1-1-3-16,6-3 4 0,0-1 4 0,0-1-4 16,42 39-7-16,-6-17-5 0,-5-15-4 0,-8-16 4 15,-6-10 10-15,5-3 2 0,1-2 1 0,2-6-3 16,0-4 0-16,-2-5 1 0,0-5 6 16,-1-3-3-16,0-5 1 0,5-6 1 0,-1-5-6 15,5-4 10-15,-3-6-3 0,5-6 1 16,2-4 4-16,-1-5-5 0,4-3-1 0,-1-1-3 15,-2-6-2-15,-5-1 3 0,4-1-1 0,-3-3 0 16,3 0-1-16,1-4-1 0,-3-2-1 16,1 2 0-16,0-2 3 0,-5 1-3 0,0-4 2 15,-5-6-2-15,0-1 1 0,-4-3 2 0,-3 1 1 16,2-1 1-16,-6 1-4 0,-2-2-1 0,-5 0-1 16,-1 0 4-16,-4-6 4 0,-5-5-2 0,0-4 1 15,-1-10-6-15,-1-8 0 0,-2 0-2 0,-1-2 0 16,-7 1 2-16,-3 2-4 0,-7 2 6 0,-3 4 0 15,-5 2-1-15,-4 4 5 0,-3 4 0 16,-1 3 2-16,-4-1 0 0,-5 0 0 16,1-3-3-16,-4-3 0 0,-2-3 2 0,1-4-2 15,-6-3 5-15,-3-3-1 0,-2-5-6 0,-3-1 1 16,-3-4-5-16,-3 2-1 0,-3 5 6 0,-1 7-2 16,2 11-3-16,-2 6 2 0,1 7-3 15,-3 10 4-15,0 3 1 0,-3 7 1 0,-2 3-1 16,-5 2-2-16,-4 3-2 0,-5 4-2 0,-2 6-1 15,-2 6 0-15,1 4 2 0,-6 3-2 0,-1 5-3 16,2 4 1-16,-1 6-1 0,5 3 0 16,-3 4 3-16,-3 2-2 0,2 3-3 0,-2 3-1 15,2 3-1-15,-5 6-4 0,-1 4 0 0,-3 6 0 16,2 2 0-16,-1 6 2 0,0 4-1 0,-1 6-2 16,0 4-1-16,1 0-5 15,5 2-9-15,38-23-5 0,-8 9-14 0,-2 3-16 0,-5 9-22 16,1 5-37-16,-8 9-64 0,6 2-116 0,-7 13-202 0,8 3-430 15,3-4-373-15</inkml:trace>
  <inkml:trace contextRef="#ctx0" brushRef="#br0" timeOffset="727311.0034">26612 564 1 0,'-1'-2'0'0,"1"-2"0"0,0 1 137 0,0-2 159 16,0-1-17-16,-2 2-38 0,2-1-29 0,2 1-23 16,-2 1-27-16,0 1-18 0,0-2-19 15,1 2-14-15,-1 2-19 0,1-1-23 0,-1 2-16 16,2-1-15-16,-2 0-8 0,1 1-3 0,-1-1-12 16,0 1 0-16,1-1-14 0,-1 2-5 15,-1-2-3-15,1 0-5 0,0 2 0 0,0-2-3 16,0 1-1-16,-1 0 7 0,1 1 4 0,0 2 17 15,0 1 9-15,0 0 3 0,0 4 4 0,0 0-6 16,0 2 6-16,0 0-2 0,0 3 4 16,0 0 1-16,0-2-6 0,1 0 0 0,0 2-3 15,-1 0 2-15,1 1 7 0,0 0 0 0,1 0 6 16,-2 2-4-16,1 1-5 0,0 2 3 16,-1 0-3-16,3 1 2 0,-3 22-13 0,-3-5-1 15,1-6-6-15,0-3-2 0,0 1 9 0,0 1-7 16,-2 1 7-16,1 2-3 0,0-1-2 0,-1 2 5 15,0 1-6-15,-2 1 0 0,3 1-2 16,-2 1-3-16,2-3 1 0,1 2 1 0,-1-2 1 0,-1-1-3 16,1 0 4-16,-3 2 0 0,2 0-3 15,0 3 7-15,0 1-2 0,-2 3-4 0,0-1 3 16,2 3-4-16,-3 1 1 0,2 0 2 0,2 2 0 16,-4 2 1-16,2 2 1 0,-3 3 1 0,3 3-2 15,0-3 0-15,0-1-2 16,2 1-1-16,1-1 3 0,-2 0 0 0,2 2 1 0,-3-1-2 15,3-1-2-15,0-1-5 0,-1-1 5 16,1 0 0-16,-2 0 1 0,2 5 3 0,-2-2 0 0,2 1-3 16,-1 1 2-16,-1-3 2 0,-1 4-1 15,0-2 0-15,3 4-1 0,-3 0-5 0,1 3 1 16,-1-2 0-16,3 1 1 0,-3 0 4 0,5 1-3 16,0 6-4-16,3 3 1 0,2-2-3 15,0 1 1-15,1-4 1 0,-4-6 1 0,0-4-1 0,1 0 1 16,-2 0 2-16,-1 1-2 0,-1-1 3 15,-2 3-3-15,1 0-1 0,-4-1 0 0,-1-1-2 16,0 0 1-16,6 4 1 0,-1 4-3 0,1 3 1 16,0-2 3-16,-2-4-4 0,1-8 3 0,-1-2-1 15,2-3-6-15,0 4 5 0,0-1-2 16,1 1 0-16,0 4 2 0,2 0-2 0,2 14 1 16,1 4-2-16,0 2 0 0,0-6 3 0,-4-12-1 15,0-3 2-15,-2-2-2 0,0 6 2 16,-2 1 2-16,-2 2-3 0,0 7 5 15,3 9-5-15,2 3 1 0,-3 0 4 16,1-7-4-16,-3-15 4 0,0-6-4 0,-1-1 0 16,1-1 2-16,0 7-3 0,0 2-2 0,0-1 1 0,-3 3-2 15,3-6 2-15,4 4-4 0,4 11-3 0,2 5 5 16,-1 3-3-16,0-7 3 0,0-11 1 0,-2-6-4 16,0 4 7-16,3 9-7 0,5 7 0 0,-2 9 0 15,1-5 2-15,-3-6 7 0,-4-9-2 16,-4-10 4-16,0-2-5 0,-2-1-3 0,0 7 2 15,1 2-9-15,1 8 5 16,2 7 1-16,0 2 2 0,-2-1 4 0,-7-7 0 0,-2-9-1 16,1-6-3-16,3 0 3 0,-1-2-2 0,2 1-2 15,-3 2-1-15,5-1-12 0,4 8 1 0,1 7 1 16,1 1 6-16,-2-4 10 0,-5-9-3 0,0-9-2 16,-1-3-3-16,2-5 3 0,3 3-1 0,-2-2-9 15,3-2 2-15,1-3-4 0,1-1 5 16,-2 0 9-16,-3-5-2 0,-2 0 6 15,0-5-5-15,-2-1-2 0,-1-4 0 0,4-1-4 0,0-1 3 16,0-5 4-16,0-1-2 0,-1-3 0 0,1-2-2 16,2-3-5-16,-3-1-2 0,4-2-3 0,1-1-6 15,0-3-7-15,0 0-9 0,0-2-15 16,-2 1-12-16,2 1-21 0,0-4-29 0,2 1-26 16,-2-1-37-16,0-5-67 0,2-6-167 0,3-9-536 15,1-5-219-15</inkml:trace>
  <inkml:trace contextRef="#ctx0" brushRef="#br0" timeOffset="730751.2546">27056 353 1 0,'0'0'0'0,"0"0"0"16,-2 0 0-16,2-1 0 0,0 1 0 0,0 0 0 15,0 0 91-15,-2 0 43 0,2 0-43 0,0 1-30 16,0-1-26-16,0 0-26 0,0 0-21 0,0 0-14 15,0 1-4-15,0-1 13 0,0 1 20 0,-2 2 17 16,1-1 10-16,0 0 1 0,1-1-8 16,-1 2-5-16,-1-1-6 0,1 1-13 0,0-2 0 15,1 0-12-15,0 0-2 0,0-1-7 0,1 0-14 16,0 0-2-16,1 0 3 0,-1 0 10 16,-1 2 9-16,1-1 8 0,2 0 8 0,1 0 2 15,-1 2 20-15,-1-1 2 0,3 1 2 0,0-2 9 16,2 1 0-16,0 0 12 0,3 0 4 0,3-1-5 15,-1 0 4-15,3-1-2 0,4 0-3 16,-2 0 1-16,4 0-7 0,0-1-13 16,2 0-2-16,1-1-5 0,0 2-2 0,3-1 5 0,-3 0-3 15,3 1-2-15,0-1 0 0,3 1-2 16,0-1-4-16,0 1 2 0,1 0 1 0,1-1 2 16,2 1 2-16,2 0-1 0,0-2-4 0,0 1-1 15,4 0 2-15,4 0-3 0,-2-3 1 0,3 2-4 16,2 0 0-16,0 1 2 0,-1-1-1 15,3 0 2-15,-1 0 0 0,-3 1-4 0,0 0-4 0,1-1-3 16,-1 2 5-16,1-1 4 0,-2 1 6 16,2-2-2-16,-2 1-8 0,2 0 0 0,1 1 1 15,-1-3 3-15,4 2 5 0,-2 0-4 0,1 0-1 16,2 0 3-16,-1-1-3 16,1 0-1-16,0 1-2 0,-2-1-2 0,4 2 3 0,-2-2 3 15,-3 0 1-15,2 2 3 0,0-1 2 0,-2-1-2 16,0 1 4-16,-2 1-4 0,2-1-2 0,-5 0 1 15,3 1 3-15,-1-3 2 0,-3 2-1 16,4 1-3-16,-4-1-6 0,2 1-4 0,-2 0 4 16,5-1 3-16,-4 1 4 0,4 0-3 0,-3-1-2 0,3 1-3 15,-1-1-4-15,4 1 5 0,-4 0 2 16,-1 0-1-16,2 0 6 0,-2 0-10 0,1-2 1 16,-3 4 1-16,0-2-5 0,-2 0 7 15,4-2-6-15,-3 2-2 0,1-1 5 16,-1 1-3-16,1-1 3 0,2 0 2 0,-3 0-5 0,0 0-2 15,0 1 0-15,-2-2 2 0,0 2 3 16,0-1 5-16,-2 1 3 0,-3-1-4 0,2 1-2 0,-3-1-1 16,3 0 0-16,2 0 4 0,-4-1-6 15,3 0 0-15,0 0-7 0,-1 2 0 16,3 0 4-16,0-1 4 0,1-1 4 0,0 0-1 16,5 1 0-16,-1-2-2 0,3 3-2 0,-1-3 4 0,0 3-3 15,3-3 0-15,-1 2 0 16,-5 0-4-16,3-1 5 0,-6 1-5 0,-2-1-3 0,-4 1 2 15,1 0-10-15,-2 0 11 0,-2-1 1 0,-2 1 0 16,0 0 5-16,-2-2-3 0,0 3 0 16,3-1-2-16,0 0-11 0,-1 0 3 0,0-1 3 15,3 1 1-15,-1 0 10 0,0 0-7 0,-1 0-2 16,3-1-3-16,0 1 0 0,-1-1 1 16,-3 1 2-16,0 0-3 0,0-2-1 0,-5 2 3 15,4-1-4-15,-2 1 6 0,-3-2-5 0,0 2 5 0,-3-1 13 16,-2 1-4-16,-3-2 9 0,1 2-2 15,-5 0-5-15,-2 0 4 0,-3-2 7 0,-3 2-5 16,1 1-9-16,1-1 3 0,-6 1-9 0,3-1 6 16,-3 1 7-16,0-1-6 0,2 1 1 15,-2 0-3-15,0 0-5 0,0 0 10 0,0 0 0 16,-2 0-1-16,2 0-2 0,0 0-3 0,0 0 3 16,0 0-2-16,-1 1 9 0,1-1 1 15,0-1-9-15,-2 1 6 0,2 0-8 0,0 1-3 16,0-1 2-16,0 0-14 0,-1 0-10 0,0 0-25 15,1 0-41-15,0 1-4 0,-3 1 8 0,0 2 8 16,0 1-23-16,-1 2-108 0,0 1-218 16,-1 6-485-16</inkml:trace>
  <inkml:trace contextRef="#ctx0" brushRef="#br0" timeOffset="741145">28916 992 1 0,'0'-3'0'0,"-1"-2"14"0,-1-1 333 15,1 0-57-15,-1 2-74 0,0-1-49 16,0 2-16-16,-2-3-23 0,0 1-16 0,2 1-3 15,-2-1-34-15,-1 2 8 0,3-1-10 0,-2 1-27 16,0-3-1-16,-2 2-19 0,2 1 0 16,-1 0 5-16,1 1-6 0,1-1-5 0,-3 1-9 15,3-2-4-15,-3 3-1 0,2 1-1 0,-5-1-1 16,2 1 0-16,-3 0 4 0,-3 0-3 0,0 1 6 16,-2 0 2-16,1 2 1 0,-4-2 4 15,4 0 1-15,-4 0 2 0,-1 2-2 0,2-1 0 16,-2-1 0-16,2 1-3 0,-3 1 2 15,0 0-2-15,1 0-1 0,1 2-1 0,-1-1-4 16,-1 2 4-16,-1-1-3 0,0 3 3 0,1-2-1 16,-1 0-4-16,1 0 0 0,-2 3-3 0,1 0-2 15,1 0-3-15,3 1 4 0,-1 0 0 0,2-1-1 16,2 2 1-16,-3 2-5 0,3-2-2 0,0 4 4 16,-3-1-2-16,1 3 2 0,-1 1 2 0,2-3-1 15,0 3 1-15,0-2-2 0,3 2 2 16,-2-3-3-16,1 2 1 0,2-1-1 0,1 2 0 15,1 2-2-15,0-2 1 0,3 0 0 16,-1 0-1-16,2-3-1 0,0 1 2 0,2 1-1 0,-2-1 0 16,1 1 2-16,3 2-3 0,-2-3 1 15,2 1 2-15,-2 1-4 0,6-1 2 0,-2 0-1 16,2 1 2-16,-1 0 1 0,1 2 1 16,3-3 0-16,-1 0-3 0,1 1 2 0,0-1 0 15,0-2 2-15,3-1-1 0,1-1 1 0,-2 1-6 16,2-1 3-16,2 0 2 0,-2 0 5 0,5-1 8 15,-1-3-3-15,2 4 1 0,0-5-2 0,2 2-2 16,-2-3 6-16,1-2 2 0,4 0 3 16,-2 1 6-16,2-3-2 0,0-1 0 0,3-1-3 15,2 0-4-15,-1-1-1 0,2-1-1 0,0 1-3 16,0-1-3-16,-1-1 5 0,0 1 0 0,3-1 2 16,-2-2 1-16,3-1-3 0,1-1-1 0,1-1-1 15,1 2-2-15,-2-2 2 16,1 0-2-16,-6 1 0 0,0-2 1 0,-2 1 0 0,2 0 1 15,-3-3 1-15,0 2 4 0,2 0-1 0,-1-2-5 16,-4 1 3-16,4-3-5 0,-2 1 2 0,2-4 2 16,-4 0-2-16,2-1-2 0,-1-3 2 15,-1 1 1-15,1 1 4 0,-2-3 1 16,0 2 2-16,0-2-2 0,-6 2 1 0,5-3-1 16,-5 1 1-16,1 1 4 0,-1-1-2 0,-2 0 5 15,-2 1-6-15,-2-3-4 0,0 1-1 16,1-1-3-16,-2 0 2 0,0-2 2 0,-2-1-5 0,0 1 0 15,-3 0-3-15,0 0 0 0,-1 2 2 0,0 0 4 16,-1-1-6-16,-1 1-2 0,-3 2-2 16,2 0-6-16,-4 3 7 0,3 1 1 0,-4-1 0 15,4 2-1-15,-4 1-2 0,-1-3-3 0,-2 5 0 16,1-2 3-16,-2 3 1 0,-1-2 0 0,7 6-2 16,-3 1 1-16,0-1-2 0,0 0 3 0,-1 0-3 15,-3-1 1-15,3 0-7 0,-4 1-2 0,-2 2 2 16,2-3-6-16,-2 3 5 0,-1 2 6 0,2 0 0 15,-4 2 1-15,3 0-4 16,-1 2-6-16,-2 0-4 0,0 1-3 0,0 1-8 16,4 1-28-16,-3 1-45 0,2 2-51 0,1-1-81 15,-2 3-116-15,-6 6-258 0,5 0-939 16</inkml:trace>
  <inkml:trace contextRef="#ctx0" brushRef="#br0" timeOffset="743835.557">31537 997 1 0,'-2'-2'0'0,"-2"-2"0"0,2-2 0 0,-1 1 0 16,0-1 0-16,-1 2 97 0,1 1 59 0,-1-2-34 15,0 2-13-15,0-2-9 0,-2 0 3 16,2 2 18-16,-2-1 7 0,1 1-7 0,0-1-6 16,0 1-21-16,-1-3-22 0,-1 1-16 0,1 2-17 15,-1 1-7-15,-1 0-4 0,3 0 0 0,-2-1-1 16,-1 1-1-16,1 1-2 0,0 1-4 0,-2-3 1 16,0 1 0-16,-1 1-3 0,-1-2 0 0,0 2-8 15,-1 2-1-15,-5-1 1 16,5 2 0-16,-2-1 5 0,-2-1 0 0,-1 1 0 15,3 0 2-15,-5 3-1 0,2-2 5 16,0-1 1-16,1 0 0 0,-3 2-5 0,2-1-3 0,0 2-1 16,-2 1-5-16,1 1 4 0,2-2-3 0,-1 0-2 15,-1 0 0-15,2 1-3 0,0 2 1 16,1 1 0-16,-2-2 2 0,-1-1 0 0,-1 2-1 0,2-1 3 16,-2 0-3-16,-1 3 3 0,0-2 2 15,0 0-1-15,-1 0 3 16,-4 2-3-16,2 0 0 0,2 3 1 0,-7-1 0 15,4 2 2-15,-6 0 0 0,-1 0-2 0,1 0 0 0,-2 2-1 0,1 1-3 16,0 0 0-16,1 0-1 0,-1 3-2 16,-3 0 0-16,2 0 2 0,2 2-1 15,3-3 1-15,0-1 1 0,3-3-3 16,-1 0-1-16,4 1-1 0,-3-3-2 0,0 2 2 0,2 0 0 16,0 0 0-16,-1-1 2 0,-2 0-3 0,5 3 3 15,-2-4-4-15,2 3 0 0,1 0 1 0,-2 2 2 16,0 2-3-16,1 1 2 0,-4 2 1 0,-3 3-3 15,0 1 4-15,0 3 0 0,-4 0-2 16,0 4 3-16,-4 2-1 0,3 3 0 16,0 0 3-16,-2 3-3 0,0-2 1 0,4-3-1 15,6-2-2-15,-2 0-2 0,3-2-2 0,2 4 1 0,1-3 0 16,-1 1 4-16,1 0-5 0,-1-3 0 0,1 1 1 16,1-1-2-16,1 0 4 0,3 2 0 0,-4-1-2 15,4 2 2-15,-1 0-5 0,6 0 2 16,-1 0-1-16,2 2-2 0,-1 0 3 15,4 1-1-15,0 0 0 0,0 1-1 0,4 1 0 16,2-1 0-16,1-3-3 0,5 3-2 0,2-3-1 16,4 1 2-16,0-4 3 0,1 1 3 15,6-2 3-15,-2-2 2 0,1 0 0 0,4-3 2 0,1 1 3 16,0 2 2-16,5-2 3 0,-4 1-2 16,2-1 1-16,0 2-2 0,0-2-1 0,3-1 0 15,0 0-1-15,-4-2-1 0,4 0-1 0,-2-1-2 16,-1 0 2-16,2-3 1 15,-1-1 2-15,1 2 4 0,-1-3-3 0,3-1 1 16,1-2 0-16,1 0 2 0,2-2 0 0,-3-1-4 16,1-1-1-16,1-1-5 0,-1-3 5 0,7-1 1 0,-4-2 3 15,2 0 4-15,3-3-5 0,-4-1 0 0,0-2-1 0,2-3-1 16,-4 1 3-16,5-1 0 16,-2-2-1-16,0-1-2 0,0 0 1 0,1-2 0 0,-4 0 0 15,4-1 5-15,3-2-6 0,-1 1-1 0,1-4 1 16,3 1-6-16,-2 0 5 0,6-3-1 15,-2 0-1-15,-1 2 3 0,-3-3-3 16,-2 1-1-16,1-1 2 0,-3 0 0 0,1 3 4 16,1-4-2-16,-3 2 4 0,1-1-2 15,0-2 4-15,-2-1 2 0,3 0-1 0,2-1 3 16,-3 1-2-16,1-1 1 0,1 0-3 0,1 1 5 16,4 0 4-16,3 1 3 0,-2 1-1 0,1-2-5 15,-6-2-2-15,1 0-1 0,-4-2 0 0,-4 0 0 16,4-3-5-16,-2 0-2 0,-2-1-1 0,0 3-5 15,3-1 3-15,1 2 2 0,-2-3 0 0,5 0 5 16,-6-3 2-16,-6 0-1 0,1-2 1 16,-2 0-4-16,0-1-2 0,-1-1 0 0,-5 2-1 0,1-2 3 15,-2 3-4-15,-1 0 0 0,1 1 0 16,-5-1-3-16,-2-1 2 0,-4 2-4 16,4-1 2-16,-5-3-2 0,1 1 1 0,-2-1 0 0,1-3-3 15,-3 6 1-15,-1-1 0 16,2 2 0-16,-1 2 1 0,2-1-2 0,0 1 1 15,-6 0-1-15,3 0-2 0,-3 0 2 0,1 0-2 16,3 1 1-16,-5 1-2 0,2-1-4 0,-3-3 4 0,3 2-3 16,0 0 4-16,-1-1 2 0,0 0-2 0,-2 0 0 15,3 2-1-15,-1-1 0 0,-1 1-3 16,2 0 3-16,-2-1 3 0,-1 1-4 16,0-1 5-16,-4 0-5 0,1 3-1 0,-1 0 3 0,1 4-1 15,-3 0 4-15,0 1-1 0,-1 1-2 16,-1 0-4-16,-2 1 0 0,-2 2 1 0,1-2-1 15,-4 4 5-15,2-4-2 0,1 2-3 0,-3 3 4 16,8 6-10-16,-2 0 3 0,-2 0 1 16,-4-3-3-16,1 2 6 0,-3-4-5 0,-4 2 3 15,0-4-4-15,-2 0 5 0,-4 2 4 0,1-1-6 16,-3-1 4-16,0 1-12 0,-6 2 1 0,-1 0 2 16,-3-1-3-16,-5 3 5 0,-4-2-9 0,-4 4-12 15,-8-1-3-15,-4 3-20 16,-10 1-24-16,-3 3-74 0,-10 3-159 0,0 5-664 15,-10 2-545-15</inkml:trace>
  <inkml:trace contextRef="#ctx0" brushRef="#br0" timeOffset="745145.8026">26377 4445 1206 0,'-5'-3'156'0,"2"-1"-5"0,1-2-2 16,2 3-39-16,1 1-61 0,2-1-43 15,0 1-34-15,5-1-10 0,-1 1 13 0,7-2 12 0,3-1 12 16,6 1 6-16,3-1 4 0,4 2 2 16,7 0 4-16,4 0 7 0,8-1 8 0,7-1 14 15,10 0 5-15,10-1 5 0,11-1 3 0,14-1-4 16,13-1 1-16,15-1 1 0,15-5-5 0,10-1-3 15,18 0-5-15,14-3-6 0,13 2-3 16,10-2 7-16,9 2 4 0,7 2 4 16,1-2 9-16,9 5-3 0,-2-4 4 0,8 5-7 15,-2-1 0-15,-1 2-1 0,-5 0-9 0,-8 1 1 0,-8 2-6 16,-9-3-6-16,-10 3-3 0,-10 1-4 0,-12 0-4 16,-12 5-2-16,-11 0-3 0,-15 1-3 15,-20 1-3-15,-20-2-3 0,-18 1 1 16,-18 0-2-16,-20 0-2 0,-12-1 2 0,-12 1 3 0,-13 0 6 15,-4 0 0-15,-1 1-12 0,-3-1-21 16,1 1-23-16,-5 2-1 0,-5 3 5 0,-7 3 11 16,-6 5 4-16,-9 0-26 0,-2 6-40 0,-6 0-66 15,-6 3-96-15,-3 5-172 0,-4 1-541 0,-10 6-63 16</inkml:trace>
  <inkml:trace contextRef="#ctx0" brushRef="#br0" timeOffset="745697.7184">28655 4697 1229 0,'-2'-8'231'0,"-3"0"18"0,0-1-10 16,1 3-15-16,2 4-44 0,0 2-58 0,2 0-52 16,0 2-59-16,0-1-33 0,-1 5-1 15,-2 1 4-15,-5 8 22 0,-4 8 21 0,-6 7 10 16,0 7 6-16,-4 8 5 0,-4 10 5 0,0 7 0 16,-6 11 5-16,-5 7-2 0,2 4 1 0,-3 2-1 15,-2 1 0 1,3-1-1-16,2-2 0 15,0-1 2-15,0-2-1 0,3-4-1 0,-2-2-5 16,0-1-10-16,1-5-6 0,-3-5-7 0,0-3 1 16,1-8-6-16,2-4-4 0,2-3-1 0,3-5-5 0,3-3-3 0,4-5 0 15,-2 0-3-15,1 3-1 0,-1-3 4 0,3 0-4 0,5-7-1 16,3-6 0-16,5-4-4 0,-1-3-7 0,6-4-8 16,1-3-31-16,1 0-42 0,1-4-56 0,1-2-73 15,2-4-68-15,2-5-311 0,8-5-1007 0</inkml:trace>
  <inkml:trace contextRef="#ctx0" brushRef="#br0" timeOffset="746482.6951">28551 4797 596 0,'-9'-15'344'0,"-3"-1"-84"0,-1-2 8 0,7 5-32 15,4 5-55-15,2 1-68 0,2 0-56 16,4 1-41-16,3-1-18 0,7 0 2 0,5-1 9 16,10 1 4-16,13 0 5 0,7 0 5 0,5 1 1 15,9 3 1-15,6 0 0 0,3 3 1 0,2 0-2 16,3 1 0-16,1 2-1 15,-6 0-1-15,1 1 0 0,-6 0-3 16,-3 3 0-16,-6-1 1 0,-6-1-2 16,-5-1 0-16,-6 2 3 0,-5-3 2 0,-5-1 7 15,-4 2 6-15,-7-2-4 0,-5-1-3 0,-5 2-3 0,-5-1-7 16,-3-1-2-16,-2 0-3 0,0 2-7 0,1 0 0 0,-1-2 0 16,-1 2 2-16,-1 2 6 0,1-2-2 15,0 4 0-15,4 2 1 0,-4 0-3 0,0 5 0 16,1 0 2-16,-2 3-2 0,0 2 3 0,0 5 4 15,0 1 0-15,-3 4 4 0,-4 4 3 0,0 6 1 16,-1 4 3-16,-6 5 1 0,2 0-2 16,-5 4-2-16,1 1 1 0,-4 2-3 0,1-4-2 15,-1 0 0-15,0 1-4 0,0-1 1 0,-1 5-1 16,-1-2-1-16,0 3-2 0,-4 3-2 0,5-1-6 16,-2 3 3-16,0 1-2 0,-2 1 0 0,-1 2 5 15,0-1-2-15,-3-4-2 0,4 0-1 16,0-1 3-16,3-2-2 0,-1 0-1 0,-4 2 0 15,4-5-5-15,-1-4 2 0,0-7 0 0,3-6-1 16,1-5 4-16,-3-2 1 0,-1 0 1 0,-1-3 2 16,6-6-1-16,-3-3 4 0,2-6 4 0,0-3 2 15,0-7 3-15,-1-2-2 0,2-2-1 0,-4-6-3 16,-1 1 0-16,-2-8-6 0,-3-6-1 16,-2-4-3-16,0-4-5 0,-5-1 1 0,-6 0 0 15,-4 0-4-15,-6 0 4 0,-6 4-2 16,-3-3-1-16,-6 4 1 0,1 5-4 0,-4-3 2 15,2 3 2-15,3 0 0 0,2 0 0 0,7 5 2 16,5 1-1-16,5 4 0 0,3-1 6 16,3 4-6-16,6 4 1 0,7 1 0 0,4 1-7 15,8 1 7-15,0 0-3 0,5 2-1 0,3-1 1 16,1 4-4-16,-3-3 1 0,5 2-2 0,-1 1-1 16,3-3 3-16,-1-1 0 0,1 3-2 0,0-3-4 15,2 2-6-15,2-1-9 0,-1 1-13 0,3 1-20 16,1 4-35-16,7 0-58 0,3 2-91 15,5 0-182-15,10 0-719 0,2-1-329 0</inkml:trace>
  <inkml:trace contextRef="#ctx0" brushRef="#br0" timeOffset="747539.3353">28733 7441 1 0,'1'-3'227'16,"-1"-5"163"-16,1 2-39 0,0-2-49 0,2 3-59 15,0 1-45-15,-1 1-38 0,-1 2-32 0,4 1-28 16,-4 0-33-16,-1 0-26 0,0 0-23 16,0 1-16-16,0 1-5 0,0 1 0 0,0 2 6 15,0 1 12-15,0 3 14 0,-1 3 13 0,-2 4 17 16,-1 2 9-16,-3 4 15 0,-2 5 2 0,-3 1-1 16,-2 2-1-16,-5-2-13 0,1 3-8 15,-3 2-10-15,1-1-7 0,2 0-6 16,-1 4-5-16,0-1-1 0,-1 2-8 0,0-1 3 0,3 1-1 15,-3-2-1-15,1 3-2 0,4-4-7 0,-1 2-6 16,4-3-3-16,0 0 0 0,-3-2 4 16,4-1 1-16,0 2 2 0,1-7-2 0,0 1 0 15,-1-3 0-15,3-2-1 0,2-1 4 16,0-5-1-16,-2-2-3 0,3-1-1 0,-2-1-1 16,2-3-2-16,0 0 0 0,0-1 1 0,1-2-5 15,1 0 2-15,0-3 0 0,-1-2-1 0,3 3 3 16,0-2-2-16,1-1 0 0,0 0 2 15,0 0-2-15,0-1 3 0,0 1 1 0,0-1-3 0,0 1 0 16,0 0-4-16,0-2-3 0,0 2-6 0,-1-1-5 16,0 0-9-16,-1-2-9 0,-1 1-15 15,2-3-20-15,-1-1-30 0,1 1-46 0,0-2-67 16,-1 2-126-16,2-6-320 0,3 2-942 16</inkml:trace>
  <inkml:trace contextRef="#ctx0" brushRef="#br0" timeOffset="748339.5667">28796 7410 1 0,'0'-6'312'0,"0"-1"144"0,2-1-96 15,0 1-71-15,1 4-62 0,-1 1-56 0,-1 1-40 16,1 0-30-16,4 0-25 0,-2-1-19 0,3 1-17 16,3 1-10-16,1 0-4 0,1 0 0 0,7 1 0 15,1-2 0-15,8 2 0 0,0-1 0 16,6-1-4-16,2 1-1 0,2-1-8 0,0-1-4 15,-2 2-3-15,-3-1-1 0,-2-1 4 0,-3 2 1 16,-4-1 3-16,-3 0 0 0,-5 1 3 16,0 0 3-16,-6-1 5 15,-3 1 8-15,-4 0 4 0,1 0 2 0,-2 0 4 0,-2 0-4 16,-2 0-5-16,2 1-10 0,0-1-10 0,-2 0-9 0,1 1-7 16,1-1-3-16,-1 3 1 0,1 0 3 0,-1 1 5 15,-1 1 1-15,-1 2 1 16,0 0 0-16,2 2 2 0,-1 2 2 0,-2 0 3 0,0 3 4 15,1 0 3-15,-5 2 2 0,5 4 1 0,-3-1 2 16,-2-1 2-16,3 3 0 0,-3 0 2 16,-2 0-3-16,0 2 0 0,-1 2-2 0,0 3-2 15,-4 3 3-15,2-2-4 0,1 5-1 0,-6 0-2 16,5 0-4-16,-4 3 4 0,2-3 3 0,0 0 0 16,3 1-1-16,0-4-2 0,1 1-6 15,2-2 0-15,-1-3 1 0,1 1-3 0,0-3 0 16,1-2 1-16,2-2-3 0,-1 0 2 15,3-1-1-15,-3-4-1 0,3 0 1 16,0-1-2-16,2-2-3 0,0 0 0 0,0-3-2 0,-2 0 2 16,3-3 3-16,0-2 0 0,-1-2 0 0,1 3 2 0,-2-4 1 15,0 2 1-15,1-2 3 0,0 1-3 16,-4-2 2-16,4 0 1 0,0 0-2 0,-1 0 4 16,0-1 2-16,2 0-2 0,0 0-2 15,-1-1-1-15,-2 1-6 0,0-1-1 0,-2 0 1 16,1 1-5-16,-3-1 2 0,-1-1 1 0,0 2-4 15,-1-1 3-15,-2 0-1 0,-1 1 0 16,2-1 3-16,-4-1-4 0,1 0 0 0,-2 0 0 16,1-3-1-16,-5 3 2 0,1-3 1 15,-2 1 2-15,-3-1-4 16,-3-3 2-16,1 1-1 0,0 0-4 0,-3 2 4 16,-1-2-4-16,0 2 1 0,-2 2 0 0,-1 2-6 15,-7 3 1-15,-1 3-19 0,-8 6-47 16,-2 1-113-16,-10 8-372 0,-9 2-1221 15</inkml:trace>
  <inkml:trace contextRef="#ctx0" brushRef="#br0" timeOffset="749392.575">27040 9239 1 0,'-2'-2'0'0,"-1"-3"0"16,0 0 0-16,0 0 349 16,2 2-37-16,1-1-34 0,0-1-18 0,-1 3-3 0,1 0-16 15,-2 1-27-15,4 0-36 0,-2 1-42 16,1 1-39-16,-1-1-36 0,0 1-28 0,0-1-14 15,0 0-5-15,0 0-4 0,0 0 3 0,1 1 1 16,-1 0 1-16,1 1 9 0,1 2 9 0,0-2 12 16,2 3 9-16,-3-4 8 0,2 1 0 0,2 1-1 15,0 0 0-15,6 2 5 0,4-3 6 0,7 4 1 16,11-3-5-16,10 1-9 16,13 1-14-16,12-3-8 0,11 1-3 0,13-2-10 15,18-1-4-15,16 2-1 0,12-2-3 16,18 2 5-16,13 1 0 0,9 0-1 0,17 2 0 0,7 0 1 15,8 3-7-15,6 1 1 0,0-1 1 16,3 4-3-16,-5-5 6 0,-5 4-4 0,-7-1-3 0,-9-1-1 16,-11 1-2-16,-11-4 4 0,-18-2 2 0,-14-3 3 15,-19 1-3-15,-24-2-2 0,-15-2-3 16,-17-2 1-16,-16-1 8 0,-14-2 4 0,-15 2 5 16,-5 0 2-16,-10 1-4 0,-3 1-1 0,0-2-3 15,-2 0-3-15,0 1-3 0,-2 0-9 16,-4 3-6-16,-3-3-4 0,-3 2 0 0,-6 1 1 15,-5 1 0-15,-4 1 2 0,0 2-6 16,-1 1-3-16,7 2-7 0,3 2-16 0,6-1-18 16,2 5-36-16,4 4-61 0,4 2-103 0,3 4-287 15,3 2-1226-15</inkml:trace>
  <inkml:trace contextRef="#ctx0" brushRef="#br0" timeOffset="762044.9358">27389 2599 1 0,'-1'-6'0'15,"-2"1"237"-15,1-1 184 0,-2 0-42 0,0-1-34 16,2 1-33-16,1 0-40 0,-2 0-45 0,2 3-40 15,-1 0-36-15,2 3-39 0,0 0-32 0,-1 0-36 16,1 0-31-16,0 1-22 0,1 2-13 0,-1 1 6 16,3 3 8-16,1 3 13 0,0 5 14 15,1 3 6-15,-2 4 2 0,2 1 2 0,1 4-1 16,-1 0-1-16,-2 2-1 0,1 0-2 0,-2 1-1 16,1-1-2-16,-2-2-1 0,1-2 1 0,0 0 1 15,-2-4-2-15,1 1-2 0,-1 0-3 16,0-2 0-16,0-3-4 0,0-2 2 15,0 0-3-15,0-4-1 0,0 2 0 0,-1-1-2 16,1-1-1-16,0 0 0 0,1-2-3 16,-1-1-1-16,1-1-4 0,1 0-7 0,-2 0-12 0,1-4-21 15,-1 1-33-15,0-2-46 0,0-1-59 0,0-2-57 16,0 0-49-16,0-1-136 0,1-3-420 16,2-6-107-16</inkml:trace>
  <inkml:trace contextRef="#ctx0" brushRef="#br0" timeOffset="762337.2417">27501 2494 884 0,'-4'-14'410'16,"-1"-6"-33"-16,0-2-85 0,3 0-73 0,5 2-52 15,1 2-47-15,3-2-35 0,3 0-19 16,7 0-16-16,-1 0-20 0,7 0-13 0,-1 0-8 15,8 4-6-15,1-1 3 0,1 2 0 0,3 3-4 16,-1-3 1-16,-2 5-1 0,-3-1-1 16,1 2 1-16,-3 4 1 0,-3-1-1 0,-3 1-1 15,-1 3 0-15,0-2-3 0,-7 3 2 0,-2 1-2 16,1 0-2-16,-7 0-3 0,1 0-11 0,-3 2-13 16,-2 1-15-16,-1 1-17 15,0 3-29-15,-2 2-46 0,-5 2-87 0,-2 4-174 16,-3 2-373-16,2-2-186 0</inkml:trace>
  <inkml:trace contextRef="#ctx0" brushRef="#br0" timeOffset="762536.5878">27557 2725 828 0,'-5'-3'727'16,"-3"0"-535"-16,0 0-13 0,3 1-33 15,5 2-43-15,0 0-54 0,3 2-60 16,-1-4-42-16,-2 2-14 0,4 0 13 0,3-2 15 0,8-1 26 16,5 0 14-16,7-4-11 0,8-3-21 15,4-1-52-15,2-3-123 0,4 1-238 0,0-3-312 16,2 2 299-16</inkml:trace>
  <inkml:trace contextRef="#ctx0" brushRef="#br0" timeOffset="762753.3381">28001 2459 790 0,'-6'-3'476'0,"2"-4"-53"16,-4 3-103-16,8 2-63 0,0 0-64 0,2 2-57 15,0-1-48-15,-1 2-40 0,-1-1-30 0,1 2-25 16,-1 0-5-16,3 1 3 0,0 5 5 0,5 2 17 16,1 6 5-16,-1 3 3 0,1 1 3 0,-1 7 2 15,0 0-2-15,0 3 0 0,-3 2-1 16,0 2-4-16,-3 2-2 0,3 1 0 0,0-4-4 15,-3-2-3-15,4-1-3 0,-3-1-9 16,3-1-15-16,-4-1-41 0,3-1-59 0,1-2-97 16,0-5-153-16,0-4-331 0,2-3-801 0</inkml:trace>
  <inkml:trace contextRef="#ctx0" brushRef="#br0" timeOffset="763493.6859">28316 1830 1 0,'-6'-14'0'0,"0"-3"0"0,-2-4 0 15,-3 3 244-15,-1 4 8 0,2-1-58 16,-4-1-40-16,2 3-10 0,-4-1 5 0,1 2-6 16,-3 0-6-16,2 2 3 0,0 0-27 0,-2-1-22 0,3 3-13 15,-3-2-28-15,-1 5 9 0,1 0 7 0,2 2 1 16,-3 0 0-16,0 0-11 16,-1-1-10-16,-2 4-11 0,2 2-2 0,-6 3-7 0,2-1-3 15,-2 1-1-15,0 1-7 0,2 4 0 16,-2 1-2-16,-4 3 1 0,3 1 0 0,-3 4 2 15,-3-1 1-15,1 2-1 0,1 3 1 16,-1 0 0-16,0-1 2 0,3 5-1 0,-5 3 0 0,-1 1 1 16,3 5-4-16,-1 0-2 15,5 3-3-15,3 3-4 0,1-2 0 0,3 4-2 0,3 2 2 16,2 0-1-16,4 0 0 0,2 0 0 0,4 1-3 16,-1 0 3-16,4 4 1 0,1 2-2 15,1 4 5-15,4 2-6 0,-2-2 3 0,4-1-1 16,0-1-3-16,1-3 6 0,3 1-6 0,0-3 0 15,-1-3 1-15,5-2-6 0,-3-5 4 0,0-3-1 16,3-1 0-16,0-3 4 0,0-1-2 16,4 0 3-16,-1-3-1 0,1 0 3 0,4-4-3 15,2-1-1-15,1-2 2 0,0-2-3 0,4-1 6 16,2-1-3-16,1-1 1 0,0-3 1 16,4-2 0-16,1-4 6 0,5 0 3 0,-1-3 2 0,0-7 6 15,3-2 4-15,4-7 2 0,0-3 0 16,0-2-1-16,3-5-3 0,-7-2-4 0,6 1 2 15,-7-6-4-15,3 1-1 0,-1-3-1 0,-2-2-7 16,-2-2 3-16,2-3-1 16,-1-1 0-16,-1-3 7 0,-2 0-3 0,-2-6 3 0,-1-2-1 0,-3-4 1 15,-1-2-1-15,-1-2 0 16,-4 0-1-16,-2-4-6 0,-3-3 4 0,-6-4-1 0,0-2-3 16,-6-2 2-16,-5 2-5 0,-1-3-1 0,-7-4-1 15,-5-1-1-15,-8 1 1 0,-9 6-2 16,-7 4 0-16,-10 7-6 0,-11 7-1 0,-10 7-7 15,-14 12-13-15,-17 10 1 0,-20 13-16 16,-22 16-21-16,-21 13-45 0,-21 17-116 0,-26 15-870 16,-37 18-604-16</inkml:trace>
  <inkml:trace contextRef="#ctx0" brushRef="#br0" timeOffset="771365.1328">26960 7820 1 0,'-3'-12'0'0,"0"-3"0"0,-2-4 170 0,4 1 240 16,2 1-14-16,-1 5-50 0,3-2-55 0,-1 4-46 15,1-2-48-15,1 5-26 0,-1 0-24 0,-1 4-23 16,-1 1-34-16,-2 2-37 0,1 0-35 0,-2 3-23 15,2 1-5-15,-2 5 3 0,1 5 11 0,-3 4 12 16,0 6 9-16,-2 4 13 0,-2 4 11 16,-1 3 7-16,-4 3 4 0,1 5-7 0,-6 3-7 15,-2 1-13-15,3 2-10 16,1-3-6-16,3-4-7 16,3-3-1-16,2-2-4 0,-1-2 0 0,1-1 3 0,2-4 1 0,-1-2 1 15,2-5-3-15,0-3-2 0,1-3-4 0,-1-5-2 16,4 1 2-16,-1-5-4 0,1-2-11 0,1-1-23 0,-1-4-33 15,2-2-35-15,-1-3-75 0,1-2-128 16,2-3-285-16,6-7-510 0</inkml:trace>
  <inkml:trace contextRef="#ctx0" brushRef="#br0" timeOffset="771596.0359">26804 7653 85 0,'-1'-17'372'0,"-1"-6"24"0,4-6-86 15,0 1-61-15,8 3-36 0,4 0-27 0,6 1-26 16,3 0-27-16,2 2-22 0,6 2-25 16,3 1-24-16,3 2-18 0,2 2-13 0,-2 4-12 15,-1 2-8-15,3 3-2 0,-6 0-6 16,-3 5-2-16,-1 1-2 0,-4 2-5 0,-3 4-2 16,-4 2-9-16,-2 1-13 0,-4 4-22 0,-2-1-43 15,-1 2-64-15,-4 1-82 0,-2-1-103 0,0 2-202 16,-3 2-209-16,-3 0 529 0</inkml:trace>
  <inkml:trace contextRef="#ctx0" brushRef="#br0" timeOffset="772026.0742">26861 7896 1 0,'-7'0'118'0,"-2"1"306"16,-2 1-44-16,8-2-47 0,4 2-63 0,1-2-73 15,0-2-77-15,7 0-35 0,0-2-25 0,4-3-20 16,8 1-10-16,6 0-15 0,4-1-7 16,2 1-6-16,4 1-9 0,-3 1-8 0,0 2-17 15,-2-1-35-15,-2 1-54 0,-4 1-66 0,1 0-78 16,-6 0-82-16,-5-1-90 0,-1 1-31 0,-5 0 332 16,-3-2 136-16,-2 1 0 0,-2-2 0 15,-3 1 0-15,-2-2 0 0,1 1 0 0,0-2 0 16,-3-1 0-16,3 4 0 0,0-3 0 0,1-1 0 15,1 1 0-15,4 2 0 0,-1-3 0 16,2 2 6-16,1-2 219 0,1 1 4 0,4 2 4 16,0-1-8-16,0 0-4 0,0 2-19 0,4 2-35 15,-2-1-36-15,1 5-42 0,1 3-24 0,-2 2-18 16,0 2-11-16,-2 7-2 0,1 1-2 16,-6 4 3-16,0 1 0 0,-5 6 2 0,-2-1 3 15,-6 2 0-15,-3 4 1 0,-7 1-5 0,-5 3-6 16,2-1-7-16,-2-4-5 0,3-5-1 0,5-7-2 15,-1-7 2-15,2-2-3 0,3-5-2 16,3 2-3-16,0-7-4 0,5 0-4 0,2-2 0 16,6-2-7-16,3-2-13 0,10-3-33 0,4-2-67 15,10-5-119-15,2-1-254 0,3-2-399 0,1-4 340 16</inkml:trace>
  <inkml:trace contextRef="#ctx0" brushRef="#br0" timeOffset="772451.4322">27374 7122 1 0,'-21'-7'0'0,"-9"-1"0"16,-7 0 44-16,3 2 199 0,3 3-50 15,-4 4-40-15,-5 3-16 0,-3 5-8 0,-2 1-2 16,-8 5 4-16,0 3-8 0,-4 2-10 0,-3 9-10 15,2 3-3-15,-3 7-7 0,1 4-4 16,2 4-4-16,2 7-8 0,5 3-2 0,5 5-2 16,1 0-4-16,7 3-2 0,7 0-4 0,6 5-4 15,7 3 0-15,7 4-5 0,8 2-8 0,7 4-2 16,14 1-7-16,7 0-5 0,15-5-4 0,9-8-5 16,9-6-1-16,8-12-3 0,1-4 2 15,2-9-5-15,3-9 3 0,3-10 0 0,3-9-1 0,4-12 3 16,0-8-3-16,-2-6-4 0,-4-7 2 15,-3-5-1-15,-4-8-1 0,-3-4 1 16,-5-7-3-16,-1-4-1 0,-7-8-1 0,-2-6 3 0,-3-8 2 16,-5-10 2-16,-4-4 1 15,-6-7-4-15,-3-3-1 0,-2-1-2 0,-12-1-2 16,-7 0 2-16,-9-2-1 0,-13 7-1 0,-14 5-5 16,-13 8-8-16,-17 9-6 0,-18 9-9 15,-22 13-8-15,-26 13-15 0,-30 15-34 16,-34 12-106-16,-29 18-294 0,-42 16-1123 0</inkml:trace>
  <inkml:trace contextRef="#ctx0" brushRef="#br0" timeOffset="802795.7246">28160 3528 27 0,'-1'-1'389'0,"-1"-4"-84"0,1 1-81 16,0 2-32-16,0-2-64 0,-2 0-32 0,2 1-3 15,-2 0 5-15,2 0-3 0,1 2 0 16,-1-2-10-16,0 2-7 0,0 0-3 0,-1 1-7 16,1-1-3-16,-1 2-3 0,2-1-11 0,-1 1-15 15,1-1-15-15,-1 0-13 0,1 1-8 16,-1 0-7-16,-5 1-2 0,0 0 3 0,-6 1 3 15,-3 2 5-15,1 0 6 0,-4-1 3 0,2 2 0 16,-1 1 0-16,0-1 1 0,-2 2-3 0,1 2 0 16,2 0-2-16,-4 3-2 0,1 0 2 0,0 2-1 15,-1 1 0-15,6-1 0 16,-5 2-2-16,6 0 1 0,2-2-1 0,-3 1 1 16,4 0-2-16,3-4 1 0,-3 2 0 0,4 0-1 15,-2 1 0-15,3 1-1 0,0-3-1 0,3 3 0 16,1-2 1-16,0 1 2 0,2 3-2 0,0-2 2 15,1 0 0-15,5 2-1 0,-1-3 1 0,0 1 0 16,3-3 1-16,1 1 1 0,1-1 1 16,6-4 4-16,-2 0 3 0,6-2 5 0,1-1 3 15,4-2 0-15,0-1 4 0,2-2 0 0,0-1 4 16,1-3-2-16,-2 0-1 0,1-3-1 0,0-1-2 16,-2-2 1-16,0 1 1 0,-1-3 0 0,-1-2 0 15,-3 1-1-15,0-1-1 0,-1 0-3 0,1-1-1 16,-3-2-1-16,-2 0-2 0,-1 0 3 15,1-3-1-15,-1 1 0 0,0-2 0 0,-1 1-1 16,-3-3 0-16,1 0 1 0,-3-1-5 0,-1 0-2 16,-1-1-1-16,-1 0-1 0,-1 1 1 15,-1 1 1-15,-4 2-2 0,1 3-3 16,-2 2 1-16,1 1-3 0,-2 2 3 0,-4-1 0 0,2 4-3 16,-2-2 0-16,-1 2-3 0,1 0-3 15,-3 1-1-15,0 0-1 0,-2-2-1 0,1 5-1 16,-1-2-2-16,1 3-1 0,-2-2 1 0,-2 3 0 15,2 0 0-15,-2 0 0 0,-1 3-4 0,-2 2 0 16,-3 0-2-16,0 3 0 0,-1 1 4 16,2 0-2-16,-1 0 0 0,2 4-2 0,-1-2-4 0,5 3-13 15,-3-1-24-15,4 0-40 0,1 3-74 16,2-3-94-16,2 4-170 0,-1-1-365 0,8 2-422 16</inkml:trace>
  <inkml:trace contextRef="#ctx0" brushRef="#br0" timeOffset="804153.0024">30185 3435 1 0,'0'-4'0'0,"0"-2"0"0,0 0 0 16,-1 0 0-16,0 1 0 0,-2 0 0 0,1 2 118 15,2-1 51-15,-2 1-8 0,-1 1-11 16,-1-2-3-16,3 1 0 0,-3-3-13 0,2 5 0 16,-2-2-19-16,3 2-15 0,-1-2-7 0,0 1-12 15,-2 1 3-15,2 0-8 0,1-1-7 0,-1 2-10 16,-1-1-18-16,0 1-13 16,2 0-9-16,-3 0-5 0,-2 0 0 0,3 0 1 0,-4 1 1 15,2-1 2-15,-4 2 2 0,0-1 0 0,-1 1 3 16,1-1 2-16,-3 2 3 0,1-2 2 0,1 0 0 15,0 2 2-15,-1 1 0 16,-4-1-3-16,4 0 0 0,0 0 0 16,-2 0-4-16,2-1-3 0,-3 1 0 0,4 0-4 15,-1 0-2-15,1 1-1 0,2 0-4 0,-3 0-1 0,-1 0 2 16,3 2-3-16,1-1 1 0,0 0-2 0,-1 1 0 0,1-1 2 16,-1 2-1-16,0 0 0 0,3 0 2 15,-4 0-1-15,0 1-1 0,0-1 1 0,0 2-2 16,0 2 2-16,-5-3 1 0,5 3 0 0,-1 0 0 15,1-1-2-15,0 1-3 0,0 2-1 16,4-3-4-16,-1 4 0 0,-1-4 0 0,3 3-1 16,-2-3-1-16,3 1-2 0,-1 3 1 0,4-2 0 15,-1 0 2-15,0 0-1 0,-1-1 0 0,2-1 1 16,0 1 0-16,1 1 2 0,0 0 0 16,0-3 0-16,0 4 1 0,2-4-1 0,2 2-1 15,-2-1 0-15,0 1 1 0,4 0 3 16,-3-2-1-16,5 0 3 0,-3-1-1 0,2-1 1 0,0 1 2 15,-2-3-1-15,4 1 2 0,-1-1 1 0,1 1 4 16,-2-2 4-16,2-1 2 0,0 3 2 16,0-4 0-16,2 1 1 0,-1-1 4 15,3-2 0-15,2 1-1 0,-3-1-3 0,6-1-5 0,1-2-3 16,-1 0 0-16,6 1-2 0,-2-1-2 16,0-2-2-16,3 1 0 0,-1-3-1 0,-3 0 3 15,1-1 0-15,2-1 1 0,-6-1 0 0,3 1 0 16,2-1-3-16,-3-2-1 0,0-1 0 15,-3 2 2-15,3-3 1 0,-2 2 2 0,-1-2-2 0,-5 0 1 16,-2 1 0-16,1 1-1 0,-2-1 1 16,-1-1-2-16,-2-1-1 0,1-2-1 0,0-1 0 15,-2-2-1-15,1-1 1 0,-3 3-2 0,4-3-2 16,-4-1-2-16,-2 1-1 0,1-1-1 16,1 0 1-16,-3 1 2 0,-3 2 0 0,1 1 1 15,0 1-1-15,-4 0-2 0,2 2-2 0,-4 1 0 16,0 2-4-16,2-1 0 0,-5 6-3 0,1-5-4 15,-5 3 0-15,1-2-2 0,-3 3-1 16,-2 3-4-16,2-2-6 0,-1 4-6 16,-1 1-13-16,-1 4-31 0,1 0-46 0,-2 3-72 0,3 0-128 15,2 2-290-15,-1 3-941 0</inkml:trace>
  <inkml:trace contextRef="#ctx0" brushRef="#br0" timeOffset="805297.5634">27139 2988 1 0,'-3'-3'0'0,"-2"1"0"0,2 0 78 0,0-1 191 15,0 2-55-15,2-1-17 0,0 1-21 0,0-1-8 0,-2 1-5 16,2 0 5-16,0-2-11 0,0 2 3 15,-1-3-9-15,1 1-15 0,0 2-6 0,1 0-10 16,0 1-9-16,-1 0-7 0,1 0-17 0,1 0-23 16,-1 1-18-16,0-1-20 0,0 0-13 15,0 0-7-15,0 0-10 0,1 0-5 0,-1 0-6 16,1 0-15-16,1 1 0 0,1 1 9 0,5-1 13 16,4 0 21-16,9 2 11 0,5-2 4 15,8 1-2-15,5 0 0 0,6 0-2 0,7-1 1 16,7 0 0-16,4 1-8 0,8-1-1 15,6 1-3-15,7-2-2 0,5 1 4 0,5-1 0 0,3 1 0 16,2-1 1-16,1 0-5 0,4 2-1 16,1-1 0-16,2 2 0 0,4-2 6 15,1 0-2-15,0 0 1 0,-1 1-1 0,1-1-2 16,-2 0 1-16,5-1-1 0,5 0 0 0,-1-1 0 16,-3 1-3-16,2 0 1 0,-3 0-1 0,-3-1 0 15,-1-1-1-15,-2 2 0 0,-6-1 0 16,-1 1-3-16,-10 0-5 0,-1 0 2 0,-8 0 1 0,-6-1 1 15,-11 1 4-15,-4-1-4 0,-4-2 0 16,-7 1-1-16,-3 0 1 0,-9 1 1 0,-6-2-1 0,-2 1 0 16,-3 0-3-16,-4 1 2 0,-2-1-1 0,-4 1 1 15,-4-2 5-15,-1 3-5 0,-7 0-1 16,0 0-2-16,-2 0-3 0,-4 0 3 0,0 0 0 16,0 0 0-16,0 0-4 0,0 1-2 0,-1-1-5 15,1 0-6-15,0 2 4 0,-2 0 0 0,2 2 6 16,0 4 5-16,0 3-3 0,0 1 3 15,-2 5 1-15,-2 1 2 0,2 7 2 16,-2 0-1-16,-2 7-2 0,-2 2 2 0,2 5-1 16,-1 2 0-16,2 2 1 0,-2 3-1 0,0 2-2 15,1 1 2-15,-2 3 1 0,0 1 0 16,0 4 7-16,1-1-6 0,-1-2 0 0,1-4 1 16,-3-4-5-16,1-1 6 0,3-2 2 0,-3-1 1 0,-1 0 0 15,0-5-3-15,1-3-2 0,2-7-2 16,2-4 0-16,-1-5-1 0,4-4 2 0,0 0 2 15,-4-5-2-15,5-2 1 0,0 0 4 0,0-5 2 16,0-1 7-16,1-1 4 0,-1 0 5 0,1 0 4 16,0-1-3-16,1 1-4 0,-1-1-7 0,-1-1-24 15,1-4-47-15,-4-5-53 0,3-3-75 16,-4-4-160-16,-2 0-458 0,-2-3-817 16</inkml:trace>
  <inkml:trace contextRef="#ctx0" brushRef="#br0" timeOffset="805779.6292">27556 2808 1 0,'-18'-5'0'0,"-2"-2"138"15,-3-4 155-15,8 6 8 0,2 1-33 16,7 4-72-16,2 0-88 0,1 2-57 16,3 5-35-16,-3 4-6 0,-3 7 26 0,0 9 33 0,-4 7 30 15,-4 8 25-15,-1 8 19 0,-5 4-2 16,-1 10-1-16,-4 7-12 0,-2 8-19 0,-1 10-13 16,-3 6-13-16,-1 7-16 15,-2 4-10-15,1-2-8 0,-5 2-7 16,4-4-8-16,1-2-8 0,1-5-5 0,2-4-6 0,2-8 1 15,4-7-3-15,2-12-2 0,7-14-2 0,3-12-2 0,6-14-2 16,2-7 1-16,2-5-5 0,4-2-1 0,-1-5-9 16,2-4-9-16,-2-2-17 0,6-5-24 15,7-7-68-15,11-8-128 0,11-11-312 0,13-13-976 16</inkml:trace>
  <inkml:trace contextRef="#ctx0" brushRef="#br0" timeOffset="809528.8522">28170 3438 476 0,'-3'-4'507'0,"1"-3"7"16,-4 1-161-16,3 4-69 0,3 2-83 0,0 0-76 15,0 0-71-15,0 2-45 0,-1-1-27 16,0 0-8-16,0 4 6 0,-4 2 12 0,1 4 21 16,-4 7 6-16,-3 2 1 0,2 1-3 0,0 1-2 15,0-3-2-15,1 5-3 0,2 1-1 16,-1-3-3-16,3 2-1 0,-3-4 0 0,5-4 0 0,2-3 1 16,-1-3 1-16,0-3-2 0,2-2 0 15,-1-3 1-15,0 1 6 0,1-3 15 0,-1 0 26 16,0-3 25-16,0 2 21 0,1 0-3 0,2-5-25 15,4-4-26-15,-2-5-26 0,1-5-13 0,2-5 0 16,1 0 0-16,-2 1-3 0,3-1 1 16,-3 4-2-16,2 2 1 0,0 3-2 15,-3 2 1-15,0 3-4 0,2 0 2 0,-6 5 1 16,1 3-2-16,-2 2-1 0,-1 1-13 0,0 0-19 16,0 1-24-16,0 2 4 0,3 3 10 0,-2 5 18 15,1 1 25-15,2 4-1 0,-1 3 2 16,-1-1 0-16,-1 3 2 0,3 1 1 15,-1-3-1-15,0 0 0 0,-1-3 0 0,1-3-2 0,1-5 1 16,-2-1 0-16,1-3 2 0,0-4 1 0,-2 0 5 16,0-1 10-16,0 0 9 0,4-5 3 0,4-3-2 0,3-6-7 15,3-4-9-15,-3-1-2 0,4 0 0 16,-3-2-1-16,-2 1-2 0,2-3 0 16,-2 2-2-16,-1 1-3 0,0 3 1 0,-3 2 0 15,1 4 1-15,-3 3-1 0,-2 4 0 0,-2 3-2 16,-1 1-3-16,0 2-10 0,0-1-13 0,0 1-17 15,-1 2-16-15,1 0 5 0,0 2 13 0,0 5 18 16,0 2 19-16,1 5 1 0,-1 1 1 16,0-1-1-16,1 2-3 0,-1 2-18 0,0 1-50 15,0 2-93-15,0 0-135 0,0 2-260 16,2-2-456-16,2-5 243 0</inkml:trace>
  <inkml:trace contextRef="#ctx0" brushRef="#br0" timeOffset="809754.0032">28603 3395 1305 0,'1'-10'393'0,"2"-2"-41"15,2-2-116-15,0 3-52 0,1 6-45 16,0 1-53-16,-2 2-45 0,-2 0-24 0,1 5-14 16,1-1-8-16,-1 3-1 0,3 4 2 15,-2 6 0-15,5 3 5 0,-7 6 1 0,3 0 1 16,-4 5 2-16,-2 2 3 0,-2 4-1 0,-3 3 0 15,-3 5-10-15,1 2-40 0,2-5-87 0,2-2-113 16,3-6-224-16,4-7-507 0,3-2 65 0</inkml:trace>
  <inkml:trace contextRef="#ctx0" brushRef="#br0" timeOffset="810546.5008">30039 3295 525 0,'-5'-4'511'0,"-3"-5"-15"16,3 1-134-16,-2 3-62 0,4 2-73 16,2 3-73-16,1 0-64 0,0 1-51 0,0 1-41 0,0-2-25 15,-3 3-4-15,1 3 6 0,-3 9 13 16,-3 4 19-16,-4 1 4 0,0 7 3 0,0-1-1 16,0 5 0-16,2-2 1 0,-2 2-3 15,1 0-1-15,3-2 1 0,0-4-3 0,5-2 0 16,-4-6 1-16,5-2-2 0,2 0-1 0,0-1 1 15,0-3-1-15,0-4 0 0,1-1-1 0,0-5 5 16,2 0 16-16,-3-2 25 0,2 0 28 16,1-4-4-16,-1-3-15 0,6-7-24 0,0-4-27 15,4-5-4-15,-1 0-4 0,1-4 3 0,3-1-4 16,-3 1 2-16,1 1 1 0,-2 2-2 0,-1 4 2 16,1 3 1-16,-4 4 0 15,-1 3 0-15,-2 4 0 0,-4 1-1 0,1 5-1 0,0-2-2 16,-2 3-15-16,1 0-26 0,0 3-37 0,-1-1-7 15,1 5 13-15,0 2 25 0,-1 6 37 0,1 2 9 16,0 2-1-16,1-1 1 0,0 4 2 0,2-3-1 16,2-4 2-16,-3-1 0 0,4-2-3 15,-3-3 2-15,3-3 1 0,-3-3 1 0,-1 0 5 16,3-2 6-16,0-1 10 0,2-4 8 0,2 1 5 0,4-5-7 16,-1-4-6-16,3 1-5 15,1-6-6-15,0 2 2 0,-1-4-2 0,4-3-2 16,-3 2 0-16,-2 1-2 0,-2 4 0 0,-3 1 2 15,-1 4 4-15,-2 0-3 0,-3 5 2 0,-1 4-3 16,-2 0-9-16,0 1-4 0,0 0-20 0,-1 1-26 16,1 0-23-16,-1 3 4 0,1 2 13 0,0 6 27 15,0 0 25-15,0 6 0 0,0 1 1 16,1 3 0-16,0 2-10 0,-1 2-60 16,0 1-135-16,0-1-206 0,0-4-399 0,3-1-531 15</inkml:trace>
  <inkml:trace contextRef="#ctx0" brushRef="#br0" timeOffset="810781.4596">30464 3337 454 0,'6'-9'625'15,"-3"0"-140"-15,6-2-103 0,-2 4-109 16,-3 5-93-16,-3 2-82 0,0 0-66 0,2 1-35 16,-2 2-18-16,2 2-5 0,3 5 6 0,-1 4 10 15,2 4 4-15,-2 6 6 0,1 1 5 16,-4 3 2-16,-3 1 8 0,-3 0 3 0,-5-2 3 15,1-3 0-15,-2-5-3 0,1-3-1 0,0-3 1 16,1-2-2-16,4-3-4 0,1-4-3 0,3-2-5 16,0-2-5-16,2 0 8 0,6 0 1 0,7-1-5 15,12-2-18-15,13-1-51 0,12-2-82 16,7 1-128-16,-1 2-325 0,6-2-843 0</inkml:trace>
  <inkml:trace contextRef="#ctx0" brushRef="#br0" timeOffset="811258.9286">27333 3422 1 0,'-19'-3'274'0,"-6"0"111"0,-6-4-27 15,4 0-22-15,1 3-50 0,2 0-45 0,-1 1-40 16,3 0-31-16,4 2-21 0,5 1-25 0,3 0-29 16,5 1-20-16,0 0-16 0,4 1-19 0,1-2-15 15,0 1-14-15,1-1-9 0,0 0-9 0,0 0-6 16,2 1 0-16,-2 1 6 0,4 2 19 16,4 0 23-16,7 4 25 0,8-3 15 0,10 1 0 15,10-1-6-15,8-1-17 0,4 0-13 16,4-1-9-16,6 0-9 0,5 2-11 0,-2-2-5 15,2 4-2-15,-1-3-2 0,-1 0 5 0,2 2-2 16,-5-1-11-16,-4 2-19 0,-2-1-47 0,-1-2-84 16,-6-1-124-16,-1 0-292 0,-3-2-1053 0</inkml:trace>
  <inkml:trace contextRef="#ctx0" brushRef="#br0" timeOffset="811730.8326">29068 3431 731 0,'-1'-3'453'0,"-2"3"-55"0,1-1-91 0,2 1-74 16,0 1-86-16,2-1-46 0,-1 0-25 0,1 0-11 15,-2 0-10-15,1 3-8 0,-1-3-9 16,0 3-2-16,0-3-1 0,0 0-1 0,0 0 1 16,0 0-1-16,1 0 0 0,-1 0 2 0,0 0 3 15,1 0 6-15,-1 0 3 0,0 0 6 0,0 0 1 16,1 1-5-16,0-1-3 0,2 0 1 16,2 0 0-16,10-1-2 0,3 1-4 0,12 0-11 0,8 0-9 15,3 1-4-15,4-1-3 16,4 2-2-16,9-4-1 0,3 1-1 15,3 1 0-15,9 0-3 0,3 0 0 0,3-2-3 16,5 2 0-16,4 0-1 0,-1-1 1 0,3 2-1 16,-2-1-1-16,-4-1-1 0,-3-2 1 0,-9 2-1 0,-9-2 3 15,-6 1 0-15,-14-1 1 0,-4 0 2 16,-11-1 1-16,-9-1 6 0,-5 0 6 0,-6 3 3 16,-5 0 4-16,-2 0-2 0,-1 1-1 0,0-1-4 15,-1 1-5-15,1 1-4 0,-1 0-6 0,1 2-6 16,-1-2-6-16,1 0-7 0,-1 0-15 0,-3-1-37 15,3 2-52-15,-1 3-92 0,-7 6-366 0,-1 5-1193 16</inkml:trace>
  <inkml:trace contextRef="#ctx0" brushRef="#br0" timeOffset="816444.78">30321 6361 1 0,'-2'-3'0'0,"1"1"58"0,-1-2 299 0,-3 2-52 16,4 0-72-16,1-1-62 0,-2 0-30 0,1 1-29 16,-1 0-16-16,-1 0-12 0,2 2-25 15,0 0-22-15,1 0-26 0,0 0-28 0,0 2-12 16,0-1-11-16,-1 0 2 0,0 0 20 0,-2 3 13 15,-4-1 20-15,-2 1 16 0,-4 4 2 0,-3-1 3 16,1 1 4-16,-5 5 1 0,-1-2 3 16,-3 2-1-16,1 1 2 0,-2 5-2 0,-2-1-3 15,-1 2 3-15,3 0-6 0,-2-1-1 0,6 2-7 16,-1 1-5-16,3-2-5 0,0 2-4 16,0 0 0-16,6 1 2 0,-4 1 3 15,5 0 4-15,2 3-1 0,0-2-2 0,3-1-1 0,3-1-2 16,4-2-2-16,-1-2-1 0,1-1-3 15,1-2 0-15,1 2 0 0,6-3 4 16,2 1 5-16,0-2 5 0,3-1 3 0,6-2 2 0,2-1-1 16,5-2-3-16,-1-2 2 0,4-2-1 15,3-3-2-15,6-2 1 0,-4-3-4 16,4-2-2-16,0-2 1 0,0-3-1 0,-4-3 1 0,-1-1-1 16,-5-1-1-16,-4-2-2 0,2-3 2 0,-4-2-1 15,-2-2-1-15,1-4-1 0,-1-4-5 16,-3-1-1-16,-1-3 0 0,-2 0-3 0,-2 0 1 15,-3 0-2-15,-5 0 0 0,1 4 1 16,-4 0-1-16,-5 2-2 0,1 4 0 0,-1 2 2 16,-3 2-3-16,-3 2-2 0,0 6-1 0,-2-2-8 15,-5 2 2-15,3 4-3 0,-5 0-2 0,0 2-3 16,0 4-1-16,-1 2 0 0,-2 4-1 0,0 4 5 16,-5 2-2-16,4 5-1 0,-4 0-3 0,3 5-17 15,2 4-40-15,1 1-81 0,3 2-147 0,1 4-261 16,3 1-720-16</inkml:trace>
  <inkml:trace contextRef="#ctx0" brushRef="#br0" timeOffset="817816.967">30762 7797 1 0,'1'-5'0'16,"0"-2"413"-16,1 0-69 0,-1-1-37 15,-1 1-42-15,1 2-21 0,-1 0-35 0,0 2-35 16,-1-1-24-16,1 2-29 0,-1 0-17 16,0-1-13-16,0 2-16 0,-1 1-14 0,-1-2-5 15,1 2-10-15,1 0-5 0,-2-1-8 0,-2 1-12 16,2 0-8-16,-4 1-9 0,-3 1-4 0,-2 4 1 16,-3 2-1-16,-9 3 6 0,2 4 0 15,-2 2 2-15,-3 3 2 0,-1 1-2 16,2 6 3-16,-4-1 5 0,1 4 1 15,-1 3 1-15,-1 4-2 0,2 5-5 16,0-2-2-16,5 4-1 16,3-1 1-16,2-1-2 0,6 0 1 0,3-3-3 0,4-3 1 15,5-4-3-15,2-6 2 0,6-3 1 0,3-1 2 0,2-4 2 0,6-4 1 0,-2 0 3 16,10-5 1-16,-1-1-1 0,9-3 4 0,1-6-6 16,5-5 0-16,2-6-8 0,-1-3-4 15,0-2 0-15,1-5-2 0,1-3 5 0,-6-7-3 0,3-2 2 16,-5-6 1-16,-3-5-1 0,0-2 2 15,-1-3-1-15,-4 0 2 0,-2 0-1 16,-6 0 1-16,-6 5 3 0,-4 4 0 0,-8 6 4 16,-3 3-1-16,-8 6-3 0,-10 5-8 0,-2 4-5 0,-9 2-1 15,-7 4 0-15,-5 1 2 16,-8 4 1-16,-6 4 0 0,0 3-1 0,0 3-1 0,6 4-8 16,1 2-18-16,11 6-67 0,6-1-142 15,5 6-297-15,13 5-1093 0</inkml:trace>
  <inkml:trace contextRef="#ctx0" brushRef="#br0" timeOffset="819052.3746">30256 6478 1 0,'-5'-5'0'0,"3"-1"295"0,-3 0 129 0,0 1-67 15,4 1-62-15,-1 1-72 16,1 2-58-16,0 1-48 0,2 1-43 0,-1 0-38 16,1 1-32-16,-1-1-23 0,0 0-1 0,-1 4 7 15,1 1 13-15,-1 1 16 0,1 5 9 0,0-1 4 16,0 5 7-16,0 1 6 0,-3 1 4 0,2 3 4 15,-1 0-2-15,-1 2-7 0,-2 1-3 16,3 0-4-16,-2 1-6 0,-1 0-1 0,3 0-6 16,-1-3-4-16,-1-1-1 15,2-2-1-15,-1-5 0 0,1 0 0 0,-2 0 1 0,1-5-3 0,1 1 2 16,-2-2-2-16,3-2-2 0,0-1 3 16,1-2-1-16,0-1 1 0,0-1 8 0,0 1 10 15,0-2 21-15,0 0 19 0,0-3 9 0,0 0-7 16,1-2-18-16,0-1-20 0,2-4-18 0,-2-4-6 15,1-5-5-15,0-1-4 0,0-6 1 16,3 0-3-16,-1-5 1 0,3-2-1 0,-1-1 0 16,0 0 2-16,4 2-1 0,-2 1-1 0,-3 3-1 15,3 5 0-15,-1 0 2 0,0 5 0 0,-1 1 0 16,1 5 0-16,-3 1-2 0,2 4 0 16,-2 4-2-16,-2-2-2 0,2 5-5 0,-2 0-8 15,0 1-1-15,0 5-3 0,4 0 4 0,1 6 6 16,-1 2 5-16,2 4 3 0,-1 3 3 0,-1 1 0 15,2 1 0-15,0 1 0 0,-4-1 0 16,2 0 0-16,-3-1 1 0,3-4-2 0,-3-1 1 0,3-5 0 16,-2-3 0-16,-1-7 2 0,1 0 2 15,0-1 3-15,-3-1 6 0,4-1 2 16,1-5 1-16,3-2 1 0,1-4-5 0,2-4-1 16,1 1-3-16,-3-3-3 0,1-1-1 0,-1 0 1 15,-4 0-1-15,2-2 2 0,2 0 0 0,-3 4-2 16,-3 1 1-16,3 3-1 0,-4 2-1 15,-2 2 1-15,1 3-3 0,1 2 0 16,-3 2-1-16,0 3-4 0,0-1-7 0,0 0-14 0,0 1-19 0,0 0 0 16,0 4 4-16,1 3 14 0,1 4 18 15,0 1 4-15,3 3 1 0,-1 3-3 0,2 1-17 16,-2 3-40-16,3-3-59 0,-4 3-76 16,-2-1-113-16,0 0-188 0,3 0-330 0,-1-1-55 15</inkml:trace>
  <inkml:trace contextRef="#ctx0" brushRef="#br0" timeOffset="819268.5266">30814 6406 761 0,'0'-6'457'0,"1"-1"-89"16,1-3-65-16,-1 5-66 0,-1 2-69 15,1 2-69-15,-1 2-63 0,4 1-36 0,-4 0-13 16,1 4 3-16,1 0 8 0,0 5 9 0,3 4 5 15,-1 4 2-15,-1 6 2 0,5 2-1 16,-5 3 0-16,2 5 3 0,-3 0 0 0,0 4-2 16,-2 4-9-16,-2 4-25 0,-1 4-118 0,-3 2-262 0,-4 1-821 15</inkml:trace>
  <inkml:trace contextRef="#ctx0" brushRef="#br0" timeOffset="819972.6478">30439 8192 1 0,'2'-11'289'16,"1"-5"121"-16,2-1-13 0,-2 4-49 0,-1 7-62 16,3 2-67-16,-4 3-80 0,0 1-69 15,-1 1-55-15,0 1-28 0,-1 2-2 0,2 3 9 16,-1 3 16-16,0 3 10 0,-1 4 5 0,1 2 5 15,-1 4-1-15,0 0-2 0,1 2-3 0,-1-1-7 16,2 0-3-16,0-2-3 0,0-6-1 16,1 2-1-16,-1-5 0 0,4-5 0 0,-1-3 1 0,-1-4 6 15,2-1 14-15,-1-2 11 0,2-3 0 0,3-6-7 16,3-5-13-16,0-4-12 0,7-8-3 16,-5-2 2-16,4-4-3 15,-2-4-2-15,-1 1 0 16,1-3-3-16,-2 3 1 0,4 0 3 0,-5 6 3 0,-1 6 3 0,1 6 0 0,-3 4-3 15,-4 5 0-15,1 3 1 0,-4 1-4 0,2 3-3 16,-4 2-12-16,-1 1-11 0,1 2-4 0,0 1 0 16,1 2 9-16,0 4 12 0,4 2 5 0,-2 6 3 15,2-2-1-15,-3 2 3 0,4 0 0 16,-4-1 0-16,2-1 1 0,-3-3-2 16,0-3 1-16,3-1-2 0,-2-3 2 0,-1 0 0 15,4-4 1-15,-3 0 1 0,0 0 0 16,3-2-5-16,2-1-5 0,3-2-16 0,1-1-40 15,0-2-72-15,6-1-177 0,3 1-526 0,-1 0-444 0</inkml:trace>
  <inkml:trace contextRef="#ctx0" brushRef="#br0" timeOffset="839425.7132">27780 3973 1 0,'-2'-5'0'0,"-5"0"0"15,4-3 112-15,-5-1 226 0,6 4-35 0,-1-1-38 16,1 0-44-16,0 0-32 0,2 0-17 15,0 1-18-15,3-1-22 0,-2 0-26 16,2 2-23-16,-1 0-20 0,1 2-11 0,0 1-15 16,0 0-12-16,-2 1-14 0,-1 0-10 0,1 0-6 15,3 2-1-15,0 1 0 0,-2 2 3 0,2 3 1 16,0 2 5-16,3 0 4 0,-3 4 3 0,2 1 3 16,-2 2 1-16,-2 3 3 0,2 1 4 15,-4 5 4-15,0-1 1 0,-2 3-2 16,-1-1-2-16,2 3-6 0,0-3-2 0,1-3-5 0,0-2-1 15,1-4-1-15,3-3-2 0,1 0-1 0,0-1 1 16,2-4 2-16,2-1 7 0,1-1 12 16,5-2 19-16,3-4 17 0,10-3 7 0,4-6-1 15,8-5-10-15,6-6-12 0,4-6-13 0,2-1-5 16,3-2-5-16,5-2-11 0,-6-1 0 0,3 3-2 16,-5 1-1-16,-3 0 5 0,-6 2 0 0,-4 2 1 15,-7 3 1-15,-4 1 2 0,-5 1 1 16,-5 6 3-16,-6 0 2 0,-1 4 2 0,-6 1-1 15,-1-1-2-15,-3 2-3 0,0 2-3 0,0-1-5 16,-1 2-4-16,0 1-3 0,0 1-3 16,0 0-4-16,-1 0-6 0,1 0-8 0,-1 1-11 15,1 0-13-15,0-1-23 0,0 1-34 0,-1 0-3 16,-1 4-23-16,-4 2-55 0,-1 6-97 16,-1 3-243-16,-3 1-426 0,0 2 41 0</inkml:trace>
  <inkml:trace contextRef="#ctx0" brushRef="#br0" timeOffset="840051.0372">29362 3864 1 0,'-1'-2'0'16,"-4"-3"0"-16,3 0 381 0,2 2 10 0,-1 2-58 15,2 1-69-15,-1 1-70 0,0 0-87 0,1 0-66 16,0 0-39-16,-1 0-35 0,-1 2 1 16,2 0 12-16,-1 2 20 0,2 2 37 0,1 2 15 15,-2 3 3-15,1 3 1 0,-2 1 3 16,3 3-2-16,-1 3-2 0,-1 1 3 0,1 2-5 15,-1 1-5-15,1-1-4 0,-1-3-8 0,4-1 1 16,-1-4 0-16,0-3 1 16,1-1 1-16,-1-1-4 0,2 0-4 15,-3-4-2-15,2-1-1 0,-2 0 3 0,1-3 6 0,2-1 10 16,1-1 14-16,-1-1 11 0,4 0 14 0,7-3 2 16,5-4-1-16,9-7-14 0,11-4-18 0,13-7-16 0,7-7-16 15,10-3-4-15,9-4-4 0,3-2-3 0,7-4-1 16,1 0-3-16,1 1-1 0,-4 1 0 15,-7 2 1-15,-9 1-1 0,-5 2 0 0,-10 8-1 16,-13 2-4-16,-8 7 5 0,-11 5 2 16,-8 2 5-16,-3 5 10 15,-10 3-4-15,-5 2-3 0,0 3-11 0,-1 2-26 0,-1-1-29 0,-3 2-24 16,0 4-29-16,-10 8-62 0,-1 6-127 0,-11 12-436 16,-4 6-902-16</inkml:trace>
  <inkml:trace contextRef="#ctx0" brushRef="#br0" timeOffset="842456.1021">27998 1732 1 0,'-3'-4'0'16,"1"-1"0"-16,-2-1 0 0,3 2 0 0,0 4 162 16,1-1 13-16,0 1-49 0,0 0-60 0,0 0-34 15,0 1-11-15,0-1 7 0,-2 1 12 0,2 0 8 16,0-1-2-16,-2 0-7 0,2 0-4 15,0 0 1-15,0 0-1 0,0 0-4 0,0 0-4 16,0 0-13-16,0 0-5 0,0 0 0 0,0 2 4 16,0-2 11-16,0 0 9 15,0 0 6-15,0 0 7 0,0-2-2 0,0 2 3 0,0 0 3 16,0 0 2-16,0 0-2 0,0 0-3 0,0 0-2 16,0 0-3-16,0 0 5 0,0 0 0 0,0 0-3 15,0 0-2-15,0 0-5 0,0 0-2 16,0 0 6-16,0 0 4 0,0 0 3 0,0-1-2 15,0 1-9-15,0-1-15 0,0 1-9 0,0 0-7 16,0 1-7-16,0-1-5 0,0 0-9 16,0-1-8-16,0 2-11 0,0-1-10 0,0 1-4 15,-1-1-5-15,2 0-1 0,-1 0 1 0,0 0-6 16,0 0-5-16,0 0-4 0,0 0-2 0,0 0-4 16,0 0-4-16,0 0-6 0,-1 0-9 15,1 0-7-15,-1 0-13 0,1 0-21 0,-3 0-61 16,3-1-138-16,-1 1 108 0,-2 1 225 0</inkml:trace>
  <inkml:trace contextRef="#ctx0" brushRef="#br0" timeOffset="852117.2541">29027 8329 1 0,'-3'0'0'0,"-1"-2"32"0,2 1 96 16,0 0-59-16,0 1-21 16,1-1-13-16,-1 1-17 0,2 1-17 0,0-1-17 0,0 0-16 0,0 0-22 15,-1-1-18-15,2 1-22 0,-1 1 31 16,0-1 63-16,0 0 0 0,0 0 0 0,0 0 0 15,2 1 0-15,-1-1 0 0,1 1 0 0,0 1 0 16</inkml:trace>
  <inkml:trace contextRef="#ctx0" brushRef="#br0" timeOffset="852435.4804">29639 4931 1 0,'-2'-15'0'15,"-4"-4"0"-15,4-5 0 0,0 7 0 0,1 4 0 16,1 2 0-16,0 3 0 0,1 2 0 16,-1 1 0-16,1 1 0 0,0 1 0 0,1 2 0 15,5-2 0-15,-1 0 0 0,0 1 0 16,1 0 0-16,-1 2 0 0,0 2 0 0,3 1 0 0,-1 2 0 16,-4 4 0-16</inkml:trace>
  <inkml:trace contextRef="#ctx0" brushRef="#br0" timeOffset="852739.625">28908 9105 1 0,'-11'0'0'16,"-1"-2"0"-16,-6 2 0 0,5-1 0 0,5 0 0 15,-2 0 0-15,1-3 0 0,5 2 0 16,-2 0 0-16,3 0 0 0,-4 0 0 0,6-1 0 15,-2 0 0-15,1 0 0 0,1-4 0 0,2-2 0 16</inkml:trace>
  <inkml:trace contextRef="#ctx0" brushRef="#br0" timeOffset="852997.1786">29831 4582 1 0,'-1'-3'0'16,"-1"-1"0"-16,-4-2 0 0,6 6 0 0</inkml:trace>
  <inkml:trace contextRef="#ctx0" brushRef="#br0" timeOffset="853272.7558">29215 8863 1 0,'-9'-3'0'0,"-1"-3"0"0,-3 2 0 0,2-1 0 15,3 2 0-15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25:17.5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614 6654 1 0,'-2'-1'0'16,"-3"0"18"-16,3-1 286 0,0 1-13 0,-1 0-30 15,-2-1-38-15,3-1-39 0,0 2-29 0,1 0-29 16,-2 0-25-16,2 0-27 0,1 1-26 0,-1 0-19 16,1-1-20-16,-1 1-15 0,1 0-14 0,0 0-13 15,0 1-16-15,0-1-23 0,1 0-40 16,-1 0-40-16,1 0-6 0,0 0-39 0,2 0-184 15,1 1-262-15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48:34.4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9583 14212 876 0,'-2'-9'463'0,"2"-4"-56"0,0-1-88 0,4 3-78 16,0 1-45-16,5 2-41 0,1 4-30 0,0 1-23 16,1 4-17-16,-1 2-7 0,3 6-11 0,1 3-2 15,-3 5-7-15,1 7-17 0,-2 4-2 16,-2 4-8-16,-4 7-1 0,0 4-2 0,-4 5-8 15,-5 7-4-15,-2 5-6 0,-7 5 0 0,-5 4-7 16,-4 5-3-16,-2 7-19 16,1 3-51-16,2 6-110 0,2-2-338 0,9-2-1226 0</inkml:trace>
  <inkml:trace contextRef="#ctx0" brushRef="#br0" timeOffset="518154.0077">1720 1512 1 0,'6'-7'392'0,"2"-3"93"16,1 0-89-16,-3 5-56 0,-4 0-56 0,-2 3-52 15,0 2-67-15,0 0-54 0,-1 2-38 16,1-2-27-16,-1 1-16 0,-2 1-15 0,1 0-9 16,1-2-4-16,1 0 0 0,-4 4 7 0,-3-1 14 15,-2 4 12-15,-2 3 10 0,-4 0 2 0,-7 3-1 16,0-2-1-16,-1-3-4 0,-3 2 0 0,2-3-4 15,2-3-4-15,0 1-1 0,0-4-6 16,0-1 0-16,4-4-2 0,-1-1 4 16,3-2 0-16,3 1 2 0,2-1-5 15,2-3-6-15,1 2-6 0,4-5-7 0,3 2-9 0,3-4-10 0,6-1-9 16,2-2-5-16,4 0-1 0,7-2 6 0,7 2 4 16,4-1 5-16,7 4 1 0,2 1 3 15,1 4 3-15,0 5-1 0,2 2 12 0,-1 8-3 16,1 3-2-16,-5 7 1 15,-1 0-11-15,-3 9 4 0,-3 1 2 0,-3 5-1 16,-3 4 4-16,-10 4 0 0,-4 3 0 0,-6 5 1 0,-12 7 1 16,-6 7-1-16,-9 2 2 0,-9 3 2 0,-5 2-2 15,-9-3 1-15,-2-3 2 0,-3-1-2 0,-1-8 0 16,0-10 3-16,6-9 1 0,2-13 5 16,4-5 6-16,2-6 4 0,1-6 2 0,3-3 0 15,0-3-2-15,3-5-3 0,0-2 0 0,0-1-2 16,7-4-1-16,1-3-2 0,5-2-4 15,3-4-4-15,3-3-8 0,6 2-7 0,0 2-6 16,9 2-3-16,-1 1-10 0,7 2-7 16,6 0 0-16,5 4-3 0,5 2 10 0,4 2 11 0,2 0 2 15,0 7 0-15,2 2 3 0,-2 4-2 0,2 5 3 16,-1 3 6-16,-1 3-3 0,-1 4 4 0,5 3-1 16,-5 4 0-16,-2 2 4 0,-3 1 0 0,-2 3 3 15,1-1 3-15,-1-3-5 0,-3-2-2 16,2-5-1-16,-1-5-5 0,-2-3 4 0,0-3-3 15,0-2-17-15,1-7-17 0,5 0-28 0,2-7-27 16,-1-4-17-16,4-4-21 0,0-7-12 16,-1-4-5-16,0-9 6 0,-5-6 17 0,-2-5 22 15,-3-4 15-15,-2-6 9 0,-6-6 0 0,0-5-5 16,2-5 23-16,-3-7 17 0,2-2 22 16,-3-3 27-16,-4 0 3 0,-1-2 11 0,-6 4 38 0,-6 0 0 15,1 7 8-15,-5 5 20 0,4 38-2 16,-3-9 30-16,1 7 14 0,-2-9-5 0,-4 4-11 15,1-3-17-15,-5 3-13 0,-1-5-12 16,-3 8-11-16,-3 0-5 0,-1 4-9 0,1 5-6 16,-5-1-11-16,1 7-4 0,-1 1-5 0,-3 3-5 15,-2 2-1-15,1 5-5 0,-4 3 1 0,-1 2-9 16,-2 6-3-16,-8 5 2 0,0 5-1 0,-3 5 8 16,-3 6 1-16,-6 4 2 0,-4 8 3 0,-3 5-3 15,-4 5 5-15,-1 6-5 0,-3 6 4 16,-2 6 3-16,2 5-4 0,-1 1 1 15,5 7-12-15,1-1-1 0,8 2-2 0,2 2 0 16,9-4 1-16,4 0 4 0,8 2 4 0,8-3-3 0,4 0 0 16,8 0-2-16,7 2-4 0,2 0 3 15,8 3 1-15,3 1-1 0,3 0 0 0,9 3 3 16,3 0 0-16,5 0 4 0,5 1-2 0,4-3 1 16,4-1-4-16,5 0 2 15,4-4 7-15,8-4 1 0,50 51-3 0,-4-33-4 0,-4-30 3 16,-9-22-1-16,-7-11 12 0,5-10 5 0,-1-8-2 15,0-9 5-15,3-10 0 0,-4-5 0 0,-2-8 2 16,2-7-2-16,-3-5-1 0,-2-5-1 16,0-9-4-16,-3-5 1 0,-3-7-1 0,0-6 1 15,-1-2 0-15,-2-6-1 0,3-6 3 0,1-3 3 16,-4-5-1-16,-1-6 4 0,-9-4-3 0,-4-5 2 16,-10-5-2-16,-7 1 0 0,-7 1-5 0,-8 2-8 15,-8 1-2-15,-8 4-1 0,-12 2 3 0,-7 3 1 16,-11 4-1-16,-5 6-4 15,10 47-1-15,-9-9 3 0,-3 5-10 0,-11-5-3 16,-6 5-6-16,-9-3-7 0,-5 7 1 0,-13-1-3 0,-5 8 2 16,-7 8 2-16,-4 10-10 15,-5 7-7-15,-2 9-13 0,-1 6-22 0,-2 9-20 16,3 8-45-16,3 7-98 16,11 9-142-16,-61 51-394 0,48 2-712 0</inkml:trace>
  <inkml:trace contextRef="#ctx0" brushRef="#br0" timeOffset="519056.6217">4248 1237 986 0,'-3'-30'345'0,"-1"-7"-69"15,1-7 13-15,-2 8-40 0,2 9-28 0,1 3-18 16,1 6-30-16,-2 4-28 0,2 3-24 0,0 7-39 16,1 3-43-16,0 2-50 0,0-1-57 15,1 4-3-15,-1 7 11 0,0 4 25 0,0 14 38 16,-1 7 5-16,-1 10-1 0,0 10-1 0,-2 8 2 15,0 10-3-15,-1 7 2 0,-2 3-2 0,-2 7-4 16,2 2 2-16,2-1 0 16,0-8-3-16,5-11 5 0,3-11-7 0,1-10-2 0,-1-7-1 15,-3-4-3-15,-2-11-3 0,-3-7-5 0,-2-3-6 16,0-9 0-16,-2-2 6 0,-4-4 10 0,0-3 7 16,-7-2 5-16,-3-1-3 15,-4-4-2-15,-2-2-2 0,-3 0-1 0,-1 0 7 0,2-3 3 16,3 2 0-16,-2 0 2 0,2 0-3 0,0 2-4 15,-1 1 5-15,2 2-1 0,1 2 4 16,1 0 2-16,4 1-2 0,1 1 0 0,5 1-7 16,3 3-2-16,2-2-8 0,7 2-9 0,-1 1-7 0,3-2-5 15,2 2 1-15,2-1 6 0,1 4 13 16,6-2 12-16,8-1 14 0,5 0 10 0,11 0 6 16,10-5 3-16,9-3-3 0,8-4-1 15,8-2-6-15,2-1-3 0,5-4-3 0,-4 2-6 16,-1-2-2-16,-1 1-3 0,-2-2-1 0,-4-2 0 15,-4 2 0-15,-8-3 0 0,-7 1 1 0,-8 3 1 16,-5-1 3-16,-4 0-1 0,-6 1-1 0,-4 3 3 16,-5 1 0-16,-4 0 3 0,0 0-1 15,-6 0-5-15,1-1-5 0,-1-1-10 0,-3 0-17 16,0-3-29-16,-3-1-34 0,-3-5-46 0,-4 0-72 16,-1-6-138-16,-5 0-335 0,-1-5-898 0</inkml:trace>
  <inkml:trace contextRef="#ctx0" brushRef="#br0" timeOffset="519378.6458">3436 1016 273 0,'-34'-13'504'0,"-6"-5"-18"0,-5-1-79 0,9 2-89 0,11 8-52 15,7 0-49-15,5 1-31 0,10 5-27 0,1 2-50 16,1-1-55-16,4 1-59 0,-1 1-19 15,4 0 1-15,7-2 19 0,9-2 23 16,9-3-5-16,12 1 9 0,16-1-1 0,16-5-2 0,13 0 3 16,10 0-6-16,5-1-2 0,8 0-6 15,0 3-3-15,-2-3-1 16,-4 4 1-16,-6 2 0 0,-10-3-3 0,-7 5 2 16,-10 1-4-16,-12 0 0 0,-10 2 3 0,-11 1-3 0,-12 1 7 15,-7 0 9-15,-8 0 7 0,-5 0 0 0,-5 1-1 0,-2-1-2 16,-1 0-13-16,0 1 8 0,-1-1-10 15,0 1-6-15,-3 2 5 0,-4-1-12 0,2 1 0 16,-4 1-12-16,0 1-19 0,-2 3-30 16,0 0-50-16,3 3-90 0,2 2-163 15,3 2-451-15,1 19-745 0</inkml:trace>
  <inkml:trace contextRef="#ctx0" brushRef="#br0" timeOffset="521918.0665">5312 1407 1 0,'-10'-11'0'16,"-2"-1"158"-16,-2-2 251 0,4 2-57 0,4 0-37 15,1 1-39-15,-2-2-29 0,3 3-22 16,1 0-17-16,1 4-21 0,2 2-38 0,0 4-54 16,0 0-60-16,0 2-63 0,0-1-38 0,1 5 4 15,0 5 16-15,2 4 28 0,1 7 28 0,2 3 0 16,-1 8-3-16,1-1 1 0,-1 9 3 15,0 2 1-15,0 3 3 0,1 3 2 0,-2 3-9 16,2-2-1-16,-1-1-3 0,2-4 0 16,-3-5 8-16,4-6 0 0,-5-5-1 0,3-7 1 15,-4-6-4-15,3-6 2 0,-2-5 3 0,-2-4 18 16,0-1 36-16,-1-1 38 0,1 0 13 0,3-5-25 16,1-9-32-16,5-10-39 0,1-7-20 15,7-7 6-15,-5-3-6 0,4-1 5 0,-5-4 0 16,3 2-2-16,0 0 2 0,-3 3-7 0,1 6-1 15,0 4 0-15,0 3-1 0,-3 5 0 0,0 3 0 16,-4 6 1-16,1 3-3 0,-3 6-4 0,-1 5-19 16,-3 1-37-16,1 1-14 0,3 3 6 0,2 3 14 15,4 5 38-15,1 8 16 0,5 5 2 0,-1 4 4 16,4 3 1-16,0 6-2 0,-2 0 1 16,0 6 0-16,1 2-6 0,2 0 4 0,1-4-3 15,2-4-3-15,4-8 5 0,4-7-12 0,-2-9-5 16,-1-3-6-16,1-8-10 0,3-6 10 0,0-7 4 15,-1-4 7-15,-1-5 11 0,-4-5 2 16,-1-5 4-16,-3-4 8 0,-3-1 5 0,-2-2 4 16,-4-2-2-16,-2-3-4 0,0-1-5 0,-3 2 3 15,-3 1 8-15,1 6 7 0,-4 6 8 16,-1 5 5-16,-1 6 3 0,0 4 2 0,0 4-2 0,-1 4-8 16,1 3-18-16,1 1-24 0,-1 2-43 15,0 0-45-15,2 0 5 0,0 5 16 16,-1 5 33-16,2 9 43 0,-1 7 1 0,2 5-3 15,1 7-2-15,3 3 3 0,-2 1-2 0,3 2 3 16,3-3-1-16,4-1-1 0,1-2 2 0,2-5 0 16,2-5 2-16,2-2 4 0,-1-6-1 0,6-4 6 15,-2-4-3-15,3-7 8 0,3-2 2 0,2-8-2 16,-2-3 4-16,2-3-9 0,2-6-1 0,-2-4-2 16,5 0-2-16,-7-4 0 0,0-3-2 15,-1-2-1-15,-3-2 4 0,-1-4 3 16,-4 0-1-16,-2-1 3 0,-3 0 0 0,-5 1-5 0,-2 0 1 15,0 3-1-15,-3 4-5 0,-5 1 9 16,1 4-2-16,-4 0 2 0,-2 5 5 16,-2 2-4-16,2 1 3 0,-4 2 1 0,1 2-1 0,-3 2-2 15,2 1 0-15,0 3-1 0,-1 1-6 0,1 1-1 16,-1 2-7-16,-2 0-7 0,-1 3 0 16,-2 7-5-16,-6 0 3 0,-2 6 2 0,0 5 0 15,0-1 1-15,0 3 0 0,0 4-2 0,3-2 1 16,-1 4 0-16,1-1 2 0,4 2-1 15,2-2 4-15,3 1-8 0,1-1-2 0,6-4 0 16,4 0-9-16,2-1 9 0,1-3 0 0,3-1-1 16,4 0 6-16,-1-2-3 0,0-2 6 0,6-2 3 15,-2-2 4-15,2 0 2 0,1-2-3 16,-1-2 2-16,2-2 1 0,-5-1 2 0,7-4 1 0,-4 0 1 16,3-4 0-16,1 1-2 15,2-4-1-15,-1-2 0 0,3-1-4 0,0-2 4 16,2-1-2-16,0-2 1 0,-4-3 3 0,4 2-5 15,-6-2 1-15,1 2 5 0,3 1 0 0,-5 0-3 0,-1 3-1 16,-1 3-7-16,-4 2-3 0,-2 2 2 16,-2 0-3-16,-3 4-6 0,-1 1-1 15,2 4-8-15,-1 2 3 0,0 1 1 0,0 3 4 0,2 2-1 16,0 5 0-16,6-1 6 0,-4 4-2 16,5 1 8-16,-4 0 2 0,1-2-2 0,2 2 3 15,-3-5-2-15,2 2 0 0,-1-1 3 0,-2-3-3 16,4-3 3-16,-4-1-1 0,1-3-1 0,1-5 6 15,0 0 0-15,-2-4 5 0,3-4 3 16,-1-1 1-16,2-5 0 0,-2-4-3 0,3-2 2 16,-3-3-4-16,2-1 0 0,0-2-4 0,1 0-4 15,2 0 2-15,-6 1 6 0,3 3 4 0,-3-1-1 16,-1 2-4-16,-2-1-5 0,2 2-5 16,-1 2 1-16,-2 0 0 0,0 3-1 0,1 3 1 15,-2 2-1-15,-1 1 0 0,-4 3-7 0,-1 4-10 16,-2 0-16-16,1 3-7 0,3 2 11 0,1 2 5 15,5 3 17-15,1 5 7 0,5 6-4 16,-2 3 2-16,2 2-2 0,-3 1 0 0,-1-1 1 16,4 0 1-16,-3 1 2 0,4-2 1 0,0-2 1 15,0-1 2-15,3-3-1 0,-1-3 1 16,3-4 0-16,-1-4 0 0,3-3 3 0,1-4 1 0,0-5 1 16,3-3 1-16,1-5-3 0,0-7 0 15,0 0 1-15,-4-5-1 0,4-4 2 0,-7-3 2 16,6-3-1-16,0-7-1 0,4-4-1 0,3-4-7 15,4-4 3-15,-3 2-2 0,-5-1 0 16,-6 2 9-16,0-3-9 0,-4 2 4 0,-5 1 1 16,-1 6-2-16,-6 5 8 0,-3 7 0 0,0 7 7 15,-5 4 1-15,-1 4 5 0,-1 6 2 0,-2 0-2 16,1 7 4-16,1 2-17 0,0 2-8 16,1 0-23-16,0 3-47 0,-2 0 3 0,-5 10 4 0,1 7 17 15,-7 10 40-15,-2 9 2 0,-3 8 1 0,-1 4 0 16,4 5 2-16,-3-1-2 15,4 2 0-15,-1-1 2 0,6-4-6 0,5-3 6 16,1-3-2-16,6-5-5 0,1-7-2 0,5-1-1 0,8-5 1 16,-4-3 2-16,8-3 6 0,1-7 0 15,5-5 0-15,0-3 4 0,0-7-2 0,4-1 6 16,-1-3-1-16,1-6-2 0,1-3 2 0,-2-5-4 16,1-2 4-16,-1 1 6 0,-3 0-3 15,-5-1 4-15,-2 0-4 0,-2 0-6 0,-6-1 6 16,1 4-3-16,-5 1 3 0,0 0 3 0,-4 8 1 15,-2-2 3-15,-2 4-1 0,0 1 1 0,-4 3-7 16,3 1-3-16,0 1-12 0,0 1-13 16,0 0-15-16,-3 1-1 0,-3 3 6 0,-10 7 9 15,-2 5 11-15,-4 3 3 0,3 3-8 0,2 1-2 16,6 1-6-16,4 2-2 0,6 0 2 16,3 0 1-16,7 1 2 0,1-2 2 15,8-4 4-15,5-3 2 0,2-2 8 0,5-6 1 0,2-3 0 0,0-5 1 16,3-3-1-16,0-2 4 0,-2-3 2 15,-2-2 1-15,-6-4 5 0,2-3-2 16,-4-1-3-16,-1-5 0 0,-1-2-2 0,0 0-2 16,0-5 2-16,-6 2 1 0,2-2 0 0,-4-2 0 0,-2 2-1 15,0 0 1-15,-3 2-3 16,-3 3 1-16,-2 2-1 0,2 4 0 0,-3 3 0 0,0 5 2 16,-2 2 4-16,0 2-6 0,-1 4-4 0,0 0-16 15,2 0-32-15,0 3-41 0,-1-1 2 16,1 5 14-16,-1 7 27 0,0 6 43 0,0 4 2 15,3 4-2-15,0 2 4 0,6-3 0 16,2 2-2-16,1-3-1 0,0-2-2 0,8-4 1 0,-2-2 2 16,1-3 1-16,2-5 0 0,2-2 4 0,-3-6 3 15,1-4 9-15,-3-6 7 0,2-4 2 16,0-6 8-16,-6-3-5 0,3-1-1 0,-3-5 0 16,-2-3-8-16,0-1 2 15,-1-4-3-15,0 2-4 0,3 0-2 0,-2 2 2 16,1 2-1-16,-2 3 7 0,-3 1 3 0,-1 4 6 0,-4 5 0 15,1 5-4-15,-1 3 0 0,-2 4-9 0,1 3-12 16,-1 1-24-16,0 2-38 0,0 1-10 0,1 7 5 16,2 5 18-16,-2 8 34 0,4 12 12 15,-3 8 1-15,0 10-3 0,1 14-6 0,3 11 1 16,1 13 2-16,1 11 4 0,-1 9 8 16,-1 0-3-16,-2 3-1 0,2 0-2 0,1-2-2 0,-2 6 1 15,0-5 0-15,0-2 1 0,-3-9-1 16,-1-8 0-16,-2 0 0 0,-3-3 0 0,-6-4 0 15,-6-10 1-15,2-11 3 0,-3-9-1 0,-3-7 2 16,2-7 5-16,-4-11 5 0,0-5 9 16,-6-8 3-16,-4-5 0 0,-5-10-1 0,-6-8-4 0,-1-10-4 15,-5-10-5-15,-1-8 0 0,2-8-6 0,0-10-2 16,2-4-1-16,3-6-3 16,4-3-3-16,6-3 2 0,5-1-3 0,12 2 0 0,9 2 1 15,10 5-5-15,17 1-3 0,9-3-3 0,10 1-2 16,8-1 4-16,9 6-2 15,0 1-2-15,8 4 2 0,1 1-1 0,5 2 3 16,-1 3 0-16,4 3 0 0,-2 2 3 0,-6 5-5 16,-3 6-1-16,-9 5-5 0,-9 1-12 0,-4 4-10 15,-8 1-12-15,-2-2-15 0,-6 4-19 0,-5 0-19 0,-4 1-47 16,-5-1-107-16,-6 3-227 16,-2-4-509-16,-5 2-196 0</inkml:trace>
  <inkml:trace contextRef="#ctx0" brushRef="#br0" timeOffset="522308.1464">8186 1387 776 0,'-34'-16'441'0,"-7"-2"-187"0,-4-1-24 15,15 4-21-15,15 4 7 0,3 0-17 0,5 2-30 0,0 1-20 16,7-1-32-16,1 5-32 0,5-3-37 16,1 2-31-16,6 0-19 0,16-3-8 0,14 0 7 15,18 1 8-15,17 1 9 0,12 2 1 0,13 2-1 16,3-1 4-16,13 0-7 0,5 2 8 16,2-1 3-16,2-3 0 0,-1 3 3 15,-9-3-8-15,-4 0-2 0,-9 1-2 0,-11 0-2 0,-4-1 6 16,-13 0 1-16,-12-2-2 0,-12 2 0 15,-15 0 5-15,-15 2 9 0,-12 0 19 0,-3 3 18 16,-8-1-2-16,0 0-4 0,-1 2-18 0,0-2-16 16,-2 2-7-16,3 0-6 0,-1-1-6 0,1 0-4 15,-2 0-6-15,2 0-5 0,0 1-5 16,0-1-7-16,0 0-18 0,0 2-11 0,-3 1-2 16,-4 3-21-16,1 4-23 0,-2 4-57 15,2 3-137-15,4 2-217 0,3 3-1121 0</inkml:trace>
  <inkml:trace contextRef="#ctx0" brushRef="#br0" timeOffset="525830.3671">10828 1667 912 0,'0'-14'236'0,"-1"-2"60"0,1-6 13 0,0 11-23 16,1 6-31-16,1-2-64 0,-2 7-70 15,0 2-73-15,-2 0-67 0,2-1-38 0,0 5 6 16,-1 5 24-16,-5 9 39 0,0 8 37 0,-4 9-2 15,-5 5-7-15,2 8-11 0,1 4-11 16,-3 7 0-16,1 3-1 0,1 5-4 0,-1 1 2 16,3-5-4-16,4-8 0 15,3-11-3-15,2-8 2 0,2-5-6 16,2-6 0-16,-2-3-2 0,1-5-6 16,-1-4 4-16,1-5-2 0,1-5 6 0,-2-5 20 0,1-2 7 0,-1-5-19 0,1-7-27 15,0-7-32-15,0-6-23 0,1-6 4 16,-1-7-16-16,-1-2-17 0,-1-3-14 0,-1-8 1 15,1-2 25-15,-1-3 36 0,-1-1 25 0,-1 4 12 16,2 5 17-16,-2 0 1 0,2 1 9 0,2 5 12 16,1 1 12-16,3 4 21 0,1 5 25 15,1 8 19-15,0 5-5 0,1 6-17 0,1 7-32 16,-6 3-41-16,0 4-37 0,3 2-12 0,1 5-2 0,5 5 13 16,5 7 21-16,2 7 7 15,-2 9 2-15,3 4-1 0,-1 8 4 0,-2 4 0 16,-2 7 3-16,-3 3 5 0,-1 4 0 0,-2 4-2 15,1 0 0-15,-2-10 0 0,2-9-1 0,6-13 0 16,-2-11-3-16,0-8 2 0,1-5 2 0,-4-5 9 16,1-4 17-16,-1-5 12 0,5-7 5 0,3-7-5 15,3-6-17-15,5-8-10 0,-2-3-7 0,0-10-4 16,1-5-1-16,-5-5-4 16,1-4-2-16,-5 1-3 0,0-2 2 0,-1 5 4 0,-3-1 5 15,1 7 1-15,-3 6-1 0,-1 7-1 0,-3 8-1 16,-2 7 4-16,-2 6 4 0,0 6-3 15,-2 4-14-15,0 2-35 0,0 2-53 0,1 4 2 16,3 5 11-16,3 7 33 0,1 10 47 16,3 6-6-16,-1 7 2 0,5 4-1 0,-2 4 2 0,0 4 7 15,4 1 1-15,-3 2 2 0,5 0-2 16,2-1 2-16,4-7 1 0,1-8 0 0,4-6 3 16,5-9 2-16,-2-9-1 0,1-2-1 0,2-5 3 15,1-5 5-15,2-4 3 0,2-5 1 0,1-6-1 16,-2-2-4-16,-1-5-1 0,-3-3-2 15,-5-3 0-15,-1-6 2 0,-4-5-1 0,-5-2-2 0,-1-2-1 16,-6-3-4-16,-2 1 3 0,-4 3 2 16,-3 2 4-16,-5 6 1 15,-8 5-1-15,2 5-1 0,-5 3-1 0,-2 7 1 0,0 0-3 16,-2 5-4-16,-4 5-10 0,-5 6-7 16,-6 6-4-16,-1 7 0 0,-2 5 5 0,-2 7 2 0,1 1-2 0,5 2-1 15,3 5-3-15,3 2-1 0,6 4 1 16,3 3 2-16,5 1-1 0,7-5-3 15,6-4 0-15,8-9 0 0,3-5 1 16,5-4 4-16,6-4 2 0,4-8 2 0,3-4 4 0,6-5 1 16,2-3 2-16,6-7 3 0,-2-5-3 0,0-4 1 15,-5-4-2-15,-4-3-2 0,-3-5 0 16,-1-5 2-16,-4-4 2 0,-5-4 1 0,-5 2-2 16,-2-1-1-16,-5 4-1 0,-5 1 1 0,-1 3 1 15,-6 3 5-15,-5 5-3 0,0 0 5 16,-2 6-1-16,-2 3 1 0,0 3 1 0,-3 2-3 15,3 2-4-15,0 1-2 0,-1 4-5 16,1 4-4-16,1 2-3 0,0 2-5 0,-1 6-4 0,-4 5 3 0,-1 6-2 16,0 2-1-16,-1 7 4 0,3 4-2 15,0 2 6-15,3 3 2 0,1 3 1 0,0 1 2 16,4 2-2-16,3 1 0 0,2-1-1 0,2-3 3 16,7-9-2-16,1 0 2 15,2-8 0-15,6-3-1 0,-3-2 3 0,3-4 1 16,1-2-1-16,0-3 3 0,1 0-1 0,-2-6 2 0,1 0 4 15,0-3 2-15,-1-5 3 0,2-3 1 16,1-2 0-16,-2-3 1 0,1-1-2 0,-1-6 1 16,-1-1-3-16,0-4 1 0,-3-4-3 15,1-2 0-15,-1-6-1 0,0-2-4 0,-3 1 3 0,1 1-1 16,-2 3-2-16,1 0 1 0,-2 7-1 16,0 4 1-16,-2 3 2 0,-3 6 4 0,0 1-5 15,-1 6-3-15,-1 4-3 0,-1 1-13 0,-2 2-13 16,1 2-27-16,-1 0-16 0,3 4 8 15,4 5 16-15,3 5 28 0,6 8 17 0,-1 4 0 16,0 3-1-16,1 3 0 0,3 1-1 0,-4 7 4 16,1-2-2-16,-3 5 3 0,5-4 0 15,-4-5-3-15,2-5 4 0,0-8-2 0,-1-9 1 16,-3-1 1-16,2-7 3 0,-5-2 6 0,-1-4 4 0,5-4 7 16,2-3 0-16,5-5-4 0,1-2-2 0,0-6-9 15,5-4-1-15,0-2-2 16,2-7-3-16,-1 0 1 0,-2-3-1 0,-1 0 1 0,0 3-2 15,-2 0 1-15,-3 3-2 0,-1 3-1 0,-4 2 3 16,-3 3 1-16,0 3-1 0,-3 4-1 16,1 1 2-16,-6 5-2 0,0 6 0 0,-1 0-1 15,-2 2-10-15,0 1-19 0,0 0-29 0,2 4-12 16,0 3 7-16,4 5 19 0,1 6 29 16,3 5 14-16,0 5-2 0,4 3 1 0,-1 3 1 0,1 1 0 15,3 0 0-15,0 1 1 0,-1 0 1 16,5-2 0-16,3-4 2 0,0-3 0 0,6-6 1 15,0-4 3-15,3-4-1 0,2-6 3 16,-1-4 3-16,-3-4 0 0,-1-4 3 0,0-3 1 0,-5-3-2 16,1-4 1-16,-3-1-3 15,1-5 0-15,-4-1-2 0,0-2-1 0,0-4-1 0,-4-2 0 16,2 1 4-16,-5 0-1 0,-2 1 2 0,-2-1-1 16,-4 1-2-16,0 2 4 0,-3 4 0 0,-2 7-2 15,0 2 0-15,-1 3-2 0,-1 5 1 16,1 0-2-16,0 3-6 0,-1 3-17 0,1 0-22 15,-3 4-2-15,-5 4 2 0,-6 4 14 16,-8 8 19-16,1 2-3 0,0 5 4 0,5-1-6 0,2 2-1 16,5 4 3-16,0 0-4 0,2-1 3 15,5 3 2-15,2-4 1 0,2-2-2 16,1-6 3-16,5-2 1 0,0-1-2 0,3-6 4 0,-2 1-3 16,5-5 1-16,-1-2 3 0,-1-3 3 15,2-4 7-15,1-2 1 0,2-4 2 0,2-4-1 16,0 0-4-16,-1-3-1 0,1 0-1 0,-4-5 1 15,2 3-1-15,-6-4-2 0,1 1 2 0,-2-2-5 16,-1-3 4-16,-4 3 1 0,0-6-4 0,-1 2 7 16,0 1-8-16,-3 0 0 0,0 3 2 15,-1 0-5-15,1 0 3 0,-2 3-2 16,1 2 0-16,1 1 1 0,-2-1-1 0,2 7 1 16,0-1 0-16,0 4 5 0,0 0-4 0,0 3 1 15,0 2 0-15,0 0-9 0,0 0 1 0,-1-1-6 16,1 0-9-16,0 0 0 0,0 2-13 15,0-1-1-15,0-1-3 0,0 0-1 0,-2 0 3 16,2 1-1-16,0-1 8 0,0 2 7 0,0-1 10 0,0 3 10 16,2-2 0-16,-2-1 2 0,0 1-2 0,0-1 2 15,0-1 3-15,0 0-1 0,1 0 7 16,-1 0 1-16,0-1 2 0,0 1 3 0,0 0-2 16,0 0 0-16,0 0-1 0,0-2 2 0,0 2-1 15,0-1 4-15,0 1 5 0,0 0 1 16,0 0 6-16,2 0-1 0,-2 0-3 0,0 0 1 15,0-1-11-15,0 1-1 0,0 0-2 0,0 0-8 16,0-1 3-16,0 2-1 0,0-1-1 16,0 0-2-16,0 0 1 0,0 0-2 0,0 0-4 15,0 0 7-15,0 0-7 0,0 0 0 0,0 0 1 16,0 1-8-16,-2 0 8 0,4-1-2 0,-2 0-3 16,0 0 5-16,0 2-11 0,0-2-6 15,0 1-13-15,-2-1-22 0,4 3 11 0,-1 2 7 16,1 7 14-16,-1 2 22 0,3 5-1 0,-1 0-2 15,0 5-1-15,-1 1 5 0,3 2-4 16,-3 1 2-16,6 3 1 0,0-1-6 0,2-4 6 16,6-2-2-16,4-3 4 0,7-4 1 15,3 0 0-15,3-5 4 0,6-4-4 0,4-2 0 0,2-5-2 16,2-3-1-16,-4-4-1 0,4-7-3 0,-5 0 4 16,0-6-2-16,-1-3 0 0,-2-4 8 15,-2-5-5-15,-3-5 3 0,-2-2 1 0,-2 0-8 0,-1-1 6 16,-7 2 0-16,-2 1 1 0,-3 6 4 15,-5 3 3-15,-7 4 1 0,-1 4 0 16,-4 2 5-16,-2 5-10 0,-4 3-1 0,-3 2-6 0,-1 1-14 16,-3 3 3-16,-12 3-4 0,-4 4 1 0,-8 4 5 15,-6 5-1-15,0 6 0 0,0 3-1 16,6 1-1-16,1 4-3 0,7 1-2 16,7 5 1-16,6-1-2 0,3 2 2 0,9 1 2 15,3-1 2-15,3 1 5 0,4 0-3 0,2-3 3 16,9-1 0-16,2 0-1 0,3-3 3 15,0 2-2-15,1 0 2 0,-2-2 0 0,1 1 1 0,-7-2 1 16,3 2-1-16,-5 2 7 0,2-2-5 16,-7-1 0-16,0-3 1 0,-1-1-7 0,-5-3 5 15,-1 1-2-15,-3-1 1 0,-2-4-2 0,-4 0 3 16,-1 3 0-16,-5-2 0 0,-4 0-1 16,-3-3-2-16,-5 0-3 0,1-2 1 0,-3-2-2 0,-1-4 2 15,8-3 4-15,0-4 3 0,6-4 6 0,2-4 1 16,5-4 0-16,2-2-2 0,3-4-9 15,7-7-8-15,6-2-8 0,9-5-2 0,6-1 1 16,14 0 4-16,9-7 5 0,5 0 3 16,8-3 4-16,6-2-2 0,-1 1-1 0,4-1 3 15,-1 2-2-15,-7 0 8 0,-3 5 5 0,-9-1 3 16,-7-1 8-16,-10 5 4 0,-4 1 8 0,-9 8 5 16,-6 5 4-16,-5 4 1 0,-2 3-3 15,-6 3-3-15,-1 3-8 0,-2 4-6 0,-5 1-14 0,2 3-12 16,-9 3-3-16,-8 5-5 15,-6 4 6-15,-5 7 5 0,0 4-2 0,1 2 1 0,3 3-3 16,1 6-1-16,7-3 2 0,3 1-3 16,6-2 0-16,8-2 0 0,3-1 0 0,4-3 2 15,5-3 0-15,5-4 2 0,5-2-1 0,4-4 5 16,2-2 1-16,5-4 2 0,1-4 2 0,1-2-1 16,-1-3 0-16,1-3 1 0,-1 1-1 15,1-4-1-15,0-2 1 0,-1 1 2 0,0-3 3 0,-4 0 4 16,-6-2-1-16,-2-3-1 0,-1 1-5 0,-1 3-3 15,-3-2 2-15,-1 5-1 0,-3 0 1 16,-2 1 1-16,-3 2-4 0,4 3 0 0,-5 1 0 16,-3 2-1-16,0 2-2 0,0 1-4 0,0 4-11 15,0-3-20-15,0 0-15 16,2 2 3-16,3 2 10 0,-2 5 20 0,5 4 17 0,0 2 0 16,-1 4 1-16,5 1 0 0,0-3 1 15,-1 2 0-15,4 1-1 0,5-2 0 0,6 0-2 0,3-2 1 16,2-3-3-16,1-6-1 0,0-1 2 15,-3-4 2-15,-4-3 1 0,-2-7 3 16,-2 1 0-16,-1-3 2 0,-4-4 1 0,2 0 1 0,-1-4-3 16,-3 0 0-16,2 0 2 0,-1-3 0 15,-4 1 2-15,4-2 0 0,-4 0-2 0,-2-2-2 16,1-2-1-16,-4-1 0 0,2-1 0 0,0 3 1 16,-4 4 2-16,2 3-1 0,-3 4 1 0,-1 3-2 15,2 3 2-15,-3 3 2 0,0 2-4 0,-1 1-8 16,0 2-21-16,0 1-33 0,0 0 2 0,1 5 5 15,0 6 20-15,-1 6 31 16,2 5-1-16,-1 5 2 0,3 0 0 0,-3 0 2 0,2 1-2 16,-3-5 1-16,1 0-1 0,3-1-1 0,-1-1 1 15,0 1-1-15,6-2 2 0,3-3 0 0,6 0 3 16,3-4 1-16,1-4 2 0,-2-4 5 16,-1-7 5-16,-1-3 6 0,-2-2 3 0,0-6-3 15,0-3-2-15,-2-1-6 0,1-3-1 0,-1-3-1 16,-1 0-1-16,2-3-4 0,-4 0-3 15,-5-1-1-15,2-1-1 0,-2-1 1 0,-4-1 0 0,0-2-3 16,-2 6 1-16,-3 1-2 0,2 5 0 16,-3 2 3-16,2 2-1 0,-1 6-2 0,0 2-1 15,0 2-2-15,2 3-5 0,0-1-2 16,1 4-8-16,0-2-12 0,0 0-9 0,1 1-8 16,-1 1 7-16,2 0 15 0,4 0 13 0,0 4 15 0,8 0 5 15,4 0 2-15,7 0 1 0,5-2-2 16,5-3 1-16,3-1 0 0,8-3 2 15,-3 1 2-15,-1-3 0 0,-1-2 2 0,-2-1 3 0,-4 0 3 16,-2-3 2-16,-3 1-2 16,-4 0 0-16,0 0-1 0,-6 1-3 15,-1-1 0-15,-3 2-4 0,0-1-2 0,-2 4-3 0,-4-1-3 0,-2 3-5 16,-2 2 1-16,-2 0-1 0,-2 1-2 16,-1 0-1-16,4 0-5 0,-3 1-5 0,0 3-1 15,2 3-4-15,3 7-4 0,-3 1-18 0,-1 5-49 16,-2 6-74-16,-5 2-157 0,-3 1-302 0,-5 5-1021 15</inkml:trace>
  <inkml:trace contextRef="#ctx0" brushRef="#br0" timeOffset="526782.2374">17522 3141 429 0,'-4'-11'636'0,"1"-6"-364"0,-5-2-31 16,2 0-32-16,-3 0-18 0,-5-2-12 16,0 0-28-16,-4 2-16 0,-1-1-12 0,-2 3-19 15,-2 0-17-15,2 1-18 0,-3 4-15 16,-3 2-16-16,4 2-9 0,-1 2-8 0,-1 2-10 0,-1 2-5 16,0 2-3-16,-1 1-3 0,1 3 1 15,1-1 2-15,-2 2-2 0,0 0-2 0,-1 4 1 16,-3 0-4-16,0-1 6 0,-2 2 2 0,-2-2 0 15,0 3 2-15,-7-1-3 0,-1 2-2 16,-2-1 3-16,0-1-2 0,-6 1 2 0,-2-3 1 16,-1 0-1-16,-5-2-1 0,0-1 3 0,-4-1 2 15,-3-2 1-15,-10-1 2 0,1-2-2 0,-7 0 1 16,-5 0 3-16,-1-2 1 0,-1 2 1 16,-2-1 0-16,0 0-3 15,1 1-4-15,-1 1-2 0,0 3-4 0,-1-1 1 16,-1 3 3-16,-3-1-2 0,-3 1-2 0,-3 0 0 0,0-2-4 0,-6 1 4 15,-3-1 0 1,-4 0 0-16,-7-2 3 0,-5 0-3 0,-3 2 0 0,-5-3 0 0,0 1 1 16,-8-1 0-16,-2-1 0 0,-4-2-2 0,-6-1-2 15,-2 3 3-15,-5-1 1 0,0 0 1 0,-1 1 1 16,3-1-2-16,-5 2-1 0,5 0-1 16,-1 0 1-16,0 0 0 0,2 0 2 0,-1 0-2 15,-2 0 1-15,-3 0-1 0,-2 0 0 0,4 2 3 16,-5-2-1-16,1 0 2 0,1 0-1 0,0 0-1 15,1-2 0-15,3 2 2 0,-3-1 2 16,-5 1 1-16,0 0 1 0,-2-1 0 0,-3 0-2 16,2 0 2-16,5-1-3 0,-4 1 1 15,1 1 1-15,-1 1-4 0,-1-1-2 0,-1 2-1 0,-4-1 1 16,1-1 3-16,-5 1 3 0,4-1 0 0,-2 1-1 16,0 0 3-16,1 2-5 0,3-1 2 15,3 1 3-15,2 0-2 0,4 1 4 0,-1-1-4 16,8-2-2-16,1 2-1 0,1 1 0 0,8-3-2 15,1 1 0-15,8-1-1 0,3 0 1 0,3 0 3 16,8 1 1-16,1-2-1 0,10 0 2 16,4-2 0-16,8 0-2 0,1 0 1 0,9 0-1 15,6-2 2-15,4 1 0 0,7-1-1 16,5 0 0-16,6 0-1 0,5 0-1 0,6 0-1 16,4 2 2-16,6-2-2 0,5 1-1 0,2-2-2 15,3 3 1-15,4-1-1 0,5 1 3 0,3 0-1 16,6 0 0-16,0 1-1 0,4 0-3 0,0 1 3 15,1-1-4-15,0 1 1 0,4 0 1 0,0 0-3 16,0 0 0-16,1 1 2 0,4-1 0 16,0 1 0-16,2-1 2 0,1-1-1 0,0 1-4 15,0 0 3-15,0 0-2 0,0 0 0 0,0 0 2 16,0 0-2-16,0 0 0 0,0 0 2 0,0 0 0 16,0 0 0-16,0 1 1 0,-1-2-1 15,2 1 0-15,-1 0 0 0,0 0-1 0,0 0 0 16,0 0 2-16,0 0 1 0,0 0 0 0,0-1 2 15,0 1-5-15,0 0 0 0,1 0 1 0,-1-2-2 16,0 2 2-16,0 0-5 0,2 0-5 0,-1 0-9 16,-1 0-12-16,1 0-18 0,-1 0-41 15,1 2-28-15,0 1-16 0,1 7-88 0,1 6-218 16,0 6-1211-16</inkml:trace>
  <inkml:trace contextRef="#ctx0" brushRef="#br0" timeOffset="702970.5764">4423 3874 1 0,'1'-6'0'0,"1"-3"204"0,0-2 123 0,2 0-14 16,0 1 16-16,-3 1-28 0,0-2-56 0,0 2-37 15,-1 0-38-15,0 0-28 0,-1 1-12 16,-1 2-12-16,0-3-6 0,0 3-12 0,-3 0-12 16,1 2-12-16,-2-1-13 0,1 1-12 0,-1 2-10 15,-3 1-13-15,-2 0-13 0,-2 1-5 0,-6 2-5 16,-4 4 1-16,-8 6 4 0,-8 4 0 16,-7 4 1-16,-6 6 1 0,-3 3 0 0,-4 1 0 15,2 2 0-15,3 4-2 0,3-5-3 0,6 6-2 16,5-3-7-16,12-4-5 0,4 4-5 15,10-6-9-15,8 0-3 0,6-2 4 0,5 0 3 16,7-1 8-16,6 1 6 0,9-3 2 0,7-3 1 16,6-3 0-16,7-3 4 0,2-5 1 0,3-4-1 15,-1-2 1-15,-3-4-1 0,-7-3-4 0,-3-3 7 16,-8-2-1-16,-6 1 2 0,-4-2 5 0,-3 1 2 16,-9 0 9-16,-2-1 3 0,-2 3 1 15,-4-3-2-15,-1 0-5 0,-4-1-7 0,-1-1-6 16,-3 3-6-16,-4 1-6 0,-1 0-3 0,-5 5-2 15,-2 3 1-15,-4 0 2 0,-2 3 2 16,-3 3 1-16,-4 1 5 0,-1 4-3 0,1 4 0 16,-2 3 2-16,-1 0-2 0,0 4 0 0,6 2 0 15,3 1-4-15,6 7-3 0,7-3-5 0,5 5-6 16,3-2-3-16,7 1 2 0,7 2 1 16,4-5 4-16,5 4 2 0,9-2 0 15,6-5 2-15,4-4-2 0,4-7-3 0,2-3-12 0,1-5-10 16,1-6-21-16,0-2-46 0,1-5-61 0,1-2-99 15,-2-4-169-15,-1-1-268 0,0-3-559 16</inkml:trace>
  <inkml:trace contextRef="#ctx0" brushRef="#br0" timeOffset="703231.8252">4642 4052 1493 0,'-2'-6'369'0,"-1"0"-88"0,0 0-106 15,3 6-63-15,3 0-50 0,-1 1-25 0,-1 1-35 16,-1 0-17-16,5 2 2 0,2 6 11 16,10 1 27-16,0 5 15 0,7 6 1 0,2 0 0 15,2 3-7-15,0 4-7 0,-3 0-4 0,0 1-6 16,-2 4 0-16,2 1 1 0,-1 1-2 0,1-1 1 16,1 2 0-16,0-2 0 0,3-2-3 15,-2-5 1-15,2-3-4 0,1-2-3 0,1-4-1 16,0-4-6-16,-1-2-15 15,1-5-25-15,-1-3-47 0,-6-2-64 0,1-5-76 16,-3-1-114-16,-1-4-182 0,-5-4-290 0,0-3 95 0</inkml:trace>
  <inkml:trace contextRef="#ctx0" brushRef="#br0" timeOffset="703451.2862">5203 4057 384 0,'-16'-11'838'0,"-1"0"-396"16,-4-1-86-16,9 6-83 0,7 3-59 0,0 2-52 15,4 0-47-15,0 2-46 0,-1 2-29 0,-2 1-18 16,0 7-10-16,-4 4 5 0,-4 6 6 0,-2 6 4 16,-2 5 0-16,2 4-1 0,-5 5-1 15,1 5-3-15,-5 3-1 0,-2 5-5 0,-2 5-5 16,-2 5-3-16,-2 3-9 0,-3 2 1 0,2-1-5 16,2 0-25-16,3-6-41 0,5-7-68 15,8-9-130-15,6-8-228 0,6-5-956 0</inkml:trace>
  <inkml:trace contextRef="#ctx0" brushRef="#br0" timeOffset="704671.8596">5869 3982 1 0,'-3'-7'318'16,"-2"-1"203"-16,2-2-107 0,-2 1-65 0,0 3-56 15,3 2-51-15,-4 1-44 0,5 2-51 0,-1 1-53 16,-1 1-55-16,0 2-33 0,0 4-3 0,-7 5 7 16,-5 8 18-16,-8 9 9 0,-1 4-3 0,-4 3-2 15,1 6-7-15,1 3-4 0,-3 4-4 16,4 2-3-16,4 1-5 0,1 2-3 0,6-1-3 15,3-4-6-15,6-1 1 0,4-7 0 16,5-8-1-16,6-2 3 0,1-6 0 0,4-4 1 16,3-2 4-16,6-2 4 0,2-4 2 0,6-4 1 15,6-4 1-15,2-5 0 0,7-1-1 0,2-6 0 16,7-5-2-16,1-2-3 0,-1-5-5 16,-3-2-7-16,-4-2-4 0,-1-2-8 0,-6-3-1 15,-4 1-1-15,-5-7 2 0,-2-1 5 0,-4-2 5 16,-6-2 7-16,-7 2 4 0,2 3 2 15,-10 2 5-15,0 2 4 0,-5 2 2 0,-2 3 5 0,-6 3 0 16,2 1 0-16,-6 3 0 0,-1 3 3 0,0 1 1 16,1 1-2-16,-1 4 2 0,0 2-5 15,-4 2-5-15,1 0-2 0,-3 4-7 16,-3 5-6-16,1 3-2 0,-7 4 0 0,2 7-2 0,-4 3 4 16,4 4-4-16,2 3-4 0,2 0 2 0,6 5-6 15,3-2 0-15,5-1 0 0,2-3-4 16,7 0 0-16,3-4 2 0,5-3 3 0,1 0 4 15,7-3 4-15,2 0 0 0,2-3 3 0,6-3 2 16,2-1-2-16,2-4 3 16,0-1 0-16,0-4 1 0,3-2 3 0,-1-5-2 0,-3-1 0 0,-1-2-1 15,1-5-2-15,-2-3 1 0,-3-2 1 16,1-7-1-16,0 0 1 0,-4-1 2 16,-2-3-1-16,-1-3 2 0,2-3 2 0,-1 0-5 15,1 3 1-15,-4 4 0 0,-1 6 3 0,-5 6 7 16,-5 4 4-16,-4 1 3 0,1 6 6 0,-2 1-2 15,0 4-4-15,-2 2-10 0,-2 1-17 0,2-1-20 16,-2 0-24-16,2 3-1 0,0 1 8 0,2 8 16 16,0 6 24-16,0 6 4 0,1 2 1 15,3 3-1-15,0 1-2 0,0 3 1 16,3 0-1-16,-1 1 0 0,1-1 0 0,5-3-1 0,-2-2 0 16,3-7 1-16,0-7 1 0,0-4 0 0,-2-4 3 15,-1-4-1-15,0-5 3 0,2 0 4 16,0-5 0-16,-2-5 3 0,4-1 0 0,-2-6-3 15,-1-3 2-15,-2 0-2 0,0-2-1 0,0 1-1 16,-3-1 0-16,-1 0-4 0,1 0 0 16,1 0-4-16,1-1 0 0,-2 6 0 0,-3 2 0 0,2 4 1 15,-3 2-1-15,2 4-1 0,-4 2-4 0,-1 2-5 16,0 3-11-16,2 0-6 0,0 2-4 0,0 2-1 16,3 3 9-16,0 5 6 15,2 3 6-15,0 6 5 0,1 3 2 0,-1-1 3 16,-1 1-1-16,2 0 1 0,1-1-1 0,2 0-1 15,2-1 2-15,-2-3 0 0,1-1-1 0,3-4 0 16,-3-3-5-16,3-5 1 0,-2-5-2 0,-1-4 1 16,5-4 3-16,-5-5 2 0,4-4 3 15,1-2 2-15,-4-2 1 0,6-4-1 0,-3-2 2 16,0-4-3-16,5 1 1 0,0-3 0 0,2 1-1 16,-1 0 1-16,4 3 4 0,-6 3 1 0,-2 4 8 15,-5 9 10-15,0-1 5 0,-5 5 0 16,-3 5-7-16,3-1-11 0,0 1-10 0,0 6-3 15,4 1-4-15,3 4 0 0,-1 4 1 0,2 1-1 0,-6 2 3 16,-3 4 1-16,-4 2-2 0,-4 2 3 16,-2 5 0-16,-5 1-1 0,-3-1 1 0,-1 0-5 15,-2 0-2-15,-6-2-9 0,-1 3-22 16,-1-3-43-16,0 0-81 0,-5-3-184 16,3 1-644-16,2-8-633 0</inkml:trace>
  <inkml:trace contextRef="#ctx0" brushRef="#br0" timeOffset="706822.7406">8074 4614 280 0,'-12'2'299'0,"-7"-1"8"0,0 1-57 0,8 0-41 16,6 1 0-16,1-2-3 0,3 0-11 0,2-1-3 0,0-1-12 16,3 0-33-16,-3-2-41 0,2 0-37 15,2-3-33-15,2-1-16 0,7-5-6 0,4 0-1 16,7-5-2-16,6-2 2 0,8-3-2 0,3-3 0 15,4-5 0-15,1-1-1 0,3-4-2 16,-6 0 2-16,3-1-1 0,-5-1 2 0,-2-2 1 16,-3-2 2-16,-10 3 3 15,0-3 0-15,-7 0 3 0,-6 3-1 0,-3-2-2 0,-4 4 0 16,-5 2-3-16,-2 4-1 0,-2 3 1 0,-2 4-3 16,-4 2 3-16,-2 3 1 0,1 3 0 15,-2 2 0-15,0 3 3 0,-4 1 1 0,2 4 1 16,1 3-2-16,-5 3-7 0,2 4-6 0,-6 7-1 0,-4 3-1 15,-1 8 3-15,-2 3 0 0,-1 4-1 16,4 2-2-16,2 6-2 0,7 1-1 0,1 4 0 16,9 1 2-16,0 2-1 0,6 1 1 15,5-2 1-15,2-2-2 0,8-3 0 0,0-5 0 16,6-6 0-16,5-5 0 0,-2-5 4 0,6-4-1 16,6-2 2-16,-2-6 3 0,5-4-2 0,-1-6 2 15,-4-4 2-15,6-3-4 0,-6-3 0 0,3-3 0 16,-5-2-5-16,-3-2 7 0,-1-3 0 15,-4-5 0-15,-4 0 5 0,0-4-4 0,-2 0-1 16,-1 0-2-16,0 3-1 0,-3 4-3 0,0 5 2 16,-3 3 0-16,-2 4-4 0,-3 3 3 0,-1 3-2 15,-3 5-3-15,-1 1-6 0,0 1-20 0,-1 1-6 16,4 4 1-16,0 3 4 0,4 4 17 0,1 6 6 16,2 2 1-16,1 5 1 0,3 2 2 15,0 3 1-15,2 0 0 0,-4 3 3 16,0-1-4-16,2 2 1 0,-3-4-1 0,0-4-4 15,0-7 4-15,3-6-2 0,-6-5 1 0,-3-5 7 16,2-4-2-16,2-4 1 0,-1-3 1 0,2-5-1 16,2-5-1-16,5-3-1 0,-5-3-2 0,2 0 0 15,-1-4 2-15,-3-1 0 0,2-3 0 16,1-2 3-16,-4-2-5 0,2 4 2 0,-2 0 0 16,0 2-6-16,1 5 4 0,-3 5-1 0,-2 4 1 15,0 5 2-15,1 3 1 0,-5 4-2 0,0 1-7 16,-2 2-17-16,0 2-38 0,1 2-2 0,3 2 3 15,1 8 16-15,3 2 39 0,3 6 3 0,2 4 1 16,4 3 5-16,0 4-4 0,2 0 0 16,-2 2 0-16,4 2-2 0,-1 0 2 15,2-2 0-15,2-2-2 0,1-6-10 0,6-4-20 16,2-5-29-16,2-5-25 0,2-7-18 0,-2-4-5 0,-2-6 11 16,3-4 18-16,-4-6 23 0,0-4 26 0,-2-4 18 15,-5-2 14-15,-1-4 12 16,-4-1 3-16,-1-3 5 0,-6-4 4 0,1-2 3 15,-4 0 1-15,0-2 8 0,-2 4 13 0,2 0 17 0,0 7 21 16,-3 6 7-16,-4 3 1 0,-3 3-5 16,3 6-11-16,-3 2-5 0,-3 5-14 0,3 1-18 15,0 4-21-15,0 0-24 0,0 1-28 0,0 2-11 16,-1 4 4-16,0 4 9 0,-1 8 20 16,1 4 11-16,1 4-3 0,1 5 0 0,2 3 0 15,4 1-6-15,-2 4 6 0,4-3-1 0,6 0 0 16,0-2 7-16,5-4-5 0,0-5 0 0,4-4-2 15,1-6 0-15,1-3 0 0,1-4 0 0,-1-5 1 16,0-2-4-16,2-5 3 0,0-4 1 0,-1-3 1 16,-1-5 5-16,-3-2-2 15,-4-4 2-15,1 0 1 0,-3-5-5 0,-2 0 5 0,-2 0 1 16,-2-2 0-16,-4 1 6 0,-1 1-3 0,-2 1 2 16,-4 1 0-16,0 2 0 0,0 3-3 0,-1 1-1 15,-2 6 0-15,-1 0-3 0,1 4 6 16,1 1-1-16,0 2 1 0,0 2 2 15,2 3-10-15,-1 0-9 0,1 1-20 0,0 3-6 0,-2 2 5 16,2 3 7-16,-2 8 16 0,0 4 1 16,-1 1 2-16,6 4-1 0,-1 2 0 0,2-1 4 15,2 0-4-15,1 4 0 0,3-5 2 16,2-2-6-16,1-2 4 0,6-5 0 0,2-1-1 16,3-5 2-16,5-2-3 0,2-4 0 0,3-5-1 15,-3-1-1-15,-3-5-1 0,-1-3 2 0,1-4 1 16,-6-1 2-16,1-4 2 0,-5-1 1 0,3-2 0 15,-3-4 3-15,2 0-3 16,-1 0 1-16,-3-1 3 0,1 1 0 0,-6 3 3 0,-3 0 4 16,-3 4 4-16,-3 1 1 0,-2 6 4 0,-1 1 1 0,-3 3-3 15,2 1 6-15,-2 2-5 16,0 0-3-16,3 3-5 0,-1 1-13 0,-1 1-2 0,1 4-5 16,-3 1 0-16,-4 4 5 0,2 5-2 15,0 3 2-15,2 4 0 0,0 1-3 0,3 3 1 16,2-1-2-16,2 0 1 0,4-2-3 0,1-2 2 15,4-1-1-15,3-4 1 0,1-2 1 0,3-3-1 16,1-4 1-16,0 1 1 0,4-5 2 16,1-1 2-16,-2-5 0 0,4-2 3 0,-2-3 0 15,0-1 1-15,0-4 0 0,-2 0-1 0,0-2 3 16,1-4-2-16,-2 2 0 0,3-3 1 0,-1-4-5 16,0 2 7-16,-2-3-1 0,0 3-1 0,-1 1 8 15,-4 3-11-15,-1 6 1 0,0-1-3 0,0 5-4 16,-2 2 3-16,0 3-1 0,-8 1 1 15,-1 0-9-15,-4 2-4 0,1 4-1 0,0 0 0 16,1 3 11-16,3 3 0 0,0 4 2 16,2 4 1-16,-1 1-7 0,3-1 7 15,-1 3 0-15,0-1 1 0,1 0 2 0,3 0-2 0,3-4 1 16,4 0 0-16,6-2 0 0,0-5 1 0,-3-2 0 16,2-1 0-16,-2-6 2 0,1-3 2 15,-2-2 0-15,-1-3 2 0,1-4 1 0,1 1 1 0,-4-4 2 16,2 1 0-16,-5-1 0 0,0-4-1 15,1 3-5-15,5-2-3 0,5-2-4 0,3 6 1 16,-2 2 3-16,-4 3 7 0,-6 2 14 16,-7 1 4-16,-5 4 2 0,1 0-5 0,-3 2-16 15,-2 0-5-15,0 1-6 0,0 0-1 0,2 2 3 16,-1 2-2-16,2 4 1 0,1 1 1 0,-1 2 0 16,2-2-2-16,-2 4 2 0,-1-1-1 15,4 2-5-15,-5-1 0 0,3 3-22 0,-2-1-64 16,3 0-140-16,-1 5-256 0,5-1-1232 0</inkml:trace>
  <inkml:trace contextRef="#ctx0" brushRef="#br0" timeOffset="730260.4782">3052 5512 1 0,'-7'-1'0'15,"2"-1"0"-15,-3-1 0 0,4 2 89 0,2-1 149 16,-1-1-61-16,2 1-58 0,0 0-37 0,0-1 5 16,0 2 9-16,0 0 7 0,-1-1 5 0,1 1 6 15,1-1 9-15,0 1 4 16,-2 0-4-16,2-1-9 0,2 2-21 0,-2-1-31 0,1 1-24 16,1 1-26-16,-1 1-13 0,1-1-5 0,-1-1-7 15,-1 0 3-15,1 0 8 0,2 0 6 16,1 0 18-16,3-1 11 0,2-1 3 0,5 0 5 15,0 1-6-15,8-3-3 0,-2 3-5 16,6 0-2-16,0-1-2 0,5 1-2 0,4-3-3 16,1 2-5-16,3-1 0 0,2 1-1 15,1 1-1-15,4-2 0 0,0 0-3 0,3 1-1 16,1 2 0-16,5-1-2 0,2 1 1 0,2-1-2 0,2 0-1 16,1-2 1-16,2 2 0 0,4 0 0 15,0 0 1-15,4-1 3 0,1 0-2 0,4 1 2 16,1-1 0-16,4 0-1 0,1-2 4 0,1 2 3 15,0 0 0-15,-1-1 7 0,2-1-2 0,1 0 1 16,1 0 2-16,2-1-1 0,0 0 4 16,3 1 2-16,4-2-1 0,0-2-2 0,2 2-2 15,0-1-5-15,6 2-2 0,1-4-1 0,1 3-3 16,3 0-1-16,-2-2-1 0,-1 2-3 0,1 0 3 16,2 0 0-16,3-3 1 0,-1 2 3 0,6-1 0 15,-3 0 7-15,2 0 0 0,2 2-4 16,4-5-2-16,0 2-7 0,0 0-1 0,2-2-2 15,-1 2 1-15,-3-2-2 0,1 3-2 0,-1-4 5 16,-3 3-3-16,2-2 5 0,0 0 2 16,-4 0 0-16,6 0 3 0,-1 1 0 0,0-3 0 15,0 4 0-15,0-1-1 0,0 1-1 0,-1 1-3 16,-4 0 1-16,4-1-1 0,-4 1-1 0,3-2 0 16,-8 2-2-16,1 2 0 0,-4-3 0 0,3 2 0 15,-4-1 2-15,-1 1 1 0,-6 1-1 16,-2-1 3-16,-7-1 1 0,-6 1-1 0,-6 0 3 15,-4 0 3-15,-3-1-4 0,-6 2 4 0,-5 0 0 16,-5 2-1-16,-9-3 3 0,-3 2-3 0,-5 1-1 16,-6-2 2-16,-5 1-3 0,-7 2 2 0,-6-1 2 15,-4 0-1-15,-1 2 1 0,-6-1 2 0,0 2 0 16,-3 1 0-16,0 0 0 0,0 0-5 16,0-1-4-16,0 1-2 0,-1 1-6 0,1-1 3 15,-2 0-2-15,2 0 0 0,0-1 1 16,0 1-1-16,-1 0-1 0,1 0 0 0,0 1 0 15,0-1-5-15,0 0-1 0,0 0-7 0,0-1-11 16,0 1-18-16,-1 1-36 0,1-1-63 0,-1 0-77 16,-1 0-70-16,-2 3-204 0,0 0-577 0,0 1-8 15</inkml:trace>
  <inkml:trace contextRef="#ctx0" brushRef="#br0" timeOffset="730983.3458">13153 3745 721 0,'0'-8'371'0,"0"-1"-55"0,0 0-62 16,0 7-74-16,0 2-56 0,1 1-52 16,-1-1-63-16,-1 1-57 0,-1 1-16 0,1 2 2 15,-2 3 18-15,1 7 40 0,-6 7 23 0,0 4 9 16,-4 7 3-16,0 1-1 0,0 5-3 15,-1 2-4-15,3-1-4 0,4-2-2 0,5-7-6 16,1-5 0-16,1-4 3 0,5-5 8 0,0-3 9 16,3-3 11-16,0-2 13 0,0-2 16 0,3-4 19 15,0-2 6-15,5-3-1 0,0-2-15 16,7-6-17-16,0-4-11 0,4-5-12 16,2-2-6-16,1-4-8 0,1-3-6 0,2-3-4 0,1-5-3 15,0 1 0-15,0 1-6 16,-3 2 0-16,1 4-3 0,0 2 0 0,-6 4 3 0,-1 2 3 15,-3 4 5-15,-4 2 5 0,-5 4 6 0,2 0-1 16,-6 5-5-16,-1 3-5 0,2 1-13 0,-1 2-5 16,0 3-4-16,3 3-3 0,0 7 3 0,4 1 4 15,1 6 2-15,-2 4 0 0,1 4 1 0,2 5 0 16,-8 3 0-16,0 4 2 0,-1 4 0 16,-7-4 0-16,2-2-1 0,-3-7-2 0,-1-6 2 15,0-6-1-15,-1-4 2 0,-1-6 1 16,0-2-2-16,-2 0-3 0,-2-2-4 15,3-1-10-15,-3-1-24 16,0-3-35-16,-5-2-77 0,0-3-189 0,-7-4-567 0,-2-5-608 0</inkml:trace>
  <inkml:trace contextRef="#ctx0" brushRef="#br0" timeOffset="731155.0554">13134 3169 1360 0,'-3'-16'239'0,"-2"0"-24"16,-1-5-81-16,3 8-34 0,2 4-29 0,1 4-35 16,-1 3-43-16,2 2-96 0,0 2-36 0,1 2 1 15,0 3 12-15,2 4-32 0,0 5-290 16,4 6-587-16</inkml:trace>
  <inkml:trace contextRef="#ctx0" brushRef="#br0" timeOffset="731870.5914">14243 3631 834 0,'3'-15'332'0,"2"-5"-22"0,-1 0-70 0,4 4-63 16,0 6 4-16,-1 4-4 0,-3 3-42 15,-3 3-68-15,-1 0-56 0,0 3-24 0,1 2-7 16,5 5 8-16,-2 2 15 0,4 9 6 15,1 4 8-15,-5 10 6 0,2 1 0 0,-3 3-2 16,3 0-2-16,-2 0-1 0,3 4-3 0,-3-2-1 16,6 1-1-16,0-7 0 0,6-5 2 0,-1-6 1 15,3-6 1-15,-1-4 2 0,-1-5 7 16,3-4 11-16,1-3 12 0,1-3 7 0,0-4 1 16,1-5-5-16,4-5-9 0,-4-5-4 15,5-2-7-15,-5-2-3 0,-1-4-3 0,-1 1-6 0,-1-2-2 16,-6-2-4-16,0 1-3 0,2-1 0 15,-5 0-2-15,0 1-2 0,-6 2 0 0,2 4 2 16,-4 3 0-16,-2 6 0 0,-1 4 1 0,1 4-4 16,-1 4-4-16,1 2-16 0,0 1-23 0,0 3-31 15,-1 0 1-15,-3 5 11 0,2 9 23 0,1 4 28 16,-4 6 5-16,1 4 1 0,1 1-1 0,0 1 1 16,3 3 0-1,0-2-1-15,4-2 1 0,0 1-1 0,6-9 2 0,1-3 0 16,2-5 2-16,-1-2-1 0,1-3 2 0,-1-2 3 0,3-4 5 15,0-1 7-15,1-5 6 0,-1-2 3 16,4-5 2-16,1-4-4 0,2 0-3 0,-1-5-3 16,4-5-5-16,-3-2 0 0,1-3-5 0,1-4 0 15,-2 1-3-15,-6-4 0 0,2-2-1 16,-2-1 0-16,-5-4 0 0,-1-1-3 0,-4-2 0 0,-1 4-2 16,-5 4-2-16,-1 2 1 0,-6 3-2 15,1 4 0-15,-2 5-1 0,-1 3-4 0,-3 2-1 16,-1 3-4-16,1 1-5 0,-2 4-4 0,-3 2-7 15,-3 5-6-15,-1 2-12 0,-1 5-35 0,3 6-65 16,-1 2-87-16,9 4-116 0,2 4-160 0,9 1-260 16,7 4-284-16</inkml:trace>
  <inkml:trace contextRef="#ctx0" brushRef="#br0" timeOffset="732994.638">15810 3609 554 0,'0'-9'554'0,"-1"-6"-89"16,-1-1-135-16,-1 2-77 0,-4 3-58 16,-2 2-58-16,-1 1-42 0,-1-1-29 0,-1 5-24 15,-8 2-16-15,-2 2-9 0,-6 4-8 0,-3 3-1 16,-6 7 1-16,3 3-2 0,-4 4-1 0,5 3 0 16,2 4-2-16,5 1-3 0,5 2 0 15,9 0-3-15,1 0-1 0,8-4 3 0,4 1-2 16,10-3 3-16,1-2 2 0,8-2 0 15,6-2 3-15,1-2 2 0,10-7 1 0,-4-4 2 16,4-2 1-16,-3-4 1 0,-2-4 0 16,-2-2 2-16,-2-2 0 0,-4-4 3 0,2-1 4 0,-5-4-2 15,0 0 1-15,-1 0 0 0,-7-2-3 0,0-1 4 16,-1-1-1-16,-7 1-1 16,2-1 0-16,-5 0-5 0,-1 1 0 0,-1 0-2 0,-2 0-2 15,1 2 0-15,-3 1-1 0,-2 5 1 16,2-2-7-16,-2 4 4 0,-2-1-2 0,5 3-2 0,0 2 5 15,-2 2-8-15,4 2-6 0,1 2-19 0,0 2-25 16,0 1 0-16,-2 3 3 0,-4 7 18 16,2 4 25-16,-4 7 0 0,-1 5 4 0,6 2-1 15,-3-1 1-15,5-1-1 0,1 2-1 0,1-4 2 16,5 1-6-16,-2-1 7 0,5-3-1 0,3-3 1 16,2-2 5-16,0-4-3 0,3-2 1 0,-1-3 2 15,3-2 0-15,1-3 6 0,1-5 3 16,-1-4 4-16,6-3 1 0,-3-4-1 0,5-4-3 15,-2-4-4-15,3-3 1 16,2-4-9-16,0-3 1 0,0-2 1 0,-2 0-5 0,-1-7 5 0,2-4-3 16,-3-4 0-16,-2-1 4 0,-4 2 0 0,-2 4 3 15,-8 2 1-15,-2 4 3 0,-7 3-3 16,-3 4 0-16,-2 3-3 0,-4 2-9 16,-4 3 9-16,-2 2-4 0,-2 3-2 0,2 3 1 15,-6 3-10-15,7 2-4 0,-1 6-5 0,-1 1-9 0,4 4-5 16,0 6-1-16,0 4 2 0,4 8 10 15,-1 2 5-15,3 5 5 0,1 3 3 16,6 4 6-16,0 4-4 0,1 0 2 0,4 6 0 16,-1 1-5-16,2 0 7 0,-3 1-1 15,2-2 0-15,2-4 3 0,-2-2-2 0,-4-4-2 0,2-4 1 16,-3-2 0-16,-3-6-2 0,1-6 2 0,-1-2 0 16,0-3-3-16,0-6 4 0,1-3 1 15,-1-3 7-15,3-2 17 0,-1-2-9 0,0-4-3 16,9-6-11-16,3-4-15 0,4-8 5 0,7-3 2 15,-1-2 5-15,5-3-1 0,2-4 2 0,4-3-2 16,3-7 0-16,1-3 4 0,-2-3-4 16,-3 1 1-16,-3 3-1 0,0 4-4 0,-2 4 9 0,-5 6 3 15,-4 4 6-15,-3 6 10 0,-7 3 2 0,-4 5 2 16,-1 2 3-16,-4 4-2 16,0 0-1-16,-1 5-2 0,-1 3-9 0,1 3-18 15,0 0-26-15,-1 3-11 0,-1 3 0 0,-5 8 8 16,-2 6 16-16,-1 9 10 0,-1 8 1 0,0 7 0 15,1 5 4-15,4 6 2 0,2-1-3 16,5 0 2-16,7-4 0 0,3-2 0 0,6-6 0 0,-2-4 2 16,5-7-3-16,5-3 1 0,-1-4-3 15,0-4 2-15,3-2 4 0,1-8 0 0,2-3 5 16,2-2-2-16,0-8-1 0,4-3 1 16,-1-4-2-16,3-4 1 0,-3-4 2 0,2 0-1 0,-1-4 4 15,-1-1-1-15,-4-3 0 0,-1 2 0 16,-1-2-3-16,-4-3 5 0,3 1-2 0,-5 2 4 15,-4 1 4-15,-2 2 2 16,-7 3 7-16,-6 5 2 0,-2 0 0 0,-4 3-2 0,1 2-7 0,-3 5-7 16,-3-1-8-16,-2 3-5 0,-4 3-2 0,-6 3-2 15,-6 4 1-15,-5 4-1 0,-4 6 3 0,2 5 1 16,1 5-1-16,3 3 0 0,7 4-2 16,5 1 1-16,4 2 2 0,5-1-2 15,1-1 0-15,7-1 0 0,5 1 0 0,3-5-3 0,4-2-4 16,4-2-12-16,2-4-15 0,5-3-19 0,-1-3-28 15,4-6-35-15,-2-3-43 16,2-7-45-16,-1-3-56 0,-3-5-132 0,-1-6-317 0,-3-3-753 16</inkml:trace>
  <inkml:trace contextRef="#ctx0" brushRef="#br0" timeOffset="733164.977">17204 3145 850 0,'-3'-17'392'0,"1"-4"-70"0,7-4-120 16,7 6-76-16,6 1-51 0,5 4-28 0,8 1-22 16,6 2-14-16,7 5-5 0,4 3-18 0,2 6-30 15,3 3-136-15,-1 5-502 0,-5 3-463 16</inkml:trace>
  <inkml:trace contextRef="#ctx0" brushRef="#br0" timeOffset="733524.1754">15054 4652 1770 0,'-19'-14'126'16,"-1"0"52"-16,-1-5 11 0,4 6 0 0,11 6-9 15,-1 2-30-15,6 0-31 0,0 2-29 16,2 3-26-16,0-1-23 0,1-1-15 0,6 0-13 16,11-1-2-16,9-3 3 0,14 0 5 0,13-4 3 15,15-1 2-15,11-1-3 0,12 0-6 0,8-2-1 16,7 2-4-16,-2-1-2 15,2 2 5-15,-5-2-7 0,-5 0-2 16,-6-2 0-16,-7 1-7 0,-5 2 1 0,-9 1-7 16,-10 1-23-16,-11 3-28 0,-7-1-36 0,-10 2-43 0,-5 4-46 15,-10 0-78-15,-7 3-92 0,-10 2-57 0,-11 2-245 16,-8 6-449-16</inkml:trace>
  <inkml:trace contextRef="#ctx0" brushRef="#br0" timeOffset="733817.7384">14738 5098 828 0,'2'2'287'0,"-1"0"-284"15,3-1 51-15,3 3 134 0,10-3 134 16,7 0 53-16,18-5-47 0,16-2-96 0,21-6-76 16,14-2-39-16,17-3-31 0,12-3-16 15,5 1-20-15,10-1-13 16,4-1-7-16,1 2-12 0,-4-1-1 15,0 1-6-15,-7 3-4 0,-6-1-3 0,-7 3-1 16,-11 4 0-16,0 1 0 0,-11 2 4 0,-5 1-2 0,-12-2 0 0,-16 2-2 16,-12 1-3-16,-12-1 5 0,-11-1 4 0,-12 3 7 0,-7 0 9 15,-3 0 3-15,-5 3-2 0,-2-1-4 0,0 2-11 16,-1-3-16-16,-2-1-17 0,0 0-23 0,-7 0-19 16,-4 0-18-16,-8 2-25 15,-5 1-36-15,-3 1-64 0,-1 0-140 0,0 2-447 0,0 0-733 16</inkml:trace>
  <inkml:trace contextRef="#ctx0" brushRef="#br0" timeOffset="742608.441">1453 7138 1 0,'-4'-2'0'0,"2"1"0"0,1-2 140 0,-3 0 88 16,1 0-27-16,0 1-23 0,1-2-24 0,-1 2 3 15,0-1-11-15,3 2 1 0,-1-1 1 0,1 1-5 16,0-1 0-16,-1-1-11 0,1 3-13 0,-1-3-13 15,1 2-11-15,0 0-12 0,-1 2-12 0,1-1-12 16,0 0-18-16,0 0-13 0,1 0-8 0,-1 0-8 16,1 1-2-16,-1-1-4 0,1 0-1 15,-1 0-4-15,1 0 1 0,6 0 3 0,0 1 6 16,6 1 8-16,2-2 9 0,11 3 2 0,4-3 0 16,2 2-3-16,4-1-1 0,4 0-4 15,3 1-1-15,2 0 5 16,2-2-2-16,5 0-2 0,1 0-2 0,2 1-6 0,-1-1-3 0,-1 0-2 15,0 0 1-15,-3-1-2 16,3 1 0-16,-5-2-1 0,-2 1-1 0,-3 1 1 16,-6-1-3-16,0 0 0 0,-1 0 0 0,-3-1-2 15,-3 2 3-15,-4-2-3 0,0 2-1 0,-7-1 1 16,-4 1-2-16,-2 0 3 0,-5 0 0 0,-2-2-1 16,-4 2 0-16,0 0-1 0,-2-1 0 0,0 1-1 15,0 0 0-15,-2 0-6 0,1 0-10 0,1 0-5 16,-2-2-21-16,1 0-20 0,-3-1-25 15,1 0-35-15,0-1-43 0,-2 0-72 0,1-1-105 16,-2-1-150-16,1-2-273 0,-2 1 120 0</inkml:trace>
  <inkml:trace contextRef="#ctx0" brushRef="#br0" timeOffset="743019.844">2089 6759 1 0,'-13'-6'194'0,"-6"-2"342"0,-1-2-84 16,8 2-78-16,5 3-66 0,5 3-81 0,1 0-79 16,1 4-67-16,1-2-75 0,1 1-36 0,3 1-3 15,-1 2 16-15,9 3 34 0,4 2 16 16,8 2 8-16,7 5 3 0,3 2-5 0,5 2-3 16,5 1-8-16,-4 2-8 0,-1 1-1 15,0 3-8-15,-2-1-1 0,-4 3-3 0,-1-2-4 0,-6 2 0 16,-1 1-2-16,-7 1 0 15,-2 0 0-15,-5-1 2 16,0-1-1-16,-2-3 0 0,-2-2-1 0,-3 0 0 0,2-2 1 16,-4-5 0-16,-2-2 0 0,-1-4 0 0,-1 0 3 0,-1-2 2 0,-4 1 5 15,0 3 3-15,-3-3-1 0,-5 1 6 16,0 0-1-16,-7-2-2 0,1 0 1 0,-9 0-6 0,1 0-5 16,-5 0-1-16,2-3-3 0,-1 3-2 15,1-2 1-15,0-1 0 0,3 1-3 16,3-2 3-16,-1-1-3 0,5 2 0 0,0-2 6 0,-2 2-4 15,2-2 1-15,2-2 1 0,2-1-5 16,6 0 3-16,1-2 0 0,4 1-1 0,3-1-3 16,2 0-14-16,1 0-29 0,1-1-60 0,0 1-113 15,4-1-196-15,-2-3-368 0,8 2-375 0</inkml:trace>
  <inkml:trace contextRef="#ctx0" brushRef="#br0" timeOffset="744920.95">3412 6638 1 0,'1'-8'0'0,"1"-6"411"0,1-2-26 16,0 0-80-16,1 0-31 0,2 4-5 0,0-1-23 16,-2 4-47-16,1 2-39 0,-4 1-26 0,1 2-30 15,-2 2-34-15,0 2-24 0,0 1-31 0,0 0-25 16,0 0-14-16,0 2-4 0,0 3 7 16,2 6 16-16,-1 6 18 0,-2 6 7 0,-1 8 10 15,0 7 4-15,-4 4 1 0,-3 6 0 0,0-1-2 16,1-1-1-16,-1-2-3 0,1-2-6 15,2 0 0-15,2-2-4 0,1-3-3 16,3-1-1-16,2-5-1 0,2 1-3 0,3-5 1 0,2-4 1 16,1-3 0-16,0-2 2 0,2-3 2 0,2-1-1 15,3-3 7-15,2-1 2 0,2-2 1 0,2-4 8 16,4-1-4-16,0-5-1 0,3-4-1 16,4-1-6-16,-4-4-2 0,1-4-1 0,-4-4-2 0,-3-3 1 15,0-1-2-15,-4-6-2 0,-1 1-1 16,-5-4 2-16,0-2-5 0,-4-1-3 0,-1 2 1 15,-3 1-7-15,-1 2 4 0,-2 2 0 0,-3 3 2 16,-2 4 2-16,1 3-3 0,-1 0 0 16,-2 5-1-16,3 0 2 0,-2 1-1 15,1 3 1-15,-1 3 2 0,2 0-8 0,-1 4 4 0,2 0-5 16,0 2-8-16,-2-1-2 0,2 1-16 0,-1 1 0 16,0 3 3-16,-3 4 5 0,3 6 12 15,-3 3 5-15,0 3 1 0,2 4 0 0,2-1 0 16,4 0 0-16,2 0 0 0,1 0 7 0,4-4-5 15,1-1-1-15,4-1 1 0,0-1-6 16,4-2 4-16,1-1 1 0,2-5-2 0,-1 1 4 16,1-4-2-16,-2-2-1 0,2-3 0 0,-3-1-3 15,1-3 3-15,-3-1 0 0,-2-3 2 0,-2-4-3 0,-3 1 5 16,1-3 1-16,-2-1-1 0,-1-5 7 16,1-1-7-16,-4 0-1 0,-2-3 2 0,0-1-7 15,-2-1 4-15,-1 0-1 0,-1 1 0 16,-1-1 2-16,-1 4-3 0,-2-1 1 15,0 0-3-15,-2 1 6 16,1 3-5-16,-1 0 1 0,-2 1 2 0,1 5-6 0,2 1 3 0,0 3 1 0,0 3-4 16,4 2 3-16,1 1-9 0,0 2-13 15,-2 2-21-15,4-1-19 0,-2 3 4 16,0 0 12-16,3 6 21 0,0 5 13 0,2 2 9 0,2 3 0 16,6-1 1-16,2 3 7 0,4-6-5 15,4 0 3-15,4-7 0 0,4 0-2 0,4-2 3 16,8-6 0-16,0-1 1 0,4-6 1 0,0-2-3 15,-3-4-2-15,-2-4-1 0,-3-3 0 0,-4-7 1 16,1-1 2-16,-3-6 3 0,-6-1-5 16,-3-3 4-16,1-3 1 0,-4-4 1 0,-4-2 8 15,0-3-1-15,-6 0-1 0,1-2 2 0,-6 2-6 16,-3 1 2-16,-3 5-1 0,-4 4 0 16,-2 6-1-16,-5 7 3 0,2 6 2 0,1 2 2 15,-1 5 5-15,2 5-3 0,0 3-4 0,3 3-6 16,0 2-14-16,2 2-4 0,-4 4-1 0,0 8-2 15,-4 6 8-15,-4 8 1 0,1 4 0 0,1 8 3 16,1 5 2-16,2 7-3 0,1 6 4 0,1 4 0 16,1 7-6-16,1 3 7 0,1 1-4 0,3 1 2 15,1-5 4-15,2-3-5 16,5-10-2-16,0-11-7 0,7-5-11 0,1-12-4 0,1-8-1 16,0-9 5-16,1-9 9 0,1-2 8 0,2-6 3 15,3-3 1-15,6-9-1 0,3-3-4 16,2-4 0-16,0-2 0 0,1 0-3 0,0-1 1 15,-3 1-1-15,-1 3-5 0,2 2 3 0,-5 1-5 16,0 5 2-16,-5 2 2 16,-3 5-4-16,-2 3-2 0,-5 4-5 0,-3 1-7 0,-1 2-5 15,1 4-2-15,-1 1 2 0,-2 6 6 0,5-1 10 16,0 5 6-16,-1-4 6 0,2 2 4 0,3 0 0 16,-2-2 3-16,4-1 2 0,1-2 1 0,-1-4 2 15,4 1 0-15,0 0 0 0,0-2 2 16,2-1-1-16,0-1 1 15,-2 1 0-15,1-3 0 0,-1 0 0 0,-3-1 1 0,-1-2 3 16,-6 1 5-16,-3-3 12 0,-1 2 12 0,-7 0 9 0,0 0 1 16,-1 0-6-16,-1 0-6 0,0-2-5 15,-6 3-4-15,4-4-4 0,-7 2-4 16,0 1-4-16,-9 2-2 0,-1 1 0 0,-1 0 3 16,0 1 1-16,1 0-1 0,8 1-7 0,2 1-4 15,1-2-5-15,5 3-5 0,0-4 3 0,2 3-3 16,2 1-4-16,-1 0 1 0,2 2-3 15,-1 1 3-15,3 1 5 0,4 1 1 0,3 1-1 0,1-1 0 16,5 0-1-16,4 1-2 0,3-1 2 16,0 0-2-16,2-3-2 0,2-3 1 0,1 0-3 15,0-5 0-15,-4 0 1 0,0-1 3 0,-7-3 2 16,1-1 4-16,-5-2 4 0,0 1 1 0,-2-4 0 16,1 1 2-16,-1-3 1 0,-6-1 2 0,2 2 1 15,-2-1-1-15,0-1-1 16,-4 0-3-16,-1-3 1 0,0-2-3 15,-4 2-1-15,0 0-2 0,2-1-2 0,1 3 0 0,0 1 1 16,0 5 0-16,1 2 0 0,-2 3-4 0,2 4-4 16,2 1-14-16,-2 0-23 0,0 1-9 0,1 5 0 0,1 5 11 15,5 5 22-15,1 8 12 0,2 1 4 16,3 2 2-16,-1-3 1 0,1 4-1 16,4-9 0-16,-2 0 0 0,2-2-1 0,3-1 3 15,-2-7 0-15,2-3 2 0,1-2-2 0,2-4 0 16,4-4 1-16,-3-2 1 0,2-8 1 0,-6-1 3 15,2-6 0-15,-3-3 1 0,-1-4 2 16,-1-9 0-16,1-3-1 0,3-4-2 0,-1-2 0 0,1-3-3 16,0 1 2-16,-2-5 1 0,-7 1 2 15,-2 0 0-15,-3 3 2 0,-5 1 3 16,-3 6-2-16,-3 6 7 0,-2 5 4 0,-1 8 4 0,4 4 4 16,0 8-3-16,-2 5-3 0,4 3-8 0,0 4-11 15,1 0-13-15,-1 3-5 0,-2 4 0 16,-3 8 2-16,3 9 9 0,-4 9 1 0,2 6-1 15,3 6 4-15,4 2-1 0,2 8 0 16,-3 3 1-16,3 1-5 0,0 1 3 0,-2 2-2 0,4 1 0 16,-2-2 4-16,4-6-6 0,1-8-2 15,4-9-6-15,-1-6-15 0,4-6-17 0,-3-4-24 0,-2-6-27 16,0-3-28-16,-1-6-38 0,-3-3-88 16,-6-3 6-16,0-2-42 0,0-4-374 15,-1-6-785-15</inkml:trace>
  <inkml:trace contextRef="#ctx0" brushRef="#br0" timeOffset="745221.3185">6152 6499 1179 0,'1'-5'172'0,"7"-1"-39"0,4-2-48 16,11 0-5-16,7 2 50 0,7 1 27 0,4-2-9 15,8 1-21-15,4 3-17 0,7-1-15 0,3 2-17 16,-2-1-5-16,3-1-3 0,-1-1-5 15,-2-1 4-15,-4 2-10 0,-4 0-4 16,-3 0-8-16,-1-2-12 0,-10 2 3 0,-6-1 2 16,-5 2 4-16,-8 0 7 0,-8-2 3 0,-4 2 5 15,-4 0-3-15,-3 0-3 0,2 2-8 0,-3 1-9 16,-3 0-8-16,2 0-13 0,-1 0-1 0,1-1-10 16,-1 0-4-16,-4 0 1 0,1-1-7 0,-3 1 3 15,-1 0-2-15,2-2 0 0,4 3-6 0,-1 0-6 16,-1 1-13-16,4 1-25 0,-2 0-44 0,-2 0-61 15,0 0-124-15,-2 1-243 0,1 2-1099 16</inkml:trace>
  <inkml:trace contextRef="#ctx0" brushRef="#br0" timeOffset="747095.7783">8478 6379 997 0,'-1'-8'292'0,"1"-5"31"0,-1 0-39 0,3 0-52 15,0 4-41-15,-1 3-31 0,4 0-27 16,-4 4-28-16,-1-1-31 0,-1 3-33 16,1 1-28-16,-4 1-28 0,4 0-11 0,0 3-1 0,0 2 10 15,0 6 17-15,0 5 22 0,-1 6 10 16,0 5 5-16,-2 5 2 0,-3 3-7 0,1 5-2 16,-1 0-3-16,-2 3-5 0,4-3-5 0,-2-1-4 15,5-2-4-15,2-6-3 0,4-3-1 16,0-5-1-16,5-3 1 15,4 0 5-15,1-5-4 0,2 0 4 0,4-3 2 0,3-5-4 0,5-2 9 16,4-3 0-16,4-4-1 0,2-4 2 0,0-3-5 16,2-5-2-16,-6-3 0 0,-1-3 0 0,-5-1 3 15,-2-2 0-15,-6-4 2 0,-3-6-2 0,-4-1 1 16,-3-4-1-16,-2 3-2 0,0 0 4 0,-6 5-6 16,1 1 2-16,-4 2 1 0,-4 2-1 15,2 1 3-15,-3 4-1 0,-1 3 1 16,4 1 0-16,-2 4-2 0,0 1 0 0,3 3-4 0,-1 2 1 15,1 3-7-15,-1 1-10 0,2 1-12 16,0 2-14-16,-2 1 3 0,1 6 7 0,0 2 10 16,-2 7 10-16,4 5 1 0,1 1-1 0,6 1 1 15,2 3 1-15,3 1 0 0,6-1 1 16,2-3 0-16,3-1-2 0,2-1 0 0,0-5 1 16,0-4 0-16,3-1 3 0,-2-7-4 15,-2-2 0-15,-4-2 0 0,2-3-1 0,-5-3 3 16,0-2 4-16,-3-1 2 0,-2-4 2 0,0-4 1 0,-3-1-2 15,0-6-2-15,1-1-1 0,0-2-2 16,-1-4 0-16,0 3-1 0,-3-3-2 0,-1 1 1 16,-2-2 1-16,-1 2 1 0,0 0 2 0,0 3-2 15,-2 3 0-15,-1 4-1 0,-1 2-1 16,1 3 3-16,-3 4-4 0,3 4 1 0,0 2-7 0,0 0-10 16,0 2-20-16,0 2-30 0,0 1 2 15,4 5 6-15,-1 3 21 0,6 6 31 16,2 5 4-16,10 3 2 0,5 2 3 0,6 0 0 15,7-3 2-15,5-2 0 0,3-4 1 0,8-4 0 16,-2-1-1-16,5-7 0 0,-5-4-1 16,-3-4-2-16,-3-5-1 0,-5-4-2 0,-5-4 2 0,-3-4 1 15,-2-5 2-15,-4-5 0 0,-4-5 0 0,-4-1 2 16,-1-6-3-16,-3-5 4 0,-6-1-1 16,-4-6-1-16,-3 0-1 0,-6-1-3 0,-3 0 2 15,-4 3 3-15,-6 2 1 0,0 4 2 0,0 7 1 16,-3 6 4-16,3 8 0 0,0 5 6 0,3 5 4 15,5 3-2-15,0 6 0 0,5 3-18 16,1 2-18-16,2 6-9 0,-3 6 0 0,-1 7 7 16,-2 9 14-16,4 5 2 0,0 11-2 15,2 5 4-15,3 5 0 0,0 6 2 0,2 4 1 16,0 1-2-16,-1 5 1 0,-1-2 0 0,2-1-2 0,1-8 0 16,1-6-1-16,2-13-4 0,2-8 2 0,-1-7 0 15,-1-7-2-15,-4-4 2 0,5-5-1 16,-2-4-3-16,0-2 5 15,2-5 6-15,0-4 0 0,4-2 5 0,4-7-5 0,3-3-5 16,0-3 0-16,1-2-3 0,1-2-2 0,-2 1 0 0,-2 0-2 16,-2 2 0-16,0 2 2 0,-4 3 2 15,-2 5 1-15,-2 2 5 0,-4 3-2 0,1 3-5 16,-5 2-9-16,0 1-18 0,2 2-12 16,2 2-5-16,0 3 1 0,4 6 17 0,5 1 10 15,0 7 9-15,4 3 4 0,2 2 5 16,0 2 2-16,3-1 1 0,3 1 3 0,1-2-2 0,4-3 2 15,5-1 3-15,2-6-1 0,3-1 2 0,4-5-1 16,-1-5-4-16,3-2-1 0,-6-7-5 16,2-2-1-16,-3-5 0 0,-5-2-1 0,-2-4 3 15,0-3 1-15,-4-4 3 0,3-3 1 0,-3-4 2 16,3-1 2-16,-5-5 3 0,-3 3 4 0,-6-3-2 16,-5 2 3-16,-5-1 1 0,-4 5-1 0,-5 5 7 15,-2 3 3-15,-5 3 1 16,-3 5 4-16,-4 3-4 0,-4 2-4 0,-5 4-6 0,-3 3-5 15,-5 3-2-15,-6 5-1 0,0 3-1 0,2 2-5 16,0 7 2-16,7 2-4 0,3 4-2 0,5 6 2 16,5 1-5-16,7 3-1 15,5-2-1-15,10-3-3 0,5 1 3 0,10-5 5 0,7-1 5 16,3-4 2-16,6-2 4 0,4-3-2 0,3-4-1 16,1 1 2-16,0-7-5 0,-4-2-1 15,-2-2 2-15,-2-2-2 0,-6-2 3 0,-2-3 1 16,-5 0-2-16,-1-2 2 0,-5 0 0 0,1 1-1 15,-5 0 0-15,-2 4-2 0,-2 0-1 0,-2 3-1 16,0-1-2-16,-3 1-4 0,0 3-1 0,0 0-6 16,2 2-1-16,1 3 1 0,2 0 1 15,0 8 4-15,3 1 3 0,-2 3-3 0,0 3 4 16,1-1 0-16,-1 0-1 0,2 1 4 0,0-2 0 16,-1-2 0-16,4 0 0 0,-1-3 1 15,3-2-2-15,-2-3 1 0,1-2-2 0,1-3-3 0,-1-3-1 16,3-3 2-16,0-2 0 15,2-4 4-15,1-1 5 0,-3-2 0 0,1-2 1 16,-1-1 1-16,1 0-2 0,-1-4 3 0,4 0-1 16,0 0 0-16,-1-4 3 0,1 1-1 0,-2-1 2 15,2 1 0-15,-7 0 0 0,2 2 3 0,-5 6 4 16,-3 1 2-16,-5 6-1 0,-1 3-4 0,-5 2-8 16,0 2-11-16,0-1-14 0,0 2-19 0,0 2-2 15,-1 3 8-15,2 5 11 0,-1 1 21 16,0 6 3-16,0 4 1 0,2-1 0 15,3 1-1-15,1-3 1 0,1-1 3 0,2-2 2 0,1-2 6 16,2 2 10-16,2-6 2 0,2 2 5 0,4-6 4 16,2-1 1-16,6-5 1 0,1-2-1 15,4-3-7-15,6-1-7 0,-1-4-4 0,-3 0-4 16,-3-1 0-16,-6-3 1 0,-3 1-3 0,-1-2-2 16,-1 0-4-16,-1-1-5 0,-2 1 0 15,-3 0 3-15,0-1-6 0,-8 1-3 0,-2 0-12 16,1 0-34-16,-4 4-34 0,-6 1-67 0,0 0-120 15,1 3-333-15,-6 3-1106 0</inkml:trace>
  <inkml:trace contextRef="#ctx0" brushRef="#br0" timeOffset="747536.789">15449 5777 1863 0,'-11'-24'292'0,"1"-8"16"16,-1-4-79-16,5 12-46 0,6 10-35 0,-2 5-40 16,2 5-39-16,0 4-39 0,0 1-35 0,0 2-15 15,-1 5-2-15,0 5 9 0,-3 9 16 0,1 11 11 16,-4 12 10-16,2 10 6 0,-6 9 1 15,0 10-3-15,1 3-6 0,-1 3-4 0,-1-1-4 16,2 1 2-16,3 1-4 16,0-4 1-16,6-4-8 0,1-5-4 0,3-6-5 15,5-6-15-15,2-5-14 0,0-9-29 0,0-5-39 0,0-11-49 16,1-3-77-16,-1-9-104 0,0-2-208 0,-1-7-463 16,-1-7 70-16</inkml:trace>
  <inkml:trace contextRef="#ctx0" brushRef="#br0" timeOffset="747908.9626">15311 6306 1658 0,'-2'-4'245'0,"1"-1"-76"0,0 0-76 16,2 5-61-16,1 0-23 0,4 1-3 0,5 1 3 16,2 0 14-16,8-1 7 0,9 1-1 0,7 1 2 15,6-2-3-15,6 1-6 0,3-4 4 0,1-2-5 16,3-1 3-16,-5-5 6 0,-4-2 1 15,2-5 4-15,-9-1 5 0,0-4 3 16,-8-3 9-16,-5-1 9 0,-4-1 5 16,-2-4 5-16,-1 0 1 0,-4-3-2 0,-4-1-4 0,-2-2-3 0,-5 3-5 15,3 0-3-15,-3 5 3 0,-1 5-5 16,-1 2 2-16,1 3-1 0,-2 5-4 0,-1 2-6 16,0 6-8-16,-1 3-11 0,0 2-14 0,0 2-10 15,0 1-14-15,0 1-3 0,1 7 2 16,-1 5 1-16,0 11 12 0,-1 12 4 0,0 9 0 15,-2 7 7-15,-4 2-5 0,-2 3-1 0,-1-3 2 16,1 3-6-16,-2-3 3 0,0 0-1 0,3-2-1 16,3-3 0-16,0-3-2 0,4-1-3 0,6-1-7 15,0-7-16-15,4 0-32 0,4-6-47 16,4-3-67-16,3-3-114 0,4-6-246 16,6-9-1124-16</inkml:trace>
  <inkml:trace contextRef="#ctx0" brushRef="#br0" timeOffset="748222.0561">16621 6142 2448 0,'-2'0'128'0,"1"0"-45"0,-1 2-78 0,-4 6-13 16,2 4 21-16,-8 6 26 0,-2 7 12 0,3 6 11 16,-1 5-1-16,0 3-5 0,4 1-6 15,0 7-12-15,6 1-9 0,1 1-5 0,3 0-6 16,6-6 0-16,4-4-1 0,7-8-3 0,2-5 1 15,1-4-2-15,2-5 2 0,1-5 3 16,-2-5 5-16,3-7 5 0,-2-7 3 16,4-6 2-16,0-3-7 0,-2-7-3 0,-2-5-3 15,-2-3-5-15,-4-6 1 0,-1-4-6 16,-4-2-3-16,-6-4-1 0,-1-1-5 0,-6-4-4 0,-6 1-1 16,-4-2-5-16,-9 3-4 0,-1 1 0 0,-5 5-6 15,-4 2-4-15,-4 5-1 0,-2 3-12 0,3 4-17 16,-1 5-21-16,4 5-37 0,0 8-56 0,7 5-97 15,3 6-159-15,9 8-263 0,8 6-143 16,7 9 135-16</inkml:trace>
  <inkml:trace contextRef="#ctx0" brushRef="#br0" timeOffset="749023.3358">17464 6125 1213 0,'0'-2'456'16,"0"-3"-69"-16,0 0-105 0,-1 3-57 15,0 2-56-15,1 1-57 0,-2-1-47 0,-1 3-31 0,-1-1-4 16,-6 4 0-16,-3 4 7 0,-5 1 4 16,-1 6-3-16,2 0-11 0,4-2-10 0,2 2-6 15,6 0-4-15,1 2 4 0,6 3 3 0,4 2 2 16,6 0 4-16,6-1-1 0,4-2 3 16,7-1-1-16,3-1-3 0,8-5 1 0,4-2-4 15,2-3-4-15,2-4-2 0,-3-3-8 16,-4-3-4-16,-2-4 0 0,-6-4-2 0,-3-2 6 0,-2-5 2 15,-6-2 2 1,-3-2-1-16,-1-3 1 0,-4-4 2 0,-3 0-2 0,-1-3 3 16,-2 4-2-16,-7 1 0 0,0 1-1 0,-2 4-2 0,-1 2 1 15,-3 4-2-15,0 0 1 0,0 4 0 0,-1 2-3 16,-1 2-2-16,5 3-7 16,0 3-4-16,-2 5-3 0,-1 4 1 0,-2 4 8 0,-4 7 4 15,2 2 3-15,4 5 0 0,0 2-1 16,5 3 2-16,2 2-1 0,4 0-2 0,3 0 0 0,4-5-1 15,3-3 1-15,1-1 1 0,1-3 3 16,5-4 1-16,3-2-1 0,3-4 2 16,3-2 0-16,3-4 2 0,2-2 0 0,2-6 1 0,0-1-1 15,-3-5-3-15,1-2 2 0,-2-3 0 0,4-3 0 16,3-4 2-16,-1 0-4 0,-1-1-1 16,-1-4 0-16,-3-2 1 0,-2-3 2 0,-3-4 3 15,-4-3 0-15,-5 1-2 0,-8-2 2 0,-5-4-3 16,-7 1 0-16,-4-2-1 0,-6 0-1 0,-6-5-2 15,-7 0-1-15,-6 0 3 0,-4-2-2 16,-8 6 0-16,-5-2 4 0,0 4-4 0,-6 5 3 16,0 2 2-16,-5 6-2 0,4-1 4 0,4 6 2 15,1 6-1-15,4 2 4 0,10 8-3 0,9 1-3 16,7 5 0-16,12 1-8 0,4 1-10 0,4 2-2 16,2 5 2-16,7 1 5 0,13 4 16 15,15 5-2-15,17 1 0 0,17 4-1 0,9 0-10 16,8-1 3-16,3-1 0 0,-5-2-3 15,-2-2 6-15,-4-4-1 0,-7 1-1 0,-4-4 1 16,-4 1 0-16,-4-5 1 0,-7 1 0 0,-6-2 1 16,-9 0-2-16,-7-1-1 0,-9-2 3 15,-8-1 1-15,-5-1 5 0,-8 1 6 0,-1 0 0 0,-4-2 4 16,-1 4-6-16,0-2-1 0,-1 0-1 16,1 0-5-16,-2 0 0 0,2 0-2 0,-1 0-4 15,1 0 0-15,-2 0-2 0,2 0 1 0,0 0-1 16,-1 0 0-16,1 1-3 0,0-1-1 0,0 0-3 15,0 1 1-15,0-2 0 0,-2 3 1 0,-1 2 2 16,-1 1 1-16,1 4-7 16,0-2-6-16,-1 2-16 0,1 4-31 0,-2-4-48 15,1 6-88-15,-4-1-182 0,0 2-662 16,-3-1-624-16</inkml:trace>
  <inkml:trace contextRef="#ctx0" brushRef="#br0" timeOffset="750926.096">19656 5728 1252 0,'-7'-14'271'0,"-3"-3"27"16,-3-5-28-16,5 8-40 0,1 5-35 0,4 0-32 15,0 6-38-15,2 2-48 0,1 1-41 0,0 2-32 16,0-1-23-16,-3 5 1 0,0 2 4 15,0 8 10-15,-3 4 9 0,0 8 6 0,-2 5 5 16,0 2 2-16,-1 4 6 0,0 4-4 0,0 1 1 16,2 2-1-16,-1-1-5 0,0-3 4 15,-1-3-1-15,4-3-4 0,1-5 0 16,3-5-3-16,1-5-1 0,1-3 1 16,2-5 1-16,-1-6-2 0,1-1 0 15,-2-4 10-15,0-1 14 0,3-2 21 0,-3-3 1 0,5-4-10 0,3-6-17 16,6-9-20-16,4-6-6 0,1-1-2 0,3-5 2 15,-3-2 1-15,3-2-1 0,-5-4 1 0,0 1-5 16,0-1 3-16,-1 4 0 0,1 3-1 16,-4 5 8-16,1 5-8 0,-1 4-1 0,-3 4-1 0,-1 6-9 15,-4 4 6-15,0 4-6 0,0 1-8 16,-3 5-3-16,3 0-6 0,0 4 3 16,6 6 6-16,3 4 6 0,0 7 7 0,2 5 1 15,3 3 4-15,-1 1-4 0,2 2 4 0,-5 2 0 16,3-1 0-16,-2 1 7 0,-3 0-8 0,2-4 1 15,-2-1 0-15,2-1-5 0,-4-6 4 0,2-5 1 16,0-5 2-16,-3-7 2 0,0-2 0 0,-2-5 4 16,1-5 0-16,2-3 4 0,3-5-5 0,2-3-3 15,2-6-2-15,0 0-6 0,0-2 6 0,-5-2 0 16,2 0 1-16,-2-5 2 0,-2 0-3 16,-1-4-1-16,-3 0-1 0,0 4 0 0,1 0 0 15,0 6 2-15,-3 4 0 0,-1 4-4 16,1 4 3-16,-2 3 0 0,-1 4-5 0,0 4-6 15,-1 0-32-15,0 5-14 0,-1 2 0 0,1 4 5 16,2 6 29-16,1 6 14 0,0 4 4 16,0 3 5-16,4 3-2 0,-4 2 0 0,2 2 1 15,1-3 0-15,3-1 0 0,0-4 0 0,3-6 1 16,1-4-3-16,2 0 4 0,-1-4 2 0,4-5 0 16,0-3 6-16,7-2-6 0,-3-3 0 15,5-2-1-15,0-4-5 0,-2-2 4 0,1-5-4 16,0-1-1-16,-4-4 2 0,2-1 2 0,-5-4 4 15,0-2 2-15,-7-3 5 0,1 0-3 0,-4-3 0 16,-3 5 2-16,-5 4-1 0,0 6 5 0,-5 1 1 16,1 4 1-16,0-2-1 0,-1 6 0 0,-1 0-1 15,0 3-3-15,2 3-5 0,0 1-9 16,1 1-12-16,0 2-5 0,-1 3-2 0,-3 0 6 16,-1 5 11-16,-4 5 2 0,3 3 6 15,1 3-5-15,-1 2-1 0,3 1 1 0,2 2-3 16,3 0 3-16,4 0-1 0,1-2-2 0,3-2-5 15,6-1-5-15,5-3-6 0,7-1-3 0,4-7-2 16,6-4-5-16,5-2-4 0,6-3-2 16,1-5-3-16,-2-3 7 0,-3 0 6 0,-3-4 8 15,-3-4 11-15,-8-3 4 0,-5 3 9 0,-3-5 3 16,-8-1 2-16,2-1 4 0,-6-4 1 0,-2 0 0 16,-1-1 2-16,-5 4 6 0,-2 4 4 0,0 2 6 15,-2 1 5-15,0 5-3 0,1 0 0 16,-1 4-2-16,0 4-8 0,0 1-10 0,-1 1-14 15,2 0-24-15,-2 1-4 0,-1 4-2 0,1 3 7 16,-6 5 15-16,0 6 6 0,0 0-1 0,0 4 1 16,1 2 0-16,6 1-4 0,2 0 3 0,2 1 0 15,7-2 0-15,7 1 2 0,4-4-1 0,8 1-3 16,4-5 2-16,8-2-2 0,6-4-2 16,4-2-1-16,2-2-5 0,3-6-8 15,0 0-3-15,-4-5-8 0,0-4-7 0,1-1 4 0,-7-5 3 16,-4-2 7-16,-3-3 12 0,-4-2 6 15,-4-1 6-15,-4-1 6 0,-3-4 2 16,-3-1 5-16,-7-2 3 0,-3 2 5 0,-5-1 7 0,-3 4 7 16,-3 2 0-16,-2 2 1 0,-5 4-3 0,-1 1-9 15,-1 4-2-15,-4 3-7 0,2 4-8 16,-7 4-6-16,2 4-5 0,-6 3-1 0,1 9-1 0,-2 2 0 16,3 5-2-16,5 2-3 0,7 5-2 15,6 3 1-15,7 6 3 0,13-3 2 16,5 0 4-16,14-4 4 0,7-4 0 0,14-5-1 15,4-2-4-15,6-6-6 0,2-1-10 0,-2-7-12 16,-1-4-9-16,-5-6 0 0,-2-6 7 0,-8-3 12 16,-6-4 11-16,-5-4 9 0,-5-5 3 15,0-4 2-15,-3-5 1 0,-2-8-1 0,-3-5 1 0,-3-5 3 16,0-7 0-16,-3 1 4 0,-3-5 1 16,-6 3 2-16,-2 2 7 0,-5 5 3 15,-4 6 8-15,-2 4 8 0,-2 8 5 0,-3 7 8 0,1 4 2 16,-2 9 0-16,4 5-4 0,0 4-13 0,1 4-17 15,0 3-28-15,1 0-23 16,-4 8-4-16,0 4 6 0,-4 7 14 0,-3 10 11 0,1 8 6 16,-2 7-5-16,2 3 0 0,0 9 2 15,-1 7-2-15,2 5 3 0,-6 8 2 16,2 3 0-16,-1 3 0 0,-3-5-1 0,6-8-3 16,8-11-5-16,6-12-3 0,6-12 1 0,4-10-1 15,-3-7 3-15,0-7 5 0,0-4 5 0,1-7 3 0,5-6 4 16,8-5-2-16,6-6-3 0,9-4-3 0,4-4-2 15,-2-1 0-15,1-1-2 0,-4 0 1 16,-6-1 2-16,-1 2-1 0,-2 2 1 0,-2 2 0 0,-7 3-1 16,-4 5 0-16,-3 4 1 15,-7 4-2-15,0 4-3 0,-5-1-6 0,0 6-18 16,-2-1-6-16,1 3-1 0,-1 4 8 0,0 8 15 16,-4 5 10-16,4 6 1 0,1 1 3 0,2 3 0 15,7 0 2-15,1 0 5 0,7 0 3 0,3-2 3 16,6-2 4-16,10-5 2 0,6-3-1 15,5-2 1-15,4-8-8 0,1-2-5 0,0-3 1 16,-2-7-6-16,-5-3 6 0,-5-3 3 0,-5-6 1 16,-9-1 6-16,-6-4-2 0,0-4-3 0,-3-2-3 15,-4-3-5-15,-3-3-2 0,-2 3-1 0,-3 0-7 16,-5 5-6-16,-2 2-13 0,-4 7-30 16,-3 5-43-16,-3 3-64 0,-5 5-114 0,-5 3-278 15,-5 5-1115-15</inkml:trace>
  <inkml:trace contextRef="#ctx0" brushRef="#br0" timeOffset="751675.4819">15228 7495 1 0,'-28'-5'0'0,"-15"-2"0"0,-12-4 0 0,1 2 19 16,7 0 299-16,0 1-7 0,3-2 2 0,-1 2-20 15,3 0-51-15,2 1-38 0,5-2-41 16,-2 4-30-16,6-1-13 0,0 1-14 15,2-1-10-15,5 3-2 0,3 0-1 16,3-1-1-16,5 2 0 0,4 0-10 0,3 1-13 16,4-1-16-16,1 4-17 0,2-1-13 0,-1-1-16 0,1 0-11 15,1 0-7-15,-2 2-9 0,4-2 1 0,-2 1 8 16,0 2 10-16,7 1 19 0,2 3 16 16,10-2 14-16,9 4 7 0,12-4-1 0,8 1-4 15,12-1-8-15,13-4-4 0,10 1-5 16,14-2-6-16,13-2-4 0,13 0-5 0,15-5 2 0,14 0-2 15,16-3 1-15,16-1-2 16,14 0-5-16,16-3 1 0,17 2-1 0,8-2 1 16,17 4 2-16,12-1-4 0,7 4 2 0,13 2-1 0,11 0-3 15,10 1 5-15,7 3-2 0,8 1 1 0,6 1 3 16,-2 4-8-16,5 0 1 0,0 0-2 0,-7 0 1 16,-4-2 3-16,-10 3-1 0,-9-3 0 15,-10 0-2-15,-10-2-1 0,-12-1 1 0,-18 0-1 16,-19 0 0-16,-19-1-4 0,-24-2 0 0,-26 0-3 15,-26-4 1-15,-23-1 2 0,-30-2 0 0,-23-1 8 16,-24 2 3-16,-17-3 1 0,-14 3-1 16,-9-1-9-16,-6 0-12 0,-9 2-9 0,-10-1-1 15,-15 3-3-15,-12-1 1 0,-12-3 0 0,-6 4-9 16,-5-2-12-16,-2 4-17 0,3 0-35 16,-3 3-52-16,-4 3-91 0,-7 4-188 15,0-3-693-15,-5 1-395 0</inkml:trace>
  <inkml:trace contextRef="#ctx0" brushRef="#br0" timeOffset="752790.5742">14220 7327 11 0,'5'-28'626'0,"2"-10"-177"0,3-10-82 0,2 6-91 16,-1-1-35-16,6 0-27 0,-5-4-36 0,6 0-39 16,-6-3-33-16,3-1-30 0,-3-6-17 15,-1-5-3-15,-3-2-5 0,-3-4-5 16,1 0-7-16,-3-3-5 0,-2-1 0 0,-1-2-2 0,0 0-4 0,0 1-1 15,0 0-3-15,0-2-1 16,-1-2 5-16,-1-2 0 0,-3 3 4 0,3 2 0 16,-5 3-3-16,2 4-3 0,-2 2-5 0,0 3-6 0,1 2-3 15,-2 6 1-15,3 2-2 0,-2 4 0 16,2 1 6-16,1 1-6 0,2 2-2 16,1 5-1-16,-3 3-10 0,4 6 6 0,0 3 2 0,4 4-3 15,-3 4 6-15,-1 4-6 0,1 6-1 0,0 1-1 16,-1 1 1-16,2 3-2 0,0 1-2 15,-1 2-1-15,2-1-12 0,-2 2 1 0,0 0-6 16,3-1-3-16,2 2 7 0,6-1-1 0,6 3 6 16,3 1 4-16,6 1-2 0,4 3 5 15,2-1 2-15,8 0 2 0,4 2 1 16,9-3 1-16,2 1 0 0,13-4-2 0,9-1 4 0,6-2-2 16,9-1-1-16,7-2 1 0,10 0-4 15,2-3 5-15,7 1 0 0,4-3-1 0,5 2 3 16,9 0-5-16,3 0 0 0,4-2-1 0,1 1 0 15,7-4-1-15,2 4 1 0,4-3 2 0,2 0-4 16,2 2 4-16,7-2-1 0,2-2 0 16,5 1 4-16,6 1-5 0,4 1 0 0,3-3-1 15,5 4-4-15,6-4 6 0,-1 1 0 0,5 0-1 16,0 0-2-16,2 1 2 0,-2-1-1 0,0 2 0 16,2-3 8-16,2 1-3 0,1 2 2 15,3-1 1-15,1 2-3 0,0-1 2 0,-3 3-4 0,-2 0-1 16,-2-1 2-16,-4 1 0 0,0 3 5 15,-3 1 1-15,1 0-1 0,0 4-1 16,-4 0 0-16,-3 3-2 0,-3 4-3 0,-6 0 3 16,-5 3 2-16,-11-1-2 0,-7 3 4 0,-12-3-6 15,-8 2 2-15,-14-2 0 0,-8-1-6 16,-14-2 2-16,-8-1 0 0,-15-3-1 0,-8 2 4 16,-10-4 1-16,-7 2 1 0,-10-3 1 0,-11-1 5 0,-9 0-1 15,-9 0 4-15,-10-1 3 0,-4 1-6 16,-4 0 2-16,0 0-8 0,0 0-9 0,-1 0-4 15,1 1-17-15,0 0-7 0,-1 4 6 0,-1 5 6 16,-1 3 16-16,-2 5 8 0,-1 3-2 0,-5 5-2 16,2 7-1-16,0 3 0 0,-2 7 1 15,1 5 3-15,0 4-2 0,-1 8 0 0,2 4 0 16,-2 4-6-16,-1 3 7 0,1 4 1 0,-1 5 0 16,-3 8 6-16,5 5-1 0,-3 5 1 0,1 1 1 15,1-1-3-15,2-4 0 0,2-6-1 16,-2-4-2-16,-1-1 5 0,4-3-7 0,-5-4-2 0,-3-6-1 15,0-3-5-15,-4-4 7 0,-2-6 1 16,-3-7 2-16,-4-4-2 0,-2-6 0 16,-4 0 0-16,-6-2-2 0,-7-2 2 0,-10 0-4 0,-6-3-2 15,-13-2-3-15,-13-5-14 16,-14-4-9-16,-18-4-31 0,-12-10-54 0,-19-3-129 0,-21-8-556 16,-12-2-896-16</inkml:trace>
  <inkml:trace contextRef="#ctx0" brushRef="#br0" timeOffset="772623.4072">2900 7808 1 0,'-6'0'0'0,"-3"-1"0"16,-3-2 1-16,6 3 199 0,-1-1-7 0,4 1 11 0,-3-1 3 16,1 1-5-16,-1-1-10 0,4-1-16 0,-1 2-25 15,1 0-31-15,2 0-39 0,0 2-34 16,2-2-28-16,0 0-21 0,-1 1-11 0,0-1-11 15,-1 1 3-15,1 0 8 0,2-1 15 16,2 4 21-16,1-1 23 0,3 3 25 0,4-3 16 16,5 1 10-16,7-1-4 0,4 1-15 0,3-1-12 15,4-1-10-15,3 2-5 0,6-1-2 16,2-2-1-16,10-1-1 16,5-2-3-16,6-1-2 0,7 0-2 0,7 0-1 15,7 1 0-15,7-2-2 0,9 1-3 0,4-2-4 16,7 1-3-16,5 0 0 0,3-1-1 0,5 1 3 0,1-1-2 15,5 0-1-15,-2-1 0 0,3 2-1 0,1 0 2 16,-1 0-1-16,0 0-1 0,1-2 1 0,-2 1-2 16,-5 0 0-16,-2 2-1 0,-5-2-3 0,-5 2-3 15,-3-4-1-15,-9 4 1 0,-11-1-3 16,-6 0 2-16,-9 1-3 0,-10 0 0 0,-9-3 0 16,-9 1-2-16,-12 1 3 0,-11 1 2 0,-13-1 5 15,-2-1 8-15,-10 2 0 0,-4 0-2 0,0 2-7 16,0-1-7-16,0 1-6 15,-1 0-2-15,0-1-4 0,0 1-5 0,-2 1-8 0,0-1-13 0,2 1-16 16,-3 2-24-16,-3 0-34 0,-1 2-43 16,-3 2-70-16,-6 1-107 0,-3 2-337 15,-5 1-936-15</inkml:trace>
  <inkml:trace contextRef="#ctx0" brushRef="#br0" timeOffset="773700.5219">2565 7722 1 0,'0'-10'0'16,"-1"-3"552"-16,1-7-119 0,1 0-80 0,3-3-67 15,2-3-43-15,-2-1-33 0,3-4-28 0,-1-4-32 16,-3 1-25-16,5-6-30 0,-5 1-19 0,1-1-6 16,1-4-8-16,-1-5-7 0,0-1-6 0,-1-4-12 15,0 0-4-15,2-2-8 0,-2-5-4 16,1 0-4-16,-1-6 0 0,-3 1-1 15,-4-6-1-15,1-1 0 0,-2 0-4 0,0 2-2 0,1 3 1 16,0 2-2-16,0 4 1 0,-2 2 0 16,1 3 0-16,-4 4 3 0,2 4-5 15,-1 0 0-15,1 0-1 0,-1 2-2 0,1-1 5 0,1 8-1 16,-1 0 4-16,-1 7-1 0,4 2 1 16,1 5-1-16,-1 5-4 0,3 4 2 0,1 0-7 15,1 4 2-15,1 5-2 0,0 2-4 0,0 2 1 16,-2 2-7-16,1 2-13 0,-1-1-9 0,1 2-8 15,8 1 8-15,1 2 10 0,6 0 14 16,9 3 4-16,1 2-1 0,7-1 3 0,1 0-3 0,4 2 4 16,3-2 1-16,2-1-1 0,7 0 3 15,5-1 0-15,7-1-2 0,3 2-1 0,2-1 0 16,6-2 0-16,2 1-2 0,6-2 0 0,4 1 1 16,6-2-1-16,5 1 4 0,0-2 1 15,4 0-3-15,1-2 2 0,0-3-3 0,5 2 0 16,3-3-2-16,4 2 4 0,4-1 0 0,-1 0 0 0,3-2 5 15,-1 1-3-15,3 2-1 0,4-1-1 16,0 0-2-16,-1 2 0 0,-1-1 4 16,-1-1 0-16,-3-1-2 0,-1 1 1 0,0 2-3 15,-6-2 1-15,-1 2 2 0,-5-3-2 0,-8 1-1 16,-2 1 0-16,-9 0-3 0,-4 0 4 16,-2 1 0-16,-4-1 1 0,-5 2 0 0,-8-1-1 15,-3 2-1-15,-2 0 0 0,-9 1 1 0,-1 1-2 16,-6 1 1-16,-6-1-2 0,-5 1-1 0,-7 3 0 15,-5 1 0-15,-3 0 0 0,-4 2 0 0,-2 0-2 16,-2 3 0-16,2 3 0 0,-2 5-1 0,-1 4 4 16,0 2 0-16,-4 5 2 0,-2 5 0 15,1 5-1-15,-3 5 0 0,-5 5 1 0,-1 6 2 16,-3 2-1-16,-1 7 1 0,0 5 2 16,2 3-2-16,5 3 0 0,4 3 1 0,2 0-2 0,6 2 0 15,0 0 1-15,-4-3 0 16,1-2 2-16,-4-2 0 0,-2 1-3 0,-2 1 1 15,-4 0-2-15,1-2-1 0,-6 3 5 0,-3-4-1 0,2-3 0 16,-3-6 3-16,-1-6 2 0,-4-8 1 0,0-6 2 16,-1-5 4-16,-3-6-1 0,-4-4 9 15,-5-5 5-15,-9-2-1 0,-7-3 4 16,-10-4-9-16,-9-6-7 0,-9-3-2 0,-10-3-12 0,-11-4 5 16,-6-5-2-16,1-4-9 0,-2-3-3 0,6-4-16 15,6-1-25-15,9-1-30 0,15 0-53 16,9 1-122-16,12-1-479 0,17 3-927 0</inkml:trace>
  <inkml:trace contextRef="#ctx0" brushRef="#br0" timeOffset="774350.3368">8552 7299 1 0,'-11'-4'0'0,"-3"0"0"0,-5-1 208 16,2 2 78-16,-2 0-16 0,3 1-38 0,-4-1-44 15,-1 3-27-15,1 2-16 0,-4 0-6 0,1 0-4 16,0 2-6-16,-4 1-17 0,-3 2-14 15,-1 2-11-15,0 1-13 0,8-1-9 0,2-2-12 16,7 0-13-16,8-1-11 0,1-3-9 0,4 0-11 16,2-2-8-16,-1 0 0 0,4 0 2 0,-1 2 16 15,6 3 32-15,9-1 30 0,14 1 25 16,18-4 6-16,21-1-16 0,21-3-19 16,19-2-21-16,15 0-13 0,16-1-9 0,11-1-3 15,13-2-6-15,9 1-2 0,2-2-2 0,15 1-4 16,0 0 1-16,3-1-1 0,1-1-3 0,-5-1 5 15,-5 3-6-15,-7-3-1 0,-10 0 2 0,-12-2-3 16,-8-2 7-16,-14-1 5 0,-11 1 0 16,-16-1-4-16,-14 2 0 0,-19 1-2 0,-13 2 0 15,-15 1 4-15,-12 1-1 0,-13-1 3 0,-9 5 2 0,-6 2-1 16,-4 0-1-16,-2 2-5 0,-2 0-7 16,1 1-9-16,-6-4-15 0,-2 2-11 0,-9 0-7 15,-10-1-2-15,-10 3-2 0,-9 0-7 0,-6 3-21 16,-4 1-34-16,0 3-43 0,-4 2-84 15,-3 4-157-15,-1 0-507 0,-6 2-713 0</inkml:trace>
  <inkml:trace contextRef="#ctx0" brushRef="#br0" timeOffset="775073.0046">7877 7252 1247 0,'-18'-27'190'0,"-1"-12"14"0,-8-8-2 16,6 1-33-16,8 0-18 0,2-3-19 0,1-2-10 15,1-1-14-15,-1-5-23 0,2-9-17 0,2-4-5 16,-1-7-4-16,5-3 3 0,2 0-9 0,2-5-8 15,1 1-8-15,4-1-9 0,-4 1 0 0,2-4-3 16,-5 1 4-16,-1-2-2 0,-3 1-2 16,2 5-6-16,2 4-8 0,0 7-5 0,5 5-1 15,-2 8-5-15,4 4 2 16,1 8 0-16,0 4-1 0,3 4 1 0,3 5-2 0,0 1 0 16,0 7-2-16,5 5-1 0,0 6-2 0,4 2 0 15,1 2 1-15,2 3-1 0,4 4 2 16,7 1-2-16,3 4-2 0,1 3 2 0,3 3 0 15,7 0 0-15,10 5 3 0,7 1 1 0,11 0-1 16,6 2 3-16,12-1 0 0,6 0 1 0,12 2 2 16,13 0-1-16,9-3 0 0,11 1-1 0,9-1-1 15,12 0 0-15,7-2 1 0,7 0-1 16,7 0 1-16,2-1-1 0,0-2 1 0,2-1 1 0,-9 2-1 16,-8-4 0-16,-7-2-1 15,-9 1 0-15,-8-3 0 0,-8-2 2 0,-13-2-1 16,-5 0-1-16,-9 0 2 0,-9 0-1 0,-12 0 2 0,-11 0-1 15,-9 1-2-15,-12 1 3 0,-11 1-2 16,-10 1 0-16,-13 2-1 0,-7 0-2 16,-7 1-2-16,-4-1-1 0,-6 1 0 15,1 4-4-15,0 4 3 0,1 4 0 0,0 2 0 0,1 8 3 0,-4 5 0 16,1 4 1-16,1 6 1 0,3 5 1 16,-2 4-1-16,1 4 1 0,7 3-1 15,1 2-1-15,7 5 2 0,-1 6-1 0,7 2-1 0,2 0 2 16,-1 1 1-16,2-2-1 0,-1 1 7 15,-3-1-4-15,-3-1-1 0,-6-1 0 0,-10-1-7 16,-3 0 5-16,-8 0 0 0,-8-1 1 0,-4-4 5 0,-11-3 1 16,-4-2 4-16,-10-3 3 15,-5-3 5-15,-8-4 6 0,-5-8 5 0,-8-10 6 16,-8-7 0-16,-11-7-2 0,-12-6-6 0,-19-4-6 16,-14-4-7-16,-17 1-4 0,-17-6-6 0,-11 2-3 0,-12 2-10 15,-15 2-14-15,-17 5-38 0,-20 4-86 16,-26 8-253-16,-21 11-1325 0</inkml:trace>
  <inkml:trace contextRef="#ctx0" brushRef="#br0" timeOffset="784812.4375">3782 7906 122 0,'-1'-7'446'0,"-3"-3"-76"15,3-4-82-15,-3 5-52 0,4 0-25 0,0 4-24 16,2 2-29-16,0 1-36 0,-2 1-45 0,0 1-40 16,0 1-39-16,0 1-17 0,0 1-4 0,2 1 2 15,-1 4 10-15,2 0 8 0,-1 3 6 16,0 5 9-16,0 4 8 0,2 3 15 0,0 2 24 15,-2 5 22-15,0 6 16 0,-1 3 4 0,-1 6-10 16,-1 1-13-16,-1 5-13 0,1 3-9 0,0 0-6 16,-1 2-5-16,-1 1-6 15,0-2-3-15,1 1-11 0,-2 2-3 0,1-2-7 16,1-2-2-16,1 1 2 0,1-6-6 0,0-2 0 16,0-5 0-16,1-4 3 0,0-1 2 15,-1-3 1-15,1-3 1 0,1-1-2 0,-1-4 0 0,-1-2 2 16,0-1-1-16,-1-8-1 0,-1 2-2 0,1-6-4 15,1 1 0-15,-1-7-1 0,1 0 7 16,-1-4 5-16,1-1 10 0,0-1 4 0,0 1 1 16,0-1 1-16,0 0-5 0,0-1-4 0,-2-1-8 15,-1-1-10-15,-1-3-8 0,-2-3-13 16,-1-1-20-16,1-1-23 0,-1 1-35 0,1-2-37 16,-2 3-40-16,2-1-51 0,0 5-88 15,1 0-149-15,-2 2-277 0,-3 4-402 0</inkml:trace>
  <inkml:trace contextRef="#ctx0" brushRef="#br0" timeOffset="785202.9525">3330 9082 402 0,'-5'-6'497'16,"-3"-1"-48"-16,-3 0-107 0,6 3-101 15,1 6-95-15,4-1-78 0,0 2-56 0,-1 3-10 16,0 6 8-16,-1 6 18 0,2 3 15 15,1 3 11-15,2 2 9 0,3 1 2 0,0 0-2 0,2 0-4 16,2-1-7-16,0 0-2 0,4-2 0 16,1-2 1-16,1-3 6 0,3-3 1 0,3-3 3 15,4-1 2-15,3-4 0 0,3-5 0 0,5-3-7 16,5-6-9-16,4-4-8 16,6-5-13-16,2-1-4 0,1-5-2 15,-4-1-1-15,0 1-2 0,-6-2-4 0,1 0-2 16,-5-2-2-16,-4 1 0 0,-4 1 2 0,-4 2 1 15,-5 0 0-15,-5 1 1 0,-2 1 0 0,-4 0 0 16,-4 4 2-16,-2 1 2 0,-3 0 0 0,1 5-3 0,-4 1-1 0,-1-2-2 16,0 5 0-16,-1-1 0 0,-1 2 0 15,0-3-2-15,1 1-3 0,-3 0-1 16,0 0-4-16,1 1 2 0,0 0-2 0,-3 0 0 16,3 0-1-16,-1-3-6 0,1 5 2 0,0 1-4 15,1 0-19-15,0 2-38 0,1 0-70 0,0 2-94 16,-4 3-163-16,-4 5-622 0,-3 3-631 0</inkml:trace>
  <inkml:trace contextRef="#ctx0" brushRef="#br0" timeOffset="787272.3019">2546 10013 1409 0,'-9'-10'255'0,"2"-4"5"16,-1-2-35-16,2 7-40 0,5 5-36 16,1 2-45-16,0 2-55 0,0 2-50 0,0-1-38 15,0 2-6-15,0 2 9 0,3 4 18 0,1 7 24 16,0 6 16-16,4 8 2 0,1 3 8 0,-3 8 4 16,0 5-2-16,-2 6 6 0,-2 6 1 0,-4 6-2 15,-2 3-2-15,-3 2-6 0,-1 3-6 16,-4-2-1-16,-1-2-6 15,1-4-3-15,-3-8-3 0,1-7-7 16,4-6 2-16,-1-10 0 0,2-6-1 0,4-11 6 0,-1-4 4 0,2-5 8 16,-1-3 13-16,3-1 10 0,-1-3 9 0,-4-2-1 15,-1-5-10-15,0-4-16 0,-5-7-14 0,2-7-7 16,-3-8-9-16,-1-5 3 0,5-6-5 0,-2-4-2 16,5-9 2-16,1-3-6 0,-1-5 5 15,4-2-1-15,-3 2 3 0,3-2 2 0,1-1 0 16,1 1 1-16,3 5-4 0,1-2 1 0,5 5-2 15,2 1-3-15,5-3 4 0,8 0-7 16,3-1 3-16,7 2 3 0,4 4-3 0,3 8 5 16,1 5 2-16,-1 4-2 0,1 7 2 0,-2 4 0 0,-2 8-3 15,-1 3 0 1,-5 5 1-16,-1 5-1 0,-3 4-1 0,-3 3 1 0,1 3-5 16,-1 7 1-16,-2 3-2 0,3 5 1 0,-5 5 5 15,-3 4-2-15,-3 7 3 0,-6 5 2 0,-4 2-2 16,-3 2 4-16,-6 2 1 0,-1 0 2 15,-7-1-2-15,-1-1 2 0,-4-6-3 0,-4-3 1 16,-1-2 3-16,-6-4-8 0,-1 3 7 0,-1-2-2 0,-4 0-1 16,-3 0 6-16,-1 1-6 0,-2-2 2 15,2-1 1-15,-1-2-6 0,5 1 2 0,1-5-4 16,2 2 3-16,6-2 0 0,3 0-2 0,4-3 4 16,4 2-5-16,4-3 0 0,1-1 1 15,1-1-2-15,6 1 3 0,-3-2-2 0,4-2 0 16,0 2 0-16,-1-2 0 0,2 2 3 15,-2 1 1-15,3 2-1 0,-2 1-1 0,1 0-2 0,1-4 0 16,1 2-1-16,0-3 3 0,0 0 0 0,2 0-3 16,1 0 2-16,-1 1-3 0,3-3 3 0,-1 5 1 15,4-3 0-15,1 1 2 0,0-2-4 0,1 1 2 16,5-5-2-16,1 1 2 0,0-5 4 16,5-3 1-16,3-1 3 0,0-5-5 15,5-4 2-15,-1-2 1 0,2-6-1 16,0-1 5-16,0-3-1 0,-2-3-3 0,-2-1-1 0,-2-1-1 15,-2 1 1-15,-4 1 2 0,0 2 0 0,-2 0 1 16,-4 4-3-16,1 0 1 0,-3 1-1 0,-2 2 3 16,1 2 3-16,-5 0-3 0,-2 5 2 15,-1 1-3-15,-1 3-1 0,1 2 3 0,-2-1-3 16,-2 6-3-16,1-2-5 0,-1 1-7 16,1 1-1-16,-5 5 1 0,-5 5 5 0,-2 7 5 15,-5 7 2-15,-4 2-1 0,1 4-2 0,0 2 1 16,0 1 0-16,0-1 1 0,1 1 0 0,2-1-2 0,3-2 0 15,5-1-1-15,2-1 0 16,5-6 3-16,3-2-1 0,3-7 1 0,2 1-1 16,2-5-2-16,2-2 0 0,2-3 4 0,-1-2 0 15,1-2 3-15,3-4 1 0,0-4 0 0,5-1 1 16,-3-2 3-16,2-4-1 0,2-2 4 16,-1-3-2-16,1-5-3 0,1-1-2 15,0-4-2-15,2 1 0 0,-4 0 0 0,-3 1 1 0,-4-1-2 16,-2 0-1-16,-4-2 2 0,-1 0 0 0,-2 3 2 15,-3 1-1-15,0 2 0 0,-2 2-1 0,0 5-3 16,-2 2 3-16,0 3 1 0,1 1 1 0,-3 5 0 16,3 1-4-16,0 0-2 0,0 2-4 0,0 2-5 15,2 0 1-15,-1 5-3 0,-2 4 4 16,0 4 3-16,-1 5 0 0,0 5 3 0,3 0-1 16,2 3 3-16,1 1 1 0,2 1-2 0,1-2-2 15,2-3-1-15,2 0 1 0,2-4 1 16,1-4 0-16,0-3 0 0,4-2-3 0,-2-5 3 15,-1-1 0-15,6-5 2 0,-5-3 3 0,3-3-4 16,-2-2 3-16,3-3-4 0,-3-4-2 0,2-1 5 16,-3-2 0-16,-1-2 2 0,0-1 0 15,-4-4-4-15,1-2 0 0,-2 0 1 0,-3-4 3 0,-1 5-3 16,0 1 4-16,-3 7-3 0,0 5-2 0,-3 2 4 16,0 4-3-16,2 2 2 15,-1 2 4-15,-1 1-6 0,2 1-4 0,-1 1-6 0,2 0-10 16,-1 4 2-16,1 4 3 0,-3 3 6 0,-2 7 5 15,2 2 1-15,1 2-1 16,2 1 3-16,1-1 5 0,1 0-5 0,7 0 2 16,-1-3-4-16,2-3-6 0,3-3 7 0,-2-2-1 0,6 0 3 15,-1-4 2-15,1-3-4 0,0-3 4 16,-3-2-3-16,3-4 3 0,0-2 2 0,0-4 1 16,3-2 1-16,-2-5-5 0,-3-2 2 0,3-4 0 15,-2-3 3-15,-1 0 4 0,-1 0-7 0,-2 1 1 16,-4 3-4-16,1 1-5 0,-3 1 7 15,-3 1-1-15,2 4 2 0,-3 2 3 0,-1 2-3 16,-1 2-1-16,1 1 2 0,-2 2 4 0,1 4-3 16,-1 1-3-16,0 2-3 0,1 0-10 15,0 1 1-15,-1 0-5 0,1 1 3 0,-3 4 2 16,2 3 0-16,1 3 7 0,1 3-2 0,2-1 3 16,0 3 2-16,1 0-3 0,2-1 2 0,2-1-5 15,4-1 4-15,-1-3 3 0,7-2 0 16,-1-3 7-16,3-1-7 0,6-4 2 0,-3-3-2 15,5-4-2-15,0-3 6 0,-5-3-3 0,5-4 4 16,-2-3 1-16,3-4-6 0,-3-4 4 16,1-2-3-16,1-4 4 0,-1-2-5 0,-2 1-4 0,0-5 0 15,-4 4-3-15,0-4 9 0,-6 1 0 0,-1 4 3 16,-5 0-1-16,-2 2-3 0,-5 3 4 16,-2 4-5-16,-2-2 2 0,-4 6 0 0,-3 2-1 15,-2 1-1-15,-5 6-2 0,1 0-1 0,-8 3 2 16,-3 4-1-16,-2 3 2 0,-6 5-3 15,-2 5 0-15,-2 4-1 0,0 4 0 16,1 1 2-16,0 2 0 0,4 0 2 16,3 2-2-16,7-2-3 0,6 3 1 0,5 1-2 0,8-3 4 15,3 0-1-15,6-1-2 0,4-1 1 0,4-3-1 16,11-1 4-16,4-3 3 0,5 0 0 16,7-5 2-16,4-3-3 0,5-3-1 0,6-3 0 0,3-3 2 0,3-5 3 15,1-1-1-15,1-4 2 16,-2-1-5-16,0-3-1 0,-1 0 1 0,-1-3 1 15,2-2 3-15,-5 2 0 0,1 1-2 0,-6 1 1 16,-8 1 1-16,-2 1 5 0,-6 0 2 0,-5 3 2 16,-5 2-1-16,-9 2-2 0,-5 3 2 15,-3 4 0-15,-4 0 3 0,-3 4 0 0,-1 1-3 0,0 0-1 16,-1 1-8-16,1 1 1 0,0-1 0 0,-2-1-1 16,1 1 1-16,0 0-10 0,-3 2-2 15,0 0-2-15,-2 3 0 0,0 2 8 0,-2 0-1 16,1 1 1-16,-2-1-3 0,4-2 0 0,1-1 3 15,1 0-3-15,1-3 5 0,0 2-5 0,-1-2-7 16,1 2-2-16,1-1-10 16,-3 1-6-16,2 1-9 0,-1-3-13 0,2 0-11 15,0-1-25-15,-1-1-33 0,1 0-62 0,-2 0-115 0,1 0-282 16,-2 2-1056-16</inkml:trace>
  <inkml:trace contextRef="#ctx0" brushRef="#br0" timeOffset="788907.124">2030 12327 1 0,'-4'3'0'0,"-4"2"0"16,0 1 0-16,2 0 155 0,-1 0 63 0,3 2-20 16,-4 3-1-16,-1 1-24 0,5 2-23 15,-3 0-20-15,2-1-26 0,0 3-15 0,4 0-9 16,0-2-5-16,2 2-12 0,0-3-11 0,1-1-5 15,3-3-6-15,-1 0 4 0,3-2 7 16,-1-3 12-16,2-1 26 0,3-3 24 0,1-1 21 16,5-7 8-16,3-4-17 0,8-10-25 15,5-6-31-15,6-6-23 0,-1-5-14 16,-3-4-7-16,-1-6-2 0,-6 0-3 16,0-3 3-16,-6-1-4 0,-3-2-2 0,-1 2 0 0,-4 0-8 15,0 3 2-15,-5 1 1 0,-2 7-1 0,0 4 4 0,-5 4 1 16,-2 5 4-16,-2 4 3 0,-3 5 6 0,1 5 1 15,-1 3 0-15,1 2-2 0,-2 3-4 0,2 3-5 16,2 3-7-16,-2-1-12 0,3 4-13 0,1 0-10 16,-3 3-2-16,1 7 5 0,-5 10 9 15,-1 6 7-15,1 7 3 0,-2 4 1 0,3 2-5 16,4 0 3-16,1 0 0 0,3 2-2 0,1-1 7 16,3-4-4-16,5-2-2 0,0-6 3 15,5-5-7-15,-2-3 4 0,4-5 1 0,0-6 0 16,0-4 5-16,-2-2-2 0,4-3 3 15,0-5 1-15,-2-5 4 0,2-3 3 0,-2-6-1 0,5-5 1 16,-1-4-5-16,1-5 0 0,0-4 0 16,2-1-4-16,-3-1 4 0,-1 6-4 0,-4 4-1 15,-1 7 2-15,-6 5-4 0,-3 2 0 0,0 4-1 16,-3 4-5-16,2 2-7 0,-3 2-1 16,1 2 0-16,2 1-1 0,2 3 8 0,4 4 1 0,-1 1 2 15,4 3 2-15,0 0-4 16,0 3 3-16,-1 1 1 0,2 0 1 0,0-2 3 0,-2 2-4 15,1-4 2-15,-3 0 0 0,2-3-2 0,-1 0 1 16,1-5-3-16,-4 0 1 0,0-3-2 16,0-2 0-16,-1-2 3 0,-1-1-3 0,0-4 8 15,-1-4-2-15,3 0-1 0,3-6 2 16,0-3-1-16,0-3-1 0,2-2 1 0,-2-1 0 16,-1 0 2-16,-3 1-2 0,1 3 2 0,-1 1-2 15,-5 2 3-15,2 5-2 0,-3-1-1 0,0 4 4 16,-1 2-8-16,0 2 6 0,-1 3-3 0,0 3-6 15,-1-1-4-15,0 4-22 0,1-1-7 0,0 3-1 16,4 2 9-16,0 4 15 0,2 4 10 0,0 4 5 16,0 2-2-16,3 2 2 0,2 1 3 15,-2 1-4-15,1 0 3 0,1-3-2 0,0-1-3 16,-1-3 2-16,0-4-3 0,4-2 4 0,-1-4-1 16,0-1 1-16,5-6 4 0,-1-3-1 0,2-6 3 15,-2-3-1-15,6-3 0 0,-1-7 0 0,4-4 0 16,-4-2-1-16,1-6-2 0,2-2-1 15,-4-3 0-15,1-2-2 0,-1-4 5 16,1-2-4-16,-6-2 0 0,-1-5 2 0,-4-1-4 0,-3 0 4 16,-2 3 1-16,-5 5 3 0,-2 5 3 0,-2 9 5 15,-5 5 3-15,0 7 0 0,-2 6 2 16,-1 2-3-16,-1 5-3 0,1 2-3 16,0 5-12-16,-2 4-2 0,1 5-3 0,-3 10-1 15,-4 7 7-15,0 6 1 0,3 7 1 0,-3 3 0 0,5 4 0 16,3 3-2-16,0 1 1 0,5 3 0 15,5-4-5-15,6-5 5 0,5-4-1 16,2-8-1-16,6-7 6 0,2-5-4 0,4-6 0 16,1-6 2-16,1-4-4 0,-1-3 3 0,1-5 0 15,-1-5 3-15,0-6 3 0,1-4-1 0,-1-3 1 16,0-2-3-16,-2 0 2 0,-4-2-2 0,-1 0 1 16,-4 0 1-16,-1-5-5 0,-2 1 2 0,-2 2 1 15,-3 2-2-15,-3 7 6 0,0 4-4 16,-3 1 1-16,0 5 0 0,-1 4-3 0,1 3 1 0,-1 1-4 15,0 2-3-15,-1 1-10 0,1 0-9 0,0 2 1 16,0 3 0-16,1 5 16 16,-1 4 6-16,2 5 0 0,-2 2 2 0,1 2-7 15,1 1 3-15,3-5 0 0,4 0 1 16,-1-6 2-16,2-2-2 0,2-2 1 0,2-2 0 0,0-3 2 16,3-2 0-16,4-5 1 0,1-3 2 15,3-3-5-15,0-1 5 0,3-5 0 0,-1 0-4 0,-2-6 6 16,0 1-4-16,-4-2 0 0,-1 2 1 15,-4 2-6-15,3-1 3 0,-7 1-1 0,1 2 1 16,-2 0 1-16,-1 0-3 0,-4 5 0 0,1-2-4 16,-2 4-1-16,2 3-5 0,-5-2-11 0,-1 4-22 15,2 2-48-15,-1-1-64 0,1 1-78 16,1 1-126-16,2-1-287 0,4 2-804 0</inkml:trace>
  <inkml:trace contextRef="#ctx0" brushRef="#br0" timeOffset="789349.2094">4997 10901 1538 0,'-3'-1'435'0,"-1"1"-163"0,0 0-118 0,3 4-77 16,1 4-39-16,-3 3 7 0,-1 7 27 16,-1 5 13-16,-2 4 2 0,4 5-12 0,-1 0-17 15,1 5-14-15,2 0-12 0,2 3-5 16,0 5-7-16,2 3-4 0,0 2 0 0,-2 2-5 15,4-2-1-15,1-8-1 0,0-4-4 0,0-10 1 16,1-7-3-16,-4-7 0 0,0-6 1 16,-2-3 11-16,1-4 29 0,-4-2 19 0,1-1 6 0,-3-5-15 15,-1-5-24-15,-1-5-22 0,-4-10-5 16,0-6 1-16,-1-3-3 0,-4-7 0 0,1-6-1 16,2-3-2-16,-5-9 2 0,4-3-1 15,3-6-2-15,-1-3-2 0,3-2-1 0,1 0-3 0,3 0-1 16,3 4 5-16,1 0-4 0,6 6 3 15,2 7 2-15,6 7-5 0,4 7 7 0,-1 7-3 16,4 8-2-16,0 6 3 0,-1 6-6 0,0 7-2 16,0 5-3-16,-2 5-2 0,0 6 2 15,-3 5 4-15,3 8 5 0,-5 7 0 16,1 9 5-16,-4 8-1 0,-4 6 0 0,-2 7 2 0,-9 9-2 16,-3 4 0-16,-4 3 0 0,-4 5-14 0,-4 0-24 15,1 0-56-15,-2 1-62 0,5-10-67 16,4-7-58-16,5-15-38 0,10-14-25 0,4-9-26 15,7-10-109-15,2-9-135 0,9-6 327 0</inkml:trace>
  <inkml:trace contextRef="#ctx0" brushRef="#br0" timeOffset="790069.3992">5413 10808 1 0,'3'-17'66'0,"-2"-6"527"16,2-4-76-16,-6 9-65 0,-1 6-100 0,1 5-110 15,-5 4-97-15,2 4-66 0,-3 5-41 0,-6 8-12 16,2 3 4-16,-6 7 5 0,-1 5 4 15,1 1-2-15,-1 2-4 0,7 3-5 0,0 0-9 16,2-1-4-16,6 1-8 0,5-2-2 0,5-2-3 16,7-7 0-16,1-5 2 0,4-4 2 0,3-4 0 15,1-4 4-15,3-5 1 0,2-6 0 16,-2-2 1-16,5-5-2 0,-2-3-3 0,-1-1-2 16,-1-6 0-16,-3-2-1 0,-2-1 0 15,-3-2 0-15,-4 1 1 0,1-2 1 0,-5 2-3 16,-3-2 4-16,-1 2 0 0,0-1-1 0,-1 1 4 15,-3 3-1-15,-2 2 1 0,-3 2 1 0,1 3 0 16,0 2 2-16,-1 2 0 0,0 4 0 0,2 3-3 16,-1 3-9-16,0 1-16 0,3 1-9 0,0 5 0 15,0 4 4-15,0 5 12 0,3 4 8 0,0 1-2 16,1 0 2-16,4 0 0 0,4-1 2 16,4-3-2-16,-2 0-1 0,4-4 2 0,-4-3-2 15,2-1 3-15,0-5 1 0,-2 1-1 0,0-2 3 16,3-3-3-16,-3 0 2 0,1-3 0 0,-1 0 0 15,0-5 1-15,0 2-1 0,-1-3-2 16,1-5-2-16,1-3 0 0,-3-2 2 0,1-2-1 16,-2-2 1-16,1-4 0 15,-3-2-2-15,-2-7 1 0,1 0-2 0,1-2 4 0,-6 1 1 16,2 0-2-16,-3 3 2 0,-4 1-2 0,0 4 2 0,-1 7 4 16,0 3 3-16,-4 6 3 0,4 5 1 15,1 0 0-15,-1 5-1 0,1-1-4 0,2 4-8 16,0 1-12-16,0 5-7 0,2 0 0 0,1 5 6 15,-1 5 10-15,3 5 5 0,1 3-1 16,1 2 1-16,0 5-4 0,-2-1 1 0,1 0-1 16,1 2 1-16,0 2 1 0,-3 6-1 15,2 0-2-15,-2 2-13 0,2-3-28 0,1-11-43 0,2-8-56 16,-2-6-64-16,1-6-60 0,2-1-83 0,-4-3-52 16,-1-6-124-16,3-5-104 15,-1-5 265-15,0-8 363 0,2-1 0 0,0-6 0 0,-3-5 0 16,-1 0 0-16,2-6 0 0,-3 3 0 0,4 0 0 15,-4 2 0-15,3 4 0 0,-1-1 302 0,0 3 39 16,2 4-47-16,3 2-31 0,-1 0-40 0,0 7-23 16,2-2-25-16,5-1-28 0,0 4-26 15,4-1-31-15,1-1-25 0,1 8-24 0,-3-3-18 16,2 2-11-16,-2 3-8 0,0 1-13 16,-2 1-13-16,-1 2-35 0,-1-1-64 15,-2 2-130-15,-2 0-279 0,0 1-403 0,-3-1 555 16</inkml:trace>
  <inkml:trace contextRef="#ctx0" brushRef="#br0" timeOffset="791016.3139">6118 9307 1 0,'-13'-22'0'16,"-5"-3"0"-16,-7-11 0 0,-1 4 0 16,2 2 0-16,-3-1 0 0,2 0 8 0,-4 0 211 15,3 2-7-15,0 2-22 0,1-1-16 0,0 1-19 16,4 0-25-16,-4 2-13 0,1 0-22 0,0 1-8 16,-3 1-6-16,4 1-15 0,-6 3-4 15,-1-2-11-15,0 2-9 0,-3 0-8 0,-6 0-7 16,-1 3-5-16,-2 0-4 15,-3 2 1-15,-2 1-3 0,-4-1 0 0,-7 3-1 16,1-2-1-16,-5 2 1 0,-4-1 1 0,0 1 2 0,-3-1-1 16,-4 3-1-16,-3-1-2 0,-4 0-1 0,-1 0-1 15,-3 1-1-15,-5 3 0 0,-2-2-1 0,-1-1 3 16,0 3 4-16,-1-1-2 0,-1 2-1 0,-2-1 3 16,-1 3 0-16,-3 0 7 0,-2 2 6 0,1 0-2 15,2 2 1-15,-3 1-3 0,2 3-3 0,-5 2-3 16,1 1-1-16,-3 1-4 0,1 4-2 15,-4 2 0-15,3 2-6 0,-1 4 4 0,-3 1-1 16,1 4-1-16,-3 2 4 16,0 5-3-16,0 3-6 0,1 3 1 0,3 4-4 0,5 3-1 15,2 1 6-15,2 5-4 0,0 1-2 0,7 5 3 16,49-25 5-16,-13 6-1 0,5 2 3 16,-10 10-5-16,2 4-9 0,-8 9 4 0,4 6-5 15,-10 13 2-15,3 3 0 0,2 9-5 16,3 1-1-16,35-44 32 0,-1 6-7 0,1 2 1 15,0 6-4-15,1 4-29 0,0 7 7 0,6 0 1 0,-4 5 11 16,5 3-6-16,1 7 1 0,2 0 0 16,4 9-2-16,4-2 14 0,1 6 4 0,4 2 6 0,6 7-2 15,8 105-33-15,14-17 0 0,12-16-4 16,10-17 3-16,13-16 28 0,5-18 5 16,3-16 3-16,4-18-2 0,-2-7 1 0,10-3-6 0,-1-3-12 15,75 72-2-15,-13-24 1 0,-16-30-1 16,-17-26 11-16,-6-16 6 0,2-12-3 0,3-6 7 15,2-4 1-15,4-5-6 0,3-2 5 0,5-6-5 16,5-8 2-16,0-11 5 0,3-8 1 0,7-5 0 16,1-6-3-16,4-6-1 0,0-3-3 0,2-8 1 15,3-6 1-15,0-9-3 0,-2-6 7 16,6-5-7-16,-5-4 1 0,-1-8 5 16,0-7-4-16,-2-6 12 0,-1-6 2 0,1-3 0 15,-4-4 1-15,0-3-4 0,-3-2-1 0,-3-2-5 16,-2-3-1-16,-5-4-4 0,-9 1-3 15,-1-3 3-15,-13-2-1 0,-6 1 1 0,-5-2 0 0,-7-8-4 16,-6-5 1-16,-6-3 3 0,-7-4-5 16,-10 3 1-16,-6 6 0 0,-8-2-2 0,-8 5 5 0,-9 2 1 15,-9 4 5-15,-6 3 2 0,-11 7-2 16,-10 5-1-16,-8 2-8 0,-8 1-4 0,-14-1-3 16,-10-1 1-16,-10 2-3 0,-10 4-2 15,-12 5 0-15,-5 5-4 0,-12 5 1 0,-7 4 1 16,-10 5 1-16,-7 1-4 0,-9 4 1 0,-8 6-4 15,-6 7-1-15,-9 8 3 16,-6 8-1-16,-3 9-2 0,-7 11-2 0,-4 9-10 0,-1 8-7 0,-3 14-7 16,-6 8-33-16,-2 10-46 0,-7 12-94 15,-2 9-164-15,0 8-604 0,-6 6-659 16</inkml:trace>
  <inkml:trace contextRef="#ctx0" brushRef="#br0" timeOffset="792387.0831">11321 7370 1 0,'-4'-9'0'15,"3"-4"59"-15,-1-3 314 0,1 5-38 0,1 0-54 16,-1 2-60-16,2-1-25 0,-1 2-17 0,0 0-15 16,1 3-12-16,1 0-3 0,-2 1-20 15,1 1-21-15,1 1-23 0,0 2-38 0,-1 0-17 16,-1 0-15-16,0 1-5 0,0-1-7 0,0 1-7 16,0-1-4-16,0 1-9 0,0-1-6 15,0 3-1-15,0 0 3 0,0 2 10 0,0 4 7 0,0 2 10 16,-1 5 6-16,-3 3 4 0,3 3 6 15,1 3 2-15,-2 2 2 0,1 1 0 16,1 3 2-16,1 4 4 0,-1 4 1 0,2 1 4 16,-1 3 1-16,3 1 1 0,-2-1-1 0,-1 2 1 15,0 3 1-15,-2 1 0 0,0 4-3 0,-1 1-3 16,-3 3-3-16,1 0-1 0,-2 3 1 16,-3 0-1-16,1 2-4 0,-3-2-3 0,1 1-3 15,-3-4-3-15,1 0-2 0,1-4 1 0,0-3-4 0,0 0-1 16,3-6 3-16,0-3-5 0,1-3-1 15,1-2 4-15,-2-4-7 0,4-2 5 0,-3-4-1 16,3-4-2-16,0-2 2 0,2-4-2 0,1-5-2 16,0 0 1-16,1-4-6 0,-1-2 1 15,1-1 1-15,1 0-2 0,-1-3 2 16,1 1 1-16,-1-2 1 0,0 0 1 0,0 0 6 16,0-2 1-16,0 2 0 0,0-1 4 0,0 1-5 0,0 0 0 15,0 0 0-15,0 0-4 0,-1 0 3 16,1-1-3-16,-1 1-2 0,1-2-7 0,-1 0-11 15,-1-1-14-15,0-2-19 0,-1-2-24 0,1-1-29 16,-2 2-31-16,0-2-43 0,3 2-72 16,0 0-116-16,1 3-307 0,0 3-200 15,0 0 86-15</inkml:trace>
  <inkml:trace contextRef="#ctx0" brushRef="#br0" timeOffset="793852.7042">10600 8922 1 0,'-14'-5'94'0,"-7"-2"240"0,-2-3-19 15,2 4-11-15,6 0-15 0,2 0-35 16,5 1-34-16,3 2-23 0,2 1-17 0,1 1-19 15,1-1-40-15,1 2-41 0,1 0-38 0,2 2-34 16,-1-2-8-16,2 1 0 0,4 2 7 0,5 2 8 16,3 4 4-16,-1 2 1 0,2 3 1 0,2-1 2 15,1 4 0-15,-1 2-1 0,0 0 4 16,-1 3-2-16,-1-1 2 0,3 3 3 0,-1 3-2 16,1-2 1-16,1 0-2 0,1 0-2 15,-1-2 3-15,2-2-2 0,1-1 0 0,-1 0 2 16,-1 0-3-16,0-3-5 0,-1 0-1 0,1-2-5 15,0 0-1-15,-1-3 3 0,-1 0-1 16,0-3 1-16,-1-1-1 0,-2 0-3 0,-1-2-2 16,-1-2-2-16,-1 0-1 0,-3-3 1 0,-1 4-3 15,1-3 3-15,-3 0-3 0,-2 1 0 0,0-1-3 16,0-1-2-16,-2 0 3 0,-2-1-5 0,0 1 1 16,0-1 3-16,0 0-5 0,-2-1 6 15,0 1-1-15,-2-1-2 0,2 1 3 0,0 2-2 0,-2-3 0 16,2 1 0-16,0 0 0 0,0-1-4 15,0 1 3-15,0-1-2 0,2 1-4 16,-2 0 4-16,0 0-2 0,2 0 3 0,-2-3-1 16,3 1-4-16,1-5 2 0,4-4 0 0,4-3 2 15,2-1 5-15,-2 0-1 0,1 3 0 0,0-5 0 16,3 4 1-16,-1-5-1 0,2-1 2 16,-1-3 1-16,0-2-5 0,4-4 3 0,-1-4-1 0,3-3 1 15,2-5 4-15,2-1-2 16,-1-6 5-16,0-1-3 0,5 0-2 0,-3-4-1 0,2 3-1 0,-2 1 3 15,-3 3 0-15,-1 5 5 0,-4 5-2 0,0 2 3 16,-3 3 6-16,1 1-3 16,-3 3 2-16,1 1 0 0,-1 2-7 15,-3 1 5-15,0 2 0 0,-2 3-4 0,1 0 8 0,-3 4-7 16,-3 1-2-16,1 2 1 0,-1 1-4 0,-2 3 0 16,1 1 1-16,-2 1-1 0,1-1-4 15,1 2 3-15,-3-1 0 0,1 1-1 0,0-1 3 16,0 2-1-16,1-1 0 0,-2-1 1 0,1 0-8 15,0 2 4-15,2-2 0 0,-3 0-2 0,1 0 4 16,-1 1-1-16,0-1-4 0,0 3 1 16,0 0 2-16,1-1-3 0,-1 1 3 0,0 0 0 0,0 1-7 15,-1 0 3-15,1 0-1 0,0 1 0 16,0-2 3-16,0 1-3 0,0 0 0 0,0 1-2 16,-1-1-1-16,1 0 1 0,0 0 2 0,0 0 2 15,0-1-1-15,0 1 2 0,0 0-3 0,0 0 0 16,0 0 7-16,0 0-5 0,0-1 4 15,0 1-1-15,0 1-9 0,0-1 3 0,0 0-2 16,-3 0 0-16,3-1 1 0,0 1 0 0,0 0-5 16,0 1-1-16,0-2 0 0,0 1-5 15,-1 0-2-15,1 0 0 0,0 1-10 0,0-1 2 16,0 0 0-16,0 0 0 0,0-1 9 0,0 1-2 16,0 0-1-16,0 1 2 0,0 0-4 0,0-1 4 15,1-1 1-15,-1 1 3 0,0-1 4 16,0 1 0-16,0 0 3 0,0 0 0 0,0 0 4 15,0 0-1-15,0 0 1 0,0 0 2 0,0 1-4 16,0-1 2-16,0 0 0 0,0 0-2 0,0-1 2 16,0 1-5-16,0 1-3 0,0-1-4 0,-1 1-4 15,1-1 0-15,0 0 0 0,0 1 2 0,0-1 2 16,0 2 0-16,0-1 0 0,1 1-1 16,-1 2 3-16,0-1-1 0,0 1 0 0,-1-1 3 15,1 2-4-15,1-1 3 0,-1 1 1 0,3-1-1 16,-3 0 3-16,0 0-1 0,0 0 0 15,0-2 2-15,0 3-1 0,-3-3 3 0,3 0 1 16,0-1 1-16,0-1 1 0,0 0 0 0,0 1 0 16,0-1-1-16,0-1 4 0,0 1-3 15,0 0 1-15,0 0 0 0,0 1-3 0,0-1-1 16,0 0 1-16,0 0-1 0,0-1 0 0,3 1-1 16,-3 0-2-16,0 0-2 0,0 0 3 0,0 0 2 15,0 0 2-15,0 0 2 0,0 1-3 16,-3-1 1-16,3 0-1 0,0 0 0 0,0-1 2 15,0 1-1-15,0 0 2 0,0 0 0 0,0 0-1 16,0 0 1-16,0 0 1 0,0 0 1 0,3 0-2 16,-3 0 0-16,0 0 0 0,0 0-2 15,0 0 2-15,0 0-2 0,0-1 0 0,0 1-1 0,0 1-1 16,0-1 1-16,0 0 0 0,0 0 2 16,0-1 3-16,0 1-2 0,0 0 0 0,0 0-1 15,0 0-1-15,0 0 2 0,0 0 0 0,0 0 0 16,0 1 0-16,0-1 0 0,0 0 0 0,0 0 0 15,0-3 2-15,0 3 0 0,0 0-2 16,0 0-1-16,0 3-4 0,0-4 0 0,0 1-3 16,0 0-1-16,0-2-2 0,0 2-3 0,1 0-4 15,-1 0-2-15,0 0 0 0,1 0 0 16,-1 0 4-16,2-1 5 0,-1 2 0 0,1-1 2 16,0 0 1-16,-1-1-4 0,-1 0-3 0,1 1-7 15,0 0-15-15,-1 1-18 0,0 0-27 0,0-1-24 16,0 2-26-16,2-1-23 0,-2 1-32 15,0 1-73-15,0 3-148 0,0 2-204 0,0 2 215 0</inkml:trace>
  <inkml:trace contextRef="#ctx0" brushRef="#br0" timeOffset="798463.7454">12349 8643 1 0,'-5'-8'241'0,"0"-3"259"0,-2-2-96 0,2 6-90 16,2 7-96-16,2 0-117 0,0 2-64 16,1 4-37-16,-1 2 11 0,-5 9 26 0,3 0 22 15,-2 8 22-15,-1 0 13 0,-1 6 8 0,0 5-2 16,1 3-11-16,-5 5-8 0,2 5-13 0,-1 2-11 15,-3 6-11-15,0 1-9 0,0 2-9 0,1-4-10 16,-2-1-4-16,2-1-4 0,3-4-2 16,1-4 1-16,2-5-1 0,1-6-3 15,3-9-2-15,0-6 0 0,2-4 0 0,0-4 2 16,0-3 1-16,-1-2-2 0,1-3 5 0,0-4 14 0,0 0 18 16,1 0 10-16,-2-3-2 0,1-4-18 15,-1-3-17-15,1-4-11 0,-1-4-2 0,-2-3 1 16,1-3-1-16,-3-2 1 0,1-5-5 0,-3 0 0 15,2-2-4-15,-3-3 2 0,3-2 2 0,1-3-2 16,-1-1 2-16,4-6-1 0,0-2-2 16,2-4 3-16,0-1 1 0,2 3 1 0,2-2 0 0,0 2 0 15,5 1-3-15,2-1 0 0,1 4 0 16,7-1 0-16,-2 3 4 0,5 3-3 16,5 2-2-16,5 2 0 0,4 3-6 15,5 2 5-15,0 2 0 0,0 3 1 0,3 4 1 0,0 2-3 0,-1 7 0 16,-3 7-1-16,-3 2 0 0,-5 7-3 15,-3 6-1-15,-3 2-1 16,-3 10-3-16,-3 5 5 0,-3 6 4 0,-3 3 4 0,-6 7 6 0,-4 2-4 16,-5 5 0-16,-5 7 0 0,-7 4-2 15,-8 7 6-15,-2 0 1 0,-4-1 0 0,1-2-2 16,-1-5-2-16,2-8 0 0,2-7-1 0,-2-5 4 16,-1-4-1-16,-2-1-2 0,1-6 0 0,-4-3 0 15,1-4 2-15,2-6 2 0,0-1 1 16,-2-5 2-16,4-4-2 0,-1-2 0 0,-2-2 0 15,6-5-1-15,1-3 2 0,2 0-1 0,7-1-1 16,0-2-2-16,5 0 0 0,2 2 1 16,2-1-1-16,3 5 1 0,0 0-5 0,3 0-3 15,1 3-4-15,-1-1-2 0,5 2 2 0,2 2 0 16,2 2 3-16,2 4 2 0,2 4-3 0,2 2 2 16,3 3 0-16,0 3 4 0,0 3 1 15,5-1-2-15,3 3 0 0,3 0-1 0,3 1 2 16,7 2 1-16,2-2 3 0,3 2 0 0,1-2-3 15,3-1 0-15,1-4-1 0,-2 0 1 0,1-6 3 16,-2-1-1-16,-5-1 1 0,0-7-3 16,1-2 1-16,-4-3 0 0,-2-4-1 0,-4-1 2 0,-2-3-2 15,-2-1 0-15,-6-2-1 0,-2-1 0 16,-4 0 2-16,-6 0 2 0,-4-3 1 0,-2 0-1 16,-4 1-1-16,-1-1 0 0,-5 0-2 0,-1 2 3 15,-5 0 0-15,-1 3-3 0,-3-2 2 16,-4 4-4-16,2-2 3 0,-5 3 1 0,0 0 1 15,0 2 0-15,0 0 0 0,1 2-1 0,1 1-2 16,0 2 2-16,5 2 0 0,-1 5-2 0,4 0 3 16,-1 4-6-16,2 4 0 0,1 0 1 15,0 6 0-15,6 2 2 0,0-1 0 0,6 2-1 16,5 0 0-16,3-1 0 0,5 0 2 0,2-1 1 0,6-1 1 16,-1-4 1-16,6-7-1 15,1 0 1-15,0-6-2 0,-3-2 3 0,0-2 0 16,-2-4-2-16,-2 0 3 0,-6-2-1 0,-2-3 1 15,-4 0 5-15,-3-2-1 0,-2-1 2 0,-3-2-1 16,-3 0-3-16,-2 1-2 0,-4-3-1 0,-4-2 1 16,0 0-2-16,-1-3 0 0,-5 0-2 0,-2-1-1 15,-4-2 0-15,-2 1-1 0,-4 0 2 16,2 1-3-16,-3 1-2 0,-1 2-5 0,1 1-7 16,5 2-9-16,4 4-21 0,0-1-30 0,9 5-56 15,8-2-91-15,4 4-89 0,11-1-105 0,10-2-97 16,6 3-62-16,8-2-20 15,6 1 539-15,5 1 56 0</inkml:trace>
  <inkml:trace contextRef="#ctx0" brushRef="#br0" timeOffset="798910.0252">13755 8734 1 0,'5'-1'0'0,"0"1"0"0,-2 1 0 0,1 3 146 0,-2 3 145 0,-1 2 19 16,0 7-9-16,-1 2-24 0,0 6-40 0,-1 6-43 15,1 0-42-15,-1 5-30 0,1 2-19 16,0 5-17-16,1 2-9 0,-1 2-17 0,1 0-10 15,0 1-9-15,1-1-11 0,-2-1-5 0,0-2-4 16,-2-1-6 0,0 0-1-16,1-5-2 0,0-1-5 0,-2-7 0 0,1-4-1 15,1-5-2-15,1-6 3 0,-1-5 0 0,1-5 8 16,-1-3 24-16,1-1 25 0,0-1 9 0,0-2-4 16,-1-5-26-16,-1-3-25 0,-4-7-9 0,4-5-5 15,-7-3 2-15,3-6-3 0,-3-2 1 0,1-4-1 16,-5-5 0-16,3-3-3 0,1-4 0 15,0-5 0-15,1-8 0 0,1-1 0 0,2-4 2 16,-2 3-2-16,5 0 2 0,-2 2-2 16,4 4-2-16,3 3 3 0,0 3-3 0,6 6 1 0,1 5-1 15,3 3-3-15,5 6 1 0,2 1-1 16,1 5-2-16,8 3-1 0,3 2-3 0,6 2 0 16,-2 7-1-16,2 3 3 0,-5 10-2 0,2 6 0 15,-3 5-2-15,-3 8 2 0,-3 4 3 16,0 5 4-16,-7 2 3 0,-5 7 3 0,-4 0-2 0,-4 5 3 15,-9 3 1-15,-8 3 3 0,-5 4 1 16,-11 1 3-16,-3 1-4 0,-7-3-3 0,1-2 0 16,-2-6-3-16,5-8 0 0,0-7 2 15,3-6-3-15,2-5-1 0,2-6-11 0,9-3-15 16,2-4-48-16,10-5-135 0,5-6-390 0,10-7-947 0</inkml:trace>
  <inkml:trace contextRef="#ctx0" brushRef="#br0" timeOffset="799082.3426">14604 8531 806 0,'-6'1'278'15,"-3"0"-85"-15,-2 4-61 0,-2 1-44 16,-4 4-20-16,1 2-20 0,-7 3-21 16,3 3-17-16,-1 2-14 0,3 1-26 0,2 6-53 15,-3 4-191-15,1 3-398 0,2 4 86 0</inkml:trace>
  <inkml:trace contextRef="#ctx0" brushRef="#br0" timeOffset="799385.324">12683 9962 1 0,'-37'6'27'0,"-10"1"449"0,-6 1-69 16,19-4-44-16,16-1-37 0,5-3-47 0,8-1-50 16,5-1-59-16,1 0-60 0,5-4-45 0,5 0-29 15,2-6-8-15,14-3 3 0,4-6 4 0,6-1 3 16,9 0 2-16,3-3-7 0,6 4-5 16,3 1-3-16,3 0-9 0,0 3 0 0,-4 0-4 15,6 4-4-15,-5-1 0 0,3 4-5 0,-4-1 0 16,0 3-1-16,-3 2-1 15,-4 0 0-15,-4 2-2 0,-2 3-3 0,-7 1-10 16,-3 1-15-16,-7 2-25 0,-3 1-38 0,-10 1-34 16,-4 1-40-16,0-1-38 0,-6 4-38 0,-2-2-70 0,-7 2-121 15,-4 5-220-15,-4 3 167 0</inkml:trace>
  <inkml:trace contextRef="#ctx0" brushRef="#br0" timeOffset="799642.4138">12469 10355 1 0,'-23'5'267'0,"-5"2"135"15,-4-1-62-15,15-1-65 0,6-4-64 0,6 0-63 16,5 0-65-16,0 0-47 0,4 0-3 0,2 3 18 0,4-1 25 16,5 1 18-16,8-2-3 0,7-2-10 15,10-3-16-15,7-2-12 0,10-2-11 0,1-2-7 16,8-3-5-16,-1 0-5 0,1-1-3 0,-3 1-6 15,-1-3-3-15,-2 4-3 0,-1-1-1 16,-5 2-2-16,-4-2-3 0,-2 4-7 0,-6-1-14 0,1-1-35 16,-5 2-70-16,-5 1-111 0,-3-1-229 15,-2 5-431-15,-6 0 156 0</inkml:trace>
  <inkml:trace contextRef="#ctx0" brushRef="#br0" timeOffset="818755.9048">20856 4657 1 0,'-6'-4'0'0,"3"0"0"16,-4-2 284-16,5 2-39 0,-3 1-40 0,4 2-51 15,-2 0-25-15,3 2-22 0,-1-1-11 0,1 0-11 16,0 0-17-16,0 0-14 0,0 0-13 16,0 1-11-16,0-1-4 0,-1 1-8 0,2-1-2 15,-1 0-5-15,0 0-5 0,1 0-5 16,-1 0-3-16,1 0 0 0,1 0-2 0,-1-1 7 0,3 1 3 16,-2 0 12-16,0 0 18 0,1 0 15 15,0-1 21-15,-1 1 10 0,2-1 1 0,1-1 2 16,0 0-8-16,4-2-6 0,2-3-1 0,4 0-10 15,4-2-7-15,0-2-8 0,4 1-10 16,-4-1-3-16,4-1-1 0,0-3 0 16,6-1 1-16,5-5 0 0,0 0-3 15,0-2-2-15,5 1 0 0,0-5-2 0,4 2 2 0,5-7 1 16,3 3-2-16,2-3-5 0,2 2-1 0,0-2-3 0,2 0 0 16,0 1 5-16,3 0-2 0,2 0 3 0,0-1-1 15,4-3-1-15,-2 0 4 0,3-3 1 16,1 1 1-16,1-2-2 0,4 2-4 0,3 0-1 15,-3-2 2-15,5-4 0 0,0 2-1 0,3-3-4 16,-1 3-3-16,0 0 0 0,2 3-1 16,0-5 0-16,7 0 0 0,3-1 0 0,1-2-2 15,6 3 2-15,1-1-2 0,-5-1-2 16,-2 3 2-16,-3 3-1 0,-1 0 1 0,-4 2 0 0,-4 2 1 16,3-3-1-16,-7 2 0 15,-5 0 0-15,-6 3-3 0,-11 4 0 0,-4 6-2 0,-10 2-1 16,-4 3 3-16,-12 3-1 0,0 1 1 15,-10 4 0-15,-2 1 0 0,-6 3 1 0,0 1 0 0,-4 1-1 16,-1 0 0-16,2 3-2 0,-4-1-1 16,0 2-1-16,0 0 1 0,0 0-1 0,-2 0 0 15,2 0-1-15,-2 0-3 0,2 0-1 0,-1 2-1 16,1-1-1-16,-1-1-1 0,1 0-4 0,0-1 0 16,0 1-6-16,0 0-6 0,-1 0-5 15,1 0-9-15,0-2-12 0,-1 2-11 0,1 0-16 16,0 0-12-16,0 0-15 0,0 0-19 0,-1 0-28 15,1-1-39-15,0 1-66 0,-1-2-89 0,-1 2-117 16,2-2-391 0,0-1 167-16</inkml:trace>
  <inkml:trace contextRef="#ctx0" brushRef="#br0" timeOffset="819259.425">23621 2528 481 0,'-21'-8'288'0,"-8"-3"1"0,-4-3 25 16,6 4-30-16,8 0-29 0,4 2-37 0,5 3-48 16,2 0-33-16,0 3-27 0,6-1-33 15,2 3-30-15,1 0-39 0,0 0-31 0,5 0-6 16,-4 3 1-16,4-1 11 0,0 3 17 0,10 0 5 15,4 4 5-15,4 1 7 0,8-1 5 0,8 4 5 16,8-2 3-16,4 3-1 0,8-1-4 0,3 1-2 16,8-3-1-16,6 0-1 0,7-2 1 15,0 0-3-15,3-2-3 0,-4 2-3 0,-3 1-4 16,-6-1-2-16,-2 4-1 0,-3-4-2 0,-7 2 0 16,-1-2-1-16,-7-1 1 0,-4 1-2 15,-2-2 1-15,-8 0-2 0,-3 1 2 16,-6 1 3-16,-7-2 0 0,-2 3 0 15,-6-3-1-15,-5 0-1 0,-5 1-1 0,-3-2 1 0,-2-1 3 0,-1 3 3 16,-2 3 7-16,-3 1 9 0,-5 5 10 0,-4 5 5 16,-10 7 0-16,-4 9-3 0,-12 2-7 15,-7 6-7-15,-7 1-3 0,-5 1-5 0,-1 0-1 16,-5 5-1-16,-1 1-4 16,0 0-2-16,-4 3-1 0,3-4-2 0,1 1 3 0,2-3-2 0,0 1 0 15,2-4-1-15,2 1-1 0,4-3 3 16,6-5-4-16,4-5 3 0,10-6-3 0,2-6-2 15,9-3-1-15,5-4-4 0,3 0 1 0,3 1-5 16,4 0-9-16,1-2-8 0,0 3-32 0,0 3-48 16,6-1-68-16,1 4-147 0,3 0-407 0,3 0-882 15</inkml:trace>
  <inkml:trace contextRef="#ctx0" brushRef="#br0" timeOffset="824184.2203">26725 2291 1068 0,'-2'-8'408'0,"-3"-2"-57"16,-3-3-90-16,3 5-50 0,0 2-50 0,0 4-55 15,-2 1-48-15,-5 3-30 0,-5 4-12 0,-6 5 1 16,-6 7 9-16,-7 7 11 0,-4 8 6 15,-4 6 7-15,-5 11-5 0,-4 8-5 0,-1 8-7 16,1 4-10-16,7-2-2 0,6-1-8 0,9-4-4 16,12-9-1-16,7-10-4 0,10-9 0 0,6-6 2 15,8-5 10-15,3-3 6 16,10-6 13-16,4-3 11 0,5-6-3 0,6-4 5 16,4-7-7-16,2-5-8 0,1-4-2 0,-3-2-6 15,-2-5-2-15,-8-2-1 0,-1-3-2 0,-1-3-1 16,-3-5-4-16,-3-4-1 0,-1-4-3 15,-5 2 3-15,-2-2 0 0,-6-3-3 0,-3 0 3 0,-7 2-9 16,-3 3 0-16,-6 1-4 0,-5 5-9 16,-5 4 1-16,-1 3-7 0,-5 8-4 15,-7 3 2-15,-1 4-1 0,-8 4 2 16,-4 1 1-16,-2 4 2 0,-7 5-5 0,-3 3-5 0,5 4-16 0,9 0-42 16,7 5-56-16,9 1-102 0,10 2-132 15,10 3-230-15,10-1-443 0,10-2 134 0</inkml:trace>
  <inkml:trace contextRef="#ctx0" brushRef="#br0" timeOffset="825340.0192">27048 2246 1112 0,'11'-14'659'0,"-1"-1"-293"0,4-4-119 16,1 4-68-16,-4 6-56 0,4 4-38 0,0-1-37 15,3 6-24-15,0 2-9 0,6 5-9 0,2 4-2 16,0 7 3-16,5 5-6 0,0 3 4 15,-1 4-2-15,0 2-3 0,-4 2 3 0,-6 5-2 16,-4 1 0-16,-7 1 1 0,-4 0 0 0,-4-5-2 16,-3-4-3-16,-3-5-1 0,-5-2-2 15,-3-6 3-15,-1-5 2 0,-5 2 3 0,1-7 6 16,-3 0 5-16,2-4 6 0,3-3 12 16,3-2 12-16,2-5 3 0,5-2-4 15,5-2-23-15,2-7-28 0,8-2-21 0,11-5-10 16,11-4 2-16,10-1 9 0,14-2 3 0,5 0-5 15,7-3 4-15,4 1-3 0,2-1 13 16,3 1 10-16,-1 3 4 0,-4 0 11 16,-1 3 0-16,-8 2 8 0,-5 2 6 0,-10 4 13 15,-7-2 13-15,-9 8 13 0,-5-4 11 0,-12 5-1 0,0 0 4 0,-9 4-6 0,-3 3-7 16,-2 1-4-16,-1 2-25 0,0 2-12 16,1-1-15-16,-2 3-16 0,-5-1 3 0,-6 5 0 15,-8 5 4-15,-13 3 7 0,-7 7 0 16,-3 3 0-16,0 2-1 0,0 4 4 15,5-1-7-15,8 0-1 0,10-2 0 0,6-3-7 0,10-3 5 16,6-1-2-16,7-1-1 0,7-5 3 16,2 2-1-16,9-5 2 0,5-4 1 0,9-1 0 15,0-7 2-15,4-6 0 0,1-1 0 16,-2-9-2-16,-2-2 5 0,-2-1-2 0,-6-8 0 0,1-5 8 16,-3-3-7-16,0-7 1 0,-2-5 1 0,0-8-9 15,1-11 6-15,-1-8-4 0,3-5 2 16,2-6 2-16,-1 5 0 0,-4 0 2 0,-5 3-1 15,-4 7 0-15,-5 4-5 0,-5 9 1 16,-5 5 1-16,-4 8-2 0,-2 4 7 0,-4 6-1 16,-1 6 0-16,-3 6 4 0,-1 7-3 0,2 7 1 0,5 5-6 15,-1 3-13-15,-1 4-2 0,-6 10-3 0,-4 10 6 16,-3 12 5-16,-4 9 7 0,0 5 0 16,2 8 0-16,3 8 7 0,-1 6-6 15,3 10 0-15,4-1 1 0,7-3-5 0,4-7 4 16,5-6-1-16,6-8-1 0,4-7 3 0,5-6-1 0,0-7-1 15,4-10-3-15,3-6 1 16,-2-8 0-16,1-4 2 0,-1-6 6 0,-2-7-1 16,0-7 6-16,1-3 0 0,3-7-1 0,-3-6 3 0,2-7-6 15,0-2 2-15,-1-8-3 0,-2 0-6 16,-3-2 3-16,3 1-2 0,-6 5 1 0,0-3-1 16,-5 5 1-16,-3 7-1 0,-4 3 0 0,0 6 6 15,-4 5-3-15,0 6 2 0,0 0 1 0,-1 7-12 16,-1 3 3-16,0 0-20 0,1 3-21 15,-2 4 7-15,-4 7 1 0,-2 10 17 0,-5 10 19 16,1 7-2-16,1 5-1 0,2 2 0 0,3 4 0 16,2 1 2-16,4 2 1 0,2-1 0 15,6-6-2-15,2-7 2 0,1-9-1 0,3-7-2 16,1-5 0-16,-2-3-1 0,3-7 1 0,-3-6 7 16,4-4 4-16,-3-6 4 0,5-4 4 15,1-7 0-15,-2-1 0 0,-2-4-1 0,1-5-4 16,-2-3-1-16,0-4-4 0,-2-5-2 0,0 0 1 15,0-3-3-15,-1 2 0 0,-1 2 0 0,0 5-2 16,-1 3 2-16,-1 4 1 0,-2 6-1 16,-1 2-1-16,0 3 1 0,-4 6 2 0,0 2-1 0,0 4 3 15,0 2-5-15,-2 2-6 0,0 0-11 0,0 2-24 16,2 2-2-16,0 3 3 0,2 5 12 16,4 9 20-16,2 6 7 0,3 4 0 0,2-2-2 15,-4 2 2-15,1-2 0 0,1-2 0 0,-1 1-1 16,-1-5 0-16,-1-1 1 0,1-5 1 15,-1-3 1-15,-3-5 1 0,-2-2 0 0,-3-5 4 16,0-2 9-16,0-1 12 0,-2 1 15 0,1-2 3 16,2-4-8-16,4-2-13 0,-2-6-12 0,4-2-7 15,1-2-4-15,0 0 2 0,0-3-2 16,2 1-3-16,3-2 0 0,-1 1-2 0,2-1 2 0,-3 3 0 16,1 3 0-16,0 2-1 0,-3 3-7 15,-5 5-6-15,0 1-21 0,-3 4-31 0,-3 1-43 16,0 3-37-16,-1 5-51 0,-2 3-109 15,-4 5-309-15,-6 6-1014 0</inkml:trace>
  <inkml:trace contextRef="#ctx0" brushRef="#br0" timeOffset="825963.7578">31327 1413 1 0,'-21'-10'0'0,"-12"-3"0"15,-8-3 0-15,1 5 0 0,2-1 74 0,-3 2 213 16,0-1 36-16,1 3 6 0,-4 1-21 15,2 4-19-15,-4-1-39 0,4 5-56 0,2 3-31 16,7 3-42-16,2 1-31 0,4 2-23 0,6 2-23 16,1 5-21-16,7 3-10 0,-3 5-6 0,5 4-3 15,5 1 1-15,1 2-1 0,6-2 0 16,5-1 0-16,2 1-1 0,6 2 5 0,-2-2-1 16,6 2 1-16,2 1 3 0,0 1-4 0,2 1 4 15,-1-1 0-15,2 1-1 0,0-1 3 0,-7 1-1 16,0-1-2-16,-8 1-1 0,-4 0-2 15,-6-2-1-15,-7 2 6 0,-3-7 2 0,-5-4 4 16,-3-5 4-16,1-8 5 0,-1-3 7 0,0-2 9 16,1-6 10-16,3-3 5 0,-1-5-3 15,-1-1-8-15,6-3-14 0,1-5-10 0,3-3-10 16,6-7-10-16,4-4-9 0,7-3-10 0,6-3-4 16,6-2 0-16,4-5 1 0,12-1 5 15,3 2 2-15,4-1-1 0,7 8 7 0,0 1 2 16,-2 9 6-16,0 4 6 0,-7 5 1 0,-2 3 2 15,-6 4-1-15,1 4-2 0,-8 8-4 0,-3 4-7 16,-1 3-1-16,-5 6-2 0,-2 2-1 0,2 4 1 16,-2 6 1-16,-3 2 1 0,-2 5 2 0,-4 3 2 15,-5 2 5-15,-5 1-2 0,-4 1-1 16,-3-3 4-16,-1-3-3 0,0-8 2 0,1-3 6 0,1-5-5 16,1-6-1-16,-2-2-1 0,3-4-7 15,2-3 4-15,2-4 9 0,-1 0 8 0,3 0-8 16,0-6-28-16,-2-4-46 0,-3-6-65 0,3-4-113 15,2-2-258-15,2-5-714 0</inkml:trace>
  <inkml:trace contextRef="#ctx0" brushRef="#br0" timeOffset="826664.9866">31842 1623 621 0,'1'-11'453'15,"0"-2"-73"-15,0-6-76 0,4-3-45 0,-2 4-43 16,1-1-49-16,2 1-41 0,-1 0-22 0,2-2-19 16,1 1-18-16,0 3-8 0,-2 3-8 0,2 3-5 15,-3 0-9-15,-2 5-12 0,-2 3-22 16,0 2-41-16,-1 2-21 0,0 3-5 0,0 7 9 15,1 4 31-15,-2 6 18 0,0 11 7 0,-7 0 2 16,-1 5 6-16,-4 3-3 0,1-1-2 16,-1-2 0-16,-2-5-4 15,3-2 2-15,0-5 1 0,3-3 3 0,2-6-3 16,3-4-2-16,0-4-2 0,4-3-3 0,0-2 3 0,4-1 13 16,0-1 15-16,6-4 12 0,10-3 4 0,9-3-6 15,9-2-12-15,4-3-9 0,3-1-6 16,1 2-4-16,-3-1-4 0,-4 4-3 0,-5 0 2 15,2 2 1-15,-7 4 1 0,-3 1 3 0,-5 2-6 0,-5 2-5 16,-4 1-3-16,-2 4-5 0,0 3 2 16,-4 2 1-16,-2 4 2 0,-3 5 0 0,-1 4 3 15,-3 0 3-15,-4 2 2 0,-3 4 2 0,-4 2 0 16,-5 3 1-16,-5 3 1 0,-2 0-5 16,2-6 2-16,1-8-3 0,6-9 0 0,2-8 6 15,2-1 5-15,6-4 19 0,3-2 23 0,-1-4 12 16,4-2-2-16,1-6-20 0,0-5-30 0,7-9-21 15,4-4-3-15,10-5 4 0,2-4 4 16,11-1 10-16,0 2-3 0,5-5 0 0,3-1 0 16,3-4-4-16,2 2 6 0,-2 2 6 0,-5 5 6 15,-3 4 8-15,-9 5 8 0,-4 5 7 16,-1 8 4-16,-8 4 13 0,-4 4-6 0,-9 4-15 0,-2 3-11 16,0 2-27-16,0 0-16 0,0 2-8 15,-4 4 3-15,-5 7 11 0,-6 9 13 0,-6 7 11 16,-1 6 1-16,-3 4-3 0,-4 3 1 15,-1 0 0-15,-1-2-5 0,4-1-2 0,11-5-1 0,7-4-3 16,6-3 3-16,8-3 2 0,4 2-2 16,7-1-1-16,12 0 2 0,8 1-3 0,6-5 0 15,8-5-3-15,2-4-13 0,1-7-18 0,3-2-32 16,-5-3-31-16,-8-4-56 0,-24 1-71 0,0-2-160 16,-4-6-593-16,3 0-586 0</inkml:trace>
  <inkml:trace contextRef="#ctx0" brushRef="#br0" timeOffset="826960.179">29940 2728 1571 0,'-33'9'154'16,"-3"2"8"-16,-2 0 17 0,21-3 5 15,13-6-12-15,5-1-30 0,0-1-40 0,3 0-13 0,0-2 23 16,13-6 11-16,13-1-4 0,16-3-13 0,24-6-32 16,17-5-22-16,14-4-13 0,11-3-9 0,10 1-13 15,1-1-6 1,2 5-4-16,3 1-4 0,-10 4 1 0,-1 0 1 16,-10 2 0-16,-10 3-5 15,-7 3-4-15,-10 3-7 0,-10 3-19 0,-12 3-29 0,-11 3-50 0,-14 1-68 0,-13 2-91 16,-10 2-81-16,-10 0-78 0,-9 3-297 0,-12 6-579 0</inkml:trace>
  <inkml:trace contextRef="#ctx0" brushRef="#br0" timeOffset="827176.0235">29952 3057 343 0,'-30'9'634'0,"-4"2"-263"0,0-2-131 0,22-4-113 15,12-2-38-15,4-3 65 0,10 1 64 0,8-1 48 16,19-2 10-16,16-4-70 0,17-3-62 15,19-5-43-15,14-1-27 0,10-3-21 0,12 0-20 16,5-1-11-16,4 0-9 0,1 1-7 16,-3-3 3-16,-4 2-3 0,-7-3-2 0,-3 0 0 15,-7 1-12-15,-4-3-18 0,-12 4-30 0,-11 0-43 16,-16-1-47-16,-14-2-46 0,-10 1-40 0,-11 2-45 16,-13 2-77-16,-8 5-235 0,-13 2-821 0</inkml:trace>
  <inkml:trace contextRef="#ctx0" brushRef="#br0" timeOffset="841702.0667">14303 8176 1 0,'9'-5'0'0,"-6"-2"0"15,3 0 0-15,-3 0 166 0,-1 0 98 0,2 3-7 16,-3 0-22-16,-1 1-21 0,0-1-24 0,0 1-27 16,0-1-17-16,-1 3-27 0,-1-2-17 15,-1 1-16-15,2 0-16 0,0-2-5 0,-3 1-4 16,0-2-10-16,1 0-6 0,-5 1-7 0,4-2-9 15,-3 1 1-15,2-4 1 0,-1 2 2 0,-3 0 6 16,1 0 1-16,4-1-2 0,-4 0 1 16,3-1-4-16,-1 2-2 0,-1-1-3 0,3-1-7 15,-2 1-2-15,2 0-4 0,-3-3 1 0,3 3-2 16,-4-1-1-16,3-2 1 0,-1 3-5 16,-2-6 1-16,-1 2 1 0,3-2-3 0,-2-2 2 15,-2 4-1-15,1-2 1 0,-1 0 0 0,0 0-1 16,-1 2 0-16,0-3-1 0,-1 1-1 15,-2 0-4-15,1 0 0 0,-1 0-1 0,-2 0-3 0,-3-1 3 16,4 2-1-16,-2 0 1 0,-3 0 0 16,4 0-5-16,-2 2 1 0,0-2 1 0,-2 2-1 15,-2-2 1-15,-2 3 0 0,1-1-3 16,0-1 0-16,0 0 3 0,-4 2 0 0,5 2-1 0,-4-1 2 16,3 3-2-16,0 0-1 0,-4 1 1 0,4-1-2 15,-7 4-1-15,-7-1 1 0,3 3-2 0,-6 2 3 16,4 0-3-16,-3 1 4 0,-2 1 0 0,0 0 0 15,0 2 0-15,-2 0 3 0,2 0-2 16,-1 1 0-16,-2 0 1 0,-4 3-2 0,2 0 1 16,-1-1 0-16,0 4-2 0,4-8 2 0,-3 3-1 15,1-2 0-15,0 0 2 16,3-1-2-16,6 2 0 0,1 0-1 0,3-1 0 16,-2 1 2-16,-2 2-2 0,-4 2 3 0,-7 4-2 15,-3-2 0-15,0 0 0 0,1 1-1 0,5 0 2 16,3 3-1-16,-4-2-2 0,-1 5 2 0,-8 3-2 15,-3 0 2-15,-2 2 1 0,2 1 0 0,3 1 1 16,0 2-4-16,3 0 0 0,1 3 0 0,0 3 0 16,3 0 3-16,-2 6-1 0,1 1 1 15,1 2-1-15,3 0 1 0,0 4 0 0,2-1-1 16,1-2 6-16,4 0-6 0,4-4 0 0,3 3 0 16,3-1-6-16,1 6 7 0,-1 2 0 0,2 2 3 15,2 2 1-15,-1 3-4 0,1 0 2 16,0 4-4-16,0 2 2 0,1 1 1 15,3-1-2-15,-1-1 2 0,1 1-2 16,-2 0 1-16,4 1 3 0,-1 3-2 0,2 1 2 0,2 0-2 0,0-1-4 16,5 0 0-16,4-1 3 0,1-4 0 0,5-2 1 15,3-4 0-15,3-5-2 0,4 0 0 0,2-2 2 16,4 0-1-16,5-1 3 0,2-3-3 16,4-2-2-16,3-2 1 0,6 0 0 0,-1-1 4 15,6-6 0-15,5-2 2 0,1-2-2 0,3-4 2 16,5-1-1-16,4-1-1 0,-1 0 2 15,1-3-3-15,1-3 3 0,1-1 0 16,1-3-2-16,2-2 4 0,2-2-1 16,3 0-2-16,0-2 2 0,5-2-1 0,4-2 0 15,3-4-2-15,5-2 1 0,1-4 1 0,8-3-1 0,5-2 1 16,5-4-3-16,5-4 2 0,2-2-2 0,3-3 0 16,0-2 1-16,-6-3-4 0,2 1 1 0,-4 2 0 15,-1 0-1-15,-5-1 2 0,-3-1 1 0,-5-2 2 16,-2-3-1-16,0-2 2 0,-1-2-2 0,-1 0 2 15,0-5 3-15,-2 1 0 0,-1-3-1 16,-5-4 0-16,1-2-3 0,2-2 2 16,-2-4 2-16,-1-6 0 0,0-4 2 0,1-7-2 15,-1 0 0-15,-2-2 2 0,-8 2 2 0,-3-1 2 16,-7 0 3-16,-3 2 3 0,-7 0-5 16,-5 1 1-16,-10-3 2 0,-1 3-3 0,-11 0 3 15,-5-1 0-15,-3 5-5 0,-6 1-4 0,-4 2-1 16,-5 2 2-16,-3 5 1 0,-6 1 2 0,-1 3 1 15,1 3-6-15,-3 1-3 0,-5-1-1 0,2 2-1 16,-5 0 3-16,-2 1 0 0,0 6 0 16,-5-3-5-16,-2 5-2 0,-4 1 1 0,-2 1 1 15,-4 4 2-15,-5 3-2 0,0-2-2 0,-7 4-3 16,0 0-4-16,-5 2 7 0,-5 3 0 0,-3 0 1 0,-4 4 5 16,1 3-7-16,-5-1 1 0,0 5-2 15,-2-2 2-15,-1 5-1 0,1-2-1 0,2 6 1 16,-6 0-5-16,-1 2 5 0,-2 1 1 0,-2 2-1 15,5 1 6-15,-2 1-9 0,3 1-2 16,2 2 1-16,5-1-3 0,0 2 7 0,7-2 0 16,1 4 0-16,5-4 2 0,4 2-3 0,5-2 1 15,6 4-1-15,5-2-1 0,3 0-1 16,3 1-4-16,3 1-1 0,4-2-10 0,5 2 2 16,2 0-8-16,4-1-10 0,2 3-9 0,1 0-24 15,5 4-21-15,-1 2-32 0,4 1-46 0,4 3-72 16,3 0-82-16,6 1-103 0,7 0-229 15,3 0-621-15</inkml:trace>
  <inkml:trace contextRef="#ctx0" brushRef="#br0" timeOffset="843260.712">15246 9469 1 0,'0'2'0'16,"0"-2"0"-16,1 0 0 0,-1 1 0 15,0-1 73-15,1 0 13 0,-1 3-37 0,0-2 15 0,0 2 36 16,1 1 34-16,0 0 24 0,3 2 4 15,-2 0-20-15,0 5-12 0,5-2-3 0,-3 4-17 16,2 0-8-16,-1 3-15 0,4 3-11 16,1 2-2-16,-1 2-4 0,2 1-3 0,1 2 2 15,2 2 2-15,2-1 0 0,1 2-2 0,3 1-7 16,1 1-9-16,0 0-7 16,2 1-3-16,3-2-7 15,0-2-3-15,5 0 0 0,4-2-1 0,-2-1 1 16,7 2-3-16,2-2-3 0,7 1-3 0,3-2-1 0,2-1-1 15,5 0-2-15,2-1-1 0,7 0-3 0,4-2-1 0,8-4-1 0,3-1-3 16,8 1 1-16,6-2-4 0,2-6 1 16,8-1 1-16,5-2 1 0,4-2 3 0,8-3 1 15,6-1-2-15,1-3 0 0,1 2-3 16,4-1-1-16,-4-1-2 0,2-1 4 0,3-3 0 16,0 0-1-16,-1-1 2 0,-1-4-7 0,-2 1 2 15,6-1 3-15,-3-2 0 0,1-2 7 0,0 0-2 16,-1-1-1-16,0-2 1 0,3-3 1 0,-3-3 2 15,6 0 3-15,-4-1 1 0,1-2-2 16,3-2 1-16,4-6 0 0,0-3 2 0,7-2-1 16,-1-2-2-16,2-1-4 0,5-2-2 0,0 0-1 15,-1-1-3-15,4 1 0 0,2 0 0 0,2-1-2 16,3 0 1-16,2-2-2 0,2 1-2 0,-1 1 4 16,2-4-2-16,5-3 1 0,-7 1 3 0,4-6-4 15,-2-2 7-15,-2 1-1 0,0-2-1 16,-6 1 2-16,2 1 0 0,-4-2-1 0,-3-1 0 15,-5 1-1-15,5-1-2 0,-7 0 3 16,-1-4 0-16,-1-2-2 0,-7-2 4 0,4 0-6 16,-4-1 1-16,3-1 0 0,-4 1-8 0,0 0 2 0,-4 1 0 15,-1 0-2-15,-2 0 2 0,0-3 2 16,-4-2-1-16,-2-2 2 0,2 0-2 16,-5 2-2-16,-1-3 0 0,-2 4-4 0,-6 1 1 15,-3 0 1-15,-1-2 1 0,1-4 4 16,-4 1 1-16,-4-4 1 0,-2 6-1 0,-4-1 1 0,0 0-4 15,-2 1 1-15,-2 3 0 0,-1 3-5 0,-3-1 8 16,2-1-1-16,-7-1 0 0,0-1 8 16,1 1-7-16,-4 5-3 0,-1 1 0 0,-3 1-3 15,-1 2 3-15,-1 2 0 0,-5 2 1 0,0 0-1 16,-6-2 2-16,-1 2-1 16,-3 0 2-16,-1 2 3 0,-4 3-7 0,-4 6-2 0,0 1-2 0,-5 3-4 15,-1 4 5-15,-6 1 1 0,-5 3 1 0,0 3-2 16,-4 1 0-16,-3 2 1 0,2 1 1 15,-7 0-1-15,2 4 0 0,-3 1 0 16,-4 1-1-16,-1 2 1 0,-1-1 0 0,-2 0 0 0,-1 1 0 16,0 2 0-16,0 1-1 0,-4 2-1 15,-1 2 2-15,0 0-1 0,1 3 0 0,-3-1 1 16,-4 0-3-16,3 5 0 0,1-3 1 16,-4 1-1-16,-1 3 2 0,0-2 3 0,-2 4-3 0,-2-1-1 15,1 3-2-15,1 2-2 16,-3 0 1-16,2 2-3 0,-4-1-2 0,-1 2-7 0,3-1-7 15,-1 1-8-15,0 0-7 0,1-3-4 0,-1 5-10 16,0-2-15-16,0 0-30 0,0 1-45 16,-2-1-68-16,1-1-88 0,-1 2-171 0,-6 2-546 0,-8 0-220 15</inkml:trace>
  <inkml:trace contextRef="#ctx0" brushRef="#br0" timeOffset="848157.1138">33048 727 1 0,'-2'-8'0'16,"1"-2"0"-16,-1-2 0 0,1-2 47 16,-2-4 149-16,-1 0-34 0,0 0-21 0,-5 1-11 15,0-1-3-15,-1 0-10 0,-4 0-6 0,-3 0-22 16,-3 0-18-16,-3 2-23 0,-3-1-11 16,-4 2 2-16,-1 1-11 0,-2 1 11 0,0 2-1 15,-5-1 6-15,4 3 10 0,-3 0-4 0,-4 0-7 16,1 2-18-16,-5 1-9 0,-4-1-1 0,-3 3 7 15,-4-1 6 1,0 2 0-16,-5-2 6 16,0-1-3-16,0 0-6 0,0 2-5 0,0-5-1 0,-5-2-7 15,2 3-7-15,-8-2 5 0,-1 1-9 0,-6-1 3 0,38 5 31 0,-8-1-5 16,-1 2-1-16,-5-2-5 0,-5-1-31 0,-7 2-1 16,-3-1 5-16,-6 2 9 0,-2-1 2 0,-7 0-1 15,-5 3-7-15,-8-1-8 16,-99 5-25-16,-6-1 3 0,1 5 3 0,10 2-2 0,13 4 19 0,13 4 6 15,12 2 1-15,14 0 11 0,11 1 5 16,0 1-5-16,-2 4-1 0,-5 0-11 0,3 1 6 16,2 2 1-16,1 1 7 0,2 3 4 0,3-2-4 15,0 4 4-15,6 2-6 0,3 1 2 16,9 2 1-16,2 2-1 0,4 1 3 0,-75 45-12 16,33-11 2-16,25-4-7 0,21-9 1 0,10-4 8 0,1 3-2 15,3 2 6-15,3 5-3 0,0 2 1 16,8-2 1-16,-1 4-4 0,-1-1 0 0,3 3-3 15,2 0-5-15,2 3 1 0,6 1-2 0,4 1 3 16,7 0 2-16,4 2-3 0,6-4 1 0,8-1-4 16,3-6 0-16,6 0-3 0,6 1 0 15,4-2 1-15,5 3 0 0,5 1 4 0,5 0 2 16,7 4 1-16,3-1-3 0,6-1-2 0,7-3 4 16,6-4-1-16,6-2 3 15,8 0 3-15,7 1-1 0,6 0 2 0,10-1 2 16,3 0 3-16,6-1-1 0,-1 1 2 0,3-3 0 15,1 2-3-15,2-1 0 0,7-6-2 0,7-3 1 0,3-9 1 16,11-8 3-16,0-3 2 16,2-9-1-16,2-5 1 0,4-7-2 0,8-4 1 0,8-5 2 15,0-7 2-15,8-4-1 0,3-2-5 0,6-5-2 16,9 1-1-16,0-8 1 0,4-3 4 16,2-5 0-16,5-6 4 0,3-7 0 0,5-2 1 15,-3-6-1-15,1-2 0 0,4-3-2 0,-1-6 1 16,-5-2 0-16,-3-2 0 0,1-6 0 0,-3-2-3 15,-4-4 0-15,-5-4 0 0,-7 1-1 0,-2 1-1 16,-4-1-2-16,-12-3 4 0,-5 0-4 0,-3-3 2 16,-7 0 1-16,-4 5-5 0,-7 0 10 15,-8-1 1-15,-9 3 6 0,-1-3 3 0,-46 37 13 16,6-13 2-16,0 2 2 0,3-13 1 0,-6 0-13 16,7-9 4-16,-11 1-4 0,1-11 1 15,-13 5 1-15,-10 0-1 16,-8 4-4-16,-10 2-1 0,-9 1-4 0,-9 2-6 0,-8 3-1 15,-5 2-6-15,-9 2-6 0,-3 1-15 0,-7 5-6 0,-6 4-7 16,-3 2 3-16,-7 3 9 0,0 3-1 16,-7 4-2-16,-3 5-9 0,-4 5-4 0,-6 3-2 15,-7 6-5-15,-3 3-26 0,-2 6-45 0,-7 7-64 16,-5 2-130-16,-2 7-195 0,-2 5-449 16,0 5 255-16</inkml:trace>
  <inkml:trace contextRef="#ctx0" brushRef="#br0" timeOffset="848934.5208">26110 8261 1248 0,'-5'-25'174'0,"0"-9"45"16,-1-6 47-16,2 6-1 0,1 9-36 0,0 1-41 15,2 2-39-15,-1 7-25 0,-1 1-20 0,2 5-14 16,-1 4-21-16,1 3-22 0,1 2-23 16,1 0-20-16,-1 1-16 0,2 3-3 0,4 3 3 15,-1 4 8-15,6 8 8 0,4 4 6 0,5 10 3 16,1 6 7-16,6 5 2 0,0 8-2 16,0 5 2-16,3 3-2 15,-5 0 0-15,1 3-2 16,-1-2 2-16,0 1-4 0,0 2-4 15,-2-3 5-15,0 0-10 0,-2-6 4 0,-1-4-1 0,-3-4-6 0,1-6 7 0,-3-4-4 0,-3-4 0 16,1-1 1-16,-5-4-4 0,1-1-2 16,-2-4-3-16,-3-2 2 0,0-5-1 0,0-2-2 0,-3-3-1 15,-1-3-15-15,0 0-13 0,-1-4-27 0,1-2-26 16,-4-1-19-16,1 1-35 0,-2-2-35 16,-2-2-52-16,-4 0-96 0,-2 1-109 0,-5-2-181 15,-1 2-184-15,-8 2 326 0</inkml:trace>
  <inkml:trace contextRef="#ctx0" brushRef="#br0" timeOffset="849250.4518">26062 9226 1 0,'-6'-1'271'0,"0"0"209"0,0-1-131 15,5 2-136-15,2 2-103 0,0 0-45 0,1 3 1 16,0 0 35-16,2 3 30 0,2 0 20 0,3 0 10 16,2 3 1-16,4 0-5 0,3 1-17 15,4-2-15-15,2-2-21 0,4 1-16 0,6-4-12 16,3 0-15-16,4-4-9 0,9-4-5 15,4-2-7-15,3-5-6 0,5-1-4 0,-2-3-6 16,5 0-9-16,-3-4 2 0,3-2-3 0,0-3 1 16,0-2 5-16,-4-4-5 0,-3-5 3 15,-2-3-2-15,-5-2-4 0,-4 0 4 0,-2 2-1 16,-5-2-2-16,-8 1 1 0,-3 3-1 0,-3-2-4 16,-1 4 0-16,-5-1 1 0,-3 3-5 0,-4 2 3 0,0 2 1 15,-4 1-4-15,0 2 5 0,-2 4-3 16,-3 1-3-16,0 3 3 0,0 3-6 0,-3 2 1 15,0 1-2-15,-1 2-2 0,0 4-1 16,0 2-13-16,0 1-27 0,0 1-59 0,0 1-66 0,-2 2-84 16,-2 8-130-16,-4 9-443 0,-4 9-771 15</inkml:trace>
  <inkml:trace contextRef="#ctx0" brushRef="#br0" timeOffset="850171.383">25058 9485 1153 0,'-4'-22'208'0,"0"-3"58"0,0-6 18 0,6 13-56 15,1 7-54-15,0 5-65 0,-2 2-56 16,0 4-32-16,1 1-18 0,1 4 0 16,1 1 11-16,0 6 10 0,2 6 20 0,0 7 17 0,-1 8 6 15,3 6 1-15,-3 4-8 0,2 4-14 16,-1 1-4-16,-1 6-14 0,0-2-9 0,-2 2-5 15,-1 1-9-15,0-3 4 0,-1-2 2 0,2-6-2 16,-1-10 0-16,-1-5-6 16,2-5-2-16,0-4-2 0,-2-7 0 0,0-4 3 0,0-6 2 15,-1-3 7-15,2-5-3 0,-2-3-3 0,0-10-3 16,3-7-8-16,-1-8 4 0,0-5-3 0,1-9-1 16,0-5 1-16,1-7-4 0,-1-4 8 15,4-1 2-15,-3 1 2 0,3 5-2 0,-4 2 0 16,5 7 0-16,-1 9 0 0,-1 2 6 0,3 10-3 15,1 6-4-15,3 7-2 0,-2 7-7 0,-1 2 0 16,3 5 1-16,1 2 1 0,0 6 3 0,3 3 0 16,3 9 3-16,3 3-1 0,-2 8 2 15,4 4 2-15,-2 4-1 0,5 2 1 16,-6 3-4-16,6-1 2 0,-5-2 2 16,1 2 0-16,0-4 4 0,-4-4-4 0,1-1-3 15,-3-8 0-15,-1-5-2 0,-2-4 4 0,-4-5 1 0,-3-4 2 0,-2-4 6 16,2-3 1-16,-4-5 5 15,3-5 0-15,0-7 0 0,4-5-3 0,-1-4-6 16,0-4-4-16,1-1-3 0,-2-3 1 0,2-2 0 0,-2-5 2 16,-3 1 1-16,0-2-2 15,-3 3 0-15,1 2-2 0,-2 2 2 0,-1 7 1 0,0 3 0 16,-1 7 0-16,0 6-3 0,2 6-3 16,-2 1-10-16,1 5-7 0,3 2-1 0,0 5 0 15,2 5 8-15,3 6 7 0,3 7 1 0,0 5 5 16,2 4 2-16,3 0 0 0,3 2 4 0,-1-2-6 15,5 0 0-15,2-3-3 16,1-4 2-16,2-3 3 0,1-6 0 0,1-7 1 0,0-6-2 16,0-2 2-16,-2-7 4 0,-3-3 3 0,-1-6 3 15,0-5-2-15,0-7-1 0,-3-2-2 0,1-5-2 0,-2-2 4 16,1-5 0-16,-3 0 1 16,1-1-1-16,-5 1-4 0,-3 3 5 15,-3 6 2-15,0 2 10 16,-3 8 6-16,-1 6 2 0,-4 3 2 0,0 6-10 0,1 2-10 0,-1 2-10 0,0 4-5 15,1 1-3-15,1 6 1 0,3 6 1 16,3 4 2-16,0 9 4 0,-1 1 0 0,5 8 2 16,-1 0 0-16,1 4-8 0,-1 3 2 0,1-1 1 15,3 1-3-15,-2-2 0 0,3-6-15 0,-5-3-28 16,4-5-35-16,-3-4-54 0,-2-4-75 0,-1-4-131 16,-4-7-316-16,-2-1-913 0</inkml:trace>
  <inkml:trace contextRef="#ctx0" brushRef="#br0" timeOffset="850339.2513">26174 8875 1040 0,'-20'-13'163'16,"-2"-6"10"-16,-4-2 0 0,13 9-52 0,9 6-71 16,4 4-78-16,4 2-43 0,2 2-13 15,5 4 21-15,4 5 43 0,5 6 5 0,5 2-52 16,0 10-223-16,3 6-378 0,2 7 255 15</inkml:trace>
  <inkml:trace contextRef="#ctx0" brushRef="#br0" timeOffset="850763.265">26760 9421 1198 0,'1'-6'366'0,"1"-4"-31"0,1 0-101 15,4 5-85-15,-1 3-53 0,0-1-41 0,3 3-16 16,1 2 0-16,0 1 1 0,0 4 5 0,0 2 1 16,2 5 1-16,-1 5 2 0,1 2-4 0,1 5 2 15,0 1-5-15,-2 3-6 0,0 1-4 0,2 2-12 16,-1-3-4-16,2-2-6 0,3-4 2 16,-2-3-2-16,2-3-1 0,-1-6-1 0,-2-2-3 15,-1-3 3-15,0-2 3 0,-3-4 8 16,-1-3 3-16,1-3 2 0,0-2 0 0,-1-5-3 15,1 0-3-15,-1-5-2 0,-1-3-5 16,2-1 0-16,0-6-7 0,0-1 0 0,0-1 2 0,4-4-2 16,-3 2 4-1,3-1-4-15,-2 3-3 0,0 3-3 0,-1 6 0 0,-3 5 2 16,1 5 1-16,0 2 2 0,-2 1-3 0,1 4-3 0,-1 3-2 16,0 2-1-16,5 3 3 0,-1 2 2 0,3 4-1 15,1 2 4-15,1 4-6 0,1 1 3 16,5 3 4-16,-3-1-2 0,1 2 6 0,2-2-6 15,0 0-3-15,-2-2-1 0,0 1-3 16,-3-4 4-16,-2 0 0 0,0-2 2 0,-1-3-4 0,-2-1 1 16,2 1-15-16,-3-4-53 0,2-1-95 0,-2-2-175 15,-2-3-516-15,0-3-758 0</inkml:trace>
  <inkml:trace contextRef="#ctx0" brushRef="#br0" timeOffset="850931.0663">27837 9303 1935 0,'-1'-10'288'16,"1"-2"-42"-16,-1-2-69 0,3 2-52 0,1 3-46 15,-1 1-34-15,2 2-23 0,0 3-16 0,-2-1-8 16,7 1-8-16,-4 3-6 0,4 0-19 16,2 4-73-16,1 2-161 0,2 1-394 0,2 3-910 15</inkml:trace>
  <inkml:trace contextRef="#ctx0" brushRef="#br0" timeOffset="852207.7777">28567 8974 1733 0,'-7'-3'247'16,"-2"1"-19"-16,0-2-37 0,7 4-55 0,2 2-54 0,0-2-44 15,1 0-36-15,0 1-5 0,-1-1 0 16,4 3 9-16,2 0 6 0,4-1 4 0,8 0 3 16,4-2 1-16,5-2 1 0,5-3-1 15,1-3 0-15,-1-5-2 0,-2 1-2 0,-2-5 0 0,-4-3-3 16,3-4 1-16,-4 0 1 0,3-4-2 16,-3-2 0-16,-2-4-4 0,-2 2 3 0,-4-2 3 15,-3-1 4-15,-6 4 4 0,-1 1 0 16,-5 3 0-16,-6 2-1 0,0 3 3 15,-4 7 5-15,-1 0 1 0,-3 4-1 0,-2 2-6 0,-5 6-8 16,-3 6-3-16,-6 6-6 0,-7 7 2 16,-1 6-1-16,-7 9-1 0,1 5 0 15,-4 7-4-15,5 6 1 0,3 5 0 0,5 6-1 0,7 1 1 16,9 1-3-16,9-1-3 0,12 0 0 0,14-5 1 16,7-2 2-16,9-9 0 0,13-5 1 15,6-11-3-15,3-6 1 0,0-6 1 0,3-6-1 16,-6-5 1-16,-2-6-2 0,-3-3 0 0,3-5-1 15,-1-4 2-15,-5-3 3 0,0-4 1 0,-5-2 2 16,-7-4-1-16,-1 2-1 0,-9-3 4 0,-2 2-2 16,-7 1 9-16,-5 2 1 0,-5 3 0 15,-4 3 3-15,-5 2-5 0,-4 2-3 0,-7 4-1 0,-3 2-5 16,-6 4-1-16,-4 3-2 0,-4 4-1 16,-1 4 0-16,0 5 2 0,-2 4 1 0,7 1-3 15,8 3 0-15,3 1-3 0,8 1 0 0,5 1 0 16,8 2 3-16,8 1 1 0,3-2-1 0,8 0-3 15,7-1-1-15,4-8-1 0,2-3 2 16,4-7 2-16,0-6 2 0,-1-4-1 0,1-5-2 16,-2-2 1-16,-3-7-2 0,-1 0 5 0,-2-3-2 15,-3-3 1-15,-2 0-1 0,-3-6-2 0,1 1 1 16,-3-7 3-16,-1-3 1 0,-6-2 0 16,-2-2-1-16,-1 3-2 0,-6 2 0 0,-3 2 5 15,-2 6-2-15,-2 5-1 0,-5 6 1 16,0 3-4-16,-3 9 2 0,1 1 0 0,-3 3-6 0,1 4 4 15,-2 4-6-15,0 7-3 16,1 3 2-16,0 6-3 0,3 4 5 0,7 2 2 0,-1 3-1 16,9 1 2-16,0 5-2 0,5 1-1 0,2 0 1 15,1 1-1-15,5-8-3 0,4-6-2 0,0-6-1 16,6-8-2-16,-4-6 4 0,-1-6 3 16,3-4 3-16,0-6 3 0,3-3 0 0,2-4-1 0,0-5 2 15,-2-1 1-15,-1-5 1 0,-4-2 0 0,1-5 2 16,-1 1-2-16,-2-4-1 0,-2 3 1 15,-1-1-2-15,-5 0 4 0,-1 0-2 0,-3 3-1 16,-1 4 0-16,-5 0-1 16,1 5 3-16,-2 3 1 0,-2 3 3 0,0 2-2 0,-2 4-1 15,-1 4 0-15,1 3-1 0,2 4-3 0,-2 1-4 16,0 2-4-16,-4 5-1 0,0 7-3 16,-5 7 8-16,-1 4 4 0,3 4 0 0,5 5 1 15,3-1-5-15,2 2-2 0,3 1-1 16,4-2 2-16,5 1 0 0,4-4-3 0,3-4-2 0,0-4-4 15,9-8 2-15,2-7 1 0,1-6 3 0,0-9 6 16,-2-7-2-16,-1-5 3 0,0-8 2 16,-1-2-2-16,-2-6 4 0,3-3 0 15,0-4 0-15,-5-7 1 0,2-2-1 0,-3-8-3 16,3-5 0-16,-1-1 2 0,0 0 1 0,-4 4 5 16,-6 4 2-16,-4 4 4 0,-3 10 5 0,-5 6 2 15,-3 10 4-15,-3 6 3 0,1 9-2 0,0 3-4 16,-2 7-8-16,3 1-11 0,1 2-11 0,-1 3-4 15,-1 6 2-15,-4 8 2 0,1 14 7 0,-4 8 2 16,0 7-2-16,0 7 2 0,-2 5-2 16,2 6 0-16,-3 9-1 0,-7 6-3 0,0 9-10 0,-2 7-53 15,-4 9-81-15,-4 2-98 0,0-10-95 16,6-15-95-16,5-23-9 16,9-21 76-16,5-18 136 0,-1-10 195 0,4-10 110 15,-1-7 33-15,1-10-10 0,3-5-25 0,1-7 8 16,6-7 20-16,-1-3 8 0,4-6 5 0,0-3-3 0,5-7-5 15,2 3-2-15,-1-4-2 0,3 5-2 16,2 1-8-16,3-2-7 0,2 6-10 0,6 5-4 16,-2 3 3-16,2 4-7 0,2 2-5 0,1 3-7 15,2 3-15-15,3 3-4 0,-1 3-9 0,3 4-7 16,-7 5-4-16,2 4-7 0,-8 3-5 0,-1 4-3 16,-2 2-2-16,-5 5-5 0,-4 3-13 15,-1 5-32-15,-9 3-74 0,-5 6-110 0,-4 6-195 16,-8 4-500-16,-2 5-329 0</inkml:trace>
  <inkml:trace contextRef="#ctx0" brushRef="#br0" timeOffset="852924.9659">30085 9845 955 0,'1'-23'287'0,"1"-11"-17"0,4-4-30 16,-3 4-43-16,5 7-29 0,-6 1-24 16,3 3-17-16,-4 3-13 0,0 5-11 0,-1 2-15 15,-1 4-12-15,0 2-15 0,-2 3-17 0,2 3-15 16,0 1-16-16,-1 0-10 0,-5 3-6 0,1 4 0 16,-9 4 4-16,-6 7-1 0,-6 1 3 15,-7 5 0-15,-6 2 0 0,-5 0 3 0,-4 4-2 16,-9 4 1-16,-3 2-2 0,-5 6-1 15,-10 1 0-15,-7 2-1 0,-9-2 3 0,-9 4-2 16,-3 6 4-16,-7-2 0 0,-5 1-1 16,2-2-4-16,-8-2 0 0,-1-3 1 0,-1-4 0 0,-7-2 6 15,1-1 0-15,-4-1-2 0,-5 0 1 0,-6 0-2 16,-4-1 2-16,-1 3 1 0,-4-4-1 0,1 2-2 16,-4-6 3-16,1-2 2 15,5-4 4-15,1-2 4 0,3-5-4 0,4-5 1 16,4-8 0-16,8-8 1 0,9-10 3 0,8-9-2 15,2-8-3-15,2-8 0 0,-1-10-6 0,8-9-2 0,3-12 1 16,2-10-2-16,4-9 1 0,-2-10 0 16,-2-5-4-16,-1-7 0 0,0-6 1 0,3-3-1 15,4-4 3-15,7-2-4 0,7-2-1 0,7 4 2 16,10 6-2-16,14 3 3 0,10 7 0 0,16 3-2 16,15 4-5-16,19 6 4 0,19 2-6 0,14-2-2 15,17-4 6-15,16-3-4 0,20-1 2 16,16-4 1-16,26-1-1 0,15 1 3 0,16 2 1 15,16 6-1-15,8 4 2 0,7 7-3 0,10 4-1 16,6 8 2-16,5 8 0 0,3 11 0 0,5 6 1 16,0 9 2-16,3 7-2 0,1 5 0 15,4 11 0-15,0 4-1 0,-2 10 0 0,1 7 3 16,-5 9 1-16,-2 9-3 0,-7 6-2 16,-9 9 2-16,-6 8-1 0,-16 7 1 0,-20 5 3 15,-13 7 0-15,-13 5 2 0,-12 2-1 0,-13 1 1 16,-11 1-3-16,-13 1 0 0,-14 1 1 0,-8 3-1 15,-13 6 6-15,-5 1-1 0,-10 6-1 16,-8 7 4-16,-10 0 0 0,-10 6 1 0,-9 0 4 16,-7 2 2-16,-10 0-6 0,-9-2 2 0,-12-1-4 15,-13-6-3-15,-14-4 3 0,-16-5-5 0,-14-2-2 16,-12-2-10-16,-14 5-12 0,-5-5-21 0,-5-5-33 16,-3-6-47-16,0-8-72 0,1-7-149 0,6-5-501 15,0-6-762-15</inkml:trace>
  <inkml:trace contextRef="#ctx0" brushRef="#br0" timeOffset="904853.8943">9792 11537 1 0,'2'-9'218'0,"-1"-2"165"0,1-4-58 0,-1 5-38 16,0 2-21-16,-1 0-28 0,1 2-32 15,0 3-23-15,-1 0-32 0,0 3-41 0,0 0-42 16,0 0-43-16,-1 0-25 0,2 3-5 16,-1 1 6-16,0 3 10 0,1 5 9 0,1 0 6 15,1 4 9-15,-2 4 5 0,2 1 7 0,-2 2 6 16,0 4-1-16,-1 1 0 0,-1 4-4 0,-1 4-5 16,-4 3 2-16,1 2-6 15,-3 3-2-15,-1 3-5 16,-2 3-5-16,1 2-5 0,1 0 1 0,0 3-1 15,-1-1-3-15,1 3 1 0,2-2-3 0,-1 1-1 0,2-2 1 0,3 2 0 16,1 0 2-16,0 3-3 0,-3-1 1 0,3 3-2 16,-2-1-2-16,-2 3 3 0,0 3-4 0,0-1 2 15,-3 2-2-15,-3-1-3 0,1-4 2 0,1-4-4 16,-1-1 0-16,1-1 0 0,2-4-4 0,-1-1 1 16,0-2-2-16,2 1 0 0,-3 3 0 15,3 0 1-15,0-4 1 0,1-1-2 0,1-6 3 0,2-2-5 16,-3-2 2-16,5-5 0 0,-2-4-2 0,0-1 4 15,1-5-3-15,2-2-2 0,0 0 3 16,4-7-3-16,-2-1 3 0,0-2-1 16,-1-4 2-16,2-2-3 0,0 1-1 0,-2-4 2 0,0 1-7 15,0-2 6-15,0-1 1 0,-1 1-1 0,0-2 6 16,0 1-5-16,0 0 2 0,0 0 1 16,0 0-4-16,0 0 4 0,1 0-2 15,-1 0 0-15,0 0 1 0,0-1-2 0,0 1 2 16,1 0-3-16,1 0 5 0,2 0-3 0,-1-1 0 15,6 1 0-15,1-2-7 0,1 0 9 16,2 0-4-16,3 0-1 0,2 1 7 0,1 1-6 16,5 0 3-16,5 0-2 0,2 1 1 0,2 1 0 15,4 1-3-15,0 0 3 0,1-1-4 0,3-1 3 16,6 1 2-16,2 0-1 0,5 1 5 0,4-1-6 16,3 0 2-16,4 0 2 15,4 1-6-15,4 0 6 0,3-2-3 0,1 1 2 0,4-1 1 16,1-1 1-16,0 1 2 0,4-2-1 0,3 0 7 0,2-2-3 15,5-1 0-15,1 0 5 0,3 2-10 16,4-3 7-16,-1 2-2 0,3-1-2 0,2-5 6 16,2 4-6-16,3-2 3 15,0 0-1-15,4-3-4 0,-3 1 2 0,2 0-3 0,-1 0-1 0,-2 2 1 16,-1-2 0-16,-2 3 2 0,-2 0-3 16,-3-3 7-16,-3 2-8 0,-3 2 0 0,-4-1 2 15,-4-1-10-15,-4 0 8 0,-4 1-1 0,-10-1 0 16,-3-1 2-16,-11 2-2 0,-7 0 1 15,-8 0-2-15,-9 0 2 0,-9 3-1 16,-8-1-1-16,-6 1 9 0,-10 2-5 0,-1 1 10 0,-2-2 2 16,0 2-6-16,0-1 5 0,1-2-10 15,-2 2-1-15,-2 0-2 0,0-2-4 0,2 1 2 16,-4-2-4-16,2 2 2 0,-3 0-3 0,0-1 3 16,2 1 0-16,-3 1-3 0,6-3 9 0,-1 3-12 15,-1 0 2-15,3 1-2 0,0-1-19 0,0-1-10 16,1 0-27-16,-1-3-36 0,-1-3-51 15,1-4-88-15,2 1-204 0,2-7-693 0,2-2-552 16</inkml:trace>
  <inkml:trace contextRef="#ctx0" brushRef="#br0" timeOffset="905451.7138">14384 11642 1 0,'-9'-12'0'16,"-3"-4"0"-16,-5-4 193 0,4 5 152 0,3 3-14 0,1 0-13 15,1 1-28-15,4 4-26 0,0 0-34 0,1 0-27 16,3 3-35-16,0 1-37 0,1 3-38 0,1-1-33 16,0 1-29-16,-2 1-19 0,1 0-4 0,0 3 1 15,1 1 9-15,5 7 15 0,-4 1 13 0,2 4 12 16,-2 6 11-16,-3 3 2 0,-1 6 3 16,-5 5-5-16,-2 5-7 0,-3 3-7 15,0 3-8-15,-1 3-5 0,1-1-6 16,1 3-1-16,-1 1-6 0,2 3 0 0,-3 3-5 0,-1 2-4 15,-1 2 1-15,-1 1-5 0,0 1-1 0,1 3-1 16,-2 2-7-16,4-2 6 0,1 3-5 0,1-1 0 16,-1-1 2-16,2 2-6 0,1 0 5 15,3 0 1-15,-4-1 4 0,0 2-2 0,0 3 4 16,-1 7-1-16,-3 0-3 0,2-2 2 0,1-2-1 16,1 0-2-16,-1-4 4 0,-4-1-6 15,1-5 0-15,1-7-2 0,0 3-3 0,-1-5 4 0,1-1-5 16,0-3 1-16,1-9-1 0,2 0-6 0,2-4 5 15,-1 2-2-15,-5-5 2 0,3-5 6 0,2-4-7 16,1-10 2-16,1-7-4 0,3-7-1 16,2-4 13-16,1-3 5 0,0-1 10 0,0-1 2 15,0-1-7-15,1-9-6 0,-1-8-7 16,1-6-3-16,2-6-7 0,2 2 3 0,-3-2-5 0,1 5-10 16,0 1 1-16,-2 4-14 0,0 0-16 15,-1 3-28-15,0-1-51 0,-1-2-82 16,0 3-179-16,0 0-755 0,2-2-598 15</inkml:trace>
  <inkml:trace contextRef="#ctx0" brushRef="#br0" timeOffset="905985.91">15708 12390 717 0,'-1'-15'386'0,"-2"-5"-25"0,-2-3-75 0,2 5-32 16,0 6-26-16,-5 2-43 0,1 1-41 0,0 3-36 16,-7 4-27-16,0 3-18 0,-12 6-9 0,-2 6-6 15,-11 2-3-15,-1 9 0 0,-2 2-7 0,3 5-4 16,4 2-2-16,8 6-8 0,6 0 0 16,6 2-4-16,11 6-3 0,5 1 2 0,7 2-3 15,6 1-1-15,12-1-1 0,4 5-1 0,7-5-1 16,10 1-2-16,3-3-1 15,1-3-2-15,2-1-1 0,0-2-1 0,4-2-2 0,-7 2 0 0,-5-2 1 16,-5-2-2-16,-10-2 0 0,-8-2-1 16,-5-4-1-16,-8-1 0 0,-7-3 2 15,-10-6 6-15,-5-1 3 0,-6-2 4 0,-10-1 3 0,-5-2-3 16,-8-3 7-16,-6-1 0 0,-3-2 1 0,-2-5 4 16,-4-2-6-16,4 0-4 15,1-3-4-15,1-1-4 0,3-2 2 0,4-2-3 0,7 1-1 16,3 1-6-16,5-6 0 0,8 2-5 0,3-2-10 15,10-2-35-15,7-2-86 0,10-5-135 16,11-4-409-16,13-5-1038 0</inkml:trace>
  <inkml:trace contextRef="#ctx0" brushRef="#br0" timeOffset="906205.6238">16642 12460 2247 0,'-6'-16'282'0,"-2"-4"-29"0,-1-4-58 0,1 8-24 16,7 8-15-16,-1 2-34 0,1 5-38 0,0 2-40 16,1 4-23-16,-1 5-4 0,1 10-4 15,-3 7 8-15,6 10 0 0,-3 6-5 0,1 6 2 16,0 7-8-16,-1 9-2 0,-2 4-1 0,-3 12-7 16,-5 3 1-16,-4 1-5 0,-3 4-9 15,-5-2-24-15,0 0-50 16,-3-3-64-16,9-7-70 0,-2-12-70 0,7-9-111 0,-1-8-285 15,-4-7-851-15</inkml:trace>
  <inkml:trace contextRef="#ctx0" brushRef="#br0" timeOffset="906876.0442">16095 13140 473 0,'7'-11'294'0,"5"-6"33"0,14-3-88 0,5 0-20 16,9 4-7-16,6-1-30 0,8-1-37 16,1 1-32-16,6 0-25 0,8-1-20 0,3-1-16 15,2-2-9-15,6 1-10 0,-3 1-6 16,-3 1-3-16,-5 2-8 0,-8 2-3 16,-7 1-2-16,-8 3-1 0,-9 0 2 0,-7 1 3 0,-8 3 12 15,-8 0 25-15,-10 1 26 0,-4 4 8 0,-2-2-7 16,-7 1-20-16,-5 3-26 0,-12 3-6 15,-6 2-3-15,-11 6 0 0,-6-1 3 0,0 3 4 16,-1-2 4-16,5 4 6 0,7-3-6 0,7-1-4 16,7 0-9-16,9-4-8 0,6 2-5 0,8-1-3 15,2-1-1-15,8 3 0 0,7-1 9 0,12-1 3 16,15 0 1-16,7-3 1 0,11 0-10 0,0-2-3 16,2 3-3-16,-3-1-5 15,-5-1 5-15,-4 4 0 0,-1-1-2 0,-3 1 3 0,-7 2-4 0,-7 1-1 16,-3 3 1-16,-7-1 2 0,-4 2-2 15,-7 1-1-15,-4 2 0 0,-7 0-7 16,-4 3 10-16,-7 2-4 0,-7 1 4 0,-3 2 4 0,-5-1-7 16,-5-4 0-16,-1-1-2 0,-2-5 2 15,1-2 1-15,4-6 3 0,4-2-2 16,4-4-1-16,9-1 1 0,7-1-1 0,2-1-1 0,6-2 0 16,6-6-6-16,13-5 2 0,8-4-3 15,16-3 0-15,4-2 7 0,6-2 1 0,4-1 1 16,4-6-1-16,-1-2 0 0,0-3 0 0,-1-3 1 15,-4-1 7-15,-2-5-5 0,0 3 0 16,-5 3 2-16,-2 3 0 0,-3 6 8 0,-9 3 6 0,-7 4 16 16,-12 4 13-16,-10 2 5 0,-7 4 3 0,-2 4-7 15,-4 0-10-15,-2 6-9 0,-4 3-10 16,-3 2-9-16,-13 9-5 0,-10 5 1 0,-10 7-2 16,-2 4 2-16,1 4 6 0,3 5-10 0,6 2 3 15,7 4-5-15,5 1-10 0,13 0 12 0,7-4-1 16,10-1 1-16,10-2 2 15,7 0-4-15,12-3-1 0,5-3 1 0,10-1-1 16,4-5-1-16,1-5-13 0,3-2-22 0,-8-3-41 16,-2-3-51-16,-4-3-132 0,-2-2-791 0,-2-2-718 0</inkml:trace>
  <inkml:trace contextRef="#ctx0" brushRef="#br0" timeOffset="908671.4893">10031 13585 1 0,'1'0'0'0,"1"-1"0"16,-1 0 0-16,-1 1 0 0,0 0 46 0,0 1 46 16,0-1-34-16,0 3-6 0,0-3-6 0,0 0 4 15,0 0 21-15,0 0 20 0,0 0 15 16,0 0 14-16,1 1-6 0,1-1-9 0,-2 0-9 15,0 0-11-15,1 0-8 0,-1 1-2 16,2-1-1-16,-2 0 1 0,0 0 4 0,1-1 3 16,-1 1-2-16,1 1-2 0,1-1-6 0,-2 1-4 15,3-1-7-15,0 0 1 0,-1 0 2 0,1 0-2 16,0 0 0-16,2-1-1 0,-3 1-7 0,3-1-2 16,-1 1-5-16,2 0-4 0,-2 0-6 0,3 2-6 15,-3-2-1-15,4 0-3 0,-1 1 0 16,1-2-1-16,-1 2-1 0,3 1 2 0,-1-2-3 15,3 1 2-15,1 0 0 16,3-1-2-16,2 1 1 0,0 1-3 0,4 0-2 0,-1-2 0 16,3 0-1-16,-1 0 0 0,1 0-2 0,-2 2-2 15,1-2-3-15,0 2-2 0,1-2 1 0,-3 1-3 16,1 1 1-16,-1 0 0 0,-2-1-4 16,-1 0 2-16,-4 1-2 0,-4-2 2 15,0 0 1-15,-3 0-1 0,-4 1 1 0,0 0-2 16,-2-1 9-16,-1 0 6 0,0 0 9 0,0-1 11 0,-1 1-3 15,1 0 0-15,0-1-4 0,-1 1-5 0,1 0 0 16,-2 0-3-16,2 0-4 0,0 1-6 0,0-1-5 16,0 0-4-16,0 0-3 0,0-3-1 15,0 3-7-15,0 0-8 0,0 0-21 0,2 2-51 16,-2-2-73-16,1 0-97 0,4 1-239 0,3-1-694 16,3 0-12-16</inkml:trace>
  <inkml:trace contextRef="#ctx0" brushRef="#br0" timeOffset="909036.561">11118 13575 783 0,'0'-1'456'15,"2"0"-165"-15,1-1-88 0,2 0-44 16,2 2-20-16,-1 0-12 0,2 3-14 0,-1-2-11 15,4 1-7-15,3 2-12 0,2-3-11 16,0 2-13-16,6 1-10 0,-2-1-9 0,5 1-8 0,-3-2 1 16,3 0-4-16,0 2-2 0,-2-2-2 0,2 1-6 15,0-2-2-15,0 0-2 0,1-1-2 16,-3 1 0-16,0-2 0 0,0-1-1 0,-1 0-5 16,-3-1 3-16,1-2-2 15,-5 2 1-15,0-2 7 0,-3 1-5 0,-4 1 3 16,-2 0 3-16,-3-2-1 0,0 4 10 0,-3 0 2 0,0 1 4 15,0 0-1-15,0-1-7 0,-1 1-7 0,1-2-6 16,-2 1-2-16,1 1-8 0,1 0-1 0,-1 1-8 16,1 1-11-16,0-4-1 0,0 2-15 0,0 0-23 15,0-1-40-15,0 2-80 0,0 2-155 16,0-1-561-16,2 3-702 0</inkml:trace>
  <inkml:trace contextRef="#ctx0" brushRef="#br0" timeOffset="909399.0169">12385 13580 210 0,'1'0'479'0,"1"0"-171"15,-1 2-115-15,0-1-3 0,1 0 38 0,-1 0 4 16,4 1-12-16,2-1-28 0,1 0-42 0,1-1-32 16,3 1-20-16,1-1-14 0,5 0-12 15,0 0-14-15,4 0-14 0,-1 0-6 0,5-1-7 16,-2 0-4-16,2-2 3 0,-1 2-10 0,0-1-2 16,-2 0-4-16,-2 2-8 0,-2-1 6 0,-1-2-3 15,-1 2 0-15,-3 1 0 0,1-1-3 16,-4 0 0-16,-1 1-1 0,-2-1 1 15,-4 0-2-15,0 1 0 0,-1-2-1 16,-2 2-4-16,-1 0 5 0,1 0-2 0,-1 0 0 0,0 0 3 0,1-1-8 16,-1 2-2-16,2-1-5 0,4 2-12 0,-4-1-32 15,5 0-76-15,-3 1-126 0,3-1-288 16,3 2-965-16</inkml:trace>
  <inkml:trace contextRef="#ctx0" brushRef="#br0" timeOffset="909660.4622">13263 13547 83 0,'12'-1'481'16,"4"-2"-54"-16,9-1-62 0,2 0-57 0,0-1-67 0,2-2-55 16,2 0-39-16,4 3-34 0,0-3-25 0,7 3-19 15,-4 0-16-15,-4 0-12 0,0 0-2 16,-6 0-4-16,-1-1-1 0,-4 2-1 0,-4 0-3 15,-1 1-1-15,-8-1 3 0,-4 2 6 0,-1 1 9 16,-5 0 7-16,0 0-3 0,-4-2-18 0,0 1-17 16,0 1-16-16,-8-1-9 0,-4 1-2 15,1-2-18-15,-5 4-48 0,3-2-103 0,-3 1-225 16,1 2-598-16,2-3-355 0</inkml:trace>
  <inkml:trace contextRef="#ctx0" brushRef="#br0" timeOffset="910120.9706">10289 13102 1 0,'-3'-2'52'0,"-2"-3"467"0,2 0-112 0,2 0-76 16,1 2-45-16,0-3-38 0,1 2-39 0,2 2-43 15,1-2-48-15,0 2-33 0,4-1-24 0,1 0-5 16,2 1 6-16,5 0 4 0,0-1 2 16,3 2-2-16,3 1-9 0,2 0-1 15,3 0-8-15,6 0-7 0,1 0-5 0,1 0-11 0,2 0-8 16,-1 1-4-16,1 2-4 0,1-1-2 0,-1 1-2 15,4 0-2-15,0 1-6 16,-1 0 0-16,4-1-12 0,-2 3-37 0,0-2-77 16,2-1-142-16,-2 1-334 0,0-3-991 0</inkml:trace>
  <inkml:trace contextRef="#ctx0" brushRef="#br0" timeOffset="910325.0777">11618 13050 1 0,'11'-3'542'0,"4"-1"-83"0,8 1-45 16,0 0-59-16,-1-1-71 0,1 1-58 16,0 1-50-16,1-1-44 0,-1 2-38 0,6 1-27 15,-2 0-22-15,2 1-14 0,1 2-9 0,-2 1-8 16,2-1-5-16,1 3-4 0,0 0-6 16,2 2-16-16,-2-1-70 0,0-2-138 0,0 3-347 15,3-1-1001-15</inkml:trace>
  <inkml:trace contextRef="#ctx0" brushRef="#br0" timeOffset="910437.7822">12944 13007 1 0,'18'-3'0'0,"2"0"0"0,3-1 8 0,0 2-16 15,-4 2 8-15</inkml:trace>
  <inkml:trace contextRef="#ctx0" brushRef="#br0" timeOffset="910598.3109">13798 12919 1304 0,'2'-4'522'0,"-2"-3"-177"0,3 0-132 0,-3 1-80 15,0 1-37-15,0 3-35 0,0-2-33 16,1 4-37-16,-1 0-24 0,1 3-57 0,0 0-183 15,1 2-587-15,1 1-576 0</inkml:trace>
  <inkml:trace contextRef="#ctx0" brushRef="#br0" timeOffset="911637.1334">13063 13080 1 0,'2'-2'349'0,"3"-3"47"0,2 1-91 0,1-1-43 16,1 2-50-16,0 0-69 15,2 0-60-15,0-1-39 0,5 3-19 0,-2-2-9 0,6 1-5 16,0 0-7-16,3-1-8 0,6 0-55 16,2-2-202-16,6 0-471 0,3-1-62 0</inkml:trace>
  <inkml:trace contextRef="#ctx0" brushRef="#br0" timeOffset="914842.3413">9944 12327 1 0,'2'-3'418'16,"-1"-3"41"-16,3-1-65 15,-2 3-67-15,-1 0-39 0,2 2-49 0,-1-1-42 0,-1 1-39 16,0-1-30-16,0 2-27 0,-1-1-18 0,2 2-23 16,-2 0-16-16,0 0-12 0,0 0-17 15,1 0-7-15,2 2-2 0,2-1 0 0,4 2 5 16,5-1 7-16,5-1 7 0,11 1 3 0,6 0 1 16,6 0-3-16,4 0-5 0,3 0-4 0,6-1-3 15,-1 1-1-15,0 2-4 16,4-2-3-16,-5-1 2 15,4 2-1-15,-7-2 0 0,-4 1 0 0,1 1-2 0,-3-2-2 0,-3 2 2 16,-2-2 1-16,-4-1-1 0,-2 2 1 0,-6-2-2 0,-3 0-2 16,-4 0 2-16,-6 1-2 0,-1-1 4 0,-7 0 3 15,-4 0-2-15,-2 0 4 0,0 0 3 0,0 1 3 16,0-1 1-16,-1 0-2 0,1 0-3 16,-1-1-5-16,1 2-6 0,0-2-7 0,-1 1-4 15,2 0-10-15,-1 0-24 0,1-1-34 0,0 1-44 16,1 0-53-16,3 0-85 0,4 0-169 15,7 0-485-15,2 0-411 0</inkml:trace>
  <inkml:trace contextRef="#ctx0" brushRef="#br0" timeOffset="915111.9555">11973 12301 1477 0,'0'-3'485'0,"0"-1"-175"0,0 0-103 0,3 0-56 16,-1 2-41-16,3 1-33 0,0 0-23 16,4-1-12-16,3 1-13 0,7 0-4 0,0 0-7 15,4 2-2-15,3 0-1 0,3 2-4 0,1-1 0 16,1 0-6-16,3 1 1 0,-2-2-2 16,3 2-2-16,-1-2 2 0,-2-1-2 0,-1 0 1 15,1-1-1-15,-1 1 0 0,-2-1-4 0,-1-1 0 16,-6 1 0-16,-3-1-9 0,-3 1-6 0,-1-1-14 15,-3 1-19-15,-3 0-26 0,0-1-45 16,-1 0-83-16,0 0-160 0,-1-1-522 0,2 0-415 16</inkml:trace>
  <inkml:trace contextRef="#ctx0" brushRef="#br0" timeOffset="915340.0195">13331 12227 435 0,'13'-4'556'0,"2"-2"-220"0,3-1-85 0,-1 2-38 16,-2 1-48-16,5 0-37 0,-1 3-26 0,2-1 4 15,3 4-1-15,5-2-12 0,1 1-14 0,-4-1-40 16,-1 1-21-16,-6-1-8 0,0 1-5 16,-2 1 0-16,3-1-8 0,-1 1-16 0,-2-1-40 15,1-1-79-15,-6 2-136 0,-3-2-344 0,-2-2-836 16</inkml:trace>
  <inkml:trace contextRef="#ctx0" brushRef="#br0" timeOffset="921478.9839">19150 11790 1 0,'2'-8'0'0,"-1"-6"0"0,2-3 141 15,0 1 167-15,0 4-14 0,2-1-32 16,0 0-26-16,3 0-27 0,-1 1-14 0,0 2-8 16,2 0-22-16,-2 1-25 0,1-1-15 0,-1 3-25 15,0 0-17-15,0 3-10 0,-2 3-11 16,0-3-8-16,-1 4-14 0,-3 0-13 0,0 1-11 16,1 2-4-16,-1-1 2 0,0 3 4 0,0 2 9 15,0 2 5-15,1 0 3 0,-2 5 5 0,-2 1-3 16,2 0 2-16,-2 5-4 0,0 2-1 0,-2 4-2 15,0 2-6-15,-1 3 1 0,1 0-4 16,-1 3-1-16,2 1 3 0,1 2-7 0,2 0 1 0,0-2-4 16,2 5-2-16,0-1 6 15,0 2 0-15,2 0 6 0,-3 1 1 0,1-2-2 0,-2-2 0 16,0 2-2-16,-2 2 0 0,-1 1-2 16,-3 4-2-16,-3 2-4 0,-1 5-9 0,0-1 3 15,-5 2-3-15,0 5 1 0,0 1 7 0,0 3-10 16,-1 1 1-16,2-1-3 0,1-1-3 0,0 0 6 15,2-3-2-15,5 2 0 0,-2 0-1 0,3 1-2 16,1 0 0-16,1-3 1 0,-1-2 3 16,0 4-1-16,-1 2 1 0,-2-2-3 0,-1-5-1 15,0-5 1-15,-1-3 1 0,-2 8 1 0,-4-2 1 16,0 0-2-16,-1-1 0 0,3-8-1 16,1 1 2-16,2-6-4 0,2 1 5 0,1-7-2 15,1-5-3-15,2-5 9 0,3-9-7 0,1-3 2 16,1-4 0-16,0-4-7 0,1 0 6 15,-1-4 0-15,0-1 7 0,1 0 5 0,1-3 0 16,-1-1 0-16,6-2-5 0,3-3-2 0,6-2-4 16,0-1 2-16,5 0 2 0,-1 0-6 15,3 2 2-15,-2 0-2 0,4 1-2 0,2 1 2 0,-1 1 2 16,3 2-1-16,2 1 1 0,5-3 0 0,-1 4-3 16,6 0 0-16,3 0 1 0,5 3-2 15,-2-1 4-15,3 1-2 0,3 0-1 0,2-3 5 16,-1 3-6-16,2-1 3 0,1 1 1 15,5-1-3-15,5 1 2 0,9 1-1 0,8 0 1 0,6 2 0 16,7 2 4-16,5 1 2 0,2 3-1 16,7-2 4-16,-2 4-5 0,2-2 1 15,1 3 2-15,3-2-4 0,1 1 4 0,1-1-1 0,1-1-5 16,-1 0 1-16,3-2-1 0,0 0 1 0,1 1 3 16,-2-2-3-16,-2 1 3 0,-3-3-4 15,-3 3 2-15,-7-1-1 0,-2-3 1 0,-4-1 0 16,-6 0-4-16,-5-1 3 0,-8-1-5 0,-7 1 2 15,-9-1 2-15,-7 0-4 0,-12-1 4 16,-7 0-2-16,-13-3 0 0,-5 2 6 0,-10-3 1 16,-3 1 2-16,-4 1-1 0,-2 0 1 0,3-1-3 15,-2 1 1-15,-1-1 1 0,-1-1-2 0,0 2 1 16,0 1-4-16,0-1-1 0,0 2 0 0,1 1-2 16,-1 0 2-16,0 0-2 0,0-1-1 15,0 1 1-15,0 0-4 0,0-1 2 0,0 1-8 16,1 0-8-16,-1-1-17 0,0 1-30 0,1-1-28 15,3-1-56-15,0 0-87 0,3-3-202 0,3 0-674 16,2-3-570-16</inkml:trace>
  <inkml:trace contextRef="#ctx0" brushRef="#br0" timeOffset="922076.1199">23602 12022 1 0,'6'-11'0'16,"-2"-6"432"-16,3-3-7 0,2 4-44 15,-2 2-72-15,7 2-35 0,-4 0-46 0,2 3-37 16,-1-1-27-16,-2 5-29 0,0 2-26 0,-4 1-27 16,3 2-20-16,-5 3-16 0,3 1-4 0,-2 4 3 15,2 6 6-15,-3 3 6 0,-2 6 5 16,0 5 1-16,-2 4-4 0,-2 8-4 0,-6 5-7 15,-1 7-6-15,-2 5-3 0,-6 1-7 16,-2 3-2-16,4 7-1 0,-4 4-6 0,0 7 1 16,0 6-4-16,2 4 0 0,2 4-2 0,3 0 2 15,1-3 1-15,2 1-1 0,-1-2 6 0,4-3-5 16,2 0 1-16,0 1-1 0,3-2-3 0,-6 7-1 16,4-2-5-16,-3-3-1 0,3-4-5 15,-2-3 3-15,-1-1-5 0,3-2-3 0,0-2 7 16,-1-5-9-16,0-1 7 0,-2-2-1 0,-2-7-9 15,-1-11 7-15,6-8-2 0,-3-4 0 0,-2-10 7 16,4-4-5-16,-1-5 0 0,3-7-1 16,-2-4-1-16,4-5 3 0,0-1 2 0,1-2 9 0,1 0-4 15,-1-2 2-15,0-1-5 0,1-4-6 16,-1-3 2-16,4-2-10 0,-2-1-1 0,0 2-12 16,0-3-21-16,3 3-14 0,-2-1-40 15,6 0-50-15,-2-1-85 0,-2 1-203 0,6-2-769 16,-1-4-498-16</inkml:trace>
  <inkml:trace contextRef="#ctx0" brushRef="#br0" timeOffset="923113.7678">19253 13289 1 0,'-3'0'0'0,"-2"0"0"16,1 0 0-16,1 0 0 0,0-2 0 0,0 2 0 15,0 0 115-15,-1-1 90 0,2 0-4 0,-2 0 1 16,-1 0 2-16,3 0 2 0,-3-2 10 16,1 1-4-16,1 1-17 0,1-2-23 0,0 2-19 15,-2 0-16-15,2-2-16 0,0 1-13 0,1 2-21 16,-1 0-22-16,1 0-19 0,0 3-18 15,1 0-7-15,0-3-7 0,0 4 1 0,1-2 4 16,2 0 7-16,0 2 9 0,4-1 8 16,4-1 11-16,6 1-3 0,7-2-6 0,7-1-6 15,7 0-15-15,5 0-5 0,1-1-6 16,0-1-4-16,1-1 1 0,0 3-3 0,0-1-1 0,-3 1-1 16,-2 0 1-16,-6 0-3 0,-6 0-1 15,-4 0 2-15,-2-1-2 0,-4 1-1 0,-8-1 0 16,0 0-3-16,-5 0-4 0,0-1-4 0,-4 2-14 0,-1-1-25 15,0 2-45-15,0-2-57 0,0 0-96 16,0 1-82-16,0-2-112 0,1 2-164 0,2 0-151 16,2 0 323-16</inkml:trace>
  <inkml:trace contextRef="#ctx0" brushRef="#br0" timeOffset="923326.3784">20508 13253 1 0,'24'-2'0'0,"4"-2"0"0,8 0 243 0,-2 0 92 0,-7 0-30 16,3 2-28-16,-2-1-47 0,-5 3-44 15,2-2-47-15,-2 1-43 0,1-1-22 0,-1 2-23 16,1-1-11-16,-2 2-10 0,-1-1-9 16,0 3-5-16,-1-1-5 0,2 1-5 0,-2 2-9 15,5 0-29-15,-1 0-100 0,6-1-275 16,1-1-577-16</inkml:trace>
  <inkml:trace contextRef="#ctx0" brushRef="#br0" timeOffset="923530.9517">22099 13293 436 0,'7'-6'868'16,"-3"1"-501"-16,5-2-118 0,1 1-71 0,0 1-49 15,4 0-36-15,3 1-28 0,1 1-23 0,3 1-14 16,1 2-11-16,5 0-4 0,-1 3-8 16,8 1-5-16,-1-1-18 0,3 2-54 0,0-1-115 15,3 2-201-15,1-2-369 0,-1 1-310 0</inkml:trace>
  <inkml:trace contextRef="#ctx0" brushRef="#br0" timeOffset="923685.2356">23235 13250 503 0,'21'-2'517'16,"2"0"-148"-16,8-3-76 0,-3 1-64 0,-2 1-60 16,-2 1-36-16,-2 0-43 0,-2 2-31 15,-5-1-20-15,-7 1-20 0,0 1-10 0,0 1-10 16,-6 1-18-16,2 2-41 0,-4 0-80 0,-6 1-166 16,-3-2-446-16,-10 1-398 0</inkml:trace>
  <inkml:trace contextRef="#ctx0" brushRef="#br0" timeOffset="924049.3283">19476 13722 1 0,'-4'-4'409'0,"-1"-3"36"0,0 1-52 0,5 4-56 15,0 0-67-15,1 2-83 0,2-1-78 16,-2 1-39-16,4 0-16 0,5 1-6 0,0 0 6 15,2 0-1-15,6 3-4 0,0-1-5 0,6 3-12 16,0 1-9-16,4-1-8 0,-2 1-3 16,4 3-1-16,3-4-1 0,2 0-5 0,2-1-6 15,6-3-6-15,4 2-28 0,4-4-68 0,5 0-131 16,2-4-286-16,7 2-461 16,1 0 232-16</inkml:trace>
  <inkml:trace contextRef="#ctx0" brushRef="#br0" timeOffset="924205.9128">21210 13755 1 0,'16'1'272'0,"4"-1"162"16,4 0-48-16,-9 1-57 0,-2-1-64 0,-4 1-77 15,-1 0-61-15,-2 1-25 0,2-1-18 16,2 1-15-16,2 0-13 0,5 1-17 0,7 0-10 16,2 0-9-16,9-1-12 0,3 1-10 0,7 1-30 15,0-1-66-15,5 0-134 0,5 3-224 16,-1-1-366-16,2 1 56 0</inkml:trace>
  <inkml:trace contextRef="#ctx0" brushRef="#br0" timeOffset="924549.0779">21499 14123 1 0,'-31'7'428'15,"-8"2"65"-15,-3 2-109 0,14-2-74 0,15-2-83 16,6-2-68-16,4 3-41 0,8-3-13 0,1 1 4 16,9-1-5-16,8 1-18 0,7-1-24 0,12-2-29 15,9 1-16-15,8-1-13 0,7-1-15 16,11 2-46-16,6-5-155 0,3-1-410 0,5-1-917 16</inkml:trace>
  <inkml:trace contextRef="#ctx0" brushRef="#br0" timeOffset="926071.5058">25822 12141 1 0,'-3'-11'0'16,"0"-3"0"-16,-1-5 68 0,-1 4 275 15,2 3 1-15,-2 1-29 0,3 0-14 0,-1 4-31 16,1 0-39-16,0 2-36 0,2 1-30 0,0 1-29 15,0 3-33-15,0 0-29 0,0 0-30 0,0 0-23 16,2 3-3-16,-2 1 5 0,2 2 10 0,-1 2 13 16,1 3 5-16,-2-1-1 0,3 4 0 0,-2 2 0 15,1 4-7-15,-4 2 5 0,2 6-3 16,-2-2-1-16,0 5 2 0,-3-3-10 16,1 2-2-16,-4 2-6 0,3 4-1 0,-3 0-2 15,0 3-2-15,1 3-3 0,-2-2-6 16,-2 4-1-16,0 4-2 0,1 0 0 0,0 2 2 0,-3 2-2 15,3-2-3-15,0 4 0 0,0-1-3 0,2 3 2 16,2-1 1-16,-1-4-2 0,4 2 0 16,0-1-1-16,-1 3-1 0,1 0 0 0,1 0-1 15,0 1-1-15,-2-3 1 0,-1 1-2 0,-2-2 0 16,2 1 1-16,-1-1 0 0,0-3 1 0,2-2-1 16,0-2-1-16,-2-3 0 0,3-2-2 15,0 0 3-15,2-5-3 0,1 2 1 0,-1 0 2 0,-2 5-4 16,0 1 6-16,0-3-6 0,3-3 2 15,3-3 0-15,0 0-2 0,-2 3 2 0,-1-1-2 16,0 2 2-16,0-2-6 0,0-1 8 0,2-4-2 16,-1-3-1-16,0-1 8 0,1-4-9 0,-1-5 2 15,1 0 3-15,-1-6-11 0,-1 0 9 16,2-5-1-16,2-3-2 0,-2-2 6 0,0 0-5 16,1-2 1-16,1 0 0 0,0-2 1 0,3 0-2 15,3-1 1-15,3 1 3 16,0 1-7-16,3-2 8 0,-1 2-4 0,1 0-3 0,-5-2 10 0,5 2-9 15,-5 1 4-15,1-3 0 0,2 2-4 16,1-1 3-16,-1 1-3 0,6 0 3 0,-2-1 0 16,3 1-1-16,0-1 2 0,0 1-3 15,6 0 5-15,0-1-6 0,4 1 2 0,4-1 3 16,-1 1-10-16,3 0 9 0,2-2-4 16,-2 0 0-16,3 0 7 0,1 2-5 0,-1-1 2 0,2 1-1 15,2 0 0-15,1-2-1 0,1 1 0 16,1-2 2-16,1 3-9 0,-3-1 10 0,4-3-2 15,-2 2-5-15,3-1 13 0,1 1-11 0,0 1 2 16,0-1 2-16,3 3-6 0,-4-2 4 0,1 2-1 16,0 0 1-16,1-1 0 0,2 1 1 0,-1 0 1 15,-3 0-3-15,0 0 5 0,1 0-6 0,-5 0 1 16,4 1 5-16,-4-1-12 0,1 0 8 16,-1 0-2-16,0-1-3 0,3 0 11 0,-2 2-5 0,2 0 1 15,3 1 0 1,-1-2-5-16,-1 0 4 0,1 0-2 0,-4-2 3 0,1 1-1 0,-1 1 2 15,-1 0 0-15,1 0-6 0,-1 1 6 0,3 1-4 16,-4 1 2-16,3-1 3 16,-1 1-4-16,-3-2 3 0,1 1-2 0,1-1 1 0,0-2 3 15,2 2-3-15,0-1 1 0,1 0 1 0,-4 0 0 16,4 0 1-16,-1 0-1 0,-1 0 0 16,0 0-4-16,3 0 3 0,-1 0-2 0,-2 0 1 15,0-1 7-15,1-1-6 0,-4 2 4 0,3 0 1 16,-2-1-6-16,2 0 5 0,-2-1-1 15,2 0 1-15,-3-1 1 0,2 0-2 0,-2 1 3 0,-3-2-4 16,0 3 3-16,0-1-2 0,-2-1-1 16,-2 2 1-16,-2 0-5 0,3 0 4 0,-6 1-3 15,0 0 0-15,-1-2 6 0,-1 2-5 0,0 0 2 16,-3 0-2-16,-1 2-3 0,1-2 1 0,-4-2 0 16,0 2 3-16,-5-1-1 0,1 1-1 15,-3-1 0-15,-3 0-1 0,-3-2 4 16,0 2-3-16,0 0 3 0,-2-2-1 0,-4 3-4 0,1-2 5 15,-3 2-4-15,-1-1 3 0,0-3 3 0,-1 4-2 16,0 0 1-16,0 0-3 0,-1 0 2 16,1 0-3-16,-1-1 1 0,1 1 2 0,0 1-6 15,-1-2 4-15,1 1-3 0,-1-2-4 16,-2-3 4-16,1 3-7 0,-2-3-3 0,-4-2-5 16,-2 4-13-16,0-4-12 0,-1 2-21 0,-1-4-28 15,-2 2-54-15,7-1-88 0,-3 0-247 0,3 1-1151 16</inkml:trace>
  <inkml:trace contextRef="#ctx0" brushRef="#br0" timeOffset="926617.6415">30225 12515 1019 0,'11'-6'312'0,"1"-3"-7"16,1-2-30-16,1 2-52 0,-4 5-39 15,-3 0-34-15,1 3-33 0,0 1-30 0,0 4-18 16,-2 1-8-16,2 6-3 0,-1 2 5 0,-2 4 6 16,3 3-2-16,2 7 7 0,-2 6-7 0,0 7-4 15,-1 6-4-15,1 7-12 16,-2 8-1-16,-2 8-8 0,-3 4-5 0,0 6-4 0,2 3-4 15,1 1 1-15,4 6-7 16,2 1 0-16,3-1-1 16,5 4-4-16,1-2 4 0,-3-3-4 0,3-6-1 0,0-5 0 0,-5-2-4 0,0-7 2 15,-3 0-6-15,-6-1 0 0,2-3-2 0,-6 1-4 16,-3-3 4-16,-6 1-3 0,-2-4 5 16,0 0 1-16,1-8-5 0,5-2 0 0,-6-1-4 15,-1-3 0-15,3-5 3 0,-1-5 1 0,8-9 1 16,1-2-3-16,-1-8-6 0,0-4-4 0,0-5-7 15,1-2-5-15,0-2-20 0,0-2-18 0,1-1-27 16,0 0-48-16,0-4-67 0,6-1-188 0,-2-3-672 16,4-7-602-16</inkml:trace>
  <inkml:trace contextRef="#ctx0" brushRef="#br0" timeOffset="927191.2216">26079 14429 1 0,'-2'-4'219'0,"-2"-2"239"0,-1 0-46 16,3-2-74-16,-2 5-58 0,2-1-59 15,1 3-37-15,0-1-37 0,1 2-31 0,0-1-21 16,0 1-22-16,0 0-15 0,0 0-17 0,1 0-12 15,0 0-8-15,1-1 2 0,4-1 2 0,3 0 8 16,3-1 8-16,1-1-10 0,2 3-3 16,2 0-7-16,-1 0-9 0,4 1 2 0,-2 0-5 15,4 0-2-15,1 0 1 0,2 0-5 0,3 1-2 16,0-1 0-16,4 0-2 0,7-1-12 16,1 1-17-16,1-2-49 0,3 0-72 15,-4 0-70-15,0-1-100 0,2 1-129 0,-1-1-199 0,-1 1-205 0,1-1 674 16</inkml:trace>
  <inkml:trace contextRef="#ctx0" brushRef="#br0" timeOffset="927356.5142">27060 14322 1 0,'11'-2'0'0,"6"-2"420"16,3 0-64-16,1 0-75 0,0 3-56 0,-1-1-50 16,4 2-40-16,-3 0-29 0,-1-2-26 0,0 2-23 15,-1 2-14-15,-1-2-14 0,3 2-9 0,-1-1-6 16,2 3-10-16,2-2-12 0,2 2-36 15,2-1-111-15,3-1-212 0,0 2-403 0,2-2 169 16</inkml:trace>
  <inkml:trace contextRef="#ctx0" brushRef="#br0" timeOffset="927554.9113">28399 14264 745 0,'5'-3'362'0,"5"0"-99"0,-2-2-21 16,1 3-53-16,-1-1-61 0,-1 2-51 0,0 0-40 16,1 1-17-16,1 1-10 0,2 0-4 0,1 2-5 15,6 0-3-15,-2 1-10 0,7 1-17 16,-1 0-32-16,7 0-71 0,2-1-102 0,3 2-157 16,3 0-251-16,0 1 66 0</inkml:trace>
  <inkml:trace contextRef="#ctx0" brushRef="#br0" timeOffset="927734.4742">29464 14302 1 0,'11'-1'316'16,"3"1"50"-16,6 0-30 0,0 1-60 0,-2 3-87 15,3 1-65-15,-2 0-50 0,0 0-26 16,1 1-18-16,1-1-11 0,-2 0-10 0,4 2-7 15,-2-3-11-15,1 1-19 0,3 0-100 0,0 0-262 16,3 0-554-16</inkml:trace>
  <inkml:trace contextRef="#ctx0" brushRef="#br0" timeOffset="927900.2703">30424 14322 618 0,'17'-1'579'0,"5"0"-217"16,9 0-112-16,0 1-53 0,-2 1-67 0,0-1-45 16,1-1-37-16,-3 1-27 0,1 2-42 0,0-1-212 15,-1 3-1229-15</inkml:trace>
  <inkml:trace contextRef="#ctx0" brushRef="#br0" timeOffset="931200.8542">12630 13292 1362 0,'0'-9'261'0,"-1"-2"-10"15,1 0-61-15,1 4-44 0,1 4-29 16,-1 0-30-16,0 3-21 0,-1 0-25 0,0 2-21 16,0-1-17-16,0-1-16 0,-1 0-10 0,1 1-6 15,0 0 5-15,1 0 5 0,-1 3 13 0,2-1 9 16,-2 0 1-16,0-1 3 0,1 3 2 0,-1-4-3 16,0 0 1-16,0 2 1 0,0-3 2 15,0 0 2-15,0 0 5 0,0 0 3 0,0 2 3 16,0-3 7-16,0 1 4 0,0 0 4 0,0-1 3 15,0 1-1-15,0 0-3 0,0 0-3 0,0 0-3 16,0-1-1-16,0 1-4 0,0 0-2 0,-1 1-7 16,1-1-6-16,0 0-5 0,0 0-5 15,0-1-4-15,0 1-8 0,0 0-16 0,0 0-27 16,-2 2-33-16,2-1-18 0,-2 4-28 0,-1 2-45 16,1 3-65-16,-1 2-88 0,3 4-155 15,3 1-287-15,7-1 249 0</inkml:trace>
  <inkml:trace contextRef="#ctx0" brushRef="#br0" timeOffset="931928.8034">20670 13595 84 0,'-2'-2'492'0,"1"-4"-26"0,0 1-76 0,1-1-59 0,0 5-62 0,1 1-79 16,-1 0-51-16,0 1-39 15,0-1-28-15,0 0-15 0,0 3-13 0,0-3-13 0,0 0-7 0,0 1-9 16,0-1-2-16,0 2 4 0,0 1 1 0,0 1 4 16,-1 0 2-16,1 0-1 15,0 3-1-15,0-2 0 0,-1 0-4 0,1-3-4 0,-1 3 0 16,1 0-4-16,-2-2 1 0,2 0 0 0,0-1-3 16,-1 0-2-16,1-1 0 0,0 2-4 15,0-2 3-15,0 1-1 0,0 0 1 0,-3-2 0 0,3 1-3 16,0-1 2-16,3 0 1 0,-3 0 3 15,0 0 3-15,0 0 2 0,0 0-2 16,0 0 3-16,0 0-2 0,0 0 0 0,0-1 0 16,0 1-3-16,0-2-3 0,0 2-5 0,1-1-10 15,-1 2-19-15,0-1-47 0,2 0-57 0,-1 2-95 16,0 0-167-16,6 4-514 0,5 2-422 16</inkml:trace>
  <inkml:trace contextRef="#ctx0" brushRef="#br0" timeOffset="932582.4117">28260 14160 1 0,'2'-1'0'0,"-4"-3"0"0,1 0 0 0,1-1 0 16,0 2 0-16,0-1 0 0,1 1 0 16,-1-1 0-16,0 1 97 0,0-1 11 15,0 1-17-15,0 1-13 0,0 1-19 0,0 0-14 16,0-1-10-16,0 2-24 0,0 0-33 0,0 2-35 0,0-2-2 15,-1 1 8-15,1 0 21 0,-1 1 28 16,0 1 1-16,-1 0 5 0,-1-1-1 0,2 1 3 16,-2 1 0-16,2-2-3 0,-1 2 2 0,-1-1 0 15,0 2 0-15,1-3-5 0,0 0-2 16,-1 2-8-16,2-2-6 0,-1 2-8 0,0-1-23 16,2-2-25-16,-3 1-55 0,-1 2 86 0,0-3 41 15,2 0 0-15,-3 1 0 0,3-1 0 0,-1-1 0 16</inkml:trace>
  <inkml:trace contextRef="#ctx0" brushRef="#br0" timeOffset="943466.8993">9545 6884 1 0,'1'-3'0'0,"0"-2"0"15,0-1 0-15,2 1 0 0,0 3 0 16,-2-3 0-16,0 1 0 0,0 1 0 0,-1-1 0 16,1 1 58-16,-1 0 107 0,2 1 16 0,-1-2 10 15,-1 2-4-15,3-1-3 0,-3 1-28 0,1 1-30 16,1-2-8-16,-1 2-19 0,2 0-13 16,-1-1 0-16,-1 2-4 0,0-2-10 0,-1 4-12 15,0-2-13-15,0 0-11 0,0 1-3 0,-1-1 1 16,1 1 3-16,0-1 4 0,0 0 3 0,0 1-1 15,0-1 3-15,0 0 0 0,0 0 1 0,0 0 4 16,0 1-6-16,0 0-8 0,0-1-10 16,1 0-9-16,-1 0-11 0,0 2-4 0,0-2-5 15,0 0-5-15,0 0-1 0,0 0-4 0,0 1-1 16,0-1 2-16,1 1 1 0,-1 0 4 0,0 2 3 16,1-1 3-16,0 1 4 0,0-1 0 15,1 2 1-15,0-1 2 0,-1 1 0 0,0-1 3 16,0 1 0-16,0 1 0 0,-1 0 1 0,1 0 0 15,0 4 2-15,1 0 4 0,2 1 1 16,-3 1 0-16,1-1-1 0,-1 3-2 0,2-2-1 16,0 2-1-16,-1-1 2 0,2 1 2 0,-1 0 3 15,0 3-2-15,-2 2 1 0,3-2-2 0,0 4-2 16,-2 1 1-16,-1 3 1 0,0 3 2 16,-1 2 0-16,-1 5 3 0,0 2 0 15,-1 3-4-15,-5 1 0 0,4 4-3 0,-2-3-1 0,1 2 1 16,1-2-6-16,-1-2 2 15,2-1-1-15,1 1-1 0,-2-5 5 0,-3 1-3 16,5-2 3-16,-1 1 0 0,0 2-1 0,-2-6 3 0,4 0 0 16,0 0 1-16,0-1-2 0,0-2 2 0,2 0 3 15,-2-2 1-15,3 2 4 0,-2-1-2 16,1 3-4-16,-1-1-1 0,2 1-3 0,2 0 10 16,-3-6-25-16,-1-7 0 0,-1-9 0 0,0-7 0 15</inkml:trace>
  <inkml:trace contextRef="#ctx0" brushRef="#br0">9657 9135 3666 0,'-28'-50'-7'0,"4"7"-59"0,-3 1-2 16,3 4 1-16,25 52 6 0,0-3 55 0,0-1 2 15,-1 3-3-15,1-4 4 0,-1 2 1 0,0-2 3 16,0-1 1-16,0 0-4 0,0-2-2 15,0-2 0-15,-1-2 2 0,1-1 1 16,0-1 3-16,0-1 0 0,0 1-3 0,0 0 2 0,0-2 0 16,0 2-1-16,0 0 6 0,0-1-11 0,0 1-4 15,0 0-7-15,0-1-9 0,0 1 1 0,0-1-10 16,0 0-19-16,-1-3-24 0,0 1-31 16</inkml:trace>
  <inkml:trace contextRef="#ctx0" brushRef="#br0" timeOffset="949628.8976">12210 9574 1 0,'0'-2'0'0,"-1"1"0"0,-1-1 0 16,2 2 0-16,0 0 0 0,-1 2 30 0,1-2 0 15,-1 1-72-15,-1-1 24 0,2 0 18 0,-1 4 0 16,1-1 0-16,0 1 0 0,0 2 0 0,1 4 0 16,1 1 0-16</inkml:trace>
  <inkml:trace contextRef="#ctx0" brushRef="#br0" timeOffset="949927.8303">13044 9521 1 0,'0'-3'114'0,"0"-3"205"16,0-1-50-16,0 1-55 0,0 2-26 15,0 1-30-15,0-1-24 0,0 2-23 0,0-2-16 16,-2 3-24-16,1-2-20 0,-2 1-16 0,1 2-16 15,1-1-17-15,0 1-8 0,0 0-7 0,1 0-9 16,-1 1-7-16,1-1-16 0,-1 2-13 0,1-1-6 16,-2 1-3-16,1-1 12 0,-1 2 12 15,0 0 1-15,1 1-4 0,-2-1-28 0,1 0-42 16,-1 2-88-16,2 2-150 0,-2-2-183 0,0 1 532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25:17.5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614 6654 1 0,'-2'-1'0'16,"-3"0"18"-16,3-1 286 0,0 1-13 0,-1 0-30 15,-2-1-38-15,3-1-39 0,0 2-29 0,1 0-29 16,-2 0-25-16,2 0-27 0,1 1-26 0,-1 0-19 16,1-1-20-16,-1 1-15 0,1 0-14 0,0 0-13 15,0 1-16-15,0-1-23 0,1 0-40 16,-1 0-40-16,1 0-6 0,0 0-39 0,2 0-184 15,1 1-262-15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5:07:16.1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1417 1374 115 0,'1'-7'397'0,"-1"-5"-97"0,0-2-65 16,3-3-21-16,2 5-23 0,0-2-23 15,3-1-28-15,1 0-37 0,4-1-28 0,4 0-19 16,3 0-4-16,1-2 0 0,7 3-3 0,0-1-2 16,-1 3-7-16,1 2-8 0,0 3-6 0,-5 3-10 15,-3 2-5-15,-1 3-6 0,-5 4-3 16,3 2 3-16,-6 2-2 0,0 5 3 16,-2 1-1-16,-4 6-3 0,-1 4 0 0,-6 5 2 0,-4 6 6 15,-7 8-3-15,-4 1 3 0,-2-3-1 0,-4-2-2 16,-5-3 3-16,3-3 2 0,-4-2 1 15,0-4 2-15,5-4 1 0,-2-6 1 0,9-3-3 16,2-2 2-16,5-8-3 0,7 0 2 0,1-4 1 16,4 0-4-16,-1 0-4 0,1-1 0 15,5-1 9-15,6 0 9 0,7-5 3 0,10-1 1 16,10-1-9-16,3-1-8 0,6 1 4 0,0 4-4 16,-1-2 0-16,-2 4-2 0,0 3-4 0,-4 3-5 15,-4 5-2-15,-1 1 2 0,-4 5 0 16,-4 1 0-16,0 4 0 0,-7 1-2 0,-2 2-4 15,-3 0 4-15,-8 3 2 0,-6 0 0 0,-6 2 6 16,-6 0 6-16,-5 0 6 0,-4-2 9 0,-4 0 10 16,-4 0 0-16,-3-4 5 0,-2 0-2 0,-2-2-3 15,-2-5 0-15,3-4-3 16,-3-1-3-16,-1 0-5 0,4-6-3 0,-2 1-6 16,-2-2-5-16,3-2-2 0,0-1-7 0,1-4 0 0,3 0-9 15,2-4-15-15,6-1-22 0,2 0-48 0,3-1-68 16,4-6-122-16,6 0-283 0,-1-7-1041 15</inkml:trace>
  <inkml:trace contextRef="#ctx0" brushRef="#br0" timeOffset="611.5736">1762 765 248 0,'-2'-10'236'0,"-4"-1"2"0,1-6-21 15,-2-1-14-15,-4-4-8 0,1-2-15 0,-3 1-29 16,2 1-23-16,-4 2-18 0,1-1-17 16,-2 4-22-16,-2 1-16 0,0 1-16 0,-4 2-8 15,-1 3-8-15,0 1 3 0,-5 2-1 0,3 2-4 16,-6 4 2-16,-5 2-7 0,2 3 2 0,-3 3-3 16,-2 5 7-16,-3 0 1 0,0 5-6 15,-2 2 7-15,-3 6-10 16,-1 0 5-16,3 4 2 0,-3 3 1 0,3 3-6 15,-2 4-2-15,4 3-3 0,0 3 5 0,-2 3 3 0,5 2-2 16,3 4 0-16,-1 1-7 0,1 2 3 16,6 3 0-16,1 0 0 0,6 1 1 0,1 0 2 15,2 0-2-15,5 2 0 0,2-1 1 0,0 2-6 0,8-2 4 16,-2 0-3-16,5 1-3 0,0 1 0 16,7 0-3-16,0 0 2 0,6 0 3 0,3-2 1 15,5-2 4-15,8-2 0 0,-2 0 2 0,9-3-1 16,7-2 4-16,2-2 3 0,7-4 5 15,6-2 3-15,14-1-4 0,57 24 6 0,-9-22-3 0,-8-21-4 16,-21-18 10-16,-3-6-6 0,4-7 1 16,-5-7 4-16,1-5-9 0,-2-7 2 0,-4-8-7 15,1-3-5-15,0-6 0 16,-2-4-5-16,-1-3 1 0,-2-4-3 0,-3-2 4 0,-3 0-1 16,-7-9 2-16,-2-3 3 0,-6-3-2 0,-2-6 2 15,-1 0 2-15,-7-1 5 0,-5-2-1 0,-2-1-3 16,-9 2 1-16,-7 0-12 0,-4-2 5 15,-8-1 0-15,-6 0-4 0,-8-1 0 0,-5 3-5 0,-2 41 3 16,-3-8 6-16,-6 3-10 0,-6-10 6 16,-7 6-18-16,-9-7-7 0,-5 4 5 15,-10-3-4-15,-9 3 10 0,-6 5-4 0,-7 6 4 16,-8 6-4-16,-7 6-20 0,-3 6 3 0,-7 7-8 16,-3 7-1-16,-4 5 0 0,5 8-23 0,-2 3-36 15,7 10-65-15,8 4-106 0,5 6-260 0,13 9-1111 16</inkml:trace>
  <inkml:trace contextRef="#ctx0" brushRef="#br0" timeOffset="267417.1892">3508 2116 1 0,'0'0'0'0,"0"-2"0"15,0-2 0-15,0 0 0 0,1-1 125 16,-1-2 131-16,1-2-15 0,3 0-30 0,0-3-19 16,0 0-20-16,4-5-14 0,1-3-9 0,2-4-5 15,4-3-4-15,1-5-9 0,6-5-3 16,1-3-12-16,5-2-11 0,-1-4-13 0,2-6-17 16,1 0-6-16,-3-1-10 0,-1 0-2 0,-4 4 7 15,-4 3-2-15,-3 4-1 0,-4 5 2 16,-4 3-5-16,-1 4-4 0,-5 1-6 0,-4 4-8 15,-1 2-10-15,-4 7-7 0,-3 0-7 16,1 5-5-16,-8 4-5 0,-3 2-5 0,-1 6-4 16,-8 6 3-16,-3 3 1 0,-5 11 2 0,-1 4 0 15,2 6-1-15,1 3 0 0,3 3-3 0,3 4 4 0,8 2 1 16,1 5 1-16,10 1 0 16,7 3-3-16,10 2-2 0,7-2-7 0,10 1 3 0,7-4-1 15,6 1 1-15,6-2 4 0,5-2 0 16,3-1-2-16,-4-1 1 0,1-4 5 0,-6 2-3 15,-2-5-2-15,-3-2 2 0,-4-6-6 0,-3 0 5 16,-4-6 2-16,-5-2-2 0,-7-3 5 0,0-4-4 16,-6-2-2-16,-4 0 1 0,-1-6-2 15,-2 1 2-15,-2-1 4 0,0-1 2 0,-4 1-1 0,-4 1 8 16,-7 0 2-16,-4 1 2 0,-7-3 4 16,-2 0-7-16,2 0-4 0,-8-1-1 0,0-1-7 15,0 1 4-15,-1-3 1 0,0 1-2 0,0-3 3 16,2 0-4-16,2 0-2 0,3-3-1 15,9 1-2-15,1-3-11 0,8 2-25 0,3-2-46 0,4-1-83 16,4-2-138-16,5-3-215 0,9-3-411 16,9-1-332-16</inkml:trace>
  <inkml:trace contextRef="#ctx0" brushRef="#br0" timeOffset="269846.7398">4661 1874 1271 0,'-2'-12'367'0,"-5"-5"-77"16,1-3-67-16,0 3-30 0,-5 5-21 0,1-1-29 0,-1 5-31 15,-2 0-25-15,-1 1-31 0,-2 5-25 0,-3 2-11 16,-4 2-12-16,-3 7-3 0,-5 3 1 16,-3 7 2-16,-2 4-1 0,5 3 1 0,2 3-3 15,7 1-1-15,3 1-2 0,9 4-4 0,6 1 0 16,6 4 0-16,6-2 2 0,11-3 1 0,11-5 2 15,12-6 2-15,12-5 2 16,8-9 3-16,5-3-2 0,1-7 0 16,2-3-1-16,-4-6-3 0,-1-5-2 0,-5-8-1 15,-5-4 0-15,-7-3 0 0,-4-6 3 0,-7-4-2 0,3-2-2 16,2-6 1-16,2-3-3 0,1-4 10 16,-2-7 2-16,-5-1-1 0,-6-2 1 0,-6-1-8 15,-10 3 0-15,-3 1 2 0,-7 5 1 0,-3 2-3 0,-5 7 2 16,0 3 0-16,-6 7-5 0,2 9 11 15,-1 8 9-15,-2 5 6 0,3 4 11 0,1 3-6 16,1 5-9-16,0 3-14 0,2 3-8 0,0 7-1 16,-6 5-1-16,0 12 7 0,-1 9-1 15,1 8-2-15,2 5 2 0,3 6 0 0,2 2 5 16,0 6-4-16,-1 4-1 0,1 6-5 0,1 2-4 0,0 1 2 16,4-3 2-16,3-7 2 0,4-10 3 15,4-9-3-15,-1-7-2 0,5-5 1 0,0-7-3 16,-3-7 2-16,-1-7 1 0,-2-7-2 15,3-3 2-15,-4-4 1 0,4-6 3 0,4-9 3 16,3-3 0-16,-1-8 1 0,-1-5-5 16,0-1 0-16,-2 0-1 0,-1-5-3 15,-5 0 2-15,-1-2-1 0,1 1 0 0,-5 2 1 16,-1 4 1-16,-5 4 5 0,2 6 3 16,-1 1-2-16,-2 5-2 0,0 4-6 0,0 4-1 0,-1 5 2 15,0 1-4-15,0 1-11 0,0 1-19 0,0 1-23 0,1 4 3 16,1 4 14-16,3 8 21 0,-2 5 16 15,4 4 1-15,1 5-2 0,3 1-4 0,1 1 8 16,1-2 0-16,4 0 2 0,-1-4 0 16,1-3 0-16,6-3-1 0,2-4 0 0,1-2 1 0,7-3-1 15,0-5 3-15,-1-4-1 0,2-4 0 16,-3-5-3-16,-3-2 0 0,-1-4 2 0,1-4 1 0,-5-2 3 16,1-2-2-16,-2-3 3 0,-4-1 0 15,0-1 0-15,-6 1 3 0,2-3 1 0,-5 2 1 16,-2 1 1-16,0 1 2 0,-5 3 3 0,1 3 0 15,-1 1 5-15,-2 0-2 0,-2 4-3 0,0-2 1 16,0 6-1-16,0 3-1 0,-3 0 2 16,2 2-3-16,1 0-9 0,-3 2-5 0,2 1-6 15,-4 1-3-15,-5 7 1 0,-1 3 3 0,-6 4-1 16,0 5 0-16,3 2-4 0,1 3-3 16,5 2 2-16,2 6-7 0,7 1 8 0,5-1-3 15,5 3-5-15,9-2-3 0,10-2-12 16,10-5-3-16,9-4-2 0,13-5 3 0,10 1 0 0,9-2 3 15,10-5 2-15,0 1-8 0,0-5 7 16,-3-4 5-16,-12-6 7 0,-4-3 11 0,-8-3 4 16,-3-3 1-16,-6-3 3 0,-4 1-2 0,-6-2 7 15,-3 0 3-15,-9-2 10 0,-5-1 13 16,-10 0 8-16,-6 0 9 0,-3-3 1 16,-5-1-5-16,-2-1-4 0,-3 2-6 0,-4 0-3 0,-3 1-5 0,-3-1-7 15,-4 3-4-15,-4 0-4 0,-4 2-2 16,-4 3 8-16,-1 3-1 0,-1 1-2 0,-2 3-2 15,-1 4-11-15,2 3-3 0,-1 6-8 0,-3 4-1 16,4 6-4-16,3 5 2 0,4 6 4 0,-1 6 1 16,7 5 1-16,-1 7 1 15,7 3-1-15,2 1-3 0,4 1-1 0,7-4-6 16,7-7-7-16,4-7 1 0,2-9 1 0,11-5 7 0,0-5 7 16,4-4 1-16,5-4 3 15,0-5-2-15,5-5-1 0,-3-3-1 0,0-5 1 16,-1-5 2-16,2-2 1 0,0-6 2 0,1-5-1 15,-3-6 1-15,2-4 0 0,3-6 2 0,5-4 0 16,6-4-3-16,1-3 1 0,0-5 9 16,-8-4-3-16,-5-6 3 0,-8-3-1 0,-6 0-10 0,-3 3 3 15,-5 3 4-15,-5 9 2 0,-4 6 5 0,-6 8 2 16,-7 6-1-16,2 9 0 0,-5 3 2 0,-1 7 2 16,1 2 3-16,-2 8 0 0,4 5-8 0,4 4-10 15,-1 6-8-15,-4 5-4 0,-8 9 3 16,-1 10 2-16,-6 11 4 0,1 7 0 0,7 9 1 15,-4 7-1-15,3 6 3 0,4 4 2 0,0 2 3 16,2 5-2-16,2-1-12 0,8-2-3 0,8-7-6 16,6-8-2-16,5-8 9 0,3-7-4 15,6-6-2-15,2-5-1 0,1-5 1 16,6-7 5-16,2-8 7 0,-2-7 4 0,0-7-2 0,-4-7 0 16,-5-5 2-16,1-5-3 0,1-6 5 15,1-1 0-15,0-2 1 0,-5-2 6 16,-3-2 1-16,-6-2 2 0,-1-7-1 0,-4 1-5 15,-2-2 2-15,-2 2-1 0,-5 5 5 0,3 3 2 0,-5 4 3 16,-1 4 1-16,-1 3-5 0,-2 1 2 16,0 8-2-16,2 4-1 0,0 2-4 0,0 3-13 15,0 1-18-15,-3 3-3 0,2 5-2 0,-8 10 10 16,-1 6 10-16,-1 8 0 16,1 3 2-16,1 3-3 0,3 3 7 0,4 0-2 0,1-1 3 0,3-1-4 15,2-4-4-15,3-2-6 0,2-6-6 16,5-6 7-16,1-3 0 0,7-2 5 0,2-5 9 15,6-7-3-15,2-1 3 0,3-4 1 0,-1-3 1 16,-3-1 7-16,-7-6 4 0,-2-4 4 0,-2-5-1 16,0-5-1-16,-4-1-6 0,5-1 1 15,-3-2 0-15,2-1-1 0,-7-4 6 0,1 3-4 16,-3-4-2-16,4 2 5 0,-8 1-3 16,2 0 2-16,-5 4 7 0,2 4 0 0,-3 1 3 15,-1 5-1-15,0 1-3 0,-1 3-3 0,0 4 0 16,0 4 4-16,0 0-10 0,0 2-4 0,0 3-16 15,-1 2-17-15,1-1-13 0,0 5-2 0,0 2 10 16,-1 9 10-16,0 6 14 0,0 6 5 16,1 3 0-16,0 2 0 0,0-1 2 0,1 2 2 15,0-5-3-15,1 2 0 0,8 2 1 16,1-2-5-16,7 2 6 0,1-3-1 0,2-4-2 0,1-3 5 16,-1-5-8-16,5-6 4 0,-3-3 0 0,0-8 0 15,5-2 3-15,-2-2-2 0,4-7 3 16,0-3-4-16,-4-4 7 0,3-5 1 0,-6 0 0 0,3-4 5 15,-3 1-6-15,-3-2 1 0,0-2 0 16,-7-1-8-16,2-1 8 0,-5-3-2 16,-1 1 0-16,-2-4 4 0,1 3-3 15,-1-2 3-15,-4-1-5 0,4 3 0 0,-4-2-4 16,4 3-3-16,-5 1 3 0,-1-1 1 0,-1 5 1 16,0 2 1-16,0 4-3 0,-1 10 0 0,0 0 0 15,0 6-1-15,0 4-11 0,1 1-21 0,0 1-28 0,0 1-2 16,0 7 13-16,-2 3 18 0,2 10 32 15,2 3 2-15,1 4-4 0,0 2 6 16,4 2-8-16,1 2 5 0,0-1 2 0,5 2-13 0,-1 1 10 16,5-1-3-16,4-1-1 0,0-1 8 15,3-2-6-15,3-5 1 0,2-3-3 0,-1-4-5 16,-1-5-2-16,1-4-1 0,-4-2-1 0,3-6 1 16,1-3 6-16,-2-2 0 0,4-5 1 15,0-3 6-15,1-1-7 0,3-3 4 0,-1 0 2 16,1-2-3-16,-3-4 6 0,-1-1-1 0,-6 1 1 15,-3-1 3-15,-5-3 0 0,-4 2 0 16,0-4 2-16,-3-1 4 0,-1 1-7 0,-2 0 1 0,-3-2-2 16,-2 2-7-16,-1-1 8 0,0 3-4 0,-2 1-2 15,0 3 3-15,-1 4-4 0,1 6 4 16,2 4-1-16,2 4-8 0,-2 1-11 0,0 1-23 16,1 1-28-16,-1 0-19 0,2 4 16 0,1 2 21 15,2 4 28-15,7 2 28 0,1 4-4 16,5 2 2-16,4-1 3 0,4 3-2 0,5 0 3 15,5-2-2-15,6 1 4 0,4-3-1 0,3 0 1 16,4-1-3-16,-1-6-2 0,1-1 5 0,-2-6 3 16,0-3 9-16,0-5 8 0,-2-5 1 15,0-5 8-15,-6-5 1 0,-1-2-6 0,-3-7 3 16,-2-2-7-16,-3-3 3 16,-4-4 3-16,-2-1-8 0,-7-4 1 0,-5-2-7 0,-4 0-6 0,-6-4-1 15,-3 2-4-15,-4 0-3 0,-3 2-1 16,-7 2 5-16,-3 7-5 0,-4 1-1 0,-5 5 1 15,-2 5-9-15,-4 3 6 0,5 4-8 0,-1 10-4 0,3 5-3 16,-1 8-8-16,-2 10 5 0,-2 7-1 16,-3 8 2-16,-1 4 4 0,1 13 3 15,-1 6 2-15,3 8 2 0,5 6 2 0,3 3-1 0,3 3 2 16,7-2 6-16,3 4-6 16,1 1-2-16,1 3 0 0,3 2-2 0,6 1 1 15,0 1 3-15,4 1 1 0,-1-5 0 0,3-1 2 16,5-5 0-16,0-3-1 15,3 2 1-15,2-4-1 0,-1 0 1 0,2-1 0 0,-2-5 0 16,-3 0 1-16,0-5-2 0,-5-3-1 0,1-3 0 16,2-7 1-16,-6-6 1 0,-1-6-1 0,1-5 0 0,-3-2-4 15,0-5-7-15,-1 0-29 0,0-7-60 16,-3-1-119-16,-1-4-286 0,-3-4-1180 0</inkml:trace>
  <inkml:trace contextRef="#ctx0" brushRef="#br0" timeOffset="269968.4097">11653 2545 934 0,'5'-7'286'0,"-1"1"-332"0,-2-1-172 16,-2 3-332-16,-2 6 145 0</inkml:trace>
  <inkml:trace contextRef="#ctx0" brushRef="#br0" timeOffset="270637.3534">2016 2884 1486 0,'-1'-6'287'0,"-2"1"-77"0,-2-1-67 16,6 3-38-16,1 3-30 0,1 0-10 15,-2 0-2-15,1 0-12 0,7-1-16 16,2 0-13-16,7-1-7 0,3 1 4 0,3 1 8 0,11 1 7 15,1 1 3-15,11 2 4 0,3-1 3 16,4 1-5-16,8-1 2 0,8 2-2 0,9-1-3 16,8-2 5-16,11-1-2 15,11-4 1-15,10-1 3 0,12-1-2 0,12-2-4 16,8-2-1-16,17-2-2 0,9-2-2 0,13-2 0 0,8-3 0 16,13 0-1-16,7 2 5 0,6-2-5 0,8 3-3 15,7 0 0-15,-2 0-8 0,5 1 2 0,0-2 1 16,-5 2-3-16,-2 3-1 0,-2-2-1 15,-4 3-1-15,-6-2-2 0,-6 2 3 0,-6 0-2 16,-13 1 0-16,-5 0-2 0,-12 2-7 0,-9 0 5 16,-13 2-1-16,-14-1-3 0,-18 1 3 15,-13-2-5-15,-16 1-3 0,-14 2 3 0,-19-1-1 0,-16-1 1 16,-21 3 4-16,-16 2 2 0,-10 1 0 0,-2 0-1 16,-2 0-12-16,0 0-19 0,-4 0-6 15,-11 2-13-15,-10 3-11 0,-20 4-6 0,-14 2-29 16,-9 0-27-16,-2 1-46 0,-8 2-72 0,-2 4-145 15,-2 1-575-15,-7 2-665 0</inkml:trace>
  <inkml:trace contextRef="#ctx0" brushRef="#br0" timeOffset="271189.5835">1671 3295 1 0,'-16'-4'426'0,"-7"-5"-65"0,1 4-114 16,8 1-27-16,8 2-9 0,1 1-16 0,3 1-34 15,2 0-47-15,2 0-52 0,1 1-41 16,-1 0-9-16,2 1 17 0,2 2 32 0,4 2 36 15,8 2 25-15,3 0 1 0,10-1-9 0,8 2-12 16,6-2-16-16,12 0-14 0,5 1-9 16,9-2-8-16,10-4-3 0,10 1 1 0,12-1-1 15,13-2-1-15,11-1-5 0,10 0-6 0,16-2-4 16,12 0-2-16,11-2-3 0,12-2-1 16,12 1 0-16,10-1-3 0,8-2-1 0,12 0 2 15,6 0 0-15,7-4-1 0,9 1 2 0,7 0-2 16,5-2-5-16,8 1-1 0,2-1 1 0,2 5-3 15,2 0 2-15,0 1-3 0,-4 2-3 16,0 2 2-16,-7-1 0 0,-11-1 3 0,-4 4-2 16,-8 1 0-16,-10 0 0 0,-9 3-3 0,-13 0 2 15,-16 2-3-15,-20-1-4 0,-23-1-1 0,-21 1-4 16,-24-1 2-16,-19-2 3 0,-21-2 1 0,-20 1 0 16,-17-2 1-16,-13 1 4 0,-12 1 5 0,-5 0 5 15,-3 1-2-15,0-1-4 0,0 1-7 0,1-3-7 16,-1 3-6-16,1 0 0 0,-5-5 0 15,-3-3 0-15,-3 1 0 0,-1-4-2 16,-4 3-9-16,3 2-5 0,1 1-11 16,-3 1-27-16,0 2-33 0,-11 4-64 0,-10 7-164 0,-17 4-1037 15,-17 1-463-15</inkml:trace>
  <inkml:trace contextRef="#ctx0" brushRef="#br0" timeOffset="302659.8596">9061 3903 1 0,'-2'-12'0'0,"0"-5"180"16,-2-2 244-16,2 1-52 0,2 2-29 0,4 1-56 15,-2 0-30-15,1 1-7 0,0 3-48 0,0 2-24 16,-2 2-18-16,1 2-62 0,1 3-37 16,1 1-33-16,-2 2-24 0,-1-1 14 0,-1 1-6 15,-1 1-5-15,1 2-6 0,-1 3-2 0,1 5 14 16,-1 8 11-16,-3 4 4 0,0 7 2 0,-3 5-6 15,1 9-4-15,-3 5-2 16,-2 9-1-16,-1 2-1 16,-2 4-2-16,0-2-2 0,-1-2-3 0,2-6 0 0,4-4 0 15,0-4-3-15,1-5 4 0,2-8-5 0,-2-4 0 0,5-5 1 16,-2-3-2-16,3-5 2 0,-1-5-2 0,2-1 1 0,0-7-2 16,-2-2 9-16,3-2 15 0,0 0 17 15,0 0 18-15,0-1 9 0,0 0-3 0,-1-3-18 16,0-3-22-16,-3-7-15 0,-3-6-13 0,-2-3 2 15,-2-6 0-15,2-4-4 0,0-8-1 0,2-4-2 16,-1-3-1-16,1-4 0 0,4-2 1 16,-3-1 2-16,5 3-6 0,1 3 4 15,0 1-1-15,6 1 0 0,-2 2 4 0,7 3-9 0,4 3 1 16,0 2-2-16,9 1-1 0,2 2 4 0,7 2 1 16,3 1-1-16,2 1 2 0,-3 4 1 15,2 6 1-15,-6 4 1 0,-3 7 0 0,-3 2-5 16,-3 6-2-16,-2 4-2 0,-3 2-6 0,-3 7 8 15,3 3 4-15,-4 6 0 0,-3 7 6 16,-2 1-3-16,-4 6 2 0,-5 1 2 0,-4 4 2 16,-5 2 0-16,-6 1 0 0,-2-1-2 0,-1-2 0 15,-1 0 5-15,-3-4 1 0,1 0 2 16,-1-6 0-16,-3-1 1 0,4-4 0 0,-1-2 1 16,1-5 1-16,2 0-3 0,1-3 0 0,-1-2-1 0,3-3-3 15,4-3 0-15,1-1-1 0,5-2-2 0,2 0 0 16,2-3 1-16,3-2-5 0,0-1-9 15,1 0-24-15,1 0-44 0,1 1-77 0,0-3-111 16,4-2-197-16,7-5-532 0,5-3-412 16</inkml:trace>
  <inkml:trace contextRef="#ctx0" brushRef="#br0" timeOffset="302991.219">9557 4002 1694 0,'1'-3'443'0,"-2"-2"-101"0,1 2-85 16,-1 0-44-16,1 3-48 0,-1 1-43 0,1 1-47 16,-1-1-33-16,1 0-21 0,0 1-17 0,-1 2 0 15,1 3-1-15,-3 5 3 0,0 5 3 0,-1 9 4 16,-1 1 2-16,2 4 3 0,-2 4 1 16,1-3-4-16,-4 5-2 0,5-1-3 15,-5-1 0-15,4 0 0 0,-3-2-1 0,1-2-2 0,2-5-1 16,-2 0 0-16,2-3-1 15,1-4-1-15,-1-2 2 0,1-5-3 16,2-4 2-16,0-1-2 0,0-3-2 0,0-2 1 0,1-1 2 16,0-2 1-16,0 1 3 0,0-1 2 0,0 1-1 15,0-1-1-15,0 1-3 0,1-1-2 0,-1-1-1 16,1 2-4-16,0-2-7 0,-1 2-10 0,0-2-34 16,0-4-38-16,0 1-54 0,1-5-98 0,0 0-202 15,4-1-642-15,-1-2-452 0</inkml:trace>
  <inkml:trace contextRef="#ctx0" brushRef="#br0" timeOffset="303770.6117">12350 3994 212 0,'-3'-5'411'0,"0"0"-160"0,1-4-2 15,0 6-15-15,1 2-7 0,0-2-14 16,0 1-23-16,-3 0-9 0,3 2-7 0,1-1-15 16,0 1-23-16,-1 1-30 0,1-1-37 15,0 0-30-15,0 0-21 0,-2 2-13 0,2 0-1 16,-1 5 0-16,-2 7 6 0,0 6 13 0,-2 9 9 0,-3 6 5 15,-3 6 2-15,-3 8-5 0,-2 6-6 16,-1 4-4-16,-3 3-3 0,1 1-5 16,2-5-4-16,1-6-2 0,4-7-4 15,4-11 0-15,-1-6 0 0,0-4-1 0,4-6 2 0,0-2 1 16,3-7 0-16,-1-4 4 0,2-1 10 0,1-6 22 16,0 1 22-16,-1-2 8 0,1-2-14 0,-3-7-21 15,0-8-23-15,0-6-14 0,1-9 2 0,-1-4-3 16,2-10-1-16,3-9 0 0,2-3-2 15,3-10-2-15,2-2-1 0,1-3-2 0,5 3 2 16,-4 1 1-16,1 5 0 0,2 6 0 0,2 5-1 16,-2 5-3-16,3 2 1 0,3 6 1 0,-1 2-1 15,2 3 2-15,2 7-1 0,2 2 0 16,1 4 0-16,1 4 1 0,1 3 0 0,-4 5 3 16,-2 4-2-16,-2 5-1 0,-7 3-1 0,2 3-4 15,-2 5 2-15,-3 4 0 0,3 3 0 0,-1 6 4 16,-1 3 2-16,-4 5-1 0,0 3 3 0,-6 2 1 15,-2 5 0-15,-2-1 1 0,-3 1 0 16,-5-1 1-16,-6-1 2 0,0-4 1 16,-3 0 3-16,-2-1 1 0,-3-3 0 0,1-4-1 15,-1 0 2-15,0-3 0 0,0 0-2 0,-1-5 1 0,1 2-1 16,1-3-2-16,5-3 0 0,-2-1-3 16,4-2-1-16,0-1 0 0,2 0-1 15,3-1-2-15,1-1-1 0,1 0-2 0,3-2-5 16,2-1-5-16,2-2-16 0,1 0-30 0,2-2-47 0,2 0-90 15,-1 0-106-15,4-1-217 0,2 0-1105 16</inkml:trace>
  <inkml:trace contextRef="#ctx0" brushRef="#br0" timeOffset="304318.1536">13106 3732 1756 0,'1'-9'363'0,"0"-3"-106"0,1-1-59 0,1 3-41 16,-1 4-30-16,0 2-30 15,1 2-38-15,-2 2-30 0,3 1-19 0,1 4-8 0,3 2 0 16,2 4 0-16,2 3 0 0,4 3 3 16,-5 4-1-16,4 3-1 0,-1 4 5 0,-4 4-1 15,-1 3 4-15,-5 4 4 0,-2 3 1 0,-6 6 2 16,-3-2-3-16,-2 0-3 0,0-6 1 0,-2-6-1 15,-2-4 3-15,2-3 2 0,-1-4 4 16,0-1-2-16,-3-4 1 16,2-1 1-16,-2-2-5 0,0-2 4 0,4-1 0 15,1-3-4-15,0 0 2 0,4-3-5 0,2-3-3 0,0 1-3 16,3-3-4-16,2 0-2 0,1-1-1 16,-1-1 0-16,1 1-1 0,3 1 7 0,4 0 8 0,9-1 7 0,10-2 10 15,13-4-5-15,18-3-4 0,9-3-4 16,16 0-8-16,9-3 4 0,7 0-1 15,3 2-1-15,-1-1 2 0,-2 1-4 16,-7 0 1-16,-3 0-1 0,-9 1 5 0,-8-2-1 0,-12 6 5 16,-8-2 0-16,-12 1-2 0,-12 2 10 0,-7 2 4 15,-7 1 7-15,-7 0 8 0,-4 1-4 16,-4 3-2-16,0-1-5 0,0 2-8 0,0-1-4 0,-1 0-4 16,0 0-4-16,-1 0-15 0,-2 0 0 15,2-1 0-15,1 0 0 0,-5-1 0 16,3-1 0-16,-4 1 0 0,2 0 0 0,-5-1 0 0,0-1 0 15,0 0 0-15,-2 1 0 0,-3-1 0 16,3 3 0-16,1-2 0 0,0 2-3 0,-1 0-26 16,3 1-18-16,2 0-21 0,4 1-32 0,-2 3-47 15,2 1-92-15,-1 5-272 0,-3 3-1265 0</inkml:trace>
  <inkml:trace contextRef="#ctx0" brushRef="#br0" timeOffset="306271.8644">6782 5329 870 0,'0'-9'443'0,"-1"-5"-33"16,0-1-99-16,1 2-56 0,0 3-46 0,0 1-40 16,-2 4-43-16,2 3-46 0,0 2-43 15,-2 0-33-15,2 2-23 0,0 4 1 0,-1 4 3 16,1 2 11-16,-3 8 12 0,-3 2 3 0,2 7 3 16,-7 4 4-16,-2 7 3 0,-5 4 1 15,-3 4 1-15,-5 5-1 0,4-1 1 0,0-2-9 16,4-6-4-16,2-8-3 0,6-8-8 0,3-4 6 15,-2-6-1-15,5-3 2 0,-1-6 1 0,2-3 0 16,1-4 9-16,0-1 18 0,2-2 27 0,0 0 23 16,0-3-4-16,0-3-19 0,0-5-31 15,2-6-22-15,0-6-4 16,1-4-2-16,4-4 4 0,0 1-8 0,4-6-1 0,2-1 0 0,2-4 0 16,2 1 5-16,2 0-1 0,-4 2 0 0,4 4-1 15,2 0 1-15,-1 3 1 0,1 5 1 16,-3 3 2-16,-1 6 1 0,-4 2 0 15,-2 1 1-15,3 2-1 0,2 3-1 0,-1 3-2 0,3 3 1 16,1 8-4-16,2 2 1 0,2 8 0 16,2 3-2-16,-3 2 4 0,0 4-3 0,-1 2 2 15,1 4-1-15,-6 2-2 0,2 3 2 0,-7 4 2 16,-2 2 1-16,-2-1 1 0,-3 4-4 16,-2-1-3-16,-2 0-3 0,0-3-6 0,0-2 2 15,0-3-8-15,0-1-13 0,0-6-14 0,1-2-28 16,4-4-31-16,-2-4-45 0,-2-2-61 0,0-3-102 15,-1-1-194-15,-1-6-469 0,-2-2-111 16</inkml:trace>
  <inkml:trace contextRef="#ctx0" brushRef="#br0" timeOffset="306453.0406">6545 5688 895 0,'-6'-7'442'16,"4"0"-88"-16,-1-2-129 0,8 3-73 0,6-4-49 15,8-1-23-15,7-1-4 0,9-2-12 0,12 2-14 16,6 1-14-16,5 2-10 0,3 0-6 0,3 2-6 16,0 3-1-16,-3 3-10 0,-2 2-14 15,-1 4-48-15,-6 1-148 0,-7 4-251 16,-3 1-445-16,-5 2-11 0</inkml:trace>
  <inkml:trace contextRef="#ctx0" brushRef="#br0" timeOffset="307075.5172">6225 6700 1539 0,'-1'2'196'0,"1"-2"-44"0,-2 1-74 15,2 0-47-15,0 1 9 0,2 2 18 0,-1 4 18 16,3 5 25-16,0 6 8 15,0 7-4-15,3 5-15 0,-4 3-13 0,3 3-12 0,-4 2-11 16,0-4-8-16,0 3-9 0,-1-2-5 0,-1-3-6 16,-1-3-6-16,1-5 0 0,-2-5-4 15,2-3-2-15,-1-7 3 0,0-3-1 0,1 0 2 16,-1-2 6-16,0-4 7 0,1 2 20 0,-1-3 20 16,1-3 5-16,-5-1-12 0,1-5-17 0,-5-3-26 15,-3-5-12-15,-1-5-2 0,-2-5-7 16,-2-4 0-16,3-6-2 0,0-2-2 15,3-4-2-15,4-1-1 16,2-5-1-16,5-1 1 0,5 0-2 0,5 2 0 0,2 3-2 0,7 2 1 0,4 2 0 16,8 2 3-16,3 2 2 0,3 4 3 0,3 5 3 15,0 6 1-15,-2 6 1 0,-4 7 0 16,4 4-3-16,-7 7-1 0,-1 6 1 0,-6 4-4 16,-1 7 5-16,-4 6 0 0,-3 5 1 15,-5 6 1-15,-8 7-2 0,-5 3 0 0,-9 5-1 0,-2 2 1 16,-10-2-1-16,0-2 1 0,1-9 0 0,-2-7 0 15,-1-3 2-15,4-9 0 0,6-4 0 16,-1-1-1-16,9-8-1 0,2-2-2 0,1-2-2 16,7-3 0-16,-1 0-1 0,6-1 4 15,3 0 3-15,8-2 0 0,9-2 4 16,8-2-3-16,6 0 0 0,4 1 0 0,0 1-4 0,0 0 0 16,-2 3 0-16,-4 1 0 0,-5 5 1 0,-2-2 0 15,-9 4-2-15,-2 0-1 0,-5 2 1 16,-6 1-1-16,-6 2 4 0,-2 2 0 0,-6 1 2 15,-4 1 5-15,-7 3 4 0,-3 3 2 0,-6 0 1 16,-3 1-3-16,-4-1-5 0,-2 0-2 0,-4-2-5 16,1 1-2-16,-3 1-6 0,3 1-14 0,-1 2-33 15,4 2-57-15,1-1-132 0,1 2-299 0,0-2-1139 16</inkml:trace>
  <inkml:trace contextRef="#ctx0" brushRef="#br0" timeOffset="307592.1907">6511 8221 1006 0,'-3'-14'315'0,"-6"-4"1"0,1-3-50 16,3 3-34-16,-2 6-26 0,1 1-34 0,1 3-31 0,-2 2-24 16,3 1-29-16,-5 4-25 0,-1 2-17 15,-3 6-16-15,-6 5 5 0,-8 8 9 0,-3 5 8 16,-4 4 9-16,-7 6 0 0,-3 8-5 15,-2 4-2-15,-5 4-5 0,5 1-2 0,0 2-3 16,2-1-4-16,5 1-8 0,8-1-6 0,9-1-9 16,11-7-6-16,12-4 1 15,11-1-2-15,10 2 4 0,9-8 3 16,10-2-2-16,15-8 4 0,8-10 3 0,10-10-4 0,12-7 3 16,8-5-6-16,0-10-5 0,6-2-3 15,-5-5-7-15,-2-3 4 0,-6 1 1 0,-11 0 3 0,-10 0-6 16,-14 3-1-16,-11 2 0 0,-11 0 0 0,-11 2 10 15,-9 6-1-15,-7 2-1 0,-3 2 4 0,-3 4-4 16,-6-1-1-16,0 0 1 0,-3 2-6 0,-6 1-2 16,-1 2-2-16,-3 1-1 0,0 2 1 0,2-1 3 15,2 0 0-15,6 2-4 0,2 0-4 0,6 0-13 16,0 2-24-16,2 0-45 0,3 3-90 16,4 2-245-16,-1 0-1373 0</inkml:trace>
  <inkml:trace contextRef="#ctx0" brushRef="#br0" timeOffset="308991.2664">6122 9701 1 0,'-3'-9'521'0,"-1"-2"92"15,1-3-114-15,2 3-109 0,0 0-88 16,1 5-49-16,-2 2-54 0,2 2-51 0,-1 3-51 16,1-1-40-16,-2 3-25 0,1 2-2 0,-2 7 13 15,-6 6 13-15,-3 10 10 0,-4 1-2 16,-2 5-7-16,2 0-10 0,-1 0-14 0,3 2-5 15,1-3-10-15,2 0-3 0,-2-1-1 0,4-2-3 16,2-1 0-16,1 0-5 0,4-1-3 0,-3-2 1 16,3 0-1-16,1-1 0 0,1 2 0 15,-1-1-5-15,1-1 0 0,-2 0-2 0,4 1 2 16,-1-5-1-16,-1-1-7 0,2-4-11 0,1-5-25 16,0 0-20-16,-1-5-33 0,-1-5-25 0,0-1-14 15,-1-2-46-15,1-4-115 16,2-5-210-16,1-8-346 0,4-5-407 0</inkml:trace>
  <inkml:trace contextRef="#ctx0" brushRef="#br0" timeOffset="309281.1966">5920 9676 550 0,'2'-11'451'0,"6"-3"-37"16,2-4-124-16,3 3-82 0,10 4-34 15,3-2-21-15,6 4-19 0,6 2-20 16,4 3-22-16,5 9-25 0,-1 4-15 0,4 6-12 0,-1 6-8 15,-2 3-3-15,-3 4-7 0,-5 6-5 16,-6 3-3-16,-2 3 1 16,-4 3 3-16,-9 3 2 15,-8 1 5-15,-6 0 4 0,-11 0 2 0,-6-2 9 0,-7-1 4 16,-9-1 8-16,-5-5 8 0,-6 1 1 0,-4-7-3 0,-3 2-6 0,-2-8-1 16,-2-4-7-16,0-4-1 0,7-2-5 0,1-5-16 15,7 0-3-15,5-5-12 0,3 0-3 16,7-1 2-16,5-3-4 0,6 0-1 0,5-2-11 15,4-2-28-15,1 1-47 0,1 2-60 0,7 1-93 0,1 1-157 16,5 5-374-16,4 1-856 0</inkml:trace>
  <inkml:trace contextRef="#ctx0" brushRef="#br0" timeOffset="309587.5971">5772 11742 2169 0,'-10'4'273'0,"-5"2"-72"0,-3 3-87 16,6 8-4-16,2 1 7 0,2 3-4 16,1 3-17-16,-1 7-14 0,-1 3-16 0,1 6-11 15,5 2-9-15,0 2-8 0,3-2-8 0,1 1-6 16,3 0-7-16,4-2-6 0,2-3-2 0,1-1-3 15,0-6-1-15,9-6 2 0,-1-3-4 16,3-4 2-16,0-5 0 0,7-2-2 0,1-7 4 16,1-6-5-16,7-5-1 0,2-6-3 0,2-5-5 15,0-5-7-15,-2-5-11 0,1-4-19 0,-1-5-29 16,-1-2-40-16,0-1-72 0,-2-3-138 0,0-3-333 16,-5 0-998-16</inkml:trace>
  <inkml:trace contextRef="#ctx0" brushRef="#br0" timeOffset="309834.7682">6039 11425 1120 0,'-20'-11'729'0,"-7"-6"-366"0,-2-1-95 0,15 6-61 15,6 0-55-15,8 3-53 0,7-4-44 0,6 1-20 16,7-8-8-16,9-2-4 0,5-1-2 0,9 0-6 15,3 4-7-15,5 4-4 0,-1 2-3 0,1 3-1 16,-2 0-2-16,-4 2-3 0,1 4-13 16,-6 0-24-16,-6 4-46 0,-2 3-87 0,-5 2-112 15,-5 2-175-15,-9 3-323 0,2 2-477 0</inkml:trace>
  <inkml:trace contextRef="#ctx0" brushRef="#br0" timeOffset="310132.3295">5777 11835 754 0,'-19'8'611'0,"-3"0"-164"0,3 1-161 16,7-3-68-16,9-5-67 0,5-1-40 0,1 0-16 16,9-2 8-16,6-4 14 0,12-5-3 15,13-4-16-15,15-6-24 0,6-5-15 0,8 1-15 16,7-3-8-16,0 2-9 0,-1 1-10 15,-1 1-2-15,1 1-8 0,-10 3-2 0,-3 2 1 16,-10 1-4-16,-6 1-1 0,-6 4 1 16,-7 2-1-16,-11 3 3 0,-8 0-1 0,-7 4 1 15,-7 2 9-15,-3 0 9 0,-1 2 6 0,0 0 1 0,-1 0-6 16,-5-1-14-16,1 2-5 0,-7 1-3 16,-1 2-3-16,-1 0 2 0,0-2-2 0,4 2-4 15,2 1-10-15,6-4-26 0,-2 1-49 0,4 1-93 16,4-1-198-16,3 2-694 0,4-4-599 0</inkml:trace>
  <inkml:trace contextRef="#ctx0" brushRef="#br0" timeOffset="312069.6845">7921 4126 1 0,'-2'-7'0'0,"-6"2"162"16,5-2 204-16,-2 3-56 0,3 3-70 15,2 1-96-15,0 0-97 0,0 0-86 0,0 1-56 16,0 1-1-16,1 0 24 0,-1 3 42 0,0 0 51 15,0 7 32-15,0 0 14 0,0 4 8 0,-1 5 8 16,0 3 4-16,-2 3 5 0,-1 4 7 0,1 5-7 16,0 4-5-16,-3 3 0 0,-1 5-9 15,0 5-1-15,0 1-4 0,-1 3-4 0,-1 4-2 16,1 5 5 0,-6 5 6-16,3 4 6 0,-2 6-3 0,-2 2-15 0,4-3-17 0,4 2-18 0,-1-2-6 15,1-5 1-15,-2-2-2 0,7-3 0 16,-1 1-3-16,-1-1-6 0,4 1-3 0,3 2-1 15,-2 1 1-15,1 2 3 0,-1 1 9 0,0 4 0 16,-1-1 1-16,0 9-1 0,-2 3 0 0,-4 2 0 16,2 3 1-16,-4-2-2 15,3 7-8-15,-1 7 0 0,-4 2-4 0,2-1 0 0,1-6-1 0,1 4-2 16,2 6 0-16,-2 4 0 0,-1-5-1 16,2-6 1-16,-3-9 1 0,4 8 2 15,-5 9 9-15,-6 1-3 0,2 1 0 0,-6-11-4 16,4-1-8-16,-1 7 3 0,5 4-1 0,-1 1-1 15,-3-7 1-15,3-10-1 0,-3-6-3 16,0 8-1-16,2 15 0 0,-4 0 1 0,4 3-2 0,0-13 2 16,-3-9-4-16,12 7 1 0,-1 11 0 15,3 5 0-15,-1-2 5 0,-3-12-3 0,4-8-2 16,2 4 0-16,1 6-3 0,-1 1 2 0,0-5 3 16,-8-16 4-16,2-9-6 0,-3 2 1 0,2 11-5 15,1 8-2-15,-1 1 8 0,-2-9-4 16,-3-17 4-16,1-13-1 0,1-3-1 0,0-1 4 15,-1 3-4-15,2-4 0 0,0-3-3 0,1-5-7 16,6-7 1-16,0-9-7 0,2-4-6 0,1-9-14 16,1-6-39-16,0-6-47 0,4-5-60 15,-3-4-41-15,3-5-52 0,0-6-170 0,9-10-360 0,-2-10-204 16</inkml:trace>
  <inkml:trace contextRef="#ctx0" brushRef="#br0" timeOffset="313515.8399">6061 4621 1 0,'-6'0'0'15,"1"-2"0"-15,-3 1 0 0,7 0 0 0,0 1 0 0,1 0 0 16,0 0 0-16,1 0 0 15,-1 0 0-15,1 1 0 0,-1-1 0 0,1 1 0 0,2 1 0 16,1-2 0-16,1 3 0 0,2 0 0 0,3 1 0 16,-1-1 0-16,3 1 0 0,3 3 40 0,0-2 55 15,4 0-5-15,1-2 5 0,2 2-8 0,-1-2-6 16,6 0-8-16,-3 0-10 0,5-1-5 16,2-1-4-16,-1 2-2 0,1-2-5 0,2 0-7 15,3 0-4-15,-1-1 2 0,4 1 4 0,0 1 6 16,1-2-1-16,2 1 5 0,5-1-7 0,1 0 10 15,4 0 8-15,3 0-4 16,-1 0 3-16,6 0-17 0,0 1-14 0,3 0-9 16,2 0-1-16,0 0 6 0,4 1 3 0,2-1-2 0,2 0-4 15,-2 1-7-15,2-1-3 0,2 1-1 0,-4-1 3 16,-3 0 0-16,2 1-5 0,0-1 1 0,-6 1 0 16,5 0 3-16,-1 2 7 0,2-1 0 15,1 0 1-15,1 0-3 0,0-3-5 0,1 1 2 16,0 1-2-16,-1-2-1 0,6 1 1 15,-5-1-1-15,7 1 1 0,-1-1 2 0,1 1-1 16,0 0 2-16,0 1-1 0,-1-2-2 0,2 0 4 16,-1 0-3-16,0 0 0 0,-1 0-1 0,1 1-1 15,-1-1 2-15,0 1 1 0,2-1 2 0,0-1 0 16,1 1-1-16,-1-1 1 0,4-1-1 16,2 1 3-16,3-1-2 0,2 2 0 0,0-1 0 15,3 1-2-15,-1 1 1 0,0-2 3 0,1 1 1 0,-1 0 1 16,3-2 1-16,-1 2-2 0,3 2 3 15,1-2-2-15,-2-2 0 0,3 4 1 0,-2-2-4 16,4 0 3-16,3 1 1 16,0-2 1-16,4 1 1 0,1 0-1 0,-3-3 1 0,3 3-4 0,2 0 0 15,2 0-2-15,0 0-3 0,5 1 0 16,1 1-4-16,-1-1-2 0,0 1 0 16,2 1-1-16,2 0 1 0,-2-1 0 0,-4-1-2 0,-2 0-1 15,-4 2-2-15,-4-1-1 0,-1-1 0 16,-5-1 3-16,-2 0-1 0,-8 0 6 0,-2-1 2 15,-7 1 0-15,-3 0 0 0,-7 0 0 0,-3 0-3 16,-6 0 0-16,-5 1-2 0,-6-1-3 16,-6 0 2-16,-9 0-2 0,-6-1 2 0,-7 1-1 15,-5-2 1-15,-2 0 0 0,-8 1-1 0,-3 0 5 16,-4 1 2-16,-3 0 3 0,1-1 3 0,-2 1-5 16,1 1 0-16,0-1-7 0,0 0-9 0,0 0-6 15,0-1-13-15,-1 1-20 0,1 0-35 0,-1 0-67 16,0 1-52-16,0 1-82 0,-5 2-172 0,3 2-542 15,-5-3-68-15</inkml:trace>
  <inkml:trace contextRef="#ctx0" brushRef="#br0" timeOffset="314344.1251">15150 2985 1 0,'0'-4'0'16,"-2"-2"241"-16,1 1 96 0,1 4-100 0,0 2-127 15,0 0-129-15,1 0-49 0,-1 2 8 0,-1 3 38 16,1 2 63-16,-3 1 30 0,-3 6 16 0,0 3 10 16,-2 2 3-16,-3 6-5 0,-2 1-1 0,0 4-3 15,-1 5-3-15,-4 3-1 0,-2 5-7 16,0 3-6-16,0 3-3 0,-1 6-6 0,1 1-4 16,-2 4-5-16,1 3-2 0,1 0-2 0,1 0-6 15,-1-4-4-15,6 0-4 16,-2-1-3-16,4 2-1 0,1 0 1 0,0 2-3 15,2 2-3-15,0-2-1 0,0 5-2 0,5 3 7 0,-2 0 3 16,2 2-3-16,-2 2 2 0,2-3-11 16,-3 3-3-16,0 4-2 0,3-1-4 0,-3 1 0 15,2 5-1-15,-3-1 0 0,0 3 0 0,-2-4 4 16,-1 3-1-16,1-5-2 0,-1 8 0 0,-2 6 0 16,0 3-2-16,-1 2 0 0,3-6 1 15,1-6-4-15,0 4 3 0,1 8 1 0,-2 1-4 16,0 4 1-16,2-2-2 0,3 1-1 0,1 8 4 15,-5 9-3-15,1-1 0 0,-2-5 4 16,0-4-2-16,1 3 1 0,-1 13 2 0,-2 7-4 0,1 2-2 16,-1-2 1-16,6-8 1 0,1 1-1 15,-3 6 4-15,-5 6 0 0,-2 1 2 16,-2-2-1-16,0 1-2 0,-3 3-1 0,-2 2-1 0,3-2-3 16,-1-1 4-16,4-4-5 0,0-1 2 0,-1-3 2 15,3-8-2-15,-1-8 1 0,-1-10-3 0,4-8-4 16,-4-3-2-16,3-3 2 0,0-3-1 15,0-3 3-15,5 5-3 0,4-1-2 0,-2-1-1 0,3-8 2 16,-3-13 2-16,5-10 0 0,-2-7-1 16,0-3-2-16,2-1-2 0,-2-3-5 0,0-6-5 15,1-4-10-15,2-5-20 0,-2-3-32 16,1-6-43-16,1 0-61 0,0-8-84 16,1 0-141-16,0-3-331 0,-1-4-624 0</inkml:trace>
  <inkml:trace contextRef="#ctx0" brushRef="#br0" timeOffset="315400.4719">2872 13293 546 0,'-3'-8'183'0,"1"0"-20"0,2-1-41 0,3 2-52 16,5 1-24-16,3 1-10 0,0-2-4 0,7 2 10 15,-1-1 7-15,2 3 3 0,0 1 2 16,0-1 1-16,2 2-2 0,2 1 5 0,2 0 2 16,1 0 3-16,4 2-3 0,4 1-7 0,0-1-4 15,7 1-2-15,2-1 1 0,3 2-5 16,3 0-3-16,2 1-8 0,3 1-6 0,5-1 3 16,0-2-1-16,6 1 2 0,1 1 0 0,4-3-5 15,4 1 1-15,2-2-1 0,2-1 5 16,6 0 0-16,3 0 0 0,0 0 0 0,9-1-4 0,0 0 1 15,1-2 0-15,7 2-2 0,-3-5 1 16,5 2-5-16,2 1-2 0,3-1-1 0,4 1-1 16,3-1 4-16,3-2 0 0,1 0 2 0,4 1-2 15,2 0-3-15,0 1 1 0,5-2 1 16,2-1 0-16,1 2 0 0,0-2 0 0,3 1-1 0,3 1-2 16,-1-1 9-16,3 2 0 15,0-3 4-15,7 1 3 0,1 1-4 0,1-1-1 0,3-1-2 16,3 0-1-16,2 0-2 0,2 4-1 0,1-5-3 15,5 4-3-15,-1-1-2 0,2-1 0 16,1 2 0-16,-2-3 2 0,0 3-4 0,3 0 1 16,2 1-1-16,-1-3-1 0,1 2 2 0,3-1 0 15,0 0 1-15,3 2 0 0,1 0-2 0,0 1 0 16,2-2 0-16,1 2 4 0,-3 1-2 0,0 1 1 16,-5 1-4-16,-2 2-4 15,-3 1 1-15,-9-2-1 0,-2-1 1 0,-6 0 4 16,-3-1-4-16,-6 0-1 0,-6-1-1 0,-4 0-3 0,-4 0 3 15,-1 0 1-15,-7 0-1 0,-2 1-2 16,-8-3-3-16,-4 2 1 0,-3 1 2 0,-6-3 3 16,-2 2-3-16,-5 1 1 0,-10 0 0 15,-4 1-3-15,-8 0 3 0,-7 1-1 0,-6-1-1 16,-7 3 1-16,-9-3-5 0,-8 1 0 0,-1 1 0 0,-9-2 1 16,-2 2 1-16,-7-1-1 15,-8 1-4-15,1-1-6 0,-8-1-2 0,0-1-6 0,-2 0-12 16,-1 0-14-16,-2 2-20 0,-4 1-32 0,-5 2-47 15,-7-1-83-15,-5 0-146 0,-3-3-430 16,-2-3-778-16</inkml:trace>
  <inkml:trace contextRef="#ctx0" brushRef="#br0" timeOffset="315971.7353">13882 11361 1 0,'-3'-5'0'0,"1"-3"63"0,-4-1 233 0,3 0-14 15,2 4 1-15,0 1-16 0,2 0-21 0,-1 1-30 16,1 1-39-16,-1 1-40 15,0 2-47-15,0-1-38 0,0 2-27 0,1 1-8 0,-1 1 10 16,2 1 17-16,-2 8 23 0,0 2 11 0,0 7 8 0,-2 3-1 16,0 4-1-16,1 3-3 0,-4 4-9 15,0 2-4-15,-3 2-8 0,-2 6-7 16,5 2-2-16,-3 8-6 0,-1 3-6 0,-1 5-2 16,0 8-7-16,0 3 1 0,-3 4-3 0,-3 5 0 15,3-4-2-15,-1 0-4 0,0-2-2 16,2-2-3-16,2 2-4 0,-1 1 3 0,1-2-2 15,1-2-1-15,0-6-3 0,2-1-5 0,1-7-1 16,-2-3 0-16,-2-6 1 0,3-7-1 0,0-2-1 16,-3-6-2-16,-2-2-2 0,4-8 1 0,0-4-1 15,-1-4-1-15,3-8-2 0,2 0-24 0,3-6-34 16,-1-4-49-16,2 0-59 0,-1-2-73 0,-2-2-239 16,0-4-1043-16</inkml:trace>
  <inkml:trace contextRef="#ctx0" brushRef="#br0" timeOffset="316764.3603">7016 12262 1 0,'-2'-7'286'0,"-2"-2"157"0,1-4-35 15,3 5-69-15,0-1-75 0,0 4-53 0,0 2-55 16,0 0-37-16,0 3-39 0,0 0-38 0,0 2-16 16,0 1-4-16,0 2 12 0,0 7 18 0,0 0 5 15,-2 6 7-15,-2 4 2 16,-1 4-1-16,0 5-1 0,0 2-5 0,-3 4-5 0,3 1-7 16,-1 7-4-16,3 3-4 0,0 1-3 0,0 6-1 15,2 1-4-15,1 3-1 0,2 0-4 16,3 3-3-16,-3 1 2 0,1-3-4 0,3-2 0 15,-2-4-1-15,4-5-5 0,-4-3-2 16,1-2 1-16,-3-2 0 0,3-3-2 0,-3 0 3 16,0-7-3-16,-2-2-3 0,0-3 2 0,0-4-4 15,-2-5-1-15,1-1 0 0,0-9 0 16,-1 0-1-16,0-6 3 0,2-1 8 0,0-1 1 0,0 0 6 16,-1-2-5-16,0-3-8 0,0-3-2 0,0-2-11 15,-1-1-2-15,-2-5-7 0,3-1-16 16,0-1-14-16,2 0-37 0,0 0-50 0,5 1-87 15,0-1-191-15,5-1-680 0,4 0-458 0</inkml:trace>
  <inkml:trace contextRef="#ctx0" brushRef="#br0" timeOffset="320445.7801">8702 5267 1 0,'-8'-7'81'0,"0"-1"298"16,-3-2-27-16,4 0-28 0,0 3-48 15,0 0-33-15,5-1-33 0,-1 1-28 0,-1-1-25 16,2-3-26-16,2 1-22 0,2-3-27 0,5 0-18 15,1-3-14-15,6 0-15 0,4 0-3 0,4-2-3 16,7-1-4-16,2 1 3 0,0 3-3 16,1 2-3-16,-2 4-5 0,-2 3-5 0,-8 3-5 15,1 3-5-15,-3 3 3 0,-3 3-4 0,4 2-1 16,-3 4-2-16,-2 1-4 16,-4 6 5-16,-2 3 0 0,-4 1 2 15,-3 4 3-15,-2 3-2 0,-5 4 1 0,-2 0 3 0,-5-3 2 0,-2-1 1 16,1-5 3-16,-4-7 2 0,0-2-3 15,4 1 1-15,-1-6 0 0,3 1-3 0,2-4 5 16,0-1-7-16,1 0-2 0,5-3-2 0,-1 0-5 16,4-4-1-16,1 1-3 0,4 1 0 0,-2-2 1 15,1 2 3-15,7 1 3 0,6 1 2 0,6 1 2 16,7-1-1-16,4 0-1 0,0 3-2 16,0 1-3-16,-1 0 3 0,-5 4-1 0,0-1 0 15,-6-2 4-15,-1 4-6 0,-4 2 1 0,-2 0 0 16,-5 3-1-16,0 1 2 0,-4 1 1 0,0-2-1 15,-5 2 0-15,-2-2 3 0,-2-1 0 16,-2-1 4-16,-1 2 4 0,-1-3 6 16,-2-1 7-16,-3 0 5 0,-3-3 6 0,1 1 1 0,-4-1 0 15,-1-2-2-15,-3-2-2 0,0 1-5 16,0-1-4-16,0-1-3 0,-4 0-3 0,2-3-4 16,-1-1 0-16,1 1-1 0,-1-3-2 0,3 0 0 0,1-1-3 15,2-2-1-15,2 1 1 0,1-2-1 16,4 1-1-16,2-1 1 0,1 2-2 0,2-1-1 15,5-2-2-15,-2 2 0 0,3 1-4 0,1 1-10 16,2-1-21-16,-1 2-37 0,1 0-51 16,0 0-64-16,3 0-51 0,0 3-118 0,8 1-338 15,6 2-835-15</inkml:trace>
  <inkml:trace contextRef="#ctx0" brushRef="#br0" timeOffset="321185.2248">12181 5004 43 0,'-2'-7'455'0,"-2"-2"-39"15,-1 0-75-15,-3 0-32 0,3 1-56 0,-4 2-68 16,-1 0-44-16,-2 3-36 0,-3 1-22 0,0 0-21 16,-2 5-15-16,-1 0-13 0,0 5-8 15,2 1-9-15,-3 2-5 0,8 1-6 0,1 2-2 16,2 0-1-16,6 3-1 0,4 1 3 0,6 0 5 16,3 2 6-16,6 3 7 0,6 0 7 0,3 3 4 15,4 2 2-15,3 2 1 0,2-1-4 16,2-1-4-16,-3-1-5 0,1 1-5 15,-1 3-4-15,-4-1-3 0,-4 1-2 0,-2 2-1 0,-7-2-2 16,-3-3-1-16,-4-2 1 16,-3-2-1-16,-3-2 2 0,-2-3 1 0,-3 0 1 0,-1-3 2 15,-7 1 8-15,-1-1 3 0,-3 1 2 0,-5-1 2 16,-2-3-5-16,-4-2 1 0,-3 0-3 0,-1-2-4 16,-3-2 0-16,1-3-4 0,0 0-1 15,-1-4 0-15,0-4-1 0,3-2 0 0,0-1 2 16,1-4-1-16,3-2-2 0,2-4 0 0,3-1-1 15,5-3-2-15,6-2 0 0,4-4-5 0,6-2-7 16,8-5-4-16,8-3-4 0,7-4 0 16,6-1 4-16,6-2 3 0,4 1 2 0,4-1 2 15,2-1 2-15,2-1 0 0,1 2 3 0,-1 1 2 0,-5 5 4 16,-5 3 3-16,-6 2 5 16,-5 4 7-16,-7 2 2 0,-3 1 2 0,-7 4 2 15,-7 3-3-15,-1-1-1 0,-4 5-3 0,-4 0-5 16,-4 3-6-16,-2 1-3 0,-5 1-6 0,-8 1-2 15,-6 4-2-15,-3 3 0 0,-8 2-1 0,-3 3 2 16,-3 3-3-16,3 3-4 0,2 3-4 0,2 1-22 16,4 5-43-16,6 2-99 0,2 7-175 0,7 1-559 15,9 6-730-15</inkml:trace>
  <inkml:trace contextRef="#ctx0" brushRef="#br0" timeOffset="322206.1962">8622 6660 1 0,'0'0'0'0,"0"0"0"16,-1-1 0-16,1-1 0 0,0 2 0 0,0-1 48 0,0 1 9 16,0 0-13-16,0 0-10 0,0 0-10 15,0 0-9-15,-1 0-9 0,1 0-11 0,0 0-11 0,0 0-11 16,0 0-13-16,-1 0-14 0,1 0-11 15,0 0 44-15,0 0 21 0,0 0 0 0,0 0 0 16,0 0 0-16,0 0 0 0,1 0 0 0,-1 0 0 16,0 0 0-16,0 0 0 0,-1 0 0 0,1 0 0 15,0 0 0-15,1 1 0 0,-1-1 0 16,0 0 0-16,0 0 0 0,0-1 0 16,0 1 0-16,0 0 0 0,0 1 0 0,-1-1 0 0,1 0 0 15,0 0 0-15,0-1 0 0,-1 2 0 16,1-1 0-16,0 0 0 0,0 0 0 0,0 2 0 15,0-2 0-15,0 0 0 0,0 0 0 0,-3 1 0 16,2 0 0-16,0 0 0 0,0 0 0 0,0 0 0 16,0 0 0-16,-2 2 0 0,-1 0 0 15,3-1 0-15,-1 2 0 0,0-2 0 0</inkml:trace>
  <inkml:trace contextRef="#ctx0" brushRef="#br0" timeOffset="323399.8585">8873 6589 1 0,'0'-4'0'0,"0"-5"106"0,1-2 294 16,-2 0-69-16,-3 2-47 0,2 0-49 0,-1 0-47 16,-3-1-28-16,1 2-25 0,-3-1-23 0,-1 0-8 15,-1 3-4-15,-2 1-11 0,-6-1-13 16,1 4-14-16,-7 1-12 0,-1 2-2 0,-9 2-3 16,0 6-4-16,-6 1 1 0,-3 4 1 0,-3 1 1 15,3 4 1-15,1 2-6 0,3 2-8 0,4 1-4 16,2 2-10-16,7 0-6 0,4 1-1 15,7-2-8-15,7-1-2 0,6 0 1 0,9-1-3 16,2-4 5-16,10-2 8 0,5-7 10 0,14-1 8 16,6-4 6-16,9-5 0 0,8-5-6 15,-2-2 1-15,2-3-7 0,-10-3-1 0,-4 1 2 0,-11-2-2 16,-7 0 5-16,-9 1 7 0,-6 3 5 0,-3-1 4 16,-6 3-1-16,-3 2-5 0,-1 2-4 15,-1 1-4-15,0 2-7 0,0 1-6 0,0 0-8 16,0 1-9-16,-1 1-5 0,0-1-6 0,1 2-4 15,-1 0 5-15,0 7 1 0,-2 5 5 16,-2 6 5-16,3 7 0 0,0 1 0 0,-1 5 4 16,1 1-2-16,0 4 1 0,0 4 0 15,-4 3-1-15,2 5 0 0,-5-1-1 0,5-1 2 16,-4-1-1-16,2-4 3 0,3-2-2 0,-1-5-1 16,0-6 0-16,2-5-1 0,0-3 4 0,-1-3-3 15,0-2-1-15,2-3 1 0,0 0-6 0,0-4 4 16,0-4 0-16,1-1-4 0,0-2-7 0,1-1-25 15,1 1-39-15,0-2-62 0,5-1-118 0,1-1-243 16,6-2-1155-16</inkml:trace>
  <inkml:trace contextRef="#ctx0" brushRef="#br0" timeOffset="323861.6459">11569 6428 1361 0,'-17'-8'292'0,"0"-1"-17"0,-4-2-75 16,6 6-54-16,7 3-42 0,3 2-46 0,-2 2-33 15,-3 2-14-15,1 1-8 0,0 4 4 16,1 1-1-16,0 3 0 0,1 1 1 0,3 3 1 16,3 4 4-16,2 0 3 0,5 3 6 0,7 2 9 15,4 0 15-15,10 2 12 0,6 0 4 0,7 1 1 16,3 1-16-16,1 1-12 0,2 0-9 16,-6 3-12-16,-5-5 0 0,-2-1-5 15,-7-2 0-15,-5-1-3 16,-4-2-1-16,-7-1-1 0,-3-4 0 0,-4 0 4 15,-2-1 1-15,-2-1 4 0,-4 0 6 0,-2-1 2 0,-2 1 7 0,-7-1 3 16,0 0 1-16,-2-1-1 0,-6-1-6 0,-3-1-3 16,-1-1-3-16,-2-2-3 0,-2 0 0 15,0-1-4-15,0-2-1 0,1 0-5 0,-1-4-5 0,3-1-4 16,-1-1-16-16,2-3-31 0,4-1-58 0,3-1-79 16,3-3-138-16,4-1-449 0,4-6-795 15</inkml:trace>
  <inkml:trace contextRef="#ctx0" brushRef="#br0" timeOffset="324199.389">11730 6403 1465 0,'-6'-8'382'0,"-3"-1"-34"0,2-4-82 0,1 4-38 0,2 1-29 15,0 1-35-15,3 3-35 0,0-1-28 16,1 3-29-16,1 0-24 0,1 0-22 0,6-1-15 15,9-2-4-15,13 0 1 0,14 0 2 0,17-1 2 16,11 3-1-16,14 0 1 0,5 2 1 0,2 0 1 16,-2-2 0-16,-3 1-1 15,1 0 0-15,-8-1 0 16,0 3 0-16,-6-3 1 0,-7 2-1 0,-7-1 0 16,-13 1 1-16,-14-1 2 0,-7-2 3 0,-10 2 5 15,-7-1 6-15,-5 1 3 0,-2 2 2 0,-3-1 1 0,0 2-4 0,-1-1-1 16,1 0-5-16,-1 0-4 0,0-1-5 0,0 0-7 15,-2-1-4-15,-2 0-4 0,0-3-2 0,-2 3 0 16,-2 0-3-16,0 1-1 0,1 1-6 16,0 0-8-16,1 1-10 0,-2 1-18 15,1 0-24-15,-2 7-40 0,0 0-62 0,-2 4-137 0,-3 2-430 16,-1 1-983-16</inkml:trace>
  <inkml:trace contextRef="#ctx0" brushRef="#br0" timeOffset="325973.2602">8123 8236 962 0,'-5'-11'434'0,"1"-5"-46"16,-4-4-86-16,5 7-44 0,0 1-40 0,-2 4-41 16,4 3-38-16,-1 2-38 0,0 3-41 0,-1 0-27 15,3 2-22-15,-1 4-10 0,-2 3 3 0,1 8 0 16,-4 8 13-16,2 6 9 0,-3 8 3 16,0 4 7-16,4 2-10 0,3 0-5 0,7-3-3 0,3-2-5 15,6-2 3-15,8-5 1 0,8-4 0 0,8-6 1 16,3-1-1-1,7-6-3-15,0-5-2 16,0-3 3-16,-5-5-4 0,2-6-1 16,-9-3 1-16,-5-6-6 15,-2-4 8-15,-5-5 2 0,-2-3 0 0,-3-2 2 0,-7-2-8 0,1 0 0 0,-2-5-3 0,-3 4 1 16,-1-3 1-16,-5 3-3 0,0-1 3 0,-6 3-3 0,-2 3 4 16,1 1 5-16,-5 6 6 0,4 3 8 0,-2 6-7 15,-1 1-3-15,4 5-7 0,0 2-10 0,-4 4 3 16,3 6-1-16,-4 7 1 0,-1 4-1 0,-2 7-1 15,2 1 1-15,1 3-1 0,5 1 5 0,-1 2-3 16,1 4-2-16,6 1 0 16,-1 3-6-16,0 0 5 0,0 1 2 0,4-1 2 0,-2-3 3 15,3-2-8-15,3-2-2 0,-1 0-5 0,1-2-14 16,4 0-23-16,3-2-44 0,3-1-75 0,5-1-208 16,3-2-809-16,4-7-535 15</inkml:trace>
  <inkml:trace contextRef="#ctx0" brushRef="#br0" timeOffset="326499.1976">10814 8269 265 0,'-10'-15'478'0,"-4"-4"1"0,0-5-97 0,4 5-66 15,0 5-52-15,0-1-45 0,3 2-35 16,-1 2-26-16,1 1-25 0,-1 2-18 0,5 3-18 15,-2 2-19-15,3 0-17 0,2 3-24 16,2 0-16-16,4 3-10 0,4 1-5 0,12 3 8 0,17 0 2 16,17 2 1-16,15 1 0 0,15 3-5 0,10 1-3 15,7-1-2-15,1 6-1 16,-3-2 2-16,-6 2-1 0,-11-2 1 16,-9 2-4-16,-12-3-3 0,-12 2-1 0,-12-3-2 0,-8 0 5 15,-9-4-2-15,-9 2 3 0,-7-1-1 0,-6 0 0 0,-4 1 6 16,-8 3 7-16,-6 6 12 0,-7 1 4 15,-8 3 1-15,-8 5-2 0,-4 2-8 0,-4 5-3 16,-2 4-3-16,-2 2-2 0,0 3-4 0,6 1-4 16,4 1-1-16,4-2-4 0,6-3 2 0,9-3-1 15,1-2-2-15,5 2-1 0,1-4-3 16,5-1 1-16,6-4 0 0,-1-5 1 16,4-3 1-16,5-1-11 0,1-1-17 0,2-3-32 15,3-1-41-15,4-4-63 0,4 0-132 0,-1-5-292 16,5-3-1090-16</inkml:trace>
  <inkml:trace contextRef="#ctx0" brushRef="#br0" timeOffset="326816.0101">10907 8749 1279 0,'-25'-10'415'0,"-6"-2"-8"0,-3-1-71 16,14 6-55-16,11 3-49 0,5 1-58 15,5 1-58-15,4-1-38 0,12 1-23 0,12-3-9 16,16-1-7-16,16 0 0 0,16 1-6 16,13-2-2-16,12 1 0 0,10 0-4 0,5 1-2 0,4-3-6 15,-2 3-2 1,-1 0-4-16,-4 1 0 0,-11-1-1 0,-9 3-2 16,-13-1 1-16,-11 0-2 0,-15 1-2 0,-8-1 3 0,-14 0-1 0,-9 2 5 15,-10-2 1-15,-8 2 4 0,-4 1 5 16,-2 0-2-16,-1 0 1 0,1 0-4 15,-3 0-7-15,0 0-5 0,-5-2-5 0,0 1-2 0,-5 1-1 16,-3 0 3-16,-1 0-3 0,-3 0-4 0,1 0-4 16,4 0-24-16,2 3-28 0,2 2-55 15,4 1-88-15,2 3-233 0,1 3-1331 0</inkml:trace>
  <inkml:trace contextRef="#ctx0" brushRef="#br0" timeOffset="329142.6598">8416 10078 674 0,'-8'-16'384'0,"-4"-2"-37"16,-6-5-69-16,0 5-43 0,4 5-30 0,-5 1-27 16,-1 1-28-16,-4 5-25 0,-3 0-16 15,-4 5-15-15,-2 5-12 0,-4 3-8 0,-4 6-11 16,1 3-6-16,0 5-9 0,0 4-3 0,0 3-4 15,5 7-7-15,-2 2-7 0,5 9-9 0,2 7-3 16,5 5-3-16,0 3-2 0,13 5 4 16,4 0-8-16,13-1-1 0,8-5 0 0,11-7-3 15,11-8 4-15,8-6 3 16,6-8 2-16,5-6 1 0,5-3-3 0,3-5 1 16,-1-6-3-16,0-3 2 0,-3-8 2 0,-9-6-3 0,-5-2 2 15,-6-5-2-15,-6-3 5 0,-7-2 2 0,-1-4-1 16,-10 0 6-16,-4-2-8 0,-8-2-1 15,-2-1-1-15,-6-1-6 0,-4 0 5 0,-6-1-3 16,-4 4 0-16,-3 1-2 0,-7 7-2 0,-6 1 0 16,-5 7 0-16,-3 2 2 0,-8 5-1 0,-6 4-3 15,3 4-1-15,-2 0-4 0,6 6 4 16,3 4 3-16,5 1 1 0,11 3-1 0,5 1-5 0,12 2-1 16,3 4-2-16,6 0-1 0,6 0-4 15,10 0-10-15,8-1-18 0,10-1-32 0,10 0-60 16,16-1-111-16,9-3-202 0,12-3-612 0,10-6-492 15</inkml:trace>
  <inkml:trace contextRef="#ctx0" brushRef="#br0" timeOffset="329733.5489">10492 10149 1 0,'-10'-16'198'0,"-1"-2"179"15,1-5-43-15,7 5-29 0,5 2-46 0,4 0-35 0,5-1-41 16,4 3-32-16,8-4-14 0,5 3-13 15,2 0-2-15,9 2-10 0,3 2-8 0,5 0-7 16,7 2-12-16,2 5-7 0,1 2-11 0,3 6-9 16,-6 2-10-16,-6 6-11 0,-3 0-5 15,-6 5-11-15,-5 3-4 16,-7 1-5-16,-2 3 1 0,-10 3-1 0,-3 1 0 0,-7 5 5 16,-7 5-3-16,-12 4 6 0,-5 4 2 0,-8 3 0 15,-5-2-2-15,-8-5 1 0,-1 1-1 0,-4-5 1 0,-8-3 8 16,-2-1-1-16,-4-1 2 0,-3-3 0 15,2-2-4-15,1-2 0 0,6-4-2 0,3-3-4 16,8-5 0-16,7-4-9 0,13 1-3 16,10-5-3-16,10 0-5 0,8 2 6 0,14-3 3 15,16-2 4-15,17-2 1 0,21-3-3 0,16-2-3 16,16-1-4-16,8 1 2 0,9-1-2 0,7-2 0 16,-2 0 1-16,0-2-1 0,-7 0 2 15,-9-3 1-15,-12-1 3 0,-11 0 2 0,-10-2 1 16,-9 0 2-16,-18 0 3 0,-9 4 7 0,-13 0 4 15,-12 2 5-15,-9 2 3 0,-5 1-5 0,-4 1-3 16,-1 0-6-16,-2 1-8 0,-5 0-4 0,-3 1-6 16,-8-1-3-16,-6 4-1 0,-7 0-3 0,-4 6 3 15,0-1 1-15,3-1 0 0,6 3-2 16,2 1-4-16,7 1-4 0,1 2-15 0,5 5-22 16,-1 1-42-16,6 1-77 0,-1 2-180 15,6 0-950-15,3-7-503 0</inkml:trace>
  <inkml:trace contextRef="#ctx0" brushRef="#br0" timeOffset="331448.8506">8173 11961 1397 0,'-6'-8'368'0,"2"-2"0"16,-4-3-75-16,5 8-55 0,-1 2-41 0,4 2-46 16,-1 1-49-16,2 1-31 0,-1 0-23 15,0 2-15-15,-1 4 7 0,-1 4 4 0,1 6 10 16,-1 7 9-16,-3 5-7 0,3 5-3 0,2 8-6 15,-1 5-5-15,0 5-6 0,0 1-4 16,0 2-5-16,0-1-8 0,-4 0 2 0,5 2-7 0,-1-3-1 16,1-5 0-16,1-4-5 0,0-6-2 15,3 0-1-15,-4-6 2 0,0 1-1 16,-4-6 1-16,3-4-1 0,1-4-4 0,-2-2 2 16,0-3-2-16,-1-6 1 0,1-2 5 0,2-3-5 0,-2-2 5 15,2-2-1-15,0-1-2 0,0 2 5 16,0 0-3-16,0 0 1 0,0 0-3 0,0-1-4 15,-1 1-3-15,0-2 0 0,-4 1 1 0,3 0-5 16,0 0-3-16,-1 1-10 0,-1-2-13 16,3 2-15-16,0-1-30 0,1-1-40 0,2 2-42 15,3 0-75-15,4 0-163 0,7-1-615 16,13-1-659-16</inkml:trace>
  <inkml:trace contextRef="#ctx0" brushRef="#br0" timeOffset="332007.0895">10908 11735 524 0,'13'-21'291'0,"5"-7"23"0,6-6-63 0,7 4-41 16,4 5-16-16,1 0-19 15,7 2-16-15,-1 4-21 0,2-1-13 0,3 4-16 16,-2 3-13-16,1 2-15 0,-6 5-18 0,-7 4-16 15,-3 4-19-15,-9 5-10 0,-3 5-6 16,-7 2-4-16,-6 5 7 16,-4 3 2-16,-6 4 3 0,-5 3 5 0,-8 6-2 0,-7 2 2 15,-5 2-1-15,-4-2-4 0,0-2-5 0,0-4-5 0,3-4-3 16,1-4-2-16,3-1 3 0,8-5-5 16,6-1 1-16,5-5-2 0,6-1-3 0,4-1 5 0,9-1 2 15,6 1 7-15,14-2 5 0,11 0-2 0,12 2-1 16,11 2-6-1,0 4 1-15,4-1-2 0,-3 5 1 0,0 0-1 0,-10-1 1 16,-3 1 3-16,-6 5 2 0,-7-1 5 0,-10 3 1 0,-6 0 0 16,-7-4-1-16,-7 1 2 0,-7-2 3 15,-9 3 9-15,-5-1 7 0,-9 0 6 16,-7-1-3-16,-13-1-1 0,-6-3-6 0,-10-2-8 16,-10-1-5-16,-9-2-9 0,-5-2-5 0,-7 1-7 15,-9-3-4-15,-3 2-15 0,-7 3-94 0,1 1-389 16,-6-3-1288-16</inkml:trace>
  <inkml:trace contextRef="#ctx0" brushRef="#br0" timeOffset="351388.6582">5240 3669 1 0,'3'-6'0'16,"-1"-1"240"-16,2-3 91 0,2 2-12 15,-2 1-49-15,-3 3-43 0,1 0-51 0,1 2-38 16,0-2-34-16,-2 4-31 0,-1 0-16 0,0 0-19 16,1 0-16-16,-1 1-5 0,1 2-4 0,3 0 12 15,0 1 13-15,0 5 9 0,3 0 5 0,-1 4-2 16,0 2-6-16,2 4-3 0,1 5-6 15,-2 1 1-15,0 2-5 0,0 3 3 0,0 3-2 16,-3 2-1-16,1 4-1 0,0 1-7 16,-3 3-4-16,4 0-3 0,-4-1-1 0,0-2 3 15,5 2 3-15,-6-2 2 0,0-2 1 0,1-2-3 16,0-3-3-16,-2-2-3 0,0-2 0 0,0-1 2 16,-2-1-2-16,0-2 2 0,1-1 1 15,-2-2-1-15,-2-1 5 0,2-3 1 16,-1-2 3-16,-1 0 4 0,-3-2 0 0,2-3 1 0,-3 2 2 15,-2-2-3-15,0-2 3 0,-4 2-3 0,0-3-1 16,-3 2-4-16,-3-2-3 0,-1-2-4 0,-4 0-2 16,4 1 0-16,-5-2-3 0,6-3 0 15,-1-2 0-15,1-1-2 0,2 0 0 0,-1-1-2 16,1-2 1-16,5-2-1 0,-5-1-2 16,2 0-3-16,3 1-4 0,-3-5-3 0,4 4-7 15,-1-5-8-15,-1 1-18 0,4 1-27 0,1 0-37 16,1 3-54-16,0-4-90 0,5 3-168 0,-2-2-473 15,3-2-567-15</inkml:trace>
  <inkml:trace contextRef="#ctx0" brushRef="#br0" timeOffset="352295.5223">4679 3745 59 0,'-8'-8'343'15,"-1"-2"-45"-15,1 0-86 0,5-2-51 0,4 3-32 16,6 1-36-16,3-3-33 0,3 0-26 16,10 0-6-16,4-3 3 0,9 1 3 0,7-2 1 15,5 5 0-15,7-2-4 0,0 3-6 0,1 3-3 0,-4 0-5 16,1 4-3-16,-4 2-3 0,0 2-4 15,-8 3-3-15,-2 2-3 0,-6 2-1 16,-3 3 1-16,-1 1 1 0,-5 2-3 0,-4 2 4 0,-2 1 5 16,-3 5 6-16,-5 0 8 0,-3 3 16 15,-2 3 13-15,-5-1 14 0,-6 1 15 0,-2 2 5 16,-3 2-1-16,-1-1-5 0,-3 3-13 0,1-4-15 16,3-3-17-16,2-1-12 0,4-5-9 0,1-3-3 15,7-3-1-15,0-6-2 0,0-1-1 0,6-2 2 16,-1-1 0-16,4-2 11 15,0-4 9-15,8 0 8 0,4-2 4 0,2-4-6 0,3-2-4 16,1-2-7-16,0-6-4 0,2-2-2 0,-2-3-3 16,0-3-3-16,-1-2-3 0,-6-3-1 15,-2 1-5-15,-3-1 0 0,-4-3-2 0,-4-2-2 16,-2 1 0-16,-2-1-1 0,-2 1 1 16,-3 0 3-16,-3 0 0 0,-2 1 1 0,1 3 2 15,1 3-1-15,1 2 1 0,-3 0 2 0,0 2-1 16,1 2 3-16,-2 1 1 0,2 0 2 0,-2 4 2 0,1 1 4 15,2 1 1-15,-2 1 1 16,3 3-1-16,-1 0-1 0,1 0-2 0,1 4 1 0,0-1-2 16,0 2 4-16,0 1-2 0,0 2-4 0,0 1-7 15,0 0-12-15,0 1-18 0,0 1-19 16,0 0 3-16,3 3 6 0,1 4 17 0,0 5 19 16,4 5-1-16,-2 4 3 0,-1 6 0 0,0 5 3 15,-1 4 1-15,-3 6-1 0,-1 5 1 16,0 7 0-16,-2-2-4 0,-1 0 1 15,-1-4-1-15,2-3-1 0,-2-1-1 0,0-6 3 0,2-6-1 16,0-2 2-16,-4-9 0 0,3-5-2 16,2-3 0-16,0-5-2 0,-1-3 1 0,1-3 10 15,1-4 17-15,1 0 23 0,-1-2 28 0,2 0 7 16,-1-5-17-16,-1-4-25 0,1-9-30 0,5-6-16 16,-1-3-2-16,3-4 3 0,0 0-3 0,5 1 1 15,1-3-3-15,4 4-1 0,1 4 1 16,-2 3-3-16,0 2 2 0,4 2-2 0,-1 3-1 15,-1 3 1-15,-1 1-2 0,-5 5-3 0,-2 3-5 16,-1 4-3-16,-1 2 0 0,2 3 2 0,0 4 7 16,0 5 1-16,0 2 4 0,-1 4 3 15,-4 5-1-15,1 4 6 0,-5 2-1 0,-2 3 0 0,-4 4 3 16,-2 0-2-16,-6 4 0 0,-4-2 1 16,2 0-2-16,-5-6 1 0,4-3 3 0,-1-7 1 15,0-6 0-15,2-2 4 0,-1-4 1 0,0-2 2 16,5-4 5-16,1-2-2 0,0 0 2 15,5-3-2-15,-3-2-9 0,4-1-13 0,-3-3-33 0,3-3-54 16,-1-3-90-16,3-4-169 16,7-4-444-16,3-6-781 0</inkml:trace>
  <inkml:trace contextRef="#ctx0" brushRef="#br0" timeOffset="352574.282">6356 3476 1161 0,'-2'-1'431'0,"-5"-3"-127"0,1 1-113 0,0 2-70 16,-5 2-43-16,-5 5-20 0,-5 4-5 0,-3 6 3 16,-2 5-6-16,-2 3-7 0,3 5-10 15,2-2-9-15,4 2-9 0,3 2-8 0,8-2-4 0,5 2-7 16,6-2 5-16,3-4 0 0,8-2 2 16,4-1 7-16,8-1-3 0,-1-3 3 0,8-2 1 15,1-1-4-15,0-2 5 0,-1 1-3 0,0 0-2 16,-7-2-1-16,0 2-4 15,-6-4 1-15,-7 2-3 0,-3-3 5 0,-3-2-6 0,-4 2 2 16,-3-1 2-16,-1 0-5 0,-6 4 10 16,1-2 1-16,-6 3 1 0,-5-1 0 0,-7 5-9 0,-1-1-13 15,-4 0-29-15,-1 2-56 16,-1 0-96-16,-2 0-176 0,-2 1-469 0,-3 3-368 0</inkml:trace>
  <inkml:trace contextRef="#ctx0" brushRef="#br0" timeOffset="352891.8502">4622 4974 1045 0,'-24'0'416'0,"-5"0"-35"0,0-3-53 16,13 3-36-16,11-1-59 0,4 1-63 15,2 0-58-15,3 0-45 0,-2 0-19 0,2-4-18 16,6-3-10-16,9-10-7 0,14-4-4 0,16-5 1 15,13-5 2-15,12-1 2 0,12-1 0 16,8-2 0-16,7 0 0 0,7-1-4 0,-4 1 1 16,-2 2-5-16,-5 3-3 0,-9 1-1 15,-1 1 0-15,-8 0 0 0,-5 0 0 0,-6 4-3 16,-8 3-2-16,-6 5-5 0,-14 5-10 0,-14 3-16 16,-8 2-21-16,-9 5-23 0,-8-1-32 15,-1 4-29-15,-7 1 15 0,-1 7 8 0,-9 4 7 16,-11 8-3-16,-6 4-52 0,-11 4-58 0,-7 4-70 0,-1-2-127 15,-8 4-201-15,-4-1-35 0</inkml:trace>
  <inkml:trace contextRef="#ctx0" brushRef="#br0" timeOffset="353183.3261">4493 5327 1 0,'-39'17'136'16,"-10"5"278"-16,-12 3-87 0,11-4-37 15,12-5-17-15,6-2-21 0,5-3-16 0,5-1-34 16,9-5-41-16,7-2-42 0,3-2-42 15,6-1-32-15,-1 0-19 0,1 0-8 0,-1-1 9 0,3-2 38 16,9-1 29-16,10-8 18 0,16-5 2 16,18-8-31-16,16-8-26 0,15-6-10 0,12-7-12 15,12-2-4-15,7-3-3 0,4-1-7 16,6 0-5-16,1 0-1 0,2 3-5 0,-1 2 3 16,1 0 2-16,4 2-1 0,-1 2-1 0,-4 3-3 15,-9 3-1-15,-13 3 0 0,-16 2 1 0,-13 5-1 16,-15 4 2-16,-16 3 0 0,-13 7 1 15,-16 1 6-15,-9 5 7 0,-6 5 2 0,-5 1 1 16,-1 1-8-16,-1 0-11 0,-1 1-16 0,-2-1-25 0,0 2-28 16,-11 4-41-16,-10 7-97 0,-14 7-297 15,-12 7-1221-15</inkml:trace>
  <inkml:trace contextRef="#ctx0" brushRef="#br0" timeOffset="355476.7166">6085 6057 1 0,'2'-2'0'0,"-4"1"0"0,2 1 166 16,0-1 19-16,-1 2-75 0,1-1-75 0,0 1-44 15,0-1-14-15,0 2-4 0,0-1-10 0,0-1-10 16,0 0-10-16,0 0 7 0,1 1 18 0,-1 1 21 16,0 0 22-16,0 0 10 15,0-1 4-15,2 1 7 0,-1 0 10 0,1 0 9 0,-1 2 10 16,0-2 4-16,1 2 12 0,1-2 8 0,0 0 13 15,-1 1 12-15,0-1 7 0,2 0 5 16,0 1 0-16,0-1-5 0,2 0-7 0,-2 1-7 0,3-1-10 16,2-1-6-16,1 0-7 0,1 1-8 15,-1 0-7-15,4-1-3 0,1 0-5 16,-2-1-3-16,5 2-4 0,-3-4-4 16,3 4-4-16,1-2-4 0,-1-2-5 15,-3 4-2-15,3-2-5 0,-1 0 0 0,-1 1 0 0,3-1 2 0,7 1 2 16,0-1 2-16,4 1 1 0,8-2 3 15,3 1 1-15,3-2-3 0,12-2-3 0,-2 2-5 0,4-3-5 16,-3 1-4-16,1-1-2 0,-4 0-3 0,-2 1-1 16,-4 1-1-16,-2-1-1 0,-3 1 0 15,-4-2 1-15,0 2 1 0,1 0 0 0,-4 1 0 16,-2-3 0-16,-4 1 0 0,0 0 2 0,-6 0-2 0,-1 1 3 16,-8 1 0-16,3-1 0 0,-6 1 2 15,-5 0-1-15,1 1 5 0,-5 1 4 16,-1-2 4-16,0 2 4 0,0 0-2 0,0 0-3 15,0 0-5-15,-1 2-4 0,1-2-2 0,0 0-1 16,-1 0-4-16,1 0 0 0,-1 0-1 0,1 0-3 16,-1 0-4-16,-2-2-1 0,1 1-2 0,1 0-1 15,-1 0 3-15,1-3-2 0,0 4 1 16,-2-1 0-16,3 1-1 0,-1-1 1 0,0 0-2 16,0 1 2-16,1-1-2 0,0 1 0 0,0 0 1 15,0 0-4-15,1 0 1 0,-2-2-3 16,1 2-2-16,0 0 2 0,0 0-2 0,0 0-1 15,0 0 0-15,0 0-1 0,0 0-1 0,0-1 2 16,0 1-1-16,0-1-5 0,-1 1-7 0,1-1-11 16,-1 0-12-16,0 1-13 0,-5-1-16 15,5 1-18-15,-1 2-16 0,-4 0-13 0,1 2-12 16,-3 2-22-16,-2-2-33 0,-2 3-66 16,-1 0-102-16,-2 2-222 0,2-2-388 0</inkml:trace>
  <inkml:trace contextRef="#ctx0" brushRef="#br0" timeOffset="356864.138">8761 5918 1 0,'4'-3'0'0,"-3"-3"0"0,4-3 168 16,-3 5 138-16,0 1-47 0,-1 1-30 0,0 0-41 15,3 1-29-15,-3-1-21 0,0 1-28 0,0 1-30 16,0 0-26-16,-1 0-20 0,1 1-14 0,-1-1-12 16,0 0-7-16,0 2-9 0,0-2-9 15,1 1 10-15,2 1 4 0,-1 1 6 0,2 0 9 16,-2 3-7-16,4 4 1 0,-3-3 1 0,3 2-2 16,-4 3 5-16,4-3-1 0,-2 3 2 15,-1 1 3-15,2 1 0 0,-2-1 2 0,1 0-1 16,-1 0 2-16,0-3-1 0,2-1 0 0,-1 2-1 15,-2-3-4-15,3 2 3 0,-2-2-1 16,0 0 1-16,1 2 2 0,0-3-2 0,-2 1-2 16,3-1 0-16,-1 0 1 0,0-2 3 15,-1 0 4-15,0-3 8 0,-2 1 6 0,4-2 13 16,-1 1 15-16,1-1 11 0,1-1 11 0,5-1-3 16,8-2-7-16,2-4-12 0,8 1-14 15,7-5-8-15,-1-2-8 0,5-4-6 0,0 0-4 0,0-3-1 16,2-2-4-16,0-3-1 0,-2-1-1 15,1-1-5-15,0 0-1 0,-3 2-1 0,-5 4-2 16,0 1 4-16,-5 3 2 0,-4 0-1 0,-1 3 4 16,-8 0-1-16,1 3 1 0,-4 1 1 0,-2 3 0 15,-3 2 2-15,-2-2 3 0,-2 3 0 16,-1 3-3-16,-1 0 0 0,-1 0-3 0,-1 1-5 0,1 0-2 16,0 1-7-16,-2-1-1 0,2 0-4 15,0 1-6-15,-2-1-2 0,2 0-3 16,0 1-2-16,0-2-1 0,0 1 0 0,-1 1-2 0,1-1 0 15,0 0 3-15,0 0-1 0,0 0 4 0,0 1 5 16,-1 2 2-16,-1 0 6 0,0 2 4 16,-2-2-3-16,2 1 2 0,0-1-4 0,-2 0-4 15,0 4-3-15,2-1-10 0,-2 0-11 16,0 1-17-16,0 1-24 0,-2 0-30 0,-1 1-39 16,1 1-63-16,-2 0-94 0,-2 0-125 15,0-1-296-15,4 2-141 0</inkml:trace>
  <inkml:trace contextRef="#ctx0" brushRef="#br0" timeOffset="358590.5076">14199 5184 1 0,'1'0'0'0,"0"-2"0"16,-1 2 0-16,0 0 0 0,0 0 0 0,-1 0 0 16,2 0 0-16,-1 2 0 0,0-1 0 0,0 0 0 15,1-1 0-15,-1 1 0 0,0 1 0 16,0-1 0-16,1 0 0 0,0 3 0 0,-1-3 0 0,2 0 0 16,-1 1 0-16,2-1 0 0,-2 1 0 0,0 0 0 15,-1-1 0-15,3 1 0 0,1 0 0 16,-3 2 0-16,1 0 0 0,-1-1 0 0,1-1 0 15,2 1 0-15,-2 0 0 0,-1-2 0 0,0 1 0 16,1 1 8-16,2-1 30 0,-1 0 7 16,0 2 10-16,2-2 16 0,-2 1 16 0,2 0 13 15,1-1 15-15,3 0 2 0,2 2-8 0,-1-3-4 16,3 1-18-16,3 2-17 16,-4-3-7-16,2 1-11 0,1 0-7 0,-3-2-5 15,1 3-6-15,1-2-8 0,-3 0 2 0,0 0-2 0,0 0-3 16,-1 0-1-16,0 2-9 0,0-2-4 0,-1 1-1 15,2 0-1-15,-1 1 4 0,1-2 2 16,-1 1 4-16,5-1 1 0,0 2 0 16,0-2 0-16,1 1-4 0,2-1-1 0,2 1-3 0,-3 0-1 0,6-1-2 15,-1 3 0-15,1-1 3 16,4 1 3-16,2 0 2 0,1-4 5 0,2 3 0 0,1-1 0 16,3 1 2-16,1 0-2 0,2 2-2 0,3-3-2 15,5 2 0-15,-3-2-1 0,4 1-1 16,-5-1-1-16,5-1-3 0,-4 2 1 0,6-1-1 15,-1 3 2-15,1-2 2 0,2 0-3 0,-1-1 3 16,3 1-2-16,2-1-1 0,-2-2 0 0,7 2 1 16,-2 0 0-16,-1-2-1 0,0 1-1 15,0-1-1-15,-1 0-3 16,-4 0 2-16,-2-1-3 0,-1 1 2 0,-4 0-1 0,-1 0 0 0,-3 0 3 16,-3 0-4-16,-5-2 0 0,-3 2-1 15,-4 0 0-15,-5 0 2 0,-2-1 1 0,-5 0 2 16,-1 0 3-16,-5 0 2 0,-4 0 7 0,2 1 5 15,-6-2 7-15,-1 2 2 0,0 0-3 16,0 0-4-16,-1 0-10 0,1 0-5 0,-1 0-5 16,0 0-6-16,-4-1-10 0,5 1-18 0,-1-1-30 0,-1 0-38 15,-4 0-39-15,2 0-41 0,-4-2-47 16,-2 1-66-16,0 2-141 0,-1-1-141 16,-2-1 276-16</inkml:trace>
  <inkml:trace contextRef="#ctx0" brushRef="#br0" timeOffset="358873.5645">16364 5186 1 0,'3'-4'0'0,"7"0"69"0,1 0 141 0,6 0-9 16,-1 1-4-16,3 2-25 0,0 1-30 0,4 1-28 15,2 2-20-15,-1 2-9 0,5 2-13 16,-2 2-6-16,2 3 6 0,-3-2-10 0,1 4-13 15,-3-3-11-15,-5 5-20 0,-1 1-11 0,-6 5 1 16,-4 2 2-16,-5 2 3 0,-3 3 7 16,-3 1 4-16,-7 4 5 0,-7 2 5 0,-4 1 2 0,-2-3 0 15,-5 0-4 1,-2-5-5-16,-2-3-4 16,0-1-3-16,-6-2-2 0,3-4 0 0,-2-3-5 15,-2-2-11-15,3-4-17 0,-3 0-52 0,1-4-93 0,6-2-149 0,1-3-332 0,3-1-198 0</inkml:trace>
  <inkml:trace contextRef="#ctx0" brushRef="#br0" timeOffset="361486.6606">17250 3493 1 0,'1'-8'0'0,"1"-3"166"0,1-2 231 0,-1 0-18 15,0 4-39-15,-2 2-56 0,1-1-44 0,-1 3-49 16,0 0-40-16,0 4-33 0,0 0-40 0,0 1-32 16,-1 1-27-16,1 0-22 0,0 1-5 0,0 1 4 15,0 1 5-15,-1 7 7 16,-1 1 4-16,1 5 1 0,-4 7-1 0,3 0 3 0,-1 2-1 15,-2 3-3-15,2 0 1 0,-1 1-5 0,0 3-3 16,2-2 0-16,1-2-1 0,1-1 2 16,-1-2 0-16,1-3 0 0,0-2-3 0,0-2 1 15,1-2-1-15,-1-1-1 0,0 1-1 16,0-4-12-16,0 1-23 0,-1-2-45 0,-2-1-62 0,0 0-58 0,-1-2-51 16,-3-2-78-16,-3-3-109 0,-2-1-120 15,-2 1 70-15,-2-2 488 0</inkml:trace>
  <inkml:trace contextRef="#ctx0" brushRef="#br0" timeOffset="361749.8527">16992 3985 1 0,'-6'0'0'0,"-4"-3"0"0,0 2 225 15,4 0 114-15,2 1-58 0,1 0-73 0,2 1-54 16,0-1-53-16,1 1-53 0,-2-1-20 0,2 2-5 16,0 0-4-16,0-1 12 0,0 3 10 0,2-2 16 15,0 1 22-15,1 3 23 0,6-3 25 0,2 1 14 16,9-2 3-16,7-1-17 0,3-1-30 15,5 0-28-15,3 0-26 0,0 1-14 0,-3-1-7 16,2 1-5-16,-5 1 0 0,1-1-4 16,-2 0-1-16,-3 0-2 0,-6 0-3 0,-1 0 1 15,-2-1 2-15,-8 0-1 0,2-2 2 0,-5 2-1 16,-2-1 1-16,-2 1 4 0,-4 0 4 16,1 0-3-16,-1-1-3 0,-1 1-14 0,1-1-30 15,0-2-41-15,-1-1-63 0,-1-3-101 0,-2-2-254 16,0 0-954-16</inkml:trace>
  <inkml:trace contextRef="#ctx0" brushRef="#br0" timeOffset="362036.7556">17063 3359 270 0,'-7'-10'562'15,"0"0"-171"-15,2-4-59 0,3 6-88 0,2 4-50 16,0-1-51-16,2 2-62 0,2-1-34 0,3 1-29 16,5-1-12-16,7-1 7 0,7 1 0 0,4 0 4 15,5 0 1-15,1 0 1 0,1 2-3 16,2-2 1-16,0 3-2 0,-4-3-4 0,-2 3 2 16,-2-1-3-16,-1 0-1 0,-5 1-2 0,-3 1-2 15,-1-1-1-15,-2 2-1 0,-7-1 1 16,4 0-3-16,-5 0-1 0,-2 1-2 15,-2-1-11-15,0 3-26 0,1-1-62 0,-3 2-119 16,1 1-177-16,-2 1-233 0,1 2-450 0</inkml:trace>
  <inkml:trace contextRef="#ctx0" brushRef="#br0" timeOffset="362418.4619">17759 3537 1 0,'3'5'0'0,"1"4"0"16,-1 3 241-16,0 2 68 0,0 0-37 0,-1 3-27 16,-1 3-46-16,0 7-51 0,-1-2-34 0,0 4-33 15,-2-2-21-15,0-1-10 0,-1-3-13 16,0-3-13-16,3-2-6 0,0-6-5 0,0-3 0 16,0-3-1-16,2-3-2 0,-2 0 2 0,1-3 12 15,1 0 36-15,-1 0 42 0,0-1 29 0,0-2-10 16,3 0-37-16,3-4-42 0,1-3-32 15,-1-1-3-15,4-3 1 0,0 2-3 0,-1-3 1 16,1 1-1-16,1-4-2 0,0 1 0 16,2 3-1-16,-1-4 1 0,1 3 0 0,-4-2 0 15,2 3 2-15,0 3 3 0,1 1 5 0,-3 2 4 16,1 1 0-16,-2 3-2 0,2 2-4 16,0-1-4-16,-1 3-4 0,1 3-2 0,3-1 0 15,0 2-1-15,0 4 1 0,-1 1 0 0,1 0-1 0,-4 4 1 16,1-2-1-16,0 2 0 0,-2 0 1 15,-2 0-2-15,2-1 0 0,-2-1 1 0,0 2-3 16,-3-3-5-16,3 4-23 0,-4-4-75 0,5 3-147 16,-5-2-240-16,6 3-724 0</inkml:trace>
  <inkml:trace contextRef="#ctx0" brushRef="#br0" timeOffset="363018.9401">19166 3499 1 0,'-4'-6'265'0,"-2"-2"191"15,-2-2-97-15,-1 5-96 0,-1 2-88 16,0 3-69-16,-3 3-41 0,-4 5-6 0,-1 2 9 16,-1 1 2-16,-3 6-2 0,2-1-10 0,1 6-13 15,3 2-8-15,0 4-9 0,2 1-6 0,7-1-6 16,2-1-3-16,3-3-1 0,5-4 2 15,1-4 4-15,3 0 4 0,3-8 4 0,1-1 3 16,2 1 5-16,-2-4 4 0,1-1 6 0,2-1 6 16,0-4 3-16,-3 1-1 0,3-4-1 0,-3-1-7 15,-2 1-3-15,1-2-3 16,-4-1-2-16,3-3-4 0,-4 2-4 0,-2-3-5 0,0 2-6 0,-2-1-2 16,-2-2-4-16,-2-1-4 0,-2-4-2 15,-2 3-7-15,-4-2-6 0,-4 0-5 16,0 4-12-16,-5-1-13 0,0 4-27 0,0 0-51 15,1 3-85-15,2 3-149 0,3 0-288 0,5 3-432 16</inkml:trace>
  <inkml:trace contextRef="#ctx0" brushRef="#br0" timeOffset="363565.9916">19304 3469 1 0,'2'1'83'0,"-2"-1"254"0,0 1-116 16,-2 1-81-16,2-1 3 0,-2 3 2 0,-1 2 13 15,-3-1 23-15,1 4-7 0,0 1-24 16,-3 3-25-16,4 1-29 0,-1-3-27 0,4 4-20 16,1 0-13-16,1-1-8 0,3 2-2 0,1 1 3 15,4-1 3-15,0 3 0 0,4-3 1 0,1-1-6 16,1 0-7-16,1-2-6 0,0-6-6 0,1 0 3 16,1-4-2-16,1-2 0 15,-2-4 2-15,2-1-3 0,0-3-1 0,-2-3-1 16,-2-2-1-16,4-3-1 0,-7-3 0 15,2 1 1-15,-2-4-1 0,-2 2 3 0,-4 1 0 0,1-2 0 16,-6 4 4-16,0 0 0 0,-2 4 1 0,0 1 0 16,-3 1 0-16,-1-1-4 0,-1 5 0 0,0 1-4 15,1 2-10-15,0 3-8 0,1 1-11 0,0 2-5 16,0 4 6-16,-2 4 5 0,2 3 8 0,-1 4 6 16,4 0-1-16,0-1 5 0,5 4 1 15,1-1 1-15,6-1 1 0,3-1 1 16,3-4 3-16,2-2 2 0,2-4 7 15,0-5 0-15,1-1 3 0,0-5 3 0,1-3-3 0,-2-3 6 0,-2-3 0 16,0-6-1-16,-1 0 3 0,0-4-9 16,0-2-1-16,-4-2-3 0,2-1-2 15,-3 0 4-15,-3 1 0 0,1-2 2 0,-2 0-6 16,0-1 2-16,-3-1-1 0,1 2 4 0,-3 4 7 16,-3 3 0-16,0 4 3 0,-2 1 1 0,0 3 0 15,1 5 1-15,0 2-4 0,-1 4-5 16,1 2-14-16,0 0-13 0,-2 2-8 0,2 4-4 15,-1 4 7-15,0 7 7 0,1 4 3 0,-1 7 2 0,-1 7-2 16,0 2 2-16,-2 7 1 0,-1 5-3 16,-5 4-1-16,-2 8-29 0,-2 0-67 15,0 2-155-15,2-3-274 0,3-12-340 0,7-9-226 16</inkml:trace>
  <inkml:trace contextRef="#ctx0" brushRef="#br0" timeOffset="363740.6532">19916 3332 1 0,'13'-11'0'15,"7"-1"0"-15,7-3 56 0,7 1 90 16,2 5-25-16,3-1-25 0,3 3-27 0,-1 2-32 16,1 2-23-16,2 2-38 0,-2 0-175 15,2 2-117-15</inkml:trace>
  <inkml:trace contextRef="#ctx0" brushRef="#br0" timeOffset="364319.517">18491 2339 342 0,'0'0'252'0,"1"1"-100"0,3 2-142 16,-3-1-25-16,1 5 43 0,-1 5 40 0,1 4 28 15,-4 5 30-15,-1 8 22 0,-3 4 0 16,-3 7-3-16,-1 5-28 0,-3 0-28 0,2 1-24 0,0-3-29 16,1-8-8-16,4-6-6 0,0-4 0 15,0-5 5-15,4-5 4 0,-2-2 4 0,-1-5 3 16,3-4 19-16,1 0 34 0,0-3 35 0,-1-5 6 16,0 0-17-16,-2-3-39 0,-2-7-41 15,-2-2-17-15,0-7-6 0,-1-3-6 0,1-6-2 16,-2 0-1-16,7-5 2 0,-2 1-3 15,9-2-5-15,0-4-1 0,9-1-4 16,3 0 1-16,4-1 2 0,2 5-3 0,5 2-1 0,0 5-2 16,4 1-2-16,4 6-1 0,0 3 1 0,1 4 3 0,-3 3 1 15,0 4 1-15,-2 4 1 0,-1 4 1 16,-4 1 1-16,-2 5-2 0,-3 0 4 0,-2 7-4 16,-1-1 2-16,-3 6 2 0,-2 1 0 15,-3 3 3-15,-4 4 1 0,-4 2 0 0,-4 0 2 16,-2 2 1-16,-6 3 2 0,-6-1 1 0,-4-2 1 15,0 2 3-15,-4-5 0 0,0 1 0 0,-3-3-1 16,-1-5 3-16,5-3-1 0,-3-2-1 16,4-2 0-16,1 0-7 0,3-4-6 0,3 0-16 15,5-2-69-15,5-3-176 0,4-1-181 0,6-2-463 16,6-4-19-16</inkml:trace>
  <inkml:trace contextRef="#ctx0" brushRef="#br0" timeOffset="364514.2034">19199 2273 475 0,'6'-3'557'0,"1"-2"-104"0,-2-1-175 16,0 5-80-16,-4 1-51 0,-1 1-53 0,1 2-33 15,0 2-18-15,1 5 9 0,-1 2 14 16,-1 6 9-16,0 6 2 0,-3 7-2 0,0 3-13 16,-6 9-8-16,-1 3-9 0,-4 7-6 0,-1 1-12 15,2 2-11-15,2-2-18 0,3-2-65 16,3 0-218-16,0-1-746 0,1-2-477 15</inkml:trace>
  <inkml:trace contextRef="#ctx0" brushRef="#br0" timeOffset="382611.1035">18137 2798 1 0,'-2'-2'0'0,"1"1"0"16,-2-3 0-16,0 2 226 0,2 1 0 16,1-2-38-16,-2 2-21 0,2 1-5 0,0 0-9 15,0 0-11-15,0 0-7 0,2 0-11 0,-1 0-14 16,-1 1-12-16,0-1-14 0,0 0-10 0,0 0-7 15,0 0-5-15,2 3-12 0,-2-2-10 0,0-1-13 16,0 0-12-16,-2 0-6 0,2 1-9 16,2-1-3-16,-2 1-2 0,0-1-1 15,0 2 1-15,1-2 2 0,-1 0 2 0,1 2 7 0,0-1 2 16,1 1 10-16,1 0 10 0,2 1 12 0,-1 0 12 16,3-1 12-16,6 4 10 0,1-3 6 15,3 1 8-15,7-1-6 0,3 0-9 0,0-2-10 16,11-1-15-16,1 2-5 15,3-2-3-15,4 0-6 0,4-2-4 16,3 2-5-16,2 0-5 0,0 0-4 0,-3 0 1 0,5 0 0 16,-4 0 0-16,-1-1-2 0,-4-1-4 0,-4 2-1 0,-3-1 0 15,-2 1 0-15,2-2 3 0,-4 1-4 0,-3 0-1 16,-1-2-1-16,-5 2 0 0,-2-1 3 0,-5 1 1 16,2-3 2-16,-6 3-6 0,-2-1 2 0,-3 1 1 15,-4 1-5-15,-2-2 8 0,-2 2-1 16,-3 0 1-16,2 0 4 0,-3 0-5 0,0 0 2 15,0 0-1-15,-3 0-5 0,3 0 4 16,-1 0-4-16,1 0-2 0,0 0-2 0,0 0 0 16,0 0-2-16,0 0 1 0,0 0 3 0,0 0-5 15,-1 0-1-15,1 0 1 0,0 0-8 0,0 0 2 16,-2 0-7-16,2 0-16 0,-1 0-11 0,-1 2-26 16,-2 1-41-16,-2 5-74 0,-5-3-149 15,-3 2-503-15,-2 3-782 0</inkml:trace>
  <inkml:trace contextRef="#ctx0" brushRef="#br0" timeOffset="383635.287">23614 2227 313 0,'1'-9'506'0,"3"-5"-154"0,-1-1-65 0,0 6-68 16,2 3-18-16,-3 2-10 0,0 0-24 0,-1 2-37 15,-1 2-48-15,-1 1-47 0,1 0-35 16,0 4-9-16,1-1 1 0,-1 5 14 0,4 5 12 15,-4 7 12-15,0 4 11 0,-5 8 7 0,3 5 3 16,-1 6-5-16,-5 6-5 0,0 3-8 0,-2 1-5 16,1-1-4-16,3 0-9 0,-2-6-1 15,0-7-4-15,4-3-1 0,-2-6 1 0,4-5-6 16,0-6 1-16,-2-4-3 0,4-7 0 16,-1-4 3-16,1-2 12 0,0-3 25 0,0 0 24 15,0-1 18-15,1-2-10 0,-1-4-19 0,4-6-23 16,-2-3-24-16,0-6-2 0,-1-2-4 0,3-2-2 15,-4-2 4-15,0-4-3 0,-3-4 2 16,2-4 0-16,0-1-1 0,0-5 2 0,1 3-3 16,-1-4 0-16,3 2-4 0,0 0-2 0,5 2 0 15,2 1-1-15,2 4 4 0,0 0-1 0,5 2 1 16,-1-1-1-16,5 4-3 0,7 0-2 0,-1 5 1 16,4 2-1-16,5 3 1 0,-4 5 1 0,0 4 3 15,0 5-3-15,-2 3 4 0,-4 5 0 0,3 4 1 16,-6 3 0-16,0 6-4 0,-1 2-1 15,-3 6 1-15,-2 5 1 0,-2 1 2 0,-3 5 1 16,-3 1 0-16,-5 0 1 0,-3 1 1 0,-1-3 1 16,-2-3-1-16,-5-3 3 15,-3 0-3-15,-4-1 2 0,-1-3 2 0,-2 1-1 16,-5-1 3-16,-3-3-1 0,1-1 1 16,-3 0-1-16,1-3-2 0,1-2 2 0,-2 1-4 0,5-3 1 15,0-2 0-15,5 1-2 0,-1-4 0 0,1 0-8 16,7 0-16-16,2-4-45 0,6 2-94 0,2-4-145 15,3 2-299-15,7-3-1016 0</inkml:trace>
  <inkml:trace contextRef="#ctx0" brushRef="#br0" timeOffset="384030.4676">24477 2132 1004 0,'7'-1'368'0,"2"0"-108"0,5-2-54 15,-3 2-35-15,-2 2-30 0,1 2-38 0,-1 3-25 16,1 3-16-16,1 3-7 0,-1 4 2 0,-1 4-7 16,1 2-4-16,-2 5-3 0,-4 6-5 15,-4 1-4-15,-1 5-2 0,-8 2-3 0,-2-3-6 0,0 1-5 16,-1-10-3-16,-4-3-2 0,5-3 1 16,-2-7 1-16,-1 1-1 0,0-3 3 0,2-2-4 15,1-2 2-15,1-2-2 0,3-3-5 16,5-3 3-16,1-2-4 0,2 2 4 0,1-4 13 15,5 2 17-15,7-1 12 0,12-3 1 0,12-3-10 16,9 0-19-16,13-1-10 0,0-1-3 0,1 3-9 16,-1-2 8-16,-6 1-4 0,0-1 0 15,-7 2 3-15,-5 0-3 0,-2 1 2 0,-5 2-2 16,-6 0-1-16,-4 1 1 0,-8 1 0 0,-6-1 1 16,-6 1 1-16,0 1-3 0,-4 0-1 0,-2 1-5 15,1-1 0-15,-2 0-8 0,-1 3-1 0,-1-1-3 16,-4 6-8-16,-3-1-22 0,-4 2-69 15,-2 2-161-15,-4-3-465 0,-2 2-928 16</inkml:trace>
  <inkml:trace contextRef="#ctx0" brushRef="#br0" timeOffset="384671.413">22038 3248 612 0,'1'-13'406'0,"4"-2"-33"0,0-5-92 0,4 4-41 16,1 2-13-16,0 0-15 16,-2 4-32-16,0 1-30 0,-1 2-31 0,0 3-31 0,-5 1-33 15,3 3-23-15,-2 1-17 0,0 0-11 0,5 4 0 16,0 3-2-16,4 2 0 0,0 6 0 0,1 2-1 15,1 4 2-15,-2 4-1 0,-2 0 1 16,-1 3-2-16,-1 3 0 0,-4-1-1 0,-2-1-1 16,0 3 1-16,0-7 0 0,-1-2-4 15,-2-3-3-15,-3-4-2 0,2 0-3 16,-6-5 1-16,1-1 4 0,-1 1-4 0,-2-3 1 0,-2-1 1 16,-4 1-2-16,2-2 7 15,-3-3 2-15,-1 0 1 0,3 0 6 0,-3 0-5 0,6-1 0 0,-2-1 2 16,1-1-1-16,4 0 2 0,0-1 1 0,3 1-1 15,2-1-2-15,1 1 1 0,3-1-2 16,0 2-1-16,0-4 3 0,1 2-7 0,1 2-1 16,1-1 6-16,0 0-1 0,3 2 13 15,3 3 9-15,7-3 1 0,4 2 6 0,7-3-4 16,0 1-2-16,7-2-2 0,-3-1-5 0,-1 0-3 16,0 0-2-16,-1-1-2 0,-1 0-6 15,-1-1 2-15,-3 1 1 0,0-2 1 0,-5 2 3 0,-3-2-5 16,4-3-3-16,-6 4-2 0,1-5-6 15,-2 3-7-15,-1-3-14 0,1-1-24 16,-3 0-35-16,1-4-43 0,-5-1-58 0,1-2-83 0,-1 0-187 16,-4-4-381-16,-3-1-236 0</inkml:trace>
  <inkml:trace contextRef="#ctx0" brushRef="#br0" timeOffset="384876.0255">22009 3175 1 0,'-18'-5'453'0,"-7"-4"53"0,1-2-86 15,7 2-58-15,8 5-53 0,4-1-68 0,3 1-63 16,2 4-51-16,2-1-43 0,1-1-37 16,1 1-22-16,5-5-12 0,9 2-5 0,2 2-2 15,10-1 0-15,3 1-3 0,7 2 2 0,3 0 0 16,2 0-2-16,-2 3-6 0,-2 0-26 16,0 1-71-16,-1 2-129 0,-2-1-209 0,-4 0-493 15,3 1-140-15</inkml:trace>
  <inkml:trace contextRef="#ctx0" brushRef="#br0" timeOffset="385228.6246">22623 3220 1 0,'5'1'128'0,"4"2"199"0,3 0-7 16,3 1-12-16,-4 0-41 0,1 4-47 16,-1-2-29-16,0 4-28 0,1 2-21 0,3 2-20 15,-3 3-22-15,-1 4-15 0,0 2-15 0,1 6-13 16,-3 3-6-16,-1 1-9 0,-1 2-2 0,-3 1-6 15,-3-4-7-15,0-6-5 0,2-4-7 16,-2-6-4-16,0-6-4 0,0-2-1 0,-1-5 4 16,1-1 13-16,-1-2 26 0,1-2 26 0,0 1 6 15,3-5-13-15,1-2-21 0,4-5-30 0,0-3-10 16,2-1-2-16,1-1-3 0,-1-1 2 16,3-2-1-16,1 0 1 0,-3-1 5 15,3 1-3-15,-1 1-2 0,-3 4 2 0,1 1 0 16,0 1 6-16,1 4 5 15,-5 2 3-15,-2 1-1 0,3 3-2 0,-2 2-6 0,-1 2-4 0,2 1-2 0,2 3-4 16,0 4-1-16,2 0 0 0,3 6-4 16,-2 0 4-16,0 4 0 0,2 0 0 0,-2-1 2 15,-2 6-3-15,3-3-1 0,-2 2-1 0,-2 0-3 16,1 0-17-16,0 0-46 0,0 1-91 0,1 0-199 16,0 0-637-16,4-3-631 0</inkml:trace>
  <inkml:trace contextRef="#ctx0" brushRef="#br0" timeOffset="385734.51">24446 3285 459 0,'3'-1'473'0,"-3"-3"-66"0,2 2-53 15,-2 1-61-15,0 1-72 0,0 1-77 0,-2-1-70 16,2 2-41-16,-2-1-23 0,2 3-5 16,-1 2 9-16,-1 3 21 0,-1 5 20 0,-4 0 7 15,-1 6-1-15,5 1-15 0,-3 3-10 0,4 2-8 16,1 0-2-16,2 2-4 0,1-2-4 16,6-2-2-16,3-2-1 0,4-3 3 0,0-1 5 15,4-5 4-15,0-2 1 0,-1-3 0 0,-2-1 0 16,3-4 2-16,-5-2 7 0,1-3 9 15,-2-4 2-15,-1 0 0 0,1-4-5 0,-3-3-8 16,1-1-7-16,-4-3-4 0,0-1-4 0,-1-3-4 16,-3-1-3-16,-2-3-4 0,-2-1-2 15,-2 0-2-15,-4-4-4 0,-3 3-3 0,-3-3-3 0,-4 4-7 16,-2 1-2-16,-2 3-8 0,0 3-12 0,1 2-22 16,1 4-41-16,6 5-66 0,1 2-128 0,5 5-222 15,5 1-270-15,7 4-693 16</inkml:trace>
  <inkml:trace contextRef="#ctx0" brushRef="#br0" timeOffset="386289.2305">25085 3264 902 0,'-2'-3'630'16,"1"1"-180"-16,-2-2-137 0,0 3-65 0,2 0-54 16,1 1-47-16,-1 1-46 0,0-1-36 15,0 1-26-15,0 1-17 0,-4 3-13 0,2 3-2 16,-1 0-2-16,1 2-3 0,5 1 2 0,1 3-1 15,4 0 1-15,4 4 3 0,6 0 2 0,4-3 0 16,7 2 2-16,5-1-2 0,4-5-2 16,0 1-2-16,0-6-2 0,1-3-1 0,-5-1 0 15,-4-4 0-15,-2-1-2 0,-5-2 4 16,-2-2 0-16,-4 0 3 0,0-3 2 0,-5-3 3 16,-3 0-2-16,-1-2 4 0,-2-1 0 0,-3 0-1 15,0-2 1-15,-1 0-4 0,-2 1-3 0,-1-1 0 0,0 2 0 16,0 0 0-16,-3 4 1 15,2 1-1-15,1 3 0 0,-2 3-1 0,3 2-1 16,-1 2-5-16,2 1-13 0,0 0-19 0,0 3-6 0,0 1 1 16,0 5 9-16,0 5 17 0,3 5 7 15,2-2 1-15,5 3 5 0,3 0-1 16,9-1-1-16,2 0 1 0,3-3-2 0,8-3 0 16,-1-4 2-16,0-2 0 0,-1-5 0 0,-6-3 5 15,0-6 1-15,-6-1 3 0,2-3 4 0,-3-5 1 16,-2-2-2-16,0 0 1 15,-4-2 0-15,-1-1 3 0,-1-2-1 0,-5-3 1 0,2-3 1 0,-4 3-1 16,-2-1 0-16,-1 2 5 0,-2 2 4 16,1 2 7-16,-2 4 5 0,1 3-1 0,0 2-3 15,-2 5-2-15,2 1-3 0,0 3-7 0,-1 2-9 0,1 2-14 16,0 1-21-16,0 1-2 0,1 5 3 16,1 5 7-16,-2 9 14 0,5 4 0 0,0 4-2 15,3 5 2-15,0 3-1 0,-3 3 0 16,1 5 1-16,-5 2-7 0,-3 4-22 0,-5 5-37 15,-1-1-57-15,-2-5-68 0,5-6-73 16,0-9-104-16,2-4-195 0,2-10-517 0,1-5 155 16</inkml:trace>
  <inkml:trace contextRef="#ctx0" brushRef="#br0" timeOffset="386454.5474">26016 3234 1632 0,'11'-10'235'16,"7"-5"-53"-16,8-3-79 0,5 4-24 16,3 1-24-16,2 4-29 0,3 3-36 0,2 3-140 15,3 6-602-15,4 1-647 0</inkml:trace>
  <inkml:trace contextRef="#ctx0" brushRef="#br0" timeOffset="388414.8373">5539 4916 1 0,'-3'-3'0'0,"1"-5"0"0,0 2 120 16,-1 1 158-16,0 3-19 0,2-1-20 0,0 2-40 15,0 1-60-15,2 0-46 16,-1 1-48-16,1-1-38 0,-1 2-23 0,0-1-5 0,0 1 13 0,-2 4 17 16,1 3 18-16,-3 2 11 0,0 4-3 15,2 3-2-15,-4 2 5 0,3 2 1 16,-5 3 8-16,4 2 2 0,-4 3 0 0,2 2 0 15,-2 6-3-15,-3-1-1 0,3 8-1 16,-4 3-6-16,1 3-3 0,-3 3-7 16,2 0-6-16,2 1-2 0,-1 2-3 15,-3 1 5-15,3 6 2 0,-3-2 1 0,3 5-1 0,0 0-6 0,0-4 4 16,2 3 0-16,-1-2 1 0,0 0-2 16,3-2 1-16,1-1-1 0,0 0-1 15,0 4 3-15,-3 2-5 0,3 1 1 0,-3 2 0 0,3 0-6 16,-3 3 0-16,-1 0-2 0,3-1-2 0,-4 1 2 15,1 1 8-15,-2 2 1 0,-1 2-1 0,1 4 0 16,-1-1-9-16,1 3 1 0,0 2 3 16,-2 0 0-16,1 0 2 0,1 3 6 0,-4 3-1 15,-1 3 2-15,1 4-4 0,-3 0-6 0,1 4-2 16,4 2-5-16,-4 0 0 0,2-3 1 0,0-6 2 0,-4-1 1 16,3 4-1-16,-2 4-2 0,0 7-7 15,-1 2 3-15,2-4-4 16,-5-2 1-16,1-9 3 0,-2-1-2 0,2 2 4 15,-3 7-1-15,1 10 0 0,3 3 2 0,-3 1-2 0,1-9-1 16,-2-6-1-16,5-6 2 0,2-3-2 0,2 2-1 16,4 0-3-16,3-3-1 0,0-5-1 15,1-10 2-15,3-10 2 0,0-5 0 0,0-5 1 16,1-2-2-16,0 2-6 0,-1 2-2 0,3-5 3 16,-5-3 1-16,0-5 7 0,-3-6 0 0,-1-4-5 15,0-2 3-15,2-2 0 0,-2-3 0 16,2 0 4-16,-1 0-9 0,-1-2-7 0,1-2-21 0,1-6-38 15,0-2-44-15,1-6-71 0,-1-2-89 16,3-6-185-16,0-2-429 0,-1-6 180 0</inkml:trace>
  <inkml:trace contextRef="#ctx0" brushRef="#br0" timeOffset="389033.2263">3226 5659 718 0,'-6'-5'220'16,"-3"-2"14"-16,1-2-2 0,0 3-26 0,4 3-31 15,-2 2-46-15,5 0-47 0,0 1-35 0,0 1-49 16,1 2-18-16,-1 2-3 0,-1 9 3 0,1 2 26 15,0 6 1-15,1 3-2 0,1-2 3 16,3 4-4-16,1-2-1 0,4-4 5 0,6 0 1 16,3-5 15-16,7-6 19 0,4-3 11 0,5-9 17 15,10-10 6-15,7-7-3 0,9-9-3 16,5-8-12-16,7-8-11 0,2-4-11 16,1 0-9-16,0 0-5 0,-3-3-4 0,-3 4-4 0,-5 2-2 15,-6 1-2-15,-4 3-1 16,-10 3-2-16,-4 1-4 0,-5 6-7 0,-7 4-16 0,-4 8-36 0,-5 3-59 15,-5 10-86-15,-1 1-88 0,-4 5-116 0,0 3-167 16,-2 2-261-16,-1 7 602 0</inkml:trace>
  <inkml:trace contextRef="#ctx0" brushRef="#br0" timeOffset="390761.6788">3904 6972 1 0,'-10'-5'0'0,"-5"-2"0"0,-1-3 90 0,2 4 229 15,5 1-27-15,2 2-32 0,1 3-58 16,5-1-83-16,-1 1-102 0,2 1-77 0,2 3-26 16,-2 3 13-16,0 5 46 0,1 3 33 0,3 2 5 15,0 3 3-15,1 0 0 0,2-2-2 16,1 3-1-16,1-1 0 0,2-1 2 0,1-2 5 16,2-2 5-16,0-2 9 0,2-1 14 0,2-1 25 15,3-5 34-15,6-4 33 0,3-6 18 16,4-3 1-16,11-9-16 15,7-4-26-15,8-7-24 16,10-5-19-16,8-8-16 0,4-1-13 0,4-5-10 16,0 0-6-16,-1-3-9 0,-2-1-4 0,-1 2-1 0,-5 3-3 15,-6 7 0-15,-6 2-2 0,-9 7-1 0,-8 3 1 0,-6 3 0 0,-9 2 1 16,-6 2-3-16,-7 6-1 0,-3 4-2 0,-7 3-1 16,-5 3 1-16,-2 2-3 0,-1 1 0 0,-4 0-8 15,2 1-16-15,-2-1-31 0,1 2-18 0,1 1-12 16,-1 7-30-16,-1 0-76 0,-1 6-176 0,-2 1-323 15,4 2-295-15</inkml:trace>
  <inkml:trace contextRef="#ctx0" brushRef="#br0" timeOffset="391529.869">3771 8703 568 0,'-8'-8'60'0,"-2"-1"-23"15,-2-3 34-15,3 4 25 0,3 2 15 0,1 2 18 16,1 1-11-16,4 2-29 0,0 1-38 0,0 0-61 16,0 1-53-16,1 2-15 0,1 1 3 15,0 1 24-15,3 4 34 0,1 4 27 0,2 3 18 16,3 5 19-16,2 0 9 0,5 4-10 0,0-1-1 15,4-1 1-15,2-1 3 0,6-3 17 16,3-3 10-16,6-4 8 0,8-10 10 16,4-9 6-16,12-11 0 0,7-12-9 15,10-11-16-15,11-13-16 0,7-7-15 0,3-5-12 0,3-3-8 16,3-2-6-16,-3 0-9 0,6 1 1 0,-7 2-2 16,-3 5-1-16,-9 3 3 0,-9 7-6 0,-12 9-2 0,-8 8 0 15,-10 7-3-15,-7 6 2 0,-10 11-4 16,-6 3-10-16,-9 7-22 0,-7 6-30 0,-4 4-35 15,-8 6-40-15,-4 3-87 0,-7 6-135 0,-6 6-213 16,-1 3-182-16</inkml:trace>
  <inkml:trace contextRef="#ctx0" brushRef="#br0" timeOffset="391863.7033">3781 10114 1 0,'0'-1'0'0,"-2"0"0"0,4-3 0 0,3 2 0 0,3-4 94 16,3-4 86-16,7 1 15 0,2-5-4 0,3 3-31 15,3-1-30-15,2 4-24 0,3 1-18 16,3 2-11-16,-2 2-12 0,6-2-3 0,-1 1-10 16,3-1-9-16,6-4-3 0,1-4-11 0,8-4-3 15,4-7-5-15,5-7-5 0,1-4-4 16,4-3-4-16,-3-1-3 16,2-1-8-16,-3 1-5 0,-2 0-15 0,-3 5-25 0,-4 2-37 0,-7 4-76 15,-3 6-117-15,-10 5-158 0,-6 7-122 16,-7 5 558-16</inkml:trace>
  <inkml:trace contextRef="#ctx0" brushRef="#br0" timeOffset="392367.9109">3462 12171 1 0,'0'0'0'0,"0"0"0"0,0 2 0 0,1 0 0 0,3-1 0 15,2 2 0-15,3 2 0 0,2-1 0 0,4 2 158 16,1 1 86-16,7-3-42 0,3-1-20 16,9-3-17-16,5-4-14 0,5-4-31 0,6-6-19 15,6-7-22-15,6-6-29 0,8-8-6 0,4-3-18 16,6-9-19-16,5-8-24 0,3-5-58 16,2-3-167-16,1 0-437 0,1-5 163 0</inkml:trace>
  <inkml:trace contextRef="#ctx0" brushRef="#br0" timeOffset="408715.1644">17467 4782 1 0,'3'-1'0'15,"0"-2"0"-15,0-1 0 0,1 2 0 0,-3-2 229 16,1 0 70-16,-2 0-23 0,1 1-21 0,0-1-30 16,-1 1-25-16,0 0-25 0,0-1-15 0,0 0-15 15,-1 1-19-15,0-1-10 0,0 3-15 16,1 0-9-16,-1 0-8 0,0 1-13 0,-1 0-9 15,-2 0-12-15,4-2-14 0,-1 4-11 0,-1-2-12 16,-2 2-6-16,0-1-5 0,-5 2 2 0,-1 4-2 16,-1-1 2-16,0 2-1 0,-3 3-1 15,-1 0 0-15,2 2 0 0,1-2-2 0,-4 4 5 16,4-1-4-16,-1 3 1 0,-5 1 1 16,0 2-2-16,4-1 1 0,-3 3 1 0,4 0-2 15,2 0-1-15,-2-1 1 0,5 1 1 16,-1-1 0-16,1 0 2 0,0 0-2 0,4 0-1 15,-2-3 0-15,5 2-3 0,-1-1 3 0,1 1 0 16,1 0 0-16,1-2 2 0,1 0-1 16,0-1 0-16,4-2 0 0,0-2 3 0,2-3 2 15,1 2 2-15,2-3 3 0,5 1 1 0,-2-4 8 16,5 0 5-16,2-3 0 0,5-1 6 0,-1-2-4 16,5-2-4-16,-1 0 0 0,0-1-4 0,1-3-2 15,1 0-1-15,-1-5-1 16,2 0-2-16,0-1 1 0,-1-2-1 15,-1-1 1-15,0-5 5 0,-3-1-4 16,-4 0 1-16,-2 1 2 0,-2-2-8 0,-3 2 7 0,-1-1 0 0,-4-1 0 0,-1 1 5 0,-3 0-3 16,-4 0-2-16,-1 1-2 0,0-1-3 15,-2 0-1-15,-2 0 0 0,-1 2 0 16,-4-1-5-16,2 0 1 0,-2 3-4 0,-2 0-3 0,0-2 6 16,-2 4-7-16,0 0 4 0,0 0-1 15,-1 3-1-15,-2-1-1 0,1 3 2 0,1-1 1 16,-2 5-4-16,-1 0 2 0,3 2-3 0,-6-2-1 15,4 4 4-15,-3 1-6 0,0 2 0 16,3 0 0-16,-5 4-7 0,5-2 6 16,-3 3-4-16,2 1 1 0,-1 2 3 0,3 1-9 0,0 1-3 15,-1 2-9-15,4 1-16 0,-1-2-22 0,1 3-39 16,3-1-65-16,2 0-79 0,3 0-119 0,0-1-245 16,6 1-900-16</inkml:trace>
  <inkml:trace contextRef="#ctx0" brushRef="#br0" timeOffset="409612.6318">19139 4557 1 0,'-1'-5'0'16,"-4"-6"288"-16,3 0 48 0,2 0-18 0,0 3-30 15,2 0-43-15,3-3-42 0,-1 3-42 16,1-2-30-16,0 0-26 0,1 2-18 0,2-4-14 15,3 2-8-15,1-2-8 0,2 1-11 16,0 2-11-16,1 0-2 0,2 3-5 0,2 3-6 16,-1-2-3-16,0 5-8 0,-1 0-5 0,-3 5-3 15,0 0-3-15,-1 2-3 0,-3 2 1 0,0 5-1 16,3 4 2-16,-7 2 2 0,-1 2-1 0,-1-3 4 16,-3 6 2-16,-4 2 1 0,-2-2 6 15,-3 2 0-15,-5 0 3 0,1-4 3 0,-1 0 3 16,0-2 2-16,0-5-1 15,1 1 3-15,0-5-4 0,1-1 2 16,1-4 0-16,3 1-7 0,2-3 3 0,1-2-6 0,2-1-3 0,2-4 0 0,0 2-2 16,1 0 2-16,0 0 0 0,2 0-1 15,0 0 7-15,6-2 3 0,8 1 2 0,8-1 0 16,3 0-8-16,3 2-5 0,4 2-3 0,-2 1 2 16,0 2-3-16,-2 1 0 0,-1 2 0 15,0 2-3-15,0 1 0 0,-7 0 0 16,4 2 0-16,-5 0 0 0,-1 4 0 0,-3 3-1 0,-2 1 0 15,-3 2-1-15,-2-1 0 0,-4 0 0 16,-2-2 2-16,-4 1 1 0,-2-3 1 0,-4 1 6 16,-2-4 6-16,-4-1 8 0,0 2 8 0,-6-3 6 15,-2 0 2-15,-2-1-1 0,-3 0-3 0,-3-6-3 16,2 2-2-16,-5 0-3 0,0-4-3 16,-1 0-4-16,1-1 0 0,-1-2-7 0,-2-1 1 15,0-1 0-15,4-1-3 0,1 2 1 0,3-3-2 0,2 1-2 16,3-2 0-16,7 0-1 0,3 0 1 15,1 2 0-15,3-3 1 0,1 3-3 0,0-2 2 16,1 2-2-16,0-3 0 0,2 1 3 0,-2 1-7 16,2-1-2-16,1 2-1 0,-1-2-2 15,1 2 0-15,1 1 0 0,-1-1-3 0,1 4-11 16,0-2-11-16,0 0-19 0,0-2-29 0,1-1-37 16,-1 3-71-16,0 0-55 0,1 3-77 0,2 2-179 15,0 1-718-15</inkml:trace>
  <inkml:trace contextRef="#ctx0" brushRef="#br0" timeOffset="410864.5394">22238 4576 1 0,'0'-2'0'0,"-3"-4"194"0,0-1 129 16,2 2-35-16,0-1-50 0,0 0-25 0,-1 1-33 16,2 1-20-16,0-1-24 0,0-1-20 0,2 1-11 15,-1 2-16-15,1-2-21 0,5-1-17 16,2-1-19-16,4 0-9 0,7 0 0 0,3-1 1 15,7 2 4-15,0 0 1 0,-1 3 0 0,0 1-2 16,-6 1-5-16,-3 1-5 0,-1 2-8 16,-7 1-4-16,3 2-4 0,-4 2-3 0,0 2 0 15,-6 2 0-15,2 3 0 0,-6 1 6 0,-2 5 2 16,-2 0 8-16,-6 3 5 0,-8 2 5 0,2-2 2 16,-6-1 0-16,-1-2-1 0,-3-2-1 15,6-3 0-15,-3-1-4 0,2-3 0 0,2 1-3 16,3-6-4-16,5 1-2 0,2-1-5 0,2-4-3 15,3 0-3-15,3-1-8 0,2 0 3 16,3 0 2-16,-1 4 6 0,5-1 10 0,9 2 5 16,4-1 2-16,9 0-2 0,7-1-3 0,-3 3-6 15,5 1-5-15,0 0 0 0,1 3-3 0,-2 0 1 16,-5 3 1-16,0-1-2 0,-9 2-1 0,0 1 0 16,-9-1-1-16,1-3 1 0,-8 3 0 15,-4 0-2-15,1-1 2 0,-4 1-3 0,-3-1 4 16,-1 1 3-16,-5-1 7 0,-2-2 7 0,-1 2 7 15,-5-4 11-15,-2 2 2 0,-3-4 4 0,-2 0 0 16,-3-2-2-16,2 0-4 0,-2-2-5 0,-2 2-4 16,5-2-4-16,-4-1-3 0,6-2 0 0,-2-1-5 15,4 0-1-15,0-1-5 0,0-1-2 16,1 0 0-16,2-3-2 0,4 1-3 0,-2 1-8 16,4-1-20-16,2-1-39 0,1 1-63 15,5-4-110-15,1 2-286 0,1-1-1083 0</inkml:trace>
  <inkml:trace contextRef="#ctx0" brushRef="#br0" timeOffset="411948.8067">23898 4766 1 0,'-3'0'0'0,"-5"-2"36"0,-1 2 303 16,1-3-21-16,3 2-32 0,-2 0-27 0,4-1-23 15,-4 1-27-15,5 0-26 0,1 1-23 0,1 0-27 16,-1 0-21-16,2 0-22 0,-1 1-21 15,0-1-12-15,0 0-17 0,0 0-12 0,0 0-8 16,0 0-8-16,1 1-2 0,-1-1-2 0,0 1-3 16,0-1-2-16,0 0-2 0,0 0-1 0,1 1 0 15,-1-1 3-15,1 0-1 0,2 0 7 16,1 1 13-16,-1 0 10 0,6 4 23 0,8-3 11 16,1 1-1-16,7-1 0 0,6 0-15 15,5-2-9-15,5 2-7 0,4-2-6 0,6 0-4 16,4 0-6-16,1-2-3 0,1 2-6 0,0 0 2 15,2 0 0-15,-1 0-5 0,-4 0 5 0,-2 0-7 16,1-1 0-16,-6 1 0 0,1-1-5 0,-7 1 5 16,-7 0 0-16,-1-1 1 0,-5 0 1 0,-3 1-2 15,-3-1 0-15,-9-1 1 0,-2 2 4 0,-4-1 2 16,-5 1 6-16,-2 0 4 0,0 0-3 16,-1 0 5-16,1 0-3 0,-1 0-2 0,1 0 3 15,0 0-8-15,-1 0 0 0,1 0-3 0,-1 1-2 16,1-1 2-16,0 0-4 0,-2 0 0 0,2-1-5 15,0 0 1-15,0 1-1 0,0 0-3 0,-3 1 2 16,3-2-12-16,0 1-10 0,0 0-12 16,-1 0-26-16,0 0-25 0,0 0-43 0,-1-2-68 15,2 2-107-15,-5 0-180 0,2 0-480 0,-4 0-211 16</inkml:trace>
  <inkml:trace contextRef="#ctx0" brushRef="#br0" timeOffset="412741.8057">25667 4408 1 0,'4'-5'63'0,"-1"-2"350"15,0 2-32-15,-1-1-46 0,0 2-60 0,-1 2-57 16,0 0-36-16,-1 2-40 0,0 0-42 0,0 0-30 15,0 2-22-15,0-2-17 0,0 1-7 16,0-1-8-16,0 0-5 0,0 0-3 0,0 0-5 0,0 1 1 16,0-1-1-16,0 3 0 0,0-3 1 15,0 0-1-15,0 1-1 0,0-2-2 0,0 2 1 16,0-1-2-16,1 0 2 0,-1 1 3 0,0 0 1 16,0 2 2-16,0-1 2 0,0 1-1 0,1-2 2 15,-1 2 1-15,0-2 1 0,0-1 3 0,0 2 1 16,0-2 1-16,0 0 3 0,0 0 4 15,0 0 1-15,0 0 3 16,0 0 1-16,0 0-1 0,0 0 0 0,0 0-2 0,0 0-2 0,2 0-2 16,-4 0-2-16,2 0-3 0,0 0-3 15,0 1-1-15,2-1-5 0,-2 0 0 16,0 0-2-16,0-1-2 0,0 1 1 0,0 0-1 0,0 0 0 16,0 0-1-16,0 0 0 0,0 1-2 15,0-1 1-15,-2 0-3 0,2 1 2 0,0 0 1 16,0 2 1-16,2 0-1 0,-2 0 0 0,0 2 0 15,1 0 0-15,1 2 2 0,-1-2-1 0,-1 2-1 16,1 0-1-16,0 2 0 0,0 1 1 16,0 3 3-16,1 0 3 15,4 3 3-15,-3 1 0 0,0 2 4 0,1 2 4 0,-1 2-1 16,3 0 3-16,-1 1-3 0,0 1-1 0,-2 0-2 16,1 0 2-16,2 3-1 0,-3-2-1 0,2 0 2 15,-2 1-2-15,0-2 0 0,1 1-1 0,-1 0 0 16,-2-3-4-16,4-3-1 0,-3-1-1 0,0-5 0 15,-1 0 1-15,2-2-2 0,2-1-1 16,-2-3 1-16,-2 1 0 0,0-5-1 0,1-1 1 16,0-1-1-16,-1 1 0 0,-1-3 2 0,0 0 2 15,0 0 2-15,0-2 6 0,-1 1 0 16,2 1 0-16,-1-1-2 0,0 0-12 0,0-2-23 0,0-1-35 16,1-7-47-16,-1-1-66 0,0-1-95 15,1-4-220-15,-1 2-554 0,3-5-170 16</inkml:trace>
  <inkml:trace contextRef="#ctx0" brushRef="#br0" timeOffset="413142.8416">26067 4321 494 0,'6'-10'486'0,"0"-3"-76"16,3-3-93-16,0 3-57 0,-1 1-41 15,-1 4-37-15,-2 2-27 0,-3 3-36 0,-1 0-38 16,-1 3-35-16,0 0-35 0,0 3-28 16,3-1-9-16,-3 2 2 0,1 4 7 0,2 4 16 15,2 2 4-15,-2 5 3 0,2 3 1 0,0 3 2 16,0 3 5-16,-1 3 5 0,0 1 5 0,-1 0 3 16,2 3 3-16,-2-4-2 0,-1 1-2 0,1 3 3 15,-2-3 0-15,0 1 5 16,1 2-1-16,-1-1-2 0,-1 1-8 0,0-4-2 15,0-1-4-15,0 2-2 0,1-2 0 0,0-1-4 0,0-2 4 16,-1 0-1-16,2 0-2 0,-2-2 3 0,0-1-6 16,1-2-2-16,0-2 1 0,1-1-6 15,-1 2 3-15,-1-4 1 0,1-3-1 0,0 1 3 16,0-3-3-16,-1-2 1 0,3-5 1 16,-3-2 2-16,0 0-1 0,0-2 2 0,0 1 2 0,0-2-2 15,0 0 7-15,0 0-1 0,0-2-5 16,0 1-2-16,-3 1-31 0,3-1-67 0,-1-1-168 15,0 2-416-15,-1-1-1019 0</inkml:trace>
  <inkml:trace contextRef="#ctx0" brushRef="#br0" timeOffset="445051.3096">17267 5993 1 0,'0'-1'0'0,"-2"0"0"0,1-1 0 16,1-1 0-16,-3 2 0 15,3-1 0-15,-1 0 101 0,1-3 84 0,-1 1-7 0,0 2-10 0,0-2-4 16,0 0-23-16,-1 1-4 0,1-1-15 16,-1-1-22-16,2 2-10 0,-1 0-25 0,1 1-12 15,0-1-8-15,0 2-9 0,0-2-5 16,0 0-4-16,0 0-3 0,0 2-4 0,0 0 2 0,0-2 0 16,0 1-1-16,1 0 3 0,-1 0-2 15,0 0-3-15,2 0 1 0,-2-1-1 0,1 0 1 16,1-2 1-16,-1 1-1 0,0 0-1 0,1 0 2 15,-1-1-1-15,5 0 1 0,-3-1 2 16,3 1-2-16,-2 0 1 0,2 0 3 0,-2-2-2 16,3 2 9-16,-3 2-1 0,3-2-1 0,-3 0 3 15,5 0-7-15,0 0-2 0,-1 2-2 0,-1-2-2 16,0 1-4-16,3-1-1 0,-1 0-3 16,-1 2-6-16,1 0 0 0,-3 0-2 15,4 1-3-15,-1 1 4 0,2-1-5 0,-2 4-1 0,2-1 0 16,-1 1-6-16,-1 1 4 0,0 0 0 15,1 2-2-15,-1 3 2 0,0-1-1 0,-4 1 0 16,5 2 0-16,-3 0 2 0,1 3 0 0,-3 1-1 16,1 2 1-16,-3 1-2 0,-2-1 4 15,0 4 1-15,-1 1 0 0,-1-2 6 0,-1 3-4 16,-3-4 1-16,1 1 2 0,-5-1-5 0,4-1 3 0,-3-3 0 16,-1 1 1-16,0-4 2 0,0 1 3 15,-2-1 4-15,-1 0 2 0,-1-2 2 0,-4 1 1 16,4-3-1-16,-2-2 0 0,4 0-2 0,0-3 0 15,2 1 2-15,6-3 2 0,1-2 10 0,-1 1 1 16,3 0 2-16,-2 0-3 0,1-1-7 16,1 0-6-16,0-1-5 0,-1-1-3 0,2-1-4 15,-1-1-2-15,3 1-2 0,2-1-4 16,0 0 1-16,2-2-5 0,7 1-3 0,2 0 0 16,4-2 0-16,2 2 3 0,2-1 2 15,3-2 2-15,3 2 0 0,0 1 0 0,4 0 0 0,2 3 3 16,-4 1 2-16,4 0-4 0,-5 3 0 15,0 2-1-15,-3 1-7 0,-3 1 4 0,-3 4 0 16,-2 2-3-16,1 0 1 0,-5 2-6 0,-2 0-1 16,-4 4 2-16,0 0 3 0,-3 4 4 0,-3 3 3 15,-4 1 3-15,-1 4 0 0,-4 1 2 0,-4 0 0 16,-3 3-1-16,-3-6 2 0,-1 0 1 16,-1-5 1-16,-1 0 3 0,-3-1 1 0,-2-2 3 0,-4-1 2 15,-3 1 2-15,-1-3 1 0,-2 0-1 16,-4 2-3-16,3-3-2 0,-3-1-4 15,2-2 1-15,-2 0-3 0,5-2 2 0,-1-2-1 0,3 2-1 16,0-5 1-16,2-1 0 0,6-3 5 16,0-1 1-16,5-1 4 0,4 0 3 0,1 0-1 15,1-4 3-15,4 1-1 0,0-1 0 16,-1-1 1-16,1 0-4 0,1 0-1 0,3-1-3 0,-3 2-2 16,5-1 0-16,0 1-2 0,0 1 0 15,1 1-2-15,0-2-2 0,0 1 0 0,1-1-2 16,1 1-1-16,-1 1 0 0,3-2-2 0,-2 3 0 15,1 1 0-15,-2-1 0 0,3-1 1 0,-2 2 1 16,-1 1 0-16,0-1-1 0,0 1-1 0,1 1-1 16,-2-3 1-16,0 3 1 15,0 0 0-15,-2 0 1 0,2 3-2 0,0-3 1 0,0 0 0 16,0 0 0-16,0-3 3 0,0 3-2 16,-1 0-2-16,1 0 2 0,0 0-4 0,-1 0 4 15,2 0-1-15,-1 0 0 0,0 3 1 16,0-3-3-16,-1 0 2 0,2 0-3 0,-1-3 3 15,0 3-4-15,0 0-3 0,0 0-5 0,-1 0-11 0,1 0-13 16,0 0-31-16,-1 3-52 0,1-2-74 0,-2 2-120 16,-2 1-230-16,1 2-955 15</inkml:trace>
  <inkml:trace contextRef="#ctx0" brushRef="#br0" timeOffset="448297.5541">16657 4207 1 0,'0'-4'0'0,"-2"0"0"0,0-1 0 16,2 0 0-16,2 4 43 0,0 0 27 15,-1 1-38-15,0-1-20 0,-1 1 12 0,0 1 25 16,0-1 39-16,0 0 32 0,-1 0 11 0,1 0-9 16,0 0-30-16,0 0-33 0,0 1-26 0,1-1-22 15,0 0-7-15,0 1 3 0,5 1 12 16,-1 1 11-16,8 1 5 0,1 0-1 0,1 2-1 16,4-1 7-16,2 1 11 0,7-1 14 15,1-2 7-15,2-1 8 0,2 0 2 0,3-2-2 16,0 0-1-16,4-1-9 0,-1 0-8 15,2 0-5-15,4 0-4 0,1-2-1 0,4 0-2 0,2-1-2 16,6-2-5-16,2 3-5 0,1-2-3 0,1 2-5 16,0-1-4-16,1 1-6 0,-2-1-1 0,2 2-1 15,-1 1-4-15,2-1 6 0,0 0-4 0,2 1 3 16,-1-1 1-16,2 2 1 0,0-1 1 16,-2 0 0-16,2 1 0 0,2-2-1 0,0 0 0 15,-2-1-1-15,1-3 0 0,-2 3 1 0,0-2 2 16,0-1 1-16,-1-2 0 0,0 3-1 15,-4-1-2-15,0 0-1 0,-2-1-3 0,-4 2-5 0,-1 0 1 16,-3-1-3-16,-1-1-1 16,-2 3 3-16,2-2-1 0,0-1 0 0,1 0 0 0,0 0-2 15,-2 3-1-15,0-1-2 0,-5 0-1 0,-1 0 1 16,-4 0 0-16,-1 2 0 0,-5-3 2 16,-2 4-3-16,-3-3 1 0,-7 2 0 0,-4 3-4 15,-3-2-1-15,-4 2 1 0,-5-1-2 0,1 1-1 16,-4 0 4-16,0-1 0 0,-2 1 2 15,0 0 6-15,0 0-4 0,-2 0 1 0,2 1 1 0,0-1 0 16,-1 0 4-16,1 0 3 0,0 0-1 16,0-1 0-16,0 1 0 0,0 0-3 0,0 0-2 15,0 0 4-15,1-1-6 0,-1 1 4 0,0 0 6 16,0 0-2-16,0 0 11 0,2-2-2 0,-1 0-5 16,2-4-1-16,-1 0-14 0,3-1-2 15,-1-1 0-15,2 0-1 0,0-3 1 16,2 0 0-16,-2-5-2 0,1-3 0 0,4 0 2 0,-1-2-1 15,0-2 0-15,3-2 4 0,1-1-6 16,-2-1 2-16,2-2-1 0,2-3-6 0,-1-4 7 16,1-3-2-16,-2 0 0 0,0-3 2 0,-1 3-1 15,0 3 1-15,0-3-2 0,-1 5 4 16,-2-2-4-16,1 4-1 0,-5 2 2 16,-1 1-3-16,-1 2 3 0,-3 2-1 0,-1 1-1 15,-3 0 1-15,0 3-4 0,-5 0 0 0,1 0 0 0,-5 0-1 16,4 1 1-16,-4 3 0 0,0-3 0 15,1 6-2-15,-3-1 3 0,0 1 0 0,2-1 0 16,-4 1 2-16,1 4-6 0,-3-2-1 0,1 4-1 16,-5 1-6-16,-1 0 5 0,-3-1-1 0,-1 3 4 15,-2 0-2-15,-2-1 1 0,0 0 0 0,-7 2-2 16,2-1 4-16,-5-1 0 0,-1-1-1 16,0 3 3-16,-3-2-3 0,2 0 3 0,0 1 1 15,-3 0-3-15,2 2 6 0,1-1-6 0,-1 0-3 16,-2 0-2-16,-3-1-2 0,-3 3-3 15,-4 0-2-15,-4-1-2 0,-1 2-5 0,-5-2 6 0,-5 2 2 16,-4-2 2-16,-5 2 6 0,-5 2-2 16,-1 1 1-16,-1-2 5 0,2 0-4 15,-1 0 5-15,3 0 1 0,2 0-3 0,-2 1 4 16,1 0-2-16,3 2 0 0,1 0 2 0,4 1-3 16,5 3-1-16,1 0-1 0,3 3-2 0,0 2 0 0,2 2 4 15,-6 3 1-15,2 1-1 0,1-2 5 16,2 3-6-16,4 1 1 0,3 0-1 15,1 1 0-15,3-1 5 0,4-1-1 0,3 0 2 16,6-1-2-16,5-1-1 0,4-1-2 0,7-3-1 0,3 1 1 16,8-3-5-16,0 2 2 0,1-1 2 15,5 0-5-15,-2-3 6 0,4-1-3 0,2 2-1 16,1-3 5-16,1-2-2 0,1 3 2 0,1-3 2 16,1 1 1-16,-1 0 2 0,5 0-2 15,-3-1-2-15,5 2 0 0,-2 0 1 0,2 2 2 16,0 0 0-16,3 2 1 0,-2-1-2 0,1 5 1 15,1 0-1-15,-1 5-1 0,-1 1-4 0,1 6-13 16,-2 5-41-16,-4 3-81 0,2 7-108 16,-4 7-137-16,-2 3-303 0,-2 4-315 0</inkml:trace>
  <inkml:trace contextRef="#ctx0" brushRef="#br0" timeOffset="448482.0402">16367 5368 1 0,'6'-4'0'16</inkml:trace>
  <inkml:trace contextRef="#ctx0" brushRef="#br0" timeOffset="453699.1328">14221 6415 1 0,'1'0'0'16,"-1"0"0"-16,0 0 0 0,0 0 0 15,1 0 0-15,-1 0 0 0,0 1 0 0,0-1 0 0,2 1 0 16,0 0 0-16,0-1 0 0,0 2 0 16,0 0 0-16,4 1 0 0,-2-1 0 0,5 0 190 15,0 2 35-15,2-2-6 0,1-1-10 16,2 1-7-16,2-2-22 0,2-2-22 0,-1 1-26 15,2 0-27-15,0-1-21 0,2-2-19 0,0 2-14 16,3-1-9-16,-2 2-8 16,0 0-2-16,3 0-1 0,-1-1-2 15,2 2-3-15,0 0-1 0,4 2 2 0,1-2 1 0,-1 0-1 16,2 0 0-16,4 1-1 0,-1-1 0 0,5 0 1 16,0 0 1-16,1-1-2 0,1-1-2 0,5 2 1 0,-2-1-2 15,3 0-1-15,-3 1-3 0,1-1-3 16,-4 1 0-16,2 0-1 0,1 0 2 0,-1 0-2 0,-4 0-1 15,1 0 1-15,0 0-4 16,-1 1 2-16,0-1-3 0,0 1-1 0,-5 0-2 0,2-1-1 16,-1 0 1-16,-3 2-1 0,1-2 2 15,1 1-1-15,-1-1-1 0,-3 0 2 0,-4 0-4 16,-2 0 1-16,1 0-2 0,-3 0 1 0,-4 1-2 16,0-1 1-16,-4 1-1 0,0-1-1 15,-4 0 0-15,-2 2 1 0,-4-2 0 0,2 1 0 0,-4 0-2 16,2-1 1-16,-3 0 1 0,-1 0 0 0,-1 0 2 15,1 0-1-15,-1 0 0 0,0 0-1 0,0-1-2 16,-1 1-3-16,1 0-6 0,0 0-13 16,-1 1-21-16,1-1-27 0,0 0-31 0,-2-1-29 15,-1 0-20-15,2-2-18 0,0 2-110 16,0-2-231-16,-1 1-236 0,-3-4 325 0</inkml:trace>
  <inkml:trace contextRef="#ctx0" brushRef="#br0" timeOffset="453962.1758">15919 6160 1 0,'0'-7'0'0,"1"-2"0"0,1 0 113 15,5 3-78-15,4 2-48 0,1 2-14 16,8 2 17-16,4 2 7 0,1 4 6 0,2 1 5 16,-3 5 5-16,4 1 4 0,-4 2 6 0,4 5 8 15,-3 0 5-15,0 5 1 0,-2 2 3 0,-4-1-3 16,1 4-3-16,-7 1 7 0,-5 1-1 0,-2-1-4 15,-5-2 5-15,-4 0-6 0,-1 0-1 16,-6-3 3-16,0 0 2 0,-3-2 4 16,-4-1-2-16,3-4-6 0,-4-1 0 0,-2 1 1 15,0-2 4-15,0 0 6 0,-2-3-10 0,1 1-20 16,-1-2-45-16,2-2-163 0,-1-3-287 16,1 3 174-16</inkml:trace>
  <inkml:trace contextRef="#ctx0" brushRef="#br0" timeOffset="455149.4639">18398 6122 1 0,'-1'-4'0'0,"-1"2"0"16,-1-2 132-16,2 2 112 0,1-1-31 0,0 3-36 15,0 0-27-15,1 2-28 0,-1-2-6 0,0 0-3 16,0 1-1-16,0-1 2 0,0 0-9 16,2 0-14-16,-2 1-14 0,0-1-15 0,0 0-6 15,0 0-4-15,1 0-4 0,-1 0-2 0,0 0-8 16,1 0-6-16,-1 0-6 0,0 0-5 0,1 1-9 16,-1-1-5-16,1 0 1 0,3 1 2 15,0 1 13-15,1-1 11 0,3 0 11 0,4 0 11 16,4 1 2-16,4 0-6 0,2 0-6 0,7-1-7 15,2-1-8-15,1 2-2 0,6-2-3 16,-3 1-9-16,1-1 3 0,-1-1 1 0,-2-1 1 16,2 1 8-16,2-1-5 0,1-2 0 15,2 3-1-15,-2-3-8 0,-1 2 1 0,0-2-2 16,-2 2 0-16,-4 0-2 0,-1-1 0 0,-2 1-1 0,-5 0-1 16,-1 1 5-16,-4-1-4 0,-2 1 0 15,-5 1 0-15,-2 0-8 0,-4 0 2 0,0 0 0 0,-4 0 0 16,0 0 7-16,-1 0 0 0,0-1 4 15,-1 1 4-15,1 1 0 0,0-1-1 0,-1 0 1 16,1 0 1-16,0 0-4 0,0 0 3 0,0 0 0 16,0 0-3-16,0-1 4 0,0 1-8 15,0 0-5-15,-2-1-4 0,2 1-8 0,0 0 3 16,0 0-1-16,0 0-2 0,-1-1-3 0,1 1-3 16,0 0-7-16,0 0-10 0,-1 0-10 15,1 0-29-15,-1 1-20 0,-3 1-31 0,1 4-58 16,-4 2-60-16,-4 4-136 0,-5 3-295 15,-6 4-795-15</inkml:trace>
  <inkml:trace contextRef="#ctx0" brushRef="#br0" timeOffset="462104.6853">19672 5647 1 0,'2'0'0'0,"-4"-1"0"16,2-4 0-16,0 3 0 16,0-1 0-16,0 1 0 0,0 0 125 0,2-2 45 0,-2 2-19 0,0-1-17 15,1 3-11-15,-1-3-20 0,1 6-24 16,-1-3-36-16,0 0-42 0,0 0-29 0,0 0-20 16,0 2-11-16,0-2-3 0,0 0 1 0,0 1 7 15,0 0 15-15,0 1 17 0,1 1 14 16,-1 0 5-16,0 1 3 0,0-1 0 0,2 3 3 15,-2-1 0-15,0 1 0 0,1-1 2 0,-1 3 1 16,0 0 2-16,0 0 2 0,1 3 2 0,-1-2 5 16,0 3 4-16,0 0 1 0,0 3 2 0,-1 0 0 15,0 2 5-15,-1 1-2 0,0 2 0 16,1-2 0-16,-2 2-5 0,1 1 2 0,-1 2 6 16,-2 0 1-16,3 1 6 0,-2 1-2 0,0 1-4 15,2-2-2-15,-2-1-4 16,0 0 2-16,3-1 3 0,-2 1 1 0,1-1 6 0,-2 2 0 15,2-1 0-15,2 0-7 0,0 0-4 0,0-3-7 16,0 0-2-16,0-2-3 0,1-1-3 16,0-1 3-16,2 0 2 0,-2-2 1 0,-1-1 3 15,1-2 1-15,-1-2 1 0,0 1 4 16,1-2 1-16,-1 0 2 0,0 0-1 0,0-3-1 0,0 1-4 16,2 1-2-16,-2-2-1 0,0-1-2 0,0 0 6 15,0-2-3-15,0-1 3 0,0 0 5 0,0-1 1 16,0 0 9-16,0 0 10 0,0 0 12 0,0 0 11 15,0 0 10-15,1-1 2 16,-1 1-8-16,0 0-9 0,0-1-9 0,0 1-12 0,0 0-11 16,0-2-10-16,0 1-7 0,0-2-7 15,0 1-5-15,-1 0-3 0,1-1-12 0,-2 2-19 16,2 0-37-16,-1 0-76 0,1-3-110 16,-1 3-226-16,1-1-468 0,-1-1 279 0</inkml:trace>
  <inkml:trace contextRef="#ctx0" brushRef="#br0" timeOffset="462987.287">19945 5700 1 0,'2'-2'0'0,"0"-5"0"0,-1-2 0 16,0 2 0-16,-1 2 0 0,2-2 166 0,-1 1 99 16,0 1-23-16,1-1-34 0,1-1-31 0,1 0-35 15,-1 3-21-15,4-1-18 0,-2-2-18 0,1 1-7 16,1-1-11-16,-2 3-8 0,3-3-4 15,1 0-6-15,-2 1-4 0,4-2 0 0,2 2-4 16,-2 1-10-16,1 0-2 0,1 0-5 16,-2 2-3-16,3-1-3 0,-1 2-7 0,2 1-5 0,-2 1-2 15,3 0 1-15,-1 2-3 0,-2 1 0 16,3-1-2-16,-4 3-3 0,-2 0 1 16,0 1-4-16,-2 1 0 0,0 2 5 0,-1 0-5 15,1 3 0-15,0 1-1 0,-1 3-5 0,-2 3 5 0,-3 0 0 16,0 5 2-16,-5 3 5 0,0 3 1 0,-7 4 7 15,-4 6 1-15,0 4 1 16,-7 0 0-16,1 1-3 0,0-4-2 0,1-7-2 0,3-5 0 16,1-4 1-16,3-2 0 0,-3-2 3 15,0-3 0-15,1 0 4 0,-1-1 1 16,2-2 2-16,1-4-1 0,1 0-4 0,4-3-2 0,0-2-3 0,4-2-2 16,0 2 0-16,1-3 0 0,2 1 1 0,-2-3 0 15,2 2 0-15,0-3 3 0,0 1-1 16,2-1 4-16,-2 0 3 0,0 0 4 0,1 0 6 15,-1 0 2-15,1 0-1 0,1 0 1 0,-1 0 7 16,4 0 12-16,2 0 12 16,7-1 9-16,3-2-8 0,11 2-6 0,3-4-9 15,6 0-9-15,2 1-2 0,2 0-6 0,2 0-2 16,0 0 0-16,3 1 0 0,-2-1 0 0,-2 0 1 16,-6 1 0-16,-1-1 0 0,1 2 2 15,-4-1 0-15,-3 2-2 0,-3 0 0 0,2 0-4 0,-6 0-4 16,0 1 1-16,-5-1-8 0,-3 1 1 15,-2 0 0-15,-5 0-1 0,1 0 2 0,-6 0-1 16,0 0 2-16,0 0 5 0,-2 1 5 0,-2-1 2 16,2 0 1-16,-1 0-1 0,0-1-6 0,1 1-2 15,0 0-4-15,0 0-3 0,0 0-1 0,0 0-10 16,0 0-17-16,-1 0-40 0,1 0-65 16,-3 4-120-16,-2 4-359 0,2 8-1030 0</inkml:trace>
  <inkml:trace contextRef="#ctx0" brushRef="#br0" timeOffset="477249.4433">22414 5591 1 0,'0'1'0'0,"0"-1"0"0</inkml:trace>
  <inkml:trace contextRef="#ctx0" brushRef="#br0" timeOffset="478912.9494">22546 5554 1 0,'1'-2'0'0,"-2"-2"0"0,0-1 0 0,1 2 79 16,-1-1 123-16,0 2-5 0,0-1-37 0,0-1 15 16,-2 0 3-16,2 1-2 0,0 1-3 0,1 1-19 15,0 0-32-15,0-2-19 0,0 3-23 16,0 0-19-16,0 0-20 0,0 2-18 0,1-2-13 15,0 1-6-15,-1 0-4 0,3-1 0 0,-3 0-1 16,0 1-1-16,0-1 0 0,0 0-2 16,-3 0 0-16,3 2 1 0,0-2-2 0,0 0 2 15,0 0-3-15,0 1 2 0,0-1 3 0,0 2 4 0,0 2 5 16,3 0 3-16,-3 1 4 0,1 2 1 16,-1 2-1-16,1 0-2 0,-1 4-2 0,0 1-1 15,1-2-3-15,0 4-1 16,-1 0 2-16,0 4-1 0,0 0 3 0,0 2 1 15,0 2 2-15,0 1 2 0,0 0 6 0,0 1 5 0,0 1 3 16,0 0 3-16,0 1-6 0,-1 0-2 0,0 4-1 16,1-2-6-16,-1 0 4 0,1 1-2 15,-1-6 0-15,-2 1 1 0,3 0 0 0,-1-2-1 16,1 1-2-16,-1 1 2 0,1 0-2 0,0 0 0 16,-1 0 1-16,1 0-2 0,-1 0 2 0,0 1 1 15,0-3-2-15,1-4 0 0,-1 0-4 16,1-4-1-16,0 0 0 0,0-2 0 0,0 0 0 15,0-4-2-15,0 0 0 0,0-2-1 0,0-5 2 16,0 1 1-16,0 0 1 0,1-3 4 16,-1-1 3-16,0 0 4 0,0 0 7 0,0 0 4 15,0 0 3-15,-1 0 6 0,2 0 3 0,-1-1 0 16,0 1 0-16,1 0-4 0,-2-2-8 0,2 2-4 16,-1-1-8-16,0 0-8 0,0-1-6 0,0-1-6 15,0 1-1-15,0 0-1 0,-1 0-2 16,1 1-4-16,0-2-11 0,0 1-18 15,0 2-31-15,0 0-42 0,0-1-59 0,0 1-59 0,0-2-86 16,0 0-206-16,0 0-398 0,4-3 66 0</inkml:trace>
  <inkml:trace contextRef="#ctx0" brushRef="#br0" timeOffset="479697.3394">22962 5664 1 0,'0'-4'0'0,"0"-1"0"0,-1-3 0 0,0 1 177 0,1 1 76 16,-2-1-29-16,2 0-27 0,0 2-29 16,0 0-25-16,3-1-20 0,-1 2-28 0,-1-3-28 15,5 2-18-15,-3-2-13 0,3 0-1 16,2-1 4-16,0 0 1 0,1-2-3 0,2 2 1 15,4-1-1-15,-1-1-4 0,4 4 4 0,3-2-9 16,-2 1-2-16,2 2 0 0,-2-1-5 0,1 3 0 16,-1-1-5-16,-4 2-5 0,3-1-2 15,-6 3-7-15,4 0 0 0,-3 3-4 16,-2 2-2-16,2 1-1 0,2 1-4 0,-3 4-1 0,-1 0-2 16,-1 1 3-16,1 4 2 0,-3 2 3 0,0 4 4 15,-4 0 0-15,-1 4 2 0,-3 4 2 0,-3 4 3 16,-6 7 5-16,-2 0 3 0,-7 7 5 15,-2 0 2-15,-3 4 0 0,0-3-1 0,-3-6-4 16,5-4-1-16,0-8-1 0,0-5-1 0,2-2 4 16,0-1 2-16,-2-2 3 0,2 2 4 0,-2-4-3 15,4-1 0-15,-1-3-3 0,2 1-6 16,5-4-6-16,1-1-3 0,0-1-3 0,5-2-2 16,-1 1 0-16,4-3-1 0,-1 0 0 0,0-2 1 15,2 0 0-15,1-1-1 0,0-3 2 0,1 2 2 16,3-2 9-16,-1 0 17 0,4 0 16 0,7-2 15 15,5 1 3-15,12-5-5 16,9-1-9-16,7-1-10 0,5 0-10 0,0 1-5 16,2 0-5-16,-2-1-1 0,0 3-1 0,-4 0-3 15,-6 0 2-15,-3 0-1 0,-8 1 1 16,-1 1 2-16,-1-1-2 0,-1 2 0 0,-5 0-3 16,0 2-3-16,2 0-4 0,-5 2-1 0,-4-1-1 0,2 0 0 15,-6 2 1-15,-1-1-1 0,3-1 0 16,-7 0-1-16,0-1-1 0,-3 1 2 0,0-1 5 15,-3 0 5-15,-1 0 4 0,0 0 2 0,-1 0 0 0,-1 0-4 16,0 0-3-16,2 0-7 0,-3-1-17 16,2 0-25-16,-1-2-55 0,-5-2-84 0,2-2-141 15,-1-1-430-15,-3-3-816 0</inkml:trace>
  <inkml:trace contextRef="#ctx0" brushRef="#br0" timeOffset="496909.141">24528 5726 1 0,'-1'-1'0'0,"-1"-2"0"0,0 1 0 0,-3 0 0 16,5 1 0-16,-1 2 53 0,2-1-23 0,-1 0-3 16,0 0 14-16,0 2 18 0,0-2 29 15,2 0 17-15,-2 0 7 0,0 0-4 0,2 0-22 0,-2 0-27 16,1 1-28-16,-1-1-18 0,1 1-9 15,-1-1-6-15,0 1 2 0,1-1 4 0,-1 2 6 16,0 0 11-16,1 0 11 0,0 1 21 16,-1 0 22-16,1 1 27 0,4 0 34 0,-1 1 27 0,3 0 25 15,5-1 8-15,3 1-11 0,8 0-27 16,2-2-27-16,12-1-29 0,2-1-23 16,4-1-17-16,4 0-17 0,3-1-10 0,3 0-6 15,1 0-7-15,-1-1-2 0,-4 1-3 0,-1 0-1 16,-4-2 4-16,0 2-2 0,-3 0 1 15,-4 0 0-15,-3 1-1 0,-4 0 1 0,-4 0-2 0,-1 0 1 16,-5 0-4-16,-2 0 0 0,-5 1-2 0,-3-1-3 16,-3 1 1-16,-1-1-3 0,-5 1 0 0,0-1 2 15,-1 0 1-15,-1 3 3 0,1-6 4 16,0 3 3-16,-1-1 2 0,-1 1 4 0,2 0 1 16,0 0 0-16,-2 1-1 0,2-2-5 0,0 1-4 15,0 0-3-15,-2-1-6 0,2 1-3 16,0 0-5-16,0 0-9 0,0 0-13 0,0 0-31 0,0-1-50 15,0 2-86-15,2-1-86 0,-2 2-99 16,2 3-151-16,1-1-324 0,0 3 70 16</inkml:trace>
  <inkml:trace contextRef="#ctx0" brushRef="#br0" timeOffset="497337.6724">26067 5591 1 0,'2'-6'38'0,"2"-4"411"16,-2-1-50-16,1 0-74 0,2 4-51 15,-1 0-34-15,0 0-39 0,-1 3-30 0,0-1-18 16,-2 2-21-16,0 1-30 0,0 2-32 0,-1 0-29 15,2 0-32-15,-2 2-26 0,0-2-11 16,0 3-1-16,0 2 9 0,0 5 14 0,3 4 10 0,0 4 3 16,-1 5 6-16,-1 4 3 0,0 6 4 15,-1 2 2-15,-1 5 2 0,-1 3 4 16,-3 2 0-16,0 2 0 0,-1 3-4 16,0-1-1-16,-2-1 0 0,2 0 1 0,-4-6 0 0,3 1 4 15,-2-2 0-15,2-2-4 0,-1-3-2 16,2-3-7-16,2-5-5 0,0-2 0 0,0-4 2 15,2-2-3-15,-1-1 3 0,-1-1 0 0,1-1-4 0,1-2 1 16,1-4 0-16,-1 2-1 0,1-4-2 16,-3 0 1-16,2-1-8 0,2-1 1 0,-2-3-1 15,1-1-7-15,0-2-4 0,1-1-25 16,0 0-36-16,-2-1-72 0,1-3-164 0,-2-3-479 0,2-7-773 16</inkml:trace>
  <inkml:trace contextRef="#ctx0" brushRef="#br0" timeOffset="497882.8302">26464 5609 1 0,'10'-7'0'0,"0"-2"0"0,2-2 271 15,-1 4 53-15,-4 0-20 0,-2 3-32 0,0 0-55 16,-3 2-35-16,-1 1-31 0,1 1-22 16,-2 0-19-16,-2 0-17 0,2 0-19 0,2 0-20 15,-2 0-21-15,0 1-14 16,0-1-10-16,1 0-5 0,0 1 0 0,5-1 7 0,3 1 6 16,3 2 7-16,8 0 3 0,7 1-3 0,4 0-3 15,3-1-4-15,5-1-2 16,2-1-1-16,2 0 0 0,-2-1-1 15,0 0-2-15,-1 0 2 0,-3-1-3 0,-3 1 1 0,-3 0 5 0,-6 0 2 16,-2 1 9-16,-5 0 1 0,-2 1-5 0,-6 0-2 16,1 0-10-16,-6 2-4 0,-1 1-3 0,0 1-2 15,-1 1 1-15,0 3 1 0,-2 5 4 0,-1 7 5 16,-1 5 7-16,-7 7 8 0,-2 4 6 16,-3 8 6-16,-6 8-1 0,-2 6 1 0,-2 1-4 0,0 1-9 15,-1 1-3-15,3-6-6 0,0 2-4 16,7-5 2-16,2-5-3 0,0-3-1 15,6-2 2-15,0-5 5 0,-1-1-3 0,1-4 2 0,1 0-1 16,0-4-8-16,2-3 3 0,-1-2-2 16,0-2-1-16,-1-2 2 0,2-3-2 15,-1 3-2-15,0-4 0 0,2-1-4 0,-2-2 0 16,-1-3 2-16,1 0-2 0,1-3-2 0,-1 0-1 0,1 0-3 16,-1-2-3-16,2-2-5 0,1-1-20 15,-1-2-25-15,0-1-34 0,-1 0-48 0,1-1-64 16,-5-4-129-16,0-2-404 0,-1-6-791 0</inkml:trace>
  <inkml:trace contextRef="#ctx0" brushRef="#br0" timeOffset="498190.0489">26784 6203 1487 0,'0'-10'174'0,"-3"0"-8"16,2 1-28-16,1 7-52 0,0 1-27 0,1 1-17 15,-1 0-4-15,1 1 12 0,-1-1 27 16,2 0 28-16,-2 0 12 0,5 0-5 0,1-1-16 16,9 1-18-16,4-3-17 0,8 2-5 0,8 0-7 15,4 0-6-15,5-1 0 16,3-1-8-16,3 1-5 0,4-2 0 0,1 2-7 0,-4-1 3 16,1-3 1-16,-4 2-3 0,-1-1 4 0,-2 1-1 15,-2 1-4-15,-4-1-4 0,0 3 0 16,-7-1-7-16,-1 2-2 0,-2 2-1 0,-6 0-10 15,-3 1 4-15,-3-1 0 0,-6-1-3 0,-5 0 4 0,-2 2-3 16,-3-3-3-16,0 1-1 0,-2 0-2 16,1 1-5-16,-1-1-8 0,-3 4-15 0,0 5-45 15,-7 4-93-15,-5 6-260 0,-9 5-1265 16</inkml:trace>
  <inkml:trace contextRef="#ctx0" brushRef="#br0" timeOffset="502840.5056">14396 7946 1 0,'-4'-3'0'0,"-3"0"0"0,1-2 179 16,2 1 83-16,3 2-15 0,-1 0-21 16,2 1-15-16,0 0-22 0,0 1-31 0,1 0-21 15,-1-1-17-15,0 1-15 0,0 0-15 16,0 1-25-16,0-1-18 0,0 0-15 0,0 0-14 0,0 1-8 16,0-1-12-16,1 1-4 0,-1 0-2 0,1 0 3 15,-1 3 7-15,2-2 4 0,0 2 5 16,2-1 0-16,-2 2 1 0,2 0 7 0,2-3 5 15,2 4 17-15,-1-2 19 0,1 1 11 0,7-2 13 16,-1 2 3-16,6 1-2 0,8-3-7 16,3 3-8-16,2-3-13 0,7 1-11 15,2-1-6-15,6 1-6 0,3-2-3 16,-1 1-1-16,3-2-5 0,4 1-2 0,3-1-4 0,1 2-4 0,2-2-2 16,0 0 0-16,-1 0-1 0,4 0-2 15,-1 1-1-15,-2-1 0 0,3 2 0 0,-2-2 0 16,-2 2 1-16,5-2-1 0,-2 1-1 15,1-1-2-15,-5 2-1 0,-5-2 0 16,-5-1 2-16,-2 0 0 0,-6 0 2 0,2 0-2 0,-5 0-3 16,-4-1 2-16,1 1-2 0,-2 0 4 0,-3 0-2 15,-2 0-2-15,-3 0 0 0,-5 0-3 0,-1 0 3 16,-3-1 2-16,-3-1 0 0,-2 2 1 16,-3-1-1-16,-5 0 1 0,2 1-1 0,-5-1 5 15,3 1 0-15,-4-1 1 0,1 1 4 0,-1-1-2 16,-1-1 1-16,0 1 2 0,0 1-1 0,0 0 0 15,1-3-5-15,0 2-6 0,2-2-1 0,-1 1-2 16,-1 0 2-16,1-1 1 0,-1-2-2 0,1 2-4 16,0-2-3-16,0 0-7 15,0 1-13-15,0-2-20 0,-1 1-32 16,0-1-38-16,1 2-47 0,-2 0-58 0,0 1-71 0,-3 0-156 0,1 2-390 16,-5-1-392-16</inkml:trace>
  <inkml:trace contextRef="#ctx0" brushRef="#br0" timeOffset="503300.3579">16023 7628 65 0,'-10'-11'538'0,"-2"0"-102"0,-3-5-69 15,5 3-63-15,1 1-58 0,2 3-56 0,2 2-43 0,0 2-34 16,5 4-37-16,-1-1-35 0,1 2-42 15,1 2-27-15,-1 1-3 0,5 4 5 0,0 3 19 16,5 3 13-16,3 2 13 0,11 2 14 0,2 2 10 16,12 1 9-16,3 1-3 15,3 2-8-15,3 1-8 0,-3 0-10 0,0 3-4 0,-2-1-4 16,-2 1-3-16,-6-2-3 0,-2 1-6 0,-4-1 1 16,-5-1-2-16,2 0 2 15,-7-2-1-15,-2-1 1 0,1 1 0 0,-6-2-1 0,-2 0-1 16,-5-2-1-16,-2-1 1 0,-2 1 2 15,-2-4 2-15,-1 2 2 0,-5-4 2 0,0 2 4 16,-3-2 3-16,-3 0 5 0,-3 2 4 0,-5-1-2 16,-7 1 0-16,-3 0-4 0,-7 1-3 0,-4 1-4 15,-3-1-1-15,0 0-3 0,-2 3-2 16,-3-2-1-16,1 2-2 0,-1-2-1 0,0-2 2 16,3 0-3-16,2-1 1 0,3 0 0 0,-3-2-3 15,5 1 2-15,4-2 2 0,4-1-2 0,4-1 0 0,6-1-1 16,1 1-1-16,4-3 0 0,0-1 1 15,7 1-2-15,5-2 0 0,0 0 1 0,4-1-6 16,2-1-1-16,0-1-15 0,2 1-40 0,-1 1-75 16,8-2-157-16,2-2-374 0,11-5-884 15</inkml:trace>
  <inkml:trace contextRef="#ctx0" brushRef="#br0" timeOffset="507388.1744">17282 7414 1 0,'2'-7'0'16,"1"0"4"-16,-1-2 322 0,0 0-29 0,-1 3-30 16,2 0-36-16,0 0-29 0,-2-1-30 0,-1 4-23 15,0 0-24-15,0 0-22 0,0 2-18 0,0 1-20 16,0 0-23-16,0 0-18 0,0 0-17 15,0 1-11-15,0-1-4 0,0 3 0 0,1 0 2 16,0 1 4-16,0 3 6 0,2 2 2 16,1-1 6-16,-2 3 2 0,4-1 2 0,-3 2 3 15,2-2 2-15,-1 1 6 0,-1 1 6 16,-2 2 6-16,3 1 4 0,-2 2 1 0,-2 3 0 0,1-1-1 16,-1 4 1-16,0-2-1 0,0 1-2 15,0-1-2-15,-1-1-5 0,0 3-3 0,0-1-4 0,-1 2-1 16,0 2 0-16,1 2-3 0,-2 1-1 15,-4 0-4-15,5 1-3 0,-1 0 2 16,-2 0-4-16,4-3 0 0,1-1 2 0,-2-2-2 0,1-1 2 16,-2 0 0-16,0-1 0 0,2-2 0 0,0-2-1 15,-1-1 0-15,-1-3-2 0,0-1 1 16,2-2 0-16,0-2 0 0,1 2-1 0,-2-2-3 16,1-1 0-16,1 1-3 0,-1-2 3 0,-1-1-2 15,2-1 1-15,0 1-1 0,-2-4-1 0,2 1 3 16,0-2 2-16,0-1 0 15,0 1 4-15,0-1 2 0,0 0 1 0,0 0 7 0,0-1 4 16,0 1 3-16,0 0 3 0,0 0-1 0,0-1-5 16,0 1-1-16,0 0-6 0,0-3-5 0,0 1-4 15,0-2-7-15,-1 0-3 0,0 2-1 16,0-1-3-16,0 0 2 0,0 0-3 0,1 0-3 16,0 1-9-16,0 0-13 0,0 1-23 0,0-1-34 15,0 1-48-15,1 1-76 0,0 0-64 16,1 0-78-16,3 1-146 0,0-1-244 0,9 2-344 15</inkml:trace>
  <inkml:trace contextRef="#ctx0" brushRef="#br0" timeOffset="508015.1312">17829 7535 1 0,'-1'-11'157'0,"-1"-4"178"0,1-4-42 15,3 3-50-15,1 1-45 0,5 2-32 0,0 0-28 16,4 0-29-16,2 0-16 0,4 0-15 15,3-1-7-15,1 2-3 0,4 1-3 0,1 1-6 16,5 2-5-16,2 1-7 0,-1 2-11 0,-1 4-6 0,1 2-9 16,-5 4-5-16,1 3-4 0,-3 1-3 15,-1 4-2-15,-4 1-2 0,-1 3-2 0,-3 3-1 16,-4 2 0-16,0 1 4 0,-7 8 5 16,-1 2 8-16,-7 6 8 0,-5 4 6 15,-8 0 6-15,-7 1 0 0,-4 4-3 0,-5 5-1 16,-6-2-6-16,-1 1-4 0,1-4-3 0,2-6-2 0,2-8-3 15,2-5 4-15,1-2 4 0,1-5 3 0,1-2 9 16,3-3-2-16,-1-2 0 0,9-3 0 16,1-4-8-16,2-1-1 0,6-4-6 0,2-1-8 15,5-1-1-15,1-1-7 0,0 0-4 0,3 0 0 16,0 1 0-16,5-1 3 0,7 2 10 16,10-4 5-16,13 1 0 0,12-2 2 15,10-1-2-15,3-3-6 0,6 2 5 0,-3 0-6 16,2 1-4-16,-4 0-1 0,-4-1-9 0,-2 0 4 0,-5 1 2 15,-2 2 1-15,-6 0 0 0,-8 1 2 16,-2-1-2-16,-10 1-1 0,-4 1 5 16,-5-1-5-16,-8 2 2 0,-4-1 3 0,-2 0 2 0,-2 1 9 15,0-1 7-15,0 0 2 0,-2 0 4 0,1 0-2 16,0 0-6-16,0 0-2 0,-3-1-7 16,1-1-6-16,-3 0-1 0,1-1-3 0,-2 1-3 0,1-1 0 15,-1 2-2-15,-1-1-3 0,4 0-3 16,0 1-22-16,3 1-49 0,0 0-71 0,2 4-116 15,-1-1-203-15,3 5-505 0,1 0-475 0</inkml:trace>
  <inkml:trace contextRef="#ctx0" brushRef="#br0" timeOffset="509144.1267">19163 7552 1 0,'-6'-6'0'16,"-2"0"363"-16,-3 1-10 0,4 0-54 0,0 0-51 15,4 4-35-15,-1-1-25 0,1 1-26 0,2 1-30 0,1 0-32 16,0 1-29-16,0-1-20 0,0 0-11 16,0 2-4-16,0-2-3 0,1 0-2 0,-1 1-2 15,2-1-6-15,-1 3 5 0,1-1 4 0,1 3 7 16,3-2 15-16,3 3 10 0,6 2 15 16,7-2 4-16,9 1-2 0,13 0-10 15,8 2-15-15,10-5-11 16,6 1-12-16,5-2-4 0,3 0-6 0,0 0-4 15,-1-1-3-15,-4-1-6 0,0-1 3 0,-6-1-4 0,-2-1-1 0,-7 0 3 16,-6 1-5-16,-4-2 3 0,-10 1 0 0,-6 0 2 16,-9-2 3-16,-5 2 5 15,-7-2 9-15,-4 1 2 0,-3-1 7 0,0 2-2 0,-2-1-5 0,-2 0-4 16,0-2-11-16,1 2-6 0,-3 0-4 16,-2-3-6-16,-3 0 3 0,-2 0-6 0,0-1 0 15,-3-1-7-15,1 4-11 0,1 1-19 16,-1 1-40-16,3 2-74 0,2 2-125 0,-1-1-216 15,6 1-510-15,1 1-353 0</inkml:trace>
  <inkml:trace contextRef="#ctx0" brushRef="#br0" timeOffset="509397.7398">20538 7166 1025 0,'-3'-10'439'16,"-2"-5"-30"-16,-2-1-107 0,3 3-54 15,0 7-55-15,2 2-49 0,1 1-52 0,0 3-45 0,1 0-29 16,-2 4-16-16,2 2-3 0,-3 3 6 16,1 9 0-16,0 5 3 0,-1 4 3 0,-2 8-2 15,4 1 8-15,0 4-2 0,-2 1 0 0,2-1 2 16,-2 3-1-16,1 0 5 0,-2 2-1 16,-1-2 2-16,2-4-5 0,-5-2-4 0,3-5-2 15,-1-1-1-15,-1-2-1 0,3-4-2 0,-4-1-2 16,3-3-7-16,-1 0-12 15,2-1-35-15,-1-2-60 0,3-1-91 0,-2-2-161 0,-2-1-309 16,6-5-875-16</inkml:trace>
  <inkml:trace contextRef="#ctx0" brushRef="#br0" timeOffset="509784.1419">21169 7199 729 0,'2'-14'463'0,"1"-5"-72"16,-3 1-105-16,1 3-48 0,-1 2-40 16,-1 5-28-16,1 2-35 0,-2 2-34 0,1 3-28 15,-1 1-41-15,2 1-27 0,-4 3-14 0,1 4 1 16,-5 7 8-16,-8 7 9 0,-2 4 6 16,-8 6 0-16,-1 7 6 0,-3 8-1 0,-2 7 0 15,-4 8 2-15,-3 8-6 0,0 1-2 0,5 1-4 16,4-5-4-16,10-2-1 0,6-8-1 0,9-4 1 15,9-8-1-15,4-5 0 0,6-6 1 16,2-7 0-16,3-1 5 0,4-7 5 0,3-5 4 16,0-5 6-16,2-6 3 0,2-3 3 0,0-4 1 15,-1-6 0-15,-1-2-2 0,-3-3-4 16,-1-6-2-16,-2 0-3 0,-6-2 0 0,-1-2-4 0,-7 0-2 16,-3-1-2-16,-6-1-5 0,-4 0-1 15,-8 4-1-15,-3 0-3 0,-10 4-1 0,-7 4-4 16,-13 4-1-16,-6 5-3 0,-4 6-3 0,-2 6-4 15,-1 8-16-15,8 6-52 0,8 10-150 0,6 8-526 16,13 8-923-16</inkml:trace>
  <inkml:trace contextRef="#ctx0" brushRef="#br0" timeOffset="520883.5722">22880 7084 1 0,'-1'-4'0'0,"0"-1"0"0,0-2 0 15,-3 3 0-15,3-1 120 0,0 2 145 0,0-2-25 16,0 0-31-16,0 3-21 0,1-1-6 0,0 2-11 16,1 2-30-16,-1-1-31 0,1 0-43 0,-1 2-35 15,0-2-17-15,0 0-12 0,0 0-5 16,0 1-7-16,0-1 1 0,-1 2 1 0,1 1 6 16,0 1 9-16,0 1 7 0,-1 1 8 0,-1 1 6 15,1 2 3-15,1-1 3 0,-3 3 1 0,2-1 2 16,0 3 3-16,0-1 5 0,0 3 1 0,0 0-3 15,1 2-3-15,-1 1-4 0,1-2 0 16,-3 3-2-16,3 1-2 0,3 0-1 16,-3 2-5-16,0 3-4 0,1-1-2 0,0 2-6 0,-1-1 2 15,1 3-1-15,0-3-2 0,0 2 2 16,0-2-4-16,3 3-1 0,-2-1-2 0,0-2 1 16,-1 0 2-16,0-1-1 0,0-2 2 0,2-2-2 15,-3-1 3-15,0 1 1 0,0-1 1 0,-3 0 4 16,2-1-5-16,0-2-2 0,1 2-1 0,0-2-4 15,-1-4 1-15,0 1 0 0,0-3-2 16,-1 1 0-16,2-4-2 0,0-2-1 0,0-1 1 16,0-3 4-16,0 0 2 0,0-1 7 0,0 0 7 15,0 0 8-15,0 0 13 0,0-1 6 0,0 1 6 16,0-1-3-16,0-1-11 0,0-3-12 0,-1-2-14 16,-2-5-8-16,2-2-9 0,0-5-2 15,1-5-2-15,0-5-4 0,1-3 4 0,3-1 2 16,-1-4 1-16,-1 2 3 0,0-3-4 0,2 2-3 15,-3-1 0-15,1 2-5 0,-1 4 3 16,0 3 1-16,0 4 1 0,3 2 2 0,-3 5 0 16,0 0 2-16,0 4-1 0,-1 3 4 0,-1 3-3 15,0 0-1-15,0 2 0 0,1 3-6 0,-3 0 0 16,3 2-5-16,0 0-8 0,0 0-13 0,0 1-25 16,-1-1-13-16,1 2-11 0,0 0-14 15,0 3-23-15,0 3-37 0,0 0-60 16,0 1-90-16,0 3-142 0,-1-1-326 0,0 3 94 15</inkml:trace>
  <inkml:trace contextRef="#ctx0" brushRef="#br0" timeOffset="522527.8788">23389 7067 1 0,'0'-1'0'0,"0"0"0"0,-1 0 0 0,1 1 0 16,0-1 0-16,0 1 0 0,0 0 0 0,0 0 0 15,0 0 0-15,0 0 0 0,0-2 0 0,0 2 0 16,0 0 0-16,0-1 1 0,0 0 73 0,0 0-15 16,-1 0-5-16,1 1-2 0,-1-1-11 15,1 1-7-15,0-2-12 0,0 2-9 0,-1 0-4 16,2-1-3-16,-1 1-4 0,0 0-3 0,0 0-1 16,0 1 0-16,0-1 7 0,0 0 5 15,-1 0 7-15,1-1 8 0,0 1-1 0,0-1 1 16,0 1-2-16,0-1-4 0,0 1-2 0,-1-2 1 15,1 0-2-15,-3 2-1 0,2-1 10 0,0 0 1 16,1 0-1-16,0 0 7 0,0 1-8 0,-1-2 3 16,1 1 4-16,-1-1-5 0,1 0 2 0,-1 2-2 15,0-2-5-15,1 1-3 0,-4 0-3 0,3 0 1 16,1-1-3-16,-1 1 6 0,0-1-2 16,0 2-3-16,1-1 1 0,-1 1-2 0,0-1 10 15,1 1 5-15,-1 0 7 0,1-2 4 0,-3 2 4 16,1 0 2-16,1-1 6 15,1 1 5-15,0 0-2 0,0-1 1 0,-1 1-2 0,0-2-4 16,1 2 2-16,-1 0-1 0,1 0-2 0,-1-1 0 16,1 1-3-16,0 0-4 0,0 0 1 15,1 0-1-15,-1 0-2 0,0 0-1 0,0 0-3 16,0 0-4-16,0 0-4 0,0 1-1 0,1-1-2 16,-1 0 2-16,0 0-4 0,0 0 1 0,0 0 3 15,0 0-1-15,0 0 6 0,0 0-1 16,0 0-2-16,0 0 0 0,0 0-2 0,1 0-2 0,-1 0-2 15,0 0 0-15,0 0-3 0,0 0-3 16,1 0-4-16,-1 0-4 0,0 0-1 0,0 0-1 16,0 0-3-16,0 0-1 0,0 0-3 15,0 0 0-15,1 0-2 0,-1 0 3 0,2 0 0 16,1 0-1-16,-1 2 2 0,0-2-3 16,0 0 3-16,3 1 0 0,-2-1 2 0,0 1 3 15,4-1-2-15,1 2 0 0,0-1 1 0,-2-1 0 0,6 0 2 16,1 1 1-16,0 1 0 0,4-2-1 15,-3 1-2-15,6 2-1 0,-2-1 0 16,-2 0 2-16,8 2-3 0,-3 0 1 0,1-1-2 16,0 2-2-16,4-1 4 0,-1-1 1 0,2-1 1 15,-2 1 1-15,4-2-3 0,0 0 0 16,0 1-1-16,2 0 0 0,-2-1 1 0,1 0-1 16,-1 1 2-16,-3-2-3 0,-2 1 2 15,-1 1 0-15,-1-2-1 0,-3 0 3 0,-3 0-2 16,2 0 0-16,-5-2-1 0,2 2-1 0,-5-1 3 0,0 1 0 15,1-2 2-15,-6 0 0 0,2 0 3 0,-3 1 2 16,-1 1 5-16,-2 0 6 0,0-1 3 0,-1 1 1 16,0 0-1-16,0-1-6 0,0 1-2 15,0 0-1-15,-1-1-3 0,1 1-1 0,-1 0-2 0,1-1-4 16,0 1-1-16,0 1-1 0,0-1-1 16,-1 0-1-16,1 0-1 0,0-1-2 15,0 1 1-15,0 0-1 0,0 0 0 0,0 1 0 0,0-1-3 16,0 0-2-16,0 0 0 0,0 0-3 15,-2 1 1-15,2-1-4 0,0 0-2 0,0 0-5 16,0 1-2-16,0 0 0 0,0 2 5 0,0 1 8 16,0 2 3-16,-2 2 4 15,1 3 1-15,-1 3 0 0,-1 5 1 0,-2 0-1 0,0 4 1 16,-2 0-2-16,0 1-1 0,3 3 2 0,-3 0-4 16,4 1 3-16,-3 0-1 0,5-3 0 15,-3 1 1-15,2-1-1 0,-2 0 2 0,3-1-1 16,-2-2-1-16,1 0 2 0,-2 0-1 0,2 0 2 15,0 2 1-15,-3-1 0 0,3 0-1 0,-2-2 1 16,-2 0-1-16,3-3 0 0,-4-1 3 0,3 4-1 16,-2-2 0-16,-3 2 2 0,5 1-3 15,-3-4-1-15,3 3 2 0,-3-3-4 0,2 1 2 16,-1 0 1-16,2-2-1 0,-1 1 2 0,2-1-2 16,-3 2-1-16,3-1 0 0,-1-2-1 0,-1 0 0 15,2 0 3-15,-3-3 0 0,3 0 0 0,0 0 4 16,-2-1-4-16,1 0-1 0,-2 0 1 15,4-1 0-15,-1 0-1 0,-2-3 2 0,3 1 0 0,0-2-4 16,-4 0 5-16,5-2-1 0,-1 1-1 16,0-2 7-16,1-2-4 0,-2 1 0 0,3-3 2 15,-1 2-6-15,1-2 8 0,0 0 4 0,0 0 4 16,0-2 9-16,0 2-2 0,0 0-2 16,0 0 1-16,0 0-6 0,0-1-4 0,0-2-3 15,-1 1-4-15,1-1-8 0,-2 0-3 0,1-1-6 16,-1-1-13-16,-2 0-11 0,3 1-33 15,0 0-39-15,-1-1-57 0,1 0-114 0,0 1-335 16,1 0-931-16</inkml:trace>
  <inkml:trace contextRef="#ctx0" brushRef="#br0" timeOffset="526482.8377">25205 7325 1 0,'-7'-3'0'0,"0"2"0"0,-4-4 0 0,0-1 0 16,2 3 0-16,1-1 148 0,-5 2 33 0,3 0-21 15,0-1-11-15,0 2-13 0,0 0-15 0,3 1-9 16,-2 0-18-16,1 0-11 0,2 1-15 15,0 1-11-15,-1 1-8 0,2 0-8 0,-1 2-1 0,-1 2 2 16,2 0 6-16,-3 2 6 0,-2 0 2 16,3 0 1-16,0 0-3 0,0 1-4 0,-2-1-1 15,4-1-5-15,-1-3-3 0,3 0-5 0,1 0-3 16,2-3-4-16,0 0-3 0,0 0 1 16,2-1-1-16,-1 2 12 0,1 0 23 0,6-2 24 15,1 0 25-15,7-1 6 0,8-2-11 0,4-2-21 16,9-2-21-16,6 0-18 0,5-1-9 15,0 2-8-15,1-2-5 0,-1 3-2 0,-2-2-3 16,1 2-1-16,-3 1 0 0,-3-1-4 16,-2 3-2-16,-5-1 0 0,-1 0-5 0,-5 1 3 0,-4-1-1 15,-1 1 1-15,-6-1-3 16,-4 2 2-16,-2-1 1 0,-5-1 0 0,0 2 4 0,-2 0 1 16,-1 0 3-16,-3 0 3 0,0-1 1 0,0 1 5 15,0 0-3-15,0 0 0 0,0 0-1 0,-2 0-5 16,2-1 0-16,-1 1-3 0,1 0 1 0,0 0-2 15,-2-1-3-15,2-1-4 0,-1-1-4 0,0 1 1 16,-1 0-1-16,-2-2-1 0,2 2 0 16,-1-1-3-16,-2-1-2 0,2 2 0 0,0-4-3 15,-3 4-1-15,4-2-5 0,-1 2-9 16,0 1-18-16,1 0-28 0,-1 1-44 0,1 0-77 0,-4 2-103 16,4 2-155-16,-1 1-264 0,-2 6-727 15</inkml:trace>
  <inkml:trace contextRef="#ctx0" brushRef="#br0" timeOffset="527620.6723">26446 7127 1 0,'-8'-2'0'0,"-1"-5"31"0,-2 0 274 0,0 2-23 16,6 2-36-16,0-1-15 0,1 1-12 16,1 0-24-16,2 1-15 0,0 0-27 0,1-1-26 15,1 3-23-15,2-1-25 0,-1 1-26 0,2-2-20 16,5 0-9-16,8-1-5 0,4-1 4 0,5 0 1 15,0 0 0-15,4 3 0 0,1 1-3 0,1 1-3 16,-3 1-4-16,1 2-3 0,-3 2-4 0,-4 0-3 16,-1 1-2-16,-5 3-3 0,-1-2-1 15,-2 3 1-15,-2 2-1 0,-2 2 0 0,-2-2 1 16,-2 5-2-16,-2 3 2 0,-4 0 5 0,-2 6 0 16,-3 2 5-16,-6 3 1 0,-6 4-1 15,-5-1 4-15,-5 3 2 0,-3 1-1 0,-4-1 4 16,-3 0-3-16,2-4 1 0,-3-2 0 0,3-7-4 15,3-5-1-15,0-3 0 0,6-3-3 16,0-3-1-16,4 0 0 0,6-4-3 0,6-2-2 0,2 0-2 16,3-2-3-16,4 0-1 0,2-1 0 15,2 0-1-15,2 1 6 0,1 0 7 0,5-1 9 16,9-1 10-16,5 1 1 0,11-4 0 0,4 0-2 16,2-2-3-16,3 1-3 0,0-2-2 15,1-2-2-15,1 2-6 0,-2 1 5 16,-4-2-3-16,0 0-1 0,-2 0 5 0,-2 3-5 0,-3-2 2 15,-2 0 1-15,-5 0-4 0,-3 2 2 0,-5-2-1 16,-3 2 0-16,-3-1-2 0,-5 2 0 16,-2 1 0-16,-2-1 0 0,-1 2 6 0,-3-2-6 15,0 4-2-15,0-2-2 0,-3 0-10 0,3 0 3 16,-1 0-2-16,1 0-3 0,0 0 2 0,-1 0-6 16,-1-2-8-16,2 4-15 0,-1-2-32 0,0 0-57 15,1 0-83-15,-1 0-119 0,-2-2-147 0,2 1-305 16,1-4-226-16</inkml:trace>
  <inkml:trace contextRef="#ctx0" brushRef="#br0" timeOffset="528069.2638">27475 7089 544 0,'0'-10'516'0,"-1"-5"-33"0,0-3-119 0,-1 7-98 0,2 2-64 15,0 4-53-15,-1 2-47 0,2 3-49 16,-1 0-44-16,0 2-26 0,0 2-9 0,2 4 5 0,-1 3 14 16,2 5 8-16,3 5 5 0,-1 3 0 0,6 1 0 15,1 2 2-15,3-3 2 0,-1 0-5 16,2-2 1-16,1-2 1 0,1-5 1 0,0-2 8 0,0-4 3 16,-1-2 4-16,-2-3 8 0,-1-3 2 15,-2-2 4-15,1-2 1 0,0-2-8 0,0-3-3 16,3-2-3-16,-1-1-6 0,0 0-3 15,-1-3 1-15,-2 0-2 0,0-1-3 16,0 0 1-16,0 1-2 0,2-2 1 0,0 1 4 16,-5 1 4-16,-1 0 4 0,-3 3 8 0,4 0 5 15,-6 2 3-15,5 2 5 0,-4-2-3 0,0 5-4 16,-3 1-2-16,0 1-12 0,-1 2-10 0,1 1-8 16,-1 0-13-16,0 1 1 0,0 2 0 15,-1 6 1-15,1 1 10 0,0 8-2 0,-1 6-2 16,0 4 1-16,-2 7-2 0,-2 2 0 0,0 7 3 15,-1 2-1-15,-4 3 0 0,1 1 0 0,0 2 0 16,-3-4 0-16,2-2 1 0,2-5 0 16,-1-3 1-16,-1 1-2 0,1 0-6 0,1 2-11 15,0 3-40-15,-1 2-100 0,-1 2-338 0,-2 4-1209 16</inkml:trace>
  <inkml:trace contextRef="#ctx0" brushRef="#br0" timeOffset="531040.7542">13927 10038 1 0,'-1'-2'0'0,"-2"-2"238"0,0-2 142 16,1 4-43-16,2 0-51 0,0-1-39 15,0 1-31-15,0-2-20 0,0 2-18 0,0 2-28 16,0-1-21-16,0 1-26 0,0 0-27 0,0 0-24 16,0 0-19-16,0 0-14 0,1 0-5 0,-1 0 0 15,1 1 2-15,2-1 12 0,2 0 7 0,4 2 9 16,2 0 7-16,8-1 5 16,4 0 0-16,8 0 0 0,9 2-7 15,4-3-4-15,7 2-8 0,7 0-7 16,8 2-4-16,0-1-8 0,10 0 2 0,-1-1-3 0,5-1-2 15,2 0-2-15,0 0-3 0,-2 1-4 0,-1-2 1 0,-2 0 0 0,0-2 1 16,-5 1 1 0,-4 0-2-16,-6 0-2 0,-6-1-1 0,-1-2 6 15,-9 2-1-15,-4-3 2 0,-7 2-3 0,-5-1-6 16,-7 0 1-16,-7 2 1 0,-4 1 5 0,-8-1 4 0,-2 1 11 16,-2 1 2-16,0 0 1 0,-1 0-1 0,-1-1-11 15,1-2-3-15,-6 0-9 0,2 1-7 0,-6-1-1 16,-7 2-4-16,-2 0 0 0,-7 0-4 15,3 1-15-15,-4 0-25 0,2-2-42 0,-1 2-61 16,5 0-81-16,-3-1-126 0,4-2-291 0,5-1-902 16</inkml:trace>
  <inkml:trace contextRef="#ctx0" brushRef="#br0" timeOffset="531333.1043">15005 9668 248 0,'-9'-5'560'0,"0"-2"-107"15,-3-1-80-15,8 2-68 0,0 4-84 16,3 2-91-16,5 0-66 0,-1 3-32 0,4 2 13 0,6 1 33 16,5 2 20-16,8 4 8 15,10 3-6-15,6 4-15 0,0 2-16 0,7 5-15 0,0 1-12 16,-2 7-11-16,0 1-10 0,-5 3-4 16,-4-2-8-16,-6 1 1 0,-8-2 1 0,1-1-3 15,-11 1 1-15,1 0-5 0,-10-1 3 16,-4-1-2-16,-3 2 7 15,-10-1 3-15,-6 2 1 0,-5-2 4 16,-5 1-8-16,-7-2 1 0,-3 0-1 16,-5-2-2-16,-3-2 4 0,1-3-5 0,-1-1-4 0,1-2-1 0,-2 0-2 0,-2-1-5 0,4-1-17 15,-1-3-43-15,9-2-91 0,2-1-177 0,9-2-616 16,5-3-682-16</inkml:trace>
  <inkml:trace contextRef="#ctx0" brushRef="#br0" timeOffset="532933.299">17155 9338 1 0,'1'-3'0'0,"-1"0"0"0,1 1 75 0,0 0 220 16,0 0-3-16,0 1-27 0,-1 1-24 0,0 0-16 16,0 0-42-16,0 0-46 15,0 1-35-15,0-1-35 0,-1 0-23 0,1 2-16 0,0 0 2 16,-2 4 11-16,-1 1 19 0,-3 2 20 0,-2 4 6 16,2 0 0-16,-2 2-3 0,0 4-10 0,0 0-6 15,1 1-10-15,0 3-6 0,0 2-3 16,2 2-4-16,-3 4 0 0,0 1 3 0,-2 4-3 15,1 1-4-15,-3 2 1 0,0 3-8 0,-5 1-1 16,4 3-2-16,-5 1-5 0,3-1-4 0,-2-4-2 16,7-6-7-16,-1-4 1 0,2-6-4 15,2-1 1-15,1-3-1 0,0 0-3 0,1-3 1 0,0-3-3 16,3-1 0-16,1-2-2 0,0 0 3 0,0-2 0 16,0 0-2-16,-1-4 6 15,2 2-4-15,-2-3-1 0,1 0 2 0,1-2-6 0,0 3 1 16,0-2-1-16,0-2-1 0,0-2 2 0,0 1-1 15,0-2 0-15,0 0-5 0,0 0-5 16,0 0-15-16,0-2-27 0,0 1-56 0,0-2-120 16,0-4-179-16,3-1-477 0,2-5-647 0</inkml:trace>
  <inkml:trace contextRef="#ctx0" brushRef="#br0" timeOffset="533385.9997">17832 9389 355 0,'-7'-11'438'0,"-6"-3"-23"16,0-4-78-16,1 5-62 0,-1 4-55 16,4 2-45-16,-2-2-41 0,2 6-32 0,-2 2-27 15,2 1-23-15,-2 3-22 0,-3 5-8 0,-1 2-1 16,-3 7 0-16,-2 1 8 0,0 4 2 15,0 6 2-15,-1 1 1 0,-2 4-3 0,1 6 0 16,-4 5-2-16,2 2-5 0,-2 3-2 0,5 2-3 16,1-1-6-16,5 2-3 0,2-1 0 15,6-4-5-15,1-3 3 0,6-4 1 0,6-6-2 16,1 2 5-16,7-6-3 0,3-2 2 0,7-3 1 16,-1-3-1-16,7-3 3 0,3-5-1 0,3-2 0 15,0-5 0-15,2-4 0 0,-1-3 0 16,-1-2-3-16,-2-4 1 0,-2-3-1 0,-6-4-1 15,0 0 5-15,-6-2-5 0,-6-2 0 0,-2 2 1 16,-6-4-2-16,-5-1 1 0,-2 1 0 0,-5-1-3 16,-5 2-3-16,-3 0-1 0,-6-1-2 15,-5 3-2-15,-3 4 3 0,-8 0-2 0,-4 4 0 16,-4 1 2-16,-5 1-3 0,4 1 4 0,1 3-1 16,4 2 0-16,6 2-1 0,6 2-8 0,5 2-6 15,9 0-14-15,3-1-21 0,5 3-35 16,6 2-54-16,4 1-70 0,9 0-91 0,7 1-136 15,5 0-248-15,12-5-640 0</inkml:trace>
  <inkml:trace contextRef="#ctx0" brushRef="#br0" timeOffset="533773.43">18173 9875 76 0,'-3'-8'609'0,"-3"-5"-96"15,-4-1-116-15,7 2-89 0,0 3-66 0,3 0-51 16,0 2-37-16,3 0-33 0,0 1-28 0,2 1-25 16,4 1-25-16,3 1-7 0,2 0-7 0,4 2 0 15,4 1 0-15,4 1 0 0,6 2-2 0,0 0-1 16,5-1 3-16,2 2-2 0,2 1-4 16,1-2 0-16,4 1-6 0,0-2 1 0,3-1 1 15,1-1-1-15,1 0 1 16,-2-2-4-16,-1-1-2 0,-1 0 0 0,-4-3-3 0,-6 0 3 15,-3 2 1-15,-4-3 2 0,-7 0 0 0,-1 4 0 16,-8-3 3-16,0 2 1 0,-5 1 5 0,-4-1 3 16,-4 0 1-16,0 4-1 0,-1 0-8 0,0-1 0 15,0 1-5-15,-1 0-3 0,1-2-1 0,-1 4-8 16,-1-4-1-16,-1 2-4 0,-1 0 2 0,-2-1 1 16,-1 1-1-16,-1 1 1 0,0 1-5 15,-1-1 2-15,-2 4-3 0,1-1-2 0,2 1-6 16,-2 1-14-16,1 1-24 0,1 1-28 15,1 0-47-15,-2 2-71 0,2 0-139 0,-2 3-386 0,-1-3-882 16</inkml:trace>
  <inkml:trace contextRef="#ctx0" brushRef="#br0" timeOffset="534790.1219">19629 9503 1 0,'-3'-4'0'15,"-2"-2"0"-15,0-2 0 0,2-2 172 0,0 3 82 16,2-1-14-16,0 0-11 0,1 1-7 16,0 0-9-16,1 0-23 0,0 0-29 0,4 1-27 15,3 0-29-15,4-2-12 0,4 2-3 0,5 1-1 16,7 0 0-16,0 0-8 0,6 2-11 0,1 3-12 15,0 1-9-15,2 6-10 0,-3 0-9 16,-3 4-8-16,-2 4-8 0,-5 2-3 0,-1 2 0 0,-3 0-4 16,-4 3 3-16,-1 6-2 15,-4 4-2-15,-6 4 1 0,-4 4-1 16,-4 1 8-16,-10 1 3 0,-2 2 4 0,-4 0 2 0,-3-5-4 0,-2-1 0 16,-2-7-3-16,-1-5 2 0,-3-4-2 0,-1-1-2 15,0-5 0-15,1-1-6 0,4-3 2 16,0 0 2-16,7-5-2 0,2-1 3 15,6-3-8-15,5 0-1 0,5-3-3 0,1 0-1 0,2 0 8 16,3-1 5-16,7-3 6 0,8-1-2 16,8-1-3-16,8-2-3 0,7 0-3 15,4 0 3-15,3 3-5 0,-4-1-4 0,0-1 0 16,-4 2-5-16,-1 1 6 0,-2 0 1 0,-6 1 1 0,0-1 0 16,-6 1-2-16,-4 1-2 0,-2-1 1 15,-6 2-2-15,-3-1 5 0,-4 0-1 0,-3 0 0 16,-2 2-3-16,-2-1 1 0,-2 1-1 0,1 0-8 0,-2 0-15 15,2 0-42-15,-1 0-60 16,1-1-92-16,0 1-126 0,1-1-185 0,3-2-410 0,3-1 64 16</inkml:trace>
  <inkml:trace contextRef="#ctx0" brushRef="#br0" timeOffset="535238.5881">20676 9497 654 0,'0'-14'508'0,"-1"-4"-101"0,3-5-101 15,7 2-73-15,2 4-49 0,7 1-43 0,1 0-24 16,3 4-23-16,1-1-14 0,6 5-12 0,2 0-19 16,-1 3-8-16,2 4-11 0,0 4-7 0,0 2-4 15,-3 5-7-15,1 2-5 0,0 2-3 0,-2 5 0 16,-5 3 1-16,0 5 1 0,-7 1 1 15,-6 4 1-15,-5 8 2 0,-5-1 2 0,-5 4 0 16,-4-1 2-16,-3-3-3 0,-4-6-2 16,-4-2 2-16,-4-1 1 0,-2-1 3 15,-5-3 1-15,1-1-1 0,3-5-4 0,-1-4-3 16,5-3-1-16,3-1-3 0,6-4 1 0,3-2-3 16,7-2-1-16,4 0 0 0,2-1 0 0,7 0 7 15,5-1 7-15,10 0 8 0,8-1 4 0,14-2-4 0,12 1-3 16,8-2-5-16,5 2 0 15,-2-1 0-15,-3 0-2 0,0 0 1 16,-6-1-8-16,-5-1 1 0,-7 0 1 0,-6 2-2 0,-8-1 6 16,-7 1-2-16,-10 0-1 0,-3-1 1 0,-10 1 5 0,-3 2 11 15,-1-1 5-15,-2 0 2 0,2 0-10 16,-2-1-11-16,-6 2-5 0,-1-1-7 0,-3 4 3 16,-1-1-3-16,-5 4-11 0,4 1-22 15,1 5-53-15,5 2-130 0,2 6-642 0,4 3-873 16</inkml:trace>
  <inkml:trace contextRef="#ctx0" brushRef="#br0" timeOffset="537207.444">23401 9264 1 0,'-2'-3'0'0,"-1"0"0"0,-5-3 0 16,4 3 0-16,-2 0 151 0,2 0 61 0,-1-1-10 16,2 2-19-16,-2-2 1 0,2 2 4 0,1-2-4 15,0 1-2-15,-2 0-20 0,2 0-17 16,2-1-13-16,-1 1-18 0,1 2-10 0,1-3-11 16,-1 2-8-16,1-2-6 0,3 1-7 0,-2-2-6 15,1 2-9-15,0-1-5 0,5 0-6 16,1 0-9-16,0-1-5 0,3 1-8 0,5 0-1 15,-2 1-3-15,4 0 1 0,6 1-1 0,-1 1-3 16,3 1-2-16,0 1-2 0,3 1 0 16,0 2-3-16,0-1-1 0,1 4-2 0,-2 2-8 15,0-1 4-15,0 2-1 0,-5 1-1 0,-1 1 7 16,0 2-7-16,-6 2-1 0,0 0-1 0,-6 1-1 16,-1 3 4-16,-8 1-1 0,-3 5 3 0,-6 1 4 15,-6 4-4-15,-7 1 2 0,-3 0 3 0,-5 4-3 16,-4-3 3-16,0 0-2 0,-4-2-3 0,4-5 0 15,3-3 1-15,2-3 1 0,-2-3 2 16,2-2-1-16,2-2-3 0,1-5 0 16,3 0-2-16,8 0 0 0,1-3 2 0,2-1-2 0,5-2 0 15,3-1-3-15,2 0 0 0,0 1 1 0,2-1 1 16,3 0 3-16,5 0 2 0,0 0-2 16,3-1 2-16,8 0-1 0,6-1 2 0,4 0 0 15,2-1 1-15,3-1-2 0,-2 1-3 16,0 1-1-16,3-2 0 0,-5 1 4 15,-1 0 1-15,-1-1-2 0,0 2-1 0,-2-2-5 0,-5 0 2 16,-2 2 3-16,-1 0-1 0,-3 0 3 16,-3 0-4-16,-5-1-2 0,1 0-2 0,-1 1 0 15,-2-1-5-15,-2 1-16 0,3 0-36 0,1-2-71 16,4-1-109-16,-1-1-166 0,6 0-400 0,3-1-694 16</inkml:trace>
  <inkml:trace contextRef="#ctx0" brushRef="#br0" timeOffset="537610.2028">24500 9305 760 0,'-11'-6'472'0,"-2"-1"-88"16,-4-1-86-16,4 6-84 0,3 2-63 0,4 5-51 16,-3 2-34-16,1 4-10 0,-1 2-3 15,3 1-3-15,2 3-11 0,4 1-3 0,2 2 4 16,7-2 3-16,8 2 8 0,6-2-2 0,6-1-5 15,3-5-7-15,5 2-5 0,3-5-4 0,1-1-6 16,1-1-3-16,-3-4-4 0,-4-3-1 16,-1 0 2-16,-6-3 0 0,0-4 1 0,-3 0-4 15,-2-2-3-15,-5-4 0 16,-2 0-2-16,-5-1 6 0,0 1 1 0,-3-2 0 0,-3 0-4 16,0 1-3-16,-4 0-1 0,0 4 0 0,-1 0 3 15,0 0 2-15,-1 3 2 0,1 0 4 0,0 4-1 16,0 0 3-16,0 3-4 0,-1 0-7 0,1 2-2 15,-2 0-7-15,-1 4-1 0,0 4 0 0,-1 4-1 16,-3 1 4-16,0 4 0 16,3 4-1-16,0 0-2 0,0 4 3 0,3 2 0 0,0 1 2 15,1 4 2-15,0 1-6 0,0 3-2 16,1-3-1-16,4 3-2 0,0-4-2 0,3-1-14 16,3-4-29-16,-1-1-47 0,2-2-77 0,5-1-136 15,-3-5-262-15,5-3-1014 0</inkml:trace>
  <inkml:trace contextRef="#ctx0" brushRef="#br0" timeOffset="537880.4276">25708 9589 967 0,'7'-10'460'0,"3"-6"-128"0,8 0-103 0,6 3-52 16,6 1-27-16,8 3-21 0,4-1-23 0,4 3-19 15,4 3-12-15,3 0-10 0,0 3-11 0,2 1-11 16,-7 0-10-16,-2 1-10 0,-6 0-6 16,-4 2-4-16,-6-1-2 0,-7 0-3 15,-3 0 1-15,-8-1-5 0,-3 0-2 0,-4-1 2 0,-4 1 0 16,-2-1 6-16,0 0 1 16,-1 0 0-16,0 0 1 0,-2 0-3 0,-5 2 0 0,-4-2-1 15,-2 0-1-15,-5 0-4 0,1 2-13 16,2-1-39-16,2 1-101 0,3 3-212 0,5 1-663 15,4-1-460-15</inkml:trace>
  <inkml:trace contextRef="#ctx0" brushRef="#br0" timeOffset="538373.1539">26815 9227 1 0,'0'-9'153'0,"0"-3"304"0,1-5-73 15,7 4-90-15,3 0-49 0,9 3-48 0,5-1-30 16,2 2-20-16,5 3-18 0,6 0-11 0,2 2-12 15,3 2-10-15,5 2-7 0,-1 2-12 0,-2 5-13 16,-2 0-13-16,-4 2-13 0,-7 4-10 16,-4 1-7-16,-5 3-8 0,-3 3-2 15,-1 0-3-15,-8 3-3 0,-2 2 1 16,-3 3 3-16,-6 3 4 0,-6 2 6 0,-4 0 4 0,-3-1-3 16,-6 2 1-16,-2-5-4 0,-2-3 0 0,-1-2 1 15,-1-3-3-15,-3-1 1 0,3-4-3 0,0-3-4 16,4-1 2-16,1-3-2 0,7-3-1 0,6-2-1 15,1-3-5-15,3 0 3 0,3 2 4 0,2-6 9 16,0 3 3-16,5-2 1 0,6-1-2 16,12-2-9-16,6 1-2 0,9-1-2 0,6-1-3 0,6 3 1 15,5-1-2-15,4 1-6 0,2-2 1 16,3-3-3-16,-3 3 0 0,6-5-5 0,-3-1-26 16,2-3-51-16,1-1-80 0,-2-2-133 15,0 0-234-15,-6-1-514 0,0-1-40 16</inkml:trace>
  <inkml:trace contextRef="#ctx0" brushRef="#br0" timeOffset="538720.671">28671 9138 1 0,'1'-8'215'0,"-1"-6"301"0,0-1-91 0,-1-1-93 16,-2 2-47-16,-1 0-38 0,1 0-34 0,-5 4-32 15,3 1-35-15,-1 2-35 0,-3 4-27 16,-1 2-27-16,-1 2-16 0,-7 4-5 0,-2 2-6 15,-3 9 4-15,-8 3-1 0,-8 4-3 0,-5 7-2 16,-5 5-3-16,-9 5-5 0,-3 10-3 0,-1 9 0 16,0 7-7-16,7-1 0 0,13-1-3 15,16-8-5-15,12-3 4 0,11-7-4 16,10-4 1-16,3 0-2 0,6-3 0 0,8-4 3 16,7-5 2-16,5-4 5 0,7-7-2 0,2-6 4 15,5-5-1-15,2-3-1 0,-2-5-1 0,0-4-2 16,-3-4-1-16,-2-1 1 0,-3-3-5 15,-2-4 4-15,-2 0 2 0,-7-3 2 0,-8-3 9 0,-4-1-2 16,-9-1-1-16,-8-1-1 0,-6 4-8 16,-12 0-1-16,-6 2-3 0,-10 4-3 0,-10-1 0 15,-11 5 1-15,-11 2 2 0,-3 5-8 0,-10 6 6 16,3 11-9-16,0 3-31 0,8 12-132 0,4 8-854 16,7 6-686-16</inkml:trace>
  <inkml:trace contextRef="#ctx0" brushRef="#br0" timeOffset="540862.8684">14468 11819 1 0,'-7'-4'0'0,"-6"-1"0"0,0-1 0 15,0 1 120-15,3 2 143 0,1 0-25 16,-2 0-17-16,2 2-45 0,-1 1-25 0,-1 0-14 16,2 3-10-16,-1-2-3 0,1 2-22 0,6-1-25 15,-2 0-22-15,3 2-14 0,2-2-6 0,-1 3 4 16,2-1 8-16,-1 1 10 0,2 1 22 0,3-2 15 15,-1 0 17-15,5-1 16 16,4 1 6-16,5-1 3 0,9-3-12 0,4-1-16 0,5-1-26 16,10-3-17-16,6 2-15 15,4-2-10-15,5 0 2 0,5 1-7 0,3 0-5 16,1 0 0-16,4 2-12 0,-1 2-4 0,0 0-3 0,1 0-5 16,-3 1 5-16,-4 0-6 0,3 0 2 0,-6 1 3 15,-4 1-6-15,-2-3 1 0,-6 0 0 0,-3 2-2 16,-7-2-1-16,-4 0 2 0,-7 0-2 0,-7 0-5 15,-5 0 7-15,-4 0-1 0,-9-2 7 16,-1 2 9-16,-5-2 4 0,0 1 1 16,-3-1-3-16,2 0-7 0,0-2-7 0,-4-1-3 0,-1 1-6 15,-4-4-3-15,-1 2 0 0,-6 1-1 0,0 0-7 16,0 0-7-16,-3 1-20 16,1-1-23-16,3 3-31 0,-2-1-44 0,0 2-51 0,-1 1-60 15,5 0-89-15,-4 0-181 0,-1 1-359 0,0-1-92 16</inkml:trace>
  <inkml:trace contextRef="#ctx0" brushRef="#br0" timeOffset="541314.2992">15327 11615 1 0,'-8'-6'323'0,"-1"-5"148"16,1-1-64-16,3 2-73 0,-3 3-50 15,6 2-41-15,-4 1-43 0,5 3-46 0,0-1-49 16,2 2-46-16,5 2-31 0,-3 0-10 0,8 4 10 15,0-1 9-15,8 5 7 0,2 0 4 16,7 2-5-16,-1 2-3 0,4 4-9 0,0 1-8 16,1 4-2-16,1 2-9 0,0 0-2 0,4 4-1 15,-5 0-3-15,-1 4-2 0,-1-4-1 0,-3 2 1 16,-4-1-2-16,-2 0 3 0,-1-1-3 16,-3-1 0-16,-5-3 1 15,-3-2-1-15,-5-1 0 0,3-2 2 0,-5-2-2 0,-2 1 4 0,-1-2 1 16,-6-1 3-16,1 1 3 0,-8-2 3 0,1 5 1 15,-7-3 0-15,0 0 1 0,-4 1-4 16,-4-2 0-16,-2 0-3 0,-1-3-2 16,-3 3 1-16,-4-2-1 0,-3 1-1 0,-1-3-2 15,-3 2-1-15,7-1-2 0,1-4-3 0,4 0 4 16,2 0-3-16,2-2 2 0,4 0 0 0,4-2-1 16,2 1 3-16,4-3-1 0,2 0 0 0,3 0 0 15,1-2-1-15,2-1-2 0,3 1 0 0,0-1-1 16,3 0 0-16,0 0-1 0,2 0-2 0,-1 1-3 15,1 0 0-15,0 2-7 0,3 1-8 0,-1 0-8 16,5-1-23-16,3 0-36 0,3 1-64 16,10-2-101-16,1-2-174 0,5-1-414 0,7-4-508 15</inkml:trace>
  <inkml:trace contextRef="#ctx0" brushRef="#br0" timeOffset="542014.3748">16841 11661 1 0,'-3'-8'0'0,"0"-3"214"0,2-5 152 0,0 2-51 15,2 1-57-15,-1 0-38 0,6-2-27 16,-2 3-17-16,6-3-24 0,1 2-25 0,4-2-15 15,4 1-6-15,2-1-6 0,3 1-5 0,-1 2-9 16,6-2-11-16,2 3-10 0,-1 0-11 16,2 4-8-16,1 4-10 0,-1 3-7 0,-5 4-7 15,1 3-6-15,-1 4-2 0,-4 0-4 0,0 5 0 16,2-1-2-16,-2 4 0 0,-5 1 1 16,-1 1-3-16,-6 4 1 0,-4 0 0 0,0 1 3 0,-6 3 1 15,-3-1 2 1,-5 0 4-16,-3 1-1 0,-3-3 6 0,-8 4 1 0,-6-3-2 0,-2 2 1 15,-2-3-5-15,-1 1-2 0,-1-1-3 0,-1 0-2 16,0-3 0-16,4-1-2 0,0-2 1 0,6-2-3 16,0-4 1-16,6 0-2 0,1-2-4 0,6-2 3 15,3-2-8-15,5-2 2 0,3-2 4 16,2 1-4-16,1-2 11 0,5 1-4 16,3-1 3-16,8-1 2 0,5-2-3 0,5-3 3 15,7 1-3-15,-2-2 0 0,4 1-3 16,-3-3 1-16,-1 1 2 0,-1 1-4 0,-2-1 7 15,-1 2-6-15,-3-1-2 0,-4 2 2 16,-4 0-7-16,-4 1 4 0,1 0 0 0,-5-1 0 0,-2 1 2 0,0 0-1 16,-5 1 1-16,0 0 0 0,0-1 1 15,-3 1 0-15,1 0 1 0,-2 0 0 0,0 0-4 16,0-2 4-16,0 2-1 0,0 0-2 0,0 0 5 16,0 0-8-16,0-1-5 0,0 1-13 0,0 0-21 15,1 0-34-15,1 0-45 0,1 1-67 16,-1 1-96-16,0-1-151 0,2 1-309 0,1 1-701 15</inkml:trace>
  <inkml:trace contextRef="#ctx0" brushRef="#br0" timeOffset="542641.1858">17853 11625 1 0,'-3'-9'234'0,"-5"-2"205"0,2-3-85 15,0 2-56-15,3 1-49 0,1 2-39 0,-3-2-34 16,4 4-22-16,0-2-16 0,1 2-20 0,1 0-19 16,2 1-24-16,3 1-16 0,3-1-11 15,4 1-8-15,5-1 3 0,5 1-5 0,4 3-2 16,2 0-2-16,0 4-7 0,4 2-6 0,-1 3-3 16,-2 2-6-16,-3 4-7 0,-2 2 2 15,-5 2-2-15,-4 4-2 0,-2 2 7 0,-6 6-3 0,-4 3 0 16,-4 1 3-16,-5 7-4 0,-4-4 4 15,-5 3-2-15,-1-3 1 0,-4 0 4 16,-2-4-3-16,-2 0 1 0,-4-2-2 0,-2-1-2 16,4-2 0-16,-1-2-2 0,3-2 2 0,2-3-2 15,0-1 0-15,5-2 0 0,2-5-2 0,1-2 3 16,6-2-3-16,0-1 0 0,6-5-1 0,0 5-4 16,3-4 2-16,2 0 1 0,4 1 5 0,10-3 5 15,3 1 3-15,15-2 4 0,9-2-3 16,6-2-1-16,8 1-2 0,0-1 0 0,1-2 2 15,-5 3-3-15,2-1 2 0,-2 0-2 0,-6 2-2 16,-6-1 3-16,-5 2-3 0,-8 1-3 0,-4 0 1 16,-9 3-5-16,-1-2 0 15,-9 0 1-15,-3 0 1 0,-3-1-2 0,-1 0 0 0,-1 1 1 0,0-1 1 16,-1 0 2-16,0 3 3 0,-4 1 1 16,-2-2 0-16,-2 3-3 0,1 0-2 0,2-3-2 15,1-1-2-15,1 0-4 0,1 2-13 16,3 0-26-16,2 0-50 0,1 2-88 0,6 0-158 15,1-2-399-15,5-2-875 0</inkml:trace>
  <inkml:trace contextRef="#ctx0" brushRef="#br0" timeOffset="542962.7369">18969 11866 631 0,'-17'-9'625'0,"-2"-2"-98"0,-6-2-148 16,9 3-80-16,8 4-69 0,2 0-59 0,5 2-58 16,3 2-39-16,8 0-30 0,7-1-15 15,10 1-7-15,10 1 0 0,9 0 1 0,8 1-2 16,2-2 0-16,1 1-8 0,-1 0 0 0,-2-1-2 16,-5-1-4-16,0 1 4 0,-7 0-3 0,-6-1 0 15,-3-2 1-15,-6 2-4 16,-5-1 3-1,-5 0 3-15,-4 0 7 0,-4 1 7 0,-4 0 5 0,-4 2 2 16,-1-1-3-16,0 3-5 0,-1-2-5 0,0 1-9 0,-2-2-2 0,0 2-6 0,-1 0 0 16,-2 0-4-16,-4 0-1 0,-1 3 2 15,1 0-4-15,-2 2-8 0,2 3-24 0,0 2-44 0,2-2-69 16,3 3-132-16,0-1-336 0,5 0-1041 16</inkml:trace>
  <inkml:trace contextRef="#ctx0" brushRef="#br0" timeOffset="543476.9017">20412 11604 1 0,'5'-17'211'0,"1"-3"258"0,6-5-67 0,5 1-95 16,3 3-38-16,2-1-32 0,6 1-41 0,-1 3-30 15,4-2-27-15,-1 3-23 0,1 6-26 0,3 2-21 16,-4 5-16-16,-3 5-15 0,-1 3-8 0,-2 7-11 15,0 2-5-15,-7 5-2 0,1 1-2 16,-3 4 2-16,-7 2-1 0,0 3 2 0,-8 4 4 16,-5 5-1-16,-11 5 7 0,-6 0-3 0,-8 3 2 15,-3-1 4-15,-4-4-7 16,2-3-2-16,-2-4-3 0,4-5-8 0,-5-2 7 16,5-1-1-16,3-5 0 0,6 0 1 0,3-5-5 0,6-2-1 15,6-3 1-15,6-2 2 0,-1-3-3 0,7-2 3 16,-2 1 5-16,2-2 0 0,5-1 14 15,4-2 1-15,8 0-2 0,8-3 1 0,3 1-16 16,7-1-4-16,1 1-4 0,-2-1-3 0,1 1-1 16,0 0 0-16,1 1-2 0,1 1-5 0,5 0 5 15,-2-1-5-15,1 1-8 0,3-1-16 16,-1 2-43-16,1-2-58 0,2 0-99 16,-3 0-147-16,-1-4-295 0,-3-2-883 0</inkml:trace>
  <inkml:trace contextRef="#ctx0" brushRef="#br0" timeOffset="543912.2021">21381 11537 115 0,'-5'-16'572'0,"1"-7"-72"16,3-4-122-16,6 2-90 0,6 2-61 0,7-2-53 15,5 3-32-15,6 2-23 0,3 3-22 0,5 0-13 16,1 4-13-16,4 3-7 0,0 7-14 0,-4 3-11 15,-2 3-12-15,-6 8-12 0,-6 2 0 16,0 3-7-16,-8 2 0 0,-1 4 0 0,-7 2-4 16,-4 4 2-16,-8 2 3 0,-4-1 1 0,-9 0 6 15,-5 1 2-15,-5 1-1 0,-1-1-2 0,0-5-4 16,1-3-4-16,-1-3 0 0,5-3 5 0,3 1-8 16,4-4 1-16,2-2-5 0,8 0-6 15,2-3 8-15,5-1-2 0,7-1 6 0,4 0 2 16,8-2-1-16,11 0 1 0,8 0 0 0,7 2 0 15,1 2-2-15,2 0-1 0,-1 4-3 0,-4-3-2 16,-6 2 4-16,-6 1-2 16,-8 3 2-16,-3-3 3 0,-5 3-5 0,-5-1 1 0,-5 2 3 15,-3 0-1-15,-6 2 10 0,-3 1 6 0,-5 1 7 16,-7 0 1-16,-2-2 1 0,-3 0-3 0,-7 1-3 16,-1-1 0-16,-4-1-6 0,0-2-1 15,-5-1-6-15,7-3-3 0,0 1 2 0,1-3-1 16,3 1-1-16,0-2 0 0,0-3-4 15,1 1-3-15,4-2-3 0,0-1-4 0,2-2-23 0,7-1-53 16,-2 1-105-16,6-2-278 0,2 2-1247 16</inkml:trace>
  <inkml:trace contextRef="#ctx0" brushRef="#br0" timeOffset="544910.561">23929 11285 1 0,'-3'-5'0'0,"0"-3"240"0,-2-3 113 16,5 3-52-16,8-1-72 0,0 0-35 0,4 0-25 16,2 0-21-16,10 0-8 0,1-2-5 15,5 1-4-15,3 1-10 0,6-1-11 0,1 3-11 16,1 4-15-16,-1 2-12 0,-3 1-17 0,-4 3-13 15,-3 3-12-15,-1 3-8 0,-5 3-7 0,-3 3-4 16,-2 1-1-16,0 2-3 0,-7 3-1 16,-2 1 1-16,0 3 0 0,-9 4 3 15,-2 2 1-15,-2 2 2 16,-9 1 3-16,-3 0-1 0,-5 0 4 0,-1-1-3 0,-3-1 0 16,-3-3-1-16,-2-3-1 0,1-1-1 0,2 0-3 15,-1-4 0-15,6-2 0 0,-2-2-2 0,3-5 0 0,2 1-2 16,4-3 0-16,4-2 0 0,1-2-1 0,6-2 2 15,2-3-3-15,1 1 1 0,0-2 3 0,2 0 9 16,4 0 9-16,3 0 2 0,8-3 3 0,6-1-6 16,7 0-4-16,5-2-2 0,1 1-2 0,5-1 0 15,1 0-3-15,4 0 1 0,-2-1-3 16,0 1-3-16,-1 0 1 0,-3 0-2 16,-2 3 0-16,3-1-1 0,-4 0-3 15,-5 1 0-15,-1 0-3 0,-2 2 2 0,-5-1-2 16,-4-1 0-16,-2 2-2 0,-1 0-3 0,-6 0-5 15,-2-1-15-15,1-1-26 0,-2 2-47 0,-3-2-76 0,3-1-107 16,2-1-197-16,1-1-417 0,3-2-384 0</inkml:trace>
  <inkml:trace contextRef="#ctx0" brushRef="#br0" timeOffset="545303.055">25813 11222 588 0,'-4'-14'576'16,"-1"-2"-98"-16,-2-3-129 0,-2 3-80 0,-2 6-63 16,1 4-51-16,-5 2-44 15,-4 4-26-15,-6 5-18 0,-8 4-8 0,-6 5-4 0,-4 6-7 16,-1 3-4-16,-3 4-10 0,4 7-5 0,-5 2-4 16,4 10-5-16,-1 6 2 0,4 4-5 0,2 1-2 15,5 2-2-15,4 1-5 0,12-5-3 16,11-1-4-16,8-8 0 0,9-4-5 0,7-3 6 15,7-6 5-15,5-2-1 0,3-5 9 0,5-5-2 16,3-6-1-16,4-5 2 0,1-8-1 16,-2-8-1-16,1-3-2 0,-4-6-1 0,-3-2-3 15,0-4 3-15,-6-3 2 0,-7 1-3 0,-6-3 3 16,-8 2-2-16,-4 0-3 0,-6-2 1 16,-4 0-6-16,-2 0 0 0,-9 1 1 0,-3 7-4 0,-8 1 4 15,-5 3 0-15,-7 6-2 0,-3 0 0 0,-1 2 0 16,-1 4-2-16,-2 2-2 0,3 4 2 15,7 2-6-15,2 1-1 0,9 2-12 0,3 3-24 0,10 0-24 16,3 5-38-16,8 2-49 0,7 2-68 16,5 1-95-16,14-1-154 0,8-3-252 15,11-2-469-15</inkml:trace>
  <inkml:trace contextRef="#ctx0" brushRef="#br0" timeOffset="545594.9868">26219 11668 1 0,'7'-6'392'0,"2"-3"47"0,2-2-80 16,5 2-95-16,-2 2-53 0,7 0-46 0,3 3-30 15,7 1-14-15,5 1-13 0,4 1-11 0,7 2-10 16,-1 1-10-16,4 0-9 0,0-2-7 16,3 0-7-16,2 0-8 0,-2-3-5 15,-1-1-4-15,-4 0-1 0,-4-2 1 16,-3 1 2-16,-9-1 9 0,-4 2 1 0,-8-3 2 0,-4 2 3 0,-6 0-5 15,-4 1 1-15,-2 0-6 0,-3 2-5 16,-1-1-7-16,-2 0-10 0,-1 1-7 0,-1-1-7 16,-3 1-5-16,-2-1 1 0,-2 1-4 15,0 1 2-15,-3 1-3 0,4 0 0 0,0 0-2 0,4 0-6 16,-2 2-7-16,5 2-22 0,-1 0-43 16,1 2-81-16,2 3-156 0,2-2-365 0,4 1-933 15</inkml:trace>
  <inkml:trace contextRef="#ctx0" brushRef="#br0" timeOffset="546347.7885">28032 11247 1 0,'1'-17'0'0,"4"-5"322"15,5-3 87-15,2 3-61 0,4 4-67 16,3 1-40-16,7 1-49 0,4 0-35 0,9 2-17 16,6 1-14-16,-1 3-7 0,6 2-11 0,-1 2-13 15,0 4-14-15,-1 2-14 0,-3 3-11 0,-3 2-13 16,-2 7-8-16,-5 1-7 0,-3 5-7 15,-6 1-5-15,-1 4-5 0,-6 1 1 16,-3 3-4-16,-6 2 1 0,-2 4 1 0,-6 1-4 0,-3 4 4 16,-4 4 2-16,-8 1 1 0,-7 1 4 0,-2-1-3 15,-7-4-1-15,8-5-1 0,0-5-4 0,6-7-3 16,1-4-2-16,4-3 0 16,4-3-2-16,1-3 1 0,5-2 5 0,9-3 5 0,4-1 10 15,22-2-1-15,11-2-1 0,18-2-6 0,11 2-7 16,3-2-1-16,6-1-2 0,-1-1 2 0,-1-4-1 15,-1-5 1-15,-4-1 3 0,-2-5-1 16,-1-4 2-16,-5-1-2 0,-5-2 1 0,-8-3 2 16,-9 2-5-16,-7-4 4 0,-7 0 1 0,-10 0 0 15,-10 1 7-15,-6 4-3 0,-7 2 1 0,-8 3-2 16,-3 2-5-16,-10 0-1 0,-9 1-2 16,-8 3 1-16,-7 2-2 0,-7 2-1 15,-9 3 1-15,-7 3-2 0,4 3 4 0,3 6-3 0,8 3 1 16,7 5 0-16,10 5-6 0,9 1-2 15,8 6 0-15,7 3 0 0,9 0 4 0,11 2 0 16,12 1 3-16,15 0-1 0,8-4 1 0,9-1 3 16,10-3-3-16,0-7 3 0,1-3-5 0,-6-5 3 15,-7-4 1-15,-8-2 0 0,-2-4 2 0,-6 0 0 16,-2-4 0-16,-7 0-3 0,0 2-1 0,-7 0 1 16,-1-1-1-16,-5 2 6 0,-5 2 3 0,-4 0 2 15,-1 2 0-15,-2 1-5 0,0 0-2 16,0 1-6-16,0 3-2 0,-1 3 2 0,0 5-2 15,-1 2 1-15,-2 4 2 0,-1 3 1 0,-3 2 4 16,3 4 3-16,-2 2 2 0,0 5-1 0,2 3 1 16,-3 4-2-16,6 4-1 15,-4 4 0-15,4 2-2 0,1 2-3 0,0 5-3 16,2-1-6-16,1 2-11 0,5 2-27 0,2-1-54 16,-3-2-102-16,3-2-258 0,-1-7-1283 0</inkml:trace>
  <inkml:trace contextRef="#ctx0" brushRef="#br0" timeOffset="547631.1108">14888 13230 1 0,'-5'-2'0'0,"1"-3"0"0,-2-2 0 16,2 2 236-16,-1 1-11 0,3 0 26 0,-5-1-8 15,5 0-15-15,1 1-12 0,-1 0-26 0,2 2-29 0,0-2-24 16,0 2-29-16,1 0-24 0,0-2-24 16,-1 2-16-16,3-2-18 0,6 1-8 0,0 2-1 15,3-1 1-15,6 1 7 0,2 2 5 0,0 2 4 16,4 3 0-16,6 2-2 0,4-1 1 0,-1 0-1 15,3-1 3-15,3 1-1 16,1-2 3-16,7 1 2 16,5-2 1-16,8 2 1 0,3-1-1 0,10-2-4 0,6 0-4 0,6 0-8 0,11-1 0 15,3 1-3-15,7-3-1 16,4 0-1-16,1 0-5 0,3 0 3 0,8 0-2 0,2 0 5 0,7 0 3 16,0-2-3-16,2 2 2 0,1 0-3 0,6 0 0 15,3-1 0-15,-1 1 0 16,6-2 0-16,-1 2 1 0,5-3-1 0,7 2-1 15,0 0-3-15,7-2 0 0,0 2-1 0,7-1 1 0,1-1-1 16,5 0-1-16,-1 0 1 0,5-1-1 16,5-1 2-16,4 2 3 0,7 0 0 15,4-2 1-15,9-1-6 0,3 1 1 0,9 2-2 16,8-1 2-16,4 0 3 0,5 3-3 0,2-1 1 16,2 2-6-16,6 2 3 0,-2-2 0 15,5 1-6-15,0 0 5 0,4 2-1 16,-1-1 0-16,4 0 5 0,0 0 0 0,1 1 1 0,3 0 1 15,-2 1-5-15,5 1 0 0,3 2-3 0,2-1-2 16,4 1 1-16,5 1 3 0,0 0-3 0,6 2-1 16,3 1-3-16,-2 2-1 0,6-1 2 0,-5 3 1 15,-6 3 3-15,1-1-1 0,-15 4-5 0,-2-3-2 16,-11-3-1-16,-12-1 0 0,-13 0 8 0,-10 0-4 16,-15 0 1-16,-13-3-1 0,-16 1-8 0,-19-6 10 15,-13-1-1-15,-19-2 1 0,-13 1 5 16,-16-3-9-16,-16-1 2 0,-12 0-2 15,-17-5 1-15,-7 4 2 0,-13-2 1 16,-11 0 2-16,-6 2-5 0,-6-2 7 0,-7 2-1 0,-2 1 2 0,-1-2 8 16,0 2-12-16,0 0-1 0,-1-1-4 15,-1 1-8-15,-4-1 8 0,1-2-2 16,-8 1 1-16,-2-3 3 0,-2 2-4 0,-2-2-3 16,1 1-1-16,-3-1-1 0,2 3-13 0,1 2-13 15,0 0-28-15,4 1-51 0,-4 2-55 0,-2-1-150 16,0 0-577-16,-1-2-842 0</inkml:trace>
  <inkml:trace contextRef="#ctx0" brushRef="#br0" timeOffset="550416.4379">28750 1370 1 0,'-11'1'0'0,"-1"0"0"0,-1 0 0 15,1 0 0-15,4 1 72 0,0-1 139 0,5 0-12 16,-2 1-18-16,3 0-34 0,1-2-28 16,1 0-35-16,1 0-21 0,1 0-9 0,-1 1 16 15,3 0 36-15,3 3 37 0,4-2 33 0,4 2-4 16,9-1-23-16,10-2-29 0,8 0-26 0,7-2-19 15,9 0-14-15,4-2-15 0,3-1-12 16,6 2-4-16,-1-2-2 0,2 0-2 16,2-2 4-16,3-1-4 0,-4 0-3 0,0-2 1 15,-5 2-6-15,-4 1-1 0,-5 3-4 0,-1-2-3 16,-5 1-2-16,-6 1-3 0,-5 0 1 0,-8 3-2 16,-6 1 1-16,-6 0-2 0,-4 1 0 0,-6-4 2 0,-5 3-5 15,-3-1 1-15,-3 0 0 0,-1 3-7 16,-1-2 1-16,1-1-14 0,0 0-38 0,0 0-27 15,1 1-64-15,1 2-86 0,3 1-72 16,-2-2-83-16,5 0-63 0,2-2-37 0,0 2 16 0,1-1 473 16,1 1 0-16</inkml:trace>
  <inkml:trace contextRef="#ctx0" brushRef="#br0" timeOffset="550674.5586">30276 1337 1 0,'2'0'151'15,"-1"0"436"-15,4 0-90 0,-5 0-103 0,0 0-134 16,0 1-99-16,-3 0-54 0,3-1-45 15,-1 2-31-15,0-2-19 0,1 1-24 0,0 3 1 16,-1 6 9-16,0 7 25 0,-2 8 31 16,-3 11 12-16,-2 5 4 0,-3 5-11 0,0 8-12 15,-7 3-8-15,3 5-11 0,-7 4-2 0,-2 4-7 16,2 1-3-16,-1 2 2 0,-3 3-3 16,3-4 5-16,-1-1-1 0,0-8 1 0,2-7 2 15,1-5-4-15,4-7-3 0,4-5-3 0,3-5 0 16,-1-5-5-16,1-5 1 0,0-2-1 0,2-3-6 15,1-7-10-15,0 0-23 0,1-5-33 0,4-4-30 16,1-2-16-16,-1-2-87 0,-4-4-149 0,2-4-372 16,-6-5-583-16</inkml:trace>
  <inkml:trace contextRef="#ctx0" brushRef="#br0" timeOffset="551103.3819">29131 1291 787 0,'-13'-17'227'0,"-3"-1"20"15,-2-4-23-15,8 12-52 0,4 7-72 16,0 2-67-16,3 5-41 0,-6 9-23 0,-3 7 9 16,-6 12 18-16,-1 5 13 0,-1 4 3 0,-1 7 11 15,0 3 6-15,-2 9 6 0,-4 6 19 0,-1 9 8 16,-3 9 9-16,-1 6 7 0,-2 6-1 15,-4 2-1-15,1-3-8 0,2-10-16 16,10-13-15-16,8-15-13 0,9-13-8 0,7-9-3 16,3-6 3-16,5-6 4 0,4-2 15 0,3-3 14 0,8-2 13 15,4-5 15-15,13-1 1 0,3-6 1 16,9-6-7-16,11-3-12 0,7-5-10 0,10-2-16 16,1 0-10-16,0-1-8 0,-3-1-4 0,1 0 1 15,-10 3-4-15,-3-2 0 0,-11 2-2 16,-7 0 0-16,-7 2 2 0,-10 1 1 0,-9 1 3 15,-7 2 5-15,-5 2 10 0,-8 1 9 0,0 0 0 16,-1-1-2-16,0-2-11 0,-1 0-8 0,0-1-6 16,-2 0-7-16,-2 0-2 0,1 1-6 15,-4 0-2-15,3 0-3 0,-1 3-5 0,2-3-5 16,-1 2-15-16,2-1-17 0,-3 0-28 0,4 2-44 16,-2-2-66-16,0 0-96 0,2-1-144 0,-1-2-339 15,0-2-638-15</inkml:trace>
  <inkml:trace contextRef="#ctx0" brushRef="#br0" timeOffset="551597.1839">29518 1572 844 0,'-2'-19'350'0,"-5"-3"22"0,-1-5-65 16,2 8-87-1,-2 6-44-15,5 4-38 0,-3 3-41 0,4 2-40 0,1 4-49 0,0 3-51 16,0 0-10-16,-3 5 2 0,0 9 23 0,-5 8 33 16,-1 7 6-16,0 8 1 0,-3 5 1 15,0 4 1-15,1 2-2 0,0 4 1 0,1 2 0 16,3-6-2-16,4-7 3 0,0-9-2 0,3-7-3 16,-1-7 0-16,1-1-3 0,0-6 0 0,1-3 3 15,-1-4 6-15,0-2 23 16,1-2 34-16,0-3 39 0,0-1 30 0,-1-5-24 0,-3-4-34 0,2-6-42 15,0-6-37-15,-4-2-2 0,4-6-2 16,0-1 0-16,2-6 0 0,2-3-2 0,0-3 1 16,6-4-3-16,1 0 0 0,3 2-5 0,5 1 0 15,0 6 0-15,2 2-3 0,5 6 2 16,-1 2-1-16,0 6 2 0,1 1 3 16,-1 4 2-16,-1 6-1 0,-2 1 1 0,0 6-4 0,-2 1-4 15,-3 3-3-15,3 6-5 0,-2 4 2 0,-1 2 5 16,-3 8 3-16,1 1 5 0,-6 5 3 15,1 3 2-15,-7 5 0 0,-4 4 3 16,-5 7 0-16,-10 5 0 0,-5 4-1 0,-2 1 1 16,-3-5 0-16,1-6 0 0,5-10 2 0,0-5-1 0,2-2-3 15,-2-3 2-15,3-1-3 0,2-1-10 16,4-4-26-16,5-4-61 0,5-8-100 0,4-5-80 16,1-4-30-16,8-9-164 0,9-4-253 15,5-8-174-15</inkml:trace>
  <inkml:trace contextRef="#ctx0" brushRef="#br0" timeOffset="551799.82">29874 1556 986 0,'3'-12'545'0,"0"-1"-138"0,0-4-133 0,-2 8-76 15,3 5-58-15,-2 0-59 0,-2 5-55 0,0-1-49 16,0 4-7-16,2 2 1 0,0 4 8 0,3 6 21 16,-1 3-1-16,0 6 3 0,0 5 2 15,-3 2 3-15,-2 8 5 0,-5 3-5 0,1 7 2 16,-7 7 4-16,-3 4 0 0,-2-1 3 15,2-2 0-15,5-5-10 0,2-5-13 0,7-6-25 16,1-6-63-16,7-5-100 0,-2-6-166 16,5-3-192-16,9-5-284 0,3-6 260 0</inkml:trace>
  <inkml:trace contextRef="#ctx0" brushRef="#br0" timeOffset="552186.9138">30713 1769 95 0,'-20'-9'597'16,"-6"1"-169"-16,-4-4-31 0,8 2-67 0,9 4-43 0,3 0-53 16,4 1-51-16,4 4-50 0,2-1-37 15,0 2-30-15,0 0-32 0,1 0-18 0,0 0-21 16,-1 2-17-16,4-2-5 0,0 2 10 0,7 2 18 15,9-1 24-15,12 1 19 0,13-1 3 16,7-1-4-16,8-4-1 0,10-1-9 0,3-3-8 16,3-1-2-16,2-2-7 15,-4 2-1-15,1-2-3 0,-8 2-4 0,1 2-4 16,-6-1-2-16,-5-1 1 0,-11 2 0 0,-5 1 0 0,-6 0 0 16,-10 2-1-16,-4 1 3 0,-10-4 1 0,-3 4 6 15,-2 1 6-15,-5-1 1 0,-1 1 3 0,0 0-3 16,-1 0-4-16,1 1-2 0,0-1-2 0,0 0-6 15,0 0-5-15,-4 0-3 0,4 0-8 16,-1 0-8-16,1 0-13 0,0 0-35 0,-1 0-52 16,1 0-79-16,0 0-79 0,1 4-165 0,4-4-299 15,0 0-673-15</inkml:trace>
  <inkml:trace contextRef="#ctx0" brushRef="#br0" timeOffset="552482.7269">31926 1157 667 0,'-8'-11'512'0,"1"-2"-137"15,-1-3-53-15,2 8-53 0,5 5-68 0,1 2-73 16,1-1-71-16,-1 4-62 0,0-1-36 16,3 2-2-16,-1 4 12 0,1 7 21 0,4 2 20 15,-4 7 1-15,4 5 0 0,-3 5-2 0,-3 4 9 16,3 3 7-16,-4 2 3 0,-2 4 5 0,-3 3-3 15,-4 5-2-15,-1 4 2 16,-2 1-1-16,-3 6 3 0,-1 0 0 16,-4-2-7-16,-1-3-4 0,3-7-3 0,-1-6-2 0,8-8-1 15,-3-4 2-15,1-7-5 0,0 0-3 0,3-9 0 16,1 0-7-16,2-4 1 0,0-4-8 16,4-3-22-16,-1-5-31 0,3-3-43 0,2-2-65 0,1-4-304 15,4-2-507-15,6-8-92 0</inkml:trace>
  <inkml:trace contextRef="#ctx0" brushRef="#br0" timeOffset="552993.7665">32128 947 1031 0,'0'-13'352'0,"0"-2"-70"0,0-4-52 15,0 10-49-15,7 2-44 0,-3 1-55 0,4 2-50 16,3 2-28-16,6 1-9 0,8 1-1 0,11 2 10 15,6 2 3-15,8 2 0 0,4 0 6 0,7-1-6 16,0 1 0-16,1 3-1 0,-2-1-6 0,-1 1 1 16,-7 3-2-16,-2-2-5 0,-7 4 14 15,-4-3-2-15,-21-1 1 16,3-2 3-16,-5 2-13 0,4 1-1 0,-5-1-2 0,1 3 0 0,-2 1-3 16,0 2 3-16,-2 1 6 15,-3 2 1-15,-4 4 6 0,-1 2 2 0,-4 4 2 0,-2 3 6 16,-4 5 5-16,-4 4 2 0,-13 40-2 15,-2-8-5-15,0-5-6 0,3-15-16 16,8-7 1-16,-1-4-1 0,5-6-1 0,-1-2 11 0,1-3-3 16,5-3 1-16,-3-3 2 0,1-3 0 0,0-1 4 0,2-6-1 15,-1-2 1-15,3-4 0 16,2-3 1-16,0-5 3 0,1 1 4 0,-2-1 5 16,-4-1 9-16,6 0 8 0,0 0 4 0,-3 1 4 0,-5 2-6 15,-11-1-7-15,-6 4-7 0,-11-3-7 16,3 3-3-16,-5-2-2 0,-4 2-2 0,-3-1 0 15,-11 2 0-15,1 1-4 0,-8 3 1 0,2-1-1 16,0 0 0-16,3 1-1 0,1-1 2 16,6-1-4-16,4 1-2 0,3 3 1 0,9-4-5 15,2 3 1-15,6-1 0 16,6 1-1-16,2-3 1 0,6-2-4 0,5 1-4 0,4-4-11 0,1-1-24 16,3 1-38-16,0-1-68 0,5 1-90 15,0 0-81-15,12-7-253 0,8-2-881 16</inkml:trace>
  <inkml:trace contextRef="#ctx0" brushRef="#br0" timeOffset="553415.5864">32440 1308 862 0,'-2'-9'709'0,"0"2"-385"0,0-1-105 0,1 6-108 15,1 3-98-15,0 0-67 0,0 5-9 0,0 5 11 16,0 5 36-16,0 8 29 0,-4 4 8 0,-2 4 16 15,-4 4 9-15,0 3 6 0,-1 4 0 0,-6 4-3 16,2 2-1-16,-6 1-3 0,2-1-4 0,1-6-7 16,5-9-11-16,4-11-4 0,3-9-2 15,3-7 7-15,1-4 32 0,1-2 48 0,0-2 42 16,1-2-3-16,-5-4-32 0,-1-6-51 0,-2-7-46 16,-2-6-6-16,0-6-2 0,2-3-1 15,-2-5-1-15,6-5-6 0,-2-3-5 0,6-4-2 16,5-2-6-16,-1 0 2 0,4-4-1 15,1-1-4-15,4 0 0 0,3 0 1 16,1 7 0-16,8 4 1 0,-2 7-4 0,4 5 4 0,-2 7 0 16,4 3 1-16,0 3 6 0,0 5-5 0,1 4 3 15,-5 5 2-15,-1 5-8 0,-2 6 7 0,-4 5-8 16,-1 2 0-16,2 8 6 0,-4 6-4 0,1 4 5 16,-5 5 3-16,-2 7 3 0,-7 1 2 15,-2 11 4-15,-3 2 1 0,-9 6-2 0,-7 3 0 16,-7-1-16-16,1-4-35 0,-2-5-40 0,7-10-29 15,6-11-11-15,-2-7-5 0,8-6-25 0,1-4-85 16,1-6-138-16,5-5-82 0,3-5-277 0,10-9 429 16</inkml:trace>
  <inkml:trace contextRef="#ctx0" brushRef="#br0" timeOffset="553631.53">32964 1188 422 0,'3'-3'586'0,"0"1"-174"0,-1 1-183 0,-2 1-170 16,0 2-120-16,-1 3-22 0,-1 5 5 0,-3 11 57 15,-1 8 71-15,-2 4 19 0,-6 4 29 0,-5-1 10 16,-4 1 11-16,-1 1 0 0,0-1-13 16,3-1-21-16,3-6-26 0,7-7-18 15,4-4-18-15,7-6-8 0,1 1 1 0,8-2 16 16,8 0 18-16,6-1 8 0,13-7 3 0,-12 0-4 16,6-3-23-16,5-1-27 15,10 1-49-15,-1-2-105 0,9 1-147 16,2-2-293-16,3-4-882 0</inkml:trace>
  <inkml:trace contextRef="#ctx0" brushRef="#br0" timeOffset="554360.6971">26816 1572 1 0,'-21'0'0'0,"-5"0"55"0,-6-2 214 0,3 2-46 16,5 0-45-16,4 2-22 0,3-1-9 15,2 1-17-15,2 0-19 0,5 1-31 0,0-2-30 16,6 3-25-16,-2-2-15 0,2 3-12 0,-1 2 0 16,3-2 0-16,0 1 3 0,0 2 8 0,4 1 3 15,-1 1 6-15,3 0 16 0,1 1 21 16,3 2 30-16,6-1 32 0,4 0 20 0,5 0 5 0,8-1 3 15,5-2-14-15,11 1-13 16,7-2-9-16,10-4-14 0,12 1-12 0,12-2-13 0,9-1-14 16,10-2-5-16,9-1-14 0,8 0-4 0,7-3-1 15,7 2-10-15,0-1 3 0,-2-3-3 16,-1 1-3-16,-6 1-3 0,-4-1-1 0,-6 2-1 0,-10-2-7 16,-14 0 7-16,-11 0-1 15,-14 1-6-15,-11-1 4 0,-9 2-8 0,-12-1 1 16,-10 2 4-16,-8-1 0 0,-8 1 6 0,-7 2 6 15,-3 0 11-15,-4 0 7 0,-2 0 8 0,2 0 0 16,-2 0-9-16,0 0 1 0,2 0-10 0,-1 1-4 16,1-1-1-16,-2-1-17 0,-3-1 2 0,1-2-10 15,-4 0-4-15,-2 0 3 0,1 3-5 16,2 0 1-16,3 1-8 0,-2 0-8 0,1 0-25 0,2 1-30 16,-4 4-43-16,-3 1-70 0,-1 3-121 15,2 1-285-15,1 1-1021 0</inkml:trace>
  <inkml:trace contextRef="#ctx0" brushRef="#br0" timeOffset="555119.9036">26693 488 185 0,'-1'-5'653'0,"-3"0"-303"0,-2-2-39 16,3 2-75-16,-2-1-70 0,1 2-82 0,1-1-78 16,2 5-38-16,-2 2-3 0,2 3 13 0,-2 3 34 15,0 4 17-15,-2 5 7 0,-3 4 11 0,-2 7-3 16,-2 5-11-16,-1 5-2 0,0 4-9 16,-4 4 4-16,1 1 2 0,-12 44-10 0,4-14-3 15,5-18-6-15,9-22-7 0,6-14 7 0,1-6-3 16,2-8 5-16,-1-4 14 0,0-4 47 15,4-2 48-15,-2 0 27 0,0-4-10 0,-2-5-51 16,2-8-47-16,2-7-32 0,0 10 1 0,0-6-2 16,2-3-4-16,1-7 0 0,1-2-8 15,4-10 0-15,4-3-1 0,-1-6-2 0,4-3 3 16,-1 0-7-16,4-1 7 16,1 0-1-16,-4 3-3 0,4 5 7 0,-21 48 31 0,20-47 3 15,-20 47 3-15,20-45 4 0,-20 45-37 0,18-37-9 16,-18 37 5-16,15-29-12 0,-15 29 9 0,17-17-24 0,-3 9-3 15,1 8 11-15,-3 7-11 0,-1 11 34 16,-1 9 6-16,3 5-7 0,2 4 12 0,-3 0-4 16,4 3-4-16,-2 2 4 0,1 4 0 15,2 0 2-15,0-3-4 0,-2 2 1 16,2-3-8-16,-3-1-9 0,2-2-6 0,-2-6-27 0,-1-2-27 0,1-2-42 16,-2-1-66-16,2 11-59 0,-5-11-70 15,-7-12-78-15,-4-11-58 0,-1-2-174 0,-4-3 126 16</inkml:trace>
  <inkml:trace contextRef="#ctx0" brushRef="#br0" timeOffset="555302.6406">26646 715 1 0,'-10'-6'342'16,"-5"1"128"-16,-1-1-35 0,1 0-73 0,-3-1-89 16,2 0-107-16,4 2-94 0,6 1-57 0,6-1-25 15,9 0 6-15,6-1 26 0,13-1 3 16,4-2-10-16,14-1 1 0,9-1-8 0,8-1-4 15,7 0 3-15,7 3-18 0,-2 0-56 0,2 2-132 16,-2 4-215-16,-4 1-343 16,-5 2-13-16</inkml:trace>
  <inkml:trace contextRef="#ctx0" brushRef="#br0" timeOffset="555897.8463">26525 1174 589 0,'-9'0'219'0,"-2"0"-15"15,-4 0-50-15,9 3-55 0,2 3-39 0,0 3-29 16,-1 4 4-16,-1 6 19 16,-1 7 20-16,-1 4 21 0,2 4 3 0,-2 2-4 15,4 2-11-15,0 4-9 0,0-2-9 0,0 3-11 0,3 1-7 16,1-4-14-16,1-3-4 0,3-7-5 15,0-5-5-15,1-6 0 0,0-6-5 0,-2-3-2 16,1-6 4-16,-3 0 35 16,0-3 58-16,1-4 46 0,-2 0 2 0,0-5-39 0,0-6-58 15,1-10-48-15,2-5-8 0,-1-2 1 16,1-5 0-16,-2-1-2 0,4-6-3 0,-1-4-3 16,3-3 0-16,1-5-4 0,4-2-1 0,4 0-4 0,3 3-2 15,3 6 2-15,2 4 0 0,1 6 4 16,-5 6 1-16,1 8-1 0,-1 7-2 0,-5 5-6 15,-2 5-4-15,-1 6-2 0,-2 3 2 0,1 5 3 16,-1 4 4-16,0 6 4 0,1 4 3 0,-2 6 4 16,-4 3 4-16,-2 6 2 15,-3 1 0-15,-3 2 1 0,-2-1-4 16,-4 1 1-16,-1-4 0 0,4-2 2 0,-1-4 1 0,1-5-3 16,4-5 0-16,-1-2-2 0,3-8-2 15,3-1 2-15,2 1 2 0,2-5-2 0,7 0 5 0,3-3-1 16,8-4-2-16,8-2 3 0,3-3-1 0,6 1-3 15,2 2 0-15,-3 2-4 0,-1 2 0 16,-6 1 4-16,-2 2-1 0,-4 1 1 0,-4 1-2 16,-4 3-2-16,-4-1 0 0,-6 1 0 0,-2-2 3 15,-6 3 0-15,1 0 2 0,-2-3 1 0,-1 2 3 16,-1 3 6-16,-3-1 9 0,-4 4 5 0,-3 1 4 16,-6 1-2-16,-4 1-6 0,-2 0-5 15,-2 0-4-15,0 3-3 0,3-2-1 16,2 1-6-16,0-1-5 0,4 0-13 0,2-2-32 15,3 1-60-15,2 0-103 0,4-3-166 0,3 2-300 0,3-2-802 16</inkml:trace>
  <inkml:trace contextRef="#ctx0" brushRef="#br0" timeOffset="556205.898">27291 1908 964 0,'-7'-12'379'0,"0"-4"12"0,-4-4-95 0,2 6-64 0,3 2-48 15,2 3-50-15,-1 1-41 0,2 5-19 0,0 2-16 16,0 1-22-16,2 1-15 0,-1 0-21 0,-3 5-8 16,-5 4 1-16,-5 7 4 0,-8 6 7 0,1 4 3 15,-4 1 0-15,6-1 0 0,2-2-3 0,5-1 1 16,3-5-3-16,5-1 4 0,2 1-5 15,3-4-2-15,4 0 1 0,3 0-3 0,5-3 3 16,5 3 2-16,5-7 1 0,7 0-2 16,6-3-6-16,2-4-21 0,3-2-38 15,2-1-76-15,0-1-114 0,-2 2-168 16,-1 4-273-16,-4 0-587 0</inkml:trace>
  <inkml:trace contextRef="#ctx0" brushRef="#br0" timeOffset="556452.1071">27424 2463 1820 0,'-9'-7'408'0,"-1"-1"-90"16,-2 0-80-16,6 5-82 0,4 3-75 0,2 0-49 16,2 1-36-16,-2-1-25 0,0 2-3 0,2 2 0 15,2 3 10-15,2 5 22 0,-1 3 0 16,3 2 2-16,-2 4-1 0,2-2 2 0,1 5 0 15,0-1 1-15,-2 3 1 0,1 1-1 16,-3 1-2-16,-4 2-3 0,1-1-5 0,-2-3-19 16,-1 0-39-16,0-5-55 0,-4-2-67 0,-1-3-69 15,-4-2-96-15,0-2-151 0,-4-2-191 16,0-3-62-16</inkml:trace>
  <inkml:trace contextRef="#ctx0" brushRef="#br0" timeOffset="556663.6003">27278 2567 1 0,'14'-23'0'0,"11"-7"0"0,5-6 417 0,1 6-6 0,-1 7-91 16,-2 7-95-16,1 1-77 0,0 6-49 16,-5 1-28-16,2 3-25 0,-3 5-12 0,-2 1-11 15,0 4-5-15,-1 3-3 0,-1 2-5 16,-3 3 0-16,-2 1 3 0,-2 3 5 0,-3 0 3 16,0 1 8-16,-6 1 9 0,-1 4 14 0,-4 3 17 15,-1-1 8-15,-6 5 1 0,-2-2-9 16,-3 1-13-16,-2 3-10 15,-5 0-11-15,2 0-12 0,-1 1-11 16,4-1-17-16,0 1-29 0,2-4-89 0,2 3-138 0,2 0-209 0,2-4-303 0,1-5-44 16</inkml:trace>
  <inkml:trace contextRef="#ctx0" brushRef="#br0" timeOffset="556905.9888">27575 3094 610 0,'-3'1'426'16,"-1"-1"-105"-16,2 0-78 0,-4 3-94 15,1 2-60-15,-5 4-25 0,1 4 11 0,-3 2 15 16,-5 6-1-16,5 3 0 0,-2 2-13 0,0 4-9 16,4 1-10-16,2 3-10 0,3 0-4 0,0 1-9 15,5-1-8-15,1-2-5 0,3-2-5 16,2 1-3-16,4-3 1 0,0-3 0 0,3-2-2 16,0-3 1-16,5 0-3 0,-1-1-16 0,3-5 0 15,1-4-13-15,4-10-13 16,5-6-8-16,1-7-30 0,3-1-14 15,-2-6-23-15,-1-1-52 0,-2-6-97 0,-3-3-239 0,-1-5-346 16,-6 1 249-16</inkml:trace>
  <inkml:trace contextRef="#ctx0" brushRef="#br0" timeOffset="557100.071">27667 2967 1 0,'-1'-15'474'16,"-1"-5"-63"-16,2-5-112 0,5 2-102 15,8 2-63-15,3-1-25 0,4-2-17 0,3 3-23 16,5 0-24-16,-1 3-23 0,-1 6-12 0,2 2-5 16,1 3-3-16,0 2 0 0,-1 2-4 0,1 2-7 15,-1 2-14-15,-2 2-29 0,-1 4-66 16,-5 2-115-16,0 0-170 0,-4 3-191 0,-1 5 157 16</inkml:trace>
  <inkml:trace contextRef="#ctx0" brushRef="#br0" timeOffset="557302.7145">27729 3221 1 0,'-10'0'576'0,"-4"0"-33"15,-2 2-181-15,7-2-63 0,7 0-76 0,2 0-86 16,0 0-63-16,2-2-42 0,0 2-15 0,0-2-6 16,2 2 13-16,4-2 28 0,5-5 17 15,9-1 18-15,10-7-14 0,9-1-26 16,5-4-16-16,8 0-15 0,4-4-5 0,2 0-13 15,3 0-31-15,-2 1-80 0,5 1-121 0,0-1-68 16,4 1-408 0,6-5-580-16</inkml:trace>
  <inkml:trace contextRef="#ctx0" brushRef="#br0" timeOffset="559382.5692">27595 0 1 0,'0'0'0'0,"0"0"0"0,0 0 0 16,0 0 0-16,0 0 0 0,0 0 0 0,0 0 0 15,0 0 0-15,-8 0 0 0,8 0 0 0,0 0 0 16,0 0 3-16,0 0 87 0,-16 0-19 0,16 0-20 16,0 0-3-16,0 0-4 0,-26 0-7 15,26 0 6-15,0 0-8 0,-30 0-11 0,30 0-6 16,0 0-4-16,-34 0-8 0,34 0 4 0,-28 0-7 16,28 0-5-16,-33 0 11 0,33 0-10 15,-35 0 6-15,35 0 5 0,-37 0-5 16,37 0 8-16,-41 0-2 0,41 0 6 0,-45 0-1 15,45 0 8-15,-45 0 4 0,22 0-7 0,-1 0 6 0,-1 0-10 16,0 0 2-16,-1 0 3 0,0 0-5 16,-2 0 9-16,2 0-8 0,-1 0 6 0,-3 0 0 0,4 0-7 15,0 0 8-15,-2 0-7 0,2 0 0 16,-1 0-3-16,3 0-2 0,-3 0 2 16,3 0-5-16,0 0 10 0,1 0-52 0,-1 0-3 0,24 0 8 15,-44 0-5-15,21 0 25 0,-18 18 4 16,0 42-3-16,3 0 0 0,2 1 26 0,3-1 0 15,-1-3-1-15,3-5-2 0,2-8-1 0,4 0-1 16,-1-3 2-16,5 1-3 0,-3-2 7 16,3 2 4-16,0 0 0 0,2-1 7 0,-3 7-8 15,-12 32 4-15,9-11 2 0,6-8 1 0,6-16 9 16,3 0-6-16,0-2-1 0,0 1-8 0,2-2-1 16,1 3-1-16,0-1-1 0,1 1-1 0,2-1-5 15,-2-2-4-15,3-1-6 0,-1 3 0 16,1 0 3-16,-1 1 1 0,0 0 3 0,1 2-4 15,0 1-2-15,0 2 3 0,1 1 0 0,2-2 1 16,0 0 1-16,0-3-3 0,0 1-3 0,2 1 2 16,1-2 0-16,2-5 3 0,-1 1 6 15,1-3 0-15,-1-4 1 0,2 5-2 16,2-1-2-16,-1-1 0 0,1 1 0 0,1 2 1 0,1-1-2 16,1 2-2-16,2-1 0 0,-1-2-3 0,5 3 1 15,2-2-3-15,1 0-1 0,4-1-1 0,2 2-2 16,-1 2 3-16,2-2 1 0,-1 0-1 15,0-1 0-15,2-4-2 0,-2 1-1 0,3-1 0 16,-2-1-1-16,1-1 0 0,0 0 0 0,-3-2-1 16,-1 0 0-16,2 0 3 0,-4-3-2 0,3 0 0 15,-1 1 0-15,1 1 1 0,1-2-1 16,1 0 1-16,3 0 1 0,0 1-2 0,1 1 3 16,-1-1 0-16,2 2-1 0,2-1 2 0,-1 1-2 15,2-4 0-15,0-2 1 0,0 2-3 16,0-1 2-16,-4 0 1 0,0-3-1 0,3-1 1 15,-2-5 4-15,1-4 3 0,-2 0 0 0,0-4 3 16,-3-1-1-16,0-4-1 0,3-1 4 0,1-2-2 16,2 0 1-16,1-2 1 0,1-3-1 0,0-1-2 15,2-2 0-15,4-3 2 0,-2-3 3 16,4-3 7-16,-1 0-1 0,-2-2 5 0,0-1 5 16,-1-2 5-16,1-5 8 0,0-1 4 0,-1-4 0 15,-4-3 1-15,-1-3-8 0,-4-3-4 16,1-2-6-16,-2 2-6 0,0-2 0 0,-2 0-4 15,-3 0-3-15,2-2-3 0,-3-2 1 0,4 1-3 16,-4-2-3-16,3-1-1 0,3 0-2 0,0 1 3 16,0 1 3-16,1 2 2 0,-3-1 2 0,-3-1 3 15,2 1 1-15,-7 0 0 0,1 0 1 16,-2 5-2-16,-4-1-4 0,4-1-3 0,-3-1-6 16,0-3-1-16,0-1-3 0,0-1-1 0,0-4-1 15,-3-1 0-15,0-2 0 0,2 2-2 0,-4-1-1 16,2-1 1-16,2 0 0 0,-5-2 4 0,-1 3 3 15,-4 0 0 1,2 3 2-16,-5 1 3 0,1 1 2 0,-3 0 5 0,0 0-1 16,-2 0-7-16,0 1-5 0,0-1-4 0,-1 0-2 0,-1 1 2 15,1-3-2-15,-5-2-3 0,2-3 2 16,0-2-3-16,-2-1 1 0,-2-2 2 0,1 1 0 16,2-3-2-16,2 31 5 0,-3-8 0 0,3 2-10 15,-4-7 7-15,0 1-2 0,-4-7-1 16,-3 5 7-16,-1-5-6 0,-6 1-1 0,1 5 4 15,-4 1-6-15,-3 3 8 0,-3 2-4 0,-4 1-7 16,-4 2 16-16,-1 2-13 0,-4-2 1 16,-2 3 4-16,19 15 20 0,1-3 4 0,-4 1-5 15,-4-3-2-15,-1-1-29 0,-4-5 1 0,-4 3 5 16,0-4-4-16,-5 1 4 0,-1-5-6 0,-6 0-1 0,-2-3 7 16,-2 33-16-16,-8 3 8 0,0 0-8 15,-8 0-12-15,-3 0 58 0,-3 0-1 0,-3 0 7 16,-6 0-7-16,-8 0-93 0,-4 0-124 0,-9 0-362 15,-6 0-1065-15</inkml:trace>
  <inkml:trace contextRef="#ctx0" brushRef="#br0" timeOffset="601625.809">9171 14636 2847 0,'1'-40'-48'0,"0"5"-118"15,3 0-283-15,-3 36-1137 0</inkml:trace>
  <inkml:trace contextRef="#ctx0" brushRef="#br0" timeOffset="604762.3768">11095 14370 1 0,'-2'-1'0'0,"-1"-3"0"0,0-3 0 0,-1 2 123 16,4 0 108-16,-3 2-23 0,1 0-10 0,-1-2-13 15,2 2-11-15,0-1-13 0,1 2-12 0,0 0-9 16,0-1-16-16,0 1-17 0,0 1-10 16,0-1-1-16,0-2-5 0,0 3-1 0,1 0-5 15,-1-2-4-15,0 2 0 0,0 0-1 0,0 1-9 16,0 0-11-16,0 0-13 0,0 0-15 0,1 0-2 16,-1 0-7-16,2 0-4 0,-1 0-1 0,-1 0-11 15,0 1-3-15,1-1-2 0,-1 1-3 16,1-1 4-16,2 2 3 0,-1 0 2 0,4-1 4 15,3 1 6-15,2 1 4 0,1-2 8 0,3 0 6 16,-1 0-6-16,5 0 0 0,2 1-5 0,2-2-6 16,5 0 7-16,2-2-4 0,3 1 1 15,0 0-4-15,2 0-4 0,2 0-3 0,1-2-1 16,2 1-1-16,-2 1-1 0,4 0 2 0,0 0-4 16,1-1-5-16,5 1 7 0,0-1-2 15,1 1 2-15,2-1 3 0,0 1-6 0,2 0 1 16,0 1-2-16,1 0 0 0,0-1 2 0,-2 1 0 0,-1-2-1 15,1 1-1-15,0 1 2 0,1-1-1 16,1-1 0-16,-2 1 5 0,3-2-9 0,-3 3 1 16,3-1 0-16,0 0-4 0,5 1 7 0,0-1-2 15,-1 1 2-15,0 0-2 0,0 0-1 16,1 0 0-16,0-1 0 0,0 1 2 16,-3 0-1-16,-2 0 1 0,2-2-3 0,-3 1-4 15,-1 1 6-15,2-1-2 0,-4 1 2 0,2 0 4 16,-1-2-5-16,-2 4 0 0,2-2 1 0,0 1-3 15,-2 0 3-15,2 1 0 0,-1-1-2 16,3-1 0-16,1 1 2 0,-2 0-2 16,6 0 2-16,-3 3 3 0,4-3-5 0,4 0 2 0,0 0-3 15,-1 0-1-15,5 1 6 0,-4-1-1 0,5-1-1 16,-5 2 0-16,5-2-3 0,-5 3 0 0,5-2 2 16,-1 1 1-16,-3 2 0 0,3-1 2 0,-5 0-5 15,6-1 0-15,-4 2 6 0,4-2-2 16,2 1 3-16,-1 1 1 0,0-1-7 0,1 2 2 15,2-2-4-15,-1 0 0 0,1 2 5 0,2-1-1 16,-3 0-2-16,1 1 4 0,0-2-5 0,-1 1-1 16,0-1 3-16,3 1-2 0,-3-1-1 0,-1 2 3 15,0-2-2-15,-1 1-1 0,-5-1 3 16,0 0-2-16,0-1 2 0,0 0-1 0,-1 0 0 16,1 0-2-16,-3-1 1 0,3 4 0 0,0-2-1 15,-1-1 5-15,0 1-6 0,1 0-1 16,-2 0 4-16,0 1-4 0,0-1 4 0,-2 1 1 15,-3-3-5-15,-3 1 2 0,-1-1-1 0,-8 0 0 16,-1 1 4-16,-3-1-1 0,-3-1-1 0,-4-3-1 16,-8 2 0-16,-4-1-1 0,-2-1 3 15,-4 1 2-15,-4-2-2 0,-3 0 2 0,-2 2 1 16,0-2 1-16,-4 2 4 0,-2-1 2 0,0 1 1 16,0 1-1-16,-1-1-1 0,0 2-1 0,0-3 0 15,-1 6 2-15,0-3-1 0,0 0 0 0,0 0-4 16,0-3-3-16,0 3 1 0,0 0-4 15,0 0 3-15,1 3-1 0,-1-3-5 0,0 1 2 16,0-1-4-16,0 1 1 0,0 0 0 0,0 1 2 16,0 3 1-16,3 5-2 0,-2 4 4 15,2 4-4-15,-1 6 4 0,-2 3 2 0,-1 2-4 16,-4 7 2-16,-2-1-1 0,-5 5-2 16,-3 6 5-16,-2 3-2 0,-2 4 1 0,1 2-2 15,1 0 0-15,-1 1-3 0,6 0 2 0,0 0 3 16,1 0-4-16,-2 0 4 0,0 1-2 0,0 0-3 15,-3 0 5-15,5-6-3 0,3-5 4 0,0-4 0 16,5-5-6-16,2 4 4 0,-3-3-4 16,2-1 0-16,-2-1 1 0,2-4 1 0,4-5 0 15,-4 1-2-15,2-2 7 0,-2-2-7 0,-1-3 2 0,1-4 3 16,-1-4-5-16,3-1 3 0,-3-5-3 0,2-3-2 16,0-3 4-16,1 0-4 0,0-1 1 15,0-1-10-15,0 1-7 0,-1-1-27 0,-1 1-42 16,-1-5-62-16,-3-4-151 0,-2-4-329 15,-8-5-1090-15</inkml:trace>
  <inkml:trace contextRef="#ctx0" brushRef="#br0" timeOffset="606023.1849">11022 14544 1 0,'-9'-7'0'0,"-6"1"215"0,0-7 122 16,0 3 12-16,2 0-14 0,0 0-43 0,3 3-56 15,1 1-32-15,2 3-16 0,5 2-36 16,0 1-48-16,4 1-53 0,0-1-41 0,-1 3-7 16,1 3 6-16,0 6 19 0,2 4 22 0,-2 1 13 15,-1 5 10-15,0 3 3 0,-1 6 2 0,0 2-9 16,-2 8 1-16,-4 6-6 0,0 6-10 15,-3 7 0 1,-1 8-15-16,-5 3-3 0,0 6-7 0,-4 3-11 16,-1 2 3-16,-2-1-8 0,-1-2 1 0,0-8 1 0,4-6-4 0,1-2 1 15,1-5-7-15,0-4 1 0,3-4-2 0,1-5-2 0,4-4 5 16,1-7-4-16,2-4 2 0,2-3-3 16,2-7-3-16,1-3 5 0,0-1-4 0,1-6 5 15,1-1-3-15,1-4-4 0,-1-2 4 0,2-1-1 16,2-1 5-16,-2-3 4 0,6 1 0 0,0-3-1 15,5 1-4-15,1-2 0 0,1-1-3 16,3-1 2-16,0 0 0 0,2 1-2 0,1 0 1 16,4-1-3-16,0 1 2 0,1-2 2 0,3 1 0 15,1 3 0-15,1-3-6 0,1 2 0 0,3 1 0 16,2-1 0-16,2 1 6 0,0 0-3 16,2-1 2-16,3 2-2 0,1 1-3 0,0-2 4 15,0 3-2-15,0 0 3 0,1 1 0 0,6 1-3 16,0-2 3-16,3 0-1 0,5 1 6 15,1-4 3-15,4 3-2 0,4-1 0 0,6-2-2 16,4 3 1-16,3-4 1 0,1 2 1 0,3 0 3 16,0 0-7-16,4 0 5 0,-1-2-5 15,1 1 1-15,2-1 6 0,-2 3-6 0,1-2 5 0,-2 3-5 16,1-1-4-16,0 0 3 0,3-2-1 16,-1 2 5-16,4-2-1 0,-3 3 2 0,3 0-2 15,-2 0-3-15,-1 0 2 0,5-1-3 0,-1 1 5 16,0 0-1-16,2 1-5 0,2-1 5 0,0 0-3 15,1 0 4-15,-1-2 2 16,5 0-3-16,-3 0-2 0,6 1-5 0,-5 0 2 0,5 0-1 16,0 1 5-16,1 0 4 0,2 1-3 15,0 1 0-15,7 0-4 0,0 0-2 0,1-2 7 0,-3 3-4 16,1 1 1-16,-4-1-5 0,3 4-4 16,-6-3 4-16,-5-1 0 0,2-1 5 15,-8 0 1-15,1 2-2 0,-5-1-4 0,-5 2-4 0,-7-3 3 16,-3 1-1-16,-4-1 6 0,-11 2-1 0,-3-1-6 15,-10-3 4-15,-9 0-3 0,-8-2 3 0,-8 0 5 16,-10 2-4-16,-8-1 2 0,-4 1-3 16,-5 2-2-16,-2-1 2 0,-2 0 5 0,0 0 3 15,2 0-1-15,-3 0-2 0,2 0-7 0,-3 0-3 16,-4-1 5-16,-2 1-3 0,-2 0 5 16,-3 0-4-16,4 1-7 0,3-1 4 0,3-1-3 15,1 1 3-15,1-2-1 0,3 2-13 0,0 0-12 16,0-1-19-16,0 0-22 0,0-1-30 0,0 2-54 15,-3-2-133-15,-5 0-369 0,-4-5-1106 16</inkml:trace>
  <inkml:trace contextRef="#ctx0" brushRef="#br0" timeOffset="606711.8352">12466 14439 1 0,'8'-6'0'0,"-1"-2"0"0,6-1 58 15,-5 0 258-15,-2 3-18 0,2 1-20 0,-1 0-7 16,-3 3-13-16,3-3-16 0,-5 3-29 0,-1 1-32 16,-1 0-33-16,0 1-33 0,0 1-30 15,-1-1-29-15,1 2-10 0,0 3 12 0,0 1 14 16,-1 4 20-16,-2 6 3 0,-3 3-12 0,1 3-13 15,-2 3-8-15,-2 4-7 0,-1 3-8 0,-4 7-6 16,2-2-7-16,-2 6-5 0,0 5-3 16,2 2-4-16,-3 5 0 0,4 1-4 15,-3 1-5-15,1 3-1 0,0-1-3 0,0 3 4 16,1 1 2-16,-2 0 0 0,1 2-2 0,-1-4-4 16,0-2 1-16,1-4-1 0,0 2 0 0,-1-5 6 0,1-1-8 15,3-6-1-15,0-1-4 0,2-7-2 0,2-4 5 16,1-6 0-16,1-6 1 0,2-2-2 15,-1-7-2-15,2-2-2 0,1-2 0 16,0-3 5-16,-2-1-7 0,4-4 5 0,-2 0-3 0,0 0-5 16,0 0 10-16,1-2-5 0,-1 2 3 15,0-2-2-15,1-1-22 0,1-3-30 0,0-4-53 16,2-3-96-16,2-3-223 0,0-2-921 0</inkml:trace>
  <inkml:trace contextRef="#ctx0" brushRef="#br0" timeOffset="608285.5052">13678 14679 781 0,'4'-3'344'0,"-3"-5"20"15,1 1-48-15,-1 1-49 0,-1 2-42 0,0 0-47 16,0 2-30-16,0 0-34 0,0 0-20 15,-1 2-24-15,1 0-28 0,0 0-12 0,0 2-14 16,0-1-11-16,0 0-4 0,-1-1-4 0,1 3-1 16,0 3 4-16,0-2 5 0,-1 4 2 15,1 3 6-15,0-1 5 0,0 4 6 0,0 1 18 16,-1 5 11-16,-2 3 8 0,-1 4 0 0,1 5-12 16,-3 4-10-16,1 4-8 0,-3 3-6 15,-2 4-1-15,0 5-1 0,-1-1-4 0,-1 3-3 16,-4 4 1-16,3 0-4 0,-5 3 4 0,-1 0 2 15,-1-1-5-15,-2-2 0 0,3-5-5 0,1-2-2 16,2 2 3-16,-1-6-2 0,4-2 1 16,1-2-2-16,0-3 0 0,4 0-3 0,-3-3 1 15,2-1 4-15,1-5-6 0,-1-2 3 0,5-3-5 16,-1-5-3-16,2-2 7 0,3-5-5 0,0-5 3 16,-1-3-2-16,1-2-2 0,0-3 2 0,0-1-1 15,1 0 6-15,-1-1 1 0,0 0 3 16,0-3-1-16,2-3-9 0,1-2 1 0,2-6-16 0,-1-2-12 15,3-4-27-15,2-2-43 0,2-2-55 0,4 0-98 16,1-1-200-16,6 2-662 0,4-3-447 0</inkml:trace>
  <inkml:trace contextRef="#ctx0" brushRef="#br0" timeOffset="608971.3993">15441 14526 262 0,'-3'-6'698'0,"-3"-3"-216"16,4-1-77-16,0 2-72 0,2 1-58 15,1 0-58-15,0 3-51 0,0 3-37 0,-1 2-37 16,0-1-34-16,0 1-25 0,0 3-9 0,1 2 6 16,0 3 16-16,0 4 9 0,3 3 8 0,-4 3-5 15,0 6-4-15,-1 0-7 0,-4 3-5 16,2 5-3-16,-4 2-11 0,-2 3-4 0,-1 4-6 15,0 2-5-15,-3 6 3 0,0 1 0 16,-5 1-3-16,0 5-3 0,-3 1-1 16,0 2-5-16,1 0 3 0,-1 0 3 0,0-2-6 0,3-4 4 15,-1-4-5-15,5-5-2 0,-1-1 5 16,1 1-3-16,1-5 3 0,3-1-3 0,-1-6-3 16,3-2-2-16,0-5-2 0,5-5 3 0,-2 0 0 15,2-2 4-15,1-4 0 0,1-2-5 0,0-3 8 16,1-4-9-16,0-1 5 0,0-3 2 0,0-1-6 15,0-1 3-15,0-1-4 0,1 0 4 16,-1 1-1-16,1-1 4 0,-1-1-1 0,2-1-4 16,-2 0 5-16,2-2-10 0,-1 1 0 0,3-2-3 15,-3 1-17-15,0 2-5 0,0-1-28 0,-1 1-33 16,2-1-36-16,4-1-78 0,2 3-144 0,3-2-492 16,2 1-843-16</inkml:trace>
  <inkml:trace contextRef="#ctx0" brushRef="#br0" timeOffset="609530.4932">10866 15525 1 0,'-2'-3'0'0,"-1"-3"0"16,2 2 0-16,2 2 0 0,3-3 0 0,-1 4 0 15,4-1 0-15,-1 0 0 0,1 1 0 0,0 1 0 16,0 1 0-16,3 0 0 0,5 0 0 15,-3 1 0-15,5-1 0 0,0 4 0 0</inkml:trace>
  <inkml:trace contextRef="#ctx0" brushRef="#br0" timeOffset="610006.0722">12605 15323 1 0,'-7'-2'0'16,"2"-1"162"-16,-1-2 67 0,1 2 0 15,1 1 4-15,3 2-35 0,0 0-69 0,1 0-44 16,0 0-52-16,1 0-39 0,-1 1-32 0,0 1-7 16,1 0 10-16,1 3 6 0,0-2 10 0,-1 1-22 15,1 1-89-15,1-2-172 0,5 0-333 16,2-1 617-16</inkml:trace>
  <inkml:trace contextRef="#ctx0" brushRef="#br0" timeOffset="610376.1034">14293 15330 589 0,'1'-4'279'0,"0"-1"5"15,2-3-67-15,0 4-34 0,-1 0-15 16,-1 3-43-16,-1 1-43 0,0-2-34 0,2 2-30 16,-2 0-20-16,-2 2-10 0,2-2 1 15,0 0 4-15,0 3 3 0,0-2 5 0,0 1-3 16,2 0 3-16,-2 1 1 0,0 1-4 0,0-2-2 16,0 1-8-16,0-1-21 0,1 1-37 0,3-1-102 15,-2 0-181-15,0-1-297 0,5 2-12 0</inkml:trace>
  <inkml:trace contextRef="#ctx0" brushRef="#br0" timeOffset="610734.9675">16294 15381 1 0,'2'-4'0'0,"4"-1"0"0,-3-1 0 16,4 2 0-16,-3 1 205 0,2 2 27 16,-2 0-33-16,-3 1-58 0,3 0-62 0,-2 1-45 15,0-1-25-15,0 3-13 0,4-1-6 0,-3 1-30 16,-1 3-81-16,3-2-219 0,-3 1-44 16</inkml:trace>
  <inkml:trace contextRef="#ctx0" brushRef="#br0" timeOffset="611498.8053">16759 14645 1 0,'-3'-4'0'0,"0"-1"0"15,0-4 0-15,1 1 270 0,-2 3 78 16,3 0-42-16,1 1-42 0,-1 0-23 15,1 1-16-15,0 1-27 0,0 1-27 0,0 0-41 16,0 1-37-16,0 0-35 0,0 1-27 0,0 1 1 16,-1 2 19-16,0 2 23 0,0 0 20 0,-1 1 11 15,-3 5-4-15,4 1-8 0,-2 1-10 16,-3 4-10-16,2-1-10 0,-2 5-10 0,-1 1-6 16,0 3-9-16,0 3-6 0,-2 1-5 15,-2 3 0-15,1 1 3 0,0 2-5 16,-1 0-3-16,1 2-4 0,0 3-7 0,-1-1 6 0,1-1 1 15,-1 3 1-15,-1 2 3 0,2 0-8 0,1 0-1 16,-1-5-3-16,2-1 0 0,2-3-1 16,0-2 2-16,-2-1-1 0,4-2-9 0,-2 0 6 0,3-2-3 0,-2-2 2 15,3 0 9-15,0-4-10 16,0 0-4-16,-3-2-5 0,3-3-3 0,1 1 9 16,0-2 0-16,0-3 2 0,0 1-3 15,-1-2-1-15,0 1-2 0,0-4 4 0,2 2 0 0,-2-2 0 16,-2 2 3-16,0-1-5 0,1-1-3 15,-4 3 6-15,5-3-1 0,-4 2 1 0,2 0 3 16,-2-2-6-16,3-2-2 0,0 0 1 0,-2-4 2 16,3 1 0-16,2-2 2 0,-2-1-2 0,2-1-3 15,0 1 5-15,-1-1-5 0,2-1 4 0,-1 2 3 16,0-2-7-16,2 1 5 0,-2 0-3 0,0-3-1 16,1 0 0-16,0-3-8 0,5-3-17 15,-3-5-31-15,6 0-52 0,1-4-117 0,8 1-400 16,2 1-1115-16</inkml:trace>
  <inkml:trace contextRef="#ctx0" brushRef="#br0" timeOffset="620322.9222">8650 14082 254 0,'-7'-6'453'0,"-4"-1"-36"0,1-2-84 0,3 2-50 16,5 2-34-16,-1 1-45 0,0 1-36 15,-1 1-31-15,3 1-17 0,1 0-27 0,0 1-30 16,1 0-22-16,-1 0-22 0,1 0-10 16,4-1 1-16,-1 2 2 0,3-2 11 0,4-1 8 15,7 1 5-15,4-2 2 0,3 0 0 0,11 0-3 16,1 0-3-16,5 1 3 0,4-1-6 0,9-2-1 15,3-1 2-15,12-1-8 16,1 2 3-16,6-1-5 0,-1-1-2 16,4-1-1-16,2 4-4 0,-1-1 1 0,-1 0-4 0,0 2-1 0,-7-1-1 15,-2 0-4-15,-3 1 3 0,-8-2-5 0,-3 2 0 16,-3-3 0-16,-5 1 0 0,-5-1 4 16,-4 2-2-16,-6-2 1 0,-7 0-2 15,-5 3-1-15,-7-1 2 16,-4 0 3-16,-5 1 7 0,-5 0 2 0,-1 0 1 0,0 0 0 0,0 1-8 0,-3 0-2 15,-1-2-9-15,-3 2-9 0,-1 0-7 0,-3 0-16 16,-4 1-9-16,-3 2-21 0,-1 1-30 16,-4-1-41-16,2 1-74 0,-2 0-104 0,5 0-207 15,-4 0-473-15,5-2-76 0</inkml:trace>
  <inkml:trace contextRef="#ctx0" brushRef="#br0" timeOffset="620659.0455">9835 13657 488 0,'-4'-7'531'0,"0"-4"-93"0,-3-2-97 0,4 2-63 15,-1 3-40-15,3 1-48 16,1 1-40-16,1 2-44 0,3 1-36 0,1 0-27 16,3 2-13-16,4 1 3 0,5 1 1 0,4 2 6 15,1 1-3-15,2 2-1 0,3 5-3 0,1 1-7 16,1 3-2-16,0 3-6 0,0 3-2 0,-1 3-3 15,-2 7-2-15,-4 2-2 0,1 2-3 0,-3 4 0 16,0 0-1-16,-2 2-2 0,-5 2 2 16,3-1-4-16,-8 1 2 0,-1-1-2 0,0-6-1 15,-7-1 7-15,-3-1-4 0,-5 1 3 0,-3-3 1 16,-6 0-4-16,-2-2 6 0,-3-3 0 16,-7-3 2-16,-2 0 4 0,-5-1-5 0,-5 0 0 15,-5-1-2-15,-3-2-4 0,-4 0 5 0,-5 1-3 16,2-3 0-16,-3 3-3 0,0-3-2 0,8-2-4 15,1 3-6-15,8 3-29 0,1 3-108 0,2 5-305 16,2 4-1270-16</inkml:trace>
  <inkml:trace contextRef="#ctx0" brushRef="#br0" timeOffset="653236.0213">7137 13082 1 0,'-2'0'0'0,"-2"0"0"0,1 1 0 0,3-1 0 16,0 0 0-16,1 1 0 0,1 0 15 0,-1 0 68 16,2 0 37-16,-1 1 38 0,0-1 22 0,0 0 8 15,3 0 8-15,-2 0-9 0,4 2-13 16,-4-2-16-16,5 2-26 0,-5-3-19 0,3 2-16 16,-3 0-16-16,0-1-7 0,3 2-9 0,-2-1-3 15,3 0-4-15,-3 1-1 0,3 0 1 16,1-2 2-16,2 2 4 0,-1-2-7 0,3 3-4 15,1-2-5-15,2-1-9 0,1 2 5 0,1 1-4 16,3-1-2-16,1 0-1 0,0 0-7 16,2 2-1-16,5-2 0 15,1 0 0-15,0 1 1 0,2-3 0 0,0 2-4 0,-2 0-4 16,1-1 3-16,1-1-4 0,0-1 2 0,0 0 1 0,1 0-7 16,0-2-1-16,4 1-3 0,-4-3-4 0,2 1 3 15,2-1-1-15,-1 0 0 0,2-3-3 16,-2-1 1-16,1 0-2 0,-1 0 1 0,2-2 4 15,-4 1-5-15,6-2 1 0,-5 1-2 16,2-2-4-16,-3 1 5 0,-3 0-1 0,1 0 1 16,-4-1 4-16,-2 1-5 0,1-2-1 0,-5-1 1 15,2-2 1-15,-3-1-3 0,0 0 4 16,0 1-6-16,-1-1-4 0,0 1 7 0,-3-1-3 16,2-1 2-16,-1-1 7 0,-4 1-9 0,4 2 1 15,-5-2-1-15,-1-3-5 0,0 2 7 0,-1 2-1 16,1-3 1-16,-2 0 4 0,0 1-7 0,-1-1 1 15,-3 2 1-15,2-1 0 0,-3 2 0 16,2-1 0-16,-3 2-2 0,-1-2-4 0,4 1 5 0,-4 1-1 16,0-2 1-16,2 0-2 0,-3 0 0 15,1 0 0-15,-2-1-1 0,1-1 5 0,-1 0-4 16,1-1-1-16,0 1 1 0,1 1-4 16,-2-3 4-16,2 0 0 0,-2 0 1 0,0-3 3 15,0-2-4-15,-2 0 1 0,0-1-2 16,1 3-2-16,0 0 5 0,-1 2-2 0,0 1 3 0,-2 0-3 15,2 3 0-15,-6-1-1 0,5 0 0 0,-1 2 6 16,-2 1-5-16,3 0 1 16,-3 1-1-16,1 2-5 0,-2 1 6 0,-2 0-1 0,3 0 3 15,-1 2 2-15,-2 1-6 0,0-1 0 0,0 0-1 16,-2-2-1-16,1 3 2 0,-1-2 2 16,-6-1-1-16,3 2-2 0,-6-1 1 0,1 2-1 15,4 0 2-15,-4-1 1 0,3 2-1 0,1 1-1 16,-1 0-1-16,1-1-1 0,-1 1 4 0,-3 1 0 15,5-2 0-15,-5 3-1 0,0-2-3 0,1 0 1 16,3 1 1-16,-3-1 3 0,0 1-1 0,3 1 1 16,-5-1-2-16,1 3-6 0,0-3 5 0,-2 2-1 15,-1-1 2-15,1 2 4 0,-4-1-5 16,3-2 1-16,0 3-1 0,0-2-1 16,-5 1 1-16,2-2 1 0,-2 3 1 0,-4 0-3 15,1 1 2-15,1-2-1 0,2 2-1 16,-1-3 3-16,2 3-6 0,2 1 3 0,-4-1 0 0,4 2-2 15,-4 0 5-15,6 0-1 0,-3 0 1 0,3 2 0 16,0-2-2-16,3 2 0 0,0 0 0 0,4-1 1 16,-2 2 0-16,3 1 0 0,-2 0-2 15,2 3-2-15,-4 0 2 0,0 0-1 0,2 1 3 16,-2 1 2-16,-1 2-4 0,1-1 0 0,4 4 0 16,-5-4 0-16,1 5 2 0,3 2 0 0,-2-2 0 15,4 4-2-15,-4-2 2 0,4 0-1 16,-4 1 2-16,3-1 3 0,-3 1-4 0,3 1 0 0,-1-1-2 15,1 2-4-15,-3-1 7 16,3 0-1-16,-3 1 1 0,2-1 4 0,-2 2-6 16,4-2 1-16,-3 3-1 0,2 1 0 0,-1 0 1 0,0-1 2 15,-1 1-2-15,3 0-2 0,1 0 2 16,0 0 0-16,0 1 1 0,0 0 4 0,2 2-5 16,0 1 0-16,0-1-1 15,-2 2-4-15,2 0 6 0,0-2 0 0,-1 1 1 0,0-1 1 0,1 0-3 16,0 1-2-16,1 2 1 15,-1 0 4-15,1-2-3 0,4 2 1 0,-3-1-3 16,3 0-2-16,0 0 4 0,4 1 0 0,-2-3 1 16,-1-1 0-16,3 2-1 0,1 0 0 0,1-1-2 15,-1 1 3-15,4 0-1 0,-1-2 2 0,-2 0 0 16,1-1-3-16,3 1 2 0,-2-1-2 0,2 0 3 16,0 1 0-16,5-3-2 0,-1 2 1 15,0-3-2-15,1 2 1 0,2-4 2 0,0 0 0 16,4 0 0-16,-3 0-2 0,1-1 1 0,1-1-2 0,-2 1 2 15,3-1 1-15,-2 0-2 0,-2-1 2 16,5-2-2-16,-3 1 1 0,2-5 1 0,-1 2 2 16,0-2 2-16,-2-1-1 0,4 0-1 15,-4-1-3-15,5 0 2 0,-1 0-1 0,-1-1 1 0,4-1 2 16,1 0-1-16,-2-1-1 16,2 2 2-16,2-4-1 0,2 1 1 0,-2 0 2 15,6-1-2-15,-1-1 0 0,3 1-1 0,2-1 0 16,-1 1 1-16,0-2-1 0,3-2 3 0,-3 1-2 15,0-2 1-15,-1 1-1 0,1-1 0 16,0 1 3-16,3-1-3 0,-4-2 2 0,1 0-1 16,-1 0-3-16,-1 1 3 0,-2 0 0 0,-1-3 1 0,0 1 1 15,-1-1-3-15,-1 0-1 0,-4 0-1 16,0 1 1-16,-2 2 0 0,-1-2 2 0,-5-1-1 16,3 1-1-16,-4 2 2 0,-3-1-2 15,0 1 1-15,-5 1 1 0,3 0-1 0,-4 0 2 0,-2 2-1 16,0 0 0-16,3 1 3 15,-3-1 0-15,-1 1 1 0,0-1-2 0,-1 1 0 0,1 0-4 16,-4 0 1-16,4 0 1 0,0 1-3 16,-1-1 1-16,1 0-2 0,-1-2-2 0,1 0 2 15,-1 1-4-15,-1-1 2 0,-2 0-3 0,3-3-5 16,0 1-12-16,0 0-23 0,1 0-32 0,0 3-68 16,1-4-121-16,6 0-355 0,3-2-1078 15</inkml:trace>
  <inkml:trace contextRef="#ctx0" brushRef="#br0" timeOffset="661293.5448">11333 14739 1 0,'1'1'0'0,"-1"-2"0"15,0-1 0-15,1 1 220 0,-1-1 44 0,3 1-16 16,0 0-5-16,-1 0-11 0,-1-1-21 0,2-1-16 15,-2 1-10-15,3-1-16 0,-3 1-12 16,0 1-13-16,-1-1-16 0,0 2-14 0,0 0-21 16,0 0-15-16,0 0-20 0,0 0-11 0,0 2-11 15,0-2-12-15,0 0-1 0,0 0-8 0,0 0-3 16,0 1 1-16,0 1-7 0,0-2 5 16,0 2 0-16,0-2 3 0,0 1 7 0,0 1 2 15,-1 2 5-15,1-1-2 0,-1 2 1 0,1 0-6 16,-2 0-3-16,0 2 3 0,2-1-5 0,0 2 1 15,-1-1-2-15,1 1-3 0,-1-1 4 0,-1 2-5 16,1 0 2-16,0 1-2 0,0 1-4 16,-1-1 3-16,0 1-3 0,0-1 4 15,1 2-2-15,-2 1 2 0,0-1-1 0,0-1-3 16,0 3 1-16,-2-1-5 0,1-1 2 0,-1 1 2 16,-1 1-2-16,0 0 6 0,-1 1-7 0,1 0 2 15,0 0 3-15,0-1-3 0,-2 3 3 0,-2 0-5 16,2-1-3-16,1 1 1 0,1 1-1 0,-1-3 3 15,4-1-1-15,-3 1 0 0,3-1 0 16,0 0-4-16,-1-1 5 0,1 1-4 16,0-3 3-16,0 3 0 0,0 0-4 0,1-2 2 15,0 2-1-15,-1-1 2 0,0-2 2 0,1 2-1 16,-1 1-1-16,-3-1-3 0,3 2 1 16,-1-2 0-16,0-1 3 0,1-1 0 0,-1 1-3 15,1-3 2-15,2 3-3 0,-1-3-1 0,-1 0 5 16,1 0-1-16,-1 1 0 0,1 0-1 0,-1 0-2 15,1 1-1-15,-2-1 1 0,2 0 4 0,0-2-1 16,1 2 1-16,0-2-2 0,1-2-5 0,-1 1 6 16,1-2-4-16,0 2 4 0,0 0 1 0,1 0-5 15,0-1 6-15,0-2-6 0,1 1 2 16,0-2 4-16,2 0-4 0,1 1 2 0,0 0-4 16,-1 1 2-16,3-3 0 0,4 1 4 0,2-2 5 15,2-1-4-15,4 0 5 0,8-2-5 16,0-1 0-16,2-1 2 0,3-2-3 15,0 2 1-15,1 0-1 0,0 1-4 0,1-2 2 0,3-1-1 0,1 2 2 16,-2-1 4-16,-3 1-6 0,-1 0 3 16,-4 3-6-16,0-3 1 0,-7 1 3 15,0 2 0-15,-5-1 2 0,-5 2-5 0,-2 0 4 0,-5-1-4 16,-2 1 2-16,-2 0 5 0,0 0-4 16,-1 0 1-16,1 0 0 0,-1 1-2 15,0-1 3-15,1 0 2 0,0 0 1 0,-2 0-1 0,2-1-3 16,0 1-1-16,0 0-2 0,-1-2 5 15,1 1-4-15,-2 0-5 0,0-4-18 0,0 3-33 16,1-5-53-16,1-1-92 0,-2-1-171 0,2-5-526 16,0 1-780-16</inkml:trace>
  <inkml:trace contextRef="#ctx0" brushRef="#br0" timeOffset="661873.5803">11148 14840 1 0,'-2'-4'0'0,"0"-1"274"0,0 0 148 0,2 0-45 16,2 0-63-16,-2 1-55 0,2-2-48 0,2 0-36 15,-2 0-27-15,5-1-20 0,-1 2-12 0,1-1-9 16,1 0-9-16,-1-2-9 0,2 3-9 16,0-1-12-16,-1 1-9 0,2-1-6 0,2 2-9 15,-2-1-1-15,3 0-4 0,2 2-4 0,1-2-5 16,1 5-5-16,2-2 0 0,2 2-1 15,2-1 1-15,3 0 0 0,2 1-4 0,2-1-1 16,2-1-3-16,0 1 1 0,1 0-2 16,-2 0-2-16,0 0-1 0,-1 2-5 0,-3-2-1 15,-2-1-1-15,-2 2 3 0,0-1 0 0,-4 1-3 0,-2-2 0 16,1 2-4-16,-6-1 1 0,2 0 2 16,-5-1-1-16,-3 2 3 0,-1 0-2 0,-2-3 2 15,-1 3-2-15,-2-1 2 0,1-1 2 16,-1 2-4-16,0 0 2 0,0 0-3 0,0 1-4 15,0-1 4-15,1 0-4 0,-1 0 2 16,0-1 0-16,0 1-2 0,0 0 1 0,0 0-4 0,0 0 1 16,0 0 2-16,0 0-2 0,-1 0-2 15,2 1-5-15,-1 0-2 0,3 0-4 0,-2 2-5 16,0 0-5-16,2 0-17 0,-3 2-13 0,-3 0-19 16,2 2-25-16,-3 1-28 15,0 0-50-15,-4-1-67 0,-1 3-96 0,-1-3-190 0,-3 2-332 0,-1 0-39 16</inkml:trace>
  <inkml:trace contextRef="#ctx0" brushRef="#br0" timeOffset="662558.2556">11245 15184 1 0,'0'-1'0'16,"-2"0"0"-16,2-1 209 0,0-1 54 0,2 2-29 16,-1 1-48-16,1-1-30 0,1 1-13 0,1-4 1 15,-2 3 0-15,1 0-16 0,0 0-2 0,0 1-7 16,-3-2 2-16,0 2 1 0,1 0-7 16,-1 0-12-16,0 0-15 0,0 0-14 0,-1 2-13 15,1-2-10-15,0 0-11 0,0 0-12 0,0 0-2 16,0 1-8-16,0-1-2 0,0 1-4 0,0-1-8 15,0 0 0-15,0 0-2 0,0 1 4 0,1 2 10 16,0-2 9-16,1 0 9 0,0-1 8 0,-1 1 3 16,0-1 2-16,1 2 3 0,0-1 0 15,1-1-5-15,-1 1-4 0,1-1-7 0,2 0-5 16,-2 0-1-16,1 0-3 0,4 0 0 0,-2 1-3 16,3-1-3-16,-1 0-1 0,5-1 0 0,3 1 1 15,0 0-2 1,4-1 0-16,0 0-3 0,4-2-4 0,-1 1 3 0,5-2-4 15,-1 2 3-15,0 0 2 0,2 1-8 0,0-2 3 0,-3 1-4 16,-2 0-1-16,-2 1 6 16,0-1-1-16,-3-1 0 0,2 0-3 0,-3 1 1 0,-5 0-3 15,2 1 1-15,-5 1 5 0,-2 0-6 0,-3-1 3 16,0 1-4-16,0 0 1 0,-5 0 5 16,0 0 3-16,0 0 1 0,0 0 3 0,0 0-5 15,-4 0-1-15,4 0-1 0,0 1 0 0,0-1-1 16,-1 0 1-16,1 1-3 0,0-2-5 0,-1 1 5 15,1-1-4-15,0 1 2 0,-2 1 1 0,2-1-7 16,0 0 0-16,0 0-10 0,-1-1-22 0,1 2-30 16,-1 2-54-16,-2 2-146 15,-4 3-741-15,-2 1-753 0</inkml:trace>
  <inkml:trace contextRef="#ctx0" brushRef="#br0" timeOffset="666610.413">4192 11680 1 0,'0'0'0'0,"0"0"0"15,0 0 0-15,0 2 0 0,0-2 0 0,0 0 0 16,0 0 0-16,0 0 0 0,0 0 0 15,0 0 0-15,0 0 0 0,0 1 0 0,0-1 0 0,0 0 0 16,0 1 0-16,1-1 0 0,0 1 0 16,0-1 0-16,2 1 0 0,1 0 0 0,-1 1 0 15,3-1 0-15,0 0 0 0,1 1 0 16,3-1 0-16,0-1 0 0,0 3 0 0,2-6 0 16,1 2 0-16,-1 1 0 0,1-1 0 0,3 1 0 15,0-1 0-15,2 0 0 0,3 0 0 0,1-2 0 16,3 1 0-16,0 0 0 0,2-1 0 15,1-1 0-15,-1 1 0 0,1-1 0 0,-1 1 0 16,-1 0 0-16,3 1 0 0,-4-1 0 0,1 0 0 16,-1 1 0-16,-2 2 0 0,1 0 0 0,0 0 0 15,-3 1 0-15,1-1 0 0,-3 1 0 16,3 0 0-16,1 1 0 0,-1-1 0 0,1 0 0 16,3 0 0-16,0-1 0 0,1 0 0 0,2 0 0 15,-2-1 0-15,2 1 0 0,1 0 0 0,1 0 0 16,1-1 0-16,1 1 0 0,-2-1 0 0,-1 2 0 15,1-1 0-15,0 0 0 0,-1 1 0 0,0 0 0 16,1-1 0-16,0 2 0 0,0 0 0 16,0-2 0-16,1 0 0 0,1-2 0 0,0 2 0 15,-1-1 0-15,2 1 0 0,3 0 0 0,-3 0 0 16,4 0 0-16,0 0 0 0,-2 0 0 16,6-1 0-16,0 1 0 0,-1 0 0 15,1 1 0-15,-1-1 0 0,0 0 0 0,1 0 0 0,-1 1 0 16,2-1 0-16,-3 2 0 0,1-1 0 15,-2 0 0-15,0 0 0 0,-2 0 0 0,-1 1 0 16,-3 0 0-16,0 1 0 0,0-2 0 0,0 1 0 16,0 2 0-16,4-2 0 0,2 0 0 0,-1 1 0 15,0-2 0-15,1 1 0 0,2 0 0 0,-1 1 0 16,0-1 0-16,1-1 0 0,-2 2 0 16,0-1 0-16,-4 0 0 0,2 0 0 0,-4 0 0 15,5 1 0-15,-5-3 0 0,2 3 0 0,-1 0 0 16,-2-1 0-16,2 1 0 0,3 0 0 0,2-1 0 15,-5 1 0-15,4 0 0 0,-4-2 0 0,1 1 0 16,-1 0 0-16,4-1 0 0,-2 1 0 0,3-2 0 16,1 2 0-16,1-1 0 0,-1-1 0 15,2 1 0-15,3 0 0 0,-1-1 0 16,-1 2 0-16,-1-1 0 0,2 0 0 0,0 0 0 0,-3 0 0 16,1 1 0-16,0-1 0 0,-4 0 0 0,1-1 0 15,-6 0 0-15,5 1 0 16,-3-1 0-16,2 0 0 0,-3 0 0 0,3 1 0 15,-3-1 0-15,4 1 0 0,0 1 0 16,1-1 0-16,-2 0 0 0,4 1 0 0,-2-1 0 16,2-1 0-16,1 2 0 0,2-2 0 0,-3 1 0 15,0-1 0-15,-6 1 0 0,3-1 0 0,-4 1 0 16,2-1 0-16,-2 0 0 0,3 1 0 0,-4-1 0 16,-2 0 0-16,3 0 0 0,0 1 0 0,-1 1 0 15,2-1 0-15,1 2 0 0,-1-3 0 0,2 0 0 16,1 1 15-16,1 1 32 0,3-2 0 0,-1 1 1 15,0 0-1-15,-2-1-2 0,-1 2 0 16,-1-1-1-16,0 1 1 0,-3-1 2 0,2 0-4 0,-2-1 0 16,-1 2-3-16,2 0 0 0,-4 0-2 0,1-1-3 15,1 2 2-15,1-2-5 0,0 1 3 16,-1 1-4-16,1-1-5 0,1 3-3 0,-2-3-6 16,6 0-1-16,-3 0-2 0,1 1-1 0,1-1 6 15,-5 2 2-15,4-2 2 16,-3 0 4-16,-1 2-4 0,2-3-1 0,-1 1-1 0,3-1-3 15,-2 2 3-15,-4-1-2 0,1 0 1 16,1-1 0-16,-1-1 0 0,0 1 1 0,-2 0 1 0,0 0 0 16,1-1-3-16,-2 2-2 15,1-2-2-15,2 0 1 0,0 1 0 0,3-1 0 16,1 0 2-16,-1-1-2 0,0 1 0 0,-1-2 1 0,2 2-2 16,0-1 1-16,4 1-1 0,0-1 0 15,0 0-3-15,-1 0-2 0,1-1 5 0,-1 0-2 16,1-1 5-16,1 2 5 0,-3-2-3 0,0-1 5 15,-1 1 1-15,-2-1 1 0,2 1 5 0,-2-2-1 16,-1-1 0-16,-3 0-4 0,-4 1 3 0,-1 0-1 16,-1 0-1-16,-5 1 2 0,1-1-8 0,-4 2-3 15,0-3-3 1,-3 4-5-16,-2-1 4 0,-2-2-2 0,-2 3 0 0,-1-1-2 0,-3 2-8 16,-2 1-15-16,-2 0-17 0,2 4-42 0,-2 1-90 15,-2 6-309-15,0 5-816 0</inkml:trace>
  <inkml:trace contextRef="#ctx0" brushRef="#br0" timeOffset="680911.8498">11367 9610 1 0,'0'0'0'16,"0"0"0"-16,-2-3 0 0,1 2 0 0,1 0 0 16,-1-1 0-16,1 1 0 0,-1 0 0 0,-1-1 0 15,2 0 0-15,-1 1 60 0,0-1 72 16,1 1-11-16,0 0-13 0,-1-2-1 0,1 2-10 15,0-1-10-15,-2-1-12 0,1 2-11 0,0 0-7 16,0 0-5-16,-1-1-2 0,0 0-1 16,1 0-6-16,0 0-3 0,-2 2-6 0,1-1-6 0,-1-1-1 15,0 1 2-15,2 0 1 0,0 0 1 16,-1 0 0-16,-1-1 1 0,2 1 5 0,-2-1 1 16,1 2 1-16,-1-2-4 0,0 0-4 0,0-1 1 15,1 3 0-15,-1-4-1 0,1 3-1 0,-2-2-2 16,1 1-1-16,0-1-2 0,0 2 1 0,-2-1 2 15,1-1-2-15,1 1-1 0,-1-1-4 16,1 2-3-16,0-2 1 0,-2 0 2 0,1 1 1 16,-3 0-5-16,2-1-1 0,1 2-2 0,0 0 0 15,-1-1 5-15,1-1 1 0,-2 1 2 16,1-3 3-16,-1 2-4 0,1 0-2 16,0 0 1-16,1 0 0 0,-1 0 0 0,-1 0 0 15,1-1-3-15,1 1-4 0,-3 1 2 0,2-1 0 16,-3 0-2-16,2 1 2 0,1-1-4 15,-1 1-1-15,0 1 1 0,-2-2-1 0,1-1 3 16,2 2 0-16,-2 1-1 0,3-3-4 0,-4 3 1 0,2-1 1 16,-1-1 0-16,0 3 3 0,0-1-5 15,-1 0-1-15,0 0 0 0,-2-1-4 0,-1 1 4 16,-1-1 0-16,0 1 1 0,-3 1 2 16,1 0-3-16,0-2 0 0,0 2-1 0,-2 0 2 0,5-1-1 15,-3 1-1-15,2 0 0 16,1 0-3-16,0 0 3 0,-1 0 3 0,2 0 1 0,-3 0 2 15,1 0-4-15,-1 0-1 0,0 0-1 16,3 0-2-16,-3 0 5 0,2 0-1 0,-2 0 1 0,-1 0-1 16,4 1-2-16,-2 1 2 0,1-1-1 15,-4 1 1-15,4 1-3 0,-1-2 0 16,0 0-2-16,1 2-2 0,1-1 3 0,-1 0 0 16,-2 1 2-16,2 0-3 0,0 2-1 0,-1-2 1 0,1 2-2 15,0-1 4-15,0 1-1 0,-2 0-2 16,1 1 0-16,0-3 0 0,0 2 0 0,-1-1 1 15,-1 2 2-15,1-1 0 0,1 0-2 0,0 0-1 16,-2-1-2-16,1 3 3 0,1 1 0 0,-1-2 0 16,0 1 1-16,-2 3-3 0,1-2 3 15,-2 3-1-15,1-1 0 0,0 2 2 0,0-2-2 16,0 0 0-16,3 2-1 0,-2-1 1 0,0 1 0 16,2 0 1-16,-1 0 1 0,-3 0-1 15,3 1-1-15,-3-1 1 0,4 2-3 16,0-1 4-16,0 0 0 0,-3 0-1 0,4-1 2 15,-2 3-3-15,1-2-1 0,2 1 2 0,-1-1 1 0,0 1-1 16,1 0 0-16,-1 2-1 0,3 0-2 16,-2-1 2-16,-1 1 2 0,0-1 0 0,1 0 0 15,1 0-1-15,-3 1-1 0,2 1 0 0,-1-1 1 16,2 1 1-16,-1 1-1 0,-4-1-1 16,4 2-1-16,0 0 1 0,-1 0 0 0,1 0 1 15,0-1 1-15,0 0-3 0,1 1 0 0,-1 1-1 16,3-2 0-16,0 0 2 0,-1 0 0 0,1 0-2 15,-1-3 1-15,1 2-4 0,-1 2 5 0,4-1 0 16,-2-1-2-16,1 1 2 0,0-4-3 0,4-1 1 16,-1 2-2-16,0-2 2 0,0 2-1 0,2-1 2 15,0-2 0-15,2 2-2 0,-2-1 4 16,2 2-4-16,-1 1 0 0,0-1 1 0,-1 1-2 16,3 1 2-16,2-1-1 0,-2 4-1 15,0-1 2-15,2-1 1 0,0-2-1 0,1-1 0 16,0 0 3-16,0-2-4 0,1 1 0 0,-1-2 2 15,0 1-3-15,3-1 2 0,-1 1 1 0,1-1-3 16,-1 0 6-16,2 0-2 0,-2 0 0 0,2-1 1 16,0 2-4-16,0 0 2 0,0 0-1 15,4-3 2-15,-2 3-3 0,0-3 3 0,1 2 1 16,3-3 0-16,-2 1 2 0,2 0-1 0,1-1-2 16,-1 1 3-16,3-2-5 0,0 1 1 15,-1-2 1-15,0 2-1 0,1-2 4 0,1 0-2 16,-1 0 0-16,0 0 1 0,1 0-2 0,2-1-1 15,-3-2 2-15,2 2 0 0,-2 1-1 0,1-1 2 16,0 0 0-16,-1-2-2 0,0 0 5 0,2 1-2 16,-2 0 0-16,4-2 2 0,0 2-3 0,2-1 1 15,2-1 1-15,3-1 0 0,-1 0 2 0,-3 1-2 16,2-2 1-16,0 1-2 0,-3-2 2 16,2 1-1-16,-3-1-1 0,2-1 2 0,-2 1-2 15,1-1 1-15,-1-1 0 16,0 0-1-16,0-1 2 0,-3 1-1 0,1 1 1 0,-3-3-1 15,2 3-1-15,2-2 0 0,-1 0 0 0,1 0 2 16,3-2-1-16,1 2 0 0,-1-3 3 16,1 2-5-16,2-1 3 0,-3 0-1 0,1 0-1 15,0-1 0-15,-1 1-1 0,1 0-1 0,0 1 1 16,-1-1-1-16,-5-2 2 0,3 2 1 0,-1-1 0 16,0 0-1-16,-1-2 3 0,1 1-3 0,0-1-2 15,-1 0 5-15,-1 0-4 0,1-2 3 16,2 1-1-16,-2-1-2 0,-1-2 1 0,-1 2 1 15,1 0 1-15,-3 0 1 0,2-1-5 0,-3 1 2 16,2-1-3-16,-1 0 5 0,-3 2-5 0,3-3 2 16,-2 3 5-16,1-4-6 0,0 2 7 0,0 1-5 15,1-2-1-15,-2-1 1 0,0 2-4 0,1-3 3 16,1 3-2-16,-3-3 1 16,1 0 2-16,0-1-1 0,0 0 1 0,2-2-2 0,0-1 2 15,-3-1-1-15,3-2-3 0,-5 0 4 0,2 3-4 16,-1-3 1-16,0 0 2 0,-2 2-1 0,0-2 3 15,0 0-3-15,-2 0 2 16,-1 0 0-16,1 0-2 0,-2 1 0 0,-2-1-3 16,1 2 3-16,-1-1-1 0,-2 2 1 0,-2-1 5 15,-1 1-6-15,1-2 6 0,-2 1-6 0,-2 0-1 16,0-1 4-16,-1 1-6 0,0-1 4 0,-2 2-3 16,1 1 0-16,-1-1 2 0,0 0 0 0,-2 1 2 15,-3 1-3-15,1-1 2 0,0 1-3 16,-1 3-1-16,-2-4 4 0,0 2-8 0,-1 1 4 0,-2-1 0 15,1 1-2-15,-1-3 6 0,-2 1-1 16,1-1-2-16,-4 0 2 0,0-2-2 0,-1 4-2 16,-1-1-2-16,0 0 3 0,2 0-2 0,-1 3 2 15,0-1 2-15,-1 1-5 0,1-1 6 0,-2 2-4 16,3-1 1-16,-3 1 3 0,2-1-5 16,0 2 1-16,1-1-1 0,-1 0 0 0,5 1 3 15,-3-1 3-15,-1 0-1 16,4 2-2-16,-3-1 2 0,2 1-5 0,-4 0 0 0,0 0 3 15,0 1-7-15,0 0 4 0,-1 2 3 0,1-2-4 16,-2 0 8-16,1 3-4 0,-2-1 0 16,2 0 2-16,-3 1-4 0,3 0 0 0,-4 0-2 15,1 0 2-15,3 2 0 0,-1-1 0 0,3 2 3 0,2 0-4 16,0 0 2-16,2-1 0 0,-2 2-2 16,2 0 4-16,-3 0-4 0,-1 1-2 0,0 1-1 15,-1 0-1-15,-3 1 3 0,1 2 3 0,-4 0 0 16,3 4-3-16,-6-1-4 0,-1 3-6 15,-3 4-8-15,0-1-9 0,-5 7-23 0,2 2-21 16,-3 5-39-16,-3 7-77 0,-1 7-152 0,-8 7-744 16,-11 2-573-16</inkml:trace>
  <inkml:trace contextRef="#ctx0" brushRef="#br0" timeOffset="690073.0385">17317 14811 1 0,'0'-3'0'0,"0"-1"0"0,1-2 0 15,-1 2 0-15,-1-1 0 0,-2 3 0 0,1 1 0 16,1-3 53-16,0 1 98 0,-1 0-4 0,-1 0 5 16,2 1 25-16,-2 0 7 0,3-2 9 0,-1 3-4 15,1 0-17-15,1 1-15 0,-1 0-15 0,1 0-10 16,-1 0-10-16,2 0-6 0,-1 0-15 15,-1 0-17-15,0 1-19 0,0-1-12 0,-1 1-9 16,1-1-12-16,0 1-9 0,0-1-7 16,0 0-8-16,-2 3-1 0,2-1 7 0,-1 0 4 0,1 3 9 15,-2 3 4-15,-2-3 0 0,0 4-1 16,2-1-1-16,-1 0-2 0,-2 2-1 16,3 1-2-16,-1 0-3 0,-2 0-1 0,1 3 2 15,-2-3-5-15,3 3 1 16,-2 1-3-16,1-1-2 0,-1 0 4 0,0 0-5 0,-2 1 0 0,0 3-2 15,1-4-5-15,-2 5 3 0,4-2-3 0,-2 0 0 16,2-1-1-16,-1 1 2 0,2-3-2 16,0 0-2-16,-2 2 1 0,3-3 0 0,0 2 3 0,0-1 1 15,-3-1-2-15,2 1 1 0,0 0-3 16,-2-1 1-16,2 1 1 0,-1 0-1 0,0 0 2 16,-1-3-1-16,0 2 0 0,3 0-2 0,0 0-2 15,-3 1 4-15,3 0-6 0,-1-3 3 0,-1 2 0 16,2-3-1-16,-1 1 5 15,-2 0-4-15,2 1 2 0,-1-1 0 16,0 2-4-16,3-2 1 0,-1 1-2 0,0 0 4 0,-1-1 1 0,0 0-2 16,2-1 5-16,-1-1-5 0,-2 4 5 15,1-2-2-15,0 0 0 0,-1 0 2 16,1-3-7-16,2 1 5 0,-1-1-3 0,0 0-1 0,-3 1 5 16,3-2-5-16,0-2 3 0,-1-1-4 0,0 0-3 15,2 2 3-15,-2-3-1 0,1 1 4 16,0 0 0-16,-1 0-2 0,2 0-1 0,-1-1-3 0,0-1 7 15,0 0-6-15,0-1 3 0,1 1-2 16,0-1-3-16,-1-1 2 0,1 0-4 0,-1 0-1 16,1 0-17-16,-2 0-9 0,3 0-27 0,-1-1-35 15,-2-1-48-15,2 1-106 0,-1 0-227 0,0-2-545 16,2-3-6-16</inkml:trace>
  <inkml:trace contextRef="#ctx0" brushRef="#br0" timeOffset="691316.1554">17127 14921 1 0,'0'1'0'0,"-1"-1"0"0,1-1 0 0,0 1 123 15,1 0-11-15,-1 0-19 0,1 0-2 16,-1 0 3-16,1 0-3 0,1-1 11 0,1 1 15 16,-1-1 26-16,0 1 17 0,2-3 0 0,2 2-6 15,0-1-33-15,0-2-21 0,2 2-19 16,0-1-14-16,-3 0-5 0,4 0-8 0,0 0-4 0,0 1-6 16,-1-2-4-16,-1 1-6 0,0 3-4 15,2-3 2-15,-1 2-4 0,-1-2 4 0,0 2-3 16,3-1-6-16,0-1 2 0,0 3-6 0,0-2 2 15,-1 1 0-15,1 0-2 0,-1 1 0 16,-1 0-4-16,-3-1 1 0,3 1-1 0,1 0 0 16,-5 0 0-16,3 0-2 0,-4 0 2 15,4 1-6-15,-1-1 2 0,-1 0 1 0,2 1-6 16,-2 0 7-16,3-1-3 0,1 2 2 0,1-2 5 16,0 0-1-16,3 2 5 0,-2 0 0 15,3-1 0-15,1 2-2 0,-3-1-5 0,5 1 2 0,-4 2-8 16,3-1 5-16,-4 2-4 0,1 1-4 15,-1 3 6-15,-1-2-8 0,3-1 2 0,-5 4 0 16,1-1-7-16,-3-1 7 0,0 2-3 0,0-1 3 16,0-1 4-16,0 2-4 0,-1 0 2 0,-2 0-4 15,3 0 1-15,-3 0-2 0,4 1 1 0,-4-2 2 16,1 3-3-16,-2-2 1 0,2 2 0 0,-1-1-1 16,0 1 5-16,3-1-4 0,-3 2 3 15,1-3-2-15,0 3-4 16,-1-2 4-16,-2 1-4 0,3-2 4 0,-2 2 1 0,-1-3-2 0,-1 3 1 15,2-3-2-15,-1 0 5 0,-1 2-5 0,-1 0 0 16,0-2 4-16,0 2-8 0,0-1 5 16,0 0 0-16,0-3 0 0,-1-2 3 15,-2 2-2-15,1-1 1 0,1 2-1 0,-1-2-1 16,-3 1-1-16,2 0 2 0,0 0 3 0,-1 0-4 0,-1 1 4 16,-2 0-2-16,3-2-1 0,-4 2 4 15,2 1-4-15,1-2 2 0,-3 1 1 0,0 1-4 16,-1-2 2-16,-1 0-2 0,2 1 4 15,-5-1-4-15,2 2 3 0,-1-1 0 0,1-1-3 16,-1 0 5-16,0-1-5 0,-1 0 1 0,-1 1 3 0,3-2-5 16,-1 0 4-16,-5 0-4 0,5 1 1 15,-3-1 4-15,1-2-4 0,-1 2 2 0,0-1-1 16,0 0-2-16,-1-1 1 0,2-1-1 0,-2 1 4 16,2-2-2-16,-2 2 1 0,2-2 0 0,-3-1-2 15,2-1 3-15,-2 0-2 0,-2 2 1 16,5-2 0-16,-3 1-3 0,4-1 2 0,-4 1-2 15,5-1 3-15,-3-1-1 16,1 1 0-16,1 0-1 0,-1 0-3 0,-1 0 2 0,2 0 0 0,-2-1 1 16,2 1 3-16,1 0-4 0,-3 0 2 15,3 0-3-15,2 0 0 0,-1-3 4 0,0 3-2 16,0-2 3-16,2 2-3 0,0 2-2 0,3-2 1 16,0-2 0-16,-1 2 4 15,2-3-2-15,-1 3 2 0,2 0-3 0,-2-1-4 0,3 0 4 16,1 1-4-16,-3 0 4 0,3 0-2 0,-1 1-4 15,-2 0 4-15,2-1-3 0,-3 0 1 16,3-1 3-16,-1 2-3 0,-1-1-1 0,3 0-10 0,-1 1-16 16,1 1-24-16,2 1-39 0,-2 0-84 15,2 4-210-15,4 1-1040 0</inkml:trace>
  <inkml:trace contextRef="#ctx0" brushRef="#br0" timeOffset="698924.3052">4336 10003 1 0,'0'-3'0'0,"0"0"0"16,0-1 107-16,0 1 95 0,1 2-11 0,-1-1-40 15,2 2-47-15,-1 0-38 0,0 0-33 0,0 0-25 16,1 0 0-16,0 0-3 0,3 0 5 0,0 0 9 16,6-1 8-1,-1 0 4-15,1 0 4 0,6 1 3 0,0-1-3 0,0 1 1 0,3-1-2 16,-2-2 0-16,3 3 3 0,-1-1-3 0,1-1-1 16,3 0-1-16,1 1-5 0,-2-2 2 15,3 2-1-15,1-1 2 0,-1-1-1 16,4 2-6-16,0-1-1 0,-2 1-5 15,2 1 0-15,0-2-1 0,1 1 1 0,0-1-1 0,4 1-4 16,5 0 1-16,-3 1-1 0,0-1-1 0,1 2 2 16,1-1-2-16,0 0-1 0,0 1 2 0,1 0-2 15,-1 1 2-15,-1-1 1 0,1 1 1 0,1-1-1 16,-1 0 0-16,1-1-2 0,0 0 0 16,1 1 1-16,0-2 2 0,2 2-2 0,0-1 0 15,2 0-3-15,1 1 0 0,2-1 1 0,-2 1-1 16,3 1 1-16,2 0-3 0,0-1-1 15,-2 0 0-15,-2 1 0 0,-1-4 1 16,3 4 1-16,1-2-1 0,-1 1 0 16,-3 0-2-16,2 0 1 0,1 1-1 0,-5-2 0 0,5 1-2 15,-6 2 1-15,5-2-2 0,-2 0-1 0,2 0 3 0,1 1 0 16,-3 0 0-16,-1-1 1 0,4 2-1 0,-3-1-1 16,5 0 0-16,-1-1 0 15,0 0 1-15,0 0 0 0,0 0-2 0,0 3 1 0,1-1-1 16,0 0 0-16,0-2 0 0,1 2 2 0,-1 0-1 15,3 0-2-15,-1-1 1 0,-1 1-2 0,1 1 2 16,1-2 2-16,1-1-1 0,-1 1 0 16,-3 0 0-16,6-1-2 0,-3 1 1 0,-1 0-1 15,4-1 1-15,-2 2-1 0,3-3 1 0,-3 1-2 16,1 1 1-16,-3-1-1 0,3 2 2 0,-1-1-1 16,2 0-1-16,-2-1 0 0,1 1-1 15,-1 0 3-15,-2-1 1 0,6 1-1 0,-3 0-1 16,1 0-2-16,2-1 1 0,-3 2 0 0,0-2 2 15,2-1 1-15,-3 2-3 0,2-2-1 0,-2 0 0 16,4 0 0-16,-1-2 4 0,-1 2 0 0,3 0-1 16,1 0-2-16,1 0 0 0,3 0-1 0,-3 0 1 15,1-1 1-15,-1-1 0 0,2 2-2 16,0-1 2-16,0 0-4 0,-2 0 3 0,3 0 1 16,1 1 0-16,1-1 0 15,0 1-1-15,2-1-1 0,-1 1-1 0,-2 0 2 0,1-2-3 16,-2 2 2-16,3 0-2 0,-2 2-1 0,0-1-4 15,1 0-7-15,-1 0-6 0,0 0-8 16,-2 1-13-16,-2 0-16 0,-6-1-22 0,-1 3-44 0,-4-3-58 16,0 3-120-16,-5 2-264 0,1 1-51 15</inkml:trace>
  <inkml:trace contextRef="#ctx0" brushRef="#br0" timeOffset="704476.2687">9412 4840 1 0,'0'-1'0'0,"0"-6"0"0,0 4 0 0,-1-2 0 16,1 1 199-16,-3-2-7 0,1 1-8 15,1 1-4-15,0 1-32 0,1-1-3 0,-2 0-14 16,1 1-7-16,0-3-9 0,1 2-11 0,-2 0-8 16,2-1-13-16,-3 0-12 0,3 2-5 15,0-2-8-15,0 2-7 0,0-1 2 0,0 1-5 16,0-1-6-16,-1 0-5 0,1-1-9 0,-1 1-3 16,0 2-2-16,0-2 0 0,0 1-4 15,-1 0-1-15,0 0-2 0,1-2-1 0,0 2 0 16,0-2-2-16,-1 1-1 0,0 0 0 0,-3 0 1 15,4 0 2-15,-1 1 0 0,-1-1-4 0,0 1 0 16,2-1-1-16,-2-1-5 0,0 0 3 16,-1 2-1-16,1-1-1 0,-3 0 4 0,3 1-2 0,0 0 0 15,-2-2 1-15,2 2-2 0,-1 1-1 16,0-1-2-16,-1 1-3 0,-1-1 0 0,-1 0 0 16,5 1-1-16,-2-1 2 0,-2 0 0 0,3 1 0 15,-5-1 0-15,4 2-2 0,-2 0-1 16,-2-1 1-16,4 0 1 0,-4 0 0 0,2 0-1 15,1 1 1-15,-3-1-1 0,3 1 0 16,-3 1 1-16,1-1-1 0,2-1 0 0,-2 1 0 16,-2-1-1-16,0 1 2 0,3 0 0 15,-2 1 0-15,-1-1 3 0,0-2-4 0,-1 2 0 16,1 0 2-16,-2 0-2 0,2-1 1 0,-1 2 0 16,-2 0-2-16,2-1 0 0,-1 1 1 0,2-1 0 15,-1 1 0-15,3 1 2 0,0-2-2 16,-2 2 0-16,1-1 0 0,-2 0-2 0,0 1 3 15,1-1-1-15,-1 0 0 0,-2 0 1 0,2 2-2 16,0-1 1-16,-1 0-1 0,0 3 0 0,0-3 0 16,2 1 0-16,-1 0 0 0,-2 1 0 15,3-1 2-15,0 1-1 0,0-1 0 0,0 0 0 16,1 0 0-16,1 0-1 0,-1 0 0 0,-3 1 0 0,0 0-1 16,0 2 2-16,1-2-2 0,-1 2 1 15,-3-1 0-15,3-1 0 0,0 5 0 0,-2-2 1 16,-1 0-1-16,-1 1 0 0,3 2 1 0,-4-2-2 15,4 2 0-15,1-1 2 0,-1-1-2 0,4-1 1 16,-1 2 0-16,0-2 0 16,-1 2-1-16,0 1 1 0,0 0-2 0,0-2 3 0,3 4 0 15,-8-3-2-15,5 3 2 0,-1 0 0 0,-2-1 0 16,2 1 2-16,-4-1-1 0,4 1-2 0,0-1 0 16,-1 1-1-16,1-1-2 15,0 2 2-15,-4-2 2 0,4 3-1 0,-1-1 1 0,2 2-1 16,-1 0 1-16,0 1 0 0,-1-1 0 15,-4 2 1-15,4 2 0 0,-1 2-1 0,-3-1-4 0,4-1 2 16,-1 0 1-16,-2 0-1 0,1 2 4 0,-2-1-2 16,2 1-1-16,3-1-1 0,1-1-2 15,1-1 1-15,1 0-1 0,0-1-1 0,5-1 1 16,-4-4 1-16,4 2-1 0,-1-2 2 0,-1 1 1 16,2 0 0-16,-3 2-1 0,3 0 1 15,-2 1-1-15,1-1-2 0,1 0 0 0,-2 1-1 16,3 0 1-16,0-1 1 0,1 0 0 0,-3 3 1 15,2-1-2-15,1-2 0 0,1 4-2 0,-1-2-4 16,1 0-1 0,0 0 0-16,1 2 1 0,-1-2 0 0,1-1 6 15,0 2-1-15,3 0 0 0,-2 0 2 0,0 3-5 0,0 1 4 16,4-1 1-16,-4 1-2 0,6 1 4 16,-4-1-2-16,4-2 1 0,-1 3 1 0,-3-1 0 0,5-2-2 15,-2 0 0-15,-2-1 2 0,4 0-3 16,2-2 2-16,-1 1 2 0,-1-2-1 0,4 1 4 0,-2 1-3 15,4-3 0-15,-3 2 0 0,0-2-2 16,3-2 2-16,-2-1 1 0,4-1 0 0,-3 1 1 0,5 0-1 16,-1 0 0-16,-3-1-1 0,5 0 0 15,-2 1 1-15,2-3-1 0,1 1 2 0,-1 0-2 16,2-1 2-16,-1-1 0 0,1 1 0 0,3-1 2 16,-2 0-1-16,-1 1-1 0,-2-1-1 0,4 0 0 15,0-2 2-15,-1 1 1 0,-1-1 0 0,4-2 0 16,-2 0 1-16,3 0 0 0,-2-1 2 15,4-2 4-15,-2 0-2 0,3-1 0 16,4-1 0-16,-2 0-5 0,1-2 2 0,1 1 0 16,-2-2 0-16,-1-1 0 0,-1 0 1 15,1-1-1-15,-2 0 0 0,-1-1 1 0,1 0 1 16,1-1 2-16,-3-1 2 0,2 0-3 0,-1-3 5 0,-4 0 3 16,2 0 4-16,-4-3 8 0,-1 0-1 0,1-3-2 15,2-4-2-15,4-3-2 16,1-6-1-16,1-2 1 0,-1-2 0 0,-1 1 0 15,-2 1-2-15,3-2-1 0,1 0-1 16,-2-1 3-16,-3 0-1 0,-2 0 3 0,-1-1-2 0,-3 3-2 16,-2 0 2-16,0 2-3 0,-4 1-2 0,0 0 0 15,-1 2-3-15,-1 2 0 0,-3 0 2 0,1 2 2 16,-3-1-2-16,-1 1 1 0,-1 1-3 0,-2-1-8 16,-1-1 3-16,0 0 0 0,-1 3 1 0,0-1 3 15,-1 3-4-15,-1-2-2 0,0 3-1 0,-3-1-5 16,2-2 4-16,-2 2-2 0,1-1 0 15,-3 0-4-15,1 0 3 0,-3-2 0 0,1 3 0 16,-2-3 4-16,0 2-6 0,-2 0 0 0,-1 1-1 16,-4-2 0-16,1 0 0 0,-2 3 2 15,-2 1-2-15,0 0 2 0,-5 2-1 16,2-1 0-16,-3 2 0 0,1 0 2 0,0 2-3 16,0 1 0-16,1 0 1 0,-3 2-3 0,5-1 2 15,-2 4 2-15,0-3-2 0,4 4 2 16,0 0 0-16,4-1-2 0,-1 2 2 0,-2 0-1 15,2-1 1-15,2 2-1 0,-2 0 0 0,4 2-3 0,-5-2 2 16,5 0 0-16,-4 2-2 0,3 0 5 16,0 2-7-16,0 1 0 0,1 0-2 0,-1 1-7 15,0 2 0-15,0 1-4 0,-1 3-7 0,2 0-6 16,-2 5-13-16,0-3-20 0,2 4-31 0,-4 2-41 16,3 2-38-16,-5 2-51 0,2 2-101 0,-4 4-316 15,2 5-626-15</inkml:trace>
  <inkml:trace contextRef="#ctx0" brushRef="#br0" timeOffset="709612.8983">12871 14921 1 0,'0'-1'0'0,"0"-3"0"0,0 1 0 15,-2-2 0-15,2 2 0 0,0 0 0 0,0 1 0 16,0-1 0-16,-2-1 0 0,2 2 79 0,-1-3 113 15,-1 3-4-15,1 1-8 0,0-3-10 16,0 3-4-16,1 0-11 0,0 1-17 0,-1 1-25 16,1 0-28-16,0 1-21 0,-3-2-17 0,3 0-13 15,0 0-14-15,0 0-9 0,0 1-5 16,-1 0 4-16,1 2 6 0,-1 0 8 0,-1 1 4 16,1 0 3-16,1-1 9 0,-1 2 4 0,0-1 2 15,1 2 6-15,-3 1-2 0,1 0 3 0,-1 3 4 16,1 1-3-16,-3 2 3 0,0-2-2 15,-4 3-5-15,0 3-4 0,-2-1-11 0,-1 4-6 16,-5-1-6-16,2 1-4 0,-2 1 0 0,2 0-1 16,-1 1-5-16,-2 2-2 0,2 1 0 15,-1 0-3-15,0 0 2 0,3 3 2 16,-4-3-6-16,5 0-1 0,0-2-2 0,-2-2-2 16,4-2 3-16,0-2 1 0,3-2-1 0,2-2-2 0,0-1-2 15,2-3 0-15,2-1 1 0,-2-1 4 16,3 0-5-16,1-4 2 0,-1-1-2 0,2-1-6 15,-1-1 8-15,0 0 1 0,0 0 8 0,0 0 12 16,0 0 3-16,0-1 15 0,0 1 1 0,1-2-9 16,3-1-8-16,-3-4-12 0,3-2-7 15,-2-2-2-15,5-1 3 0,-3-2-5 0,3-1 2 16,0-1 4-16,-1-3-8 0,2-2 2 0,2-3-2 16,1-4-3-16,1-2 4 0,2-2 1 15,0 3 0-15,0-1 0 0,3-2-3 0,2 1-1 0,-2-1 0 16,3-2 5-16,-1 4-3 0,6 1 3 15,-4-1-3-15,3 4-1 0,-2 1 6 0,-1 2-2 16,-3 1 2-16,1 2 1 16,0-1-6-16,1 3 2 0,-1 2 0 0,2 1 2 0,-1 3 3 0,1 0 2 15,-1 1 0-15,-2 2-2 0,-3 3 4 16,3 0-1-16,-5 2 2 0,0 2 3 0,-2 1-9 16,-2 3-1-16,0 2-4 0,-2 1-3 0,2 3 7 15,-3 3-3-15,-2 2 3 0,2 0-2 16,-2 6 1-16,-1 0 1 0,-2 4 1 0,-2 3 7 15,0 2-7-15,-5 4 3 0,1 1-5 0,0 0-3 16,-1 3 7-16,-2-2-4 0,1 1 3 0,-2-3 0 16,3 1-3-16,-2-1 0 0,1-2 0 15,1 0 1-15,-1 3 0 0,3-5 4 0,-4-2-5 0,3-3-2 16,0 0 2-16,0-1-2 0,-1 0 4 16,-2 1 4-16,0-1-4 15,2-1 2-15,-1-1-4 0,2-2-3 0,1-1 2 0,2-4-2 0,2-2 3 16,0-2-1-16,0-2-3 0,0 0 0 0,0 0 0 15,0-1 3-15,1-2-2 0,-1 1 0 16,1-2-2-16,-1-1-3 0,2 0 5 16,-2-1-2-16,0-1 1 0,0 1 1 0,0-1-7 0,-2 0 0 15,2 0-7-15,0 0-7 0,0 0-7 16,0-1-10-16,0 1-8 0,0-1-13 0,0-1-33 16,-1-1-38-16,0 0-54 0,0-4-93 15,-4 1-140-15,1-2-208 0,-1 0-215 0,-1 0 456 0</inkml:trace>
  <inkml:trace contextRef="#ctx0" brushRef="#br0" timeOffset="710002.0352">12602 15378 1 0,'-5'-3'0'16,"0"0"293"-16,-1-4 119 16,-2 3-39-16,6 1-56 0,-2 0-40 0,3 0-43 0,-1 0-39 15,1 1-31-15,0 0-24 0,1-1-23 0,0-1-17 16,0 2-15-16,1 0-17 0,0 2-14 16,2-1-14-16,1-1-13 0,5 0-10 0,2-3-1 15,10 1 3-15,8-3 5 0,6 3 2 0,9-3-1 16,3 0 1-16,3-1-3 0,3 0-2 15,-3 2 1-15,-1-1-5 0,1 2 0 16,0 0-4-16,-5 0-4 0,-1-1-1 0,-2-1-1 16,-5 3 1-16,-2-1-1 0,-4 2 0 0,-5-3-2 0,-2 2-3 15,-8 0 4 1,-1 1-2-16,-7 1 7 0,-5 0 8 0,-1 1 3 0,-2-1 3 0,0 0 0 16,-1 1-4-16,0-2-4 0,0 2-7 0,1 0-5 0,-2 1-15 15,0-1-23-15,1 2-25 0,-3 5-42 16,1 3-75-16,-5 4-177 0,-2 6-1308 0</inkml:trace>
  <inkml:trace contextRef="#ctx0" brushRef="#br0" timeOffset="711965.5682">5167 5209 1 0,'-9'-2'0'0,"0"-1"0"0,-1-2 0 0,3 2 0 16,1 0 42-16,2 1 141 0,-1 0-28 15,4 0-24-15,1 2-45 0,-1 0-38 0,2 0-39 16,-1 0-40-16,1 2-44 0,-1-2-51 0,1 1-17 16,3 0 26-16,-3 3 38 0,2-2 62 0,3 3 37 15,-1-2 21-15,5 1 18 0,1 1 3 16,8-1-1-16,1 0-15 0,1-1-11 0,1 1-4 0,3-1 0 16,2 1-1-16,1 2-1 15,3-3 0-15,0 0-3 0,1 1 1 0,6-3 3 16,1 0-2-16,2 3 1 0,0-2-5 0,1 1-5 0,4 0-3 15,-1-1-2-15,5 0-3 0,0 1-2 16,-2 0 1-16,5 0 1 0,0 0-1 16,-1 4 6-16,1-4-1 0,-2 1-6 0,-1 0-3 15,1 1-8-15,3-1 2 0,-4 2 2 0,3-3 4 16,0-1 0-16,-2 1 1 0,2-1 2 0,3 2-2 16,-1-1 1-16,5 2-3 0,-3-3-2 0,0 2 0 15,1-2 6-15,1 1 2 0,2-2-2 0,-3 0 4 16,3-1-1-16,0 2-4 0,0-1 2 15,2 0-5-15,-1 2-3 0,1 0 1 0,0-2 2 16,4 1-2-16,-3-1-1 0,2 0-2 0,1 1-1 16,-4-1-1-16,4 2 0 0,-3-2-4 0,1 0 0 15,-1 0 0-15,0-1-1 0,2 3 3 0,-2-3 0 16,-1 0-2-16,3 2 0 16,-3 0 1-16,0-1 1 0,0 2 0 0,3-2 0 0,-4 0 4 15,1 1-4-15,-1-1 2 0,4 0-1 16,-2 0 1-16,-1 2-2 0,2-2 0 0,-2 1 0 0,-2-1-3 15,1 2 0-15,0-2 2 0,5 0-5 16,-4 0 4-16,0 1 2 0,0-2 1 0,5 0 1 16,-3 0-1-16,3 0 0 0,3 0-1 15,-3 0 3-15,3 0-1 0,0 0-3 0,0 0-4 16,1 0-13-16,0-2-8 0,1 1-9 0,1-1-5 16,3 0 6-16,-2 0 8 0,2 0 2 0,-4-2 9 15,0 2 5-15,2-1 1 0,-1 0 6 16,-2-2-3-16,4 1-1 0,2 1 5 0,-1-2 4 15,4 1 3-15,-1-1 2 0,-1-1-6 0,0 2-1 16,1-2 3-16,0 0 0 0,-3 0 3 0,4 0 2 16,-1 2 1-16,0-3-1 0,-3 0 1 0,-1 1-1 15,0 1-2-15,-1 0 3 0,-4-1 1 0,0 4 4 16,0-1 2-16,-3 2-11 16,2 4-115-16,-1-2-283 0,1 6 331 0</inkml:trace>
  <inkml:trace contextRef="#ctx0" brushRef="#br0" timeOffset="717971.9642">8741 7954 1 0,'-1'-2'0'0,"-3"-4"0"0,3-1 0 15,-1 2 0-15,1-1 0 0,-1 0 0 16,1 2 0-16,-2-1 0 0,2 0 0 0,0 1 45 15,0-1 82-15,0 2-14 0,-1 0-5 0,0-2-14 16,-1 0-7-16,2 1-4 0,0-1 2 16,-1 2-8-16,-3-2-1 0,3-2-5 0,-1 2-9 0,-3 0-4 15,3 0-8-15,-4-1-6 0,3 1-3 16,-3-1-1-16,1 1-6 0,1 1 0 0,-1-3-2 16,1 3-3-16,-2 0 0 0,3-1-4 0,-5 2-4 15,5-2-1-15,-2 0-2 0,2 2-5 16,-1 1 0-16,1 0-2 0,-3-2-2 0,1 2 1 15,0-1-3-15,-1 0-1 0,3 0 0 16,-4 0-1-16,1 2-1 0,2-1 1 0,-4 1-2 16,0-1 0-16,-1 1 1 0,1 1-3 15,-2-1 3-15,1 0 2 0,0 0-2 0,-1 0 3 0,1-1 0 16,0 1-3-16,-1 0 2 0,1 0 0 16,0 1-1-16,-2-1 0 0,2 0 1 0,1 1-4 0,-2 0 2 15,2-3-2-15,0 3 0 0,-1 0 3 16,2 0-3-16,2 0-2 0,-3 3 1 0,-1-2-2 15,1 0 1-15,0 0 0 0,-3 1 1 0,2 0 1 16,0 0 0-16,-2-1-1 0,0 0 1 0,-3 0 1 16,2 2-2-16,-5-1 0 0,5 0-1 15,-4 3-2-15,4-1 2 0,-3 0 0 0,3-1 0 16,-3 0 2-16,2 0-2 0,4 0 1 0,-3 3-1 16,3-5-1-16,1 3-1 0,1-2 2 0,-3 1-1 15,2-1-1-15,1 2 1 16,1 1-1-16,-2 0 0 0,1-2 4 0,-1 2-2 0,-2 1-1 0,2 0 1 15,0 1-2-15,-3 1 1 0,0 2 1 16,-4-2 0-16,3 1 1 0,-1 3-1 0,-2-1 0 16,3 1 2-16,-2 1 1 0,2 1-2 15,-1-4 4-15,-1 2-2 0,2-1-3 0,0 2 2 16,-1-1-2-16,3 0 0 0,0-2 3 16,0 2-1-16,1-1 0 0,1 1 0 0,-2-2-1 15,1 2 0-15,0-3 3 0,-1 3-2 16,1-3 0-16,0 3 1 0,-1-1-2 0,1 0 0 0,1 2 3 15,-2-1-2-15,2 1 1 0,0-2 0 0,4 1-2 16,-4 3 1-16,0-3-1 0,2 3 1 0,2-3 1 16,-3 2 0-16,4 1-3 0,-2-1 2 0,3 2-1 15,-2-1 0-15,1 0 1 0,-2-1 1 16,4-3-2-16,-1 2 1 0,-2-2-1 0,3-3 0 16,1 3 3-16,-1-2-1 0,-2 2 1 0,3-1 0 15,-1 3-2-15,2-3 2 0,-1 0 1 0,1 2 0 16,0-3 1-16,0 3-1 0,0 1-1 15,1-1 0-15,0 1 0 0,1 1 1 0,4-1 2 0,-4 0 0 16,4 1-1-16,-3 0 2 0,3 1 1 16,-2-2 0-16,2 2 4 0,-2 1-2 15,-1-2 0-15,4 0 1 0,-4 3-6 16,5-4 3-16,-5 1 1 0,4-2-1 0,2 2 3 0,-1 0-3 16,-2 1 0-16,2-1-1 0,0 0-1 15,2 0 1-15,-5 3 1 0,2-4 1 0,2 5-1 0,0-1 2 16,0-2 2-16,0 2-2 0,-2-5 6 15,4 5-5-15,1-2-2 0,1 0 1 0,-1 1-2 16,-1-1 3-16,6 0 1 0,-4 0 0 16,5 0 0-16,0 0-3 0,-2-1 2 0,3-1 1 15,0 0 2-15,2-2 1 0,0 0-3 0,1-2-2 16,4 2-3-16,-1-3 2 0,4 0 2 0,-2 0 1 16,-1-1 0-16,1-1-3 0,1 1-2 0,-3-3-1 15,2 0-1-15,1 0 4 0,-3-2 0 0,2-1 1 16,-3 1 0-16,2-2-2 0,-2-2 1 0,3 0 1 15,-2-2 1-15,3 2-2 0,2-2-1 0,-1-2 0 16,3 1-3-16,-1-1 4 0,-1-1 2 16,1-1-1-16,-1 0 2 0,0-4-1 0,-5 1 1 15,3 2-1-15,2-7 2 0,-2 1 2 0,2-1-3 16,0-2 2-16,-4-2-4 0,3 0 2 0,-1 1 0 16,-3 1-1-16,4-2 3 15,-3 2-5-15,-1-2 0 0,1 0-1 0,-4 2-3 0,-3-3 5 16,0 2-2-16,-2-2 1 0,0 0-2 15,-4 0-1-15,3-2 2 0,-4-1-2 0,-1 2 0 16,-1-3 0-16,0 0-3 0,-1 0 0 16,-2 0 1-16,-3 0 1 0,-2 0 1 0,2 0 1 0,-4-1-2 15,-4 1-1-15,2-1-1 0,-2 0-1 16,-1-2 2-16,-3-1 0 0,2 1 0 0,-4-2 1 16,1-1-3-16,-3-1 2 0,-3 0 0 0,1 3 1 15,-4 0-1-15,-2 0 0 0,-1 3-2 0,-2-2-1 16,-4 1 0-16,-4 2 3 0,1 2-1 0,0 0 0 15,1 4-2-15,-2 0 1 0,0 2 1 0,-1 0-1 16,1-1 3-16,-1 5-3 0,0 1-2 16,-2 1-1-16,3 5-3 0,-1 0 0 0,0 4 0 15,-1 2-1-15,-3 3-5 0,4 4-10 0,-2 5-28 16,0 3-62-16,7 4-116 0,-3 4-235 0,2 6-744 16</inkml:trace>
  <inkml:trace contextRef="#ctx0" brushRef="#br0" timeOffset="720252.8037">14720 14914 1 0,'2'-6'0'15,"3"-2"0"-15,-2-1 77 16,-1-1 204-16,3 2-16 0,-3 1-27 0,-2-2-27 15,1 0-23-15,-2-1-30 0,0 2-17 0,-4-2-17 0,2 2-10 16,0 1-4-16,-2-1-7 0,3 0-4 16,0 1-13-16,-3 1-3 0,3 0-8 15,0-1-7-15,-5 3-2 0,5-1-15 0,-1 2-8 16,-3-1-8-16,3 0-11 0,-3 1 4 0,3 0-4 0,-5 2-4 16,4-2-2-16,-4 1-4 15,0 1-2-15,-2 1 1 0,2 0 2 0,0 0-2 0,-1 1 1 16,-3 1-2-16,1-1-4 0,-2 2 9 0,1 0 1 15,0 1 1-15,-4 2 5 0,3-2-8 16,-5 1 2-16,4 0-2 16,-5 3 1-16,-1 1 0 0,4-1-3 0,-2 3-2 0,0-2-3 0,-1 2 0 15,-1 1 0-15,1 1 0 0,3 1 8 0,-3 0-9 16,-2 2 1-16,2-1-3 0,1 1-5 16,0 0 7-16,4 0 1 0,-3 3 1 0,5-1-2 15,-2 4 1-15,0 0-2 0,3-3 2 16,-1 4 3-16,1-1-5 0,-1 0 5 0,1 1-4 15,-3-3-2-15,1 5 6 0,3-2-3 0,-2 1 4 16,0 0-1-16,1 0-4 0,0 1-1 0,3-2-1 16,-1-3 2-16,2 2-1 0,3-5 2 15,1 1-4-15,3-2-4 0,2 0 4 0,2-1-1 0,3-1 4 16,1 2 3-16,2-3-4 0,4 0 4 0,-1 1-1 16,7-1 4-16,1-1 3 0,5-1 2 15,2-2-1-15,0 1-2 0,5-2 1 0,2-2-3 16,4-1 2-16,-2-3 2 0,2-1-5 0,0-2 1 15,2-1-4-15,-1-4-3 0,5 1 5 0,-1-3-2 16,-2-2 4-16,2 1-3 0,1-2-2 16,-3-1-2-16,-2 0-2 0,-6 2 2 15,1-1-1-15,-8 1 2 0,-2 0-2 0,-5 1-4 0,-6 2 6 16,-3 0-4-16,-2 0 4 0,-3 3 3 16,-4-1-6-16,-1 4 2 0,-2 0-5 0,0 1-3 15,0 0-3-15,-3 1-8 0,-1 3-10 16,-5 3-26-16,-3 4-47 0,-3 5-96 0,-7 1-264 0,-3 3-1291 15</inkml:trace>
  <inkml:trace contextRef="#ctx0" brushRef="#br0" timeOffset="721522.7171">4279 8422 1 0,'-26'-7'0'0,"-9"-4"0"0,-5-1 0 15,5 1 0-15,9 1 0 0,1 2 0 16,3 1 0-16,1 1 0 0,3 1 48 0,1 0 42 0,3 1 21 16,5 0 14-16,2 1 5 0,3 1-19 0,3 1-42 15,1 1-70-15,1 1-76 0,3-1-21 16,-2 2 12-16,3 0 45 0,1 0 51 0,2 1 14 16,1 0 7-16,4 0 8 0,1-1 6 0,3-1 5 15,5 1 5-15,0 1-2 0,7-1 0 16,4 0-2-16,5 1-14 0,1 1-5 0,3-1-3 0,1 2-2 15,7 0 2 1,3-2-1-16,5 2-2 0,1 1-6 0,1-2-1 0,4 0-4 0,0 0-4 16,4 2-2-16,2 1 0 0,-2-1-1 0,4 0 3 15,2 0-2-15,-2 1 2 0,4-1-1 16,0 0-1-16,1 1-1 0,-2-4-1 16,1 2 0-16,0-2-1 0,1 0 3 0,-1 1-1 15,6 2-3-15,2-3 0 0,2 1-1 0,2 0 2 0,1-1-1 16,1 0 2-16,3 0 0 0,3 2-2 15,-1-1 0-15,6 0-2 16,-4 1 2-16,4-2-1 0,-4 2 1 0,1 0 1 0,0-1-2 0,0 0 3 16,0 1-2-16,0 0-1 0,1 2 1 15,2-3-3-15,-2 2 1 0,-3-1-3 0,3 2 2 16,1-2 1-16,2 3-2 0,0-3 3 0,2 2-3 16,1 0-2-16,2-1 2 0,-3 1-1 15,1 0 3-15,3-1 0 0,-1-1-2 0,-2 2 1 0,5-3-4 16,-6 1 6-16,4 0 1 0,-3-1 1 15,4 1 0-15,0 0-3 0,0 0 0 0,6 0-2 16,-2 1 3-16,0-1 0 0,2 0 1 16,4-1 2-16,-2 1-4 0,1-2-1 0,-2 2 0 15,-1-3 1-15,-5 1 1 0,2-2-1 16,0 0 0-16,-3-1-2 0,3 0 1 0,-7 0 0 0,-3 0 1 16,-3-1 1-16,-6 1-3 0,2 0 2 0,-7-1 1 15,-1 1-3-15,-5 0 5 0,-8 1-5 0,-4-1-1 16,-4 1 2-16,-9 1-3 0,-7 2 3 15,-4 1-13-15,-11 2-94 0,-6 1-389 16,-8 0-301-16</inkml:trace>
  <inkml:trace contextRef="#ctx0" brushRef="#br0" timeOffset="725052.2885">15899 14919 1 0,'0'-1'0'0,"0"-2"0"0,0-1 8 0,0 1 329 16,0 1-19-16,0 1-16 0,-1-2-21 0,1 1-28 15,0 0-39-15,-1 1-40 0,1-1-27 0,0 2-21 16,1 0-15-16,-1 0-17 0,0 0-25 16,0 3-25-16,0-3-16 0,0 0-17 0,-1 0-9 15,1 0-9-15,-1 2-10 0,1-1 2 0,-1 3 2 16,-3 2 2-16,2 2 14 0,1 1-1 15,-2 2 7-15,-3 4 7 0,1 1-3 0,-1 2 2 16,-1 2-2-16,3-1 1 0,-4 0-4 0,3 1-1 16,-1 2-3-16,-2-2-5 0,5-1 1 15,-4-3-1-15,5 0 2 0,-3-1 4 16,0-1-6-16,4-1 1 0,-1-3-3 0,1-1-1 0,-3 0 5 16,3-2-1-16,-1 0 1 0,1 1-1 0,-1-2-2 15,-3 0 0-15,4-1 1 0,-1 0 4 16,-1-1-2-16,-1 0-1 0,2 1-2 0,1-3-4 15,0-1 9-15,0-1 7 0,1 0 11 0,-1 0 14 16,1 0 2-16,-1-2-7 0,-2-1-11 0,1-2-14 16,0-2-12-16,0-2-4 0,-2-2-5 15,3-3-6-15,0-1 7 0,2-4-1 0,1-1 7 16,2-2 8-16,-1 1-7 0,2-1 4 0,-2 1-2 16,0-1 0-16,4 4 6 0,-3-2-1 0,3 1 1 15,-3 0-2-15,4 1-3 16,2 2 0-16,-1-2 2 0,1 2 5 0,1 2-5 0,-1-2 3 0,1 3-3 15,5-1-6-15,-3 0 7 0,4 1-2 16,-1-1 3-16,4 3 0 0,2-1-1 16,2-1 2-16,1 2-1 0,4 1 5 0,-1-1 0 15,-2 4 3-15,1 2-1 0,-5-1-6 0,-2 2 3 16,-2 1-3-16,-6 3 0 0,1 0 3 0,-3 3-8 16,-2 1 2-16,1 2-4 0,-2-1 0 0,-3 2 3 15,3 4 0-15,-5-2 2 0,-1 3 1 16,-1 2-1-16,0 0-1 0,-3 4 3 0,-2-2 3 15,0 2-3-15,-3 2 0 0,0-2-2 16,-1 3-6-16,-2-3 6 0,-2 4-5 0,1 1 0 0,-5-1 3 16,3-1-8-16,-2-3 3 0,4-3-1 15,-2 0-1-15,4-2 4 0,0-3 2 0,1-2 0 16,0-1-3-16,2-2 5 0,5-3-1 0,0-1 5 16,2 0 5-16,1-2-4 0,0 1 5 0,0-1-2 15,0 1-3-15,3-3-6 0,-1-1-7 16,1-2-4-16,6-1-1 0,1-1 6 0,4 1 2 15,3 0 0-15,-1 0 8 0,2 0-2 0,3-2 5 16,2 4 0-16,-3 0-5 0,2 3 5 16,-3 1-2-16,-1 1 1 0,-4 2 2 0,1 3-6 15,-3 0 1-15,-2 4-2 0,-1 0 1 16,0 1 3-16,-1 3 2 0,-1-1-1 0,-5 2-2 0,4 1 3 16,-6-1-2-16,-1 2 3 0,-2 1 4 15,-5-1-4-15,2 0 2 0,-5 0 0 0,0-1-3 0,-6 2 7 16,3-2-2-16,-7-1 1 0,-1-2-1 15,-3-1-3-15,0-1-3 0,-3-1-3 0,0-1-1 16,-3 0-5-16,-1-1-4 0,-6 2-18 0,-2-3-61 16,-3 1-158-16,0 0-817 0,-8-4-266 0</inkml:trace>
  <inkml:trace contextRef="#ctx0" brushRef="#br0" timeOffset="737693.0241">19707 13354 1 0,'3'-1'0'15,"-1"-4"312"-15,2 1 132 0,-1 0-30 0,-2-1-63 16,-1 2-63-16,0 1-44 0,0-1-41 15,0 2-38-15,0 0-22 0,0-1-35 0,0 2-32 0,-1 0-29 16,1 2-22-16,0-1-12 0,-2 2 4 16,1 1 11-16,-3 4 3 0,2 2 8 0,-5 3 4 15,1 0 0-15,-2 5 5 0,-2-1-2 0,1 3-5 16,-3 0-5-16,0 2-6 0,-4 1-6 0,2 0-2 16,-4 2-4-16,4-1-4 15,-2 2 0-15,2 0-5 0,0 3-1 0,2 0 1 0,2-1-3 16,0-1-1-16,4-3 1 0,2 0-5 0,3-5 2 15,1-2-2-15,4-3 3 0,2 0 0 0,4-4 1 16,1 2 3-16,4-5-4 0,4-2 5 16,5 1 0-16,4-2 2 0,3-3 0 0,-1-1-3 15,1-2-1-15,-1-1-3 0,-2 0-1 16,0-1 3-16,-1 1-2 0,-4-2 0 0,-2 0-1 0,-3-2-1 16,-3 4 0-16,2-2 0 0,-6 2 3 15,-1 0-3-15,1-1 2 0,-6 0-2 16,0-1-2-16,0 2 2 0,-1-1 0 0,-3 1 1 0,1-1 0 15,1-1-2-15,-2 1-4 0,3 0-1 16,-4 1-5-16,1-1-10 0,2 0-15 0,-2-1-31 16,1 0-48-16,1 1-75 0,-3-3-143 0,2 0-377 15,-2-1-925-15</inkml:trace>
  <inkml:trace contextRef="#ctx0" brushRef="#br0" timeOffset="737992.3889">19649 13303 986 0,'-3'-6'446'15,"-2"-4"-41"-15,4 0-107 0,2-1-63 16,5 2-50-16,-1-1-46 0,5 0-38 0,5 1-18 16,5-1-12-16,2 4-6 0,5-1-9 15,4 2-11-15,1 0-7 0,3 0-7 0,4 4-2 16,-3-2-7-16,0 3-5 0,-2 0-5 0,-3 1-8 15,-4 3 2-15,-1-2-3 0,-6 3 1 0,-1-3 4 16,-4 1-8-16,-6-1 0 0,-3 0-2 16,-2-1-2-16,-3 0 5 0,-1-1 0 0,-1 2-4 15,-1-4-2-15,2 2-6 0,-2 2-9 0,0-1-13 16,0 2-32-16,0 0-55 0,-2 2-85 0,0-1-122 16,-5-1-223-16,1 2-474 0,-5 0 103 15</inkml:trace>
  <inkml:trace contextRef="#ctx0" brushRef="#br0" timeOffset="738340.8514">19584 13487 550 0,'-5'3'473'16,"-4"0"-56"-16,3 0-98 0,4-2-63 0,3 0-44 15,1 1-29-15,2-2-25 0,7 1-17 0,5-1-18 16,8 0-25-16,5 0-21 0,2 0-13 15,4 0-11-15,1-1-7 0,2 1-6 0,1-2-7 16,0 2 0-16,-1 0-6 0,1 0 0 16,-6 0-1-16,1 0-6 0,-3 0-1 0,-2-1-4 15,-3 0 0-15,-5 0-1 0,0 0 0 0,-2 0 0 16,-7-1-2-16,-2 1 0 0,-1 0-1 0,-7 0 4 16,0 2 4-16,-2-1 0 0,0 0 2 15,0 0-3-15,0-1-4 0,-2 2 1 0,2-2-5 16,-1 1-1-16,0-1-4 0,1-1-3 0,-3 0 0 15,1-1-2-15,1 3 0 0,0-1 0 0,-1-1 2 16,2 2-3-16,0-1-3 16,-1 1-2-16,1 0-16 0,0-1-19 0,0 2-39 0,0-2-63 15,0 1-94-15,0 1-199 0,0 0-583 0,0 2-621 16</inkml:trace>
  <inkml:trace contextRef="#ctx0" brushRef="#br0" timeOffset="739849.9512">19503 14257 1 0,'-1'-5'0'0,"0"0"250"0,-1-2 233 16,2 3-42-16,2 1-69 0,-2 0-76 16,0 2-75-16,1-1-57 0,-1 2-46 0,0 0-44 15,0 1-32-15,0 1-19 0,0 1-3 0,-1 0 7 16,1 4 15-16,-3 1 14 0,1 2 5 0,-4 4 2 15,0 0-1-15,-2 5-5 0,-1 1-4 16,-1 0-8-16,-2 0-8 0,0 3-9 0,-4 1-9 16,2 0-4-16,-3 1-4 0,2 1 0 15,-1 0-3-15,2-1 0 0,2-4-5 16,1-2-2-16,3-7 3 0,2-1-2 0,2-6 2 0,1 0-4 16,2-3-1-16,1-2 2 0,1 0 5 0,2-2 6 15,1-3 0-15,3-3 0 0,1-3-6 16,4-3-5-16,1-3 3 0,1-2-3 0,1-3 2 15,4-2 3-15,-1-1-4 0,0 0 0 0,3-3-1 16,-2 2 1-16,3-4 1 0,1 2 0 0,-1-1 1 16,1 5-3-16,0-2 2 0,1 5-2 0,-4 0 1 15,2 1 4-15,-2 4-4 0,0 2 5 0,-1 4-2 16,-2 0 5-16,3 3 4 0,-1 3 0 0,-1 2 2 16,-4 2-6-16,1 2-1 0,-1 2-2 15,-4 3-4-15,-1 3 4 0,-1 3-2 16,-1 3 0-16,-2 4-1 0,-4 5-4 0,0-3 4 15,-1 4-2-15,-1 1 2 0,0-1 3 0,-2 4-6 0,1-2 1 16,-1 4-3-16,2-5-4 16,1 1 5-16,0-3 0 0,1-1 0 15,2-2 1-15,-1-5-5 0,1-1-3 0,-1-4-4 0,2-2-13 0,0 1-27 16,-1-3-37-16,3 2-56 0,-2-3-86 16,0-1-101-16,-1-2-164 0,-2-2-305 0,-1-3-362 15</inkml:trace>
  <inkml:trace contextRef="#ctx0" brushRef="#br0" timeOffset="740168.6077">19517 14477 98 0,'-14'-3'514'16,"-2"0"-10"-16,-5-3-84 0,8 0-64 0,6 0-68 15,2 3-74-15,4 1-67 0,2 2-52 16,4 0-35-16,6-1-16 0,4-1 3 0,9 1 7 15,7 0 2-15,6 1-6 16,7 0 0-16,2 0-5 0,2 0-2 0,1-1-1 0,1 2-9 16,-3 0-3-16,-1 2-6 0,-4-2-10 0,-2 2 2 15,-6-2-1-15,-3 2-3 0,-5-2 2 0,-6 0-6 16,-1-1 1-16,-7 0 0 0,-2 0 3 16,-4-1 1-16,-3 1 7 0,-3 0 3 0,0 0-4 15,0 0 5-15,0-1-8 0,0-2-4 0,-1 2 1 16,-1-2-9-16,0 2-4 0,-1-1-1 0,2 0-4 15,1 0 1-15,0 1-8 0,0 0-18 0,0-1-32 16,0 1-49-16,0-1-71 0,1 1-117 0,0 0-181 16,2 2-480-16,1 0-360 0</inkml:trace>
  <inkml:trace contextRef="#ctx0" brushRef="#br0" timeOffset="741351.0754">19682 14915 1 0,'2'-2'0'16,"-2"-3"0"-16,0 3 155 0,1-2 137 0,-1 2-23 15,0 0-35-15,0-2-6 0,2 2-19 0,0-4-13 16,-2 2-10-16,0-1-13 0,0 1-10 15,0-1-20-15,-2 0-18 0,0 0-18 16,2 1-21-16,-3 1-11 0,2-1-10 0,0 2-13 0,0-2-7 16,-2 1-11-16,1 1-10 0,-1 0 1 15,2 0-6-15,0 1 1 0,-1 0-1 0,0-2-3 16,-2 3 0-16,2-1-1 0,1 1 3 16,-2-1 1-16,0 0 3 0,1 0 0 0,1-2-4 0,-3 2 3 15,-1 0-5-15,4 1 1 0,-4 0 1 16,0-2-7-16,0 2 0 0,0 0-2 0,-4 0-1 15,0 0 0-15,-2 2 2 0,2-2-1 0,1 1 0 16,-2 0-1-16,1 2-3 0,0 0 0 0,-1 1 3 16,0-1-2-16,0 2 2 0,-1 1-1 15,1-2-5-15,0 2 5 0,-1 0-3 16,2 0 2-16,1 3-1 0,-2-1-3 0,0 2 0 0,-2-1 0 16,0 3 0-16,1-1-4 0,-2 0 2 0,1-1-1 15,3 2 0-15,0-1 6 0,2 0-5 0,0 1 2 16,2 0 1-16,1-1-4 0,0 1 3 15,0-1-3-15,1-1 2 0,0 3-1 0,1-1 0 16,1-1 2-16,-1 1-2 0,2-1 2 0,2-2-1 16,-1 2 0-16,1-2 3 0,1-1-5 15,0 2 5-15,1-3-2 0,0 0-1 0,3 2 7 16,1-2-4-16,3-1 3 0,0 0 0 0,2 2-2 16,4-4 3-16,0 0-2 0,2-1 4 15,1-2-5-15,2-1 3 0,1 0-1 0,3 0-3 16,2 0 5-16,-1-4-6 0,0 2 4 0,1-3 0 15,-1 1-5-15,-2-2 3 0,1 2-5 0,0 1 5 16,2 1 0-16,-2-2 0 0,0 1-1 0,-4 0-4 16,3-2 3-16,-3 3-4 0,-1-1 4 15,-4 2 1-15,0-1-7 0,-1 2 7 0,-5-1-5 16,-3 1 2-16,0 0 2 0,-3 0-3 0,0-1 5 16,0 0-1-16,-4 0 0 0,1 0-1 0,-2 1-1 15,2 0 4-15,-2 1-4 0,0-1 8 16,0 0-2-16,0-1-6 0,0 1 13 0,-2 0-15 15,2 0 6-15,0 0-1 0,0 1-6 0,0-1 4 16,-1 0-5-16,1-1 0 0,0 2 4 16,0-1-1-16,0 0 2 0,0 0-3 0,0 0-7 15,0-1 5-15,0 1-1 0,0 0 2 0,0-1-5 0,1 1-6 16,-1-1-20-16,0 0-28 0,0 1-44 16,0-1-85-16,0-1-182 0,2 1-682 0,-2-2-619 15</inkml:trace>
  <inkml:trace contextRef="#ctx0" brushRef="#br0" timeOffset="742543.4676">19456 15568 1 0,'-3'-2'452'16,"-1"2"10"-16,1-1-49 0,3 1-72 0,0-1-84 15,0 1-73-15,0-1-52 0,0 1-39 0,0 0-32 16,0 0-30-16,0 1-10 0,0-1-7 0,1 2 9 15,1 1 10-15,0 1 4 0,0 4 11 16,1-2-3-16,-2 2 0 0,0 3 3 0,0-2-8 16,1 2 0-16,-4 0-7 0,1 3-6 0,0-2-4 15,0 2-2-15,-2 0 0 0,-1-1-5 0,1-2 1 16,0 2-4-16,-2-3-5 0,2 1 3 0,-5-3-4 16,4 1 2-16,-2 0-2 0,4-2-3 15,-2-2 0-15,3-3-1 0,-2 0 1 16,2-4 3-16,1 2 3 0,0 0 7 0,1 0 5 0,0-1-2 15,1-3-2-15,0-4-5 0,1-2-6 16,1-1-4-16,1-3 1 0,-1 2-4 0,4-4 1 16,-3-3 3-16,1 2-2 0,4-3 2 0,-1 1-2 15,1-1-2-15,1-1-1 0,1-1-1 0,3 2 5 16,1-1-4-16,2 3 3 0,2 1-1 0,1 2-3 16,1 3 5-16,-2 2-3 0,1-1 2 15,-2 5 0-15,-1 4-4 0,-2-2 3 16,-2 3-3-16,-2 1 4 0,-2 0-1 0,-1 3 0 0,-2 3 1 15,-2 1-4-15,-3 4 3 0,-2 1-3 16,-2 4 4-16,-5 2 2 0,-3 1-4 16,-2 1 4-16,-4-2-4 0,0 0 0 0,-3-4 5 15,3 2-5-15,-1-2 4 0,2-3-3 0,2 0-2 0,2-4 1 16,0-4 1-16,6 0 4 0,1-3 0 16,3 0 3-16,2 0-5 0,2-3-1 15,2 0 2-15,6-2-6 0,0-4 3 0,5 0 1 0,3 0-5 16,3 0 3-16,2 0-4 0,0 1 3 0,2 1 2 15,-4 2 0-15,1 2 0 0,-3 1-3 16,-2 2 0-16,1 0 0 0,-3 2 1 0,-1 0 4 16,-3 2-4-16,-2 2 2 0,0 2-3 0,-3-1 0 15,-4 0 5-15,1 4-4 0,-3 1 3 16,-2 0-3-16,-3 3-1 0,-1-1 4 16,-3-1-2-16,-5 1 3 0,-2-2 1 0,-1-1 0 0,0 2-2 15,-3-3-4-15,1-1 0 0,-1 2 2 0,0-2 0 16,0-1 4-16,-2 0-4 0,0-1 0 0,0 2-2 15,0-5-2-15,1 0 0 0,2-1-20 16,1-1-30-16,5 1-66 0,-2-3-129 16,6 0-290-16,3 0-1088 0</inkml:trace>
  <inkml:trace contextRef="#ctx0" brushRef="#br0" timeOffset="743833.8508">19872 15991 1 0,'0'-2'0'0,"-2"-1"0"0,1-3 0 15,1 2 171-15,0 3 94 0,0-1-28 16,1 1-17-16,-1-1-32 0,2 2-4 0,-1 0-3 16,-1 0-11-16,0 0-4 0,0-1-4 0,0 1-11 15,1-1-14-15,-1 1-15 0,0 0-16 0,0 0-20 16,0 0-12-16,0 0-18 0,0-1-16 15,0 2-7-15,0-1-11 0,-1 1-2 0,1-1-8 16,0 0-8-16,0 1-1 0,0-1-2 0,0 3 5 16,0-1 4-16,0 2 3 0,0 3 2 0,0-3-3 15,-1 3 2-15,-2 1-3 0,2 3 1 16,-2-1 2-16,1-2-4 0,-1 3 1 0,0 2-2 16,-2-2 0-16,-2 3 0 0,4-1 1 15,-2 1-1-15,0-2-4 0,1-2 2 0,-1-1-4 0,2-1 0 16,-1 1 3-16,1-2-4 0,1 0 2 0,-1-1-4 15,1-3-2-15,0 2 4 0,2-3-2 16,-1 0 2-16,1-1-3 0,1 1-6 16,-1-1 0-16,2-1-11 0,-1 1-9 0,0 0-21 15,0-1-23-15,2-1-34 0,-1 0-54 0,3-2-76 16,-1 0-161-16,0-2-371 0,1 0-409 0</inkml:trace>
  <inkml:trace contextRef="#ctx0" brushRef="#br0" timeOffset="744386.192">19919 15870 1 0,'2'-2'0'0,"1"-1"0"15,2-1 99-15,0 2 206 0,4-1-7 0,-5 2-36 0,3 0-47 16,-2-2-28-16,2 2-31 0,2-2-23 16,1 1-11-16,0 1-15 0,1-1-12 15,-1-2-6-15,2 2-8 0,2 0-3 0,-1 2-4 16,1 0-10-16,-1-1-7 0,2 1-9 0,-4 0-6 16,4 1-7-16,-1-1-5 0,-3 3-4 0,1 2-7 15,-2-1 0-15,-1 1-6 0,1 0-1 0,0 4 1 16,-1-2-4-16,-2 1 0 0,2 1-2 0,-2-2-2 15,1 2 0-15,-2-1-1 0,0 1-1 16,-1-2 1-16,-1 2 1 16,-2 0-1-16,2-1 0 0,-1 2 2 0,-2 0-3 15,1 2 4-15,1 0-2 0,-1-1-3 0,-2-1 3 0,1 1-4 16,-2 0 4-16,1-1 0 0,-3 2-1 0,0-3 3 0,1 1-3 16,-1 0 2-16,-1-3-2 0,1-1 1 15,-1 0 4-15,-1-1-5 0,-1-2 3 16,0 1 0-16,-3 1-3 0,3-2 4 0,-2-1-3 15,1 2 1-15,0-1-2 0,3-1-3 16,-4 2 0-16,1-2-1 0,2 3 3 0,-3-1-3 0,2-1 3 16,-3 1-1-16,-1-1-2 0,2 1 4 15,-3 0-3-15,-1-1 2 0,-2 1 0 0,2-1-4 16,0-1 3-16,-3 1-4 0,1 1 2 0,0 0 1 16,-1-1 0-16,4-1-3 15,-3 0-11-15,3 1-16 0,0-1-42 0,1-1-70 0,0-1-103 0,-1 0-226 16,1 0-686-16</inkml:trace>
  <inkml:trace contextRef="#ctx0" brushRef="#br0" timeOffset="750419.5396">21285 13329 1 0,'0'-2'0'0,"0"0"0"15,0-3 0-15,0 3 125 0,1-4 143 0,0 5-1 16,-1-2-10-16,1 0-26 0,-1-1-21 0,0 1-19 15,0 0-15-15,0-3-17 0,0 2-11 0,2-1-10 16,-2 2-10-16,2-1-9 0,-1 2-8 16,-1-3-9-16,0 3-12 0,1 0-9 0,-1 1-10 15,0 1-15-15,0 0-9 0,0 1-12 0,0-1-9 16,-1 2-6-16,1-2-7 0,0 1-6 0,0 0 2 16,-1 2 1-16,1 0 1 0,-2 0 4 0,0 1-1 15,2 0-1-15,0 2 4 0,-1 1 0 16,0-2 3-16,1 2 1 0,-1 3-1 0,1-1-1 15,0 1-1-15,0 3-1 0,0-2 2 0,0 3 0 16,0 0-2-16,0-2-2 0,0 2 1 16,-1 1-3-16,-2 2 0 0,0 2 1 0,1 0-5 15,0 1 2-15,-4 1-3 0,2 1 0 0,-1 1 0 16,1-1 0-16,-1-1-1 16,2-2-1-16,1-1 1 0,2 1-2 0,0-1 0 15,0-1 2-15,1 0-4 0,0-3 4 0,2 1-2 16,1-1-1-16,-3-1 4 0,1-3-6 0,1 0 3 0,0-1-1 15,-2-1-1-15,1 0 0 0,-1-2-1 16,2-1 1-16,-2 2-3 0,1-3 4 16,-2-2 0-16,1-1-2 0,-1-1 7 0,0 0-5 0,0 0 4 15,1 0 4-15,-1 0-1 0,0-1 7 16,1 1 0-16,-1-1 0 0,0 0-2 0,0-1-5 16,1-3 0-16,-1 3-7 0,0-4 3 0,1 5-4 0,-1-3-2 15,0 1 3-15,-1 0-8 0,1-1 7 16,0 2-2-16,-1-1-4 0,1 1 5 0,0-2-11 15,0 2-10-15,0 1-23 0,0-3-42 16,2 2-49-16,4 0-82 0,2-3-177 0,7 4-609 0,4-2-669 16</inkml:trace>
  <inkml:trace contextRef="#ctx0" brushRef="#br0" timeOffset="751182.5266">22965 13344 1 0,'4'-4'339'0,"-1"-3"121"0,-1 0-46 16,3 0-66-16,-3-1-63 0,-1 2-66 0,0-1-36 16,3-1-29-16,0 2-26 0,-2-1-16 0,0 2-18 15,3-2-10-15,-2 0-11 0,4 1-8 0,1 0-6 16,-1-1-8-16,7 1-2 0,0 2-6 0,2-1-6 16,5-1-4-16,-1 6-6 0,3-2-3 0,-1 4-4 15,1 2-6-15,1 2 1 0,-4 0-6 0,-4 5-2 16,0-1-2-16,-6 4-1 0,0 0 0 15,-5 3-1-15,-1 3-1 0,-4 1-1 0,-6 2 3 16,-2 0 2-16,-4-1 0 0,-2 1 5 16,-5-2-6-16,-2-1 0 0,0 0 2 0,-3-4-8 15,1-3 4-15,2 1 0 0,1-3-2 0,1-1 5 16,5-3-4-16,3-2 2 16,3 0-2-16,2 0 1 0,4-4-4 0,2 1-1 0,2 0 4 15,3 1-8-15,3-1 8 0,4 2 0 0,10-3-2 16,4 0 6-16,7 1-3 0,6 1 0 15,-3 1-1-15,3 2-4 0,-6-1 1 0,1 0 0 16,-4 2 1-16,-5 0 1 0,-4 1 0 0,-3 3 1 16,-5 1-2-16,-3 0 5 0,-2 2-5 0,-3 0 0 15,0-1 1-15,-6 3-2 0,-7 0 2 0,0-1 2 16,-3 2 2-16,-5-3 4 0,-6-2 0 0,-1 1 1 16,-2-5 1-16,-2 1-2 0,2-1 0 15,-2-3 0-15,-1 0 1 0,3-2-2 0,-1 0 3 16,2 0 0-16,-2-3-2 0,6-1 4 0,-1-1-6 15,5 1 0-15,-2-2-1 0,0 1-8 16,5-2 3-16,1 2-3 0,3 0-2 0,3 0-8 16,3 0-32-16,2 1-73 0,2-1-138 0,2 1-415 0,6-2-1067 15</inkml:trace>
  <inkml:trace contextRef="#ctx0" brushRef="#br0" timeOffset="753958.9152">21094 14355 1 0,'3'-2'0'0,"-2"-1"0"0,3 0 0 0,-4 0 201 16,1 1 79-16,0 1-22 0,0-3-26 0,-1 3-27 16,-1-3-14-16,1 0-20 0,-1 1-16 0,0-1-15 15,-1 1-14-15,-1-3-8 0,-1 1-8 16,4 0-5-16,-1 3-10 0,1-3-11 0,1-1-17 16,3 0-18-16,2 0-7 0,6 0-13 0,5-1 3 15,2 1 0-15,4-1-3 0,-2 1 3 0,7 1-4 16,-5 2-1-16,2 2-6 0,-3 2-1 15,-1 2-4-15,-4 2-6 0,-2 1 1 0,-2 1-8 16,-3 1 1-16,-2 2-1 0,-1 2-4 16,-5 1 5-16,-2 2-2 0,-2-1 2 0,-5 4 9 15,1-1-5-15,-4-1 4 0,-4 1-3 0,1 1-3 16,-5-2 1-16,6-1-2 0,-5-1 2 0,6-3-5 16,1 0 2-16,1-1-1 0,2-3-3 15,3-2 7-15,3 1-7 0,0-1 1 0,2-1 0 16,0 1-4-16,3-1 5 0,3 0 0 0,4-1 3 0,5-2 2 15,4 1 0-15,0 0 1 16,2 1-4-16,0 1 1 0,-2 3-3 0,0-1 0 0,-1 1 3 16,-6 1-6-16,3 2 5 0,-5-2-2 15,-3 2-2-15,-4 0 7 0,3 0-7 0,-6 2 5 16,-1-1-1-16,-1 1 1 0,-5 0 5 0,3 1-1 16,-5-2 4-16,-3 2-3 0,1-2 4 15,-2 1-2-15,-2-3-2 0,0-1 6 0,3-2-9 0,-2-2 5 16,-2 0 0-16,2 0-8 0,0 0 6 15,-4-2-5-15,4 1-1 16,-2-3 2-16,1 2-3 0,4-1-1 0,0 0-5 0,2 1-2 0,6-2-18 16,0-2-43-16,4 2-69 0,1-1-145 15,8-1-274-15,6-3-1072 0</inkml:trace>
  <inkml:trace contextRef="#ctx0" brushRef="#br0" timeOffset="754667.1317">23133 14206 1 0,'0'-4'443'0,"-1"-3"48"0,1 1-66 16,0 0-73-16,0 2-75 0,-1-1-56 0,0 1-52 15,1 2-28-15,-3 0-24 0,3 1-24 16,-1 0-18-16,0 1-24 0,1 1-16 0,0 0-18 0,-1 1-6 15,0-1 1-15,-2 5 2 0,-2-1 5 16,2 2-1-16,1 1 1 0,-2 3 0 16,4-2-1-16,3 2 4 0,-1-1 2 0,4 4 3 0,2 0 1 15,1 2-1-15,4 4 1 0,4-2-2 0,2 0-1 16,1 3-5-16,1-1-4 0,1 3-4 16,-3-2-5-16,0 1 2 15,1 0 0-15,-6 2-3 0,5 0 0 0,-6-1-3 0,4-2-3 0,0-3 2 16,-3-2 1-16,-3-2 3 0,-1 1-1 0,-1-1 0 15,-6-1-6-15,1 1 1 0,-3-4 1 16,-2 1 0-16,-2-2 2 0,1 0-2 0,-2 0-1 16,-4-2 2-16,-3 2 0 0,-4-3 4 15,1 0-1-15,-6-2 0 0,5 1-2 0,-5-1-5 16,2-3 5-16,-1-1-4 0,-1-3 3 0,1-1 0 16,0-1-4-16,4-1 0 0,-3-2-3 0,1-3 1 15,4-1 0-15,1 0 1 0,2-1 2 0,3 0-4 16,6-3 1-16,1 0-2 0,6-2 1 15,4-2 5-15,4 1-6 0,5 0 6 0,4-1-4 16,5-1-1-16,3-1 8 0,3-1-2 0,4 1 2 16,3 1 1-16,-1 2-2 0,1 0 1 0,-10 1 1 15,-1 0 2-15,-4 2 2 0,-9 2 2 16,-1-1 1-16,-5 4-3 0,-4-4 3 0,-5 1 1 0,-3 1 2 16,-5 0 1-16,0 0-8 0,-9 0-1 15,0 2-5-15,-9-1-1 0,0 2 2 0,-7 2 0 16,-7 1 0-16,-1 2-2 0,-4 0-1 0,2 1-1 15,1 2 0-15,6 0 2 16,4 4-10-16,3 4-23 0,8 4-74 0,7 2-185 0,2 3-733 16,8 3-696-16</inkml:trace>
  <inkml:trace contextRef="#ctx0" brushRef="#br0" timeOffset="757629.6753">21209 15044 1 0,'0'-2'0'0,"1"-3"7"0,2 1 348 0,-1-2-20 16,-1 1-28-16,2 2-20 0,-2-2-28 0,1 2-31 15,-1-1-34-15,-1 1-30 0,0 0-25 16,0 3-35-16,0 0-18 0,-1 0-26 0,-1 1-26 16,1 1-6-16,-3 2-15 0,-2 2 3 15,-1 2 7-15,-1 4-6 0,-1-1 8 0,3 4-3 16,-1 0-2-16,0 3 3 0,4 0-6 16,0 0-3-16,0 1-5 0,3-1-1 0,2 2-3 15,2-2 1-15,-1 0 2 0,7-2-6 0,0 0 5 16,4-4 0-16,4-1-1 0,1-2 7 0,4-5-5 15,2 2-1-15,-1-5 2 0,4-3-5 0,-2-3 1 16,-1-1 0-16,0-1 1 0,-1-2-1 16,-4-3 3-16,-5-1-5 0,0-1-4 0,-5 0 8 15,-3 0-7-15,0-3 8 0,1 3 1 0,-6 1-4 16,2-1 3-16,-2 3-1 0,-1-1 3 0,-1 3-2 16,0-1 4-16,-1 3 4 0,-1 1-2 0,0 1 12 15,1 2-7-15,0-1 2 0,1 3 1 16,0 2-17-16,0-1 5 0,0 3-8 0,0 0-3 15,0 2 7-15,1 2-4 0,-1 1 3 0,1 4 0 16,1 1-2-16,0 1 2 0,-1 2-2 0,0-2 6 16,0 4 2-16,-1 1-2 0,1 0-2 15,-1 1-3-15,1-1 3 0,-1 2-5 0,1 0 4 0,-1-2-3 16,0 1-6-16,2-5 6 0,0 1-4 0,1-3-2 16,2 0-7-16,1-1-10 0,3-2-24 15,1 1-52-15,3-3-76 0,4-2-140 0,3-1-328 16,2 0-949-16</inkml:trace>
  <inkml:trace contextRef="#ctx0" brushRef="#br0" timeOffset="758189.5314">22941 15088 1 0,'1'-6'21'0,"1"-3"499"0,3-1-45 0,-4 4-79 16,-2-3-79-16,0 4-74 0,-5-2-54 16,4 0-31-16,-5 3-21 0,3-1-26 0,-4 1-13 15,5 2-17-15,-4 1-10 0,3 0-7 0,-2 0-8 16,2 2-12-16,0 0-12 0,3 0-6 16,0 1-7-16,1 2-2 0,0 2 7 0,5 1-1 15,0-1 9-15,4 2 2 0,3 2 1 0,8-4 6 16,6 2-9-16,5 3-3 0,1 0-9 15,3 0-7-15,3-2-1 0,3 0-3 0,-4 1 0 16,-3-3-2-16,-3 2 1 0,-4 0-4 0,-4-3-3 16,-2 2 5-16,-1 1-6 0,-8-1 4 0,2 0 0 15,-4 3-6-15,-5-2 4 0,0 1-4 16,-4-2 4-16,-1 1 2 0,-1 3-1 0,-3-1 1 0,1 3-4 16,-3 1 1-16,1-1-1 0,-3 2 1 0,0-3 6 15,-2 4-6-15,1-2 5 16,-4-1-2-16,3 1-4 0,-2-1 7 15,-1 0-6-15,0 0 1 0,1 0-1 0,3 0-5 0,-1-2 1 0,5-1-3 16,-2-1-1-16,4-1-8 16,-3 0-18-16,4-2-27 0,0 2-44 0,1-5-60 0,-3 1-118 15,3-3-165-15,0 1-370 0,-1-3-705 0</inkml:trace>
  <inkml:trace contextRef="#ctx0" brushRef="#br0" timeOffset="758486.4039">23091 15366 784 0,'-6'-4'630'0,"2"-1"-144"15,-2-1-91-15,5 0-107 0,3 3-90 0,6-3-65 16,3 3-40-16,9 0-13 0,8-2-8 16,10 0-3-16,4 0-8 0,8 1-15 0,5 1-5 0,5-1-11 15,-2 1-10-15,-2-1-3 0,-4 1-4 16,-4-2 1-16,-1 2-2 0,-7-1-1 15,-5-1-1-15,-6 1-2 0,-7-1 5 0,-5 1-1 16,-6 1 9-16,-7-1 3 0,0 4-2 0,-4-3 2 16,-3 0-9-16,1 1 0 0,0-4-4 0,-4 5-5 15,0 1-3-15,-4 0-5 0,1 0-4 16,-1 1-1-16,0 3-4 0,1-2-7 0,0 3-23 16,5-2-40-16,-3 1-78 0,6 0-168 0,-1 2-419 15,2-2-974-15</inkml:trace>
  <inkml:trace contextRef="#ctx0" brushRef="#br0" timeOffset="762101.5344">21518 15702 1 0,'1'0'0'16,"-1"-2"0"-16,0-1 0 0,0 0 0 15,0 1 0-15,0-1 34 0,0 2 183 0,0 0-4 16,0 0-11-16,0 1-21 0,0 0-23 0,0-2-18 15,-1 2-25-15,0-1-7 0,0-1-18 16,-4 2-15-16,3 0-5 0,-3 0-12 0,0 0 0 16,2-2-1-16,-3 2 1 0,5-1 7 0,-4 1-1 15,1-1 4-15,2 1-3 0,-1-1-9 0,-1 0-3 16,1-1-10-16,-2 2-3 0,-1-1-11 0,-2 1 0 16,1 0-6-16,0 0-2 0,-2 3 4 15,-3-2-3-15,2 1 1 0,-1 1-2 0,-1-1-2 16,-1 1-1-16,2 2-1 0,0-1 0 0,1 3-3 15,-1-1 1-15,2 1-6 0,-1 3-5 16,2-3 3-16,-2 4-4 0,5 0 4 0,-2 1-1 16,4 3-4-16,-2-1-1 0,3 2-1 0,2-1 3 15,0-2-3-15,2 2 4 0,3-2-3 16,-2-3-2-16,6 0 6 0,3-2-3 0,5-2 6 16,3-2 2-16,2-2-4 0,7-2 4 15,1-1-3-15,0-3-1 0,-2 1 0 0,-3-3 1 0,-2-3-1 16,-4 2 2-16,0-2 2 0,-6 0 0 15,-2 1 3-15,-1 1 9 0,-3-3-1 0,-5 2 6 16,1-4 0-16,-3 3-2 0,0 2 9 16,-3-2-5-16,3 6 4 0,-2-2-1 0,2 1-4 15,-2 2-1-15,1 1-2 0,-1 1-2 0,2 0-6 0,0 0-5 16,0 0-5-16,0 1-8 0,-2 1 4 16,1 2-4-16,-1 2 4 0,2 2 2 0,-1 1-5 15,0 1 3-15,0 3-2 0,-1-2 0 0,0 5 2 16,1-1 1-16,-1 2 4 0,2 1-4 0,-1 0 2 15,-1 1-4-15,-3 1 1 0,3-2 3 16,1 3-4-16,-1-2 3 0,-1 1-4 0,0 0-1 16,2-2 5-16,0 2-5 0,1-1 2 0,-1-2-1 15,2-2-4-15,0-1-1 0,0-1-7 0,3-2-11 16,1-2-33-16,5 0-51 0,-1-1-84 16,4-2-131-16,5-1-265 0,3-3-980 0</inkml:trace>
  <inkml:trace contextRef="#ctx0" brushRef="#br0" timeOffset="762697.4102">23396 15743 1 0,'1'-4'86'0,"0"-3"411"0,0 1-43 0,-1-1-66 15,0 1-83-15,0 1-74 0,-1 2-49 0,0-2-42 16,0 2-28-16,-3 0-21 0,1 2-26 16,2 1-17-16,-2 0-17 0,-3 2-8 0,1 4 1 0,-4-1 3 15,0 2 4-15,1 3 0 0,-1-1-1 16,4 3-2-16,-3 0-1 0,2 4 0 15,4-2-3-15,0 1 0 0,1 2-3 0,1-2-3 0,1 2 2 16,1 1-2-16,5 1 1 0,2-1 2 16,-3 3 1-16,4-2-6 0,4 1-2 15,-1-1-2-15,-2-1-11 0,0 2 8 16,-1-3-1-16,0 2-3 0,1 0 7 16,-2-1-8-16,0-2-1 0,0-2 1 0,-5-3-6 0,2 0 5 0,-4-2-1 15,-2-2 2-15,-1 0 9 0,-2 0-7 0,-3-1 5 16,-4 1-2-16,1-2 3 0,-4 2-3 15,-5 0-1-15,-3-1 2 0,0-1-10 0,-1 0 7 16,0-1-5-16,4-1-2 0,-1-2 4 16,-1 0-4-16,2 2 2 0,1-2-5 0,0 1-11 0,-1-2-10 15,5-2-34-15,0 0-64 0,-1-3-124 0,6-1-230 16,3-2-715-16</inkml:trace>
  <inkml:trace contextRef="#ctx0" brushRef="#br0" timeOffset="763085.8392">23480 15800 560 0,'-1'-6'671'15,"-2"-1"-168"-15,-1-1-144 0,8 1-81 0,0 0-88 16,7 1-59-16,0 1-30 0,7 0-17 0,3 0-10 15,7 2-10-15,3 3-5 0,2 0-9 0,5-1-5 16,-4 1-1-16,5-1-10 0,-2 1 4 0,-2 0-9 16,3-1-4-16,-5 0 1 0,-3 0-7 15,-4-1 3-15,-4 0-2 0,-3 1-4 0,-6-2 4 16,-1 2-2-16,-5-1 4 0,-4 0 8 0,-2 1 0 16,-1-1 0-16,0 2-5 0,-1-1-4 0,1 1-8 15,-1 0-5-15,-1-1 1 0,-3 3-11 0,3-3 6 16,-5 2-6-16,3-1-1 0,0 0 9 15,-2 2-7-15,-1-1 1 0,1 2-4 0,-1 2-9 16,-1-3-2-16,4 2-13 0,-4 2-17 0,1 0-35 16,0 1-62-16,-2 2-119 0,-3 1-262 15,1 1-1182-15</inkml:trace>
  <inkml:trace contextRef="#ctx0" brushRef="#br0" timeOffset="763730.5946">19727 16213 71 0,'1'-3'527'0,"2"-5"-38"0,-3 1-53 0,1 0-74 0,2 3-69 15,-2-1-69-15,0 3-58 0,0 1-52 16,-1 1-44-16,2 1-22 0,-1 1-7 16,0 2 9-16,4 1 12 0,-1 2 8 0,2 4 1 15,0 3-6-15,1 3-5 0,0 0-9 0,-1 2-4 16,2 2-3-16,-2 1-8 0,-1 3-6 16,1 2-8-16,-1 2-6 0,1-1-1 0,-2 3-2 0,0 0 0 15,-2 0-4-15,1-4-2 0,-3 1-5 16,0-3 1-16,0-1 2 0,0 1-2 15,0-5 3-15,-1 1-2 0,-1-2-4 0,1-3 2 16,0-1-2-16,-1-1 3 0,0-1 6 0,1-2-6 0,-1 1-3 16,-1-2-4-16,2-2-5 0,-1-1 1 15,2-1-3-15,0-2-5 0,-1-2-17 0,1 1-17 16,0-3-24-16,-1 0-24 0,1-1-35 0,1-3-74 16,-1 0-97-16,1-4-188 0,2-4-397 0,2-1-344 15</inkml:trace>
  <inkml:trace contextRef="#ctx0" brushRef="#br0" timeOffset="764114.5923">19828 16272 1 0,'-6'-11'460'16,"-3"-3"84"-16,2-4-77 0,2 1-60 0,2 5-88 15,1-1-81-15,0 2-51 0,2 0-38 16,3 3-24-16,-1 0-19 0,1 3-24 0,2 2-21 15,4 2-16-15,3 1-1 0,3 2-7 0,7 4 3 16,5 2-1-16,2 4-8 0,5 3 1 0,2 3-10 16,1 4-2-16,2 1 4 0,0 3-7 0,-2 3-2 15,-2 1-6-15,0 4-11 0,-4 2 8 16,-4 3 1-16,0 0 2 16,-5 2 4-16,-2-1-5 0,-7-1-5 0,-4 2-2 0,-4-1 2 0,-7-3-1 15,-8 2 4-15,-4-4-2 0,-2 2-3 16,-7-1 7-16,-1-2-3 0,-4-1 4 0,-5-2 2 15,-5-3-5-15,-3-3 1 0,-5-2-1 0,-1-3-4 16,-6-3 3-16,-1 3 3 0,0-4-2 0,-5-3-4 16,1 0 4-16,-1-5-2 0,2-1 2 15,2-1 2-15,7-4-6 0,3-3 1 0,10-3-2 0,12-2 2 16,4 0 2-16,8 0-3 0,4-6 2 0,7 0-7 16,7-1-13-16,7-2-23 0,10 0-48 15,10 1-98-15,12-1-297 0,9 0-1284 16</inkml:trace>
  <inkml:trace contextRef="#ctx0" brushRef="#br0" timeOffset="766683.317">21547 16859 1 0,'-3'-5'471'0,"-2"-4"30"0,0-2-90 0,0 1-68 0,2 5-68 16,-2-2-75-16,3 4-68 0,-1 1-41 0,-3 1-38 16,2 4-23-16,-3 1-11 0,-3 5-1 15,-3 4 6-15,-5 4 2 0,2 4 9 0,0 2-1 16,-3 0 2-16,0 1 3 0,0 1-8 0,3 1-1 16,-2 0-5-16,1 1-6 0,4-1 2 15,-2 3-6-15,6 4 1 0,2-4-6 0,1 4-2 16,4-5-4-16,4-2-2 15,5-2 6-15,2-2-2 0,7-6 5 0,0-2-1 0,6-7-2 16,2-4 5-16,1-2-5 0,2-3 3 0,-2-1 2 0,2-3-4 16,-4-6 6-16,-2-1-3 0,-1-2 3 0,-2 0 1 15,-5-3 1-15,-4 1 3 0,0-1-7 0,-7-1 4 16,-1-1-4-16,-3 1 2 16,-1-2 1-16,-6 3-6 0,-2 1 2 0,-7 3-5 0,-1 3-4 15,-3 1 3-15,-5 3-4 0,-1 2 4 16,-3 3-3-16,1 4-5 0,-3-2 2 0,4 0-2 15,2 4 3-15,2-1-2 0,6 2 1 16,4 0-7-16,4 4-8 0,4-1-8 16,6 0-23-16,6 5-32 0,7 1-63 0,8-1-121 0,8 2-161 15,8-7-361-15,5-1-667 0</inkml:trace>
  <inkml:trace contextRef="#ctx0" brushRef="#br0" timeOffset="767229.6073">22657 16942 1 0,'1'-8'425'0,"4"-2"37"15,-1-4-59-15,3 1-88 0,0 1-62 16,2-1-45-16,4-1-32 0,1 3-28 16,-1-1-19-16,6 2-19 0,-1 4-14 0,3-1-17 0,-2 5-11 15,1 3-12-15,-4 4-15 0,3 4 1 16,0 6-8-16,1 4-4 0,0 3 1 0,-2 5-11 16,0 2-4-16,-3 2-2 0,-4-2-2 0,1 4 1 15,-4 2-2-15,-8 0 4 0,-1 6-3 16,-7-3 2-16,-4-3-4 15,-1-2-4-15,-5-7 9 0,-2-2-10 0,-1-5 5 0,-3 1 0 0,-1-2-12 16,5-4 11-16,-1-5-4 0,7-3 3 16,0-3 5-16,10-1-4 0,2 1 1 0,2-3-6 0,2 0 2 15,6-3 0-15,6-3 3 16,13 1 3-16,8-2 0 0,12 0-5 0,6 2-7 0,8-2 0 0,0 3 0 16,-1-2 3-16,0 1 4 0,-1 0-5 15,-2 1-2-15,-1-1 5 0,-4 2 4 16,-8-2 12-16,-4 4 9 0,-5-3-2 0,-11 1-2 15,-5-2 1-15,-8 1 4 0,-8 1 7 0,-2 1 8 16,-2 2-6-16,0 0-7 0,0 0-11 16,-3-1-13-16,-5-2-2 0,-2 2-5 0,-6 0 2 15,-2 1-1-15,-2 0-4 0,2 0 1 0,3 1-3 16,0-1 2-16,6 1 2 0,6 1-11 0,-1 0-9 16,4 1-34-16,1 0-50 0,1-1-89 0,5 3-280 15,2-2-1300-15</inkml:trace>
  <inkml:trace contextRef="#ctx0" brushRef="#br0" timeOffset="768807.0536">21376 12544 1 0,'1'-3'220'0,"-1"-3"253"15,1-2-83-15,2 1-77 0,0 1-53 0,-2-1-42 16,0 0-35-16,0 1-31 0,2 3-26 16,0-1-24-16,0 2-28 0,-3 2-23 0,1 0-20 15,-1 1-13-15,0 3-1 0,1-1 4 0,1 4 8 16,0 2 1-16,1-1 5 0,-2 5 1 16,-1 1-2-16,0 4 1 0,0 2-4 0,-2 2-5 15,-3 2-3-15,3 1-6 0,-5 4-3 0,1-2-2 16,-2 3-2-16,0-3-2 15,4 0 0-15,-4-6-1 0,5-1-4 0,-3-3 3 0,3-2-7 16,-2-3 4-16,2-2 0 0,3-3-2 16,0-4 6-16,0 0-3 0,0-2 3 0,0-1 15 15,0-1 1-15,-1-3 3 0,1-2-4 0,-3-3-12 0,0-1-4 16,0-4-1-16,-2 2 0 0,1-6-3 16,2 0 3-16,0-2-3 0,-3-1-1 0,4-1 1 15,0-4-8-15,2-1 6 0,2-1 0 0,2 2 0 16,0-2 4-16,3 2-3 0,3 1 1 15,1 2-2-15,4 1-2 0,2 4 0 16,1 3-2-16,2 0 3 0,-3 4-2 0,2 2 0 0,-3 4 3 0,1 2-4 16,-2 4 4-16,-3 4-1 0,-2 3-1 15,0 4 2-15,0 0-2 0,-3 4 1 0,-1 2 0 16,-2-2-1-16,-3 2 1 0,-2 2 2 0,-1-1 1 16,-2 1-2-16,-6-2 6 0,0 2-5 0,-3-2-1 15,-4 3 5-15,2-3-8 0,-5-2 3 0,-2 2 2 16,0-2-4-16,0-6 8 0,-1 3-3 15,4-4-1-15,-1 2 0 0,4-4-4 0,2-2-1 16,3 1-7-16,3-2-30 0,1 0-79 0,6-2-141 16,0-1-199-16,6-2-572 0,5-1-210 15</inkml:trace>
  <inkml:trace contextRef="#ctx0" brushRef="#br0" timeOffset="769029.8222">21815 12611 869 0,'-1'0'523'16,"1"0"-186"-16,-1 0-123 0,2 1-52 0,-1 2-7 16,0 2 10-16,0 3 4 0,0 1-19 15,0 4-29-15,1 1-20 0,-1 4-26 0,0 0-17 16,0 1-13-16,-1 3-15 0,0 1-5 16,-1 1-7-16,-1 2-5 0,0-3 0 0,0 5-6 0,-1-3-3 15,0 2-3-15,1-1-4 0,-3 0-11 0,4-4-24 16,0 1-48-16,2-4-94 15,2-2-157-15,0-2-264 0,7 0-979 0</inkml:trace>
  <inkml:trace contextRef="#ctx0" brushRef="#br0" timeOffset="769565.6883">23453 12842 1 0,'-8'0'0'0,"-6"1"166"0,0 2 148 16,3-1-73-16,4 4-41 0,4-2-21 0,-4 4-14 15,3 1 3-15,-1 3-4 0,2 1-15 16,0 3-19-16,-3 0-18 0,-1 2-15 0,2 3-15 16,-3-1-16-16,4 1-14 0,-2-1-15 15,-1-4-8-15,2-2-8 0,2-3-2 0,-2-2 5 16,3-4 0-16,-1 0 8 0,-2-1 5 0,4-3 7 16,-2-1 12-16,-2-2-3 0,3-3-7 0,-2-3-15 15,-1-5-16-15,4-2-8 0,-2-5-3 0,2-3 0 16,1-3-1-16,3-2 0 15,0-1 0-15,4-1-2 0,3-3 0 16,1-4 1-16,2 2-2 0,4-3 2 0,1 0-1 0,1 8 2 0,-2 1 2 16,1 5 2-16,-1 4 4 0,-4 3 2 15,6 3 4-15,-6 2 0 0,6 2 4 0,-6 4-3 0,2 2-4 16,-5 3-3-16,1 5-6 0,-6 2 0 16,3 5-3-16,-2 3 2 0,-3 2-2 0,-2 3 1 15,-1 3 0-15,-1 3 0 0,-6 6 1 0,1 1-2 16,-9 6 1-16,0 1-3 0,-5 4-3 15,-6-2-8-15,4-2-12 0,0 0-18 0,2-8-13 0,1-8-17 16,1-3-28-16,6-9-64 0,1-3-113 16,11-4-97-16,8-4-218 0,7-4-307 0,11-8 544 15</inkml:trace>
  <inkml:trace contextRef="#ctx0" brushRef="#br0" timeOffset="769863.247">23903 12679 44 0,'2'-2'629'0,"-1"-2"-112"0,0-2-152 15,-1 6-148-15,0 2-89 0,-1 3-36 0,-1 3-3 16,-4 3 12-16,1 4 8 0,-4 5-10 16,-5 2-12-16,2 5-14 0,0 1-11 0,-1 1-10 15,-1 4-10-15,1-2-7 0,2 0-9 0,-1-1-7 16,4-2-5-16,3-6-6 0,1-4-3 16,4-4-1-16,5-5 1 0,-1-1 5 15,5-4 9-15,3-2 5 0,6-2 2 0,4-5 1 0,6 0-7 16,3-4-3-16,1-1-2 0,-1 2-6 0,1 0-2 15,-3 1-2-15,-2-1-1 0,-3 1 0 16,-2 1 1-16,3 0-1 0,-2 1-1 0,-2 1-1 16,-1-1 0-16,-2 3-1 0,-4-3 3 15,4 3-3-15,-7 2 2 0,-1-1-4 0,1 1-1 0,-2 0 4 16,-5 0-4-16,1 0 2 0,-3-2-2 16,-2 2-7-16,2 0-12 0,-2-2-36 0,2 1-62 15,0 1-110-15,1-2-178 0,2-1-419 0,3 2-534 16</inkml:trace>
  <inkml:trace contextRef="#ctx0" brushRef="#br0" timeOffset="770665.4619">25732 12668 249 0,'3'-6'605'16,"0"-3"-131"-16,4-2-116 0,-3 3-81 0,1 2-46 15,-3 1-43-15,1 3-35 0,-1 1-31 0,0 1-42 16,-1 0-30-16,-1 1-24 0,1 1-11 16,0 5 0-16,0 0 4 0,-1 0-1 0,2 7 0 15,-2-4 0-15,0 5-3 0,-2 0 0 0,2-1 1 16,0 2-6-16,-2 2-1 0,1-3-4 0,-2 4-5 15,1 1 4-15,-1-3-4 0,3 2-3 0,-1-1-9 16,0-1-18-16,1-1-23 0,-1-1-32 16,0 0-33-16,0-3-34 0,-1 0-20 0,-1-2-7 15,2 0 4-15,-5-2 22 0,2 0 26 16,-3 0 27-16,2-3 34 0,-2 1 24 0,-1-2 19 0,2 0 14 16,-4 1 6-16,1-2 7 0,-2 0 4 15,-1 1 7-15,-3 0 9 0,3 0 14 0,2 1 15 16,3-2 17-16,-3 2 13 0,6-2 0 0,2 0 3 15,2-1-1-15,0 0 6 0,1 2 15 0,2-2 9 16,3 0 5-16,4-1-9 0,2-1-15 16,4 0-20-16,7-1-15 0,-1 0-12 0,6-1-11 15,-1-3-6-15,2 2-6 0,4-3-5 0,0 2 2 16,0-3-4-16,-2 1-2 0,1 1-2 0,-4 2-6 16,-3-1-3-16,-1 1-2 0,-8 1-1 15,1-2 1-15,-7 2-2 0,-2-1 1 0,-2 0-2 16,-2 2-1-16,-2-2-3 0,-2 1-5 0,2 1-11 15,-2-3-33-15,0-1-50 0,-2-1-90 16,1 0-123-16,0 0-213 0,-2-5-538 0,0 2 267 16</inkml:trace>
  <inkml:trace contextRef="#ctx0" brushRef="#br0" timeOffset="770875.7386">25725 12678 719 0,'-1'-3'527'0,"0"-1"-156"16,1-1-53-16,1 0-77 16,2 1-55-16,-1-1-45 0,4-1-38 0,3 1-27 0,2-1-27 15,3 1-16-15,3 1-10 0,3-1-8 0,2 3-5 16,5-1-3-16,-1 2-4 0,4 0-8 0,-2 1-8 16,4 1-30-16,-3 0-74 0,1 2-117 0,-2-2-161 15,-2 1-279-15,-1-1-666 0</inkml:trace>
  <inkml:trace contextRef="#ctx0" brushRef="#br0" timeOffset="771245.7171">26266 12716 1 0,'-2'6'49'16,"2"0"444"-16,-1 3-43 0,0 4-69 0,1-3-64 15,1 5-53-15,-1 0-53 0,1 3-41 0,1 1-39 16,-2 2-34-16,0 2-22 0,1 1-19 15,0 3-12-15,2 1-12 0,-2-2-10 0,0-1-6 16,2-4-4-16,-1-4-1 0,2-6-2 16,0-3 1-16,-1-4-3 0,2-1 6 0,-2-2 7 15,2-2 5-15,1-3 1 0,7-3-2 16,0-4-11-16,1 1-3 0,0-4-4 0,1 3-1 0,-2-6-1 16,2 1 2-16,2-3-2 0,-4 0-2 15,1 3 2-15,1-2-3 0,-2 2 2 0,0 1 1 16,2 1-3-16,-3 3 2 0,0 0-1 15,0 2-1-15,1 3 4 0,-1 0 2 0,-1 1 3 0,2 0 5 16,-4 3-1-16,0 2-3 0,-1 2-1 0,-1 4-4 16,2 2-2-16,-2 0 0 0,0 2-1 15,-2 3-2-15,1-1 1 0,-3 3-1 0,1 1 0 16,-1 2 1-16,-1 0-5 0,-1 3-5 0,2 2-20 16,0-2-41-16,2-3-62 0,2-2-92 0,2-3-119 15,2-3-164-15,5 0-253 0,3-4-302 0</inkml:trace>
  <inkml:trace contextRef="#ctx0" brushRef="#br0" timeOffset="771538.6456">27129 12809 576 0,'-5'-8'648'0,"-4"-5"-139"16,-1 0-143-16,-1 3-82 0,1 5-69 0,1 2-59 15,-2 3-43-15,-3 2-29 0,3 3-23 0,0 4-15 16,0 0-13-16,1 3-7 0,2 3-4 15,2-1-6-15,2 3-3 0,3-1-4 0,2 1-3 16,5 1 3-16,2-1-2 0,5-1 3 16,0-4-1-16,5-1 2 0,1-3-1 0,-1-1-1 15,3-4 1-15,-2-3-3 0,-2-1 2 0,2-2-2 16,-4-3-1-16,-1 1 5 0,-4-3-1 0,-5-1 2 16,1 0 1-16,-4-3-6 0,2 1-1 0,-3-1-4 15,0 0 0-15,-1 1 1 0,0-1-2 16,-1 1-1-16,-3 0-5 0,2 0-5 0,-5 1-9 0,0 1-21 15,-1 1-36-15,-4-3-73 0,2 5-133 16,2 0-268-16,1 1-1055 0</inkml:trace>
  <inkml:trace contextRef="#ctx0" brushRef="#br0" timeOffset="772335.7049">27545 12701 1 0,'6'-1'0'0,"-2"-5"447"0,-1 1-4 0,2 1-58 15,-2 1-65-15,-3 3-66 0,1 0-61 16,-1 0-65-16,0 0-43 0,-1 1-23 0,1 3 5 15,-1 2 20-15,-4 1 15 0,1 2 7 0,-1 1-7 16,-1 1-10-16,-3 5-14 0,1-3-19 0,1 3-14 16,-2-1-16-16,3 2-8 0,5-3-6 0,0-1-5 15,2 3 0-15,3-4-3 0,2 0-1 16,5-2 0-16,-1 1 1 0,0-4-3 0,6-1-1 16,-2-2 2-16,2-2-5 0,1-4 6 15,1-2 0-15,1-2-2 0,-2-2 7 0,-2-2-6 0,1 0 1 16,-1 0 1-16,-4-4-8 15,3-1 6-15,-3 1-1 0,-1 0-1 0,0-3 3 16,-1 0-2-16,-3-1 2 0,3-2-2 0,-3 1 3 0,-1 4-3 0,0 3-1 16,0 2 1-16,-3-1-4 0,2 5 3 15,-1 1 2-15,-2 1 1 0,-1 3 4 16,0 0-4-16,0 2-3 0,0 0-3 0,0 1-3 16,0 3 2-16,-1 4 0 0,0 4 1 0,-1-1-3 15,2 3 3-15,0 2 0 0,0-2-1 0,2 1 6 16,-1 0-5-16,1-1-1 0,6-1 3 15,-1-4-8-15,3-2 6 0,4-2 0 0,-2-4 0 0,2 0 2 16,2-3 0-16,2-2-1 0,-4-2 0 16,4-4 5-16,-6 0-4 0,1-4 1 0,1 1 0 15,-3-4-4-15,-1 2 5 0,-2-2 1 0,1-1-2 16,-1 2 8-16,-1-3-7 0,1-2 1 16,-2 1 2-16,0-1-2 0,3 3 6 0,-3 1-1 15,-1 4 1-15,-2 1-2 0,2 3 0 16,-3 1 3-16,0 3-1 0,-2 3-3 0,0 1-2 0,0 1-4 15,0 3 0-15,2 3-4 16,-2 2 2-16,1 5-5 0,0 0 0 0,3 4 3 0,-3 1-2 16,4 1 5-16,0 2-4 0,-4 1 1 0,0 2-9 15,-2 3-20-15,0 0-38 0,-4 0-64 16,1-3-80-16,3-2-86 0,2-4-98 0,4-5-214 16,0-2-627-16</inkml:trace>
  <inkml:trace contextRef="#ctx0" brushRef="#br0" timeOffset="772482.8804">28125 12685 347 0,'0'-5'578'0,"0"-6"-133"15,0 1-118-15,4 2-109 0,3-1-77 0,3 3-52 16,7 0-40-16,1 3-25 0,8-2-18 0,4 4-45 16,1 0-152-16,5 2-479 0,3 0-653 15</inkml:trace>
  <inkml:trace contextRef="#ctx0" brushRef="#br0" timeOffset="772952.7189">29110 12611 434 0,'-1'-10'656'0,"0"-4"-146"0,0-2-140 0,4 4-73 16,4-1-63-16,1 5-51 0,2 2-46 16,1 0-41-16,2 3-23 0,0 5-19 0,1 3-13 15,1 2-4-15,-1 3-10 0,2 4-9 16,-3 4-4-16,1-1-8 0,-3 2-1 0,-2 3 0 16,-3 1-1-16,-4 1-1 0,0 4-1 0,-6 2-1 15,-2 2-6-15,-3 1-4 0,-3 0-12 0,-2-6-12 16,2-1-8-16,0-3-9 0,-5-6 2 15,5 0 5-15,-5-5 3 0,2-2 6 0,-3 1-4 16,-1-5-2-16,1 0-2 0,-1-1 0 16,3-2 8-16,-3 1 8 0,-1-3 11 0,0-1 8 0,-1 0 4 15,2 0 2-15,2 0 1 0,4 0 6 0,3 0 2 16,6 0 6-16,1 0 5 0,3 1 4 0,1-2 10 16,3 1 7-16,1-1 4 0,6-4 1 15,6 3-4-15,8-1-6 0,3 0-6 0,5 2-7 16,0-1-6-16,1 1-5 0,4 0-2 0,0 0-3 15,-4 0 0-15,1-1-1 0,-2 1-3 16,-3-5 4-16,-4 3-4 0,1-1 0 0,-6-1-1 16,0 1-3-16,0-3-1 0,-3 0-10 0,0 0-17 15,-6-2-46-15,0 1-76 0,-3-1-108 0,0-3-164 16,-2 0-325-16,-1-4-601 0</inkml:trace>
  <inkml:trace contextRef="#ctx0" brushRef="#br0" timeOffset="773148.2084">29196 12559 1 0,'-4'-8'593'16,"-4"-4"-76"-16,5-1-100 0,3 2-102 0,3 2-86 0,5 0-55 15,0 1-39-15,2-2-27 0,3 4-24 16,4 1-22-16,3 1-21 0,1 1-10 0,2 2-14 16,3 2-7-16,0 2-3 0,3 2-8 15,0-1-4-15,0 2-14 0,-3 4-41 0,0-5-105 16,-4 5-169-16,-2-2-337 0,0 2-814 0</inkml:trace>
  <inkml:trace contextRef="#ctx0" brushRef="#br0" timeOffset="773465.6873">29651 12733 327 0,'0'7'553'15,"1"3"-94"-15,-1 1-80 0,0 2-74 0,-1-2-66 16,0 2-49-16,0 1-41 0,-2 2-32 15,-3 2-27-15,5 2-25 0,-1-2-14 0,-2 2-16 16,1-1-10-16,2-1-5 0,1-2-8 0,0-2-2 16,2-5-3-16,2-2 1 0,0-4 1 15,-3 0 5-15,7-3 2 0,0 0-1 0,3-4 1 16,4 0-5-16,3-4-5 0,3-3 2 0,0 0-5 16,0-2 1-16,1-1-1 0,-4-2-3 15,2-1 4-15,0-1-1 0,0-1 1 0,0 4 0 16,0-2-1-16,-1 2-1 0,-5 4 0 15,1-1 2-15,-5 4-1 0,-3 3 1 0,-1 2-2 0,0 3-4 16,-2-1 3-16,-3 2-2 0,1 1 2 0,0 3 2 16,1 3-3-16,-2 3-1 0,0 2-2 15,0 1 0-15,4 3 1 0,-2 0-5 0,0 2-17 16,5 4-57-16,-1 0-114 0,-2 0-209 16,4 0-500-16,2-4-654 0</inkml:trace>
  <inkml:trace contextRef="#ctx0" brushRef="#br0" timeOffset="773737.3217">30472 12828 945 0,'-3'-8'597'0,"-4"-2"-182"0,-3-3-106 16,-1 3-72-16,0 5-58 0,0 1-43 0,-1 3-37 15,-3 2-21-15,3 1-20 0,3 3-20 16,0 3-8-16,0 0-11 0,4 1-4 0,2 2-2 15,0 1-5-15,3 2-1 0,4-2-3 0,0 4-2 16,6 0 2-16,0 0-1 0,0 0-3 16,7-3-2-16,-3-2-2 0,3-4-8 0,-4 0-15 15,-1-6-26-15,-3 2-41 0,-1-3-35 0,0 0-42 16,-4-3-39-16,2 0-33 0,-2-3-48 0,-2-2-53 16,2-2-48-16,-1-1-45 0,-2-1-67 15,1 0 222-15,4 0 282 0</inkml:trace>
  <inkml:trace contextRef="#ctx0" brushRef="#br0" timeOffset="773895.5685">30685 12794 1 0,'7'2'29'0,"-1"2"370"0,3 0-50 16,0 0-50-16,0-1-42 0,-1 1-44 0,2 0-38 16,0-1-40-16,1 1-24 0,1 0-7 0,2 1-16 15,2 1-16-15,-3 0-16 0,2-3-27 0,-4 1-14 16,-2 0-10-16,0-1-23 0,-2 2-70 15,2 0-208-15,-3 1-697 0,-3-1 52 0</inkml:trace>
  <inkml:trace contextRef="#ctx0" brushRef="#br0" timeOffset="779044.0052">25948 13530 1 0,'5'-3'0'0,"0"-1"0"0,-1 0 0 15,0 0 0-15,-3 1 201 0,0 2 71 0,-1-2-29 16,0-2-30-16,0 3-33 0,-1 1-18 16,1-3-11-16,-1 2-14 0,0-1-11 0,-1 1-16 15,1-2-7-15,0 2-10 0,-1-1-8 0,0 3-8 16,0-3-10-16,-2 1-3 0,-1 1-11 15,0 0-2-15,1 0-3 0,-2 0-6 0,0 1 4 16,-4 0-7-16,-1 1 0 0,-1 1 1 0,-2 0-5 16,-2 2 2-16,0 0-1 0,0 0-1 0,-2 1-3 15,2-1-1-15,-3 1-2 16,5 2-4-16,-3 0 0 0,-1 2-4 16,5 1-1-16,0 1-3 0,-1 0-4 0,3 0-1 0,-1 1-2 0,1 1 0 15,0-1 3-15,0 2-4 0,2 1 2 16,2 1-2-16,-3 0-2 0,4 0 2 15,-1 2-2-15,3 0 2 0,-1 0-3 0,3 2-1 0,1 0 0 16,0-1-2-16,1-4 3 0,2 1-1 16,0-1-2-16,3-1 1 0,0 2-3 0,1-3 2 15,1 0-1-15,4-3 2 0,1-1 1 0,1 0-1 16,1-2 1-16,2 0 1 0,-1-1 1 0,3-3 1 16,3 0-1-16,1-2 1 0,3-1-1 15,0-4-1-15,0 1 2 0,0-3-2 0,3-4 4 16,-1 2-3-16,-2-4 2 0,3 1-2 0,-5-1-2 0,-3-3 2 15,0-1 0-15,-4-2 2 0,-1-1-1 16,-4-1 1-16,-2-2 0 0,-2-3-3 0,-2 1 4 16,-1 0-3-16,-3 1-1 0,-2 4 0 15,-3 3-3-15,-2-2-1 0,-2 4 0 0,-1-2 2 16,-1 1 1-16,-4 1-1 0,0 2-1 16,-5 1-3-16,-2 1 1 0,-2 2 0 0,-4 1-2 15,-1 3 2-15,-2 3-3 0,-3 1-1 0,-1 3 1 0,3 1-2 16,0 0 2-16,2 5-5 0,4 2-7 15,5 1-15-15,0 2-27 0,5 1-40 0,5 0-80 16,5 1-142-16,6-1-251 0,9 0-547 16,8-1 135-16</inkml:trace>
  <inkml:trace contextRef="#ctx0" brushRef="#br0" timeOffset="780277.2674">26617 13710 1 0,'-6'-2'79'0,"-2"-1"316"0,1 0-18 0,-1-1-48 16,2 0-66-16,4 0-28 0,-2 2-33 0,0-1-30 15,3 1-13-15,-3 1-20 0,2-1-12 16,-3 1-9-16,3-1-17 0,0 2-9 0,0-1-10 16,-1 0-7-16,2 0-9 0,-1 1-7 0,1 0-7 0,0 0-10 15,-1 0 0-15,2 0-7 16,0 0-4-16,2 0-1 0,-2 0-13 0,0 0-4 15,0 0-5-15,1 1-8 0,-1-1 4 0,1 0-1 16,1 0 0-16,2 1 1 0,2 0 2 0,9 1 4 16,6-1 4-16,9-1 7 0,6-1-8 0,7-1-2 15,6 1-4-15,0 1-7 0,3 1 8 16,-1 1-3-16,-3-1 2 0,1-1 2 0,-4 2-6 16,0 0-1-16,-4-1 1 0,-5 2-1 15,-2-1 0-15,-7 1 2 0,-6-1-2 0,-3 0-5 0,-6 1 5 16,-5-2-1-16,-2-1 1 0,-2 1 8 0,-2-1-4 15,-1 0 4-15,-1 1 5 0,1-1-1 0,-1 0 7 16,1 0-3-16,0-1-4 0,-2 0-4 0,2-2-4 16,-2 2-3-16,2-2 2 0,-1 0 2 15,-1 2-3-15,1-1-2 0,0 1-1 0,0-2-7 16,-1 2 7-16,1-2 0 0,0 0 0 16,1 1 2-16,-1 1-7 0,-1 0-4 0,2-1-2 0,-1 2-10 15,1-1-11-15,0 1-20 0,0-1-40 16,1 1-55-16,1 0-61 0,0 0-116 15,4 0-180-15,3 1-521 0,5-2-189 16</inkml:trace>
  <inkml:trace contextRef="#ctx0" brushRef="#br0" timeOffset="780670.8078">27761 13488 940 0,'-3'-9'405'0,"-5"-4"-30"16,2-2-73-16,5 4-46 0,3 0-47 15,2 4-48-15,-2 1-36 0,2 2-25 16,0 4-25-16,-3-3-20 0,2 3-18 0,2 3-9 0,-3-1-6 16,3 3 2-16,-1 1 0 0,-2 1-1 15,1 4 1-15,-1 0 0 0,1 4-1 0,-3 1 0 16,0 1 2-16,0 2-1 0,-3 3 1 0,1 1-2 15,-2 0-3-15,-2 3 0 0,0 1-5 16,-2 2 0-16,2 4 0 0,0-2-5 0,-1 0 1 16,1 0-3-16,-1-4-2 0,0-1 2 0,5 0 0 15,-2-1-1-15,2-1-1 0,-1-2-4 16,2-1 1-16,1-3-3 0,-1-2 6 0,0-2-4 0,-1-1 3 16,1-1-3-16,0-2-3 0,-2 0 4 0,2-3-1 15,1-2 0-15,-1-2 3 0,2-3-6 16,-1 2 2-16,0-4-3 0,0 4 4 0,0-1 2 15,1-2-1-15,-1-1-2 0,0-1-9 0,3 1-11 16,-2-1-28-16,0-2-59 0,2 1-123 16,0 0-329-16,5-1-1169 0</inkml:trace>
  <inkml:trace contextRef="#ctx0" brushRef="#br0" timeOffset="783403.0905">29154 13525 1 0,'-2'-5'0'16,"0"-1"0"-16,-5-1 111 0,5 1 220 0,0 3-41 16,-1-1-23-16,2 0-32 0,1 1-31 0,0-1-19 15,3 0-20-15,-2 0-16 0,0 2-9 0,0-2-9 16,1 1-12-16,1 1-14 0,-1-1-14 15,0 3-19-15,-2 0-21 0,0 0-13 0,-2 3-15 16,0 1-1-16,1 1 5 0,-2 2 7 0,0 6 10 16,-3-1 4-16,1 3 1 0,-2 1-1 15,-1 0-7-15,3 3-8 0,-2 0-4 16,-1 2-3-16,2 1-4 0,-1 0 0 16,1 2-4-16,2 0-1 0,-1 3 3 0,0 0-2 0,-1-1 2 15,1-1-2-15,0-3-6 0,0-1 0 16,-2 1-1-16,4 1 0 0,-5-3 2 0,4 0-3 0,-3-3-2 15,4 1-3-15,-3 0 1 0,3-2-2 0,-2 0 3 16,2 0 1-16,2-2-4 0,-2 0 0 16,2-3 0-16,-3 0-5 0,3 0 3 0,0-3 1 15,1-1-1-15,0-1 0 0,0 0 0 0,0-2-2 16,0-1 0-16,0 1 2 0,0-3-2 0,0 1 2 16,0-1 0-16,0-1-4 0,0 1 5 0,0-1-4 15,0 0 2-15,0 0 3 0,0 0-6 0,0-1 0 16,0 0-5-16,0 1-9 0,1-1-21 0,-1 1-54 15,3-1-84-15,2-3-147 0,6 0-324 16,4-2-992-16</inkml:trace>
  <inkml:trace contextRef="#ctx0" brushRef="#br0" timeOffset="783837.6454">29448 13875 738 0,'-6'-4'404'0,"-2"-1"-35"16,-3-3-45-16,5 3-61 0,5 3-53 16,0 1-56-16,2 1-48 0,-1 1-35 0,0-1-30 15,1 1-17-15,-1-1-7 0,3 3 3 0,0-1 6 16,2 2 9-16,1 1 8 0,2-2 2 0,-2 0 5 15,5 0-1-15,5-1-2 0,0 1-1 0,4 1-4 16,6-2-5-16,4 1-8 16,5-1-1-16,3-1-8 0,6 0-2 0,2 1 0 15,2-4-7-15,-3 2 3 0,4 0-3 16,-6 0-1-16,4 0 2 0,-6 0-1 0,-5 0-1 0,-1-1 0 16,-9 1-1-16,-1-1-1 0,-6 0-1 15,-6 0 3-15,-2 1 0 0,-6-3 7 0,-4 3 4 0,-1 0 3 16,0 0 3-16,-1 0-6 0,-3 0-5 15,2 0-6-15,-6-3-4 0,2 2-2 0,-3-1-4 16,-2 1 3-16,1 0-3 0,0 1 1 0,-3-1 0 16,7 1-3-16,-1 0-4 0,5 0-16 0,0 2-27 15,1 1-52-15,3 1-113 0,0 1-261 16,6 1-1234-16</inkml:trace>
  <inkml:trace contextRef="#ctx0" brushRef="#br0" timeOffset="794059.5265">30615 13547 1 0,'0'-2'0'0,"-3"-2"0"0,-3 0 128 15,4 0 181-15,1 1-41 0,-1-1-55 0,1 1-45 16,-3 1-24-16,4-1-14 0,-1 0-13 15,1 0-9-15,-1 3-1 0,1-1-1 0,0-2 2 16,0 3-4-16,0-1-12 0,0 1-9 0,0 0-16 16,-1-2-13-16,1 4-9 0,0-2-13 0,-1 0-7 15,1 1-4-15,0-2-2 0,-1 2-5 16,1-1 0-16,0 1 4 0,-2 2-3 0,-2-1 7 16,1 3 1-16,-3-1 0 0,2 1 4 0,-5 3-4 15,2-1-1-15,2 1-1 0,-2 1-4 16,2 0 3-16,-4 2-2 0,1 2-1 0,-1 1 0 15,-1-2 0-15,0 3-1 0,0 1-3 0,-1-2 1 16,1 2-5-16,0 1 0 0,-1-1 2 16,0 0-4-16,1 1 2 0,-1-2-2 0,2-1-2 15,-1-1 0-15,0 1-1 0,1-2 0 0,4 1-1 16,-2-2 1-16,-2 1-1 0,5-3-1 16,-1 1 2-16,2-1-4 0,0-1 2 0,-1-1 0 15,2 0-2-15,1-3 3 0,-1 3-3 0,0-2 1 0,2 0 1 16,-2-2-2-16,2-1 1 0,0 2-1 15,0-2 0-15,2-1-1 0,0 2 1 16,-1-2 5-16,1-1 1 0,-1 0 7 0,6 0-4 16,-2 0 2-16,5 0 0 0,5-1-7 15,-3-2 5-15,5 3-5 0,-2-1-2 0,3-1 4 16,0 2-3-16,-3-1 1 0,4-1-2 0,0 0 3 16,1 1-1-16,3-2-2 0,-3 0 2 0,6-1-4 15,-1-2 3-15,1 0 0 0,0 1-4 0,1-2 7 16,-4 0-5-16,0 0 1 0,0 0 4 15,-6 0-4-15,0 0 3 0,-6 0 1 0,-1 2 2 0,-3-2 0 16,-3 0 2-16,1 0 3 0,-3-1-3 0,0 1 6 16,-1 0-6-16,-1 0-1 0,0 1 3 15,-2 2-8-15,1 0 9 0,-1 1 0 0,-1 0 1 16,2 2 7-16,0 0-4 16,1 1-2-16,0 0-4 0,-1 0-4 0,1 1-5 0,-2 2-2 15,-4 1 2-15,4 2-7 0,-6 2 7 0,4 1 0 0,-3 2-2 16,-1 1 11-16,2 1-7 15,-4 1 1-15,1 3 2 0,0 0-7 0,-1 1 5 16,0 3-1-16,0 1 0 0,-1 0 2 0,1 2 0 16,-2 1 1-16,0 3-1 0,-3-1 5 15,3 0-9-15,-5 0-1 0,4-1 0 0,1 0-7 0,1 0 10 16,0-2-1-16,3-2-1 0,0-3 4 0,-2-2-6 16,7-2 2-16,-3 1-1 0,4-2-3 15,1-3 4-15,0-4-3 0,0 0 2 0,2-5-1 0,-1 0 1 16,0 0 2-16,0-2-3 0,1 0 6 15,-1-2 1-15,1 2 1 0,0-2-3 0,-1 1-5 16,1-2-8-16,4-4-18 0,-1 1-34 0,6-3-61 16,-1-1-129-16,2 1-259 0,6 2-1168 0</inkml:trace>
  <inkml:trace contextRef="#ctx0" brushRef="#br0" timeOffset="802060.4851">17820 13879 566 0,'-5'-4'387'0,"-1"-3"-85"0,-3-3-18 0,5 3-33 15,0 2-36-15,1 0-39 0,1 1-40 0,1 1-23 16,1 3-32-16,0-1-24 0,0 2-25 0,0-1-27 16,1 0-6-16,-1 2-9 0,1-1 2 0,0 2 6 15,0 1 3-15,2 0 8 0,1 0 5 16,-1 1 4-16,2 2 4 0,-2 0 8 0,0 1 3 16,1 2 3-16,0-2 4 0,-3 0-3 0,4 3-3 15,-2 0-2-15,-1 3-10 0,4-2 0 0,-2 3-4 16,4-3-3-16,-2 4 0 0,2-1-3 15,2-1 0-15,-1 2-2 0,1 1 1 0,-1-4-2 16,3 2-2-16,-1-1 2 0,-1 0-8 16,2-1 7-16,0-2 0 0,-2 2-4 0,2-4 11 15,-1 0-7-15,2 1 1 0,-3-5 3 0,2 1-1 16,3-3 10-16,-2-1 6 0,4-4 6 16,3-4 3-16,4-1-3 0,5-5-4 0,3-5-6 15,5-4-1-15,5-1-7 0,1 0-3 0,7-4 1 16,1 2-9-16,7-1 2 0,2-3 0 0,4-2-1 15,5 0 6-15,2 0 1 0,2-2-1 16,0-2 1-16,-1 1 0 0,-5-3 1 0,-4 2-2 16,-4 4 3-16,-4 2-6 0,-9 4 2 0,-4 2 3 15,-10 5-4 1,-5-1 8-16,-6 5-3 0,-6 2 0 0,-5 2 0 0,-3 5-2 0,-4 1 2 0,0 0 1 16,0 3 2-16,-6-1-3 0,3 1 0 0,0 0 1 15,-2 0-8-15,2 0 4 0,-1 0-5 16,1 0-5-16,0 1 1 0,0-1-7 0,-1 0 1 15,1 1-2-15,-2-1-4 0,2-1 0 0,-1 2-13 16,0 3-21-16,-2-1-41 0,1 4-73 16,0-2-127-16,1 1-339 0,4 0-1082 0</inkml:trace>
  <inkml:trace contextRef="#ctx0" brushRef="#br0" timeOffset="815990.3485">24108 14544 1 0,'-7'-1'0'16,"-2"0"0"-16,-2 0 0 0,2 0 0 0,2-2 0 15,0 2 0-15,-1-1 0 0,1 1 0 0,2-1 201 16,-2-2-7-16,4 3-12 0,-1-1-9 0,-2 1-13 16,-1-1-11-16,0 1-12 0,1 1-14 0,2 0-9 15,-1-1-10-15,3 1-7 0,0 1-13 0,1-2-22 16,-2 2-17-16,3-1-22 0,3 0-9 16,-2 1 4-16,0 1 8 0,1 0 8 0,-2 0 8 15,2 3 3-15,3-1 3 0,-2-3 4 0,3 4 3 16,1-2 0-16,1 0 1 0,2 0-1 0,4-2-1 15,1 2 0-15,4-3-5 0,4 0-2 16,-1-3-5-16,6 1-3 0,2-1-2 16,0 0-3-16,1 1-2 0,2-1-5 0,4 0-1 15,2-1-4-15,-3-1-6 0,3 2 3 0,2 0-4 16,-1 1 0-16,-1-1-1 0,-1 2-4 16,-2-1-3-16,3 0-1 0,-6 1-2 0,-1 1 3 0,-4-1-3 15,-2 1 1-15,-6 1-2 0,0-1-1 0,-6 1-1 16,0 1-1-16,-2-2 4 0,-6 0-2 15,2 0 3-15,-6 0-1 0,-1 0 2 0,1 1 6 16,-2-2 3-16,-2 1 7 0,2 0 3 0,0-2-5 16,0 2-1-16,-1-1-8 0,1 1-3 15,-1 0-3-15,-1 0-2 0,-1-1-3 16,-1 0-3-16,2 1 3 0,-1 0-7 0,-3 1 0 0,1 1-5 16,-1 2-15-16,-3-1-20 0,5 0-39 0,-3 1-63 15,1 0-102-15,3 0-161 0,0-1-308 16,5 2-659-16</inkml:trace>
  <inkml:trace contextRef="#ctx0" brushRef="#br0" timeOffset="817190.1154">25633 14234 1 0,'0'-1'0'16,"0"-3"0"-16,0 1 104 0,0 0 172 0,0 2-26 15,1-2-2-15,-1 3-38 0,0-3-23 0,0 3-19 16,0-1-23-16,0 1-14 0,0 0-26 0,0 0-15 15,0 1-18-15,0-1-20 0,0 0-7 0,0 0-15 16,0 0-3-16,0 2-3 0,0-1 2 16,0 1 11-16,-1 0 8 0,0 2 7 0,1 1 0 15,-1-1-1-15,0 0-2 0,0 1-6 0,-2 0 2 16,1 2-9-16,1-1-2 0,0 1-2 16,1-1-6-16,-1 1 1 0,0 3-4 0,-1-2-1 15,1-1 2-15,0 3-2 0,-2-2 1 0,1 2-3 16,-2-1 1-16,1 1-5 0,1 1-1 15,0 0 2-15,-2 1-10 0,2-3 6 0,0 2-3 16,0-1-3-16,1-1 6 0,-1 2-5 0,2-2 0 16,-1 0 1-16,1 2-4 0,0 0 2 0,0 0-1 15,0 0 1-15,0 2-3 0,-2-3 5 0,2 2 0 16,0 0-2-16,-1 4 7 0,-1-1-7 16,0-1 1-16,-2 0-1 0,2-2-5 0,1 0 3 15,-2-2-3-15,1 1 0 0,1 0 6 0,0-2-6 16,1 3 3-16,0-3-3 15,-2 2-2-15,2-1-1 0,0-1 0 0,0 0 5 0,0 0-7 0,2 1 6 16,-2-2 0-16,1-3-2 0,-1 1 5 16,0 0-5-16,0-3 1 0,0 2 3 0,1-2-4 15,-1-1 1-15,0 0-3 0,0-2 3 0,2 0-2 16,-2 0 4-16,1 0 5 0,-1 0 2 0,0-2 15 16,0 2-1-16,2-2 1 0,-2-1-2 15,1-2-17-15,1-1 4 0,2-2-4 16,-3 0-3-16,1-5 5 0,0 1-5 0,1-4 0 15,1 2-2-15,-1-2-1 0,2-4 0 0,-2 1 1 16,-1 1 1-16,1-4-3 0,1-1 2 16,-2 0 0-16,1 1-2 0,-2 1 7 0,-1 1-7 15,0 2 2-15,0 1 3 0,-1 1-8 0,1 0 4 16,-3 0-1-16,3 1 0 0,-1-3 3 0,0 4-1 16,0-1 0-16,-2 1-2 0,2 1 3 0,1 1-3 15,-2 1 0-15,2 3 3 0,0 0-7 0,0 1 5 16,2 0-2-16,-1 2-1 0,2-2 6 0,-2 5-6 15,-1 0 3-15,1 0-4 0,0 2-7 16,-1 2-4-16,0-2-8 0,3 1-3 0,-3 2-10 16,2 1-14-16,1 4-36 0,-1-1-66 15,1 6-121-15,2-3-237 0,-2 3-1064 16</inkml:trace>
  <inkml:trace contextRef="#ctx0" brushRef="#br0" timeOffset="818738.2262">26261 14471 1 0,'-1'0'0'0,"-3"-1"0"0,0 0 0 0,2 0 0 16,-2-1 0-16,3 1 0 0,1 0 0 0,-2 1 0 16,0 0 133-16,0-1 40 0,-2 0-16 0,0 1-16 15,-1 0 5-15,0 0-3 0,-1-1 7 16,1 1-8-16,-2-2-7 0,1 2-8 0,0 0-11 16,1 2-9-16,1-2-7 0,1 1-10 0,-1-1-8 15,3 1-11-15,-1 1-15 0,1-1-12 16,1-1-13-16,0 0-9 0,0 0 1 0,1 2 1 0,-1-1 5 15,2 1 3-15,-1 0 1 0,0-1 8 16,3 0 0-16,0 0 7 0,2 0 0 0,3 1-7 16,2 0-1-16,-1 0-7 0,3-2 0 0,-1 1-4 15,4-1-3-15,-1 0-3 0,-2 2-6 16,4-2 2-16,1 0-3 0,0-2 1 16,2 1 2-16,2 1-6 0,1-2 0 0,0 1-2 15,2 1-1-15,-1-1 2 0,-3-1-4 0,5 2 3 16,-2 0-5-16,2 0 2 0,1-1 0 15,2-1-3-15,1-1 5 0,2 1-3 0,4-2 1 16,0 3 0-16,2 0-3 0,1-1 0 0,-4-2 0 16,3 2 1-16,-3-2 1 0,-2 3-3 0,0-1 2 15,-5 2-4-15,1 0 2 0,-2 0 1 0,1 0-2 16,-3 2 1-16,-3 0-3 0,-1-1 0 0,-5 1 0 16,-2-2 1-16,-2 0 2 0,-4 0-3 0,-2 1 3 15,-2-1-4-15,-1 1 2 0,-2-1 4 16,-1 0 4-16,0-1 7 0,0 1 1 0,-1 1-1 15,1-2-3-15,0 1-4 0,-2-1-1 0,1-1-3 16,0 2-2-16,0-1 0 0,-2 2-6 0,2-2 4 16,0 1-2-16,-2-1 0 15,0-2 3-15,1 3-5 0,1 0 0 0,-3 0-3 16,0 0-4-16,1 0-2 0,-2 0-10 0,-2 3-21 16,0-1-44-16,0 0-80 0,0 0-136 0,0 2-254 15,2-3-532-15,-4 0 252 0</inkml:trace>
  <inkml:trace contextRef="#ctx0" brushRef="#br0" timeOffset="824830.6672">27545 14255 1 0,'1'0'0'0,"-1"-2"0"0,1 0 0 0,-1-1 0 16,0 2 0-16,4 0 198 0,-3-2 9 15,0 2 5-15,-1-1-7 0,2-1-16 0,-2 2-15 16,1-2-12-16,-1 0-16 0,0 1-21 0,0 0-14 16,1-1-10-16,-1 2-10 0,0 0-7 15,0-1-4-15,0 1-13 0,0 1-8 0,0 1-11 16,0-1-11-16,0 0 0 0,0 0 2 16,0 2 2-16,0-2 3 0,0 0-2 0,-1 1-6 15,1-1-7-15,0 3-3 0,0-2-4 16,-1 0 4-16,-1 2 3 0,1 0-1 0,-2 0 4 0,0 1-4 15,2 1-2-15,-2 0-1 0,1 0-6 0,-1 3 0 16,2-1 0-16,-1 3 2 0,-2-1 0 16,0 2 0-16,2 0-3 0,-6 1-2 15,6 1 0-15,-3 1-3 0,1 1 2 16,0 0 0-16,0 0-6 0,2-1 0 0,-2 0-3 16,1 3-2-16,-1-2 5 0,3 1 0 0,-2 1 0 0,0-3-3 15,1 0 0-15,2 1-3 0,-1-2 0 0,1 1 2 16,1-4-2-16,1-2 1 0,4 0-1 0,-2-4-2 15,4 2 6-15,2-2 2 0,3-1 4 16,5 0-1-16,1-9-5 0,2 3-2 0,1-2-3 16,6 1 4-16,-1-5 1 0,-2 0-1 0,4-3 0 15,-7-2-2-15,3 1 1 0,-3-1-1 16,-6 0 1-16,2 1 4 0,-2-2-5 0,-3 3 2 0,-3-4-1 16,-2 3-1-16,0 1 3 0,-3 0-1 0,-2 2 1 15,1 2-2-15,-2 0 0 16,-1 2-2-16,-1 1 2 0,0 2 3 0,0 3-2 0,0-3 2 15,0 1-1-15,-1 0-5 0,1 2 5 0,0 0-4 16,0 0 1-16,0 2-2 0,0 0-5 16,-2 1 1-16,2 2 0 0,-1 2 4 0,1 2 0 15,0 2 0-15,-1 2 0 0,-1-3-4 0,1 6 3 16,-1 0 0-16,-2 3 1 0,-1 2 3 16,-1 2-5-16,1 0 3 0,-3 1-2 0,2 0-1 15,0 1 3-15,-4-2 1 0,4-1 0 0,0 1-1 16,0-3-4-16,4 3 1 0,-2-2 0 0,3-2 3 15,-2 2 0-15,2-3 0 0,1-3-1 16,0-2-4-16,1 0 2 0,2 0 0 0,-1-2 2 0,1 1 1 16,-3-2-2-16,2-3-2 0,1 2-2 15,0-1-6-15,-1-1-14 0,2-1-42 0,3-1-98 16,4 0-240-16,2-3-1219 0</inkml:trace>
  <inkml:trace contextRef="#ctx0" brushRef="#br0" timeOffset="828109.8182">28948 14302 1 0,'1'-1'0'0,"2"-2"0"16,-2 1 0-16,1 0 0 0,-1 1 0 0,0-2 0 16,0 1 47-16,0 1 166 0,-1 0 11 15,1-1 4-15,-1 2-7 0,0-1-6 0,0 1-23 16,0-1-25-16,0 1-34 0,0 0-34 0,0 0-25 15,0 0-24-15,0 1-15 0,0-1-12 0,0 0-6 16,0 1-3-16,-1-1-4 0,1 2 5 0,-1 0 5 16,0 0 5-16,0 1 10 0,0 0-2 15,-1 1 3-15,1-2 2 0,-2 3-2 0,2 1 0 16,0 1-3-16,-1-1 1 0,-3 0-2 0,3 1-3 16,0 1-1-16,-4-2-5 0,4 2-3 0,-1 0-2 15,-3-1-4-15,2 1 1 0,-1 3-8 16,2-2 3-16,-3 3-2 0,1-3-1 0,-3 2 5 15,2 0-2-15,-2 1 2 0,-2 1-2 16,1-1-3-16,0 0 1 0,-1 1-3 16,0-2 1-16,0 1-2 0,0-1-2 15,2-2-1-15,1 2 1 0,-1-3 2 0,0 0 0 0,3 0-1 0,0-1-2 16,0 0-3-16,0 1 2 0,4-3-1 0,-3-1 2 16,1-1 1-16,1 0-2 0,2 0 1 0,-1 0-3 15,1-2 2-15,0 0 0 0,0 0 0 16,0 0 0-16,1 1-2 0,-1-2-1 0,0 1 1 15,0-1 1-15,5 1 3 0,-2 0 1 16,0 1 0-16,5 0 0 0,0-1 2 0,1 0 1 16,4-1-1-16,-1 0 3 0,3 2-3 15,1-4 2-15,3 2-1 0,2-1-2 0,-1-3 2 0,2 2-1 16,1-2 0-16,2 1 1 0,-3-1-2 16,2-2 0-16,-2 1-4 0,1 0 3 0,-4-2-1 15,1-1 0-15,-5 1 3 0,4 2-2 0,-4-3 2 16,0 1 2-16,-5 0 1 0,1-3 3 0,-4 3-2 15,-3-1 2-15,2 0-1 0,-3-1 1 16,-1 2 2-16,0-1-2 0,-2 3-1 0,0 0 0 16,0 3-3-16,-2-3 1 0,2 1 0 0,0 0 0 0,-1-1 0 15,1 3-2-15,0 1 1 0,0-1-2 16,-1 1 4-16,1 0 1 0,0 1 3 0,0 0 0 16,0 1-6-16,0-1-2 0,0 1-4 0,-1-1-2 15,0 1 0-15,-2 1 0 0,0 2 3 16,1 3-3-16,1-1 2 0,-1 1 1 15,-3-1-1-15,3 4 2 0,-1 1-2 0,-2 1-1 16,2-3 0-16,0 4-1 0,-2-3 4 0,3 4-2 16,-3-1 2-16,1 3-3 0,0 3 0 0,-3-2 0 15,4 1 0-15,-4 3 3 0,2-3 1 16,0 1-4-16,1 1 2 0,-2-1-2 16,3 1 0-16,-3-1 1 0,2-1 0 0,-2 0 1 0,3 0-3 15,-5 0 2-15,5-2-1 0,-1-1 1 0,0-4 2 16,3 1-2-16,-1-2-3 0,0-2 2 0,-1 1-5 15,2-3 7-15,0 0 1 0,0-2 0 0,0 0 6 16,1-1-10-16,-2 1 1 0,2-3-2 16,2 1-2-16,-2-2 5 0,0 0 0 0,1 0 0 15,-1 2 0-15,0-2 1 0,0-2-1 0,1 0 2 16,-1-1-1-16,2-1-10 0,1-2-16 0,1 0-28 16,-1-2-50-16,4 0-102 0,3-1-277 15,0 0-1103-15</inkml:trace>
  <inkml:trace contextRef="#ctx0" brushRef="#br0" timeOffset="829840.4639">29543 14616 1 0,'-4'0'0'0,"2"2"0"0,-1-2 0 16,-1 2 121-16,4-1 50 0,-1 1-33 0,1-1-23 16,1-2-5-16,-1 1 1 0,2 0 4 15,-2 0 6-15,2-2 0 0,-2 2-3 0,1 0 0 16,0 0-2-16,0 0-2 0,0 0-1 0,2 0-13 16,0 0-18-16,0 0-8 0,5 0-11 0,-5 2-5 15,4-2 1-15,-2 0-9 0,3 0-1 16,2 0-5-16,0-2-4 0,0 2 1 0,5 0-2 15,1-1-3-15,1 0-4 0,1-2 3 16,0 3-4-16,3-2 3 0,3 1 3 16,-2-2-7-16,4 1 1 0,1-1-6 0,-1 2-7 0,0-2 5 15,3 2-5-15,-5-1 1 0,3 1 1 0,-5 0-9 0,1 1 0 16,-5 0-1-16,0 0-2 0,-4 0 0 16,-1 0 0-16,-3 0-1 0,-5 0-4 15,4-1 5-15,-6 1-2 0,2 0 2 0,-3 0 5 0,-2 0-4 16,0 0 1-16,0 0 0 0,0 0 1 0,0 0 2 15,0 0 0-15,-1 0 0 0,1 0-4 16,0 0-1-16,-1 0-4 0,1 0 1 0,-1 0 1 16,1 0-6-16,-1 0 0 0,-2 0-7 0,1 1-10 15,1-1 3-15,0 2-17 0,-2 0-27 16,-1 2-58-16,2 0-102 0,0-1-130 16,-1 2-223-16,-2 0-427 0,1 1 374 0</inkml:trace>
  <inkml:trace contextRef="#ctx0" brushRef="#br0" timeOffset="831032.358">30359 14416 1 0,'1'-3'0'0,"0"-5"54"0,1 3 257 0,3-1-23 15,-2 2-32-15,-1-2-31 0,3 2-25 16,-3 1-25-16,1 0-17 0,2 0-17 0,-2 1-12 16,-2 1-11-16,3-1-10 0,-2 1-7 0,1-1-6 15,-2 2-15-15,0 0-12 0,-1 0-16 0,0 0-16 16,-1 2-6-16,1-1-10 0,0 1 1 0,-1 0 3 16,1 3 5-16,0 2 1 0,-3 2 2 15,1 2 1-15,-2 2-2 0,2-1 2 0,-1 3-2 16,-4-1-4-16,4 3 0 15,-2 1-6-15,1 2-1 16,-2 1 0-16,3-3-6 0,-6 2 0 16,6-1-4-16,-3 0-1 0,4 0-1 0,-1-1-1 15,-2 1 1-15,4-1-3 0,1-2 2 0,-1 0-5 0,1-1 1 0,0-3 1 0,0 1-3 16,1-5 4-16,-1 1-4 0,1-1-1 0,0-1 4 16,2 0-4-16,-2-2 3 0,-1-2-1 0,0-2-5 15,0 1 4-15,0-2 0 0,-1 0-1 0,2 0 3 16,-1 0-2-16,0 0-2 0,1 0-9 0,-1-2-15 15,0 1-31-15,1 0-47 0,0-1-87 0,1 1-163 16,5-5-402-16,1-1-814 16</inkml:trace>
  <inkml:trace contextRef="#ctx0" brushRef="#br0" timeOffset="831475.0672">30624 14471 300 0,'2'-5'475'15,"5"-2"-106"-15,0-2-43 0,0 1-63 0,8 0-58 16,-4 2-39-16,1 1-34 0,5 1-22 0,-3 0-19 15,3-1-15-15,2 4-11 0,-3 0-12 16,4 2-3-16,-4 4-10 0,-2-1-7 0,2 3-5 16,-4 1-10-16,-2 3 1 0,0 1-5 0,-6 2-1 15,4 3 4-15,-6-2-2 0,-1 3 2 0,-1 1-2 16,-2-1 0-16,-4 2 0 0,-4 0 0 16,-3 2 1-16,-1 0-3 15,-3 0-1-15,2-1-3 0,-2-1-5 16,-2 1 3-16,4-3-2 0,-2 0-1 0,4 0 2 0,-2-3-4 0,5-2 0 15,4-2-2-15,-1-4 0 0,4-1-1 0,3-1 3 16,0-3 1-16,3 0 2 0,6-4 8 0,3 0-2 16,8-3 3-16,8-2 0 0,6-2-7 0,6 1 2 15,9-1-3-15,2-2-1 0,2 2 1 0,4 0-3 16,-6 1 0-16,-1 2-11 0,1 2-27 16,-2 3-95-16,-1-2-342 0,-1 4-1197 0</inkml:trace>
  <inkml:trace contextRef="#ctx0" brushRef="#br0" timeOffset="834797.1012">18847 15098 1 0,'-2'-1'0'0,"-1"-2"0"0,-2-2 155 0,2 2 131 16,0 0-30-16,3 1-33 0,-1-3-26 15,1 3-3-15,-2-1-13 0,2 1-17 0,-1-1-18 16,1-1-15-16,0 1-19 0,0-2-16 0,1 1-13 16,1 1-23-16,-2 2-12 0,1 0-18 0,-1 1-14 15,0 1-2-15,2 0-12 0,-2 2 3 16,2 1 2-16,0 0 0 0,3 3 15 0,-2 2 5 15,0 3 10-15,1-1 4 0,-1 1 0 0,0 2-1 16,1 1-7-16,0 1 1 0,-1-4-6 16,1 3-4-16,0-2 0 0,2 0-9 0,-1-1 1 15,2 1-2-15,-2-2-3 0,3 1-2 0,-1-2 3 16,4-1 2-16,-2-3 0 0,2-3 10 0,2 0-2 16,3-5 5-16,3-1 4 15,5-5-6-15,4-7 1 0,8-2-7 0,3-6-4 16,2-2 1-16,5-5-6 0,-1 3 0 0,3-5-4 0,1-1-4 15,-2 6 0-15,-1-1 3 0,1 3 1 0,0 2-5 16,1 1-11-16,-3 5-67 0,2 6-220 0,-3 0-1071 16</inkml:trace>
  <inkml:trace contextRef="#ctx0" brushRef="#br0" timeOffset="837602.4575">25435 15048 1 0,'2'-2'0'0,"-2"-1"0"15,0-2 0-15,1 3 0 0,0-2 0 0,1-1 118 16,0 3 73-16,2-2-2 0,-2 2-12 0,0-1-6 16,0 2 1-16,0-1-7 0,0 0-12 15,-2-1-16-15,0 2-12 0,0 1-16 0,0-2-8 16,0 4-17-16,0-2-22 0,0 0-14 0,0 0-18 15,0 0-8-15,-2 1-3 0,2-1-5 0,0 0 0 0,0 0-4 16,0 0-2-16,0 0 0 0,0 1 1 16,0 1 6-16,0-2 3 0,0 1 5 0,0 0 1 15,0-1 2-15,0 1 6 0,2 0-2 0,-2 0 3 16,0 1 1-16,1-1-3 0,-1 0 1 16,1 1-3-16,0-1 0 0,-1 2-1 15,1-1-1-15,-1 2-2 0,1-2-4 0,-1 0 2 0,0 0-4 16,0 1 3-16,0 0 2 0,0-1-5 0,0 0 4 15,0 0-6-15,0-1-3 0,0 2 4 16,0 0-5-16,0-2 2 0,0 1-1 0,0-1-1 16,0 1-2-16,0 1 0 0,0 0 4 0,0 1-3 15,0 2 2-15,0-3-2 16,0 2-6-16,-1 1 6 0,1-2-3 0,-1 3 3 16,1 0 2-16,-1-2-4 0,0 2 1 0,0 3-1 0,-1-4 0 15,-2 4 3-15,4-2-1 0,-1 0 0 16,0 1-1-16,-1-1 1 0,0 0-5 0,-2 2 3 15,3 0-2-15,-1-1-2 0,1 4 2 0,-2-3-3 16,1 3 1-16,2-2 0 0,0 2-2 0,0-2 2 16,0 3-3-16,2-5 0 0,2 3-3 15,-1-4 2-15,3 0 1 0,-2-2-2 0,5-1 6 0,0 0-3 16,1 0-1-16,3-2 6 0,0-2-4 16,3-1 4-16,2-1-1 0,0-1-3 15,4-2 0-15,-4 0-1 0,5-2 0 0,-2 0 1 0,-1-3-1 16,-3 0 0-16,-1-4-2 0,1 1 3 0,-4-4-2 15,-1 3 2-15,1-2 0 16,-3-2-3-16,1 4 2 0,-4-2-2 0,2 3 1 16,-3-1 2-16,-1 2-2 0,-2 1 3 0,1 2-3 15,-2-1 0-15,-1 2 0 0,-1 2 0 0,-1-2 6 0,1 1-4 16,-1 2 4-16,1 0-1 0,-1 1-4 16,1 0 4-16,0 1-6 0,-1 1 4 0,1 1-3 15,0 0-5-15,0 0 1 0,0 1-6 0,0 0 3 16,0 2 2-16,-2 1 2 0,2 1 2 15,0 3-3-15,0 1 3 0,0 1-4 0,0 2 4 16,-1 0 2-16,1 3-6 0,-1 1 6 0,-1 1-5 16,1 1 0-16,-1 4 5 0,-2 2-2 15,2 1 3-15,-1 0-3 0,-2-2-3 0,2 2 0 16,0-2-1-16,1-1 5 0,-1 1-2 0,1 0 3 16,1-4-1-16,0-1-5 0,0-1 4 15,0 0-1-15,-1-1 0 0,2-3 4 0,0 1-6 0,0-1 2 16,0-1-2-16,2-3 3 0,-2 2-2 0,1-3 2 15,-1 0 2-15,1 0-6 0,-1-1 5 16,0-1-5-16,0 2 2 0,-1-3 4 16,1 0-7-16,-1-2 7 0,2 1-5 0,-1-2-2 0,0 2 8 15,0-3-9-15,0-1 5 0,1 0-3 0,-1 0-5 16,0 0-6-16,0-1-19 0,0 1-32 16,1-2-66-16,0-1-98 0,4-2-171 15,2 0-450-15,4-3-740 0</inkml:trace>
  <inkml:trace contextRef="#ctx0" brushRef="#br0" timeOffset="838080.3159">26346 15449 1 0,'-4'-4'413'16,"-3"-1"90"-16,-1-3-90 0,4 2-64 16,2 2-73-16,-1-2-73 0,2 3-44 15,1 0-38-15,0 1-26 0,1 1-24 0,0-1-22 16,1 2-6-16,-1-1-8 0,1 1 2 0,2 1 1 16,2-1 1-16,1 0 0 0,0 2-2 0,2-1 2 15,2 0-1-15,4-1-3 0,0 0-2 0,1 0-8 16,2 0 2-16,3-1-6 0,2 1-1 0,1-1 1 15,5-1-12-15,2 1 6 16,0 1-5-16,1-2-3 0,3 1 7 16,-1-1-7-16,-1-1 4 0,0 1-3 0,-2-1-1 0,0 2-2 0,-4-1-2 15,1-2 2-15,-4 4-7 0,-3-1 10 0,0 1-1 16,-5 0 0-16,-1 0 14 0,-5 0-11 16,-3 0 1-16,-3 0 0 0,-2 0-12 0,0 0 14 15,-4 0-2-15,0 0 0 0,2 1 7 0,-1-1-10 0,1 0 1 16,-1 0-4-16,1 0-1 0,-2 0-2 15,1 0 0-15,0 0 1 0,1 0-5 16,-3 0 5-16,1 0-4 0,-1 0-1 0,2 0 4 16,0 2-5-16,0 0-4 0,-1-1-12 0,1 3-25 15,0-2-37-15,0 2-64 0,2 1-117 16,0-1-224-16,3 1-628 0,0-2-163 0</inkml:trace>
  <inkml:trace contextRef="#ctx0" brushRef="#br0" timeOffset="839009.876">27606 15205 1 0,'1'-4'21'0,"0"-3"431"0,0 1-55 15,2 0-69-15,-2 1-75 0,0-1-51 0,1 1-33 16,-1 4-20-16,-1-3-14 0,1 1-13 16,-1 1-10-16,1 0-14 0,-2 0-11 0,1 1-17 15,-1 1-20-15,1-2-12 0,-1 4-22 0,-2 1-5 16,-2 0-2-16,2 2-6 0,-5 1 9 0,-1 3 0 16,-1 0 3-16,2 0 5 0,0 4 0 15,1-2-1-15,-3 4-4 0,3 1-4 0,3-1-4 16,-4 1-1-16,4 0 2 0,-2-1-6 15,5 0 3-15,1-4-1 0,1 1-3 0,7-4 7 16,-2 3-1-16,1-3 4 0,3-1 0 16,5 4 3-16,-1-2 3 0,2 0 1 0,4 1 3 15,-4-2-3-15,4 2 0 0,-1-2-4 0,-1-1-3 0,2 1 2 16,-4 0-4-16,3-1 2 0,-2 1-1 16,-3 2-3-16,3-3 1 0,-5 0-2 0,-1 0 1 0,2-1 1 15,-2 3-2-15,-3-2-1 0,1 2-3 16,1 1 1-16,-1-4-3 0,-3 2 1 0,-2 1 5 15,3-2-7-15,-3-1 5 0,-2 3-4 0,2-5 0 16,0 0 4-16,-3 2-5 0,0-2 4 0,1 0-1 16,-4 2-4-16,2-2 2 0,-2-1-1 15,0 1 3-15,-4-2 2 0,2 2 1 16,-5 1-2-16,-2-3-5 0,-5 1 2 0,2-1-4 16,-4-1 2-16,1-1 1 0,0 0-8 15,-1-1-1-15,2 0-7 0,1-2-5 0,-1 0-2 0,2-2-5 16,2 0 2-16,-1-1 0 0,3 1 3 0,0-2 6 15,4-1 2-15,0-1 7 0,2-1-1 16,0-1 1-16,4-2 0 0,2 0 0 0,2-2 4 16,2 2 1-16,0-1 3 0,2-1 1 0,2 3-1 15,3-2 2-15,2 0-1 0,-2-1 4 0,6 2 3 16,-1-2-1-16,2 1 2 0,-1 0-1 16,4 1 0-16,-2 0 1 0,1-3 4 0,-2 1 3 0,4 4 0 15,-4-5 5-15,-1 2-3 0,-2-2 0 16,1-1 2-16,-4 4-2 0,0-1 3 0,-3 4-1 15,0 0-1-15,-4-1 1 0,-1 1-1 16,-2 1 2-16,-3-2-4 0,0 2-2 0,-1 2-3 0,-1 0-3 16,-2-1 2-16,1 2-5 0,-4 1 2 0,1-1-3 15,-3 1-6-15,2-1 6 0,-4 2-8 16,0-1 6-16,-1-1 1 0,-4 2-3 0,1 0 3 16,-5 0-5-16,1 2-2 0,-4 1 2 15,1-1 0-15,2 2 4 0,-4 3-5 0,0-1-1 16,1 2-14-16,1 0-27 0,1 3-78 0,4 2-240 15,-2 3-1137-15</inkml:trace>
  <inkml:trace contextRef="#ctx0" brushRef="#br0" timeOffset="844760.0485">28854 15270 1 0,'-3'0'0'0,"0"-4"0"0,2 2 0 16,-1 0 0-16,1 1 0 0,-2-2 0 0,3 2 90 16,-1 0 66-16,1-1 9 0,0 2-7 0,0-2 7 15,0 1 9-15,0 1-4 0,0 0-9 16,0 0-12-16,0 0-15 0,0-1-12 0,0 1-11 16,0 0-16-16,0 0-15 0,0 1-17 0,0-1-20 15,0 1-17-15,0-1-10 0,0 2-9 0,-2-1-3 16,1 1 5-16,0 2 3 0,-1-1 3 15,-4 4 6-15,4-2-5 0,0 1 3 0,-1 0-2 16,2 0-4-16,-1-1 3 0,1 0-2 0,0 1 4 16,1 3 4-16,-1-2-1 0,0 1 3 0,0 1-1 15,-4-2 4-15,4 1 1 0,0 2-1 16,0-1 3-16,-1-2-5 0,-1 4 0 16,0-2-4-16,2-1-5 0,-2 2 3 0,0-2-2 0,0 1-2 15,2-1 3-15,0-1-6 0,1 1 1 16,-1-2 0-16,0 1 0 0,-1-1 0 0,0 0 1 15,0 0-2-15,1 0-3 0,0 0 2 16,1 2-1-16,-1-1 0 0,0 2 2 0,0-1-5 16,-1-1-1-16,1 0-1 0,-1 1-1 0,1-1 1 15,1-1 1-15,0 3-2 0,-1-6 0 0,1 4-1 16,0-3-2-16,0 2 2 0,-1 1 1 0,1-3-4 16,0 0 3-16,1-1-4 0,-1-2 0 0,0 3 5 15,0-1-4-15,0 1 4 0,0-2-2 0,0 1 0 16,0 0-2-16,0-1 0 0,0 2 3 15,0-2-1-15,-1 3 4 0,1-3-5 0,-1-1-1 16,1 1 4-16,0 0-5 0,-1 0 6 0,1-1-1 16,0-1-6-16,0 0 2 0,1 0-2 15,-1 0 1-15,0 0 3 0,0 0 1 0,0 0 1 16,0 0 1-16,0 0 1 0,0 0 0 0,0-1 2 16,0 1 2-16,1-1-8 0,-1 0-8 15,0-1-31-15,1-1-46 0,0-2-66 0,2 0-85 0,2-1-156 16,0 1-371-16,3-1-468 0</inkml:trace>
  <inkml:trace contextRef="#ctx0" brushRef="#br0" timeOffset="845698.1315">29192 15377 1 0,'-1'-2'0'0,"1"-3"0"15,-1 0 0-15,1 1 190 0,0 1 41 0,0 1-8 16,0 0-10-16,1-1-4 0,-1 2-4 0,0 0-27 16,0 0-21-16,-1-2-16 0,1 1-12 0,0 0-12 15,1-3-11-15,-1 3-10 0,1-2-15 16,0 0-11-16,0 1-7 0,2-1-9 0,0 0-3 16,-1 0-7-16,2 1-8 0,2-1-9 0,1 1-5 15,-1-1-3-15,2 1-2 0,3-1 3 0,2 1-2 16,0 0-1-16,0 2-2 0,-1 0-5 15,5 2 1-15,-4 2-6 0,5-1 3 0,-3 4-1 16,2-1-4-16,2 0 1 0,-1 2-2 0,0 2 1 16,-2 1 2-16,1-3-1 0,-4 3-1 0,-3-2-1 15,0 0 0-15,-5 1-2 0,1 1 3 0,-2 1 3 16,-2 0-4-16,-1 1 4 0,-4 1-1 16,-1 2 0-16,1-2 3 0,-4 2 0 15,-3-1 3-15,1-1-1 0,-1 0-1 0,-2 0 0 16,0 1-4-16,-2-2 3 0,-1 0-3 0,3-3 1 15,-2 2 0-15,1-3-4 0,1 0 3 16,2 0-3-16,1 0 1 0,-3-1 2 0,3 0-5 0,-1-2 3 16,1 1-3-16,-2 0 0 0,3 0 4 15,2-2-3-15,-2 0 3 0,0-1-5 0,5 0 2 16,-1 0-3-16,0 1 0 0,3-1 4 0,0-1-5 16,0-1 4-16,1 1-4 0,0-2-3 0,2 2 7 15,-1-1-4-15,1 1 4 0,3 0 1 0,-1-2-3 16,6 1 3-16,2-2 0 0,6 0 3 15,2 0-2-15,8-1 0 0,-1-1-1 0,7 0-2 16,-1 0 4-16,2-2-4 0,0 1 4 0,-3 3-1 16,3-3-3-16,-2 2 3 0,-2-1-4 15,-2 2 1-15,-5 0 2 0,2 1 1 16,-5 0 0-16,-2 0-2 0,-5 0-1 0,-3 1-3 0,-1-1 3 0,-5 1 3 16,-1-1-7-16,-3 1 10 0,-1-1 0 15,-1 0 5-15,1 0 15 0,0 0-3 0,-1 0 5 16,1 0-3-16,-1 0-9 0,-1 0-2 0,-1-1-6 15,2 1 0-15,1 0 0 0,0 0-2 16,0 0-1-16,0 0-1 0,0 0-1 0,0 0-4 16,0-1 2-16,0 2 1 0,0-1-1 15,0 0 3-15,0 0-5 0,0 0 2 0,0 0-2 0,-1 0 3 16,1 0 1-16,0 0-3 0,-1-1 0 16,1 1-1-16,-2-1-1 0,-1 1 4 0,0 0-6 15,2 0 6-15,0-2-4 0,0 1-1 0,-1-1 8 16,0 0-11-16,0 2-1 0,1-1-5 15,0 1-17-15,1 0-7 0,0 0-17 0,-1 0-18 16,0 0-12-16,-4 0-20 0,2 1-14 0,-7 3-19 16,2-1-12-16,0-3-21 0,0 2-24 0,-3-1-34 15,-3 2-107-15,3-1-198 0,1 1-398 16</inkml:trace>
  <inkml:trace contextRef="#ctx0" brushRef="#br0" timeOffset="846915.7809">29956 15433 1 0,'0'1'0'15,"0"-2"0"-15,-1-1 0 0,1 0 0 16,0 0 0-16,0 1 178 0,-1 1 71 0,2 0 2 15,-1-1-15-15,0 2-9 0,0-1-15 0,0 1-33 16,0-1-20-16,0 0-33 0,0 0-24 0,0-1-18 16,0 2-19-16,0-1-11 0,0 2-14 15,0-1-10-15,0 0-8 0,0-1 1 0,1 1 8 16,-1 0 8-16,4 0 9 0,-3 4 3 0,2-3 4 16,3 2 10-16,2-2 1 0,6 1 5 0,-1-1-6 15,9 2-10-15,4-2-7 0,3-2-12 16,3 0-5-16,2-2-4 0,3 1-8 0,-2 0-1 15,1-1-8-15,-5 1-1 0,-1 1-2 0,-5-1-1 16,1 1 2-16,-5 0-4 0,-4-1 0 16,-3 0-1-16,-5 0 1 0,-4-1 7 0,-1 1 8 15,-1 1 11-15,-5-1 1 0,1 1-4 0,0-2-8 16,-3 0-7-16,3 0-3 0,-2-2-4 16,-4 1-1-16,4 0-4 0,-5 1-2 0,0-1 4 15,2 0-2-15,0 0 2 0,1 3-2 0,-1 0-3 16,4 0-4-16,1 0-11 0,0 0-13 0,2-1-17 15,-1 2-25-15,1 1-41 0,0 0-68 0,0 3-83 16,-1 0-146-16,3-1-383 0,2 2-446 0</inkml:trace>
  <inkml:trace contextRef="#ctx0" brushRef="#br0" timeOffset="847283.7727">30665 15233 982 0,'-1'-4'455'0,"0"-3"-109"0,-1 0-44 0,2 2-58 16,1 2-67-16,-1 0-50 0,1 1-39 0,-1 2-33 15,0 2-27-15,0-2-20 0,0 3-5 0,0 0 4 16,0 3 3-16,1 4 6 0,0 1 3 0,-1 4 5 15,0 3 2-15,0-1 6 0,-1 0 3 16,0 2-5-16,-1-1 2 0,-3-2-6 0,4 4-6 16,-1-2 1-16,-1 0-4 0,-2 1 1 0,4-1-3 15,-3 2-4-15,-1-2-2 16,1 1-3-16,-3-1 3 0,4 0-1 0,-2-1 0 16,3-4-4-16,0 1-5 0,-3-2 2 0,4-2-3 15,0-1 6-15,0-3 1 0,0 2-6 0,1-2-1 16,0 0-11-16,0-1-13 0,0 0-16 0,2-2-35 15,-2 1-49-15,6-2-75 0,-4-2-89 0,1-1-251 16,4-2-856-16</inkml:trace>
  <inkml:trace contextRef="#ctx0" brushRef="#br0" timeOffset="848014.3734">31194 15236 52 0,'-2'-5'411'0,"1"-3"-42"0,-1 0-16 16,-1 1-39-16,6 1-71 0,-6-1-73 16,3 2-50-16,-1 1-18 0,0-1-18 0,1 1-13 15,-3 2-13-15,0-2-8 0,-1 2-9 0,0-1-5 16,-3 0-3-16,-2 0-6 0,-1 1 1 15,0 1-3-15,-1 0-1 0,-4 0 7 0,0 1-4 16,-1 1 2-16,-4 0 1 0,2 2-9 0,-3 0 1 16,-1 2-4-16,-2 3-1 0,2-1 0 0,1 1-3 15,2 3-4-15,4-2-8 16,1 0 3-16,6 2-4 0,0-1 1 0,1 3 5 16,6-2-7-16,0 3 1 0,3-3-2 0,0 3-5 0,6-3 8 15,1 0 0-15,1-3 1 0,3 3 3 0,6-2-2 16,3-4 0-16,6 1 2 0,-1-2 1 15,-1-1-2-15,3-3 2 0,-2 0-3 0,-3-2-3 16,3-2 5-16,-6 0-4 0,2-1 4 0,-4-1 3 16,-5 0-5-16,2-1 1 0,-6 2 1 0,-1-2 2 15,-3 0 3-15,1-1 2 0,-5 2-4 16,2 1-2-16,-3-4 3 0,0 4-2 0,-1-1 3 16,1 1 5-16,-1 2-5 0,0 1 7 15,-1-3 2-15,1 4 0 0,0-1 11 0,-1 1-1 16,1 1-4-16,0 0-8 0,-1 0-9 0,1 0-7 15,0 0-1-15,-3 1 2 0,3 1-5 16,0 4 3-16,-1-1-1 0,0 3-6 0,0 3 8 16,0-1 0-16,0-1 2 0,1 4 5 0,0-2-9 15,0 4-1-15,-1 3 0 0,0-2 0 0,-2 3 4 16,3 0 2-16,-1 1-3 0,0-2-1 0,-1 1 3 16,-1-1-3-16,-1 1 4 0,2 1 4 15,-1-1-7-15,-2-3 2 0,3 3-4 0,0-2-4 0,1-2 9 16,0 1-2-16,1-1 2 0,1-4-7 0,0 1-5 15,1-2 1-15,-1-1-1 0,0 1 11 0,3-3-4 16,-2-1 3-16,0 0-2 0,-2-4-3 16,0 1 4-16,1-1-2 0,-1-1 3 0,0 2-1 15,0-3-2-15,0 1 0 0,0-1 0 16,0 0 4-16,0 0 0 0,0 0 3 0,0-1-1 16,0 1-5-16,0-1 5 0,0 1-5 0,0 0 2 15,1 0 2-15,-1-2-8 0,0 2-9 16,3-1-30-16,-2-1-43 0,4 0-75 0,3-2-214 15,4-2-1302-15</inkml:trace>
  <inkml:trace contextRef="#ctx0" brushRef="#br0" timeOffset="851829.511">25275 15945 1 0,'0'-2'0'0,"0"-2"0"0,-1 1 0 0,1-2 0 15,0 3 0-15,0-1 101 0,-2 0 68 0,4 2 5 16,-2-3 8-16,0 3-1 0,1-2 9 0,1 2-6 16,-2-1-18-16,1 0-13 0,-1 1-21 0,0 1-18 15,0-1-1-15,0 1-10 0,0 0-7 16,0 1-14-16,0-1-13 0,0 0-17 0,0 1-13 15,0-1-11-15,-1 2-10 0,1 1-2 0,-3 1 3 16,-1 3 6-16,1-1 7 0,-2 4 5 0,1-1 7 16,0 2 3-16,-2-2-7 0,0 2-2 15,-1 1-8-15,-2-3-4 0,3 5 3 0,0-1-4 16,-2 1-2-16,2 2-6 0,1 0-1 16,-2 0-3-16,2 3 1 0,0-2 3 0,1-1-5 15,0-1 1-15,1-1-6 0,2-2-2 0,0-1 3 16,0 0-1-16,1-1 2 0,0 0 0 0,1-2-5 15,0 2 1-15,0-3-1 0,-1 1 0 0,0-2 0 16,2 1 1-16,-1-1-2 0,2 0-4 16,-2 0 7-16,-1 2-5 0,1-4 4 15,-1 0 3-15,1 1-7 0,-1 0 3 0,0 1-3 0,0-3-1 16,0 2 6-16,-1-3-3 16,1 2 2-16,-1-3 0 0,0 3-3 0,1-2 1 0,0 0 0 15,-1 0 0-15,1-2-2 0,0 3 2 16,-2-3-2-16,1 1-2 0,1 0 5 0,-2-1-4 15,2 0 2-15,0 2 1 0,0-2-3 0,0 0 1 0,0 0 1 16,0 0 3-16,0 0-3 0,0 0 0 16,0-2-7-16,2 2-12 0,-2-2-20 0,3-1-40 15,0-1-50-15,2-5-70 0,3 0-98 16,4-1-231-16,3-1-460 0,-2-3 220 0</inkml:trace>
  <inkml:trace contextRef="#ctx0" brushRef="#br0" timeOffset="853173.608">25887 15984 1 0,'2'-2'0'0,"1"-1"0"15,1-1 0-15,0 1 0 0,-3-1 0 0,0 2 273 16,2-2 1-16,-2 3 5 0,0-2-30 0,-1 1-16 16,0 1-30-16,0-2-40 0,-1 1-19 15,1 1-24-15,-1-1-18 0,-2 0-14 0,1 1-15 16,-1 0-13-16,0 0-10 0,-2-2-4 0,0 3-2 16,-1-1-6-16,1 0 2 0,-2 0-5 15,1-1-1-15,-1 2 1 0,0-1-2 0,-2 1 1 16,0-2-2-16,-2 2-3 0,4 0-2 0,0 0-4 15,-1 2 1-15,-2-1-6 0,1 1 0 0,0 0-4 16,-2 1 1-16,1 0-1 16,-2 1-1-16,0-1 2 0,1 2-1 15,-3 1-3-15,4 0 3 0,-2-1-2 0,1 1 1 0,-1 1 1 0,1-2-3 16,0 3-1-16,1-3-3 0,-3 2-1 0,6 0-3 16,0 0 0-16,1 2 4 0,2-2-8 0,1 1 4 15,-2 1-3-15,3-2-4 0,1 3 6 16,1-1-2-16,0 1 2 0,1-2-2 0,2 1 1 15,1 0-2-15,-1 1 0 0,0-4 3 0,2 1-3 16,-2-3 3-16,5 0-1 0,3-3-3 0,0 1 6 16,2-2-2-16,3-2 2 0,2-1 3 15,-4-2-6-15,7-1 2 0,-3-1-2 16,2-4 0-16,0 2 2 0,-2-1 1 0,1-1-1 16,-3 1-1-16,2-2 1 0,-4 1-3 0,-1-1 3 15,0 1 3-15,-2 0-4 0,-3 3 3 0,-2-3 0 16,-1 3 0-16,-2 1 2 0,0-1 0 0,1 2 1 15,-2 0-1-15,0 0-3 0,-2 1 1 0,0 1-1 16,2 1 4-16,-2 1 1 0,1 1 5 0,-1-2 2 16,0 2-1-16,0 0 6 0,-1 1-2 15,1-1 0-15,0 2 0 0,0-1-8 0,0 0-1 16,0 0-5-16,-2 0-2 0,2 1 2 0,0-1-4 16,0 0 3-16,0 0-4 0,0 0 0 0,0 1-2 15,0-1 1-15,0 2 4 0,0-1-6 0,0 0 5 16,-1 1-3-16,1 1 0 0,-1 0 5 15,-1 1-4-15,1 0 3 0,1-1-2 0,-3 1-2 16,2-1 1-16,-1 1-1 0,1 1 4 16,0-1-2-16,0 1 3 0,0-2-2 0,-1 1-3 15,0 0 3-15,2 1-3 0,-2-1 4 0,1 1-3 16,0-1-1-16,0-1 3 0,0 3-4 0,-1-1 4 16,-1 1 1-16,3 0-1 0,-2-2 2 15,1 2-4-15,-1-1 1 0,-1 0-1 0,2-1-1 16,-1 1 6-16,2 4-5 0,-2-2 4 0,1 1-2 15,-1 1-3-15,-3 1 4 0,3 2-4 0,-2-2 4 16,2 2-1-16,-1-3-2 0,-1 3 3 0,0-3-3 16,-1 1 2-16,0 1 0 0,0 0 1 15,-1 0-1-15,-2 2-1 0,3-3 3 16,0 2-5-16,1 1 3 0,1-4 0 0,-1 4-4 16,2-4 4-16,-1 1-2 0,-1 1 0 15,2 2 3-15,0-1-3 0,1-2 2 0,1 3-2 0,-1-4-1 16,-1 1 0-16,0 1 1 0,1-2 3 0,-1 1-3 15,2-3 3-15,2 2-3 0,-2-2-2 0,0-2 4 16,0 2-4-16,0-1 4 0,1-2 0 16,-1-1-2-16,2-2 0 0,-2 0-2 0,0-1 3 15,0 0-2-15,0 0 5 0,0 0 1 0,0-1-1 16,0 1 9-16,0-1-2 0,0-1 0 0,2 0 3 16,-1 0-10-16,0-2 1 0,1 1-4 15,-2-1 0-15,0 1 3 0,1 2-2 0,0-1 1 0,-1-1-3 16,2 2 2-16,-2 0-4 0,2 0 4 15,-2-1 1-15,0 2-5 0,0 0 7 0,0 0-4 16,0 0-3-16,0-1 8 0,0 1-8 0,0 0 3 16,0 0 3-16,0 0-6 0,0 0 3 15,0 0-3-15,1 0 1 0,-1 0 0 0,0 0 2 16,0 0 0-16,0 0-3 0,0 0 4 0,0 0-5 16,0 0 3-16,1-2 2 0,-1 1-6 0,1-2 5 15,-1 2-2-15,2 0 1 0,-2-1 0 0,1 1-1 16,0-2-1-16,1 1-3 0,-2 1 2 15,1 0-8-15,0 1-7 0,-1-2-13 0,1 2-25 16,0 0-21-16,1 0-41 0,3-1-64 16,1 0-111-16,7 0-462 0,-2-3-857 0</inkml:trace>
  <inkml:trace contextRef="#ctx0" brushRef="#br0" timeOffset="854433.2228">25765 16061 1 0,'-2'-4'0'0,"-3"-3"0"0,1-1 0 16,2 0 246-16,1 1 29 0,1 0-17 15,0-1-6-15,0 0-14 0,0 0-17 0,1 0-20 16,-1-1-26-16,0 2-20 0,0-2-18 0,0 2-8 16,0 0-14-16,-3 1-9 0,0 1-11 0,0 0-14 15,-4 0-3-15,-1 2-19 0,1 0-8 16,-3 1-12-16,-6 0-8 0,3 4-4 0,-6 0-2 15,-3 4 1-15,-3 2-8 0,-1 0 6 0,-2 2-1 16,4 1 0-16,-2-2 9 0,7 3-9 16,-2-1 3-16,6 2-3 0,-3 2-12 15,0-1 6-15,6 4-4 0,-3-2 1 0,2 0 8 0,3 5-10 16,-1 0 0-16,1-3-6 0,2 2-1 0,2-3-1 16,-1-1 0-16,6 1 3 0,1 0-6 0,1-3 6 15,3 1-7-15,2-1 1 0,1-1 4 0,2-1-1 16,4-3 7-16,0 2 2 0,7-3 5 15,0 0-1-15,7-2 0 0,-3-1 2 0,6-4-8 0,1 3 5 16,2 1-3-16,2-1-6 0,-2 1 8 16,0 0-10-16,1-1 2 0,-8 1 0 0,2 3-8 15,-4-1 4-15,0 0-4 0,-3 2 4 16,-2 0 0-16,-4-1 1 0,0 1-1 16,-4-1-2-16,-3-1 0 0,0 3-2 0,-6-2 2 15,2 2 3-15,-4 1-4 0,0 0 4 0,-2 2-3 0,-2-2-5 16,-4 2 5-16,0 1-4 0,-1 1 4 15,-2 1 2-15,-2 1-6 0,1 0 5 0,-5-3-3 16,1 2 2-16,-2-3 5 0,-1 2-4 0,1-2-2 16,-5-1-5-16,1-2 0 0,-1 0 2 0,-3-1 3 15,0-1 1-15,-3 0-4 0,2-3 2 0,1-2-3 16,0-3 1-16,4-1 5 0,0-2-4 0,4-3 2 16,-2-2-3-16,7-3-1 0,1-3 1 15,2-2 0-15,2-2 2 0,4-2-1 0,3-1 0 16,2-2-5-16,3-2 1 0,4 1 6 0,-1 0 0 15,4 0 4-15,2-1-1 0,1 0-10 16,5-1 7-16,2 0-3 0,-1 1 3 0,7-1 3 16,-2 3-1-16,8-1 1 0,2 2-4 0,-1 1-1 15,2-1 2-15,-4 3 1 0,-1-1 3 16,1 4-2-16,-3-1 0 0,-1 1 0 0,0-3-2 16,-1 1 5-16,-1-2-3 0,-1 1 4 0,-4 3-7 15,-1 4-3-15,-1-3 2 0,-5 1 0 0,1 2 7 16,-4-1 0-16,-3 3 0 0,-1 0-2 15,2 1-1-15,-5-1 3 0,-1 3-3 0,0-1 4 16,-3 2 1-16,0 0-6 0,1 0 4 0,-2-1-5 16,-1 2 5-16,-1-2 1 0,-1 0 0 0,-1 2-1 15,0 1-7-15,-1 1 1 0,0-2-1 0,0 1 3 16,-2 0 2-16,-4 1-4 0,-1 1 7 16,0 1-6-16,-7 1 1 0,1-3 5 0,-3 6-7 0,0-1 4 15,-3 2-3-15,1 3-3 0,1-1 1 16,-1-1-2-16,0 0 5 0,3 4 1 0,1-2-1 15,0-1 0-15,2 4-5 0,4-3-1 16,1 2-4-16,-3 0-4 0,6 1-9 16,3 3-34-16,2-2-47 0,4 1-97 0,3 1-197 15,5-1-755-15,4-1-490 0</inkml:trace>
  <inkml:trace contextRef="#ctx0" brushRef="#br0" timeOffset="856483.2419">26481 16195 1 0,'-5'-1'0'0,"-3"-2"0"16,-2 2 0-16,1-2 192 0,5 2 104 0,-1 1-36 16,3 0-16-16,0 0-22 0,2 0-24 0,0 0-18 15,2 0-27-15,-2 0-14 0,0-2-15 16,0 2-14-16,2-3-14 0,-1 2-13 0,1 0 0 16,-1 0-2-16,-1 1 1 0,1 0-6 0,-1 0-13 15,0 0-9-15,0 0-18 0,0 0-9 16,1-1-5-16,2 2-3 0,-1 1 4 0,5 1 1 0,1 1 4 15,3-1 1-15,3 0 8 0,6-1 6 16,4-1-4-16,6-1 3 0,4-1-8 0,5-1-7 16,4-4 2-16,0 0-12 0,2 2 1 0,1-4-6 15,-5 3-7-15,2-1 3 0,-3 0-3 16,-3 1 3-16,-6 0-2 0,-1 0 0 0,-7 1-2 16,-3 0-3-16,-1-1 4 0,-7 3-4 0,-2 0 3 15,-5 1 4-15,-3 4 0 0,-2-3 11 0,0 0 0 16,-3 0 1-16,0-2-4 0,0 1-7 15,-5 1-3-15,2-1-5 0,-5 0 0 16,0 1-1-16,-1 1 0 0,1-1 3 0,-1 0-3 16,3 0 2-16,2 0-3 0,2-1-3 15,0 0 2-15,2 1-6 0,2-1-13 0,2 1-21 16,-1 1-39-16,0-1-35 0,3 1-44 0,3 0-69 16,-1-1-95-16,6 0-236 0,4-1-394 0,1 0 49 15</inkml:trace>
  <inkml:trace contextRef="#ctx0" brushRef="#br0" timeOffset="856887.2945">27469 15933 15 0,'-2'-4'517'16,"1"0"-52"-16,0-2-42 15,1 1-52-15,-1 0-84 0,-1 4-73 0,1 0-63 0,1 1-50 16,-1 1-42-16,1 0-21 0,0 4-5 0,0 1 7 16,-1 2 16-16,-1 3 10 0,-1 2 4 0,3 2 3 15,-3 2-6-15,2 1-8 0,0 3-9 16,0 1-5-16,-1 2-8 0,0 2-1 0,-2 1-2 15,-1 2-8-15,-3-2-2 0,3-3-7 0,-3 1-1 16,-1-2 2-16,0 2-5 0,-2-1 0 16,3 0-3-16,-1 0-7 0,0-2 2 0,2-1-1 15,-2-3 2-15,4 0 3 0,1-1-5 0,3-3-4 16,-1-1-1-16,0-3-1 0,1 1 0 0,2-4 5 16,-1-1-5-16,4 1-4 0,-4-4-1 0,4 1-14 15,-1-3-6-15,1 0-13 0,0-1-29 0,1-1-29 16,-1-3-48-16,1 1-81 0,2-7-122 0,1 0-387 15,0-3-846-15</inkml:trace>
  <inkml:trace contextRef="#ctx0" brushRef="#br0" timeOffset="857426.6146">27677 15943 630 0,'-11'-2'473'0,"-3"-3"-112"0,-2-1-33 0,6 2-40 0,3 0-63 16,5 2-48-16,-1 0-44 0,2 1-37 0,1-1-25 16,0 2-27-16,1 0-19 0,1 0-3 0,-1 0 6 15,1 2 6-15,5-1 9 0,2-1 0 0,2 1-4 16,2-1 0-16,5 0 1 0,1 1-8 15,0-1-2-15,5 2-11 0,-3-2-10 0,4 0 5 16,-1 0-3-16,0 0 1 0,4 0-3 0,-3-2-2 16,1 2 0-1,-1 0-3-15,-1-1 3 0,-4 1-1 0,-4 0-1 16,0 0 1-16,-5 1-6 0,2 1-1 0,-4-2 2 0,-1 1 2 0,-2 2 0 16,-2-1 2-16,-2 0-3 0,2 2-2 0,-1 1 2 15,-2 0 1-15,-1 0 1 0,0 2 2 16,-1 2 3-16,-4 0-5 0,1 4 1 0,0 0 2 15,-1 0 3-15,-1 1 1 0,0 3 0 0,-3 1-3 16,3 2-5-16,-2 0 5 0,2 2-3 0,-3-2 6 16,5 0 2-16,-3 0-6 0,4 1-2 0,-5 0-3 15,3 0-3-15,0-1 3 0,0 0 2 0,0 2 0 16,-1-2-1-16,0 2 3 0,-4-1-5 16,1-1 2-16,1 2 3 0,0-4-5 15,0 2 2-15,0-2-4 0,-1-1-5 0,0-2 3 16,3 1-1-16,1-5 2 0,0 0-1 0,0-3-2 15,1 0-4-15,1-1-5 0,0-2-11 16,2 0-26-16,1-2-37 0,0 2-58 0,2-3-90 0,1-1-146 16,3-2-551-16,0-1-654 0</inkml:trace>
  <inkml:trace contextRef="#ctx0" brushRef="#br0" timeOffset="857798.9405">27814 16275 1356 0,'-12'0'471'0,"-1"-3"-142"16,2 1-37-16,3-1-62 0,8 1-70 0,0 1-55 15,1 0-38-15,4 0-14 0,0-2-13 0,4 0-3 16,6-1-6-16,4-1-11 0,4 1 7 15,7-2-6-15,4 0-1 0,7 0-2 0,0-1-7 16,0 1-2-16,2 0-2 0,-1 2 0 0,-2-2 0 16,-3 3-1-16,-2 0-2 0,-3-1-4 0,-5 2-1 15,-5 1 0-15,-3-1 4 0,-6 4 3 16,-2-2-8-16,-6 0 5 0,-2 0-2 0,-3 1 3 0,-2-1 11 16,1 0 0-16,0 0-2 0,-1 0-4 15,-4 0-5-15,-1 0-3 0,1 0 1 16,-4 2 2-16,1-2-6 0,2 0 4 0,2-2-8 15,1 2-14-15,3 0-47 0,1-1-107 0,2-1-263 16,4 1-1287-16</inkml:trace>
  <inkml:trace contextRef="#ctx0" brushRef="#br0" timeOffset="861598.536">18880 16372 1 0,'-3'-5'0'0,"-1"-6"435"0,-3 1 6 16,5 1-83-16,0 4-65 0,1 0-68 15,-1 4-82-15,4 0-65 0,-1 2-45 0,2 2-15 16,0 1 7-16,4 4 18 0,1 1 12 0,2 1 5 16,1 2 9-16,1-1 0 0,2 0-3 0,1 1-3 15,0 0-3-15,4-4-3 0,1 0-4 0,3 1 6 16,1-6-11-16,5-4 0 0,3-3-1 15,5-5-15-15,3-3 3 0,4-3-8 0,2-6-8 16,3 2 7-16,-2-1-13 0,-2 0 0 0,-1 1-4 16,-6 3-10-16,-3 4 5 0,-7 1-3 15,-8 5 1-15,-7 2-4 0,-8 3-2 0,-2 1-9 0,-3 2-13 16,-3 2-22-16,-4 2-63 16,-3 3-99-16,-3 1-159 0,-2 1-323 0,-1-3-823 15</inkml:trace>
  <inkml:trace contextRef="#ctx0" brushRef="#br0" timeOffset="861895.2414">19071 15814 1 0,'-6'-9'0'0,"-3"-5"317"0,-6-2 59 0,8 4-62 15,0 3-38-15,0 2-43 0,1 1-52 0,-1 3-46 16,2 2-46-16,2 2-36 0,0 2-24 16,-1 7-10-16,-1 1 5 0,-2 8 16 0,1 2 12 15,-2 5 4-15,3 0 2 0,3-3-6 0,2 2-2 16,1-5-4-16,5-1-5 0,2-3-4 16,2-1-6-16,5-3 3 0,2-5 0 0,7-2 4 15,6-4 2-15,7-5-8 16,8-3-3-16,10-5-11 0,6-4-9 15,6 0-7-15,8-6-39 0,8-1-126 0,3-2-288 0,5-2-1113 0</inkml:trace>
  <inkml:trace contextRef="#ctx0" brushRef="#br0" timeOffset="868656.9986">29039 15955 1 0,'1'0'0'15,"-1"-1"0"-15,-1-1 0 0,0 1 0 0,1-1 0 16,-1 0 0-16,1-1 0 0,-2 0 0 0,2 0 168 15,-1 2 25-15,-1-2-17 0,2 2 0 0,-1-1-12 16,1 1-7-16,-1-1-2 0,1 0-12 16,-1 1-14-16,0-2-13 0,0 3-13 0,1 0-10 15,-3-2-8-15,3 2-9 0,0 0-9 0,0 2-13 16,-1-2-14-16,1 0-15 0,0 0-8 16,0 0-3-16,1 0-6 0,-1 0 0 0,0 0 2 15,3 3 2-15,-2-1 11 0,-1 0 9 0,2 2 5 16,-2-1 4-16,1-1-2 0,0 2-2 0,-1-1-3 15,2 2-1-15,-1 0-3 0,1 1 0 0,-1 0-2 16,1 1-1-16,-2 0 3 0,0 2-1 0,1 0 1 16,-1 1 4-16,0 0-4 0,0 2-4 15,0 2-3-15,-1 3-6 0,-1 1 2 16,-1-2 0-16,0 3-1 0,1-2 0 0,0-2-5 16,-2 1-1-16,1 0 1 0,1-1 1 0,1 0-2 15,0 0 0-15,-2-1-3 0,0-1-5 0,1-1 4 16,0 0 1-16,-1 0 3 0,-2-1 3 0,3-2-5 15,-2 2-2-15,0-2-2 0,3 1 0 16,-1 0 2-16,-3-3-2 0,3 0 0 16,2-1-6-16,-2-1 4 0,1-2 0 0,1-1 2 0,-2-1 5 15,2-1-8-15,0 0 2 16,0 0-3-16,0 0 0 0,0 0 11 0,0 0 2 0,0 0 3 16,2-1 1-16,-2-1-7 0,0 2-4 0,0-2-1 15,0 1-6-15,0-1-8 0,0 0-14 0,0-3-26 16,2 2-38-16,0-1-45 0,5 0-74 15,3-2-97-15,1 0-160 0,1-1-342 0,3 3-324 16</inkml:trace>
  <inkml:trace contextRef="#ctx0" brushRef="#br0" timeOffset="869453.3523">29788 16105 1 0,'3'-4'0'0,"-2"-4"0"16,5-1 0-16,-3 0 242 0,-2 2 55 0,5 0-11 16,-4-2-28-16,-1 1-23 0,0 1-28 0,-1-1-21 15,0 1-26-15,-1 2-20 0,0-1-19 0,-3-1-24 16,0 2-11-16,1 0-13 0,-4 0-17 0,3 2-7 16,-3-2-12-16,3 1-6 0,-3 1-2 15,-3 1-2-15,1-1 1 0,1 1-2 0,-3 1-2 16,3-2-2-16,-4 1-2 0,0 2 2 0,2-3-2 15,-2 3 2-15,-1 0-3 0,-1 0-6 16,2 3 3-16,-1-1-7 0,0 3 1 16,-2 1 0-16,0 2-6 15,0 3 2-15,-4-2-4 0,4 5 1 0,-2-2 2 0,-1 2 0 0,4 2-2 16,2 1-2-16,0-2 0 0,1 2-2 0,4-2 3 16,1-1 0-16,4-2-2 0,3-1 2 0,3 0-2 15,3-2-1-15,4-1 6 0,5-1 0 0,3 0 4 16,4-4 2-16,2-1-5 0,3-1 1 15,2-2-2-15,0 0 1 0,0-3 0 0,1-2 0 16,-4 1-1-16,-3-2-1 0,1 0 2 0,-8-2-3 16,1-1 1-16,-6 0 2 0,-2 0-3 0,0 0 1 15,-3 0 2-15,-3-1-1 0,3 0 3 0,-5 0 1 16,-1 2 0-16,-1-2-1 0,0 4-2 0,0-1-1 16,-1 2 2-16,0 2 4 0,1 1-3 15,-1 1 3-15,-1 1-1 0,-1-1-2 0,1 2 3 0,1 0-6 16,0 3 1-16,0 0-3 0,-2 3-3 15,-2 2 1-15,1 4 1 16,-3 0 6-16,3 3 1 0,-2 0 4 0,0-1 0 0,-1 0-4 16,-1 1 6-16,2 1 0 0,0 1 0 0,-1 2 3 0,1-3-5 15,-1 4 0-15,0-2-4 0,3 3-1 16,-3-1 1-16,0 1-1 0,1 3-1 16,0-3-3-16,1 1-2 0,0-3-1 0,3 1 1 0,0-2 3 15,2-4-3-15,0 1 2 0,0-4-9 16,1 1-4-16,0-2 7 0,0-1-5 0,0-1 10 15,3-3-1-15,-3 0-4 0,1 0 2 16,0-2-4-16,-1 0 3 0,3 1-3 0,-3-2 0 0,0-1-7 16,0 0-15-16,0 0-13 0,1-1-30 15,4 2-39-15,-2-2-57 0,3 0-115 0,2-2-214 16,4 0-551-16,-2-4-39 0</inkml:trace>
  <inkml:trace contextRef="#ctx0" brushRef="#br0" timeOffset="869879.0226">30319 16232 1 0,'0'-3'263'0,"0"-2"249"0,0-2-61 0,0 1-78 15,0 1-96-15,0 1-67 0,-1 2-46 0,1-2-31 16,0 3-19-16,-1-1-20 0,1-1-11 0,0 1-11 16,-1 1-7-16,1 1-6 0,0-1-7 0,0 1-7 15,1 0-12-15,-1 0-8 0,0 0-11 16,1 0-1-16,2 0 2 0,3-2-4 0,-1 2 4 16,5 0-2-16,6 0-2 0,-1 0 2 15,5-1-2-15,4-2 2 0,-2 2-3 0,2-1-2 16,3 1 0-16,-3 0-3 0,4-2 1 15,-6 3-1-15,3-3 1 0,-3 1 2 16,-2-1-4-16,-5 2 5 0,3 0-5 0,-7-2 1 0,-2 3 3 0,-2-2-4 16,-4 2 5-16,-1 0 2 0,-2 0 0 15,-2 1 2-15,1-1-1 0,0 0-4 0,-4-1-5 16,2 0 1-16,-5 1-6 0,0 1 1 0,1-1 4 16,-4 1-7-16,2 0 3 0,1 2-5 15,-1-2-8-15,2 1-12 0,4 2-32 0,0-1-58 0,-2 1-109 16,4-1-194-16,1 2-480 0,2-1-648 15</inkml:trace>
  <inkml:trace contextRef="#ctx0" brushRef="#br0" timeOffset="870644.5746">30856 16006 406 0,'-5'-6'638'0,"2"-4"-138"0,0-4-126 16,2 3-78-16,4 1-81 0,0 0-70 15,4 2-49-15,4 0-18 0,0 2-19 0,6 1-8 16,4 1-4-16,1-1-7 0,1 5-4 0,2 2-9 16,-2 1-1-16,-3 3-7 0,-2 2-4 0,-4 2 1 15,-3 1-9-15,-2 2 3 0,-2 0-2 16,-4 2-1-16,-3 1 5 0,-4 3-2 0,-3 1 5 15,-3 3-1-15,-4-3-3 0,-2 2 2 0,-4 0-6 16,-1 1 3-16,-8 1-3 0,0-1 2 16,3 0-2-16,-3-1-5 0,1-2 4 0,7-3-6 15,1 1 2-15,5-5 3 0,2-2-7 0,6-3 5 16,-1-1-4-16,6-2-1 0,2-1 4 0,1-3-2 16,2-1 0-16,8-1 0 0,1-3 2 0,12-2-3 15,1-3 2-15,11 0 1 0,4-2-3 0,1 1 2 16,2-1-1-16,-2-1-2 0,-2-2 5 15,0-1-2-15,-4-2 0 0,-3-2 3 16,2 1-5-16,-2-1 2 0,-2-3-1 0,-6 0 1 0,-1-1-4 16,-5 2 5-16,2-2-1 0,-7 1-1 0,1 1 7 15,-4 3-5-15,-5 3 5 0,2 1-1 16,-5 4-3-16,1 0 8 0,1 3 1 0,-4 1 2 16,-1 3 5-16,-3 0-4 0,2 1-1 15,0 2-6-15,-1 2-4 0,-5 1-6 0,0 5 1 16,-4 2 4-16,0 3-5 0,-2 5 8 15,2-1-3-15,2 5-5 0,1-1 8 0,-1 1-10 0,7-3 6 16,2-2 0-16,2 0-4 0,2-3 3 0,7-2-4 16,-1 0 2-16,1-3 0 0,6-1 3 15,0-3 1-15,4-4-3 0,2-1 4 0,-2-1-5 0,4-3 2 16,-3 0 3-16,0-3-8 0,-1 1 8 0,1-2-4 16,-5-3-1-16,1 1 11 0,2-1-9 15,0 0 3-15,-5 0-1 0,3-1-5 16,-5-1 6-16,-1 1-3 0,-1-2 3 15,5 1-3-15,-4-1 4 0,-1 4-1 0,0 0-2 0,-5 4 7 16,0 1 2-16,-2 1 7 0,-1 3 3 16,-2-1-4-16,0 2-3 0,0 2-6 0,0-1-4 15,-1 0 4-15,0 4-6 0,0 3 1 0,-1 4 0 16,-4 3 0-16,-4 4-2 0,0 1 2 16,-2 1 2-16,-1 3-8 0,-2 1 9 15,-4 3-4-15,3 3 0 0,-3 4 3 0,-2 2-4 16,2 4 2-16,-1 1-5 0,1 2-10 0,-1 1-13 0,1-1-33 15,3 0-51-15,0-2-93 0,6-3-232 0,6-3-881 16</inkml:trace>
  <inkml:trace contextRef="#ctx0" brushRef="#br0" timeOffset="872976.5113">24862 16974 1 0,'0'-2'5'0,"0"-1"432"0,1-2-15 15,1 2-68-15,1-2-78 0,-1 3-72 16,0 2-58-16,-1 0-47 0,-1 0-32 0,0 1-11 15,0-1-2-15,0 3 11 0,0-3 8 0,1 4 2 16,-1-2 2-16,2 1-3 0,-2 0-6 16,0 0-2-16,0 2-1 0,0 2-6 0,-2-1-7 15,1 2-4-15,-1 3-5 0,-2 1 0 0,-1 1-4 16,2-2-6-16,-3 2-5 0,2-2-6 0,0 7-5 16,1-1-2-16,0 0-2 15,-1 1 0-15,3-2-2 0,1 1-2 0,0 1-3 0,1-1 0 16,3 1 2-16,-3-3-1 0,1 2-1 0,-1-1-8 15,1-6-3-15,2 3-1 0,-3-4 4 0,1 0 5 16,-1 1 0-16,1-2 0 0,-2-3-3 0,0 0-2 16,2-1 3-16,-2 0-2 0,1-3 2 0,-1 2-1 15,1 0-5-15,0-2-1 16,0 0-14-16,0 0-15 0,-1-1-34 0,3 0-50 0,0-1-65 16,2-1-113-16,1-4-213 0,3 2-452 15,3-4 15-15</inkml:trace>
  <inkml:trace contextRef="#ctx0" brushRef="#br0" timeOffset="873385.4252">25289 17006 468 0,'0'-2'533'0,"0"-1"-93"0,-1-2-87 15,0 3-112-15,1 1-93 0,1 2-71 16,0-1-44-16,1 2-6 0,3 0 7 16,4 1 17-16,2-2 8 0,6 2-1 0,2-3 1 0,7-1-10 15,3-1-5-15,-1 2-3 0,4-1-5 16,0 2-1-16,-1-1-6 0,-4 0-1 16,3 3-4-16,-1 1 0 0,-3-1-1 0,-3 2-5 0,-4 0-1 15,-2 2-5-15,-7 0-4 0,-3-2 2 0,-2 3-2 16,-3 1 4-16,-2 2 1 0,-1 3 0 15,-2 1 8-15,-2 3 3 0,-2 2 5 16,-1-2 3-16,-6 0-2 0,2 4-4 0,0 1-6 16,-3 0-3-16,1-2-4 0,1 2 0 0,-4 1 0 15,7-4-6-15,-1 1 3 0,-2-1-7 0,3-1 3 16,0 1-2-16,-1-3 0 0,2 3 1 0,1-3-8 16,0-2 0-16,4 0-2 0,-1-2-3 15,2 1 4-15,2-3-16 0,1 2-23 0,0-2-49 16,1-3-65-16,3-3-85 0,1 0-109 0,0-3-157 15,0-1-320-15,-1-2-209 0</inkml:trace>
  <inkml:trace contextRef="#ctx0" brushRef="#br0" timeOffset="873581.081">25438 17391 1 0,'-3'-3'466'0,"0"0"85"0,3-2-117 16,0 0-107-16,5 0-106 0,1 2-67 0,6-3-42 15,4 3-14-15,6-1-16 0,4-1-21 16,4 3-15-16,5 0-18 0,3 0-7 16,1 2-8-16,1 2-8 0,-5 0-11 0,5 0-34 0,-1 0-88 15,1-1-181-15,1-1-408 0,0 2-702 16</inkml:trace>
  <inkml:trace contextRef="#ctx0" brushRef="#br0" timeOffset="874001.4812">26712 17113 1 0,'6'-8'560'0,"-1"-3"-22"0,3 0-121 0,3 1-83 0,1 4-97 15,0 0-61-15,2 3-45 0,0-3-24 16,3 5-21-16,-2 0-17 0,4 2-13 0,-3 0-14 16,-1 5-9-16,0-2-7 0,-1 2-3 15,-4 0-1-15,0 7-2 0,1 0-1 0,-4 0-8 0,-2 4 2 16,1-4-3-16,-3 4 1 0,0 1 3 16,-2-1-4-16,-4 3 1 0,1 2-3 0,-5-1-3 15,-1-1 3-15,-6 1-2 0,0-1 2 16,-3-2 0-16,-1-3 0 0,-1 3-2 0,-2-3 0 15,3-2 3-15,1-2-7 0,0 0 6 0,5-2-2 16,4-3-7-16,3-1 8 0,2-2-8 0,0-1 1 16,3 0 5-16,3-1-8 0,-1-1 6 0,2 0-1 15,5-1 0 1,4-2 5-16,6 1-1 0,5-2 0 0,3 0-5 0,2-1 1 0,1 0-4 0,-1 0-1 16,-1-2 4-16,-1 1-15 0,2 1-10 15,2-1-38-15,-1 1-66 0,1-3-116 16,-1 2-207-16,-4 0-484 0,0-2-303 0</inkml:trace>
  <inkml:trace contextRef="#ctx0" brushRef="#br0" timeOffset="874494.661">27328 17146 241 0,'5'-9'583'0,"1"-8"-121"16,5-1-81-16,1 1-100 0,3 1-79 0,1 3-44 16,3 0-34-16,2-1-16 0,1 2-17 0,7-1-6 15,-3 2-12-15,1-1-17 0,2 3-4 16,-6 2-15-16,2 3-5 0,-4-1-3 0,-2 4-8 16,-5 2-5-16,-2 4-7 0,-2-2-3 0,-3 3-2 15,-5 3-3-15,-1 2 4 0,-2 1-5 0,-1 3 7 16,-6 3 1-16,-4-1-5 0,-6 5 10 15,-3 2-7-15,0-2 1 0,-1 1-1 16,-1-2-7-16,3-2 5 0,4-3-3 0,2-1 2 0,2-3 2 16,6-2-3-16,-1-3-1 0,5-1-3 15,2-3 5-15,2 0-6 0,3-2 3 0,3 1 4 16,7-2-6-16,1-2 6 0,9 0-5 0,4-1-1 0,3-1 4 16,3 0-3-16,-1 4 2 0,-5 4 1 15,-1-2-2-15,-2 1 0 0,-4 3-2 0,-1 1 5 16,-2 2-9-16,-3 0 4 0,-3 0-2 0,-2 1-5 15,-1 1 12-15,-1 1-4 0,-3 0 3 0,-1 3 3 16,-4-1-1-16,-2-1 7 0,-2 1 2 16,-3 1 9-16,-5-3 2 0,-3-2 1 0,-2 2-1 15,-4-2-8-15,-1 0-1 0,-2 1-8 0,-4-3 1 16,0 2 1-16,-2 0-7 0,-1-3 3 16,2 1-5-16,-4-2-2 0,4-1-4 15,3 2-37-15,6-1-82 0,4-2-245 0,8 1-857 0,5-5-300 16</inkml:trace>
  <inkml:trace contextRef="#ctx0" brushRef="#br0" timeOffset="875983.1795">29095 17191 1 0,'-2'-4'0'0,"1"-3"153"0,0-1 202 0,1 0-45 16,0 3-42-16,1 0-39 0,2-3-39 0,1 2-30 16,-1-1-30-16,5-1-10 0,0 0-19 15,2 2-7-15,2 0-8 0,1 0-11 0,3-1-5 16,2 0-13-16,-1 0-7 0,4 2-10 0,-1 5-7 15,-1 5-8-15,1 3-9 0,-2 0-2 16,-4 3-9-16,1-1 0 0,-2 0 2 0,-3 5-9 0,-2-3 5 16,-3 3-1-16,0 1 0 0,-5 1 5 15,-5 0-1-15,-1 1 3 0,-4 1-3 0,-5 1-2 16,1-2 0-16,-4-2 0 0,-2 0 4 16,-1-2-1-16,1 0 1 0,0 1-2 0,-1-5-2 15,6-2 4-15,-1-1-5 0,4-1 6 0,3 0-1 16,0-2-3-16,3-3 3 15,3 1-5-15,2-2 3 0,1 0-2 0,0-2-4 0,1 4 2 0,0-2-3 16,1-2 6-16,2 2 0 0,0-1 8 0,5 1 3 16,0 0-8-16,3-3 7 15,6-2-9-15,-1 0-1 0,5 0 4 0,1-2-7 0,4 1 2 16,1 2-3-16,3-1-8 0,4-2-9 0,-1 1-33 16,4 0-52-16,0 0-97 15,-4-1-126-15,3 1-207 0,-4-2-317 0,-2-1 107 0</inkml:trace>
  <inkml:trace contextRef="#ctx0" brushRef="#br0" timeOffset="876336.05">29760 17130 1 0,'-9'2'261'0,"-1"1"150"16,-5 2-40-16,0 2-64 0,4 5-52 16,1-1-30-16,0 6-34 0,1 0-30 15,6-2-30-15,1 1-25 0,3 0-17 0,3-2-17 0,6-1-7 16,0-3-9-16,7-1-4 0,1-2-2 15,4-3-10-15,2-3-6 0,4-2-8 0,1-1-5 16,-4-2-1-16,2-1-4 0,-3-4 2 0,-3 1-5 16,-2-4 0-16,-1 2-2 0,-6-5 0 0,0 4 2 15,-4-2-4-15,-1 2 4 0,-4 0-3 16,-1 0-3-16,1 3 8 0,-2 0-6 0,-1 3 4 16,0 2 2-16,-1 3-2 0,-2 0 2 0,3-1-4 15,-1 2-2-15,0-1-6 0,1 2-2 16,-3 4 0-16,-2 4-3 0,3 1 3 15,-2 3-1-15,-1 0 0 0,3 4 4 0,-2 0-11 16,0 2 4-16,3-1-3 0,1-2-1 0,1 0 9 16,1 1-8-16,0 3-1 0,1 0-17 15,-1-1-23-15,0 1-36 0,4-2-56 0,-3-4-76 0,4 1-98 16,-3-4-119-16,6-2-192 0,-1-5-277 0,1-2 527 16</inkml:trace>
  <inkml:trace contextRef="#ctx0" brushRef="#br0" timeOffset="876581.4669">30371 17283 219 0,'0'-6'634'16,"1"-1"-129"-16,4-3-98 0,-2 2-124 0,3 3-86 16,-1-2-58-16,5 3-30 0,0-1-28 0,1 1-13 15,4 3-12-15,0 0-16 0,1 1-7 0,0 0-13 16,0 1-3-16,-3 0-5 0,2 2-6 15,-1 2 0-15,-3-2-6 0,-1 1-2 0,3 3-10 16,-3-2-18-16,0 0-32 0,1 2-72 0,-2 0-87 16,-1-3-105-16,-1-1-141 0,-4 0-176 0,-2-2-188 15,-1-1 728-15</inkml:trace>
  <inkml:trace contextRef="#ctx0" brushRef="#br0" timeOffset="877154.1548">30718 17108 1 0,'11'-7'0'0,"6"0"393"0,2-1 73 16,2-1-71-16,-4 2-82 0,3 1-72 0,-4 0-50 15,4-2-36-15,0 6-34 0,-2 5-25 0,-3 4-20 16,0 3-19-16,-4-1-10 0,-1 0-13 16,-1 2-3-16,-5 1 0 0,1 1-3 0,-3 3 1 15,-5 1-5-15,-2 1 1 0,0 2-5 0,-4 1 1 16,-2 2-6-16,1-2-7 0,-3 0 2 15,0-2-3-15,3-4 2 0,-1-1 1 0,0-4-2 16,1 2-1-16,2-2-4 0,-2-1 4 0,6-2-4 16,-3-3 0-16,5 0 3 0,0-1-6 0,2-1 0 15,1-2-3-15,1 0-4 0,4-2 3 16,6-2-9-16,3-2-9 0,12 2-21 0,5-2-43 16,1-4-31-16,5 0-48 0,1-2-30 15,-1-2-29-15,-3-2-25 0,3-2-40 0,-3-1-61 16,4-1-38-16,-2-1 1 0,-6 1 55 0,-1 1 316 15,-5 1 16-15,-5 3 0 0,1 1 0 0,-2-1 0 0,-3 6 0 16,-2-2 0-16,-4 1 0 16,-3 2 0-16,-3 1 51 0,-4 0 304 0,0 3 28 0,-1 0-21 15,-1 2-48-15,-3 0-73 0,3-1-61 0,-3 3-45 16,-3-2-24-16,0 4-12 16,-4 4 2-16,-4 2-1 0,2 5-7 0,-6 1-7 15,0 2-9-15,-2 2-5 0,-1 1-6 16,-2 1-6-16,2 3-13 0,4 2-16 0,0 4-8 0,4-1-11 15,4 0-5-15,6 1 2 0,5-3-11 0,8 1 6 16,5-2-1-16,7-3 1 0,1-4 13 16,8-3-12-16,2-7 8 0,-1-2-3 0,0-6-12 15,0-2 11-15,-3-4-3 0,-1-4 5 0,-2-4 6 16,-3-1-6-16,-5 0-2 0,-1-4-3 0,-9 2 2 16,1 1 1-16,-7-3 3 0,-2 5-1 0,-6 0-4 15,-3 3-2-15,-7 2-5 0,-2-1 2 0,-5 4 3 16,-6 1-5-16,-4 3 0 0,-2 2-5 15,-3 0-6-15,0 2-7 0,0 3-38 0,3 2-125 16,7 4-367-16,8 2-1112 0</inkml:trace>
  <inkml:trace contextRef="#ctx0" brushRef="#br0" timeOffset="878616.8629">18140 18233 1 0,'-5'-2'155'0,"4"1"42"16,-2 0-32-16,0 0-7 0,0 0-4 0,0 1-15 15,2-1-26-15,1 1-34 0,0 0-40 0,1 0-15 16,0 1-8-16,1 0 9 0,1 0 23 0,2 0 11 16,0 0 16-16,3 2 7 0,3-1 2 15,4 2 8-15,1-1-18 0,5 2-2 0,4-2-18 16,4-1-9-16,3 1 11 0,2 1-21 0,6-2 4 16,5 1-9-16,0-2-12 0,6 0 9 15,3 0-4-15,4 0 9 0,3 2 7 0,2-2-9 16,5 0-7-16,2-1-15 0,3 2-3 0,1-2-3 15,6 0 8-15,-3 1 3 0,5 1-11 0,0-2 12 16,2 1-10-16,3 0 7 0,0 0 2 16,4-1-3-16,0 2 7 0,1-1-10 0,4 1 0 15,2-2-1-15,2 1 6 0,4 1 12 0,1-1-13 16,2 3 0-16,4-2-11 0,2-1-6 0,2 2 17 16,1-2-2-16,2 1 4 0,0 0-5 0,3 0-2 15,2-1-5-15,0 1 2 0,-1 0 13 0,4 0-18 16,-1-1 15-16,-1 2-11 0,4-2-8 15,-2 0 23-15,3 1-13 0,-3-1 14 16,4 2-2-16,-3 0-10 0,-2 0 9 0,-1 0-6 16,-1-1 3-16,-1 1 20 0,-2 0-12 0,-6 1 1 0,-2-2-13 15,3 1-13-15,-8-2 8 0,0 0 5 16,-3 0 16-16,-2-1-2 0,0 2 0 0,-2-2-14 0,0-2-1 16,-3 2 1-16,4 0 0 0,0-1 12 15,-1-1-6-15,3-1-11 0,-1 1 2 16,3-2-9-16,1 1 12 15,-2-1 9-15,-3 1-3 0,4-1-1 0,-6 1-14 0,-1-1 6 0,-5 0-5 16,-1-2 8-16,-4-1 6 0,-1 3-8 0,-5-3 5 16,0-1-11-16,0 1 5 0,-3 0 13 15,3-1-11-15,1 2 10 0,2 0-16 0,0-2-9 16,6 4 12-16,2-1 2 0,3 2 9 0,5 0-5 16,3 1-1-16,1 1-7 0,8 0-4 0,2 2 5 15,3-1-2-15,2 0 6 0,3 0-9 0,0 0-5 16,6 0 4-16,-2 0-5 0,3 1 24 15,1-1 5-15,2 1-3 0,-3-1-1 0,1 1-10 16,-4 0 6-16,1 1-1 0,-4 0 14 16,-1 0-1-16,-2 1-12 0,0-1 8 0,1 1-17 0,-3 1 4 15,-3 1 17-15,1 0-10 0,-3-1 2 0,-1 2-15 16,-2 1-7-16,-3-3 0 0,-4 0 5 16,-2 2 13-16,-7 0-3 0,-3-3 7 0,-2 2-7 0,-6-3-8 15,-5 2 9-15,-3-1-8 16,-8-1 9-16,-2 3-4 0,-5-4-12 0,-7 1 10 15,-5-1-6-15,-6 1 16 0,-3-1 1 16,-5-1-5-16,-8 1 5 0,-1-2-18 0,-8 0 11 0,-2-1-2 16,-6 1 6-1,0 1 14-15,-4-1-15 0,-2 1 8 0,-3-1-21 16,-1 0 4-16,0 1 13 0,-1 0-12 0,1-1 9 0,-2 1-13 0,1-3-14 0,-1 2-1 16,-3-1-2-16,-1 0-14 0,-2 1-42 15,-3 0-81-15,-6 0-192 0,-2-1-823 0,-6 1-525 16</inkml:trace>
  <inkml:trace contextRef="#ctx0" brushRef="#br0" timeOffset="895377.5259">10721 2849 1 0,'0'-1'0'15,"-2"-1"0"-15,5 1 0 0,2 2 0 0,4 2 0 0,4-1 0 16,5 2 0-16,3-3 0 0,1 3 0 16,3-2 0-16,0 2 0 0,3 0 0 0,-1 0 0 15,4-1 0-15,3 1 0 16,4-1 0-16,1 0 0 0,1-1 0 0,3 0 0 0,3 0 0 15,4-1 0-15,3-1 0 16,2 0 0-16,4-1 0 0,1-1 0 0,4 1 0 16,0-1 0-16,5-1 0 0,1 2 0 0,1-2 0 0,5 0 0 15,3 1 0-15,-1-3 0 0,2 2 0 0,2-2 0 16,1 1 0-16,-3-2 0 0,5 1 0 0,-1 0 0 16,2 0 0-16,7-2 0 0,-1 1 0 0,1 2 0 15,0-1 0-15,2-3 0 0,3 3 0 0,1 0 0 16,3 0 0-16,4 0 0 0,0-1 0 15,0 1 0-15,2 1 0 0,2-1 0 0,-1 1 0 16,5-1 0-16,1 0 0 0,2 0 0 0,1 1 0 16,1 0 0-16,-3-2 0 0,4 2 0 0,0 0 0 15,1-1 0-15,-1 0 0 0,-4-2 0 16,4 2 0-16,-4-1 0 0,3 0 0 0,-5-2 0 16,2 3 0-16,-2-2 0 0,-2 0 0 15,-3 1 0-15,1 1 0 0,-2-1 0 16,5 2 0-16,1-3 0 0,0 0 0 0,1 3 0 15,1-4 0-15,1 3 0 0,-3 0 0 0,4-1 0 0,-3 1 0 16,1-5 0-16,2 2 0 0,0-1 0 16,0 0 0-16,1 1 0 0,-1-1 0 0,-2-1 0 15,-3 2 0-15,-3-2 0 0,0 2 0 0,0 0 0 16,-4-1 0-16,2 0 0 0,-1 1 0 0,1-1 0 16,0 3 0-16,2 0 0 0,5 0 0 0,-1-1 0 15,1 1 0-15,1 2 0 0,-3-1 0 0,0 2 0 16,2 0 0-16,4 1 0 0,-2-2 0 0,3 2 0 15,0 0 0-15,-2 1 0 0,1 1 0 16,3-2 0-16,-1 2 0 0,2 0 0 0,-2 2 0 16,0-2 0-16,0 0 0 0,0 1 0 15,1-1 0-15,-3 3 0 0,4-2 0 16,-4 2 0-16,2-1 0 0,5 2 0 16,-2-1 0-16,2 2 0 0,3-1 0 0,-1 0 0 0,-1 0 0 15,4 1 0-15,2 1 0 0,-1 0 0 0,0 1 0 0,2 1 0 16,-2-2 0-16,2 2 0 0,2 2 0 15,-3 0 0-15,0 1 0 0,-1 0 0 16,1-2 0-16,2 2 0 0,1-2 0 0,-3 2 0 0,0 3 0 16,1-1 0-16,0 1 0 0,-1 1 0 15,3-2 0-15,-3 2 0 0,-2-1 0 0,0 0 0 16,-3-1 0-16,3 0 0 0,-4 3 0 0,0-4 0 0,-5 2 0 16,-2 2 0-16,-3-3 0 0,2 1 0 15,-6-1 0-15,-2 2 0 0,0-1 0 0,-7-1 0 16,3 0 0-16,-3-1 0 0,-1 2 0 0,-1-1 0 15,-2 2 0-15,-4-1 0 0,-1 0 0 16,-2-1 0-16,0-1 0 0,3 0 0 0,0 0 0 16,-2 0 0-16,0 2 0 0,-3-1 0 15,-2 1 0-15,0 1 0 0,0-2 0 16,-3 1 0-16,2 2 0 0,-5-2 0 0,-1 2 0 0,-1-1 0 16,-6-1 0-16,1 1 0 0,-4 3 0 15,-4-3 0-15,-4 2 0 0,-3-1 0 0,-3-1 0 16,-6 0 0-16,-4 0 0 0,-4 1 0 0,-6-2 0 0,-5-1 0 15,-5 1 0-15,-3 3 0 0,0-3 0 16,-8 3 0-16,4 1 0 0,-4-2 0 16,0 5 0-16,-3 0 0 0,-1 3 0 0,0 4 0 0,0 3 0 15,-6 0 0-15,-2 6 0 0,1 3 0 16,-4-1 0-16,-1 6 0 0,-2-1 0 0,-2-1 0 16,-2 4 0-16,0 3 0 0,-4 1 7 0,-2 1 6 15,1 1 0-15,-3-1 2 0,2 2 1 16,0 1 1-16,1-1 5 0,4 3 9 0,-3 2 0 0,0-1 0 15,1-2-5-15,4-4-5 0,0-2 2 0,2 2 9 16,-1 3 2-16,-4 3-4 0,3-1-3 0,-3-2-7 16,5-4 2-16,0-1 10 0,-3-1 13 15,3-1 6-15,-5 1 19 0,2 5 11 0,-5 4 5 16,-6 1 6-16,2 0-10 0,-3-3-3 0,3-3-9 16,-2 2-9-16,3-2-4 15,-4 4-11-15,2-2-7 0,-2 2-1 0,-1 6-3 16,1 5-1-16,-8 5-7 0,4-2-4 0,1-3-6 0,7-10-5 15,2-2 6-15,0 1 2 0,1 3-2 16,0-2 1-16,-5 1-6 0,5 3-2 0,-2 6-2 16,-1 3-1-16,-3 1-1 0,4-6 0 15,2-9 1-15,3-4-3 0,2-2 3 0,-3-1 3 16,4 1 5-16,-3 0 6 0,-1 0 5 0,2 3-1 16,-2 0 0-16,0 0-2 0,4 0-2 0,-2 3-3 15,3-1 1-15,-3 6-6 0,4 9-3 0,-1 3-1 16,-2-1-1-16,4-2 3 0,2-6 2 0,4-7-3 15,0-1-2-15,4 0-2 0,-2 0-6 16,0-1 2-16,1 2 3 0,1-2-2 0,1 1 4 0,-1-2-1 16,2 6-1-16,0 5 2 0,0 0 1 15,4 0 2-15,-3-9 2 16,0-8-1-16,-1-1 0 0,2 0-2 0,1 0-1 0,-3 0 0 0,0 2 1 16,-1-2 1-16,-2 1 0 0,0 0 2 0,-1-2-4 15,1 0 3-15,0 1 2 0,-3 2-4 16,3 1 5-16,-1 3-6 0,-2 14-1 0,2 10 0 15,-1 6-1-15,-3-1 5 0,0-10 0 16,2-8 1-16,-2-9 1 0,-1 2-1 16,-1-1 9-16,0 5 3 0,-1 2 2 0,3-2 3 0,-3 4-10 15,2 5-6-15,0 6-2 0,-1 5-4 16,1-6 4-16,2-8 0 0,-2-14-1 0,0 0-1 16,2-1-1-16,0 2-2 0,-2 0-5 0,0-1 4 15,2 2 1-15,0-4-1 0,1 1 4 0,1 0-6 16,2 0-1-16,-1 2 1 0,-2 0-2 0,4 2 4 15,0-2 0-15,0-2-1 0,0 2-6 0,5 10-1 16,-2 4-3-16,5-1 0 0,-3-5 7 16,2-13-2-16,-3-8 1 0,3-1 0 0,-5-1-2 0,-1 5 4 15,1-3-1-15,-2 0 0 0,0 0 2 16,1-5-3-16,-4-3 1 0,3-1-1 16,1 0 0-16,1-4-2 0,-1-1-2 15,-1-3-2-15,3-1-13 0,-2-3-20 0,1-1-38 0,4-3-54 16,-3-2-82-16,2-2-137 0,4-6-314 15,2-2-426-15</inkml:trace>
  <inkml:trace contextRef="#ctx0" brushRef="#br0" timeOffset="1.05702E6">1395 3909 1 0,'-28'12'0'0,"-8"7"0"16,-10 4 62-16,5-1 296 0,7-4-13 0,0-1-21 0,7 1-25 15,0-4-15-15,7-4-24 0,0-4-11 16,10 0-26-16,0-5-29 0,8-1-45 0,1-1-50 16,2 0-37-16,0-1-29 0,2 0-2 15,3-3 14-15,6-5 12 0,10-14 9 0,17-14 5 16,14-14-13-16,16-13-13 0,13-10-8 0,11-7-11 15,6-9-6-15,3-5 0 16,8-1-8-16,3 2 3 0,-1 2-4 0,4 5-4 0,-5 3-1 0,-6 3-3 16,-10 8-3-16,-5 6 1 0,-8 9-2 15,-11 10-7-15,-11 4-10 0,-8 9-20 0,-13 8-20 16,-10 6-18-16,-10 5-4 0,-8 4-2 16,-8 2-4-16,-5-1-4 0,-7-2-7 0,-4-1-3 15,-3 1 4-15,-6 2 10 0,-4 2 19 0,-1 3 17 0,-1 2 17 16,-2 1 15-16,0 3 7 0,1-1 8 15,5-1 10-15,-2 0 10 0,8 2 14 16,4-3 18-16,3 1 19 0,5 0-8 0,4 1-36 16,6-1-25-16,1 0-19 0,11-6 4 0,2 0 26 15,11-3 11-15,8 0 0 0,4 1-2 16,3 4 0-16,4 4-5 0,-1 4-3 0,1 5-4 0,-4 5-2 16,-3 4 0-16,-8 5 3 0,-5 5 3 0,-7 5 4 15,-2 9 9-15,-7 6 3 0,-6 6 3 0,-4 9-4 16,-8 2-9-16,-5 9-18 0,-9 4-35 15,-5 4-51-15,-11 7-73 0,-4 1-134 0,-4-1-294 16,-5 4-917-16</inkml:trace>
  <inkml:trace contextRef="#ctx0" brushRef="#br0" timeOffset="1.05806E6">1398 4506 877 0,'-14'-14'596'0,"-6"-2"-362"0,-8-2-2 0,8 5-31 0,-1 4-26 15,0 0-29-15,1 3-30 0,0 1-28 0,-4 5-22 16,4 3-15-16,-5 6-12 0,1 5-11 15,-2 5-3-15,0 7-4 0,-3 9 2 0,12-13 3 16,-3 8 5-16,0 1 1 0,-3 9-1 16,0 2-5-16,-4 6-9 0,4 3-3 0,-4 8-6 0,6-1 0 15,1 2-5-15,8-3-1 16,3-2-1-16,6-3 0 0,5-4-2 16,2-5 1-16,9-6 0 0,2-7-4 0,5-5 5 0,30 2-5 15,0-25 2-15,2-21 7 0,-1-19 0 0,-2-12 8 16,3-12 2-16,5-9-6 0,-2-8 2 15,-4-6-3-15,-2-2-3 0,-9 0-1 0,-9 0 0 0,-9-2-2 16,-5 1 2-16,-9-1 3 0,-3 2 0 0,-7 8 0 16,-4 8 0-16,-5 8 3 0,0 11 6 15,-2 9 9-15,-3 11 5 0,4 8 0 0,-1 7-2 16,0 6-4-16,0 3-4 0,3 6-5 0,6 2-9 16,-1 1-10-16,3 8-9 0,-4 7 1 15,-1 13 3-15,-2 14 7 0,-1 8 4 0,3 8 1 16,7 0-2-16,7 1-1 0,4-3 0 0,7 1-2 0,4-5 2 15,5 0-2-15,5-8-3 16,1-9-1-16,5-12-1 0,1-12-1 0,0-7 3 0,1-9 3 16,-1-2-2-16,-1-7 1 0,-5-3 1 15,-2-10-1-15,-3 0 2 0,0-4 1 0,-7 0 2 16,-5 1 2-16,-4 1 2 0,-6 1 1 16,-1 3 2-16,-3 0 1 0,-3 3 0 0,-2 4 3 0,-1 3 0 15,-1 3-2-15,-1 2 4 0,2 5-3 0,-2-1-4 16,2 4-2-16,-1 1-6 0,2 1-7 15,-1 3-8-15,1 1-4 0,2 6 3 16,-1 3 3-16,1 3 5 0,2 3 2 0,1 0 2 16,4-4-3-16,5-2 0 0,0-3 4 0,4 0-3 15,4-4 2-15,4-2 2 0,2-1-3 0,1-7 3 16,0-1 2-16,2-3-1 0,-1-3 2 0,0-5 0 16,3-3 1-16,-6-4 0 0,1-1 2 15,-7-2-2-15,-3 0 1 0,-4 1 2 0,-2 0-3 0,0 0 6 16,-2 1 1-16,-4 0-1 0,-1 1 3 15,0-3-5-15,-2 1 1 0,-2 0-2 0,1 1 1 16,1 2 2-16,-2 4 0 0,0 1-1 0,-4 6 2 16,5 2 0-16,-1 2-1 0,1 4 0 0,-1-1-3 15,2 3-6-15,0 1-9 0,2-1-9 0,-2 2-11 16,0-2-10-16,2 0 2 0,0 1 9 16,8 0 12-16,3-1 14 0,10-1 4 15,2-5 2-15,6-5-1 0,5-3 2 0,5-8 0 0,2-4 2 16,-1-6-2-16,5-6 2 0,-4-6-2 15,-1-2-1-15,-3-4 4 0,-4 3-4 0,-7-3 2 16,-1 0 2-16,-7-6 0 0,-3 2 1 0,-6-1-1 16,-2-5-1-16,-5 6 2 0,-7 1 2 0,-3 3 1 15,-4 6 4-15,-1 1-4 16,-6 8 2-16,4 7 0 0,-5 6 0 0,2 7-1 0,0 4 0 16,0 6-2-16,2 3-3 0,2 3-3 0,0 3-7 0,0 6-2 15,2 8-2-15,-1 11-1 0,1 6 3 16,3 9 1-16,1 2-1 0,6 5 1 15,3 4 0-15,4 8 1 0,7 6 2 0,2 10 0 0,0 8-5 16,3 10-3-16,0 9-16 16,-1 5-34-16,2 7-45 0,-1 0-58 0,-2 1-90 15,-2 0-131-15,-2-5-302 0,-2-6-880 16</inkml:trace>
  <inkml:trace contextRef="#ctx0" brushRef="#br0" timeOffset="1.0588E6">1122 5639 1721 0,'-23'1'476'0,"-4"1"-335"0,-4 4-2 15,-1-1-6-15,0 3-43 0,-4 2-38 0,13 4-22 16,5 5-15-16,9 5-6 0,7 5 8 15,2 6 0-15,7 3 1 0,3 8 1 0,6 13-8 0,22 42-2 16,2-10 0-16,3-15-1 16,-4-26 6-16,1-5 3 0,3-5 0 0,3-11-4 0,-2-8 1 15,2-10-8-15,-2-10-1 0,-4-10 2 0,-2-8 1 16,-6-10 10-16,-3-13 3 0,-5-7 5 16,-3-8 0-16,-4-11-3 0,-6-3-1 15,-7-5-3-15,-3-6 1 0,-4-2-5 0,-7-3-6 0,-1-1-4 16,-1 5-4-16,-6 9 3 0,6 12 5 15,-2 15 5-15,1 14 6 0,3 7 5 0,4 11 2 16,0 3-1-16,-1 4-3 0,5 5-8 16,0 1-8-16,1 1-13 0,2 2-9 0,-1 2-1 0,2 9 2 15,2 8 8-15,1 11 8 0,4 11 1 16,1 5 0-16,2-1-2 0,7-1 0 0,0-4 0 16,4-5 1-16,3-2 2 0,0-4-3 0,4-6 0 15,0-6-1-15,1-4 1 0,-1-10 5 0,0-5-1 16,-3-5 0-16,-1-7-2 0,2-8-3 0,-3-13 4 15,1-6-1-15,-4-10 2 0,1-9 0 16,-3-4-3-16,-1-5 2 0,-3 0-3 0,-6-8 1 0,0 1 2 16,-7 2-2-16,2 3 2 0,-2 14-3 15,-1 9 1-15,1 10 3 16,-1 8-1-16,0 4-1 0,-1 11-2 0,0 2-2 16,-1 5-1-16,2 5 1 0,-2 0-6 0,0 3 0 0,3 0 0 0,1 6 1 15,5 3 6-15,1 8 0 16,3 5 1-16,5 3 1 0,2 6-1 0,3 0 0 15,2-3-1-15,2-1-1 0,2-8 1 0,-1-4 1 16,-1-7-1-16,0-5 2 0,2-6-1 0,0-6 1 16,0-5 2-16,3-10 0 0,0-7 4 0,0-7 1 15,4-8-1-15,-6-2-3 0,-1-7-2 0,-2 0 2 16,-3-4 2-16,-2-1 1 0,-4 2 3 0,0 2 0 16,-3 3 2-16,-4 5 3 0,0 5 4 15,-3 8 2-15,-4 4 2 0,0 8-2 0,0 5-4 16,-1 3-2-16,-3 4-8 0,1 2-2 0,1 3-5 15,-1 2-4-15,4 0-3 0,2 1-2 0,6-2 0 16,5 5-4-16,6 1-6 0,5 2-24 16,7 3-44-16,6 2-83 0,4 0-216 0,4 0-1057 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6:45:45.0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8396 3166 1 0,'-10'0'0'0,"-6"-3"0"0,0 1 263 16,0-1 32-16,5 2-3 0,1-1-16 0,1 0-41 16,-1 1-37-16,2 0-27 0,5 0-12 0,0 1-17 15,-1 0-21-15,3 0-21 0,1 0-30 16,0 1-21-16,1-1-19 0,2 0-18 0,-3 0-9 0,1 1-12 15,0-1 4-15,1 1 8 0,4 3 15 0,4 0 22 16,2 1 13-16,8 0 9 16,5-2-3-16,12 0-4 0,5-2-8 0,9-1-12 15,7-1-3-15,7-1-9 0,5 0-4 0,3-1-2 0,7-1-4 16,-1 1-2-16,1 1-3 0,-6-1 0 16,3 0-2-16,-8-1 1 0,-1 1 0 0,-1 0-6 15,-5-3 2-15,-8 2 0 0,0 1 0 0,-6-1 4 16,-5 1-3-16,-7 1 0 0,-6-3-1 15,-7 4-1-15,-3-2 2 0,-10 3 0 16,-1-1 1-16,-8 1 3 0,-1 0 6 0,0 0 5 0,-1 1 0 16,0-1 5-16,-3 2-7 0,1-2-3 0,-2 1-4 15,-6 1-9-15,-6 2 1 0,-8-1-2 16,-3 2 0-16,-5-1 2 16,-3 4-2-16,-3-1 0 0,-5 1 0 0,-2 3 1 0,0-2-2 0,-7 1 0 15,-1 3 1-15,0-3-3 16,-5 3 3-16,0-2-2 0,2 0-1 0,-3-2 3 0,3 2-3 15,0-4 2-15,0 1 1 0,-2 4-3 0,4-5 3 0,-2 0-4 16,6 2 0-16,0-7 2 0,1 4 0 16,7-2 3-16,2 2-1 0,3-2-2 0,6-1 2 15,3 1 0-15,8-3 1 0,0-1 1 0,3 2-2 16,6-1 0-16,1-1 0 0,2 0 0 0,6 0-1 16,3 1-4-16,1-2-5 0,1 2-9 15,1-1-1-15,4 0 5 0,5-1 6 16,10-2 11-16,13 2 5 0,8-5-2 0,10-3-1 0,13 0 4 15,4 1-2-15,5-4 0 0,4 0 0 16,-1-2-7-16,5 1 3 0,-4 0 0 16,-1 1 0-16,-2-2 1 0,-2 2-2 15,-7 2 2-15,-6 2-3 0,-4 0 1 0,-7 1-1 0,-8 3 0 0,-6 0 2 16,-6 0 0-16,-8 2-1 16,-9 0-1-16,-3 1 0 0,-6-1 3 0,-4 2 0 0,0 2 4 15,-1-2 1-15,-2 3-2 0,3-3-1 0,-3 2-2 16,-7 2-1-16,-8-1-2 0,-12 5 1 15,-10 2-1-15,-8 3 1 0,-8 1 0 0,-6 0-3 16,-7 0 2-16,-1 4-2 0,-4-2-2 0,-5 2 3 16,5-2-2-16,-5-2 2 0,6 1-1 0,2-2-2 15,0 1 2-15,8-2-1 0,4 1-2 0,9-3 5 16,8-1-1-16,7-4 1 0,9 0 2 0,5-1-1 16,5 0-2-16,11-2-1 0,1-2-10 0,5 0-6 15,2-2-14-15,-1 2-4 0,3 0 9 16,9-1 8-16,6-2 14 0,10-2 7 15,5-2-4-15,14-1 0 0,2-4-2 0,1 3-1 0,5-1-4 16,-1 1 2-16,0 1-5 16,-2-1-4-16,-3 3-5 0,1-1-14 0,-1 0-24 0,-1 2-34 15,1-1-48-15,-3 3-73 0,2 2-133 16,-3-1-291-16,2 4-675 0</inkml:trace>
  <inkml:trace contextRef="#ctx0" brushRef="#br0" timeOffset="898.1674">11456 3033 58 0,'-7'-3'308'0,"-3"-7"46"16,-1 1-66-16,2 2-27 0,3-1-18 0,0 2-44 15,-1 1-33-15,3 1-30 0,2 1-27 0,1 2-23 16,0 1-28-16,2 0-32 0,-1 0-29 0,1 0-19 15,-1 0-15-15,1 1-5 0,0-1 15 0,7 2 24 16,6 0 33-16,6-2 25 0,12 0 1 16,15-1-6-16,7-2-12 0,8-1-11 0,9 1-4 15,7-2-3-15,4 0-3 0,2 0-1 16,3-3-5-16,-1 1-1 0,-2-3-3 0,-3 1 1 16,-8 1-2-16,-1 0 1 0,-7 0-2 0,-5-1 0 0,-9 0 0 15,-4 0 0-15,-8 5 2 0,-5-1 3 16,-9 2-2-16,-7 0-1 0,-8 2 2 15,-4 1 0-15,-6 0 6 0,-2 0 2 0,0 1-6 0,0 0-6 16,-2 2-3-16,-8 1 2 0,-12 5 5 16,-8 2 8-16,-19 3-2 0,-9 0-2 0,-9-1-2 15,-9 3-5-15,-9-1-1 0,-5 0 1 0,-5-1-3 16,0 0 4-16,-2 0-4 0,6-1-2 0,4-2-1 16,10 1-1-16,6-2 0 0,10-2 1 15,11 2-2-15,7-2-1 0,10-2 2 0,7 2-1 16,10-4 1-16,7-2 6 0,3-1-2 0,7 0 1 15,2-2-1-15,0 1-8 0,4-2-5 0,5-2-1 16,13-3-3-16,12-3 7 0,17 0 1 16,9-1-1-16,9 0 2 0,8 2 2 0,2 0 0 15,6 2 3-15,2-2-1 0,-2 1-1 0,-3-2 1 16,-2 2 2-16,-4 0-2 0,-5 0 4 0,-9 3-3 16,-3-1-1-16,-10 3 1 0,-6-2-4 15,-6 1 4-15,-7 2 1 0,-6 0 1 0,-10 0-2 16,-4 2 2-16,-9 0 1 0,-2 2 0 0,-1-2 5 15,0 0-7-15,0 1 0 0,-9 1 0 16,-5 3 0-16,-11 1 5 0,-11 1 1 0,-8-1-1 0,-13 3 3 16,-5 1-6-16,-12 2-1 0,-8 0 0 15,-8 2-2-15,-11 0 1 0,-2 2-1 0,-3 0 0 16,6-3-2-16,8 2 1 0,10-3 0 16,10-2 1-16,15-1 4 0,13-3-2 0,14-3-2 0,16 0 2 15,7-2-3-15,8 0 3 0,3-2-6 16,5-3-4-16,14-3-1 0,16-4-1 0,20-5 9 15,18-2 1-15,11 2 2 0,11 1 0 0,8 2-1 16,5-1 1-16,0 2-3 0,2 0 3 0,-5-2 0 16,-7 4-1-16,-4 0 4 0,-13 2-4 15,-6 4-1-15,-10 0-1 16,-10 4-2-16,-11 2-4 0,-8 6-15 0,-13 5-69 0,-11 6-172 0,-11 8-607 16,-18 6-607-16</inkml:trace>
  <inkml:trace contextRef="#ctx0" brushRef="#br0" timeOffset="11499.5984">6788 5620 1 0,'-2'-3'0'0,"1"1"0"16,-1-1 0-16,2 1 0 0,0 2 0 0,0-1 0 15,0 2 0-15,0-1 0 0,0 0 0 0,0 0 0 16,0 1 0-16,-1-1 0 0,1 0 0 16,0 0 0-16,0 1 0 0,0-1 0 0,0 3 0 15,1 0 0-15,-1 2 0 0,1 4 0 0,1 1 0 16,4 4 0-16</inkml:trace>
  <inkml:trace contextRef="#ctx0" brushRef="#br0" timeOffset="11808.1172">6305 6854 1 0,'-1'-1'0'0,"1"0"0"0,0 0 0 16,0 1 1-16,0 0-2 0,1 0 1 15,-1 0 0-15,0 0 0 0,0 0 0 0,0 0 0 16,1 0 0-16,-1 1 0 0,3 0 0 0,1 0 0 16,-1 2 0-16,4-1 0 0,-4 3 0 15,6 1 0-15,-3 0 0 0</inkml:trace>
  <inkml:trace contextRef="#ctx0" brushRef="#br0" timeOffset="12100.4227">6387 8681 1 0,'-3'-5'0'0,"-2"0"0"15,2-2 0-15,2 3 25 0,0 2 23 16,1 1-39-16,0 1-44 0,0 0-12 0,1-1 47 16,-1 2 0-16,0-1 0 0,0 0 0 0,-1 0 0 15,1 0 0-15,0 0 0 0,1 0 0 16,-1 0 0-16,1 1 0 0,0 1 0 0,1-2 0 15,3 1 0-15,-2 2 0 16,5 0 0-16,-4 1 0 0,3-1 0 0</inkml:trace>
  <inkml:trace contextRef="#ctx0" brushRef="#br0" timeOffset="12365.5312">6270 10074 1 0,'-2'-1'0'0,"-1"-1"0"16,1 1 0-16,2 0 0 0,0 1 0 0,0-1 0 15,0 0 0-15,1 1 0 0,-1-1 0 16,1 1 0-16,0 0 0 0,-1-1 0 0,4-1 0 15,0 1 0-15,-2 0 0 0,5 0 0 0,-3 1 0 16,3 0 0-16,2 0 0 0,-1 2 0 16,1 3 0-16</inkml:trace>
  <inkml:trace contextRef="#ctx0" brushRef="#br0" timeOffset="12556.8202">6214 12510 373 0,'-1'-1'-89'0,"-2"-2"-128"0,3-3 151 0,5-3 66 0</inkml:trace>
  <inkml:trace contextRef="#ctx0" brushRef="#br0" timeOffset="16214.8828">28785 12464 1 0,'-4'-4'0'0,"-2"-1"0"0,0 2 253 0,2-1 36 15,1 2-41-15,0 0-31 0,1 2-28 16,1-1-9-16,1-1-12 0,0 2-20 0,0 0-30 16,1 2-27-16,-1-1-26 0,2-1-23 0,-2 0-11 15,1 2-10-15,-1-2-6 0,2 0-5 0,-2 0-1 16,1 0-2-16,-1 0 3 0,1 0 3 0,-1 0-4 15,1 1 0-15,-1-1 3 0,4 1 6 16,1 2 18-16,2-2 17 0,6 2 18 0,1-1 21 16,14-2 7-16,3-2-5 0,12-1-12 0,9-3-14 15,5-1-16-15,4 0-4 0,10-4-7 16,0 2-3-16,2-3-3 0,7-1-3 0,-2 2-1 16,-3-1-5-16,1 1-5 15,-10 2-3-15,4-2-8 0,-8 3-2 0,0 0-1 0,-3 1 0 0,-7 1 0 16,-2 1-4-16,-4 2 4 15,-5-4-3-15,-7 3 3 0,-3 1 2 16,-6 0-6-16,-7 1 0 0,-1 1-1 0,-8 0-4 16,-6 1 6-16,-2-2 0 0,-1 2 3 0,0 0-1 0,0 0 0 15,0 0-2-15,-1 2 0 0,1-2 5 0,0 0-9 16,0 0 2-16,0 0-5 0,0 0-9 0,-1 1 3 16,0-1-9-16,0 0-9 0,0 1-8 15,0-1-15-15,-2 1-3 0,0 3-9 0,-4 1-14 16,-4 4-19-16,-1-2-31 0,-2 1-32 0,-3 0-42 15,-2 0-45-15,-1 1-63 0,-2 1-87 0,-6 1-107 16,1 1-205-16,-7-2 558 0</inkml:trace>
  <inkml:trace contextRef="#ctx0" brushRef="#br0" timeOffset="16652.1375">28745 12836 1 0,'-6'-1'433'0,"0"-2"-104"16,-3 0-17-16,4 1-12 0,1 1-59 0,3 1-45 15,2 1-64-15,0-1-59 0,2 0-33 16,-2 0-13-16,2 0 10 0,1 1 14 0,4 0 18 15,4-1 9-15,7 0 0 0,8-1-3 0,3-1-5 16,5-3-3-16,8-1-7 0,8-2-3 0,5-2-8 16,5-3-7-16,6 1-3 0,3-2-6 15,8 2 2-15,2-2-1 0,2 1-6 16,1 0-2-16,-3 0-5 16,0 2-6-16,-8 0-3 0,0 2-1 0,-9 4 0 0,-4-1-4 15,-8-1 2-15,-1 4-4 0,-9-2-3 0,-4 3 5 0,-6 0-3 0,-8 0 2 16,-4 1-1-16,-8 0 3 0,-6 1 8 15,-4 0 10-15,-1 0 8 0,-1 0 3 16,-2 0-7-16,2 0-6 0,0 0-11 0,-1 0-6 16,-4-1-6-16,1 1-2 0,-4 0-2 0,1 0-9 0,-2 0-5 15,2 1-14-15,3 1-19 0,-1 1-27 16,4-1-40-16,2 2-64 0,0-1-112 0,0-1-194 16,5 6-500-16,2-3-79 0</inkml:trace>
  <inkml:trace contextRef="#ctx0" brushRef="#br0" timeOffset="20260.7138">7289 18951 1 0,'0'0'0'16,"0"0"0"-16,0 0 0 0,0 0 29 0,-26 4 252 15,26-4-2-15,0 0-16 0,0 0-37 0,-25 5-6 16,25-5-23-16,0 0-29 0,0 0-35 16,-28 6-56-16,28-6-47 0,0 0-25 0,0 0-8 15,0 0 0-15,0 0 26 0,-23 5 17 0,23-5 4 16,0 0 30-16,0 0-2 0,0 0 8 0,0 0 18 15,0 0-9-15,0 0 12 0,26-15-12 16,-26 15-14-16,30-23-28 0,-4 0-6 0,3-1 4 16,3-6-9-16,1-4 25 0,7-5-13 15,1-6-6-15,2 1 9 0,6-2-4 0,1-6 6 0,3-3-3 16,6-5-11-16,12-11-9 0,53-55-8 16,-6 14 4-16,-15 14 4 0,-24 27 3 15,1 1-2-15,-4 1-7 0,5-3-9 0,-1 2-1 16,-1 2 2-16,-4 1-3 0,2 3 3 0,-5 4-3 15,-5 2-5-15,-1 0 0 0,-6 3 1 0,-7 5-1 16,-2 3 0-16,-5 4-5 0,-3 3-5 0,-8 3 4 16,-4 5 0-16,-3 1 5 0,-3 5 2 15,-6 3-3-15,-2 2-3 0,-6 2 0 0,-2 2 0 16,-7 5 5-16,3 0 3 0,-5 5 0 0,0 4-2 0,-2 0 2 16,-2-2-5-16,3 3 3 0,-1-1 3 15,-2 1-8-15,0 2 1 0,2-1-8 0,-4 1-5 16,1 1 6-16,-3-1-2 0,2 1 2 15,1 2-2-15,-3-1-3 0,2 2-8 0,-2-1-3 0,1-1-5 16,-1 2-5-16,3 0-5 0,-3 1-14 16,2 1-20-16,-1 0-15 0,0-1-23 15,-2 3-18-15,2 1-22 0,-1-1-36 0,-7 2-60 0,4 0-87 16,-1 1-140-16,-7 0-211 16,6-2-401-16</inkml:trace>
  <inkml:trace contextRef="#ctx0" brushRef="#br0" timeOffset="20893.1519">8104 17165 297 0,'-29'4'244'16,"-5"0"-9"-16,-8 3 9 0,6-1 5 0,7-2 7 15,4-1-12-15,3-1-29 0,2 2-26 0,4-3-33 16,5 0-21-16,2-1-17 0,5-1-18 16,-1 2-19-16,4-2-27 0,2 1-22 0,-1 0-21 15,3-1-13-15,-3 1-1 0,2 0 2 0,0 1 7 16,1 0 9-16,5 0 4 0,0 1 4 0,1-2 2 16,5 0 1-16,2-3 5 0,4 1 5 15,4-4 2-15,4-2-1 16,3 1 0-16,4-7-5 0,6-1 0 15,6 1 3-15,4-5-9 0,3 3-2 0,3 1-5 0,-3-2-8 16,5 0 2-16,0 3 1 0,2-1-2 0,2 2 1 0,-1 1-4 16,4 2-6-16,-2 0 3 0,0 2 1 0,5-3-1 15,-5 3 3-15,2-1-4 0,-5-2-3 16,-2 1 5-16,-3 0-4 0,-1 2 3 0,-2 3 4 16,-1 1-8-16,-8 1 0 0,2 3-5 0,-5 0-2 15,-6 1 4-15,-2 2 4 0,-3 0 0 0,-4 2-1 16,-6 2-2-16,-3 2 0 0,-3-1 0 15,-5 0 3-15,-3 1 0 0,0-2-1 0,-5 1-2 0,0-2 0 16,-1 2 4-16,0 0 7 0,-1 2 6 0,-4 2 3 16,-1 1-1-16,0-1-4 0,-1 4-1 15,-1 0 0-15,-4 3-3 0,1 1 2 0,-3 2-4 16,0 3-4-16,1-1 4 0,-3 2-6 0,-1-1 3 16,2 4 6-16,-3-2-11 0,2 1 2 15,-2-3-4-15,0 0 3 0,1 1 4 0,0-2 2 16,-4 1-1-16,-2 1-4 0,-2 2 7 15,-3 2-6-15,1 0 4 0,-7 2 2 0,1 2-8 0,-5-1 6 16,2 2-3-16,-1 0-7 0,-3 4 6 16,1-3-3-16,3 3 3 0,-3-6-1 0,-1 3-3 15,3-5-3-15,4-3-4 0,9-1 5 0,2-3-9 16,8-3-25-16,6 0-56 0,7-2-110 16,6 0-302-16,2 1-1269 0</inkml:trace>
  <inkml:trace contextRef="#ctx0" brushRef="#br0" timeOffset="22158.4046">10000 17587 240 0,'-5'-5'369'0,"2"-3"10"16,-2-1-45-16,3 2-31 0,2-3-21 0,0 2-29 16,0 1-37-16,-1 2-28 0,1 2-35 0,0 2-36 15,0 1-24-15,0 0-26 0,0-1-27 16,0 2-13-16,1 2-15 0,1 0-10 0,3 5 6 16,1 2-2-16,1 4 16 0,3 6 12 0,6 6 10 15,-2 1 6-15,6 2-8 0,-1 3-1 16,2 3-11-16,0-2-4 0,-1 1-5 0,1 0-7 15,-1-2 1-15,-2 4-7 0,-5-1 4 0,0 3 2 16,-6-1-7-16,1 1 4 0,-7 4-8 16,-6-1-2-16,-2 2 6 0,0-22 17 0,1 7 4 15,-4 1-7-15,-4 3-9 0,2 3-24 0,-5 2 0 0,-2 0 21 16,-2 4-11-16,-2-1 16 16,1-3-14-16,-1-4-17 0,-3-3 17 0,-1-2-14 0,1-1 24 15,-2-7-6-15,2 1-3 0,-2-3 4 0,1-1-11 16,2-5 14-16,-1 0 9 0,3-3-4 15,0-3 0-15,4-1-15 0,-2-1 2 0,4-4-9 16,-2 0 18-16,2-4 11 0,3-3-24 16,-1 0 19-16,-1-2-23 0,4-4-1 0,-2-2 0 15,1-2-17-15,2-1-9 16,2-1-33-16,5-2-20 0,-3 0-42 0,5 0-45 0,1-1-49 0,1 1-133 16,1 1-245-16,2 0-504 0,3 0 308 0</inkml:trace>
  <inkml:trace contextRef="#ctx0" brushRef="#br0" timeOffset="23640.0352">9283 17960 602 0,'-15'-4'334'0,"-9"-3"56"15,0-2-14-15,6-1-43 16,5 0-71-16,2 3-60 0,4-3-56 0,6-1-43 0,1-1-33 16,3-1-25-16,5 1-9 0,10-1-10 0,4-3 1 15,9-1 0-15,10-1-5 0,6-6 8 16,8 1-8-16,6 1 2 0,7-1-4 0,6 3-5 16,4 3-2-16,2 0-3 0,-4 6-1 15,4 2-3-15,-7 3 3 0,1 2-3 16,-4-1-7-16,-3 1 7 0,-5 2-7 0,-3-1 4 0,-7 3 2 15,-5 0-10-15,-5 0 8 0,-10 0-4 16,-7-3 0-16,-7 3 5 0,-8-1-3 0,-3 2 5 0,-6 0 7 16,-1-1 12-16,-1 2 4 0,-3-4 1 0,1 4-3 15,-7-1-16-15,0 2 1 0,-7 1-4 0,-5 0-1 16,-2 2 9-16,-5 0-4 0,3 4 5 16,1 0-2-16,2 1-6 0,3-2 7 15,0 3-6-15,2-1 4 0,2 3-4 0,1 1-1 16,4 2-1-16,0 0-7 0,0-2 7 0,4 2-8 15,4-2 2-15,-1 2 4 0,4-1-11 0,3 0 5 16,0-2-3-16,3 6 1 0,2 3 4 0,3-1-2 16,2-1 2-16,1-2-6 0,3-4 6 15,0 2-5-15,3-5 1 0,-1 0 5 0,3 0-7 16,-3-3 7-16,4 0 1 0,-1-3-6 0,0-5 9 16,-2 0-6-16,0-1 0 0,-5 0 3 0,1 0-6 15,-4-2 1-15,1-3-2 16,-6 0 7-16,1 3-4 0,-3-3 6 0,0 2 1 0,-3-4-7 15,-3-1 9-15,-1 0-8 0,-5-3 2 0,1 1 4 0,-2 1-14 16,-2-2 9-16,-6 1-6 0,2-2 0 16,-3 1 9-16,-3 2-6 0,3 3 4 0,-1-2-6 15,1-2 2-15,1 1-4 0,3-3 4 0,1 2 6 16,1 3-9-16,1 1 9 0,0 0-6 16,2 1-3-16,1-2 9 0,2-2-8 0,0 3 7 15,-1 1 0-15,2 1-6 0,1 0 3 16,2-2-4-16,0 2 6 0,-1 0-2 0,1 2 2 0,-1-1-1 15,1 2-6-15,-1-1 9 0,2 1-10 16,0 1 6-16,0 0 2 0,0 2-12 16,0-1 7-16,0-1-8 0,0 0-3 0,0 0 6 0,0-1-6 15,2 1 3-15,-2 1 0 0,3-1 4 0,0 0 1 16,1-1 4-16,4-1 6 16,5-2-8-16,3-3 8 0,6-1-3 15,6-7-3-15,3-2 9 0,3 0-8 16,2-4 5-16,-3 2-1 0,0-2-6 0,0-2 7 0,-1-2-5 0,-5-3 6 0,-1 0 0 15,-1-6-4-15,-4 1 7 0,-2-4-7 16,-3-4 7-16,-3 0-7 0,-4-4-2 16,-5 2 6-16,-4 4-11 0,-4 3 11 0,-4 4-4 0,-1 3-3 15,-4 4 8-15,1 3-4 16,-4 4 3-16,0 5-1 0,-2 4-1 0,0 2 1 0,3 1-2 16,-2 3 4-16,4 1-5 0,-1 3 5 0,3 2-1 15,1 4-5-15,3-2 7 0,0 5-10 16,-2 7 3-16,2 5 1 0,3 7-4 0,1 7 3 15,2 4-1-15,-1 5 0 0,4 6 3 0,0 5-1 16,2 2 0-16,5 2-6 0,1-4 1 0,0 0-4 16,3-1 3-16,1-5 3 0,-1-3-7 15,1-7 6-15,3-5-4 0,-4-11 1 0,0 0 7 16,1-4-6-16,-2-4 4 0,-3 0-2 0,1-10-4 0,0 0 5 16,0-6-1-16,-2 0 6 0,1 0-2 15,0-5 6-15,4-2-1 0,-1-8-6 0,5-2 10 16,-1-1-9-16,0 0 4 0,-1 3 1 0,-1-1-10 15,-1-2 7-15,0 0-5 0,1-4 3 16,0 2 5-16,-2 3-3 0,-2 1 0 0,-1 6-6 16,-1 1 1-16,-3 4-4 0,0 1 1 0,-3 4 4 15,4 3-8-15,1 1 6 0,-1 3-2 16,2-1 0-16,1 1 7 0,2 5-6 0,0 2 5 0,-1 3-6 16,2 1-1-16,1-3 1 0,0-1-2 15,2 0 6-15,2 0-1 0,-1 0 2 0,2-3-3 16,0 1-3-16,2-5 5 0,0-1-5 15,-4-3 6-15,2-2 1 0,-5 4-8 0,2-6 7 16,-1-3-2-16,1-2 2 0,-2-5 6 0,0 4-3 16,0-1 1-16,-1 0-5 0,0-2-1 15,-1-1 2-15,-1-5-1 0,3 3 8 0,-3-1-5 0,1-3 3 16,0 4-4-16,0-4-3 0,-2 3 7 16,2 2-8-16,-3 5 7 0,-1 1-4 0,-2 2-7 15,0 3 5-15,-3 0-5 0,0 0 6 0,2 2 2 16,1 1-2-16,0 2 1 0,1 0-5 15,4-1 3-15,0 2 0 0,0-2 2 0,1 4 1 16,0 0-6-16,3-1 4 0,-1-2-2 0,-1 0 4 16,3-2 2-16,1-1-1 0,1 3 0 15,3-7-5-15,-2 0 2 0,0-2-1 0,1-1 2 16,0-2 4-16,2 1-3 0,-5-3 2 0,3-2-2 16,-4-1-2-16,3-3 5 0,-4 1-3 15,-2 0 6-15,-2 1-3 0,-2 3-4 0,0-3 4 16,-4 2-2-16,-1-1 5 0,-2 5 3 0,-1 0-2 0,-1 3 1 15,-2-1-7-15,1 1 2 0,-3 1-4 16,1-1 4-16,0 4 1 0,1 1-8 0,0 0 2 16,1-1-4-16,2-1-1 0,-2 1 3 0,2 1-15 15,-1 3-16-15,1 0-37 0,-1 5-65 16,1 2-114-16,0 1-343 0,0 0-1131 0</inkml:trace>
  <inkml:trace contextRef="#ctx0" brushRef="#br0" timeOffset="40841.9914">11078 16091 1 0,'0'0'0'0,"1"0"0"16</inkml:trace>
  <inkml:trace contextRef="#ctx0" brushRef="#br0" timeOffset="41521.0866">14041 15967 1 0,'-6'2'0'16,"-5"-2"0"-16,-2 1 0 0,4-1 0 0,3 0 0 16,0 0 0-16,4 2 0 0,1-2 0 15,1 0 0-15,0 0 0 0,0 1 0 0,0 1 0 16,-1 0 0-16,2 2 0 0,0 1 0 0</inkml:trace>
  <inkml:trace contextRef="#ctx0" brushRef="#br0" timeOffset="61448.1359">18928 13285 1 0,'1'-7'0'0,"-1"0"0"0,0-6 0 16,-1 3 0-16,1 1 133 0,0 0 71 16,0 2 2-16,-2-1-8 0,-1 1 5 0,2 2-12 15,-1 0 1-15,1-1-12 0,1 3-13 0,-1 0-9 16,1 3-17-16,0-1-7 0,1 1-10 16,-1 1-11-16,0-2-14 0,0 2-10 0,-1-1-16 15,1 0-12-15,0 1-9 0,0-1-14 0,0 0-11 16,0 2-7-16,-2-1-6 0,0 2-4 0,-2 2 0 15,2 0 1-15,-3 3 2 0,0 2 4 16,-2-1 2-16,3 2 0 0,-4 2 3 0,3-1-3 16,-1 1 1-16,0 3-1 0,1-3 0 0,-1 4 2 15,2-2 0-15,-1-1 0 16,-2 4 0-16,2-1 1 0,-2 0-4 0,1 3 2 16,0 0-1-16,-2 2-4 0,-1 1 2 0,2 0-3 15,0 2-2-15,0 0 3 0,-1 0-2 0,1 1 1 16,1 0-1-16,-2 2-2 0,1 0-1 0,1 1-2 15,-2 2 2-15,1 0-3 0,1 0 3 16,0 0-1-16,1-3 1 0,-1 1 2 16,0 1-3-16,2-2 2 0,0 4 0 0,-1-3-2 0,-1 4 1 0,2-2-3 15,-1 0 1-15,0 1-2 0,0-2 2 0,-2 0 0 16,5-1-5-16,-3 0 5 0,1 0-6 0,-1-1 1 16,1 2 3-16,1 1-7 0,-3 0 7 15,2 1-2-15,-2 2-2 0,2 1 3 0,-2 3-2 16,-2 0 2-16,0 3-3 0,1-2 3 0,0-2-3 15,-2 1 0-15,3-4 2 0,-2 1-6 16,-1 2 7-16,5-3-1 0,-5 0-2 16,1-2 5-16,2-1-7 0,-1 0 3 0,1-1 0 0,1 2-3 15,0-2 4-15,-1 0-3 0,0-1 5 16,-1 1-1-16,1 0 1 0,1 0-2 16,1 0-3-16,-1 6 5 0,2-1-2 0,-3 0 0 0,1 0 4 15,1 1-8-15,-1-4 5 0,0 0-6 0,0-2 1 16,2-4 5-16,-1 2-5 0,0 0 5 15,2 1-5-15,-2 3-2 0,0-1 0 0,2-1 0 16,-3 2 6-16,2-4-1 0,0 0 1 0,-3 0-2 16,3-1-5-16,-2 1 5 0,2 0-2 0,0 1 4 15,-2 0 2-15,2 4-7 0,-3 0 3 0,1 0-4 16,-2 0 4-16,3-4 6 0,0 3-5 0,2 0 0 16,-2-1-4-16,0 2-5 0,0 1 5 15,1-2 2-15,1 5 2 16,-1 0 1-16,0 2-1 0,0-5-2 0,-3-2 1 0,4-1 0 0,-3-2-2 15,1 1 2-15,0 2-4 0,-2-2 1 0,3 1 2 16,-2-1-2-16,1 1 4 16,-1-2 4-16,-2 3-3 0,1 2-4 0,2 1-4 0,-2 3-1 15,4-2 2-15,-3-1 6 0,1-2 0 0,-2-1-3 16,2-2-1-16,-2 0-1 0,2 4 3 16,-2-1 3-16,0 1-2 0,-2 0 2 15,5-1-5-15,-4 0-1 0,1 1-1 0,1 0 3 0,-1 1 4 16,2-1-6-16,0-2 5 0,-1 1-9 15,4 4 0-15,-2 0 6 0,-3 1-6 0,2-3 8 16,-3 0-2-16,5-5-5 0,0-1 7 0,-4 0-5 16,5-3 5-16,-4 5 4 0,1-3-8 0,2 0 0 15,-1-6-5-15,0-1 3 0,2-1 2 0,-1-4 4 16,1 1-1-16,-1-1-4 0,1-3 4 0,-4-1-5 16,5-1 5-16,0 0 3 0,-1-1-4 0,0 1 1 15,1-2-5-15,-1-3 0 0,1 2-2 16,0-1 6-16,-1 1 8 0,1 2-10 0,-1-2 7 15,-1 0-7-15,1 1-1 0,-1-3 6 16,0 0-4-16,2-2 19 0,0-1-13 0,-1 0-7 16,1-2 6-16,-1 0-14 0,1 0 22 0,0 0-6 15,0 0 0-15,0 1-6 0,0-2-13 0,0 0 20 16,0 0-5-16,-1 0 6 0,1 1-2 16,0-2-20-16,0 1 18 0,0 0-13 0,0 0 10 15,0 0 17-15,1 0-32 0,-1 0 18 0,0 0-17 16,-1-2 0-16,1 2 24 0,0 0-11 0,0 0 11 15,0 0-16-15,0 0-7 0,0-1 2 16,1 1-4-16,-1 0 22 0,0 0-12 0,0 0 9 0,-1 0-6 16,2-1-21-16,-2 1 15 0,1-1-9 15,-1 1 14-15,1 1 9 0,0-1-12 0,0 0 11 16,0 0-15-16,0 0 0 0,0 0 5 0,0-1-21 16,0 1 1-16,0 2-45 0,0-2-22 15,-2-1 11-15,2 1 2 0,0 0 39 16,-1-1-13-16,1-1-68 0,-2-1-66 0,2-3-47 15,0-3-36-15,0-8-97 0,3-9-280 0,3-5-647 16</inkml:trace>
  <inkml:trace contextRef="#ctx0" brushRef="#br0" timeOffset="73561.6662">10962 16341 1 0,'0'2'0'0,"0"-2"0"15,0-2 0-15,0 2 0 0,0 0 0 0,0-1 0 16,0-1 14-16,-1 1 30 0,1-2-21 0,0 1-10 15,0 0-3-15,0-1 0 0,0 2-2 0,0 0 2 16,0 0-2-16,0 0-5 0,0 0-2 0,0 1-7 16,0-2-1-16,0 4 3 0,0-2-5 15,0 0 6-15,0 1-4 0,0-1-4 0,0-1 6 16,0 2-1-16,0-2 6 0,0 1 4 0,0 0-4 16,0-2-4-16,0 2-11 0,0 0-26 15,0 0 11-15,0 0 30 0,0 2 0 0,0-1 0 0,0 0 0 16,5 4 0-16</inkml:trace>
  <inkml:trace contextRef="#ctx0" brushRef="#br0" timeOffset="74053.4345">12221 16069 1 0,'-1'-5'0'0,"-1"-1"0"0,0 0 0 0,2 5 0 15,-1 2 0-15,-2 3 0 0,-2 1 0 16,0 2 0-16,-1 0 0 0,-1 2 0 0,1 1 0 16,0 0 0-16,3-2 0 0,-1 0 0 0,3 1 0 15,-2-4 0-15,2-1 0 0,-2 0 0 0,3-2 0 16,0-1 0-16,0 1 0 0,0-2 0 15,0 0 0-15,0-2 0 0,0 2 0 0,0-1 0 16,0 0 0-16,0 0 0 0,0-1 0 0,0-1 0 16,0 0 0-16,0 2 0 0,0-1 0 15,0 1 0-15,0-2 0 0,0 1 0 0,0 2 0 0,-1-1 0 16,1 1 0-16,0 1 0 16,0 1 0-16,0-2 0 0,0 3 0 0,-1-3 0 0</inkml:trace>
  <inkml:trace contextRef="#ctx0" brushRef="#br0" timeOffset="74503.2654">13976 16075 1 0,'1'-2'0'0,"-1"1"0"0,0 1 0 0,0-2 0 16,0 2 0-16,0-1 0 0,0 2 0 0,-1-1 0 15,1 2 0-15,0-1 0 0</inkml:trace>
  <inkml:trace contextRef="#ctx0" brushRef="#br0" timeOffset="74966.5016">15577 15842 1 0,'0'0'0'0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25:17.5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614 6654 1 0,'-2'-1'0'16,"-3"0"18"-16,3-1 286 0,0 1-13 0,-1 0-30 15,-2-1-38-15,3-1-39 0,0 2-29 0,1 0-29 16,-2 0-25-16,2 0-27 0,1 1-26 0,-1 0-19 16,1-1-20-16,-1 1-15 0,1 0-14 0,0 0-13 15,0 1-16-15,0-1-23 0,1 0-40 16,-1 0-40-16,1 0-6 0,0 0-39 0,2 0-184 15,1 1-262-15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5:56:10.7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1943 1113 1 0,'0'-4'0'0,"-2"-3"250"0,-2-3 43 16,2 2-15-16,0 0-45 0,-4 1-45 0,2 0-42 16,-3 2-29-16,2-1-15 0,-3 0-18 0,0 1-14 15,1 2 3-15,0-1-18 0,-1 2-12 16,-3 1-13-16,-1 1-17 0,-3 1-3 0,-3 5 0 15,-2 1-4-15,-3 6 1 0,-3 3 5 0,-4 0 2 16,-5 3 11-16,1 4 3 0,-4 4 1 0,3 0 1 16,-2 4-6-16,3 2-3 0,3-1-5 15,3 6-5-15,3-1-1 16,9-3-4-16,-1 1-3 0,8-7-4 0,5-1-2 16,3-6 3-16,4-4-1 0,4-2 6 0,3-4 2 15,3 1 6-15,1-6 9 0,4-2 9 0,2-4 6 16,5-4 3-16,-1-2-3 0,3-6-6 0,-2 1-2 0,-2-4-2 0,0-2 1 15,-1 0-1-15,-3-4 0 16,-1 0-2-16,-2 2 1 0,-4-2-2 0,0 1 0 16,-3-2-1-16,-1 3-2 0,-1 0 2 0,-2 5-1 0,0 2 5 15,-2 3-4-15,-2 0 8 0,0 2 4 16,1 3-3-16,0 1 2 0,-2 1-16 0,0 2-12 16,0 1-10-16,0 0-14 0,-2 0-10 0,4 2 1 15,-1 3 5-15,1 0 11 0,0 6 12 0,4 4 2 16,-2 2 5-16,3 5 1 0,-2 1 2 15,3 1-4-15,0 4 0 0,0 0-4 0,-2 3 2 16,2 3 2-16,0 4-2 0,-5 4 3 0,2 4-2 16,-3 2 1-16,0-1-2 0,-2 2-1 15,-2-3 0-15,2-2-3 0,-1-3 2 0,-2-4-1 16,1-1-1-16,0-3 2 0,1-6-3 0,0 0-2 16,1-10 3-16,-2-1-1 0,2-4 1 0,0-4 6 15,0-5-6-15,0-3 3 0,2 1 6 0,-2-4 5 16,1 1 21-16,-1-1 4 0,2-4-6 0,3-6-8 15,2-4-17-15,3-5-6 0,4-5 1 0,0-4-1 16,4-1 0-16,2-7-1 0,2-4-4 16,1-6 0-16,3-7 2 0,-1-1 2 0,4-7 0 15,-2-1 1-15,0-1-4 16,0 0-3-16,-3 6 3 0,0 0-2 0,-3 5 3 16,-1 3 0-16,-4 6-1 0,-1 6 1 0,-3 5 1 0,-4 7 3 15,-3 6 3-15,-1 1 3 0,-3 6 1 16,-1 3-2-16,-1 3 0 0,-1 1-2 0,0 5-2 15,0 2-5-15,2 0-17 0,-1 6-4 0,0 0-1 16,-2 5 5-16,-3 10 15 0,0 6 5 0,-1 4-2 16,0 2 1-16,4 6-2 0,0-1-2 0,3 2 1 15,3-1 2-15,0-7-2 0,6 0 4 16,1-9-2-16,0 0 0 0,2-3 1 0,3-2-4 16,-1-2 5-16,-2-2-1 0,6-2-1 0,-5-3 0 15,4-2-1-15,-4-2 3 0,3-3 2 0,-4-4 2 16,0-3 1-16,1-1 2 0,0-3 0 0,0-3-1 15,-1-1 0-15,-2-2 1 0,1-5-3 0,1 0 0 16,-4-4-1-16,2 1-4 0,-2-5 5 16,-1-1-2-16,-3-2 3 0,2-3 0 15,-3 2-4-15,-2 4 2 0,-2-1-1 0,0 5-1 16,-4 0 3-16,2 6-1 0,2 0-1 0,-1 4 0 0,1 5 3 16,-1-1-4-16,0 5 5 0,1 2-1 15,1 0-9-15,0 3-6 0,0 0-20 0,0 1-22 16,1 3 0-16,1 2 11 0,2 5 11 15,6 4 24-15,-1 5 3 0,3 2-4 0,2 4 4 16,4 0 0-16,3 0 0 0,4-3 2 0,2 1-1 16,3-4 1-16,6-2 1 0,2-2 1 15,5-3-2-15,3-4-2 0,4-3-6 0,-1-5-7 16,1-2 0-16,-7-3 1 0,1-3 2 0,-4-2 6 16,-2-3-1-16,-5-3 1 0,-3 1 3 0,-3 0 3 15,-5-4 3-15,-4 1-3 0,-3 1 2 16,-5-1-3-16,-3 2 5 0,1 1 6 0,-6 0 0 0,-1 4 5 15,-2-2-7-15,-1 4-6 0,-6 1 4 0,4 1-8 16,-3 1 5-16,-3 3-2 0,-9 2-6 0,0 5 1 16,-9 2-2-16,-5 5 3 0,-1 4 3 15,-1-1-1-15,4 3-1 0,6-1-3 16,5 1-3-16,4 2-7 0,5 0 2 0,6 2 1 0,4 0 1 16,3 1 3-16,6-2-5 0,3-1-1 15,2-1 0-15,7-4 0 0,0-2-2 16,2-5 1-16,2-2-2 0,-2-2 4 0,0-8 4 15,0 0 5-15,-3-4 7 0,2-1 4 0,-3-2-3 0,-2-4 0 16,0 1 0-16,-5-3-1 0,-1 0 8 16,0-1 0-16,-4-3-2 0,0 2 0 0,-3-1 1 15,0 4 4-15,-1-1 5 0,-2 2 1 16,-1 1-4-16,-2 0-4 0,1 3-1 0,-1 0-1 16,0 2 5-16,-1 0 2 0,0 1-1 0,-3 2 2 15,4 0-4-15,0 3-2 0,0 1-4 16,2 1-5-16,-1 2-10 0,2-1-14 0,0 4-5 0,0 1-4 15,-2 6 9-15,1 3 14 0,0 3 3 16,1 4 6-16,1 1-3 0,1 3-4 0,2 0 3 16,1 2-2-16,2 1 2 0,1-2 2 0,0-3-3 0,2-5-2 15,4-2 0-15,2-5-1 16,2-3 5-16,3-2 6 0,0-3-4 16,3-3-2-16,1-2-2 0,1-4-6 0,2 0 7 0,-2-4 1 15,2-1 1-15,1-5 5 0,-2-2-4 0,1 0-1 16,-2-4 1-16,-1-1-1 0,1-2 0 15,2-3 0-15,5 1-6 0,0-3 0 0,0 1 5 16,-7-1 6-16,-1-7 4 0,-4-2 2 0,-1 0 0 16,-14 18 4-16,2-4 1 0,-2 2-6 15,1-7 2-15,-3 0-13 0,-2-2-2 0,0 0 1 16,-2-5-5-16,0 2 5 0,-3 2 3 0,-1 2 1 16,1 1 3-16,-2 3-6 0,1 2 2 0,2 2 1 15,-3 2 0-15,1 1 3 0,1 4-7 0,0 0 2 16,-1 4 5-16,0 1 0 0,2 0 5 0,-2 4 1 15,1 1-2-15,1 0-6 0,1 4-7 0,-2 1-4 16,3 0-8-16,-1 1 5 16,1 0-9-16,-1 0-11 0,1 1 2 0,0 2-3 0,-3 2 15 0,1 0 11 15,-1 2 5-15,1 0 3 16,-2 2-3-16,0 0 0 0,1 2-4 0,-1 1 1 0,1-1 6 16,1 1-2-16,-2 0 6 0,2 2-7 0,-2 4-2 15,1-1-2-15,1 2 4 0,-2 1 2 16,2 4 2-16,-1 0 4 0,1 2-7 15,-2 4 0-15,3 1 2 0,-2 2-1 0,1 9-7 0,-2 30-2 16,0-3-1-16,3-10-2 0,2-15 9 16,2-4 4-16,2-6-1 0,0-5 4 15,2-3-3-15,0-6-4 0,1-2 1 0,2-2-3 0,-1-3 3 16,1-3 3-16,-2-2-2 0,1-1 1 0,4-4 5 16,-3 1 2-16,0-4 5 0,3 0-2 15,1-5 6-15,1-4-3 0,1-1 1 0,-1-3 4 16,-1-1-8-16,2-3-1 0,-2-3-4 0,-1 3 1 15,0 0-1-15,-4-1-1 0,1 1 5 0,-3 1-6 16,-2-3 3-16,0 1-1 0,0 2-5 16,-1 0-3-16,-2 0 3 0,1 0 2 0,0 1-2 15,-2-2 10-15,2 3-7 0,-2 1-3 0,0 0 5 16,1 3-9-16,-1-1 8 0,-1 8 9 0,0-1-7 16,1-1 1-16,-1 2 0 0,0-1-6 15,0 0 5-15,2 0-5 0,-2 2 2 0,0 1-10 16,0 1-5-16,0 0-7 0,-2 0-9 15,2 1-7-15,-1 0-6 0,1 1 22 0,0 5-15 0,-1 4 14 16,1 3 10-16,0 3-11 0,0 0 21 0,0-1-3 16,0 2-1-16,0-1 0 0,0-1 2 15,0-1 0-15,0-2 1 0,0 2-1 0,1-3 0 16,-1 0-3-16,3 0 2 0,-2-2 3 16,1-2-1-16,0-1 0 0,0 0-2 0,1-2 0 0,0-3-1 15,0 0 3-15,3-1 5 0,-2-1 0 16,4-1 9-16,1-4 0 0,5-4 2 15,0-4-4-15,3-1-3 0,2-5-2 0,3-2-7 16,2-7 1-16,1-1-3 0,1-3 3 0,-14 14 11 16,3-8-5-16,3 1 3 0,0-10-9 0,0 2-7 15,3-8 6-15,-2 0-5 0,2-6 6 0,-3 1-4 16,-1 1-7-16,-4 0 4 0,-2 4-2 0,-3 3 8 16,-2 3-9-16,-3 4 11 15,-3 3-3-15,-2 2-7 0,-2 5 18 16,1 6-15-16,1 0 6 0,-1 7-2 0,0 2-17 15,1 3-14-15,1 3-6 0,-3 7 5 0,-2 6 17 0,-2 4 17 16,2 6 3-16,-1 6-1 0,-2 5-4 0,-2 7-3 0,3 0 3 16,3 4 4-16,1-1-7 0,3-1 11 15,1 0-5-15,4-4-4 0,1-2 13 16,3-3-12-16,4-2-4 0,7 14-3 0,1-17-3 16,-4-11 0-16,-1-11 7 0,-3-4 7 0,4-3 0 15,-2-3 6-15,5-4 1 0,-9 0 7 0,1-1-6 0,4-1-3 16,1-4 2-16,3-3-13 0,2 1 8 15,-1-2-5-15,2-3-4 0,-1 1 9 0,2 0-4 16,-7 1 5-16,1-1 1 0,-5 3-12 0,-1 5-1 16,-4-2 0-16,1 3 4 0,-3 4 1 0,-2 0-6 15,3 4 4-15,-2 3-13 0,3 5 4 16,1 0 9-16,3 6-4 0,1 4 11 16,1 5-3-16,5 5 1 0,13 32-5 0,-6 3-6 0,-10-2 6 15,-6-4-4-15,-9 0 8 0,-8 6-1 16,-1 4-2-16,-4 4-1 0,-2-1-2 0,-2-6 1 15,2-9 1-15,2-7-1 0,-2-6 2 0,2-5-5 16,0-4 2-16,3-6 3 0,0-5-4 16,1-6 4-16,4-7-3 0,0-4 3 0,-1-2 4 15,0-3 3-15,-4-4 2 0,-1-7-5 0,-4-3 3 16,1-5-5-16,3-4-1 0,1-2 2 16,2-2-7-16,5-3 4 0,1-3-6 0,2 1 1 0,3-2 0 15,3-1-1-15,-1 4 6 16,4 0-3-16,1 4 1 0,0 2-4 0,3 9-4 0,1 3-2 15,1 4-3-15,3 2 4 0,0 3-4 0,4 3 0 16,0 3 4-16,2 5-3 0,3 4 5 0,-3 0 1 16,2 5 2-16,-3 0 2 0,5 1 0 15,-6 4 2-15,0-2-3 0,-3 0 3 16,0 1-2-16,-2-4-9 0,-1-4-9 0,-2 0-26 0,0-3-21 16,-4-1-20-16,4 0-41 0,-2-5-52 15,1-1-99-15,-1-4-184 0,-1-3-450 0,-2-2-272 0</inkml:trace>
  <inkml:trace contextRef="#ctx0" brushRef="#br0" timeOffset="322.0216">4731 398 1028 0,'-8'-4'319'0,"1"-3"0"16,-1-2-40-16,1 0-41 0,-4-1-35 0,2-3-34 15,7 2-40 1,0-1-40-16,5 3-30 0,2-3-31 0,5 4-7 0,6-3-3 0,5 2-8 16,8 3 7-16,4 1-9 0,8-2 3 0,7 4 4 15,3 1-4-15,3 0-1 0,5 4-4 16,0-1 2-16,-4-1 0 0,1 2 6 0,-4-1 6 16,-2 0-5-16,-3 2 6 15,-1-2-12-15,-6 2 0 0,-3-1 7 0,-3-1-12 16,-7 0 5-16,-3 0-9 0,-7 0-2 0,-5 1 3 0,-6-2-1 15,-2 1 6-15,-3-1-2 0,-1 0 1 0,-1 0-5 16,1 0-9-16,-2 0-13 0,0 1-17 0,-1 0-7 16,0 2-53-16,-5 2-66 0,-3 3-126 15,0 1-310-15,-6 2-957 0</inkml:trace>
  <inkml:trace contextRef="#ctx0" brushRef="#br0" timeOffset="1032.4325">979 2389 394 0,'-2'-2'416'0,"-2"1"-78"16,0-2-52-16,3 0-35 0,-1 1-46 16,-2 0-40-16,4-1-32 0,3 2-15 0,-2 0-20 15,1-1-24-15,6-2-36 0,-4 1-19 0,8-1-6 16,7 1 0-16,9 3 17 0,5-2 5 0,7 2 4 15,7 0 2-15,3 0 0 0,5-1-1 16,8 1-1-16,4-1-2 0,7 0-2 0,5 1-2 16,5-1 0-16,8 0-6 0,8 1 0 0,6-2-3 15,9 2-3-15,6-1 2 0,4 0-2 16,8-3-3-16,-1 1 0 0,0-2-1 0,4 0 0 16,-2-1 0-16,2 0 2 0,1-3-2 15,-6 4 1-15,-3-3-4 0,-4-2 2 0,-6 4 5 0,-6-4 3 16,-5 1 7-16,-6 2-3 0,-8-1-3 0,-8 0-2 15,-9 1-6-15,-6 2 1 0,-9-1-1 0,-7 1-4 16,-10 2 0-16,-13 0-4 16,-10 1 0-16,-11 0 0 0,-7 2 1 0,-3 0-1 0,0 0-2 15,-1 1-2-15,1-1-4 0,0 0-1 0,-3 0 1 16,2 0-2-16,0 0 0 0,-1 0-2 0,1 0-2 16,1-1-4-16,-2 1 0 15,-5 1-1-15,-2-1-1 0,-4 2-2 0,2-1-7 0,0-1-11 16,-1 1-20-16,2-2-28 0,-1 2-40 15,-1 2-60-15,-4-1-124 0,-1 3-328 0,-4-3-986 0</inkml:trace>
  <inkml:trace contextRef="#ctx0" brushRef="#br0" timeOffset="1568.4533">5787 737 1045 0,'0'-4'416'0,"0"-1"-79"0,0 1-102 0,0 0-73 16,0 1-69-16,0-2-58 0,1 5-54 0,-1 0-14 15,0 4 9-15,0 1 16 16,-1 3 35-16,1 7 13 0,-1-1 5 0,-1 7 3 0,0 28-12 16,-2 4-2-16,3-3 0 0,-3-7 1 0,1 0 6 15,1 2-2-15,1-2-4 0,0-1-5 16,0-1-7-16,-1-2-3 0,2-1-3 0,0-2-3 15,0-7-3-15,2 0-4 0,-1-8-4 16,-1 0-5-16,1-4-7 0,-1-2-20 0,0-6-38 16,0 2-70-16,-1-5-105 0,0-3-84 15,-1-3-210-15,-1-5-887 0</inkml:trace>
  <inkml:trace contextRef="#ctx0" brushRef="#br0" timeOffset="4837.9273">5784 789 730 0,'3'-8'431'0,"0"3"-86"0,3-2-95 0,0-3-74 16,0 3-31-16,2-1-48 0,-5 4-52 15,2 1-37-15,0 1-27 0,0 6 6 0,1 1 7 16,2 2 8-16,-2 6 4 0,1 1-1 0,2 5 7 16,1 8-7-16,10 25 8 0,-6-4 5 15,-1 0-1-15,-4-13 8 0,0-5-6 0,-1-4 1 16,2-4-2-16,2-2 1 0,-4-4-2 0,1-6-1 15,-1-1-2-15,-2-4 0 0,1-2 8 0,0-3 10 16,0-2 3-16,2-4 0 0,2-4-10 0,4-6-14 16,0-6-6-16,0-1-5 15,1-5 0-15,-1-3-3 0,0-1-4 0,-8 16 8 0,1-7 2 16,1 1 5-16,0-4-2 0,2 0-5 16,-2-1-2-16,-1-1-1 0,2-1 7 0,-4 4 1 0,3 4 8 15,-4 5 0-15,0 4-9 0,-2 3-25 16,-2 5-61-16,3 1-3 0,-3 6 4 15,1 2 25-15,-1 4 54 0,3 4 3 0,1 6 4 16,0 1-1-16,8 14-6 0,1 25 0 0,5 1 1 0,-2-7 2 16,-4-12 7-16,4-2 3 0,2-3 1 15,5-5 2-15,3-4-5 0,3-7-2 16,3 1-4-16,-2-5-5 0,2-5 2 0,-1-2-2 0,2-5-4 16,0-4-4-16,-1-4 0 0,1-6-3 15,0-2 7-15,-5-6 5 0,-5-1 0 0,-1-3 4 16,-4-1-4-16,0-3 2 0,-7-1 4 0,-1-3 5 15,-4 1 3-15,0-1 3 0,-6 1 1 16,-2 17 6-16,-3-3 3 0,2 1 6 0,-1 0 2 16,-3 0-8-16,-2 1-7 0,0 2-6 0,-4 2-10 0,-3 1-1 15,-2 3 3-15,-4 5-2 0,0 4-1 16,-1 5-4-16,-6 5-8 0,-21 16-2 0,6 3 3 16,12 3 0-16,14-8 7 0,5 3 1 0,6 1-6 15,0-2 3-15,6 1 1 16,7-5-4-16,0-2-2 0,6-3-5 0,3-2-1 0,3-8 1 15,8-1 13-15,4-5 4 0,0-5 0 0,2-4 5 16,4-4-6-16,-6 0-1 0,-5-6 4 0,0-2-3 16,-3-2 3-16,1-1 0 15,-9-3-2-15,4-3-1 0,-8 0 2 0,0-2 2 0,-2-1 2 16,-1-2 3-16,-6 0-1 0,-1 16 6 16,-1-2 2-16,-1 1-1 0,0-1 4 0,-1 2-3 15,-4-3 1-15,2 4 4 0,-3-2-4 0,-1 4 4 16,2-1 1-16,-2 4-7 0,-1 3-2 0,-1 1-14 15,1 3-9-15,-1 2-1 0,-1 4 2 0,0 3 5 16,1 4 0-16,-2 0 3 0,1 10-13 16,-9 19 0-16,5 2 2 0,8-3 0 0,3-5 10 15,4-3 3-15,2-1-2 0,3 1-2 0,-1-2 0 16,4-1 2-16,2-4-1 0,4 0 5 16,0-4-4-16,0-2 1 0,4-3 1 15,1-3-4-15,1-2 3 0,0-3 2 0,0-4-3 0,0-3 1 0,0-2 1 16,1-4 2-16,-4-3 4 0,1-4 7 15,-1-1-1-15,-4-3-3 0,3-1-2 0,-3-6-8 16,3-1 3-16,-1-1 1 0,-3-3-1 16,5-1 4-16,-6-2-7 0,2 0 0 0,-1 2 0 15,0 4 3-15,-2 2 1 0,-3 1-3 16,-2 14 2-16,-2-4-7 0,3 5 4 0,-2-4 5 0,2 3-3 16,-3 1 1-16,-1 3-6 0,1-3-12 15,0 3-19-15,-2 2-30 0,0 2 11 0,1 2 11 16,6 9 12-16,3 2 28 0,2 7-8 0,2 2-1 15,-3 2 8-15,1 1 2 0,1 1 1 0,-3-1-1 16,1 2-1-16,-3-2-3 0,0 1 3 16,1-1 1-16,-3-4-1 0,6-1-2 0,-1-4-12 15,-2-4-11-15,2 0-1 0,-2-6 4 0,-1-4 7 16,0-4 8-16,1-3 4 0,3-3-3 0,-2-4 2 16,5-2 1-16,-2-1 0 0,-1-2 5 0,2-1-2 15,-2-1 1-15,-2-4-2 0,3 0-4 0,0 0 2 16,-1-6 2-16,4-1-3 0,0 0 3 0,-10 15 1 15,2-2 3-15,1 1 4 16,3-4-6-16,1 3 2 0,-1-1-7 0,-1 1 0 16,5-1 0-16,-5 6 0 0,-1 0-1 0,0 3-9 0,-2 4-5 15,0 0-13-15,-1 5-6 0,1 3 6 16,-3 4 12-16,2 2 6 0,2 3 4 0,11 21-3 16,-1 0-3-16,-2 2 5 0,-3-6 6 15,3-3 7-15,0 0 7 0,2-3-5 0,1-2-1 16,1-2 1-16,0-6-5 0,3 2 8 0,-3-8 3 15,-1 1-2-15,1-5 5 0,-4-1-3 0,3-4-1 16,-3-2 5-16,1-3 0 0,-3-2 1 0,0-4-1 16,-1 1 1-16,1-4-9 0,3 0 2 15,-5-3 2-15,4-2-3 16,-4 1 9-16,-3 0 5 0,-2 0 2 0,-4 12 16 16,-2-2-2-16,-2-1 4 0,1 1-1 0,3 1-11 0,-4-2 6 0,-1 3-9 15,-1 0 1-15,-4 1-8 0,3 2-4 0,0 1-15 16,-3 1-9-16,1 3-2 0,-5 2-5 15,-1 3 13-15,-1 1 0 0,-16 14-11 0,3 4-3 16,3 2-3-16,3-3 4 0,8-1 11 0,-1 2 3 16,6-1 2-16,-1 2-3 15,2 1-1-15,0-3 0 0,3 1 0 0,2-2 1 0,0-3-4 16,4-3-5-16,-1-2-7 0,3-3-5 0,-2-3 4 16,1-5 6-16,-2 0 14 0,3-5 8 15,1 0 5-15,4-4-4 0,-1-1-2 0,6-3-1 16,-4-1 0-16,3 2-1 0,-4-4 1 0,0-1-3 15,0-1 2-15,-2-2 1 0,0 2-1 0,1-3 1 16,-2 0-3-16,-1 0 0 0,-4-1 0 0,2-1 2 16,-4 2-2-16,-1 0 5 0,-1 2-1 15,0 1-2-15,0 9 10 0,-1-1-1 0,1-1 2 16,0 0 0-16,-1 0-15 0,1-2 1 0,-1 3-4 16,1-1 4-16,-1 2 7 0,1 0-1 0,0 1 3 15,0 2-4-15,0 0-6 0,0 2-2 0,0 1-19 16,-1-2-16-16,1 2-30 0,0 2-20 0,-4 1 19 15,4 1 15-15,0 2 32 0,0 6 13 16,4 12-1-16,-3 2 2 0,1-1-1 0,0-4 11 16,3-2-3-16,-1 2 0 0,4-1 3 15,0-4-4-15,-2-5 4 0,2 1-4 0,2-4 4 0,0-2 5 16,-1 0 6-16,-1-6 13 0,-2 0 6 16,5-4 1-16,-1-1-3 0,5-1-3 0,-3-4-4 15,0-4-4-15,3-1-3 0,-3-3-5 16,1-3-5-16,-1 2 3 0,3 1-6 0,-3-2 1 0,-8 13 9 15,3-2-6-15,-4-2 7 0,5 1-4 16,-1 0-7-16,-3-1 11 0,4 2-1 16,-2-2 7-16,0 3-1 0,-1-2 1 0,-2 5 2 0,-2-1 1 15,0 1 4-15,0 0-4 0,0 0 1 16,-1 3-11-16,0-1-2 0,0 2-1 0,0 0-11 0,-1 0 2 16,1 1-8-16,0 0 0 0,0 1-3 15,-1 0 3-15,1-1 5 0,0 0-7 0,-1 0 5 16,1 0-3-16,0 1-3 0,0-1 8 0,0 0-2 15,0 0 5-15,0 0-2 0,0 0-4 16,0 0 1-16,0 0-3 0,0 0 7 0,0 0-1 16,0 0 4-16,0 0-1 0,0 0-4 0,1 0 2 15,-1 0-5-15,0 0 6 0,0 0 2 0,0 0-2 16,0 0 7-16,0 0-13 0,0 0 6 0,0 0 3 16,0 0-4-16,0-1 11 0,-1 1-7 15,1 1-4-15,0-1 0 0,0 0-4 0,0 0 2 16,-1 0-1-16,1 0 1 0,0 0-7 0,-1 2-4 15,1-2-3-15,-1 1 0 0,-3 0 8 16,1 3 2-16,-6 3 2 0,-1-1 2 16,0 2-2-16,-1 3 0 0,0 0 5 0,-15 13-10 0,11-4-4 15,3 0 0-15,5-8-1 0,6 1 8 0,0-2 3 16,1 1 1-16,0-3-4 0,1 0 4 16,5-2-4-16,-2 0 1 0,5-3 3 15,-1-1 1-15,-2-3 8 0,4-3 1 16,5-1 3-16,-3-2 0 0,1-3 0 0,0-2 0 15,2-4-3-15,-4 1 0 0,-1-2-4 0,-4 10 6 0,-1-2 1 16,2-2 0-16,-3 2 3 0,2-2-10 0,-3 2-2 0,3 0 0 16,-2 0 0-16,-2 2 1 0,2 2 3 15,-3 0-3-15,0 2-14 0,-1 2-18 16,0 0-31-16,0 1-3 0,0 4 16 0,0 1 16 0,2 7 17 16,-1 14 7-16,1 6-7 0,1 10 3 15,-6-5 12-15,0 2-1 0,-4 6 1 16,-1 8 0-16,-3 7-2 0,1 7-1 0,-5 7 2 15,2 1 3-15,-5 0 1 0,-3 3 2 0,0-1-9 16,-1-1-2-16,4 1 0 0,-1-8-4 0,1-7 8 16,4-6-2-16,-3-9 1 0,5-11 4 0,1-10-5 15,2-9 4-15,0-6-2 0,5-7 11 0,-1-4 13 16,3-4 0-16,-6-8-1 0,-2-6-12 16,0-8-12-16,-1-8-1 0,5-2-4 0,-1-5 2 15,-1-5-9-15,7-1-4 0,1-4-8 0,3-4-5 16,6-5 4-16,7-1 1 0,2 1 4 0,5 3-1 15,6 3 1-15,-2 3-1 0,8-1-1 0,-1 2 8 16,4 1-7-16,3 0 5 0,-2 2 9 0,-3 4-6 16,0 2 11-16,-4 4 1 15,-1 3-3-15,-3 1 8 16,-5 5-4-16,0 2 5 0,-6 5 5 0,0 1 1 0,-7 4 5 0,-5 6 3 0,1 3 2 16,-5 4 1-16,-1 1-5 0,0 1-10 15,-1 0-21-15,0 0-21 0,-3 3-3 16,-2 4 7-16,-9 8 16 0,-5 7 14 0,-3 5 5 15,-1 5-5-15,0 2 0 0,8 2-2 0,0-4 3 0,5-1 2 16,8-2-3-16,2-2 7 0,3 0-6 16,4 0 0-16,7-4 3 0,-1-2-3 0,3-4 5 15,2-5-2-15,3-3 4 0,2-4 5 0,1-2 0 16,3-4 5-16,-3-2-3 0,5-3 0 0,-3-5-4 16,0 0 0-16,-2-3 2 0,2-1-8 15,-3-1 8-15,-2-5-3 0,1 1-1 0,-1-2 4 16,-2 1-7-16,-3 2 0 0,-5 5 2 0,1-1-4 15,-1 3-1-15,-2 1-1 0,-3 4-1 16,0 2-1-16,-3 3 6 0,-1 0-5 0,-1 2-3 0,0 0 0 16,-1 0-15-16,1 2-15 0,0-2-20 15,0 3-3-15,1 3 16 0,4 3 13 0,-2 5 25 16,2 2 0-16,0 1 1 0,-2 2 5 0,3 3-3 16,-3-3 3-16,4 2-5 0,1 1 0 15,0-2 0-15,2-4-1 0,1-2 4 0,2-7 1 16,0-1-1-16,-1-6 6 0,3 0-5 0,-1-3 3 15,3-2 1-15,-3-2-5 0,4-3 2 0,-3-1-4 16,3-5 1-16,1 1-2 0,1-2 5 16,0 1 0-16,-5-5-1 0,2 1 5 0,-1-1-8 15,-1 0-1-15,3 0 3 0,-2 0-6 0,-1 1 6 16,-3 0 2-16,-2 4 2 0,-1 0 3 0,-3 4 0 16,-1 1 2-16,-5 2 1 0,1 3-2 0,-1 3-3 15,0 2-10-15,0 2-19 0,-1 1-32 0,1 0-29 16,0 4 7-16,0 2 14 0,-2 8 34 15,0 2 26-15,1 6 1 0,2 0 3 16,1 0-2-16,1 1 1 0,3-4-2 0,0 1 0 16,1 0-1-16,4-4 4 0,4-1-1 0,-1-7 1 15,3-3 3-15,8-3-4 0,5-3 4 0,4-4 2 16,2-2-4-16,-6-5 7 0,-5-5 2 0,-2-3 2 16,-3-6 4-16,-2-1-6 0,-2-1-2 15,3-3-4-15,-3-2 4 0,0-5-1 0,-2 0-1 16,-3-2 5-16,-6 17 0 0,-1-4 6 0,1 0-1 15,-3-5-4-15,-1 3 2 0,-1-4 2 16,-1 4 8-16,0-2 5 0,-1 4 7 0,-4 5-8 16,3 5-5-16,-1 3 0 0,0 5-20 0,3 3-12 0,-1 0-29 15,1 6-9-15,-2 1 12 0,0 5 2 16,1 3 34-16,0 7 3 0,-1 3-5 0,2 6 4 16,-1 36-12-16,2 3 3 0,5-5 0 0,-2-5 2 15,-1-3 6-15,4 0-3 16,-3 0 2-16,1-6-4 0,3-4-2 0,2-9-2 0,2-5-8 15,-1-11-2-15,-1-3-12 0,1-5-9 0,0-3 3 16,1-4-7-16,3-2 0 0,3-3-1 0,-2-5-3 16,1-6-2-16,1-4 2 0,-4-4-1 15,1-5-6-15,0-2-4 0,-1-2-5 0,1-2 6 16,0-4 11-16,-1 2 8 0,6-3 14 16,1 4 1-16,4-1 8 15,2 3 10-15,0 4 8 0,1 2 15 0,-14 14 18 0,5 0 16 0,-1-2 4 16,4 1 3-16,1 1-9 0,2-1-13 0,5 2 0 15,2 0-11-15,-1 1-12 0,1 2 6 16,0 3-15-16,-1 1-3 0,-2 2 2 0,-3 2-11 16,-2 2 2-16,-3 0-1 0,-3 1-7 0,2 4-11 15,-8-1-17-15,0 5-42 0,3 11-64 0,-9-1-136 16,-8 1-337-16,-9-4-940 0</inkml:trace>
  <inkml:trace contextRef="#ctx0" brushRef="#br0" timeOffset="5404.7147">3959 2562 1 0,'0'-2'0'16,"0"-2"0"-16,1-1 0 0,1 0 5 0,1 0 28 16,1-1-31-16,0-1 5 0,0 0 5 15,3 2 5-15,-1-3 7 0,1 1 8 0,1-1 6 0,-2 0-2 16,3 1-8-16,-1 0-12 0,-1 0-11 16,-1 2-9-16,2 0-14 0,-1-1-42 15,-1 1-75-15,2 1 97 0,-5 0 38 0,1 1 0 0</inkml:trace>
  <inkml:trace contextRef="#ctx0" brushRef="#br0" timeOffset="6050.0137">4143 2185 1 0,'0'-4'0'0,"-2"-2"113"0,2 0 137 0,0-3-3 16,0 5-4-16,2-1-5 0,-2 2-26 0,1 0-24 16,0 2-31-16,1-1-42 0,0 1-33 15,-1 1-22-15,1 0-24 0,-2 1-23 0,0-1-13 16,2 0-9-16,5 3 0 0,1 0 5 0,5 0 8 16,2 2 3-16,2 1 4 0,7 1 7 0,-1-3 5 15,5 1 4-15,0 0 9 0,4 1 11 0,4-1 6 16,6-1 4-16,5-1 2 0,6 0-9 15,8-1-2-15,0 1-6 0,7-2-5 16,2-1-4-16,2 2-9 16,0-2-2-16,0 0-3 0,-3 0-2 0,-1 0 1 15,1-2-2-15,0 2-2 0,2-3 0 0,1 2 0 16,0-1 2-16,9 1 5 0,1-1-1 0,-2 0-2 0,3 1-4 0,2 1-3 16,-3 0 0-16,4 0 5 0,-2-2 0 15,4 1 0-15,3-1 2 0,2-2-3 0,8 2 1 0,3-1 0 16,6 1 1-16,3-2-2 0,3 1-3 0,-1 0 0 15,-1 0-1-15,5-2 2 0,2 0 6 16,-4 2-1-16,5-2 3 0,-2 0 0 0,0 0-3 16,0 0 0-16,-2 1-1 0,3 2 2 0,-1-2 1 15,1 0-2-15,-3-3-1 0,-2 2-1 16,3-1 0-16,-2 0 1 0,3-1 1 16,1 1-5-16,-7 2-3 0,4 0 0 15,-3 1-4-15,4-2 4 0,-5 1 0 0,-2 2-2 0,0-1-1 0,-7 0-2 16,-3 1 0-16,-6-2 0 0,-4-1 2 0,-7 0-1 15,-4 0 0-15,-7 0 1 0,-8 1-1 0,-5-2 3 16,-8 0 1-16,-3-1-1 16,-9 1 1-16,-5-1-1 0,-7 1 3 0,-6 2 5 15,-8 1 9-15,-5-2 7 0,-5 1 1 0,-3 1 0 0,0 0-9 16,-2 0-4-16,1 2 1 0,-2 0-3 16,1-1 0-16,-2 1-7 0,2-1-7 0,-2 0-3 15,1 0-3-15,-3-2-1 0,1 1-5 16,-1 1-6-16,-3 0-7 0,-1 2-10 0,-2 0-12 0,-8 2-28 15,0 2-37-15,-7 5-77 0,-4 4-171 16,-3 6-767-16,-6 0-547 0</inkml:trace>
  <inkml:trace contextRef="#ctx0" brushRef="#br0" timeOffset="104140.7057">703 2050 1 0,'1'-6'0'0,"0"-1"0"0,0 0 91 0,1-6 165 16,2 2-45-16,-2-4-29 0,0-1-16 0,0 0-11 16,2-2-13-16,-1-2-7 0,-2-1-18 0,1-2-13 15,2-1-6-15,-2-2-9 0,0-3-7 16,1-2-8-16,2-2-14 0,-3-1-9 0,4-4-9 16,-2 0-4-16,-2-3-4 0,3-2-8 0,-2-3 0 15,-2-1-6-15,-1-1 0 0,0 0-2 16,0-2-3-16,-1-2-2 0,0 0-3 0,-1 1-12 0,-4 1-1 15,3 2 1-15,-2 1-1 16,2 4 14-16,0 0-9 0,-3 2-4 0,3 5 3 16,-4 0-8-16,3 3 7 0,-3 1 6 15,4 3-9-15,-3 2 3 0,3 2-3 0,-2 2 2 0,3 0 2 16,0 2 0-16,-1 1 4 0,2 2-6 16,-2 0-2-16,3 0 2 0,0 4-4 0,0 0 5 0,3 0-1 15,-2 3-3-15,2 0 4 0,-2 2-7 0,0 2 6 16,1-1-4-16,2 2-3 0,-2 1-1 15,-1 2-9-15,2 0 1 0,1 1-11 0,-2 0 1 16,-1 2 7-16,5 0-2 0,-2 0 13 16,-1 0-3-16,3 0 0 0,-2 3 6 0,3-2 4 15,3 2 6-15,0-1 0 0,0 0 1 0,2 1-4 16,0-1 2-16,5 0 1 0,-4 1 0 0,5 0 5 16,1 0-2-16,0-2-3 0,1 1 2 15,1-1-3-15,1 1 2 0,0-1 0 16,4 0-2-16,-2-1-1 0,3 1-2 0,-1-1 4 15,2 2-5-15,0-2 6 0,1 1 0 0,-3-1-4 0,3 1 7 16,2 0-8-16,1 1 1 0,4-1 3 0,-3-1 7 16,2 0-8-16,1 0 0 0,2 0-1 15,-1-1-5-15,4 1 7 0,-1 0 1 0,3 0 6 0,0-2-1 16,-1 4-3-16,1-2 1 16,2 0-7-16,0-2 0 0,-1 2 4 0,4 0-6 15,-1-1-2-15,3 0-2 0,1 0-2 0,0 1 7 0,2-3-1 16,-2 1-1-16,6 0 0 0,-3 0-3 15,0 0 7-15,4-2-1 0,2 1 3 0,-1-1-2 16,5 2-8-16,-1-1 4 0,6 0-5 0,-3-1 7 16,5 0 2-16,1 0-6 0,1 0 6 15,-2 0-5-15,3 0-2 0,-2-1 8 0,1 2-3 16,1-3 3-16,1 3-1 0,0-1 0 0,-2 1-4 16,3-1 1-16,-1 2 5 0,1-4-3 0,0 3 6 15,0 0-7-15,0 0 0 0,2 0 0 16,2 0-3-16,-1 0 5 0,1-2-1 0,4 2 0 15,0-2-1-15,0 2-3 0,4-1 4 0,-1 1-3 0,2-4 3 16,2 4 2-16,1 0-7 0,-1-2-2 16,1 2 2-16,1 0 4 0,-1-3 4 15,2 1 2-15,-2 1-3 0,2-1-5 16,-1 1-1-16,-49 1 29 0,9 0 4 0,-2-1 1 0,7 2-3 16,-1-2-26-16,5 1-6 0,3-1 0 0,3 0 6 15,3-1-4-15,6 0-3 0,-2 1-4 16,7 0-1-16,-1-3 3 0,9 2 1 0,0-1 7 15,4 1-4-15,2-3-2 0,1 2 5 0,1 0-4 16,-2 1 6-16,1-2-2 0,-1 0 2 16,1 1-3-16,-2 0-2 0,4 0 2 0,-3 0-6 15,1 1 7-15,-2 0 2 0,3 0-5 0,-4 0 5 16,0 0-6-16,3 1-1 0,-3 0 10 0,-1 1-3 16,2-1 0-16,-2 0-4 0,-2 1-4 15,1 0-1-15,-2 0 5 0,-3 2 8 0,2-1-5 16,-4 1 5-16,1 0-4 0,-5-1-9 0,0 2 8 0,-6-1-4 15,0 1 3-15,-2 0 1 16,-5 0-7-16,-2 0 4 0,-1 0-3 0,-5 0 6 0,0 0 4 16,-3 0 0-16,-5 0-2 0,-2 0-6 15,-5 1 1-15,-2-1-4 0,-1 0 5 0,-5 0 2 16,-1 2-2-16,-3-2 1 0,-4 0-6 16,-3 1-4-16,-1 0 0 0,-25-1-8 0,39 1-8 0,-39-1-8 15,25 2-11-15,-25-2-11 0,0 0 22 0,30 4 13 16,-30-4 14-16,0 0 21 0,0 0-14 0,0 0-4 15,0 0 3-15,0 0-4 0,24 15 8 16,-24-15 0-16,0 0-5 0,0 0 5 0,0 0-3 16,7 26 7-16,-7-26 4 0,6 23-25 0,-4 1-5 15,0 3-2-15,-2 2 5 0,0 5 20 16,-1 2 10-16,-1 1-4 0,-1-1-5 0,1-3 4 16,0 1-3-16,0 0 3 0,0 2-1 0,-1-1 3 15,2 2 4-15,-1 0-5 0,-2 3 4 0,0 0-1 16,1 1 4-16,0-1 4 0,-4 36-8 15,1-11 5-15,3-11 0 0,3-8 5 0,0-6 10 16,2 1-6-16,-1-2 0 0,1-2-8 0,0 1-3 16,-1-2 1-16,1 2-5 0,0-3 0 15,2 3-4-15,-1-5-1 0,0-1-2 0,1 3 1 16,-2-2 8-16,0 5 4 0,-2 1 6 0,-4 1 4 16,1 3-3-16,1-2-2 0,-2-3-8 0,2-1-5 15,-1-6-1-15,1-2-4 0,1-3 4 0,0-3-2 16,0-4 1-16,-1-3 3 0,-1-1 0 0,1-3 3 15,0 0 1-15,-1-4 3 0,0 0 0 16,0-1 3-16,2-1 6 0,-2-1-1 16,0-2 11-16,0 1 5 0,-1-1 6 0,-2 1 10 15,-3 0-6-15,-2 0-2 0,-6 0-8 0,0-1-8 0,-5 1-8 16,0-2-4-16,2 1-4 0,2-2-8 0,2-1 1 16,5 0-4-16,3 0-5 15,3 0-4-15,1 0-31 0,0 1-57 0,-2 1-131 16,0 4-317-16,-1 2-1094 0</inkml:trace>
  <inkml:trace contextRef="#ctx0" brushRef="#br0" timeOffset="105084.0239">7555 2273 1 0,'0'-6'82'0,"0"-4"391"0,0-1-82 0,0 2-60 15,0 3-47-15,1 2-37 0,-1 1-40 16,0 2-37-16,0-1-50 0,0 2-48 0,0 2-43 0,0-2-26 16,0 1-16-16,0 0-9 0,0 0-19 15,0 0 9-15,0 3 11 0,0 7 14 0,0 0 23 16,0 7 5-16,0 5 6 0,1 3 6 0,-1 6 5 16,-1 8 2-16,0 5 1 0,0 5 0 0,-2 8 0 15,-2 3-2-15,2 3-1 0,-3 2-6 16,2 3-2-16,-3 0 0 0,5 0 3 0,-1-2 11 15,-3-3-1-15,3 1 0 0,-3-1-5 16,4 2-11-16,-1-5-1 0,-3 1 1 16,5 0 2-16,-3-2 8 0,-2 3-4 0,3-2-4 15,-4 2-3-15,4-3-9 0,-4-5 6 0,6-7 5 16,0-2 3-16,-1 1 8 0,-3 3-1 0,0 0-6 16,-1-5-8-16,3-7-8 0,2-9-6 0,2-9-3 15,0-2-1-15,0-6-3 0,-1-3 2 0,0-5 0 16,0-2 2-16,0-2 5 0,0 0 8 0,0-2 7 15,1 1 7-15,-1 0-2 0,0-5-10 16,0-5-10-16,2-3-11 0,2-6-12 0,-1-2-12 16,0 0-18-16,3 0-30 0,-2 1-34 0,4 3-56 15,-1 3-81-15,-3-1-139 0,2 7-319 0,-3-1-897 16</inkml:trace>
  <inkml:trace contextRef="#ctx0" brushRef="#br0" timeOffset="105873.4548">3631 4281 1 0,'-6'-2'0'15,"-1"-1"262"-15,0 0-30 0,5 3-39 0,2 0-57 0,1 1-81 16,-1-1-82-16,1 1-44 0,1 0 18 16,0 2 36-16,4 0 53 0,2 1 61 0,5 2 17 15,5-2 5-15,5 2 6 0,4-1 8 0,6-1-11 16,1 1 1-16,4-2-13 0,6 1-21 0,3 0-5 16,3-2-11-16,5 0-7 0,4-1-4 0,4-1-5 15,6-1-5-15,3 1-4 16,5 0-4-16,6 0-4 15,3 0 0-15,4-1 3 0,6-1 0 0,1 1 1 0,6-2-4 16,7 1-1-16,7-1-4 0,2 1-3 16,7-1 0-16,1 3-5 0,3-3 1 0,4 1-5 0,5 1-2 0,-1 0 3 15,7-1-2-15,-1-1-1 0,1 1-2 0,6 0-1 16,4-1 0-16,5 0 0 0,0 0 6 16,5-4 2-16,6 1-3 0,1 0 2 0,1 2-8 15,-1-3-1-15,0 2 1 0,1-3 0 16,0 2-1-16,3 0 3 0,-1-3 0 0,4 2 0 0,1 0 2 0,-2-2-1 15,3 5-2-15,-1-1-2 16,-3 0 1-16,1 1-2 0,-3-1 0 0,-1 0 0 16,-2-3-1-16,-1 1-1 0,-7 0 0 15,-1 0 0-15,-6-3 1 0,0 1-2 0,-5-1-1 0,-8 2 0 16,-2 0-4-16,-7 0 3 0,-4 0 1 16,-6-1-1-16,-10 0 0 0,-6 2 0 0,-8-2-4 15,-5 0 0-15,-9 2 0 0,-6-1-1 0,-7 0 0 16,-9 1-1-16,-8 0-1 0,-8 2 2 0,-9-1 0 15,-4 0-1-15,-12 1 5 0,-5 0 0 0,-8 1 2 16,-2 2 6-16,-7-1 0 0,-1 2 0 0,1-2-2 16,-1 2-6-16,-1 0-6 0,0 1-1 15,0-1-2-15,0 2-1 0,-1-1-2 0,-1-1-9 16,2 1-10-16,-1 0-14 0,0 0-22 0,0 0-24 16,1 0-38-16,-1-2-43 15,0 1-62-15,-2 0-129 0,-2 0-203 0,3 0-395 0,-4-2-46 16</inkml:trace>
  <inkml:trace contextRef="#ctx0" brushRef="#br0" timeOffset="106167.9367">13448 4027 761 0,'0'3'145'15,"0"-1"-145"-15,0 1-13 0,0 0 57 0,0 0 76 16,0 1 42-16,0 1 25 0,-2 2 12 0,1 2 3 15,1 4-14-15,-4 6-18 0,3 4-20 0,0 5-18 16,-1 7-17-16,-1 5-18 0,-1 4-15 0,2 7-15 16,-4 6-10-16,2 5-8 0,-4 5-8 15,2-1-3-15,0 1-6 0,-2 2-4 0,3-1 0 16,-1-1-6-16,3-1-1 16,1-4-1-16,2 4-5 0,2 3 0 0,1-4 0 0,5-4 1 15,0-10 0-15,2-8 1 0,0-2-3 0,-3-7-5 16,-1 2 1-16,-4-2-5 0,-1-4-3 15,-1 2-4-15,-1-6-21 0,0-3-37 0,-6-2-65 16,-2-3-122-16,-3-7-246 0,-5-1-1134 0</inkml:trace>
  <inkml:trace contextRef="#ctx0" brushRef="#br0" timeOffset="106956.0831">3531 4405 332 0,'-2'-7'411'16,"-3"-1"4"-16,1-1-29 0,2 2-55 0,1 3-64 15,1 3-65-15,-1 0-74 0,1 2-58 0,1 0-46 16,-1 0-30-16,0 2-19 0,0-1-1 0,1 6 9 15,1 3 19-15,5 7 20 0,-1 7 12 0,0 5 10 16,2 5 5-16,-2 0 4 0,4 4-1 16,-3 3-5-16,-2 3-1 0,1 4-2 0,-3 2 0 15,2-1-3-15,-4 2-5 0,0-2-5 16,-2 1-8-16,0-1-4 0,-1 0-4 16,0-1-6-16,1-3 3 0,-2-3-1 0,3-3 1 15,-1-7 1-15,-1-5-3 0,1-4-1 0,-2-2-2 0,0-2 1 16,2-2 1-16,-1 1-1 0,-2-3-4 0,1 1-5 15,0-2-1-15,-3-5-5 0,4 0-11 16,0-1-20-16,-1-4-32 0,2-3-32 0,1 0-18 16,0-2-9-16,0-3-31 0,-1 0-132 0,0-4-189 15,-2-3-245-15,-2-2-333 0</inkml:trace>
  <inkml:trace contextRef="#ctx0" brushRef="#br0" timeOffset="107282.3014">3273 5320 1 0,'-10'-4'0'0,"-7"-5"194"15,3 1 221-15,1 4-37 0,3-1-63 16,3 1-52-16,1 3-69 0,5 0-78 0,1 2-96 16,0 0-63-16,1 5-1 0,2 2 20 0,-1 7 59 15,0 2 35-15,2 6 12 0,2 3 14 0,3 4 7 16,1 0 1-16,1 1-7 0,2 2-8 0,4 0-18 16,0-3-11-16,0 2-8 0,2-5-10 15,1-2 4-15,0-5 1 0,2-3 2 0,2-2 9 16,2-1 0-16,-1-5 4 15,4-4 5-15,2-3-2 16,5-5 0-16,0-7-4 0,5-4-10 0,4-5-6 0,-1-4-7 0,-2-2-6 0,-4-2-4 16,-1 0 0-16,-5-4-6 0,-2 3-2 0,-5-2-3 15,-3 1-6-15,-3 4 5 0,-4 3 0 16,-4 3 1-16,-5 4-3 0,-1 2-3 0,-3 3-3 16,0-2-2-16,-2 2 3 0,0 0-5 0,0 5-4 15,-1 0-2-15,0 3-6 0,-1 0 0 0,1 1-12 16,0 1-25-16,0 0-49 0,1 1-78 15,-2 2-66-15,1 3-208 0,0 6-776 0,-2 2-179 16</inkml:trace>
  <inkml:trace contextRef="#ctx0" brushRef="#br0" timeOffset="110750.5847">2898 6488 1 0,'-2'-13'516'0,"-3"-2"-68"16,-2-5-77-16,-3 3-84 0,4 5-59 0,-3 0-58 16,-2 2-55-16,0 0-32 0,-4 4-26 0,0 3-25 15,-3 3-15-15,-3 4-8 0,-5 8-3 16,0 4-1-16,-6 4 3 0,0 8 1 0,-1 5-2 16,5 2 1-16,0 7-1 0,0 1-1 0,6 7 1 15,-1 3-2-15,2 0 0 0,5-3-2 0,5-3 1 16,6-8-6-16,5-7-1 0,6-3 1 15,4-7 2-15,1-3 5 0,5-3 8 0,-2-4 8 16,6-4 10-16,-2-5 9 0,3 0 9 16,-1-6 7-16,0-4 1 0,1-4 2 15,2-3-4-15,-4-5-5 0,2 0-2 16,-2-4-7-16,-1-2-7 0,-3-2-6 0,1 0-3 0,-2-2-5 0,-2 1-1 16,-2 3 2-16,-2 0-3 0,0 6 3 15,-5 5 5-15,2 3-1 0,-4 5 1 16,-1 2-6-16,0 3-15 0,0 1-19 0,-1 1-29 0,1 3-4 15,0 3 5-15,-2 7 14 0,1 9 22 0,-2 4 5 16,3 5 0-16,-1 7-1 0,0 1 6 16,-4 5-3-16,2 6 0 0,-1 4 1 0,0 2-2 15,2 0 1-15,1-2 0 0,1-1-1 0,1-3 0 16,2-9 1-16,1-7-2 0,0-5 1 16,3-8 3-16,-2-4-1 0,0-4 0 0,-1-3 1 15,1-4-4-15,-1-3 5 0,-1-2 10 0,0-4 14 16,-1 0 17-16,0-2 3 0,7-5-7 0,0-9-11 15,3-5-14-15,4-4-5 0,-1-5 1 0,2-1-1 16,0-2-7-16,-2-7 4 0,2-2-3 16,-3-4-2-16,1-1 5 0,-2-1-4 0,1 0-1 15,-2 3 0-15,-1 3-2 0,-1 6 3 16,-3 3-1-16,1 1-1 0,-2 3 2 0,-2 0 0 0,-2 6 0 16,1 4 2-16,-2 4 4 0,-1 5-4 0,0 1 0 15,0 5-1-15,-1 2-6 0,1 1-1 16,0 3-5-16,0 0-8 0,0 1-16 0,0 1-17 15,0 1-1-15,-2 4 7 0,4 8 18 16,-2 7 17-16,0 7 4 0,1 2 1 0,1 3-3 16,1-3 4-16,-1-1-1 0,5-1 1 15,0 0 2-15,1-1-2 0,2-5 0 0,4-2 0 0,0-4-1 16,3-5 1-16,-1-3 2 0,1-2 1 0,0-5-2 16,1-2 6-16,1-2 1 0,2-5 3 0,-3-2 8 15,1-2-3-15,-1-4 0 0,-5-4 2 16,5-1-4-16,-6-2 0 0,1-2 0 15,-2 0-3-15,-1-5 0 0,-2 1 0 0,1-6-1 16,-4 0 0-16,2-3 3 0,-2 2-5 0,-3 6 0 16,-1 1-1-16,-1 5-7 0,0 2 5 0,-1 6 0 0,0 2 0 15,0 3 3-15,-2 4-3 0,2 3-1 16,0 1-4-16,1 2-12 0,0 0-13 0,0 2-19 16,0 1 1-16,0 5 4 0,0 5 17 15,1 7 19-15,4 8 0 0,-2 0 8 0,6 2-6 0,1 2 0 16,4 2 2-16,1-3-4 0,2-1 2 15,6-5 1-15,0-2 0 0,6-5 0 0,2 0 1 16,3-3-1-16,3-4 2 0,-2-1 1 0,1-7-2 16,-4 0 1-16,-1-3 1 0,-4-3-1 15,-3-3 2-15,-3-1 1 0,0-2 2 0,-5-3 2 0,0-2 2 16,-1-2-1-16,-3 0 3 0,-2-2-3 16,2-2 3-16,-7 1 0 0,-2-1 1 15,-1 1-4-15,-1 4 4 0,-2 0-3 0,-1 5-2 16,-1 0 2-16,-1 3-8 0,-3 3-8 0,-1 1-3 15,-1 3-9-15,-4 3 4 0,-2 4 3 0,-7 2 2 16,4 6 5-16,-7 2 0 0,3 3-1 16,3-2-3-16,6 3 1 0,2-3-6 0,5-1 0 15,4 0 2-15,2-2-4 0,2 1 5 0,4-4 1 16,3-1 0-16,1-3 7 0,3-1-3 0,4-1 3 16,-2-4 2-16,1-1 1 0,4-3 3 15,-5-3 3-15,1-1 2 0,-1-2 0 0,0-1 3 16,0-2 0-16,0-2-1 0,-4-1 4 0,2 0-4 15,-4 1 1-15,-1-1 0 0,-2 0-6 0,0-1 6 16,-1 0-1-16,-2 2 1 0,-2 2 0 0,0 2-1 16,-1 3-1-16,0 0-2 0,-1 2 1 0,1 3-7 15,-1 1-6-15,1 0-11 0,0 1-20 16,-2 0-4-16,1 3 2 0,0 4 7 0,0 4 21 16,-1 5 4-16,2 3 2 0,0 0 0 0,3 2 1 15,1-3-1-15,-2 0 0 0,6 0 2 16,-5-2-4-16,4-2 4 0,2-1-1 0,0-2 2 15,3-1 2-15,-1-3-2 0,-1-3 0 0,2-1 0 16,2-2-4-16,-2-2 4 0,3-2 4 16,3-5 1-16,-2-1 3 0,4-2 1 15,-4-6 0-15,1-1-1 0,0-2 1 0,-1-3-2 16,2-4-3-16,1-3 2 0,-3-3-6 0,4-7 4 0,0 0 1 16,0-3-2-16,-1-3 2 0,1 1-1 0,-5-1-1 15,-2 0 2-15,0 5 1 0,-4 2-2 16,-2 5 0-16,-2 1 1 0,-3 6-3 0,0 2 5 15,-1 5 1-15,-1 2-1 0,0 2 6 0,-1 5-4 16,1-1 0-16,-2 2 1 0,1 3-4 0,0 0 1 16,1 2 1-16,0 2-1 0,-1 1-5 15,1 1 1-15,-2 0-3 0,2 0-1 0,0 0 4 16,0 1-6-16,-1-1-2 0,1 0 0 0,0 1-8 16,0-1 1-16,0 0-2 0,0 0-4 0,0 0 0 15,0 1-1-15,-1 2 4 0,-2 0 5 0,1 3 7 16,0 2 2-16,-1-1 0 0,0-1 1 15,1 2-4-15,1 1 4 0,-2 0-1 0,2-1 0 16,-2 0 5-16,2 3-4 0,0-1-1 16,0 3 2-16,-1-1-5 0,1 3 4 0,-1 0 0 15,-1 3-2-15,1 1 6 0,-1 3-2 0,2 0 0 16,-1 2 0-16,-1 2-2 0,2 2 0 16,0 2 1-16,1 1 0 0,1 0-3 0,0 0 2 15,3 1 1-15,0-1-2 0,-2-2 3 0,4 1-2 0,-1-1-1 16,2-3 2-16,-3-3-2 0,3-4 2 15,1-2 0-15,0-1 0 0,2-3 0 16,-3-2 1-16,2-2 0 0,0 0 4 0,1-6 4 0,3 1 3 16,-1-1 4-16,0-2 3 0,2-1 1 0,1-5 0 15,1 0-2-15,4-6-2 0,0-1-3 0,1-3 0 16,-1-3-2-16,0 1-1 16,0-4 2-16,0-4 0 0,-4-5-2 0,0-1-2 0,0-2-3 15,0-3-3-15,1 4 2 0,-4-1-2 0,1 1 3 16,-3 5 0-16,-1-1-1 0,-3 2 2 15,0 0-2-15,-2 4 1 0,0-2-1 0,-3 4 0 16,2 0-5-16,0 2 3 0,-3 2-1 16,1 2 0-16,0 0 7 0,-1 4-6 0,0 3 0 15,-1-2-1-15,2 5-3 0,-2 0 2 0,0 2 0 16,0 1 2-16,0-2-4 0,0 3 1 0,0 0-1 16,0 0-1-16,0 0 3 0,0 2-7 0,-2-2-1 15,2 0-5-15,0 2-9 0,0-2 0 16,0 1-3-16,0 0 3 0,0 0 7 0,0 3 7 15,0 1 3-15,0 2 2 0,0-1 2 0,0 0 0 16,0 0 1-16,0 0-1 0,0-1-4 0,0-1 4 16,0-1 0-16,0 2 0 0,0-4 6 0,0 2-6 15,0 0-1-15,0-2 1 0,0 1-2 0,0-1 3 16,0 1 0-16,0-1 1 0,0-1-4 16,0 0 3-16,0 0 0 0,0 0-1 0,0 0 7 15,0 0-5-15,0 0 2 0,0 0 0 0,0 1-4 16,0-1 2-16,0 0 0 0,0-1 0 0,0 0 1 15,0 1-1-15,0 0-2 0,0 0 0 16,0 1 1-16,0-1-1 0,0 0 0 0,0 0 1 16,0 1-1-16,0-1 0 0,0 0 0 0,0 0-1 15,0-2 3-15,0 2-1 0,0 0-2 16,0 1 1-16,0 0-3 0,0-1 0 0,0 0 2 16,0 0-2-16,0-1-1 0,0 2 2 0,0 0 0 15,0 1 0-15,0 1 3 0,0 0-1 16,0 2-2-16,0 0 2 0,0 4-4 0,0 0 2 15,2 0 0-15,-2 1 0 16,-2 3 3-16,2 3-2 0,-1 1 1 0,0 2 0 0,-1 3-3 0,1-2 4 0,-1 2-1 16,2 1 0-16,-3 1 4 0,2 0-4 15,1 0-1-15,0-3 0 0,4 1 0 0,-3-2 2 16,1 0-2-16,2-1 0 0,-1 0 1 16,0-1-2-16,5-3 3 0,-3-4 0 0,0-3 1 15,2 1 0-15,0-2 0 0,1-2 0 16,0-1 0-16,1-3 7 0,-1 0 2 0,5-3 6 0,-2-2-1 15,6-4 0-15,5-6-4 0,0-4-2 16,7-7 4-16,-2-2-4 0,0-5-1 16,2-5-1-16,1-2-9 0,1-7 4 0,4-5 0 15,2-2 1-15,1-3 3 0,-1-5-3 0,-1 0-2 0,0-1 0 16,-5 1 4-16,-4 4-1 0,-3 1 0 16,-9 3 1-16,0 1-5 0,-3 3 2 0,-7 9 0 15,0 4 1-15,-3 7 1 0,-2 5 0 0,0 4 0 16,0 7-1-16,0 2 1 0,-1 5-1 0,0 4-1 15,-1 1-6-15,2 3-14 0,-1-1-16 0,-2 5 3 16,1 9 4-16,-8 6 11 0,-1 13 13 0,1 9-3 16,-1 7-1-16,-3 5 2 15,4 3 1-15,-3-1 2 0,6-3 1 0,1-3 0 16,2-2-1-16,5-3 1 0,5-6 0 16,2-3 0-16,3-6 2 0,0-4-1 0,4-3 0 0,-2-5-5 0,-2-2 2 15,5-6 4-15,-2-5 0 0,-2 0 10 16,2-6-6-16,2-6 1 0,-1-1 3 15,4-5-6-15,-4-4 7 0,2-4-2 0,0-4-3 0,0 0 1 16,-1-3-4-16,-1-1 0 0,-3 2-1 16,2 1 1-16,-4 2 0 0,0 4-1 0,-2 2-1 15,-1 3-1-15,-4 3 2 0,2 4 1 16,-3 4-2-16,-2 2-3 0,0 1-10 0,0 1-15 0,1 1-1 16,0 5 5-16,2 5 7 0,2 8 14 15,0 9 1-15,2 3-2 16,1 7 1-16,3 0 0 0,-3 2 1 0,-1 6 5 0,-1 3-5 0,0 3 1 15,-5 6-1-15,-4-1-5 0,-4 6 6 16,-2-3 0-16,-3 0 1 0,-1-3 2 0,-1-5-4 0,-1-6 2 16,-4-2-1-16,0-6 3 0,-7-1-3 15,2-6 0-15,3-6-1 0,-3-4-4 16,4-6 5-16,5-6 3 0,0-4 3 0,5-4 6 0,-1-5-1 16,1-2 2-16,0-4-4 0,-1-4-1 15,1-2-3-15,1-4-1 0,-1-3-3 0,3-6-5 16,2-1 3-16,2-2-1 0,3-1 1 15,1 2 5-15,6-1-8 0,-2 4 0 0,4-1-1 16,4 3-6-16,1 0 5 0,2 3-3 0,5 1-2 16,3 1 0-16,1 0-1 0,6 5 1 15,3-1 0-15,-1 5 5 0,5 2-7 0,-1 3-5 0,0 2-10 16,1 1-19-16,-4 2-16 0,-3 0-20 16,-2 0-30-16,-4-3-35 0,-1 1-71 0,-1-2-96 15,-1-1-179-15,2-5-360 0,-3-3-228 0</inkml:trace>
  <inkml:trace contextRef="#ctx0" brushRef="#br0" timeOffset="111024.1117">5920 5878 100 0,'-12'-21'652'0,"-7"-5"-201"0,-1-5-58 0,9 6-112 15,10 3-69-15,3 1-53 0,8 4-45 0,2 0-30 0,11-1-21 16,8 2-12-16,14 1-2 0,15 2-6 15,12 3-6-15,10 1-3 0,4 4-3 0,2 3 1 16,1 2 0-16,-7 2-2 16,-2 1-3-16,-8 0 0 0,-4 2-1 15,-4-1-1-15,-13 1-5 0,-5 1-5 0,-10-2-6 0,-9 2-3 16,-11-2-1-16,-3-2 1 0,-8 1-6 0,-2 0 0 16,-3-1 0-16,-1 1-2 0,-1 3 7 0,-5 1 1 15,-5 1 0-15,-3 5 1 0,-7-2-9 0,-5 1-11 16,-3 2-27-16,-5 3-68 0,-2 1-161 15,-5 3-463-15,-5 2-849 0</inkml:trace>
  <inkml:trace contextRef="#ctx0" brushRef="#br0" timeOffset="112922.9854">3051 7793 886 0,'-5'-9'198'0,"1"-1"41"0,-3-5-4 0,0 7-51 16,0 3-54-16,-1 4-57 0,-6 5-36 16,-4 5-18-16,-11 8 6 0,-9 9 10 0,-7 7 15 15,-4 7 15-15,-4 5 3 0,-6 7 2 16,0 5-9-16,-1 4-7 0,-1 7-9 0,4 4-6 15,1 1-4-15,6 0-17 0,6-5-6 16,11-5-6-16,5-3-6 16,9-2 3-16,7-5-3 0,10-2-3 15,5-5 2-15,11-5 0 0,3-3 6 16,11-5 2-16,7-6 8 0,10-12 4 0,9-4 4 0,7-10 3 0,10-8-2 16,4-7-3-16,5-6-3 0,0-7-4 0,0-2-2 15,0-4-2-15,-7-5-2 0,-3-1-1 0,-9-2-3 0,-6-2-3 0,-4-2-2 16,-6-2-1-16,-10 1-1 0,-4 0 4 15,-6 1 1-15,-10 0 1 0,-7 1 5 0,-6 3-6 16,-5-1 1-16,-6 7-1 0,-5 4-7 0,-4 7 4 16,-3 4 0-16,-5 6-1 0,-3 4 2 0,-4 6-1 15,-5 5-1-15,-7 5 0 0,2 6 2 0,-3 4 0 16,-4 4 3-16,2 5-1 0,0 7-2 16,1 0 2-16,4 6-2 0,10-3-2 15,8 1 6-15,8-2-6 0,9-5-2 0,8 3 4 0,8-5-6 16,6-2 5-16,7-4 3 0,10-6 1 15,9-5 4-15,9-8 3 0,6-7-1 0,6-5 1 16,1-4 1-16,3-3-2 0,-2-3-2 0,-2-3 2 16,-3 0-7-16,-5-1 4 0,-4-1 4 15,-3-2-5-15,-6 0 5 0,-1 0-3 0,-2 4-5 16,-5 2 1-16,-6 7-1 0,-7 6-1 0,-5 4 0 16,-7 4-1-16,-1 1-5 0,-2 2 4 0,2 4-1 15,-2 5-1-15,1 2 9 0,-1 5-4 16,1 3 0-16,-1 1 2 0,2 0-5 0,0-1 1 0,0 1 1 15,1-2-1-15,-1 0 0 0,3-2 1 16,1 1-1-16,1-1-1 0,0-4 2 0,3-3 0 16,1-5 0-16,1-4 4 0,0-3-4 15,1-7 5-15,-1-2 2 0,3-5-1 16,0-2 3-16,1-2-3 0,-2-2-1 16,0-1 0-16,-3 1-1 0,0 0-1 0,-2 1 1 0,-1-4 1 0,-1 0-3 15,-2-2 1-15,3 3-2 0,-2-1 0 16,0 5 2-16,-1 3-2 0,-1 6 0 0,-4 1-1 15,0 5-4-15,-2-1-3 0,0 4-3 0,-2 1-2 16,2 5 1-16,2 2 4 0,1 5 3 0,2 3 1 16,-1 7 4-16,2 1-2 0,1 3 0 15,-1 1 2-15,2-1-4 0,2-2 0 0,2-2 2 16,3-1 0-16,3-8 3 0,3 1 1 0,3-7-1 16,-1-5 2-16,10-3 1 0,-1-5-1 15,3-4 1-15,-1-5 1 16,-1-3-2-16,-4-3 0 0,-1-4 1 15,-1-3-3-15,-3-5 4 0,3-3-1 0,-3-4-1 0,-1-2 1 0,-3-4-4 0,3-3 2 16,0-4 1-16,-4-4-3 0,-1-1 0 0,-1 0 2 16,-6 2-3-16,0 4 8 15,-7 4 10-15,-1 5-3 0,-5 7 5 0,-3 6 1 0,1 4-5 0,-2 6 10 16,-1 5 2-16,0 1 5 0,2 6 0 16,-1 1-4-16,1 3-8 0,2 1-11 0,-3 4-9 15,3 2-8-15,-1 4-2 0,-6 8 2 16,-1 6-2-16,-1 8 8 0,-1 7 1 0,-1 5 3 15,2 6 6-15,-4 6-4 0,2 4 0 16,2 0 0-16,1 0-3 0,5-2 0 0,6-4-1 0,5-6-1 0,2-7 1 16,3-3-1-16,6-5 0 15,-2-4-1-15,5-4 3 0,1-9 1 0,3-2 1 16,4-8 1-16,3-4-3 0,3-6 0 0,0-6 2 0,1-3-3 16,0-5 3-16,2-1-1 0,-3-3-4 15,1 3 2-15,-4-1-2 0,-1-1 0 0,-2 0 2 16,-3 0-2-16,-2 1 0 0,-4 5 0 15,-1 0-2-15,-5 5 0 0,-2 4 3 0,-2 4-4 16,-2 3-3-16,-4 4-1 0,0 2-2 0,-2 3 4 16,0 4 4-16,1 5 1 0,-3 1 3 15,-3 3-3-15,2 4-1 0,0-2-1 0,0 2 0 16,1-1 3-16,1 0-1 0,1 0 1 16,5-2-2-16,-1-4-1 0,2-1 1 0,6-7 0 0,-1-2 3 15,0-3 0-15,7-4-2 0,3-5 1 0,3-2 1 16,3-1 2-16,-1-5 0 0,6-3 1 15,-2-1-3-15,2 0-1 0,-7-2-2 0,1-2 1 16,-7 2 2-16,0-2 1 0,-2 1-1 0,-3 0 0 16,-1 2-3-16,-4-1 3 0,-1 3 1 0,-2 3-1 15,-5 4 3-15,-2 4-2 0,-1 2-1 16,0 2-2-16,-1 0-1 0,1 0-2 0,-3 4 1 16,-2 0 1-16,0 6-3 0,-4 1 3 0,0 1 0 15,-1 3 0-15,4-1 3 0,1 0-2 0,1 3-2 16,3 1 0-16,1-3-3 15,4-2 4-15,2 0 0 0,4-1 2 0,6-2-1 0,6-1-2 16,6-5 0-16,-2-1-2 0,5-4-3 0,2-2-1 16,-2-1-3-16,2-4 0 0,-2 0-4 0,-2-6 0 15,-6-2 2-15,2-6 4 0,-3-2 5 16,-1-2 0-16,1-5-1 0,3 1-1 0,-1-3 1 16,-3-1 3-16,-2 1 0 0,-5 5 3 0,-4 3 0 15,-3 4 0-15,-5 3 2 0,-2 3 0 16,0 4-1-16,-1 5 1 0,1 3-6 0,-1 3-8 0,-1 4 1 15,-3 3-2-15,1 7 4 0,-5 3 6 16,0 7-1-16,6 1 1 0,1 5-2 0,5-2 0 16,3 0 4-16,5 1-1 0,2-2 0 15,7-4 0-15,1-2-3 0,5-5 2 0,3-7 2 0,6-1 2 16,0-7 3-16,5-2-5 0,0-5 0 16,-1-3 0-16,-5-7 0 0,-3-2 4 0,-2-8 0 15,0-2 1-15,-1-4-3 0,-2-4 0 0,2-1 2 16,1-4 1-16,-1-4 3 0,-3-3-2 0,0-2-1 15,-1-2 2-15,-3 1 3 0,-4 0 5 16,-4 3 3-16,-5 0 4 0,-6 8 3 0,-2 2 1 0,-1 9 2 16,-6 6-1-16,2 2-1 0,-3 8-2 15,0 4-5-15,3 6-5 0,0 3-11 0,3 1-9 16,-5 6-2-16,1 8-1 0,-3 8 6 0,-6 11 1 16,2 9 0-16,3 6 0 15,0 5 1-15,-1 3 2 0,2 6 1 0,-2 5 0 16,-8 7-6-16,-1 7-1 0,-3 4-9 0,-5 3-26 15,3-3-33-15,-1-1-33 0,9-10-38 0,7-5-94 16,5-9-173-16,-3-1-416 0,-4-2-765 16</inkml:trace>
  <inkml:trace contextRef="#ctx0" brushRef="#br0" timeOffset="114040.1928">6911 8747 1 0,'6'1'107'0,"3"0"134"16,0 0-41-16,0 2-52 15,-4 1-42-15,0-1-29 0,-3 1-14 0,-1 2 2 0,-1-4 17 0,0 5 15 16,-1-1 12-16,0 1 7 0,-3 1-8 0,-1 0-10 16,-6 1-9-16,-1 1-13 0,-5 2-4 15,-3-1-10-15,-2 3-12 0,-8-1-8 0,-2 4-12 16,-8 0-6-16,-5-2-3 0,-2 3-6 0,-9 1-2 16,-3 0-3-16,-7 3-2 15,-7 0-4-15,-7 5 1 0,-9-2-2 0,-4 0-2 16,-7 1 3-16,-8-2-2 0,-8 0-1 0,-8 3 3 0,-8-1 0 15,-12 2 2-15,-10-1-1 0,-9 3 1 16,-5 1-1-16,-6 2 2 0,-7 2 1 0,-6 0 0 0,-8 3-1 16,-7-1 0-16,-3 1 4 0,-1 3 6 15,1-1 16-15,0-1 10 0,11-2 5 0,9-2 3 16,9-4-5-16,15 0-5 0,4-7 1 16,14-8-5-16,12-4-3 0,8-10 0 15,15-8-1-15,11-9 2 0,8-5 6 0,14-9 4 0,7-7 9 16,9-4 0-16,8-9-6 0,7-9-5 15,5-6-13-15,5-10-10 0,3-8-5 0,4-7-5 16,4-8-7-16,4-4 0 0,3-9 0 0,6-4 0 16,3-2 0-16,1-2-4 0,5 4 1 0,0-2-2 15,2 1-2-15,-1 1 7 0,0 1 0 16,-1 4 1-16,-1 5 3 0,-2 7-6 0,2 2 0 16,-5 3-1-16,3 3 1 0,-3 2 0 0,2 5-1 15,-3 6 3-15,-4 4-3 0,1 2 2 0,0 2 2 16,-3 2-4-16,3 4 1 0,1 1-3 0,0-1 1 15,1 2-1-15,3-3 14 0,-2 34 1 16,5-4-1-16,-3-2 1 0,-1-1-16 0,4 0 3 16,-4-3 0-16,4 2 0 0,-2-4 1 0,0 4-1 15,4 2 0-15,1 5-1 0,2 0 2 0,9-17-17 16,6 12-2-16,6 8-1 0,5 5-2 16,3 2 16-16,7 2 0 0,5 0 2 0,5 0 0 15,6 0 1-15,8 1 0 0,4-1 0 0,6 0 3 16,3 0-1-16,2 1 1 0,2 2 4 0,4-1-4 15,2 4 2-15,6-2-1 0,2 1-3 0,5-3 4 16,1 4-3-16,1-2 0 0,2-1-2 16,7 3-1-16,3-5 0 0,9 3 1 0,7-3 3 15,5 0 0-15,0 3-3 0,1-2-1 0,3-1 1 16,8-2 2-16,0 3 2 0,6-2 0 16,4 1 0-16,-1 1-1 0,7-3-1 0,-2 0 2 15,-1 3-2-15,3-2-2 0,-7 1 2 0,0 2-2 16,1 1 2-16,-6 1 8 0,2 2-6 0,-8-1-1 15,3 3 1-15,-7 0-9 16,-4 2 8-16,-4 0-1 0,-8 4-2 0,-6-2 6 0,-6 4-5 0,-9 1 1 16,-8 1 3-16,-4 4-2 0,-7 0 3 0,-5 0 2 15,-8 2-2-15,-9 3-5 0,-8 1 4 16,-4 2-3-16,-9 3 0 0,-7 2 5 0,-3 3-6 16,-1 3 0-16,-7 2 1 0,-1 7-2 15,-2 2 1-15,1 9 3 0,-8 6-2 0,-2 8 2 16,-1 10-1-16,-6 10 0 0,1 6 1 0,-4 11 0 15,0 5 2-15,-1 9 1 0,2 10 0 16,0 10-2-16,1 3 0 0,4 1-2 16,-3 1-2-16,-1-5 0 0,0 3 1 0,-3 3 0 0,-2-5 1 15,-6-6-1-15,-5-5 2 0,-10-3 9 0,-6-3 3 16,-5-1 5-16,-7-3-2 0,-5-3-5 0,-5-8-2 16,-8-6 0-16,-4-9-5 0,-6-5 2 0,-8-4-1 15,0-5-5-15,-9-7 3 0,-6-8-3 0,-4-6-5 16,-6-6-1-16,-2-5-23 0,-4-8-31 15,0-5-51-15,2-11-108 0,-2-6-278 0,7-12-1134 16</inkml:trace>
  <inkml:trace contextRef="#ctx0" brushRef="#br0" timeOffset="117709.8941">12660 6528 1 0,'-3'-3'0'16,"-2"-2"0"-16,0-1 51 0,-1-2 200 0,2 1-24 15,3 1-18-15,-3-1-23 0,0 1-19 16,0-1-24-16,-1 1-18 0,-1 2-22 0,-1 0-21 15,-1-1-13-15,2 1-13 0,-3 2-5 0,-2-1-4 16,1 1-6-16,-1 1-3 0,-3 1-4 16,0 1-4-16,-3 3 0 0,1-1-2 0,-5 4 1 15,-2 1 6-15,0 2 1 0,-2 4 5 0,-4 4 3 16,-2-2 0-16,-5 8 3 0,0 1-2 16,0 5-1-16,-3 4 1 0,2 1-3 0,-3 4-3 15,0 5-7-15,0 0-6 0,3-1-7 16,1-2-6-16,6-1-4 0,8-2-7 0,6-2-1 0,6-3-2 15,5-4-3-15,7-2 2 0,3-5 1 16,6-1 4-16,6-4 8 0,3-5 8 0,9-4 9 0,6-5 6 16,6-3 4-16,2-7-4 0,5-3-2 15,-2-8-3-15,0-3-2 0,0-3 0 16,-1-3-2-16,-4-2-1 0,-4-2-1 0,-4-2-3 0,-2 1 1 16,-6 0 0-16,-3 0-1 0,-7 3-1 15,-1-1 1-15,-4-1-1 0,-5 5 3 0,-3 3 6 16,-2 4-4-16,-2 5 0 0,-1 3-2 15,-1 4-7-15,2 3-2 0,1 2-10 0,0 3-19 0,-1 3-6 16,-3 5-1-16,1 8 5 0,-5 10 16 16,-3 7 5-16,0 6-1 0,-3 5 0 0,2 3 0 15,0 4-2-15,-2 8 5 0,0 7 0 16,0 6 2-16,-3 5 3 0,5 2-3 0,-3 4-1 0,2 2 0 16,3-8-3-16,1-2 2 0,0-8 1 15,2-8-2-15,2-3-1 0,0-3-2 0,3-9-1 16,1-4-2-16,1-7 5 0,1-8-1 0,0-6 0 15,0-6 3-15,1-6 0 0,0-6 13 0,0-3 12 16,2-4 3-16,-1-8 0 0,6-7-12 16,4-6-12-16,3-9-2 0,3-5 0 0,3-7-2 0,0-4-2 15,4-5-1-15,2-5-5 16,2-4 4-16,2-2 0 0,0-4 1 0,-2-5 6 0,-1 3-3 16,1 2-2-16,-4 3 0 0,-1 3-3 15,-1 2 2-15,2 5 1 0,-2 1 0 0,-2 6-5 16,-1 4 4-16,0 4 0 0,-7 2 0 15,0 4 5-15,-1 3-5 0,-2 7 0 0,-2 7 1 16,-2 5-4-16,-3 5 1 0,0 7-2 0,-3 2-13 16,0 2-14-16,0 4 0 0,0 4 0 0,-1 11 12 15,-2 7 19-15,0 12-2 0,-5 6 1 0,3 3 1 16,-1 2-7-16,1-2 4 0,0 2 0 0,-2-2 1 16,4-1 2-16,3-4-2 0,3-8-3 15,4-5 2-15,1-3-3 0,0-9 3 0,2-1 2 16,2-5 0-16,0-5 1 0,-1-2 1 0,3-5 4 15,2-3 4-15,4-8 4 0,3-1 0 0,4-8-1 16,1-2 0-16,-1-4-5 0,1-4 1 0,-3-1-1 16,0-5-5-16,-4-1-1 0,1-1 1 0,-4-1 0 15,0-3 1-15,-5 2 6 0,0-1-7 0,-2-1 0 16,-5 5 2-16,2 5-10 16,-6 3 7-16,1 9 1 0,-3 4-2 0,0 6 4 15,-1 3-3-15,1 4-6 0,0 2-7 0,0 1-13 16,0 2-9-16,1 3 2 0,2 3 5 0,1 7 9 15,5 5 11-15,1 5 1 0,6 4 1 16,5 3 8-16,4 0-7 0,6-1 2 0,6-3-1 16,7-1-4-16,7-3 5 0,8-4 2 0,0-4 0 15,0-4 0-15,-2-4-2 0,-2-2-2 0,-3-2 0 16,-6-5 4-16,-3-3-1 0,-3-2 1 16,-3-1 1-16,-6-3-3 0,-1 0 3 15,-7-2 3-15,-4 1 2 0,-7-3 7 0,-3-1-2 16,-2 1-1-16,-6-1-2 0,-1 3 0 0,-2-1-4 0,-5 2 0 15,-3 0-6-15,-6 2-7 0,-7 3 2 0,-7 4-1 16,-8 3 1-16,-7 5 7 0,-4 3-3 0,-3 5 0 16,1 1 0-16,3 3-5 0,6 2 3 0,8 1-1 15,6-2-2-15,8 4-3 16,8 0-6-16,8 1 0 0,7-4 1 16,6 0 8-16,8-2 2 0,9-3 3 0,7-5 2 0,10-3-3 15,5-2 4-15,2-7 0 0,1-2-2 0,-1-3 5 16,-2-1-2-16,-4-5 0 0,-3 2 0 15,-4-4 0-15,-5 0 1 0,-6 0 2 0,-2-4 2 16,-5 2-1-16,-4 0 3 0,0 0 1 0,-5 1 0 16,-6 2 4-16,-2-1-4 0,-2 1-2 0,-2 2-1 15,-1 1-6-15,-5 2 1 0,-1 0-2 0,0 3 0 16,0 1-2-16,0 3-2 0,-1 1 0 16,-2 3-4-16,1 3 2 0,-1 1-2 0,-2 4 0 0,0 3 0 15,3 0-6-15,1 3 5 0,3 3-1 0,2 0 0 16,2 2 6-16,1 3-1 0,2-1 0 15,5 1-1-15,2-1 0 0,3-3-1 0,4-1 1 16,0-4 3-16,7-1-2 16,2-2 4-16,2-4 0 0,3-2 0 0,2-4 4 0,2-2 0 15,1-2-1-15,-4-4 3 0,1-1-3 0,1-7 1 16,0-2 1-16,2 0 0 0,-1-6-2 0,-1 0 3 16,-1-3-1-16,-5-2 3 0,4-1 1 0,-2-6-2 15,-4 1 0-15,-1-5-2 16,-2-3-3-1,0-1 2-15,-4-4-1 0,-2 0 0 0,-3-1 1 0,1 2-2 16,-4 2-1-16,-1 2 0 0,-4 7 1 0,-1 3-2 0,-1 3 2 0,-1 2-1 0,0 3-4 16,0 3 5-16,-1 0 0 0,-1 2 0 15,2 3 6-15,-1 1-5 0,0 1 0 0,-1 2 0 0,-1 2-4 16,2-2 2-16,-1 2 0 0,2-2 1 16,-1 1-4-16,0-1 5 0,0 3-2 0,0-3 1 15,1 2 2-15,0 0-3 0,-3-2 1 0,3 1 0 16,0 0-4-16,0 4 2 0,0 1 0 0,0 1 0 15,0 0 2-15,0 1 0 0,0 2-2 16,0 1 0-16,0 0 2 0,-1 0-3 0,1 0-1 16,0 0-3-16,0 1-8 0,-1-1 4 0,1 0 1 15,0 0 3-15,0 0 9 0,0-1-4 16,0 1 2-16,0 0 1 0,1 1-2 0,-1-1 5 16,0-1 2-16,1 1 2 0,-1-2-1 0,0 1 0 15,0 0-2-15,0-1-2 0,0-1 3 0,0 1-3 16,0-1-2-16,0 0 2 15,0 2-7-15,-1 0 3 0,1-3 1 0,0 2-2 0,0 0 5 16,-1 0-5-16,1 1 1 0,0 0 0 0,-1 0 0 16,1-2-1-16,0 2 1 0,0-1 1 15,0-2-5-15,0 1 4 0,-1 0-1 0,1 1 0 16,0 0 4-16,-1 0-2 0,1-1-1 0,0 3 2 16,-2 0-2-16,2-2 0 0,-1 2 0 15,1 0-3-15,-3 0-7 0,3 2-6 0,-1-1-4 0,0 4-1 16,0 4 10-16,-4 5 3 0,0 7 5 0,-3 4 3 15,-2 8-4-15,0 4 3 16,-3 8 0-16,-4 6-1 0,4 6 6 0,-6 7-2 16,5 6-1-16,-2 5-3 0,5 3-3 0,2-2 0 15,9-5 1-15,6-6 5 0,4-9 0 0,3-8-1 16,6-6 1-16,3-8-4 0,-1-5 1 16,6-5 3-16,-3-4 0 0,5-5 2 0,1-5 0 15,1-5 0-15,0-3 2 0,2-4 1 0,4-5 1 16,-3-2-1-16,4-5-2 0,-6-3 0 0,0-1 0 15,-5-2 2-15,0-1-1 0,-4-2 3 0,-2 0-3 16,-3-2 1-16,-4 4 0 0,-3-1-1 0,-2 1 5 16,-1 5-3-16,-6 0-2 0,0 4 1 0,-2 2-2 15,0 2 1-15,-1 1 1 0,0 5-3 16,1 0-1-16,-1 1-8 0,1 2-9 0,-2 1-3 16,-3 1 0-16,0 6 2 0,-4 4 7 0,0 5 3 15,-2 3-1-15,1 1 4 0,1 3 1 16,4-3 0-16,-1 3 1 0,5-1-3 15,1-2-1-15,3 1 0 0,3-3-2 0,3-1 4 0,1-1 1 0,2-2 1 16,0-4 0-16,6-2-2 0,-5-3 3 16,7-3-1-16,-3-3 3 0,3-3-2 15,2-3 1-15,-2-2-1 0,3-5-1 0,3-1 3 16,-4-4 2-16,0-2 0 0,0-3 2 0,4-3-7 16,-3-1 0-16,0-2-2 0,5-6 1 15,1 1 0-15,-1-3 0 0,-3-5 1 0,-3-1 0 16,-4-2 0-16,2-2-1 0,-8 1 1 0,3 1 2 15,-4 1-3-15,-2-2 1 0,-2 4 0 0,1 0-1 16,-1 3 3-16,-4-1 0 0,3 3 0 0,-2 1-2 16,-3 0 0-16,4 1 2 0,-3 3-3 15,0-1 3-15,0 1-1 0,2 2-1 0,-1 3 2 16,-2 1-3-16,1 0 1 0,3 4 0 0,-2 1 0 16,-2 9 0-16,0 3-2 0,0 4-6 0,-1 4-17 15,0 0-14-15,0 3-4 0,0 6 3 0,-1 6 15 16,0 9 13-16,1 6 6 0,-4 4 5 0,0 4 1 15,3 1 1-15,1 2-1 16,5 2-3-16,1-1 1 0,3 1 1 0,5-1 0 0,2-3 0 16,5-7 0-16,4-5-1 0,1-6 2 0,8-6 3 15,2-5-1-15,4-6 4 0,0-1 0 16,1-7 0-16,3-5 1 0,-1-4-4 0,-1-3 7 16,-4-5-4-16,-5-2 3 0,-3-3 4 15,-5-1-7-15,-6-3 6 0,0 2-4 0,-7 3 1 16,-3 1 0-16,-5 3 0 0,0 3 1 0,-4 2 0 15,-1 0 0-15,-4 7 1 0,4 0-1 0,-2 5-5 16,-3 3-12-16,3 3-7 0,-5 6-3 0,-3 4 2 16,-6 10 8-16,4 7 4 0,-6 9 2 0,6 8 0 15,-3 7 1-15,3 10 3 0,-1 10-1 0,0 6 2 16,1 12-4-16,2 2-1 0,-1 3-1 16,-5 1-6-16,5-4 5 0,-6-2 2 0,0-5 0 15,3-4 3-15,0-10-3 0,2-9 0 0,2-8-2 16,1-10 2-16,0-11 0 0,0-7 0 0,-1-7 3 15,1-8-4-15,1-3 7 0,0-4 9 16,3-6 6-16,-1-3 4 0,-1-7-3 0,-1-5-8 0,-1-7-7 16,4-9-5-16,-2-2 1 15,0-5 0-15,-2-1 0 0,5 1-1 0,-3-3 0 16,1 3-1-16,4-3 0 0,1 3 3 0,2 2-6 16,2 1 1-16,2 2-2 0,3 3-4 0,2 4 4 15,1 6-6-15,3 3-5 0,4 4 0 16,3 6-5-16,4 0 4 0,3 4 4 0,3 4 2 0,4 2 4 15,-1 4 1-15,4 1-1 0,1-1 1 16,-3 5 3-16,4-3-1 0,-2 0-5 0,-2-1-3 16,2-2-19-16,-2-4-19 0,4-3-24 0,-5-5-35 15,0-2-50-15,-4-5-77 0,-5-2-111 0,2-6-235 16,-6-5-925-16</inkml:trace>
  <inkml:trace contextRef="#ctx0" brushRef="#br0" timeOffset="117880.5415">16421 6046 754 0,'-16'-30'372'0,"-7"-7"-14"0,-2-8-64 16,14 7-96-16,10 12-46 0,2-1-35 0,3 7-37 15,2 1-30-15,3 4-30 0,2 4-21 0,1 4-16 16,5 3-6-16,1 5-8 0,6 2-19 16,5 4-80-16,3 4-256 0,6 3-896 0</inkml:trace>
  <inkml:trace contextRef="#ctx0" brushRef="#br0" timeOffset="118481.7347">17528 6298 1 0,'-4'-17'297'0,"-2"-5"201"16,0-3-87-16,-1 9-67 0,6 5-65 15,-1 6-70-15,2 2-81 0,-1 3-59 0,1 5-52 16,-3 3-7-16,-1 9 31 0,-3 8 29 0,-6 10 20 16,0 4 5-16,-5 6-13 0,-1 2-14 15,-1 4-6-15,-2 1-6 0,0 6-2 0,-6 1-8 16,-2 1-15-16,4 2-12 0,-1-4-10 0,6-7-5 16,6-8 0-16,5-8-2 15,4-9 1-15,4-5-1 0,-1-5 1 0,3-6 1 0,0-1 12 16,0-6 35-16,0-4 22 0,3-7 3 0,1-5-10 15,6-11-37-15,4-8-18 0,7-10-6 16,2-5-2-16,1-7 0 0,6-9-2 0,-1-8-2 16,3-5 3-16,3-4 0 0,-3 3 0 15,-7-2-1-15,3 4-1 0,-2 1-3 16,-1 6 3-16,1 4 1 0,-3 9 1 0,-5 6 6 0,-3 9-5 16,-5 7 3-16,0 10 0 0,-5 7-3 0,2 7 5 15,-4 3-6-15,0 5-4 0,-1 4-4 0,0 8-1 16,5 7 3-16,-1 10 3 0,5 10 4 0,-2 9 1 15,-1 7-2-15,3 5 1 0,-1 4-3 16,-2 7 2-16,-2 6-2 0,-5 7-1 0,-5 4 0 16,-1 7-2-16,-6 3-1 0,-3-2-13 0,2-2-28 15,4-10-40-15,0-10-36 0,4-9-37 0,3-7-36 16,0-8-42-16,-2-9-52 0,-3-5-67 0,0-9-74 16,0-6-127-16,-3-9-328 0</inkml:trace>
  <inkml:trace contextRef="#ctx0" brushRef="#br0" timeOffset="119963.7577">17350 6978 1 0,'0'-15'137'0,"1"-5"258"0,4-5-108 15,4 4-42-15,4 2-22 0,2 0-31 16,5 0-34-16,8-3-28 0,5-1-21 0,8-4-12 16,5-2 0-16,6 0-3 0,2-2-6 0,6 2-4 15,2 0-8-15,2-2-6 0,2 2-7 16,-3-1-7-16,2-1-10 15,-3 1-8-15,-6 3-2 0,-8 2-1 0,-5 1 0 0,-6 2 3 16,-7 0 1-16,-3 3 2 0,-8 3 5 0,-1 1 4 16,-7 6 4-16,-2-1 0 0,-5 4-4 0,0 2-9 15,-2 3-14-15,-2 1-17 0,0 0-19 0,-2 4-9 16,1 3-2-16,-2 7 6 0,0 9 11 16,-3 5 3-16,1 7 1 0,-1 5 0 0,2 5-2 0,-2 4 2 15,0 3 0-15,-4 4 0 0,3 2 0 16,4-4 1-16,3-7-2 0,5-9 1 0,4-13-2 15,2-6 1-15,-1-7 5 0,-2-3 3 16,3-5 7-16,4-4 5 0,2-7 2 0,3-3-1 16,6-5-2-16,3-4-5 0,1-6-4 0,2-6-1 15,3-4-2-15,-2-5 0 0,3-5 1 0,-1-2-2 16,-2-3-2-16,1-1 1 0,-2-2-6 16,-3 1 0-16,-8 1 3 0,-3 4-4 0,-11 6 5 15,-6 3 0-15,-6 6-3 0,-5 4 2 0,-3 5-1 16,-4 4-2-16,-6 5 0 0,2 3-2 0,-5 4-2 15,2 2 1-15,1 5-2 0,0 3-3 0,7 6-2 16,-1 4 0-16,4 4-1 0,4 7 5 0,1 5-1 16,6 6 3-16,6 3 3 0,5 5 0 15,4 3 2-15,5 1 2 0,0 1-2 0,4 0-2 16,-1-1 2-16,0-1 0 0,-1-1 0 0,-1-3 0 16,-2-2-2-16,0-3 0 0,-6-6 1 0,-1-6 1 15,-4-4 0-15,-2-5 0 0,-3-5-1 16,0 0 0-16,-2-5 3 0,-3 0-2 0,0-1 1 15,-4-1 0-15,-2-1-1 0,-4-1 1 0,-3-3 0 16,1-3-2-16,-2-3-3 0,1-4-7 16,2-1-9-16,0-3-13 0,7-4-22 0,3-4-31 15,5-5-40-15,5-5-70 0,9-3-87 0,7-3-93 16,7-3-109-16,8-1-35 0,4 0 38 16,4 3 98-16,1 4 163 0,-1 2 221 0,-6 6 0 15,-1 3 0-15,-5 2 144 0,-6 1 137 0,-1 2 69 16,-5 4 27-16,-3 0-12 0,-3 6-43 0,-7 1-58 15,1 3-73-15,-7 5-74 0,0 1-61 0,-1 1-45 16,0 3-17-16,-2 5 5 0,-3 6 21 0,-3 5 22 16,-4 8 13-16,-2 2 8 15,-1 3-3-15,-1 1-11 0,1 5-10 0,-2-1-11 16,3 4-9-16,5 0-8 0,3-2-2 0,6-5-3 0,9-5-1 0,1-2 7 16,5-4-1-16,3-4 3 0,1-3 5 15,6-5 1-15,-1-6 1 0,3-5 2 16,2-3 0-16,-2-5-1 0,2-5 4 15,1-5-1-15,-3-4-3 0,-2-6 1 0,0 2-5 0,-3-2-3 16,-3-3-3-16,1-3-9 0,-4 2 5 16,1 0-1-16,-5 3 0 0,-1 2 5 0,-1 6 0 15,-4 1 0-15,-2 4 4 0,1 5-1 0,-3 3-2 16,-1 1 0-16,-1 3-5 0,0 3-9 0,0 0-9 16,0 2-15-16,0 0-4 0,0 5 10 0,0 4 2 15,0 8 12-15,2 3 6 0,0 4-4 16,3 3 4-16,3 0 0 0,3 1-2 0,0-3 3 15,2 0-2-15,4-2 1 0,-2-5 0 0,5-2 4 16,2-3-2-16,-2-3 1 0,4-4 3 0,-2-3-7 16,2-4 4-16,-4-1 3 0,2-4-2 0,1-3 4 15,-2-2 0-15,0-3-1 16,0-1 1-16,-2-2-1 0,1-3-2 0,-2 0-2 0,1-1 0 16,0-1-7-16,1 0 7 0,-3-1-2 15,2 0 0-15,-4 1 5 0,0 5-5 0,-1 0-2 0,-2 4 1 16,-3 2-2-16,-2 4 1 0,-1 1 0 0,1 1-4 15,-4 3-3-15,0 1-4 0,1 2-4 16,-2 2 0-16,2 2 9 0,2 6 1 0,-1 2 4 16,2 5 2-16,1 1-5 0,1 3 3 15,-3-1 0-15,0-2 1 0,2 1 0 0,-2 0 0 16,1-2 0-16,3-1 0 0,-4 0 3 16,0-1-3-16,2-1 1 0,0-4 1 0,2-2-5 0,-4-4 7 15,1-2 1-15,2-3 4 0,4-3 6 0,4-1-2 16,3-3-1-16,2-3-2 0,3-3-5 15,-2-1 2-15,0-2-1 0,-1-2 2 16,1 1-3-16,-6-1 3 0,3 0-2 0,-2 0-1 0,-4 0 6 16,2 3-7-16,-4 0-1 0,-2 5-1 0,-3 1-6 15,-4 2 5-15,3 3-1 0,-3 2-5 16,-2 0 1-16,-1 0-11 0,0 0-5 0,0 3 1 16,0 2 4-16,1 3 4 0,0 3 7 0,-1 3 3 0,1-1-4 15,-1 6 5-15,3-1 0 0,0-1 0 16,-1 0 4-16,5 0-4 0,0-1 2 0,4-2 3 15,2 1 1-15,1-6 4 0,6 0 4 0,3-4 0 16,3-2-2-16,-1-2-1 0,1-2-1 16,1-2-2-16,-3 0 5 0,2-4-3 15,-2 0 0-15,-2-2 2 0,-3-1-2 0,0-1 3 0,-6-2 2 16,1 0-1-16,0-1 4 0,-4 3-4 16,-3 1-1-16,-1-1-2 0,1 4 1 15,-4-2-3-15,0 5-2 0,-2-1-1 0,1 3-6 16,-2 0 1-16,0 1-1 0,0 1-4 0,0 0 1 0,0 0-7 15,0 0-2-15,0 0-3 0,0 1-5 16,0 1 4-16,0 0 3 0,2 1 0 0,-2 1-3 16,0 0-4-16,1 3-14 0,-1 0-19 15,0 2-29-15,1 0-48 0,-1 2-66 0,-1 2-106 16,-2 1-206-16,-4 2-851 0</inkml:trace>
  <inkml:trace contextRef="#ctx0" brushRef="#br0" timeOffset="120758.4379">11402 8361 1 0,'-2'0'0'0,"1"0"0"15,1-3 88-15,1 3 6 0,1 3-2 16,-2-2 17-16,1-1 2 0,0 1 5 0,2-1 12 16,-2 1 20-16,4-1 6 0,0 0-1 0,1 0-3 15,4 0-10-15,3 0-12 0,3 0-19 0,5 0-12 16,3 0-17-16,6 0-12 0,3 1-10 16,4-1-4-16,6 2 0 0,8-1 2 0,5 0-4 15,8 0-3-15,7 1-11 0,10 1-7 0,3-2-2 16,8 1-2-16,5-2-1 0,3 0 0 15,8-1 0-15,8-2 1 0,9-1 6 16,5 1 5-16,8-2 5 0,5-1 5 0,7 1-3 16,4-2 0-16,9-1-4 0,7 2 1 0,6 0 0 15,12-3-4-15,4 0-3 0,7-2-6 0,6 0-3 0,5 3 0 16,4-1 0-16,6-1-1 0,3 1-2 0,1 1-3 16,-1 0-6-16,-1 1-2 0,-4 2 2 0,2-2-2 15,-7 1 3-15,1 0-2 0,-8 1-2 16,-3-1 2-16,-9 2-3 0,-5 1 4 15,-10 1-4-15,-5-2-3 0,-12-1-2 0,-10 0-4 16,-10 0 2-16,-11-1 1 0,-14 0 4 0,-11-2-1 16,-19 0-2-16,-12 0-1 0,-16-1 0 0,-13 1 1 15,-10-1 4-15,-13-1 1 0,-7 5 6 0,-10-3-3 16,-2 5-2-16,-5-1-5 0,0 0-21 0,-3 4-12 16,-7 0-18-16,-11 4-18 0,-10 1-20 15,-10 3-31-15,-11 2-46 0,-8 0-69 0,-7 1-125 16,-9 0-321-16,-11 0-842 0</inkml:trace>
  <inkml:trace contextRef="#ctx0" brushRef="#br0" timeOffset="121643.9119">11577 8128 1 0,'6'-51'188'16,"2"-18"191"-16,2-18-111 0,-4 6-42 16,-2 8-31-16,-3-3-35 0,0-4-24 0,-2-3-8 15,-2-9-12-15,-3-2 0 0,-4-1-6 16,0-1-12-16,-2 2-4 0,-3 1-9 0,0-3-8 16,0 0-6-16,-1 0-10 0,1-2-9 0,0 4-1 15,-1 1-4-15,1 2-4 0,1 6-3 16,-2 4-11-16,2 2-1 0,-1 5-2 0,2 1-2 0,0 5 3 15,2 8 0-15,0 3-4 0,2 8-2 16,1 4-4-16,0 7 0 0,4 7 3 0,2 6 2 0,2 5 1 16,0 3-3-16,0 7-3 15,1 1-4-15,1 3-6 0,0 3-8 0,1 0-10 0,5 2-5 16,3-1 1-16,10 1 6 0,8-1 5 0,8 2 6 16,8 2 0-16,14-1 0 0,3 0-1 0,10 2 0 15,8 0-1-15,9-1 1 0,10 0 1 0,9-2-2 16,10 0 1-16,7 0 0 0,4-1 0 15,7-1 2-15,10 0-1 0,4-1 1 16,8 0 0-16,2 0-2 0,8-1 3 0,3-3 0 0,8 2-2 16,3-3 1-16,5 3-2 0,4-3 0 15,5 1 0-15,6 0 0 0,6-3 1 16,11 2-2-16,3 1 4 0,5-1-2 0,-2 3 0 16,8-2-1-16,0-3-1 0,6 3 1 0,0-2-3 15,1 0 2-15,4 2 1 0,-4 1-1 0,-1-4 2 16,2 2 0-16,-5-1-2 0,-5-2-1 0,-5 2 0 15,-11-3 1-15,-8 1 2 0,-9-2 2 0,-9 0-1 16,-8-1 3-16,-9 0-2 0,-14 0 1 16,-11 1 2-16,-15 1 1 0,-9 1 4 0,-11 0 1 15,-12 2 2-15,-12 0-1 0,-13 2 0 0,-8 2-1 0,-8 1-3 16,-7 0-2-16,-2 5-2 0,-6 4-3 16,-3 0-1-16,-6 4 0 0,-1 4-2 0,-5-1-1 15,-4 6-4-15,-4 4-2 0,-3 4-1 0,-6 7 1 16,-1 3 2-16,-10 7 4 15,-2 7 1-15,-10 10 3 0,-4 12 0 0,-9 11-2 16,-3 10 0-16,-7 10-1 0,0 8 2 0,-4-1 2 0,-3 2 1 16,1-2 1-16,-1-3 2 0,1 3 0 15,0-5-1-15,0 1 0 0,1-8-3 16,-1-7 0-16,-3-9 0 0,0-10-1 0,-1-5 0 16,2-8-1-16,-3-6 1 0,3-12-1 0,-3-2 0 0,-1-7-2 15,1-6-4-15,-2-2-13 0,-7-5-38 16,-8-4-68-16,-12-7-154 0,-8-7-586 0,-9-12-787 15</inkml:trace>
  <inkml:trace contextRef="#ctx0" brushRef="#br0" timeOffset="122406.3047">16347 4171 2056 0,'5'-25'185'0,"0"-8"3"0,4-14-40 15,4 2-21-15,5-2-13 0,3-3-18 16,9-7-16-16,1-3-10 0,8-4-13 0,3-9-10 15,0-5-5-15,7-5-5 0,0-2-1 0,3-2 0 16,5-4-10-16,0 0-10 16,6-1-8-16,2-4-9 0,4-1 4 0,-1-2 0 0,2 4 1 15,-1 8 0-15,-7 10-2 0,-8 9 0 0,-10 10 0 16,-10 11 1-16,-4 7-1 0,-9 11 0 16,-3 4 0-16,-7 8-1 0,-6 7 1 0,-3 2 2 15,-2 3-3-15,0 5-3 0,-2 0-10 0,-1 1-5 16,-1 3 2-16,-6 4 4 0,-7 4 9 15,-4 3 0-15,-6 4 2 0,-1 2-2 0,0 1 0 0,-1 3 2 16,-1 1-2-16,5 2 0 0,-4 2 0 16,-1 5-2-16,-1 5 1 0,-3 2-2 0,-3 5 3 15,-1 1 1-15,-2 0-1 0,0 1 2 0,0-3 2 16,6-1-1-16,2-8 3 0,4-3 2 0,5-11-4 16,6-8-1-16,7-4 6 0,1-8 0 0,6-4 13 15,-3-2 5-15,4-7-2 16,0-3-3-16,1-8-10 0,2-8-5 15,6-5-4-15,7-4 0 0,5-4-1 0,5-6-6 16,11-1 0-16,5-6 0 0,6-1 1 0,8-3 4 0,1 1 1 16,5 5-1-16,1 3-2 0,-1 10-2 0,-2 5 0 15,-2 9 1-15,-5 8 0 0,-2 4 2 0,-4 5-3 16,-4 7-3-16,-3 4-1 0,-8 5-2 16,-5 6 0-16,-7 4 4 0,-1 4-1 0,-6 7 0 15,-5 6 2-15,-2 6-5 0,-4 7 4 0,-2 5-10 16,-3 6-21-16,2 7-39 0,0 3-71 0,1 9-123 15,5 7-242-15,1 3-1097 0</inkml:trace>
  <inkml:trace contextRef="#ctx0" brushRef="#br0" timeOffset="122801.8582">18520 2694 1176 0,'-6'-19'46'0,"-2"-5"-5"0,-7-2 18 0,-3 6 32 16,-4 4 31-16,-2 5 24 0,-7 8 0 0,-7 4-14 15,-5 5-9-15,-6 10-10 0,-3 2-15 0,1 7-18 16,1 7-21-16,6 2-19 0,6 4-13 0,9 5-6 15,6 5-4-15,8 3-2 0,10 0 1 0,8 2-2 16,14-3 4-16,12-1 4 0,9 0 4 16,12-3-1-16,2 0-3 0,5-3-7 15,-3 0-4-15,-2 0 2 0,-5-4-4 16,-5 0 0-16,-5-2-1 0,-10-3-8 0,-9-4 2 16,-7-3-1-16,-5-4 2 0,-7-3 5 0,-6-1 4 0,-3-4 6 15,-9 1 8-15,-2-2 0 0,-11-3 1 0,-5 0-5 16,-6-6-4-16,-2 1-5 0,-3-2-2 0,3-4-3 15,-2-1-5-15,6-4-5 0,0-1-18 16,5-3-38-16,8-3-73 0,8-4-168 0,7-6-400 0,12-4-845 16</inkml:trace>
  <inkml:trace contextRef="#ctx0" brushRef="#br0" timeOffset="123020.0065">18861 2961 956 0,'11'-3'396'0,"0"0"-114"0,4 0-74 0,-8 6-59 15,0 0-32-15,-1 3-27 0,-2 3-13 0,2 5 6 16,-1 4 11-16,-2 3 7 0,0 3-4 0,-1 4-9 16,1 4-16-16,-2 6-17 0,-1-1-15 0,-2 2-15 15,-1 1-8-15,-2-1-7 0,-2 2-2 0,-3-7-3 16,0 0-4-16,1-9-4 0,2-8-6 16,2-5-14-16,-3-5-13 0,6-4-15 0,-3-5-40 15,-2-5-73-15,-1-6-126 0,-1-7-229 0,-2-3-397 16,0-10 48-16</inkml:trace>
  <inkml:trace contextRef="#ctx0" brushRef="#br0" timeOffset="123128.5195">18659 2394 1 0,'-4'-5'0'0,"1"1"0"0,0-3 0 0,0 9 0 15,3 6 0-15,3 4 0 0</inkml:trace>
  <inkml:trace contextRef="#ctx0" brushRef="#br0" timeOffset="123332.4247">19289 2910 1 0,'18'3'17'0,"6"1"376"0,10 3-58 15,-3 5-48-15,-1 2-49 0,2 3-46 0,-1 4-43 16,-1 2-29-16,0-1-29 0,1 4-27 15,0 2-16-15,0 1-8 0,1 1-4 0,-3 1-6 16,-1-2-12-16,-6 0-6 0,-1 0-9 0,-3-5-9 16,-1 0-16-16,2-9-49 0,-2-1-115 15,5-7-166-15,-4-5-316 0,1-6-100 16</inkml:trace>
  <inkml:trace contextRef="#ctx0" brushRef="#br0" timeOffset="123524.3907">19989 2789 1 0,'-12'-29'526'15,"-4"-3"35"-15,-2-4-115 0,-4 12-93 0,5 7-66 0,1 7-74 16,1 6-62-16,-1 4-45 0,-4 6-25 16,-3 7-12-16,-2 7-2 0,-7 5-2 0,-4 9-5 15,0 5-8-15,-2 9-10 0,0 6-8 16,-2 3-7-16,3 6-5 0,1 4-3 0,-3 3-4 16,1 6-7-16,-1 6-6 15,-1 2-11-15,0 5-23 0,-2 4-45 16,1 1-98-16,-2-3-158 15,2-3-354-15,6-7-907 0</inkml:trace>
  <inkml:trace contextRef="#ctx0" brushRef="#br0" timeOffset="124395.7432">18770 3693 424 0,'3'-12'328'15,"1"-5"60"-15,1 1-33 0,-1 3-43 16,0 6-47-16,-2 3-63 0,-1 3-67 0,-1 1-67 16,0 2-45-16,0 1-21 0,-1 3-1 0,0 6 16 15,-2 4 29-15,-1 10 18 0,-3 5 15 0,-5 5 1 16,0 4-7-16,-2 4-10 0,0 3-7 16,-4 2-8-16,4 3-6 0,1-1-8 0,-3 2-6 0,3-2-6 15,0 1-3-15,-1 0-4 16,1 1-1-16,3 0-3 15,0 2-4-15,-2-4 1 0,2-3-2 0,-1-4-2 0,-3-7 1 0,3 1-4 16,1-7-4-16,3-3-2 0,0-6-12 0,2-4-16 16,1-7-23-16,3-3-8 0,0-5 7 0,1-4-12 15,0-8-36-15,-1-4-32 0,2-10-35 0,0-5 13 16,-1-6 50-16,0 0 41 0,-2-2 37 16,-4 3 25-16,1 3 12 0,0 4 10 0,-6 4 5 0,0 4 1 15,-2 4 3-15,-6 6 2 16,-2 5 3-16,-3 3 8 0,0 8 2 0,1 6 2 0,-1 6 1 15,0 0 1-15,5 8 0 0,1 2 3 16,1 0 2-16,3 5-1 0,4 0-2 0,3-2-4 16,4 3-3-16,6-4-2 0,3-1-2 0,6 0 1 15,3-7 2-15,8 0 5 0,2-5 6 16,8-2 3-16,6-4-2 0,6-5-8 0,10-5-12 16,7-5-9-16,4-6-10 0,6-3 0 0,-1-6-5 0,-1-1-1 15,-4-2-2-15,-5-6-14 0,-3-4-21 16,-3-6-50-16,0-3-79 0,1-4-146 0,-4-3-359 15,-1-3-946-15</inkml:trace>
  <inkml:trace contextRef="#ctx0" brushRef="#br0" timeOffset="125343.8014">20772 2367 1 0,'2'-16'142'0,"-4"-2"181"0,-3-1 2 0,-1 9-59 0,-7 5-66 16,-7 4-36-16,-10 2-40 0,-7 6-9 0,-14 7-6 15,-4 5-8-15,-1 4-16 0,-4 4-12 16,4 5-19-16,7 4-10 0,6 1-7 0,11 4-9 16,6 4-2-16,6 3-6 0,7 4-3 15,4-1-2-15,8 3-4 0,9 0-2 16,7-5 1-16,7-4 1 0,9-5 5 0,4-4 1 0,5-7 0 15,0-3-4-15,-5-3-3 0,-9-5-6 0,-5-2-2 16,-5-5 1-16,-6-3-2 0,-3-2 0 0,-2-2 2 16,-3-2-2-16,-2 1 4 0,0-2 1 15,0 0 3-15,0-1 7 0,-2 1 4 0,-5 2 4 16,-3 0 0-16,-2 3-3 0,-7-2-5 0,-3 0-3 16,-2 0-2-16,-5 0-2 0,1-2-2 15,1 1 2-15,4-1 1 0,4-4 7 16,7-2 6-16,3-1 4 0,8-2-4 15,2-4-12-15,8-2-14 0,12-4-8 0,11-4-2 0,11-1 4 16,8 0 6-16,5-2 2 0,4 6 1 0,2 0-2 0,-2 2-1 16,-4 3-1-16,-4 2 2 15,-6 3 3-15,-7 3 4 0,-6 0 6 0,-5 5 1 0,-6 4-2 0,-7 0-1 16,-1 3-1-16,-5-1 0 0,-4 5-1 16,1 1 2-16,-4 3 0 0,0 2 2 0,0 0 1 15,-4 5 1-15,0-1-2 16,0 3 0-16,-5 2-1 0,0 0 1 0,-4 2-2 0,1-3-1 15,1-1-4-15,-1-5-4 0,3-4-1 0,-1-1-5 16,0-4 3-16,4-3-3 0,-3 0-9 0,5-5 4 16,0-2-10-16,0-2-15 0,-2-5-21 15,2-4-45-15,1-6-50 0,0-4-36 0,1-5-50 16,0-3-107-16,2-6-179 0,-1-3-607 16</inkml:trace>
  <inkml:trace contextRef="#ctx0" brushRef="#br0" timeOffset="126083.8807">21510 2721 1 0,'0'0'392'0,"1"1"10"16,-2-1-83-16,0 0-105 0,-7 3-66 0,-4 0-40 0,-9 6-11 16,-7 3 14-16,-3 5 1 0,-1 1-12 0,0 5-10 15,2 6-19-15,1 1-15 0,7 2-8 0,3 2-12 16,3 1-8-16,7 2-1 0,4-2-3 16,7 4 0-16,5-3 5 0,3 1 4 0,5-1 0 15,3-2-2-15,0-1-8 0,3-2-7 16,-1-2-4-16,-1-2-4 15,-5-1 1-15,-2-5 0 0,-2-1-2 0,-4-6-1 16,-1-2 0-16,-4-5-3 0,1-2 4 0,-2-3 12 0,-2-1 24 0,2-2 30 16,0-1 25-16,-3 2-13 0,0-5-21 0,0-2-28 15,-4-3-28-15,-1-1 1 0,4-2-3 16,-5 0-2-16,6 0 1 0,-2 0-1 0,4-3-2 16,2-1-1-16,5 2-4 0,1-2-7 0,1 3-1 15,7 3-3-15,-1 0-1 0,5 1 6 16,2 1-1-16,0 2 2 0,3 1 1 15,-6 4 0-15,2 1 5 0,-3 2 0 0,-1 1-2 0,-5 2-1 16,2 2-1-16,-4 2 1 0,1 1 1 0,-2 3 3 16,-2 1 0-16,1 2-1 0,-4-1 0 15,3 1-1-15,-3 0 2 0,0-3 1 0,4 1 1 16,-5-2 2-16,4-2-3 0,-3-2 0 0,0-2 3 16,3 0-1-16,-3 1 1 0,4-2 1 0,-3-1 2 15,4 0 2-15,1-1 4 0,2 0 1 0,4-2 3 16,2-2 2-16,3-1-4 15,7-1-5-15,-2-3-1 0,3 1-2 0,3-1 4 0,-3-3 1 16,-1-1 0-16,-1-1-4 0,-4-1-1 0,3 4-4 16,-9-1 3-16,0 6 0 0,-7-1-2 15,-3 3 1-15,0 0-2 0,-5 2-3 0,-1 2-2 0,0-2-6 16,-1 0-11-16,0 2 2 0,1 3 2 16,-1 4 9-16,-1 4 9 0,-1 3 0 0,2 0 1 15,-3 1 0-15,1 2 0 0,0-4-2 0,3 2 1 16,0-3 2-16,1 0 2 0,4-2 3 0,0-2 2 15,2 1 4-15,2-1 3 0,4-1 2 16,1 0 2-16,7-4 0 0,1 1-4 16,4-5-6-16,4 3-6 0,1-3-7 0,3-1-13 15,-3 2-27-15,-5-2-56 0,2-2-124 0,-6 0-284 16,-5-2-1135-16</inkml:trace>
  <inkml:trace contextRef="#ctx0" brushRef="#br0" timeOffset="144521.8094">3519 11071 1 0,'0'-5'1'15,"-1"-3"361"-15,-1-3-30 0,0 4-25 0,-2-2-27 16,3 1-41-16,-2-1-47 16,0 2-32-16,0-2-35 0,-1 3-27 0,-1 0-18 0,-2 2-16 15,2-3-8-15,-2 3-8 0,-3-2-3 0,3 1 1 16,-2-1-3-16,1 3-4 0,-3-1-7 0,3 3-9 15,-2-2-5-15,1 3-5 0,-1 1-2 0,-2 1-1 16,0 3-4-16,-2 2 0 0,-2 1-1 0,-1 2 3 16,-5 3 5-16,1 1 0 0,0 3 4 15,-4 3-2-15,-1 1-2 16,0 3 7-16,-1 1 1 16,0 1 3-16,5 2 0 0,-3 1-7 15,1 3-1-15,2 3-3 0,2 2 4 0,-2 2-2 16,1 6-3-16,1 2-1 0,1-2-8 15,1-1 4-15,5-2-1 0,5-4-2 0,3-2 5 0,4-2-7 0,5-1 2 0,1-1-1 0,3-3-3 0,8 0 7 16,0-2 1-16,3-4 2 0,2-5 0 16,1-2 0-16,4-2 2 0,3-4 2 0,2-4 4 0,2-4-1 15,5-4 1-15,3-5-1 16,1-3-1-16,1-5 1 0,2-4-2 0,-3-2 1 0,0-5 0 16,-3-1-3-16,-2-4-2 0,-3 0 0 15,-6-2 2-15,-2 1 1 0,-5-3 2 0,-3 1-2 16,-3-3-8-16,-5 0 7 0,-3-5-3 15,-4-1 2-15,-6-1 5 0,-4 3-9 0,-2-1-1 16,-4 3-4-16,-8 4-5 0,2 1 6 0,-6 3 0 16,-3 4-3-16,-1 4-1 0,-3 6-5 0,-4 4-3 0,0 2 0 15,-1 4 4-15,-3 5-3 16,3 2 0-16,-1 3-4 0,4 2-10 0,2 3 2 16,7 5-2-16,2 1-4 0,4 3-10 15,0 5-28-15,7 0-34 0,3 4-44 0,4 0-62 0,7 0-114 16,6 2-175-16,6-4-442 0,9-5 8 0</inkml:trace>
  <inkml:trace contextRef="#ctx0" brushRef="#br0" timeOffset="145104.5062">6123 10955 1062 0,'-8'-8'275'15,"-2"-1"-14"-15,-2-3-41 0,2 6-31 0,-3 0-27 0,-3 0-35 0,-5 5-33 16,-3 2-23-16,-7 6-10 0,-7 3 0 16,-3 3-7-16,-4 4-3 0,1 4-5 15,1 3-9-15,-2 5 4 0,-1 2-2 0,4 5-5 16,-3 4-4-16,2 6-11 0,5 3-6 0,3 6-4 15,4 2-1-15,10-2-2 0,7-2-1 16,8-6-3-16,9-8-3 0,9-7 3 0,6-4 1 16,6-6 6-16,6 0 2 0,5-6-1 0,6-6 2 15,4-4-1-15,3-4 0 0,3-8 0 0,4-3-2 16,-1-5-1-16,-1-3 0 0,1-3 0 0,0-4 0 16,-5-2 1-16,-4-2 1 0,-5-5-2 15,-4 0 1-15,-8-3-1 0,-2-4 1 0,-6 0 5 0,-7 0-1 16,-3 0 3-16,-7-1-3 0,-5 1-2 15,-6 2 1-15,-4 2-5 0,-5 5 3 0,-6 3-4 16,-4 3-6-16,-6 2-1 0,-2 5-8 0,-7 3 6 16,-6 5 1-16,-3 4 0 0,-4 2 2 0,-1 4-7 15,4 6-6-15,1 1-11 0,7 5-16 16,6 3-29-16,7 5-47 0,8 0-91 0,10 1-175 16,10 4-294-16,14 0-869 0</inkml:trace>
  <inkml:trace contextRef="#ctx0" brushRef="#br0" timeOffset="145494.3394">7802 11093 908 0,'-10'-10'253'0,"-3"-4"-48"16,-5-2-33-16,3 3-15 0,-3-1-6 0,-2 3 5 0,0-3-11 15,-4 4-11-15,-3 1-11 0,-1 0-16 16,3 5-17-16,-4 3-24 0,1 4-14 0,2 5-14 16,-6 6-7-16,-2 7-3 0,2 5-5 0,1 5 1 15,1 6-3-15,1 4-1 0,6 6-1 16,-3 5-6-16,5 4-4 0,8 7-2 16,3-4-3-16,15-4-2 15,10-8 0-15,9-11-1 0,13-9 2 0,4-4 3 16,9-9 3-16,2-6 1 0,6-6 1 0,-4-7-2 15,4-5 2-15,-3-4-2 0,0-9 2 0,-5-1 2 0,-4-5 3 0,-4-6 2 16,-1-3-2-16,-5-5 1 0,-4-3-2 16,-8-2-2-16,-1 0 3 0,-8 1-1 0,-7 1-4 15,-9 1-1-15,-8 4-7 0,-9 2-2 0,-11 6-3 16,-7 5-9-16,-12 7-14 0,-12 10-29 0,-11 5-50 16,-7 9-113-16,-10 5-225 0,-12 8-661 15,-12 5-142-15</inkml:trace>
  <inkml:trace contextRef="#ctx0" brushRef="#br0" timeOffset="145875.5737">1640 11537 139 0,'-9'-4'443'0,"-1"1"-84"16,-4-3-38-16,6 4-16 0,5 1-31 0,1 1-54 15,2 0-48-15,0 0-63 0,0 0-51 0,2 0-45 16,-1 0-23-16,2 2 0 0,1 0 11 16,6 3 30-16,6-2 22 0,9 0 9 0,7-1 1 15,4-1-8-15,10-1-11 0,6-1-8 0,2-1-10 16,8-1-7-16,7-2-7 0,7 1-5 16,2-1-3-16,9 0-9 0,2-1-25 0,4-3-73 15,6 2-153-15,9-1-243 0,7-4-1041 16</inkml:trace>
  <inkml:trace contextRef="#ctx0" brushRef="#br0" timeOffset="146314.1793">4101 11408 92 0,'-15'4'300'0,"-9"0"-36"0,-1 2-42 16,5-2-14-16,9 0-6 0,4 2-27 16,2-3-35-16,2-1-35 0,3 0-34 0,0 1-19 15,1-1-9-15,3 1 9 0,1 1 23 0,6 1 21 16,9-1 8-16,8-1-6 0,10-5-19 15,13 1-25-15,9-3-21 0,12-2-15 0,9-1-16 16,5-1-13-16,6-2-25 0,7 0-67 0,-5 2-160 16,5-2-286-16,2 2-905 0</inkml:trace>
  <inkml:trace contextRef="#ctx0" brushRef="#br0" timeOffset="146671.2539">6014 11294 1 0,'-10'0'201'0,"-2"2"102"0,0-2-24 0,3 0-26 15,8 0-27-15,-1 1-57 0,2-1-69 0,2 1-48 16,0 0-21-16,4 1 3 0,1 0 24 16,7 0 12-16,5 1-5 0,4-2-14 0,8 0-16 0,5-1-8 15,5 0-11-15,4 0-9 0,6-1-15 16,1 1-49-16,9-1-179 0,6-2-412 0,0 1-380 15</inkml:trace>
  <inkml:trace contextRef="#ctx0" brushRef="#br0" timeOffset="147118.7071">7445 11264 1244 0,'1'-3'320'15,"-1"0"-136"-15,1 0-68 0,5-1-49 0,-2 2-22 16,5 0-2-16,7 1-2 0,4 1 2 16,2 0-2-16,8 1-1 0,3 1-5 0,7 0-5 15,3 1-5-15,5-1-5 0,0-2 0 0,3 0 0 16,0-1 1-16,3-3-1 0,4 2 1 16,-3 0-1-16,3-3 1 0,-4 3 1 15,1-1 3-15,-1 0 1 0,-2-1 3 0,-3 2-2 0,-5-1-4 16,0 0-2-16,-9 1-5 0,-2-1-1 0,-6 1 1 15,-5 2-3-15,-4-1 2 0,-7 1-3 0,-3 0-1 16,-5 0-2-16,-3 0 2 0,0 0 2 16,0 0-1-16,-1 0-2 0,0 0-6 0,0 0-5 15,0 0-2-15,-1 1 0 0,0 1 1 0,1 1 0 16,-2 0 1-16,-2 0-4 0,2 1-8 16,1-1-20-16,-4 1-43 0,3 3-97 0,1-2-232 15,-3 3-829-15</inkml:trace>
  <inkml:trace contextRef="#ctx0" brushRef="#br0" timeOffset="149414.2405">9187 10849 1 0,'-4'-3'250'0,"3"-2"245"16,0-3-95-16,1 5-68 0,0 2-81 0,0 0-89 16,0 2-73-16,-1 0-52 0,1 2-16 15,0 3 21-15,0 5 28 0,-1 4 25 0,0 3 10 16,-2 6-6-16,-1 6-10 0,0 5-12 0,-4 4-10 15,-1 5-14-15,-4 6-12 0,-4 3-11 0,-1 7-7 16,-3 2-4-16,1 2-4 0,-1-3-2 16,0-2-6-16,1-7-2 0,5-9-3 0,-1-10-1 15,8-6 1-15,5-7-2 0,0-5 0 0,-2-7 0 16,4-3 1-16,-1-3 17 0,2-2 15 16,-1-2 5-16,-3-4-3 0,0-4-19 0,-4-6-17 15,2-5-8-15,-2-3 0 0,-1-6 0 0,0-4-2 16,0-5 0-16,3-6-4 0,0-5 4 15,4-6-2-15,0 0 2 0,2-1 4 0,1 0-4 16,1 2 4-16,-1 2 1 0,3 2 0 0,3 5 4 16,1 3 1-16,2 1 0 0,2 7 1 0,0 0-2 15,7 5 2-15,0 5 0 0,3 2 4 0,5 2-4 16,2 3-1-16,0 4 1 0,1 2-3 16,-4 7 2-16,3 7 2 0,-5 5-2 0,2 5-1 15,-3 6-1-15,-4 4 0 0,-1 5 0 0,-5 2 4 16,-1 4 0-16,-5 5 0 0,-5 3-1 0,-6 3-2 15,-5 7 4-15,-7 0 0 0,1 1 0 16,-3-6 0-16,-1-3-4 0,6-9 1 0,0-9-1 16,0-5 1-16,5-8 3 0,2-3-1 15,-2-4 5-15,6-3 8 0,0-2 5 0,2-2 1 0,0-4-6 16,2-5-9-16,4-7-8 0,1-4-3 16,9-4 1-16,3-3 1 0,4-2 3 0,0 0 2 15,7-2-1-15,2 0 2 0,1 1-3 0,-5 1 0 16,1 4 2-16,-3 6 2 0,-1 1 2 0,-5 5-1 15,0 1 2-15,-3 5-3 0,-4 5 3 16,-1 0 0-16,-3 4-3 0,1 4 0 0,-2-1-4 16,1 4-1-16,-4 4 2 0,3 2-1 0,1 4 2 15,-5 2 1-15,3 3 1 0,-3 3-4 0,0 2 3 16,-3 2 0-16,-1 0 0 0,-1 1 1 16,0 1-3-16,-2-3-3 0,0 0-2 0,1-3 0 15,0-5-2-15,0-1 0 0,2-7-1 0,0-4 0 16,2-5 3-16,-2-3 5 0,1 0 4 0,0-1 3 15,2-5-1-15,4 1-2 0,2-5-4 16,-2-1 0-16,0 1 1 0,-1 1 2 0,-3 0 2 0,5 1-2 16,-5-2-1-16,0 3-2 0,1 1 0 15,-1 1 0-15,0 2 0 0,0-2 1 0,-2 3-2 16,1 1-6-16,-1 1-2 0,2 2-1 0,3 0 1 16,-1 3 5-16,3 0 1 0,1-1 1 15,4 2 2-15,0 0 0 16,1 1 1-16,-2-3 0 0,2-1 2 0,0 1-2 15,-3-2 1-15,5-2 1 0,-2 0-2 0,1 0 4 0,-1-3-2 16,0 0-1-16,1-1 0 0,-2-2-2 0,-1 1 2 0,2-2 1 16,-1 1 1-16,-2-1 1 0,-1-4 0 15,-1 4 0-15,-5-5 1 0,3 2 1 0,-5-4 1 16,-1 1 0-16,-1-1-1 0,-2 1-3 16,-3-2 0-16,-2 0-1 0,-5 1-2 0,-5-1-1 15,-2-1-3-15,-4 4-2 0,-3 2-2 0,0 0-2 16,-3 3-5-16,1 2-11 0,1 0-26 15,4 4-55-15,9 0-108 0,6 2-122 0,9 3-133 0,9 0-356 16,12 1-144-16</inkml:trace>
  <inkml:trace contextRef="#ctx0" brushRef="#br0" timeOffset="149794.5709">10512 10926 61 0,'0'0'705'15,"0"-2"-179"-15,-2-1-206 0,-6 2-113 0,-5 2-65 16,-6 4-18-16,-9 4 15 0,-4 2 14 15,-5 5-4-15,-6 1-20 0,2 1-23 0,-2 4-20 16,2 1-21-16,6 0-16 0,8 0-17 16,9 0-14-16,5 0-8 0,7-3-6 0,7-1 1 15,7-4-1-15,4-2 4 0,6-4 2 0,6-4 4 16,4 0-1-16,9-7-2 0,2-2-1 0,1-5-5 16,-3-2-1-16,-3-2 3 15,-2-3-2-15,-7-3 5 0,-1-1-1 0,-1-3 0 0,-3 0 1 16,-3-3-3-16,-3 1 2 0,-2-3-2 0,-4 1 2 15,-4 0 0-15,-2 1 0 0,-1-1 0 16,-1 2-2-16,-3 2 3 0,2 1 1 16,-2 4 2-16,-2 3 8 0,4 0 3 0,-1 7 4 15,0-2 5-15,-1 5 0 0,2 3-2 0,-1 0-8 0,2 2-10 16,0 1-11-16,0 1-6 0,0 4-1 0,0 9 2 16,2 4 5-16,-2 5-1 0,1 6-1 0,-1 0 0 15,3 6-2-15,-2 1 0 0,-2 6 0 16,-3 2-3-16,2 3-12 0,-3-2-31 0,0 3-57 15,4-4-85-15,0-6-119 0,3-7-183 16,4-5-471-16,0-7-359 0</inkml:trace>
  <inkml:trace contextRef="#ctx0" brushRef="#br0" timeOffset="150361.9741">10782 10972 1464 0,'-6'-6'428'16,"-1"-5"-98"-16,-2 0-71 0,5 3-55 0,2 1-50 16,-2 4-41-16,2 3-42 0,2 0-32 15,-2 3-18-15,2 3-16 0,-2 5 1 0,0 3 1 16,-1 2 1-16,3 4 1 0,1 1 1 16,2-3-1-16,0 1-2 0,3-4 2 0,1 3-5 0,1-2 0 15,2-2 1-15,1-1-4 0,2-2 2 0,1-2 2 16,-1-2-3-16,2-3 3 0,-1-3 1 15,-1-1 0-15,-1-4 0 0,1-1 1 0,-2-4-3 16,-1 0-2-16,2-1 3 0,-2-1-3 16,-1-3 4-16,1 2 0 0,-1-1-3 15,0 2 4-15,-1 0-1 0,-2 2 0 16,-1 1 6-16,-1-2-4 0,-2 5 1 0,2-1-1 0,0 1-1 0,0 1-1 16,-4-1 4-16,2 3 2 0,-2 1-6 0,0 1-1 15,0 0-9-15,0 1-9 0,0 1 4 16,0 3-2-16,0 1 5 0,2 2 7 15,0 2-3-15,0 1 3 0,0-3 1 0,0 1-2 0,2-2 2 16,1-1-2-16,2 2-2 0,3-1 2 16,-1-2 2-16,1 0-6 0,4-4 4 0,1 0 2 15,-1-2-4-15,3 0 8 0,0-4-5 0,-1-1 1 16,3-4 1-16,-4 2-3 0,0-1 1 0,-1 0-2 16,2-1 2-16,-2 0 0 0,3-1 2 0,-3 0 2 15,1 2-1-15,-3 1 4 0,-3 3 1 16,-4 0 6-16,-3 1 5 0,0 2-1 0,-1 0 0 0,-1 2-5 15,1 0-6-15,-1 0-6 0,0 1-5 16,0 0 0-16,0 1-2 0,0 2 4 0,1 1 1 16,0 1-2-16,-1 1 2 0,0 2-3 15,0-2-1-15,2 0 0 0,-1-2-10 0,2 3-10 16,-2-3-27-16,0-1-43 0,-1-1-55 0,0 0-90 16,0-3-154-16,0 0-317 0,-2-2-841 0</inkml:trace>
  <inkml:trace contextRef="#ctx0" brushRef="#br0" timeOffset="151092.0572">11148 10121 203 0,'-30'-29'282'0,"-10"-7"-33"0,-11-10-76 15,4 5-33-15,2 7-3 0,-4-4-6 0,-1 1 5 16,0-1 4-16,0-2 1 0,3 6-7 15,1-1-17-15,-3 3-11 0,1 0-20 0,0 1-14 16,-2 2-9-16,2 1-11 0,-2 2-8 16,1 3-9-16,0 0-8 0,0 2-5 0,-3 2-6 15,0 4-2-15,-1 0-1 0,0 3-2 16,-5 5 0-16,1 1-1 0,-9 4-3 0,2 2-1 0,-6 3 2 16,3 3 2-16,0 4 3 0,-1 3 4 15,6 2-4-15,-2 6 2 0,-2 2-3 0,3 5 2 0,0 4 0 16,-5 4 3-16,3 4 2 0,-4 5-1 15,-1 6 4-15,-1 7 0 0,0 2 1 0,1 6 5 16,3-2-3-16,0-1-2 0,4 1-1 0,3-1-4 16,2 2 3-16,7 2-1 0,-1-1 0 15,1 3-3-15,9 0-3 0,4 4-2 0,7-3-4 0,7-1 0 16,0-1-5-16,4-4 3 0,5 2 2 16,-2 1-2-16,5 1 6 0,5-1-2 0,4 1-3 15,5 2 1-15,5 0-4 0,5 0 1 16,5-1 0-16,4-3-1 0,3-2 2 0,4 0-3 15,5 3 4-15,5 0-2 0,1 4-2 16,3 1 5-16,3-1-2 0,2 3 2 16,2 1 1-16,2-4-5 0,1-3 1 0,3-2-1 0,5-1 3 0,5-6-3 15,2-5 0-15,5-8-1 0,6-9-7 16,0-5 5-16,-3-5-2 0,2-8 3 16,-2-8 4-16,4-11-5 0,2-6-2 0,1-5-1 0,1-7-4 15,0-5 6-15,5-7 2 0,-3-4 1 0,2-6 0 16,-5-6-1-16,-1-2-1 0,-1-5 2 0,-2 0 3 15,0-8-4-15,-1-5 3 16,-1-4-4-16,2-5-2 0,-4-3 5 0,-3-3 1 16,-2 0 2-16,-2-4 0 0,-3-2-4 0,-2-2 0 0,-5-6 0 15,-3-4 1-15,-6-2 0 16,-6 1 2-16,-6 2-2 0,-4 3 1 0,-5 3-1 0,-7 7-1 16,-10-1 2-16,-9 8-4 0,-4 1 1 0,-8 3 0 15,-8 8-1-15,-7 7 4 0,-7 5-2 0,-8 7 1 16,-7 4-1-16,-7 6-4 0,-8 2 0 0,-2 5-3 15,-8 6 4-15,-4 6-5 0,-2 2 3 0,-8 6 1 16,-1 5-5-16,-1 3 5 16,0 6-6-16,3 3-4 0,1 6-6 0,3 3-14 15,8 4-19-15,5 4-32 0,2 3-51 0,11 3-76 16,5 2-117-16,8 2-195 0,8 2-673 0</inkml:trace>
  <inkml:trace contextRef="#ctx0" brushRef="#br0" timeOffset="151631.8999">9644 12773 1243 0,'-16'-8'206'0,"-5"1"40"16,-2-1-15-16,6 8-44 0,7 3-23 0,4 0-30 16,2 3-24-16,3 5-12 0,0 4 9 15,1 5 3-15,2 2-3 0,6 7-4 0,3 3-16 16,2 6-12-16,4 4-10 0,-1 1-12 0,1 1-8 15,1 0-8-15,2 0-4 0,-4 1-5 16,4-2-3-16,-3 0-4 0,3-2-8 0,-4-5 2 16,-2 1-7-16,0-5 0 0,-3-2 2 15,-2-3-6-15,0-2 2 0,0-2-5 0,-3-1 0 16,-2-4 1-16,3-1-2 0,-3-2 1 0,1-2-4 16,-2-5 0-16,-1 1-10 0,1-2-15 15,0-1-26-15,-1-2-51 0,0 1-68 0,2-2-128 0,-2 0-293 16,0 2-1069-16</inkml:trace>
  <inkml:trace contextRef="#ctx0" brushRef="#br0" timeOffset="152901.4202">8610 14180 1777 0,'-21'-14'69'15,"-6"1"33"-15,-5-1 9 0,2 8-3 16,3 10-1-16,1 3 3 0,-3 7-11 0,-1 7-6 15,-7 8-2-15,0 10-9 0,-7 11-5 16,0 5-9-16,2 8-9 0,0 2-11 0,5 3-11 16,7 2-5-16,7-2-13 0,4-3 1 15,6-4-7-15,6-3-6 16,7-2-2-16,8-3-6 0,7-5 1 16,12-5-2-16,6-4 0 0,12-10 2 0,8-6-2 15,7-9 4-15,4-9 2 0,6-8-5 0,2-9-1 16,1-8-6-16,5-6-8 0,-6-7-4 0,-1-10-4 0,-1-5-4 0,-6-4-2 0,-2-9 5 15,-3-5 1-15,-10-6 6 0,-5-7 9 0,-8-5 3 16,-5-6 4-16,-6-1 3 16,-4-1 5-16,-4 6 1 0,-7 2 1 0,-6 9 5 0,-4 8-1 15,-4 14 9-15,-6 10 8 0,-2 11 3 16,-1 7 7-16,-3 5 0 0,3 5 2 0,0 7-1 16,1 3-9-16,6 4-9 0,-2 4-13 0,-1 8-4 0,3 7-6 15,-2 9 6-15,-1 9 3 0,-2 2-3 0,4 6 7 16,4 3-10-16,3 4 1 15,3 0 0-15,3 4-6 0,5-2 5 0,-3 2-4 0,4-1 0 16,2 2 2-16,-1-5-2 0,5-1 1 16,2-5-7-16,1-8-3 0,0-8-3 0,-1-11-4 15,3-5 2-15,-4-9-1 0,4-6 3 0,-1-7 6 16,1-9 2-16,-1-7 7 0,1-9 0 0,0-2 1 16,0-3 1-16,-3 2-3 0,-2-6 2 15,-3 1-1-15,0-1 3 0,-2 2 1 16,-4 7 0-16,-2 5 1 0,-1 7 0 0,-3 4 3 0,3 4-2 15,-4 4-1-15,1 4 1 0,-1 5-10 16,-2 0 2-16,0 2-8 0,0 0-8 0,0 1 5 16,2 4 0-16,1 5 9 0,4 3 3 0,-1 6 2 15,2 2-3-15,2 2-2 0,0-1 4 0,3 0-2 16,0-3 1-16,1 0-1 0,3-1-1 0,3-6 3 16,3 0-1-16,1-6 0 0,3-1 1 15,3-4-6-15,-2-5 3 0,-1-4-3 0,1-6 3 16,2-2 2-16,-3-3-2 0,-3-2 4 0,-1-3-1 15,-2 0 2-15,-3 1 0 0,-2-1 1 16,-5 5 4-16,-1 2-5 0,-4 2 5 0,-2-1 0 16,-2 1 2-16,-1 3 3 0,-1 1 0 0,-1 4 1 0,1 1-2 15,-1 4 0-15,1 1-9 0,0-1-5 16,0 2-9-16,0-1-15 0,1 2 5 0,0 2 4 16,4 3 5-16,-1 3 17 0,4 1-5 0,-2 4 0 15,2-1 1-15,1 3-5 0,1-5 4 16,0 2-2-16,1 0 0 0,6-4 4 15,-1 0 0-15,1-2 0 0,4-2-3 0,2-3 1 16,1-3-3-16,0-4 2 0,0-1 1 0,1-1-3 16,-5-3 2-16,1-2-2 0,-3-3 2 15,-4-2 3-15,3 4 0 0,-6-4 1 0,-1 1 0 0,0 0 1 16,-5-2 0-16,0 2 0 0,-2-2 1 0,2-1-4 16,-2 3 0-16,-1-3 2 0,1 1-2 15,0 2 6-15,-2 2-2 0,0 1 1 0,-1 4 2 16,0 5-6-16,0 1-1 0,0 3-11 0,0 0-3 15,0 3 0-15,2 4 3 0,-2 1 9 16,4 6 1-16,2-2 3 0,2 5-2 0,3 1 0 16,0-2 1-16,3 4-6 0,3-3 2 0,2-2 0 15,2-1 1-15,2-5 3 0,1-2-1 0,0-5 0 16,-3-4-1-16,2-4 2 0,-1-4 0 0,0-5 0 16,-2-3 3-16,2-3-5 0,-3-1 1 0,2-5 2 15,-3-3-2-15,0-4 5 0,-1 0-1 0,-3-1 1 16,2 1-1-16,-4-2 0 0,-1 0 2 15,0-2 0-15,-3 3 4 0,0 3 2 0,-3 7 2 16,-1 6 4-16,-3 4 5 0,0 4 8 0,-1 5-5 16,0 4-7-16,0 2-12 0,0 3-12 15,-2 5 1-15,-2 5 2 0,-1 8 3 0,-3 7 2 16,2 6-3-16,0 2-2 0,-1 2 0 16,4 0-1-16,-2 0 1 0,2 1-3 0,0 5-6 15,-2 5-21-15,0-2-35 0,-2-1-55 0,5-5-72 0,4-11-72 16,4-7-78-16,1-8-88 0,3-8-143 0,3-4-356 15,1-10 462-15</inkml:trace>
  <inkml:trace contextRef="#ctx0" brushRef="#br0" timeOffset="153558.8059">11298 13703 104 0,'9'-28'690'0,"0"-4"-154"0,0-3-85 16,-5 12-81-16,-1 12-88 0,-3 5-74 15,-1 4-74-15,1 2-62 0,-2 3-42 0,0 4-14 16,-3 6 10-16,-3 6 14 0,1 3 6 0,-2 6-4 15,5 2-7-15,2 5-10 0,4 0-10 0,5 0-3 16,5-3-5-16,3-2 0 0,5-3-2 0,5-4-2 16,4-2 0-16,3-7-5 0,-1-4-4 0,1-6-5 15,1 0-4-15,3-4-7 0,-3-1-21 16,1-5-15-16,0-5-32 0,-7-4-20 0,-2-5-2 16,-6-2-6-16,-2-4 8 0,-2-4-5 0,-1-7-6 15,0-5 1-15,3-6-6 0,2-7-27 16,-2-5-28-16,-2-4 2 15,-1-4 25-15,-7-2 56 0,-3-4 64 16,-7 3 23-16,-3 1 14 0,-10 2 13 0,-5 2 15 0,-8 3 21 0,-9 3 23 16,-7 5 19-16,-8 7 15 0,-6 9 3 0,-12 7-4 15,-11 7-11-15,-11 7-13 0,-11 7-10 0,-15 7-8 0,-9 7 1 16,-10 5-4 0,-10 9 5-16,-10 9 1 0,-11 6 2 0,0 8 3 15,-4 8-1-15,2 7-3 0,2 8-7 0,1 6-5 16,7 5-6-16,5 4-7 0,7 8-4 0,6 10-7 0,7 7-5 0,10 13-4 15,7 6-4-15,9 9 1 16,7 9-5-16,9 7-2 0,5 14-6 0,15 6-9 16,12 2 2-16,17 2-6 0,21-2-2 15,16-1 2-15,20-9-7 0,24-12 3 0,18-18-2 0,23-13 3 16,18-5 0-16,18-7 1 0,18-13-3 0,11-16-5 16,17-25 2-16,9-19-1 0,5-18 2 15,8-10-4-15,2-13-5 0,0-15-12 0,0-17-22 16,0-14 0-16,-4-15 13 0,-4-8 19 0,-3-7 32 15,-6-10 15-15,-4-7-3 0,-8-8-1 0,-7-14-8 16,-10-10-1-16,-10-13 3 0,-13-11-1 0,-10-10 2 16,-10-6-4-16,-12-2 6 0,-10 3 6 0,-14 6 5 15,-9 5 9-15,-21 4-5 16,-12 12 1-16,-19 4-1 0,-18 9-3 0,-17 15-2 0,-15 9-4 16,-22 11-3-16,-16 12-6 0,-21 7-1 0,-18 14-5 0,-20 15-1 15,-18 17 0-15,-22 21-5 0,-10 15-1 16,-17 18-2-16,-9 14-3 15,-8 15 2-15,-6 14-2 0,8 14-5 0,16 10-9 0,19 4-16 0,23 6-39 16,29 2-83-16,31 3-177 0,24 4-506 16,28 9-781-16</inkml:trace>
  <inkml:trace contextRef="#ctx0" brushRef="#br0" timeOffset="219695.0764">20548 6998 1 0,'4'-5'0'0,"-2"0"0"15,4-1 0-15,-2-1 0 0,-1 2 155 16,2 1 55-16,-3-1-15 0,3 3-17 0,-1-1-22 15,-3-2-13-15,1 3-12 0,2-1 0 0,-3 2 1 16,-1 0-15-16,0 1-18 0,0-1-27 16,0 1-30-16,0 1-18 0,0 0-18 0,-1-1-17 15,1 1-12-15,0-1-9 0,-1 3 7 0,-2-1 10 16,2 3 17-16,0 0 13 0,-3 1 5 16,0 2 3-16,-2 3 3 0,0 1 1 0,-4 2 3 15,2 0 1-15,0 3 1 0,-5 1-1 16,2 5 1-16,0-1-2 0,-5 1-2 15,2 4 0-15,-6 0-3 16,0 1 0-16,0 4 2 0,-3 0 2 0,-5 3-2 16,1 1 0-16,-3 0-3 0,0 3 0 0,2 1 0 0,-5 2 0 0,1 0 2 0,-3-2 0 15,4-1 0-15,-4-5 4 0,0-3 5 16,1 1 8-16,-3-1 2 0,-2-2 1 0,3-2-4 16,-2 0-4-16,-1-3-2 0,2-1 0 0,2-2-1 0,-1-2-1 15,1 1-1-15,1-4-2 0,-2-2 0 16,1 0-4-16,-2-1 0 0,5-1-2 15,-1-2-4-15,3 2 2 0,2-3 0 0,-2 0-4 16,5-1 2-16,-1-1-2 0,1 1-6 0,2-3 5 16,3-1-2-16,2 1-3 0,2 0 4 15,-2-2-4-15,2 2-2 0,0 0 1 0,-2-2-4 0,3 2 0 16,-2-2 0-16,6 0 0 0,-2 1-2 16,5-4 3-16,-1 1-1 0,3 0-1 0,2-1 7 0,-2 0-5 15,1-1 1-15,2 1 1 0,-1 0-7 16,1-1 2-16,1 1-2 0,0 0 0 0,1 0 1 15,1-3-5-15,0 3-12 0,1 0-31 16,1-1-43-16,0 2-57 0,3 2-94 0,4-2-185 16,8 1-563-16,4-1-423 0</inkml:trace>
  <inkml:trace contextRef="#ctx0" brushRef="#br0" timeOffset="220951.6973">16963 8295 1 0,'1'-8'8'15,"0"-4"393"-15,0-2-55 0,0 1-37 16,1 3-38-16,1 2-30 0,-2 0-28 0,1 1-29 16,-1 1-32-16,0 1-33 0,-1 3-31 0,2 1-28 0,-2 1-30 15,0 1-24-15,-2 0-15 0,2 0-6 16,0 3 4-16,0 1 13 0,2 4 11 0,0 4 9 16,-2 3 13-16,1 5 1 0,-1 2 2 15,1 2-1-15,2 0-9 0,-2 2 6 0,2 0 1 16,-1-1 3-16,1 0 4 0,-2 0-4 0,5 1-2 15,-2 0-1-15,3 2-2 0,1 1 1 16,-2 1-2-16,3 4-3 0,-1 1-5 0,2 4-1 16,-1 3 1-16,-3 3-7 0,3 5 3 0,-1 2-2 15,-1 5-2-15,-2 4 7 0,2 4 0 16,-3 0 0-16,2-3 0 0,-3 1-2 0,1-3-4 16,1 2-1-16,-4-2-2 0,5-5-5 0,-3-2-2 0,0-10-1 15,5-1-1-15,-4-7 3 0,2-3-1 16,-2-6-3-16,1-3 0 0,-2-4-3 15,2-2 2-15,-2 0 2 0,-2-2-2 0,0-4 1 16,0 0-3-16,1-2 1 0,-2-3 3 0,2-3-2 16,-2-3 1-16,0-1 4 0,0 0 7 0,0-1 7 15,-2 0 7-15,2 0-1 0,0-3-11 0,-3-3-4 16,2-3-13-16,-2-4-3 0,-3-3-1 0,-2-2-7 16,2-2 3-16,-2 2-7 0,-3 1-6 15,2 0-1-15,-2 1-5 0,-1 0 1 0,0 1 0 0,-2-1 3 16,1-1 1-16,-4 1 0 0,2 3 2 15,-2-2 3-15,-2 2 3 0,4-1 7 16,-2 1 3-16,2 2 2 0,-1 1-1 16,-1 1-1-16,4 2 4 0,-2 0 0 0,1 0 4 0,4 3-2 15,-1 0-1-15,1 1-2 0,5 0 3 0,-1 0 0 16,2 2 1-16,3 1 0 0,-1 1-10 0,0 0-7 16,2 1-8-16,0 1 1 0,0 3 6 0,0 5 10 15,-1 3 3-15,2 5 4 0,-1 4-2 16,5 1 4-16,-1 3 4 0,3 1 2 0,1 4 3 15,2-1-2-15,1 1-1 0,1 0-1 16,1 1 2-16,2 0 0 0,0 0-2 0,1 0-1 0,-1-4-5 16,0-6 0-16,1-1 1 0,1-6 1 15,0 0 7-15,-1-2-5 0,3-4 1 0,-1-3 0 16,2-3-1-16,2-3 10 0,-1-3 0 16,4-5 3-16,2-5-7 0,2-2-3 0,2-6-2 15,2-2 0-15,5-4 3 0,-2-7-2 0,1-1-1 0,1-5-3 16,0-1-3-16,0-1 4 0,1 2 3 15,1-1 0-15,-1 5 4 0,-4 0-7 16,-1 4 3-16,-3 4-2 0,-5-1 1 0,0 4 1 16,-4 2-1-16,-1 3 1 0,-3 3-3 0,-6 0 1 15,1 5 2-15,-4 1 2 0,0 0 1 0,-4 2-3 16,-1 2 0-16,-1 1 1 0,-2 0 1 16,1 0 0-16,-1 3-1 0,-2 1-1 0,1-1-4 0,-2 3 0 15,1-1 0-15,-1 1-2 0,2-3 4 0,0 3-3 16,-1 0-6-16,-1 0 0 0,0 1-5 15,-1-1 3-15,-1 2 0 0,-2-1-2 16,1 3-6-16,-3 2-14 0,1 1-16 0,-1 1-32 16,1 0-51-16,1 2-121 0,3 1-301 0,1 0-1142 15</inkml:trace>
  <inkml:trace contextRef="#ctx0" brushRef="#br0" timeOffset="230931.2283">13420 11221 1 0,'-4'0'0'0,"-1"-1"94"0,2-1 178 0,-1-1-45 15,1 3-27-15,1-1-21 0,2 1-14 0,-1 0-21 16,0 0-16-16,1 0-17 0,0 0-18 0,0 0-17 16,0 0-15-16,1 0-18 0,-1 0-13 15,1 0-15-15,-1 0-11 0,0 0-2 0,0 0 1 16,2 0 8-16,1 0 8 0,1-2 10 0,-1 1 10 16,4-2 6-16,0 0 10 0,2-1 5 15,2-3 2-15,2 0-2 0,1-4-7 0,4 0-4 16,2 0-8-16,-3-3-2 0,6 0-3 15,-3-1-6-15,-2 0 0 0,5-1-2 16,-3-2-2-16,2-1-3 0,0-1-1 0,3-2-3 0,1 1-4 16,3-1 4-16,0-1-4 0,2-1 3 0,1-1 0 15,1-3-4-15,4 1 6 0,1-1-3 0,3-4 0 16,3-2 3-16,1-2-7 0,2-2 2 16,2 0 0-16,3-1-2 0,1 1 1 0,2 0-1 15,-4-3 0-15,0 1-2 0,0 1 4 0,0 0-1 16,2-1-4-16,1 2 3 0,2-1-5 0,-3 2-1 15,0-2 2-15,4 6-4 16,-4-3 2-16,-1 3-1 0,3-2 1 0,-4 3-1 0,-4-4 1 16,-1 2-5-16,-3-1 1 0,-2 2 1 15,1 4-3-15,-2 0 4 0,-1 0-3 0,0 1 2 16,-7 3 3-16,0 2-3 0,-2 0 1 0,-1 2-2 0,-5 3-1 16,3-1-2-16,-4 1 2 0,2 1 0 15,-4 5 0-15,-1-3 2 0,0 2-1 16,-1-2-3-16,-3-1 2 0,4 3 0 0,-3-1 0 15,3 1 2-15,-6 1-2 0,3 1-1 0,-4 1 1 0,-2 0-3 16,-2 3 2-16,-2-1 2 0,-3 2 0 16,2 1 1-16,-2 1-1 0,-2 1-1 0,1 0 3 15,-2 1 3-15,-1 2 3 0,0-1 2 0,-1 1 0 16,1 0-5-16,-3-1-3 0,3-1-1 0,-1 2-3 16,0-1 1-16,1 0-5 0,-4-1-6 15,3 1-2-15,-2-1-8 0,2 1-11 0,0 0-19 16,0-1-24-16,0 0-41 0,-1-4-55 0,-2 2-79 15,3 0-115-15,-1-1-179 0,2 0-341 16,-2-1 224-16</inkml:trace>
  <inkml:trace contextRef="#ctx0" brushRef="#br0" timeOffset="231404.822">14842 9328 1 0,'-20'-2'0'0,"-1"1"10"0,-8-3 276 16,12 0-39-16,4-3-6 0,3 1-33 0,4 0-26 15,0 1-30-15,3 0-32 0,-1 0-20 16,2 1-20-16,2 0-9 0,0 1-5 0,0 0-9 15,1 2-13-15,-1 0-15 0,0-1-14 0,1 2-8 16,3 0-3-16,-2 0 3 0,0 0 1 16,3 2 2-16,-1-2 4 0,4 1 2 0,-3 0 11 15,3-1 11-15,1 0 11 0,2 0 11 0,0-2 4 16,4 0-2-16,0-2-1 0,4 1-6 0,1-2-6 16,2-1-2-16,1-1-5 15,5 0-6-15,2 0-1 16,0 0-5-16,4-1-3 0,4 2-1 0,-1-1-3 15,-1-1-5-15,2 1-3 0,3 0 2 16,-1-2-5-16,1 2 1 0,0-1-1 16,1-1-4-16,-2 2 4 0,1 2-4 0,-2 0-1 0,0 1 1 0,0 0-7 0,-3 2 2 0,1-1 0 0,-3 0-1 15,1 1 2-15,-4 0 0 0,2-1 1 16,-3 2-1-16,-3 0-1 0,-2 1-1 0,-4 1-2 16,-3 0 2-16,-3 1-4 0,1-1 1 0,-4 0 0 15,-1 0-9-15,0 1-7 0,-1-2-28 16,0 0-51-16,-1 1-85 0,1-1-146 0,0 2-206 15,-3-1-333-15,-4 1 77 0</inkml:trace>
  <inkml:trace contextRef="#ctx0" brushRef="#br0" timeOffset="231800.7957">16039 9125 119 0,'-7'0'363'0,"-2"-3"-26"0,2 2-47 0,0-1-25 16,1 2-39-16,1 0-58 0,-1 0-43 0,4 2-42 16,0 1-27-16,1 2-19 0,-3 3-2 15,3 5 6-15,-1 0 5 0,2 5 7 0,-2 2 2 16,0 3 1-16,-3 5 2 0,1 5-3 0,-3 7-6 16,-3 7-7-16,0 9-5 0,-2 4-7 15,-4 5-8-15,2 2-1 0,0-1-4 0,-3-2 2 16,4-3 2-16,-4-1 1 0,-2-3 7 15,0-2 2-15,2-5 0 0,1-4 0 16,-1-2-5-16,4-5-4 0,2-1-2 0,0-5-4 16,0-4-1-16,3 2-1 0,-1-6-1 0,5-3-5 15,-2 0-1-15,3-4 0 0,1-1-1 0,-2-2 1 16,3-3 0-16,-1-2-2 0,0-2-1 0,1-3 3 16,-4-3 1-16,5 0 5 0,-1 0 7 0,1-2 5 0,0 1 2 15,0-2 2-15,-1-1-9 0,-1 1-2 16,-3-1-6-16,2 0-10 0,-4-2-1 0,3 1-8 15,-4-2-10-15,4-1-11 0,-2 2-27 0,3 0-47 16,-2 1-96-16,3 0-240 0,1 1-505 16,1 0-497-16</inkml:trace>
  <inkml:trace contextRef="#ctx0" brushRef="#br0" timeOffset="291100.9598">12315 15279 1 0,'-8'-4'0'0,"-3"2"0"0,-2-1 68 0,4-1 47 15,5 3-8-15,0 0-2 0,0 0 13 0,3 0 16 16,0 0 22-16,-1-1 0 0,2 0-21 0,0 0-22 16,2-2-46-16,-1 0-12 0,1-2 0 0,2-1 2 15,1 0 9-15,5-4-3 0,0 4-5 16,3-2-10-16,3-2-5 0,0 1-6 0,0-3-8 15,4 3-3-15,-3-3-2 0,3 3 1 0,0-3 0 16,3 1 4-16,1-3 1 16,4-3 0-16,3-3 4 0,2-4 2 15,4-2 4-15,4 0 5 0,0-4-3 0,4-4 5 16,3-1-6-16,4-1-2 0,2-4 0 0,1 0-11 16,4-4 5-16,2-2-3 0,3-5-2 0,2-2 3 0,7-4-1 15,-1-1 1-15,6-4-1 0,5-2 2 0,1-3-2 16,7-1-1-16,1-5 1 0,5 1-1 15,8-1 0-15,3-6-1 0,7-3-2 0,-2 0 2 16,7-5-3-16,-1 4 3 0,1-3 0 0,5 3-6 16,1-3 1-16,-1 2-5 0,3-2-5 0,1-1 5 15,-2-2-1-15,5-3 0 0,6 3 1 16,-3-1-2-16,3 0-1 0,-1 2-2 0,-3 1 2 16,7 0-3-16,0-4 0 0,0 3-1 15,-2-2-4-15,2 3 4 0,1-1 0 0,3 3 1 0,1 2 3 16,-2 0-4-16,5 2 0 0,-6 1-1 15,3 0 1-15,-3 3 2 0,-4 5 2 0,-3 4-6 0,-2 5-2 16,-5 4-2-16,-2 3-5 0,-4 5 6 0,-7 2-2 16,-3 3-1-16,-8 2-1 0,-5 1-2 15,-7 1 5-15,-4 4-2 0,-7 2 1 0,-7 5 1 16,-11 3-5-16,-5 5 1 0,-8 0 0 16,-9 4 2-16,-3 1-1 0,-8 3 1 15,-10 2 1-15,-4 1-1 0,-4 2 4 0,-7 2 1 0,0 3 1 16,-3 0 4-16,-2 4-4 0,-1-3-1 15,0 1-1-15,-1 1-5 0,-2-1 3 0,1 2-2 16,-4-1 0-16,1-1-5 0,-2 2-2 0,-1-4-2 16,-1 2-2-16,-1 2 4 0,-1-2-7 0,-3 0-6 15,4 1-9-15,3 0-21 0,2 0-16 0,0 3-44 16,3-1-70-16,2-1-24 0,3 1-113 16,2 0-314-16,4 1-875 0</inkml:trace>
  <inkml:trace contextRef="#ctx0" brushRef="#br0" timeOffset="292501.4257">16979 12847 1 0,'-5'-10'0'0,"0"-2"0"0,-1-5 291 0,-1 2-4 16,3 0-24-16,-2-2-17 0,4 3-27 0,-1-3-23 15,-1 1-27-15,6 2-35 0,2-4-29 0,4 0-20 16,7-3-18-16,9-3-8 0,9-2-3 0,8-1-7 16,7 1 6-16,6 1-6 0,5 4-6 0,2 3-7 15,-2 6-10-15,0 3-8 0,-3 8-8 16,-6 7-2-16,-5 3-5 0,-1 6-1 0,-6 4 0 16,-5 5-6-16,-8 9 6 15,-7 5 2-15,-11 6 5 0,-7 7 4 0,-6 4-1 16,-10 1 2-16,-9 4-3 0,-6 0 2 0,-5-4 0 15,-5-2-1-15,1-6-1 0,0-9-3 0,1-5 2 16,2-5-1-16,1-4 0 0,5-4 2 0,7-3-5 16,6-5-4-16,7-3-4 0,9-5-5 0,3-2 5 15,3 1 4-15,9-2 11 0,3-1 6 16,10-2 5-16,5-1 0 0,4-1-5 0,6 1-3 0,0 0-6 16,7 2-1-16,-5 1-3 0,5 0-4 15,-5 4 3-15,-3 1-3 0,-1 2 1 0,-7 1 0 16,-5 1-4-16,-4 1 3 0,-7 0-2 0,-3 3 2 15,-7 2 5-15,-4-4 6 0,-7 4 10 0,-6 0 7 16,-9-1 6-16,-5 3-3 0,-10-1-3 16,-2 0-5-16,-5 0-7 0,-5-1-1 0,0 2-7 15,-3-2-3-15,6-1-2 0,-1-2-3 0,5 0-2 16,6-3-5-16,9-3-7 0,5-3-17 0,10-4-42 16,5-3-81-16,12-7-84 0,5-6-135 15,15-12-202-15,7-8-298 0,12-6 143 0</inkml:trace>
  <inkml:trace contextRef="#ctx0" brushRef="#br0" timeOffset="292779.3191">18163 12859 140 0,'-9'3'397'0,"-1"4"-145"0,-9 3-41 16,-6 9 9-16,-9 6 5 0,-2 3-23 0,-3 8-26 16,0 0-35-16,1-1-31 0,4 0-25 0,4-1-29 15,10-4-20-15,5 0-16 0,8-2-12 0,6 0-2 16,6-3-1-16,9-4 1 0,0-2 1 15,8-2 2-15,6-5 0 0,2-3 2 16,4-4 2-16,1-4 1 0,4-6 2 0,-1-5-1 16,-3-2 0-16,-3-6 3 0,-7-4 1 15,-2-2 0-15,-5-4 1 0,-3-2-3 16,-3-3-1-16,-4-2-4 0,-6-2-5 0,-2-3-1 0,-2-2-5 0,-6-2-1 16,-4 2-5-16,-6 6-6 0,-1 0-12 15,-5 5-15-15,-2 4-24 0,-4 0-32 16,2 4-39-16,2 1-51 0,6 2-72 0,10 3-119 0,10 1-306 15,12-1 4-15</inkml:trace>
  <inkml:trace contextRef="#ctx0" brushRef="#br0" timeOffset="292978.6999">19360 12343 1 0,'28'5'107'16,"8"4"245"-16,2 3-56 0,-17 3-43 0,-12 2-10 15,-8 4-1-15,-6 5-8 0,-7 6-13 16,-7 7-26-16,-7 7-35 0,-5 3-39 0,-7 6-30 15,-4 6-21-15,-3 3-20 0,-1 3-11 0,-1 2-12 16,-2 1-9-16,4-1-5 0,3-5-7 16,6-7-2-16,5-7-8 0,6-5-4 0,7-5-12 15,1-10-19-15,6-3-33 0,2-7-59 0,2-7-46 16,2-7-35-16,-3-7-97 0,3-10-182 0,-1-6-406 16,-3-10 515-16</inkml:trace>
  <inkml:trace contextRef="#ctx0" brushRef="#br0" timeOffset="293139.0974">18407 12324 20 0,'-22'-21'365'16,"-5"-5"-111"-16,-1-5-17 0,14 8-57 0,11 8-65 15,5 3-44-15,4 2-46 0,8 4-26 16,6 4-10-16,6 2 0 0,7 5-7 0,4 3-16 16,8 10-35-16,3 5-133 0,8 5-382 0,4 5 248 15</inkml:trace>
  <inkml:trace contextRef="#ctx0" brushRef="#br0" timeOffset="293280.812">19743 13078 295 0,'0'0'300'0,"0"0"-93"0,2-2-116 15,1 4-54-15,4-1-14 0,2 0 10 16,7-1-8-16,3 2-24 0,9 0-14 0,8 0-72 0,7 2-425 15,8-2 107-15</inkml:trace>
  <inkml:trace contextRef="#ctx0" brushRef="#br0" timeOffset="293455.079">20566 12808 724 0,'-4'-11'487'0,"-4"-4"-73"0,0-3-85 0,4 7-80 16,-2 0-66-16,2 4-61 0,0 1-50 0,-1 2-26 15,4 1-22-15,0 2-19 0,-1 1-19 16,2 1-14-16,0 4-8 0,0 3-18 0,3 4-53 16,-2 2-155-16,4 4-416 0,0 4-793 0</inkml:trace>
  <inkml:trace contextRef="#ctx0" brushRef="#br0" timeOffset="293987.2601">17931 14170 899 0,'-2'-10'221'16,"-2"-4"31"-16,4-3-43 0,6 1-39 16,7-2-27-16,7-4-24 0,8-4-13 0,9-2-18 15,7 1-17-15,5 0-15 0,4 1-15 0,4 1-11 16,6 2-8-16,0 1-6 0,9 1-4 0,-3 2-5 15,1-2 1-15,0 0-4 16,-3 4 1-16,4-1-3 0,-5 3-4 16,-5 4-2-16,-5 0-10 0,-6 1-8 0,-4 2-13 0,-6 2-17 15,-5 3-19-15,-7 3-27 0,-5 1-28 0,-7 0-34 0,-6 3-49 16,-4 2-52-16,-6 3-121 0,-5 5-257 16,-8 4 234-16</inkml:trace>
  <inkml:trace contextRef="#ctx0" brushRef="#br0" timeOffset="294216.9994">17761 14648 921 0,'16'-7'95'0,"9"-5"63"0,13-8 16 0,11-3 19 15,4-7-6-15,14-7-23 0,6-3-23 16,8-3-35-16,6-3-28 0,2 0-24 15,8 0-19-15,1 5-12 16,2 2-12-16,1 7-6 0,-3 1-5 16,-5 4-8-16,-5 2-8 0,-10 4-18 0,-4 2-21 0,-5 1-27 0,-9-1-31 15,-4 1-60-15,-9-3-91 0,-7 2-153 0,-7 1-239 16,-7-2 130-16</inkml:trace>
  <inkml:trace contextRef="#ctx0" brushRef="#br0" timeOffset="296492.0076">16200 14966 475 0,'-14'-12'288'16,"-2"-4"50"-16,-3-3-28 0,3 2-32 15,5 7-24-15,1 0-30 0,5 4-38 0,-1 1-41 0,4 4-51 16,1 1-42-16,1 3-29 0,-1 5-17 0,-3 4 11 16,0 8 12-16,0 5 7 0,-1 3 2 15,3 1-5-15,0 2-3 0,2 2-7 0,0 1 1 16,2 0-6-16,0-1-2 0,0 1 1 0,5 0-5 15,2 0 0-15,0-2-4 0,2-3-4 16,2-4 3-16,3-3-4 0,-1-4 3 16,3-4 1-16,-1 0-4 15,-3-5 4-15,4-2-2 0,-3 0 3 0,4-5 0 16,-1 0 0-16,1-2 2 0,-3-2-5 16,1-1 3-16,3-2-2 0,-1-2-1 0,0 1 4 0,-1-2-5 0,0 0 2 0,2-1-4 15,1 0-2-15,-3 2 6 0,1 3-4 0,0 1 1 16,-2 4-5-16,1 3-1 0,-1 0 0 15,2 3 0-15,-6 0 5 0,3 2-2 0,-2-1 2 16,-3-1-2-16,1-1-2 0,-2-2 5 0,5-2-3 16,-5-1 4-16,2-1-2 0,-1-2 0 15,1-2 2-15,5-3-1 0,-1-3 5 0,2-3-1 16,2-4 3-16,-1-4-1 0,0-1-2 0,-1-2 4 16,-4 1-2-16,-4-2 5 0,2 0 2 0,-3 1-5 15,-1-5 4-15,-1-2-3 0,-2-4-1 16,-3-3 2-16,0 0-3 0,-4-1 1 0,0 0-3 15,-5 2-2-15,2 1 1 0,-4 2-3 0,0 5 3 16,-3 5-5-16,1 4 3 0,-1 0-1 16,-3 8-4-16,4-2 7 0,-1 7-8 0,1 1 1 15,-1 5-3-15,2 2-11 0,0 4-2 0,1 2-10 16,-2 8-14-16,4 2-26 0,4 5-42 16,2 3-72-16,5 2-100 0,4 1-139 0,6 3-242 15,5 1-837-15</inkml:trace>
  <inkml:trace contextRef="#ctx0" brushRef="#br0" timeOffset="297463.2222">17330 15001 978 0,'-10'-7'352'16,"-5"-5"-27"-16,-1 0-64 0,1 2-32 0,1 1-28 0,3 4-38 16,0 3-39-16,-2 2-37 0,-2 4-23 15,0 6-20-15,-4 5 0 0,-2 4-2 0,-3 5-9 16,2 4 1-16,1 1-10 0,0 2-5 0,5-2 0 15,2 0-9-15,5 0-1 0,5 0-5 16,3 0-6-16,3-3 7 0,5-1-6 0,4-4 3 16,3 0-2-16,8-7-2 0,2-4 4 0,2-6-1 15,4-8 4-15,1-5 0 0,-1-4-1 16,1-2 1-16,-1-4-2 0,-3-3 4 0,-4-1-2 16,-5-1 4-16,-4-1 1 0,-4 2-2 0,-2-1 2 15,-3 4-2-15,-1-1 0 0,-3 1 2 0,0 3 1 16,-2 1 2-16,0 6-2 0,0 0-1 0,0 2 1 15,1 4 0-15,-2 0 4 0,2 3-5 16,0 1-6-16,0 1-7 0,0 1-8 0,0 0 3 16,0 2 3-16,2 6 7 0,-1 1 3 0,1 7-4 15,-1 1 0-15,0 3-4 0,-1 2 4 16,1 0-1-16,3 1 3 0,1-2-2 0,2 2-5 0,2-3 4 16,1-3-2-16,0 0 3 0,4-4 2 0,-2-2-2 15,1 1 0-15,1-3-3 0,-3 0 0 16,0-4 1-16,-1 0 0 0,0 0 4 0,0 0-2 15,-3-3 0-15,-3 0-1 0,2 1-2 0,-3-3 5 16,-1 1-2-16,4-2 0 0,-5 2-1 16,0-1-4-16,-1 0 5 0,-1 3-3 15,0 2 5-15,-5 0 1 0,4 4-5 0,-4 2 1 0,0 0-3 16,-1-1 1-16,3-2-2 0,-2-2 4 0,5-4-1 16,1-2 0-16,1-4 2 0,1-4-4 15,6-7 1-15,2-8 3 0,8-7-5 16,3-5 4-16,7-9-3 0,3-5-2 0,3-6 8 0,5-4-2 15,1-1 4-15,1 0 0 0,2-1-3 0,-3 0 0 16,-1 4 0-16,-4 1 3 0,-1 6 1 16,-4 6 1-16,-3 6-2 0,-2 5 1 0,-7 6 3 15,-4 6 4-15,-7 5 8 0,-1 6 5 0,-6 3-1 16,0 4-2-16,0 1-8 0,-2 1-8 16,-2 6-5-16,-4 7-1 0,-5 9 2 0,-4 4-3 15,-4 8 2-15,2-2-2 0,0 3 0 16,6 1 2-16,1 1-2 0,4 0-2 0,5 0-1 0,6-2-2 15,6-6 3-15,4-1 1 0,1-5 0 0,7-2 0 16,2-5-2-16,2-5-1 0,2-8 1 16,-1-5 4-16,2-7-2 0,2-6 3 15,1-3-2-15,2-5-6 0,0-3 7 0,0-5 0 16,-2 0 3-16,0-2 4 0,0-1-7 0,-4 1-1 16,-1-1-1-16,-1-1 3 0,-3 6-1 0,-1 4 2 15,-3 3-1-15,-5 7-3 0,-2 3 3 0,-5 5-4 16,-3 3 2-16,-2 2 2 0,-1 2-6 0,0 4 4 15,-1 2-1-15,-1 6 0 0,-2 5 6 0,0 1-2 16,-5 7 1-16,3 2-4 0,0 0 1 16,-2 1-1-16,-1 0 0 0,3 2 5 0,-2-3-8 15,1 3 3-15,5-4-4 0,0 2-7 0,0-2 13 16,4-2-4-16,0-5 2 0,3-2 7 0,1-3-10 16,2-6 1-16,1-2 2 0,-1-3-3 0,0-4 4 15,2-5 0-15,4-1-1 0,-1-4-1 16,2-4 1-16,1-2-5 0,-3-1 1 0,-1-1-1 15,1 0-18-15,-3-3-7 0,0 1-20 16,2-1-18-16,-1-1-10 0,0 3-16 16,0 3-26-16,-1 4-27 0,1 1-42 0,-2 2-54 15,-3 3-75-15,0 0-127 0,-2 5-159 0,-1 0-315 16</inkml:trace>
  <inkml:trace contextRef="#ctx0" brushRef="#br0" timeOffset="297995.7832">18926 14484 1 0,'-21'-25'305'0,"-10"-13"-22"0,-10-8-71 16,-4 4-41-16,-1 5-8 0,-4-1-36 0,-7-1-19 16,-4 0-17-16,-4-1-20 0,-3-2-3 15,-7 4-5-15,-1-1-5 0,-3 2-8 0,-7 0-1 16,-2 5-1-16,-5 1 1 0,-1 4 4 15,0 10 1-15,-5 3 2 0,3 9-4 0,-5 5-4 16,-3 4-3-16,-2 9-4 0,-1 7-2 0,1 8-4 0,4 9-4 16,0 6-3-16,1 9-9 15,3 8-4-15,3 6-4 0,4 8-6 0,5 8-1 0,7 6 0 16,5 10 0-16,8 5-1 0,7 6 0 16,13 5-4-16,9 2-4 0,13 6 5 0,9 7 0 0,15 0 4 15,11 2 0-15,13-2-4 0,12-3 0 16,14 2-2-16,15-7 1 0,11-2 2 0,13-6 1 15,13-9-1-15,11-11 1 0,10-18 3 16,7-17 2-16,4-16 4 0,8-13 4 0,7-13-1 16,-5-14 4-16,1-10 1 0,4-15 2 0,2-10 2 0,3-7-4 15,1-10-1 1,0-11-8-16,-6-8 1 0,-5-11-6 0,-4-12-1 0,-11-4 6 0,-10-5-6 16,-9-4 4-16,-16 0-2 0,-9-8-3 0,-10-1 6 15,-13-4-1-15,-13-3 4 0,-8-1 6 0,-17 0 1 16,-14 3 1-16,-12 3-3 0,-13 1-1 15,-12 5-2-15,-13 2 1 0,-14 7-1 16,-14 9-3-16,-13 11 1 0,-15 9-4 0,-14 16 2 16,-13 14 0-16,-16 16-5 0,-8 11-1 0,-11 13-3 15,-8 12-2-15,-4 11 1 0,-1 6-2 0,-2 10-6 16,6 11-12-16,3 9-21 0,2 11-45 16,14 4-101-16,6 2-170 0,21 5-312 0,19 2-842 15</inkml:trace>
  <inkml:trace contextRef="#ctx0" brushRef="#br0" timeOffset="305102.5237">7749 6677 1 0,'-9'-12'0'0,"-2"0"0"16,0-5 207-16,1 5 45 0,1 2-49 15,4 2-21-15,-2-2-17 0,-1 3-5 0,4 2-6 16,-3 0-9-16,4 2-4 0,-3-2-2 0,4 2-5 16,1 3-17-16,0 0-28 0,1 0-41 15,0 0-32-15,0 0-33 0,1 0-19 0,-1 3 5 16,1 2 5-16,6 3 20 0,-3 4 19 0,4 6 9 16,2 4 9-16,-1 6 7 0,3 4 1 0,-1 5-2 15,1 3 2-15,4 7 1 16,-3 0-5-16,-1 1-1 0,3-2-9 0,-2-1-8 15,0-5-2-15,3-1-3 0,-3-7 1 0,-1-6-1 0,2-3 1 16,0-4 0-16,-3-4 0 0,4-6 4 16,-3 0 5-16,0-3 13 0,0-5 15 0,5-2 17 0,4-5 20 15,7-9 6-15,9-14-2 0,18-14-15 16,16-18-20-16,13-17-13 0,18-13-11 0,12-12-5 16,12-9-3-16,11-4-3 0,5 0-1 0,7 3 1 15,-4 3 1-15,-1 2 4 0,-3 5 2 0,-2 5 3 16,-11 7 3-16,-10 13 1 0,-15 9 0 15,-13 10-6-15,-17 11-6 0,-8 7-3 0,-16 10-5 16,-9 7-2-16,-10 6 1 0,-11 5-3 16,-6 6-1-16,-6 3 2 0,-4 4 3 0,-2 0 0 0,-2 0 0 15,1 2-1-15,-3-2-5 0,3 1 0 16,-1 0-1-16,1-1-2 0,-1 0 3 0,0 1-3 16,1-1-1-16,-1 1-1 0,1 1 0 0,-1-1 1 15,-1-1 0-15,1 0 0 0,1 0-2 16,-2 0 0-16,1 0 0 0,1 0 1 0,0 0 1 15,0 0-3-15,0 0 2 0,-1 0-2 0,1 1-5 16,-1-1 2-16,1-1-5 0,-1 1-3 0,1-1-3 16,0 1-10-16,0 0-13 0,0 0-24 0,-1 3-14 15,-4 2-24-15,1 6-30 0,-4 5-42 16,2 5-84-16,2 1-152 0,2 3-397 0,5-3-771 16</inkml:trace>
  <inkml:trace contextRef="#ctx0" brushRef="#br0" timeOffset="306171.4866">14242 4699 1 0,'-7'-4'17'0,"2"-5"386"0,-5-2-50 16,4 2-52-16,4 3-48 0,0 1-44 16,2-1-27-16,0-1-14 0,-1 2-13 0,1 0-8 0,0 3-12 15,0-3-15-15,0 1-18 0,0 1-15 0,0 1-11 16,0 0-7-16,0 2-3 0,0-1-9 15,0 2-12-15,0-1-13 0,0 0-11 0,0 0-8 16,0 2-4-16,-2-2-3 0,2 0 0 0,0 1-8 16,0-1-2-16,0 1-4 0,-1 0-6 15,1 1 3-15,0 1 2 0,1 0 5 0,2 1 3 16,-1 1 3-16,3 4 0 0,0-1 0 0,0 3 4 16,1 3-3-16,2 0 1 0,-1 3-1 0,-1 0-2 15,3 4 4-15,0 2 3 16,0 1 0-16,-2 3 4 0,0 4-1 0,1-2 1 0,2 4 0 15,-5 1-1-15,1-1-2 0,1 0-2 0,1-1-2 16,-1-1-2-16,3-5 1 0,-1-1-2 16,1-5 1-16,0-4 1 0,2 1-2 0,3-3 1 15,-2-5 3-15,7-2 6 0,1-4 14 16,7-6 13-16,7-6 13 0,14-16 3 0,12-13-6 16,18-14-10-16,14-13-9 0,16-11-2 0,12-10-6 15,11-8-5-15,7-8-2 0,11-4-9 0,9-4 4 16,2-2 3-16,-3 0 2 0,-5 7 2 0,-13 12-2 15,-11 8 2-15,-15 12-1 0,-21 10 6 0,-18 8 1 16,-19 8 3-16,-15 6 3 0,-11 9-6 0,-10 5 6 16,-7 6-1-16,-3 3 0 0,-5 7 7 0,-4 1-10 15,-1 3-5-15,0 2-3 16,-1 2-6-16,-3 0-2 0,3 1-1 0,0 1-4 0,0 2-3 16,0 1-1-16,0 0-4 0,1-1-1 0,-1-1 1 15,1 0-9-15,-4 3-2 0,3 2-1 16,-2 4-5-16,-4 6 5 0,3 6-5 15,-3 4-13-15,1 5-21 0,1 7-38 0,-1 4-56 0,1 9-81 16,3 4-207-16,3 3-1281 0</inkml:trace>
  <inkml:trace contextRef="#ctx0" brushRef="#br0" timeOffset="312830.4016">12921 1486 1 0,'-5'-13'0'16,"-1"-3"170"-16,-1-4 96 0,4 3-3 0,-3 4-9 16,4-3-25-16,-4 3-32 0,2 2-17 15,2-1-17-15,-2 2-15 0,0 1-21 0,1 1-19 16,0 2-13-16,0 3-11 0,2 0-12 0,0 2-20 16,1 1-18-16,0 1-21 0,0-1-22 15,0 1-18-15,0 1-16 0,0-1-1 0,0 1 11 0,1 4 18 16,3 4 20-16,1 3 8 0,-1 3 2 15,1 1-1-15,-2 6 7 0,5 0 1 16,-5 5 4-16,3 3 6 0,-4 6-2 0,0 2 2 16,1 6-3-16,-2 4 2 0,2 5-4 0,-1 4 0 0,1 3 1 15,3 1-2-15,-3 3 0 0,4-2-1 16,-2 2 0-16,1-1 2 0,3-3 3 0,-3-1-2 16,-1-5-1-16,3 1 0 0,-4 0-4 0,3 0 3 15,-4 2 5-15,1-1-1 0,0 3 3 16,-2-2-3-16,2 3-8 0,0-4 0 0,-3 1-6 15,2 1-1-15,1-5-3 0,-1-2-2 0,3-3-3 16,-1 4 1-16,2-3 1 0,-3-2-1 0,4-8 4 16,-2-5-6-16,0-4-1 0,1-4 2 15,-2-1-4-15,1-3 4 0,-3-3 0 0,3-2-3 16,-4-5 0-16,0-2 1 0,0-3-1 0,-1-2 3 16,1-3 5-16,-2-3 5 0,0 0 7 0,0 0 6 15,0 0 2-15,-2 0 0 0,2 0 2 0,0-2-2 16,0 2-1-16,-1 0-5 0,-1-3-9 15,0 0-9-15,-3-1-6 0,0 2-5 16,-2-3-4-16,1-1-8 0,-2 0-13 0,1 0-14 0,1 2-23 16,-2-1-27-16,3 1-38 0,0-2-51 15,0 2-82-15,0 1-136 0,-4-1-282 0,3 1-842 16</inkml:trace>
  <inkml:trace contextRef="#ctx0" brushRef="#br0" timeOffset="313162.7295">12414 3349 1118 0,'-5'-4'319'0,"-4"-3"3"0,1-3-66 16,2 8-54-16,5 1-58 0,1 1-63 0,0 0-57 15,0 1-37-15,1 0-9 0,1 0 4 16,2 5 11-16,-1 0 15 0,6 3 14 0,1 4 5 15,1 0 7-15,7 1 4 0,3 2 1 0,-1 1-2 16,6 0-4-16,0 0-2 0,3 0-5 16,-1-1 0-16,2-2-3 0,0 0 0 0,1 0 0 0,2-2-2 15,0 0 0-15,1-1-5 16,-2-2-2-16,-1 0-5 0,-2-3 0 16,-3-1 0-16,0 1-3 0,-2-1 3 15,-3-2-3-15,1 0-2 16,1-1 0-16,-5 0-3 0,4-2-3 0,-3 0-7 0,0-2-14 15,1 0-19-15,0-3-32 0,-1 1-40 0,1-3-61 0,-4 0-94 0,4-2-136 0,-3-2-257 16,2-2-487-16</inkml:trace>
  <inkml:trace contextRef="#ctx0" brushRef="#br0" timeOffset="313476.8055">13511 2698 576 0,'0'-18'431'0,"0"-7"-38"15,0-2-88-15,0 4-46 0,1 6-52 16,-1 5-50-16,1 0-26 0,-1 7-19 0,0 2-24 16,0 2-26-16,0 3-27 0,-1 0-21 0,0-1-13 15,1 1-14-15,-1-1-7 0,-2 4 4 0,-2 5 12 16,3 5 15-16,-6 13 12 0,-2 4 1 0,-2 9-3 16,-3 4-2-16,0 6-4 0,-3 2-3 15,1 7 0-15,1 3-3 0,-4 2-1 16,-1 2 0-16,1-1 0 0,0 2 0 15,-1-1-2-15,3-5 0 0,2-6-2 16,0-7-1-16,5-7 0 0,1-6-3 0,1-6 3 16,4-6 1-16,-1-6 0 0,1-3 2 0,1-4-3 0,2-2-3 0,1-3 0 15,-1-4-6-15,1-2-8 0,1 0-21 0,0 0-45 16,1-1-82-16,-1-1-149 0,0-3-437 16,2-3-775-16</inkml:trace>
  <inkml:trace contextRef="#ctx0" brushRef="#br0" timeOffset="386603.9859">19969 8368 1 0,'-3'-7'0'0,"1"-4"328"0,-2-1 39 15,-1 0-34-15,4 5-18 0,-2-2-28 16,1 5-34-16,-1 0-36 0,2 2-36 0,1 1-53 15,0 1-39-15,-1 1-36 0,1 0-26 0,0 1-6 16,-1-1-12-16,1 2-2 0,1 1 0 16,0 4 3-16,1 2 7 0,4 7 11 0,-2 6 14 15,3 7 14-15,3 6 9 0,-4 4 6 0,3 9-6 16,-3 4-11-16,4 8-10 0,-4 2-11 16,0 7-4-16,3 3-5 0,1 1-2 0,0-2 0 15,0-1-3-15,2-6-4 0,-3-4 0 16,0-5-3-16,-3-9-2 0,0-4 0 0,0-1 0 15,-3-3 1-15,2-3 1 0,-1-1-3 0,-2-2 1 16,2-2-3-16,1-1-4 0,-3-3 2 0,-1-5-7 16,2-6 3-16,-2 2-1 0,2-4-2 0,-3-2 0 15,2-4-9-15,-1-3-13 0,1-3-19 0,-1-3-23 16,-1 0-33-16,0-1-61 0,0-5-102 16,0-3-198-16,0-7-392 0,0-8-518 0</inkml:trace>
  <inkml:trace contextRef="#ctx0" brushRef="#br0" timeOffset="386946.7999">19803 8606 1 0,'-9'-22'0'16,"-4"-8"454"-16,-4-6-82 0,6 3-51 15,6 2-14-15,3-1-36 0,2 2-40 0,2-4-46 16,5 1-43-16,5 3-30 0,4-4-31 0,7 3-15 15,4 1-9-15,8-1-8 0,3 4-11 16,5 1-10-16,-1 7-6 0,-2 10-12 0,-2 6-5 16,-1 7-1-16,-4 9-4 0,1 5 3 0,0 9-1 15,-6 7 2-15,-1 9 0 0,0 8 1 0,-8 7 1 16,-2 5 1-16,-6-6-1 0,-4-4-1 16,-3-9 1-16,-8-2 3 0,-4-3 3 0,-7-3 6 15,-5 1 0-15,-2-1 2 0,-4-4 1 0,-1-2-5 16,0-5 2-16,-1-2-3 0,1-4-2 0,1 0 1 15,1-5-4-15,4-2 0 0,0-4-4 16,7-4 0-16,-1-1-2 0,6-3-6 16,4-2-15-16,3-3-44 0,-2-1-74 0,7-7-106 0,-1-3-159 15,7-6-239-15,2-4-715 0</inkml:trace>
  <inkml:trace contextRef="#ctx0" brushRef="#br0" timeOffset="387527.508">20408 8392 1 0,'14'-14'157'0,"6"-2"290"0,6-3-82 16,-1 2-54-16,0 8-73 0,1 2-62 0,-4 5-50 0,5 2-31 15,-5 3-15-15,4 6-12 0,0 1-8 0,-1 6-8 16,0 5-12-16,-4 4 2 0,3 2-3 0,-6 4 0 16,1 2 4-16,-2 2 0 0,-5 7-4 0,-1-1-2 15,-3 7-6-15,-6 1-8 0,-2 0-4 16,0-2-7-16,-3-6-6 0,-3-5-5 0,4-10-5 15,-4-6 8-15,0-8 0 0,-2-1 3 16,3-4 8-16,-1-3 2 0,-2-2 6 16,4-6-2-16,-2-2-5 0,2-4-11 0,-2-6-7 0,3-5 0 0,-2-3-6 15,3-5 4-15,2-4-4 0,2-2-2 16,3-3 0-16,-1-4-2 16,5 0 1-16,4 1 3 0,2 1 1 0,0 1 5 0,2 3 1 15,2 2 5-15,0 0 6 0,1 2 6 0,-2 3 6 16,1 4 7-16,-2 3 3 0,0 4-6 15,-4 7-4-15,1 2-6 0,-4 5-10 0,-1 3-3 0,1 5-3 16,2 2-2-16,-1 3 4 0,2 5-1 0,-1 6 1 16,0 5 0-16,-1 7 3 0,1 0 1 15,-2 2 1-15,-3 4 0 0,2-3-2 0,-1 4 1 16,-3 1-2-16,3-3-3 0,3-3-1 0,-1-5-5 16,0-7 1-16,2-3 0 0,0-9 0 0,-2-3 4 15,0-4 3-15,-2-3 4 0,2-4 3 16,0-5 4-16,0-2 0 0,1-5-1 0,4-3 2 15,-5-1-3-15,0-1 1 0,-1-1 2 0,-2 1-3 16,0-6 2-16,-4 1-1 16,2-5-1-16,-3-1-1 0,-1-2-5 0,3-3 0 0,-3-1-2 15,-2 1 2-15,-4 0 1 0,-3 5 2 0,-2 1-3 0,-3 4-2 16,-2 2 1-16,-3 4-4 0,-1 4-4 16,0 3 0-16,-3 6-9 0,-1 1-2 0,-2 6-2 15,0 4-9-15,-1 3-7 0,3 4-26 16,3 3-51-16,2 1-87 0,10 4-148 15,6 1-244-15,6 3-846 0</inkml:trace>
  <inkml:trace contextRef="#ctx0" brushRef="#br0" timeOffset="388383.5948">21793 8063 1079 0,'-6'-6'384'0,"0"-3"-58"0,-2 0-74 15,-1 3-45-15,-1-1-37 0,3 3-33 16,-1 2-39-16,0 1-30 0,-1 1-27 16,-1 2-19-16,1 3-6 0,-2 4-11 0,1 7-1 0,-2 3 0 15,-4 6-4-15,4 6 1 0,1 2 1 0,2 3-3 16,6 2-1-16,0 4 2 0,5 3 0 16,1-1 0-16,4-4 1 0,4-2-6 0,1-9-4 15,2-4 1-15,3-4-8 0,1-5 6 0,-3-4 1 16,4-3 1-16,-1-3 9 0,1-5-1 15,-2-1 2-15,5-4 5 0,0-4-3 16,1-4 3-16,-1-4 0 0,5-4-2 0,-4 1-1 16,5-6-1-16,0-3 0 0,-3-3 0 0,5-3 4 0,-3-3-3 15,-4 2 2-15,-1-3 2 0,-3 4-5 16,-5-3 4-16,-6 4 3 0,1 0 0 0,-3 2 4 16,-5 4 2-16,0 2-3 0,-1 2 9 0,-2 4 10 15,-4 1 0-15,-1 5 6 0,-1 3-2 16,-5 1-12-16,0 3 2 0,2 3-2 0,-5-1-5 15,2 4 0-15,3 4-5 0,-6 1-8 0,5 4-2 0,-2 4-3 16,-2 4-1-16,3 6 3 0,1 3-2 0,-1 2-5 16,7 1 2-1,0 2-1-15,4 0 1 0,2 0 6 16,2-3-5-16,4 0 0 0,2-2-1 0,4-2-5 0,1-4 3 0,2-3 1 16,2-5 0-16,2-3 3 0,1-4 2 0,-2-3-1 15,2-3 0-15,-1-2 6 0,2-7-3 0,-1 1 2 16,2-6 1-16,-1 1-5 0,0-4 2 15,-2-2 0-15,0-1-2 0,1-5 5 0,-5-1-4 16,5 0-2-16,-2-2 2 0,-1-3-3 0,-3 1 2 16,-3 0 1-16,-1-1-1 0,-1 5-3 15,-3 2 4-15,-1 4 3 0,-4 5 1 0,1 2 10 16,-2 5-7-16,3 1 0 0,-2 4 2 0,-1 4-6 16,0 0 1-16,-1 0-2 0,-2 2-8 0,2-1-5 15,1 2 2-15,0 7-1 0,1 3 5 0,2 8 7 16,0 4-4-16,-1 0 1 0,3 4 0 15,-1-1-5-15,4 1 3 0,-3-2-1 16,3 0-1-16,2-4 2 0,2-4-1 0,2-4-2 0,-2-6 1 16,-1-3-1-16,-2-3 1 0,2-3 2 0,-3-4 2 15,-1-2 0-15,2-1 1 0,4-6-1 0,-1-2-1 16,1-4 3-16,1-2-1 0,2-4-2 16,-3-1 3-16,5-2-5 0,-6-3 2 0,1 1 1 15,2-1-3-15,-3-1 6 0,0 7-5 16,-1 2 2-16,3 5-2 0,-8 4 3 0,2 1 0 0,-1 5 0 15,-3 3 1-15,6 2-6 0,-2 0 2 16,2 3 0-16,1 0 1 0,0 1 4 16,0 5-4-16,-1 3 1 0,-1 4 0 0,-1 4 0 0,-4 2 1 15,2 5 1-15,-6 4 4 0,-6 5-5 0,1 2 3 16,-5 7-2-16,-2 1-3 0,-3-3 1 16,1-4-7-16,-3-3-9 0,4-4-14 0,-3-2-22 15,5-6-29-15,-2-2-42 0,2-7-65 0,3-6-102 16,0-1-198-16,7-7-745 0</inkml:trace>
  <inkml:trace contextRef="#ctx0" brushRef="#br0" timeOffset="389164.6045">22911 7214 1521 0,'-11'-19'254'0,"-6"-11"-29"0,-1-6-84 16,1 3-32-16,0 5-14 0,1 0-9 15,-2 1-1-15,0 2-1 0,-2 1-8 0,-1 0-11 0,1 2-11 16,-3 2-11-16,-6 0-14 0,-3 1-6 0,-5 3-6 16,-6-2-3-16,-2 3-1 0,-6 4 1 15,-4 0 0-15,-3 5 0 0,-3 3 7 16,-2 2-1-16,0 4-2 16,-5 1 0-16,3 6-9 0,-5 1 1 15,-3 3-1-15,-4 4-2 0,0 0 3 0,-2 2-5 0,0 3 0 0,-1 3 1 0,-1 2-6 16,4 3 4-16,0 0 0 0,-3 1-1 0,0 5 0 15,1-3 1-15,3 0-1 0,4-1 0 16,1 0 3-16,3-2-1 0,4 1 0 0,-2 4 2 16,3-1-4-16,2 1 3 0,3 1 1 0,-2 2-1 15,3 0 5-15,0 5-3 0,3 2-1 0,1 4 1 16,0 2-1-16,2-1 3 0,4 5 0 16,-3 0 2-16,5 5-1 0,0 3-3 15,6 1-2-15,0 4-2 0,3 2-1 0,2 4 1 0,-2 4-1 16,3-4 1-16,0 0-4 0,3-4 0 0,2-1 3 15,4-3-1-15,3 2 5 0,1-3-3 16,5 2-2-16,0 0-1 0,2 1-3 0,6-2 6 16,1-3 2-16,5-3 3 0,3-3 5 15,5-1-5-15,5 0 2 0,3 0-2 0,3 0 3 0,10-3 2 16,3 3-1-16,6-3 1 0,7 2-3 16,3-1 1-16,5 0 2 0,3-1-2 0,9 3 1 0,4-1-4 15,11-3-2-15,1-1-4 0,3-4 2 16,5-4 1-16,0-5 1 0,7-3 1 0,0-6-5 15,-3-8-1-15,0-7 1 0,-1-5-2 0,-1-8 3 16,-3-4 0-16,2-9-1 0,-2-7 0 16,-2-7-1-16,-3-4 2 0,-2-7-3 0,2-6 2 15,-1-6-4-15,3-7-1 0,3-2 3 16,4-9 0-16,1-5 4 0,-1-6-1 0,-1-6-3 16,-5-3 3-16,-3-4-2 0,-1-3 0 15,-4-3 5-15,-5-5-1 0,-1-3 4 0,-6-5-5 16,1-2 0-16,-5 1-2 0,-7-2-2 0,-1 3 5 0,-4-3-2 15,-1-3 3-15,-6-1-5 0,-4-3 2 16,-4 3 1-16,-4 4 0 0,-5 5 3 0,-2 8-3 16,-8 5 2-16,-6 7 0 0,-4 6 4 15,-11 7 0-15,-2 7 0 0,-7 6 2 0,-11 4-4 0,-4 2-2 16,-10 4-5-16,-8 2-4 0,-10 5 1 16,-13 6-1-16,-8 6 1 0,-16 5 2 0,-12 6 0 0,-10 6-4 15,-14 10 2-15,-7 12-1 16,-8 11-1-16,-5 7-5 0,-1 6-10 0,1 9-19 15,6 10-25-15,4 11-39 0,4 10-69 0,11 8-154 0,12 6-554 16,9 5-821-16</inkml:trace>
  <inkml:trace contextRef="#ctx0" brushRef="#br0" timeOffset="391220.1992">6306 9305 1 0,'-3'-6'234'15,"-5"-1"199"-15,3-2-87 0,0 4-29 0,4 2-44 16,0 2-78-16,1 1-80 0,-2 1-64 0,4 2-36 15,0 1-8-15,0 3 13 0,4 5 23 16,-2 7 31-16,4 7 34 0,-2 8 18 0,-1 10-1 16,0 8-21-16,-1 9-28 0,-1 7-20 0,5 5-12 15,-3 4-7-15,0 4-7 0,4 1-7 16,-2-2-6 0,1-4-7-16,3-7 1 0,1-5-5 15,-1-9 1-15,-1-9-1 0,1-6-4 0,-3-8 5 16,-1-5-2-16,1-6 0 0,-3-6 2 0,-2-5-4 0,-1-3 2 15,-2-5 16-15,1-2 24 0,-1-2 18 0,-1-3-1 0,1-3-14 0,-4-5-26 16,-2-7-16-16,0-5-2 0,-3-7-2 0,1-5 3 0,-5-5-3 16,-1-5-1-16,-2-4-1 0,0-4-5 15,-4-2 4-15,-2-4 0 0,-3-3 1 16,0-1 1-16,-4-3-2 0,1 2-1 0,3 2 1 16,-2 1 4-16,5 3-5 0,1 1 4 0,3 3-2 15,5 2-3-15,5 2 6 0,1 4-4 16,7 3 0-16,5-3 1 0,5 3-3 0,3-3-2 0,7 3 2 15,7 3 0-15,4 3 1 0,2 5 2 16,7-1-1-16,6 7 0 0,-1 5 3 16,4 9-2-16,-6 6-1 0,-1 13 0 0,-2 6-5 0,-5 8 4 15,-1 9-1-15,-3 6 0 0,-7 9 4 0,-2 8 1 16,-5 11 0-16,-4 5-1 0,-6 4 1 16,-3 1-5-16,-6-4 0 0,-1-5 4 0,-6-5-5 15,-1-9 6-15,-1-5-1 16,-7-8-2-16,-3 0 4 0,1-5-1 0,-3-2 0 0,2-4 1 0,1-4-2 15,0-5 1-15,1-7-2 0,6-1 3 16,-3-5-2-16,4-1-3 0,2-3-6 0,1-1-27 16,1-4-38-16,-1-1-59 0,4-3-99 0,2-6-113 15,4-4-146-15,2-3-172 16,7-4-296-16,1-1 692 0</inkml:trace>
  <inkml:trace contextRef="#ctx0" brushRef="#br0" timeOffset="391749.0826">6680 9218 1 0,'21'-23'381'0,"2"-10"-52"16,10-7-59-16,0 3-32 0,-5 6-29 0,-1 1-12 16,2 5-19-16,1 4-28 0,-2 6-26 0,-1 5-26 15,3 4-19-15,-2 4-10 0,3 6-13 0,-1 5-8 16,-3 3-7-16,-1 5-9 0,0 6-2 0,-3 3-5 16,3 3-4-16,-4 7-3 0,-2 3-2 15,-4 3-2 1,0 2-1-16,-4 2 2 15,-3 4-4-15,-3 2-2 0,-5-1 1 0,-5-2-9 16,1-6 1-16,-5-7-2 0,3-10 0 0,-6-8 5 0,1-2 1 0,-3-5 1 16,1-6 3-16,0-2 3 0,0-7 2 0,2-5 0 0,1-3-4 15,-1-8-7-15,5-2-1 0,2-4-2 0,2-5-2 0,3-3 2 16,4-1 0-16,2-4-3 0,-1 2 1 0,3-2-3 16,5-3-2-16,-2 4 6 0,6-1-1 15,-1-1 0-15,4 2 1 0,0-1-1 16,0 1 1-16,4 5 3 0,-2 3-1 0,3 6 0 15,-4 3 2-15,-2 5-4 0,-2 5 3 0,1 6 0 16,-7 1-2-16,4 8 2 0,-4 2-2 0,3 5-2 16,-3 5 3-16,-1 6 0 0,2 2 0 0,-7 5 2 15,1 6-2-15,0 2 1 16,-6 5 1-16,-2 2-2 0,0 1 2 0,-1-6 0 16,1-4-4-16,1-5-1 0,5-10 1 0,-1-5-2 0,3-6 5 15,1-4-1-15,0-4 6 0,0-4 4 0,3-3 2 16,1-8 1-16,5-5-2 0,-5-3-2 0,5-4-2 15,-5 1-1-15,1-4-2 0,-6-1-1 16,1-3 2-16,-2 0 0 0,-5-2 0 0,0-1 0 0,-2 2-5 16,-2-3-1-16,0 2 0 0,-5 1-4 15,-3 3-2-15,-1 3-3 0,-1 5-7 16,-8 2-11-16,2 6-10 0,-2 3-16 0,3 4-18 16,-1 4-19-16,-1 3-45 0,3 1-54 0,2 4-83 15,4 1-126-15,1 2-132 0,8 2-209 0,2 0 355 16</inkml:trace>
  <inkml:trace contextRef="#ctx0" brushRef="#br0" timeOffset="392959.1757">8244 8724 243 0,'-1'-7'561'0,"-6"0"-172"16,0-4-81-16,1 2-55 0,-5 4-49 0,-3 0-26 15,2 1-24-15,-2 3-19 0,-4 1-16 16,-1 2-19-16,-3 3-12 0,1 5-11 0,-7 2-11 15,0 5-7-15,1 2-9 0,-2 2-7 0,1 3-12 16,5 2-6-16,2 2-9 0,4 0-4 16,6 1-3-16,2 1-4 0,6 4 1 0,6-2-2 15,5 2-4-15,2-3 1 0,5-5 0 0,8-9 0 16,1-9 7-16,5-6 0 16,2-5-2-16,0-7 0 0,2-2-1 0,3-6 0 0,-2-6-1 15,5-2 1-15,-4-4-3 0,-1-6-1 16,-4-2 1-16,-5-6 0 0,-4-1 2 0,0-5-2 0,-2-3-2 15,-3-4 1-15,-3-3 0 0,0-2 1 16,6-5 1-16,-2-4 0 0,2 0-2 0,-5 2 2 16,-3 7-2-16,-6 7 1 0,-8 5 4 0,0 10-4 15,-7 9 1-15,1 9 2 0,-2 4-4 0,0 9 6 16,1 2-1-16,-1 3-1 0,-1 5 0 0,2 6-2 16,-5 7-1-16,2 6 0 0,-1 11 5 15,-2 6-1-15,3 8 1 0,2 6 0 16,4 4-6-16,5 10 3 0,1 0 2 0,1 4 1 0,2 0 3 15,2-4-3-15,6-6-3 0,7-6 0 0,1-8-1 16,3-11-1-16,2-8 4 0,3-6-2 16,-1-7 1-16,6-3-2 0,-1-5-2 15,0-5 0-15,1-5 0 0,-2-5 1 0,-5-6-1 0,1-4 1 16,-2-3-4-16,-4-4 2 0,-5-2 4 0,2-1-2 16,-7 2 3-16,-4-2 0 0,-1 4-3 15,-3-1-2-15,-6 2 4 0,2 0-2 0,-4 4 2 16,0 2 3-16,-2 2-8 0,0 5 3 0,1-1 1 15,-2 6-3-15,3-1 6 0,3 5-3 0,-2 3-4 16,4 0 1-16,-2 6-4 0,-3 3 2 0,4 2 2 16,-4 6 2-16,0 3-4 0,4 3 2 15,1 1-1-15,3 0-2 0,2 1 5 0,5-1-1 16,2 0-2-16,3 0 2 0,4-1-4 0,3-5 2 16,2-5 1-16,3-5-1 0,1-8 2 15,3-4-1-15,1-2-1 0,-1-4-2 0,-4-1 1 16,1-2 2-16,-5 0-1 0,-3 1 2 0,-2-1-3 15,-2-1 0-15,-3-2 2 0,-1 0 0 0,-4-1 2 16,0 0-1-16,-3 0-2 0,3-1 2 16,-4 3-2-16,1-2 2 0,2 1 1 0,-2 2-1 0,1 1-1 15,0 3 0-15,-1-1 0 16,2 3-2-16,-2-3 2 0,1 1 0 0,1 2 0 0,-2 2 2 16,-2 1-3-16,3 3-2 0,-2 0-2 15,-1 1-4-15,1 1-1 0,-1 2 3 0,4 1-1 16,-1 3 3-16,4 0 5 0,-4-2-2 0,4 2 2 15,0 1 2-15,2 0-2 0,1-4-1 0,-1 0 1 16,2-1-1-16,-2-1 2 0,5 2 0 16,-3-3-1-16,0 3-2 0,0 1 0 0,-2-2 2 15,0 0-1-15,0-1 2 0,-2 0-3 0,1-1-2 16,-1 0-1-16,-1 0-2 0,1-3 2 0,0-1-1 16,3-3-1-16,-1-1 0 0,0-2-2 0,1-4 0 15,-1-3 5-15,-1 3 2 0,-1-2 4 16,-2 0-1-16,-1 1-2 0,-4 1 1 0,0 2 0 0,-3-2 1 15,0 3 1-15,-1 0 2 0,1 4-6 16,-2 3 1-16,-1-1-1 0,3 3-1 0,-2-1 4 16,1 3-3-16,1 3-4 0,0 3 1 15,-3 1-2-15,3 3 3 0,0 2 2 0,1 2 2 16,2 2-1-16,1 1-1 0,5-1-1 16,-2 2 1-16,3-4 4 0,2-3 1 0,1-1-1 15,2-4 1-15,2-2-5 0,-2-6 2 0,6-2 2 0,-1-6 0 16,2 1-1-16,2-7 1 0,0 0-1 15,-1-5 0-15,0-3 3 0,-4-1 0 16,-6-2 2-16,0-5 1 0,0 0-4 0,-1-3 0 16,-1-4 0-16,2 0-1 0,-2-3 4 0,-2 2 2 15,-3-1 0-15,-3 2 3 0,-2 2-3 0,-1 2 3 16,-3 7 0-16,1 3 4 0,-2 5 3 0,3 9 5 16,0 3-1-16,-1 3-4 0,1 2-6 0,2 5-9 15,2 1-5-15,2 7 1 0,-1 2-3 0,1 8 3 16,-1 4 2-16,5 4-1 0,-1 4 2 0,1 5-1 15,1 4-2-15,-4 5-1 0,2 4-2 16,-3 6-2-16,-3 5-13 16,0 3-34-16,0-2-65 0,1-2-93 0,4-13-110 0,2-11-115 0,1-12-147 15,1-9-210-15,-5-5-120 16</inkml:trace>
  <inkml:trace contextRef="#ctx0" brushRef="#br0" timeOffset="393121.1204">9700 7971 1 0,'6'-22'0'0,"3"-8"0"16,5-7 117-16,3 7 116 0,1 5-79 0,6 1-64 16,0 1-41-16,5 2-26 0,-1 1-19 0,-1 3-9 15,1-1-16-15,1 0-44 0,-4 2-66 16,1 0-89-16,4 0-8 0,0-2 228 0,0 0 0 16,-1-2 0-16</inkml:trace>
  <inkml:trace contextRef="#ctx0" brushRef="#br0" timeOffset="393872.3837">10153 7224 1 0,'-10'-17'0'0,"-4"-6"0"16,-4-7 268-16,0 5-10 0,-2 5-3 0,-1 1-15 15,0 1-9-15,-2 2-29 0,-1-4-40 0,0 5-23 16,-3 0-27-16,-3 0-4 0,1 3-13 16,-2 0-11-16,-4 2-14 0,-3-2-16 0,-3 3-10 15,-5 1-10-15,1 2-3 0,-5 2-2 0,1 3-3 16,-4 1-3-16,-7 1-6 15,0 2-5-15,-5 3-2 0,-4 2-3 0,-4 1 1 16,-6 3-1-16,-4-2 2 0,-2 2 1 0,-2 1 1 0,-2 3 1 16,2 1 2-16,-4 2 3 0,-1 1 1 0,-5 3-1 15,3 0 3-15,-6 3-3 16,1 2 0-16,4-1-1 0,-3 3-3 16,4 1 2-16,0-1-2 0,-4 4 2 0,4-1 0 0,-6 4-2 0,6-2 4 15,2-1 0-15,2 2-1 0,2-1 3 0,5 7-2 16,2-1-2-16,4 2-1 0,1-2 1 15,4 3 2-15,-1 2-2 0,-1 6 2 0,2 7-5 16,0 1 2-16,0 8 0 0,0 6 1 0,2 7 4 16,1 6-6-16,0 4-3 0,3 4 0 0,3 1-6 15,3-1 4-15,9 2-1 0,7-6-2 16,8-2 4-16,7-6-3 0,7 1 2 16,2-5 1-16,7 1 3 0,1-4 0 0,4-5-1 0,4 0-3 15,4-1-2-15,4-5 1 0,4-3 2 0,2-4-1 16,3-4 1-16,4-3-2 0,0-2-1 15,5-1 3-15,4-2-1 0,3-2 2 0,2-5 0 16,5 0 2-16,5 0-4 0,5-1 1 0,4 3-1 16,-1 1-2-16,2 1 3 0,0-1-2 0,2 2-1 15,8 0-1-15,4 1 3 0,8-1 0 0,4-4 3 16,5-3 2-16,8-10-2 0,4-8 5 16,6-9-4-16,4-7-1 0,3-4 2 0,2-7-6 15,6-10 2-15,7-7 0 0,3-7-5 16,3-4 4-16,-3 2-3 0,0-5-1 0,-3-1-2 15,-3-6 0-15,0-8-2 0,-6 0 2 0,-6-6-1 0,-3-5-1 16,-5-4 0-16,-3-8 0 0,-2-3-1 16,1-5 3-16,-8-4 1 0,-5 0 0 15,-5 2 3-15,-9-2-3 0,-3 1-2 0,1-4-1 16,-2-6 0-16,-4-3 1 0,-4-8 2 16,0 1 2-16,-2-3 1 0,-2 1-2 0,-2 0-2 0,0 1-1 15,-6 3 2-15,-4 5 0 0,-2 1-1 16,-4 7-1-16,-3 4-3 0,-4 6 4 0,-6 7 4 0,-5 5 3 15,-6-2 5-15,-7 2-5 0,-3-1-2 16,-6 4-1-16,-7 2-4 0,-7 5 6 0,-6 5-2 16,-9 5 0-16,-5 5-1 0,-7 4-4 0,-12 3-1 15,-10 8 0-15,-11 8-2 0,-15 8-5 0,-13 10-3 16,-14 10-3-16,-16 11-5 0,-17 10-3 0,-11 14-8 16,-15 12-17-16,-5 13-40 0,-8 13-76 15,-9 15-152-15,-1 17-553 0,-12 16-793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25:17.5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614 6654 1 0,'-2'-1'0'16,"-3"0"18"-16,3-1 286 0,0 1-13 0,-1 0-30 15,-2-1-38-15,3-1-39 0,0 2-29 0,1 0-29 16,-2 0-25-16,2 0-27 0,1 1-26 0,-1 0-19 16,1-1-20-16,-1 1-15 0,1 0-14 0,0 0-13 15,0 1-16-15,0-1-23 0,1 0-40 16,-1 0-40-16,1 0-6 0,0 0-39 0,2 0-184 15,1 1-262-15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6:05:58.22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1447 1971 1 0,'0'-7'0'16,"-1"-2"0"-16,0-4 259 0,0 4 45 0,-1 3-2 15,0 0-19-15,2 1-16 0,-1 3-37 16,1 0-41-16,0 2-48 0,0 1-54 0,0-1-28 16,0 2-32-16,-1-1-20 0,1 2-9 0,0-1 2 15,-1 2 17-15,1 6 22 0,0 4 18 0,-1 10 12 16,-1 6-5-16,-3 8-5 0,3 5-5 0,-2 6-6 15,-2 7-2-15,2 4-9 16,-2 1-7-16,-2 0-4 0,3 2-2 0,0-1-2 16,2 1-1-16,2 3 1 0,0 1 6 0,-2 4 5 15,0 4-4-15,3 0-5 0,0-5-10 0,5-2-8 16,-1 0 1-16,3-1 1 0,-2-2 0 16,3-7-1-16,-6-7 0 0,3-9-3 0,-3-3 0 15,-1-2 0-15,1-4 0 0,0-5 1 0,-2-3 0 16,2-2-1-16,-1-5 1 0,0-5-1 0,0 0-2 0,-1-5 1 15,0-1 0-15,1-4-1 0,-1-2 1 16,0 0 1-16,0-2-2 0,0 1 1 0,0 0 1 16,0-2-3-16,0 0-6 0,0 1-11 0,1-1-16 15,-1 1-18-15,1-2-24 0,-1-1-66 16,2-4-45-16,1-3-58 0,-1-4-103 0,1-1-140 16,3 0-343-16,-4 0 210 0</inkml:trace>
  <inkml:trace contextRef="#ctx0" brushRef="#br0" timeOffset="1131.2835">1397 1708 1 0,'-20'-9'0'0,"-4"-5"277"0,-6-4 48 0,2 3-22 16,7-3-25-16,2 1-36 0,0 0-33 0,5-3-24 15,1-2-24-15,-1 2-14 0,4-1-14 16,5-1-14-16,1 0-15 0,4 2-20 0,6-2-23 16,3 3-18-16,2-4-12 0,1 0-8 0,8 2-4 15,3 4-10-15,5 5-7 0,3 5 2 0,3 5-3 16,2 7 0-16,-1 4 1 0,0 12-4 16,-3 7 0-16,-2 9 4 0,1 7 2 15,-3 10 3-15,-6 8 2 0,-5 10 0 16,-6 4 0-16,-6 1 0 0,-1-2-4 15,-6-7 2-15,-2-9 0 0,-3-7 0 16,-4 0 3-16,-4-6 2 0,-3-5 1 0,-3-2 5 0,-1-8 0 0,-3-6 1 0,3-4-2 16,1-4 1-16,2-5 3 0,4-2 1 0,-1-5 5 15,6-2 0-15,1-3 0 0,4 0-3 0,0-3-3 16,3 2-4-16,1-4-7 0,1-2-10 0,0-1-14 16,3-9-8-16,6-2-3 0,9-11 3 15,6-8 7-15,8-7 3 0,5-4 2 0,10-1 1 16,-1 4 1-16,7 3 1 0,-5 2 3 0,2 7-1 15,-3 2 3-15,-5 5-2 0,-3 8 1 16,-7 5-1-16,-8 6 1 0,-1 2 0 0,-7 6 0 16,1 1-2-16,-5 4 1 0,-1 2 1 0,0 4-2 15,3 3 4-15,-1 5 2 0,-2 5 1 16,-1 3 5-16,-1 5-3 0,-5 5-1 0,-1 3 1 16,-3 5-1-16,-5 8 2 0,-4 1-2 0,-2 2-2 15,0-4-1 1,-1-5-2-16,3-7-1 0,1-8-1 0,0-8-1 0,4-6 2 0,0-7 1 15,1-6 2-15,2-5 4 0,2 0 3 0,2-1 4 0,0-2-11 16,0-5-7-16,5-6-9 0,5-10-4 16,5-9 10-16,4-5 5 0,5-5 4 0,3-4 0 15,-1-4 0-15,0-3 0 0,0 0 0 0,-1 3 3 16,-5 6 0-16,2 8 3 0,-8 5 7 16,-1 9 1-16,-6 9 7 0,-5 6 4 0,-2 5-4 0,-2 3-1 15,-2 0-10-15,1 3-8 0,-1 0-10 16,-1-2-5-16,2 3 3 0,2 4 2 0,-1 8 10 15,2 7 4-15,1 5 0 0,3 7 3 16,2 4-5-16,-1 2 4 0,3 3-5 16,0-2 0-16,1-4 0 0,6-7-1 0,-3-5 2 15,4-5-2-15,0-7 3 0,0-4-2 0,-3-2 0 0,-1-5 5 16,3 0 0-16,-5-4 7 0,1-3 5 16,1-4 3-16,-3-2 7 0,-1-5 0 15,1-3-1-15,-1-3 0 0,-2-5-5 0,-3-4-3 0,-2 0-1 16,-1-5-4-16,-2-1-6 0,-2 1 0 15,-2 0-1-15,-2 2-1 0,-4 0 3 0,-2 5-5 0,-6 2-3 16,1 3-1-16,-6 5-9 0,-2 2-4 16,-1 4-6-16,-2 4-10 0,-3 1-3 0,4 4-10 15,3 3-19-15,5 0-31 0,6 3-52 0,9 0-46 16,3 4-34-16,6 1-33 0,7 5-46 16,10-1-56-16,11-2-106 0,10-3-153 0,7-6 80 15,7-3 537-15</inkml:trace>
  <inkml:trace contextRef="#ctx0" brushRef="#br0" timeOffset="1826.026">3130 1672 1 0,'4'-7'469'0,"2"-1"158"0,-2-2-127 0,-5 3-123 16,0 5-97-16,-1-1-82 0,-1 3-58 15,0-1-37-15,-1 2-33 0,-3 1-22 0,0 1-17 16,-3 5-11-16,-4 4-2 0,-7 12 1 0,-7 9 3 16,-2 8-8-16,-1 4 0 0,1 4-7 15,7-1-8-15,5-2 6 0,7-2-7 0,10-3 2 16,5-3 0-16,7-3-5 0,5-4 2 0,4-4-2 15,1-6 1-15,4-2 4 0,2-8 1 16,3-4 3-16,1-7 3 16,2-5 4-16,0-5 3 0,0-6 3 15,-3-3 1-15,2-7 1 0,-1-8 1 16,-1 1-2-16,-3-3 0 0,-2-2-1 0,-2 0-4 0,1 0 0 0,-2-2-3 0,0-1 8 0,-3 5 4 16,-7 4 4-16,-4 7 7 0,-5 4-5 0,-5 4 5 15,-1 5-5-15,-3 3-4 0,2 1-6 0,-3 3-7 16,-1 2-4-16,0 2-5 0,1 1 1 15,-1 1-3-15,-3 2-7 16,2 5-2-16,-1 6-5 0,0 4 1 0,0 6 4 16,4 2-7-16,4 2 5 0,2 0-2 0,7-2 0 15,2 1 10-15,3-4-7 0,2 0 6 0,5-3-3 16,-1-2-3-16,6-2 3 0,-1-6-2 0,0-2 2 16,-4-7 2-16,2-2 4 0,-3-5 2 0,1-2 3 15,-3-3 4-15,1-2-4 0,0-5 5 16,1-1-2-16,-1-3-1 0,-3-2 4 0,2 0-6 15,-2 1 0-15,-2-4 7 0,-1 4-7 0,2 2 4 0,-2 2-4 16,-1 3-6-16,-2 4 2 0,-3 5-3 16,1 4 3-16,-5 1-5 0,0 3-5 0,-1-1-10 15,0 1-2-15,1 3 4 0,0 2 2 16,6 3 13-16,-1 4-1 0,3 5 0 0,-2 3-1 16,2 1-4-16,-3 4 5 0,1 2-3 0,1 1-5 0,-4 6-15 15,1-3-23-15,-1 4-65 0,-2-5-15 0,1-7 8 16,0-7 12-16,0-10 63 15,-1-4 22-15,1-3 10 0,-2-1 17 0,3-2 10 0,1-3 0 16,7-6 16-16,8-6 0 0,2-3 4 16,3-4 11-16,-2-4-1 0,-1 1 6 0,-6-3 1 15,1 1-4-15,-4 1-5 0,1 1-7 16,-1 6-2-16,0 2 6 0,-4 8 11 0,0-3 7 16,-3 7 5-16,-3 2-1 0,-1 4-12 0,-2 2-13 0,0 1-12 15,0-1-13-15,0 1-9 0,0 0-10 16,0 2-14-16,-2-1-11 0,2 3 8 0,2 4 4 15,0 4 12-15,3 4 9 0,-1 5-24 16,1 4-23-16,1 2-54 0,0 2-104 0,3-4-178 16,7-2-526-16,6-7-618 0</inkml:trace>
  <inkml:trace contextRef="#ctx0" brushRef="#br0" timeOffset="2145.0659">5356 1308 1825 0,'-23'-7'231'0,"-6"0"-46"0,-11-4-4 0,-3 9-30 16,-2 2-21-16,-6 2-16 0,-6 6-12 0,5-1-8 15,9 2-19-15,6-1-24 0,15 1-25 16,4 8-28-16,10 2-14 0,4 6-2 0,5 3 0 16,8 0 2-16,7 2 6 0,8 2 2 0,8 0 4 15,8-1 6-15,2 2-4 0,5-1 6 0,1-3-1 16,0 3-2-16,-1-1 3 0,-5-1-8 15,-2 0 0-15,-5 3 2 0,-4-1 0 16,-6-4 6-16,-6 2-1 0,-6-4 2 0,-4-1-3 0,-6 0 2 16,-3-1 2-16,-4 2-1 0,-6 2 5 15,-9 6-2-15,-3 0 0 0,-8-2-2 0,1-3-3 16,-3-3-3-16,2-10-4 0,-2-2-3 16,2-4-18-16,0-5-32 0,1-1-60 0,7-8-101 0,1-1-194 15,4-8-489-15,5-6-494 16</inkml:trace>
  <inkml:trace contextRef="#ctx0" brushRef="#br0" timeOffset="2333.2667">5319 1312 2156 0,'-4'-4'282'16,"-2"1"-89"-16,2 2-69 16,3 2-34-16,-1 1-12 0,1 0 2 0,-2 5-6 0,-5 8-9 15,-6 10-13-15,-3 11-2 0,-7 10-6 0,-3 11-8 16,-10 12 0-16,-4 15-14 0,-4 16-3 0,-9 7-3 15,-2 21-9-15,-4 10 1 16,-6 6-6-16,0 1-7 16,2-11-20-16,4-10-38 0,6-11-88 0,7-7-84 0,6-15-93 0,6-17-233 0,7-19-1024 15</inkml:trace>
  <inkml:trace contextRef="#ctx0" brushRef="#br0" timeOffset="3378.0643">6509 1054 240 0,'1'-16'435'0,"-1"-3"18"0,-1-5-53 16,1 9-84-16,-3 4-76 0,0 7-53 15,-1-1-52-15,2 3-34 0,-6-2-27 0,0 1-35 0,-5 6-20 16,-16 3-14-16,-5 11 8 0,-7 15 9 16,-6 12 9-16,-5 12 12 0,-4 13-7 0,-4 10-5 15,2 6-3-15,0 8-9 0,5 2-3 0,6 0-5 16,9-2-6-16,13-8-4 15,13-5-5-15,14-14-2 0,10-7 2 0,8-7-1 16,10-6 1-16,9-3 1 0,6-9 0 0,7-7 3 16,4-6 6-16,6-10 4 0,6-9 4 0,1-10 0 0,-3-5-1 15,3-11 1-15,-6-9 0 16,-2-3 0-16,-3-4-1 0,-8 0-2 0,-8-1 0 16,-3 1 2-16,-12 1 4 15,-5 1 7-15,-8 6 5 0,-5 3 8 0,-8 6 6 0,-3 4-4 0,-6 3-4 16,-4 2-5-16,-2 3-12 0,-4 0-7 0,-3 6-5 0,-5 0-8 15,-3 5 1-15,0 3 2 0,3 2-4 16,0 5 3-16,4 0-4 0,4 5-9 0,4-2-2 16,4 7-4-16,1 3 1 0,7 2 5 0,2 6 3 15,2-1 0-15,7 0 0 0,3 1 0 16,5-2 0-16,4 1 2 0,0 0-1 0,3-2-1 16,4-2-4-16,1-3-2 0,0-3-3 0,-5-6 2 15,0-5 4-15,0-8 3 0,-3-6 5 16,-3-2 5-16,0-6 2 0,-2-3 3 0,-3-1-1 15,4-6 0-15,-6-2-1 0,-2 0 0 0,-1-1 0 16,-4 2 1-16,-4-4 3 0,-1 0-2 0,-2 2-1 16,-5-2-2-16,-1 5-3 0,-1 2 3 0,-1 3 0 15,0 3 0-15,1 1 5 0,0 4-1 0,2 2-1 16,5 3 1-16,1 0-11 0,2 5-17 0,1-2-36 16,1 1-19-16,5-1 6 15,4-3 16-15,11-3 38 0,7-3 17 0,6-5 2 16,9-2-3-16,1-4 1 0,4 1-1 0,-4-5 0 15,5-2 2-15,-1 0-3 0,-3-6 0 0,-1-3-1 16,-3-1-3-16,0-5 2 0,-3-5 1 0,-1-2 1 16,-9-2 4-16,-6 3 1 0,-8 4 6 15,-1 5 10-15,-11 5 7 0,-2 5 6 0,-2 4 0 16,-5 3 7-16,-2 4 7 0,-1 4-4 16,-2 3 1-16,1 3-9 0,0 6-14 0,1-1-7 0,1 5-15 15,4 5-11-15,-6 5-2 0,-7 13 4 0,-4 13 6 16,-2 12 7-16,-2 12 1 0,3 14-1 15,1 11 2-15,2 11-1 0,0 11 4 0,3 5-8 0,-2 10-2 16,1 5-1-16,3 3-2 0,-1-1 6 16,2-2-9-16,0-5-12 0,-2-8-27 0,5-11-49 15,3-18-21-15,0-15-38 0,2-15-17 0,1-12 9 16,0-8-27-16,-3-10-24 0,-3-6-51 0,2-10-68 16,2-8-107-16,0-10-249 15,2-15 496-15</inkml:trace>
  <inkml:trace contextRef="#ctx0" brushRef="#br0" timeOffset="4635.8946">7338 1518 1 0,'24'-29'0'0,"9"-9"200"0,15-5 259 16,-4 8-92-16,3 7-76 0,-3 5-68 16,2 5-76-16,-4 6-49 0,-2 7-38 0,-5 6-30 15,3 5-16-15,-6 7-6 0,-1 4-4 0,-2 6 2 16,-7 4 2-16,-1 9 2 15,-2 1 8-15,-8 8 8 0,-4 4 10 0,-9 7 9 0,-8 4 2 16,-8 4-8-16,-6 6-3 0,-6-2-11 0,0-5-2 16,-5-4 0-16,4-10 0 0,6-14 6 0,0-8 6 15,4-7 7-15,7-10 9 0,2-4 10 0,4-4 9 16,1-2-7-16,7-2-20 0,7-3-37 0,2-8-27 16,10-7-10-16,11-12 5 0,11-10 13 15,6-5 1-15,8 0 0 0,5-4-8 16,2-4 5-16,4-2-1 0,3-2 3 0,-2 4 8 15,-6 2 1-15,-7 10 10 0,-12 4 4 0,-11 9 9 16,-5 5 10-16,-11 6 7 0,-3 8 30 0,-6 5 29 16,-5 4 14-16,-2 3-2 0,-2 0-30 0,-1 0-40 15,0 2-34-15,-8 4-12 0,-6 5-1 16,-12 8 3-16,-10 8 9 0,-3 8 1 0,-5 1-2 16,0 5-3-16,4 5 2 0,7-3 4 0,9 1-5 15,6-5-1-15,6-1-6 0,8-4-3 16,6-1 3-16,3-2-1 0,7-2-1 0,6-3-2 0,4-3-1 15,5-6 0-15,6-5 3 0,3-4 6 16,8-6 4-16,0-7 6 0,2-6 2 0,0-6-3 16,-3-3 1-16,1-6-3 0,-4-1 3 0,-3-3 1 15,-4 0 1-15,-3-4 4 0,-1 2 6 0,-5 2 0 16,-6 2 4-16,-2 0 7 0,-3 2 2 16,-3 4 4-16,-5 3 2 0,-4 2-3 0,-2 8-4 0,-1 0-3 15,-1 1-8-15,0 2-7 0,-1 1-9 0,3 3-11 16,-1 1-8-16,4 1-12 0,0 3-1 15,-4 4 1-15,1 6 3 0,-3 5 5 16,1 7-1-16,5 3-2 0,4 3-10 0,6 6-3 16,8-2-12-16,5 3-9 0,4 1-10 15,10-5-14-15,2-3 2 0,11-7 12 0,3-8 5 16,1-6 4-16,0-7 1 0,1-8-8 0,0-2 15 16,-8-7 20-16,-3-3 12 0,-5-5 13 0,-7-2 9 15,-3-3 11-15,-4 1 13 0,-4 0 13 0,-3-1 14 16,2 1 17-16,-7 0 19 0,-1 3 13 0,-7 6 10 15,-3 3-1-15,-1 3-15 0,-1 0-19 0,-3 2-27 16,0 2-24-16,2 1-13 0,-3 3-9 16,4 1-5-16,1 1-10 0,0 0-30 0,1 0-22 15,0 5 5-15,-3 5 9 0,0 5 25 0,2 5 20 16,1 2-4-16,4 3-3 0,2 3-1 0,4 0 0 16,6 1-4-16,0 0-6 0,3-4-2 0,3-2-10 15,-3-2-8-15,1-3-5 0,1-3-5 16,-2-2 4-16,1-4 13 0,2-4 15 0,-3-8 17 15,2-1 12-15,-4-5 8 0,-3-3 4 16,4-3 3-16,-5-3-3 0,4-3 0 0,-1-2 0 16,0 0-1-16,-1-3 0 0,1 1-1 15,-4-1-2-15,6-3 2 0,-6 1-2 0,1 1-3 0,3 2-7 16,0 0-3-16,2 2 3 0,0 3 2 16,-5 2 15-16,-6 4 3 0,-1 5 4 0,-2 3 3 0,-3 1 1 15,-1 3-7-15,0 2-12 0,0 0-16 16,0-1-24-16,2 2-13 0,-2-1-13 0,0 0-14 15,3 1 20-15,1 2 10 0,5 3 14 0,8 1 25 16,3 1-8-16,5 3 3 0,5-1 2 16,4-2-1-16,5-3 1 0,4-2 2 0,5-6 1 15,1-4 2-15,3-3 3 0,6-6-3 0,-4-3-2 16,7-5-2-16,2-2-2 0,6-3 5 0,-1-3 7 16,-2-5 5-16,-5-5 6 0,-4-6 7 0,-4-8-5 15,-3-6-2-15,3-8-9 16,-2-8-8-16,-27 40 6 0,3-10-4 0,-6-1 13 0,4-8-7 15,-10 7-2-15,3-6 11 0,-9 4-9 16,-4-2 7-16,-5 5-4 0,-6 9-2 0,-6 4 2 16,-5 8-2-16,0 5-3 0,-6 4-6 0,1 8-6 15,-4 3-6-15,-1 8 3 0,1 5-1 0,-3 7 5 16,0 6-4-16,2 7-4 0,-1 9 2 0,2 10-3 16,3 9 6-16,-12 70-4 0,11 5-4 15,11-3 4-15,8-9-2 0,3-8 7 16,5 4 5-16,1 5-7 0,1 3 1 0,0 6 1 0,3-1-1 15,-2 2 4-15,0-6-1 0,3-8-1 0,-2-7 2 16,1-7 1-16,-1-6 3 0,-1-4-5 0,-4-5 0 16,-4-4-3-16,-4-5-4 0,-5-9 5 15,-3-10-1-15,-2-15-1 16,-4-5 0-16,-2-7-3 0,-7-3-4 0,0-6-15 16,-3-4-27-16,0-5-47 0,-1-4-79 0,-1-5-178 15,0-3-633-15,2-7-662 0</inkml:trace>
  <inkml:trace contextRef="#ctx0" brushRef="#br0" timeOffset="6846.5227">11959 1696 1 0,'2'-10'0'16,"-1"-1"268"-16,3-5 65 15,-4 4-21-15,0 0-25 0,-3 1-45 0,-1-1-53 0,1 3-42 16,-5-2-40-16,1 3-21 0,-4 0-10 0,-1-2-7 15,1 4-9-15,-4 1-18 0,-1 1-16 0,-3 3-13 16,-4 2-7-16,-5 5-4 0,0 2-1 0,-6 7 3 16,-1 4-1-16,-1 0 2 0,1 7-1 15,3 1-2-15,1 2-3 0,3 2-4 16,5 5-9-16,5-2-2 0,3 4 1 16,6 0-1-16,7 1 5 15,4-2 1-15,7-5-5 0,8-3 8 0,5-6 9 0,8-4 9 0,2-6 9 0,8-5 11 16,5-8 1-16,6-7 7 0,2-7 4 0,3-7-6 15,3-5-5-15,1-2-3 0,-4-7-8 16,0 1 1-16,-6-7 0 0,-4 0 6 0,-4-6 1 16,-2 1-4-16,-4-4-1 0,-4-2-7 0,1-3-2 15,-4 0-3-15,0-4-3 0,-3 0-1 16,-4-2 3-16,-2 4 5 0,-9 4 5 0,0 9 2 0,-5 6 1 16,-5 7 2-16,-3 4-3 0,-3 5 4 15,-4 6-4-15,2 3-6 0,-1 6-5 0,2 2-13 16,-3 5-13-16,4 1-14 0,-5 5-3 0,-2 9 7 15,-4 7 7-15,-7 10 15 0,2 8 2 0,-4 8-1 16,4 4 0-16,5 6 0 0,2 5 1 0,7 3 0 16,3 5 2-16,4 0 1 0,4 5-1 15,3 0-2-15,9-3-1 0,6-6-7 0,4-10-7 16,5-14 2-16,4-10-2 0,1-10 7 16,-1-11 9-16,-2-5 4 0,1-3 10 0,-3-11 2 15,-3-2 4-15,0-4 4 0,-1-5-2 0,-2-7 2 16,0-4-1-16,0-4-7 0,-1-4-4 0,1 0 3 0,-6-1 0 15,-2 2 4-15,-3-1 2 16,-3 3-7-16,-4 2-1 0,-2 5-1 16,-1 3 0-16,-4 7 5 0,-3 4 2 0,1 2 0 0,-3 3 0 0,1 3-8 15,2 3-8-15,-2 1-9 0,3 1-16 16,-1 1-20-16,1 1-4 0,-1 5 1 16,-7 7 12-16,-2 5 20 0,-7 6 5 0,3 4 4 15,-1 4 0-15,5 1-3 0,1 4-5 0,8 0 1 16,2 1-1-16,3 0-2 0,8-5 1 15,5-5-5-15,2-6-4 0,7-8 6 0,-1-2 12 0,3-7 6 16,3-6 12-16,1-5 0 0,1-4 0 0,4-7 2 16,-2-4-8-16,-2-3 7 15,1-6 0-15,-5 0-2 0,-2-2 5 0,-3 0-2 0,-1 0-1 16,-2-2 2-16,-2-2-2 0,-2 3-3 0,-4-1 3 0,-4 4 2 16,-3 5-1-16,-2 3 7 15,-3 4 3-15,-3 6-3 0,1 2 4 0,-2 1-8 16,0 3-7-16,2 4-3 0,-1-1-12 0,2 2-21 15,1 0-38-15,0 2-22 0,1 3 5 0,2 5 19 16,-2 5 36-16,4 7 23 0,4 5 4 0,7 3-2 16,3 3-1-16,3 0-1 0,3 3-2 15,2 0-2-15,2 1 3 0,-2 1-1 0,-1-1 0 16,2 0 3-16,-7-3-1 0,-2-2 1 16,-7-1 2-16,-3-4 0 0,-7 1 0 0,-2-1 0 15,-3-4 0-15,-6 2 7 0,-3-3 6 0,-7-4 9 0,0-4 9 16,-6-1 0-16,-2-5-2 0,-2 0 0 15,-1-3-5-15,0-3-1 0,1-3-2 0,3-2-7 16,-2-1-3-16,7-3-4 0,0 1-3 0,2 0-6 16,7-4-12-16,2-2-33 15,2-2-56-15,4-6-92 0,6-1-163 0,3-5-311 0,8-2-907 16</inkml:trace>
  <inkml:trace contextRef="#ctx0" brushRef="#br0" timeOffset="7137.6634">13901 1696 828 0,'1'-10'587'0,"1"1"-164"16,0-4-93-16,-1 8-89 0,0 4-61 0,-1 1-66 16,0 1-71-16,0 0-64 0,0 2-20 0,0 3 4 15,0 3 13-15,4 5 23 0,0 8 12 0,-2 4-8 16,2 4 2-16,0 2 0 0,2 4 1 15,0-1 3-15,-1 1 1 0,0-1-3 0,-2 1 0 16,3-4-4-16,-4-2-2 0,4 1-4 0,-3-6-8 16,-2-9-21-16,3-4-50 0,-3-7-4 0,-1-5-13 15,0-3-81-15,-1-5-67 0,-3-8-150 16,2-5-132-16,-5-4-47 0,4-3 130 0,-4-4 446 16</inkml:trace>
  <inkml:trace contextRef="#ctx0" brushRef="#br0" timeOffset="7582.8576">14546 1578 700 0,'-9'-3'357'15,"-1"0"-86"-15,-8-2-61 0,3 5-47 0,-5 3-16 16,0 2-21-16,-1 0-9 0,-2 1-22 16,2 0-24-16,4 5-19 0,-1-1-23 0,5 3-10 15,0 1-8-15,3 4-4 0,-1 0 0 0,2 1-4 16,3 1-5-16,-2 0-1 0,7 2-2 15,1-2-1-15,1 2 3 0,5-1 1 0,-2-1 1 16,5 0 0-16,3 2 3 0,-1-3 2 0,5 0 2 16,-3-1 1-16,4-2-2 0,-4 0 0 15,4 2-2-15,-6-4 3 0,-2 1 0 16,-4 1 2-16,1 1 1 0,-5-3 4 16,-1 2 8-16,-5-1 7 0,0 2 8 0,-4 1 4 15,-1 0 4-15,-3-3 1 0,-3-2 1 0,-1 0 0 0,-5 0-4 16,-1-5-5-16,-5 2-6 0,2-3-6 0,-2-3-5 0,2 0-5 15,1-2-7-15,4-2-5 0,0-2-16 0,4-2-39 16,5-2-76-16,3-6-149 0,3-3-291 16,11-10-971-16</inkml:trace>
  <inkml:trace contextRef="#ctx0" brushRef="#br0" timeOffset="7998.6146">14835 1453 1187 0,'5'0'170'0,"0"2"-47"0,4 1-93 15,1 3 1-15,-1 5 5 16,0 1 6-16,-2 5 10 0,-2 5 10 0,1 2 7 0,-2 7 2 16,1 2-5-16,-3 6-7 0,-1 0-8 0,-1 0-10 15,-1 3-6-15,-1 0-3 0,-2 0-7 0,2 1-1 16,-1-4 1-16,2-7-5 0,1-5-4 0,2-9-2 16,0-2-6-16,-1-6-2 15,1-3 5-15,2-5 31 0,-3-3 37 0,1-7 7 0,8-2-6 16,1-6-30-16,6-6-34 15,2-4-3-15,-4 0 0 0,4-2 4 0,-1-2-6 0,2-3 0 0,0 2-3 16,3-1-5-16,-3 3 5 0,0 4 0 16,-2 6 4-16,-4 5 1 0,-1 2 4 15,0 6-3-15,-2 1-6 0,1 4 0 0,-3 2-10 0,2 4-2 16,4 4 4-16,3 6-2 0,2 2 2 0,-1 4 0 16,-8 1 0-16,-1 0-2 0,1 2 2 15,-3-2 2-15,0 0-2 0,2-4 1 16,-3-2 3-16,6-5 3 0,-1-1 13 0,0-5 19 0,5-5 21 15,-3-4 10-15,7-6-2 0,5-4-9 16,0-4-20-16,4-2-8 0,2-3-7 0,3-2-7 16,-3 0-3-16,-1 2 2 0,0-1-1 0,0 1 0 15,-3-4 1-15,-5-2-5 0,0-2-4 0,-3-1-6 16,-2 5-14-16,-5 2-30 0,-4 5-64 0,-2 6-121 16,-6 3-435-16,-4 8-997 0</inkml:trace>
  <inkml:trace contextRef="#ctx0" brushRef="#br0" timeOffset="8973.1797">0 3638 1 0,'0'0'0'15,"0"0"0"-15,0 0 0 0,0 0 0 0,0 0 300 16,0 0 81-16,0 0-66 0,0 0-85 16,0 0-99-16,0 0-67 0,0 0-32 0,0-2-13 15,0 2-5-15,0 0 1 0,0 0 3 0,0 0 5 16,0 0 5-16,0 0 0 0,0-11 1 0,0 11 6 15,0-4 3-15,4-1 6 0,41 0-16 0,9-2 2 16,7-1 2-16,4 0-2 0,6 1 19 16,-1 0-4-16,3-1 0 15,-1 1 1-15,6 1-1 0,14-3-14 0,72-4-4 0,-15 0 1 0,-14 2-3 16,-28 2 13-16,1-1 3 0,10-2 1 0,4 2 4 16,3-2-3-16,7-1-5 0,8 0-4 0,4 2-8 15,6-1 0-15,4 2-3 0,4-1-4 16,6 0-1-16,4 1-1 0,6-3 1 15,5 4 0-15,4-4 0 0,9 2 0 0,1-1-1 16,4-1 1-16,7-2 5 0,5-1 1 0,6 1 5 16,4-1-1-16,2-2-4 0,9 2 2 0,0-2-1 15,7 2-3-15,-2 0 4 0,4 1-4 0,3 0 0 16,1 2-4-16,4-2-4 0,4 2 2 0,4 0-1 16,5 0 1-16,5-3 1 15,5 3-3-15,2-1 1 0,8 1 0 0,-4 0-2 0,0-1 0 16,3 4-3-16,-8-4-3 0,-1 2 2 0,-1-1 1 15,-8-1 0-15,-2 4 3 0,-7 0-1 0,-6 1 0 16,-4-1 1-16,-5 2 0 0,-10 0 1 0,-7-1 0 16,-11 5 1-16,-7-4 0 0,-11 3 0 0,-13 0 0 15,-9 0-2-15,-14 0 2 16,-9 1-1-16,-11 0-2 0,-14 1-4 0,-12 0 0 0,-11-2 0 16,-8 0 0-16,-9 0 1 0,-5 1-2 0,-13-1 0 15,-9 0-1-15,-9-2-1 0,-9 4 1 16,-8-1 3-16,-7 0 2 0,-10 3 8 0,-7-1 5 15,1 0 0-15,-5 2 0 0,-1-2-11 0,1-1-12 16,0-1-14-16,0 0-19 0,-5 1-26 0,3-1-42 16,-6-3-51-16,-3 2-68 0,-9 3-109 15,-5 0-181-15,-10 2-485 0,-6 0-210 16</inkml:trace>
  <inkml:trace contextRef="#ctx0" brushRef="#br0" timeOffset="10671.649">248 3391 1 0,'0'0'0'0,"-4"-24"303"16,4 24 26-16,-5-42-100 0,2 16-18 15,-3-7-40-15,4-6-29 0,-1-6-15 0,-2-4-14 16,3-6-19-16,-1-6 11 0,-1-6-12 0,3-2-10 16,-1-6-58-16,2-80 5 0,6 0-34 15,-1 5 2-15,6 10 32 16,5 12-36-16,3 13 27 0,-3 15-7 15,4 15-10-15,-2 12 7 0,2 3-5 16,-2 4 2-16,-4 4-1 0,5 4-4 0,-7 5 1 0,5 6-3 0,-5 3 1 16,0 4 0-16,3 5 0 0,-3 6 0 0,-1 2-3 0,-1 7 3 15,0 2-10-15,2 4-1 0,-2 0 0 0,1 3-8 16,4 1 3-16,-1 4-1 0,4-1 1 0,1 3 8 16,1 2 1-16,4 1 6 0,0-1 2 15,6 4 1-15,4 0 3 0,1 2 0 0,3-3 1 16,3 3-8-16,43 2 3 0,-3-3-1 0,-2 0-3 15,-6-3 13-15,-1-3-6 0,9 0 3 0,0-3 0 16,7 1-5-16,0-5 4 0,1 4 1 16,5-3 0-16,2-1 2 0,3 3-3 0,4-3-6 15,-2 2 0-15,1-2 1 0,1-1-2 0,-1 3 1 16,-50 4 7-16,13-3-5 0,3 2 5 16,16-1-3-16,0-1-7 0,15-1 1 0,2 0 0 15,15-1 1-15,-1-2 2 0,6 4 3 0,-1-3-5 16,1 2-1-16,-1 0 2 0,0-1-4 0,2 1 6 15,1 1 0-15,1-2-5 0,0 1 7 16,1 0-11-16,2-2 6 0,0 3 0 0,5 0-3 16,-2-2 6-16,0 2-6 0,-1 1 5 0,0-1-4 15,1 2 2-15,-2-1 4 0,1 0-6 16,-1-1 6-16,-2 2-7 0,1-1 1 16,0-1 1-16,4 0-6 0,-1-1 11 0,-2 1-6 0,3-1-2 15,1 0 0-15,0 1-2 0,1-2 5 0,0 1 0 16,-1 1 5-16,3-2-3 0,-4 2-4 15,-1 0 5-15,1 1-9 0,-1-3 10 0,1 2-1 0,0-1-5 16,-1 0 7-16,-1 1-9 0,3 0 7 0,-1-1 1 16,0 1-3-16,-1 1 4 0,-3 0-4 15,1 0-1-15,-4 1 0 0,2 1 4 16,-6-2-2-16,1 0-2 0,-1 1 3 0,1 0-5 0,-1-1 3 16,-2 0 4-16,0 0-6 0,-1 2 4 0,1-3-1 15,-1 3-7-15,0-3 7 0,-3 2-4 16,1 0 5-16,-4 0-2 0,-1 0 0 15,-1 2-2-15,-2-1-4 0,-1 0 5 0,-3 1-3 16,2 1 5-16,-3-1 1 0,-1-1-3 0,1 0 4 16,-3 3-6-16,0-1 3 0,2 2 2 0,-5-2-4 15,2 0 6-15,-2 2-8 0,0 0-1 0,-3 0 1 16,2 0 3-16,1 0 6 0,-3 1-2 0,3-1 5 16,0 0-7-16,-2 1-1 0,2 1 3 15,-2-2-3-15,-2 0 2 0,-5 1-1 0,0 0-2 16,-3 0 1-16,-1 1 1 0,-5-1 4 0,1 0-3 15,-6 1-1-15,-3 0-2 0,0-1-1 0,-6 2 2 16,-4 0-7-16,-2-2 9 0,-5 3-4 0,-2 0-2 16,-2-2 11-16,-6 2-11 0,-1 0 2 15,1-1 4-15,-6 1-6 0,2 0 6 0,-4 0-1 16,-1 2 0-16,-2-2-6 0,-2 2 3 0,0-2 0 16,-5 1-5-16,3 2 7 0,-5-1-8 15,2 0 2-15,-6 1 4 0,2-1-8 0,-6 1 7 16,4 2-6-16,-7 0-5 0,3 1 6 0,-2 1-2 15,-2 0 9-15,-1 2 0 0,-2 0 0 0,1 2 0 16,-5 3-2-16,3-1 2 0,-4 2-1 16,2 3 6-16,-3 2-2 0,0 2 1 15,-2 2 5-15,0 33-5 0,-2-3 2 0,-3-2 1 0,2-5-4 16,-1-5 1-16,-1 1-2 0,3 2 3 0,-1-2-1 16,-3 3 0-16,5 1 2 0,-1 1-3 15,2-2 1-15,-1-3-1 0,0 0 0 0,-2-1 2 0,2 0-3 16,0 0 3-16,-2 0-2 0,-1 1-5 15,1-1 2-15,0 0-1 0,-3 2 1 0,4-3 3 16,0 2 1-16,0-5-1 0,-3 1 0 0,4 1 2 16,1-5 0-16,1-4 1 0,1-5 0 0,1-2-3 15,-3-7-2-15,-3-2 1 0,1-1 2 16,-1-2 4-16,-2-1 7 0,0-1 7 16,-5-2 6-16,-1 1 13 0,-8-2 4 0,-4 2 1 0,-13-3-2 15,-7 0-10-15,-16 0-10 0,-10-2-11 16,-13-4-11-16,-9 0-21 0,-6-3-38 0,-8-1-73 15,-1-1-124-15,-4 0-319 0,-1-2-913 0</inkml:trace>
  <inkml:trace contextRef="#ctx0" brushRef="#br0" timeOffset="26777.1688">4159 4963 1 0,'-2'-2'0'16,"-2"1"0"-16,1-2 192 0,2 1 71 0,1 0-23 15,-2 2-34-15,0-1-18 0,1 1-17 0,-2-2-17 16,3 0-2-16,0 2-23 0,-2 0-31 0,2 0-28 15,2 1-44-15,-2-1-33 0,0 1-15 16,0-1-13-16,2 0-9 0,-1 0-15 0,0 2-25 16,1-2-23-16,0 0 16 0,1 1 33 0,-1 2 47 15,5 1 51-15,-1 0 14 0,6 2 9 0,1-3-1 16,4 0-3-16,2-2-1 0,4 2-7 16,4-1 3-16,0 0 2 0,7 0-8 15,2 0-2 1,4 1-8-16,6-1-7 0,0 0 0 15,1 0-4-15,0-1-3 0,4-1-2 0,3-1 0 0,-3 1-1 16,4-2 1-16,3-1 0 0,-1 0-2 0,2-1 6 16,3 0 0-16,0 0 0 0,4 1-2 0,-3-1-6 0,4 0-2 0,-3 0-1 15,4 1-2-15,2-1 4 0,-1-1-3 0,8 2-1 0,-4-1-5 16,3 2-1-16,0-2 0 0,2 2-1 16,-3-1 6-16,0 2-6 0,0-3-1 0,-4 3 1 15,2-1-6-15,-1-1 5 0,-1 2 2 0,0-2 0 16,3 0 4-16,0 2-3 0,-1-2 1 0,-1 1 2 15,-2-3 1-15,-4 4-2 0,3-2-1 0,-9 2-2 16,1-2-7-16,-8 2 5 0,-2 0-3 16,-5-1 2-16,-3 0 7 0,-3 0-7 0,-2 0-1 15,-3-2-1-15,1 1-3 0,-10 2 4 0,1-1-1 16,-5 2-1-16,-2 0-4 0,-7 0-3 0,2 0-12 16,-10 2-30-16,1-2-56 0,-4 1-79 15,-2-1-82-15,0 0-106 0,-1 2-139 16,-1 2-268-16,-2-1 425 0</inkml:trace>
  <inkml:trace contextRef="#ctx0" brushRef="#br0" timeOffset="27124.557">7708 4829 1 0,'0'0'225'16,"1"0"-36"-16,-1 0-139 0,1 2-45 0,2 3 27 15,0 0 53-15,-2 4 20 16,0 4 20-16,-2 4 15 0,0 8 12 0,-5 4 7 0,0 7-12 0,-2 5-24 16,-3 7-27-16,-5 4-27 0,2 8-17 15,-4 1-12-15,4 3-6 0,-6 0-1 0,1 1 1 16,0 2-2-16,-1 5-4 0,-1 2-3 16,2 2 0-16,-2 2 4 0,1 2 5 0,2 5-2 15,3-4-3-15,3-1-1 0,-3-5-3 0,6-1 0 16,0 4-1-16,3-3-2 0,-4 1-2 0,2-4 0 15,4-2 1-15,-1 1-3 0,1-3 0 16,-3-4-1-16,5-8-4 0,0-8-2 0,-4 4-4 16,2 2-2-16,-5-3-1 15,0-5-2-15,1-8-3 0,2-2-3 0,-1-1-16 0,-5 3-13 16,-1-5-18-16,0-4-42 0,2-7-75 0,-6-8-110 16,2-6-155-16,-6-2-314 0,-2-6 166 0</inkml:trace>
  <inkml:trace contextRef="#ctx0" brushRef="#br0" timeOffset="27900.727">4253 4855 1 0,'0'-12'0'15,"-3"-2"249"-15,2-3 58 0,1 7-24 0,0 3-50 16,0 5-60-16,0 2-60 0,0 1-63 0,0 0-70 15,0 2-53-15,-1-1 5 0,-1 4 20 16,0 8 39-16,-2 6 36 0,-3 4 7 0,-2 11-1 0,2 5-1 16,-1 8 1-16,-1 7 0 0,1 11-2 15,-2 5-2-15,2 5 4 0,1 6 1 0,-1 2-1 16,1 4-3-16,-1 5-8 16,2 5 2-16,0 4 2 0,1 4 8 0,-1 0 1 15,-3 0-3-15,-2 2 0 0,1-2 1 0,-5 6 0 0,-1 4 2 16,-4-1-1-16,0-4-4 0,-3-8-2 0,-1-9 3 15,1-1-6-15,-1 0-2 0,4-2 3 16,-1-1-6-16,2-9 5 0,2-8 4 0,5-10-4 0,1-4 3 16,0-8-2-16,3-3-4 0,2-1-1 15,2-3-2-15,3-6-4 0,2-4 2 16,3-10-5-16,2-9-3 0,2-2 3 0,1-7 2 0,2-3 7 16,1-3 8-16,4-3 0 0,5-2-1 0,5-3-4 15,8-2-7-15,6-3-6 0,6-3-1 16,4 0-4-16,6-1 0 0,5-2 0 0,3 0 0 15,9-2-1-15,-1 2 1 0,5 1 0 0,1-3 0 16,3 2 2-16,-1 0-2 0,6 0 0 16,2 1 3-16,2-1-2 0,6-1 5 0,0 3 0 15,0-1-1-15,1 2 1 0,1-3 1 0,-3 0 1 16,2 0 5-16,1-2 2 0,1 1-3 16,1-1 2-16,-3 1 1 0,-3 2-1 0,-8 1 7 15,-3 1 0-15,-3 3 1 0,-7 0 3 16,-3 1-5-16,-2 0 1 0,-11 2 0 0,-3 1-3 15,-9 4-3-15,-6-1-4 0,-9 3-5 0,-5 1-3 0,-10-1-1 16,-4 2 0-16,-3 1 3 0,-6 0 5 0,-2 2 5 16,-1-2 5-16,0 0 4 0,0 0-3 15,1-1-4-15,-2 1-8 0,0 0-7 16,2 0-3-16,-1 1-5 0,1-1 0 0,-1 0-4 0,1 0-4 16,-1 0-14-16,1 0-22 0,-4 0-38 0,-3 0-50 15,-4 0-67-15,-7 3-147 0,-2 1-325 0,-5 5-891 16</inkml:trace>
  <inkml:trace contextRef="#ctx0" brushRef="#br0" timeOffset="28691.4859">479 6407 1 0,'-6'0'0'0,"4"2"0"16,-4-2 0-16,1 0 275 0,-2 1-65 0,3-1-16 0,-4 0 4 15,6 0-10-15,-3 0-36 0,3 0-58 16,2 0-53-16,0 0-47 0,0 1-24 0,1-1-22 16,0 0-16-16,2 1 9 0,-1 0 17 0,0 2 30 15,0-1 25-15,6 2 23 0,-4 2 14 0,6 1 25 16,5 0 34-16,-1 1 15 0,8 2 6 15,5-4-7-15,4 2-12 0,7-1-15 0,4-2-6 16,7-2-7-16,4-2-25 0,11-1-9 0,53-4-8 16,-11-4-8-16,-9 1 9 15,-24 1-3-15,2 0-5 0,3-1 1 0,0 1-5 16,-3-2-1-16,4-2 0 0,0 0 0 0,4 2-1 0,0-3-2 16,3 1-2-16,1 1-4 0,2 1 1 0,1 0-5 15,-3-2-2-15,3 4-1 0,-5-1-8 16,1-2 4-16,-4 2 0 0,-2 0-1 0,-3-1 3 15,1 1-2-15,-1 0 0 0,-3 0 0 0,-3-2 2 16,-3 1 2-16,-5-3-4 0,-2 3 2 16,-5-1-4-16,-4 0 1 0,-4 1 1 0,-4 1 0 15,-5-1 2-15,-5 1-3 0,-4 1 0 0,-4 0 2 16,-7 1-3-16,-2 1 4 0,-2-1 1 0,-8 4 1 16,-4-2 1-16,-1 2 0 0,-2 1-2 0,-1 0-4 15,0 0-2-15,1 0-9 0,-2 1-12 0,1-1-17 16,0 0-29-16,-2 0-39 0,1 3-8 0,-3 0-48 15,-4 2-82-15,-2 5-150 0,-1-1-327 16,3-1-482-16</inkml:trace>
  <inkml:trace contextRef="#ctx0" brushRef="#br0" timeOffset="29471.8891">7582 5876 1 0,'-7'1'0'16,"-2"-2"0"-16,0 1 34 0,4 1 200 0,-1 0-53 15,5 0-29-15,-2 1-14 0,2-2-17 16,1 1-20-16,0-1-34 0,1 0-15 0,0 2-15 16,-1-2-13-16,1 0-11 0,0 0 1 0,-1 1 19 15,2 2 30-15,5 0 30 0,1 0 22 0,2 2 6 16,4 0-5-16,4 2-10 0,4-1-16 0,6 0-15 16,4 0-7-16,6 1-6 0,7-2-4 15,5-1-2-15,8 0-5 0,5 0-7 16,5-1-4-16,4-3-3 0,6-1-3 0,8-5 1 15,-1 2 0-15,6-2 0 0,1-1-3 0,3 0 0 16,1-2-2-16,-1 1 0 0,8-4 0 0,-2 2 0 16,3-1 0-16,-3 1 0 0,-4-2 0 0,3 0-1 15,-7 1-1-15,-2-1-3 0,0 1-1 16,-8 1-3-16,-3-2-2 0,-6 3-2 0,-8 0-1 16,-6-3-2-16,-9 5 1 0,-9-2-2 0,-5 2-2 15,-12 1 2-15,-4 1 4 0,-8 1 9 0,-7 1 14 16,-5 2 6-16,-1-1-5 0,0-1-12 0,-2-2-18 15,0 0-9-15,-2-1-8 16,0 2-6-16,-4 0-9 0,1 1-11 0,-4 0-10 0,-1-1-11 16,0 1-22-16,-3 2-23 0,0-3-42 15,2 2-61-15,0 0-81 0,0-1-134 0,3-2-287 16,5-1-482-16</inkml:trace>
  <inkml:trace contextRef="#ctx0" brushRef="#br0" timeOffset="29814.7718">10799 4798 1300 0,'-2'-9'227'16,"2"0"27"-16,-4 0-43 0,3 6-79 0,1 3-75 16,0 2-84-16,0 0-36 0,-2 4 5 0,0 7 24 15,-1 5 63-15,-5 10 20 0,0 9 9 16,-3 9 6-16,-3 8-10 0,-1 9-8 0,0 11-1 15,-4 6-5-15,2 5 7 0,-3 4 4 16,-1 1 4-16,1 2 4 0,0 4-9 0,-1 3-9 16,2 0-3-16,-2 1-5 0,0-5 7 0,-1-2-1 15,1-6-7-15,0-4-2 0,4-1-13 16,-1-2-2-16,0-8-2 0,0-3-5 0,2-6 3 16,1-1-2-16,-1-10 0 0,-1-2-2 0,0-8 0 15,0-3-1-15,1-5-2 0,-2-3 3 16,0-2-7-16,2-7-5 0,-3-2-11 0,4-3-27 15,1-6-26-15,3-5-35 0,2-5-54 0,5-5-108 16,-1-7-215-16,5-9-464 0,3-8 21 0</inkml:trace>
  <inkml:trace contextRef="#ctx0" brushRef="#br0" timeOffset="30681.6311">10905 4639 1 0,'-7'-12'178'0,"-2"-5"112"16,-4-4-36-16,4 7-41 0,2 2-5 0,0 1-28 16,1 2-29-16,3 2-12 0,0 2-22 15,5 2-26-15,0-2-31 0,2 3-37 0,2 0-20 16,7 0-11-16,7-2 3 0,6 2 8 0,9 0 4 15,6 0 2-15,8 2 1 0,5 3 3 0,3-1-1 16,5 0 3-16,4 0 2 0,6-1-1 0,4-1 4 16,5-1 3-16,3-2 2 0,9 0 2 15,5-1 1-15,5-2-1 0,5 3-1 16,3-1-3-16,3 0-4 0,0-1-2 0,0-3 2 16,2 2-2-16,1 2 4 0,1-1 0 0,1 0-1 15,-2-1-1-15,1 1-1 0,-2 2 0 0,1-1 0 16,-3 2-3-16,0 0 0 0,-3-3-2 0,-8 4 0 15,-2 0 0-15,-5 1 0 0,-7 1-1 16,-1 2 2-16,-7 1 1 0,-8-1-2 0,-7 2 1 16,-7 0-1-16,-8 3-3 0,-5-3-2 0,-7 2-2 0,-8 0-3 15,-7 0 2-15,-3 1-1 0,-3 0-2 16,-7 4-1-16,-1 0-3 16,2 4-1-16,-4 3 2 0,-1 4 1 0,-4 6 2 0,-3 4 1 15,-3 9 2-15,-5 6 3 0,-4 4 3 0,-5 9 2 16,-3 4 0-16,0 4 1 0,-1 7 0 0,0 3 1 15,0-2 1-15,-3 4 3 0,1-1 3 0,1 0 0 16,1 4 1-16,0 5-3 0,1 0-5 16,0 2 3-16,1 4-1 0,3-3 0 0,1 0 0 15,4-2-9-15,-1-4 0 0,3 4-1 0,0 1 1 16,0 1 2-16,-1 4 0 0,-1-5-2 0,0-5-1 16,0-4 1-16,-5-11-2 0,2-1 3 0,-3 4 4 15,-6-2 0-15,1 0 2 0,-6-5-2 16,3-9-2-16,-1-6-2 0,-3-2-1 0,-1-5 1 15,0-8 0-15,-2-3 0 0,0-9 1 0,1-4-5 16,-2-1 3-16,-5-6-2 16,-2-2-1-16,-6-4 2 0,-2-3-7 0,-9-4-2 0,1-7-2 0,-9-2-4 15,1-4-2-15,-6-2 3 0,-2-4-1 16,-3 1 3-16,-3 2 6 0,-4-2-1 16,-3 2 1-16,-2 2 0 0,-4-1-2 0,-1 3 3 15,-4-1-1-15,-4-1-2 0,-1 3 1 0,-8 0-2 16,-3 1 1-16,-4-2 1 0,-2 3-1 0,-3-1-1 15,1 1 2-15,3 1 1 0,0 1-3 16,1 1 5-16,-1 1-2 0,1 1-1 0,4 3 4 16,4-1-3-16,7 2 0 0,9 2 1 15,8-3-1-15,9 4 0 0,6-2 2 16,9 1-1-16,10 0 0 0,9-3 2 0,13 3-2 0,9-2 0 0,5 0-1 16,9-1-3-16,0 0 1 0,5 0-3 0,0-1-5 15,2 2-4-15,-1-2-18 0,2 1-12 16,0 0-3-16,5 0-4 0,5 1-7 0,7 0-32 0,9-2-87 15,10-1-155-15,8-4-303 0,11-3-884 16</inkml:trace>
  <inkml:trace contextRef="#ctx0" brushRef="#br0" timeOffset="31348.2274">14667 5699 1 0,'-8'-5'75'0,"-1"0"207"0,-2 1-7 16,3 1-3-16,6 3-11 15,0-1-38-15,2 1-63 0,0 0-60 0,0 0-42 0,1 1-30 16,0-1-19-16,-1 0-15 0,1 0-9 0,0 2 0 15,1-1 8-15,2 2 15 0,-1 0 23 0,5 3 19 16,3-1 17-16,0 1 17 0,7 0 5 0,4 1 0 16,7-1-4-16,3-1-10 0,8-1-10 0,3 1-12 15,8-1-10 1,6-3-7-16,4 0-2 0,5-2 0 0,10-2-2 16,5 1 0-16,3-3 0 0,5 3-1 0,5 0 0 0,4-1-3 15,6 1-1-15,0-3-1 0,5 3 0 0,3-1-1 0,-1-1-1 16,3 1-3-16,0 1-3 0,5-1-1 0,1 1-1 15,2 1-1-15,0-1-1 0,-3 2-2 16,-2 2-2-16,1-2-3 0,-3 2 0 16,-3-1 1-16,-2 2-1 0,-6-1-1 0,-2-1 1 15,-4 1-2-15,-8-1-1 0,-4 0 2 0,-5 1-1 16,-7-1-1-16,-7 1 0 0,-11-2 0 16,-9 0 0-16,-7 1-3 0,-8-1 1 0,-13 1-2 0,-2-1 4 15,-11 1 0-15,-5-2 5 0,-1 1 6 16,-1 0-4-16,-1 0-3 0,2 1-5 0,0-1-11 15,-1 0-5-15,0-1-5 0,1 1-6 0,-1-1-2 16,0 1-4-16,-4 0-5 0,0 0-11 0,-2 0-19 16,-4 0-32-16,-2-1-46 0,-3 1-74 15,1-5-103-15,-1 0-177 0,-2-2-441 0,4-5 300 16</inkml:trace>
  <inkml:trace contextRef="#ctx0" brushRef="#br0" timeOffset="31731.5384">18974 4017 1683 0,'5'-14'147'15,"0"-3"16"-15,1-1-24 0,-4 13-54 0,0 4-72 16,-2 2-59-16,0 2-21 0,0 5 0 15,0 6 34-15,-2 7 28 0,-1 8 10 0,-5 8 10 16,-3 13 7-16,-5 9 8 0,-3 14 7 0,-8 12 4 16,-2 7-2-16,-1 5 0 0,0 4-3 15,4 3-3-15,6 7-1 0,0 2 0 16,6 0-2-16,2-1 5 0,6-2 1 16,0-5 3-16,2 0 3 0,0-1 5 0,1 1 1 15,0 2-2-15,-3-3-1 0,-2 1-11 0,0-2-9 16,-6-7-6-16,4-5-6 15,0-8-2-15,1 2 0 0,-3-1-3 0,-1 1-5 0,2-6 3 0,0-11-4 0,0-11 0 0,2-6 0 16,-1 1-10-16,-3-2 6 0,0-1-1 16,0-9-5-16,3-10 1 0,2-9-19 15,-2-7-19-15,3-1-23 0,-1-8-24 16,0-5-46-16,-2-3-104 0,-1-9-219 0,1-6-529 0,0-7 204 16</inkml:trace>
  <inkml:trace contextRef="#ctx0" brushRef="#br0" timeOffset="32654.1333">19339 3528 178 0,'6'-21'47'0,"3"-6"10"0,3-7 6 0,3 10 20 16,4 4 9-16,3 4 1 0,3-1-12 0,10 2-19 0,2 2-12 16,11 2-11-16,8 1-4 0,10 3-6 15,9 0-2-15,9 2-2 0,13 3-4 16,4 1-4-16,9 2 0 0,5 1-3 0,9 2 0 15,4 0 0-15,5 3 2 0,-1 0 9 16,-2 0 16-16,-4 3 19 0,-1-1 21 16,-4 2 10-16,-4-2 0 0,-5-3-3 0,-10 3-6 0,-3-4-2 0,-6 1-3 15,-7-1-8-15,-6 0-4 0,-7 1-9 0,-8-1-4 16,-11-2-5-16,-7 2-7 0,-7-1-4 0,-8 2-8 16,-10 0-9-16,-2-1-9 0,-5 0-10 15,-4 1 0-15,-5 1-2 0,1 0 0 0,-2 3 6 16,1-2-6-16,-4 0-1 0,3 4 2 15,-3 1-3-15,0 2 2 0,-2 2 1 0,1 4-1 16,-1 4 0-16,3 3 2 0,-3 3 1 0,-3 3 3 0,2 1 3 16,-5 4 1-16,0 2 6 0,-6 9 4 15,-3 6 1-15,-5 6 7 0,0 8-3 16,-3 6-4-16,-5 8 1 0,4 5-5 0,-5 3 2 0,1 1 4 16,6-1 0-16,0-2-1 0,3 1-5 15,6 4 0-15,-1-1-3 0,6 2 0 0,-1 2 5 16,2-4-2-16,1-1 1 0,2-4 2 15,0-5-2-15,-1 1 0 0,4-2-1 0,-2-4-7 16,0 0 0-16,0-3 0 0,2-2-1 0,-3-2 6 16,-2-3-2-16,4-3-1 0,-3 0 0 0,1 0 0 15,-4 3 6-15,0 6-1 0,2-1-1 16,-2 1-5-16,4-5-3 0,2-5-1 0,-1-4 0 16,1 1 2-16,-8 1 0 0,2 2 1 0,-1-2 0 15,0-4-4-15,2-7 1 0,-2-4-1 0,0-1 2 16,-3-2 3-16,-1-1-1 0,-3-2-1 0,-3 4 1 15,-2-3-5-15,1-1 5 16,0-6-1-16,1-9 3 0,4-6 3 0,-3-5 0 0,-1 0 4 16,-1-5 6-16,-2-2 4 0,-5-2 3 15,-2-5-2-15,-3 1-5 0,-1-1-6 0,-5-7-2 0,-1 1-2 16,-5-3-2-16,0-2 2 0,-7-1-8 16,-5-4-1-16,-1 1-2 0,-11-2-5 0,-2 3 6 15,-10-2-2-15,-2 3 1 0,-1 0-1 0,-7 1-1 16,-1-3-1-16,-3 2 1 0,-6-1 3 0,-4 3-2 15,-6 0-1-15,-5 0 3 0,1 4-4 16,-1-1 6-16,2 1 0 0,1 0-1 16,6 0 2-16,6 2-5 0,4 1 0 0,9 0 0 0,8 1 0 15,3-1 1-15,7 4-2 0,7-2 0 0,6 1-5 16,3 0 3-16,4-1 0 0,5-2-2 0,4 0-1 16,6-2-11-16,7-1-6 0,6 0-8 15,9 0-12-15,4 2-25 16,8-1-63-16,4 0-76 0,8-3-137 0,13-3-246 0,15-5-500 15</inkml:trace>
  <inkml:trace contextRef="#ctx0" brushRef="#br0" timeOffset="33232.0978">22078 5349 449 0,'0'1'241'0,"0"-1"-34"0,0 0-24 0,0 0 8 15,0 2-12-15,0-1-36 0,0-1-29 0,0 1-20 16,0-2-5-16,0 2 1 16,0-1 5-16,0 0 4 0,0 0-4 0,1 0-2 0,0 0-9 15,1 0-8-15,3 0-5 0,6 0-4 16,9-1-2-16,12 0-7 0,14-2-3 0,8 1-13 15,15 0-8-15,5 1-5 0,10 1-8 16,11 0 0-16,2 1 2 0,10-1 3 16,0 0 3-16,8 2 4 15,1 0-1-15,4-1 4 0,7 3 2 16,3 2-5-16,-2-3 0 0,-4 0 1 0,-8-1-3 0,-5 0 3 0,-1-2-3 0,-10 0-5 0,-10-3 0 16,-12 2-3-16,-12-1-1 0,-10-1-2 0,-9 0 2 15,-10-2-1-15,-8 2 1 0,-7 0-1 16,-9-1-3-16,-4 0 5 0,-4 3 3 0,-2-1-2 15,-3 0 2-15,-1 0-9 0,1 2-8 0,-2 0-3 16,0 2-5-16,1-4-4 0,-1 1-5 0,-4-1-7 16,0 0-3-16,-4 0-5 0,-6 2-7 15,4 3-9-15,-2 0-18 0,-4 5-36 0,0 2-53 16,-1 6-105-16,2 4-319 0,-4 6-1113 0</inkml:trace>
  <inkml:trace contextRef="#ctx0" brushRef="#br0" timeOffset="37467.2432">5445 4116 1 0,'-1'-11'0'0,"-1"-8"417"0,-3-1 44 16,0 4-90-16,4 4-54 0,-2 1-66 0,1 1-42 0,0 3-36 15,0 2-37-15,2 3-47 0,0 2-45 16,-1 0-47-16,1 1-43 0,0 1 0 0,0 4 4 16,0 3 24-16,0 9 24 0,-1 4 6 0,-2 6 3 15,-1 7 4-15,1 5 1 0,-6 7 2 0,-1 6 0 16,0 5-3-16,-6 0 0 0,4 0-4 16,1-7-4-1,4-9-2-15,1-9-5 0,2-7 1 0,0-4 0 0,3-3 0 16,-3-2 2-16,0-5-3 15,2 0 0-15,2-4-6 0,0-4 1 0,0-2 1 0,1-2 3 0,-1-2 8 0,0-1-19 0,4-3-26 16,-2-5-28-16,2-4-32 0,2-5-5 16,2-5-6-16,-1-3-14 0,2-3-16 0,0-3-19 15,0-4-6-15,0-1 2 16,0-3 9-16,0 3 17 0,-3 2 25 0,4 0 40 0,-6 0 32 0,2 3 32 16,-5 3 15-16,2 2 3 0,-1 2 15 15,1 4 21-15,-2 0 39 0,4 5 40 0,-3 2 27 16,1 5-3-16,-2 2-29 0,1 5-46 0,0 1-64 15,-1 3-34-15,2 3-20 16,0 0-2-16,5 6 24 0,2 2 6 0,0 6 8 0,0 3 3 16,1 5 1-16,-1 3 3 15,-2 3 2-15,-3 6 2 0,2 1 7 0,-4 6 3 16,1-2-2-16,-1 0 1 0,0-4-4 0,3-5-4 16,-3-6 0-16,4-5 0 0,-4-8-4 0,1-3 4 15,0-7 6-15,-3-1 29 0,0-5 56 0,-1 1 20 0,4-3-3 16,1-9-28-16,7-7-52 0,1-4-22 15,2-4-4-15,-1 0 0 0,2 2-2 0,-4-2 0 16,6-3-1-16,-6 0-1 0,1-3 4 0,4 1-5 16,-6 0 0-16,4 3 1 0,-1-1-7 0,-2 5 4 15,-2 2-2-15,-1 5-4 0,4 3 0 0,-3 1 1 16,-1 5 0-16,2 1 0 0,-1 3-2 0,-1 4-6 16,1 2-4-16,0 2-1 0,0 4 0 0,1 4 5 15,-2 1 4-15,1 7 1 16,1 2 4-16,-1 2-1 0,-4 5 0 0,-1 2 3 15,-3 8-2-15,0 2 3 0,-4 3 0 0,0 1 0 0,0 0-4 16,-1-5 0-16,2-3-6 0,1-1-12 16,1-6-19-16,2-1-53 0,-1-8-72 15,4-2-95-15,-1-3-115 0,3-4-255 0,2-5-145 16</inkml:trace>
  <inkml:trace contextRef="#ctx0" brushRef="#br0" timeOffset="37711.2188">6234 4086 583 0,'1'-12'457'0,"2"-2"-2"16,-1-4-123-16,1 8-70 0,-3 2-44 0,1 3-52 15,-1 3-52-15,1 2-49 0,-1 1-43 0,0 0-38 16,0 1-11-16,0 4 1 0,2 4 10 0,4 5 16 16,0 6 8-16,1 8 0 0,2 4 2 15,-6 10-1-15,2 4-1 0,-5 7 4 0,-2 4-3 16,-2 1 3-16,2 1-2 0,-3-3-3 0,1-6-2 15,2-5-7-15,1-4-4 0,2-6-23 16,0 0-42-16,5-4-95 0,-2-3-151 16,5-4-360-16,1-3-741 0</inkml:trace>
  <inkml:trace contextRef="#ctx0" brushRef="#br0" timeOffset="38715.2808">12413 3566 1 0,'0'-5'550'16,"1"-1"-51"-16,-1 0-126 0,0 3-132 0,0 3-118 15,0 3-114-15,0-1-42 0,-1 3 1 16,-2 5 21-16,-1 6 46 0,-2 6 29 0,-4 9 13 16,-4 8 1-16,-3 4 2 0,0 4-17 0,-3 1-11 0,-1 2-9 15,2 4-14-15,-2-1-6 0,3 1-10 16,2-3-3-16,4-7-4 0,2-3-2 16,4-9 2-16,2-6-3 0,-1-8 3 15,4-1-3-15,-1-5 0 0,1-2-2 0,0-4-2 0,-1-2 3 0,2-4 9 16,0 0 7-16,2-3-20 0,-1-5-43 15,0-8-55-15,3-6-56 0,4-4-33 0,-4-5-39 16,5-6-51-16,0-1-42 16,1-6-6-16,5-4 32 0,-3-1 77 0,1-3 82 0,3 1 84 15,-2 1 52-15,0 3 0 0,2 3 0 0,-3 0 76 16,0 2 59-16,2 3 69 0,-4 8 50 16,1 4 29-16,2 3 8 0,-4 4-27 0,1 4-35 0,-4 4-38 15,0 4-58-15,-2 2-53 16,-1 5-41-16,-3 1-32 0,4 2-16 0,1 7-5 0,2 1 2 15,0 6 8-15,5 6 4 0,-5 3 3 0,1 6 4 16,-3 9 0-16,2 5 4 0,-6 3 4 16,-2 2 0-16,-1 0 0 0,1-3-3 0,-1-4-2 15,1-8-5-15,1-7 1 0,5-10-2 16,-2-5 0-16,-2-7 5 0,0-4 12 0,-1-2 37 0,0-1 23 16,2-1 3-16,3-8-9 0,2-2-32 15,5-8-22-15,2-2-6 0,-1-3 0 0,2 0-5 16,-3-2-2-16,4-3-1 0,-1-2-4 0,1-1 0 0,3-7 1 15,0 0-2-15,1-4-1 0,1 3 1 16,1 0 0-16,-3 4-1 16,-2 4 1-16,-1 5 1 0,-2 4-1 0,0 4 3 0,-5 4-1 15,1 2 3-15,-5 4 3 0,-1 2-1 0,-2 4-1 16,-1 1-10-16,-2 3-19 0,2 2-1 0,0 3-4 16,3 3 7-16,1 5 14 0,1 6 1 15,-3 4 2-15,3 7 2 0,-6 6 2 16,-1 3-1-16,-4 8 4 0,-3 7-1 0,-7 1-1 0,-1 2 1 15,-1-3-5-15,1-7-7 0,0-4-13 0,5-7-24 16,3-4-30-16,0-6-45 0,0-3-52 16,2-4-105-16,3-2-189 0,-1-3-309 15,3-5 41-15</inkml:trace>
  <inkml:trace contextRef="#ctx0" brushRef="#br0" timeOffset="39125.1966">13361 3427 678 0,'15'-8'289'0,"3"-2"-52"16,6 0-79-16,-4 4-40 0,-3 6-34 0,0 2-36 15,2 5-24-15,0 7-5 0,-3 4-1 16,1 3 1-16,1 8-2 0,-5 1 5 0,-4 7 2 16,0 4 7-16,-8 8 12 0,-6 2 5 0,-5 5 10 15,-8 0 3-15,-9 1-9 0,3-1-13 0,-3-9-15 16,6-4-12-16,10-11-5 15,2-11-3-15,6-7-2 0,2-6-2 0,1-2-1 16,2-2 8-16,4-2 29 0,4-1 26 0,8-2 14 0,11-4 2 16,12-3-23-16,9-6-17 0,7 1-14 15,0-4-7-15,8 0-3 0,-1 1-3 16,7-1 2-16,1-1 0 0,3 4 4 16,2-1 12-16,3 0 9 0,-5 2 4 0,-2-1 3 0,-6 2-6 0,-5-1-5 15,-6 4-4-15,-7 0-4 0,-5 2 5 16,-9 1-3-16,-3 2 0 0,-8-2-2 0,-4 5-8 15,-8 0-5-15,-4-2-1 0,-5 3-2 16,-3 0-3-16,0 0-2 0,0 2-2 0,-1-2-3 0,0 1-2 16,1-1-3-16,-1 1-2 0,-4 0 1 0,2-1 2 15,-6 5 1-15,-1-1 1 16,-3 1-15-16,1 1-20 0,-3 3-38 0,4-2-78 0,-1 0-155 16,0 3-402-16,3-3-826 0</inkml:trace>
  <inkml:trace contextRef="#ctx0" brushRef="#br0" timeOffset="40089.3346">19698 1945 422 0,'10'-17'429'16,"2"-5"33"-16,4-6-108 0,-6 10-69 0,-4 7-50 15,0 3-59-15,-2 5-67 0,-4 2-54 0,0 2-34 16,0 3-27-16,0 3-1 0,0 7 5 0,-3 6 9 16,-3 6 13-16,-2 9 15 0,-4 8 13 0,-5 7 5 15,-2 7-1-15,-6 1-8 0,0 0-10 16,-3-1-7-16,-1 1-8 0,6-5-6 0,3 0-4 16,5-9-2-16,7-9-2 0,3-7-3 15,4-7 2-15,2-9-2 16,-1-3 1-16,1-6 4 0,-1 0 6 0,2-3 17 15,-2-1 17-15,1-2 0 0,3-3-3 0,3-7-18 0,7-6-17 16,3-6-5-16,4-6-3 0,3-6 0 0,0-4-1 0,1 0 2 16,0-3 0-16,1-1-2 0,-1 0 0 15,-2-1-2-15,0-4 2 0,-1 0 0 0,-1 0 2 16,-3 2-1-16,0 6-1 0,-5 7 1 0,2 4-2 16,-3 3 1-16,-3 8 0 0,0 6 0 15,-4 5-3-15,-3 4-7 0,-1 5-12 0,-1 3-4 16,2 2 1-16,0 5 7 0,2 5 11 0,-2 9 7 15,5 4 2-15,-5 8 0 0,-1 4 1 0,-1 5 0 16,-1 2 0-16,-1 5 0 0,-6-1 0 16,2-2 2-16,-2-2-3 0,1-1 1 15,2-1-3-15,2-6-1 0,5-8 1 16,3-5 0-16,-2-10 2 16,5-8 1-16,-3-5 5 0,1-3 5 0,4-3-1 0,4-7 2 0,3-4-4 0,4-8-3 15,3-2 0-15,1-3-1 0,-2-1 1 0,-1-4-5 16,3-3 0-16,-2-2 0 0,5-3-1 0,-5-6 1 15,4-2-2-15,-4-1 0 0,-1-1 0 0,2 2-2 16,-2 3 4-16,0 4-4 0,-2 2 2 0,-3 7 2 16,-2 6-2-16,-2 4 2 15,-1 7-1-15,-5 1 0 0,1 5-1 16,-3 4 0-16,-2 1-3 0,-2 4-7 0,-1 1-6 0,0 2 0 16,1 3 2-16,0 3 8 0,1 9 5 0,0 5 2 0,-2 5-1 15,-4 7 0-15,2 4 4 0,-2 4-2 16,-3 4 1-16,-3 7-1 0,-8 5-2 0,0-1 2 15,-1 2-2-15,2-7-4 0,4-6-13 16,5-5-15-16,4-5-25 0,6-7-24 0,0-5-23 0,4-4-34 16,1-3-37-16,1-4-44 0,3-6-61 0,1-5-114 15,7-3-198-15,-2-6-432 0</inkml:trace>
  <inkml:trace contextRef="#ctx0" brushRef="#br0" timeOffset="40452.3265">20790 1892 89 0,'17'-24'451'0,"3"-5"-76"0,6-5-57 0,0 5-50 0,-5 10-39 16,-1 3-36-16,0 2-35 0,-6 5-25 0,1 1-30 15,-6 6-37-15,-4 2-29 0,3 4-22 16,-5 4-10-16,4 5 0 0,-6 8 4 0,-1 5 7 16,-5 10 4-16,-6 5 6 0,-4 3 4 0,-8 6-6 15,-6 4 2-15,-1-1-7 0,0-2-4 16,4-9-2-16,3-8-6 0,5-6 0 0,4-6-5 15,3-6 0-15,5-3 0 0,3-5 1 0,3-2 1 16,5-2 5-16,6-1 10 0,10-1 2 0,4-2 1 16,13-2-2-16,6-1-12 0,4 1 1 15,1-1-2-15,-2-1-4 0,1 2 2 0,-2 1-2 16,-4 2 1-16,-7 1 0 0,-5 3 1 0,-2-1 1 16,-6 5 0-16,-5 1 3 0,-5-1-4 0,-2 4 3 15,-1-1 1-15,-8 1 3 0,-1 1 11 16,-5 2 2-16,-5 2 5 0,-5 2 1 0,-6 2-1 15,-4-3-3-15,-5-1-4 0,-4-2-2 0,-8-1-4 16,-1-3-4-16,-7 3-3 0,-3-2-7 16,-3 1-11-16,-4 4-32 0,-3-2-84 0,-7 4-227 15,1-1-1276-15</inkml:trace>
  <inkml:trace contextRef="#ctx0" brushRef="#br0" timeOffset="41604.7563">248 5343 1 0,'0'-5'275'0,"0"-2"94"0,1 1-18 0,0 1-90 15,3 0-97-15,-4-3-105 0,2 5-65 16,0 3-16-16,0 2 16 0,5 5 27 0,-3 2 4 16,3 5 2-16,2 3 6 0,2 7 5 15,-1 3 1-15,-1 8 2 0,2 6 1 0,-3 4-1 16,-2 7 1-16,2 3-4 0,-6 1-6 0,4 3-8 15,-4-3-4-15,-1-3-5 0,-1-6-2 0,0-5 0 16,0-8 2-16,1-8 10 0,-1-8 33 16,0-6 43-16,0-5 42 0,-1-4 27 0,1-2-31 15,-3-3-46-15,-3-4-44 0,1-2-40 0,-3-4 0 16,-4-1-3-16,-3-6-3 0,1-4 0 0,14 23 28 16,-19-29 1-16,19 29-6 0,-18-42-3 15,11 18-31-15,-2-5-2 0,1-2 0 0,0-4 0 16,5-4-1-16,1-7-31 0,-2-43 4 0,9-7 3 15,2-3 3-15,8 0 34 0,7 4-2 0,0 9 1 16,7 9-1-16,-1 17 1 0,0 5 0 0,-1 3-1 16,2 4 1-16,1 10-2 0,-2 3 3 0,-3 6-2 15,1 5-4-15,-4 6-1 0,-2 5-8 0,-1 5-1 16,-4 7 2-16,3 6 0 16,-7 3 8-16,0 8 5 0,0 3 1 0,-2 10 2 15,-2 6-1-15,-6 7-1 0,-2 4-2 0,-6 8 0 0,-4 8-2 16,-4 8 1-16,-9 2-3 0,1 3 0 15,-7 1-1-15,-1-3-1 0,1-3 1 16,-2-6 2-16,0-5 3 0,1-9 0 0,3-7-1 16,0-5-4-16,6-7 0 0,1-6 1 0,2-3 0 15,5-2 3-15,3-8-6 0,3 0-4 0,0-6-1 16,7 1-4-16,0 0 5 0,2-1 2 0,2-2 4 16,4 2 3-16,-3-1-1 0,5 1 3 0,1 0 0 15,7 0-2-15,-4 1 7 0,6-1 1 16,2-2 2-16,-1-1 1 0,6 2 2 0,-1-2 0 0,4 1 1 15,0-1 2-15,2-1-5 0,0 0-1 16,-1 0 0-16,1 0 0 0,0 1-1 16,-1-2 0-16,1 2-2 0,-1-1-8 15,0 2-16-15,-1-2-56 0,-3 1-97 0,2-2-108 0,-5-1-180 16,3-1-390-16,-3-5 66 0</inkml:trace>
  <inkml:trace contextRef="#ctx0" brushRef="#br0" timeOffset="42245.2613">931 5285 602 0,'-3'-6'454'15,"0"0"-49"-15,-2-2-90 0,3-3-63 0,-1 4-57 16,-2-4-75-16,3 5-88 0,1 3-61 0,1 3-20 16,1 3 8-16,3 5 32 0,3 6 18 0,0 4 8 15,2 7-7-15,-1 4-1 0,6 15 0 0,8 38-1 16,-5 4 8-16,-5-5 5 0,-9-14-1 0,-1-3 0 15,3-5-8-15,-3-10-3 16,-1-10-1-16,1-12-3 0,1-11 4 0,-3-8-1 16,0-5 24-16,1-3 39 0,-1 0 43 0,1-4 10 0,-1-3-26 15,1-10-40-15,0-8-47 16,0-6-7-16,2-9 2 0,0-3-1 0,-1-1 1 0,0-3-4 16,-1-5-2-16,5-2 0 0,-3-4 2 15,0-1-1-15,4 1 1 0,0-3 1 16,-3 2-3-16,2-1 1 0,-2 5-1 0,2 8 0 0,-2 4 1 0,5 10 0 15,-6 4 1-15,3 6 2 16,-4 8-2-16,0 4 3 0,2 5-3 0,-4 4-12 0,0 2-6 16,3 4-7-16,1 3 2 0,4 8 9 15,7 6 8-15,-2 7 5 0,2 8 0 0,4 5 1 0,-1 8-2 16,3 5 2-16,-2 1 1 0,-6 1-1 16,5 1 2-16,-7-5-4 0,0-5 0 15,3-10 1-15,-1-9-5 0,-1-10 5 0,-2-5 0 16,-2-9-1-16,-5-1 8 0,-1-3 7 0,4-5 5 15,-3-4 2-15,4-7-2 0,2-5-9 16,3-6-3-16,-2-2-1 0,-1-6-4 0,2-2 1 0,-1-4-1 16,1-7-2-16,2-5 5 0,3-6-4 0,-1 0-1 15,3-2 1-15,3 1-2 0,-2 3 2 16,-1 3 1-16,-2 6 0 0,1 7-2 0,-4 7 1 16,-1 5 0-16,-5 8 0 0,3 5 1 0,-6 5-1 15,1 3-1-15,-3 5-4 0,1 3-1 0,2 1-1 16,4 3-1-16,3 6 3 0,7 2 2 15,2 8 3-15,6 5 0 0,0 6-1 0,1 4 2 16,1 6 1-16,-5 5 0 0,-2 7 2 16,-3 6-2-16,-2 5 4 0,-4 7 1 0,2 0-2 0,-3-3 2 15,-1-10-7-15,1-4-3 0,3-7-4 16,-1-6-12-16,5 0-10 0,1 0-39 0,6-2-91 16,2 0-222-16,11 1-758 0,2-7-188 0</inkml:trace>
  <inkml:trace contextRef="#ctx0" brushRef="#br0" timeOffset="43154.9378">22970 6225 1 0,'1'-9'351'0,"0"-2"97"16,1-4-51-16,3 4-69 0,-3 5-35 15,-1 1-56-15,0 3-67 0,-1 1-68 0,0 2-60 16,-1-1-54-16,1 2-17 0,0 3 0 0,0 3 10 15,-2 4 20-15,-3 5 11 0,1 5 5 0,-4 4 4 16,-3 7 5-16,-2 2 0 0,-4 5 4 0,2 6 3 16,-5 4 4-16,-1 4 0 0,-3 1-9 15,2 4-7-15,2-4-10 0,6-4-6 16,-2-8-1-16,7-5-3 16,4-9-2-16,-2-5-5 0,4-2-7 0,-1-4-23 15,1-5-39-15,3-1-57 0,1-6-59 0,1-2-16 0,2-6-102 16,-1-5-188-16,5-5-400 0</inkml:trace>
  <inkml:trace contextRef="#ctx0" brushRef="#br0" timeOffset="43352.6843">22921 6152 273 0,'6'-22'548'0,"5"-5"-127"16,3-6-131-16,6 4-65 0,1 5-69 15,-1 2-51-15,6-1-31 0,-1 4-23 0,4 2-11 0,-1 3-10 16,-2 5-13-16,3 0-6 0,0 5-5 15,0 1-5-15,0 5 0 0,0 1-2 0,-3 4-2 16,3 2-2-16,-1 5-10 0,-4 4-15 0,-3 2-34 16,-1 3-59-16,-3 0-93 0,-7 0-135 15,-5 3-149-15,-1 0-254 0,-8 1 568 0</inkml:trace>
  <inkml:trace contextRef="#ctx0" brushRef="#br0" timeOffset="43836.3176">23193 6343 1 0,'29'0'0'0,"5"-2"0"16,7 0 0-16,-7-1 0 0,-7-1 0 16,-4 1 0-16,0 1 0 0,-8 1 0 15,-3 0 0-15,-3-1 0 0,-1 2 0 0,-5 2 14 16,5 0 92-16,-7 0-35 0,4 5-8 0,-3 0 16 15,0 3 36-15,-1 4 36 0,0 4 27 0,-1 3 8 16,0 6 0-16,-2 2 2 0,-2 4-11 0,-4 6-8 16,-7 4-20-16,1 4-31 0,-7 5-26 15,-2 2-28-15,-3 0-21 16,-1 0-15-16,2-7-8 0,-2 1-4 0,4-6-3 0,0-3-2 0,5-6-3 16,-1-5 1-16,7-7 0 0,1-4 2 15,3-4 9-15,1-7 23 0,3-4 39 0,2-4 21 16,-2-2 2-16,2-6-20 0,-1-2-42 0,1-9-25 15,2-7-12-15,2-8-6 0,2-3 0 16,3-5-2-16,3-3 2 0,2-5-3 0,0-8-3 16,9-5-2-16,3-3-2 0,2-1 2 0,4 1 0 15,1 6 2-15,5 4-1 0,0 7-1 16,2 5-1-16,2 8-3 0,-1 9 2 0,0 6 2 0,-5 5 1 16,-2 7 6-16,4 3-1 0,-2 4 1 15,-2 6 0-15,-2 3-3 0,-3 5 2 0,-10 5-3 0,-2 4 3 16,-5 4-1-16,-6 8 5 0,-4 3 1 15,-6 7 2-15,-6 3 7 0,-12 4-1 16,-8 2 4-16,-8 2-2 0,-12 4-4 0,-7 1-5 16,-4-2-8-16,-1-2-14 0,-4-7-21 0,0-5-56 0,0-5-123 15,1 2-211-15,4-5-734 0</inkml:trace>
  <inkml:trace contextRef="#ctx0" brushRef="#br0" timeOffset="44534.3356">8091 5616 669 0,'-1'-6'441'0,"1"0"-92"16,-3 1-122-16,7 0-84 0,-1 4-61 0,3 0-41 0,1 2-16 15,10 1 2-15,3 3 13 0,8 2 11 16,3 4-3-16,3 3-2 0,6 6-8 0,-3 0-2 16,-2 5 1-16,2 0-1 0,-4 6-2 0,-2 0-13 15,-1 5-2-15,-8-2-4 0,-3 4 1 0,-7-1 3 16,-6 4 3-16,-6 0 3 0,-8 1-1 16,-4-3-1-16,-8-2-4 0,-6-3-5 0,-2-2-1 15,-7-1-8 1,0-3-8-16,-3 1-23 0,-5-2-63 0,-2 1-96 15,1-3-167-15,0 0-502 0,0-3-241 0</inkml:trace>
  <inkml:trace contextRef="#ctx0" brushRef="#br0" timeOffset="45038.2935">15585 5366 1 0,'15'-6'432'0,"1"-4"-65"0,9 3-75 16,-9 1-57-16,2 5-61 0,-5 1-53 15,3 5-36-15,-2 1-21 0,1 4-11 0,-2 4-9 0,0 4 1 16,0 5 1-16,-2 6 10 0,-1 4 12 0,-8 6 3 16,-4 8 0-16,-13 4-1 0,-4 8-6 0,-12 6-5 15,-12 7-7-15,-18 10-22 0,-18 5-86 16,-25 4-264-16,-28 8-1173 15</inkml:trace>
  <inkml:trace contextRef="#ctx0" brushRef="#br0" timeOffset="52542.4888">1253 14166 1029 0,'-9'0'131'0,"-3"2"15"16,-6-2 19-16,9 1 2 0,4-2-7 15,0 1-19-15,4-2-31 0,1 1-22 0,0 1-21 16,0-1-21-16,1 0-11 0,0-1-21 0,1 1-16 15,-2-1-10-15,3 1-5 0,1-6 7 0,5-5 10 16,8-4 13-16,3-6 16 0,6-3 12 16,10-6 10-16,1-4 3 0,8-5 3 0,4-5-1 15,5-4-6-15,7-7 0 0,7-5-8 16,5-4-3-16,8-1-5 16,2-2-3-16,5-2-2 0,1 1-9 0,-1 0 1 0,1 0-5 15,-5 1-2-15,0 1 2 0,0 2-4 0,-2-2 1 16,-4 0-5-16,0 1 2 0,0 5 1 0,-3 0-3 0,-3 5 6 15,-5-1-5-15,-5 7 1 0,-6-1-2 16,-1 3-1-16,-4 4-2 0,-6 4-1 16,-5 3 0-16,-4 6-1 0,-10 1 1 0,0 3 1 0,-8 3-1 15,-3 3 4-15,-6 4 1 0,-2 2 2 0,-5 5 4 16,-2-1-2-16,-1 4-3 0,-1 0-3 0,-2-1-3 16,0 3-4-16,-3-2-6 0,0 4-5 0,2-1-12 15,-1 1-17-15,-1 2-25 0,-1 1-38 16,-1 1-48-16,-1 2-84 0,-3 2-98 15,0 1-178-15,-3-1-335 0,1 4 34 0</inkml:trace>
  <inkml:trace contextRef="#ctx0" brushRef="#br0" timeOffset="52962.8286">2659 12166 603 0,'-16'1'286'15,"-10"-2"23"-15,3 1-21 0,5-1-39 0,10 0-38 16,4 1-60-16,3 0-73 0,1-2-67 16,1 2-58-16,0 0-13 0,2 2 14 0,2-2 28 15,2 2 29-15,5 2 15 0,2 1 13 0,6-2 9 16,6 2 16-16,3-1 6 0,6-1-1 0,6 1-4 16,1-1-8-16,9-2-9 0,-1 0-5 15,5-1-7-15,1 2-7 0,-5-1-8 16,1 1-6-16,2 2-5 0,1 0-2 15,-3 5-1-15,0 0-3 0,-3 3 0 0,-3 5-2 0,0-1 2 16,-6 2-1-16,-1 0-1 0,-5 3 2 0,-1 2-2 16,-5 1 1-16,-4 3-1 0,-4 2 0 0,-6 2 0 15,-5 1 2-15,-5 2 5 0,-4-1 0 16,-6 3 6-16,0 2 4 0,-4 3 1 0,-7 6 7 0,-3 5 0 16,-8 1 1-16,-3 2 0 0,-1 0-7 15,-2-2 2-15,-2-1 0 0,2-2 2 0,-2-8 3 16,1 1-4-16,3-2-3 0,-1-3-6 0,1 2-4 15,6-4-3-15,-1-2-5 0,4-5 3 0,3-4-6 16,6-5-4-16,1-4-5 0,7-5-21 0,2-3-34 16,4-1-59-16,4-3-108 0,2-1-192 15,5-4-467-15,3-7-444 0</inkml:trace>
  <inkml:trace contextRef="#ctx0" brushRef="#br0" timeOffset="56926.2174">6182 11714 374 0,'1'-5'380'0,"0"-4"-76"0,-1-2-68 16,2 2-67-16,1 5-27 0,0 1-39 16,-2 2-47-16,0 1-28 0,1 1-21 0,4 2 1 15,-1 3 5-15,4 1 11 0,4 4 16 0,3 3 10 16,-2 2 11-16,4 5 1 0,0 2-2 0,1 4-4 15,-6 2-8-15,1 6-2 0,-2 4-3 0,-8 4 3 16,-2 4-1-16,-3 2-3 0,-2-2-3 16,-7-3-3-16,-1-2 7 0,-6-6 10 0,-4-1 8 15,0-5 8-15,-8-4-1 0,-2-1-6 16,0-3-6-16,-2-2-7 0,-4-1-8 0,0-4-8 16,1-2-7-16,-2-1-7 0,3-2-1 15,0-3-3-15,2-2-3 0,5-3-2 0,6-2-4 16,3-1-3-16,6-1-6 0,4-4-14 0,3 2-37 15,3-4-68-15,6-3-110 0,4-5-166 16,4-4-341-16,7-3-795 0</inkml:trace>
  <inkml:trace contextRef="#ctx0" brushRef="#br0" timeOffset="58585.9591">5911 11823 354 0,'8'-9'91'0,"12"-6"-38"16,6-5 21-16,10-2 19 0,7-3 4 0,6-2-5 15,4-2-14-15,4-1-17 0,0-1-11 0,1 0-10 16,1-4-7-16,1-2-5 0,-6-2 0 16,-3-2-2-16,-1 1 5 0,-4-1 6 15,-9 4 7-15,-1 1 11 0,-7 0 12 0,-10 5 20 16,-6 3 23-16,-5 3 25 0,-6 4 16 0,-3 3 3 0,-4 5-1 15,0 1-13-15,-3 3-15 16,0 3-15-16,4 0-20 0,-3 4-23 0,4 2-29 0,-2 2-22 16,2 5-12-16,-5 6-6 0,0 6 5 0,-2 10 5 15,-3 6 1-15,1 10 4 0,2 6-1 16,-1 5 3-16,1 10 1 0,1 2-1 0,2 3 0 16,1 3-3-16,-2-1-3 0,5 4-4 0,-2-2-1 15,6-6-4-15,4-5-1 0,1-13 1 16,1-11-3-16,4-13 2 0,-1-12-2 0,-2-6 3 15,0-7 6-15,-5-6 5 0,5-5 0 0,3-7 0 16,5-8-6-16,2-9-5 0,6-3 1 16,-1-3 0-16,-1-3-3 0,-3 1 2 0,2 2-1 15,-2 0-3-15,-1 6 2 0,-2 2-1 0,2 5-1 0,1 4 1 16,-3 5-5-16,2 3 1 0,-1 7-2 16,1 5-1-16,-4 3 1 0,3 4 0 0,-2 5 2 15,2 3 4-15,0 3 1 0,-2 5 0 0,5 1 1 16,-2 2 0-16,3 2 0 0,2 0 1 15,-3-2 1-15,8-1-1 0,-3-3 2 0,3-7-2 0,2-1 0 16,0-5 2-16,-1-4 0 0,0 0 1 16,-2-6 1-16,1-2 2 0,0-2-2 0,-5-3 3 15,0-1-2-15,1-4-1 0,-4-2 2 0,-2-2-1 16,-1 0-1-16,-1-1 0 0,-2-3-1 0,-2 3 1 16,-3-1 2-16,0-1 1 15,1 0-1-15,-4 0-1 0,-3-1 1 0,-1 2-3 16,-2 0 3-16,-1 2 0 0,-1-1 0 0,-4 2 2 15,2 2-3-15,-4 0 3 0,0 3 0 0,4 1 1 16,-4 2 3-16,1 1-3 0,2 6-3 0,-4 2-3 16,1 3-1-16,-1 9 0 0,-4 1-1 0,-1 9 4 15,-5 4-1-15,0 2 0 0,0 0 1 16,7 3-4-16,0-1 3 0,5 1-4 0,7 0 0 16,2 2 1-16,8-1-3 0,6 1 3 0,4-6 1 15,4-3 1-15,8-5-1 0,7-5-2 0,1-5 2 16,3-5-1-16,6-3 3 0,2-4 1 0,-1-4-1 15,3-5 1-15,2-3-4 0,-9-2 2 0,2-1 0 16,-6-1-1-16,-4-3 1 0,-2 0-3 16,0-2 1-16,-5-2-2 15,-2 2 0-15,-6 2 3 0,-3-2-1 0,-2 2 4 0,-5 1-2 0,-4 1 0 16,-1 1 2-16,-5 1 0 0,-3 4 2 0,-2-1-1 16,-5 4 2-16,2 1-1 15,-3 4-3-15,-4 4 1 0,-5 3-4 0,-4 3 0 16,-5 7 0-16,-7 7 0 0,-2 5 1 0,-2 2-1 0,4 1 1 15,4 1-1-15,2 0 0 0,11-1 0 16,1 1-3-16,6-1 3 0,6 2-1 0,6 2 0 16,5-1 0-16,5-4-2 0,3-2-1 0,4-4 2 15,1-5 0-15,6-5-1 0,-1-7 2 16,5-4 2-16,0-6-2 0,2-5 3 0,-6-3-1 16,1-1 0-16,-4-1 3 0,0-3-5 0,-8 1 3 15,2-2-2-15,-7 1-1 0,0 2 4 0,4-3 0 16,-6 2 0-16,-2-2 1 0,2-2-3 15,0 4 0-15,-2 1-2 0,-3 3 2 0,3 7-1 0,-4-1 0 16,2 5 0-16,-3 3-6 0,0 2 2 0,0 2-3 16,4 2 0-16,3 4 4 15,-3 4-3-15,3 1 3 0,0 4 0 0,3 2 0 0,-2 1 0 16,1-2 3-16,3 3-1 0,-1-1-1 0,0-2 3 16,2-2-4-16,1-1 0 0,2-5 4 15,2 0-6-15,2-8 3 0,5-1 1 0,-4-4-2 16,7-4 3-16,-1-4-1 15,-3-3 1-15,1-1-1 0,1-1 0 0,-4-3-1 0,5-2 0 0,-3-1 1 16,-1-2 0-16,-1-4 1 16,-6-2 1-16,-1-1-1 0,-1 1 2 0,-2 0-1 0,0 2 1 15,-4 6 1-15,-3 2-4 0,-5 3 3 16,-2 4-1-16,-1 1 1 0,-1 5 1 0,-2 3-3 16,0 2 2-16,4 2-6 0,-2 1 0 0,1 3-1 15,-2 4-3-15,-1 6 5 0,1 3-4 0,2 1 4 16,1 3 0-16,3-2-1 0,5-2 4 0,-1-1-1 15,5-1 0-15,2-3 1 0,3-5 1 16,1 0-2-16,5-5 0 0,-2-2 1 0,1-3-4 16,-1-3 3-16,-1 0 2 0,2-5-3 0,4 1 9 0,-3-5-4 15,-3 0-1-15,-5-2 3 0,-2-6-6 16,-3 1 2-16,-5-4-1 0,4 2 1 16,-2 0 0-16,-1-1 1 0,2 1 4 0,-3 1-4 15,-2 0 5-15,-1 2 0 0,-2 4-1 16,0 2 8-16,0 0 0 0,-1 6 6 0,0 3 5 0,0 2 1 15,0 2-3-15,1 3-7 0,0 2-9 0,0 0-7 16,-1 5-2-16,-1 5 0 0,-1 7 2 16,1 6 3-16,-6 6-1 0,4 6 6 0,-3 7 2 15,-3 9-1-15,-1 7 8 0,1 7-9 0,0 10 0 16,2 5 5-16,7 7-6 0,7 4 4 0,1 6-1 16,0 8-2-16,0 5 2 0,-5 9-1 15,-2 0 3-15,-2-3-4 0,0-1-1 0,-3-8-2 16,4-1-4-16,-1-6 4 0,0-3-4 0,-2-9 2 15,2-12-1-15,-3-8 0 0,-1-14 2 16,-3-9-2-16,-1-8 2 0,-2-8 0 0,-1-5-3 16,-3-8 5-16,-2-7 2 0,1-2 3 0,-7-8 6 15,1-5-8-15,-6-5 0 0,-3-6-6 0,-5-8-2 16,0-6 2-16,-4-6-1 0,-3-8 1 0,2-5-4 16,1-4 3-16,6-8-2 0,0-3 1 15,5-6 4-15,6-1-5 0,5-4 3 0,9-3-2 16,8 0-4-16,8-1 4 0,11-1-3 0,11-4 2 15,6-1-3-15,11-4-1 0,7 0 0 16,3 3-6-16,4 4 1 0,1 10-8 0,-1 8-13 16,-1 7-18-16,-1 9-27 0,2 9-46 0,-6 6-80 15,-2 6-210-15,0 6-1195 0</inkml:trace>
  <inkml:trace contextRef="#ctx0" brushRef="#br0" timeOffset="59470.4789">10126 11112 335 0,'-3'-16'452'0,"-5"-7"-56"0,0-3-35 0,0 5-57 16,-2 7-42-16,-3 1-46 0,1 4-48 15,-4 4-47-15,-3 5-28 0,-2 4-16 0,-6 5-11 16,-1 7-4-16,-2 3-4 0,-1 2-10 0,6 4-8 15,0 0-7-15,6 1-9 0,6 1-5 0,4 1-5 16,5 1-9-16,4-1 0 0,3 1 0 0,5-2-3 16,6 0 7-16,2-4-5 0,4-2-1 15,5-5 0-15,4-3-3 0,2-4 3 16,3-2 0-16,3-6 0 0,1-4-2 16,-3-4-2-16,2-4-1 0,-5-4-2 0,-1-3 3 15,-2-3-4-15,-7-2-1 0,4-2 2 0,-7-3-5 0,-1-3 5 16,-3 0 0-16,-5-3-1 0,-3 1 3 0,-3-1-1 15,-5 1 1-15,-6 1-1 0,0 3 6 0,-2 2-4 16,-1 5 1-16,-1 0 4 0,0 5-7 16,3-1 5-16,0 4 0 0,2 1-5 0,5 3 7 15,1-1-6-15,7 2-2 0,5-3 1 0,7 1-4 16,5-4 0-16,12 0 2 0,5 0 3 16,3-3-3-16,7 1 4 0,0-5 2 0,0 0 0 15,-3-5 3-15,-6 0-2 0,-4 2-1 0,-5 0 2 0,-8-1-3 16,-1-4 1-16,-7 3 3 0,-3-2 1 15,-5 3 5-15,-6 1 3 0,-4 5 4 16,-4 2 6-16,-3 1 6 0,-5 5-1 16,0 4 3-16,-4 4 3 0,0 3-5 0,-1 4 1 0,-1 2-6 0,-1 10-6 15,2 4 1-15,2 3-3 0,-1 8 3 16,4 5 2-16,-1 8 1 0,2 9 0 0,0 10-2 16,2 7 1-16,5 9-4 0,-1 8 2 0,3 9-3 15,-1 7-4-15,0 10 2 0,3 6-6 16,0 3-3-16,1-1 1 0,1-4-8 0,2-9 1 15,6-9-2-15,2-8-2 0,5-15 2 0,1-7-4 16,1-9-5-16,-1-8-9 0,-4-5-20 0,0-10-17 16,1-7-32-16,-3-5-34 0,-2-8-50 0,-1-7-93 15,0-3-230-15,-2-2-410 16,-4-6-557-16</inkml:trace>
  <inkml:trace contextRef="#ctx0" brushRef="#br0" timeOffset="59611.4513">10471 11694 963 0,'-17'-22'296'0,"1"-8"23"16,-3-7-59-16,10 7-65 0,9 3-27 16,8 2-39-16,4-1-30 0,6-2-27 0,6 0-20 15,10 2-18-15,5 0-17 0,7 5-10 0,1 2-9 16,8 3-26-16,4 1-80 0,3 0-280 0,4 1-951 16</inkml:trace>
  <inkml:trace contextRef="#ctx0" brushRef="#br0" timeOffset="60966.8042">12582 10187 131 0,'-26'-12'220'0,"-8"-5"59"0,-9-4 39 16,8 5-33-16,7 5-25 0,0-1-39 0,1 4-40 16,-2 5-20-16,1 5-24 0,2 2-22 0,-4 7-22 15,0 4-11-15,1 8-12 0,-3 7-6 0,-1 4 0 16,-1 9-6-16,-2 4-1 0,2 6-6 16,3 6-6-16,0 5-3 15,5 5-7-15,6 6-5 0,1-1-6 16,8 1-7-16,5-3-4 0,5-4-3 15,7-1-1-15,6-8 2 0,11-4-4 0,7-8 0 0,8-6-3 0,6-5-1 0,5-7 5 16,3-6-2-16,4-5 3 0,3-6-1 0,5-8-3 16,1-4-1-16,-3-8-1 0,3-5 1 15,-6-5 0-15,2-6 0 0,-3-4-3 0,-6-1-3 16,-3-5 2-16,-6-1-2 0,-4-3 3 16,-8-2 2-16,-3-3-2 0,-8-1 2 0,-5-2-3 0,-6-1 2 15,-5 2-1-15,-5-1 1 0,-4 0 1 16,-9 7-4-16,-1-1 3 0,-5 4-3 0,-3 9 2 15,-6 3 2-15,-6 4-3 0,0 6 4 0,-5 4-5 16,-2 5 1-16,0 5 2 0,-3 5 0 16,-1 5 2-16,-4 6 0 0,-1 5 0 15,-1 9 1-15,2 4-2 0,-1 6 3 0,8 0 0 0,5 2 1 0,10-3-5 16,8-1-1-16,8 4-1 0,8-2-2 16,9 2 3-16,9-4 0 0,5 0-2 0,7-6 2 15,7-4-2-15,8-6 1 0,6-8 1 0,5-4 0 16,5-8 2-16,2-4-1 0,2-6-1 0,-3-5-2 15,2-2 3-15,-5-5 1 0,-4-1 0 16,-5-3 0-16,-6-3-2 0,-7-2 0 0,0 0-1 16,-6 2 2-16,1 0 1 0,-6 4-1 0,-2 1-1 15,-4 4 1-15,-1 1-1 0,-2 0 1 16,-2 6 2-16,-1 2 0 0,-3 3-4 0,-2 5-1 16,-1 1-3-16,1 1-1 0,0 4 3 0,1 3 1 15,2 2-1-15,1 3 2 0,3 2-2 0,3 2 0 16,-2 3 2-16,4 1 0 0,-3 1 2 0,4 3-4 15,-5-4 0-15,5 2 0 0,-4-2 1 16,2-3-1-16,0-2-2 0,-1-7 0 16,-1-3-4-16,2-5-2 0,-1-4 4 0,2-5-1 15,2-6 6-15,1-2 0 0,5-4-3 0,-1-4 2 0,-3-2-3 16,1-2 5-16,-3-1 1 0,-5 0 1 16,4-2 0-16,-6-3-2 0,2-2 1 0,0-5 0 15,-3 3 0-15,1-1 1 0,0 7 0 0,-2 3-1 16,-1 5-1-16,-1 6 1 0,0 4 1 0,-3 4 2 15,0 2 0-15,-4 6-4 0,0 2-9 0,-1 1-2 16,4 4 2-16,1 2 4 0,-2 4 7 16,5 7 0-16,1 3 0 0,0 5-2 15,0 1 1-15,3 2-2 0,0 1 5 0,6-2-2 0,-1-3-1 16,6-3 0-16,0-6-3 16,4-2 1-16,3-5 3 0,1-2 3 0,3-5 0 0,1-2-2 15,1-6-1-15,-5-1-2 0,0-2 2 0,-1-7 3 16,-1-2-2-16,-3-5 0 0,-1-2-3 15,-2-4-1-15,3-2 4 0,-5-2 1 0,-5-2 0 16,-1-2-1-16,-4-2-2 0,-3-1 0 0,-4 0 2 16,-2 5 3-16,-2 1 1 0,-4 2 0 15,2 3-2-15,-4 4-1 0,1 2 1 0,-2 4 4 0,0 2 5 16,1 6-1-16,-1-1-1 0,2 3-1 16,0 2-2-16,3 0 0 0,-4 3 2 0,3 2-4 15,3-1-2-15,-1 4-4 0,1-1-1 0,0 0-2 16,0 0 2-16,0-1-1 0,0 1-1 0,0 0 1 15,0 1-3-15,0-2 3 0,0 2 2 0,1-1 0 16,-1 0 2-16,0 0-1 0,0 0-1 16,0 0 0-16,0 0 2 0,0-1 2 0,0 1 0 15,-1 0 2-15,1 0-5 0,-1 1 1 16,1-1 0-16,0 0-3 0,-1 2 3 0,-5 1-2 0,2 2-1 16,-6 1 0-16,-5 3-2 0,3 3 3 15,0 1-1-15,1 4 2 0,-2 2-1 16,0 8-2-16,2-2 0 0,2 5-5 0,-1 5 5 15,5 1 3-15,0 0-5 0,5 2 3 0,6-2-2 16,2-1-3-16,6-1 6 0,1 0 1 0,8-2-1 16,1 4-1-16,6-4-1 0,2 0 1 15,1-3 1-15,1-5 4 0,-2 0-3 0,-1-2 0 16,-2-2-1-16,-3-1-10 0,-2-2 9 0,-10 0-2 16,1-4 3-16,-9 0 6 0,1-5-7 0,-6 1 1 15,-2-5-1-15,-4 1 1 0,0-2 4 0,-5 2 0 16,-3 0 1-16,-7 0-3 0,-5-2 0 15,-1 0 0-15,-8 1-1 16,0-2 4-16,-2 0-6 0,-2 1-6 0,0-3-7 0,1 0-15 0,5-6-18 0,7 0-32 16,2-5-42-16,7-4-61 15,5-5-97-15,5-4-153 0,6-5-309 0,9-6-770 16</inkml:trace>
  <inkml:trace contextRef="#ctx0" brushRef="#br0" timeOffset="61176.8702">14633 10024 654 0,'6'-14'487'0,"3"-7"-35"0,0-3-99 0,-4 9-74 16,1 7-58-16,-4 3-75 0,0 5-60 16,2 3-34-16,-2 6-8 0,0 4 14 0,4 7 13 15,-2 8 1-15,4 4-9 0,-2 8-11 0,2 6-12 16,0 2-11-16,0 7-7 0,-3 6-5 16,2 2-8-16,-6 6-5 0,-1 3-1 0,-1 5-6 15,-7 0-10-15,3-3-37 0,-2-4-72 16,3-9-101-16,0-10-101 0,4-11-65 15,0-13-41-15,1-9-40 0,-2-9-5 0,0-8-121 0,-1-5 478 16</inkml:trace>
  <inkml:trace contextRef="#ctx0" brushRef="#br0" timeOffset="62547.6657">14696 10451 1 0,'13'-30'0'0,"4"-9"230"0,8-8 160 0,4 9-64 15,-1 8-44-15,3 2-23 0,1 2-26 0,0 3-34 16,1 7-30-16,4 0-28 0,0 8-27 0,-1 1-19 15,2 6-16-15,-5 5-16 0,-3 3-14 0,2 6-12 16,-1 4-8-16,-2 6-4 0,-1 4-7 16,-8 2-1-16,-7 6-7 15,-4 1 0-15,-6 2-1 0,-3 1-2 0,-3 1 3 0,-6-2 0 0,-1-3 1 16,-1-4-1-16,1-7-2 0,-2-3 0 0,0-4-2 16,-2-2 2-16,7-5 0 0,1-7 6 15,3 1 17-15,3-6 0 16,2-3-1-16,1-6-4 0,7-7-21 0,7-3 1 15,2-5-4-15,4 0-2 0,6-3 0 0,1-3-1 0,2-2 3 0,1-2 1 16,2-1 2-16,-2-4-5 0,-2 3 4 16,0-2-2-16,-3 2 2 0,-5 4 3 0,-3 3-2 0,-3 2-1 15,-7 5 2-15,-6 6 5 16,1 1 12-16,-5 5 8 0,-5 2 6 0,2 6-3 16,-5-1-10-16,-2 5-5 0,-2 2-10 0,-5 4 1 15,-1 6 0-15,1 3-2 0,-2 4 4 0,0 5-6 16,2 0 3-16,4 2 0 0,5 1-1 15,5 0 1-15,3 1-6 0,2-1 1 0,5 2-5 16,3-5 3-16,2-1 1 0,-1-1-2 0,7-4 2 16,-4-1-5-16,5-4 4 0,0-5 0 0,0-3 0 15,1-3 2-15,-5-5-2 0,4-2 0 0,-4-3-1 16,0-4-3-16,1-5 4 0,-1 0 0 0,6-5 1 16,4-2 1-16,0-2-4 0,0-5 3 15,-8 1 0-15,-2-3 4 0,-6-1-1 16,-4-1-3-16,4 0-1 0,-3 1-2 0,-3 3 2 0,-1 5 2 15,-2 3 2-15,0 3 1 0,-1 5-3 0,-1 4-1 16,1 3 1-16,-3 4-2 0,4 2-1 0,-1 3-6 16,1 4-1-16,-1 6-5 0,1 3 10 15,-1 8 2-15,-2 2 0 0,2 2 6 16,2 4-5-16,3-2-4 16,2 2 0-16,-1-1-2 0,4-2 5 0,4 1 0 0,3-4 1 0,2-5-1 15,1-1-2-15,2-2 0 0,2-5 1 0,0-4 2 16,3-3-1-16,3-4-2 0,7-4 1 15,2-5-7-15,-3 0 7 0,-1-5 3 0,-9-2 0 16,-2-4 6-16,0-4-7 0,-3-1-2 0,-2 0-2 16,3-2 1-16,-4 1 4 0,-1-1 1 0,-4 1-1 15,-6-1-1-15,-1 3 0 0,-4 0 4 0,0 2-1 16,-2-1 7-16,0 2-6 0,-2 1-2 0,-3 2-1 16,-3 3-1-16,4 4 5 0,-2 1 2 0,-2 2 0 15,5 2-3-15,-3 2-2 0,4 3-2 0,-2 2-4 16,3 5 1-16,0 2 0 0,-2 4-1 15,0 5 1-15,1 5-4 0,-4 2 5 0,5 4 1 16,0-1 1-16,-2 1 4 0,3 0-6 0,1-2-1 16,1 0-1-16,3 1 0 15,-1-2 2-15,1-2-1 0,3-1 1 0,0-3-4 0,-2-5 3 16,3-1 1-16,2-4 0 0,0 0 5 0,-1-5-6 16,3-1 1-16,-1-5 0 0,7 1-4 0,-1-4 5 15,2-5 0-15,3 1-1 0,0-5 4 16,0 4-4-16,1-5 2 0,-1-1-2 0,1-2 3 15,-2-1 0-15,1-1-3 0,-2 1-1 16,0 2-3-16,-1 0 5 0,-4 2 1 0,1 2 2 16,-3 0 2-16,1 1-6 0,0 2 0 0,-1 2-1 15,-2 2 0-15,2 1 2 0,-5 2 0 0,1 1 0 16,-3 2-4-16,-2 1 0 0,5 3 3 0,-3 1-1 16,0 1 4-16,2 2-2 0,-1 1-4 0,-2 0 0 15,4 3-1-15,-4-2 3 0,1 3 1 0,2-3 1 16,-1 1 0-16,-1 0-2 0,1-1 0 15,-1 1-1-15,0-3 2 0,4 0-3 0,-1-1-4 16,2-4 0-16,6-1-3 0,-2-4 4 0,10-2 1 16,-1-3 0-16,2 0 1 15,1 0-4-15,-7-2 2 0,0 0 1 16,-5 0 2-16,-3-3 4 0,-3 1 0 0,-1-1-1 16,0 1-4-16,0-1 2 0,-2 4 2 0,-2 0 0 0,0 2 3 15,-1 1-3-15,-2 3-5 0,0 2-9 0,-1 0-9 16,0 1-3-16,0 3 3 0,0 1 8 15,0 5 10-15,-1 0 2 0,1 3 2 0,0 0-1 16,0 1 2-16,2 0 0 0,3-5-1 0,0-1 1 0,2 0-2 16,0-4 3-16,7-2 3 0,1-2 0 15,11-1 0-15,4-4-1 0,3-4 0 0,-1-2 1 16,-2-1 2-16,-2-5 3 0,-1-5-3 0,0-2 2 16,1-7-5-16,1-2 1 0,-2-3 4 0,6-5-1 15,-2-2 5-15,-2-3-3 0,2-2-2 16,-3-3 3-16,-1 0 0 15,-5 1 6-15,-3 0 4 0,-8 7 6 0,-2 4 5 0,-3 8 0 0,-3 8 5 16,-1 5-2-16,-2 5 4 0,0 5-7 0,0 4-8 16,0 1-8-16,0 3-13 0,0 3-2 0,0 2 0 15,1 6-2-15,2 7 6 0,-1 6-2 16,1 6-2-16,0 4 0 0,-1 6-2 16,2 0 2-16,-5 6 0 0,-3 3-1 0,-1 6-4 0,-3 6-4 15,-3 7-13-15,1 0-28 0,1-4-44 0,1-8-41 16,5-11-49-16,3-10-67 0,0-10-88 15,0-4-151-15,2-9-250 0,1-5-670 0</inkml:trace>
  <inkml:trace contextRef="#ctx0" brushRef="#br0" timeOffset="62716.0618">18100 9460 1042 0,'17'-25'393'15,"10"-9"-64"-15,6-3-71 0,-2 5-34 0,-4 10-26 16,0 4-41-16,-2 1-43 0,2 5-43 0,-2 2-35 15,0 4-22-15,-1 4-6 0,-1 3-6 16,1 3-9-16,-6 3-9 0,5 4-35 0,-7 4-158 16,0 5-350-16,-10 2-994 0</inkml:trace>
  <inkml:trace contextRef="#ctx0" brushRef="#br0" timeOffset="63494.7963">4088 13805 1135 0,'-15'2'156'0,"-5"1"23"0,-2 1 15 0,3 0-12 15,9 0-12-15,4-1-26 0,1-1-35 0,3 0-36 16,3-2-19-16,3 0-3 0,2 0 6 16,6-2 16-16,11-3 4 0,4-7-6 0,12-5-13 15,12-7-16-15,6-8-14 0,8 0-11 16,10-4-5-16,2-1-2 0,0-2-2 0,-1 1-2 0,-6-2-5 16,-3 4-4-1,-6 0-4-15,-6 1-6 16,-10 4-14-16,-8 1-17 0,-11 4-21 15,-9 2-21-15,-10 0-11 0,-8 4-15 0,-8-1 6 16,-11 3 13-16,-4 2 14 0,-7 1 30 0,-6 3 16 0,-6 3 12 0,-4 4 18 0,0 2 9 0,-3 1 14 16,1 1 24-16,3 1 19 0,4 0 28 0,6 0 25 15,3-1 12-15,10-3 2 0,5 2-6 16,10 1-25-16,5-1-37 0,4 2-24 0,6 2-24 16,5-2-2-16,9 2 13 0,10 3 1 0,8 0 5 15,8 4 0-15,6 5-5 0,1 1-2 0,5 6-4 16,0 4-4-16,-4 5-5 0,-2 2-3 0,-6 5-1 15,-5 4-2-15,-5 1 1 0,-8 3-3 0,-7 0 2 16,-9 1-2-16,-4 2 2 0,-9 2-1 16,-5 0 2-16,-8 2-1 0,-1 0-4 15,-5-3-2-15,-1 0-6 0,1-4-14 0,2-2-28 0,1-5-61 16,7-3-109-16,1-6-243 0,7-4-1182 16</inkml:trace>
  <inkml:trace contextRef="#ctx0" brushRef="#br0" timeOffset="63843.7103">4529 15529 1748 0,'-11'3'172'0,"-1"-2"-26"15,3-1-30-15,15-3-41 0,13-2 8 0,10-4 22 16,15-7-4-16,12-7-12 0,14-4-18 0,12-3-15 15,11-6-16-15,11-4-10 0,8-2-11 0,7-3-8 16,5 0 4-16,3 1-12 0,-3 3-2 16,1 1-4-16,-3 0-23 0,-7 6-20 0,-10 0-76 15,-7 2-147-15,-17 6-237 0,-12 2-432 0,-13 2-32 16</inkml:trace>
  <inkml:trace contextRef="#ctx0" brushRef="#br0" timeOffset="64084.7334">5809 14805 821 0,'-21'-1'339'16,"-1"-2"-1"-16,-2 0-85 0,16 0-82 0,10-1-61 16,9-1-38-16,7-3-16 0,7 1 12 15,9-1 14-15,6 4 0 0,6 4-5 0,4 3-9 16,0 7-15-16,1 5-11 0,-5 5-10 0,-1 4-6 16,-5 3-7-16,-3 3-2 0,-7 3 1 0,-3 3-7 15,-5 0 5-15,-5 3-3 0,-6-2-2 16,-5 2 5-16,-4 2-4 0,-8 0 2 0,-4 2-1 15,-3-1-6 1,-8 2-1-16,-3-2-5 0,-3-2-1 16,-2-2-10-16,2-7-17 0,3-3-55 0,7-6-114 0,4-6-223 15,10-7-519-15,5-9-253 0</inkml:trace>
  <inkml:trace contextRef="#ctx0" brushRef="#br0" timeOffset="64732.3222">8348 14215 2290 0,'-11'4'87'16,"-3"3"-63"-16,-2 6-7 0,4 7 9 16,4 4 5-16,5 4 12 0,-4 6 9 15,3 2 15-15,-3 8 4 0,-2 5 5 0,-1 8 0 0,-1 3-11 16,1 6-5-16,0 2-13 0,2 4-11 15,4 0-7-15,1 3-15 16,3-3-3-16,3-5-7 0,2-11-5 16,5-13 3-16,-1-12-2 0,-1-10 4 0,1-8-2 0,-7-6 3 0,0-5 16 15,-2-2 11-15,0-7 4 0,-1-8-4 0,0-9-14 16,1-11-13-16,-2-7-6 0,-3-8 4 0,0-5-3 16,-3-7-1-16,3-6 1 0,-5-5-5 0,1-5-5 15,1-8-3-15,0-5 1 0,3-7-3 16,-2-1 6-16,5 2 6 0,2 5-4 0,2 6 9 15,8 7-1-15,2 8-1 0,9 6 4 0,5 5-4 16,5 3 3-16,2 9-2 0,-1 9 2 16,2 12-2-16,-3 11-3 0,-5 12 2 0,-1 9-5 0,-5 8 4 15,-5 10 3-15,-4 8-2 16,-1 13 8-16,-3 6-4 0,-7 8-1 0,-7 8 3 16,-4 4-7-16,-2 9 3 0,-9 7-4 0,-5 3 0 0,0-1 1 15,3-4-3-15,3-11 4 0,2-12-3 16,8-9 2-16,2-12 0 0,8-9-1 0,4-11 2 15,7-4-4-15,4-6 6 0,6-8 3 16,7-9-1-16,11-7 7 0,4-6-4 0,9-5-1 16,2-1-2-16,5-1-4 0,0-2 0 0,-5 2 0 15,-1 6 2-15,-3 8-1 0,-8 2-1 0,-6 6 0 16,-2 4-3-16,-7 4 5 0,-5 5-2 0,-4 2-1 16,-7 5 2-16,-3 4-5 0,-6 5 5 0,-6 4 0 15,-5 1 3-15,-3 2 1 16,-9 3-1-16,-7 2 2 0,-2 1-4 0,-6-2 0 0,1 0-1 15,-3-3-1-15,-3-1 4 0,1-2-6 0,3-4 4 16,5-3-6-16,6-8-6 0,9-7 2 0,12-3-22 16,2-4-35-16,8-7-49 15,5-4-70-15,8-13-75 0,12-12-83 0,11-9-92 0,9-10-142 0,4-2-223 16,7-8 338-16</inkml:trace>
  <inkml:trace contextRef="#ctx0" brushRef="#br0" timeOffset="65224.7829">9341 14200 271 0,'20'-21'586'16,"0"-5"-103"-16,2 0-79 0,-11 11-64 0,-10 10-83 15,-1 5-79-15,-1 5-56 0,-8 4-24 16,-1 10-3-16,-6 9 10 0,-9 4-4 0,0 7-17 16,-5 1-12-16,0 2-13 0,3 2-10 15,5-4-10-15,4 3-11 0,7-4-8 0,3 0-8 0,8 0-2 16,8-3-4-16,4 0-3 0,6-7-1 16,9-4-2-16,4-7 2 0,2-3-1 0,5-7 0 15,-2-2-1-15,3-4-6 16,0-5-2-16,1-5-4 0,-3-5-6 0,-3-1-5 15,-5-2-9-15,-4-4-3 0,-6-1-4 0,0 0 0 16,-7-6 2-16,-3-1 2 0,-6-2 10 0,-3-4 3 0,-6 2 6 16,-6-1 5-16,-4-4 1 0,-5 2 9 15,-4-3 1-15,-3 3 1 0,-2 0 2 0,0 7-4 16,1-1 2-16,2 6-1 0,6 2 4 16,2 0-2-16,8 4 1 0,8-1-4 0,5 1-6 15,8-1 3-15,11-4-6 0,9 0 1 0,9-1 4 16,6 2-4-16,10 0 5 0,2 0-1 15,4-2 3-15,4-1 2 0,-3-2-2 0,-1 1 2 0,-7-2-2 16,-4 0 0-16,-6 2 1 0,-7-2 0 16,-8 2 3-16,-7-1-2 0,-4 0 4 0,-6-1 2 15,-8 1 1-15,-2 1 10 0,-8-2 3 0,-4 7 7 16,0-1 6-16,-3 4 5 0,-4 2 8 0,4 5 2 16,-5 3 2-16,4 5-10 0,-2 3-8 0,3 6-8 15,0 4-11-15,-1 7 5 0,1 7-6 0,2 8 1 16,2 2 0-16,1 9-7 15,5 5 1-15,3 7-2 0,3 5-3 0,3 4 3 16,1 7-4-16,5 3-1 0,2 4-2 0,0 5-6 0,3 2-4 16,1 3-25-16,1-2-41 0,2-4-68 0,1-12-104 15,5-14-133-15,1-16-187 16,6-20-461-16,0-10 52 0</inkml:trace>
  <inkml:trace contextRef="#ctx0" brushRef="#br0" timeOffset="65447.5015">10586 13323 1873 0,'-9'-23'349'0,"-1"-8"-35"0,0-1-63 0,6 13-57 15,2 13-66-15,1 5-45 0,1 4-41 0,1 7-16 16,0 6 15-16,0 12 7 0,0 7 4 16,4 10-7-16,-1 7-16 0,4 5-7 0,3 6-10 15,0 5-4-15,0 2 0 0,2 8-6 16,-2 4 0-16,-3 3-4 0,-1 3-6 15,-5 1-9-15,-2 5-22 0,0 1-46 16,2 1-78-16,-1-4-118 0,2-8-155 0,0-12-240 0,0-16-413 16,2-14 357-16</inkml:trace>
  <inkml:trace contextRef="#ctx0" brushRef="#br0" timeOffset="66031.0594">9841 14352 1430 0,'1'-7'59'0,"7"-6"-3"0,9-8-4 16,14-2 2-16,14-5 22 0,14-3 15 0,7-5 2 15,12-2-8-15,9-6-9 0,7-4-15 0,10-4-16 16,-2-2-14-16,2 0-13 0,-5-2-7 16,-9-3-8-16,-6-3-1 0,-5-3 0 0,-7-2 1 15,-5 0 3-15,-4-1 2 0,-9-1 0 0,-10 0 1 16,-10 2 2-16,-14 2 2 0,-8 3 7 0,-9 0 9 15,-6 5 13-15,-8 4 23 0,-1 7 20 16,-4 10 15-16,-4 6 10 0,-2 6-3 0,-4 5-6 16,3 3-10-16,0 7-16 0,1 5-12 0,2 5-18 15,2 5-11-15,0 6-7 0,3 9-4 16,-3 9 2-16,4 8-2 0,-2 11 3 0,6 7-2 16,3 6-1-16,3 6-2 0,3 5-3 0,2 6 2 15,3 8-6-15,3 7 0 0,0 4-4 0,3 3-8 16,3-4 4-16,4-6-3 0,3-7 0 15,4-16 3-15,3-10-4 0,3-10 0 0,3-7-1 16,1-8-2-16,-2-8 3 0,4-7 0 0,-3-5 1 16,-1-8 1-16,2-9 0 0,-2-6-1 0,2-8 3 15,-2-6 1-15,-1-4-3 0,-2-6 2 0,-1-6-3 16,-1-5-5-16,-4-3 5 0,0-3 0 16,-7-1 0-16,-1-2 1 0,-3 0-2 0,-4 4 0 0,-3 5 1 15,-3 5 2-15,-5 6-1 0,-1 6 1 16,-4 6-1-16,-2 4 1 0,0 2 3 0,2 5 1 15,-2 6 1-15,-1 3 1 0,-1 4-6 16,0 7-1-16,-2 7-2 0,-2 6 1 16,-3 7 4-16,3 4 1 0,1 2 0 0,6 5-2 0,5-2-1 15,6 6-3-15,4-2 1 0,7 0 3 0,8-4-4 16,5-3 0-16,6-3-2 0,3-4-7 16,4-4 5-16,2-2-6 0,1-3-9 0,2-4-18 15,2-5-33-15,4-3-45 0,-2-4-96 16,2-6-189-16,1 0-73 0,0-5-138 0,8-6-974 15</inkml:trace>
  <inkml:trace contextRef="#ctx0" brushRef="#br0" timeOffset="67071.0264">12122 13361 1281 0,'-2'-1'130'0,"-2"-1"15"16,2-1-6-16,2 3-25 0,1 0 14 0,2 0 13 0,-1-1 3 16,2 1 4-16,2-1-4 0,3 1-15 15,6 0-18-15,0 2-21 0,3 4-14 0,4 4-14 16,0 1-10-16,3 4-9 0,1 2-8 0,-3 2-7 15,3 2-4-15,-4 5-3 0,1 1-4 0,-1 2-6 16,-4 0-1-16,0-1-4 0,-2-1 0 16,-1 0 5-16,-4-1-7 0,3-2 0 15,-4-2-3-15,-2-1-6 0,0-4 5 0,2-2-1 0,-2-4 2 16,-4-6 1-16,3-3-3 0,1-5 1 0,2-7-1 16,4-9 3-16,4-5-4 15,0-6 2-15,2-1-2 0,-1-3-4 0,-1-2 6 0,0-1 0 16,-1 1 2-16,-3 2 7 0,0 4-8 0,2 4 0 15,-6 1 1-15,3 5-4 0,-3 2 4 0,2 5 2 16,-4 1-2-16,0 5-2 0,-2 2-2 16,-1 3-2-16,5 4 2 0,-4 3 4 0,4 3-4 15,3 5 3-15,-1 1-2 0,2 4-4 16,1 2 5-16,4 1 0 0,-5-1 0 0,4 0 3 16,-1-2-4-16,3-3 0 0,0-1 0 0,3-3 1 15,0-5 0-15,2-1 1 0,3-5-1 0,0-1-7 16,-1-3 6-16,1-3 0 0,-2-1 1 15,-1 0 6-15,0-4-7 0,-6 0 1 0,2-5-1 16,-5-1 0-16,0-2 5 0,-1-5-1 0,-2 0 1 16,-1-5-2-16,-2-1-1 0,-2 1 2 0,-4 2 0 15,2 2 5-15,-4 4-4 0,-1 3 0 0,0 3 0 16,-1 4-6-16,0 1 8 0,0 6 0 0,0 1 2 16,0 2-1-16,0 1-9 0,2 1-8 15,1 3-1-15,2-2 4 0,4 6 3 0,2 3 7 16,7 0-2-16,4 5-5 0,8-3 4 0,0 1 0 15,2 1 1-15,2-1 3 0,1-1-4 0,1-1 0 16,0-3-1-16,5-2-1 0,2-3 2 0,6-3 0 16,-4-5-4-16,2-3-3 0,0 0-4 15,-2-6-2-15,1-5-1 0,-5-1 4 16,-3-2-2-16,-3-3 3 0,-7 1 3 0,-4-1-3 16,-3-2 11-16,-1-2 0 0,-9 0 2 0,-3-1 3 0,-7-2-3 15,-2 2 1-15,-6 4 2 0,-3 3 1 16,-4 4 2-16,-5 4 1 0,-2 4-2 0,-2 5-3 15,-1 2 4-15,1 4 0 0,0 4 1 16,1 2 4-16,4 7-10 0,-2 3-1 0,6 6-2 16,3 4-6-16,6 2 5 0,4 4-1 0,3 1 1 15,10 0-1-15,5-3-1 0,7-2 0 0,6-2 2 16,8-3 3-16,8-6-4 0,1-5 0 0,4-6-2 16,-2-4-3-16,-8-5 5 0,-1-6 1 15,-8-2 0-15,-1-6 5 0,-2-3-5 0,-4-4 0 16,-2-5 0-16,-4-5 1 0,-2-3 0 0,-1-6 3 15,-3-4-2-15,-1-3-4 0,-2-2 7 16,0-2-2-16,-1-3 1 0,-1 0 0 0,-5 1-2 16,3 5 2-16,-6 5 4 0,-1 11 8 15,-5 4 9-15,2 10 9 0,-2 5 8 0,3 8-1 0,-1 2-8 16,1 5-15-16,3 3-10 0,-1 7-5 0,-2 9-5 16,-5 7 4-16,-1 9-2 0,0 7-2 15,-1 5 2-15,4 5-1 0,-2 7 2 0,0 9-1 16,-2 3-5-16,1 8-2 0,0 4-7 0,3-1-16 15,-3-3-38-15,5-6-52 0,7-10-60 0,7-13-69 16,3-11-66-16,9-14-105 0,4-10-230 0,-1-12-835 16</inkml:trace>
  <inkml:trace contextRef="#ctx0" brushRef="#br0" timeOffset="67446.2357">15017 12712 1 0,'18'-53'434'0,"3"-17"100"15,7-9-83-15,-10 17-52 0,-5 23-53 16,-5 8-55-16,-4 10-50 0,-3 8-51 15,-1 5-52-15,0 4-47 0,-1 4-35 0,0 1-31 0,-3 6-13 16,-5 5 0-16,-7 6 0 0,-3 8 9 0,-5 2-2 16,-5 7-2-16,-1 2 0 0,1 2-9 15,1 5-1-15,2-2-3 0,-3 3-3 0,-2 0 0 16,2 1-1-16,-2-1-3 0,4-1-7 16,3-6-7-16,4-1-13 0,9-10-9 0,3-8-7 15,7-8 1-15,1-4 12 0,3-7 13 0,3-6 12 0,2-3 9 16,4-5 0-16,9-3 1 0,5-1 3 15,-1 0-3-15,1 5 2 0,-1 1 1 16,6 5 2-16,1 2 3 0,5 4 2 0,-3 3 2 16,2 4 1-16,-2 3 2 0,1 3 0 0,-4 2 1 0,-5 3 4 15,3 0-3-15,0 2 1 0,-1-2 0 0,2 0 1 16,2-3 5-16,1-4 0 0,-2 0-2 16,-1-4-7-16,-4 0-3 0,-9-2-5 0,1-2-1 15,-6 1 2-15,2-5-1 0,-4 0 1 0,1-4-4 16,1-2-5-16,0-2 0 0,-2-3-4 15,6-1-4-15,-4-2-16 0,1-1-32 0,-1-2-57 16,5-2-110-16,-3-1-261 0,4-4-1191 16</inkml:trace>
  <inkml:trace contextRef="#ctx0" brushRef="#br0" timeOffset="69515.8634">17291 11667 532 0,'-10'-24'786'0,"-7"-5"-624"0,-4-7 6 15,1 10-31-15,4 7-4 0,-5 2 1 16,0 4 1-16,-4 4 1 0,-1 6-11 0,-9 3-4 16,-1 6-9-16,-3 5-15 0,-3 7-9 0,-4 8-14 15,4 6-13-15,0 6-5 0,1 7-10 16,4 8-5-16,4 5-4 16,4 8-9-16,3 7-7 0,2 7-5 0,9 6-4 0,4 1-5 15,5-2 2-15,7-3-2 0,11-7-3 0,13-9 0 16,6-7 0-16,10-10-3 0,9-5 4 0,3-8 1 15,6-8-4-15,4-5 0 0,4-8-2 0,5-11-2 16,1-5 3-16,6-8-2 0,-3-8 0 16,4-5-5-16,-5-6-3 0,-7-5-2 0,-4-6-4 15,-6-4 1-15,-7-3-2 0,-2-6-1 0,-9-2 0 0,-5-5 0 16,-5-2 7-16,-5-2 2 0,-11 0 7 0,-3 3 6 16,-9 4-5-16,-9 9 4 0,-7 6-3 15,-6 6-2-15,-8 7 6 0,-8 4-1 0,-4 10 2 16,-8 1 3-16,-2 8 0 0,-5 5 4 0,0 7 4 15,-2 7 6-15,4 7-3 0,-5 7-1 16,4 4-5-16,1 7-5 0,6 1 1 0,7 4-3 16,11 2-1-16,9 3-2 0,8-1-3 15,12 0-1-15,11-3-2 0,10-5 2 0,13-5 1 16,11-4 2-16,7-7-1 0,9-8-3 0,1-3 3 16,4-8-2-16,-3-3 2 0,0-5 2 0,-4-3-5 15,-6-3 1-15,-3-5-2 0,-3-1-1 16,-10-1 2-16,-3-1 3 0,-6 1 0 0,-4 0-2 15,-5 2 3-15,-4 0-3 0,1 3 1 0,-6 5 3 16,-3-2-4-16,-1 3 2 0,-1 3-3 0,0 0-1 16,3 3 1-16,-4 1 0 0,4 2 1 0,0 0 0 15,3 5 0-15,1-3 0 0,0 2-2 0,0 4 2 16,1-2-1-16,1 1 2 0,-1-2-3 16,2-1-2-16,1-2 1 0,2-1-3 0,2-5-1 15,1-2-1-15,6-5-4 0,-3-1 2 0,3-2 0 16,-2-5 2-16,-1 2 2 15,-1-4 3-15,-1 0 2 0,-2-4-1 0,1-1 2 16,0-2-2-16,0-3 2 0,-2 3 3 0,2-3-3 16,0 5 1-16,-2 1 0 0,3 0-2 0,-1 7 4 0,3-2-2 15,-1 5 3-15,-1 1 1 0,1 4-3 16,1 4 0-16,-2 2-4 0,2 3 2 16,1 2-1-16,0 5 0 0,1-2 0 0,-1 2-3 0,1 4 2 15,1 2-5-15,2 0-13 0,1 0-28 0,3 0-46 16,3-7-51-16,1 0-57 0,-1-5-63 15,-1-1-59-15,2-6-75 0,-6-1-54 0,0-1-4 16,-3-3 23-16,0-4 92 0,-4-1 246 0,-1-4 96 16,-5-2 0-16,1-2 36 0,-8-1 254 0,0-4 63 15,-2-1 16-15,-3 2-22 0,-2-1-36 0,-1 1-39 16,-3 3-39-16,0-1-35 0,-3 5-37 0,2 4-23 16,-4 1-17-16,1 2-15 0,-3 4-15 0,4 0-24 15,-1 7-20-15,-1 0-22 0,0 5-12 16,-1 5 0-16,-2 2-3 0,1 5 1 0,-3 2-3 15,5 6-3-15,4 0 1 0,1 3 1 16,7 0-1-16,7-2-2 0,2 3 1 0,5-4-2 16,3-2-1-16,3-1 0 0,1-5-3 15,0-2-2-15,2-5-2 0,-2-4-1 0,-1-5 1 16,-2-6 3-16,-3-2-1 0,-2-4 1 0,-1-1-1 16,1-3 0-16,-3-1-3 0,2-3 2 0,-2-1-3 15,2 0 2-15,2-4-1 0,-2-1-2 0,2-1 5 16,-1-1 0-16,-2 2 2 0,-5 0 7 15,-2 0-6-15,-2 0 0 0,0 6 0 0,-4-2-2 16,-1 6 4-16,-3 2 1 0,1 6-1 0,1 2-1 16,-3 1-6-16,0 4-14 0,1 3-3 0,3 3 0 15,-1 0 5-15,5 6 13 0,2 1 1 0,1 3 0 16,7 1 2-16,4 2 1 0,3-2 2 16,7 0-1-16,4-3-2 0,3 1-1 15,1-4-5-15,6-1-6 0,1-6-16 0,3-3-16 16,-1-3-2-16,3-5 7 0,-1-4 18 0,-1-2 16 0,-2-6 7 15,-5-4 5-15,-6-7-3 0,-5-5-1 0,-8-6 0 16,2-3-2-16,-4-1 4 0,-1-7 2 16,-5-1 3-16,0-5 2 0,-7-6 0 15,-6-2 1-15,-3 0 2 0,-3 2 5 0,-5 6 5 0,-4 7 6 16,-2 8 10-16,-1 9 1 0,-1 11 6 16,1 7-5-16,3 7-6 0,-2 7-8 0,1 7-13 15,0 8-4-15,-8 8-7 0,-2 7 3 16,-3 8 1-16,5 6 2 0,-3 6 3 15,4 11 1-15,-1 9 2 0,0 10-2 0,-3 1-1 16,2 7-2-16,-2-1-6 0,-2 3-2 0,1 4-2 0,-2 2-2 16,-1 1 0-16,5-3 1 0,1-8-3 0,7-10-2 15,9-14 0-15,6-18-1 0,4-10 1 0,4-9 3 16,-1-9-1-16,-2-5 3 0,1-8 2 16,3-9 0-16,6-7 2 0,6-9 0 0,5-8 0 15,4-3-3-15,0-7 2 0,-2-4-2 0,8-7-2 16,-1-6 3-16,6-5-3 0,6-6 0 0,0-1-5 15,3-1-6-15,4 1 2 0,-2 5 0 16,-1 6 6-16,-3 9 3 0,-3 8-2 0,-4 7 1 16,-3 8 0-16,-6 6 2 0,-2 4 1 15,-8 6 1-15,-5 7 0 0,-5 2-3 0,-3 8 1 0,-5 4 0 16,-1 7 1-16,-1 3 2 0,-7 5 0 0,1 3 0 16,-6 5-1-16,-7 1-2 0,3 5 2 15,-4 0-2-15,-2-1 2 0,0 4-2 16,-1 0-1-16,6-1-5 0,4 1-5 0,7-5-7 0,11-8-9 15,8-8 5-15,14-12 3 0,11-8 6 0,6-5 8 16,2-11-3-16,3-6-2 0,0-6 3 16,1-8-1-16,-4-3 5 0,-2-6-1 0,-2-5 4 15,-3-5 0-15,-1-4 1 16,1-8 1-16,-5-7-2 0,-1-4 2 0,-4-5 0 0,-1 1 1 0,-3 3 3 16,-5 4-2-16,-6 10 2 0,0 8 3 0,-7 11 4 15,-5 13 8-15,-2 6 8 0,-4 10 6 16,0 7-1-16,0 3-5 0,1 5-11 0,-2 4-11 15,0 6-5-15,0 5 1 0,-7 8 3 0,1 8 3 16,-1 9 2-16,-1 10 1 0,0 4 1 16,0 8-2-16,-2 8-2 0,-1 3-3 0,-1 8-1 15,-2 5-3-15,-4 0 0 0,0 5-1 0,0-3-1 16,1 1-1-16,0-1-5 0,3-3 3 16,4-7-8-16,3-11-5 0,4-12 2 0,6-15-4 15,5-12 7-15,0-9 5 0,2-7 4 0,2-6 4 0,-5-8 4 16,3-6 0-16,1-8-2 0,3-6-1 15,-1-5-2-15,0-3-3 0,2-3 4 0,-1-3-8 16,-1-4 5-16,0-1-1 0,0-2-2 0,0 0 5 16,0 3-3-16,-1 0-1 0,-1 6 2 15,-3 3 0-15,5 4 1 0,-1 3-2 0,0 3 2 16,3 2-1-16,2 0 1 0,4 3 1 0,10-1-1 16,2 0 2-16,6 2-1 0,6 1 0 15,4 0 3-15,10-1 1 16,10 2 3-16,14 1 1 0,8 3 0 0,1-3 3 15,-3 3 2-15,-6-4 5 0,-5-4 3 0,-5-1 6 0,-9-1 2 0,-5 1-4 16,-9-1 4-16,-5 1-6 16,-7-1-4-16,-6 1 0 0,-9 2-4 0,-5 3 4 0,-6 0-3 15,-6 2-1-15,1 4-1 0,-4 0-6 0,-1 1-3 16,-4 4-2-16,1-1-4 0,-3 3-3 16,-2 2-4-16,-6 3-5 0,-3 5-13 0,-8 6-21 15,1 7-53-15,-6 6-99 0,-6 8-256 0,-5 7-1319 16</inkml:trace>
  <inkml:trace contextRef="#ctx0" brushRef="#br0" timeOffset="79148.1239">5010 7854 1 0,'0'-3'0'0,"-2"-1"0"16,0-1 179-16,0 1 57 0,1 1-27 0,-1 0-26 15,2 2-31-15,-1-1-15 0,0 2-21 0,-1 0-14 16,2 0-15-16,-1 0-20 0,0 0-12 16,1 0-16-16,0 2-7 0,0-2-3 0,0 1-4 15,-1 0 1-15,-1 0 6 0,1 1 5 0,-2 2 8 16,1 1 3-16,1 1 1 0,-3 0 0 0,-1 2-1 15,2-2-5-15,-1 2 0 0,0 1-2 0,2-1-2 16,-4 0-2-16,3 3-2 0,-1 0-3 16,0-1-4-16,2 2-2 0,-3 0 0 0,1 2-3 15,-1 0 0-15,-1 2-1 0,1 1-2 16,0 2 0-16,-4 3-2 0,6-1 3 0,-3 2-2 16,3-1-1-16,-2 1 0 0,0 2 0 0,0 0 0 15,0 1 0-15,2 1-1 0,-2-2-1 0,3 0-1 16,-1 1 0-16,2-2-1 0,0-1 2 15,-1 0-2-15,1-1 0 0,0-2-1 0,0-2-1 16,1-1 1-16,0 1 0 0,0-2 1 0,-1-2-1 16,1 1 0-16,0 1-2 0,-3-2-1 15,2 0 0-15,0 1 0 0,-1-1-1 0,1-1-1 16,0-1-3-16,0-1 0 0,0-2 0 0,-1 0 1 0,2-1 0 16,-1-1-2-16,1-1-3 0,-1 1-1 15,1-2 2-15,-2-1 1 0,2-1 1 0,0 1-1 16,-1-3-1-16,1 1-1 0,0-1 1 0,0-1 1 15,0 2 2-15,-1-4-1 0,1 2-1 16,0 0-1-16,0 0 1 0,0 2 1 0,0-2 1 16,0-2 1-16,0 2 0 0,0 0 0 0,0-1 1 15,0 1 0-15,0 0 2 0,0 0 0 0,0 0-1 16,0-1-4-16,0 0-8 0,0-1-5 16,0-2-10-16,-1-1-17 0,1 1-24 0,1-4-44 15,-1 1-81-15,4-1-117 0,0-1-183 0,2-2-393 16,3 0-38-16</inkml:trace>
  <inkml:trace contextRef="#ctx0" brushRef="#br0" timeOffset="79827.7838">5544 7921 1 0,'0'-4'9'0,"0"-2"243"0,0-4-24 0,0 3-25 16,0-1-15-16,-1 2-11 0,1 0-17 0,-1 2-14 16,-1-1-18-16,1 1-15 0,0 1-11 15,-2 1-11-15,2-1-12 0,0 2-14 0,0 1-20 16,1 0-18-16,-3 1-13 0,-1 2-9 0,1 0-2 15,-5 4 2-15,2 1 3 0,-3-1 2 16,-1 4 3-16,0-1 2 0,0 1 2 0,-2 1 4 16,2 1 2-16,0-2 5 0,-1 3 3 0,1-3 3 15,-2 3 4-15,4-2 1 0,-1 1 3 16,0-1-3-16,1 2-1 16,-1 1-6-16,1 0-3 0,2 2-1 15,-1 0-6-15,0 4 0 0,1-3-2 0,1 3-5 0,2 2 2 0,-4 1-2 0,4 2-2 16,2-1 0-16,-3 1-3 0,2-2-1 0,2 3-2 15,2-3 2-15,0-3-3 0,2-1 5 0,3-2 2 16,1-2 0-16,2-1 9 0,-1 0-2 16,4-1 0-16,0-2 2 0,3 1-7 15,-1-2 1-15,5-4 1 0,-3 1-2 0,2-3 1 16,2 0-1-16,1-3-2 0,1-2-2 0,2-2 4 0,1-2-3 16,0-1 0-16,-1-1 1 0,4-1-7 15,-3-2 2-15,0-3-2 0,0 2-1 0,-1-5 2 16,-3 1 0-16,-1-1-1 0,-2-3 3 15,1 1-3-15,-2-1-1 0,-3-5 1 0,2 0-1 16,-5 1-2-16,-1-2 5 0,-3 1 0 0,2 0-1 16,-8 1 5-16,1-1-4 0,-3 0-1 0,-2-1 2 15,-1 1-4-15,-5 0-1 0,1 0 3 0,-1 0-4 16,-5 1 2-16,-2 0-3 16,-1 3-2-16,-1-2 1 0,-6 2-2 0,-1 1 3 0,-2 2-2 0,-1 1 1 15,-2 1-2-15,-2 4 2 0,1-2 1 16,0 4-2-16,1 3 0 0,2 0-1 0,-1 0-3 15,1 3 2-15,0 2 1 0,3 2-2 16,2 5-1-16,1 1-4 0,0 4-9 0,2 3-21 0,0 4-53 16,4 3-144-16,-1 2-352 0,5 3-1030 15</inkml:trace>
  <inkml:trace contextRef="#ctx0" brushRef="#br0" timeOffset="82689.3111">11575 7808 1 0,'1'-4'0'16,"0"-2"198"-16,2 0 111 0,-1-3-61 0,1 4-34 15,-1 1-26-15,1-1-18 0,-3 0-18 0,1 1-11 16,-1 1-9-16,0 2-14 0,0-1-11 0,0 2-14 15,0 0-27-15,0 0-23 0,-1 0-22 16,1 2-17-16,0 0 1 0,-2 3 6 0,0 3 9 16,-2 1 16-16,0 3 9 0,-1 2 7 0,-1 5 5 15,-3 1-5-15,1 4-5 0,-2 3-9 0,0 3-7 16,1 4-4-16,-2 6-1 0,-3 3-1 16,0 3-3-16,0 1-2 0,4-2-8 15,3-5-3-15,5-7-2 0,2-3-2 0,0-5 0 16,4-4 1-16,1-4 2 0,3-6 1 15,3-2 10-15,-1-5 4 0,3-3 7 0,4-3 4 0,3-4-6 16,3-5-2-16,2-4-6 0,2-3-5 0,-1-3 2 16,0-2-4-16,-1-2 0 0,-2 0 0 15,-1-2-3-15,-1-1 2 0,-1-1-1 0,-1 1 2 16,-4-1-4-16,1 2 1 0,-4 1-3 0,1 2-1 16,-2 4 2-16,-3 2 1 0,-2 2 2 15,-1 5 4-15,-3-1 2 0,1 3 2 0,-2 2 3 0,0 3-1 16,0 1 0-16,-1-1-4 0,0 4-5 15,-1 0-8-15,1 2-5 0,0 0-4 0,0 1 0 16,0 1 1-16,-1 5 1 0,1 2 3 16,-1 2 0-16,1 3-2 0,-2 2 5 0,0 4-1 15,-1 0-1-15,0 3 2 0,1 0 2 0,-4 2-3 16,1 3 4-16,-1 0 0 0,-4 3-8 0,0 1 5 16,0 3-1-16,0-2 0 0,-1 1 4 15,4-6-3-15,1-3-1 0,1-6 1 0,3-1-3 16,1-4-2-16,-1 0 1 0,1 0-6 0,1-3-9 0,0 1-20 15,1-1-41-15,1 0-55 0,0-1-97 16,2-1-161-16,0-1-340 0,2-3-820 0</inkml:trace>
  <inkml:trace contextRef="#ctx0" brushRef="#br0" timeOffset="83124.2361">12413 7959 290 0,'-4'-10'783'0,"-2"-1"-445"15,-2-5-68-15,3 7-40 0,-1 0-31 0,2 3-36 16,-2 2-37-16,1 2-37 0,-2-1-31 0,2 3-25 0,0 3-14 16,-2 0-5-16,0 5 1 0,-6 3 8 15,0 2 6-15,1 3-2 0,-1 1 4 0,-3 0-5 16,5 3-2-16,-1 4 1 0,0 2-7 0,1 3 3 15,1 4-3-15,1 0-3 0,3 1-3 16,-1 0-2-16,4 1-2 0,2-2-3 16,1-1 5-16,2 0-5 15,4-6 1-15,2-2 2 0,3-7-5 16,1-2 8-16,6-2 4 0,0-5 2 0,7-3 10 0,1-4-2 16,7-2-3-16,2-4-2 0,0-2-5 0,1-4-2 0,2-1 0 0,-3-4 1 15,3-4-5-15,-5-3 2 0,1-3-2 0,-3-3-2 16,-5-1 6-16,0-2-2 0,-5 2 2 15,-3-1 2-15,-2-2-2 0,-6-2 2 16,-1-1-2-16,-8 0 0 0,-2-1-1 0,-9 2 2 0,-1 2-5 16,-8 1-1-16,-2 3 1 0,-2 4-6 15,-5 6-2-15,-6 5-1 0,-6 4-9 16,-5 5 4-16,-5 5-3 0,-4 5-7 0,-7 5-15 16,0 4-50-16,-1 8-111 0,-1 3-246 0,6 8-1213 15</inkml:trace>
  <inkml:trace contextRef="#ctx0" brushRef="#br0" timeOffset="84656.8507">19646 7815 1 0,'-7'-7'0'0,"-3"1"389"16,1-3-54-16,3 1-29 0,1 4-43 0,2-2-43 15,-2 1-42-15,3-2-37 0,2 2-28 0,2 0-22 16,5 1-17-16,-2-3-10 0,2 0-7 16,4 0 1-16,7 0-3 0,-1 0 1 0,4 2 0 15,2 0-5-15,0 2-2 0,2 0-7 16,-2 3-9-16,0 1-8 0,2 3-8 0,-4-1-7 16,-1 3-2-16,0 2-2 0,1 0-2 0,-4 3 1 0,0 3-3 15,-2 3 0-15,-1-2-1 0,-6 6-1 16,0 4 1-16,-6 1 2 0,-2 6 5 0,-5 1 5 15,-5 4 3-15,-4 3 0 0,-5 0-1 16,-7 0-4-16,0-2-2 0,-2-2-1 0,1-4-4 16,-1-3 3-16,0-3 3 0,-1 1 2 0,-1-2 1 15,4-3-2-15,0-5-2 0,1-1-1 0,1-7 1 16,4 2 0-16,3-3-2 0,1-1-1 0,6 0-3 16,1-4 0-16,5 0 2 0,2-3-1 0,2 0 4 15,0 0-2-15,1 0 1 0,0 0 2 16,1 0 2-16,-1-2 6 0,1 1 4 0,6-1 3 15,2 1 0-15,5-3-4 0,1-2-1 16,6 2-4-16,2-2-1 0,-2-1-1 0,1-1-5 16,0 4-1-16,2-2-3 0,-1 1 0 15,-3-1 1-15,3 3-2 0,0-1 0 0,-2 2-2 16,0-1-1-16,2 1-3 0,-2-2 1 0,1 0-2 16,-3 2-5-16,2 1-6 0,2-1-14 0,3-2-18 15,3 1-31-15,1-1-50 0,1-1-75 16,4-1-129-16,-3 0-207 0,3 0-401 0,0-3 95 0</inkml:trace>
  <inkml:trace contextRef="#ctx0" brushRef="#br0" timeOffset="85085.5801">20745 7852 303 0,'-9'-10'658'15,"1"-5"-260"-15,-2-3-93 0,0 5-47 0,6 0-34 16,-4 4-35-16,4-2-40 0,-2 1-34 16,2 2-27-16,-1 1-18 0,3 2-18 0,-2 2-18 15,3 3-18-15,-2 0-14 0,2 2-8 0,-4 2 0 16,-2 4 1-16,-4 4 5 0,-1 2 1 0,-4 0 1 16,5 6 0-16,-3 1 0 0,0 1 0 0,1 5 0 15,-2 1 3-15,1 4-3 0,-1-1 3 16,4 0 1-16,1-1-2 0,1 0 4 15,4-4-7-15,4 0 1 0,1-2-2 16,1-2-2-16,4-1 7 0,4-6 1 0,1 3 3 16,4-2 6-16,3-7 5 0,4 1 5 0,4-3 3 0,4-3 7 15,3-2-5-15,6-4-3 0,-1-1-8 16,1-2-9-16,0-5 4 0,2 0 1 0,-7-3 4 16,4-3 1-16,-5 0 0 0,-2-3 0 0,-5-3-1 15,1-1 6-15,-7-4 1 0,-1 0-1 0,-5-2 1 16,-6-3-6-16,-1-1-3 0,-6-2-3 15,-7-3-4-15,-5-2 0 0,-6 2-4 0,-7-2-5 0,-11 4-2 16,-7 1-3-16,-9 5-5 0,-9 6-11 0,-10 7-24 16,-11 13-76-16,-11 11-248 0,-22 17-1337 15</inkml:trace>
  <inkml:trace contextRef="#ctx0" brushRef="#br0" timeOffset="87819.4994">5945 7989 1 0,'0'-6'351'0,"1"-3"70"0,2-2-106 0,-1 1-60 16,5 3-44-16,0 0-47 0,1 1-32 0,0-1-27 0,2 2-17 16,1 2-11-16,3-1-14 0,2 2-10 15,2 1-7-15,3 1-2 0,0 3-5 0,-1 1-3 16,-1 2-4-16,1 1-7 0,-6 4-1 0,4-1-5 15,-7 2-3-15,0-1-1 0,-1 3-2 16,-1-1 2-16,-1 0 2 0,-5 1-2 0,2 2 0 16,-3 0 0-16,-4-1 0 0,0 2 2 0,-2-1 5 15,2 0-5-15,-5-2-1 16,2 0 0-16,-1-3-8 0,-1 0 6 0,3-5 0 16,-3-1 2-16,5-2 7 0,-1-2 2 0,-1-1 2 0,1 0 2 0,1-2-1 15,-4 0-5-15,3-3-7 0,1-2-4 16,-1-4-8-16,3 2-1 0,0-3-1 15,1-3-3-15,3-2 4 0,5-1-3 0,0 0-1 16,1-2 0-16,2 0-3 0,1 3 1 16,4 0 1-16,-3 2-1 0,5 0 0 15,-1 2 3-15,1 2-3 0,-4 3 3 0,2-1 5 0,-4 6-7 0,3 1 1 16,-4 4-2-16,2 1-5 0,1 4 4 16,-2 3 0-16,2 1 2 0,0 2 2 0,-5 2-1 15,0 1-1-15,-1 2 0 0,-6 3 2 0,-1 3-1 16,0 1 2-16,-2 2 1 0,-2-1-5 0,1-3 2 15,0-3 0-15,0-2 0 0,-1-2 5 0,-1-5-4 16,-2-1 1-16,4-1-1 0,-2-4-3 16,1-2 4-16,0-3 5 0,4 0 4 0,-2-3 1 15,2 0-2-15,1-3-5 0,-1-3-6 16,4-3 2-16,-1-2-2 0,3-1 2 0,1-3 2 0,2-2-6 16,1 1 4-16,2 0 0 0,-1-3-2 15,0 2 4-15,3 2-1 0,-3 1-2 16,3 3 3-16,-2 3 1 0,-3 1-2 0,1 0 1 0,-3 3-1 15,1 2-6-15,-1 1 5 0,-2 0-2 16,1 4 0-16,-1 0 4 0,3 4-4 0,0 1 2 0,3 1-1 16,0 2-3-16,-3 3 1 0,1 2 1 15,-1 2 1-15,-4 2 3 0,2 3 0 16,-2 0-2-16,-2 1-2 0,-2 2 3 0,2-1-1 16,-3-2 1-16,1-1 1 0,0-4-4 0,3-4 1 0,-2-2 1 15,-1-3 0-15,0-3 4 0,0-1 2 16,0-2 8-16,0 0 9 0,1-2 2 0,5-7 0 15,7 0-6-15,0-4-6 0,4-2-4 0,0-3-2 16,-3 0-1-16,4 2-2 0,-2-4 3 0,-1 2 1 16,-1-1 1-16,2 4 3 0,-1 1 0 0,3-1 5 15,1 1 7 1,-1 1-1-16,1 2 2 0,-8 3 5 0,-1 2-4 0,-3 0 1 0,-1 3 4 16,-5-1-7-16,-2 3-1 0,1-2-3 0,-2 3-6 15,-2 0 2-15,2 0-2 0,-1 0-5 16,1 0 2-16,0 0-9 0,-2 0-6 0,2 0-7 15,0 0-17-15,0 4-19 0,0 0-45 0,0 1-90 16,0 2-250-16,0 4-1251 0</inkml:trace>
  <inkml:trace contextRef="#ctx0" brushRef="#br0" timeOffset="89073.4672">12901 8102 1 0,'-1'-8'380'0,"2"-3"-6"0,-1-2-52 16,6 1-66-16,1 1-24 0,2-1-24 15,0 2-25-15,1 0-29 0,1 3-26 0,0 1-31 0,2 4-27 16,-1 1-19-16,2 1-18 0,-2 3-8 0,-1 3-7 15,1 3-5-15,2 3 1 0,-3 1-1 16,0 3 0-16,-1 0 2 0,-2 2 1 0,-5 1-1 16,1 1 0-16,-4 2 5 0,-4 0-1 0,-1-1 4 15,-5 3 0-15,-2-4-3 0,0 1-1 16,0-3-3-16,0-2 0 16,0-2-2-16,0-1-1 0,2-3 1 0,-2 1 1 0,4-5 0 0,2-4 3 0,2 0 13 15,3-3 5-15,-1-2 0 0,4-3-7 16,-1-5-15-16,3-1-9 0,1-5-5 0,3-1-2 15,2 0 2-15,4-3 1 0,0-1 1 0,4-2-1 16,0 0 0-16,0-1-2 0,4 2 0 16,0 2 4-16,1 0-4 0,-3 4 2 15,1 2 0-15,-2 0-2 0,-2 5 2 0,-1 2 2 0,-4 4-2 16,1 1-1-16,-3 3-2 0,-3 3-3 0,2 2 0 16,1 5 0-16,-2 3 2 0,-1 1 3 15,1 3 0-15,-1 2-1 0,-4 3 3 0,3 3-2 16,-6 0 1-16,-4 1 2 0,0 2-4 15,1-1 0-15,-4-1 0 0,4-1-1 0,-1-2 1 0,0-5 2 16,3-4 0-16,0-4-1 0,1-5 1 0,0-2-3 16,1-1 2-16,0-2 5 0,-1-2-1 15,2-1 3-15,3-2-1 0,1-5-8 0,3 0 4 16,2-7-3-16,3 0 0 0,-2 2 2 0,0-5-2 16,-2-1 1-16,0 2-1 0,1-2 0 15,1 0 0-15,-2 3 0 0,0-1 1 0,0 2-1 16,-1 3 0-16,1 0 0 0,0 5-3 15,-2 0 1-15,-1 2-4 0,3 3-3 0,-3 2-3 16,1 1-2-16,2 1-1 0,-1 1 1 0,1 2 1 16,-1 4 2-16,0 4 5 0,-2 2 0 0,1 1 3 15,1 3 3-15,0 1-3 0,-5 0 3 0,3 1 0 16,-2 0-2-16,0-2 4 0,0 0 0 0,1-2-1 16,-1-2 1-16,0-2-1 0,0-6 1 0,0-2 3 15,3-2 6-15,-1-3-2 0,3-2 3 16,5-6-2-16,-2 0-4 0,6-4 4 0,0 0-3 15,1-2 0-15,-1 0 2 0,-4 0-3 0,4-2 2 16,-2 0 2-16,-2 0-1 0,-2 0 1 0,1 1 2 16,-3 2 2-16,-1 2 2 0,0 2 7 15,-4 3 3-15,-1 1 3 0,-1 4 5 16,-1-1-12-16,-2 4-4 0,0 0-9 0,-1 2-8 0,1 0 0 16,0 1 0-16,2 3 0 0,0-1 3 15,0 3-2-15,0 2 1 0,2-2 0 0,-2 2 0 16,1 0-2-16,0-2 2 0,1 2 0 0,2-1-1 15,2 1 6-15,2-1-3 0,6 1-2 16,1-1 0-16,7-2-9 0,6-2-23 0,1 1-50 16,8-1-134-16,0-3-365 0,2-1-1056 0</inkml:trace>
  <inkml:trace contextRef="#ctx0" brushRef="#br0" timeOffset="90209.5403">21595 7870 1 0,'4'-7'379'0,"2"-4"2"0,1-1-69 0,3 0-29 0,-1 2-22 15,2-2-32-15,-1 3-30 0,0 2-25 16,0 0-30-16,-1 3-39 0,-4 2-36 0,0 2-36 16,-3 1-24-16,1 2-10 0,2 2-4 0,-3 6 5 15,0 1 6-15,2 6 4 0,-4 2 2 16,-4 4 1-16,1 2 1 0,-6 3-1 16,0-1 0-16,-2 3-2 0,1-5-2 0,3-2-1 0,0-2-4 15,0-4 1-15,3-3 0 16,-4 1-1-16,3-7 4 0,2 1-3 15,2-4 0-15,0-2 1 0,0 0 4 0,2-4 15 16,-1 0 25-16,0-1 19 0,1-3 0 0,0-1-13 0,4-3-26 0,-1-3-18 16,6-5-6-16,-2 1-1 0,-1-1-1 15,2-2-1-15,0-1-1 0,1 1-1 0,2-4 3 16,-1 1-2-16,2 1-2 0,-1 2-1 0,-2 3-2 16,0 1 1-16,1 4 3 0,-2-1-3 0,-3 5 1 15,-1 1-2-15,0 4-10 0,0 0-4 0,-3 1-9 16,3 2-6-16,-1 3 10 0,2 3 4 0,-2 5 8 15,3-1 7-15,-4 6 0 0,2 2 3 0,-2-2 2 16,-1 3-2-16,-2 0 0 0,-1 1 1 16,-1-1-2-16,-2-2 0 0,2-2 2 0,1-1-1 15,1 0 0-15,-1-3 0 16,0-3-1-16,1-1 2 0,1-4 1 0,-1-2 0 0,0-3 6 16,1 0 6-16,-1 0 9 0,1-2 4 0,1-1-4 15,3-3-5-15,-1-4-9 0,5-2-5 0,1 0-1 16,1-3-2-16,0-1 0 0,5 1-1 15,-4-4 2-15,5 2 0 0,-3 0-3 16,-2 2 2-16,3-2-3 0,-1 4 3 0,-4 0 0 0,2 2 1 16,1 0-3-16,-1 4-1 0,-3 2 0 0,-3 0-2 15,1 1 2-15,-4 4-5 0,3 0-4 16,-2 4 0-16,2 3 0 0,0 0 7 0,1 6 4 16,1-1 1-16,-2 2 1 0,1 3-2 0,0 0 0 15,-4-1-1-15,1 0-2 0,0-5 4 0,-2 1 0 16,2-3 0-16,0 2 3 0,-2-4-4 0,0 0 0 15,2 0-1-15,-1-1 2 0,2 1-3 16,1 0-11-16,3 2-49 0,3-2-118 0,8-2-230 16,1-1-649-16,8-4-225 0</inkml:trace>
  <inkml:trace contextRef="#ctx0" brushRef="#br0" timeOffset="90317.8387">22849 7911 843 0,'-7'1'17'0,"0"0"-72"0,-6 3-88 0,1 1-518 16</inkml:trace>
  <inkml:trace contextRef="#ctx0" brushRef="#br0" timeOffset="92324.9603">11135 7967 1 0,'-6'-2'0'15,"1"-2"118"-15,0-3 231 0,1 5-63 0,1-1-20 16,1 1-34-16,-2 1-34 0,-1-2-25 16,3 2-26-16,0 1-25 0,-1-2-11 0,0 1-6 0,0 0 4 15,0-1 5-15,1 1-3 0,-1-1-9 16,2-2-14-16,-1 2-9 0,-1 0-8 0,2-2-9 16,1 1-7-16,0-2-10 0,0 0-5 0,2-2-8 15,4-2-8-15,2-3-2 0,4-1-5 16,7-3-2-16,5-2-1 0,4 0 1 0,9 0 1 15,2 0 2-15,2 2 3 0,-3 3-3 16,-3 2-1-16,-4 4-4 0,-6 4-7 16,0 1 2-16,-7 3-4 0,1 2-1 15,-4 2 0-15,0 6-3 0,0 1 0 0,-2 6 2 0,-3 3 2 16,-2 3 1-16,-4 7 1 0,-6 6 3 0,-6 4 1 0,-10 5 2 16,-3 5 0-16,-5 1-2 0,-3-3-1 0,1-1-3 15,0-6 0-15,1-7-2 0,1-1 1 16,2-2-1-16,-2-6 0 0,3-4 0 15,4-5-2-15,1-5 3 0,4-5-2 0,7-1 1 16,4-2 0-16,2-4-3 0,1 0 0 0,1-1 0 16,7-2 1-16,6-3 3 0,6-1-1 0,9-5 1 15,11-5-2-15,1 1-2 0,3 0 0 0,2 4 1 16,-2-1-3-16,0 6 3 0,-2 4-1 16,-5 2-2-16,-5 3 2 0,-2 4-1 15,-5 5 0-15,-3 0 1 0,-5 6-1 0,-1 4-1 0,-4 1 0 0,-2 2 0 16,-2 2 3-16,-8 2 0 0,-2 3 1 15,-6 2 5-15,-6 2-1 16,-8 2 4-16,-3-1 2 0,-6 1 0 0,-7-3 0 0,2-3 2 16,-4-4 0-16,0-4 2 0,-3-4 5 0,2-1-3 15,1-3 3-15,-1-3 1 0,2-3-7 0,-2-5 3 16,-1-1-3-16,2-3-4 0,1 0 1 16,5-5-6-16,0-2-2 0,3-2 0 0,3 0-3 15,5-5 1-15,1 1 2 0,8 0 1 0,1-3-4 0,3 0-3 16,5-1-2-16,3-1-3 15,2 3-2-15,2-1-10 0,1 2-16 0,5 4-23 0,3 1-35 16,2 1-40-16,6 3-77 0,1 3-177 0,5 3-586 16,1 0-670-16</inkml:trace>
  <inkml:trace contextRef="#ctx0" brushRef="#br0" timeOffset="93961.7162">20093 7513 1 0,'3'-7'42'16,"-3"-3"351"-16,0 0-30 0,0 0-38 0,0 2-26 15,-3-1-33-15,3 3-29 0,-1 0-27 16,1 4-38-16,0 0-44 0,0 2-46 0,0 0-41 16,1 3-24-16,-1-1-8 0,3 4 18 0,-2 4 18 15,0 2 18-15,2 6 14 0,0 4-3 16,-1 3-2-16,-1 4-5 0,-2 4-6 0,-4-1-7 16,-3 5-3-16,-3 4-3 0,-6 6-5 0,-3 8 1 15,-7 5-2-15,1 7-4 16,-2-1-6-16,0 1-8 0,6-3-7 0,1-3-3 15,1-3 5-15,7-2-1 0,0-6-1 0,3-4-1 0,4-7-1 16,-2 0 1-16,2-5 0 0,0 2 2 0,1-1 0 16,0 1-3-16,0-1 0 0,0-1-3 15,-2-3 1-15,3 0-5 0,0-4 2 0,-1-2-2 16,0-2-4-16,1-2 3 0,3-3-3 0,-2-2 2 16,0-4 0-16,3-4-3 0,-2-3 1 0,2-3 0 15,0-2 3-15,0 1 5 0,0-2 6 0,0 0 4 16,0 0-7-16,0-4-1 0,0-3-8 15,0-1-10-15,0-4-2 0,0 0-15 0,0-4-11 16,2 1-19-16,-2 1-28 0,3 2-31 16,1-3-49-16,1 0-81 0,5-2-149 0,4-3-366 15,4-2-881-15</inkml:trace>
  <inkml:trace contextRef="#ctx0" brushRef="#br0" timeOffset="94449.7571">21100 7671 1393 0,'-6'-12'336'16,"2"-6"-30"-16,-4 1-78 0,0 1-34 0,4 7-31 15,-4 0-39-15,1 1-41 0,-4 3-27 0,-1 2-16 16,-2 1-12-16,-3 8 0 0,-4 1-2 15,0 5 0-15,-5 4 0 0,1 4 1 0,0 4 0 16,0 1-2-16,6 4-1 0,-2 2-3 0,5 1-3 16,3-2 1-16,2 4-3 0,4 0 0 0,2-2 0 15,0 2 0-15,1-2-1 0,3-1-1 0,1 2-2 16,0-1-1-16,1-1 3 16,4 0-2-16,1-1 2 0,4-2-1 0,2-1-2 15,2-2 2-15,0 0 1 16,6 4-2-16,-4-5 3 0,4 0-3 0,0 0-3 15,3 0-2-15,-1-2-1 0,0 3 0 0,-3-1 0 0,-2 0 0 0,-2 0-2 16,0 1 0-16,-5 1-1 0,-3-2 0 0,0 1 2 16,-6 1-1-16,-2-3-1 0,-4-2 3 0,-1-3-1 15,-2-5 10-15,-3 1 2 0,-5-3 4 0,-3 1 1 16,-1-4-2-16,-6-1-7 0,-3-3-1 16,1 1-1-16,-6-4-6 0,-1-2 4 0,-1-1 1 15,-3-2-4-15,4-1 4 0,-4 0-4 0,0-3-6 16,2-4 0-16,1 1-4 0,2-1 0 15,3-3-5-15,4 1-8 0,1-2-16 0,7 2-25 16,2 0-31-16,5 1-46 0,6-1-75 0,5 1-197 16,2 0-538-16,7 0-701 0</inkml:trace>
  <inkml:trace contextRef="#ctx0" brushRef="#br0" timeOffset="96035.2144">21169 7722 1 0,'-3'-1'0'16,"3"-3"0"-16,-1 0 0 16,0 0 0-16,0 1 0 0,1-1 52 0,0-1 218 0,0-1-11 15,0 0-19-15,-1 2-15 0,-2-2-28 0,2 2-17 16,-2-2-20-16,2 2-18 0,-2 0-19 0,-2-1-16 15,3 0-17-15,-4-1-15 0,1 3-12 0,0 1-13 16,-1-1-7-16,-2 1-5 0,1 1-8 16,0 0-2-16,-3 1-4 0,-4 0-1 0,1 1 3 15,-1 0 0-15,-2 3 3 0,3-1 0 0,-4 2 2 16,3 2-1 0,-3-1 0-16,4 1 1 0,-6 0-4 0,3 2 0 15,1 2-3-15,-3 2-4 0,5-1 3 0,-6 4-4 16,4 2-1-16,-2 2 2 0,-2-1-6 0,1 6-1 0,2-3-1 0,-1 2-2 15,-1 3-1-15,4-4 1 0,-3 2 1 16,3-1 0-16,-3-1 0 0,5 2-8 16,-1-3 1-16,4-2 0 0,1-1-3 0,3 0 8 15,1-1-4-15,3 2 0 0,-1-5 4 0,2 2 1 16,1-1 1-16,0-2 2 0,4 3 1 0,0-1-5 16,4-2 4-16,1 1 0 0,2-1 1 0,-1 1 5 15,3 0-3-15,1 0 0 0,1-1-2 0,-2-2-10 16,2 1 0-16,-2-3 1 0,0 2-1 15,2-3 4-15,-3 2-2 0,1-1 0 0,2 1-3 0,-2-1 5 16,1 0-2-16,0 0 1 0,0 0 2 0,-2 1-7 16,6-2 4-16,-7 3-2 0,6-1-1 15,-6-2 2-15,-1 3-2 0,0-1-1 0,0 2-1 16,-4-1 2-16,2-1-2 0,-4 1 1 0,-1 0 0 16,-2 0-4-16,-1 2 3 0,-1 0 0 15,-1-1-2-15,-1 1 7 0,-4 0-4 0,0 2 3 16,-2 0 1-16,-3 0-7 0,-2 0 4 0,0 2-1 15,-1-4 2-15,-5 2 3 0,0 0-1 16,-1-5-1-16,-1 2-1 0,-1-3 0 0,-1-2 2 0,-4 1 0 16,1-2 5-16,-1-2-2 0,-1 1 0 0,-2-4 0 15,1-2-4-15,2-1 3 16,0 0-2-16,4-3-3 0,-2 2 4 16,4 0-6-16,-1-2 4 0,3-2 1 0,-2 2-3 0,2-3 3 15,0 2-4-15,4 1 0 0,-1 0 0 0,3-1 0 16,1 2 1-16,0 1 1 0,2-1 0 15,0 2-3-15,4-2 0 0,1 1 2 0,0 1-1 16,4-2 5-16,0 3-2 0,1 0-2 0,1 0-1 16,-1 0-1-16,0-1 0 0,1 1 1 0,-1 0-2 15,2 1-1-15,0 1-1 0,0-2 0 0,2 1-1 16,0-1 5-16,2 2 0 0,4 0-2 0,0 2 0 16,0 0-3-16,0 1 2 0,2-2 3 0,-1 2 0 15,2-2 2-15,1 2-4 0,-2 1 1 16,4-3-2-16,1-1 2 0,0 2 3 15,-1-2-2-15,3-1 3 0,0 2-4 0,7-4-1 0,-4-1 2 16,7 0 0-16,0-3 3 16,-2 3-3-16,0-5-5 0,2 0 0 0,-5 1-4 0,3-1 5 0,-5-1 4 15,0-2 2-15,-1-1-1 0,-3-1-3 16,0-2 0-16,-4 1-4 0,2-3 10 16,-5-1-5-16,1 2-1 0,-3-4 2 0,-3 0-6 15,0-4 5-15,1 0 1 0,-4-2 0 0,1 0 0 16,-1-3-1-16,-1 2 0 0,-2 0-2 0,-2 0 5 15,-3 2-1-15,2-1-1 0,-5 2 1 16,3 0-5-16,-5-2 1 0,-4 0 2 0,0-4 1 16,-1 0 0-16,-1 0-1 0,-2 2-1 0,2-1 1 15,-2 1 0-15,1-1 0 0,0-1 0 0,2 2 3 16,3 0-4-16,-1 1 0 0,4 0 2 0,0 2-4 16,1-1 4-16,-1 1-2 0,2 1-1 0,1 0 3 15,0-1-2-15,3 2 1 0,0-2 2 16,1 2-1-16,2 0-5 0,1 1 5 0,3 1-3 15,1 1-2-15,2 1 8 16,7 1-7-16,1 1 1 0,3 2 1 0,5 0-5 0,1 1 2 0,3 2 1 16,5 2 1-16,2 0-1 0,2 3 3 15,-1 1-3-15,1 2 1 0,2 2 6 0,0 0-5 0,0 3 2 16,-2 0 0-16,-8 4-10 0,-4 1 8 16,-3 1-1-16,-3 1-1 0,-4 0 6 15,3 2-5-15,-5 0 1 0,1 2 0 16,1 0-2-16,-6-3 1 0,0 0 2 0,-1-2 0 0,-4-1-2 0,0 0 1 15,-1-2-1-15,-1 1 1 16,-1-3 3-16,0 0-1 0,-1-2 1 0,-1 0 0 16,1 1-1-16,-1-2 3 0,0 0 1 0,2 1 0 0,-1-2 1 15,0 1 0-15,0 0 1 0,1 0-1 16,-2 0 8-16,1-2-1 0,-3 1 0 0,3-1 2 16,-1-1-10-16,-1 0 1 0,-1-3-2 0,2 1-4 15,-2-1 3-15,-1 2-2 0,1-2-2 0,-2 3 1 16,3 1 0-16,-3-3-1 15,3 1 1-15,-3 1-1 0,2-1-2 0,-3 0 1 16,3 0 1-16,-2 1-2 0,3-1 4 0,-1 2-2 16,0 1 0-16,1-1 0 0,0 2-4 0,0-3 2 15,2 3 0-15,-2 0-3 0,0-4 1 0,-1 3-4 16,0 1-1-16,-2 1-3 0,2 3 1 16,-4-4-4-16,0 4-3 0,-1-1-8 0,-2 2-19 0,0 0-32 15,0 5-59-15,-2 0-128 0,-3 4-311 16,-1 2-1091-16</inkml:trace>
  <inkml:trace contextRef="#ctx0" brushRef="#br0" timeOffset="101170.8677">7223 6413 1 0,'2'0'0'16,"-2"0"0"-16,0 0 0 0,-2 0 0 0,2 0 0 15,0 0 0-15,0-1 0 0,0 2 0 16,0-1 0-16,0 0 0 0,0 0 0 0,-2-1 0 16,2 1 0-16,-1 0 0 0,1 0 0 0,0 0 0 15,-1 0 0-15,0 0 0 0,-1-1 0 16,-1 2 0-16,1-1 0 0,1 0 0 0,1 0 0 0,0 0 0 16,-1 0 0-16,1 0 0 0,0 0 0 15,0 0 0-15,0 0 0 0,0 0 0 0,1 0 0 16,-1 0 0-16,0 1 0 0,0 1 0 0,0 0 0 15,2-1 0-15,-1 3 0 0,4 1 0 0</inkml:trace>
  <inkml:trace contextRef="#ctx0" brushRef="#br0" timeOffset="105554.6404">13087 6211 1 0,'0'0'0'16,"0"-1"0"-16,-1 0 0 0,1-1 0 0,-1 1 0 15,0 0 0-15,1 0 0 0,0 1 0 0,-1-1 0 16,-2 1 0-16,0-1 0 0,2 1 0 0,0 1 0 15,1-1 0-15,0-1 0 0,-3 1 0 16,1-2 0-16,0 4 0 0,0-2 0 0,0 1 0 16,2-1 0-16,-1 1 0 0,-2 0 0 0,1-1 0 15,-1 1 0-15,2 0 0 0,1-1 0 16,-1 2 0-16,0-4 0 0,-1 4 0 0,2-2 0 0,-1 1 0 16,-1 0 0-16,2 0 0 15,-2 0 0-15,1 1 0 0,1-2 0 0,-2 1 0 0,2 1 0 16,-1-2 0-16,1 0 0 0,-3 0 0 0,3 2 0 15,-2-2 0-15,1 2 0 0,0-1 0 16,0-1 0-16,1 2 0 0,0-1 0 0,-1 0 0 16,0 0 0-16,-1 2 0 0,1-1 0 0,-1 0 0 15,1 1 0-15,0-2 0 0,0 4 0 0,1-3 0 16,0 2 0-16,0-2 0 0,-1 2 0 16,1-2 0-16,-2 1 0 0,2 1 0 0,-1-1 0 15,1 0 0-15,-1-1 0 0,1-1 0 0,-2 0 0 16,2 2 0-16,-1-2 0 0,1 0 0 0,0 2 0 15,-1-3 0-15,1 1 0 0,0 0 0 16,0-1 0-16,0 1 0 0,0-1 0 0,0 0 0 16,0-1 0-16,0 1 0 0,0 1 0 0,0-1 0 15,0 0 0-15,0 0 0 0,0 2 0 0,0-2 0 16,1 1 0-16,-1 1 0 0,0-1 0 0,1-1 0 16,-1 0 0-16,0 0 0 0,2 1 0 15,-2 1 0-15,1-1 0 0,-1-1 0 0,0 0 0 16,1 1 0-16,-1-1 0 0,0 0 0 0,2 0 0 15,-2 1 0-15,1 0 0 0,-1 0 0 0,1 2 0 16,0-2 0-16</inkml:trace>
  <inkml:trace contextRef="#ctx0" brushRef="#br0" timeOffset="106737.9781">12718 8631 1 0,'0'0'0'0,"0"0"0"15,0 0 0-15,0 1 0 0,0-1 0 0,0 0 0 16,0 1 0-16,0 0 0 0,1 0 0 0,0 2 0 16,0-3 0-16,-1 2 26 0,2 1 55 15,-2-1-9-15,1 0-3 0,-1-2 5 0,0 2 1 16,0-2 0-16,0 1-11 0,0-1-7 0,-1 1-7 15,1-1-7-15,0 1-2 0,0-1-9 0,-2 1 2 16,1 0 2-16,0 2-4 0,0 0-1 16,1-2-4-16,-1 2 0 0,-1-1 1 0,1-1 0 15,0 1-2-15,-1 0-4 0,1-1 0 16,1-1-5-16,-1 2 0 0,1-2-1 0,0 0-4 16,0 0 4-16,0 0-6 0,0 1-3 0,0-1 0 15,0 0-5-15,0 0 2 0,0 1 0 0,0-1 1 16,0 0 1-16,-1 1-1 0,0-1-1 0,-1 2 0 15,0-1 2-15,2 0-1 0,-1 0 2 0,-1 0 1 16,0 2-7-16,2-3 4 0,0 0 0 0,0 1-1 16,0-2 7-16,-1 1 0 0,1 0 3 15,0 0 2-15,0 1-2 0,0-1-1 0,0 0-2 16,0 0-2-16,0-1-3 0,0 1 2 0,0 0-1 16,0 0 0-16,0 0 5 0,0 0-4 15,-1 0-3-15,1 0 0 0,0 1-3 0,0-1-1 16,0 0 2-16,0 0-1 0,-2 0-2 0,2 0 3 15,-1 0 0-15,-1 0 0 0,2 1 7 16,0-1-5-16,-1 0 1 0,0 0 3 0,1 0-4 16,-1 0 2-16,1 0-1 0,0 0-5 0,0-1 1 15,-1 1-3-15,1 0 0 0,-2 0-3 0,2 1-1 16,0-1-3-16,-1 1 1 0,1-1 1 0,-1 1-3 16,-1 2 6-16,1-1 0 0,0 0-1 0,0-1 6 15,1 0-6-15,0 0-3 16,0-1 0-16,0 1-8 0,0-1 0 0,0 0-2 0,0-1-3 15,0 1 3-15,0-1 2 0,1 1-3 0,-1 0-2 16,0 0-7-16,0-1-16 0,0 0-16 16,0 1-23-16,1-2-29 0,-1 2-23 0,0 0-22 15,1 0-22-15,-1 0-23 0,2-2-58 0,-1 2 239 16,0-1 20-16,1-1 0 0</inkml:trace>
  <inkml:trace contextRef="#ctx0" brushRef="#br0" timeOffset="128940.8595">7101 7861 1 0,'-1'-4'0'0,"1"-1"233"15,-2-2 133-15,2 1-65 0,0 1-41 0,0 0-36 16,0 1-31-16,2 0-25 0,-2 1-27 16,0 0-15-16,0 1-10 0,-2 0-13 0,2 0-8 15,0 1-17-15,0 1-19 0,0 1-17 0,0-1-15 16,0 2-8-16,0 0-8 0,0-1-7 16,0-1-6-16,0 1-9 0,0-1-4 0,2 3 6 15,-2-1 5-15,1 4 7 0,1 0 5 0,0 4-4 16,0 1 2-16,-1 3 0 0,0 5 7 0,0 3 7 15,-1 5 8-15,0 5 14 0,-1 3 0 16,0 3 0-16,-1 1-8 0,-1-4-12 0,1-4-8 16,2-5-5-16,0-5 1 0,2 0-3 15,-2-3 1-15,2-1-1 0,-1-2-1 0,0 1-1 16,1-2-1-16,-2-4 0 0,1 1-1 0,2-5 1 16,0 0 1-16,-2-2-4 0,0-1 0 0,-1 0-1 15,1-1 0-15,-1-2 4 0,0 0 7 0,0 0 7 16,1-2 5-16,-1 2 1 0,0-1-6 15,0-2-19-15,0 0-31 0,1-4-53 0,1-4-62 16,-2 0-87-16,0-2-175 0,0-2-406 0,0-1-443 16</inkml:trace>
  <inkml:trace contextRef="#ctx0" brushRef="#br0" timeOffset="130964.3224">7223 7871 1 0,'0'-5'0'15,"-2"-3"120"-15,1 0 208 0,1-2-35 0,0 3-38 16,1-1-37-16,1 0-37 0,0-1-30 15,2 2-26-15,-2 1-14 0,4-3-18 0,-1 4-15 16,3 1-15-16,0 1-17 0,1 0-9 0,-2 2-6 16,7 0-7-16,-2 1-1 0,-1 1-4 15,3 3-5-15,0 2-3 0,-1 2-3 0,0 5 1 16,3 1 3-16,-4 4 1 0,0 3 2 0,3 6 5 16,-5 3 4-16,-4 4 4 0,2-2 5 0,-2-1-5 15,-2 1-4-15,-3-6-2 0,1 1-8 16,-2-5-1-16,0-3 0 0,-1-2-4 15,-1-4 3-15,1 0-1 0,-2-4 1 0,-1-2 1 16,2 1 0-16,0-3 6 0,-4-3 6 0,3 0 5 16,1-2 4-16,-4-1-3 0,4-2-5 0,-2-2-7 15,-1-4-4-15,3-1-6 0,-5-1-3 0,7-4-4 16,0-1-4-16,6-3 0 0,-2-5-1 16,4 2 2-16,2-2 1 0,2 2-2 0,4 1-1 15,-3 2-1-15,-2 1 1 0,5 0 3 0,-5 5-1 16,-1 1 0-16,0 4-3 0,-4 3-4 0,1 2-1 15,-1 3-5-15,-2 1 2 0,5 5 3 16,-1 2 4-16,0 5 4 0,0 1 2 0,1 4 0 16,0 0 3-16,-2 1 0 0,-1 1 0 0,2 0-1 15,1 2-1-15,-1-3-1 0,2-1 1 16,2-2 2-16,-1-6 0 0,2-2 0 0,4 1-2 16,-4-4 2-16,5-3 2 0,1-2 1 0,-2-2 1 15,4-3-2-15,-4-3-3 0,2 0-2 0,-1-1 1 16,-5-3 0-16,4-1 0 0,-6-2 1 15,0-1-1-15,-1 0 0 0,-2-3 0 0,-5 2-2 0,3-2 2 16,-2 2 1-16,-4 0-1 0,0 3 2 0,-1 3-1 16,-3-1 1-16,-1 5 2 15,2 1-1-15,-3 3-3 0,3 2-2 0,0 1-3 0,-1 1-1 16,2 0 0-16,-2 4 0 0,-2 3 1 0,2 2 3 16,-1 3-2-16,3 1 2 15,0-3 0-15,2 3-1 0,1-2 5 0,1 0-3 0,4 0 0 16,0-1-1-16,3 0-1 0,1-3 2 0,5 1 4 15,-1-3 1-15,-1-3 0 0,6-1 0 0,-1-5 0 16,2-1-1-16,-2-2 1 0,-2-1-1 16,2-1-3-16,-6-2 1 0,5-1-5 0,-5-1 3 15,-2-2 2-15,1-2 0 0,0-2 1 16,-3-2 0-16,1-4-2 0,-5 0-1 16,2-2 4-16,-4 0 0 0,0 0-1 0,-2-1 3 15,0 1-1-15,-2-1 2 0,0 1 1 0,-3 1-1 0,2 0 1 16,-4-2-1-16,3 5 2 0,-3 1 1 15,3 2 2-15,-3 4 3 0,5 3 2 0,-4 3 4 16,2 3-2-16,3 2 3 0,-1 0-1 0,1 1-6 0,-2 2-6 16,3 1-15-16,0 1-12 0,3 2-3 15,-3 5 3-15,1 4 7 0,1 6 9 0,-1 5 3 16,1 6-1-16,3 0 0 0,-2 3 0 0,3-1-1 16,-1 2 2-16,4 6 1 0,1-2-2 15,2-1 2-15,6-1-4 0,0-6 2 0,4-4 0 0,0-4-1 16,-2-5 2-16,1-3-2 0,0-3 1 15,-1-4-1-15,2-4 0 0,2-3 2 0,-1-4 0 16,-2-1 1-16,0-1-1 0,0-5-2 16,-1-2 2-16,-1-2-2 0,0-3 4 0,-5 2-2 15,1 0 0-15,-3-2 0 0,-3 2-1 16,-3 1 1-16,2-1 2 0,-2-1 0 0,-2 3 0 16,-2-2 1-16,0 2 1 0,-4 2-1 0,1-1 4 15,-2 5 0-15,-3 0-1 0,2 1 3 0,-5 4-3 16,2-1 0-16,3 2 2 0,-4-1-2 0,3 2 0 15,-2 3-2-15,0 0-4 0,1 5 1 0,-3 1-2 16,-3 3 1-16,2 5 2 0,0 1 1 16,-3 0-1-16,3 3-2 0,5 0 0 0,-4 1-1 0,7-1 1 15,0 1 0-15,-1-1 0 0,6 1 0 16,-1-3-2-16,1-2 1 0,6 1 2 0,1-4-1 16,0-2 2-16,2 0-2 0,4-2 0 0,0-5 0 15,2-1 2-15,2 0 0 0,0-4-1 16,-2 0 1-16,-2 0-3 0,0-1 0 0,-2-3 1 15,-2 3-5-15,1-1 1 0,-2-1-6 0,-3-1-7 16,-2 0-13-16,3 2-12 0,-3 1-16 16,-2-1-28-16,-3 2-42 0,2 1-97 0,-3-2-139 0,0 3-245 15,-2 2-910-15</inkml:trace>
  <inkml:trace contextRef="#ctx0" brushRef="#br0" timeOffset="132635.3089">14245 8028 1 0,'-2'-7'387'15,"1"-1"9"-15,-1-1-47 0,-1-1-47 16,1 4-49-16,1 1-25 0,0 2-28 0,0-2-27 16,0 4-37-16,1 1-47 0,0 0-39 15,0 0-34-15,0 1-13 0,0 1-2 0,0 4 9 16,1 1 12-16,-1 5 9 0,0 4 7 0,0 4-1 16,0 0-3-16,0 4-8 0,0 1-4 0,0 0-6 15,-1 1-2-15,-1 1 0 0,0-2-2 0,0 1-1 16,0-3-1-16,2 1-4 0,0-3 1 15,4-1-2 1,-2-1-1-16,1-5-1 0,-1-1-5 0,4-2 1 16,-1-2-3-16,3-3-8 0,0-3-14 0,2-1-21 0,1-2-28 15,0-3-31-15,2-3-39 0,2-3-36 0,-3-3-23 0,-1-5-1 16,1 1 12-16,-2-3 20 0,0-5 27 0,-1 1 21 16,1-1 40-16,0 0 39 0,-3-3 29 0,-3 4 31 15,4-1 26-15,-5 2 30 0,4 4 42 0,-5 3 40 16,0 3 21-16,2 3 7 15,-2 0-8-15,-1 3-25 0,-1 4-30 0,0 1-38 0,0 1-47 0,0 1-43 16,1 0-16-16,-1 4 2 0,2 3 13 16,4 2 18-16,-3 4 4 0,5 1 1 15,-2 1-2-15,2 0-1 0,0 1-1 0,2 0 2 16,0-4-1-16,-1 1 1 0,2-2 2 0,-3 0-1 16,1-3 2-16,-3 0 2 0,3-3 3 15,0-1 1-15,0-2 2 0,0-1 2 0,-2-2 2 0,1-2 4 16,2-1 1-16,2-3-2 0,1-4-5 15,0 0-5-15,0-1-2 0,2-5-2 0,-3-1 0 16,0 3-1-16,0-4-4 0,1 3-1 0,-1 0-5 16,-3 1 1-16,-1 1 2 0,-2 4 0 0,2 3-1 15,-5 0-2-15,3 1-3 0,-3 4-3 0,-3 0-6 16,2 1-11-16,-1 1-6 0,3 0-1 0,-1 2 2 16,-1 3 13-16,5 0 6 0,-4 2 6 15,4 1 3-15,-1 1-1 0,1 1 1 0,2-2-1 16,0 0 0-16,-1 3 2 0,-2-3 0 15,4 2 2-15,-2-4-1 0,2 0 2 0,0 1 0 0,0-2 1 16,0-1 5-16,1-3-2 0,-1 0 0 16,1 0 1-16,4-2-3 0,-3-2 1 15,1-1 0-15,4-2-2 0,-3-1-1 0,4-3-1 16,0-1-1-16,-4-1 0 0,2-2 2 0,-4 1-1 16,-1-3-1-16,2 1 1 0,-3-3 0 0,1 3-1 15,-3 1 2-15,2 1 0 0,-4 2 2 16,-2 1 1-16,2 3-1 0,-4 0 1 0,0 4 1 0,-2 0-1 15,0 2-3-15,0 2-6 0,-1-1-9 0,1 0 0 16,0 2 1-16,0 2 5 0,0 1 9 16,1 1-1-16,0 2 3 0,0-2 1 0,3 0 0 15,-1-1 3-15,0 0 4 0,3-2 1 0,3 2 4 16,-2-3 0-16,7 2 1 0,5-3-6 0,2 0-3 16,3 0-13-16,7-1-39 0,7 0-145 15,-2 0-516-15,4-1-907 0</inkml:trace>
  <inkml:trace contextRef="#ctx0" brushRef="#br0" timeOffset="134176.8721">21605 8338 1 0,'-3'-5'17'0,"2"-2"420"0,0 1-84 0,2-3-46 16,0 2-57-16,5 0-42 0,-3 0-18 15,2-1-18-15,0 1-14 0,3 0-17 0,3 0-25 0,-1 0-22 16,1 3-21-16,2 2-18 0,4 1-16 15,-4 2-13-15,4 4-6 0,-3 1-7 0,2 5 0 16,-1 2-2-16,-1 4-5 0,-2 2 2 0,-2 2-2 16,-1 1 1-16,-5 3 4 0,2-1 0 0,-5 3 6 15,-5 1-3-15,0-1-2 0,1-1-3 16,-4-3-4-16,1-2 2 0,1-4 1 16,-3-4 2-16,4 0-1 0,-3-2-1 0,4-2 0 0,-2-3 0 15,2-3 5-15,3 0 6 0,-2-3 12 16,2 0 15-16,0-1 3 0,0-2-5 0,2-3-13 15,-2-3-16-15,2-3-10 0,3-3-5 16,0-5 1-16,3 1-4 0,3-4 3 0,1-1 0 0,4 0-3 16,0-4 2-16,3 4-5 0,-1 0 3 15,2 1 2-15,-2 4 0 0,-5 1 2 0,1 3-4 16,-1 4-3-16,-3 0 0 0,-3 5-3 0,1 3-2 16,-1 2-7-16,-4 1-4 0,3 4-4 0,-2 2 3 15,4 5 9-15,0 0 6 0,-1 3 6 16,1 3 2-16,1 2 0 0,1 0 0 0,0 2-2 15,1-2 2-15,-2 2 0 0,1-4 2 0,0 2-1 16,-1-1-2-16,-1-1 1 0,0-2-2 0,0-2 2 16,0-3 2-16,2-3-1 0,-2-3 4 15,1-2-2-15,-4-3 5 0,4-1 0 0,3-6 1 0,3 0 0 16,-1-3-4-16,3-3-1 0,-1-1 0 16,1-2-2-16,-2-2 3 0,0-2-1 0,-2 0 3 15,2-1-3-15,-4 1 0 0,2-1 0 0,-3 2-3 16,-1-1 3-16,2 5-2 0,-5 1-2 15,-1 5-2-15,2 6-2 0,-5 1 2 16,1-1-5-16,-1 4-6 0,-2 0-5 0,3 4-2 0,-1 1 2 16,0 5 9-16,5 4 5 0,-3 0 4 0,3 4 1 15,4 0 1-15,-2 1-3 0,0-2 1 16,1 1 0-16,1 0 0 0,-2-3 1 0,1-2 0 16,0 0 0-16,0-2-1 0,2-3 0 0,-3-1 3 15,0-4 4-15,-3-2 3 0,4-1 3 16,-2-1 0-16,2-4-2 0,3-2-1 0,3-1 0 15,-2-1-3-15,2-3-3 0,-2 3 2 0,-3-4-4 16,4 0 3-16,-3-2 2 0,-1 2-3 0,2-1 1 16,2 0-3-16,-2 1-2 0,-2-1-2 0,5 5 1 15,-3-1-1-15,-3 2 1 0,1 5 0 16,-1-1-2-16,-1 1-1 0,0 3 0 0,-4 2-1 0,2 1 2 16,-1 1-2-16,0 3 2 0,1 3 0 15,-3 0-2-15,2 1 5 0,-4 1 0 16,4 2 1-16,-3-1 0 0,0 1-3 0,4 2-1 0,-3 1-10 15,3 1-42-15,0 3-175 0,4 1-494 16,0 0-892-16</inkml:trace>
  <inkml:trace contextRef="#ctx0" brushRef="#br0" timeOffset="137416.3111">870 9984 1 0,'-3'-5'266'0,"-4"1"151"16,2-2-64-16,-4-1-51 0,-2-2-50 0,1 1-34 16,0-1-27-16,0 1-31 0,0 1-22 0,2 1-22 15,-2-1-26-15,3 2-20 0,3 3-23 16,-3 0-17-16,5 0-20 0,-1 2-9 0,2 0-4 15,0 0-8-15,1 0 5 0,1 0-1 0,-1 2 2 16,1-1 8-16,1 0 1 0,-1 1 7 0,5 1 5 16,-2 1 7-16,3-1 8 0,3 2 8 0,3 0 8 15,7 0-1-15,1 0 5 0,10 0-14 16,31 1-7 0,5-4 2-16,-5-1-14 0,-12-2 8 15,0 1-4-15,-4-1-3 0,5 0 3 0,2-1-5 0,1-1-1 0,-1 2-3 0,-1 0-3 16,-3-1-2-16,1-3-3 0,-6 1 3 0,1-1-3 0,-7 0 2 15,-3-1 5-15,-3-1-4 0,-1 1 3 16,-2 1-2-16,-6 0-2 0,0 0 3 0,-7 1-3 16,-1-3 2-16,-2 4 0 0,-6-1 2 0,0 0 4 15,-4 1-2-15,0 1 3 0,-2 0-4 16,-1 2-3-16,0-2 0 0,0 2-5 0,0 0 2 16,-1 0-5-16,1 0-8 0,-1 0-11 0,1 0-18 15,-2 0-22-15,0 0-36 0,2 0-47 0,-1 0-58 16,1 0-89-16,0-1-92 0,0 0-123 15,-2-1-477-15,0-3 311 0</inkml:trace>
  <inkml:trace contextRef="#ctx0" brushRef="#br0" timeOffset="137886.3681">1657 9547 202 0,'-18'-7'461'0,"-3"1"-67"0,-7-3-82 16,7 2-65-16,1 2-49 0,7 2-35 0,-3 0-22 15,6 1-21-15,5 0-20 0,-1 0-30 16,5 4-35-16,0-2-40 0,1 3-28 0,1 1-6 16,0 0 5-16,1 3 18 0,3 4 17 0,-1 0 7 15,5 2 12-15,7-1 10 0,-2 2 9 16,7 0 5-16,1 2-1 0,5 0-4 0,-2-1-7 16,3 3-6-16,3-1-6 0,0 1-3 15,1-1-1-15,2 3-2 0,0-2 1 16,2 2 0-16,-1-1-3 0,-3-1 3 0,4 0-1 0,-4 1-2 15,-2 0-1-15,-4 0-4 0,0 0-3 0,-6 1-1 16,0-2 0-16,-2-3 0 0,-4-1-1 0,-4 1 0 16,0-2-1-16,-4 0-1 0,-4-2 3 15,0-1 1-15,-2 1 2 0,-2-2 1 0,0 0 2 16,-4 1 6-16,-4 2 5 0,-4-4 6 0,-3 7 3 16,-3-3-1-16,-2 1-4 0,-3 1-5 0,0 0-1 15,-2 0-2-15,2 0 6 0,-5 3-3 0,-1-2 0 16,-1 2 1-16,-3 0-5 0,2 2 1 0,-5-1-2 15,3 0-4-15,-2 3 0 0,5-3-6 0,1-2 0 16,1 2 0-16,0 2-1 0,5-2 3 16,-2 1-3-16,6-1 1 0,-1 1-6 0,3 0-1 15,1-2 3-15,4-2-4 0,4-1 5 0,1-4 0 16,1-1-8-16,7-3-3 0,1 0-10 0,1-2-14 16,0 0-22-16,6-2-31 0,0-2-42 15,1-2-98-15,10-5-219 0,2-3-1119 16</inkml:trace>
  <inkml:trace contextRef="#ctx0" brushRef="#br0" timeOffset="138282.6639">1281 8565 1050 0,'-4'-16'328'0,"3"-4"-16"16,-1-2-44-16,2 7-41 0,-1 6-39 15,1 3-39-15,-1 4-53 0,0 2-47 0,0 1-40 16,1 1-16-16,-4 4-4 0,4 2 7 0,-1 4 15 15,0 6 4-15,-1 5 15 0,-1 4 8 16,-1 5 1-16,2 1 4 0,0 2-7 0,-3 4-5 16,3 4-3-16,0 7-8 0,-2 2-2 0,1 5-2 15,2 4-3-15,-2 2-1 0,-2 3-2 16,2-2-5-16,0-4-5 0,-3-4 0 16,5-8-5-16,0-4-9 0,0-5-15 15,0-4-26-15,1-5-27 0,-1-3-46 0,-2-5-64 0,2-5-76 0,0-2-114 16,0-8-179-16,-6-2-306 0,3-1 432 0</inkml:trace>
  <inkml:trace contextRef="#ctx0" brushRef="#br0" timeOffset="138635.5657">1060 9206 92 0,'1'1'27'0,"0"-1"-40"0,6 1-17 0,-2 1 84 16,5-1 104-16,8 1 24 0,2-1 3 0,8-2-1 15,3-1-16-15,5-2-19 0,4-2-21 0,4-2-25 16,-2 0-10-16,-2-2-6 0,-6-2-1 16,-3-2 7-16,-2-4 16 0,-5-2 6 0,1-1 0 15,-6 0-1-15,-4-1-7 0,0-1-1 0,-5 0-4 16,-3-2-7-16,-1-2-9 0,-4 0-10 0,-2 0-11 16,-1-1-4-16,-1 3-5 0,-3 1-1 15,2 1-3-15,-1 3-3 0,-1 1-5 16,3 3 1-16,-1 3 2 0,-1 3-3 0,2 1-2 0,1 5-12 15,0 3-12-15,-1 1-10 0,-1 1-16 0,3 1-10 16,0 3-1-16,-2 8 3 0,0 3 8 16,-5 11 8-16,2 8 1 0,-2 5-2 0,1 5 2 0,-1 6-1 15,-4 6 0-15,1 10 1 0,-3 3-6 16,3 1-8-16,3-5-18 0,4-9-32 16,6-8-35-16,2-6-45 0,3-8-72 0,3-2-126 0,-1-5-259 15,1-5-943-15</inkml:trace>
  <inkml:trace contextRef="#ctx0" brushRef="#br0" timeOffset="138956.119">1789 9110 1036 0,'-6'-4'799'16,"-4"-2"-530"-16,-1-1-72 0,5 6-45 15,2 2-50-15,0 1-44 0,-2 6-33 0,-5 4-11 16,1 6-1-16,-1 6-1 0,0 2-3 0,3 1-4 15,4 0-3-15,1 1 0 0,8-1 2 0,-1-1 1 16,4-4 0-16,4-2-2 0,1-1-2 16,3-4 8-16,-2-2 3 0,0-1 1 0,0-5 1 15,-1-2-1-15,1-2 6 0,-2-5 11 0,0-2 12 16,1-4 7-16,1-2 1 0,-1-6-4 0,-2 1-9 16,0-4-4-16,-3-1 1 0,-1 0-4 15,-4-3-2-15,-3 0-8 0,0-2-10 0,-3-2-3 16,-3-2-5-16,-4-1 2 0,-2 0 1 0,-2-1 1 15,-8 0-4-15,1 4-6 0,-3 4-5 16,1 3-11-16,-4 4-7 0,4 5-19 0,3 4-40 16,-1 4-63-16,3 7-121 0,2 3-171 0,1 3-296 15,6 4-701-15</inkml:trace>
  <inkml:trace contextRef="#ctx0" brushRef="#br0" timeOffset="139581.834">2004 8994 913 0,'-8'-8'519'0,"-1"-2"-120"0,-4-1-77 0,3 4-55 16,1 2-62-16,1 1-56 0,3 3-46 15,-2 1-38-15,5 0-27 0,1 1-24 0,0 1-14 16,-3 7-8-16,3 1-2 0,-2 5 3 0,1 2 2 16,2 3 7-16,2 1 0 0,2 1 1 0,4 1 1 15,2-3-4-15,0-1 3 0,4-2-2 16,-1-3 3-16,2-1-2 0,0-5 0 0,-1 0 3 15,0-5-4-15,0 0 7 0,-2-1 2 0,-1-5 3 16,1 0 5-16,-2-2-3 0,0-2 1 16,1-3 0-16,-3-2 1 0,1-3 0 0,-1-1-2 15,-3-1 1-15,2-1-4 0,-2-2 2 0,0-1 0 16,-3 2-2-16,-2-3 6 0,0 2-9 0,-1 2-1 16,-1 2-3-16,-2 3-3 0,1 0 5 15,0 5-2-15,0 3 2 0,0 1-3 0,2 4-5 0,0 0-4 16,0 0-10-16,1 0-11 0,0 3-4 15,-1 1-3-15,0 4 8 0,-1 7 7 16,1 2 11-16,1 2 7 0,1 1 0 16,2 1 3-16,0 1-5 0,4 0 1 0,0 0-2 0,0 1 0 15,2 0 5-15,0 0-2 0,0 0 2 16,2-3-2-16,-1-4-1 0,0-1 2 0,1-3-1 0,0-1 3 0,-1-5-3 16,1-1-1-16,-1-2 1 15,-1-2 0-15,-1-2 5 0,-1-1 5 16,0-2 4-16,2-2 2 0,2-2 1 0,-1-5 0 0,-1-1-2 15,0 1 6-15,-3-5-4 0,0-3-2 0,-2-3-3 16,-1-1-10-16,-3-2 6 0,-1-1-2 0,-2-1 2 16,0-2 1-16,-3 1-5 0,2-1-1 15,-3 2-1-15,2-4-1 0,-2 5 3 0,4 3-3 16,-4 1 2-16,5 4-1 0,-3 0 0 16,0 5 2-16,5-2-2 0,-2 3 5 0,1 4-6 15,1 4-1-15,0 1-1 0,1 1-4 0,-1 2 2 0,2 1-7 16,-1 1-1-16,6 0-4 0,-1 1 2 15,6 1 4-15,3 1 5 0,3 0 6 16,4 0-2-16,3 2-6 0,1 0-12 0,3 1-25 0,1 2-32 16,2-1-66-16,-1 1-127 0,3 0-260 0,1-3-1075 15</inkml:trace>
  <inkml:trace contextRef="#ctx0" brushRef="#br0" timeOffset="140868.574">2464 9439 355 0,'-2'-8'410'0,"-5"-4"-18"0,2-3-48 0,-2 1-50 15,7 6-48-15,-1 0-35 0,2 1-34 0,-1 3-32 16,0-1-42-16,0 4-43 0,1 0-39 15,2 2-27-15,1 0-5 0,0 5 3 0,3-1 7 16,1 4 1-16,2 2 0 0,0 3 3 0,1 2-1 16,-1 3 6-16,-2 0-2 0,-1 0 1 15,1 3 0-15,0 0-4 0,-4-2 2 0,2-2-2 16,-3-4 1-16,0-3 2 0,0-1-3 0,-1-4 0 16,0 1 0-16,-1-3 3 0,1-3-1 0,-1 0 3 15,1-1 8-15,0-1 8 0,-1 0 15 0,0 1 6 16,0-5-6-16,6-3-11 0,-1-2-15 15,3-5-6-15,2-1-3 0,2-5 1 0,2-1 1 16,-3-1 0-16,-1 1 1 16,2 0-4-16,-5 4 0 15,-1 3-3-15,3 1 0 0,-2 5 0 0,0 0-2 16,-4 4-5-16,2 1-4 0,-2 4-9 0,-1 0-5 0,1 2-2 16,-1 2 3-16,4 3 10 0,2 1 4 0,0 5 5 0,0 2 2 15,3 3 4-15,1 1 1 0,-2-1-1 0,1 1 1 0,1-1-3 16,1 1 0-16,0-4 2 0,1-1 1 15,0-3-1-15,2-1 2 0,-1-4-1 0,-1-1 1 16,-2-4 2-16,0-1 3 0,0-2 1 0,-1-4 3 16,0-1-2-16,5-4 1 0,-4 0 1 0,1-3-3 15,0 0 4-15,-2-3-1 0,-2 0-4 16,1-2 2-16,-1 1-3 0,-2 0 0 0,-2 2 4 16,0 2 1-16,-2-1-2 0,0 5 1 0,-1 1-3 15,-3 2-2-15,1 4 0 0,-1 1-3 0,0 1-4 16,0 1-3-16,0 0-13 0,0 1-18 0,0 0-10 15,0 1 1-15,2 3 11 0,-1 1 17 16,3 4 9-16,-2 1 3 0,4 3 4 16,-2 1 0-16,3 0 3 0,-1-1 2 0,2-2-4 0,-1 0 1 15,2-3 1-15,1-2-1 0,0 1 3 16,4-5 0-16,-3 0 1 0,1-2 3 0,5-3-2 16,-1-2-2-16,0-3 2 0,4 1 0 15,-4-4 2-15,-1-2 5 0,-3 1 2 0,-1-5-1 16,-1 1 2-16,-3 1 1 0,1-2-5 0,-3 0 2 15,1 0-6-15,-4 0 1 0,1 1 3 0,-2 4-2 16,1 3 1-16,-2-2-3 0,0 4-4 0,-2 4-1 16,2 0-1-16,-1 2 0 0,1-2-1 0,-1 2-4 15,1 0-12-15,0 2-9 0,0-2-17 16,0 1-4-16,0 1 5 0,0 3 10 0,1 2 15 16,3 2 8-16,-1 1 3 0,0 3 2 0,5 0 4 15,-2 1-1-15,0-2 1 0,3-1 0 0,1 0-1 16,2-1-2-16,-1-3 4 0,2-1-2 0,-1-2 2 15,-1-2 1-15,0-1-3 0,-3-2 6 16,-2-2 4-16,1 0 5 0,0 0 7 0,-3-3-5 0,1 0-2 16,-2-2-5-16,0 0-2 15,0 1 0-15,-1-1 1 0,0 0-2 0,1-1-2 0,0 0-2 16,0-1-3-16,-1 0-1 0,5 2 2 16,-3-1-3-16,-1 0 0 0,2 2-1 0,-1-1-1 15,1 3 1-15,-3 3 1 0,1-2 1 0,-2 4-4 16,2-1-5-16,-2 2-4 0,1 2-2 0,1 0 2 15,1 4 6-15,2 1 3 0,3 6 4 0,-1 0 0 16,4 5 1-16,-1 1 0 0,0 1 0 16,-1 4 0-16,1 0-1 0,-1 4-1 0,-2 2-2 15,1 5 2-15,-3 3-2 0,-3-2 1 0,-2 4 1 16,-1-2-2-16,-1-3 3 0,-2-3-2 16,-3-3-1-16,1-6 4 0,-2-3-4 0,0-6 0 15,-2 0 3-15,0-5-1 0,-2 0 6 0,1-5 4 16,-2-2 3-16,0-3 2 0,1-3 2 0,-2-2-4 15,1-5-2-15,0 0-2 0,1-5-6 0,0 0 1 16,2-3 0-16,3-2-5 16,0-2 5-16,5-1-4 0,0-1-2 0,2-1-4 0,2 0-12 15,4 0-15-15,4 1-14 0,7 1-19 16,4 1-34-16,9 3-48 0,6 5-89 0,3-1-148 16,4 6-342-16,1-1-719 0</inkml:trace>
  <inkml:trace contextRef="#ctx0" brushRef="#br0" timeOffset="142232.9291">4690 9366 429 0,'-23'-9'399'16,"-11"-2"-19"-16,-6 0-71 0,5 2-50 15,6 8-42-15,2 0-37 0,-2 2-42 0,2 4-29 16,2 4-24-16,0 4-21 0,5 3-9 0,1 6-9 15,4 5-4-15,-1 6-3 0,1 6-4 16,3 4-4-16,-2 3-5 0,3 4-3 0,1 2-4 16,4 2-3-16,1-2-1 0,3-1-5 0,2-5 2 15,2-5-2-15,-1-8-2 0,3-8 2 16,-2-8-7-16,1-4 2 0,-2-3 0 0,2-2-1 16,-3-5 5-16,2-1 18 0,-2-2 22 0,0-3 5 15,-2 0 2-15,2-8-18 0,-1-2-22 0,-2-8-6 16,1-3-6-16,1-7 0 0,-3-1-2 15,2-7 0-15,1-1-1 0,-1-2 1 0,4-3 0 16,0-4-2-16,4 0-2 0,4 1-1 0,0 0-3 16,2 6 2-16,2 2-5 0,3 4 3 0,3 4 2 15,3 2-5-15,1 4 7 0,2 5-5 16,3 4 2-16,-3 3 0 0,0 7-2 0,-2 4 1 0,-1 5-2 16,-4 5 1-16,0 5 2 0,-4 6 3 15,-2 4 3-15,0 5-3 0,-6 4 5 0,-1 2-3 16,-7 6 0-16,-5 0 1 0,-3 7-4 0,-4 2 2 15,-6-1-2-15,2 0 0 0,-2-6 3 0,3-7 1 16,1-4-2-16,2-10 1 0,4-1-1 16,5-8 0-16,-2-4 2 0,4-5 4 0,2-2 6 15,1-2-1-15,2-4 0 0,2-6-6 16,4-7-4-16,3-1 1 0,4-5 0 0,1-5 1 16,4 3 0-16,0-8-3 0,5-1 2 0,-1 0-1 15,2-4-2-15,3 6 4 0,-3 0 0 0,2 5-3 16,1 2 5-16,-3 3-4 0,1 4 0 15,-4 5 0-15,3 6-3 0,-6 2 1 0,-4 3 0 16,-2 2-2-16,-1 4 2 0,-4 5 0 0,0 2 1 0,-2 5-1 16,1 3 2-16,-2 4-2 0,-1 4 2 15,-1 5 1-15,-4-1-2 0,1 3 1 16,0 2-1-16,-2-2-2 0,-2 2 1 0,1 2 2 0,0-4-2 16,0 0 3-16,1-3-2 0,0-9-2 0,0-5-1 15,1-2 3-15,0-9 1 16,-1 0 4-16,1-4 2 0,1 0 1 0,-1-1 0 0,2-3 0 15,-1-3 0-15,4-4-5 0,3-2-2 0,-1-2-1 16,0-2 0-16,2 1-2 0,-1-1 2 0,1-1 2 16,0-2-2-16,1 2 2 15,-1 1-2-15,2-3 0 0,-2 3 1 0,0 1 1 0,-1 1 2 16,2 2-2-16,-2 2 0 0,-3 5-6 16,1-1 0-16,0 4-4 0,-4 1-5 0,4 6-1 0,-2 3-1 15,1 0 4-15,4 6 4 0,-2 3 5 16,0 2 3-16,5 4 1 0,-2 2 0 0,-1 0-3 15,5 2-1-15,-3-3 3 16,2 1-3-16,-3-2 4 0,4-1 0 0,-2-1-2 0,-2-3 3 16,3-2-5-16,-1-3 1 0,0-2 3 0,-1-4-2 15,-3-4 5-15,2-2-1 0,0-3 1 0,1-5 3 16,2-4 0-16,-2-3 3 0,0-1-1 0,-2-2-2 16,0-2-3-16,1 1-2 0,-3-1 4 0,-1-1 1 15,-3 1 3-15,-4-1-1 0,0-1-6 16,-4-1 0-16,-3 1-4 0,-2-1 1 0,-3 0 3 15,-1 6-2-15,-3-1 1 0,2 6 1 16,0 0-4-16,2 4 1 0,3 1 1 0,4 4-4 0,0 2-7 16,5 1-14-16,4 0-5 0,0 0 2 15,0 3 8-15,8 1 13 0,9 3 6 16,7 0-2-16,9 0 0 0,7 0 0 0,6 1 2 0,2-5 1 16,1 5-2-16,-2-1 0 0,0-2-2 15,-3 0 1-15,0-3 4 0,-2 0-2 0,-2 1 2 16,-4-1 0-16,-3 0-4 0,-1-2 2 0,-6-2 0 15,-5-1 4-15,-8 0 3 0,-5 0 4 0,-5 0 5 16,-4 2 4-16,-2 0 2 0,-2 1-2 16,-1 0-5-16,0 0-11 0,-4 1-6 0,-5 1-4 15,-3 6-1-15,-6 2 5 0,-6 3 4 0,1 3-2 16,-1 0 1-16,4 1-4 0,2 3 1 0,3-1 1 16,3 2 1-16,4-5 1 0,4-2-3 0,2-3 1 15,5-4-3-15,2-1 1 0,3-2 3 0,3-3 2 16,4-2 3-16,8-3-2 0,4-4-1 15,1-4 2-15,3-3-2 0,-1-2 3 0,2-5-1 16,-1 1-2-16,-4-4 0 0,3-1-3 0,-4-3 7 16,-1-3 1-16,-4 1 1 0,-2-3 2 15,-3-4-7-15,1 3 1 0,-4-3-2 0,-2 0 3 16,1 6 1-16,-7 0 0 0,0 7 3 16,-3 4-1-16,-3 3 4 0,2 5 6 0,0 5 4 0,0 2 4 15,1 3-5-15,0 3-9 0,0 0-10 16,0 3-5-16,1 1 2 0,-1 4 0 0,0 6 5 15,1 5-4-15,0 5 1 0,5 2 3 16,-4 3-2-16,3 2 4 0,-1 5-1 0,-2 3-3 16,2 3 1-16,-4 4-6 0,-3 5 4 0,0 5-1 15,-5 1-8-15,-2 5-29 0,0 1-83 0,1 3-183 16,5-5-537-16,3-8-845 0</inkml:trace>
  <inkml:trace contextRef="#ctx0" brushRef="#br0" timeOffset="142412.7692">6832 9531 1220 0,'-5'-14'586'0,"2"-5"-183"15,0-1-124-15,2 5-68 0,1 2-61 16,-2 5-52-16,2 3-35 0,-2 0-24 0,1 2-15 16,1 2-14-16,0 1-14 0,0 0-15 0,0 1-14 15,0 2-11-15,1 3-24 0,1 1-93 16,1 3-268-16,0 3-1154 0</inkml:trace>
  <inkml:trace contextRef="#ctx0" brushRef="#br0" timeOffset="143193.5173">7216 9572 1 0,'-3'-10'0'0,"2"-4"313"15,0-2 79-15,1 2-51 0,0 6-51 0,-1 3-42 16,1 0-52-16,-1 5-68 0,-1 1-57 15,-2 3-37-15,1 3-3 0,-5 3 12 0,0 5 18 16,0 4 11-16,-1 1-3 0,0 0-2 0,1 2-12 16,5 2-8-16,2-1-8 0,2 1-7 0,1 0-2 15,8-1-5-15,1 1-1 16,3-5-2-16,5 1-3 0,3-7 1 0,3 1-1 0,2-5-1 16,-1-2-1-16,3-4-4 0,0-3 0 15,-1-2-3-15,-1-4 0 0,1-3 3 0,0-2 0 0,-6-1 3 16,-2-1-5-16,-3-1-1 0,-4-3 0 15,-2 1-1-15,0-1 3 0,-3 0-3 0,1-1-2 16,-5 3-2-16,3 0 0 0,-4 2 0 0,2 3 1 16,-2 3 1-16,-2 2-3 0,-1 5-7 0,1 0-10 15,-1 0-10-15,1 1 3 0,3 5 4 0,-2 3 11 16,1 5 7-16,6 2-2 0,-5 3 2 0,3-1-1 16,0 2 1-16,-2-3 0 0,3-1-2 0,1 1 0 15,-1-3-1-15,-2-2 2 0,3-1 1 16,0-1 2-16,1-5 1 0,0 1 1 15,0-5 3-15,0-1 1 0,2-4 1 0,3-1 1 0,0-3-2 16,4-4-2-16,2 0-3 0,-1-4 3 16,-2 3 0-16,1-3 0 0,-4-1 3 0,4 4-8 15,1-1-2-15,-3-1 0 0,3 1-4 16,-4 1 4-16,3 5 0 0,0 1 0 0,-2-1-1 16,-1 6-1-16,-2 1-1 0,-3 2-2 0,0 1 3 15,-2 4-1-15,-3 0-2 0,2 1 0 0,0 1-1 16,-4 1 3-16,4 2 2 0,-2 0-1 15,-2-1 2-15,0 1-8 0,1-1-12 0,-3-1-25 16,1-1-55-16,2-2-109 0,-3-1-191 0,-1-3-398 16,0-2-567-16</inkml:trace>
  <inkml:trace contextRef="#ctx0" brushRef="#br0" timeOffset="143342.2539">8011 9079 1 0,'-8'-3'0'16,"-2"-2"0"-16,-2 3 0 0,1 5 0 0,-2 7 0 16,-2 2 0-16</inkml:trace>
  <inkml:trace contextRef="#ctx0" brushRef="#br0" timeOffset="143792.0213">3965 10430 847 0,'6'-18'347'0,"4"-6"21"0,1-6-44 0,-3 15-61 0,-2 5-43 15,-3 5-52-15,-1 3-52 0,-2 2-45 16,0 2-30-16,0 3-6 0,-1 4 10 15,0 6 22-15,-1 7 12 0,-4 7 0 0,-1 6-9 16,-3 4-14-16,-1 3-8 0,0 1-10 0,0 2-7 16,1 3-5-16,0-4-7 0,2 4-5 0,1-3-5 15,1-1-1-15,2-1-3 0,1-1-1 0,-1 0 0 16,3-3-3-16,1-3 6 16,0-4-5-16,2-1 0 0,1-3 0 0,-2-4-7 0,3 0 3 15,-3-1-3-15,2-2-5 0,1-1-15 0,2-5-25 16,1-3-40-16,2-4-57 0,1-3-83 0,2-5-154 15,4-5-390-15,4-7-795 0</inkml:trace>
  <inkml:trace contextRef="#ctx0" brushRef="#br0" timeOffset="144695.3387">4372 10482 1434 0,'6'-11'298'0,"3"-2"-13"0,4-1-79 0,-2 10-56 15,1 1-31-15,-1 5-27 0,1 2-24 0,-1 4-4 16,-2 8-4-16,-1 2 4 0,1 4 2 16,0 2-8-16,-2 6-5 0,1 1-11 0,-1 5-11 15,-1-2-10-15,1 1-5 0,-1 1-6 0,-2 0-3 16,3-1 0-16,-3-2-5 0,2-1 4 0,0-5-2 16,2-5-3-16,3-9 5 0,-2-2-4 0,-2-6 0 15,-1-1 5-15,2-6-2 0,2-1 5 16,0-5 0-16,2-5 0 0,4-4-3 0,-1-2-1 15,-1-3 0-15,1-2-4 0,0-3 3 16,1-3-4-16,2 1-2 0,-1-2 3 0,0 2-5 16,1 0 3-16,-1 2 0 0,2 7 0 15,-4 2 2-15,-2 6-2 0,1 2 0 0,-2 4-3 16,-2 2-2-16,2 4-2 0,-3 3 0 0,-1 2 2 16,1 2-3-16,1 3 6 0,0 2 0 0,1 2-2 0,3 5 8 15,1 0-5-15,0 1 3 0,1 0 0 16,2-3-4-16,0-1 2 0,1-2 0 15,2-4 0-15,-2-2 0 0,3 0 2 0,3-6 0 16,-1-1-2-16,-3-1 6 0,0-1-5 0,-5-1-1 16,-2-6 5-16,-5 3-7 0,1-3 6 0,-3-3 0 15,-2 0-3-15,-1-3 4 0,-2-1-3 0,1-2 2 16,-3-2-2-16,-1 2-1 16,-2 1 1-16,-1 2-2 0,1 6 2 0,-5 1-4 0,-1 1 2 0,2 3 0 15,-3 2-4-15,-4 4 6 0,1 2-3 16,-6 2 1-16,-1 4 2 0,0 2-3 0,-1 1 1 15,6 1-1-15,5 0 0 0,4 0-1 0,2-1 2 16,4 0 0-16,1-1-1 0,3 1 4 16,5-5-4-16,1 1 1 0,4-1 3 15,6-4-3-15,4-3 2 0,3-2 0 0,3-3 0 0,-1-2 2 16,2-4-2-16,-1 2 0 0,-3-1 0 16,-4-4-1-16,-1 1-1 0,-2 0 0 0,-1-2 3 15,-2 0-4-15,-4-1 3 0,1-1 1 0,-4 1-2 16,-1 3 4-16,-1 1 0 0,-3 1-1 0,0 3 0 0,-2 1-4 15,1 2-2-15,-1 2-3 16,-1-1 1-16,1 2 0 0,2 2 2 0,-2 1 1 16,3 1-2-16,-2 3 4 0,4 2-5 0,1 0 2 15,-3 1 2-15,1 3-3 0,2-2 3 0,1 1 1 16,1-2-1-16,-1-2 5 0,2-2-4 0,0-1 1 16,2-2-1-16,-2 1-2 0,-1-2 3 0,4 2-3 15,-1-4 3-15,0 0 0 0,2-2 0 16,-2-1 1-16,1-1-2 0,1-1 4 15,1-3-2-15,4-2 0 0,2-3-1 0,4 1-4 0,1 1 0 16,-4-1 2-16,4 3 0 0,-6-1 2 16,0 1 0-16,-3 3 1 0,1 0-2 15,-2-1 1-15,0 2 1 0,-2 2-3 0,1 0 4 0,-2 3-5 16,0 0 3-16,-3-2 1 0,1 2-2 0,-1 0 6 16,0 0-1-16,-2 2 0 0,2-2-2 15,-2 0-1-15,-2 0-1 0,-1 0 1 16,2 0 2-16,0-2 0 0,-4 1 2 0,1-1-2 0,1 2-2 15,-4-4 1-15,5 3-5 0,-4 1-5 16,3 1-7-16,-1 3-25 0,0 1-40 0,3 6-102 0,-6 6-287 16,-4 7-1203-16</inkml:trace>
  <inkml:trace contextRef="#ctx0" brushRef="#br0" timeOffset="164125.3317">10662 9331 1 0,'-1'0'0'0,"-3"0"0"15,2-1 0-15,0 1 0 0,2 0 65 0,0 0 177 16,-1 0-18-16,2 0-41 0,-1 1-40 0,0 0-34 16,0-1-23-16,0 0-16 0,0 0-8 15,1 0-11-15,-1 0-13 0,0 0-9 0,1 1-6 16,-1 1 10-16,2-1 17 0,1 1 18 0,0-1 8 15,-1 3 5-15,6-1-2 0,-2 1 0 16,2-2 6-16,2 2 6 0,5 0 8 0,-2 0 5 16,6-2 0-16,3-1-8 0,1-1-9 15,7-1-10-15,2-2-14 16,3-2-10-16,5 0-8 16,0-1-11-16,6-1-3 0,1-1-5 0,5 1-3 15,6-3-1-15,4 0-8 0,4-1 1 0,4 0-1 0,1 2-1 0,2-4 3 0,2 4-3 0,2-3-1 16,2 3-1-16,-1 0-1 0,3-2 2 15,4 3 0-15,-2-3 3 0,5 1-1 0,-1-3-1 16,1 0 0-16,0-1-4 0,-1-1 4 0,-2-1 0 16,-2-1-2-16,-4 1 2 0,-2-1-3 15,-7-2-1-15,-4 3 3 0,-5 0-2 0,-3-1-1 0,-6 2 1 16,-4 1-3-16,-4 1 0 0,-5 2 5 16,-4-1-3-16,-6 2 0 0,-3 2 2 0,-5 1-7 15,-3 0 2-15,-7 3 2 0,0-1-1 16,-4 0 4-16,-4 3 0 0,-2 1 0 0,-1-1-2 0,0 2-2 15,0 0-2-15,0 0-2 0,-1 0-1 0,1 2-6 16,0-2-3-16,0 1-4 0,-2 0-1 0,-4 4 4 16,0-1 0-16,-2 3-5 0,-2 3-9 15,-3 0-21-15,-2-1-25 0,3 2-34 16,-5-3-56-16,2 1-69 0,-3 4-92 16,-3-2-180-16,0 1-380 0,-4 2-27 0</inkml:trace>
  <inkml:trace contextRef="#ctx0" brushRef="#br0" timeOffset="164680.9363">9817 10058 1 0,'-11'0'0'16,"-1"0"6"-16,-1 0 324 0,5-1-41 15,6 1-49-15,2-1-68 0,0 1-75 0,3 1-28 16,2-1-2-16,3-1 25 0,2 1 23 0,4-1 7 15,6-1 1-15,1-1-5 0,9 0-5 16,1-1-11-16,7-1-13 0,6-1-11 0,5-3-6 16,3-1-2-16,8 0-4 0,5-3-1 0,5-2-6 15,9 0-4-15,5-2-4 0,8-3-6 16,6-2-3-16,3-1-6 16,5-2-6-16,9-2-3 0,3 2-4 0,5-1 3 15,4 0-1-15,0 1 5 0,2 1-1 0,0-1-4 0,-1 3-1 0,2 0-2 16,-2 1 5-16,-1-2 1 0,-2 2 0 15,-3 0-1-15,-4 4-4 0,-1 0 0 0,-7 1 0 0,-2 0 0 16,-5 2-2-16,-2 0-2 0,-9 2-1 16,-5 2-4-16,-7 2 2 0,-7 0 1 0,-10 0 0 15,-3 2 2-15,-9-1-4 0,-9 3-1 0,-3-2-4 16,-13 3-2-16,-3 0 1 0,-10 3-2 0,-7 0 2 16,-3 0 0-16,-4 0 3 0,1 0 4 0,-3 0-2 15,0 0-3-15,-4 0-9 16,-6 3-5-16,-9 3-5 0,-5 1-6 0,-8 4-10 15,-6 4-30-15,-3 2-52 0,-4 5-108 0,-2 3-266 0,1 4-1201 16</inkml:trace>
  <inkml:trace contextRef="#ctx0" brushRef="#br0" timeOffset="187927.3009">14123 14180 1 0,'0'-5'140'0,"0"-2"330"0,0 0-49 0,0 0-53 0,0 3-63 16,-1-1-45-16,1 0-41 0,-1 3-36 16,1 0-28-16,0 2-36 0,0 0-33 0,0 1-31 15,0 0-27-15,0 0-19 0,0 0-15 0,0 2 6 16,0 4 8-16,-2 1 9 0,0 3 18 16,-3 6 4-16,3 2 4 0,-5 4 5 0,3 2-10 15,-4 2-1-15,-3 2-5 0,2 3-6 0,0-2-3 16,-2 4-6-16,2 2-4 0,2-1-6 0,-2 5 2 15,1-6-3-15,-1 0-1 0,2-7 0 16,4-5-4-16,-1-4 1 0,-1-4-2 0,3-2-1 16,1-5 4-16,-1 0-3 0,0-3 2 0,0-1 0 15,2 0 1-15,-1-3 11 0,1-1 9 16,0-1 1-16,-1-4-5 0,-1-2-8 0,-2-4-11 16,-1-1-4-16,0-3 4 0,0-1-1 15,2-4 1-15,-2-2 0 0,3-7-4 0,1-3 0 16,0-5-1-16,1-1 1 0,0-2 3 0,1-1-1 15,0 3 3-15,1-2-3 0,1 2 0 0,1 0 2 16,1 3 0-16,2 1 3 0,3 3-4 0,2 2-1 16,4 1 2-16,1 2-3 0,3 2 4 15,3 2 1-15,1 4 0 0,0 0 1 0,2 6 0 16,-4 0 0-16,4 4-2 0,-5 1 2 0,0 4-5 16,-2 4 2-16,-5 4 0 0,4 3-4 15,-7 1 8-15,-1 3-6 0,-1 5 2 0,-6 4 2 0,-2 5-5 16,-3 3 3-1,-8 3 0-15,-1 3 0 0,-2-1-1 0,-6 1-1 16,0 0 2-16,-1-5-3 0,-1 1 3 0,-1-3 1 0,-1-3-2 0,-2 0 2 16,2-2-2-16,-4-3-1 0,4-3 0 15,-3-2 2-15,2-3 0 0,-1 2-1 0,1-5 2 0,6 0-1 16,3-1-3-16,5-5 3 0,2-1-2 16,6-1 5-16,0 0 2 0,2-1-3 0,2 1 0 15,-1-2-4-15,-1 2 1 0,1 0-1 0,0-1-1 16,2 0 1-16,3 0-4 0,1-3 2 15,5 3 0-15,-1 1 2 0,0 0 4 0,7 2 0 16,-5 3 1-16,4-2-3 0,-1 4-3 16,1 0 3-16,1 2 1 0,-1 0 2 0,0 3-1 15,1-2-1-15,0 1-1 0,-3 2-1 16,3 0 2-16,-6 1 0 0,5 0 1 0,-5 0-1 16,1 1-5-16,1-2 4 0,-3-2-3 0,1-1 2 0,-2-1 3 15,0-2-5-15,2 1 0 0,-3-1-8 0,1-2-10 16,1-1-22-16,-2-1-34 0,-1-1-51 0,0-2-75 15,-1 0-112-15,3-1-217 0,0-4-689 0</inkml:trace>
  <inkml:trace contextRef="#ctx0" brushRef="#br0" timeOffset="188397.4678">14677 14182 76 0,'1'-5'618'0,"0"-3"-124"0,0 0-81 0,0 0-49 16,0-1-64-16,1 2-52 0,-2 2-39 16,0 1-38-16,0-1-31 0,-2 5-32 0,2 0-32 15,0 2-28-15,0 1-27 0,-1-1-7 0,1 1 0 16,-1 4 11-16,1 5 10 0,-2 2 1 0,-4 3 4 15,4 2-6-15,-1 4-3 0,-2-2 4 0,2 3-5 16,-4 2-6-16,2 0-5 0,-3 0-6 16,4-1-5-16,-2 0 0 0,2-1 1 0,-2 2-5 15,4-3 0-15,-4 0-3 0,4-1-5 0,1-2 5 16,-2-4-2-16,2 3 1 0,-2-4 0 16,3-1-17-16,0 0-18 0,3-1-34 0,-2 0-46 15,1-1-74-15,-1-1-136 0,-2-2-299 0,-5 1-1049 16</inkml:trace>
  <inkml:trace contextRef="#ctx0" brushRef="#br0" timeOffset="188744.7728">13623 15027 699 0,'-10'0'304'0,"-3"0"53"16,-5 0-17-16,8-1-9 0,6-2-31 0,-1 2-67 15,4-1-58-15,2 1-43 0,0 1-34 0,7-3-27 16,1-1-13-16,4-1-10 0,10-2 2 0,4 2 5 16,7 1-6-16,2 1-3 0,5 1-8 15,1-2-10-15,2 3-8 0,0 2-7 0,-2 1-2 16,0 1-2-16,-1-2 1 0,1-1-5 0,5 0-3 15,-7 0 2-15,1 0-5 16,-1 0 4-16,-2 1 2 0,-3-2-7 16,-4 1 3-16,-4 0-4 0,-5 0-1 0,-6 0 1 15,0-2-6-15,-7 0-8 0,-6 2-11 0,-2-2-8 0,-1 2-20 0,-1 0-28 16,-1 2-59-16,-5-2-98 0,-1 0-142 0,-9 3-280 16,-4-2-894-16</inkml:trace>
  <inkml:trace contextRef="#ctx0" brushRef="#br0" timeOffset="189108.97">13511 15222 436 0,'-16'5'533'0,"1"-1"-137"16,-5-1-58-16,10 1-44 0,6-3-56 15,0 2-55-15,4 0-53 0,3 0-26 0,-2 1 0 16,3 0 5-16,2 2 1 0,7-2-6 0,4 3-9 15,8-4-12-15,5 1-10 0,4-3-13 0,6-1-14 16,7-1-5-16,0-3-10 0,8 1 1 16,0 0-4-16,4-3-8 0,3 1 0 0,0 0-7 15,1-1-1-15,0-3 0 0,-1 4-1 0,-2-2-3 16,-4-1-2 0,-1 1-2-16,-6 0-3 0,-5 1 4 15,-3-2 2-15,-8 3-5 0,-3-1 4 16,-10 2-5-16,-3-2-2 0,-11 5 10 0,0 0 1 0,-5 1 9 0,-2 1 2 0,-1-1-4 0,-2 0 2 15,2 0-10-15,0 0 0 0,-6 0-6 16,-3 0-1-16,-1 0-1 0,-6 0-4 0,5 0 5 0,0 1-6 16,2-1 2-16,5 1-7 0,2-2-23 15,2 2-24-15,0 3-50 0,1-2-93 0,0 2-255 16,0-1-1323-16</inkml:trace>
  <inkml:trace contextRef="#ctx0" brushRef="#br0" timeOffset="190635.2679">17274 13312 1 0,'0'-4'183'0,"-3"-3"293"0,2-1-82 0,0 0-50 16,0 3-43-16,1 1-35 0,-1 1-43 16,1 2-46-16,0 1-53 0,0 0-50 0,0 1-42 15,0 3-11-15,-2 2 10 0,1 6 21 0,-2 0 16 16,1 8 5-16,-1 0-3 0,-2 5-10 0,2 0-9 15,-5 4-8-15,2 2-11 0,-5 2-7 16,3 0-9-16,-1 3-4 0,-2-1-5 0,2-3 1 16,2-5-1-16,-1-4-4 15,4-5 5-15,-3-2-3 0,4-3 0 0,-2-4 3 16,1-2-4-16,-2-3 6 0,2 0 4 0,1-4 6 0,-1-1 3 16,1-5 0-16,0 0-5 0,-4-4-8 0,4-4 1 15,-3-3-10-15,2-2 0 0,-2-3 1 0,5-1-9 16,1-3 6-16,1-4 0 0,5-2-1 0,-2-7 7 15,4 3-4-15,1-3 0 16,3 2-1-16,2 1-2 0,1 4 1 16,-1 2-2-16,4 3 3 0,-1 3-3 0,3 1 1 0,-2 6 3 15,5 0-2-15,0 2 6 0,-2 3-4 0,1 5-1 16,-2 0 0-16,-2 3-3 0,-5 4 2 0,2 2-1 0,-3 3 0 16,-3 4 1-16,-2 1-1 0,-1 3 3 15,0 2-1-15,-5 3 2 0,-2 1-1 0,-7 1 0 16,0 2 1-16,-3-1-4 0,-3 0 3 15,-4 0 0-15,-1 1-1 0,-3-2 5 0,1-1-5 0,-3-3 2 16,1 1 1-16,2-2-4 0,2-2 3 16,3-1-2-16,1-1 0 0,2-1-1 0,2-3 2 15,3-1-1-15,0 0-3 0,5-3 5 0,0 1-7 16,1 0-9-16,4-2-16 0,-1 1-36 16,4-1-43-16,2-1-74 0,5-1-125 0,5-2-239 15,3-3-1014-15</inkml:trace>
  <inkml:trace contextRef="#ctx0" brushRef="#br0" timeOffset="190933.1362">17652 13353 936 0,'-2'-5'481'0,"-1"1"-62"15,3-2-92-15,-1 2-55 0,1 3-61 16,1 1-61-16,-1 0-55 0,0 1-45 0,0 2-19 15,0 1 3-15,0 3 1 0,3 2 12 16,0 2 5-16,-1 1-7 0,0 3 2 0,-2-1-7 0,0 5-4 16,0-1-4-16,-2 4-9 0,-1-2-4 15,0 1-5-15,0 0-2 0,0-3-1 0,-1 2-4 16,0-3 1-16,-2 1-3 0,2-2 1 16,-2-1-2-16,2-2-2 0,-4 1 2 0,5-2-6 15,-2-3-1-15,2 0-1 16,3 0-9-16,0-5-14 0,0 2-31 0,3 0-54 0,4 0-97 15,2-3-199-15,2-2-653 0,5-4-496 0</inkml:trace>
  <inkml:trace contextRef="#ctx0" brushRef="#br0" timeOffset="191679.5259">19985 13330 1 0,'-3'-4'344'0,"0"-3"2"0,-1-4-73 16,3 4-28-16,1 3-15 0,0 0-13 16,1 1-23-16,-1 2-37 0,1-2-47 0,-1 3-43 0,0 1-34 15,1 2-7-15,1 3 15 0,-1 1 20 16,1 2 17-16,-2 6 8 0,0 2-2 0,-2 0-9 16,-1 2-11-16,0 2-10 0,-5 3-8 0,3-1-11 15,-2 2-6-15,-2 2-7 0,-2-2-6 16,1 1-2-16,1-2-2 0,2-2-3 0,1-4 1 15,-3-3-3-15,5-3 1 16,-1-3-1-16,0-3 4 16,0-1 2-16,4-3 4 0,-2-1 9 0,1 2 5 0,1-6 5 15,-2-1-6-15,2-6-9 0,-3-4-7 0,2-2-9 16,2-1-3-16,1-5 0 0,3-3-3 0,-2-4 3 0,4-2 1 0,2-1 0 16,2-4-3-16,1-2 2 0,3-2 1 15,-1 0-3-15,6 1 3 0,-3 0-3 0,3 6-2 16,2-1 0-16,2 8 3 0,1 0 1 0,4 4 1 15,-3 2 4-15,1 6-3 0,-6 2 2 16,1 4 2-16,-3 3-2 0,-5 2 4 0,-4 5-6 16,-2 3-1-16,-1 3-1 0,1 4-2 0,-5 3 1 0,1 5 0 15,-5 3 2-15,-1 3-1 0,-5 4 0 16,-3 5 0-16,-1 0-3 0,-7 4 1 0,0 0-1 16,0-4 1-16,2-4-4 0,1-1 0 0,2-4-3 15,0-6-3-15,3-1-6 16,-1-1-15-16,2-2-31 0,4-2-34 0,2-1-53 0,4-4-67 15,1-2-72-15,5-6-84 0,5-2-124 0,3-6-236 16,4-2-69-16</inkml:trace>
  <inkml:trace contextRef="#ctx0" brushRef="#br0" timeOffset="191906.9848">20438 13303 67 0,'9'-5'614'16,"2"-6"-135"-16,3 2-107 0,-4 3-88 0,-3 5-77 15,0 1-62-15,0 1-41 0,-2 4-26 16,0 1-10-16,-1 4-3 0,0 3-1 0,-2 6-2 15,-2 1-7-15,-1 3-12 0,-4 2-5 0,0 2-9 16,-4 0-4-16,-2 1-1 0,2-2-11 16,-1 0-3-16,4-3-4 0,1-7-2 0,1 0 0 15,3-5 2-15,2-1 1 0,3-3-1 0,2-2 11 16,4-2 6-16,5-2 4 0,6-2 5 0,9-2-15 16,5-1-7-1,3-2-9-15,6 1-13 0,1-2-15 0,2-2-39 0,2 0-87 16,2-1-169-16,3-3-353 0,1 1-885 0</inkml:trace>
  <inkml:trace contextRef="#ctx0" brushRef="#br0" timeOffset="192441.076">22145 13173 1523 0,'-2'-3'368'0,"2"-1"-96"16,0 0-62-16,2 4-54 0,-1 0-46 0,-1 0-40 0,1 2-31 15,0 2-13-15,0 1 1 0,3 4 6 0,3 1 6 16,-3 4 0-16,2 3-2 0,-2 1 0 16,1 5-7-16,-4 0-1 0,0 2-6 15,-2 3-3-15,-1 0-3 0,-2 1-4 0,0 0-3 16,-4-1 0-16,2 2 0 0,-2-2-1 0,-1-4 0 15,0-2-4-15,2-5-1 0,0-1-1 0,0-2 6 16,3-4-6-16,-2-3 2 0,2-2-1 0,3-2 0 16,-1-3 20-16,4 0 11 0,-2-3 4 15,0-3-2-15,1-1-18 0,-1-5-13 0,0-3-2 16,1-4-3-16,1-1 2 0,-1-5-1 16,1-2 0-16,4-3-3 0,-2-3 3 0,4-2-1 15,2-4 0-15,1 1 6 0,5-4-7 0,-2 2 1 16,6 1-2-16,-4 1-3 0,-1 3 5 0,2 1 1 15,-3 6 0-15,1 3-2 0,-1 2 1 0,-1 2-3 16,4 3 2-16,1 2 3 16,-3 4-2-16,4 2 1 0,-1 2-2 0,-2 5-4 0,1 3 5 15,-2 3-3-15,-1 5 2 0,-3 3 5 0,-3 5-6 16,0 4 1-16,-5 2-1 0,-2-1-1 0,-3 3 2 16,-5 0 2-16,2 0-1 0,-5 2-5 0,-5-1 4 15,2 0-2-15,-6 2 1 0,1-2 7 16,1-1-8-16,-4 0 1 0,3-2-6 0,-2-1-11 0,3-1-6 15,0-3-24-15,3-1-37 0,3-1-64 16,2-4-114-16,6-2-213 0,3 1-545 0,2-4-273 16</inkml:trace>
  <inkml:trace contextRef="#ctx0" brushRef="#br0" timeOffset="192798.5711">22645 13190 626 0,'4'-5'666'0,"4"-2"-253"0,-1-2-89 15,-2 2-65-15,1 4-53 0,-4 2-59 16,0 1-55-16,3 1-38 0,-4 2-22 0,1 4-6 16,-2 2 1-16,0 3 4 0,-1 1 0 0,-4 2-3 15,0 4-4-15,-3-2-11 0,0 2 5 0,-3 1-5 16,-1-1-1-16,2 1 2 0,-1 0-12 0,1 0-1 16,1-3-1-16,5-4-2 0,-3 3 4 15,6-6 1-15,0-1-2 0,1-3 0 0,2-2 0 16,4 0 4-16,-1-1 8 0,10 0 5 15,2-3-2-15,7 0 0 0,-1-2-7 0,4 2-3 16,-4 2 2-16,0 1-1 0,-3-1 0 0,0 1 2 16,-1 0-1-16,-2 3 1 0,-3 0 0 0,-2 4 8 15,2 1 4-15,-3 2 4 0,-4 1-1 16,0-1-7-16,-6 1-2 0,-3-3 0 0,-5 2 4 16,-2-2 3-16,-5 1-5 0,-4-1 1 15,-5-2-3-15,-4 1-2 0,-3-2 0 0,-3-1-4 0,-5-1-3 16,-5 0-6-16,0 0-9 0,-6-2-52 0,5-2-159 15,-2 1-935-15,6-7-590 0</inkml:trace>
  <inkml:trace contextRef="#ctx0" brushRef="#br0" timeOffset="224710.8622">16712 14371 1 0,'0'-2'0'0,"0"-1"0"0,1-3 0 0,-1 2 303 16,0 0-11-16,-1 0-10 0,1 3-29 0,0-3-28 15,-1 2-13-15,1-3-23 0,-1 3-17 16,0 0-14-16,-3-1-12 0,2 0-11 0,0 0-12 16,1 1-16-16,-1-1-14 0,-1 1-10 0,0-1-16 15,1 1-13-15,-1 0-9 0,-2 1-13 0,-4 0-6 16,4 2-4-16,-5 2-2 0,-1 0 1 16,-5 4 3-16,2-1-1 0,-3 0-2 0,-4 3 3 15,3-1-6-15,-3 0 3 0,6 3 0 0,-5 0-6 16,2 2 1-16,-1-1-3 0,0 4-2 15,4 2 2-15,-3-4 0 0,5 4-3 0,-2-2-4 16,4 0-1-16,6 1-3 16,-2 0 1-16,4 1 2 0,1-4-2 0,4 1 2 0,1-2-4 15,0 0 0-15,6 0 2 0,1 0 0 16,4-4 4-16,1 2-1 0,5-3 0 0,1 0-1 16,2-2-1-16,4 0 3 0,3-4-3 0,-2 1 1 15,-2-3-1-15,3-2-5 0,-7 1 4 0,-1-2 0 16,1-1 1-16,-6 0 2 0,-1-3-2 0,0 0 1 15,-4 0-1-15,-3-2 2 0,0 0 3 16,-4-3 2-16,2 1 0 0,-4-2-3 0,-4-1-1 16,-2 0-3-16,1-1 1 0,-4-1 2 0,2-1-4 15,-2-2 1-15,-3 2-3 0,0 0 1 0,0 2 0 16,-2 1 0-16,2 0 3 0,-1 4-3 0,0 0 0 16,2 3-2-16,0 1 0 0,-1 1 4 0,1 1-5 15,1 0 4-15,2 3-4 0,-3 0-4 16,1 1 5-16,-1 2-4 0,1 0 4 0,3 4-2 0,-3 0-3 15,5 0-1-15,-3 1-5 0,5 3-2 16,-1-1-11-16,2 3-21 0,2-1-29 16,0 2-49-16,6-2-68 0,1 3-126 0,6 0-245 0,2-1-951 15</inkml:trace>
  <inkml:trace contextRef="#ctx0" brushRef="#br0" timeOffset="225037.0249">16929 14509 733 0,'-7'-5'516'15,"0"-1"-45"-15,2 1-99 0,1 0-71 0,4 1-71 16,4-1-75-16,0 0-54 0,4 0-35 0,6-1-14 16,5-1-11-16,5 2 1 0,5 1-6 0,10 0-6 15,0 1-4-15,2 0-4 0,-1 2-3 0,1 1-4 16,-3 0-2-16,-3 1-3 0,-4-1-4 0,0 2-2 15,-3-2 1-15,-7 1 0 0,-3 0 0 16,-5 0 1-16,-3-1-4 0,-4 0 0 0,-4 0 5 16,0 0 2-16,-2-1 9 0,-2 1 3 0,2 0-3 15,-1-1 0-15,0 1-10 0,-1-1-4 16,-1 1-2-16,2 0-9 0,0-2-1 0,-1 1-11 16,1-2-25-16,1 2-35 0,0 0-69 0,1-1-113 15,0 0-142-15,2 0-264 0,3-2-890 0</inkml:trace>
  <inkml:trace contextRef="#ctx0" brushRef="#br0" timeOffset="225257.97">17577 14327 323 0,'4'-5'643'0,"-2"-3"-122"0,-1-1-106 0,1 1-66 16,-2 1-65-16,2 4-57 0,-1-1-53 16,-1 3-38-16,2 1-37 0,-2 0-26 0,0 0-17 15,0 1-14-15,1 0-10 0,-1 2-2 0,1 0 5 16,1 5-2-16,-1 1 4 0,5 5-1 0,-4 1-11 15,0 2 4-15,-2 3-6 0,0 1-7 16,-1 1 4-16,0 2-11 0,-1 2-1 0,-2 1 0 16,2 0-8-16,-1 0 3 0,1-3-5 15,-1-2 1-15,1 0-2 0,2-4-8 16,-1-1-12-16,1-2-26 0,0-1-31 16,1-2-44-16,2-1-61 0,2-2-104 0,0-2-228 0,2-1-565 0,2-4-237 15</inkml:trace>
  <inkml:trace contextRef="#ctx0" brushRef="#br0" timeOffset="225596.6049">17965 14403 1457 0,'2'-8'485'0,"-1"-3"-104"0,0 0-85 0,-1 4-54 16,0 1-58-16,-1 5-48 0,0 1-46 0,1 0-43 15,-2 2-17-15,-2 5-14 0,0 1-2 16,-5 7 10-16,-2 3-2 0,-1 2-1 0,2 3-4 0,-1 0-5 15,4 2-4-15,0 0-2 0,1-2-1 0,3 4-5 16,3-7 4-16,2 0-3 16,4-3-1-16,1-4 6 0,4-1-6 0,3-3 2 0,2-3 1 15,5-1-3-15,0-4 3 0,0-2-3 16,1-4 1-16,1-1 0 0,-1-1 2 0,-2-2 2 16,-3-4-3-16,-2-3 8 0,-3 3-7 0,-5-5 3 15,-1 1 4-15,-4 1-10 0,-2-5 7 16,-2-2-3-16,-2-2-1 0,-4 1 3 15,-3 1-2-15,-6 0 0 0,-2 2-1 0,-5 1-1 0,-4 4-2 16,-2 5-2-16,-4 2 3 0,1 2-8 0,-2 3 6 16,6 4-7-16,3 3-17 0,7 1-20 0,1 6-70 15,8 1-114-15,7 4-326 0,5 3-1167 0</inkml:trace>
  <inkml:trace contextRef="#ctx0" brushRef="#br0" timeOffset="227513.3668">19610 14146 1 0,'-1'-1'0'0,"1"0"0"0,-1 0 0 0,-1-1 0 15,1 1 125-15,1 0 115 0,-1 0 12 0,1 0-25 16,0 0-5-16,-3 1 0 0,3-2-23 15,-2 1-14-15,1 0-16 0,1 1-21 0,-2-2-9 16,1 2-10-16,-1 0-8 0,2-1-11 0,-2 1-14 16,2 1-16-16,0-1-27 0,-1 0-16 0,1 2-17 15,0-2-11-15,0 2 7 0,-2 4 9 16,-2 4 13-16,-2 1 7 0,-3 4-1 0,3 0-6 16,-3 3-7-16,2 2 1 0,-3 2-4 0,1 2-2 15,0 2-2-15,-2 0-5 0,2-1 2 16,0 2-5-16,2-3 2 0,0-1-1 0,-2 1-6 15,4-2 5-15,0-1-4 16,1 0-2-16,-2-2 4 0,4-2-6 0,-2 1 1 0,0-3-4 16,3-4-1-16,-2 2 1 0,-1-4-3 15,3 2 2-15,-1-1-2 0,2-3-2 0,0-1 0 0,-2 0-1 16,2-4 2-16,2 2-4 0,-2-3-7 0,1 0-14 16,1 1-25-16,2-2-28 0,0 0-51 15,2-3-80-15,3-3-136 0,2-3-304 0,2 1-924 16</inkml:trace>
  <inkml:trace contextRef="#ctx0" brushRef="#br0" timeOffset="227878.0443">19803 14353 1014 0,'-1'-5'490'0,"-3"-2"-76"15,0-4-91-15,1 7-72 0,0 1-64 0,1 2-66 16,-1 2-50-16,1 3-33 0,-3 1-9 15,-5 6 2-15,-3 2 5 0,1 4 3 0,-4 3-8 16,2 1-3-16,4-2-7 0,-2 3-5 0,2-1 0 16,2 4-8-16,4-1 1 0,2-1-3 15,2-1-4-15,2-6 0 0,3-2 0 16,3-3 1-16,2-3 1 0,1-1 4 0,-1-2-1 0,1-3 1 16,4-3 5-16,-4 1-4 0,3-3 4 15,-4-2-1-15,0 0-4 0,0-1 7 0,-1-3-4 16,-2-2 2-16,-1 0 2 0,0-3-4 0,-3-3-1 15,-2 2-5-15,0-5 1 0,-1-1-3 0,-2 0 1 16,-1 2 2-16,-3 3-6 0,0-2 0 16,0 2-2-16,-3 5 0 0,-1-1 0 0,1 5-3 0,-3 1-4 15,1 2-9-15,0 2-10 0,-6 2-18 16,6 2-31-16,1 1-46 0,2 0-66 0,4 3-90 16,3 1-132-16,3 3-263 0,8-1-828 0</inkml:trace>
  <inkml:trace contextRef="#ctx0" brushRef="#br0" timeOffset="228190.5001">20000 14432 1094 0,'-3'-3'444'0,"1"0"-13"15,-1-2-112-15,6 0-85 0,1 3-72 16,4-5-57-16,3 2-26 0,8-2-3 0,2 0-4 15,7-1-7-15,3-1-8 0,0 6-12 0,1-4-9 16,1 5-9-16,-1 1-6 0,-5 0-3 16,2 1-2-16,-1 0-3 0,-6 3-5 0,-2-2-2 15,-5 3-3-15,-6-3 0 0,-3-1 3 0,0 2-2 16,-5-2 0-16,-1 1 3 0,0 0 0 0,0-1 5 16,-1 0 1-16,1 0 2 0,0 0 4 15,-3 0-4-15,3 0 2 0,0-1-1 0,-2 1-1 0,2-1-2 16,0 1-4-16,2 0-8 0,-2 1-13 15,0-1-16-15,3-1-39 0,-2 1-80 0,-1-2-109 16,3 2-236-16,0 2-1179 0</inkml:trace>
  <inkml:trace contextRef="#ctx0" brushRef="#br0" timeOffset="229611.6585">20625 14184 1 0,'0'-4'124'0,"0"-1"276"16,-1-4-73-16,2 3-33 0,-1 0-25 15,0 3-31-15,0-2-36 0,0 3-25 0,1-1-28 16,-1 2-20-16,0 1-14 0,0-1-24 0,0 2-19 15,0-1-20-15,0 1-22 0,0 1-13 16,0-2-11-16,-1 1 1 0,1 2 7 0,0 5 7 16,-1 2 11-16,-2 5 1 0,-3 0 7 0,4 5 1 15,-4 2 0-15,3 0-1 0,-2 2-13 0,1-1-6 16,2 1-6-16,-1-1-9 0,3-1 5 0,3-1-4 16,0-2-1-16,4-5-3 0,0-1 0 15,4-3 0-15,1 0 3 0,0-4 6 0,0-2-2 16,4-2 4-16,-3-2 0 0,2-3-7 0,1-2 8 15,-5-2-2-15,0-2 0 16,0 0 8-16,-2-4-6 0,0 1-1 0,0-2 1 0,-3 1 0 16,0-3 1-16,1-1 0 0,-4 2 1 15,4-1 0-15,-5-1 5 0,1 5 2 0,2-2 4 16,-3 5 7-16,-1 0-11 0,0 2 0 0,1 2-2 16,-1 3-3-16,-1 0 2 0,0 1-4 0,0 2-8 15,-1-1-12-15,1 2 2 16,-2 0-5-16,1 3 4 0,0 4 9 0,-3 4-7 0,-2 2 2 15,2 2-3-15,-3 1-7 0,0 3 10 0,2-2-2 16,-2 2 1-16,-3-1 2 0,4 2-6 0,-1 1-4 16,-1 1 0-16,-2 0-10 0,5 2-14 0,0-4-22 15,0-1-38-15,2-3-45 0,3 0-58 16,3-6-94-16,2 1-143 0,2-3-317 0,0-3-797 16</inkml:trace>
  <inkml:trace contextRef="#ctx0" brushRef="#br0" timeOffset="229962.8025">21110 14383 1094 0,'-6'-4'439'0,"2"-2"-50"0,-3 1-102 0,1 0-61 16,1 5-68-16,-1 2-65 0,-1 1-38 0,-2 4-15 15,-2 2 0-15,-2 4 2 0,1 3-7 0,1-1-6 16,3 2-6-16,-1 3-5 0,4-2-7 15,0 0-1-15,4 1-1 0,1-2-5 0,6-3 2 16,-1-2-2-16,7-4 0 0,0 0 7 0,1-4 0 16,6-3 1-16,-1-2 3 0,4-3-4 0,-1-2-1 15,-2-1 1-15,-3 0 1 0,-2-4 1 16,-1-3 2-16,-4-1 0 0,1-2-4 16,-3 2 4-16,-3 0-4 0,-2 0 2 0,-2 2 0 0,-1-2-6 15,-2 2 2-15,-4 1-5 0,3 2 2 0,-5-2-2 16,-2 3-1-16,-3 1-1 0,0 0-2 0,-7 2-2 15,0 2-2-15,-5 1 1 0,2 3 3 16,-1 0-8-16,4 3-3 0,4 0-17 0,1-1-29 16,8 4-51-16,4 1-98 0,4 1-169 0,7 0-444 15,5 1-762-15</inkml:trace>
  <inkml:trace contextRef="#ctx0" brushRef="#br0" timeOffset="231066.3067">21986 14174 1 0,'1'-6'0'16,"-1"2"409"-16,0-2-22 0,1 0-30 0,0 1-40 16,-1 2-51-16,0 2-41 0,0-1-41 0,0 2-37 15,0-1-33-15,0 2-34 0,-1-1-28 16,1 2-21-16,-1-1-9 0,1 2 4 0,-3 2 7 16,-2 3 12-16,1 1 7 0,-5 5 2 0,3 1-5 15,0-1-1-15,-2 1-9 0,2 0-4 0,1 1-6 16,-2 1-10-16,5-2-4 0,2 1-6 0,1-1-5 15,6-3 6-15,-1 0-5 0,5-2 7 0,3 0 3 16,2-5-2-16,1-1 2 16,6-2-3-16,-2-3-2 0,4-3-1 0,-4 1 1 15,2-6 0-15,1 1-1 0,-4-2 2 0,-4-3-2 0,1-1 1 16,-4 1 3-16,0 1-3 0,-2-3 3 16,-1 0-3-16,-3-1 0 0,0 0 4 15,-3 1 0-15,1 3 7 0,-3-1 2 0,-1 5 3 16,0-2 4-16,0 5-1 0,1 0 2 15,-2 4-2-15,0-2-5 0,0 3-5 0,0-1-8 0,0 1-4 16,0 0-4-16,0 0-4 0,0 3 3 0,0-1-5 16,0 4 1-16,-2 3 0 0,2 1 1 15,-1 4 0-15,0 2 2 0,-1 2 1 0,0 0-3 16,-3 0 6-16,3 1-5 0,-2 0 0 16,-2 3 2-16,3 1-9 0,-3-3 7 0,-2 3-6 15,4-2-3-15,1-4-3 0,-1 1-16 0,3-2-11 16,1-1-18-16,1-2-21 0,1-2-35 15,3 0-51-15,-1-1-73 0,5 0-106 0,-1-4-180 16,2-4-422-16,2-3-40 0</inkml:trace>
  <inkml:trace contextRef="#ctx0" brushRef="#br0" timeOffset="231397.7563">22613 14243 111 0,'0'-4'731'0,"-4"-2"-242"15,3-1-97-15,-1 4-69 0,0 2-98 0,0 4-76 16,-3-1-51-16,1 3-21 0,-6 2-4 0,-3 4 14 16,-2 2-12-16,2 1-13 0,-3 4-12 0,4-2-18 15,3 1-2-15,-1 0-11 0,6-2-4 16,-1 1-2-16,3-2-4 0,3-1 1 0,4 0-4 16,-1-4 4-16,4-1-3 0,-1-1 1 0,1-3 5 15,6 0-5-15,-3-4 8 0,-1 0 1 0,2-4-2 16,0 0 6-16,-2-4-5 0,2-2 0 15,-2 2-1-15,0-5-4 0,-1 1 1 0,-1-2-3 16,-4 0 2-16,1 1-5 0,-3-2 3 0,-2 0-1 16,0-2-6-16,-2-2 8 0,-3 3-10 0,0 1 3 15,-3 0 0-15,-2 4-6 0,-2 0 4 0,1 4-6 16,-4 1-1-16,2 3 2 0,-1 3-4 16,-1 0-3-16,-2 4-10 0,3 0-13 15,3 1-33-15,3 2-40 0,5 3-68 0,3-1-111 16,2 2-134-16,7 0-294 0,2 0-747 0</inkml:trace>
  <inkml:trace contextRef="#ctx0" brushRef="#br0" timeOffset="231710.9904">22891 14300 1299 0,'-1'-4'428'15,"2"-4"-67"-15,0-1-105 0,7 0-63 0,1 2-48 16,0-1-38-16,3 3-32 0,1-2-19 0,6 4-17 16,-2-1-10-16,5 1-9 0,-3 2-6 0,3 1-5 15,0 0 0-15,-1 1 1 0,-1 2-7 0,1-2-1 16,-2 3-1-16,-3 0-6 0,-4-1 7 0,0 0-4 16,-5-2 3-16,-4 0 3 0,-2-1-4 15,-1 0 4-15,0 0-2 16,0 0 2-16,0 0-1 0,0 0-2 0,-1 0-2 0,1-1-15 15,-1 0-14-15,0-2-27 0,1 0-43 0,0-1-49 16,1 0-115-16,1 0-191 0,0 1-431 0,4 1-225 16</inkml:trace>
  <inkml:trace contextRef="#ctx0" brushRef="#br0" timeOffset="234120.9409">23756 14016 67 0,'-2'-4'459'15,"1"-5"-68"-15,-6 2-38 0,4 0-57 0,-3 1-56 16,2-1-66-16,-5 2-36 0,5 2-22 0,-3 0-23 16,-1 2-19-16,3 1-22 0,-4 1-13 15,0 3-5-15,-2 2 5 0,-5 2 8 0,2 0 2 16,-3 1-1-16,1 3-8 0,-2 0-4 0,-1 2-4 15,6 0-2-15,-3 2 0 0,5-1-7 16,1-1-5-16,6 0-6 0,-3-3-3 0,7 0-2 16,0-3 2-16,7 3 1 0,-3-4 2 0,4 2 4 15,1-2 2-15,4 1 3 0,-2-1 1 0,5 1-5 16,-2 1-2-16,-3-2-5 0,1 1-5 16,-2 0 2-16,-2-1-4 0,0 1 2 0,-4-2-1 15,1 0-2-15,-2 1-2 0,-3-1 1 0,1 1 1 16,0 0 0-16,-2 2 4 0,0-2-2 0,0-2-1 15,-2 2 5-15,-3 1-1 0,-3-2 3 16,3 2 1-16,-4 0-5 0,-4-2 2 16,2-1-6-16,0 0 1 0,-5-2-2 0,4 4-3 0,-6-5-5 15,6 1-17-15,-4-1-25 0,2-1-44 0,0 0-59 16,5-1-69-16,0-2-109 0,8 0-248 0,2-2-581 16</inkml:trace>
  <inkml:trace contextRef="#ctx0" brushRef="#br0" timeOffset="234454.7691">24076 14018 304 0,'-4'-3'492'0,"2"0"-118"16,-5-1-66-16,0 1-78 0,-4 5-53 0,-4 0-25 16,2 1-11-16,-5 3-11 0,3 1-20 0,-2 2-21 15,-1 3-15-15,5 2-18 0,2-1-8 0,3 3-7 16,3-2-7-16,5 1-6 0,3-1-1 0,2 0-1 15,6 1 4-15,5 3 3 0,4-2-2 16,1 3-5-16,7 1-3 0,-4-2-7 0,3-1-3 16,-3 1-1-16,1-4-7 0,-3 3 1 15,-8-3-4-15,1-2-2 0,-5 0 3 0,-5-2-2 0,-1-2 3 16,-4 0 1-16,-4-1 3 0,1 0 5 16,-6 1 1-16,-3 2 3 0,-4-3-1 15,-4 0-2-15,0-1-3 0,-2-1-4 0,1-2 1 0,-2 0-4 16,3 0 3-16,-2 0-3 0,2-1-3 15,2 0-3-15,-1-2-8 0,7 0-13 0,0-2-37 16,4 1-62-16,6-1-140 0,2 0-289 0,3-3-1071 16</inkml:trace>
  <inkml:trace contextRef="#ctx0" brushRef="#br0" timeOffset="235550.5729">24973 14255 1 0,'0'0'240'15,"-1"-2"152"-15,0 1-24 0,1-1-47 0,-1 0-40 16,1 1-54-16,0 0-37 0,0-2-19 0,0 1-29 16,0 1-14-16,0 0-21 0,0-1-19 0,1 2-9 15,-1 0-14-15,1-1-5 0,-1 1-9 16,0 0-7-16,0 0-7 0,0 0-11 0,1 0-1 16,-1 0-7-16,0 0-1 0,0 0 2 0,1 1-10 15,-1 1 7-15,0-2-4 0,0 0-2 0,0 0 6 16,0 0-2-16,1 1 10 0,4 0 0 15,-2 1 6-15,3 0-1 0,2-1-2 0,0 0 1 16,1 0-8-16,3 2 4 0,3-2-4 0,0 0-3 16,3-1 9-16,4 0-11 0,4 0 3 15,5 0-3-15,2 1-7 0,6-2 5 16,2 1-6-16,3-2 1 0,3 1-1 0,3-1-2 16,-4 1 4-16,2 0-2 0,-4-2 4 0,2 2-6 15,-3 1 0-15,-2-1 1 0,-2 2-8 0,-7-1 10 16,-5-1-6-16,-6 1 1 0,-8-2 6 0,-3 0-2 15,-3 2 4-15,-4 0 0 0,-2 0 2 16,-2 0-1-16,1 0 1 0,-2 2 1 0,2-1-6 16,-1-1 2-16,-1 0-2 0,0 0-6 0,1-3 6 15,-1 3-7-15,2 0 1 0,-2 0 0 0,1 2-4 16,0-2 3-16,1 0-4 0,0 0 3 16,0-2-5-16,0 2-3 0,0 0-3 0,0-1-13 15,0 1-7-15,1 0-21 0,-2 0-16 0,1 0-19 16,1 0-29-16,-1 0-25 0,1 0-57 0,0 0-76 15,0 0-117-15,2 0-276 0,5-3-869 0</inkml:trace>
  <inkml:trace contextRef="#ctx0" brushRef="#br0" timeOffset="235931.7593">26617 13986 943 0,'-6'-8'428'0,"-4"2"-100"0,-3-3-68 16,-2 3-39-16,2 1-50 0,-5 1-35 0,-2 2-27 15,-2 0-9-15,1 2-15 0,-3 1-13 0,2 0-7 16,1 4-17-16,3 1-10 0,1 1-8 0,3 2-11 16,2 4 0-16,-2-3-4 0,4 2-2 15,2-1-1-15,3 3-3 0,3 0 2 0,4 2 0 16,5-1 4-16,1 0-2 0,6 1-3 0,2 0 1 15,4 0-3-15,1 1 0 0,4-4 0 16,-3 3-4-16,-1-3 2 0,-4 0-3 0,-3 0 1 16,-2-2-4-16,-3 0 1 0,-3-1-2 15,-2-3 1-15,0 1 4 0,-2-2-4 0,-2 1 3 0,-1 0-1 0,-3-2 1 16,2 0 2-16,-3 1 4 16,0 1 0-16,-3 0-1 0,-3 2-1 0,2-5 0 0,-2 3-2 15,0-3 0-15,-3-3 2 0,0 2-6 0,-3-1 1 16,0 0-8-16,0-1-9 15,4-1-19-15,1 0-36 0,4-3-53 0,3 2-89 0,2-3-172 16,5 0-400-16,4-3-804 0</inkml:trace>
  <inkml:trace contextRef="#ctx0" brushRef="#br0" timeOffset="236239.9337">27083 13975 1025 0,'-1'-4'483'0,"-2"-2"-118"15,2-1-103-15,-6 1-57 0,2 4-55 16,-5 0-42-16,-7 2-19 0,-1 3-11 0,-5 1-5 16,-3 4-5-16,-2 1-12 0,1 3-10 0,2 2-9 15,2 2-9-15,5 0-7 0,1 1-6 0,7 2 0 16,5-2-4-16,2 0 0 16,7 2 2-16,2-1-2 0,6-1 4 0,5 3 0 0,4-2-1 15,-1 2-1-15,2 0-5 0,2-2-3 0,-6-4-1 16,0 1 0-16,-5-6 2 15,-4 3-5-15,-2-4 4 0,-6 0-4 0,-1-1-2 16,-1-2 8-16,-3 1 2 0,-2 1 8 0,-7 0 1 0,-4-2 1 16,-3 0-3-16,-4-2-1 0,-4-3-2 0,-3 2-6 15,-3 0-1-15,-2-2-5 16,1 3-13-16,-3-3-19 0,-1 0-101 0,4 0-342 0,4 0-1253 16</inkml:trace>
  <inkml:trace contextRef="#ctx0" brushRef="#br0" timeOffset="241269.5086">13786 15160 1 0,'0'-1'248'0,"-1"-1"206"16,0 1-76-16,0 1-75 0,1 0-77 16,0 1-74-16,0 0-68 0,0-1-40 0,0 2 10 0,-3 1 24 15,3 3 36-15,-1 5 23 0,-1 0-2 16,0 7-14-16,1 0-19 0,-1 5-9 0,-3 3-13 16,3 2-11-16,0 1-12 0,-4 0-11 15,2 0-4-15,-4 2-10 0,2-1-6 0,0 4-4 16,-2-2-9-16,-3 4-4 0,3-2-2 15,-1 1-1-15,2 1-1 0,-1-7 0 0,0-1 0 0,0-4-5 16,4-4 2-16,-3-3-2 0,4-5 1 16,-3 0 4-16,4-6-6 0,1-2 5 0,1-2-3 15,0-2 5-15,0 0 14 0,0-1 9 0,0-2 3 16,0 0-8-16,-1-3-8 0,-2-5-14 0,0 2-2 16,0-5 3-16,-1 2-6 0,-2-5 5 15,3-2-3-15,-2-4-3 0,3-2 6 0,-1-2-5 16,0-3 3-16,0 0 2 0,3-4-4 0,-1 0 1 15,1 1-2-15,0-1 3 0,1 2-1 0,5 0 1 16,-1-2-1-16,5 2-4 0,7-2 3 0,-2 4-2 16,7 2 2-16,1 3 4 0,2 1-5 15,3 5 4-15,3 0-2 0,-1 5 0 0,1 3 4 16,-2 3-1-16,-4 3 1 16,-1 5-3-16,-3 3-4 0,-7 4 2 0,3 3-2 0,-6 6 5 0,-3 4-3 15,-3 3 2-15,-2 4 0 0,-5 2-3 0,-4 8 8 16,-5 2-5-16,-5 3 4 0,-4-1-3 15,-1-4-4-15,-1-1 3 0,-4-5-3 0,3-4 1 16,-3-1 3-16,0-5 1 0,0-1 0 0,2-2-3 16,-1-5 2-16,1 0-3 0,3-4 2 15,2 0 3-15,1-2-4 0,1-3 4 0,1-2-3 16,4-2 0-16,2-2 6 0,1-1-4 0,6-1 4 16,-1 0-3-16,1-2-1 0,3 1-4 0,0 1-2 15,3 0 4-15,0 1-5 0,-1 0 5 0,3 0-4 16,1-1-3-16,4 3 7 0,0-2-4 15,2 3 6-15,5 0 0 0,-2 1-4 0,2 3 3 16,2 1-3-16,-3 0 1 0,2 4 3 16,-1 0-2-16,2 1 2 0,-6 1-3 0,5 0 2 0,-4-1-4 15,3 2 2-15,-4 0 1 0,4 1-4 16,-6-1 1-16,2 1-10 0,-2 1-17 0,0 0-30 16,-2 0-40-16,-1-3-51 0,0 0-64 0,0-4-97 15,-1-1-136-15,2-2-266 0,-1 1-496 0</inkml:trace>
  <inkml:trace contextRef="#ctx0" brushRef="#br0" timeOffset="241691.1761">14071 15597 195 0,'4'-10'579'0,"0"-4"-95"0,2-2-103 0,4 3-69 0,2 2-59 15,-2 0-57-15,2 2-41 0,0 1-40 0,1 4-24 16,3 2-16-16,3 2-21 0,-4 1-9 0,4 3-12 15,1 3-13-15,0 4 2 0,-1 3-9 16,-5 2-3-16,2 4 0 0,-6 2-9 16,-2 3 4-16,-4 3 2 0,-4 4 2 0,-1 1-1 15,-4 2 1-15,-2-1-1 0,-3-2-6 0,-5-2 5 16,3-5-5-16,-1-2 2 16,-2-6 3-16,4 1-5 0,3-6 2 0,3-3-4 0,2-4-2 0,1-2 10 15,4-2-9-15,1-1 7 16,2 0 6-16,9-2-3 0,4-3 7 0,6-2-2 0,6-2-2 15,0-1-4-15,1 1-1 0,0 1-3 0,1 1-4 0,-2 3-2 16,0-1 4-16,0 2 3 0,-2 0 1 16,-4 2 0-16,2 1-1 0,-6 0-2 0,-1 1-2 15,-4 1 2-15,-4-1 1 0,-3-1-2 16,-4 0-1-16,0 0 11 0,-3 2-11 0,-1-2 6 16,0 0 6-16,-1 0-14 0,1 0 15 0,-2 0-4 15,0 0-1-15,2 0 9 0,-1 0-9 0,1 1 2 16,0-1-5-16,0 0-8 0,-1-1 3 0,2 1-10 15,-1-2-10-15,0 2-37 0,1-3-86 16,1 0-146-16,1-2-371 0,1-2-1007 0</inkml:trace>
  <inkml:trace contextRef="#ctx0" brushRef="#br0" timeOffset="242495.877">16397 15304 1 0,'-1'-4'48'0,"0"-5"363"0,-1 1-63 0,-2 0-10 16,3 3-39-16,0-2-26 0,1 2-41 16,0 2-39-16,0-1-20 0,0 1-25 0,0 2-18 15,1-3-22-15,-1 4-26 0,0 2-23 0,0-2-25 16,0 2-12-16,0-2-12 0,0 2 7 16,0 3 12-16,0 3 6 0,1 2 15 0,-1 1-2 15,0 6 1-15,0-2 2 0,-2 4-6 0,1 3 0 16,-3 0-12-16,-1 2-7 0,0 1-6 15,-2-1-6-15,2 2 1 0,1-2-4 0,0 0-2 16,-1 0-4-16,2-3-1 0,-4 0 0 0,5-1-2 16,-1-2 0-16,-1-1 1 0,3 2-5 0,0-3 2 15,0-3-7-15,0 1 0 0,0-4-6 16,2 1-22-16,0-1-35 0,1 1-63 0,3-4-100 0,-1-1-157 16,6-1-336-16,0-3-874 0</inkml:trace>
  <inkml:trace contextRef="#ctx0" brushRef="#br0" timeOffset="242858.8005">16749 15382 1178 0,'-5'-5'440'0,"3"-3"-62"16,-6-3-72-16,6 5-59 0,-1 3-69 15,-2 2-66-15,1 3-47 0,-4 3-16 0,-1 3-6 16,-2 5 5-16,-1 0 2 0,-5 3-6 0,5 3-6 15,-2 0-11-15,3 2-6 0,2-1-5 16,0 0-4-16,1 0 1 0,5 1-4 0,0-1-3 0,6-1-4 16,0-3-2-16,4-1 3 15,3-1-1-15,1-4 4 0,2-2 0 0,3 0-4 0,-2-7 5 16,6-1-2-16,-2-2 2 0,0-5 3 16,-2 0-2-16,-1-2 1 15,0-4-2-15,0 2-2 0,-2-4 1 16,-2-1 1-16,-2 2 3 0,-3-1-4 0,0 0 1 0,-4-1-5 0,-1-1 3 0,-2 0 1 15,0 1-4-15,-4 2 3 0,-2 3-5 0,-2 1-3 16,-3 3 3-16,-5 1-3 0,1 3 1 0,-3 0-1 16,-1 3-1-16,-1 1-5 15,1 2-6-15,-1 0-9 0,3 3-21 0,1 0-29 16,6 3-50-16,7 0-76 0,-1 0-128 0,12 2-240 16,2-1-1014-16</inkml:trace>
  <inkml:trace contextRef="#ctx0" brushRef="#br0" timeOffset="243212.6289">17110 15520 1475 0,'-3'-1'436'0,"1"-2"-80"0,0-1-68 0,4-1-80 15,2 0-76-15,1 1-48 0,3-2-30 0,5 0-10 16,6-1-9-16,2 1-5 0,3 3-8 15,0-2-6-15,3 3-4 0,0 0-2 0,-4-1 1 16,-2 2-2-16,-1 0-2 0,-2 1-2 0,-5 0-6 16,-2 0 4-16,0 0-2 0,-1 0 3 0,-1 0 3 15,-1 0-7-15,-3 0 0 0,0 0 0 16,-2 0 0-16,2 0 3 0,-1 0 0 0,2 0-2 16,-3 0-2-16,-1 0 2 0,-1 0-2 0,3-1 1 15,-2 0 1-15,0 1-4 0,-1 0 0 16,-1 0-5-16,1 0-11 0,1 0-8 0,0 0-13 15,0 1-17-15,1-1-23 0,1 1-32 0,1-1-41 16,2 0-48-16,-2 0-55 0,4 0-87 16,2 0-183-16,-1 0-455 15</inkml:trace>
  <inkml:trace contextRef="#ctx0" brushRef="#br0" timeOffset="243854.1016">17825 15333 769 0,'3'-6'589'0,"2"-3"-203"0,2-2-76 15,4 0-46-15,0 3-43 16,2 2-45-16,-2 1-38 0,1 3-38 0,1 2-23 16,0 2-18-16,-1 2-15 0,0 3-6 0,-1 4-9 15,-1 0-5-15,0 3-9 0,-3-2-1 0,-1 3-2 0,0 0-1 16,-1 1 7-16,-3 1-8 0,-2 0 1 15,-2 1-4-15,-3 0-6 0,-4 2 9 0,1-1-1 16,-4 0 0-16,1-3 3 0,-3 2-8 0,0-2-1 16,-1-1 1-16,-1 1 0 15,1-2-2-15,1-3 2 0,3-1-4 0,2-3-8 0,1 0 10 16,5-3-6-16,1-1 1 0,2-1 5 0,2-2-10 16,2 0 1-16,6-3-2 15,6 0-3-15,6-2-2 0,8-3-11 16,3 0-21-16,2-2-32 0,1-1-43 0,3-1-49 0,-1 0-40 15,-2 0-29-15,0-1-13 0,-2 2 3 0,-1 2 43 0,0 1 84 16,0 2 81-16,1-1 61 0,-3 0 28 16,-5-2-7-16,-5 0-7 0,-5 0 19 0,-6 1 26 15,-3 0 23-15,-2-1 15 0,-1 2 14 16,-1 1-2-16,-3-2-2 0,-2 2 2 0,1 1-11 0,-1 1-4 16,0 3-14-16,1-2-22 0,-3 3-20 15,1 0-19-15,-4 3-12 0,-2 1 2 0,-5 3 6 0,0 1 2 16,-3 3 3-16,0 1-6 0,0 1-8 15,0 1-3-15,3 1-3 0,1 1-9 16,2-1-1-16,2 2-6 0,0 0-6 0,4 2 5 0,4-4-1 16,5 2 0-16,2-2 3 0,4-4-5 0,5 2 0 15,2-4 0-15,7 1 0 16,3-4 2-16,0-2 2 0,-2-4-4 16,-2-4-4-16,2 0 4 0,-3-5-2 0,3 5 8 15,4-1 7-15,6 0-7 0,-2-2 4 0,-3-4-1 0,-8-1 1 16,-5-1 3-16,-4-2 4 0,-2 0 2 15,-5 0-5-15,-2 1 3 0,-4-2-5 0,-5 1-1 0,-3 0 1 16,-3-1-6-16,-3 0-1 0,-5 2-6 16,-7 1-1-16,-5 2 2 0,-7 3 0 15,-1 0 3-15,-2 2 1 0,3 3-11 0,4 2-17 0,5 3-40 16,6 4-101-16,8 3-257 0,6 0-1325 0</inkml:trace>
  <inkml:trace contextRef="#ctx0" brushRef="#br0" timeOffset="245564.1673">19365 15273 1 0,'1'-3'0'0,"-2"-4"0"0,1 0 240 15,0 1 32-15,0 1-29 0,0-2-22 0,-2 3 1 16,2-1-32-16,2-1-12 0,-2-1-18 0,0 2-21 16,0-1-2-16,1 1-8 0,1-2-6 15,0 1-8-15,-1 0-12 0,0 1-10 0,0 0-9 16,1 2-9-16,-2 1-6 0,0-1-5 0,0 3-10 16,0 0-9-16,0 0-16 0,0 2-15 0,0-2-7 15,0 1-7-15,0-1 0 0,-2 0 2 0,2 2-2 16,-1 0 9-16,1 4-5 0,-1 1 5 15,0 0 3-15,1 4-4 0,-3 0 9 0,2 3 1 16,0 1 7-16,-2 2 0 0,1 4 2 0,-1 0-1 16,0 2-7-16,3-2-1 0,-2 1-7 15,1-2-2-15,1 1 2 0,1-2-6 0,2-1 1 16,4-4-2-16,-2 0-4 16,4-5 8-16,0 1-5 0,3-3 5 0,1-1-1 0,0 0-3 15,1-3 3-15,1 0-1 0,-3-3 2 0,2 0-1 0,2-3 1 16,-3 0-1-16,3-3-3 0,-2 0 5 15,-1-1-5-15,2-3 3 16,-1 1 1-16,-2-1-7 0,3-3 5 0,-5 2-3 0,-1-4 2 16,-3 0 2-16,2 2 0 0,-5 0 0 0,2 0-3 0,-3 0 3 15,-2 2-3-15,1 0 2 0,-1 4 3 16,0-1-9-16,0 0 11 0,-1 2-3 16,1 2-1-16,0 0 11 0,0 2-7 0,0 2 1 0,0 0-6 15,0 1-6-15,-2 0-1 0,2 2-4 16,0 1 6-16,0 4-1 0,0 3 1 0,0 0 1 15,2 3-4-15,-2-3 8 0,1 5-8 0,0-1 5 16,0 2 3-16,-1 2-10 0,-1 0 8 16,0-1-2-16,0-2-1 0,1 2 3 0,-2-2-2 15,1 0 0-15,0 1-3 0,-3-1 3 0,3-1-2 16,0 0-1-16,-1 1 6 0,1-2-10 0,0 0 7 16,1-1-4-16,0-1-2 0,0-1 8 0,1-2-9 15,-1 2 3-15,1-1-9 0,1-1-14 0,-2-2-10 16,1 0-22-16,1-1-27 0,1-4-44 15,-1 4-75-15,0-1-118 0,1 0-214 0,3 0-607 16,-4-5 155-16</inkml:trace>
  <inkml:trace contextRef="#ctx0" brushRef="#br0" timeOffset="246189.7225">20088 15454 1 0,'1'-3'0'0,"1"1"274"0,-2-3 58 16,1 1-41-16,-1 1-41 0,0-2-45 0,0 4-20 15,1-1-21-15,-1-1-21 0,0 2-4 16,-1 0-13-16,1 0-9 0,-1 0-12 0,1 1-17 15,-2 0-9-15,2-2-10 0,0 2-4 0,-1-2-8 16,1 2-10-16,0 0-11 0,0 1-12 0,-1 0-7 16,1 1-7-16,0-2-4 0,-1 1 1 15,-2 1-1-15,-2 2 7 0,0-1 4 0,-1 2 6 16,-4-3 3-16,4 3-2 0,-2-1-1 0,1 2-5 16,-2 2-3-16,2-1-3 0,1 1 1 15,-1 1-1-15,1-1-3 0,1 2 0 0,1 2-5 16,-1-2-3-16,3 2 4 0,-1-1-4 0,2 0 3 15,1-1-1-15,0 4-5 0,-1-4 5 0,2 1-6 16,0-2 6-16,3-3 1 0,1 3-1 0,0-2 4 16,5 0-4-16,-1-1 2 0,1 0 2 0,3-2 0 15,0 0 2-15,3-1-4 0,-1-1 3 16,0-1-3-16,0-1 1 0,-2-3 3 0,-1 0-4 16,0 0 4-16,2-2-2 0,-4 2-1 0,0-4 1 15,-2 1 0-15,1-2 5 16,-1-3-2-16,-2 4 1 0,0-5-4 0,1 2-1 15,-4-4 2-15,1 2-2 0,1 1 1 0,-4-3-2 0,0 1-4 16,-1-1 4-16,-1 0-4 0,0-1 3 16,0 1 1-16,-6 1-3 0,4 3 2 0,-4 1-6 15,0-2 1-15,1 3-1 0,-4 1 1 0,-1 0 2 16,0 4-2-16,-1 1 0 0,-4-1-3 16,5 3 1-16,-4 0 3 0,4 3-2 0,-2 1 2 15,2-1-5-15,3 3-3 0,0 0 2 0,2 0-4 16,-2 1 0-16,5 0-6 0,1-1-15 0,1 0-14 15,2 0-25-15,2 1-39 0,-1-1-59 16,6 0-104-16,-2 0-156 0,1 0-358 0,2 0-522 0</inkml:trace>
  <inkml:trace contextRef="#ctx0" brushRef="#br0" timeOffset="247746.8374">20625 15447 1 0,'0'-2'0'15,"0"1"0"-15,0-2 127 0,0 1 105 0,0 1-34 16,0 0-14-16,0 1-16 0,0-3-17 16,0 2-6-16,0 0-7 0,0 0-11 0,0 1-16 15,0-1-12-15,0 1-13 0,0 0-6 0,-1 0-5 16,1 0-9-16,0 0-4 0,0 0-3 0,0 1 1 16,0-1 0-16,0 0-1 0,0 0-2 0,0 0-7 15,0 0-5-15,0 0-7 0,0 0-7 16,-1 0-4-16,1 0-7 0,-2 0 0 0,2 1-5 15,-1-1-6-15,1 0 4 0,0 0-2 0,0 0 7 16,0 0 4-16,1 0-3 0,-1 0 4 0,0 0-3 16,0 0 1-16,0 1 1 0,2-1 1 0,-2 0 0 15,0-1-3-15,1 1 0 0,-1 0-2 16,1 0 2-16,-1 0 1 0,1 0-1 0,1 0 1 16,4-1-2-16,3 1-1 0,3-1-1 0,1 0-5 15,4-1 0-15,-1 1-3 0,1 0-1 16,0 0-3-16,1 1 2 0,-2 0 2 0,3 0-5 15,0 0 2-15,-3 0-3 0,0-1-2 0,-1 1 6 16,-1 0-3-16,-3 0 4 0,-1 0-2 16,0-1-4-16,-5-1 4 0,-1 2 0 0,-3 0 9 15,-1 2 5-15,0-2 6 0,0 0 1 0,-1-2-6 16,0 2 3-16,1 0-5 0,-2 0-2 0,2-1-2 16,-1 0-10-16,-1-1 0 0,1 2-5 15,0-3 2-15,1 3 3 0,-1-1-1 0,0-1-1 16,0 1-3-16,-2 0 0 0,2 0-2 0,1 1 2 15,-2 1 1-15,2-1-3 0,-1 0 2 0,0 0-5 16,1-1-1-16,-2 1 3 0,-1 0-5 16,0 0 3-16,1 1-4 0,-2 0-8 0,-1 0-5 15,3 2-12-15,-3-1-16 0,1-1-32 0,3 2-46 16,0 1-73-16,1-2-118 0,0 0-173 0,0 2-399 16,1-2-165-16</inkml:trace>
  <inkml:trace contextRef="#ctx0" brushRef="#br0" timeOffset="248213.1939">20961 15242 4 0,'-10'-3'423'16,"1"-2"-41"-16,-3-1-30 0,1 1-51 0,2 2-43 15,1-1-54-15,3 3-34 0,-3-1-22 0,6 1-19 16,0 1-26-16,2 0-30 0,0 0-19 16,0 0-20-16,2 0-11 0,-1 0-1 0,0 1-2 15,1 1 10-15,6-1 6 0,1 1 4 0,3 2 3 16,7 0-3-16,3-1-2 0,0 1-6 0,6-1-4 16,1 2-7-16,2 1-6 0,-1-1-2 15,-3 0-3-15,-2 1-1 0,-4 1 2 0,-4-2-7 16,-2 1 2-16,-2 1-4 0,-3 0 0 0,-2 0 1 15,-2-1-1-15,-4-1 1 0,0 1-3 0,-2 0 4 16,0 0-2-16,-1 1 2 0,0 3 6 16,0 0-4-16,-1 1 8 0,-4 1-1 0,2-2-2 15,-3 4 7-15,2 0-5 0,0 1 4 16,-5 1-2-16,1 0-4 0,1 4-2 0,1-2-3 16,-3 2 3-16,0 2-2 0,1-2 2 0,0 1-3 15,-2-1-2-15,0-3 3 0,2 2-4 0,-2-2 2 16,1-1-2-16,1-3-6 0,-1 2 3 0,5-3-4 15,0 0 5-15,3-3-1 0,-1 0-2 0,1-1-3 16,2-2-13-16,2 0-18 0,1 0-41 0,0-2-58 16,5 0-104-16,0-2-198 0,4-2-587 15,-1-2-290-15</inkml:trace>
  <inkml:trace contextRef="#ctx0" brushRef="#br0" timeOffset="249191.8019">21524 15429 1 0,'2'1'0'0,"-1"-2"0"0,0-1 0 0,-1 1 35 16,1 0 162-16,-1 1-43 0,0 0-48 15,0 0-9-15,0 1-2 0,1-2 17 0,0 1 18 16,0 0 9-16,-1 0 13 0,0 0-1 0,0 0 0 16,0 0-14-16,0 0-17 0,-1 1-18 15,0-1-15-15,1 0-15 0,-1 0-19 0,1 0-18 16,0 0-16-16,0 1-10 0,0-1 5 0,0 0-7 16,0 0 3-16,0 0 2 0,0 0-1 15,0 0 9-15,1 0 6 0,-1 0 6 0,1 2 4 16,0-4 4-16,-1 2 1 0,0 0-1 0,0 0 1 15,0 0-5-15,0 0-1 0,-1 0-3 0,0 2-8 16,1-2-4-16,-1 0-7 0,1-2-5 0,0 4-2 16,0-2-3-16,0 0 1 0,0 0-5 0,0 0 13 15,0 1-14-15,0-1-2 0,0 0 6 16,0 0-18-16,0 0 17 0,0 0-1 0,0 1 1 16,0-1 8-16,0 0-1 0,0 1 7 0,-1 0 5 15,0-1-3-15,0 1 8 0,1-1-2 0,-2 3 1 16,2-3 2-16,-2 1-6 0,1 0-4 15,-1 0-4-15,2-1-1 0,-2 3-3 0,-4-1 1 16,4 1-1-16,-3 0 2 0,1 2-2 0,1 0-4 16,-1-1 4-16,0 1-2 0,1-2 9 0,-4 2 3 15,4 1-6-15,-3-2 2 0,3 2-7 16,-4-1-2-16,5 0 4 0,-1 2-6 0,-4-2 3 16,5 2 1-1,-2 0-5-15,1 1 6 0,1-1-6 0,0 0 4 0,-1 1-3 0,-1-2-4 16,4 3 4-16,-2-1-5 0,1-2 6 15,1 0-2-15,0 3 0 0,0-4 1 16,0 1-4-16,2-1 8 0,-1 2-7 0,0-2 3 0,2 1 2 0,-2 0-11 16,3-1 11-16,-3 0-3 15,3 0 0-15,0-2 11 0,-1 1-8 0,4-1 1 16,-4 0 0-16,5 1-2 0,-5-2 2 0,4-1 2 0,-1 1 0 16,0-2-7-16,2 0 5 0,1 0 0 0,2 0 0 15,-2 0 7-15,2-2-10 0,0 1 3 0,1-1-1 16,-2 1-2-16,1-2 2 0,-2-1-2 15,1 2 4-15,0-3-4 0,-1 0 6 0,0 1-2 16,2-3-4-16,-4 1 6 0,1 0-6 0,1-1 2 16,0-1 3-16,1 2-8 0,-2-2 6 15,-2-1-2-15,0 0 1 0,1 0 4 0,-4 2-5 16,-2 0 4-16,1 1-3 0,3-2 2 0,-3 2-2 16,-2 0 0-16,1-1 1 0,0 2-7 0,-1-1 8 15,-1 0-4-15,1-2 0 0,-1 2 7 0,1 0-8 16,-1 0 3-16,-3 0-2 15,1 1 2-15,2 1-4 0,0-2-1 0,-2 2 4 0,-1-1-9 16,1 0 8-16,2 0 0 0,-4 1-5 0,1 0 9 16,1-2-8-16,-3 2 2 0,3 1 2 15,-4 0-8-15,3-1 7 0,-4 1-4 0,0 0 0 16,1-1 4-16,1 2-2 0,-4 0 0 0,1 1 0 0,3 1-2 16,-1 0 1-16,-2 0 0 0,0 0 1 15,0 0-5-15,0 0 6 0,2 0-1 0,-1 1-3 16,-2-1 6-16,0 2-7 0,2 0 1 15,-2 1-4-15,-1 1-8 0,2 0-5 0,-1 0-28 16,1 1-51-16,2-1-111 0,0 4-299 0,-2-1-1163 16</inkml:trace>
  <inkml:trace contextRef="#ctx0" brushRef="#br0" timeOffset="254125.4554">22240 15118 1 0,'0'0'0'15,"-1"0"0"-15,-1-2 0 0,0 2 0 0,2 0 0 16,0-1 0-16,-2 1 27 0,2 0 157 0,0 0 7 16,0-1-17-16,-1 1-6 0,1-1-7 0,0 0-7 15,0 0 4-15,0 1-6 0,-1-3-3 16,1 3-10-16,0-1-18 0,-1 0-11 0,0 1-23 15,-1-1-17-15,-2 1-14 0,2 0-13 0,0 0-6 16,-3 0 3-16,1 0 9 0,-2 1 7 0,2-2 6 16,0 1 9-16,0 0-6 0,3-1-5 0,0 1-13 15,1 0-16-15,0 0-10 0,1 0-9 16,-1 0 1-16,0 1 0 0,1-1 1 0,-1 0-2 16,1 0-3-16,2 0 5 0,-1 1 4 0,0-1 9 15,4 1 9-15,-1-1-6 0,6 1 0 16,2 0-6-16,1-1-5 0,5 3 4 0,3-3-7 15,0 1-1-15,4 0-4 0,-2-1-4 0,1 1-1 16,1 0-1-16,-5 1 1 0,3 0-3 16,-2-2 3-16,0 1-4 0,-5 0-1 15,1-1 1-15,-1 3-3 0,-3-1 4 0,-1-1 0 0,-6 0-1 16,2 1 0-16,-4-1-4 0,-3 0 1 0,-2 0-1 16,0-1 2-16,-1 2-1 0,1-2-1 15,-1 0 6-15,-2 2-5 0,2 1 5 0,0 0 2 16,-1 1-7-16,0 0 7 0,-4 0-2 15,4-1-2-15,-1 3 7 0,-3-2-5 0,3 4 1 16,-3-1 1-16,2 2-4 0,-4 2 4 0,4-2 1 16,-2 3 2-16,-1-1-1 0,3 4 3 0,-5-1 0 15,-1 3-6-15,2 2 6 16,-1 0-5-16,1-1 0 0,0 2 3 0,-2-1-4 0,-1 3 3 16,2-2-3-16,-1 2 0 0,-2 1 2 0,2-1-4 15,0-1 1-15,-1-1-2 0,1-2 1 0,2 0-3 16,0-4 2-16,4 1 2 0,-3-2-7 15,5-4 7-15,-4 0-5 0,3-1 1 0,1-2 0 16,-2 0 1-16,1-3 3 0,3 2-4 0,0-4 6 16,0 1-9-16,0-2-2 0,0 0 5 0,0 0-7 15,2 0 1-15,-2 0-6 0,1-2-15 0,-1 1-9 16,2-3-46-16,2 2-63 0,0-2-94 0,4 0-187 16,2-2-450-16,4-3-516 0</inkml:trace>
  <inkml:trace contextRef="#ctx0" brushRef="#br0" timeOffset="254519.9163">22876 15377 809 0,'-8'-1'409'15,"-4"-2"-98"-15,-2 2-41 0,4 1-52 16,3 4-51-16,-7 1-38 0,2 2-28 0,-1 2-19 15,-3 1-15-15,5 2-13 0,1 0-19 0,1 1 0 16,3-1-6-16,0 4-5 0,4-2 9 0,0 1-17 16,2 0 1-16,1 1-4 0,2-2-14 15,3-1 9-15,0-3 2 0,3-2 2 0,1-1 8 16,1-2-2-16,5-1 0 0,-3-3-3 16,0-2 2-16,3-3-2 0,-3 1 2 0,2-2 0 0,-1-4-3 15,-4 1 3-15,0-1-2 16,0-1-2-16,-2 1 2 0,-5-2-1 0,3 1 1 15,-5-1-4-15,0 0 2 0,-2-1-6 16,-3 0-2-16,1-1 2 0,-4 1-10 0,-1-1 8 0,-1 1-5 0,-1 0 0 16,-2 2 6-16,-3 1-8 15,4 2 3-15,-2 1-4 0,-3 3-4 0,4 0-1 16,-1 3-5-16,-1 1-8 0,8 2-15 0,-1 1-26 0,4 2-43 16,-1 2-77-16,7 0-119 0,0 0-188 15,4 1-408-15,4 0-116 0</inkml:trace>
  <inkml:trace contextRef="#ctx0" brushRef="#br0" timeOffset="254786.782">23182 15431 1036 0,'3'-4'451'0,"0"0"-112"0,5-3-70 16,4-1-52-16,-2 2-44 0,0 1-38 15,1-1-27-15,3 1-31 0,-2 2-15 16,3-1-16-16,2 2-9 0,1 1-6 0,-2 0-5 0,1-1-2 16,-1 2-8-16,-1 0 1 15,1 0-6-15,-4 0-5 0,0 0 4 0,-2 0-7 0,-1 0 1 16,-1 2 0-16,-1-1-6 0,2 0 2 0,-1-1-1 16,-1 1-1-16,-3 0-4 0,4 1-9 15,-1-1-25-15,0-1-51 0,2 1-85 0,2-2-146 16,2 1-273-16,1-1-973 0</inkml:trace>
  <inkml:trace contextRef="#ctx0" brushRef="#br0" timeOffset="255317.9743">23802 15268 497 0,'-12'-3'503'0,"-2"0"-107"16,1 0-45-16,-3 0-71 0,6 3-67 15,3 0-53-15,-2 0-39 0,3 1-35 16,5-1-31-16,-1 1-13 0,2 2-12 0,0 0 3 0,0 3 3 16,2 1 4-16,0 2 1 0,4 0 2 0,3 0 2 15,0 0-7-15,3 3-1 0,1-1-9 16,-1 3-7-16,4-2 1 0,-2 2-9 0,4 1 1 16,-2 1-4-16,-1 1-6 0,-4-1 0 0,-1-2-3 15,-1 2 3-15,-3-2 0 0,-4 1 0 16,-1-1-1-16,-2-1-3 15,0 2 5-15,-5-1-4 0,-1-1 3 0,0 1 2 0,-3-2-7 0,-2 0 5 16,-1-3-4-16,1 0 1 0,1-2 4 16,2 0-4-16,0-1 1 0,-1-3-5 0,6 4 1 15,-2-7-2-15,4 0 1 0,-1 0 2 0,-2-3-5 0,3-1-1 16,-1 0-6-16,-4-2-2 0,4-2 2 16,-3-2-1-16,5 3 5 0,0-5 0 15,2 3-3-15,6-1 3 0,-1-5 1 0,7 3 4 0,-1-4 4 16,7 1 2-16,0-1-2 0,4 2-2 0,-1-2 4 15,0 1-2-15,-1-2 4 0,-1 3 4 16,-1-1-3-16,-1 3 6 16,-5-2-2-16,0 1 2 0,-5-2 4 0,2 3-2 15,-3-1 4-15,-4 3-3 0,2 1-3 0,-4-2 2 0,-1 1-4 16,-2 0 3-16,-2 0-2 0,2 3-1 0,-2-1-3 16,-1 2-4-16,-2 0 1 0,2 1-3 15,-3 1 2-15,-1 0-2 0,-2 4-3 0,-2-3 2 0,-2 3-2 16,0 0 3-16,-4 0 1 15,-1 0-1-15,0 4-3 0,-1 1-12 0,1 2-15 16,0-1-22-16,6 1-51 0,2 1-77 0,4 0-143 16,6 0-263-16,-1 1-1006 0</inkml:trace>
  <inkml:trace contextRef="#ctx0" brushRef="#br0" timeOffset="255768.4244">24348 15274 1 0,'-8'-3'604'15,"0"-5"-158"-15,-2 1-76 0,1 1-58 0,1 3-71 16,2-1-61 0,-3 0-35-16,-1 2-31 0,2-1-20 0,-1 3-20 0,0 0-24 0,3 0-14 15,-1 3-10-15,-1-1-4 0,4 2-1 16,-2 2 0-16,1 0 0 0,-1 1-1 0,3 1 3 15,1-1-1-15,-2 2 4 0,3 0 4 0,1 0-6 16,1 2 4-16,4 0-4 0,-1 0-4 0,4 1 3 16,1 0-5-16,0-1 3 0,0 1-4 0,-1-1-1 15,3-2-4-15,-3 3-3 0,3-4 2 16,1 2-3-16,0 1 0 0,0-2-1 0,0 2-6 16,-1-1 4-16,3-1-2 0,-1 1 2 0,0-2 2 15,-2 2-5-15,3-2 0 0,-2 2-4 0,-2-1 2 16,0-1 2-16,-5 2 2 0,2-1-2 15,-3 1-3-15,2-2 2 0,-3 0-3 0,-2-2 2 16,-1-4 5-16,-1 3-4 0,0-2 5 0,-2 0-2 16,-3-1-1-16,-1 0 6 0,-1 1-2 0,-8-3 2 15,4 0-1-15,-6 0-6 0,-2 0-2 0,1-2-4 16,0 0-2-16,-2 1-9 0,0-1-17 16,4-1-30-16,-2 1-49 0,2 0-63 15,4-3-126-15,-1 0-237 0,7 2-874 0</inkml:trace>
  <inkml:trace contextRef="#ctx0" brushRef="#br0" timeOffset="256059.3795">24421 15312 91 0,'10'-3'477'0,"4"-1"-134"0,5 1-56 15,8 1-18-15,-1-2-48 0,1 2-37 0,2-2-36 16,-3 2-27-16,3 0-21 0,-2 0-17 16,-5 0-8-16,0 1-13 0,-5-1-7 15,-4 0-5-15,-4 1-7 0,-4-1 9 0,-1 2 2 16,-3-1 7-16,-2 0-2 0,0 0-23 0,-4 1-16 0,2-3-16 16,-4 1-8-16,2 1 2 0,-5 0 4 15,-1 2-2-15,2-1-1 0,0 0 2 0,-1 0-2 16,2 0-1-16,4 0 0 0,-2 0-22 0,5 0-23 15,-1 1-65-15,2-1-129 0,0 2-245 16,1 0-1060-16</inkml:trace>
  <inkml:trace contextRef="#ctx0" brushRef="#br0" timeOffset="257154.5063">25320 15383 1 0,'-1'-1'0'0,"-5"-2"55"0,1 1 275 0,0 1-57 16,1 0-64-16,1-1-34 0,1 1-22 0,-1 1-19 16,1 1-11-16,2-1-16 0,0 0-20 15,-1 0-18-15,1 0-12 0,-1 0-3 0,1 0-3 16,0 2 3-16,0-2 3 0,0 0-3 0,0 0 7 15,0 0 2-15,0 1 8 0,0-1 3 16,0 0-1-16,0 0-6 0,0 0-8 0,0 0-2 16,0 0-5-16,0 0 0 0,0 1-3 0,0-1-12 15,0 0-4-15,1 0-8 0,-1 0-2 0,0 0-2 16,0 0-4-16,0 1-5 0,0-2-4 16,1 2 1-16,-1 0 2 0,0 1 6 0,0 1 7 0,3-1-2 15,0 1 6-15,-1-1-1 0,0 0 1 16,5-1 7-16,-3 0-3 0,5 1 2 0,-1 0-4 15,4-2-6-15,2 1-1 0,4-1-5 16,1 0 5-16,7 1-5 0,-1-2 2 16,6 1-3-16,5-1-5 0,-1 1 4 0,6-2-5 15,1 1 2-15,3 2 0 0,-2-2-5 0,-1 1 1 0,-2-1-2 16,-2 1-1-16,-6 0 3 0,0 0-1 0,-3 0-2 16,-5-1-1-16,-3 0-2 0,-3-1-1 0,-5 1 4 15,-4 1 1-15,-3-1-2 0,-5 1 5 16,0 0 0-16,-1-1 0 0,-1 2 4 0,1-1-3 15,-1 0 3-15,1 0-4 0,0 0-3 0,-1 0-2 16,1 0-2-16,0 0 2 0,-1 0-2 0,1 0 2 16,0 0-5-16,0 0-2 0,0-1 4 0,0 1-5 15,-2 0 4-15,4 1-1 0,-2-1-3 16,0 0 0-16,0 0-7 0,0 0-1 0,0 0-3 16,0-1-10-16,1 1-6 0,0 1-19 15,0-2-19-15,2 2-27 0,-1 0-45 0,4 0-92 16,5 1-207-16,-1-2-709 0,6-3-173 0</inkml:trace>
  <inkml:trace contextRef="#ctx0" brushRef="#br0" timeOffset="257952.1051">26930 15080 1 0,'-2'-6'304'16,"0"0"52"-16,-1-2-37 0,2 2-13 0,-3-1-48 15,2 3-38-15,-4-2-46 0,1 2-32 16,-5-1-16-16,2 2-26 0,-3 1-24 0,-3 1-16 15,1 2-3-15,-4 3-2 0,4 1-9 0,-2-1 1 16,0 2-9-16,0-1-6 0,4 5 3 0,1-2-9 16,0 1 0-16,4 0-3 0,0-1-5 0,5 3 3 15,1-1 1-15,3 0 4 0,1 4 3 16,4-3-1-16,6 1-2 0,0 3-4 0,6-2 1 16,2 2-5-16,2-1-2 0,4 3 0 15,0 0-6-15,-1-1-2 0,-1 2-4 16,-1 0-2-16,-3 0-2 0,-1-4 2 0,-5 3 2 0,-3 0-3 15,0-4 1-15,-6 1-3 0,-3 0 0 16,-3 0 5-16,-1-3-9 0,-2 2 8 0,-3-3-2 0,-2 3-3 16,-4-4 11-16,0 1-10 0,-4 0 4 0,-1-2-1 15,0 0-1-15,-2-4-1 0,0-1-1 0,3-1 2 16,-3-2-2-16,6-1 4 0,-2-2-5 16,3-1-3-16,1-2 5 0,0-2-6 15,4-1 7-15,0 0 0 0,2-5-10 0,4 1 7 16,4 0-5-16,2-4 0 0,6 0 6 0,7 0-3 15,3-4 2-15,6-2 2 0,0-2 2 0,3-3-1 16,2-2 2-16,0 0 1 0,-1 3 0 0,-1-1 3 16,0 4-2-16,-5 3 1 0,-5-1 0 15,-2 4 5-15,-7 3 6 0,-3 0-1 0,-4 1 4 16,-2 3-4-16,-5-1-2 0,-2 2-1 0,-3 2-18 16,-3-2 12-16,-6 3-5 0,-3 1 0 0,-4 2 16 15,-5 0-19-15,-2 1 3 0,-1 3-3 0,0 2-6 16,1 0 7-16,0 1-4 0,3 1 3 0,3 2 5 15,2 0-8-15,2 1-2 0,4-1-15 16,2 0-22-16,5 1-16 0,4 3-41 0,3-3-61 16,6 1-123-16,3 1-235 15,8-1-803-15</inkml:trace>
  <inkml:trace contextRef="#ctx0" brushRef="#br0" timeOffset="258392.0483">27670 15074 410 0,'-3'-5'434'0,"-5"1"-68"0,2-3-21 0,1 1-62 0,1 2-67 16,-1 2-61-16,3 0-37 0,-2 1-30 15,0 1-30-15,2 1-18 0,-3 2-14 0,0 1 5 16,-4 4 0-16,2-1 1 0,-1 3-1 15,2 3-13-15,0-2 4 0,1 1-4 0,1 1-2 16,3 0 7-16,0 3-3 0,2-1 3 0,3 3 3 16,2 0 6-16,4 2-1 0,5 0-1 0,1 0-1 15,1 1-12-15,2-2 2 0,-2-1-6 16,-2-3-6-16,0 2 5 0,-5 0-7 16,0-5 1-16,-1 0-1 0,-4 0-7 0,-1-2 6 15,-2-1-4-15,0 1 2 0,-2-3 0 0,0-1 0 16,-3 0 2-16,0 1-3 0,1-1 7 0,-1 0-7 0,-2 0 1 15,2-1 3-15,0 0-9 0,1-2 9 16,-2 0-4-16,2-1 1 0,-4-1 6 0,3 0-3 16,-6 0 1-16,0 1-2 0,-3-2-2 0,-3 0-3 15,-5-2-1-15,-4 1 1 0,-2-2-2 16,-1 0-5-16,-3 0-10 0,-1-1-17 0,0 2-18 16,1 0-28-16,0-1-37 0,4 1-48 0,4 1-83 15,4-1-110-15,5-1-192 0,6 2-519 0</inkml:trace>
  <inkml:trace contextRef="#ctx0" brushRef="#br0" timeOffset="258726.9366">27792 15136 484 0,'3'-3'517'0,"-2"-2"-97"0,0-1-60 15,2 2-74-15,-1 0-68 0,4 1-51 16,-3 0-43-16,6 1-24 0,2 0-25 16,3-1-9-16,2 2-10 0,3-2-5 0,3 2 2 0,2 1-8 15,4 0-3-15,1 1-7 0,2 0-6 0,-1 1-5 16,1-1-1-16,-2 0-1 0,-2-1-6 16,-1 2 2-16,-1-2-3 0,-1 0-3 0,-6-2 6 15,-1 1-4-15,-6 0 4 0,-4-2 4 0,-1 3 0 16,-4-1 7-16,-2 0-2 0,-1 0-2 0,0-2-8 15,-5 1-7-15,1 0-4 0,-3-1-9 16,-6 1 2-16,-1 1-3 0,2-1 0 0,-5-1 4 0,4 3-13 16,1 0-18-16,1 3-57 0,5-1-127 15,3 1-368-15,2 3-1148 0</inkml:trace>
  <inkml:trace contextRef="#ctx0" brushRef="#br0" timeOffset="262862.1275">13469 16651 872 0,'1'-7'512'0,"-1"0"-110"0,2-1-84 16,-1 1-77-16,2 4-47 0,-2 1-59 0,-1 2-56 15,0 2-40-15,0 1-22 0,2 3-3 16,-1 2 11-16,-1 4 12 0,1 6 10 0,-1 4 3 16,-1 2 0-16,-2 2-7 0,-3 4-8 0,1 4-3 15,-3 6-10-15,-1 3-3 0,-2 1-5 0,1-3-7 16,0-1 0-16,-1-7-4 0,3-3-1 15,1-1 1-15,3-6-2 0,-2-2 3 16,3-3-2-16,0-5 1 0,-2-3-4 0,3-2 2 0,2 1 1 16,-1-5-5-16,0-3 7 15,1-1 7-15,1-1 14 0,-1 1 10 0,-1-4-5 0,-1-3-5 0,0-2-18 16,-2-6-7-16,0 1 1 0,-3-5-4 16,3-4 3-16,-1 3-4 0,3-7 4 15,-4 0-3-15,6-4-2 0,2-4 5 0,3-5-6 0,-2-4 4 16,4-5 0-16,3 1-3 0,0 0 6 15,4 1-3-15,2-2 0 0,2 3 5 0,6 1-1 16,5 3 2-16,2 2-3 0,2 4-1 0,5 2-2 16,-1 5 1-16,1 6 5 0,0 4-3 0,1 5 2 15,-7 3-1-15,-1 4-3 0,-2 6 4 0,-8 2-5 16,-1 5 2-16,-7 4 0 0,2 1-4 16,-3 7 3-16,-6 3-1 0,0 5 2 0,-5 2 2 0,-3 5 1 15,-8 3-1-15,-2 2-6 0,-7-1 5 16,0 0-5-16,-4 0 3 0,-5-1 2 15,2-5-5-15,-1 0 3 0,-2-3-2 0,1-2 0 16,4-2 2-16,-2-2 1 0,3-3 1 16,3-1-2-16,1-2 2 0,5-2-4 0,-2-1 1 0,6-5 1 15,6-3-5-15,0-2 5 0,2 0-2 0,2-2-2 16,0-1 5-16,3 1-4 0,0 3 4 16,0-1 1-16,5 3-3 0,2 1 3 0,0-1-2 15,3 0 3-15,4 4 0 0,0-2 2 0,-1 0-1 16,3 3-3-16,1-1 3 0,-1 3-4 15,-1-3 2-15,1 3 2 0,-2-2-7 0,2-2 5 0,-2 0-2 16,-2-1-3-16,2-2 8 0,-5 1-11 16,0-2-5-16,-3 4-18 0,2-1-29 0,-2 0-39 15,0-3-49-15,1 0-63 16,-1-1-80-16,2-2-139 0,0-1-286 0,0-1-606 0</inkml:trace>
  <inkml:trace contextRef="#ctx0" brushRef="#br0" timeOffset="263287.8983">14112 16772 444 0,'1'-13'510'16,"4"-6"-36"-16,0-6-93 0,3 5-62 16,3 2-77-16,0 1-57 0,0 1-51 0,4 5-30 0,0 1-26 15,2 5-24-15,-1 4-17 0,-1 3-14 16,-1 2-7-16,2 6-9 0,-3 1 3 0,-3 6-3 15,-1 3-3-15,0 1 7 0,-8 2-6 0,-2 4 3 16,-6 1 0-16,-3 2-9 0,-2 2 7 16,-1-4-6-16,-4-1 1 0,4-5 5 0,1-4-4 15,2-5 0-15,1 0-4 0,3-3 1 16,5-3-3-16,1 0 1 0,3-4 5 0,2 0-3 16,5-2 9-16,4-1 1 0,7 0-1 0,7-1 7 15,2-1-10-15,0 4 4 0,1 0-3 0,-1 2-5 16,-4 2 3-16,-1 2-4 0,-5 1 2 15,1 1 0-15,-7 1-1 0,1 2 0 0,-5 0-2 16,-4 5 5-16,-1 0-6 0,-4-1 8 0,-2 1 6 16,-6 0-2-16,-1-3 10 0,-7 3-3 0,-3-1 0 15,-4-5 3-15,-1 5-2 0,-5-2 0 0,4-1-5 16,-6-1-4-16,0-4 4 0,0 1-2 16,-1-3 4-16,1-3-4 0,1 2-3 0,4-2-5 15,1-3-6-15,7-5 3 0,0 2-19 0,6-3-37 0,4 2-102 16,4-3-272-16,6-6-1274 0</inkml:trace>
  <inkml:trace contextRef="#ctx0" brushRef="#br0" timeOffset="264386.4137">15868 16754 897 0,'0'-10'356'0,"1"-3"4"16,4-4-53-16,2 2-41 0,1-1-43 0,3 3-56 15,4 3-40-15,0 1-35 0,5 5-22 0,6 0-10 16,-1 3-16-16,2 4-6 0,-1 3-12 15,0 5-8-15,-4 6-3 0,-4 1-7 0,-4 7 0 16,-5 1-2-16,-7 1 1 0,-3 4 3 0,-2 7-7 16,-9 0 1-16,-6 2-1 0,-3-1 0 15,-6-7 6-15,-3-1-3 0,3-3 0 0,-6 3-3 16,2-5-1-16,4-3-1 0,1-3 1 16,2-3 2-16,3-2-1 0,1-2 3 0,3-2-3 15,5-4-2-15,3-3 3 0,1 1-3 0,7-3 2 16,1-2-3-16,0 0-2 0,0 0 2 0,2-1 1 15,5-1 8-15,4-2 2 0,7-1 0 0,5-3-3 16,9-1-5-16,8-2-3 0,2 2-2 0,7-1 0 16,1 3-6-16,1-1-19 0,-1-1-29 15,2 3-41-15,-1-6-44 0,-2 0-41 0,-6 1-43 16,-3 0-37-16,-8 1-28 0,2-1 3 16,-8-1 36-16,0-1 66 0,-5 0 82 0,-8-2 61 15,-3 0 52-15,1 1 34 0,-9-1 32 0,2 0 41 0,-4 1 38 16,-4 2 29-16,1 0 13 0,-7 1-4 15,2 0-20-15,-2 3-19 0,-3-1-19 16,-1 4-19-16,-5 4-15 0,-1 2-12 16,-2 6-15-16,-4 5-8 0,3 1-6 0,-3 3-7 0,5 1-8 15,0 0-10-15,8 3-8 0,1 0-8 16,3 1-2-16,4 0 0 0,7-3-5 0,4-2-3 16,4 3-1-16,6-3-3 0,2-3 4 0,7-3 2 0,3-5 3 15,-1-4-1-15,4-2-3 0,-1-3-1 16,-1-5-4-16,-2 0 3 0,-5-4-1 0,-5 2 2 15,-3 0 0-15,-3-1-2 0,-3 0 7 0,-6-1-3 16,-1 2 4-16,-2-4 1 0,-1 0-7 0,-6 3-4 16,-2-3-4-16,-2 3-5 0,-4-2 3 15,-5 0 1-15,-1 4-1 0,-3 1-2 0,-5 2-4 16,-5 3-4-16,2 3-4 0,0 1-5 16,-2 1-24-16,4 4-37 0,8 1-73 0,6 0-121 0,7 1-182 15,7-1-313-15,11 3-796 0</inkml:trace>
  <inkml:trace contextRef="#ctx0" brushRef="#br0" timeOffset="264696.8636">16890 16961 1015 0,'-2'-5'601'0,"2"-1"-161"15,2-1-137-15,3-1-79 0,3 2-54 0,1 0-43 16,1-1-27-16,4 1-28 0,5 1-20 15,2 1-10-15,6 1-9 0,2 1-7 0,-3 1-2 16,4-1-5-16,-1 0-8 0,-4 1-1 0,-2-2-4 16,-5 3 1-16,-2 0 5 0,-5 0-6 15,-2 3-3-15,-3-3-2 0,-4 0-7 0,-2 0 5 16,0 1 3-16,0-1 1 0,-1 2 0 0,1-1 1 16,-1-1-2-16,-1 0-1 0,0 1 5 0,1 0-4 15,-1 0 2-15,0 0-5 0,-3 2-12 0,4-2-6 16,-1 2-26-16,0 1-35 0,0 2-68 0,4 1-135 15,-1 0-259-15,2-2-1068 0</inkml:trace>
  <inkml:trace contextRef="#ctx0" brushRef="#br0" timeOffset="265115.9208">17465 16796 847 0,'-3'-10'458'0,"-2"-4"-69"16,2-4-57-16,4 1-60 0,7 4-69 16,2 0-50-16,5 1-38 0,2 0-22 0,8 2-13 15,-3 2-12-15,2 4-10 0,-4 1-15 16,0 3-14-16,-1 4-12 0,-5 2-6 0,1 4-3 16,-5 1 0-16,-4 4 0 0,-2 2 1 0,-4 5 0 15,-4-1-2-15,-3 5 2 0,-7 0 4 16,-2 4-3-16,-3 0-1 0,-3-2-4 0,-1-4-4 0,-1 0 3 15,2-5 0-15,2 0 2 16,1-2 0-16,6-5-5 0,2 2-1 0,5-5-4 0,3 1 3 16,4-3-1-16,1-2 4 0,4 0-1 15,4-1-1-15,3 2 6 0,4-3-4 0,4 3 2 16,1 1 4-16,1 0-6 0,-4 2 1 0,0-6-3 16,-4 3-2-16,0 2 4 0,-3 0-2 15,-1-1 1-15,-1 4 2 0,-1-2-4 0,-1 3-1 0,-4-1 5 16,-1 3 2-16,0-1-3 0,-4-1 3 0,-1-1-5 15,-3 1-1-15,-4 1 9 0,-1 1 2 16,-1-1 1-16,-8 0 1 0,1-3 2 0,-1-1-10 16,-2 0-1-16,3-2 2 0,-4-2-7 15,5-2 8-15,0 0-5 0,2-5-8 0,0 0-7 16,3-2-28-16,2-2-30 0,4 0-67 0,3-2-134 0,3-3-305 16,8-3-1071-16</inkml:trace>
  <inkml:trace contextRef="#ctx0" brushRef="#br0" timeOffset="265450.1706">17952 16935 1541 0,'0'-1'466'0,"0"-1"-111"16,0 0-74-16,0 2-70 0,0 0-65 0,-2 0-54 0,2 2-42 16,-2 1-17-16,-2 4 3 0,-3 2 4 15,-1 5 3-15,-1 0 2 0,-1 2-14 0,-1 0-6 16,2 0-7-16,0 2-8 0,3 2-3 0,0 2-3 15,0 1 3-15,5-2-5 0,1-4 1 16,5 0-2-16,0-4-3 0,4-1 2 0,1-5 0 16,2 0 2-16,4-3 3 0,-4-6-3 0,6-2 0 15,1-4 0-15,-2-1 5 0,3-3 2 0,-4-1 1 16,2-2-3-16,-5-1-2 16,-3-1 1-16,0-2 0 0,-1 0 2 0,-4 3 1 0,-1-4-1 15,-3 1-1-15,-3 1-4 0,-4 0 1 0,2 0 2 16,-8 1-3-16,-2 2 1 0,0 1-6 15,-9 0 1-15,-2 3-2 0,-2-1 2 0,-3 2 2 16,0 1-12-16,5 3-20 0,2 3-57 16,4 3-112-16,7 3-257 0,1 4-1279 0</inkml:trace>
  <inkml:trace contextRef="#ctx0" brushRef="#br0" timeOffset="267666.8625">19177 16630 1 0,'-4'-1'0'0,"3"0"0"0,-5-3 237 16,3 3-44-16,2 0-30 0,-2 1-5 15,1 0-9-15,-1-2 1 0,2 2 14 0,0 0-9 16,1 0-5-16,0 0-8 0,-2 0-20 0,4 0-11 16,-2 0-13-16,0 0-11 0,0 0-5 15,0 0-8-15,0 2-7 0,0-2-15 0,-2 0-8 16,2 0-4-16,0 0 0 0,0 0 4 0,0 0 1 16,-1 0 2-16,1 0-5 0,0 0-4 0,0 0-7 15,0 0-7-15,-1 1-3 0,1-1-8 0,0 1-3 16,1-1-2-16,0 1 2 0,1 3 10 15,-2 0 6-15,1-1 6 0,2 2-1 0,0-2-3 16,0 1-3-16,-2 0 0 0,3-1 0 0,1 1 5 16,0-2 2-16,3-1 4 0,0 0-7 0,3-2 3 15,4 0-5-15,5 0-4 0,0-3 2 16,6 0-10-16,3 0 1 0,1 1-7 16,1 0 0-16,0 1 0 0,-1-1-2 0,-2 2 0 15,0 0-2-15,-1 0-1 0,-1 1-2 0,-2-1 1 16,-2 2 2-16,-2-1-3 0,-5 0 3 0,-2 0-5 15,-5 0-3-15,-5 1 6 0,-1-1-3 0,-2 0 5 16,0 0-2-16,0 0-2 0,-1 1 3 0,1-1-2 16,-1 0 3-16,1 1-1 0,-1-1 3 0,1 0-3 15,0 0-4-15,0 0 4 0,0 0-6 16,0 0 4-16,0 0 2 0,-2 0-5 16,2 0 3-16,0 0-4 0,0 1 2 0,0-1 2 15,0 0-2-15,0 2 3 0,0-4-4 0,2 2-1 16,-2-1 0-16,0 1 1 0,0 0 5 0,0 1-3 15,0-1 1-15,0 0-3 0,0-1-2 0,0 2 7 16,0-1-4-16,0 0 3 0,0 0-1 16,0 0-3-16,-2 0 1 0,2 0-1 0,0 0 2 15,0 2 1-15,0-2 1 0,0 0-2 0,0-2-5 16,0 2 7-16,0 0-6 0,0 0 6 0,0 0 1 16,0 0-6-16,0 0 2 0,0 0-2 15,0-1 2-15,0 2 2 0,0-1 0 0,0 0 2 16,0 0-2-16,0-1-2 0,0 1-2 0,0 0 2 15,0 1 3-15,0-1-5 0,0 0 4 0,2 0-3 16,-2-1-2-16,0 2 6 0,0-1-4 0,-2 0 2 16,2 0-1-16,0 0-4 0,-1 2 4 15,0 1-3-15,-3 1 4 0,2 1 0 0,-2-1 1 16,-1 1 1-16,1-1-4 0,1 0 4 16,-1 2-5-16,1 0 2 0,0 0 1 0,0 0-3 15,1 0 3-15,-1 0-2 0,-3 0-1 0,5 2 4 0,-3-2-2 16,0 3-1-16,0-2-1 15,-1 2 2-15,0 0-3 0,-1 0 5 0,1 4 0 16,-2 1-4-16,0-2 4 0,3 4-3 0,-4 1-1 16,1 2 4-16,-1 3-3 0,-2 1 2 15,-1 3 1-15,0-2-4 0,-3 3 2 0,0 2-4 0,1 1 3 16,-2 2-2-16,-2 1 4 0,1 2-1 0,-2-5-2 16,5 1 4-16,1-5-6 0,1-1 4 15,2-3 7-15,4-4-7 0,-1-2 4 0,1-2-2 16,2-5-5-16,2 1 7 0,0-4-3 0,1 1 0 15,-1-2-3-15,1-3-1 0,0 0-1 0,0-2 4 16,0 0 3-16,0 3-7 0,0-3 7 0,0 1-1 16,0-2-6-16,0 1 10 0,0-3-8 0,0 3 4 15,0 0 0-15,0 0-4 0,0 0 2 16,0 0-4-16,0-1 7 0,0 1 0 0,0 0 0 16,0 0 1-16,1-1-8 0,-1 0 4 0,0 0-13 15,1-3-11-15,0 1-15 0,2-1-40 16,2-3-31-16,1 1-63 0,5-2-86 0,8 1-130 15,0-1-273-15,3 1-873 0</inkml:trace>
  <inkml:trace contextRef="#ctx0" brushRef="#br0" timeOffset="268313.579">20167 16949 1 0,'-1'-5'439'16,"-3"-2"-2"-16,0 0-67 0,-4-1-32 0,6 3-42 15,0-2-72-15,-2 1-40 0,1 3-35 0,1-2-24 16,1 0-19-16,-2 4-17 0,2-4-10 16,-2 5-12-16,3-2-13 0,-1 4-20 0,1-2-12 15,0 2-11-15,-5 4-5 0,-1-1 4 0,-4 6-1 16,0 0 3-16,-5 3 5 0,0 1-7 15,-2 3 5-15,-1-4-4 0,1 4-1 0,-1 1 5 16,1 0-6-16,1 2 1 0,-2-5-3 16,2 7 0-16,1-3-4 0,3 0-1 15,2-2 3-15,3-3-5 0,2 2 6 0,1 0-3 16,2-4-3-16,2 2 6 0,3-4-5 16,3 4 3-16,-2-1 2 0,3-3 1 0,4 0 4 0,2-3-2 15,2 1 2-15,4-4-4 0,-1 1 0 0,6-3 0 0,-1-1-3 16,4-4 3-16,0 0-4 0,-1-2 5 15,1-3 4-15,-4 1-12 0,-1-3 8 0,-3-3-5 16,-1 1 1-16,-6-4 9 0,-2-1-2 0,0 4 2 16,-4-2-2-16,-1-2-1 0,-1 0 0 0,-4 0-4 15,0-1 4-15,-4-2-9 0,1-1 3 16,-4 0 0-16,-2-1-4 0,2 5 10 0,-4-3-8 0,1 1 3 16,-4 1-2-16,1 5-5 15,-3-3 3-15,0 4-2 0,0 1 1 0,-1 1 0 16,-2 2 3-16,3 2-2 0,-4 2-4 0,1 2 7 15,0 3-8-15,5 0 2 0,-3 3 3 0,5 0-10 16,1 0 7-16,2-2-4 0,5 1-1 0,0-1 3 16,2 1-5-16,2-2-1 0,0 1-2 0,1-1-2 15,2-1 0-15,-1 1 2 0,1-1 6 0,-3 1-5 16,2-2 7-16,1 2-5 0,-1-1-5 16,1-1 5-16,-3 1-10 0,2-1 1 0,-2 2-8 15,1 2-9-15,-1-3-4 0,2 0-11 0,-1 0-3 16,3-1-6-16,-3 2-10 0,1-1-10 15,1 2-22-15,2 0-26 0,-1 1-54 0,2-3-74 16,0 3-114-16,1 1-218 0,1-1-621 0</inkml:trace>
  <inkml:trace contextRef="#ctx0" brushRef="#br0" timeOffset="269591.8573">20636 17059 1 0,'-1'2'0'0,"1"-4"0"0,-1 1 40 0,0 1 233 15,1 0-50-15,0-2-20 0,0-2-22 0,-2 3-1 16,2-2 8-16,-1 1-14 0,-1-1 0 0,0 1-16 16,1 1-22-16,-1 1-16 0,-4-2-26 15,3 1-18-15,-1 0-17 0,-1 1-11 0,0 2-1 16,-2 0-1-16,-3 1-1 0,0 2 3 0,1-2 0 16,-1 2-1-16,4 0-5 0,1-2-5 0,0 2-7 15,1-4-5-15,3 2-3 0,0-2-1 0,3 0 7 16,3 2 7-16,1 0 6 0,9-1 11 15,4-1-4-15,6-2 0 0,6-2-2 0,5-2-16 16,3 2-6-16,0 0-6 0,0-1-8 0,-3 1 7 16,-1-1 0-16,-3 0-2 0,-2 1-1 15,-3 1-1-15,-4-1-5 0,-3 2 1 0,-5-1 3 16,-5-1-3-16,-3 3 4 0,-3 0 1 16,-2 0 2-16,-2 0 11 0,-2 0 3 0,1 0 2 15,-1-2-5-15,1 2-10 0,-2-1-10 0,-6-1-7 16,-1 0 0-16,-2-1-1 0,-4 2 2 0,4-1 0 15,-3 1-5-15,4 0 2 0,4 0-4 0,-1 0 0 16,6 1 0-16,-1 0-20 0,0 0-25 0,6 0-41 16,-3 0-44-16,0 1-58 0,3 0-80 15,-2 0-120-15,4 2-269 0,3-3-835 16</inkml:trace>
  <inkml:trace contextRef="#ctx0" brushRef="#br0" timeOffset="269864.9067">21205 16838 453 0,'1'-3'520'0,"0"-3"-48"0,1-1-64 0,-1 4-64 15,-1 0-81-15,3 3-76 0,-3 0-61 0,-3 2-48 16,6 0-26-16,-3 1 2 0,1 4 12 0,0 5 18 16,-1 2 4-16,0 5-9 0,-1 1-14 0,-3 1-15 15,1 0-3-15,-1-2-9 0,-1 3-5 16,0-2-4-16,-3 4-7 0,2 0-7 0,-4 0-6 15,0 4-2-15,0 3-3 0,-1 0 4 16,1 1-6-16,-1-5-4 0,2 2 1 16,3-3-3-16,1-2 3 0,1-2-4 15,4-4-12-15,0-1-17 0,4-3-24 0,1-3-23 0,6-1-39 16,-1-5-51-16,4 1-79 16,3-4-126-16,4-5-311 0,-1-2-886 0</inkml:trace>
  <inkml:trace contextRef="#ctx0" brushRef="#br0" timeOffset="270173.7298">21498 17047 1026 0,'-2'2'389'15,"-4"-1"-98"-15,3 3-43 0,-5 3-29 0,4 1-23 16,-5 4-24-16,-2 6-30 0,-1 1-30 0,2 3-21 16,3-1-19-16,-2-2-20 0,4 1-11 0,1-1-7 15,3 0-14-15,2-2 1 0,3 0-8 16,1-5-3-16,3-1 5 0,-3-4-1 0,4-1 5 15,1-2 2-15,1-3-4 0,0-1-2 0,2-2-2 16,-1-3 5-16,1-1-6 0,-3-3 6 0,0-1-3 16,-2-1-7-16,-5-1 6 0,2-1-6 15,-3 1 3-15,-1-1 0 0,-2 1-2 0,-5-2-3 16,2 0-5-16,-4-2-3 0,-2 0 2 16,-3-1 0-16,-2 1 1 0,1 1-5 15,-4 2-7-15,1 6-6 0,0 1-9 0,-1 4-15 16,4-1-32-16,3 3-59 0,4 0-99 0,3 0-124 15,7 3-179-15,5-1-420 0,5 1-60 16</inkml:trace>
  <inkml:trace contextRef="#ctx0" brushRef="#br0" timeOffset="270455.1625">21861 17046 422 0,'-8'0'465'0,"-7"2"-87"0,1 1-58 16,-2 5-16-16,1 1-52 0,-2 4-42 0,4 3-47 15,-5-1-40-15,6 3-23 0,1-3-27 0,2 2-15 16,6 0-14-16,0-3-16 0,3 1-4 16,3-3-10-16,1 0 1 0,4-4 3 0,2 0 0 15,0-4 2-15,1 0-3 0,4-2 2 16,0-4-4-16,0 0 3 0,1-1 1 0,-4-6-4 0,1 2 3 16,0-4-5-16,-6-2 0 0,-1-1 3 15,0 0-3-15,-3-2 0 0,-3 4-4 0,0-3-6 16,-3-2 1-16,-3 0 0 0,0 1 1 0,-5-1 0 15,-2 5-1-15,-1-2-5 0,-5 3-5 16,0-1 0-16,0 1-9 0,-2 2-4 0,1 3-21 16,2 2-41-16,4 3-76 0,4 2-140 0,2 1-276 15,6 3-1040-15</inkml:trace>
  <inkml:trace contextRef="#ctx0" brushRef="#br0" timeOffset="271102.1414">22730 16815 786 0,'-2'-3'495'16,"2"1"-60"-16,-2-2-86 0,2 4-83 0,1 0-83 16,-1 0-61-16,0 1-43 0,0-1-22 15,1 4 5-15,-1 1-2 0,1 3 12 0,0 5 9 16,3 5-13-16,-4 3-4 0,0 1-11 0,-3 2-7 16,0-2-4-16,1 2-6 0,-4-2-4 15,1 1-9-15,-3 1 0 0,-1-3-9 0,-1 4 0 16,1 0-1-16,-1-2-7 0,4-2 2 0,-3-3-6 15,-1 0 0-15,2 2 3 16,-1-5-7-16,3-1 5 0,-1 1-5 16,1-4-1-16,4 1-3 0,1-6-15 0,2 3-18 0,2-1-37 15,3-4-39-15,3 2-77 0,2-6-125 0,3-3-258 0,4-2-1016 16</inkml:trace>
  <inkml:trace contextRef="#ctx0" brushRef="#br0" timeOffset="271426.1138">23059 16950 909 0,'-3'0'469'0,"2"-1"-77"15,0 1-164-15,1 1-55 16,-3 3-23-16,0 4 2 0,-3 2 5 0,-2 5-20 0,0 0-33 16,2 1-28-16,-1 1-23 0,2-3-17 0,0 1-8 15,4 2-8-15,0-3-3 0,2 0-4 0,1-3-7 16,3-2 4-16,0-3-4 0,3-1 5 0,0-4 6 15,2 1-3-15,0-2 5 0,1-2-4 16,-1-1 1-16,2-2 5 0,-4-6-5 0,-2 0 2 16,1-2-8-16,-2-2-2 0,-2 2-2 0,1 1-4 15,-3-3 4-15,-1-1-6 0,-1 1 4 16,-1-1-2-16,-3 0-4 0,-2 1 3 0,-1 1-4 16,-5 3-2-16,-3 1-1 0,2 2-6 0,-4 2-1 15,-2 0-7-15,2 5-2 0,-2 1-10 16,7 1-17-16,0 2-29 0,1 1-53 0,6 1-61 15,1 0-108-15,5 1-147 0,5 3-300 0,4-3-515 16</inkml:trace>
  <inkml:trace contextRef="#ctx0" brushRef="#br0" timeOffset="271754.4831">23469 16873 312 0,'-1'-3'633'0,"1"2"-167"15,-1-1-136-15,0 3-97 0,0 1-79 0,-3 1-21 16,1 4-17-16,-6 4 9 0,0 3-1 16,-1 3-31-16,-1 1-18 0,0 0-20 0,2 3-11 15,1-1-10-15,3 1-8 0,0-1-8 0,4-2-6 16,1-2-1-16,5 2-7 0,1-4 3 16,2-2 0-16,2-6 1 0,6 0 13 0,-2-4-9 15,4-2 4-15,0-1-2 0,0-3-8 0,1-3 6 16,0-2-4-16,-1-4 3 15,-5-2 0-15,-2-3-1 16,0 0 0-16,-2 3-2 0,-1-1 0 0,-5-3-2 16,3 2 0-16,-5 1 1 0,-1-1-7 15,-2-1 6-15,-5-1-4 0,2 2-3 0,-5-4 8 0,-5 3-8 0,2-1-1 0,-5 4-5 16,-2 1-7-16,-1 5-17 0,-2 0-31 0,3 3-59 16,-1 1-120-16,1 2-269 0,2 2-1108 0</inkml:trace>
  <inkml:trace contextRef="#ctx0" brushRef="#br0" timeOffset="272716.6336">23955 17047 1 0,'-7'-6'218'0,"-2"1"231"0,1-5-59 0,3 2-35 16,-1 3-41-16,3 1-65 0,1-1-47 0,-1 2-28 15,0-2-12-15,3 3-26 0,0 1-21 0,0-1-19 16,3 2-25-16,0-1-20 0,0-2-16 16,6-3-10-16,1-1-5 0,7 3 2 0,2-2-3 0,4 0-2 15,2 0 2-15,4 1-2 0,2 0 0 16,2 0 1-16,1 0-8 0,-1 0 1 0,-2 1-4 16,-1-1 1-16,-1 2-1 0,-1-3 1 15,-3 2-1-15,-1 1-5 0,-7 0 0 0,0 2-2 16,-5-1 1-16,-4 2 3 0,-5-2-5 0,-2 1 4 15,-1 1-6-15,-1 0-3 0,1 0-2 16,-1 0-17-16,-1 0-19 0,0 0-38 0,-3 0-46 16,0 0-63-16,-2-2-109 0,-1 1-165 0,4 1-326 15,-2 0-426-15</inkml:trace>
  <inkml:trace contextRef="#ctx0" brushRef="#br0" timeOffset="272957.1399">24491 16742 938 0,'-2'-6'462'0,"2"-2"-28"0,-2-2-78 16,2 5-72-16,2 1-63 0,-2 2-58 15,0 2-42-15,-2 1-39 0,2-1-35 0,0 1-24 16,0 3-10-16,0-2 3 0,0 8 5 16,-1 6 9-16,1 4 2 0,-2 4-7 0,0 0 1 0,-2 1-9 15,2 2-3-15,-4-2 0 0,1 0-7 16,1 1 1-16,-3 1-8 0,-1 0 1 0,-2 1-4 15,0 1-4-15,1-2-5 0,4-1-19 0,-3-2-18 16,2-4-40-16,3-3-51 0,3-4-72 0,1-2-117 16,6-4-180-16,2 0-435 0,2-5-85 15</inkml:trace>
  <inkml:trace contextRef="#ctx0" brushRef="#br0" timeOffset="273193.9638">24781 16772 1094 0,'4'-10'463'0,"2"-1"-20"0,1-4-112 16,-4 4-68-16,4 6-51 0,-3 3-52 15,-4 1-54-15,0 4-43 0,1-1-24 0,1 3-11 16,0 2 1-16,0 2 7 0,-2 7 1 16,1 2-5-16,-3 4-5 0,1 3-2 0,-4 2-7 0,-1-1-2 15,0-1-4-15,-2-1-7 0,3-1-1 0,-1 1-4 16,-2 0-2-16,1 1-2 0,2 2-15 15,-2-2-28-15,3 1-47 0,2-3-64 16,2-5-81-16,2-3-109 0,4-4-155 16,2-5-319-16,5-2-384 0</inkml:trace>
  <inkml:trace contextRef="#ctx0" brushRef="#br0" timeOffset="273482.0523">25191 16818 415 0,'0'-8'558'0,"-3"0"-104"15,1-4-93-15,-4 7-77 0,-2 1-91 0,-4 2-56 16,-4 3-32-16,-1 0-12 0,-4 4-4 0,1 3-7 16,3 0-14-16,2 6-14 0,4 1-13 0,3 4-8 15,5 1-3-15,2 0-2 0,3-2 0 16,3 1-4-16,2 2-4 0,6 0-3 0,2 0-2 16,-1 0-1-16,3-2 2 0,2 0-5 15,-6 4-5-15,4-2-1 0,-7-1-7 0,-4-1 3 16,-1-3 4-16,-4-1-1 0,-3-1 1 15,-4-1 2-15,-3-1-2 0,-4-2 0 0,-2-2 6 16,-2 3-6-16,-3-2 0 0,-2-2-5 0,-3-2-8 16,5 2 2-16,-2-5-5 0,2 2-11 0,1-2-28 15,4-1-65-15,-1-2-119 0,8-3-276 0,4 0-1122 16</inkml:trace>
  <inkml:trace contextRef="#ctx0" brushRef="#br0" timeOffset="273877.8456">26449 16467 1385 0,'0'0'359'0,"0"0"-123"16,0 1-41-16,0 1-32 0,0 3-10 0,-2 1 2 15,0 6-17-15,0 1-25 0,-1 4-17 0,1 1-13 16,-1 3-15-16,0 3-12 0,0-2-14 0,-1 3-12 15,-1 1-6-15,0 1-1 0,-2 1-7 16,1 2 1-16,-2 3-7 0,-1 3-7 0,-4 0 2 16,0 0 0-16,0-3-2 0,-1-6 1 0,3-2-8 15,0-4-6-15,2-1-4 0,-1-5-9 16,1-1-21-16,3 2-41 0,1-3-77 16,2-1-132-16,5-2-244 0,2-7-694 0</inkml:trace>
  <inkml:trace contextRef="#ctx0" brushRef="#br0" timeOffset="274280.2134">26877 16605 683 0,'4'-5'516'0,"1"2"-92"0,1-3-58 16,-2 5-85-16,-3-2-70 0,1 3-69 15,-2 1-58-15,-2 1-24 0,2 5 1 0,-1 3 8 16,0 3 18-16,-1 4-5 0,-3 1-7 0,0 3-9 16,-2 0-9-16,-2 1-8 0,1 0-14 15,-4 0-5-15,-1 3-10 0,3 0-3 0,-3 4 0 0,-3-2-6 16,3-1-2-16,0-2-5 0,2-2-8 16,1-2 4-16,2-2-15 0,3-1-14 0,3-2-34 15,4-2-66 1,3-2-94-16,5-3-187 0,5-4-533 0,4-4-677 0</inkml:trace>
  <inkml:trace contextRef="#ctx0" brushRef="#br0" timeOffset="274572.2766">27375 16604 1049 0,'-7'-4'425'0,"-6"-1"-82"0,0 2-41 0,-1 2-64 16,2 1-62-16,-3 3-42 0,1 2-30 0,3 4-25 15,-2 3-21-15,7 3-14 0,1 2-9 0,4 3-4 16,5 1 2-16,2 1-1 0,5 3-3 16,-1 0-4-16,4 4-10 0,2-3-4 0,-2 3-2 15,0-3-2-15,0 1 0 0,0-4-3 16,-4-1-2-16,-4-1 0 0,0-2 0 0,-3-2 3 16,-6-1-1-16,0 1 2 0,-5-3 1 0,-2 2-2 15,-5-3 5-15,-1 0-2 0,-4-4 1 16,-2 0-1-16,-1-3-8 0,1 0 1 0,-2-2-3 0,-1 1 0 15,3 0-2-15,-3-2-16 0,1 0-31 16,2-3-63-16,2 2-117 0,0-2-272 16,3-4-990-16</inkml:trace>
  <inkml:trace contextRef="#ctx0" brushRef="#br0" timeOffset="274841.3249">27546 16587 1110 0,'19'-4'360'15,"3"-2"-63"-15,12-1-53 0,2 2-20 0,-3 1-46 16,1 2-53-16,0 0-35 0,-3 1-29 16,1-1-20-16,-2 0-15 0,0 2-9 0,0 0-2 15,-5 0-6-15,-3 0 2 0,-7-3-4 0,-1 1-2 16,-8 0 9-16,-1 0 1 0,-4-1 7 15,-1 3 0-15,0-2-9 0,-2 0-11 0,-1 0-13 16,0 1-15-16,-3 1-20 0,-2 0-54 0,2 0-134 16,-2 1-377-16,0 2-967 0</inkml:trace>
  <inkml:trace contextRef="#ctx0" brushRef="#br0" timeOffset="286595.8644">13145 15060 1 0,'-1'0'0'0,"-3"0"0"16,0 1 73-16,-1-1 221 0,1 0-47 16,2 0-39-16,0 0-39 0,0 1-10 0,1-1-18 15,1 1-26-15,1-1-40 0,1 2-32 0,0-2-23 16,-2 0-5-16,1 0 3 0,0 0 2 16,2 1 20-16,0-1 14 0,1 2 13 0,3 0 9 15,0 1-6-15,0-1-3 0,3 2-6 0,0-2-3 16,2 1-5-16,3 1-3 0,1-2-2 15,0 2-11-15,3-1-4 0,0 0-6 0,2 1-4 16,1-2 5-16,3-1 0 0,1 0 5 16,4 0 0-16,2-1-3 0,5 0-2 15,2 2-7-15,-2-2-1 0,4 0-3 0,3 0-2 0,0 0 0 16,1-2-8-16,1 2 6 0,0 0-2 0,1 2 0 16,-2-2 2-16,3 2-6 0,1-1 1 0,-1 1-2 15,0 2-1-15,0-2 3 0,1 3-3 0,1-1 1 16,1-1-4-16,0 0 1 0,-2 1-1 0,1 0 3 15,-4 2 1-15,3-1-6 0,0 0 3 0,-1 0-1 16,-2 3-1-16,3-1 5 0,0-1-2 16,-4 0-1-16,4 1-1 0,-2-2-3 0,-1 1 0 15,3-1 1-15,1-1 2 0,0 1 0 0,-2-2 1 16,-3 1-1-16,3-2-4 0,-2 1 5 0,2 1-4 16,0-2 3-16,-4 3 2 15,4-2-6-15,-4 0 2 0,6-1 1 0,-3 0-2 16,-1-1 4-16,4 2 0 0,-1-2-2 0,3 0-2 15,-1-1 1-15,-1 1-1 0,1 0 3 0,0 1 3 16,0 0-4-16,5-2 3 0,-4 0-2 0,0 1-2 16,1-1 4-16,2 1-3 0,0 0 0 0,-3-1 2 15,7 0-3-15,-4 0-1 0,3 0 1 16,0 1 3-16,-3-2-3 0,-1 1 3 0,4 0-4 16,-1-1-1-16,-2 0 2 0,3 0-2 0,-4-1 5 15,4 0-1-15,-1 1-2 0,3-1-1 0,-2 1 0 16,3-2 0-16,-2 2 4 0,0 0-1 15,-3 0 0-15,4-3-4 0,-1 3 2 16,-4 0-2-16,2 0 2 0,-1 1 2 0,1-1-4 0,-2 1 4 0,3 1-5 16,-1-1 1-16,0 0 1 0,1 1 0 15,0-1 4-15,1 1-2 0,-3-1-1 0,4 0-6 16,-1-1 2-16,-1 2 2 0,-2-1-2 16,4 0 7-16,-2 1-5 0,0-1-1 0,-1 0 4 0,1 0-2 15,-1 2 3-15,-2-2-1 16,-1 0-3-16,-1 1 2 0,2 0-4 0,-4 0 3 15,0 1 1-15,-2 0 1 0,0-1-1 0,1-1-2 16,-1 1 2-16,-1 0-3 0,3 0 4 0,-1 2 2 16,2-1-6-16,-1-1 4 0,-3-1-3 15,1 0 0-15,-1 1 3 0,3-1-1 0,-5 0 1 16,4 0-2-16,-3-1 0 0,-1 1-2 0,2-1 2 16,0-1 3-16,-1 2-2 0,0-3 2 0,3 2-2 15,-1-1-2-15,2 1 2 0,-2-2-2 0,-2 2 2 16,0-1 2-16,2-2-4 0,-1 2 2 0,-2-2 0 15,2 1-2-15,-4 0 2 0,5 0 2 0,-4 1-1 16,1-1-2-16,-1 0 3 0,1 1-5 0,0-1 4 16,1 2 1-16,3-2-3 0,-4 0 2 0,0 2-3 15,2-2 1-15,0 2 4 16,-1-1-2-16,2 1-4 0,-1 0-4 0,0-2 1 0,-2 3 0 16,3-3 5-16,-2 3 4 0,1 0-3 15,2-1 1-15,1 1 0 0,-1-1-4 16,1 1 5-16,-4 0-2 0,-1 0 1 0,1 1 2 15,-1-1-4-15,1 0 1 0,-3 1-2 0,4-1 4 16,-1 1-1-16,-2 1 0 0,5-2 1 0,-2 0-4 16,-2 0 2-16,3 1-1 0,3-1 3 15,-2 2 1-15,0-2-4 0,-1 0 3 0,0 1-3 16,-3-2 1-16,4 2 5 0,0-2-6 0,-1 1 1 0,-1 0-3 16,0-2 1-16,2 2 1 0,-1 0-1 15,2 0 4-15,-1 0-3 0,1 0 2 0,2 0-1 16,3-1-2-16,-4 1 4 0,1 0-2 0,-1-2 3 15,5 1-1-15,-5 0-2 0,0 0 1 0,4-2-4 16,-2 1 5-16,-2 1-2 0,3-1 3 16,0 0-1-16,0 0-5 0,4 1 4 0,-2-1-2 15,-1 0 0-15,2 2 2 0,0-2-3 0,-1 1 2 16,2 1-1-16,2 0 0 0,-1 1 3 0,2-1-1 16,-1 1 2-16,1 0-5 0,2 0 2 0,2 0-2 15,-1 2 1-15,1-1 3 0,-3 2-3 16,1-2 3-16,-5 2-4 0,2-2-1 0,-1 1 4 15,-2 0-2-15,0 0 2 0,-1 0 1 16,1 0-4-16,-1 0 4 0,0 0-3 0,-2 0 2 16,0-1 1-16,-3-1 0 0,-1-1 0 0,-1 1-6 15,-2-1 1-15,1 0-1 0,-2 0 0 0,0 0 8 16,-3-1-6-16,4 1 4 0,-1-1-4 16,2 0 0-16,0 1 5 0,3 0-4 0,-3-1 3 15,0 1 0-15,-3-3-2 0,2 1-1 16,-1 0 2-16,0-1 0 0,-3 0-3 0,1 0 5 0,-3-1-4 15,0 0 0-15,-2 2 4 0,0-3-3 0,-3 1 4 16,-2 1-1-16,1-1-2 0,0 1 1 16,-1-2-2-16,-3-1 2 0,1 3 0 0,-2-2 1 0,-1 1 1 15,-3 1-4-15,2-2 3 0,-4 1-2 16,-2 0 2-16,1 0 3 0,-4 0-4 16,0-1 5-16,-4-1-3 0,-1 3 1 0,-1 0 5 0,-5 1 1 15,-2-1 3-15,-3 1-1 0,0-1 3 16,0 1 0-16,-2 0 2 0,-1 1 6 0,-1 1-4 15,0 0 5-15,0-1-2 0,0 1-3 0,0-2 6 16,0 1-5-16,0 0 0 0,0 0-7 16,0-1-6-16,1-1-4 0,-1 0-1 0,0-2 0 0,1 2-1 15,1-3 2-15,0 1-4 0,-1-2-1 16,2-2 8-16,-1 0-9 0,1-1 3 0,2-3 2 16,-3-3-10-16,5 0 10 0,-3-4-6 0,3-2 4 15,-1 2 5-15,1-5-4 0,2-1 3 0,0-2-4 16,-1-3-3-16,0 1 1 0,1-2-1 15,-2-1 5-15,1-1-3 0,0-1 3 16,-3 1-2-16,0-1-2 0,-1-5 4 0,-1 1-4 0,-1-1 3 16,0-1 1-16,-1 1-2 0,0 2-1 0,-1-1 0 15,0 2-1-15,2 2 2 0,2-1 2 16,0 2-1-16,-2 0-1 0,2 0 1 0,0 2-3 0,-1-2 1 16,1 2 2-16,0 2-3 15,2 0 1-15,-2-1 0 0,-2 2-3 0,2-1 3 16,0 4 1-16,-3-1 0 0,2-2 3 15,-1 3-3-15,0 2-2 0,-2-1 1 0,-2 5-1 0,1 2 1 16,-2 1 4-16,1 1-4 0,0 5-2 16,-2-1 4-16,0 3-3 0,0 1 2 0,-3 0 2 15,4 2-6-15,-2 1 2 0,3 2-2 16,-2 1-4-16,0-2 2 0,2 4-1 0,-2 0-2 0,-2 0 1 16,-2 3-1-16,1-1 1 0,-1 0 2 0,-1 1 3 15,1 1 2-15,-2 1 0 0,-1-2-2 0,1 3 0 16,1-3 0-16,-1 1 0 15,-1 0 5-15,2-1-2 0,-2 0-1 0,1 2 1 0,-1-3 0 16,0 2 2-16,1-1-1 0,-4 0 0 0,-1-1-3 16,1 0 0-16,-1 0 3 0,0-1-3 0,-2 0 2 15,1 0 1-15,0 2-3 16,-4-3 2-16,0 1-3 0,-1-2 2 0,-5 1 0 0,0-3 2 16,-2 1-1-16,-2 0-2 0,-1-1 0 15,1 2 0-15,-1 0 0 0,1 0 3 0,1-1-2 16,2 2-1-16,-2-1 1 0,-2-1-3 0,1 1 4 15,-2-2-1-15,-3 1 1 0,1-2 0 0,-1 1-2 16,1 1 0-16,0 0-1 0,-1 0 2 16,-1 1 1-16,-1 0 0 0,-3-2-1 0,1 1-2 15,0 0 1-15,-5-2 0 0,0 3 2 0,-2-1 0 16,-2 1-1-16,-1-2 0 0,2 2 0 0,-4 1-1 16,1 0-1-16,-3 0 2 0,3-2-1 0,-3 1-1 15,1 0 1-15,-4-1-3 0,4 2 2 0,0 0 1 16,0 0-1-16,0 0 2 0,2 0-3 15,0-1-1-15,0 1 4 0,3 0-2 0,-1-1 3 16,-1 2 0-16,-1-2 0 0,-1 2 0 0,2-1-2 16,-2 3 4-16,1-2-3 0,-1-1 1 0,4 1-1 15,-2 1-1-15,0-2 1 0,0 0-1 16,-1 1 1-16,-1 1 0 0,5-2-2 16,-3 0 0-16,-1 1-1 0,0-1 1 0,0 1 2 0,3 0 0 15,1 1-1-15,1-2-1 0,0 3 1 0,1-2-2 16,-1 1 2-16,1 0 1 0,0-1-2 15,-3 2 2-15,3-2-3 0,-3 1 0 0,5 0 1 16,-2-1-1-16,-1 0 3 0,2 0-2 16,-1 0-1-16,0 2 1 0,1 0-2 0,2 1 2 15,0-1-2-15,-1 0 2 0,1-1-1 0,3-2-1 0,-3 3 3 16,7-2-1-16,-2 1 0 0,0 0 3 16,1 1-4-16,2-1 2 0,0-1-1 0,-1 0-1 15,2 2 1-15,0-2 1 0,0 1 0 0,-1-1-2 16,-3 2 3-16,2-2-3 0,0 1 0 0,0 0 4 15,-3-1-4-15,3 0 3 0,-6 2-3 16,1-1-1-16,2 1 2 0,-3-1-1 0,-1-1 2 16,1 2-1-16,-5-2-2 0,2 0-1 0,-1 1 0 15,-3 1 1-15,4 0 0 0,-5-1 1 0,3 0 1 16,-4 0-3-16,-1 1 6 0,1-1-3 16,-3 0 1-16,2 2 1 0,-2-2-6 15,0 2 0-15,-3 0 0 0,1 0-1 0,-1-1 0 0,-2 2 1 16,2-1-1-16,-1 0 0 0,2 0 3 15,-5 0-2-15,1-1 2 0,2 2 3 0,-4-2-4 16,0 2 3-16,-1 1-2 0,2-3 0 0,-2 1 3 16,1-2-2-16,1-1 3 0,-1 2-2 15,4-3 0-15,-5 2 2 0,5-1 0 0,0 0 3 16,-3 0-2-16,5-2 2 0,-4 1-3 0,5-1-1 16,-2 0 2-16,-1-1-2 0,3 0 2 15,-3 0 1-15,3-2-2 0,1 2 2 0,2-1-2 0,-1-2 0 16,0 2-2-16,3 0 2 0,-1 0 2 0,3-1-2 15,-3 0 3-15,2 1-2 0,1-2-1 0,-3 2 2 16,1 1-2-16,-2-1 2 0,0 1-3 16,-1-1 0-16,1 1 3 0,3 0-2 15,-3-1 3-15,3 2-1 0,-1-2-2 0,-1 2 0 16,1-1-1-16,-3 1 2 0,1 1-3 0,1 0 4 16,-4-1-1-16,2 1-2 0,-5 0 5 0,0 1-4 15,0-1 1-15,-2 1 2 0,0-1-4 0,2 0 4 16,-4 2-4-16,0-1 1 0,-2 2 0 15,0-2 0-15,-1 2 2 0,-1-1-2 0,-3-2 3 16,1 2-3-16,0 0 0 0,0 0 2 0,2-1-4 0,0 0 5 16,-1 1-3-16,-1-1-2 0,-2 1 4 15,3 0-4-15,-3-2 5 0,1 4-2 0,-1-4 1 16,-3 1 0-16,2 0-3 0,0-1 2 16,3 1-1-16,-2-1 1 0,-1 0 2 0,4-1-2 15,-2 0 4-15,2-3-4 0,0 3 0 0,-1-1 1 16,2 1-2-16,-3-1 2 0,3 0-1 0,3 0 0 15,1 1-1-15,-1-2 0 0,2 1 3 0,1 1-3 16,3-1 5-16,-2 0-4 0,3-1-1 16,0 2 4-16,-1 0-6 0,2-1 5 0,-1 1-2 15,4 0-2-15,0 0 4 0,1 0-3 16,4-1 3-16,-2 1 1 0,5-1-2 0,0 0 0 0,-3-1 0 16,5 1 0-16,3 0-2 0,-2-1 3 15,2 2 1-15,4-2-4 0,-1 2 6 16,0 0-5-16,0-1 0 0,-3 1 2 0,4-1-3 0,-1 1 2 15,3 0-1-15,0-1 1 0,0 2-1 16,1-2-1-16,0 1 2 0,-1 1-2 0,-1 0 5 16,4 0-3-16,-2 1-4 0,-1 2 0 0,1-2-6 15,0 1 5-15,0 1 4 0,0-2-2 16,1 1 8-16,1-1-8 0,3 1 3 16,1 0 0-16,0-1-4 0,3 1 3 15,-1-1-3-15,0 0 4 0,-2 1-5 0,1 0 4 0,-3-1 0 0,0 1-3 16,1 0 5-16,0 1-4 0,5 0 3 0,-2 1-1 15,1 0-3-15,1-1 3 16,1 0-2-16,0 0 0 0,0 0 3 0,4 0-2 0,-2 0 1 0,4-1-1 16,-4 3 3-16,5-2-4 0,-3 1 1 15,0 1 2-15,-2 1-7 0,4 1 5 0,-6-2 0 16,4 3-1-16,-1-4 5 16,-3 3-2-16,5-1 1 0,-5 1 0 0,0 2 0 15,-2-1 0-15,0 0 0 0,-4 4 3 0,4-4-6 0,-1 3 5 16,7 0-1-16,-3 1-2 0,2 0 6 0,2 2-5 15,1-1 0-15,-3 5 1 0,4 0-4 16,-3 1 4-16,2 1 2 0,0 2-1 0,2-1-1 16,-1 2 0-16,-1 1-1 0,3 1 0 0,1 3 4 15,0 1 0-15,1 1 0 0,-1 2 1 0,1 4-1 16,1 4 0-16,0 4-1 0,-2 1-2 16,-1 6 2-16,0 4-1 0,0 2-1 0,-1 0-1 15,1 4-3-15,0-4 1 0,0 0-1 0,0 0 1 16,0-4 1-16,3 1-4 0,1-4 0 0,0-7-2 15,4-1 2-15,-2-4 5 0,3-3 0 0,-1-2 2 16,4-2-2-16,2-5-1 0,-2 2 0 16,2-4 2-16,1-6 3 0,-1-3-2 0,2-4 3 15,-3-7 2-15,4 3 4 0,-2-6 14 16,2 0 3-16,3-2 4 0,1-3-3 0,7-1-8 16,1-1-8-16,1-2-5 0,3-3-1 0,-3 0-4 15,1 0 3-15,-2 1-3 0,-4 5-7 0,-3-2 3 16,-3 1-1-16,-2 2 3 0,1-1 3 0,-2 1-4 15,-1 1-3-15,-3 2-2 0,1-1-3 0,-1 1 4 16,-1 1 0-16,0 0-1 0,-1 0-4 16,0 0-4-16,0-1-11 0,-1 1-18 0,1-1-29 15,-1 1-55-15,-1-2-69 0,-1 2-264 0,0-2-783 16</inkml:trace>
  <inkml:trace contextRef="#ctx0" brushRef="#br0" timeOffset="287163.537">10668 15393 1 0,'-8'-3'413'0,"-2"1"-71"16,-6-2-30-16,4 4-39 0,-1 0-45 0,1 0-25 15,1 4-41-15,-2-2-22 0,3 3-15 16,0 1-17-16,2 0-8 0,-1 0-13 0,4 0-13 15,1 0-15-15,2-1-10 0,2-1-5 0,1 1 4 16,2 0 12-16,1-4 2 0,5 3 12 0,2-3 2 16,7-3-5-16,8-5 1 0,8-4-13 15,10-6-8-15,6-6-7 0,11-4-9 0,7-5-3 16,7-8-2-16,8-2 1 16,4-5-6-16,10-3 2 0,4-1-6 0,7-2-10 0,4 0 11 15,2 2-5-15,0-2 2 0,6 2 3 0,-7 0-14 0,-4 5 0 16,-7 4-2-16,-9 2 1 15,-13 3 1-15,-7 3-1 0,-7 3 0 0,-11 3-4 0,-9 0 2 16,-7 5-3-16,-8 5 3 0,-7 0 7 0,-9 7-7 16,-3 1 7-16,-7 6 1 0,-4 1-2 15,-1 1 7-15,-1-2-3 0,0 3-4 0,-2 1-7 16,0-1-2-16,0 2-6 0,-4 0 0 0,-2 3 4 16,-5 0-9-16,1 4 0 0,-5 2-11 0,-1 2-16 15,1 3-5-15,-1-2-24 0,0 4-24 16,-2 3-35-16,2 0-65 0,-1 3-77 0,0 0-154 15,-2 2-397-15,-4 0-780 0</inkml:trace>
  <inkml:trace contextRef="#ctx0" brushRef="#br0" timeOffset="287663.0436">10636 15931 1 0,'-27'18'355'16,"-11"3"-17"-16,-7 5 4 0,7-5-13 15,8-5-7-15,2-6-31 0,5 1-46 0,4-3-44 16,4-2-30-16,4-2-27 0,6-1-27 0,4-3-25 16,1 0-26-16,0 0-23 0,1 0-10 0,2 0 7 15,7-5 3-15,9-2 11 0,11-7 0 0,11-7-3 16,8-2-3-16,5-5-9 0,7 0 0 15,2-2-9-15,2-3-4 0,4 1-3 16,6 0-4-16,1-2 3 0,5 1-3 16,5 1 1-16,3-5-5 0,6 0-4 0,1-1 0 15,2-1-4-15,1 3 3 0,-2-2-1 0,-1 1-5 0,1-1 2 0,-6-3-3 16,-8 1-1-16,-3 2 4 0,-10-1-2 16,-7 7 1-16,-4 3-2 0,-8-1-1 15,-5 3-1-15,-5 1 3 0,-5 3 5 16,0 1-1-16,-3 3 4 0,-6-1-2 0,-6 3 0 0,-6 4 6 0,-4 1-3 15,-2 4 5-15,-3-2 1 0,-1 3-7 16,-1 2 0-16,0 0-6 0,-1-1-1 16,-1 3 4-16,-2 0 1 0,0 1-2 0,-2 0-2 0,2-1-1 15,-2 2-3-15,2-1 2 0,-2 1 2 16,-3-4-6-16,2 2-1 0,-4-1-3 0,0-2-7 16,-3 1 2-16,-2-2-7 0,-3 2-11 15,-2 1-14-15,-2-1-22 0,-2 1-25 0,-1-1-32 0,1 2-51 16,-1-3-96-16,2 0-215 0,0-2-732 15,-1 1-191-15</inkml:trace>
  <inkml:trace contextRef="#ctx0" brushRef="#br0" timeOffset="288081.9058">10984 14668 709 0,'-39'0'392'0,"-11"0"-130"0,-12 0 13 16,15 0-10-16,13-2-22 0,6 0-18 0,7-1-28 15,3-1-25-15,8 2-23 0,5-1-31 0,0 2-28 16,5 1-32-16,3 1-27 0,-1 2-12 16,1-1-4-16,1 2 8 0,4-1 6 0,4 3 6 15,6 1 6-15,3-2 2 0,8-1 0 0,3-1-4 16,6-2-7-16,5-1-5 0,8-1-3 0,6-2 0 15,5-4-2-15,8-2-1 16,6-2-4 0,4-1-4-16,6-1 2 0,1-2-4 0,2 3 1 0,0-4 0 15,3 1-6-15,-3 2-1 0,2-2-2 0,-5 4 2 16,-8 0 0-16,-4 1 1 0,-9 3-2 0,-7-2-3 0,-2 0 2 16,-1 1-4-16,-6 0 3 0,-5 4 3 0,-5-1-6 0,-6 3 3 15,-8 0-4-15,-2-1-2 0,-6 3 5 16,-2 0-1-16,-2 2 0 0,-6-2-3 0,0 0-6 15,-1 1-4-15,-4 0-4 0,2 1-4 0,0 1-11 0,-2 0-10 16,2-1-17-16,0 0-27 0,-2 3-25 16,1 1-44-16,2-1-69 0,-4 1-142 15,1 0-271-15,-1 1-963 0</inkml:trace>
  <inkml:trace contextRef="#ctx0" brushRef="#br0" timeOffset="288529.5727">12885 14442 1214 0,'-13'1'358'0,"-3"1"-30"0,0 1-46 16,1-1-49-16,8 0-57 0,-1 2-55 0,1 4-36 0,1 2-14 15,-3 5-2-15,-3 4-9 0,2 0-1 16,-2 5-10-16,-1 4-8 0,1 1-1 15,0 1-6-15,-2 1-2 0,-1 5-4 0,1 6-5 0,-3 4-4 16,-3 7-2-16,0 7-4 0,-4 7-4 16,-3 4-1-16,-2 5-4 0,-3 8-1 0,-4-1 6 15,-4 5-3-15,-4-1 3 0,-1-2 0 16,-3-1-3-16,2-2 0 0,-1-1 1 0,2-2 6 16,0-8-6-16,5-5 12 0,2-7 2 0,6-6-5 15,5-8 8-15,7-6-14 0,5-7 0 0,5-5-1 16,6-4-13-16,3-4 8 0,4-3-5 0,-1-5 1 15,3-1 13-15,0-4-12 0,0-4 3 0,-1 1-5 16,-4-3-6-16,1 0 5 0,-1 0-1 16,1 0 8-16,-1 0-2 0,0-1 1 0,-1 1-1 15,1 1-4-15,0-2-3 0,-1 1 6 0,1 0 1 16,0 0-2-16,0 2 2 0,0-2-4 16,0 0-7-16,-2-1-5 0,-1-2-11 0,-2 2-15 15,-3-3-20-15,3 0-29 0,-1-1-30 0,2-1-68 16,-1 1-123-16,3 0-261 0,3-4-758 15</inkml:trace>
  <inkml:trace contextRef="#ctx0" brushRef="#br0" timeOffset="300661.2076">28094 15427 1 0,'0'-2'0'0,"1"-1"0"0,0-1 0 16,1-1 0-16,-1 0 97 0,3 1 41 0,-2 0 5 16,-1-1-12-16,2 0-10 0,-1-1-17 0,2 3-20 15,0-3-4-15,0 1-9 0,-1-2-14 0,1 1 2 16,2 0-3-16,-1-2-4 0,0-2 11 15,2 0-5-15,0-3 1 0,-1 0 0 0,2-1-4 16,-2 2 0-16,0-1-1 0,0 0-2 0,3 0-4 16,-3-1 0-16,-2 1-5 0,1-1-4 15,-3 2 2-15,1-2-2 0,-2 0 1 0,1-1-3 16,-2-1-6-16,-2 1-4 0,1-2-6 0,-3-2-1 16,2 0-1-16,-4-2 1 0,2 0-2 15,-4 0 0-15,-1-1 0 0,3 0-1 0,0-1 4 16,-2 1 1-16,0 1-2 0,-1-1 3 15,3 1-3-15,-3 0-3 0,-1 1 3 0,3-2-1 16,-2 1-1-16,3-2 2 0,-3 3-4 16,4 0 1-16,0 2 0 0,-1 0-2 0,2 1 0 15,-1 1 1-15,0 2-2 0,2-2-3 0,0 0 3 0,-1 1-3 16,2 0 0-16,-2-1 2 0,0 1-4 16,1 1 0-16,-4 0-1 15,4 2-1-15,-4 0 1 0,2 1 1 0,-1 0-2 0,-3 0-2 0,3 1 0 0,-1 2-1 16,-3 0-1-16,-1 1 4 0,2-3-5 15,-1 2 2-15,-1-1-2 0,1 0-2 16,0 0 4-16,-1 0-1 0,-1 0 1 0,2 1 0 0,1 0-1 16,0 1-1-16,0 1 0 0,-1 0 2 15,2 0-2-15,2 3 2 0,0-3-3 0,-3 3-3 16,5 1 4-16,-3 0-3 0,4-1 4 0,-1 2 0 16,1 0-2-16,2 1 1 0,0-2 0 0,-1 2 1 15,2 0 2-15,-1 0-2 0,1 0 0 16,0-1-1-16,0 1-1 0,0 0-2 0,0 0 3 15,0 0 0-15,0 0-3 0,0 0 2 0,0 0-3 16,0-1 0-16,0 2 2 16,0-1-2-16,0 0 0 0,0 0-2 0,0 0-2 0,0 0-1 15,0 0-1-15,0 1 1 0,0-1-2 0,0 0 4 16,0 2 0-16,0-1 1 0,0 0 4 0,0 0-2 16,0 1 0-16,0-1 0 0,0 1-5 0,0 1-5 15,1-2-12-15,-1 3-20 0,2 0-35 16,-1 2-67-16,1-2-110 0,4 0-161 15,-2 1-304-15,6 1-218 0</inkml:trace>
  <inkml:trace contextRef="#ctx0" brushRef="#br0" timeOffset="301696.9153">28420 14637 1 0,'0'-3'0'0,"-2"1"0"0,0 0 0 16,1-1 0-16,1 0 0 0,0 0 12 15,0 1 142-15,1-1-3 0,1 1 1 0,0-2-20 16,-2 1 11-16,1 0-3 0,0-3-4 0,1 4-8 16,-1-1-10-16,-1-1-10 0,2 2-10 15,-1-1-11-15,1 0-11 0,0-2-16 0,1 2-9 16,2 0-12-16,0 1-10 0,0 0 2 0,3 0-7 16,-1 0 0-16,1 1-2 0,2-2-4 0,0 3 0 15,-1 1-3-15,1 2-3 0,-2 0-2 0,-2 1-3 16,-1 2-1-16,1 1-1 0,-3-1 3 15,-2 1 1-15,-1 3 4 0,-2 1 6 16,-6 0-2-16,0 2 1 0,-2 2-1 0,-3-1-2 0,-5 1-2 16,2 1 0-16,-1-3-2 15,-2 0-2-15,3-1-1 0,0 0-1 0,2-3-2 0,3-2 0 16,2 2-6-16,3-3 3 0,2-3-4 16,3-1 0-16,1 1 2 0,1-3-1 0,2 2 6 0,0 0 3 15,6-2 8-15,3 0-1 0,5-4-1 0,1 2-2 16,1 1-6-16,1-3 4 0,-2 3-4 15,0-2-3-15,-2 3 3 0,-3 0-5 0,-4 1 0 0,-1 3 1 16,-3-1-4-16,-3-2 3 16,1 3-1-16,-1 2 5 0,-4 1 2 0,-1 0 4 0,0 2 4 15,-5 1-2-15,2 0 2 0,0 1-2 0,-4-1 0 16,0 2 1-16,-1-2-6 0,0 0 4 16,-3-1-5-16,0 2 1 0,1-3 0 15,0-1-1-15,0-2 3 0,1 1-3 0,2-4 0 16,2 2-4-16,2-3-3 0,-1 0 0 0,5-1-8 0,-2 0-10 15,2 0-24-15,1-2-53 0,2 0-101 16,1-3-157-16,3-2-229 0,1-3-600 0</inkml:trace>
  <inkml:trace contextRef="#ctx0" brushRef="#br0" timeOffset="310342.0984">27780 16883 113 0,'1'0'152'0,"-1"0"-22"16,0 0 26-16,1 0 23 0,1-1 10 0,-1 1-16 16,0 0-34-16,1 0-26 0,-1 0-25 15,1 0-14-15,3 1-5 0,-1 1 2 0,1-1 9 16,0 3-3-16,3-4 1 0,-2 3-3 0,2-2-5 16,1 2-4-16,-1 1-3 0,3-3-3 15,-2 3-3-15,-1-1 0 0,5-3-5 0,-1 1-3 16,-2-2 2-16,4-2-6 0,0-1-2 15,3-1-3-15,-2-2-9 0,6-4 0 0,0 1-5 16,2-4-1-16,0-3 0 0,2 2 2 0,-3-3 7 16,2-1-1-16,0-2 6 0,-1-1-11 0,1-2-3 15,-4 0 0-15,1-2-14 0,-4 0 10 16,0 0-6-16,3-3-5 0,-7 0 11 0,5-2-8 16,-8 0 3-16,3 0-2 0,-4-3-7 0,0 3 0 15,-1 2-1-15,-3 0 1 0,1 2-1 0,-5 2 3 16,0 1-2-16,-2 0-2 0,1 0 7 0,-4 1-6 15,0 2 4-15,1-5-1 0,-2 2-1 16,1 1 3-16,-4 2-3 0,2-1 4 0,-1 2-1 16,1 0-2-16,-2 2 3 0,2 1-6 0,-3 0 3 15,0 4-2-15,2 0-2 0,1 0 5 0,-2 4-8 16,1-1 4-16,0 3-3 0,-1 1-5 16,1 1 8-16,2 1-6 0,-1 0 2 0,3 2-1 15,-2 0-3-15,1 0 0 0,2 1-2 0,-1 1 2 0,0 1-3 16,1-1 0-16,2 2-5 0,-3-2-5 15,0 2 5-15,0 1-5 0,1 2 4 16,0-1-2-16,-1 0-11 0,1 1-4 0,1-1-11 16,1 4-13-16,0 0-19 0,0 0-40 15,4 4-62-15,0 0-85 0,2 0-112 16,3 1-241-16,3 2-853 0</inkml:trace>
  <inkml:trace contextRef="#ctx0" brushRef="#br0" timeOffset="310812.5991">28967 16165 1531 0,'2'-9'255'15,"0"-6"-58"-15,6-6-7 0,3 2-18 0,8 0-24 16,2 0-33-16,3 4-31 0,1 3-16 15,1 1-18-15,1 3-9 0,1 2-12 0,-2 1-12 16,-3 4-2-16,-2 2-10 0,-3 5 1 0,-3 0-3 16,-3 3-7-16,-3 2 7 0,-1 2-5 0,-5 4 4 15,3 3 2-15,-5 1 1 0,-3 1 1 16,-4-2-1-16,3-1 5 0,-4 1-7 0,1-3 2 16,-1 0 1-16,0-3-8 0,4-1 5 15,0-3-2-15,2 1-2 0,2-4 4 16,2-2-3-16,1 2 2 0,5 0 0 0,2-3-2 0,5 1 3 15,1 0-1-15,7 1 3 0,0-1-2 0,5 1 3 16,1-1-1-16,-2 2-4 0,-4 1 5 0,-4-1-6 16,-1 4 1-16,-5-1 2 0,-3 0-4 0,-3 1 4 15,0-3-2-15,-7 1 5 0,-1 0 9 0,-3 0 6 16,-6 4 6-16,-1-2-3 0,-2 4 1 0,-6-1-8 16,-2-1-9-16,1-1 3 0,-3-1-11 15,-3-3 5-15,2 2 0 0,1-2-3 0,1 1 4 16,2-1-9-16,4-1-6 0,-1-3-20 0,5 1-32 15,4-3-62-15,5-2-113 16,3-2-76-16,7-3-182 0,4-2-413 0,7-3-105 16</inkml:trace>
  <inkml:trace contextRef="#ctx0" brushRef="#br0" timeOffset="311120.0546">30011 16225 726 0,'2'-2'586'0,"-1"-2"-162"16,0 2-99-16,-2 2-116 0,-2 3-102 15,-3 3-46-15,-3 2-6 0,-3 6 13 0,-8 2 4 16,-1 4-7-16,-1 0-11 0,1 0-21 0,1 1-2 16,5-3-9-16,4 3-11 0,7-1 4 0,0-4-13 15,8 2 1-15,0-4 4 0,6 0-11 16,6-5 12-16,4 0-1 0,2-3 3 0,1-5 12 16,4-2-9-16,1-2 0 0,-3-5-1 0,-2-1-2 15,3 0 4-15,-6-3 8 16,1-3 8-16,-4 3 3 0,-2-5 9 0,-5-1-4 0,-2 1-4 15,-4-4-1-15,0-1-5 0,-4 1 0 0,-4 1-6 16,-2 4-6-16,-2-3-3 0,-3 1-4 0,-4 1 1 16,1 2-1-16,-7 1-5 0,-1 4-4 15,-5 2-6-15,-4 2 3 0,0 4-20 0,-6-1-21 16,5 4-47-16,3 1-115 0,7 2-203 16,5 6-775-16,10-4-201 0</inkml:trace>
  <inkml:trace contextRef="#ctx0" brushRef="#br0" timeOffset="313436.0971">26277 17759 1 0,'0'-3'25'0,"-1"-2"352"0,1-2 3 15,1 3-1-15,0-1-50 0,1 2-60 0,-1 1-74 16,0-1-50-16,0 2-34 0,2 1-32 15,-3-2-23-15,0 4-28 0,0-2-12 0,0 0-1 16,1 4-4-16,1 0 13 0,2 2 4 0,-1 3 3 16,-3 3 9-16,2 1 2 0,-2 1 1 15,0 3-1-15,-2 4-5 0,0 1-6 0,-3 0-4 16,2 2-2-16,-3-1-10 0,0 0 4 0,-1 2-12 16,2-3-3-16,0 0 5 0,-1-2-11 15,0 0 4-15,1 1 0 0,1-1-6 16,1-2 2-16,0-6-5 0,1 1 3 0,1-3-4 0,1 1-5 15,0 0-14-15,1-3-36 0,1 0-47 0,0-2-100 16,2-5-102-16,1 3-171 0,4-4-412 0,1-4 192 16</inkml:trace>
  <inkml:trace contextRef="#ctx0" brushRef="#br0" timeOffset="313695.2495">26628 17820 542 0,'4'-2'479'0,"-4"-3"-49"0,2 2-83 0,0 2-65 0,0 0-96 16,-1 2-81-16,1 0-32 0,-1 1-17 0,3 1 1 15,-1 1 10-15,1 1-4 0,1 6-2 0,-1 1-8 16,-2 2-9-16,1 1-5 0,-1-4-6 16,1 5-1-16,-3-1-10 0,0 2-1 0,-2 1-6 15,1-1-8-15,0 0 5 0,-1 1-9 0,-1 0 0 16,2 2 0-16,-2 3-11 0,0-3 2 15,-1 2-6-15,3-2-20 16,-2-1-31-16,1 1-67 0,2-11-93 0,0 2-147 16,0-1-280-16,1 2-814 0</inkml:trace>
  <inkml:trace contextRef="#ctx0" brushRef="#br0" timeOffset="314385.5168">27165 17832 710 0,'4'-3'365'16,"-2"-4"-6"-16,3-3-42 0,0 4-44 0,-1 1-70 0,-2 1-51 15,0 3-50-15,-1 0-26 0,-1 2-29 0,0-2-21 16,0 1-10-16,0-3-14 0,-1 3-2 16,1 4-1-16,0-2-2 0,1 1 2 0,-1-1 4 15,0 1 1-15,0 2 2 0,0 0 1 0,0 1-1 16,0-1-4-16,1-1 8 0,-1 5-5 0,0 1 5 15,0 1 2-15,0 0-7 0,0-3 8 16,0-1-2-16,0 1 6 0,0 0 5 0,0-2 0 16,1 4 1-16,-1-2-5 0,0 0 1 0,0 0-4 15,0 1-2-15,2-1 3 0,0 2-7 16,1-1 0-16,-2 2-3 0,4-3-3 16,1 0 4-16,-2 2-1 0,2 0 2 0,3-1-2 0,-2 1-4 15,2-2 4-15,0-2 2 0,3-2 6 16,2-1 3-16,-2-2 2 0,6-1-3 15,-3-2-2-15,2-3 4 0,-1-1-5 0,-2 0 3 0,-4 1 1 16,0 0-6-16,-2 0 6 0,-1-4-5 0,-2 0 3 16,-2-1 1-16,3-2-4 0,-2-1 2 15,1 2-9-15,2-4 0 0,-1 2-1 0,-2-2 0 16,2 4 4-16,-1 1-6 0,0 0 5 0,-4 2-6 0,1 1-1 16,0 1 8-16,-1 2-6 15,-1 1 5-15,0 2-3 0,-1 1-3 0,1-2 3 0,-2 1-1 16,1 1 0-16,0 0 0 0,1 0-1 0,-3 1-1 15,2-2-5-15,0-1 4 0,0 0-5 0,-1 2 5 16,0 2 2-16,2-2-6 0,0 2 4 16,0-4-4-16,0 2 6 0,0 0 2 0,2 0-2 15,-2 0 0-15,0 0-6 0,0 0 2 0,0 0-1 16,0-2 2-16,0 4 6 0,0-2-6 16,0 2 3-16,0-2-8 0,0-2-1 0,0 2 5 15,0 0-4-15,0 0 3 0,0 0-5 0,0 0-4 16,0 0 2-16,0 0-1 0,-2 0 5 15,2 0-3-15,2 0 1 0,-2 2-1 0,0-4-6 16,0 2 6-16,0 0-6 0,0 0 3 0,0 0-1 16,0 3-8-16,2-3 0 0,-2 0-8 0,0 2-5 15,0-2-2-15,-2 1-12 0,2 2-12 0,0-1-22 16,0 0-20-16,-2 1-28 0,1-2-30 0,1 1-43 16,-1 2-76-16,-2-1-117 0,1 2-204 0,-2-2-315 15</inkml:trace>
  <inkml:trace contextRef="#ctx0" brushRef="#br0" timeOffset="315322.3945">26839 17763 1 0,'2'-2'193'0,"0"-1"272"15,0 0-19-15,-2 3-58 0,0 0-104 0,0 0-109 16,0 0-84-16,-2 3-49 0,-2 0-13 0,0 6 11 16,-2 2 12-16,-2 3 11 0,-2 1-2 0,-3 2-5 15,0 5-6-15,1 1-9 0,-2 2-5 16,-2 1-7-16,2-2-6 0,1 2-1 0,0 4-7 15,4-3-3-15,3 1-7 0,1-6-4 16,4-2 3-16,2-4-4 0,3 1 5 0,2-7 2 16,0 1-6-16,3-2 9 0,3-3 6 15,1-2 6-15,2-1 14 0,1-6-5 16,2-1-3-16,3-2-7 0,0-4-9 0,0-2 4 0,-1-1 2 16,1-1 2-16,-1-1 1 0,-5 1-4 0,1 1-6 15,-6-1 0-15,0-1 2 0,0 1 2 0,-1 1 1 16,-4 0-2-16,0 0-1 0,-2 0 2 0,0 1 5 15,0 3 9-15,-1 2 1 0,-2 3 7 0,0 0-3 16,0 1-1-16,0 0 2 0,0 1-12 0,1 2-5 16,-1 2-9-16,0-2-14 0,0 3 1 15,0-3-2-15,1 5 5 0,0 3 3 0,3 3-1 16,-1 1-1-16,3 5-4 0,-2 0-1 0,-2 1 2 16,2 1 3-16,-2 4 2 0,0 1-1 15,-4 4-2-15,0 0-5 0,1-13 13 0,-2 3 4 16,1 0-8-16,1 3-6 0,-2 0-31 15,-1 0-25-15,2 1-21 0,-1 2-43 0,1-1-42 16,0 0-100-16,1-5-112 0,1-2-179 16,3-2-355-16,0-4 212 0</inkml:trace>
  <inkml:trace contextRef="#ctx0" brushRef="#br0" timeOffset="315645.1024">27547 17893 984 0,'-5'-2'401'0,"-1"-3"-44"0,-4 0-66 0,2 4-64 16,0 1-80-16,-2 3-48 0,-5 1-24 15,1 3-9-15,-3 3-11 0,6 2-14 0,-1 2-11 0,3 1-12 16,3 2-7-16,4 0 5 0,3-1-4 16,4 3-3-16,2-4 2 0,4-1-3 15,1 3 4-15,3-4 5 0,3 2 2 0,-2 0-2 16,1-2-3-16,2 2-4 0,-2-4 0 0,-1 6-1 15,-1-4-4-15,-10-5 19 0,2 0-12 0,-4-1 1 16,5 4-4-16,-7-3-7 0,4 4 11 0,-5-2-2 16,0 3 13-16,-5-2-12 0,0 1 0 15,-2-2 9-15,-2-1-11 0,-4 2 7 16,0-3-8-16,-2 1-14 0,1-1 2 16,-5-2-11-16,3-1 14 0,-1 1-6 0,0-1-22 15,-1-1-31-15,1-2-74 0,3-1-70 0,0-1-106 0,0-1-272 16,6-3-943-16</inkml:trace>
  <inkml:trace contextRef="#ctx0" brushRef="#br0" timeOffset="315939.7661">27553 17876 1000 0,'13'-13'430'0,"8"-2"-61"0,9-4-69 15,1 1-70-15,0 4-63 0,3 2-40 16,1-1-32-16,-3 2-18 0,-2 5-18 0,1-2-18 16,-1 1-9-16,-4 2-8 0,-3 3-1 0,-7 1-4 15,-5 1-5-15,-4 0-7 0,-3 0-4 16,-3 1 1-16,-2-1 0 0,1 0 7 0,-1 1-2 16,1-1-3-16,-3 1 3 0,2 0-1 0,-1 0 5 15,-5 2 2-15,3 0-5 0,-3 2-4 16,1-2-7-16,1-1-3 0,-1 0-7 0,2-1-15 15,3 1-38-15,0-2-76 0,1 0-108 0,1 0-140 16,1 0-377-16,6-3-699 0</inkml:trace>
  <inkml:trace contextRef="#ctx0" brushRef="#br0" timeOffset="317325.5266">26392 18656 1 0,'0'-1'0'16,"0"-1"0"-16,0-2 279 0,1 3 59 0,-1-1-40 15,0 1-73-15,0 0-84 0,1 1-61 16,-1 0-45-16,1 1-5 0,-1 0 19 0,2 1 13 16,-1 0 23-16,-1 4-3 0,1-1 11 0,0 1-4 15,1 4 7-15,-1-1 1 0,-1 2-20 0,0 1 6 16,0 1-22-16,-3 2 2 0,1 0 4 0,1-1-20 16,1-14 14-16,0 0-24 0,-7 29-10 15,7-29-13-15,-4 25-22 0,4-25 16 0,-3 25-12 16,3-25 11-16,-6 27-7 0,6-27-21 0,-3 27 9 15,3-27-7-15,-2 30 8 0,2-30-4 16,0 29-40-16,0-29-27 0,5 30-76 0,-5-30-83 16,6 25-86-16,-6-25-173 0,0 0-280 0,15 27 382 15</inkml:trace>
  <inkml:trace contextRef="#ctx0" brushRef="#br0" timeOffset="317648.4311">26939 18646 5 0,'2'-2'299'0,"1"-2"25"0,0-1 24 16,3-1-7-16,2-2-55 0,4-2-85 0,-1 0-45 16,3 1-32-16,2 1-23 0,3-3 2 0,0 5-20 15,3 0-6-15,2 3-18 16,-2 1-15-16,1 4-7 0,-1-1-6 0,0 4 6 0,-4 2-10 15,2 1 2-15,-4 4-10 0,-2-1-11 0,-1 3 7 16,-3 2-7-16,-2 0 11 0,-2 2-11 16,-2 3 0-16,-3 0 7 0,-1-1-17 0,-4 1 24 15,0-1-5-15,4-20-4 0,0 0 2 0,-10 36-22 16,10-36-7-16,-9 26-8 0,9-26-2 16,-12 25-7-16,12-25-18 0,-10 25-38 0,10-25-69 15,0 0-70-15,-9 34-66 0,9-34-107 0,0 0-159 16,0 0-266-16,12 26 637 0</inkml:trace>
  <inkml:trace contextRef="#ctx0" brushRef="#br0" timeOffset="317956.909">27789 18526 1 0,'0'0'95'0,"0"0"336"0,0 0-50 0,0 0-117 16,0 0-124-16,0 0-49 0,-1 3-10 0,-2 3 30 15,-2 3 15-15,1-2-10 0,-2 5 3 16,-3 1-29-16,3 2 5 0,0 0-15 0,0 1-26 15,2-1 7-15,0-2-16 0,3 2 1 0,2-1 2 16,2 1-11-16,2-3-5 0,1 1-19 0,3 0 5 16,2 0-10-16,0 1 8 0,1-2 2 0,2 0-21 15,0 0 10-15,-3-2-11 0,-1-1 4 16,-2 0 12-16,-2-1-4 0,-6-8 5 0,0 0-12 16,0 0-5-16,0 0 3 0,0 0 8 0,10 27 16 15,-10-27-3-15,0 0-5 0,0 0-23 16,-15 25-10-16,15-25 15 0,0 0-12 0,0 0 9 15,-30 32-14-15,30-32-40 0,0 0-34 16,-36 27-73-16,36-27-93 0,-29 17-176 16,29-17-382-16,-30 15 13 0</inkml:trace>
  <inkml:trace contextRef="#ctx0" brushRef="#br0" timeOffset="318520.318">28439 17990 1 0,'-10'-7'335'0,"-3"1"74"16,-3-2-11-16,7 2-3 0,7-1-54 0,1 5-81 15,1 0-87-15,1-1-65 0,5 1-40 16,2-3-28-16,8 3 3 0,4-3 6 0,5 5 6 16,6-2 0-16,5 2-4 0,7 2-7 0,6-2-5 15,0 0-2-15,1 0-8 0,-5 3-4 0,4-3-9 16,-4 2-4-16,2-1-2 0,-6-1-1 15,-1 0 5-15,-1 0-3 0,-7-1 0 16,-3-1-4-16,-8-1-2 16,0-1 2-16,-10 0 3 0,-1 1 9 0,-3 2 5 0,-5-2-3 0,-1 1 8 15,-2-3-8-15,0 1-1 0,-3 1-4 0,0 0-9 0,2 0-3 16,-5 1-9-16,3 1-1 0,-2-2-9 16,4 1-12-16,-1 2-23 0,1-1-70 15,2 1-117-15,4 0-112 0,-1-4-232 0,5 2-764 16</inkml:trace>
  <inkml:trace contextRef="#ctx0" brushRef="#br0" timeOffset="318967.0527">29760 17462 768 0,'-1'-9'409'0,"0"-1"-13"16,2-3-43-16,3 3-93 0,5 5-86 15,1-2-61-15,1 3-46 0,7 4-11 0,0 0-13 16,2 4-7-16,2 4-2 0,1 3-16 0,-4 4-8 16,2 1-8-16,-3 3-6 0,-6 1 4 15,2-1 0-15,-5 2 0 0,-1 0 2 0,-3-2-2 16,-5 2-1-16,0-2 6 0,-5 0 1 0,-3 0 1 16,-1-1 2-16,-4 0-4 0,2-1-1 0,-2-1-2 15,-2-5 4-15,2 2-1 0,4-3-1 16,1-2 0-16,4 0-8 0,-3-3 2 15,5 0 2-15,2-2-3 0,0 1 4 0,1 2-4 0,5-2-1 16,-1 0 3-16,3 0 3 0,0-2 4 16,4 6 4-16,-1-1 1 0,4 0-3 0,0 0-1 15,3-1 0-15,-4-2 2 0,4 2 5 0,-1 1 3 16,-2 0-5-16,0 2 3 0,-2-2-3 0,-3 1-2 16,-2 2 3-16,-4-3-2 0,0 4-1 0,1-2-2 15,-5 0-2-15,-2 2 4 0,-3-2 5 0,1 4 2 16,-4 1 2-16,-3 2-1 0,-7-2-9 0,2-1-1 15,-3 4-1-15,-6-2-4 0,2-1-1 16,1 0-5-16,-2-6-9 0,1 2-6 16,3-7-18-16,5 1-30 0,-2 1-47 0,7-5-64 15,6-1-103-15,3-4-299 0,5-3-943 0</inkml:trace>
  <inkml:trace contextRef="#ctx0" brushRef="#br0" timeOffset="319239.5671">30564 17629 915 0,'-3'5'364'0,"-6"2"-104"0,-4 6-18 16,-6 2 14-16,-2 3-42 0,-6 1-48 0,2 5-35 15,-2-5-25-15,3 5-25 0,5-2-24 0,5-1-17 16,7 1-18-16,1-4-3 0,8-2-3 16,7-3-2-16,0 0 3 0,3-5 4 0,6-3 2 15,1 1 3-15,1-6 0 0,3-2-5 0,-1-5-3 16,-2-1-5-16,-1-2 4 0,-1-3 5 0,-6 0 1 15,-2 0-1-15,0-1-2 0,-4-4-8 16,-3-4-1-16,-2 2 0 0,0-3-1 0,-3 2 0 16,-4 3-5-16,1-5-6 0,-7 4-3 0,-2 1-6 15,-2 0-6-15,-9 9-10 16,1 1-22-16,-5 7-41 0,-4 2-57 0,-3 4-76 16,2 6-129-16,1 6-264 0,-1 2-913 0</inkml:trace>
  <inkml:trace contextRef="#ctx0" brushRef="#br0" timeOffset="319693.6808">29722 18490 271 0,'5'-3'509'0,"-2"-2"-141"16,1 2-104-16,3-2-86 0,0 2-88 16,0-1-45-16,1 4-21 0,1 0-11 0,-1 4 0 15,-1 2-11-15,-2 0-11 0,1 6-4 0,-3-1-2 16,-2 5 12-16,-2-1-6 0,-1 2 3 16,-6 0-5-16,2 0-6 0,-1 0 13 15,-3-1-2-15,-5 0 10 0,3-3 5 0,0 0-9 0,0-3 10 16,0 1-14-16,4-4 1 0,1-1 13 0,1 0-9 15,3-4 6-15,3-1 8 0,1 1 11 16,5-1 13-16,2-2 16 0,3-1 5 0,2 2 33 16,7 0 8-16,0 0-10 0,7 0-12 0,-1 0-29 15,2 2-26-15,-2 1 7 0,1 2-16 16,-7 1-11-16,0 0 2 0,-3 1-2 0,-6 0 18 16,-2 2-2-16,-9-9 28 0,0 0-4 0,0 0-7 15,0 0 9-15,7 29-33 0,-7-29 14 0,0 0-7 16,-14 26-17-16,14-26 14 0,0 0-23 0,-29 31 13 15,29-31-6-15,-28 21-28 0,28-21 1 16,-33 20-43-16,33-20-44 0,-33 20-78 0,33-20-156 16,-31 12-368-16,31-12-506 0</inkml:trace>
  <inkml:trace contextRef="#ctx0" brushRef="#br0" timeOffset="319979.1576">30277 18549 1 0,'0'0'631'0,"0"1"-310"0,0 2-17 16,1 0 13-16,-1 4-36 0,1 1-66 0,-1 2-57 16,0 3-55-16,0 3-28 0,0 0-13 0,0 4-29 15,0 0-6-15,1 1-23 0,4 0-9 0,0-2 17 16,-5-19 15-16,0 0 5 0,18 28 0 0,-18-28-10 16,0 0-5-16,32 24 9 0,-32-24 11 0,31 8-10 15,-1-1 3-15,1-7-9 0,-1-3-12 16,1-2 26-16,-5-4-5 0,-4-6 9 15,-9-2-6-15,-5 1-23 16,1-2-5-16,-6-1-2 0,-1-3 13 0,-2 1 4 0,-2 1-7 0,-2 0 0 0,-6 2-27 16,-1 0-9-16,-6 5-7 0,-4 1-45 15,-2 4-74-15,-6 1-202 0,-1 3-650 16,-1 1-391-16</inkml:trace>
  <inkml:trace contextRef="#ctx0" brushRef="#br0" timeOffset="350039.0662">13572 2988 1 0,'0'-15'0'0,"-2"-6"0"0,-1-1 0 0,-3 1 0 16,4 1 12-16,-4 1 145 0,3 0 0 15,-5 0 27-15,-2 3-10 0,1-1 10 0,0 1-16 16,-4 1-43-16,3 0-11 0,-2 1-20 0,-4 0-19 16,2 1 3-16,-4 1-12 0,0 0-10 0,-1 2-9 15,-5 0-12-15,1-2 5 0,-6 2-2 16,1 1-3-16,0 2-1 0,-1 2-8 0,0-1 6 15,1 3 9-15,-3-1 6 0,1 0 4 16,0 3-1-16,0 1-5 0,1 1-4 16,2 1-8-16,-4 4-6 0,-1 0-1 0,-1 2-3 0,1 2-1 0,-3 5-5 15,-2 1 0-15,-3 1-1 0,-2 3 1 16,-1 3 1-16,-1 1-2 0,0 4 0 0,-6 2-3 16,-1 2-3-16,0 3 2 15,-5 8-2-15,-1 3 0 0,-6 3 0 0,1 0 0 16,-2 0 0-16,1-1 0 0,1-1-2 0,3-1-1 0,2 0-1 0,5 0-1 15,4-1-2-15,4-2 4 0,6-2-1 16,6-3 3-16,7-4 2 0,5-2-5 16,4-3 3-16,4-2-1 0,0 2 1 0,5 4 6 15,0 1-1-15,0 1 0 0,3 1-3 0,-1 0 0 16,3-2-3-16,2 5 1 0,2-1 0 0,3 6-1 16,-1 3-1-16,0 3-1 0,1 5-4 0,2-1 2 15,3 1-2-15,1 2 0 0,2-5 3 16,3-2-5-16,0 0 0 0,3-3 0 0,2-2 1 15,1-4 0-15,6-5 2 0,-3-2 0 0,3-3-1 16,2 0 1-16,1-4 0 0,2 0 1 0,0-2 5 16,3-3-1-16,4 0 1 0,0-4 2 15,1-1-2-15,0-3 2 0,0 0 1 0,2-4-2 16,2 0 1-16,-1 0-1 0,5-1-1 0,0-2 1 16,2 0-2-16,2-2 2 0,-1-1 0 0,5-3 3 15,-2-2 2-15,4-3 0 0,1-3 3 16,-2-1 1-16,-2-6 2 0,-2 0 2 0,2-2-1 15,-4-1-1-15,1-1-5 0,-1 1-1 0,0-2-3 16,-2-1-3-16,0 0 0 0,-2 0 1 0,1-1 0 16,1-2 0-16,2-5 5 0,-2 3-4 15,1-3 0-15,-5 2 0 0,-1-2-2 0,-4-1 0 16,1-3 2-16,-3-2 0 0,0-4 3 16,-5 0 2-16,2-2 0 0,-3-2 2 0,-4 2 4 0,-1-3-1 15,-3-2 1-15,-1-1-1 0,-1-2-6 0,-1-2 3 16,-6 3-1-16,2-2 0 0,-8 3 2 15,-1-1-3-15,-2 1-3 0,-1-2 1 0,-3-2 0 16,-1-3-3-16,-4-3-2 0,-1 2 0 0,-2-1-9 16,-3-5 8-16,0 1-4 0,-2-6-1 15,-4 6 2-15,-3-1-2 0,-4 4 0 0,-2-1 1 0,-5 4 2 16,-2-3-3-16,-2 1-1 0,-5 1 0 16,-2 4-1-16,-6 5 0 0,-3 3-2 0,-6 8-4 15,-9 3-6-15,-14 8-7 0,-7 9-8 16,-18 11-16-16,-13 9-30 0,-14 14-51 0,-16 16-112 15,-24 19-350-15,-27 26-1124 0</inkml:trace>
  <inkml:trace contextRef="#ctx0" brushRef="#br1" timeOffset="412977.0044">13363 4331 1 0,'0'-2'0'0,"-2"-3"0"15,0-1 0-15,1 1 0 16,0-1 0-16,-2 2 0 0,-1 0 40 0,2-1 147 0,1 1-11 15,-3-1-5-15,-1 2-20 0,0 0-31 16,0-1-11-16,0 0-27 0,-2 1-11 0,0 1 0 16,1-2-3-16,0 2 6 0,-4-1 4 0,5 1 3 0,-1-1-1 15,-2 1-10-15,2 0-2 0,-3 0 0 16,1 1-5-16,0-3-2 0,-1 0-9 0,-1 2-16 16,-1 1-7-16,-1-2-2 0,-1 1 1 0,0 1 2 15,-1-2 2-15,0 2 0 16,-2 0 0-1,1 0-1-15,-1 1 0 16,2-1-1-16,-2 1 1 0,2 0 3 0,-2 0 2 16,2-2-3-16,-1 2-3 0,1 0-4 0,-3 0-3 15,5 0 0-15,-6 0-1 0,6 2-5 0,-3-1 0 0,0-1-3 0,0 1-2 0,-1 0 0 0,-3 2-1 0,2 0 1 16,-4 1-1-16,1-3 1 0,-2 1 1 0,1 2 1 16,1-3 2-16,3 0 1 0,-3 1 1 0,3-1 1 15,-2-1 1-15,-1 0-1 0,4 2-1 16,-4 0-2-16,1 1-3 0,-2-1-2 15,3 0-1-15,-3 2-1 0,0 1-2 0,0-1 0 0,0 1-4 16,-2 2 1-16,0 1-1 0,-1 0 0 16,-2 1-1-16,-1 2-1 0,-5 1-1 0,-1 3 1 15,1 1 1-15,-2-2 0 0,2 1 0 0,-2 0 0 16,4-1-1-16,-2 3 1 0,1-3 0 16,-2 0-2-16,3 2 1 0,-1-1 1 0,1 0-2 0,3-1 1 15,-2 1 0-15,4-1 0 0,-2-1-1 0,1 1 1 16,0-2 0-16,3 5-1 0,0-2 0 15,1-1 0-15,1 3 0 0,1-1 1 0,0-1-3 16,1 2 4-16,-3 1-3 0,2 3 1 0,-2 1 0 16,1 2-1-16,-1 2 1 0,-1 5 0 0,-2-2 1 15,3 6-1-15,-3-1 0 0,2 2 2 16,0-2-4-16,4-2 4 0,2-2-2 0,0-3 0 16,2-1 0-16,2-4-4 0,1 2 4 0,0 0 1 15,-3 1-2-15,3 4 3 0,0-4-2 16,1 3-1-16,1-3 1 0,2 0-2 15,-2 1 1-15,1 2 0 0,1-1 1 0,1 3-4 0,-1 1 3 16,1 1 0-16,2-1-1 0,-1 2 5 0,0 0-4 16,2-2 3-16,1 1-1 0,1 0-1 15,1-1 2-15,-1-2-1 0,2 3 0 0,-1-4 0 16,0 1 0-16,1 0-1 0,0-4-1 0,0 1 2 16,0 0 1-16,1 0-2 0,0 2 2 15,1-1-2-15,0-2 0 0,1-1 1 0,-1-2-1 16,3 0 4-16,1 2-3 0,0-1 0 0,0 1 0 0,1 1-2 15,0 1 1-15,3 0 1 0,2 2 0 16,-2 0 0-16,3 4 0 0,1 0-1 0,1 2 0 16,1-1 0-16,3-1 1 0,1-1 1 0,-1 1 2 15,0-1 0-15,4-3-2 0,-4 0 3 16,3-4-2-16,-4-1 2 0,4-1-1 0,-2-1 0 16,2 0-1-16,-1-1-1 0,2-1 3 0,-1-2 1 15,4 0 0-15,-2-1 2 0,3-4-6 0,1 1 2 16,-1 1-2-16,2-3 2 15,2 0 1-15,-1 1 0 0,1-1 0 0,0 1-4 16,4-1 3-16,-2 0 0 0,4 0 1 0,2-1 5 16,0-3-1-16,1 0 1 0,1 1 1 0,-3-2-2 15,1-1 2-15,0 0 0 0,0-3 1 0,-1-1 1 16,2-1-2-16,-5-1 2 0,2-2-1 0,2-4 4 16,-2 3-3-16,0-7-2 0,3 2 0 0,0-2-5 15,1-2 3-15,-1-1 0 0,2-1 0 16,0-1 1-16,3-2-3 0,-3 3-1 0,-2-4-2 15,-3-1-1-15,0-1 4 0,3-2-2 0,-1-1 0 16,1 0-1-16,-1 2-3 0,0 0 0 0,-2 1 1 16,0-2 7-16,-2 3-6 0,0-2 3 0,-2 1-1 15,-2-1-5-15,0-1 9 0,-1-1 1 16,0-2 1-16,1 0 0 0,0-4-1 16,1 0-1-16,2-2 0 0,-1-3 1 0,-1 1 0 0,-3-2-2 15,2 0 1-15,-1 0-1 0,0 0 1 16,-5-1 0-16,4 2 0 0,-7-3-1 0,6 1-1 15,-5-3 0-15,3-2-1 0,-3 5 1 0,-4 0-1 16,2 4 0-16,-1-2-1 0,-1 4-2 0,-2-1 3 16,-1 0 2-16,2 4 2 0,-4-2 0 15,5 0-3-15,-5-2 2 0,0 2-2 0,-4-1 4 16,0 0-2-16,-1-1-2 0,-1-1-2 0,-1-1-1 16,3-2 0-16,-3 0 1 0,-4 0 0 0,1-3 1 15,-1 5-1-15,-2-1 1 0,0 4-2 16,0 2-2-16,-1-3 2 0,1 0 0 0,-2 2 3 15,0-1-3-15,-1 1 1 0,-3 3-3 0,2-3-2 16,1 2 3-16,-4-2-2 0,1 3 0 0,-2-1 3 16,1 2 0-16,0 0-1 0,-2 1 0 15,-3 1-1-15,1-1-3 0,-2 1 3 0,0 0 0 16,-4 0-1-16,-2 1 5 0,-1 0-4 0,0 0 0 0,-2 1-1 16,-3 0-4-16,1-1 4 0,-3 1-2 15,2 2 1-15,-4-1-2 0,3 4 2 16,-3-1 0-16,3 2 0 0,0 1 2 0,2-1-2 15,-4 1 0-15,4-1 0 0,2 4-4 0,-3-4 3 16,0 4-1-16,2-2 1 0,1 2 3 16,-5 0-4-16,3 3 2 0,-3-1-1 0,0 0 1 15,-2 2-2-15,4-2-1 0,-5 2 0 0,0 4-4 16,-1 0 4-16,-1-2-1 0,2 2 0 0,-2 2 6 0,0 0-6 16,2 0 1-16,1 2-1 0,-2 2-4 15,0-1 2-15,2 1 1 0,-3 2-2 16,1 0 0-16,1 1 0 0,-2-2 1 0,3 3-3 15,4-2 3-15,-4 4-5 0,2-1-1 16,1 1-3-16,0 0-7 0,-1 1-2 0,2-2-8 0,-1 4-13 16,3-2-15-16,3 4-23 0,0 1-29 15,1 4-44-15,1 3-78 0,-2 0-146 0,1 3-370 0,4 0-806 16</inkml:trace>
  <inkml:trace contextRef="#ctx0" brushRef="#br1" timeOffset="413425.7036">11967 4786 1071 0,'-4'-4'305'0,"-1"0"23"16,3 1-63-16,-1 3-53 0,2 0-51 0,0 2-50 16,1-2-47-16,-2 2-27 0,2-1-13 0,-2 5 0 15,-1 5 10-15,-2 5 13 0,-3 10 10 16,0 2 0-16,1 7-3 0,-2 2-8 0,0 3-3 15,1 3-4-15,0 1-4 0,1 0-5 0,1 2-5 16,1 1-4-16,0 0-6 0,-2-2 2 16,3-3-1-16,1-5-3 0,-2-6 3 0,2 0-7 15,1-3-1-15,1-3-1 0,-1-1-3 0,1-3 1 16,0-2 1-16,-2-1-1 0,2-1-1 16,0-1 2-16,0-3-3 0,-1 1-1 0,0-4 1 15,1 1-8-15,-1-3-11 0,1-2-24 0,1 0-38 16,-1-4-44-16,2 1-54 0,-1-5-69 0,0 0-172 15,0-5-590-15,1-5-115 0</inkml:trace>
  <inkml:trace contextRef="#ctx0" brushRef="#br1" timeOffset="413708.4363">11926 4818 794 0,'-3'-6'508'0,"0"-1"-157"0,-1 0-47 0,1 3-53 16,3 1-45-16,0 0-38 0,0 0-37 16,2 0-34-16,-1 2-29 0,0 0-23 15,5-2-17-15,2-3-7 0,7-1 1 0,1-1-1 0,6 0-2 16,2-1-1-16,6 1-2 0,0-2 0 0,1 0-2 16,0 2-1-16,3-2-2 0,-1 2-2 15,-4 1-2-15,1 1-1 0,-2-2-2 0,-1 4 0 16,-1 1-1-16,-5 1-3 0,1 0-1 15,-7 1 0-15,1 1-3 0,-5 1-2 0,-3 2-3 0,-1 0-11 16,-1 1-15-16,-2 2-21 16,-1 0-24-16,-2 1-36 0,-2 6-63 0,-3 1-96 0,-2 4-205 15,-3 4-522-15,-4 2 112 0</inkml:trace>
  <inkml:trace contextRef="#ctx0" brushRef="#br1" timeOffset="413954.0955">11805 5247 765 0,'0'2'284'0,"-1"-1"-91"0,1 1-14 15,2-4-6-15,0 2 26 0,4-1 40 0,-1 0-4 16,5-3-18-16,6-3-21 0,6-2-46 16,7-4-43-16,2 0-26 0,5-3-18 0,0 1-20 0,-1 0-8 15,-3 2-10-15,-2 1-7 0,-1 1-4 16,-2 1-6-16,-3 2-4 0,0-1-2 0,-1 3-4 15,2 1-6-15,-2 0-13 0,0 1-30 0,1-1-59 16,2 1-90-16,2-1-193 0,-2-2-479 16,0-3-694-16</inkml:trace>
  <inkml:trace contextRef="#ctx0" brushRef="#br1" timeOffset="414563.6182">12851 4705 1103 0,'-5'-5'402'0,"-1"0"-108"0,-2-3-35 0,2 3-51 15,2 3-34-15,2 0-31 0,0 1-37 0,-1-1-35 16,3 2-29-16,0 2-27 0,0-2-22 0,0 1-10 16,0 0-2-16,0 4 6 0,0 2 12 15,0 5 5-15,1 5 5 0,-1 5 2 0,2 3-4 16,-1 5 8-16,0 3-1 0,-1 1 3 0,0 7 2 15,-1 2-2-15,-2 4-2 0,-1 5-3 16,2 3-1 0,-3 0-1-16,0 2-1 0,2-1 0 15,0-6-3-15,0-9 0 0,1-9-1 0,-1-5 1 16,-2-9 0-16,3-3-1 0,-2-3 1 0,1-4 0 16,1-1 0-16,1-2 5 0,0-2 5 0,-1-3 6 0,0 0 9 0,1 0 7 0,-1-2-3 15,1 0-6-15,-1-1-9 0,-4-5-17 0,0-2-8 16,-2-6-7-16,-2-4-6 0,2-5 0 0,-1-4-2 15,0-6 0-15,0-4 3 0,0-3 1 16,2-2 4-16,-3 1 2 0,3 0 4 0,0-2 0 16,1 0-1-16,2 2 3 0,0-1-8 0,3 3 4 15,2-1 1-15,3 1-1 0,1 1 6 0,1 2-5 16,4 0-2-16,4 2 0 0,-1-2-3 16,7 2 6-16,2 0 1 0,3 2 3 0,-1 0-1 15,4 4 2-15,-1 3 1 0,-1 2 0 0,2 7 4 16,-3 1-3-16,-1 5-1 0,-2 5 1 0,-2 1-6 15,-1 5 4-15,-2 1-2 0,-2 3 1 0,1 5 2 16,-1 2-1-16,-2 5 0 0,2 3 1 0,-5 6 3 16,-4 7-1-16,1 5 1 0,-5 7 2 0,-3 3-4 15,-1 6 5-15,-7 4-1 0,-2 1 1 16,-3 1 5-16,-2-1-1 0,-1-4 1 16,-1-7-2-16,2-5-1 0,-4-7-1 0,1-4 2 15,2-1 2-15,-4-6 2 0,1-3 1 0,-2-2 0 16,1-2-1-16,-2-2 0 0,4-2-3 15,-2-4-3-15,1 1-5 0,4-4-15 0,1 1-39 16,5-2-109-16,2-1-283 0,5 1-1183 0</inkml:trace>
  <inkml:trace contextRef="#ctx0" brushRef="#br1" timeOffset="415162.993">12045 6064 1 0,'-2'-6'527'0,"-1"-5"-37"0,1 0-121 0,2 2-55 15,0 0-31-15,0 2-39 0,0 3-32 16,0 1-29-16,0-2-33 0,1 3-34 16,-1 2-28-16,0 0-27 0,0 2-24 0,0-1-11 0,0 1-11 15,0 0-7-15,-1-1-2 16,1 0-5-16,1 3 1 0,-1 2 3 0,3 6 4 0,-2 3 4 15,3 6 7-15,-3 1 3 0,1 5 3 0,1 1 1 16,-2 3-1-16,-1 0-2 0,0 2 0 16,0 2-5-16,0 0-3 0,-1 2-1 0,-2 0-6 15,2 0-2-15,0-4 1 0,0 1-4 0,-1-4 1 16,1-4-1-16,0-1-2 0,1-6 1 0,-1-3-1 16,2 0-2-16,-1-1 0 0,0-3-1 15,1 1-9-15,0-2-2 0,1-1-15 0,-1-2-28 16,0-1-40-16,2 0-62 0,3-3-98 0,-3 0-189 15,5-5-551-15,1-5-377 0</inkml:trace>
  <inkml:trace contextRef="#ctx0" brushRef="#br1" timeOffset="415598.741">12546 5805 937 0,'-5'-3'315'0,"-1"0"-1"16,-4-1-55-16,1 3-56 0,5 0-41 16,-2 1-55-16,2 1-49 0,0 0-28 0,1 1-16 0,0 4-8 15,-4 4-2-15,5 0 1 0,-2 3-2 16,1 0 3-16,2 3 2 0,1-2 2 0,1 3 4 16,0 0 1-16,3 2 2 0,-1-2 0 0,7 4 1 0,-3-1 0 15,3 0-1-15,4 1 2 16,-1-2-2-16,5-1 4 0,-2 0 2 0,3-2 1 0,-2-3 3 15,3 0-4-15,-1-2-2 0,-2 0-3 16,-1 2-5-16,1-2-2 0,0-1-1 16,-3 2-4-16,2-2-1 0,-2 2 1 15,0-1 0-15,2-1-1 0,-4 1 4 0,-1 2-4 16,-2-2-1-16,2-1 2 0,-2-1-4 0,-3-2 2 0,-1-1 1 0,-1 1-1 16,-2-3 3-16,1-1 0 0,-3 0 4 15,-3 1 8-15,1 0 7 0,-2 1 8 0,-4 2 2 16,-3 0-4-16,-6 6-10 0,-4-2-3 15,-4 3-5-15,-4-3-4 0,0 2 3 0,1-2-8 16,-1 1-2-16,2-2 0 0,-2-1-4 16,3 0 0-16,2-4-6 0,3 0-15 0,4-3-33 0,2 1-59 15,3-3-95-15,4-4-189 0,2 0-598 16,3-7-312-16</inkml:trace>
  <inkml:trace contextRef="#ctx0" brushRef="#br1" timeOffset="416082.1596">12495 5803 742 0,'-11'-3'391'0,"0"-2"-22"0,-6-2-42 16,7 0-47-16,3 3-46 0,2-1-41 0,1 3-39 15,0-2-29-15,3 1-24 0,0 2-23 0,2 1-19 16,-1 0-15-16,1-1-4 0,2 1-11 16,-2 0-2-16,-1 0-5 0,1 0-13 0,2 0 0 15,-1-1 0-15,5-3 3 0,1 1 3 0,6-3 3 16,5-2 1-16,5 0 2 0,8-3 4 16,4-2-2-16,6-5-1 0,6 1 2 15,4-2-9-15,2-3 2 16,4 1 1-16,-7 0-3 0,-2 2 9 0,-5-1-4 15,1 2-1-15,-4 2 2 0,-4-1-3 16,-1 4-1-16,-9-1-1 0,-2 5 0 0,-8-1-1 0,-2 5 3 16,-6-1 0-16,0 2 3 0,-7 2 9 0,-1 1-4 0,0 1 1 0,-2 0 0 15,1 0-9-15,-1 1 1 0,1-1-4 0,0 1-3 16,0-1-3-16,-1 0-1 0,1 0-3 0,-1 0-1 16,1 1 2-16,0-1-4 0,-2 1 0 15,2-1-1-15,0 2-8 0,-1-2 6 0,1 0-1 16,0 0-1-16,-2-2 6 0,2 2-5 0,-1 0-2 15,1 0-5-15,0 0-7 0,-1 0-11 0,1 0-18 16,-2 0-29-16,2 2-51 16,-1-1-40-16,-5 5-101 0,-1 5-376 0,-7 4-1061 15</inkml:trace>
  <inkml:trace contextRef="#ctx0" brushRef="#br1" timeOffset="419987.542">12953 5892 1 0,'0'-1'0'0,"-2"-2"262"16,-2-1 39-16,3 2-40 0,-1 1-18 0,1-1-33 15,1 2-40-15,-1-1-28 0,1 1-26 0,0 0-29 16,0 1-30-16,0-1-25 0,0 0-18 15,0 0-10-15,0 0-8 0,0 0-7 0,0 2-1 16,0-2 1-16,0 3 2 0,0-2 9 0,0 0 8 16,1 3 5-16,0-1 14 0,2 1 1 15,-2 2 2-15,3 4 4 0,-3-1-4 0,3 1 2 0,-2 2-2 16,1 3-5-16,-2-1-5 0,3 5-5 16,0-2-5-16,-2 2-1 0,2-3 0 15,1 0-3-15,-3-4 0 0,2 0 0 16,-1-5-2-16,-1 0 3 0,-2-2 1 0,1-2 1 0,3 0 2 0,-3-2-1 15,1-1 4-15,-2 1 6 0,1-2 11 16,-1 1 14-16,1-1 19 0,-1-1 14 16,0 1 14-16,1-1-6 0,0-2-19 15,2-5-21-15,2-4-22 0,-2-5-10 0,3-4 0 0,-2-2-3 16,3-2-3-16,1-1-3 0,0 2-2 0,-1 0 0 16,1 4-2-16,-2 1 4 0,0 4 1 15,1 2 2-15,-5 3 5 0,0 3 2 0,1 1 2 0,-1 1 4 16,-2 3-6-16,1 2-3 0,-1 1-11 15,0 1-13-15,-1 1-15 0,2 0-2 0,0 2 4 16,1 0 8-16,5 2 14 0,-2 5-1 16,2 1 0-16,1 4 3 0,-1 1-4 0,0 4 5 0,1 2 3 15,-5 3-1-15,3-2 4 0,-3 1-4 16,1-3-2-16,0-4 0 0,-1-4-2 0,0-5 4 16,0-4 0-16,-2-1 4 0,-1-4 5 0,1 0 6 15,-1-2 12-15,0 1 14 0,1 0 13 0,0-2-8 16,2-6-11-16,2-2-15 0,-1-5-17 15,2-5 0-15,3-1 0 0,0-2 1 0,-5 2 1 0,4-1-5 16,1 3 0-16,-5 1-2 0,3 4-1 16,-1 0 2-16,-1 4-1 0,-2 4 2 15,0 2-4-15,-1 4 2 0,-2 0-2 0,0 1-4 0,0 0 0 16,0 1-15-16,-2-1-13 0,2 1-10 0,2 0-1 16,-2 2 14-16,2 0 12 0,3 2 16 15,0 2 2-15,0 1 1 0,0 2 0 16,5 0-1-16,-4-3 1 0,-1 4-1 0,3-4-1 15,-5 2-1-15,6 2-2 0,-4-1 4 0,1 3 1 16,-1-2 0-16,-1 0 4 0,2-3-5 0,-2-1 2 16,-2-3 1-16,-1-1 0 0,2-2 8 0,-2-2 6 15,1 0 8-15,-1-1 0 0,0-2 0 16,3-1-5-16,2-5-5 0,4-5-2 0,-1-2-5 16,2-1-2-16,1-3 0 0,-1-2-4 0,3-2 3 15,-2 1 0-15,-2 1-1 0,-1 4 0 0,-3 1 0 16,1 7-1-16,-4 1 2 0,0 5 0 15,-1 2-1-15,-2 3-2 0,0 0-1 0,-2 1-12 0,2 1-1 16,-1-2-15-16,-1 1-8 0,2 1 7 0,2 3 3 16,2 3 14-16,3 1 10 15,0 5 1-15,7-3-3 0,8 3-20 0,1-1-63 16,8 0-175-16,5-2-495 0,4-2-829 16</inkml:trace>
  <inkml:trace contextRef="#ctx0" brushRef="#br1" timeOffset="428270.1787">12629 6409 1 0,'0'-13'0'0,"1"-3"0"0,1-1 0 16,-1 4 0-16,-1 8 0 0,1 2 0 0,1 4 0 16,1 4 0-16,6 1 0 0,2 6 0 15,7-1 0-15</inkml:trace>
  <inkml:trace contextRef="#ctx0" brushRef="#br1" timeOffset="488954.617">21087 8584 1 0,'-2'-2'0'16,"0"0"0"-16,-1-2 0 0,0 0 0 0,0 1 0 0,1-2 0 16,0 1 0-16,-2 1 0 0,1 0 0 0,2-1 0 15,1 1 0-15,-2 0 0 0,2 1 0 0,-2-1 0 16,1 1 0-16,1 0 0 0,0-1 0 0,1 1 0 16,-1-1 0-16,0 1 0 0,2 1 0 0,-2-1 0 15,0 1 0-15,1 0 0 0,0 0 0 16,-1 1 0-16,0 0 0 0,1-1 0 0,-1 1 0 15,1 0 0-15,1 0 0 0,-1-1 0 0,1 1 0 16,-1 0 0-16,-1 0 0 0,1 0 0 16,-1-2 0-16,0 2 0 0,1 0 0 0,-1 0 0 15,0 0 0-15,0 0 0 0,0 0 0 0,0-1 0 16,0 1 0-16,0 0 0 0,0 0 0 0,0 0 0 16,0 0 0-16,0 0 0 0,0 0 0 15,0 0 0-15,0 0 0 0,0 0 0 0,0 0 0 16,0 0 0-16,0 0 0 0,0 0 0 0,0 1 0 15,0-1 0-15,0 0 0 0,0 0 0 16,0 2 0-16,1-1 0 0,-1 0 0 0,1 1 0 16,2 1 0-16,-1 0 0 0,-1 1 0 0,2 0 0 15</inkml:trace>
  <inkml:trace contextRef="#ctx0" brushRef="#br1" timeOffset="515859.5939">22968 1451 1194 0,'-5'-7'286'16,"-1"-1"6"-16,-1-3-51 0,-1 4-44 0,3 3-23 15,0 2-38-15,2 2-39 0,-4 0-32 0,3 2-24 16,-5 4-8-16,-8 7 9 0,1 4 18 15,-11 6 7-15,-2 8 2 0,-1 2-12 0,1 3-18 16,4 1-5-16,-2 5-3 0,5 1-7 0,0 2-5 16,2 2-6-16,3-2-12 0,7 0 7 15,7-6-2-15,6-7 2 0,7-3 4 0,5-4-3 0,5-4-1 16,2-2 4-16,2-2-1 16,7-7 6-1,4-4 2-15,0-6-2 0,3-7 2 16,1-2-5-16,1-8 0 15,2-2 0-15,-1-2 1 0,2-8-4 0,-2-2-2 0,-1-1-4 0,-4-1-6 16,-4-3 5-16,-3 1 1 0,-3-1 4 0,1 1 2 0,-4 5-4 16,-5 2-1-16,-3 6-3 0,-2 4 6 0,-8 6 4 0,2 1 3 0,-5 6 6 15,-1 1 0-15,-1 2 0 0,0 3-1 0,-1-1-7 16,1 1-4-16,0 1-10 0,-1 0-6 0,-1 3 1 16,-4 7 0-16,3 3 6 0,-4 6 2 15,-1 4-4-15,2 5 0 0,-8 4-1 0,3 4 1 0,-1 4 6 16,-5 5-2-16,2 2 2 0,-3 4-2 15,2-1-1-15,1 1 0 0,-3-5 0 16,7-5 0-16,1-7 0 0,4-7 3 0,0-4-5 0,3-2 0 16,-4-2-3-16,5 1-4 0,-3-3-7 15,4 1-16-15,0-5-21 0,2-5-26 0,0 1-29 0,3-1-50 16,-3-1-53-16,1-1-118 16,4-3-279-16,-1-3-996 0</inkml:trace>
  <inkml:trace contextRef="#ctx0" brushRef="#br1" timeOffset="516757.5001">24126 1419 929 0,'-1'-7'329'0,"-3"-4"19"0,3 0-28 16,-2 4-60-16,-2 1-38 0,3 3-49 0,-2 2-52 15,-1 1-49-15,-1 3-27 0,-3 4-4 16,-1 5 3-16,-6 5 14 0,1 4 7 0,-2 3-9 16,3 5-6-16,-3 2-7 0,1 4-8 0,3 4-2 15,-2 2-7-15,-1 3-10 0,3 3-4 16,-4 1-3-16,5 1-1 0,-1-2 1 0,4-6-1 0,3-7-3 15,6-8-2-15,1-4-1 16,5-4-2-16,0-3 1 0,2-1-3 16,2-5-1-16,5-2 2 0,5-5-2 0,3-7 2 0,2-6 0 0,9-5-3 15,0-5-1-15,3-4-1 0,3-6-2 16,2-3-1-16,0-7 0 0,-1-4 1 0,0-6 3 16,0-6 1-16,1-3-2 0,6-4 1 0,-4 5-1 15,1 4 3-15,-10 5 5 0,-5 7 6 0,-8 3 0 16,-5 8 5-16,-5 4 2 15,-4 4 4-15,-5 6 8 0,-2 6 6 0,-1 5 3 0,-2 3-8 0,1 3-9 16,0 2-14-16,-1 3-7 16,-4 4-1-16,-5 9 1 0,-5 8 5 0,-7 11 0 15,2 1 0-15,0 5 1 0,-1 4 0 0,3 2 1 0,6-3 1 16,4-3-2-16,3-5-4 0,9-2-1 16,2-3-4-16,2-2-1 0,0-4 6 15,4-1-4-15,3-5 5 0,-1-2 2 0,1-6-3 0,1-3 4 16,-2-4 0-16,3-5-1 0,1-4 2 15,0-1 0-15,4-7 0 0,2-3-3 0,2-2 2 16,-4-3-2-16,1-3 0 0,-1-1 2 0,0-1 0 16,-2 0-1-16,1-1-1 0,-4 3-1 0,-3 4 1 15,-5 1-2-15,-2 5 3 0,-1 2-2 0,-3 4 4 16,-1 3 0-16,-1 1-1 0,0 2-1 16,0 1-11-16,0 0-7 0,0 2-4 0,-1 3 2 15,1 2 6-15,0 5 5 0,-1 3 7 0,1 5-1 16,1 2 1-16,2 2 1 0,0 1-3 0,2-3 5 15,1-2-9-15,1-1 1 0,5 1 0 0,1-2-2 16,-1-2 10-16,5-6-3 0,-5 2 2 16,1-5 0-16,2-1-3 0,-2 0 1 0,-1-5 0 15,1-1 1-15,4-3-2 0,-2-4-4 16,1-2-9-16,3 0-14 0,-2-3-22 0,3-3-31 16,-3-3-48-16,6-3-53 0,1 0-108 0,4-6-226 15,2-1-553-15,-4-7-57 0</inkml:trace>
  <inkml:trace contextRef="#ctx0" brushRef="#br1" timeOffset="517099.5464">25765 857 573 0,'1'-6'450'0,"2"-1"-30"0,1-3-39 0,-2 0-58 16,0-1-45-16,3 0-48 0,-2 3-45 15,-2 3-63-15,-1-1-47 0,0 3-37 0,-1 3-30 16,0 1-1-16,-6 7-1 0,3 0 3 0,-14 22 6 15,-9 12 7-15,-6 9 9 0,-2 9 2 0,-3 1 7 16,-8 12-6-16,-4 10-5 0,-4 4-6 16,-2 5-5-16,0-1 3 0,2 0-4 15,3-1-5-15,4-1 1 0,1 1-4 0,4-1 2 16,0 1 2-16,2-6-3 0,3-2 1 0,0-5-2 0,-1-5 3 16,3 0-5-16,-1-1 2 0,2-1-1 15,-2 2-1-15,1-1 3 0,-5 2-5 0,-1 2 1 16,1-5 0-16,2-6-7 0,7-10 5 0,6-6-2 15,-2-5-1-15,5-2 7 0,1-2-10 16,1-2 0-16,0-2-3 0,1-4-9 0,7-9 1 0,1-5-5 16,2-3-8-16,4-6-13 0,0-2-20 15,3-5-17-15,2-1-29 0,1-2-108 0,0-6-264 16,7-6-1081-16</inkml:trace>
  <inkml:trace contextRef="#ctx0" brushRef="#br1" timeOffset="517879.13">26064 1292 1516 0,'7'-18'194'0,"0"-3"51"0,2-2 10 16,-5 6-30-16,-2 9-4 0,0 2-49 16,-2 5-51-16,0 1-55 0,-1 0-55 0,0 3-21 0,-3 8 2 15,-4 11 17-15,-6 11 21 0,-4 9 11 16,-8 9 4-16,-4 4-6 0,-2 10-1 0,-7 5-7 16,-2 8-5-16,-1 6-2 0,0 3-10 0,1-3 1 15,9-7-5-15,10-9-3 0,5-14 2 16,11-13-7-16,6-12 2 0,2-7-3 0,0-5 4 15,0-5-4-15,3-3 1 0,-1-3 9 0,3-4 4 16,-3-3 16-16,4-5 3 0,4-3-5 16,7-6-6-16,3-4-11 0,4-5-2 15,1-6-4-15,3-4-1 0,1-6-3 0,3-3-2 0,-2 4 0 0,1 2 0 16,-2 5 1-16,-8 5-2 16,0 4 0-16,-6 5 4 0,-1 5-5 0,-3 3 1 15,-4 4 2-15,-2 4-9 0,-2-1 5 0,-3 3 0 16,1 3-3-16,-1 0 3 0,2 5-1 0,2 5 2 15,0 5 0-15,0 7 4 0,1 3-2 16,0 2 1-16,1 4 0 0,-3 2-6 0,1-2 6 16,1 3 1-16,2-5-2 0,2-2 7 0,0-5-6 15,2-5 1-15,-2-4 0 0,3-3-3 0,-4-4 3 16,-1-2-1-16,0-2 3 0,3-2 3 0,-1-2 3 16,4-1 1-16,4-2-1 0,-1-5 3 0,3 1-5 15,1-3 0-15,1-5-1 0,2 2-6 0,-1-6 5 16,2-1-3-16,-2-1-1 0,2-3 3 15,-1 2-4-15,-3-1 3 0,-3 6-1 16,-3 3 1-16,-6 3-3 0,-1 5 1 0,-5 1 0 0,-1 2-4 16,-3 2 2-16,0 0-3 0,0 0-5 15,-1 2-1-15,1-1-3 0,0 5 3 0,0 2 5 16,1 6 0-16,-1 1 4 0,3 5 0 16,0 2 1-16,2 1 1 0,3 0 2 0,-1-1-3 15,2-2 1-15,0-1 4 0,4-3-2 16,1 1 4-16,6-4 3 0,-1 0-3 0,3-4 6 0,5 1 0 15,2-6 0-15,0-2 5 0,1-1-3 0,-3-4 4 16,-4-3 2-16,0-1-2 0,-3-3-2 16,2-3-6-16,-3 0 0 0,3-4-3 0,-3-1 0 15,1-1 1-15,0-6-3 0,-2-6-1 0,-1-1-2 0,-1-4-4 16,-1 0-3-16,-4 4-8 0,-1 2-19 16,-2 5-28-16,-5 5-46 0,-5 5-115 15,-2 4-380-15,-9 5-1186 0</inkml:trace>
  <inkml:trace contextRef="#ctx0" brushRef="#br1" timeOffset="519413.9663">24151 7739 908 0,'-1'-10'276'0,"-2"-4"35"0,-1-2-33 0,4 0-69 15,4 1-41-15,0 0-28 0,2-2-25 0,4 0-7 16,2 1-13-16,1-3-13 0,4 0-13 0,4 1-13 16,1 0-7-16,6-2-10 0,2 4-6 15,-3 5-11-15,1 1-6 0,0 6-6 0,-5 4-9 16,3 6 3-16,-6 3-2 0,1 3 0 0,-7 6 0 15,3 2-3-15,-7 5 0 0,-6 3 1 16,1 5 3-16,-11 5 7 0,-5 4 5 0,-9 5 6 16,-6 2 1-16,-3 0 7 0,-9 0 2 0,-1-2 2 15,-1-2 3-15,-1-5-2 0,0-1-1 16,0-2-2-16,2-5 0 0,2-3-3 0,8-5-3 16,4-2-3-16,9-5-9 0,2-3-1 0,8-3-4 15,2-2-2-15,4 2 2 0,5-3-1 0,-1 2 5 16,7-2 4-16,4-1 6 0,7-1 4 0,9-1-2 15,7-4-4-15,5-1-5 0,4-4-4 16,0 1-2-16,3-4-2 0,1-1 2 0,0-3-3 16,-3 1-1-16,-4-1-2 0,-1 0-3 0,-6 1 2 15,-5 2 1-15,-3 1 0 0,-8 3-2 0,-5-2 0 16,-6 2-1-16,-6 2-2 0,-1 1 4 0,-1 0-3 16,-1 1-3-16,-2 0-5 0,1-1-13 0,-2 1-13 15,0 0-22-15,2 0-30 0,-1 0-41 16,1 0-51-16,0 0-70 0,-1 0-118 0,1 0-243 15,1 2-926-15</inkml:trace>
  <inkml:trace contextRef="#ctx0" brushRef="#br1" timeOffset="519965.659">25389 7442 897 0,'7'-6'455'16,"1"-3"-84"-16,-1-2-61 0,-1 5-50 0,-3 2-56 16,-3 2-67-16,0 4-60 0,0-1-46 15,-1 2-21-15,0 1-4 0,-1 4 11 0,-3 6 16 16,1 4 15-16,-4 9 12 0,-1 1 2 0,0 3-2 16,2 0-8-16,0 2-7 0,-2-2-7 15,1-1-6-15,0 3-6 0,1-2-3 0,-3 3-4 16,0-1-3-16,2-2-2 0,-1-1-2 0,2-1-5 15,2-6 2-15,-2-1-2 16,0-1-2-16,0-1 0 0,0-2-4 0,1 0-6 0,0-1-8 16,-1-2-20-16,3 1-39 0,0-3-63 15,1 0-110-15,5-3-183 0,2-5-387 0,1 0-755 0</inkml:trace>
  <inkml:trace contextRef="#ctx0" brushRef="#br1" timeOffset="520463.6232">26446 6906 1 0,'19'-18'307'0,"3"-7"62"0,6-8-38 16,-6 7-51-16,-2 3-46 0,-4-1-10 0,1 5-8 16,-8 2-1-16,-2 3-10 0,-5 6-27 0,-2 4-42 15,0 1-52-15,0 3-42 0,-1 2-34 16,0 1-15-16,-2 4 1 0,-3 7 6 0,-6 7 13 15,-3 8 10-15,-8 9 10 0,-7 7 13 0,-8 8 8 16,-11 11 7-16,-7 8-1 0,-8 13-6 0,-7 10-7 16,-7 10-6-16,-4 10-1 0,-4 3-4 15,-1 5-3-15,0 0-4 0,3 0-4 16,4 4-4-16,8-3-2 0,3-5-5 0,12-6-3 0,-1-5 5 16,6-6-6-16,2 0 1 0,2-3-2 0,3-2-9 15,1-4 3-15,3-4-4 0,0-4-1 0,4-5 6 16,1-3-4-16,5-8-2 0,9-11-1 15,4-7-10-15,7-10-3 0,2-5-5 0,5-5-21 16,-3-5-14-16,6-8-24 0,-1-2-35 16,2-8-26-16,3-8-74 0,5-9-133 0,3-9-231 0,9-8-550 15</inkml:trace>
  <inkml:trace contextRef="#ctx0" brushRef="#br1" timeOffset="521297.2543">26228 7730 784 0,'34'-19'234'0,"4"-6"27"0,6 2-6 15,-14 12-51-15,-9 9-57 0,-6 3-52 0,-3 5-42 16,-5 4-15-16,0 6 12 0,-3 8 20 16,-1 5 20-16,-6 13 10 0,-3 5 2 0,-3 5-7 15,-6 6-16-15,2 2-14 0,-4 1-13 0,-1 2-14 16,-1-3-8-16,0 0-9 0,1-4-9 15,5-8 1-15,2-10-4 0,5-8-2 0,4-8 1 16,4-6-3-16,-1-7 5 0,3-6 16 0,-2-1 16 16,2-5 10-16,3-4 0 0,5-3-13 15,4-8-18-15,4-3-4 0,3-5-6 0,4-3-2 16,1-6-2-16,2-4-8 0,3-3 4 0,-1 2-2 16,-5 5-1-16,1 4 5 0,-6 6-3 0,-3 4-2 15,-3 6 1-15,-5 6-1 0,-5 3 1 16,-2 3-1-16,-3 3-4 0,-1 0-9 0,0 1-2 15,-1 4-1-15,-1 2 4 0,-2 4 12 0,-1 7 2 16,-4 7 2-16,0 2-1 0,1 3-3 0,-2-1 0 16,4 1 2-16,-3 2 0 0,3-2 1 0,2-1 0 15,0-4-3-15,3-3 0 0,1-2 3 0,0-6-1 16,2-1 1-16,2-3 1 0,0 0-3 0,1-4 2 16,0-3 4-16,2-2 3 15,-3 0 7-15,5-2 0 0,1-1 0 0,3-4-2 0,4-1-5 16,4-3 0-16,0-5-1 0,4-1-2 15,-1-4-2-15,0 1-1 0,0-2-2 0,1-2 0 16,-5 1 4-16,2 0-4 0,1 4 1 16,-1 2-1-16,-3 2-4 0,-1 2 1 0,-1 2 1 0,-4 3-1 15,-3 2 2-15,-2 5-3 0,-4 0-4 16,-2 1-1-16,3 3-1 0,-4 5 2 0,3 0 3 16,-2 6 3-16,0 1-1 0,-2 3 0 0,0 3 1 15,0 1-1-15,-2-1 3 0,1-1 0 16,1-5-3-16,0 1 1 0,0 0-2 0,1-5 1 15,1-2 2-15,-2-2 1 0,2-3-1 0,1-1-1 16,-1 0 1-16,1-3 3 0,-2-4 5 0,4 0 4 16,2-3-3-16,2-2-2 0,2-4-5 15,4 1 0-15,-1-4 1 0,2 0-1 0,0-3 2 16,2-1-1-16,-2 0-3 0,1 0 0 0,1 3-1 0,-3 1 1 16,0 5 0-16,-4 1 3 0,-1 4-2 0,-4 2-3 15,0 2 2-15,1 2-4 16,-4 0 4-16,4 4 0 0,-4 4-2 0,6 0 1 15,-5 7-2-15,1 1 2 0,-3-1 1 16,2 5 2-16,-2-2 0 0,1 1-1 16,-2 0-2-16,0 0-1 0,2-4 2 15,0-4 1-15,-2 0 0 0,1-5 2 0,-1 0 1 16,0-6 8-16,1 0 14 0,2-3 8 0,-2-4 4 0,4 0-8 0,3-2-14 16,5-5-9-16,1 0-7 0,3-2 1 0,6-3 2 15,-1 3-2-15,3-2-3 0,1 2-2 0,4 0-5 16,3-1-17-16,-2 0-38 0,-3 3-73 0,-6 1-161 15,-10 6-500-15,-4 4-909 0</inkml:trace>
  <inkml:trace contextRef="#ctx0" brushRef="#br1" timeOffset="523176.917">24975 7504 1035 0,'9'-15'266'0,"0"-10"-1"0,3-7-48 16,5-3-42-16,3-1-25 0,3-5-24 0,1-5-23 16,0-2-19-16,-1-4-15 0,4-4-6 0,-5-1-2 15,2-6-7-15,-2-1 1 0,2-7-2 16,-4-8-6-16,0-5-2 16,0-3-5-16,2-5-4 0,1-3-1 0,1-3-7 0,3 1-4 0,0-5-5 15,0 1-3-15,1-4 3 0,-2-1-3 16,-3 2 0-16,-2 3 0 0,-1 2 0 0,-4 6 3 15,-2-3 2-15,-1 2-1 0,-5 2-1 0,2-1-2 16,-3 5 1-16,-1 3-1 0,-2 5 1 0,-1 1-3 16,0 4-2-16,1 5-2 0,-2-2 0 0,0 1 2 15,2 2-4-15,1-1 1 0,1 7-1 0,-2 2 0 16,4 4 3-16,-4 4 4 0,2 1-4 16,-2 7 0-16,-2 2-3 0,2 4-3 15,-2 5 5-15,1 2-1 0,-3 6 2 0,0 2-2 16,0 4-1-16,0 7 0 0,0 6-4 0,0 1 1 15,-2 6-9-15,1 0-8 0,1 0-10 0,-1 1-12 16,0 1 5-16,-3 5 6 0,-1 4 9 0,-3 8 15 16,-6 5-3-16,-2 5 2 0,-1 4 0 15,-4 3-6-15,1 0 6 0,-3-2-1 0,2 0 1 16,-1-5-1-16,1-1 1 0,-1-3 0 0,0-4-1 16,1-1 3-16,-1-6-1 0,4 1 1 0,3-7 2 15,4-3 0-15,5-1 4 0,3-4 3 16,2 0 6-16,1-1 6 0,-1-3-3 0,0 0-5 15,0-4-8-15,-4-5-8 0,4-4-2 0,1-8-2 16,0-4-6-16,6-9-2 0,4-5-1 0,2 0 2 16,1 1 4-16,4 4 8 0,2 1-3 0,-2 4-2 15,4 0 1-15,2 6-8 0,0 1 5 0,-1 5 3 16,9 7-1-16,1-1 4 0,5 8-1 0,3 4-1 16,1 6 1-16,1 5-2 0,3 8 1 15,2 2 0-15,4 7 0 0,-1 1-7 16,-5 3 4-16,-2 2-3 0,-4 5-5 15,-1 4-8-15,-2 12-43 0,-3 6-65 0,-5 15-150 0,-5 11-442 16,-9 9-953-16</inkml:trace>
  <inkml:trace contextRef="#ctx0" brushRef="#br1" timeOffset="528550.3423">13981 2753 1 0,'0'-9'0'0,"-1"-3"0"0,0-1 0 16,-1 0 233-16,-2 2-18 0,0-1-36 0,-2 0-31 15,1-3-5-15,-2 2 20 0,2 1 0 16,-3-2-13-16,0 3-31 0,1-3-36 0,0 0-18 16,-2-1-2-16,-2 1 21 0,-3-2 5 0,0 2 6 15,2 2-8-15,-3-3-36 0,2 1-11 0,1 2-14 16,-1-3-3-16,-3 2-6 0,3-2-1 15,-5 1 0-15,2-1 1 0,1 1 2 0,-5 1-5 16,5-1 1-16,-4 2-4 0,1-2-1 16,-2 0 7-16,0 2 0 0,-1 0-3 15,-4 0-3-15,-2 1-3 16,-2 0-3-16,-1 0-3 0,-1-1 4 0,-1 5-6 16,-2-1 2-16,-2-2 0 0,0 5-5 0,-3-1 5 0,2 1-3 15,-3 1-1 1,2 1 2-16,1 2-6 0,0 0 2 0,-2 1-1 0,-1 0-1 0,2 2 1 0,1 1 0 0,-1 1 0 15,-3 1-2-15,0 1 1 0,1 2 1 0,-5 1-1 16,3 0 4-16,-3 2-5 0,2 1 1 16,-5 2 1-16,2 1-1 0,-1 1 2 0,-1 1-1 0,-1 1 1 15,3 1-3-15,-3 1 3 0,7 1-1 16,-3 1 1-16,2 2 0 0,2-1-2 0,-2 4 1 16,-1 2-1-16,-3-1-1 0,2 3 3 15,-2 0 1-15,1 2 0 0,-2 2-2 0,0 0-7 16,-2 2 2-16,4 1-1 0,-3 2 2 15,0 0 8-15,2 3-1 0,0-2 1 0,2 0 1 16,1 1-1-16,0-4 0 0,2 0-1 0,-2 1 0 0,5 2 0 16,1 2-3-16,0-1-2 0,2 2-1 0,1 0 0 15,-1 3 2-15,0 1 3 0,-1 2 1 16,0 2 2-16,-1 2-2 0,-1 1 0 0,1 3-1 16,0 0-1-16,2 1 0 0,1-4 0 0,-1 6 1 15,3-1-1-15,-4 2-2 0,3 1 1 16,-4 2-2-16,3-1 3 0,-1 3 2 0,3-1-1 0,1 1 3 15,-1 3-1-15,1-1-1 0,3-1 1 16,-1 0 1-16,2 0 0 0,1 2 0 0,3 1 0 16,1 1-4-16,-1-1 2 0,1 1 0 15,2 1-2-15,3-1 4 0,-2-2-2 16,6 2 0-16,-2-2 0 0,4 2-3 0,0 0 0 0,2 0 0 16,0 0 0-16,3-1-1 0,0 4 1 0,3-1 1 15,1 2 1-15,0-1 3 0,0 2-2 0,3 1 0 16,1-1 3-16,2-1-2 0,1 1-2 15,3-1 4-15,0 0-1 0,5 0 0 0,2-3 6 16,0 0-2-16,4-3 0 0,1-1 2 0,3-2-5 16,2-5 2-16,2 2-1 0,1-1-3 15,2-4 4-15,4 0-4 0,1 0-2 0,5-2 2 16,0 0-1-16,3-2 2 0,5-3 2 0,2-2 1 16,3-2-3-16,3-1 0 0,1-2 0 0,1-2 2 15,-1-2 0-15,5 0-2 0,2-4-2 0,3 1-1 16,1-2 1-16,0 0 0 0,4-3 5 15,2 1-1-15,1-4 0 0,1 0 2 0,2-3-2 16,-2 1 1-16,3-4 2 0,-1-3 2 0,4-3 2 16,1-2 3-16,1-5 1 15,2 1 1-15,-1-3 1 0,3-1 0 0,-2-1 0 0,1-2-1 0,1-1-3 16,4-2-1-16,0-2-2 0,3-1 2 16,2-4 1-16,-1-2-1 0,2-3-3 0,0-2-2 15,0-2-2-15,1-2 0 0,2-2 1 16,1-4 0-16,1-2-1 0,-1-4 0 0,-1-1-2 15,-2-1 3-15,6-2 2 0,-3-3 1 0,3-1 2 16,-1-3-5-16,0-1-2 0,-2-1-2 0,-1-1 0 16,-3-2 1-16,0-1 3 0,-5-2 2 0,3-1-2 15,-2 1 1-15,-7-1-1 0,1 0-1 16,-10-5 3-16,2 1 2 0,-2-2-1 0,-3-2 4 16,-3 2 1-16,-2-2-2 0,-3-4 3 0,0 0-3 15,-1-3-1-15,-5-1 0 0,-2-4 2 0,-3-1 2 16,-3-3 4-16,0-1-2 0,-3-1-2 0,-1-2 0 15,-5 0-4-15,-3-2-2 0,1-3-1 16,-4 2 1-16,-3-1-1 0,-3-2 4 0,-1-2 4 16,-4 0 1-16,-3-3 4 0,-3 1-1 0,-1-2-5 15,-6-1 4-15,-2-1-2 16,-3 1 1-16,-6-2 3 0,-2-2-1 0,-1 4 1 0,-8-1 1 16,0-2-4-16,-2 2 0 0,-4 0-1 0,-7-2-1 15,-2 2-2-15,1-2-1 0,-6-2 1 0,-1 1-1 16,-4-1 1-16,-4 2-2 0,-3-1-1 15,-6-2 3-15,3 3 0 0,-8 1 8 0,-4 0-2 16,1 0-2-16,-4-1 0 0,-3 1-6 16,-9 3 3-16,1 0 2 0,-4 1-3 15,-7 0 2-15,-1 3-3 0,-7 0-8 0,-3 3 1 0,-7-1-1 16,-4 4-1-16,-10 5 5 0,-7 1-3 0,-6 4-5 16,-9 2-6-16,-7 4-2 0,-9 5 0 0,-8 3 3 15,-8 4-1-15,-10 1-3 0,-8 5-3 0,-9 3-7 16,-15 8-9-16,-8 7-16 0,-14 8-33 0,-4 7-65 15,-14 8-171-15,-14 8-483 0,-8 5-788 16</inkml:trace>
  <inkml:trace contextRef="#ctx0" brushRef="#br0" timeOffset="1.96915E6">14362 7379 1 0,'-1'-4'0'0,"-3"-4"0"16,2-2 0-16,1 4 248 0,1 1-7 0,0-1-38 15,0 1-40-15,-1 1-16 0,1 0-6 0,-2 2-7 16,0-1-10-16,2 2-13 0,0 0-6 0,-2-1-9 15,2 1-13-15,-1 1-8 0,0-1-10 16,1 0-8-16,0 1-6 0,-1 1-9 0,1 0-8 16,0-1-10-16,0 1-8 0,0-1-10 0,0 2-8 15,0-1-7-15,0 0 0 0,0 1 3 16,0 2 4-16,0 3 9 0,1 4 5 0,0 1 6 0,0 5 9 16,-1 1 4-16,0 4 1 0,0-1-5 15,2 0-8-15,-2-2-2 0,2 0-2 16,1 0-2-16,-3-1 1 15,3-3-2-15,2 1-2 0,-2 0 0 0,5-2 0 0,-2 1 1 16,1-3 1-16,3-1 1 0,1-3 0 0,0 2 3 0,6-5 2 16,1 0 6-16,3-3 4 0,2-4 3 0,7-1 2 15,1-6-1-15,4-2-4 0,2-1-3 0,3-6-5 16,3-2-1-16,1-1-1 0,0 0 1 0,-2-2-1 16,0-2 2-16,1 1 0 0,-4-1 1 15,0 2-1-15,1-4-2 0,-4 4-1 0,-9 0-1 16,0 1-1-16,-6 3 2 0,-2 3-1 0,-7 0-2 15,0 4 1-15,-4 2 1 0,-1 2 3 0,-4 2 2 16,-1 2-2-16,1 0 0 0,-3 2-4 16,0 1-2-16,0-1 1 0,0 1-3 15,0 1 1-15,0 0-6 0,0 1-3 0,0-1 1 0,-3 0-5 16,3 0 3-16,-1 2 0 0,1-2-1 0,0 0 0 16,-1 0-2-16,1 0 0 0,0 0-2 15,0 1 1-15,0-1 0 0,0 0-2 16,0 0-1-16,0-1-3 0,0 2 3 0,0-1-1 15,-1 0 1-15,1 0 1 0,-1 0-3 0,1 0-4 0,0 0-1 16,-1 1-4-16,0-1 0 16,-2 1-2-16,1 0 0 0,1 2-3 0,-1-1 0 0,0 1-2 15,-2 2-3-15,1 0-3 16,1-1-7-16,0 1-8 0,-3 3-9 16,3-1-15-16,-1 1-18 0,-2 2-29 0,2 2-35 0,-2-1-51 0,2 0-76 15,1 3-115-15,0-1-153 0,0-1-108 0,0 0 361 16</inkml:trace>
  <inkml:trace contextRef="#ctx0" brushRef="#br0" timeOffset="1.98091E6">14972 4568 1 0,'-5'0'0'0,"2"0"0"0,-1 0 0 0,0-1 0 15,3 1 0-15,1 0 79 0,-1 0 59 16,1 0 0-16,1 0 2 0,-1 0-5 16,0 0 7-16,1 0 4 0,-1 0 10 0,1 0 0 0,2 0-9 15,-2-1-23-15,1 1-20 0,-1-2-18 16,1 2-24-16,3-1-9 0,-2-3-12 0,7-3-5 0,2-6 10 15,9-4 5-15,8-5 13 0,3-4 6 16,7-5-1-16,2-1 1 0,7 0-3 16,1-3-2-16,4-2 0 0,5-3 0 15,4-4-5-15,2-2-3 0,7-5-3 16,3 2-6-16,2-4-3 0,-4 3-4 0,-3 3-5 0,-6 1-3 0,-3 3-6 16,-5 1-2-16,-3-1-1 0,3 1-4 15,-5 1 0-15,-5 2-5 0,-5 7-3 0,1 2-3 16,-8 4-1-16,-3 1 1 0,-1 3-2 0,-8 6 2 15,-1-2 0-15,-4 4-3 0,-3 3 2 0,-4-1-1 16,-1 4 1-16,-3 3 3 0,-4 0 0 0,0 5 1 16,-1-2-1-16,-1 2-3 0,1 2-2 0,-1-4-7 15,1 4-8-15,-1-1-11 0,-1 0-8 0,0 1-11 16,-2-1-13-16,3 0-14 0,0 0-4 16,0 2 5-16,-6 3-1 0,2 5-8 15,-5 1-32-15,-1 5-51 0,0 2-57 0,-3 1-79 0,2 1-172 16,1 5-232-16,-6 1-52 0</inkml:trace>
  <inkml:trace contextRef="#ctx0" brushRef="#br0" timeOffset="1.98135E6">15053 3852 1 0,'-11'-8'95'0,"-5"-4"182"0,2 3 18 16,6 3-7-16,5 5-41 0,-1-1-72 0,3 4-76 15,2-1-78-15,-1 1-49 0,-1 0-14 0,0 3 18 16,0 5 46-16,-6 6 49 0,-4 9 36 16,-2 11 11-16,-8 12-10 0,-5 10-25 0,-2 11-24 15,-7 7-14-15,3 8-13 0,-5 4-1 0,4 0-10 16,2-1-9-1,8-14-4-15,6-15-8 0,13-18-3 0,4-13 6 16,3-10 8-16,5-6 17 0,3 0 26 0,3-6 24 0,14-2 21 0,9-7 12 16,13-11-9-16,19-10-17 0,26-12-22 0,16-9-25 15,24-12-19-15,20-6-14 0,24-5-24 16,15-5-63-16,14 1-214 0,13-4-1269 0</inkml:trace>
  <inkml:trace contextRef="#ctx0" brushRef="#br0" timeOffset="2.02204E6">11158 9183 1 0,'-3'-1'0'0,"0"0"0"0,1-2 0 0,0 2 0 16,0 0 49-16,1 0 177 0,1 0-14 15,-1-2-10-15,1 3-23 0,0 0-27 0,0 0-37 0,1 1-30 16,-1-1-15-16,0 2-5 0,1-2-4 0,1 1-2 16,-1-1-10-16,1 0-10 0,-1 0-2 15,-1 0-4-15,4-1 4 0,0-2 2 0,3 0 2 16,1 0-3-16,3 1-1 0,3-3 1 16,1 1-2-16,5-1 2 0,2-4-4 0,1 2 0 15,1-1 3-15,0-1-4 0,5 3 3 16,-2-3-1-16,5 1-3 0,1 0 2 0,3 1-3 0,1-1 0 15,3 1-1-15,2 0-4 0,0-1-4 16,1 0-3-16,1 1 0 0,-2-1-3 0,4 0 0 16,-1 1 0-16,4-3-2 0,2 0 1 0,-2 1-2 15,5-2-2-15,-1 2 1 0,-1-4-2 16,1 2 0-16,3-2-1 0,0 0 0 0,-2-1-1 0,-1 3 3 16,-1-3-4-16,-2 4 2 0,-2-4 3 15,-1 0-3-15,-3 2 0 0,-3 0-1 0,1 2-5 16,-2 0 1-16,-4 1 1 0,-3 0-2 0,-5 4 1 15,-3-1-2-15,-2 2 0 0,-5 0 1 16,-3 1-1-16,-4 1 2 0,-5 1 3 0,-2-1 6 16,-2 2 9-16,-2 0 9 0,-2 0 5 0,1 0-8 0,0 0-10 15,-3-2-13-15,-1 1-13 0,-5-1-4 16,-4 4 1-16,-3 1 0 0,-8 0 4 16,-5 2 5-16,-1 2 0 0,-4-1 4 0,-4 0 0 0,-3 3-4 15,0-2 4-15,-2 4-4 0,2-3-2 16,0 2 0-16,-6 0-6 0,1 2 1 15,-4-2 0-15,-2 1-1 0,2 0 2 0,-2 0 1 16,-2 2-1-16,0-1-1 0,1 2 1 0,-4-1-2 0,0 1-1 16,0 0 4-16,-3-1-2 15,4 0 4-15,-1 0 1 0,2 2-1 0,-2 0 4 0,2-1-2 16,-2 3 1-16,-1 2 0 0,2-3-4 0,1 3 4 16,0 1-1-16,-1-3 1 0,5-2 3 0,3 0-1 15,10-5 1-15,8 1-2 0,8-5 2 16,7-1-3-16,5-1-2 0,6-1-1 0,2-3-12 15,3 0-7-15,1 2 2 0,1-2 1 0,1 1 15 16,5-1 10-16,6 0 7 0,5-3-1 0,7-1-3 16,5-4-3-16,10-1-4 0,5-2 2 15,9 2-2-15,2-4 3 0,6-1 0 0,1-4-2 0,5-1 3 16,2-3-5-16,2 3 1 16,1-2 2-16,2-1-4 0,-2 2 2 0,3-1 0 15,-3 0 0-15,0 0 0 0,-5 0 3 0,-2 2-1 16,-3-1-3-16,0 2 3 0,-7 2-5 15,-1 2 4-15,-7-1 1 0,-5 3-3 0,-5 1 4 0,-4 2-2 16,-8 0-2-16,-2 2 6 0,-8 0-4 0,-2 5 3 16,-6-1 0-16,-5 2 1 0,-3-1 7 0,-1 2 5 15,-1 2 4-15,1-2-3 0,-1 0-8 16,-3 0-8-16,0-2-10 0,-1 2-1 0,-4 2 0 16,-2-1 1-16,1 2 5 0,-3-1-3 15,0 0 0-15,2 1-4 0,0 0-14 16,3-1-46-16,1 1-77 0,2-1-119 0,-1 1-192 0,4 1-296 15,4-1-121-15</inkml:trace>
  <inkml:trace contextRef="#ctx0" brushRef="#br0" timeOffset="2.02436E6">19936 7536 1 0,'0'-5'0'0,"-1"-2"0"0,1-3 191 16,-1 3 131-16,1 0-45 0,-1 2-40 0,-1 1-23 16,1 1-20-16,0 0-21 0,0 1-29 15,1 2-45-15,1 1-43 0,-1-1-47 0,1 2-18 16,-2 1 4-16,0 2 15 0,-3 7 22 0,1 2 12 15,-4 6 12-15,-2 5 10 0,-2 6 2 0,0 4 2 16,-7 4-4-16,-2 5-8 0,0 8-3 16,-4 4-6-16,-3 8-3 0,0 2-8 15,0 4-6 1,-1 2-5-16,5-1-6 0,-1 2-5 0,2-5-4 0,3-3 1 16,1-6-3-16,5-5 4 0,2-3-1 0,3-6-2 0,2-4-1 0,5-1 0 15,-2-2 5-15,-1 0 0 0,2-4 0 0,1-2 0 16,-1-6-7-16,2-2 2 0,0-5 0 15,0-2 0-15,-1-3 2 0,1-3-1 0,0-6 0 0,0-2 7 16,0-3 16-16,1 0 15 0,-1-3 4 16,2-2-6-16,0-9-19 0,6-7-17 0,-1-9-6 15,6-8-2-15,0-4 0 0,2-10-2 0,0-2 1 16,-1-5-1-16,1-6-1 0,-3-2 3 0,3-5-1 16,-1-4 2-16,2-2-1 0,-2-3-1 0,-2 8-1 15,3 2-2-15,-5 7 1 16,0 4-1-16,-3 7 2 0,1 6 2 0,-3 4-2 15,-1 9 2-15,-2 3 0 0,1 7 0 0,-3 3 2 16,0 6-3-16,0 1-2 0,0 5 0 0,0 0-2 16,0 5 1-16,0 2-4 0,0 2-12 0,0 0-15 15,0 4-2-15,2 4 3 0,-1 4 15 16,1 9 15-16,-1 11 4 0,-2 8 2 0,-4 11 2 16,-1 8-2-16,-6 9 4 0,-3 7 1 0,-1 7-2 15,-5 4 0-15,-3 4-5 0,2-6-2 0,-3 1 1 16,-1-7 0-16,2-7 1 0,3-5 0 0,1-6 0 15,5-9-2-15,6-5 2 0,3-10 0 16,1-6-1-16,4-6 3 0,0-5-3 0,1-8-2 0,0-1-1 16,2-5 2-16,-1-3 4 0,1 0 12 15,-1-4 9-15,0-1 1 0,3-5 3 0,1-7-13 16,2-7-6-16,6-7-2 0,2-8-7 0,-2-6 2 16,1-5-2-16,2-6-3 0,-2-7 4 15,1-3 0-15,1-5 0 0,2-6 0 0,-1-2-2 16,2-2-1-16,-4 1 1 0,1 7-1 0,-6 4-2 15,1 5 4-15,-5 6-2 0,-1 5 2 0,-2 7-1 16,-2 7 0-16,-1 4 1 0,0 8 1 16,-1 3-2-16,-2 6-1 0,2 3 1 15,-1 5-3-15,0 5 2 0,2 0-4 0,-1 3-10 0,1 0-8 16,0 4-4-16,0 3 1 0,-1 9 10 0,-2 7 10 16,1 9 5-16,-6 12 2 0,1 7 0 15,-2 11-1-15,-6 6 3 0,1 9-2 0,-3 7 2 16,0 5-2-16,-2 2-2 0,-1-2 0 0,-1-3-2 15,-2-4 3-15,2-5-2 0,1-6 4 0,4-6 0 16,5-11-3-16,1-11 4 0,4-10-2 16,1-8-1-16,1-6 3 0,3-7-4 0,0-3 2 0,1-4 5 15,0-5 10-15,0 0 11 0,0-2 4 16,1-4-3-16,-1-6-10 0,2-10-9 0,3-9-5 16,3-11-4-16,0-8 2 0,4-8-4 0,1-7 0 15,2-7 2-15,5-4-3 16,4-8 2-16,-2 0 2 15,2-4 0-15,-4 1 1 0,0 7 2 0,-3 8-4 0,-4 8-3 0,-1 9 2 16,-4 8-2-16,-5 8 3 0,0 8 2 0,-2 6-2 0,-1 5 1 16,-1 5-1-16,-2 4 1 15,1 6 0-15,2 2-6 0,-3 2-5 0,3 1-10 0,-1 3-5 16,0 3 3-16,-2 10 7 0,-2 8 10 16,-3 10 6-16,-1 10 0 0,-1 9 1 0,-1 10 1 0,-3 7 0 15,-1 8-3-15,1 5 0 0,-4 6-2 16,0 0 0-16,-2-3 1 0,4-4 1 0,-2-5-2 15,4-4 3-15,3-6-2 0,4-11-1 16,2-10 1-16,5-13 1 0,0-12-4 0,2-10 7 16,-1-8 13-16,-1-3 5 0,1-2 11 0,0-6-4 15,2-9-12-15,2-8-5 0,5-8-9 0,1-12-2 16,3-7 0-16,1-5-1 0,-2-3 3 0,2-4 1 16,-1-1-1-16,1-6 1 0,0-3 1 0,0-1-4 15,-1 2 1-15,0 6 0 16,-4 7-6-16,-5 8 4 0,1 8-1 15,-5 6 0-15,-2 7 3 0,-1 5-1 0,-2 3 0 0,1 7 0 0,0 0-2 16,-1 7 0-16,2 2-1 0,1 0 1 16,-2 4-3-16,2 2-5 0,1 1-12 15,-2 0-16-15,4 2-11 0,-1 5-23 0,3 2-26 0,2 7-53 16,2 3-98-16,4 5-134 0,3 6-388 0,5 1-770 16</inkml:trace>
  <inkml:trace contextRef="#ctx0" brushRef="#br0" timeOffset="2.02857E6">12155 14931 1 0,'-13'0'67'16,"0"-4"220"-16,-3 2-33 0,4-1-33 0,6 2 12 16,1 0 3-16,2 0-19 0,0 1-26 15,2 0-22-15,-2 0-35 0,2 0-17 0,0-1-14 16,1 2-22-16,-1-1-10 0,1 1-11 0,-2-1-16 16,2 0-4-16,0 1-11 0,0-1-3 15,0 2 7-15,2 1 1 0,-1 0 7 0,0 1 2 16,3 1-1-16,2 0 3 0,3 0 3 0,2 1 10 15,2-2 2-15,6-1 5 0,7-1-6 0,7-2-9 16,5-3-4-16,8-3-10 0,5 0-5 0,6-1-3 16,4-3-4-16,1-1-1 0,5-1-2 15,-1-1 0-15,1 0-4 0,-1-3 0 16,2 2-3-16,-5-1-2 0,-2-1 1 0,-1 2-4 16,1 0 2-16,-2-1 3 0,-1 0-7 0,-1 3 4 15,-2-2-7-15,-4 1 1 0,-1 0 1 0,-6 3-1 0,-3 2 2 16,-8 1-3-16,-4 2 1 0,-8 0-3 15,-6 0 0-15,-7 4 2 0,-3 0-2 0,-4 1 5 16,-1 0-1-16,0 0-2 0,-1 0 6 0,1 0-6 16,-2 0 3-16,1 1 1 0,-1-2-5 0,1 2 0 15,0-1 0-15,-1 0-2 0,-4 2 2 16,-1 1-2-16,-6-1 0 0,1 0-4 0,0 1 1 16,0-1-6-16,-4 0 1 0,5-1-4 0,1 1-8 15,0-1-6-15,4 1-13 0,1-2-16 16,2 1-12-16,1-1-22 0,1 0-18 0,-1 0-26 15,0-2-28-15,2 1-42 0,-2 0-81 0,-4-2-177 16,4-1-380-16,0-3-276 0</inkml:trace>
  <inkml:trace contextRef="#ctx0" brushRef="#br0" timeOffset="2.02931E6">12593 14456 1 0,'-17'-5'0'0,"-7"-1"289"0,-6 0 104 0,5-1-51 16,5 3-58-16,3-1-40 0,-2 3-31 0,3 0-25 16,2-1-32-16,1 2-24 0,1-1-12 15,5 2-18-15,1 0-17 0,3 1-19 0,2-1-27 16,2 1-17-16,1 0-8 0,-1 1 2 15,-1 1 10-15,3 2 7 0,4 2 5 0,0 3 2 16,6 0-2-16,0 3 2 0,6-3-1 0,5 3 3 16,1-1-2-16,6 2 1 0,6 0-5 15,2 0-6-15,3 2-3 0,3-3-6 16,2 1-1-16,3 0-1 16,-1-4-6-16,2 1 2 0,-4 2-6 15,-1-2 1-15,0 2 2 0,-2-2-5 0,-2 2 0 0,-2-3-5 0,-4 2-2 0,-3-1 1 16,-3 3 0-16,0-3 4 0,-1 3-3 0,-6-4 2 15,0 2-4-15,-3-2-1 0,-5-1 0 0,-2 2 1 16,-4-2 2-16,-1 1 0 0,-2-1 2 0,-2 3-4 16,-1-1 0-16,-3 2 3 0,-2 0-3 0,-3 2 8 15,-3 3 0-15,-4-1-3 0,-4 2 10 0,-2 0-10 16,-4 2 4-16,-2 0-1 0,-5 2-10 16,0-1 7-16,0 0-4 0,-1 0 2 0,-3 1 5 15,2 3-5-15,-4-2 3 0,-1 3-6 0,-2-1 2 16,1 3-1-16,-3 0 0 15,2 1 6-15,0-2-7 0,-1 0 6 0,-2-3-2 16,0 0-1-16,0-2 7 0,3 4-3 0,0-4 4 0,1 1-1 16,2 2 0-16,-1-2-2 0,5-2-1 0,1-2 1 15,5-4-3-15,3-2 5 16,2 0-2-16,4-3-4 0,2-1 6 0,0-2-8 0,5-1 3 16,3-1 2-16,-1 1-8 0,4-4 3 0,1 1-4 15,-1-2 2-15,2-2-1 0,0 0 4 0,1 0 1 16,0 0-5-16,0 0 7 0,0 0-7 0,0 0 2 15,0 0 6-15,0 0-11 0,0 0 14 0,0 0-4 16,0-1-1-16,0 0 10 0,0 1-8 16,0 0 3-16,0 0-3 0,0 1-5 0,0-1 2 15,0-1-4-15,0 1 4 0,0 0-3 0,0 0 1 16,0 0-2-16,-1-2-7 0,1 1 10 16,0 1-12-16,0 0 2 0,-3 0-2 0,3 1-16 15,0-1 7-15,-1 0-12 0,1 0-5 0,0-2-2 16,1 2-17-16,-1 0-17 0,0-1-27 15,3 2-38-15,-3-1-14 0,1 2-27 0,1 1-39 16,5-1-65-16,0 2-152 0,5-2-431 0,7-2-128 16</inkml:trace>
  <inkml:trace contextRef="#ctx0" brushRef="#br0" timeOffset="2.03183E6">27719 13921 1 0,'2'-5'0'0,"1"-3"0"0,0 0 0 16,-2 0 0-16,2 0 210 0,1 1 32 0,-3 1-2 15,1-3-14-15,-1 2-38 0,-1 0-34 16,2 2-32-16,0-2-26 0,-1 0-6 0,0 1-1 16,-1-2-1-16,2 2 9 0,-1-1-1 0,-1 0-7 15,-1 0-8-15,-1 2-14 0,0-2-8 0,-2 0-8 16,0-1-5-16,-3 0-7 0,2-2-3 0,-1 1-6 15,-2-1-6-15,-3-1 0 16,2 1-4-16,-2-2 6 0,-1 1 6 0,-1 0-4 0,-3-1-1 16,2 0-4-16,-3 0 1 0,-2-2 2 15,-2 2 4-15,-1-2 0 0,-1 1-3 0,-3 1 0 16,1 2-6-16,1-1-1 0,0 0 1 0,0 0-4 16,-1 1 0-16,0 0-1 0,0 3-4 0,0-1 5 15,0 1 0-15,0-1 1 0,2 2 0 16,-3 1-1-16,-1-2-2 0,5 1 2 0,0 1 3 15,3 1-3-15,0 1 0 0,2-1-4 0,3-1-4 16,-2 3 4-16,3 0-2 0,0 1 0 0,1-1 3 16,0 1-6-16,1 1-2 0,0-1-1 0,-2 2 2 15,1 0-3-15,2 2 0 0,-8 0-2 16,5 1-6-16,-6 2 6 0,-1-1 0 0,3 1 0 16,-3 1 7-16,1 1-9 0,-2 0 4 0,-2 2-2 15,0-2-3-15,1 2 5 0,-2 0 2 16,0-1 1-16,0 3-1 0,2-3 1 0,-2 0-1 0,1 2 1 15,-1 0 5-15,-3 0-3 0,5 0 1 0,0 0-3 16,1-1-6-16,1 4 5 16,-1 0-3-16,-2 2 1 0,2 2 3 0,-1 2-4 15,-6 1 0-15,3 2-1 0,-3 0 1 0,2 0 0 0,-1-2 1 16,4 0-2-16,-1-2-3 0,2 1 3 0,3-2-2 16,-1-1 5-16,3 2 1 15,-2-1-2-15,2 1 1 0,2 0-3 0,-3 1 1 16,5 0 1-16,-3 0 1 0,3 1 0 0,-2-2-1 15,4 1 0-15,-4 1-4 0,5-1 2 0,-1 4 2 16,1 0-3-16,1 0 2 0,1 1-2 0,1 2-3 16,-1-1 6-16,2 1-2 0,-1 1 1 15,1-1 1-15,0 3-2 0,-1 0-1 0,3 1 0 16,-2 0 1-16,4-1 0 0,-2-2 4 0,2 0-3 16,0-3-4-16,2-2 4 0,0-2-4 0,2 1 4 15,0 0 2-15,0-1-5 0,1-1 4 0,2 2-2 16,-1-1 0-16,2 0 5 0,-1-3-3 0,3 1 0 15,2 1-1-15,0-1 1 0,2-1-2 0,2-2 2 16,1 2 5-16,2-2-4 0,3 0 5 16,0-2-4-16,3 1-5 0,0-4 6 0,3 0-1 15,3-1 3-15,-1-3 5 0,5 0 2 0,0-3-5 16,2-1-2-16,2 1 4 0,-1-3-16 16,2-1 14-16,2 0-2 0,0-1-3 15,2-1 21-15,-1-2-21 0,-1 0 3 0,1-2 2 0,1 0-14 16,3-2 12-16,-1-1-3 0,-2-2 1 0,3 4 7 15,-3-4-8-15,2 2 3 0,-2-2-6 16,1 0-9-16,0-1 13 0,-1 0 3 0,2-2 2 16,-2 0 4-16,1-2-9 0,-1 0-2 0,-3-1-1 15,-2-1 1-15,-2 1 1 0,0-2 0 0,-1 0 2 16,0-3-1-16,1-1-2 0,-3 0-1 16,-1-2 1-16,-2 2-4 0,1-4 4 0,-1 1-2 15,-6 1-2-15,4-3 5 0,-5 3-3 0,-1-2 3 16,-3 1 0-16,0-1-4 0,-3 0 3 15,-1 4-3-15,-4-2 1 0,-4 2 4 0,1-1-1 0,-4 0 2 16,-1 0-4-16,0-2 1 0,-2 1-3 0,-3 1 0 16,1-3 3-16,-6 1-3 0,2 1 2 15,-1-2-2-15,-3 0 0 0,-3-1 2 0,1 2-3 16,-3 0 2-16,1-1 1 0,-2 0-7 16,1 4 3-16,-2 0-2 0,-3-1 2 0,-2 3 2 15,-4-2 1-15,1 0 0 0,-3-2-2 0,-5-2 2 16,-2 2-2-16,-3-2 0 0,-5 4 0 0,-3 1-3 15,-4 2 1-15,-6 1-3 0,-3 3-4 16,-7 5-5-16,-6 6-9 0,-3 5-19 16,-10 8-30-16,-11 6-47 0,-13 9-119 0,-21 7-570 0,-25 3-982 15</inkml:trace>
  <inkml:trace contextRef="#ctx0" brushRef="#br0" timeOffset="2.04295E6">13141 7240 1 0,'0'-5'0'0,"-1"-3"0"16,-1-1 0-16,1 0 238 0,1 3 2 0,0-2-19 15,0-1-32-15,-1 1-16 0,-1-2-15 16,-1 1-15-16,2 1-7 0,-3-2-7 0,3 1-13 16,-4-1-5-16,0 0-6 0,3 1-4 0,-3-1-2 15,2 1-6-15,-5-1-6 0,5 0-6 16,-4 0-9-16,4 0-7 0,-5-1-6 0,2-1-6 15,0 0-6-15,0-1-3 0,-2 0-3 0,-1 0-2 16,-3-1 3-16,1-1-5 0,-3 1-2 0,-1 0-6 16,-2-1-5-1,-2 1-2-15,-1-2-3 0,-1 2 2 0,-1-1-2 16,-2-1-2-16,-1-1-1 0,-1 2-3 0,-1-1 2 0,-4 1-3 0,-2 2-2 16,0 0-1-16,2 0-3 0,-2 0 5 0,-1 1 2 15,-1 0 2-15,-1 1-2 0,-1 1-2 0,3 1-3 16,-3-2-1-16,2 4 2 0,-1-1-1 15,-3 0 1-15,1 1-2 0,0 1-5 0,0-1 4 16,0 2-1-16,0 1 3 0,1 1 2 0,-2 1-5 16,0 1 0-16,1 0-3 0,0 2 0 15,3 0 1-15,3 1 1 0,-2-1-1 0,1 1 0 16,-3 2-1-16,2 3 0 0,-1-1 3 0,2 1 3 16,-2 1-3-16,0 0-1 0,1 1-4 15,-2 3-3-15,1-1 5 0,-3 2-1 0,0 1 1 16,0 0-1-16,-2 5 0 0,-2-1 0 0,-1 1-1 15,0 3 2-15,3-1 0 0,2 0-2 0,5 1 0 16,1-4-3-16,3 3 2 0,1 0 2 0,3 1 0 16,-5 2 2-16,2 5-2 0,-5 1 0 15,1 3 0-15,-4 3-1 0,0 1 0 0,1 0 0 0,2 0 1 16,4 1-2-16,0 1 1 0,2-3 2 16,2 1-2-16,0-1 3 0,3 0-1 15,-5-1-1-15,-2 5 1 0,2 0-1 0,-1 0 1 0,-2 3 0 16,2 2-1-16,4-4 0 0,-3 0-1 15,5 3 1-15,-3 0 1 0,2 2 0 0,2-1-1 16,2-1 1-16,0 2-1 0,4-2-1 16,-1 1 2-16,4 1-1 0,1-2-1 0,4-1 3 15,2-2 1-15,1 0-2 0,3 2-1 16,-1 0 1-16,2-1-4 0,0-3 3 0,2 1 0 16,1 0-3-16,-2-1 6 0,2 2-2 0,0-2 0 15,3-1 1-15,3 1-6 0,0 1 1 0,1-3 0 0,1 1 1 16,-1 3 1-16,2 0 0 0,0 1 2 15,3 1-3-15,1-1 3 0,3-2-3 0,4-1-1 16,2-1 3-16,2-4-5 0,0-2 4 16,4 1 0-16,5-2 0 0,1-3 6 0,1 1-3 0,2 1-2 15,0-3 1-15,0 1-2 0,3-1 1 16,1-3 0-16,4 0 1 0,1-4 2 0,3 1-2 16,1-1-3-16,4-3-1 15,-1 0 1-15,5-3 2 0,2-1 2 0,2-2 2 0,1 0-3 0,2-4 0 16,-2 0-2-16,1-2 4 0,3-5-2 0,2 1 2 15,-1-2 3-15,2-3-6 16,3 0 2-16,3-4 1 0,0-1-1 0,1-3 3 16,0 0-1-16,1-4-1 0,-1 2-2 0,3-2-1 15,1-4 2-15,0 2 0 0,1 1 2 0,2-3 0 16,-1 0-2-16,-2-2 1 0,0-3-1 16,0-1 2-16,0-2 0 0,0-1-1 0,-1-1 1 15,1-1-5-15,-4-4 7 0,-5 1-1 0,0-5 2 16,-5-2 3-16,-1-3-5 0,-6-3 4 15,0-1 2-15,-5-3 1 0,-1-3 4 0,-6-1-1 0,-5-1 1 16,0-3-4-16,-3 1 4 0,-4-5-4 0,-3 3 0 16,-2-3 1-16,-4-3-1 0,-7 2-2 15,-2-4 3-15,-4-1-3 0,-4 1 4 0,-3 2-1 0,-4-1-1 16,-4-1 0-16,-3-1-6 0,-4-1 0 16,0 0 0-16,-9 0-1 0,-1-3-5 0,-7 0 3 15,-6 0-2-15,-8 0-2 0,-8 2 7 16,-7 2-7-16,-10 2-2 0,-4 2 2 0,-12-1-6 0,-14 3 3 15,-12 0-2-15,-11 2-4 0,-24 4 1 16,-16 5-5-16,-23 6-12 0,-22 11-19 16,-29 11-45-16,-22 10-112 0,-38 17-578 0,-33 13-1028 0</inkml:trace>
  <inkml:trace contextRef="#ctx0" brushRef="#br0" timeOffset="2.06949E6">13120 6909 386 0,'-13'-12'-189'0,"0"1"177"0,-2-2-42 15,11 10-76-15,4 4 130 0,4 3 0 16,2 3 0-16</inkml:trace>
  <inkml:trace contextRef="#ctx0" brushRef="#br0" timeOffset="2.06993E6">22136 6379 1 0,'-6'-7'0'16,"-1"-1"0"-16,1-3 0 0,0 6 0 15,3 2 0-15,-2 1 0 0,1 1 0 0,0 0 0 16,-2 2 0-16,2 2 0 0,-4 0 0 0,-1-1 0 15</inkml:trace>
  <inkml:trace contextRef="#ctx0" brushRef="#br0" timeOffset="2.15063E6">21677 7374 1 0,'5'-11'0'0,"1"-6"35"0,-1-5 381 16,4 1-35-16,-6 1-45 0,2 2-57 0,-3-1-43 15,1-1-34-15,2 0-26 0,-3 0-21 0,2-1-28 16,1-1-14-16,-2 1-10 0,2-2-14 16,-2-1 1-16,-2 1-8 0,0 0-8 0,-1 3-3 15,0-3-6-15,-1 4-5 0,-1-2-9 0,-2 2-12 16,-2 2-7-16,-3-2-8 0,-1 1-1 0,-3 2-3 16,-4 0-4-16,-4 0-3 0,1 1-4 15,-3 3-1-15,-5-2 1 16,-2 2 0-16,0 1 3 0,-1 1-3 0,0 2 0 15,-2 1 0-15,-6 5-3 16,-3-1 0-16,-2 3-1 0,-2 2 0 0,-3 0 0 0,-2 1 0 0,1 2 2 0,-2-1-1 16,0 1 0-16,1-1-1 0,-3 2 1 0,-1 0-1 15,1-2 1-15,-6 2-1 0,0-2-1 0,-2-1 0 16,-2 3 0-16,1-1 0 0,-3 2 0 16,-4-1 1-16,1 5-2 0,-4-3-1 0,1 3 1 15,0 1 0-15,-2 1-2 0,2 2 2 0,0 2 0 16,5 0 1-16,-2 0 1 0,0 5-1 15,3 3 0-15,-4 4 0 0,2 1 1 0,1 5-3 0,0 3 4 16,-1 7-2-16,-2 4-1 0,0 9 5 16,-2 7-4-16,-3 8-1 0,1 5 3 15,2 3-5-15,0 0 5 0,5 0 0 0,6-3 2 0,5 1 4 16,6-2 0-16,5 3-2 0,7-4-2 16,4 0 0-16,4 0-3 0,7-2 0 0,6-4 3 15,4-2-8-15,3-2 4 0,7 0 2 0,3-1-2 16,6-2 3-16,4 0 0 0,6-2-2 15,5 3 1-15,5-1 1 0,5-1-3 0,5 1 0 0,2-4-1 16,3-1-1-16,2 0-1 0,5 3 6 0,2 0-7 16,-1 1 4-16,5 0-1 0,5-6-1 15,3-4 5-15,3-3-5 0,1-5 2 0,4-2 0 16,2-6 3-16,0-4 4 16,5-1-5-16,2-4-3 0,2 2-1 0,2-4-5 15,7-1 5-15,1-7 2 0,5-4 2 0,2-5-2 0,3-3-2 16,2-4 2-16,7-6-3 0,-2-5 4 0,-1-5 0 15,-1-4-3-15,-4-7 1 0,-1-2-2 0,-3-8 1 16,2-5 2-16,-1-6 2 0,-4-5 4 16,-3-4-8-16,-3-3 1 0,-6-8-3 0,2-5-1 15,0-6 5-15,-4-7-1 0,0-2 6 0,-7-5-7 16,-3-6 2-16,-9-2 3 0,-5-4-3 0,-7-2 3 16,-3-1-1-16,-2-1-2 0,0-6 1 0,-3-1 5 15,-4-3-5-15,-8 0 0 0,-9 8 1 16,-11 10-6-16,-6 5 4 0,-8 6 3 15,-6 3-2-15,-11 3 4 0,-7 3-2 0,-6 4-3 0,-12 4 1 16,-8 4 0-16,-5 4-4 0,-9 6 1 0,-8 1-2 16,-12 7-5-16,-8 2 2 0,-8 3 0 0,-12 6-3 15,-8 6 0-15,-11 4-2 16,-16 11-6-16,-5 9-1 0,-6 9-12 0,-5 11-20 16,-3 14-33-16,-9 16-65 0,-12 10-145 0,-17 16-660 0,-19 13-818 15</inkml:trace>
  <inkml:trace contextRef="#ctx0" brushRef="#br0" timeOffset="2.17524E6">24141 13412 1 0,'5'-5'0'0,"-2"-2"280"0,2-2 94 15,2 2-42-15,-1 2-36 0,-2 0-28 0,4 0-47 16,-6 1-39-16,0 0-30 0,2 1-28 0,-3 0-13 16,0 2-17-16,0 0-17 0,1 1-18 15,-2 0-17-15,0 1-11 0,0-1-12 0,0 1-2 0,1-1-1 16,0 3 7-16,3-1 3 0,-1 2 1 15,-1 0 3-15,2-1-3 0,-1 0 3 0,-1 3 0 16,4-1-1-16,-1 3 2 0,0 1-2 0,-1 1 1 16,0-1-2-16,1 2-3 0,-2 0 0 15,4 0-2-15,0 3-1 0,-2-3-3 0,2 0-1 16,-3 0-1-16,3 0-4 0,-1 0-1 0,0 1-2 16,0-2 1-16,0 0-1 0,2-4-3 15,-1 1 2-15,-3-2-1 0,3 1 3 0,-1-2 4 16,3-2 1-16,0-2 7 0,2-1 0 0,7-3-2 15,3-2 3-15,8-3-5 0,3-5 0 16,7 0-4-16,3-3-2 0,0-1-1 0,8 0 0 16,4-2 3-16,0-2-3 15,1-1 2-15,5-4-2 0,1-1-3 0,0-3 4 0,0-1-5 0,-2 2 1 16,-1-3 4-16,-4 2-9 0,-4 3 2 16,-3 3-3-16,-4 1 1 0,-3 2 5 0,-4 0-1 15,-1 2 1-15,-4 4 0 0,-6 0-1 0,-5 3-2 16,-2 1 3-16,-4 3 0 0,-3-1-2 15,-3 5 2-15,-2-2-3 0,-3 2-1 0,-2 3 2 0,-1 1 0 16,0 1-1-16,0 0-2 16,0 0-1-16,0 0-2 0,0 0-1 0,0 1 1 0,0-1-3 15,-1 1 2-15,0 0-2 0,0 1-4 0,-1 0 7 16,-1 1-3-16,1 2 3 16,-1-1 0-16,-1 0-3 0,1-1 2 15,1-1-2-15,-1 2 1 0,-3 1 2 0,3-3-1 0,-1 1-1 16,1 0-1-16,1-1 0 0,0 0-1 0,-2 1 1 15,2-1 1-15,0 1-3 0,0-2 0 0,0 0-4 0,-2 0-3 16,3 1 2-16,0-1-5 0,-1 0-1 16,1 0-3-16,-1-1-7 0,2 0-5 15,-1 0-12-15,1 0-14 0,-2 2-22 0,2-1-27 16,0 1-46-16,2 1-76 0,-1 2-94 0,2 3-214 0,1-2-448 16,2 3-89-16</inkml:trace>
  <inkml:trace contextRef="#ctx0" brushRef="#br0" timeOffset="2.18888E6">16425 16019 1 0,'0'-1'0'0,"-1"1"0"0,1 0 0 16,-1-1 0-16,1 0 0 0,0 0 0 15,0 1 0-15,0-2 0 0,0 2 0 0,0 0 0 16,0 0 10-16,0 0 30 0,-2 0-11 0,2 2-9 16,0-2-4-16,-2 0 2 0,2 1-4 0,0-1 1 15,0 0 0-15,0 0-2 0,0 0-2 16,0 1-3-16,0-1-8 0,0 0-8 0,0 1 2 15,-1-1 3-15,0 1 7 0,1 0 7 16,-1 1-5-16,0-2 5 0,0 0 0 0,1 0 7 0,0 0 16 16,0 0 9-16,0 0 18 0,0 0 14 0,0 0 6 15,0 0 0-15,0 0-7 0,1 0-8 16,-1 0-6-16,0 0-8 0,0 0-7 0,0 0-15 16,0 0-6-16,0 0-15 0,0 0-6 0,0 0-2 15,0 0-10-15,0 0 2 0,0 0-5 0,0 0-3 16,0 0-8-16,-1 0-2 0,1 0-6 15,0 0-4-15,0 0 4 0,0 0 0 0,0 0 3 16,0 0 3-16,0 0-2 0,0 0-6 16,0 0-10-16,0 0-9 0,0 0 10 0,0 1 8 15,0-1 13-15,0 2-4 0,0-1-42 0,0 1-102 16,0 1-38-16,1 0 207 0,0-3 0 0,0 3 0 16</inkml:trace>
  <inkml:trace contextRef="#ctx0" brushRef="#br0" timeOffset="2.18992E6">17514 13533 1 0,'0'0'0'0,"0"0"0"0,0-1 0 16,0 1 0-16,-1 0 0 0,1 0 0 0,-1 0 0 15,1 0 0-15,-1 0 0 0,0 0 0 0,-2 1 0 16,1-1 0-16,1 2 0 0,0-1 0 0,0 0 0 15,1 2 0-15,0-2 0 0,-1 1 0 0</inkml:trace>
  <inkml:trace contextRef="#ctx0" brushRef="#br0" timeOffset="2.1912E6">18102 14273 1 0,'1'-2'0'0,"-2"1"0"0,1 0 0 15,-1 1 0-15,1 0 133 0,0 1 47 16,0-1-45-16,1-1-29 0,-1 2-17 0,1-1-11 16,0 1-15-16,-1 2-9 0,2-2-9 0,-1-1 7 15,-1 0 30-15,2 1 36 0,0-1 38 0,0-1 14 16,1 1-9-16,3-2-20 0,-1 0-31 16,0 1-17-16,-3 0-17 0,-1 2-14 0,2-1-13 0,-1 0-12 15,-2 1-9-15,1-1-6 0,-1 2-1 16,1-1 0-16,-1 0 2 0,1-1 7 0,0 2 2 15,-1 0 1-15,2-1 6 0,0 1-1 0,0-1 5 16,0 0 2-16,0 1 4 0,2-2-1 16,2 1-3-16,0 1-2 0,-1-1-5 15,2 2 1-15,3-2 1 0,-1-2-2 16,3-2 1-16,1 2-6 0,3-2-1 0,2-1-6 16,2-2 0-16,2-2 2 0,-1-1-6 0,2 0 2 0,0-4-5 15,2 1-3-15,0-2 0 0,-2-2-1 0,2 4 1 16,-4-2-1-16,0 3-1 0,-3-1 0 0,-3 0-2 15,2 1 2-15,-5 1-2 0,-2 2 0 16,2-1-2-16,-4 3-3 0,-1 0 1 0,-2 0-2 16,0 1-1-16,-2 0 1 0,0 2-2 0,-2-1 1 15,3 2-2-15,-3 0 3 0,0-2-3 0,0 3 0 16,-1 1 0-16,0 1-5 0,0-1 1 0,-1 0-2 16,1 2 0-16,-1-5-1 0,1 4-4 15,0-1-3-15,-1 2-2 0,-2 2 0 0,1 1-3 16,0 0-10-16,0 2-16 0,-4 3-29 0,2-1-30 15,-1 3-39-15,-1 1-46 16,0-3-49-16,-6 4-61 0,2 1-104 0,-1 1-170 0,-2 1-193 16,-1 2 288-16</inkml:trace>
  <inkml:trace contextRef="#ctx0" brushRef="#br0" timeOffset="2.1932E6">18241 14547 1 0,'1'0'0'15,"-1"0"0"-15,0-2 188 0,0 1 154 0,0 0-23 16,1 0-45-16,-1 1-16 0,1-1-26 16,0 1-48-16,0 0-30 0,-1 0-31 0,3 0-28 15,-3 0-26-15,0 1-24 0,-3-1-19 0,3 0-13 16,0 2-3-16,3-1 1 0,-2 4 5 0,1 1 12 15,0 0 2-15,-1 1 4 0,2 0 5 0,-3 1-5 16,2-2-1-16,0 2-2 16,0-1-2-16,0 1 0 0,1-2 0 0,1-1-1 0,-1 2-4 15,4-2 0-15,-3-1 2 0,3 0 4 0,-1-3 7 16,1 1 0-16,5-1 2 0,-2-4-3 16,8 2-7-16,0-4 2 0,4-1-5 0,2-3-1 0,1 0-1 15,-2-2-6-15,3 0-3 0,-2-1 0 16,0-1 3-16,0 0-4 0,-3-1 1 15,1 0-2-15,-1 3-12 0,-2-3 10 0,0 2-3 16,-4 2 1-16,-2 1 8 0,-1 1-9 0,-4 0-1 16,1 1 1-16,-2 3-4 0,-3 0 5 0,1-2 1 15,-2 3-2-15,-1 0 1 0,2 0-1 16,-2 0-5-16,-1 1 3 0,-1 0 3 0,3 0-5 0,-2 1 3 16,1 0-4-16,-1 1-6 0,-1-1 10 0,0 1-2 15,0 0 2-15,1 0 1 0,-1 0-6 0,0 0-1 16,0 0 1-16,-1-3 1 0,1 3 0 15,0 0 0-15,0 0-3 0,0 3-5 0,0-3 7 16,0 0-4-16,0 0 5 0,0 0 5 16,0-3-8-16,0 3 1 0,1 0-1 0,-1 0-5 15,0 0 7-15,0 0 0 0,-1 3 0 16,1-3 1-16,0 0-3 0,0 0-1 0,0 0 1 16,0 0 3-16,0 0-2 0,0 0 0 0,0 0-2 0,0 0-5 15,0 0 6-15,-1 0 0 0,1 0 1 0,0 0 2 16,0 0-4-16,0 0 0 0,0 0 1 15,0-3-1-15,0 6 3 0,0-6 2 0,1 3-4 16,-1 3-1-16,0-6 2 0,0 3-1 0,-1 0 2 16,2 0 5-16,-1 0-7 0,0 0 3 15,0 0-2-15,0 0-3 0,0 0 6 0,0 0-1 16,0 0 0-16,0 0 0 0,0 0-3 0,0 0-1 16,0 0 0-16,0 0 5 0,0 0-4 0,0 0 0 15,0 0-1-15,0 0-4 0,0 0 5 16,0 0-1-16,1 0 3 0,-1 0 4 0,0 0-8 0,0 0 0 15,0 0 0-15,-1 0-2 0,1 0 5 16,0 0 2-16,0 0-3 0,0 0-4 16,0 0 3-16,0 0-4 0,0 0 5 0,0 0 0 0,0 0-4 15,0 3 1-15,-1-3-3 16,1 0-3-16,0 0 6 0,0 0 0 0,0 0 0 0,0 0 0 16,0 0-3-16,0 0-1 0,-2 0 0 0,2 0 2 15,0 0-3-15,0 0 2 0,0 0-1 16,0 0 0-16,0 0 5 0,0 0-1 0,0 0 2 15,0 0 4-15,2 0-7 0,-2 0 2 0,0 0-2 16,0 1 3-16,-2-1 0 0,2 0 2 0,0 0-1 16,0-1-3-16,0 1 3 0,0 0-1 0,0 0 2 15,0 0 1-15,0 0-1 16,0 0-1-16,0 0-3 0,0 0-3 0,0 0 7 0,0 0-1 16,0 0 2-16,0 0-1 0,0 0-2 0,0 0-2 15,0 0 2-15,0 1 2 0,0-1-2 16,0 0 1-16,0 1-1 0,0-1 0 0,0 1 2 15,0-1-2-15,0 0 4 0,2 2 0 0,-2-1-5 16,0-1 2-16,0 1-2 0,-2-1 2 0,2 1 0 16,0-1 3-16,0 0-2 0,0-1-4 0,0 1 4 15,0-1-2-15,0 1 2 0,0 1 3 16,2-1-5-16,-2 0 2 0,0 0-3 0,0 0-2 16,0 1 6-16,0-2-2 0,0 2 1 15,0-2-2-15,0 1-1 0,0 0-2 0,0 0 2 0,0 1 4 16,0-1-3-16,0 1 3 0,0 0-2 0,0-2-4 15,0 2 7-15,0-1-4 16,0 0 2-16,0 0-1 0,0 0-3 0,0 0 3 0,0 0-1 16,1 2 4-16,-1-1-2 0,0-1-1 15,0 1 0-15,0-1-2 0,0 0 2 0,0 1-2 0,0 0 4 16,1 1 0-16,-1-1-2 0,0 0 0 16,0 0-2-16,0-1-1 0,0 0 3 0,0 2 1 15,0-2 1-15,0 0-2 0,0 0 0 0,0 0-1 16,0 0 0-16,0 0 3 0,0 1-2 15,0-1 1-15,1 0-1 0,-1-1-4 0,0 1 5 16,0 0-2-16,0 0 2 0,0 1 1 0,0-2-4 16,0 1 1-16,0 0-2 0,0 0 0 15,0 0 2-15,1 0 0 0,-1 1-1 0,0-2-1 16,0 2 1-16,0 1 0 0,0-2 2 0,2 2 2 16,-2-2-3-16,1 1 2 0,-1-1-3 0,1 0-2 15,-1 1 4-15,0-1-1 0,2 0 1 0,-2 1 0 16,1-1-2-16,-1 0 0 0,1 0 0 15,-1 1 2-15,0-1-1 0,0 0 0 0,0 2-1 16,0-4-4-16,1 2 6 0,-1 0-1 0,0 0 1 16,2 2 1-16,-2-2-4 0,0 0 1 0,0 0-1 15,0 1 3-15,0-1 0 0,0 0 1 16,0 0 1-16,0-1-4 0,0 1 3 0,0 0-2 16,0 0 1-16,0 0 4 0,0 0-6 0,0 0 4 15,0 0-3-15,0 0-1 0,0 0 5 16,0 0-3-16,0 0 0 0,0 0 0 0,0 0-2 15,0 0-2-15,0 0 2 0,0 1 1 0,0-1-1 16,0 0 3-16,0 0-3 0,0-1-1 16,0 2 3-16,0-2-1 0,0 1 2 0,0 0 1 0,0-2-4 15,0 4 2-15,0-4-1 0,0 2 0 16,0 2 1-16,0-2 0 0,0 0 0 0,0 0-2 16,0-2 0-16,0 1-1 0,0 2 1 0,0-1 2 15,0 2-3-15,0-2 0 0,0 0-1 16,0 0 2-16,0 0 1 0,0 0 0 0,0 0 2 0,0-2-3 15,0 4 0-15,0-2-2 0,0 0 1 16,0 0 3-16,0-2-4 0,0 2 4 0,0 0 0 16,0 0-4-16,0-1 4 0,0 1-4 0,0 0 2 15,0 1-1-15,0-2-3 0,0 2 2 16,0-1-3-16,0 0 2 0,0 2 4 0,0-2 0 16,0 1-1-16,0-2 0 0,0-1-2 0,0 2 2 15,0-1 1-15,0 2 2 0,0-1-1 0,0 0 1 16,0 2-3-16,0-4-1 0,0 2 2 0,1 0 0 15,-1 0 3-15,0 0-3 0,0-1 1 16,-1 1-2-16,1 0-3 0,0 1 3 0,0-1-4 16,0 0 0-16,0 0 0 0,0 0-2 0,0 0 3 15,0 0-3-15,0 0 2 0,0 2-1 0,0-1-5 16,0-1 6-16,0 0-2 0,0-1 4 0,1 1 1 16,-1 0 1-16,0 0 1 0,0-2-4 15,1 2 1-15,-1 0-1 0,0 0 2 0,0 0 3 16,0-2-3-16,1 3 1 0,-1-1 0 15,0-1-2-15,0 5 8 0,0-6-6 0,0 2 4 16,0 0-4-16,-1-1-4 0,1 1 1 0,0 0-1 16,0 0 1-16,0 1-4 0,0-1-1 0,0 0-3 15,0 0-5-15,0 0 3 0,0 0-2 0,0 0 4 16,0 0 2-16,0 0-1 0,0 0 0 0,0 0-1 16,0 0 1-16,0 0 0 0,0 0 2 0,0 0-4 15,-1 0-8-15,1 0-3 0,1 0-12 16,-1-1-8-16,0 2-8 0,1-1-8 0,-1 2-1 15,2-2-11-15,0 1-15 0,-1-1-26 0,2 0-53 16,-2 0-71-16,3 3-124 0,-1 1-208 16,1-2-160-16,0 3 568 0</inkml:trace>
  <inkml:trace contextRef="#ctx0" brushRef="#br0" timeOffset="2.19447E6">5030 8763 1 0,'4'6'0'0,"3"-3"0"0,-1 6 7 0,2-3 236 0,1 1-31 16,0 0-21-16,4-2-22 0,1 0-19 0,3 1-16 16,4-4-14-16,4 0-11 0,3-1-8 15,5-2-7-15,2-2-11 0,2-4-13 0,0-1-10 16,3 0-7-16,3-4-8 0,1 1-2 0,0-1-6 16,-2-1-7-16,1 0-4 0,2-1-4 15,-4 0-2-15,2 0-3 0,-2-1-1 0,-3 1-3 16,-1 1-5-16,-2 1 2 0,-3 2-5 15,-2 1-2-15,-4 2 2 0,-3 1-4 0,-6 1 0 16,-4 1-2-16,-3 2-8 0,-6 2-15 0,1 0-20 0,-5 1-20 16,0 3-16-16,-5 0-4 0,-1 5-5 0,-8 3-25 15,-5 1-106-15,-6 3-308 16,-5 5-313-16</inkml:trace>
  <inkml:trace contextRef="#ctx0" brushRef="#br0" timeOffset="2.19481E6">4842 9115 1 0,'-3'-5'0'0,"1"2"0"0,2-2 0 0,6 3 0 16,10-1 0-16,5 0 0 0,4-1 0 0,5-1 0 15,2 1 0-15,2-3 0 0,1 1 73 0,-2 1 206 16,4-2-30-16,0 0-30 0,2 0-32 15,3 0-27-15,0-3-20 0,0 0-18 0,1-3-18 16,-1 1-16-16,4 0-16 16,-2 1-11-16,2-3-7 0,-3 3-7 15,-1-5-1-15,-2 4-5 0,-2-2-3 0,-3 3 0 0,-2-1-4 0,-5 4-1 0,0-3 0 16,-5 3-3-16,-4 1-5 16,0-1 0-16,-4 4-5 0,1-1-3 0,-5 1 0 15,0 1-6-15,-3 2-5 0,-4 0-3 0,0 2-8 0,0 0-5 16,-1 1 1-16,4 2-5 0,-5 0-3 15,2 1-6-15,0 4-15 0,-4 2-24 16,0 4-52-16,0 5-138 0,-2 4-918 0</inkml:trace>
  <inkml:trace contextRef="#ctx0" brushRef="#br0" timeOffset="2.19855E6">18052 16224 1 0,'0'-1'0'0,"-1"-2"0"0,1 2 0 15,-1 1 0-15,1-1 0 0,0 0 47 16,0 0 128-16,0 0-10 0,0-1-5 0,1 1-17 15,-1 1-21-15,1-1-12 0,-1 0-13 0,1 1 5 16,-1-1 0-16,0 1 2 0,0 0-6 16,0 0-12-16,0 0-5 0,0 0-14 0,0 0-4 15,0 0-11-15,0 1-4 0,0-1-4 16,0 0-6-16,0 0 5 0,0 0 2 0,0 0 2 0,-1 1 4 16,1-1-5-16,0 0-1 0,0 0-5 15,0 0-2-15,0 0-5 0,0 0-6 0,0 0 0 16,0 0-7-16,0 0 0 0,1 0-2 0,-1 0-3 15,0 0 5-15,0 0-5 0,0 0 0 16,0 0 0-16,0 0-9 0,0 0 3 0,0 0-2 0,0 0 0 16,0 0 2-16,2 0-3 0,-2 0 2 15,0 0-5-15,0 0 5 0,0 0-3 0,0 0 2 16,0 0 3-16,1 0-2 0,-1 0 6 16,0 0-1-16,0 0-3 0,2 0 5 0,-2 0-6 15,0 0 3-15,1 0-2 0,-1 0-3 0,0 0 1 16,2 0 3-16,1 1 9 0,2-1 1 0,2 1 4 15,4-2-2-15,3 1-6 0,-1-1 3 0,8-1-5 16,-2-1 0-16,2-1-2 0,0 3-6 16,1-1 1-16,-4-2-3 0,4 2 2 0,-4-1-2 15,3 0 3-15,1 0 0 0,1 0-4 16,-1 0 4-16,2 0-4 0,-1-2 1 0,3 0 4 16,-4 2-9-16,2-2 6 0,0 0-3 0,-2 1-3 0,1-1 9 15,-4 3-6-15,3-2 2 0,-5 1-2 16,-1 2 2-16,-1-1-4 0,-2 1 0 0,-3 0 3 15,0-1-7-15,-1 0 7 0,-2 1-1 0,-1 1-4 16,-1-1 6-16,-2 0-7 0,-1 1 3 16,-2 0 2-16,0 1-1 0,0-1-2 0,0 0-2 15,0 0 1-15,0 0-4 0,-1 0 4 0,1 0 1 16,0 0-5-16,0 0 7 0,-1 0-5 0,1 0-1 16,-2 1 6-16,0-1-7 0,-3 3 8 0,-1-1 1 15,-3 0-4-15,-3 0 10 16,-2 1-9-16,0-1 3 0,-4 2-2 0,0-1-1 0,-5 1 0 15,5 2-1-15,-7-2 1 0,0 1 0 0,0 0 1 16,-2 1-2-16,1-2-3 0,-4 1 7 16,1-1-6-16,-1-1 4 0,1 1 0 0,2 2-7 0,2-5 7 15,2 3-2-15,5-1 0 16,-1-2 5-16,5 0-3 0,1 0 0 0,5-1-2 16,-1 1-1-16,2-1 0 0,5 0 1 0,1 2 4 15,1-2-2-15,0 0 0 0,0 0-4 0,0 0-2 16,1-2 5-16,-1 2-4 0,0 0 3 0,1 0-4 15,0 0 4-15,4 0-3 0,3 0 0 0,0 0 5 16,8-2-13-16,1 0 13 0,4-2 0 16,5 1-2-16,2-3 8 0,2 3-10 0,1-2 3 15,0 1 0-15,0 0-8 0,-1 0 8 0,-4-2-3 16,-1 3 0-16,-3-1 14 0,-4 2-12 0,-3 0 3 16,0 1-3-16,-4-1-2 0,-4 2 0 15,-1-1-1-15,1 1 5 0,-5 1-4 16,-1-1 4-16,-1 0-2 0,0 0-1 0,0-1 0 0,-1 1 1 15,0 0 3-15,1 0-1 0,-1 1 0 0,-2-1 0 16,1 1-3-16,0-1 3 0,1 0-3 0,-5 0 2 16,0 1 1-16,-3 0-5 0,-1 3 10 15,-1-3-9-15,2 0 3 0,0 1 2 0,2-4-6 16,2 4 5-16,0-1-4 0,1 0 1 16,2 0 1-16,1-1 0 0,-2 0 2 0,3 0-3 0,-1 0 1 15,2 0-1-15,-1 0 0 0,0 0 4 16,0 2-10-16,0-2 9 0,3 0-2 0,-3 0-2 15,0-2 15-15,0 2-13 0,0 0 0 0,0 0 0 16,0 2-8-16,0-2 6 0,0 0-2 0,0 0 3 16,0-2 3-16,0 2-3 0,0 0-1 0,0 2-2 15,0-2-2-15,0 0 2 0,0 0 4 16,0-2 0-16,0 4 0 0,0-2 3 0,0 0-3 16,0 0 1-16,0-2 2 0,0 2-2 15,-3 0 4-15,3 0-3 0,0 2 2 0,3-2-4 16,-3 0-2-16,0 0 4 0,0-2-7 0,0 2 6 15,0 0-2-15,0 0-3 0,-3 2 5 0,3-2-4 16,0 0 3-16,0 0 0 0,3-2-6 16,-3 4 6-16,0-2-3 0,0-2 4 0,-3 2 1 0,3 0-1 15,0 0 1-15,3 0-4 0,-3 0 3 16,0 0-3-16,1 0 1 0,-2 0 4 0,1 2-5 16,0-2 4-16,0 0-2 0,0 0 0 0,0-2 4 15,0 2-3-15,0 0 1 0,0 0-2 0,0 2 0 16,0-2-1-16,0 0 1 0,0 0 2 15,0-2-3-15,0 2 3 0,0 0-2 0,0 0-3 16,0 0 5-16,0 0-3 0,0 0 1 0,0 0 2 16,0 2-5-16,0-2 3 0,0 0-3 15,0 0 4-15,0-2-1 0,0 2 2 16,0 0-2-16,0 0-2 0,0 2 2 0,0-2-4 16,0 0 1-16,0 0 2 0,0 0-4 0,0 0 4 0,0 0-2 15,0 0 0-15,0 0 6 0,0 0-3 0,0 0 3 16,0 0-4-16,1 3 0 15,-1-2 0-15,0-1-1 0,0 0 4 0,-1-1-1 0,1 1 2 16,0 0-1-16,0 0-4 0,0-3 3 0,0 3-4 16,0 0 2-16,0 0 2 0,0 4-3 15,0-3 2-15,0-1-2 0,0 1 2 0,0-2 4 16,0 1-4-16,0 1 2 0,0 0-4 0,-3 0 0 16,3-1 1-16,0 0 1 0,3 0 3 0,-3 1-3 15,0-1 2-15,0 0-3 0,0 0-1 0,0-1 4 16,0 1-3-16,0 0 3 0,0 0-3 0,0 1-1 15,0-1 1-15,0 0 0 16,0 0 3-16,0-1-1 0,0 1 1 0,0 0-3 0,0 0-1 16,0 0 1-16,0 0-1 0,0 0 2 0,0 0 2 15,0 1-6-15,0-1 4 0,0 0-2 16,0 2 1-16,0-4 3 0,0 2-2 0,0 0 3 16,1 0-3-16,-1 0-1 0,0 0-1 0,0 0 0 15,0 0 5-15,0 0-2 0,0 0 1 0,0 0-2 16,0 0-2-16,0 0 1 0,0 0 0 15,0 0 3-15,0 0-2 0,0 2 1 0,0-2-2 16,0 0-1-16,0 0 2 0,0-2 3 0,0 2-3 16,0 0-1-16,0 0-2 0,0 0-1 0,0 2 1 15,1-2 5-15,-1 0 0 0,0 1-3 16,1-1 2-16,-1 2-3 0,1-2 2 0,-1 0 3 16,0 0-2-16,0 0 1 0,0 0-4 0,0 1-1 15,0-1 3-15,0 0-1 0,0 0 3 0,0 0 0 16,0 0-4-16,2 0 2 0,-2 1-3 0,1-1 5 15,-1 0-2-15,0 2 1 0,1-2 1 16,-1 0-6-16,0 0 4 0,0 1-2 0,0-1 3 16,0 0 5-16,0 0-6 0,0 0 2 0,2 0-4 15,-2 0-1-15,0 0 3 0,0 0 0 16,0 0 2-16,0 0-4 0,0 0 3 0,0 0-3 16,0 2 1-16,0-4 4 0,0 2-3 0,0 0 2 15,0 0-3-15,-2 0-5 0,4 0 6 0,-2 0 0 16,0 0 2-16,0 0 3 0,-2 0-3 0,4 0-2 15,-2 0-2-15,0 0 2 0,0 0-1 16,0 0 2-16,0 0-2 0,0 2-3 0,0-2 1 16,0 0 0-16,0 0 5 0,0-2 4 0,0 2-4 15,0 0-1-15,0 0-1 0,0 2-4 16,0-2 2-16,0 0 3 0,0 0 0 0,0 0 1 16,0 0 0-16,0 0-4 0,0-2 2 0,0 2 2 15,0 0-2-15,0 0 4 0,0 0-5 16,0 0-5-16,0 0 7 0,0 0-2 0,0 0 3 0,0 0 3 15,0 0-5-15,0 0 1 0,0 0-3 16,0 0 2-16,0 0 1 0,0 0 1 0,0 0-2 16,0 0 5-16,0 2-8 0,0-2 0 0,0 0 4 15,0 0-4-15,0-2 4 0,0 2 0 0,0 0-4 16,0 0-2-16,0 0 3 0,0 0 2 0,0 0 0 16,0 0 0-16,0 0 2 0,0 0-4 15,0 0 3-15,0 0 5 0,0 0-9 0,0 0 6 16,0 0-4-16,0 2-8 0,0-4 12 15,0 2-4-15,0 0 2 0,0 0 3 0,0 0-3 0,0 0-2 16,0 0-2-16,0 0 0 0,0 0 2 16,0 0 2-16,0 0 1 0,0 0-3 0,0 0 0 15,0 0-1-15,0 0 2 0,0 0 7 16,0 0-8-16,0 0 3 0,0 0-3 0,0 0-4 16,0 0 8-16,0 0-3 0,0 0 1 0,0 0 1 15,0 0-2-15,0 0-2 0,0 0 1 0,0 0 3 16,0 0-1-16,0 0 0 0,0 0-2 0,0 0-6 15,0 0 8-15,0 0 0 0,0 0 0 16,0 0 6-16,0 0-10 0,0 0 2 0,0 0-2 16,0 0-1-16,0 0 3 0,0 0 3 0,0 0 1 15,0 0-4-15,0 0 2 0,0 0-1 0,0-1 2 16,0 1 3-16,0 0-2 0,0 1-1 0,0-1-3 16,0 0-5-16,0 0 6 0,0 0 2 15,0 0 0-15,1 0 4 0,-1 0-5 0,0 0-1 16,0-1 1-16,0 2 0 0,0-1 0 0,-1 0 1 15,1 0 1-15,0-1-6 0,0 2 5 0,0-1-2 16,0 0 1-16,0 0 6 0,0 0-7 16,0 0 0-16,0 0-2 0,0 0-3 0,0 0 6 15,0 0 1-15,0 0-2 0,0-1-3 0,0 1 1 16,0 0-2-16,0 0 3 0,0 1 2 16,0-1-1-16,-2 0-3 0,2 0-7 0,0-1-12 15,0 1-7-15,0 0-13 0,0 1 1 0,0 1-10 16,0 0-27-16,0 3-44 0,2-1-87 15,-1 2-155-15,2 1-429 0,4-1-424 0</inkml:trace>
  <inkml:trace contextRef="#ctx0" brushRef="#br0" timeOffset="2.205E6">17959 16213 1 0,'0'0'0'0,"0"0"0"16,0 0 0-16,0 0 0 0,0 2 0 0,0-2 0 0,0 0 0 15,0 0 172-15,0-2-27 0,0 2-35 16,0 0-21-16,0-1-10 0,0 1-18 0,-1 0-6 16,1 0-18-16,0 0-14 0,0 0-4 0,0 0-10 15,0 0 0-15,0 0-3 0,-1 1-3 16,1-1 9-16,0 0 0 0,0 0 2 0,0 0 4 15,-2 0-1-15,2 0 5 0,0 2 5 0,0-4 11 16,0 2 8-16,-1 0 11 0,2 0 15 16,-1 0 9-16,0 0-3 0,0 0-8 0,0 0-13 15,2-2-17-15,-2 2-4 0,0-1-7 0,0 1-9 16,0 0-3-16,0-1-5 0,0 1 0 0,0-2-2 16,0 4-8-16,0-4 2 0,0 2-2 0,0 0 0 15,0 0 6-15,0 0-6 0,0 0-1 16,0 0-1-16,0-1-1 0,0 1-2 0,0 0-1 15,0 0 0-15,0 1-6 0,-2-1-2 0,2 0-5 16,0 0-4-16,2-2-1 0,-2 2-3 0,0 1 3 16,0-1 1-16,0 3 1 0,0-3 7 0,0 0 1 15,0-2 0-15,1 2-6 0,-1 0-18 16,1-1-33-16,0 1-59 0,0 0-60 0,0-1-110 16,4 0-180-16,2 1 277 0,1-2 201 0</inkml:trace>
  <inkml:trace contextRef="#ctx0" brushRef="#br0" timeOffset="2.20647E6">12583 7822 1 0,'0'-8'0'0,"4"2"0"0</inkml:trace>
  <inkml:trace contextRef="#ctx0" brushRef="#br0" timeOffset="2.21324E6">18119 16015 1 0,'0'0'0'0,"0"-2"0"0,0 1 0 0,0 1 0 15,0 0 0-15,0 0 0 0,2 1 0 0,-2-1 0 16,0 2 0-16,1-2 0 0,-1 0 0 0,3-2 0 15,-3 2 0-15,3 0 0 0,-1-2 0 0,0 2 0 16,-1-1 0-16,-1 1 0 0,1 0 107 0,-1-1 34 16,0 1-24-16,0 0-16 15,-1-3-13-15,1 3-11 0,0 0-8 0,0 0-10 0,-1 0-5 16,1 0-10-16,0-1-9 0,-1 1-8 0,1 0-12 16,-1 0-6-16,-1-1-2 0,1-1 3 0,-1 2 4 15,2 0-3-15,0 0-3 0,0-1-6 16,-2 2-7-16,4-1-4 0,-2 0-6 0,0 0-6 15,0 0-7-15,0 0-8 0,0 0-5 0,0 0-13 16,0-1-22-16,0 1-35 0,2 1-5 0,-1-1 0 16,1 0-50-16,1 2-35 0,-1 0 201 0,5 2 0 15</inkml:trace>
  <inkml:trace contextRef="#ctx0" brushRef="#br0" timeOffset="2.21915E6">20841 13050 1 0,'2'-3'0'0,"-2"1"0"15,0-2 0-15,0 1 0 0,0-2 0 0,1 1 0 16,1 0 0-16,-1 0 0 0,-1-1 0 16,1 0 0-16,0 1 0 0,-1-2 86 0,0 2 31 15,0 0 4-15,0-1-6 0,-1 1-3 0,0-2-7 16,0 1-15-16,-1 2-8 0,1-1-8 15,-1 0-3-15,0 1-4 0,2 0-1 0,-2 0-3 16,-2 0-5-16,1 0-2 0,1-1-3 0,0 1-6 16,-1-1-5-16,0 0-3 0,1 1-5 0,0 1-2 15,-3-1-1-15,3 1 2 0,-1-1-3 16,-3 0-2-16,3 1-2 0,-1-1-3 0,-1-1 0 16,0 0 0-16,0 2 2 0,1-3-2 0,-3 2 2 15,2-2 0-15,0-1 3 0,1 2 1 16,-1 0 0-16,-2 0-2 0,2 1-6 15,-3 0-5-15,1-2-1 0,1 3-3 16,-3 0 2-16,0 0-1 0,1-1 0 16,0 1 0-16,-3 1 0 0,2-1 3 0,-2 0 0 0,-2 0 2 0,3-2-1 0,-3 2 0 15,3 0 2-15,-1 1 1 0,-3-2 2 0,0 2 1 16,2-1-1-16,2-1-2 0,0 2 0 16,-1 0-2-16,2 0 2 0,-1 0 0 15,-1-1 0-15,1 0-2 0,1 1-1 0,-2-1-1 0,2 1-2 16,-1 1 3-16,4-2-3 0,-1 1-2 0,0 0-1 15,1-1-4-15,1 1 0 0,-5 1-1 16,4 0-1-16,-1 0-1 0,-1 0-1 16,-2 1-1-16,1 1 1 0,0 0 1 0,1-1 0 15,-1-1 2-15,2 1-1 0,-2-1-1 0,2 1 2 16,2-1-3-16,-2 0 3 0,4 0 0 0,-4 0-1 16,4 2-2-16,-3-2 0 0,1 1 0 0,-2-1 0 15,3 1 3-15,-1-1-1 0,3 0-1 16,-3 0 1-16,1 0-2 0,-2 1 1 0,1-1 2 0,0 0-1 15,0 2-1-15,1-2-2 0,-1 0-2 16,0 1 3-16,0 0-1 0,0 0 2 0,-1 0-1 16,0 1-1-16,0 0 0 0,-2-1 0 0,2 1 3 15,0 0-3-15,-1 0 2 0,0-1 0 16,0 0-4-16,-2 3 4 0,2-2-3 0,-1 1 2 16,1 0 3-16,-1-1-3 0,-1 1 0 15,2-1-1-15,-1 0 2 0,1 2 1 0,-1-1-1 0,0-2 1 16,3 0-2-16,-2 0 1 0,2 2-1 0,-1-2 2 15,0 1 1-15,0 0-3 0,-1 1 1 16,1-1-2-16,0 1-2 0,0 3 3 0,0-1 0 16,-3 1 1-16,-1-1-1 0,-1 2 0 0,2-1 0 15,-1 1 0-15,-1 0 1 0,1 2 0 16,0-2 2-16,-1 1-1 0,0-2 1 0,0 2 2 16,2-1-3-16,0 1 2 0,-1-2-1 0,0 1-1 15,1-1 1-15,0 2 0 0,1 1-1 0,-2-2 3 16,1 2-1-16,0-1 2 0,0 1-3 0,-1-1 2 15,1 2-3-15,-2 1 0 0,1-2 2 16,1 1-4-16,-3 0 3 0,1 1-3 0,1 0 1 16,-1 2 3-16,1-1-2 0,2-1 1 0,-3 2 2 15,2-4-4-15,-1 4 1 16,-1-2 0-16,1 2 1 0,0 1-2 0,-4 0 3 0,5 0-2 0,0-1-2 16,0 1 2-16,0 0-1 0,0 0 0 0,0-2 1 15,3 2-1 1,0 0-1-16,0-1 0 0,-1 1-1 0,0 1-1 0,3 2 3 15,1-1 0-15,-1-2-2 0,0 3 5 0,1 0-6 16,0-1 2-16,1 1 2 0,0 1-7 0,2-2 5 16,0-1-3-16,1-1 0 0,0 3 3 15,1-3-3-15,0 2 4 0,2-2-1 0,0-1 1 16,-2 1-2-16,3-2-1 0,-1 3 2 0,3-1-6 16,1-1 5-16,-3-1 0 0,2-1-1 0,-2 0 5 15,3-1-3-15,-1-1 1 0,2 0-1 16,1 0 1-16,-1 0 0 0,2-1-1 0,4 1 3 0,-1 0-6 15,2 2 6-15,-1-4-2 0,0 1-2 16,-2 2 6-16,3-2-6 16,-2 1 0-16,1 0 2 0,0-1-7 0,0 2 6 0,-2-2-3 0,-1-2 0 15,3 4 3-15,-1-3-2 0,2 1 2 0,-1-1 0 16,3 0 3-16,-1-1-3 0,1 1-2 0,3 0 3 16,-2-1-8-16,2 0 8 0,-1 1-2 0,1-1 1 15,2-3 7-15,0 1-6 0,3-1 1 16,1-1 0-16,-1 0-4 0,1-1 1 0,2 0-1 15,1-2 2-15,1 0 0 0,-1 0 1 16,1 0 0-16,1-1-3 0,-2 0 5 0,1 1-6 16,-1-2 2-16,-1 0 0 0,-3-1-6 15,1-1 7-15,1 0-2 0,-1-2 0 0,2 0 3 16,-3-1 0-16,4 0 0 0,-1-1-3 0,-2 0 5 0,0-2-10 16,1-1 1-16,-4 1 4 0,3-3-7 15,-2 2 10-15,1-2-2 0,-1-3 0 0,0 3 5 16,-2-5-4-16,1 1 0 0,0-2 1 15,-2-2-4-15,1-2 3 0,-1-3-2 0,1 0 1 16,-1-2-2-16,-5 4 3 0,2 1 1 0,-5 1-4 16,-2 0 7-16,-4 1-4 0,-3 0-1 0,3-1 2 15,-3 1-6-15,-2 0 4 0,-2-1-1 0,-1 0-2 16,-1-1 7-16,-2 2-4 16,-1 1 1-16,-5-1-1 0,2-1-3 0,-3 0-1 0,-4-1-2 0,1 3 2 15,-5-1-3-15,2 0 1 0,-2 1 0 0,1 0-1 16,-2 3 3-16,3 0-2 15,-1 4 1-15,-4 1 0 0,1 0-2 0,-2 3-1 0,-4 0-1 16,4 2 1-16,1 1-2 16,1 2 2-16,0 3-1 0,1 1-5 0,4 1 3 0,-2 2-6 15,1 3-2-15,2 3-5 0,-2-2-16 0,3 5-12 16,0 0-22-16,1 0-26 0,0 3-27 16,1-1-48-16,2 0-49 0,1 3-73 0,0 2-96 15,5-2-205-15,1 3-193 16,2-1 508-16</inkml:trace>
  <inkml:trace contextRef="#ctx0" brushRef="#br0" timeOffset="2.21978E6">20839 13740 1 0,'2'-4'0'0,"3"-2"0"15,-1-1 0-15,3 2 114 0,-1 0 38 0,1 1-19 16,2 2-11-16,1-2-3 0,1 1-1 0,1 0 6 16,4-1-3-16,-4 1-2 0,0 2-7 0,4 0-8 15,-4 0-6-15,1 2-10 0,3 0-11 16,-3 1-13-16,2 5-12 0,0-2-4 0,-1 3-3 15,0 0-2-15,0 3-4 0,0 1-6 0,0 1-4 16,-2 2-2-16,0-2 1 0,-2 2 3 0,-1 1-3 16,2 0 3-16,-3 2-1 0,1 3 0 15,-3-1 2-15,0-2-1 0,-1 2-1 16,0 4 0-16,-1-3 1 0,-3 3-3 0,1-1 1 16,-2 1-1-16,-2-1-2 0,1 0 1 0,-3-1-2 15,2-3-5-15,-5 3-3 0,4-5-4 0,-1 1-5 16,-1 0 3-16,3-4-2 0,-2-1-1 0,1-2 0 15,1-1-1-15,0-2-2 0,0 0 3 0,-1-4 1 16,2 2-5-16,0-3 1 0,1 1-3 16,0-2-6-16,0-1 8 0,0 0-2 0,0-1 1 15,0 3 5-15,0-6-2 0,0 3-1 0,0-1 4 16,0 0 3-16,1 1 3 0,-1 0 5 0,0 0-2 16,0 1-6-16,0-2-6 0,0 1-20 0,0-1-23 15,-1-2-30-15,1 1-76 0,-2-1-87 0,1-3-99 16,1-1-183-16,-2 0-232 0,-2 0 94 15</inkml:trace>
  <inkml:trace contextRef="#ctx0" brushRef="#br0" timeOffset="2.22006E6">20961 14205 1 0,'-11'8'0'0,"1"4"0"0,-2 0 0 0,2 1 219 15,3-3-40-15,6 3-33 0,1-2-12 0,1 3-2 16,6 0 15-16,0 0 18 0,4-3 10 0,2 0 7 15,7-2-2-15,1-1-26 0,4-3-27 16,4-2-33-16,4-2-24 0,3-2-16 16,-1-3-8-16,1-2-9 0,-4-1-5 0,1-2-6 0,-4-2-6 15,-1 0 3-15,-3-2-2 0,-3 1 1 16,-6-1 4-16,2 0-9 0,-6 0 1 0,-1 3-3 16,-3-2-2-16,2 1 0 0,-6 1 2 15,0 1-4-15,-3 5-7 0,-1-3 3 16,0 4-10-16,-2 0-6 0,0 1-17 0,1 2-54 0,1 0-78 15,-3 1-55-15,2 1-85 0,-1 6-119 0,-4 0-289 16,3 5 92-16</inkml:trace>
  <inkml:trace contextRef="#ctx0" brushRef="#br0" timeOffset="2.22468E6">11817 8851 1 0,'0'0'0'0,"0"0"0"0,0-1 0 16,0 0 0-16,0 1 0 0,0 0 0 0,0 1 0 15,0-1 0-15</inkml:trace>
  <inkml:trace contextRef="#ctx0" brushRef="#br0" timeOffset="2.22924E6">20786 16116 1 0,'0'1'0'0,"0"-1"0"0,-1-1 0 0,1 1 0 15,0-1 0-15,0 1 0 0,0 0 0 16,0 0 0-16,0 0 0 0,0 0 0 0,0 0 0 16,0 0 0-16,0 0 0 0,0 0 0 0,0 0 0 15,0 0 0-15,-2 0 0 0,2 0 0 16,2 0 0-16,-2 0 0 0,0 1 0 0,0-1 0 16,0 0 0-16,-2 0 0 0,2 0 118 0,0 0 6 15,0 0-9-15,0 0-9 0,-1-1-9 16,1 1 1-16,-2 0-1 0,2-2 7 0,0 4 3 15,0-4-1-15,0 2 2 0,0 0-9 0,0-1-4 16,0 1-8-16,2 0-8 0,-2 0-7 0,1 0-12 16,-1 0-4-16,2 1-6 0,-1-1-3 0,-1 2-1 15,1-2-10-15,0 0-2 0,-1 1-6 0,1-2-4 16,-1 2-3-16,0-1-3 0,0 0 1 16,0 0-6-16,1 0 2 0,1 0-2 15,1 0 2-15,-1-1 5 0,5 1 0 0,-1-3 2 0,2 2 0 16,1-1-1-16,2 0 3 0,0 0-2 15,1-1 3-15,6 2-3 0,0-3 3 16,2 2-1-16,-1 0-1 0,6-2 7 16,-5 2-4-16,8-1 1 0,-3 0 1 0,7-3-8 0,0 3 2 15,3-2-3-15,-3 0-3 0,4 1 1 0,-3-2-6 16,1 3 1-16,-1-1-5 0,-2 0 1 0,1 1-1 16,-1-1-3-16,-4 4 4 0,-1-3-7 0,-3 0 2 15,-1 2-2-15,-5 0-1 0,1 0 5 16,-6-2-3-16,2 3 1 0,-6-2-1 0,-1 1-3 15,-4 1 2-15,2 0-1 16,-4 0 2-16,-1 1 0 0,0-1 4 0,-1 2 1 0,1-2-2 0,-2 0 2 16,-1 0-4-16,2 0-2 0,0 0 4 0,-5 1-2 15,-3 2 1-15,-6-1 0 0,3 1-2 16,-5 0 5-16,4-1-3 0,-5 1 2 0,4 0-3 16,-6 0-5-16,0 1 2 0,-4 1-1 15,-1-1 4-15,-3 0-3 0,-1-1 3 16,-1 1-2-16,0-1-1 0,-3 0 7 0,0 2-8 15,0-4 3-15,0 1-1 0,-2 1-6 0,4-1 6 0,0 0-2 16,1 1 4-16,2-1 0 0,1 0 1 0,2 0 0 16,3-1-4-16,2 0 4 0,1 2-1 15,8-3 0-15,1 1 2 0,1 0-4 0,3 0 2 16,1-1-2-16,4 0-2 0,1 0 3 0,0 0-7 16,0 0 2-16,0 0-5 0,0 0-2 0,1 0 4 15,4 0 5-15,3 2 10 0,6-4-1 0,3 2 2 16,9-1-4-16,4-1-5 0,2-1 5 0,6 1-5 15,-1-2 3-15,3 0-1 16,1 1-3-16,3-2 1 0,-4-2-1 0,0 3 2 16,-3-3-2-16,1 0 3 0,-5 0 0 15,2 1-5-15,-4 2 12 0,-3 0-11 0,-3 1-1 0,-4 0 3 0,-1 0-14 16,-3 2 12-16,-5 0 1 0,-3 0-2 0,-5-1 10 16,0 2-8-16,-4 0 5 0,-1 2 0 15,-2-2-8-15,2 0 11 0,0 1-3 0,-7-1 1 16,-4 2 5-16,-8 1-5 0,-4-1 1 15,-8-1-3-15,-4 2 3 0,-4-1-4 0,-4 2 2 16,-3 0 1-16,-3-1 1 0,0-1-1 16,-3 3-3-16,2-3 1 0,5 0-2 0,1 0 1 15,6 3 3-15,5-1-2 0,3-1 0 0,3 2 1 0,6-4 0 16,4 0 5-16,4 0-5 0,2 0 5 16,7-1-6-16,1 0-2 0,4 2 4 0,0-2-7 15,0 0 1-15,2 0-4 0,-2-2-3 0,1 2-2 16,0 0 5-16,4 2 6 0,5-1 3 15,5-1 4-15,6 0-2 0,7-1-6 0,5-5 6 16,7 2-9-16,2 0 5 0,2 1-1 16,2 2-10-16,2-4 9 0,-4-1-2 0,-2 0 1 15,-2 0 5-15,-3 3-5 0,-4-2 2 0,-3 2-3 0,0 0 3 16,-8 0-1-16,-1 1-1 0,-2-1 4 16,-9 0-4-16,-1 2 4 0,-7 0-3 0,0 1-1 15,-2 0 6-15,0 1-3 0,-2-1 3 16,1 1-3-16,-5 1-1 0,-6-1-3 0,-6 4 0 15,-7 1 3-15,-8-1-8 0,-5 3 8 0,-4-1-1 16,-7 2-3-16,-2 0 12 0,-3-1-11 0,-4-1 2 16,4-3 2-16,-2 0-8 0,11 0 7 0,1-2-3 15,10-1 3-15,7 2 2 0,7-2-2 16,7 0 3-16,9-1-5 0,2 2 0 0,2-2-2 16,3 0 1-16,3-2 7 0,9 0-3 0,7-1 6 15,9-2-5-15,9 1-2 0,4-2 3 16,3 2-3-16,0-2 3 0,-2 1-2 15,2 1-2-15,-3-3 1 0,-4 0-2 16,-2 2 4-16,-3-3-2 0,-2 4 2 0,-7 1-1 0,-1-2-4 0,-5 4 4 0,-6-1-3 16,-6 1 5-16,-4 1 3 0,-4 0-3 0,0 1 1 15,-1-1-4-15,0 1-7 16,-1-1 1-16,-5 7-2 0,-5 4-14 0,-6 8-114 16,-9 3-470-16,-4-1-1056 0</inkml:trace>
  <inkml:trace contextRef="#ctx0" brushRef="#br0" timeOffset="2.23692E6">24258 13837 1 0,'0'-3'0'15,"-3"-1"0"-15,0 0 0 0,3 1 0 0,-1 1 0 16,0-1 0-16,0-1 0 0,0-1 0 16,0 1 0-16,-2 2 0 0,1-1 0 0,2 0 0 15,-2 0 0-15,1-1 0 0,-2 2 0 0,0 1 0 16,1-1 0-16,0 0 0 0,-3 1 0 0,2-1 0 16,-3 1 0-16,2 0 0 0,-3 0 0 15,3 0 0-15,-3 0 0 0,2-1 0 0,-2 1 0 0,1-1 0 16,-1 1 0-16,0 1 0 0,-2-3 0 15,4 3 0-15,-1-1 0 0,-2 0 0 16,2 1 0-16,-1-1 0 0,1 1 0 0,0-1 0 16,-1 1 0-16,-3 0 0 0,4 0 0 0,-1-1 0 15,-1-1 0 1,1 2 0-16,0 0 0 0,0-1 0 0,-2 1 0 0,-1-1 0 16,5 1 0-16,-3 0 0 0,0 1 0 0,-3 0 0 0,2 1 0 0,1 0 0 15,0 0 0-15,-1 2 0 0,-1-1 0 16,0 2 0-16,0 0 0 0</inkml:trace>
  <inkml:trace contextRef="#ctx0" brushRef="#br0" timeOffset="2.25124E6">22491 16006 1 0,'0'-2'0'0,"-1"-1"0"0,-2-1 0 0,3 3 0 15,3 0 0-15,-3 0 0 0,1 1 0 0,-1-1 0 16,-1 2 0-16,1-1 0 0,0 0 0 0,-3 1 4 16,3-1-1-16,0 1 11 0,-1-1 18 15,1 0 22-15,0 0 21 0,-1 0 7 0,1 0 0 16,0 0-5-16,0 0-2 0,0 0 3 0,0 0-7 16,0 0-10-16,0 0-18 0,-1 0-22 15,1 0-17-15,0 0-16 0,0 1-11 0,0-1-8 16,0 0-6-16,-1 2 5 0,-2 0 2 0,-1 1 7 15,3-1 6-15,-2 3 2 0,2-3 3 0,0 0 1 16,-4 0 1-16,4 0 0 0,1 1 5 0,-2-2 2 16,1 2 0-16,-2-1-1 0,1 1-8 15,1 0-8-15,0-3-9 0,1 2-19 0,0 0-15 16,0-2-30-16,1 3-41 0,0-1 35 0,3 0 99 16,-1 2 0-16</inkml:trace>
  <inkml:trace contextRef="#ctx0" brushRef="#br0" timeOffset="2.25231E6">24110 16143 1 0,'0'0'0'0,"1"0"0"0,-1 0 0 0,1 1 0 16,-1-1 0-16,0 0 0 0,0 0 0 0,-1 0 37 15,1 0 125-15,1 0-19 0,-1 0 8 16,0 0 6-16,0 0 12 0,0 1-2 0,0-1-10 16,0 0-10-16,-1 0-21 0,1 0-18 0,0 0-20 15,-1-1-17-15,1 1-13 0,-1-1-9 16,0 0-3-16,1 0-6 0,-2 0 1 0,0 1-6 16,0-2-3-16,1 1-4 0,1 1-11 0,-1-1-5 15,1 1-8-15,-2 0-5 0,2 0-5 0,0-2-8 16,-1 4-14-16,1-2-26 0,-1 0-51 15,1 1-34-15,-1 2-74 0,-4 1-197 0,3 4-303 16,-4 2 351-16</inkml:trace>
  <inkml:trace contextRef="#ctx0" brushRef="#br0" timeOffset="2.26131E6">20919 16306 1 0,'-4'1'0'16,"-1"-2"0"-16,0 0 0 0,2 0 0 0,1 1 0 0,0-2 0 16,-2 1 192-16,1 0 40 0,1-1-26 0,1 1-9 15,-2-1-1-15,1 1-11 0,-1-2-7 16,2 2-16-16,-1-1-27 0,-1 1-22 0,-1 1-21 15,3 0-19-15,1 0-8 0,0 0-6 0,-1 0-2 16,1 0-7-16,0 0-1 0,0 1-6 16,0-1-12-16,0 0-4 0,1 0-6 0,-1 0-2 15,0 0 4-15,0 0-2 0,1 0 13 16,4 0 13-16,1 0 11 0,4-1 10 0,9-2-6 0,2 0-10 16,8-1-13-16,1-1-4 0,4-2-10 0,5 0-6 15,3 1 1-15,4 0-7 16,-3-3 2-16,3 1-2 0,-1-1-5 0,1 2 1 15,-1 0-3-15,-3 1-1 0,0 0-1 0,-3 0-1 0,-2 2-1 16,-5-1 2-16,-1 2-2 0,-5-1-1 16,0 1 0-16,-7 1 1 0,-5 0-1 0,-5 1 1 15,-2 0-2-15,-5 1 0 0,-2 1 2 0,0-1 1 0,-1 1-1 16,1-1-3-16,-1 0 1 0,-5 3 1 16,1-2 1-16,-7 2 7 0,-6 4-5 0,-3-2 4 15,-7-1-4-15,-2 2-3 0,-3 0 6 16,-4-1-5-16,2 0 4 0,-3 1 0 0,-2-2-5 15,-2 3 1-15,1 0-3 0,0 0 1 0,-1 1 2 16,2 0 0-16,-3-1 1 0,-2 2-4 16,4-2 2-16,2 1-1 0,6 2 1 0,4-3 2 15,1-1-5-15,6 1 3 0,5-2-2 0,4-1 0 16,2 0 3-16,4-2-2 0,3 1 0 16,3-3-1-16,1 0-4 0,0 0-1 0,0 0 0 0,1 0 4 15,1 1 2-15,4 0 4 0,1 1 1 16,6-1-3-16,5-2 4 0,7-1-2 0,7-2-1 15,5 1 3-15,4-2-4 0,4 1-1 0,1-3-2 16,-2-1 2-16,-2 2 1 0,0-4 1 16,-4 2 0-16,-1 0-2 0,-4 0 2 0,-2 2-4 15,-2 1 3-15,-8 0-1 0,-1 2-5 0,-4 1 4 16,-4-3-2-16,-5 4 0 0,-1 1 7 0,-6 0-4 16,0 0 2-16,-1 1-3 0,-1-2-1 0,0 2 1 15,-3 2-3-15,-1 1 8 16,-8 2-2-16,-5-2 4 0,-3 2 0 0,-8 2-6 0,-2-2 3 15,-5 0-4-15,-4 4 2 0,-2-2 2 0,-7-1-4 16,-1-1 3-16,0 1-3 0,5-3 2 0,1 0 0 16,8-1 0-16,4 0 1 0,9-1-3 15,5 0 5-15,5-2-4 0,7 1 1 16,4-1 1-16,2 0-6 0,4 0 5 0,-2-1-2 0,1-1-1 16,7 0 4-16,7-3-3 0,8-1 3 15,7-3-2-15,2 2 0 0,6 0-1 0,2 0-2 16,1-1 5-16,-2 2-5 0,-3 0 5 0,-4-1-2 15,-2 0-3-15,-2 2 7 0,1 0-7 0,-6 2 4 16,-2-1 1-16,-5 0-8 0,0 4 6 0,-7-2-2 16,-5 2 1-16,-1 2 2 0,-3-2 0 0,-1 0 2 15,-1 0-5-15,-1 0 5 0,-1 0-3 0,2 0 0 16,-2 1 4-16,-5 2-4 0,-2 0 7 16,-2-1-5-16,-1-1-1 0,-1 0 6 0,2 0-6 15,1 2 3-15,1-2-2 0,2 0-3 16,4-1 0-16,-2 1 0 0,3-1 2 15,2 0-4-15,1 0 4 0,0 0-3 0,0 0-2 0,0 0 9 16,0 0-6-16,0 0 1 0,0 0 2 0,0 0-7 16,0 0 4-16,0 0 1 0,-1-1 2 0,1 1-2 15,-2 0-1-15,-1-1-2 0,1 1-5 16,-3-1 3-16,1 0-6 0,1-1-2 16,-3 1 0-16,3 1-12 0,-2 0 1 0,1-1-7 0,1 1-6 15,-2 0 4-15,3 0-9 0,2 0-4 0,-1 0-11 16,1 0-19-16,0 0-21 0,0 0-40 15,-1-1-34-15,1 1-38 0,-3 1-74 0,2 1-155 16,-2 4-321-16,1-1 61 0</inkml:trace>
  <inkml:trace contextRef="#ctx0" brushRef="#br0" timeOffset="2.28722E6">24378 14563 1 0,'0'0'0'0,"2"-2"0"16,-1-1 0-16,0 1 0 0,1 1 0 15,-1-3 99-15,2 1 98 0,0 3-31 0,-1-3-16 16,0 2-11-16,-2-1-3 0,3 1 2 0,0 0-7 16,-1-2-7-16,0 2-8 0,2 1-15 15,-1 0-9-15,-1-2-8 0,-2 1-3 0,1 1-2 16,-1 0-3-16,0 0-4 0,-1 0-11 0,1-1-4 0,0 1-9 15,-1 0-4-15,1 0-1 0,0 0-9 16,0 0 4-16,0 0-3 0,-1 0-5 0,0 0 3 16,1 0-8-16,-2 0 1 0,2 0-4 15,0-1 2-15,0 1-3 0,0 0-2 0,0 0 1 16,0 0-5-16,0 0 2 0,0 0 0 0,0-2-2 16,0 2 2-16,0 0-5 0,0-2-2 15,0 2-2-15,0 0-6 0,2 0 1 0,-2 0-1 16,0 0 0-16,0 0-2 0,-2 0 3 0,2 0-1 15,0 0-3-15,-3 0 5 0,3 0-5 0,0 0-1 16,0 0 5-16,0 0-8 0,0 0 6 0,0 0-1 16,0 0-1-16,0 0 5 0,0 0-3 15,0 2 2-15,-1-2-1 0,1-2 1 0,0 2-1 16,0 0 2-16,0 0 1 0,0 0-3 0,0 0 3 16,0 0-2-16,0 0 0 0,1 0 5 0,-1-1-8 15,0 1 2-15,0 0 0 0,0-1-4 16,0 1 3-16,0 0-2 0,-1-1 2 0,1 1-2 15,0 0 1-15,0-1 0 0,0 1-2 16,-1 0 4-16,1 0-10 0,0 0-4 0,-1 0-7 0,1 1-22 16,-1-1-12-16,0 1-32 0,-5 0-52 15,2 4-70-15,-6 0-145 0,0 3-258 0,0 3-260 16,-1-1 533-16</inkml:trace>
  <inkml:trace contextRef="#ctx0" brushRef="#br0" timeOffset="2.28757E6">21021 16019 1 0,'0'1'0'0,"-1"-1"0"0,1 0 0 0,0-1 0 16,1 1 0-16,-1 0 0 0,1 0 0 15,-1 0 0-15,1 1 0 0,3 1 0 16,1-1 0-16,2 4 0 0</inkml:trace>
  <inkml:trace contextRef="#ctx0" brushRef="#br0" timeOffset="2.31853E6">14242 8919 1 0,'0'-2'0'16,"0"-1"0"-16,0-4 0 0,3 2 0 0,0-1 32 15,1 0 176-15,-2-1 6 0,2 0 4 0,0 0-11 16,-1 0-9-16,4-1-17 0,-1 2-12 16,0 0-17-16,0-1-13 0,-2 3-16 0,3 0-17 15,-5-1-6-15,2 3-6 0,1 1-8 0,-4 0-5 16,0 1-17-16,-1 0-13 0,0 0-9 0,0 1-14 16,-1-1-6-16,1 1-9 0,-1 1-7 15,0 0-6-15,1-1-4 0,0 2 2 0,1 2 5 0,0 4 11 16,1 0 10-16,4 7 11 0,-3 4 6 15,5 3-1-15,-1 0 0 0,-1 1-8 0,3 0-6 16,0-1-6-16,1-3-6 0,-1-1-1 16,1-1-1-16,3-3 1 0,-2-3 6 15,2-4-1-15,2 2 5 0,-2-5-2 0,6-2 8 16,1-4 7-16,1-4 2 0,4-3 5 0,5-4-10 16,3-6-9-16,1-3-2 0,6-2-8 0,0-3 0 15,-1 0-1-15,2-3-3 0,-1 2-3 0,-5-1-3 16,2 0 1-16,-6 0 0 0,0 2 0 15,-2 1-2-15,0 2-1 0,-5 3-3 0,-2 1-1 16,-4 2 5-16,-6 5-1 0,-1 0 3 0,-3 4 1 16,-5 0-2-16,1 4 0 0,-2 0 0 0,-2 2-1 15,0 1 1-15,-1 1-4 0,0 1-6 0,1-1-12 16,-1 0-16-16,-2 2-21 0,2-2-23 0,0 2-15 16,0 4-32-16,-3 2-38 0,-5 2-81 15,-1 3-132-15,-1 0-266 16,-5 4-338-16,-3 1 519 0</inkml:trace>
  <inkml:trace contextRef="#ctx0" brushRef="#br0" timeOffset="2.31916E6">14051 9279 1103 0,'-5'3'129'16,"-3"0"0"-16,-1 2-12 0,1 4-1 0,6 0 20 15,1 4 10-15,1 4-7 0,0 1-9 16,2 4-15-16,5 0-20 0,1 2-15 0,4-2-16 16,4 1-6-16,3 0-5 0,8-4-5 0,0-4-2 15,6-2-4-15,2-7-2 0,9-4 0 16,3-6-3-16,11-6 1 0,2-8-4 0,2-5-5 15,8-6-5-15,3-5-4 0,1-2-4 16,3 0-4-16,-4-1 1 0,-2-2-5 16,-2 2-3-16,-3-3 1 0,-1-2-2 0,-5 2 1 15,-8 1 1-15,-2 3 1 0,-2 4 1 0,2 0 3 0,-1 2 2 16,-3 3-4-16,-10 5 4 0,-1 5-4 0,-12 2 1 16,-4 5 2-16,-7-1-3 15,-3 5 7-15,-6 3 5 0,-3 1 1 0,0 2 1 0,0 0-6 16,-1 2-7-16,0-2-4 0,0 1-2 0,0-1-3 15,0 1-1-15,-5 0-2 0,4 2-5 0,-5-1 2 16,-1 2 1-16,3 0 1 0,-3 2 3 16,4-3-2-16,-1-1-1 0,3 1-1 0,0 0-4 15,0-1 2-15,-2 0 0 0,3-1 4 0,0 0 0 16,0 0-4-16,0 0 1 0,1 2-5 0,-1-3 4 16,0 1-2-16,-4-1-2 0,5 0 0 0,-1 0-5 15,1 1 1-15,0-1-1 0,0 1-1 0,0 0 3 16,-1-1 1-16,1 2-1 15,-1-2-1-15,0 0 0 0,0 1-3 0,-3 0-3 0,3-1-4 16,0 0-9-16,1 1-3 0,0 0-6 0,-1 0-6 16,1 1-4-16,-1-1-6 0,1 0-3 15,0 0-4-15,0 0-6 0,0 0-5 0,0 1-4 16,-1-1-11-16,0 2-7 0,-2-2-14 0,2 2-11 16,1-2-19-16,-1 0-23 0,1 0-33 15,-1 0-54-15,1 0-79 0,0 1-118 0,-2-1 25 16,1 2 424-16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25:17.5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614 6654 1 0,'-2'-1'0'16,"-3"0"18"-16,3-1 286 0,0 1-13 0,-1 0-30 15,-2-1-38-15,3-1-39 0,0 2-29 0,1 0-29 16,-2 0-25-16,2 0-27 0,1 1-26 0,-1 0-19 16,1-1-20-16,-1 1-15 0,1 0-14 0,0 0-13 15,0 1-16-15,0-1-23 0,1 0-40 16,-1 0-40-16,1 0-6 0,0 0-39 0,2 0-184 15,1 1-262-15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6:06:33.4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5003 4043 1 0,'4'-8'327'0,"3"-3"67"0,0 0-137 0,-3 7-106 0,1 1-63 0,1 3-48 15,1 3-39-15,1 1-14 0,2 6 2 16,2 2 3-16,2 6 1 0,2 0 1 0,-2 5 5 16,2 2 1-16,-2 4 9 0,-3 2 2 0,1 1 1 15,-2 2 2-15,1-3-4 0,-2-5 0 0,1-5-3 16,-2-3-2-16,-1-9-1 0,-3 1 2 15,-1-6 1-15,0-1 8 0,0-3 40 0,-2-1 61 16,0-2 30-16,4-3-2 0,5-3-39 0,0-8-55 16,4-3-28-16,2-2-2 0,-1-5 0 15,1 0-6-15,-1 0-6 0,4-3-4 16,1-2 0-16,-1 0 0 0,-1 2 2 0,-1 1 2 0,-1 4-2 16,-3 1 1-16,1 5-1 0,-2 1-1 15,1 5 5-15,-3 2 6 0,-3 3 7 16,-1 2-2-16,1 1-10 0,-5 3-31 0,-1 3-10 0,3 1-4 15,2 5 1-15,2-2 18 0,1 4-1 16,-2 4 3-16,0 0 5 0,0 5 1 0,-1 1 5 0,0 2-1 16,-4 0-7-16,2 0-7 0,-4 0-27 0,-1 1-63 15,-2 2-173-15,0 2-358 0,-6 0-238 16</inkml:trace>
  <inkml:trace contextRef="#ctx0" brushRef="#br0" timeOffset="520582.2795">15177 963 1 0,'1'-1'0'16,"-1"-3"0"-16,0-1 0 0,1-1 0 0,3 4 264 15,-3-2-13-15,0 1-43 0,0-1-11 16,0 2-15-16,0 0-10 0,-1-2 6 0,0 2-5 16,1-1-9-16,-1 2-7 0,0 0-10 15,0 1-11-15,0-1-17 0,0 1-20 0,0 0-25 16,0 0-28-16,-1 0-18 0,1 1-15 0,0-1-12 0,0 1-7 15,0-1-5-15,0 3 3 0,0 1 2 16,-2 4 9-16,0 2 5 0,-3 4 2 16,3 1 5-16,-1 6-4 0,-4 4 4 0,3 3 3 15,-5 4 3-15,1 1 9 16,-3 6 1-16,0 4-1 0,-1 3-2 0,-2 2-6 16,3-2-4-16,1-4-1 0,1-4-2 0,5-7-3 15,-3 1 2-15,4-5 1 0,-1 1 1 0,0-3 4 16,1 0-2-16,1-3-2 0,-2 0 1 0,3 0-3 0,1-2 0 15,-1-2 0-15,1 1-2 0,0-4-1 0,1 1-3 16,0-2-2-16,3-1 0 0,-2-1 1 16,1 0 1-16,3-1 0 0,-2 0 3 0,2 0 0 0,-1-2 5 15,6 0 7-15,-1 0 1 0,5 0 6 16,6-3 3-16,2-1-1 0,6-3 3 0,3-1-5 16,6-2-5-16,-3-1-5 0,5-2-6 0,0 0-1 15,-2 1-3-15,-5-2 0 0,-1 1-5 16,-3 1 3-16,-1-3-1 0,-4 1-2 15,-5-1 6-15,0 1-3 0,-7 1 2 0,-2 0 2 0,-1 1-3 16,-2-2 4-16,-3 1-2 0,2 1 2 0,-3 1-2 16,-1 0 2-16,0-2 0 0,1 3-3 15,-1-3 4-15,-1 0-8 0,-1 4 0 0,1-2 1 0,-1 1-10 16,0 1 8-16,0-3-3 0,0 3-3 0,0-1 9 16,0 1-9-16,0 0 0 0,0 0-1 15,-1 0-11-15,1-1-10 0,-1 1-22 0,1 0-28 16,-1 0-49-16,1 0-73 0,1 0-79 0,1-2-167 15,6 2-380-15,3-3-741 16</inkml:trace>
  <inkml:trace contextRef="#ctx0" brushRef="#br0" timeOffset="521941.7002">16047 1544 975 0,'-9'-3'298'0,"-1"1"31"0,0 0-46 16,5 0-23-16,5 2-32 0,3 2-67 16,-2-2-61-16,0-2-44 0,0 2-27 0,1-1-10 15,6 0-6-15,4 0 2 0,7-1 1 0,4 0-5 16,7 0-2-16,5-1-1 0,-2-2 1 16,-1 0-2-16,-1 0 7 0,-1-5 2 0,1 1-1 15,-5 0 8-15,-2-4-1 0,-5 2 3 0,-4-3 0 16,1-1 2-16,-6 1 0 0,-4-2-3 0,0 1 1 15,-4-1-9-15,3-3 1 0,-4-1-3 16,-2 0-5-16,-5 0 8 0,2 0-9 16,-3 3 2-16,3 1 0 0,-5 3-6 0,-1 0 1 15,-2 3-3-15,-4 3-1 0,3 0 0 16,-5 6 1-16,-2 2 1 0,-6 4 0 0,0 5 2 0,-5 4-3 16,-1 7 2-16,-2 4 1 0,3 6-9 0,0 0 8 15,1 3-2-15,6 2-2 0,0 3 6 0,6 0-5 16,1 4 2-16,8 0-1 0,7 1-1 15,4-4 1-15,7-1 0 0,10-4-4 0,3-3 2 16,10-4 1-16,8-3-2 0,7-4 6 16,5-5 1-16,6-2-4 0,2-3 2 0,1-3-3 0,2-3-3 15,-1-5 3-15,0-3-3 0,-2-3-3 16,0-5 0-16,-6-2-4 0,-1-2 3 0,-4-4 1 16,-3 0 3-16,-4-4 2 0,-4 0 0 0,-5-4 1 15,-3 0-2-15,-7 0 3 0,-2-1-1 0,-6-1 0 16,-3 2 3-16,-3-4-3 0,-5 4 1 0,-3 1 0 15,-2 3-2-15,-5 3 2 0,-1 4-2 16,-3 2 1-16,-3 4-3 0,-3 2 1 16,-7 4 3-16,-7 3-2 0,-4 4 5 0,-4 5-3 15,-4 3 0-15,0 4 0 0,0 2-6 0,6 4 7 0,1 0-2 16,5 6-1-16,8 0 4 0,1 5-5 0,7 0 2 16,5 2-3-16,3-2 3 0,8-1-4 0,6-3 1 15,8 0 3-15,7-8-3 0,4-1 4 16,7-6-1-16,4-6 1 0,5-3 2 0,-1-4-3 15,1-4 1-15,-3-2 0 0,-2-4-2 16,-4-2 2-16,-1-4-1 0,-7 1 2 0,2-4-4 16,-7-1 4-16,0-2 0 0,-3-2-2 0,-3 0 6 15,-4-2-6-15,-1 2 1 0,0 0-1 0,1 2-2 16,-4 1 2-16,0 1 1 0,-5 4 1 16,-2-2 3-16,0 2 1 0,-1 2-3 0,-2-2 1 15,-3 5 1-15,0-1-2 0,-2 1 1 0,1 4 3 16,-1 0-5-16,3 0 7 0,-2 1 0 0,1 4-5 15,2 0 6-15,1 2-13 0,-2 1 0 0,3 2-3 16,-4 5-4-16,-3 4 8 0,-3 5-1 0,-2 5 5 16,3 1-2-16,0 5 2 0,0-1-3 15,1 4 1-15,1 5 2 0,-1-6-3 0,3 7 2 16,4-4 2-16,1-3-4 0,2 0 1 0,2-6-2 16,1 0-1-16,6-5 1 0,0 0 0 15,2-4 3-15,1-2 0 0,4-3 0 16,1-4 2-16,2-2-2 0,0-4 4 0,6-3-1 0,-4-3 0 15,2-4 0-15,5-1-2 0,-2-6 2 16,2-3-3-16,0-2 1 0,-5-3 2 0,4 0-1 16,-4-3 0-16,-1-3-3 0,-1-1 0 15,0-4 0-15,-2 6-1 0,0 1 3 0,0 1-3 0,-1 9 1 16,-4 0-2-16,2 5-1 0,-4 3 4 16,-2 2-5-16,-2 2 6 0,-3 2-1 0,-2 3-5 15,-1 0 3-15,0 2-6 0,0 1 0 0,-1 2 0 16,5 4 0-16,0 4 3 0,2 3 2 0,-1 3 2 15,-1 6 2-15,1 1 1 0,0 0-2 16,-3 4-3-16,2-3 3 0,-3 3-4 0,1-1 4 0,1 0 3 16,0-2-8-16,2-3 2 0,2-3-3 0,1-1-1 15,-1-6 5-15,0 0 0 0,-2-5 2 16,2-1 0-16,-1-3-1 0,1-3 3 0,-1-1 0 16,1-2 5-16,3-7 3 0,-1 2-2 0,1-3-1 15,0-1-2-15,2-2 0 16,0-1 1-16,-1-2-1 0,4-2-1 0,-4 0-6 15,3-1-1-15,-3 1 2 0,3-1 0 16,-4 2 0-16,1 0 2 0,0 6-3 0,0-2-2 0,0 5-1 16,-2 2-1-16,3 1 1 0,0 2-1 15,2 4 1-15,1 1-3 0,1 3 0 0,-3 3 2 0,1 0-2 16,-5 3 4-16,-2 2 1 0,0-1-1 0,-3 6 4 16,1 0-2-16,1 2-1 0,-1-2 5 15,1 1-2-15,0 0 0 0,1-6 0 0,2-1 0 16,-1-1-1-16,4-4 1 0,0-1 6 0,-2-2 0 15,3-2 6-15,1-5 5 0,2-3-3 0,2 0 3 16,-1-3-5-16,1-2 0 0,-3-2 3 0,0-2-5 16,-3-1 1-16,0 3-3 15,-2-3 1-15,-1 2-2 0,-2 1 2 0,0-2-3 0,-3-2-4 16,1 3 3-16,-1-3-1 0,-4 3 1 0,0 1-1 16,-2 0-7-16,0 5 3 0,-2-1-7 0,0 3 1 15,-3 0-2-15,2 0-16 0,-5 3-21 16,2 0-47-16,-1 4-76 0,-3 0-150 0,0 1-434 15,1 4-947-15</inkml:trace>
  <inkml:trace contextRef="#ctx0" brushRef="#br0" timeOffset="522626.3277">19007 1609 773 0,'4'-9'267'0,"1"-5"0"16,4-5-35-16,0 2-11 0,1-1-15 0,4-4-30 15,-2 0-30-15,0-1-27 0,2-3-30 16,1 0-22-16,-2-2-13 0,6-4-10 0,0-2-6 16,1-3-2-16,1-3-7 0,-2-1-7 15,-1 0-2-15,-1-2-4 0,0 4-1 0,-5-1-3 16,-2 3 0-16,-4 4 2 16,-6 4 2-16,-3 5 5 0,-1 15-1 0,-2-3-4 15,-2 4-4-15,-2-4-4 0,-6 7-6 16,0-2-1-16,-6 3 3 0,-3 3 0 0,-32 7-5 0,3 9 3 0,5 8-5 15,14 2 1-15,8 6 7 0,5-1-2 16,7 7 0-16,2 1 0 0,9 2-2 0,6 4-3 16,6 1 5-16,5 1 0 0,7-1 1 15,5-3 3-15,5-2-4 0,2-6-1 0,3-1 1 0,0-2 1 16,-2-3 0-16,-2-3-2 0,-7-1-1 0,-3-4-3 16,-3 1 0-16,-7-5 4 0,0-4 1 0,-5-2 6 15,-3-2-6-15,-3-4 2 0,-3-1 9 0,0-2 4 16,-6 2 10-16,-2-1 1 0,-7-1-9 15,-3-1-7-15,-4-1-3 0,-2-1-4 0,-2-1 1 16,2 0-1-16,-3-1-3 0,5 0-3 0,4-4-8 16,1 2-16-16,5-2-28 15,4-2-42-15,6-3-69 0,2-3-113 0,7-2-185 0,4-5-327 16,8-1-541-16</inkml:trace>
  <inkml:trace contextRef="#ctx0" brushRef="#br0" timeOffset="523466.1502">19488 1239 1 0,'9'-9'362'0,"1"1"124"0,1-2-106 16,-6 5-35-16,-3 4-53 0,-2 0-73 0,0 2-79 16,0 0-70-16,-1 0-21 0,-1 4 4 0,-3 3 22 15,-4 2 18-15,0 4-3 16,-1 4-11-16,-1-1-21 0,1 1-18 0,3 1-11 0,3-2-12 16,1 0-3-16,5 1 0 0,1 1-6 0,5 0 0 15,5-2 1-15,1 0-1 0,5-1 3 0,2-3 3 16,3-2-5-16,4-3-3 0,2-3-1 15,0-2-4-15,-1-2 1 0,-2-3-1 16,-1-2-5-16,-3-2 0 0,-1-4-5 0,-2 0-2 16,-1 0 1-16,-3-4 0 0,-2-2-3 0,-3 0-12 15,0-5-8-15,-2 1-10 0,1-3 1 16,-5 0 6-16,-1-1 1 0,-3 1 8 0,-1-1 0 16,-3 0 2-16,-1 3 5 0,-1 2 4 0,-1 4 7 15,1 1 5-15,0 3 2 0,3 2 2 0,1 3 2 16,-1 3-2-16,2 0-14 0,3 2-7 0,1 1-7 15,4 0 1-15,9 2 13 0,5 1 5 0,2 2 5 16,7 3 4-16,6-1-1 0,4 1 4 16,3-2-2-16,2 3-2 0,-1-1 3 0,1-2 0 0,-5-2 1 15,0-4-2-15,-2-3 0 0,-7-3-3 16,-3-3 3-16,-9-2 3 0,0-1 1 0,-7-4 2 16,-1-4 0-16,-2-3-2 0,-2 1 2 0,-3-2-4 15,-4-1 5-15,-2-4 3 0,-4 5-3 16,-1-2 4-16,2 16 8 0,-1-4 5 0,0 4 6 15,-5-3 9-15,1 4 2 0,-2-3-3 0,0 5-2 16,0-1-11-16,0 4-9 0,-6 3-4 0,5 5-4 16,-3 7-7-16,-12 12 0 0,3 11-4 0,4 6 8 15,9-1 9-15,-3 5 3 0,3 7 4 16,0 7-3-16,-3 7 0 0,0 7-3 0,2 2-1 0,-2 1-2 16,2-1 0-16,-1 0-5 0,3-3-8 15,0-4-1-15,4-6-4 0,2-11 1 0,3-8 4 16,1-11 0-16,0-8-2 0,0-3 2 15,0-8 0-15,-1-3 1 0,1-4 5 0,0-4 16 16,0-2 3-16,0-7-2 0,0-4-12 16,0-7-22-16,2-9-6 0,2-5-2 0,1-9 3 0,5-4-1 15,-2-4-9-15,0-6-2 0,4 0-8 0,1-2 2 16,1-2 7-16,1 7 7 0,0 3 6 16,1 3 6-16,-3 4 3 0,5 5 4 0,-2 6 2 15,5 2-2-15,1 7-3 0,0 2 1 16,0 5 2-16,3 8 0 0,-1 2 4 0,-3 5-1 0,1 6 3 15,-1 2-2-15,1 7 2 0,-2 4 1 0,-2 4 0 16,0 7 3-16,-6 5-2 0,-3 4 1 16,-1 3-3-16,-6 1 2 0,-3 3 3 15,-7 3-4-15,-3 4-1 0,-10 5 3 0,-1-3-3 0,-2-4 0 16,1-5-1-16,2-13-3 0,4-5 2 16,-3-6 3-16,-1-7 5 0,2-1 2 15,-2-4 5-15,2-6 4 0,3-3 0 0,1-7 2 0,2-1-7 16,3-3-5-16,3-3-8 0,2-6-12 15,5-4-10-15,4-2-21 0,6-5-33 0,5-3-57 16,6-6-94-16,4-4-146 0,1-4-250 16,4 0-617-16</inkml:trace>
  <inkml:trace contextRef="#ctx0" brushRef="#br0" timeOffset="523697.2959">20778 910 599 0,'2'-4'456'0,"3"-3"-112"15,-1 0-114-15,0 4-80 0,0-3-59 16,-1 0-45-16,3 3-25 0,-4 10 16 0,0 7 38 15,1 8 30-15,-2 9 21 0,-2 4-1 0,-2 4-14 16,0 4-22-16,-6 5-18 0,-1 3-12 16,-1 8-10-16,-4 5-5 0,0 0-10 0,-6 5-10 15,1 1-6-15,-2 2-6 0,-4-1-4 16,5-2-2-16,4-2-6 0,0-9-1 0,5-7-2 0,4-9-1 16,4-9-1-16,1-8-8 15,3-7-6-15,2-5-17 0,-1-6-22 0,3-2-12 16,-1-6-20-16,5-5-64 0,1-6-78 0,2-6-109 15,6-6-160-15,-2 0-224 0,1-5 48 0</inkml:trace>
  <inkml:trace contextRef="#ctx0" brushRef="#br0" timeOffset="524596.2216">20763 1334 1 0,'5'-27'313'0,"6"-7"120"0,3-6-64 16,0 9-50-16,-2 10-48 0,6 3-46 15,-5 6-39-15,4 2-45 0,-1 6-48 0,1 3-31 16,1 6-20-16,-1 5-8 0,-2 4-1 0,1 9 3 15,-3 6 6-15,-3 7-2 0,-5 6-1 16,2 2-5-16,-6 2-8 0,-2 0-3 0,-4 3-4 16,-5-1-4-16,0 2-3 0,-3-4-5 0,0-7 1 15,3-6-5-15,1-9-2 0,2-9 2 16,2-4-3-16,4-6 22 16,0-3 23-16,1-2 9 0,1-5 0 0,2-8-16 0,6-5-26 15,5-7-12-15,4-8 2 0,5 0-6 0,3-6 2 0,4-2 0 16,2-1-7-16,3-5-1 0,3-2-6 0,0-9 1 15,-2-3 4-15,1-2 0 0,0-1 4 16,1 7 1-16,-2 6 2 0,0 5 2 16,-7 8 1-16,-6 8 2 0,-16 17 5 0,1 0 2 0,-2 1 6 15,0 1 3-15,-3 3 3 0,-1-3-4 0,-2 5-6 16,1-1-10-16,-3 6-6 0,-7 8-1 16,-3 11 2-16,-8 9 8 0,-4 10-3 0,7 2 4 15,0 5 0-15,5 0-3 0,2 3 3 0,0 3 2 16,2 3-2-16,5-3 1 0,2-2-4 0,4-6 0 15,7-10-1-15,5-9 2 0,6-6 2 0,0-7-1 16,2-1 3-16,-1-6-2 0,5-3 3 16,-3-5-1-16,5-3-1 0,1-2 1 15,-1-5-6-15,-4-2 1 0,3-2 1 0,-7 0-2 0,-1-4 4 16,0 0-1-16,-6-1 0 0,1-3-2 16,-6 3-1-16,-2 1 2 0,0 3-4 0,-1 1 3 0,-4 1 2 15,-1 6-2-15,-2 1 3 16,0 1-3-16,-2 5 2 0,0-1-2 0,1 0-1 0,-1 1 2 15,-2 3-7-15,5 2-3 0,-1 1-11 16,1 1 2-16,0 2 3 0,0 2 4 0,0 0 8 16,3 2 2-16,3 2-1 0,3 0 4 0,2 0-3 15,2 2 2-15,5-3 2 0,2 0-2 0,3-5 3 16,-1-1-3-16,2-5 4 0,-3-2-3 16,-1-4 1-16,-6-1 2 0,5 0-1 0,-5-2 2 15,-1 0-5-15,0-3 2 0,-1 1 1 0,-1 0-4 16,-3-2 8-16,0 7-3 0,-5-2 3 0,0 3 2 15,-3 3-4-15,2 1 0 0,-2 2-9 0,-2 2-10 16,2 1-3-16,-3 5 0 0,0 6 6 16,-3 6 8-16,2 6 7 0,-4 6-5 0,1 7 1 0,0 9 3 15,-3 6-5-15,-6 7 7 0,-1 5 1 16,-8 5-3-16,-5 6 3 0,-1 6-10 16,-2 3 0-16,-4 5 0 0,-1 4-2 0,1 3 6 15,-2-1 0-15,-2-2 2 0,-2-4 2 0,3-11 1 16,5-6 7-16,5-13 5 0,7-9 5 15,2-8 6-15,-1-8 0 0,-1-1-4 0,-1-9 2 16,5-5 0-16,3-6 4 0,-1-10 10 0,6-6 0 16,-4-3-4-16,-1-10-9 0,-2-6-13 0,-2-8-7 15,5-6-5-15,-2-12-1 0,6-5 1 0,3-8-8 16,6-2 4-16,5-2-7 0,9-1-4 0,6-6 4 16,8 2-7-16,6-1 1 0,7 7 2 15,4 5 1-15,0 6 0 0,6 9-2 0,-1 8 2 16,2 6-8-16,2 7 7 0,-1 4 0 15,1 5-4-15,-2 6 2 0,-1 6-18 0,-2 3-19 0,-1 4-33 16,-3 4-57-16,-3 0-105 0,-3 1-238 0,-3 1-1122 16</inkml:trace>
  <inkml:trace contextRef="#ctx0" brushRef="#br0" timeOffset="526584.3601">22938 1034 1 0,'4'-6'0'0,"2"-5"1"0,-2 0 337 16,5-1 7-16,-6 5 9 0,2 0-28 0,-3-2-34 16,-2 5-40-16,0 0-42 0,-1 3-51 0,0 1-59 15,0 1-45-15,-4 3-13 0,-6 6 7 16,-8 5 22-16,-4 8 14 0,-9 6 0 0,-5 4-6 15,-3 3-15-15,3 3-5 0,-3 1-3 0,-3 5-11 16,4 1-4-16,-1 5-10 0,3-2-11 0,7-1-8 16,8-1-5-16,11-7-1 15,7-3-6-15,12-8 9 0,10-5-1 0,10-4 2 0,12-8 7 16,6-3-5-16,14-6 2 0,3-8-3 16,7-5-3-16,1-6-2 0,-1-4-5 0,-1-3 1 0,-8-6 0 15,-5-5 0-15,-2-3 1 0,-8-6-5 0,0-3 5 16,-5-5-7-16,-1-5 2 0,-5-3 4 15,-5-1-7-15,-3 2 5 0,-8 4-2 0,-5 0-2 16,-4 6 3-16,-8 26 7 0,2-4 2 0,-4 1-4 16,-3-4 1-16,1 2-9 0,-6-1-1 15,4 0 7-15,-4-3-5 0,-2 6 11 0,-1 2-4 16,2 3 0-16,3 5 7 0,-1 4-7 0,-2 2 4 16,7 3-9-16,-3 3-5 0,3 3-3 0,1 3 4 15,0 1 3-15,-2 4 0 0,-1 5 8 16,1 0-3-16,-5 5 2 15,4 3 3-15,-3 1-8 0,2 1 3 0,-1 3 1 0,0 3-7 0,-1 17 5 16,1-8-6-16,6-7 0 0,0-10 8 16,0 0 0-16,1-2 1 0,0-1-3 0,2 2 2 15,-3 0-3-15,1 3 1 0,-2-1 4 0,-2 1-4 16,2 2 3-16,-1 0-3 0,-2 3 0 0,-3-2 2 16,-1 3-2-16,2 3 5 0,-2-3-2 15,-1 2-2-15,-2-3 0 0,2 1-1 0,0 0 0 0,-1-1-1 16,1 1 4-16,1-2 0 0,3 0-3 15,-2-3 4-15,4-4-8 0,0-1 4 0,0-4 0 16,3-5-2-16,0 0 1 0,3-7-1 0,-1-1 0 16,-1-2 6-16,0 0 3 0,1-2 5 0,4-4-4 15,4-4 2-15,5-6-9 0,4-3 1 16,6-7-1-16,-1-3-2 0,1-1 1 0,2-3-4 16,1-3 2-16,-4 0-3 0,3 1 0 15,-5 2 3-15,-1 3-2 0,1 1 2 0,-1 2-2 16,-3 4-1-16,0 6 2 0,-3 0-2 0,3 5 3 15,-7 3-1-15,5 3-5 0,-6 3-1 0,0 3-5 16,0 2-1-16,1 6 4 0,1 6 1 16,0 5 5-16,4 4 0 0,-4 8 2 0,0-2 0 0,0 4 0 15,2 0 4-15,0-2-5 0,2 0 4 16,0-3-4-16,3 2 0 0,2-5 5 0,6-3-4 16,-3-4 4-16,3-2-4 0,2-4-3 15,3-6-2-15,2-3-2 0,2-2-3 0,-1-4 1 0,1-2-1 16,-5-4 2-16,-1-2 0 0,-4-5 6 0,-1-2-1 15,-2 1 3-15,-3-4 3 0,-1-1-3 16,-6-2 1-16,1-1-4 0,-2-1 2 0,-6-2 2 16,1 1 0-16,-5 0 2 0,-2 3-2 0,-1 3 2 15,-3 2-2-15,-2 5 3 0,-4 3-1 16,-2 1 0-16,-5 3 0 0,-4 4-3 0,-3 5-1 16,-5 1 3-16,-3 5 3 0,-2 4 1 0,1 1-1 15,1 6-1-15,1 3-2 0,3 2 0 16,7 1 1-16,6 0-1 0,3 1 0 0,8-2-2 15,3 3 0-15,3-2 3 0,8-1-2 0,3-1 3 16,6-4 0-16,8-2-3 0,3-6 1 0,2-3-2 16,4-2 1-16,-1-6 2 0,1-2 1 15,-2-4 0-15,-2-6-3 0,-2-1 0 0,1-5 0 16,-2-2 1-16,-2-2 3 0,-2-2-2 0,-4-1-1 16,-2-2 1-16,-1 0 0 0,-5 1 3 0,-2-3 0 15,-2 3-2-15,-5 0 1 0,-2 5-1 0,-2 3-2 16,-4 2 2-16,2 2 3 0,-4 4-3 0,1 4 3 15,-4-1-4-15,4 2-2 0,-1 4-2 16,1 1-1-16,0 4 3 0,-5 5-4 0,0 4 2 16,-3 6 0-16,1 4 0 0,3 4 2 0,1 2-1 15,1 2 3-15,6-2 0 0,1 1-4 0,8-1 3 16,0-2-3-16,4 0 1 16,1-4 2-16,6-4-4 0,2-1 2 0,3-5-2 15,1-4 1-15,3-4 2 0,-2-4 0 0,3-2 3 0,1-3-3 16,-1-2-1-16,-5-5-2 0,4 0 0 15,-5-4 6-15,1-2-2 0,-1-1 3 0,-2-3-2 16,1-1-4-16,-2 1 2 0,0-5 0 0,-4 2 1 16,-1-2 0-16,-4-2-1 0,2-2 0 15,-4 1-2-15,1 3 3 0,3 1 2 0,-5 3-1 16,-1 2 1-16,0 2-5 0,-3 5 4 0,-4-1 0 16,2 6 4-16,-2 0 3 0,0 3-3 0,0 2 0 15,-2 2-4-15,2 1-6 0,0 1-6 0,0 2 0 16,-5 5 1-16,-2 3 4 15,-3 8 4-15,-4 2 0 0,-1 6 0 0,5 3 4 0,-1 4 0 0,1 3 2 16,1 1-4-16,1 0-2 0,2-3 1 16,1 0-1-16,3-4 3 0,5-5-3 15,2-2-2-15,3-4-2 0,2-6-2 0,1 1 3 0,-1-7 4 16,3 0 1-16,-2-4 1 16,7-3-2-16,-5-2-1 0,7-4 0 0,-4-2 2 15,1-1 2-15,1-6-2 0,0 3 2 0,0-5-1 0,-2 1-2 16,1-4 2-16,2 0 3 0,0-3-5 15,2 0 0-15,-4 0 0 0,2 4-8 16,-3-1 3-16,-1 5 7 0,-2 1-3 0,-1 2 4 0,-3 2-3 0,-3 1-4 16,0 4 2-16,-1 0-1 15,-1 3-1-15,-2 1-4 0,0 0-8 0,1 4 3 16,2 0-2-16,0 6 4 0,1 2 7 0,3 1 2 16,0 2 2-16,-1 0 1 0,-3 3-2 0,4-1-3 15,-2 1 3-15,-1 0 0 0,1 1 0 0,0 0 4 16,-2-5-3-16,1 3 0 0,0-3 3 0,2-4 0 15,1-2-1-15,-2-2-2 0,0-3-3 0,0-1-3 16,4-2 7-16,-1-2 4 16,4-2-1-16,2-3 3 15,2-1-3-15,0-3-4 0,3-1 2 0,-1-2 0 0,2 0-1 0,0-2 3 0,0-4-1 16,-1 3-6-16,0-3 5 0,-2-3 0 0,2 1 2 16,0 1 4-16,1-1-7 15,-4 3-1-15,0 1-1 0,1 7-5 0,-5 2 5 16,1 1 2-16,-4 2 1 0,-3 4 4 0,-4 0-7 0,0 4-4 15,0-1 3-15,-1 4 2 0,3 3 0 16,-2 1-1-16,2 6-3 0,-2 2-2 0,-2 4 6 16,2 1 2-16,-4-1 0 0,1 0 5 0,1-4-5 15,-2-1-4-15,2 0 4 0,0-4-5 0,2-1 3 16,-1-4 3-16,1 0-5 0,3-1 3 16,0-3 0-16,4-1 3 0,3-1 2 0,4 1 3 15,1-5-3-15,2-1-5 0,0 0-1 0,0-6-5 16,-3 2 0-16,2-5-6 0,-4-1-20 0,3 0-26 15,2-4-51-15,-2 1-56 0,2-5-85 0,-5-3-168 16,-1-5-444-16,-6-2-604 0</inkml:trace>
  <inkml:trace contextRef="#ctx0" brushRef="#br0" timeOffset="526750.6426">25806 477 656 0,'-1'-6'267'0,"-1"1"-20"15,2-2-67-15,-2-2-56 0,4 1-37 0,-1-1-42 16,2 0-30-16,2 4-31 0,0 2-7 16,3 3 0-16,0 4-38 0,-2 3-328 0,2 5-719 15</inkml:trace>
  <inkml:trace contextRef="#ctx0" brushRef="#br0" timeOffset="527784.2566">14678 2389 181 0,'-9'-3'414'0,"-1"-3"-127"15,0 2-48-15,1 1-10 0,7 2-38 0,-1 1-46 16,-2-1-33-16,4 1-20 0,0-1 3 0,1 2 1 16,0-1-10-16,1 0-18 0,-1 1-23 0,2-2-20 15,2 1-18-15,-3 0-11 0,1 1-3 16,0-1 11-16,7 1 21 0,2-1 15 0,7 0 13 15,4 0-3-15,4 0-12 0,5 0-3 0,3 0-3 16,8-1 3-16,6 0-1 0,5 0-1 16,8-2-2-16,6 1-3 0,6 1 0 15,6-1-2-15,3-1-2 0,2 0-2 0,7 2-5 16,1-2 0-16,7 1-1 0,2-2-2 0,3 2 3 16,5-3-1-16,-1-1 1 0,8 0 2 0,0 2 1 15,6-4 2-15,1 0-2 0,6 0 3 0,2 2-4 16,4-2-1-16,5 1 1 0,7 2-3 0,4-2 5 0,8-1-7 15,3 1-1-15,4 1-1 16,4 2-5-16,4-2 4 0,1 2-3 0,2 0-1 16,2-2 0-16,0 2 2 0,-2-4-4 0,0 3 1 15,1-1 4-15,4-1 2 0,-2-1 6 0,1 1-2 16,2 0 1-16,4-3 1 0,-1 2 2 0,5-1-2 16,-2-1 1-16,3 3-4 0,-2-4-3 15,3 2 1-15,-1-5-1 0,2 1 0 0,2 0 3 0,-1 1 0 16,-2 1-1-16,-3 0-1 0,2 0 1 15,-4 3-3-15,-2-2 4 0,-5 3-4 0,-6-1-3 16,-3-1 2-16,-8 2-5 0,-6-1 2 16,-8 2 2-16,-5-3-5 0,-11 3 2 15,-5 1-3-15,-11 1 1 0,-5 1-4 0,-8 0 5 0,-10-1 0 16,-12 1-2-16,-10-3 6 0,-9 1-6 0,-12-1 1 16,-7 2 2-16,-9 0-6 0,-6 1 4 15,-7 0 0-15,-7 2-2 0,-6-2 6 0,-5 1 1 16,-3 2 1-16,-1-1 0 0,-1-1 0 0,-1 2-5 15,-1 0-4-15,2 0 1 0,0 2-9 0,0-2 9 16,0-2-5-16,0 2-2 0,-1 0 7 0,1 0-9 16,0 0-3-16,0 0-2 0,0 0-8 0,0 0-6 15,-1 0-11-15,1 2-1 0,-3 0-9 16,-3 2-12-16,-1 0-22 0,-3 4-48 16,-3 0-59-16,3 1-122 0,-3 2-308 0,-5 3-1011 0</inkml:trace>
  <inkml:trace contextRef="#ctx0" brushRef="#br0" timeOffset="532240.3257">4748 2874 1 0,'-1'-8'333'0,"0"-5"57"16,1 1-76-16,1-1-51 0,0 5-21 0,-1 1-28 15,0 1-28-15,-1 4-44 0,1 0-50 0,0 2-50 16,-1 2-48-16,1 0-42 0,0 0 0 16,-2 5 9-16,2 0 22 0,0 6 35 15,0 6 14-15,0 4 7 0,-1 8 2 0,2-1 2 0,-1 5-6 16,0 1-1-16,-1 4 4 15,-1 5 0-15,-2 6 5 0,-2 5 1 16,0 6-2-16,0 4 1 0,-3 5-3 0,2 2-7 16,-1 3 1-16,0 2-7 0,1 0 1 0,-3 0-1 0,0-6-6 15,1-4-4-15,2-4-7 0,0-4-1 0,0-5 1 16,2-4 2-16,-1-6 3 0,2-7-2 16,-2-1 0-16,3-9-2 0,-2-2-7 0,3-8 1 15,1-2 0-15,1-5-1 0,-2-4 2 0,2-2-2 16,0-3 5-16,0-2 6 0,0-1 12 0,2 1 6 15,-2-1 2-15,0 1-2 0,0-1-10 0,0 1-5 0,0-3-12 16,0 1-45-16,0-6-66 0,1-3-84 16,1-6-113-16,2-7-139 0,0-3-245 15,-1-5-741-15</inkml:trace>
  <inkml:trace contextRef="#ctx0" brushRef="#br0" timeOffset="533257.3189">4832 2773 226 0,'-8'-17'306'0,"-2"-3"11"0,-1-4-32 0,1 5-55 16,0 3-6-16,0 2-19 0,3 2-27 15,-3-1-16-15,2 3-20 0,2-1-12 0,0 3-13 16,2 2-16-16,3 2-20 0,-2-1-17 0,3 3-9 16,-2 1-10-16,4-1-9 0,-2 1-9 15,3-1-16-15,2-1-11 0,10-2-6 0,11-3 0 16,14-2 5-16,16-4 3 0,9 0 0 0,12 0 0 16,4 2 1-16,3-2 1 0,1 2 3 15,-1-2-3-15,-7 4-1 0,0-2 2 16,-4 1-2-16,-1-1 2 0,1 1 0 0,-6 0-2 0,2-1 1 0,-5 1-1 15,0 0 1-15,-7-1 1 0,-5 4 1 16,-5 1 0-16,-9-3-1 0,-3 5 0 16,-6 0-2-16,-4 1 0 0,-3 2-1 15,-4 0 0-15,-2 1 2 0,-4 1-5 0,-4 1-2 0,-1 1 0 16,-2 0-1-16,1 1 2 0,-1 0-1 16,0 2 1-16,0 0-2 0,-1 3 2 0,0-1 2 15,-1 0 0-15,4 3 2 0,-4-1-1 0,1 0-2 16,0 4 0-16,-2 1 0 0,2 0 2 0,0 3 1 15,-2 1 0-15,5-1 1 0,-4 3-3 0,-1 1 2 16,1 2 1-16,2 0 0 0,-4 0 1 0,3 4-3 16,-2 1 0-16,0 3 0 0,-2 2 0 0,-1 2 3 15,0 3 0-15,-4 3 1 0,3 5 0 16,-5 2-1-16,2 4 0 0,-3 0 1 16,2 0-2-16,0 3 2 0,-1-1-2 0,3 2 0 0,-4 0 2 0,7 1 1 15,-1-1 2-15,0 1 4 0,2 2 1 16,0 0-1-16,2 2 0 0,-1 1-1 0,1-1-3 15,-1-2 4-15,4-3-1 0,-2 2-1 0,-2-2 4 16,-1 1-5-16,0 1 0 16,0 1 0-16,-1 1-5 0,-2-5 3 0,-3 0 0 0,5-3 0 15,-3-5 0-15,0-2 0 0,-2 1 0 16,1-7-2-16,-4-4 2 0,5-1-1 0,-4-6-2 16,3 0 0-16,0-2-3 0,-3-2 1 0,5-2 1 15,-2-2-1-15,1-5 1 0,1-3 0 0,-1-5 2 16,3-2 6-16,-1-2 8 0,2-3 9 0,0-2 12 15,0 1 8-15,0 0 5 0,-1 1-1 16,-3-4-13-16,-3-3-15 0,-4-4-10 0,-8-5-11 16,0-2 0-16,-2 1 0 0,-5-1-2 0,1-2-1 15,-2 0 2-15,-3-1-4 0,-2 0 2 16,-3 3 0-16,-5-1-2 0,-7 2 0 0,-4 3 0 16,-3 0 0-16,-7 3 0 0,-4-1 0 0,-6 5-1 0,-5 0 2 15,-4 4 0-15,-3 0 1 0,-7 3 2 16,0 1-2-16,-1 2 0 15,2 3 1-15,3 0 0 0,3-2-2 0,3 2 0 16,6-2 2-16,8 0-1 0,3 1 3 0,9-1-1 0,3 1-1 16,5-2 3-16,6 3-2 0,8-1 0 15,9-3 1-15,5 5-3 0,8-5 1 0,1 0-2 16,7 1-2-16,-2-1 3 0,1 0-2 0,0 0 0 0,3-1 2 16,0 0-2-16,0 0 0 0,0-1 0 15,0 0 1-15,0 0-1 0,0-1 0 0,1 1 2 16,-1 0-1-16,2-2 0 0,-2 2 0 0,2-2 1 15,-2 2-1-15,0 2 1 0,0-4 0 16,1 1-1-16,-1 1-1 0,0-1 0 0,0-1-2 16,1 2-6-16,-1-1-8 0,1-1-13 0,-1 1-23 15,2 0-34-15,5-3-49 0,3-1-99 0,6-1-243 16,9-4-1207-16</inkml:trace>
  <inkml:trace contextRef="#ctx0" brushRef="#br0" timeOffset="534106.3954">4838 1013 1 0,'-6'-11'0'16,"-7"-5"75"-16,1-2 288 0,-2 3-15 0,7 8-16 15,-2-1-46-15,0 1-60 0,-2-1-32 0,0 1-37 16,-3-1-33-16,1 1-24 0,-4 1-22 15,0 3-25-15,-1 2-9 0,-3 2-6 0,0 3-7 16,-23 14-5-16,1 5-4 0,5 3-4 0,6 1-3 16,5 0 0-16,2 1-3 0,4 3-3 0,1 0-1 15,6-1-2-15,-1 2-2 0,6 0 2 16,4-2-5-16,3 2 3 16,2 1-1-1,5-2 0-15,4 0 1 0,4-5 4 0,8 2 6 16,6-5 4-16,1 0 3 0,5-1 4 0,1-5-2 0,3 0-3 0,-5-1-3 0,4-2-3 0,-5-2-2 15,-3-2-4-15,-3 2-3 0,-4-3-4 0,-8 0-1 16,0-1 1-16,-5-2-1 0,-1 4 0 0,-5-3-2 16,2 0 1-16,-2-1 2 0,0 0 1 0,-4-1 3 15,0-2 3-15,0 1 8 0,-2-3 9 0,1 3 12 16,-4 0 11-16,-3-1 1 0,-6 2-5 0,-5-2-7 16,-1 0-13-16,-4 1-3 0,0-2-4 15,-3 0-4-15,1 3-4 0,0-3 0 0,0 1-3 16,-2-1-4-16,2-2 0 0,3 0-3 15,1 0 0-15,5-1 1 0,5 0-6 0,2 1-9 16,7-3-24-16,1 2-44 0,4 0-71 16,1-1-133-16,3-1-160 0,1 1-246 0,10-2-745 0</inkml:trace>
  <inkml:trace contextRef="#ctx0" brushRef="#br0" timeOffset="534988.5446">5028 1223 509 0,'-2'-7'456'0,"-2"-3"-69"0,-2 0-63 0,2 2-57 15,-1 2-39-15,-1 2-48 0,-1 0-55 0,0 4-44 16,2 0-32-16,-2 4-22 0,-3 1-16 0,0 6-3 16,-3 0 1-16,0 4-2 0,0 1 0 15,0 3 0-15,3 0-2 0,2 4 2 0,2 1 1 16,2 1 3-16,3 1-3 0,4-3 1 0,3-1-2 15,4 0-3-15,3 2 0 0,6-2-2 0,1 0 2 16,2-3-1-16,2-3-6 16,1-1-4-16,1-7-4 0,-3-3-1 15,-1-2 2-15,-2-6 3 0,-1-1-1 0,-3-2-3 16,-1-2 0-16,1-2-4 0,-2-2 6 0,-2-3 5 0,-1 1 1 16,-3-2 5-16,-4-2 0 0,-4 1-5 0,-4 0 3 15,-3-4-4-15,-4 1 1 0,-2-1 6 16,0-1 0-16,-1 1 0 0,1 1 1 0,3 3-2 15,2 3 6-15,4 5 5 0,-2 1-1 0,4 4-2 16,2 1-8-16,1 1-20 0,3 1-14 0,1 0-3 16,10-3 1-16,8 1 10 0,7-3 12 0,5 1 3 15,4 2 5-15,1-2 4 0,3 1 3 0,-2-3 2 16,-2 0-5-16,-2-1-1 0,-6-4 2 16,-2 1 3-16,-5-3 3 0,-4 0 6 0,-4-2-2 15,-2-2 5-15,-6-2 3 16,-2 2-2-16,1-4 3 0,-6-2-1 0,0-3-6 15,-2 0-3-15,0 15 4 0,-4-4 1 0,1 1 5 0,0-2 1 16,-2-1-3-16,0 1 4 0,0 2 6 0,-3-2 7 0,0 5 9 16,4 1-2-16,-1 4-16 15,2 2-29-15,-1 3-44 0,3 4-3 0,-1 2 6 0,-1 4 19 16,0 6 33-16,-2 8-9 0,-4 27-3 0,0 10 0 16,6 6 0-16,0-3 8 0,1 6 3 15,1 8 3-15,-1 2-2 0,1 3 0 16,-2 1-1-16,2-7-2 0,2-5 1 0,0-11 0 15,0-12-8-15,3-11-2 0,2-12-1 16,-2-8-1-16,-1-4 8 0,-1-8 9 0,-1-2 25 0,0-4 34 16,0 1 22-16,-1-5-11 0,-1-5-21 0,-2-7-26 15,-1-5-24-15,2-7 3 0,-4 1-4 0,2-3-11 16,-1-2 2-16,-3-1-2 0,3-2-5 16,1 1 2-16,2-5-1 0,-2 1-7 0,3 2 2 0,1-3 0 15,3 1-4-15,2 5 2 0,3 1-8 0,6 5-6 16,1 2-1-16,2 4-4 0,1 4 6 15,3 6 4-15,1 1-2 0,0 3 4 16,3 2-2-16,-1 4 0 0,-1 4 4 0,0 2 2 16,2 3 0-16,-4 3 1 0,2 4 2 15,-3 0-3-15,-3 7 4 0,1 2 4 0,-6 2 2 16,0 2 5-16,-5 0-2 0,-2 3 0 0,-3-4 4 16,-2 1-1-16,-1-4 6 0,-5-3 2 0,-3 0 1 15,-1-4 2-15,-1 2 6 0,-7-5 6 0,-1 1 6 16,1-6 7-16,-3-2-5 0,1-1-4 0,0-3-4 15,-2-2-9-15,2-4 0 0,5 0-10 16,-2-3-15-16,6-3-26 0,1 0-52 0,6-4-98 16,2-3-159-16,7-4-254 0,9-6-897 0</inkml:trace>
  <inkml:trace contextRef="#ctx0" brushRef="#br0" timeOffset="535224.0522">5900 685 1120 0,'0'-4'430'0,"-1"0"-26"15,-3 0-107-15,3 0-65 0,-2-2-78 16,2 2-56-16,0 2-61 0,1 1-63 0,0 1-43 16,0 3-6-16,-1 3 21 0,0 7 42 0,-1 4 47 15,-2 7 14-15,2 8-7 0,-2 18-18 0,-3 48 2 16,-3 4-4-16,1-6 5 0,4-16 11 0,-5 0 0 16,3 0-5-16,-2-3-2 15,1-4-5-15,0-8-10 0,2-8-1 0,0-7-4 16,3-9-10-16,0-8 2 0,1-1-7 0,-2-5 1 15,3-5 1-15,-3-5-12 0,3-4-22 0,-2-6-36 0,3-4-23 16,-1-2-9-16,0-3-140 0,1-5-248 0,-1-7-576 16</inkml:trace>
  <inkml:trace contextRef="#ctx0" brushRef="#br0" timeOffset="535753.9576">5830 913 678 0,'8'-7'287'0,"1"-3"-36"0,2 1-58 16,1-2-16-16,3 0-41 0,2 0-56 0,0 4-44 16,3 1-20-16,-2 6-9 0,0 3-5 15,-1 5-4-15,4 7-4 0,13 19 2 0,-7 10 2 16,-7 5 8-16,-11-3 13 0,-5 6 7 0,-7 8 7 16,-7 4 3-16,-3-2-1 0,-3-5-9 0,2-15-13 15,3-9-4-15,1-12-2 0,-4-2 12 0,0-4 13 16,1-4 10-16,-3-3 14 0,3-6 8 15,-1-2 6-15,3-3 3 0,-2-5-13 0,5-4-17 16,3-5-29-16,5-3-22 0,3-5-18 16,12-5-7-16,6-6 4 15,10-4 0-15,3-4 5 0,8-4 3 0,4 3 3 0,2-3 5 16,1 3 3-16,-1 4 7 0,-2 1 6 0,-25 21 11 0,2-5 6 16,-1 3 9-16,5-4-1 0,-5 3 1 0,1-3 16 15,0 1 2-15,-1 0 18 16,-5 1 1-16,-2 2-11 0,-5 2 2 0,-3 2-7 0,-2 1-5 15,-5 0-2-15,0 2-14 0,-1-1-1 0,-1 1-2 16,-3 0 5-16,2 3 18 16,-4 0 2-16,5 1 10 0,-1 2-14 0,0 2-18 0,0 4-21 15,2 0-27-15,1 0-20 0,0 4-6 0,0 2 8 16,0 3 13-16,0 6 26 0,0 5 9 0,0 3-1 16,1 5 4-16,-1 6-5 0,1 8-2 15,-2 10-3-15,0 44-7 0,-2-2 3 0,-4-8 1 16,-2-19 3-16,0-4 8 0,3-2-5 0,-1-5 0 15,2-11 2-15,0-9-5 0,4-4 2 16,0-8-6-16,-2-6 2 0,0 2-3 0,2-6 2 0,0-2 0 16,1-4-11-16,-1-1-8 0,0-1-32 0,1-3-33 15,-3-1-34-15,1 0-44 0,1-4-168 16,-1 1-535-16,1-4-687 0</inkml:trace>
  <inkml:trace contextRef="#ctx0" brushRef="#br0" timeOffset="536027.3571">6751 815 1583 0,'0'-3'314'0,"-1"-5"-25"0,1 4-60 16,0-2-26-16,0 2-40 0,-1-2-47 0,1 2-52 15,0 3-59-15,0 1-33 0,0 4-6 16,0 3 8-16,0 3 20 0,-2 5 14 0,2 9-6 0,-2 24-2 15,1 6 4-15,1 0-5 0,-1-9 13 16,-1 2 2-16,-1 1-2 0,-1 0 3 0,1-1-6 16,-1-7-1-16,4-5-3 0,-2-5-1 15,4-9-1-15,-2-3-1 0,0-3-3 0,3-3-9 16,-3-1-29-16,0-4-56 16,0-2-62-16,-6-4-88 0,4-5-343 0,-5-3-926 0</inkml:trace>
  <inkml:trace contextRef="#ctx0" brushRef="#br0" timeOffset="536190.2497">6683 412 448 0,'-1'-4'92'0,"1"1"-30"16,-1-1-115-16,-1 2-129 0,0 0-11 0,0 2 20 15,2 3 173-15,4 6 0 0,-2 3 0 0,0 6 0 16,6 3 0-16</inkml:trace>
  <inkml:trace contextRef="#ctx0" brushRef="#br0" timeOffset="536806.9626">6993 1091 311 0,'0'0'278'0,"1"0"-21"0,0-1-86 16,1-2-30-16,4-1-21 0,-1-3-50 0,4-4 1 15,2 1 1-15,5 0-7 0,-3-2 0 16,7-1 3-16,-3-2-2 0,-1-3 6 0,1-1 13 16,-3-1-3-16,2 3 2 0,-11 6 9 0,3 1-8 15,-2-3 3-15,-2 1-4 0,2-2-18 16,-3 0-3-16,4-1-3 0,-4-1 3 0,-2 3 7 16,-1 2 1-16,0 3-21 0,0 3-28 0,-1 0-37 15,-2 4-15-15,-4 4 5 0,0 3 9 0,-1 3 17 16,-2 6 1-16,-16 20-9 0,-4 6 3 15,3 5-2-15,8-4-1 0,6-2 9 16,4-1-3-16,7-6 0 0,2-2-3 16,7-7 0-16,2-6 0 0,4-1 1 0,4-3 5 15,-1-5-1-15,5-1 5 0,5-5 4 0,3-3-4 0,2-6 4 0,-1-3-2 16,0-3-1-16,-3-3 3 16,-1 0-3-16,-3-2 3 0,2-1-4 15,-3 0 1-15,-1-1-1 0,-3-1-1 0,-2 2 5 0,1 0-4 16,-4 2 6-16,-3 3 2 0,-1 2-3 0,-2 3 7 0,-4 3 0 15,-2 1 0-15,0 3-2 0,0 2-12 16,-1-1-8-16,0 3-16 0,-1-2-24 16,1 1-9-16,1 3 3 0,3 2 14 0,-1 8 23 15,0 2 14-15,3 1 1 0,-3 5 1 16,3-3 0-16,-1 2-4 0,1-1 4 0,-2-2-1 0,4-2-1 16,2 1 5-16,-1-1-1 0,2-4 3 0,1-3 4 15,0-2 5-15,5-7 4 0,-1-1 3 16,1-1 2-16,3-3-2 0,1-3 2 0,0-4-4 15,-2 0-1-15,1-3 5 0,-1 0-8 0,-1 2 2 16,-4-1-1-16,2-1-11 0,-1 0 7 0,0 0-3 16,-1 2 0-16,-2 0 8 0,1 3-1 15,-6 2 2-15,1 0 2 0,-6 4 1 0,3 2-5 16,-4 1-6-16,-1 1-5 0,0-1-18 0,-1 1-10 16,1-1-19-16,0 4-1 0,1 1 9 0,1 7-5 0,1 3-14 15,2 3-83-15,-1 5-189 16,1 1-532-16,-2 2-756 0</inkml:trace>
  <inkml:trace contextRef="#ctx0" brushRef="#br0" timeOffset="537771.2608">6374 3630 1 0,'-6'-2'159'0,"0"-1"186"0,0 1-3 15,1-3-39-15,1 4-40 0,3 0-27 16,1 1-30-16,0-2-23 0,0 2-33 0,1 2-42 0,-1-2-30 16,2 0-21-16,0 0-9 0,0 0-3 15,-2 0-3-15,0 0-2 0,1 0-2 0,-1 0-3 16,1 0-5-16,-1 0-7 0,1 0-10 0,-1 1-6 16,0-1-5-16,1 0-3 0,0 1 9 0,8-1 9 15,1 3 7-15,9-2 8 16,3 1-1-16,9-1-2 0,8 1-1 0,2-1-1 15,2-1-1-15,6 0-4 0,4 0 1 0,6 0 0 0,2-1-3 16,8 1-1-16,1-2-1 0,6 2-3 16,6 0-1-16,6 2-1 0,3-1-2 0,2 1 0 15,4-1-2-15,-3 0-2 0,-2-1 1 0,-4 2 0 16,-3-2 0-16,-3 0 1 0,-2 0-1 16,-6-2-2-16,1 1 1 0,-8 1 0 15,2-1 0-15,-8-1 2 0,-2 1-3 0,-8-2 0 0,-8 2 0 16,-2 1-1-16,-8-1 0 0,-5 0 3 0,-8 1-1 15,-3-3 0-15,-7 3 1 0,-7-1-5 16,3 2 2-16,-4-1 5 0,-2 0 1 0,-2 0 4 16,2 0 0-16,-3 0-2 0,3 0-1 0,0 3-1 15,-2-3-3-15,2 0 0 0,0 0-2 0,-1-3-1 16,1 3 1-16,0 3-1 0,0-6-1 0,0 6 3 16,0-6 0-16,0 3 1 0,0 0 2 0,0-1-2 15,0 2 2-15,0-1 0 0,0-1 0 16,0 1 0-16,-1 0-2 0,1-1-1 0,0 1-1 15,0 1-1-15,-1-2-7 16,-4-1-3-16,2 0-5 0,1-2-2 0,-4 2 0 0,4 0-2 16,-1-1-4-16,-2 2-11 0,3 0-9 15,2 0-19-15,-2 1-17 0,0 0-20 0,-4 0-23 0,2 1-26 16,-2 1-41-16,-5 2-64 0,2 2-119 0,-2 0-261 16,-2 5-842-16</inkml:trace>
  <inkml:trace contextRef="#ctx0" brushRef="#br0" timeOffset="539936.4846">9323 2516 293 0,'0'-11'409'0,"-1"-7"-74"0,1-2-24 0,0 5-32 16,1 4-34-16,-1 3-48 0,0 1-34 0,0 4-31 15,0 1-39-15,-1 2-36 0,1 2-42 0,0-1-38 16,0 0-22-16,0 1-3 0,0 6 9 16,-1 5 20-16,0 5 24 0,-1 10 4 0,-2 8 0 15,1 5 6-15,-1 9 1 0,-1 5 4 0,-2 6 13 16,1 9 4-16,-4 4 5 0,-4 4 7 16,2 0 0-16,1 2 24 0,-5 5 6 0,0 5 9 15,-3 3-4-15,-1 2-31 0,5-5-16 0,0-1-20 16,4-7-8-16,1-6-3 0,1-5-1 15,0-2 2-15,-1-5-3 0,4 0 4 0,-2-4 5 16,-1-3-2-16,3-4 0 0,0-3 0 16,0-7-8-16,3-6 5 0,1-5 0 0,1-7-1 0,1-7 1 15,-2-7-3-15,4-3 0 0,-2-6 2 16,0-1 11-16,1-2 0 0,-1 1 6 0,0-1-7 0,0 0-4 16,0-2-3-16,2-2-20 0,1-5-23 15,6-9-42-15,5-9-51 0,0-7-63 0,2-5-119 16,-2-5-228-16,-2-4-971 0</inkml:trace>
  <inkml:trace contextRef="#ctx0" brushRef="#br0" timeOffset="541280.8046">9578 2319 377 0,'-17'-18'288'0,"-3"-7"1"0,-5-5-49 15,5 8-41-15,9 3-10 0,-1 2 0 0,2 2-28 16,2-2-11-16,0 2-22 0,4 1-15 16,-3 0-14-16,6 5-18 0,0-1-13 0,1 3-11 0,1 3-8 15,-1 1-11-15,1 0-16 0,6 1-22 16,-1 0-14-16,8-4-2 0,10-1 4 0,12 0 7 15,10-4 6-15,12 4 1 0,12-1 1 16,6-3 1-16,11 3 0 16,6-2 0-16,5 2-1 15,2 2-1-15,3-1-2 0,-2-1 1 0,4 3 1 0,-2 0-1 16,-1-1 3-16,3-1-3 0,-4 2 1 0,-1-3 0 0,-6 3-3 0,-1 0 2 16,-6 1-1-16,-5 0 0 0,-5-1 1 15,-11 3 0-15,-4 0 1 0,-8-1-2 0,-8 3 1 16,-6 0-2-16,-8 0 1 0,-3 0 0 0,-6 3-2 0,-5-2 1 15,-5 1-3-15,-4 1-1 0,-2 0-1 16,-2 1 0-16,1 0 1 0,-3 3-1 0,1-1 2 16,-1 2 0-16,-1 5 0 0,-1-1 4 0,1 4-2 15,-2 4 4-15,-2 5 0 0,-1 1 0 0,-1 3 0 16,-1 3 0-16,-2 2 1 0,0 0 1 0,1 4 0 16,0-2 1-16,1 4-1 0,-4 6 2 15,4 0-1-15,-2 6 3 0,2 4 0 0,0 5-1 16,-3 5 0-16,2 3 3 0,0 5 1 0,-4 3 4 15,1 1 3-15,2 2-5 0,0-3 0 0,0-1-2 16,4 1-6-16,0 1 5 0,2-3 0 0,2-1-1 16,-1 0 4-16,3-1-5 15,-1-3 0-15,-1-2 2 0,1-5 3 0,1-6-4 0,1-2-2 16,-1-1 2-16,1 1-7 0,0-1 8 16,0-1 2-16,2 1 1 0,-4 4 3 0,6-1-1 15,-3 1 1-15,0-4-3 0,2-5 0 0,-3-3-1 16,-2-2 0-16,-3-2 0 0,-1-3-3 0,-3 1-1 15,1-6-1-15,3 1-2 0,-2-3 2 0,0-2 1 16,-1-2-1-16,2-4 1 0,-4-5-2 16,2 0-3-16,0-4 3 0,1-5 1 0,1-3-3 15,2-6 8-15,0 1 6 0,0-2 10 0,0 0 10 16,0-2 2-16,0 2 2 0,0 0 4 0,-2-1-1 16,1 1 0-16,-1-4-11 0,-3 0-14 15,-4-3-9-15,-5-4-11 0,0 3 0 0,-3-1 0 16,-4 0-2-16,0 2-4 0,-4-1 2 15,4 4-3-15,-3-2-2 0,-2 4 4 0,0-2-1 0,-4 2 2 16,-3-2 2-16,0 1-1 0,-5 0-1 16,-4-1 3-16,-2 3-1 0,-7-1 1 0,0-2-1 15,-3-1 1-15,-7-1 0 0,-4-1-1 0,-7 2 2 16,-5-3 0-16,-6 0-1 0,-4 1 1 16,-6 0 0-16,-2-1-1 0,-2 1 0 0,-2 2-1 0,3 0 4 15,-3 1-2-15,2 0 2 0,1 0-2 16,0 3-1-16,4 1 2 0,4 0 0 15,1 2-2-15,10-1 2 0,0 4-1 0,10-1-1 16,6 2 1-16,6-2 0 0,5-1 1 0,5 2 1 16,5-2 0-16,3 0-1 0,6-3 2 0,2 0-1 15,7 0 2-15,8-3 2 0,-1 0 0 0,8 0 2 16,1 1 0-16,2 1 2 0,1 1 0 0,3-1-1 16,0 1-3-16,3 0-3 0,-3 0-3 0,0-1-1 15,2 2 0-15,-2-1 0 0,0 0 1 0,0 0 1 16,0-1-1-16,0 1-1 0,1 0 0 15,-1 0-1-15,0 0 1 0,-1 0 1 0,1 0-2 16,0 0 0-16,0 0 2 0,0 0 0 0,0 0 0 16,0 0 2-16,0 0-2 0,0-1 1 15,-2 2 0-15,2-1-1 0,0 0-2 0,0 0 2 16,0 0 0-16,0 0 0 0,0 0 2 0,-3 0-3 16,3 0 2-16,3 0-1 0,-3 0-2 0,0-1 0 15,0 1 0-15,0 0-2 16,0 1 0-16,0-1-2 0,2 0 0 0,-2 0-3 15,0-1 0-15,0 1-2 0,0 0-3 0,0 0 0 0,1 0-4 16,-1 0 2-16,0 0 0 0,0 0 0 0,1 0 1 16,-1 0 0-16,0 0 2 0,0 0 1 15,0-2 2-15,0 2 0 0,0 0 2 0,0 0 0 16,0 0 1-16,0 0 2 0,0 0 0 0,0 0-2 16,0 0 5-16,-1 0-5 0,1 0-1 0,0 0 1 15,0 0-2-15,0 0-1 0,0 0 1 0,0 0 0 16,0 0-1-16,0 0 0 0,0 0 0 15,0 0-3-15,0-1-2 0,0 1-3 0,1 0-6 16,-1 0-6-16,0 0-8 0,0 0-5 0,0 0-5 16,0 0-7-16,0 0-5 0,1 0-12 0,-1 0-19 15,0 0-26-15,1-2-37 0,-1 1-31 16,0 0-35-16,2 0-48 0,4 1-98 0,-2 0-152 16,5 0-366-16</inkml:trace>
  <inkml:trace contextRef="#ctx0" brushRef="#br0" timeOffset="542860.9971">9233 2913 1 0,'-5'-10'0'0,"-3"0"391"0,-1-6-15 16,2 6-39-16,4 3-30 0,1-1-35 0,-1 5-33 15,1-1-49-15,2 4-61 0,0 0-65 0,0 0-65 16,0 1-43-16,2 2 0 0,0 1 11 16,1 3 22-16,-1 8 32 0,5 4 7 0,-2 4 13 15,0 3 6-15,-2 3 3 0,4 4 2 0,-5 3-7 16,-2 4-4-16,-2 4 0 0,-2 3-1 0,-1 2 7 15,-1 2-6-15,2-3-2 0,1-2-8 16,-2-9-8-16,4-3-5 0,1-7-5 16,1-4-3-16,-1-7-6 0,1-2 0 0,-1-3-1 0,3-3-3 15,-2-3 6-15,-1-3 3 0,0-2 16 16,1 0 27-16,-1-1 17 0,1-3-2 0,1-2-15 16,1-7-26-16,3-6-26 0,3-3-2 0,0-7-5 15,0-1-3-15,2-3 3 0,-2-4-4 16,2 1 1-16,0-6-1 0,-1-1-3 0,-1 0 4 15,2 1 3-15,-4 0 2 0,0 4 4 0,0 1-1 0,0 0 0 16,1 4 1-16,0-4 0 0,0 5 2 16,-1 1 1-16,0 3-1 0,2 7-1 0,0 5 0 15,0 3-2-15,-5 6-4 0,3 4-4 0,-2 2-7 16,2 3-1-16,4 3 1 0,3 5 4 16,0 6 5-16,1 7 2 0,1 5 3 0,-2 5 1 15,3 3 0-15,-6 5 2 0,1 1-2 0,-3 0 2 16,-1 6-1-16,-4 0 1 0,0 0 2 0,-2-2-5 15,2-7 2-15,2-8-1 0,-1-9-1 0,1-5 4 16,1-6 0-16,-3 1 1 0,3-6 1 16,-4-2 0-16,0-3 4 0,-1-1 10 0,1-1 11 15,0-3 2-15,5-6 0 0,3-3-8 16,-1-2-15-16,0-2 3 0,1-2-3 0,0-3-3 16,-1-2 7-16,2-3-7 0,-1-1 0 0,3-4-1 15,-2-1-1-15,-2 0 0 0,4 0-1 0,-4 2-1 16,2 2 0-16,0 3 2 0,-1 1-1 15,1 1 2-15,-2 2 1 0,0 2-4 0,2 1 0 0,-3 7 0 16,-1 2-2-16,-2 3 2 0,0 3-3 0,-5 3-5 16,5 3-1-16,-2 2 0 15,2 3 3-15,1 5 1 0,4 4 4 0,-1 6-1 16,2 2 0-16,-3 3 2 0,0 2-4 0,-2 0 6 0,-1 0-1 16,-1 6 0-16,0-2 5 0,-3 4-6 15,-1-2 2-15,0-6-1 0,3-2 1 0,0-6-1 16,-2-4-1-16,1-4 0 0,1 0-3 15,-2-4 2-15,1 0 1 0,2-5 0 0,-1 1 1 0,-3-2-7 16,4 1-11-16,-2-2-23 0,1 1-42 0,1-3-60 16,3-2-106-16,-1-1-184 0,4-3-418 15,3-1-410-15</inkml:trace>
  <inkml:trace contextRef="#ctx0" brushRef="#br0" timeOffset="543479.9289">10408 2696 238 0,'2'-12'384'0,"2"-3"25"0,-1-5-53 16,-1 4-56-16,-1 5-22 0,-1-1-42 0,-1 3-47 16,1 1-33-16,-1 3-33 0,1 3-19 15,0 1-27-15,0 1-26 0,0 0-18 0,-1 0-24 16,1 1-9-16,0 0-9 0,0-1-15 0,0 1-6 15,0 3 4-15,0 3 7 0,0 3 12 0,1 8 12 16,-1 1 0-16,1 4-1 0,-1 3 6 16,0 4-2-16,-1 5 5 0,-1 5 4 15,-3 6-3-15,-1 4 1 0,2-3-2 16,2-1-3-16,1-7 1 0,2-3-4 16,1-4 2-16,4-1-2 0,-2-1 3 0,5-2-1 0,0-3 2 0,-1-1 1 15,-1-3-3-15,2-2 6 0,3-1-1 0,-2-5 0 0,0-1 3 16,1-2 4-16,2 0 6 0,-2-3 2 15,0-2 8-15,1-1 3 0,-1-4 3 0,4-2 3 16,5-3-3-16,0-2-6 0,5-5-7 16,2 1-6-16,0-5-2 0,-1-2-4 0,-2 0-1 0,3-2 0 15,-4-3-4-15,0 0 4 0,0-3-1 16,0-3 0-16,-4-3 1 0,2-1-4 0,-3-2-1 16,0-1-4-16,-1 0 1 0,0-5-2 0,-2 1 0 15,-3-1 4-15,2 1-3 0,0 5 7 16,-6 0-2-16,5 1-2 0,-2 2 7 0,-2-1-6 15,1 5 3-15,-2-1 1 0,-2 6-4 0,-2-2 0 16,2 2 1-16,-3 0-2 0,-2 3-3 16,3 2 5-16,-3 2-1 0,1 2-2 0,-2 2 7 0,-2 1-10 15,2 1 0-15,-1 0-1 0,0 5-5 16,-2-1 5-16,3 2-2 0,-1 1-2 0,1-1 5 16,-1 4-5-16,1-1-1 0,0 1-2 15,-1 0-2-15,1 1-3 0,0-1-1 0,0 0-1 0,0 2-9 16,0-2 3-16,0 0-5 15,0 0 1-15,0 2 4 0,-3 3-9 0,1 3-4 16,-1 4-15-16,1-1-27 0,1 5-29 0,-2 3-51 0,2 1-74 16,1 4-170-16,-2 2-706 0,2-1-553 0</inkml:trace>
  <inkml:trace contextRef="#ctx0" brushRef="#br0" timeOffset="544432.7232">11761 3350 1 0,'-7'1'0'16,"-3"-2"159"-16,-1 0 111 0,-1 1-27 15,3-1-53-15,1 2-11 0,3-1-20 0,0 0-5 16,1 0 3-16,3 0-2 0,-1 0-11 0,1 1-16 16,1-1-18-16,0 1-17 0,0 1-23 15,0-2-19-15,0 1-17 0,1-1-14 0,-1 0-8 16,0 1-7-16,2-1-1 0,-1 0 7 0,2 1 19 15,-1 3 25-15,5-2 26 0,3 2 16 16,8-1 5-16,6-1-5 0,12 0-10 16,8-2-14-16,8 0-13 0,11-2-14 0,5 1-8 15,6-1-7-15,4 0-5 0,0-1 0 0,3 1-7 0,5 0-3 16,0-1-3-16,1 1-2 0,3-1 0 0,-3 1 1 16,-1-1-5-16,-3 0 1 0,-2-1 1 15,-3-1-2-15,-3-2-1 0,-3 3 1 16,-4-2-4-16,-7 2 2 0,-5-2 0 0,-4 1 0 15,-7 1 1-15,-4-1-1 0,-3 0 1 0,-11-1-1 16,-2 2 0-16,-5 1 1 0,-6 0 2 0,0 1 0 16,-3-2-1-16,-6 2 5 0,2 0 2 0,-5 0 3 15,-1 1 5-15,-1-1-6 0,1 0-3 16,1 1-6-16,-2-2-7 0,0 1-1 0,0 1-8 0,-2-2-9 16,1-1-16-16,0 0-24 0,1-1-31 0,-2 0-40 15,-3 1-50-15,1-2-88 16,1-1-131-16,-2-1-263 0,2-1-852 0</inkml:trace>
  <inkml:trace contextRef="#ctx0" brushRef="#br0" timeOffset="544777.563">13343 2925 1 0,'-12'-6'261'0,"2"-4"296"0,-1-3-126 0,7 5-51 15,2 3-62-15,2 2-102 0,2 1-87 0,-1 4-74 16,0-2-51-16,3 4-14 0,3 1 6 0,7 2 24 15,5 6 16-15,6-1 9 0,5 5 7 16,4 3-2-16,6 3-6 0,0 3-11 0,-1 4-8 16,-3 3-8-16,-1 6-2 0,-5 2 1 0,-5 5-1 15,-2 4 0-15,-5 3-1 0,-3 1 0 0,-7 0 0 16,-2-5 1-16,0-2-1 16,-6-6 0-16,-5-4-1 0,2-4-2 15,-6-2 2-15,1-3 1 0,0-5 4 0,-7-1 11 16,3-5 5-16,-7-1 7 0,0-1 3 15,-3-2 0-15,-6-1-2 0,-2-2-4 0,-1-2-6 0,-1-1-5 0,-1-2-7 0,-2-1-3 16,6 0-5-16,0-3 0 0,3-1-3 16,5 0-2-16,3-1 1 0,7-1-5 0,4 1 1 15,3 0-2-15,3 0-6 0,-2 0-7 0,1-2-18 16,0 1-28-16,0 0-37 0,1-2-47 0,0-1-83 16,-1 3-158-16,2 0-431 0,3 0-725 15</inkml:trace>
  <inkml:trace contextRef="#ctx0" brushRef="#br0" timeOffset="545348.3808">15037 2757 598 0,'5'-9'511'0,"-2"-3"-111"0,0-2-87 0,2 4-50 16,-2 5-40-16,-2 3-53 0,0 0-62 15,-1 4-59-15,0-1-40 0,0 2-12 16,0 1-2-16,3 6 7 0,-2 4 10 0,0 4 8 16,0 7 7-16,-1 2 6 0,-1 9 2 0,0 2 3 0,-3 3 0 15,2 3 0-15,-1 2 1 0,-4 3-5 16,2 2-2-16,-1 3-4 0,2 1-5 0,-2-2-1 16,4-2-4-16,1-6-5 0,2-4-3 15,1-9-2-15,-1-1-3 16,4-5 1-16,-3-4-2 0,0-1-3 0,0-4-1 15,2-2-2-15,-2-3-11 0,1-1-16 0,-1-4-31 0,3-1-54 0,-3-5-32 16,-1-1-65-16,0-5-226 0,4-3-534 0,-2-7-167 16</inkml:trace>
  <inkml:trace contextRef="#ctx0" brushRef="#br0" timeOffset="545738.1112">14863 2749 902 0,'2'-13'304'16,"3"-4"-21"-16,-1-6-81 0,7 8-77 0,7 3-23 16,7 0-8-16,7 4-20 15,8 5-17-15,5 5-14 0,4 5-12 0,3 8-10 0,2 4-4 16,1 8-1-16,0 3-6 0,4 2 3 0,-6 7-2 16,3 4 0-16,-5 4 3 0,-3 2-10 15,-1-1 4-15,-5 0-2 0,-4 1-3 16,-6-1 6-16,-3-2-2 0,-7-4-2 0,-4-5 0 0,-7-3 1 15,-7-4 3-15,-1-4 12 0,-8-3 15 0,-5-2 16 16,-1-2 17-16,-4-1 13 0,-1-2 5 0,-5-3 8 16,0 0-4-16,-7-6-4 0,0 1-11 15,-5-2-13-15,-1-1-12 0,-6-2-13 0,-1-1-11 16,-1-1-9-16,-2 1-5 16,3-4-3-16,4 1-3 0,-2 0 0 0,3 0-1 0,9-1-1 0,0 1 1 15,6-1-6-15,2 0 2 0,6 1-3 16,0 1-4-16,5 0-2 0,2-1-11 0,3 1-14 0,-1 0-22 15,3 0-26-15,1 1-31 0,-1-1-36 0,2 1-52 16,0 1-53-16,3-1-66 0,1 1-165 16,11-2-388-16,4-2 109 0</inkml:trace>
  <inkml:trace contextRef="#ctx0" brushRef="#br0" timeOffset="546293.7826">17071 2688 678 0,'-3'-8'455'15,"1"-6"-91"-15,-5-1-71 0,3 2-63 16,-3 6-39-16,-3 2-51 0,-1 1-51 0,-8 3-32 16,-2 5-13-16,-13 3 4 0,-7 7 13 0,-8 6 10 15,-10 6-1-15,-1 4-4 0,-2 4-7 0,-3 6-11 16,-3 7-9-16,7 4-8 15,2 3-9-15,9 2-5 0,14-4-7 16,9-3-4-16,13-3-2 0,8-2-2 0,13-5 2 0,6 0 4 16,6-3 5-16,10 0 7 0,5-4 7 0,12 2 0 15,6-6 0-15,7 0-5 0,4-6-4 0,1-2-5 0,0-4-6 16,0-4-8-16,-6-3-14 0,0 2-21 16,-3-4-41-16,-2-2-65 0,-3 0-114 0,-6-3-193 15,-4-1-470-15,-5 0-466 0</inkml:trace>
  <inkml:trace contextRef="#ctx0" brushRef="#br0" timeOffset="546677.8406">14720 4255 165 0,'-48'2'687'0,"-6"5"-412"0,-15 0-22 16,27 1-51-16,19-3-35 0,10 0-39 16,9-3-41-16,4-1-44 0,2-1-19 0,0 0-10 15,3 1 44-15,4 1 54 0,9 2 45 16,15 0 33-16,17 0-31 0,21-3-29 0,21-2-27 16,21-4-23-16,17-2-12 0,12-3-20 0,9 1-14 15,2 1-9-15,0-3-12 16,0 2 1-16,-2 1-2 0,-8-2-2 0,-6 1 2 15,-8-1-4-15,-9 1-1 0,-5 3-3 0,-10-1 1 0,-6 4-2 16,-13-1-1-16,-14 1 1 0,-15 1-5 0,-11 0 3 16,-15 0 2-16,-10 0-1 0,-10 2 6 0,-5-1-6 15,-5 1-1-15,-2 1-2 0,-3-1-8 0,3 0-4 16,0 2-5-16,-9-1-1 0,-7 2-4 0,-10 1-1 16,-10 2-15-16,-6 1-20 0,-6-2-27 15,-3 1-51-15,-6 0-86 0,-3 2-151 0,-2 2-293 16,-7 1-847-16</inkml:trace>
  <inkml:trace contextRef="#ctx0" brushRef="#br0" timeOffset="547476.339">14588 4163 1981 0,'-10'-38'101'0,"1"-18"29"0,-2-10 3 0,8 3-8 0,-2 2-8 16,5 0-19-16,4-5-23 0,-3-5-10 15,1-2-10-15,-1-3-10 16,-1 0 3-16,-1 2-10 0,-6 0-3 0,3 4-4 16,-4 1-9-16,-1 1 1 0,-2 4-5 0,2 2-2 0,-1 1-2 15,-2-2-4-15,1 1 0 0,0 0 0 16,-1 3 3-16,1 3-2 0,-2 3-3 15,2 2-1-15,3 3-4 0,1 1 1 0,-1 3 3 0,-1 2-2 0,6 6 1 16,-3 5-1-16,4 6-2 0,1 5 1 16,1 3 0-16,0 1-3 0,0 4 3 15,1 0-4-15,0 3 0 0,2-1-2 0,0 3-2 0,0 2-1 16,3 1-5-16,3-2-1 0,4 4-2 16,8 0 2-16,8-1 6 0,6 5 0 0,12 0 4 15,8 0 1-15,15 4 3 0,12-3-1 0,11 0 1 16,18 0-1-16,10-1-2 0,11 2 1 0,10 0-1 15,9 0 0-15,8 0-1 0,3-1-1 16,1 0 5-16,0-2-2 0,-4 0 2 0,-1-1-1 16,-6-2-4-16,-8 0 2 0,-7-2-2 0,-12 1 2 15,-12-2 0-15,-7 0 0 0,-11 0 0 0,-12-3-1 16,-10-2 2-16,-12-1 1 0,-7-2 0 0,-11 1 0 16,-11 0-3-16,-8 5-2 0,-6-1 1 0,-8 2-1 15,-1 4 1-15,-6 1-5 0,-1 4-4 16,-1-2-1-16,4 4-1 0,-2 1 5 0,2 0 3 15,-1 6 1-15,-1 3 2 0,2 3 0 16,0 5 1-16,0 4 1 0,-2 1 2 0,1 7 2 16,-1 2-1-16,-1 9 4 0,-1 6-2 0,2 10 3 15,-5 8 2-15,1 7-1 0,-2 7-2 0,-3 7-3 16,2 1-2-16,-5 1 1 0,1 2 0 16,0-4 0-16,-2-1 3 0,0-3-5 0,-2-4 1 15,3-7 0-15,2-6-2 0,0-5 0 0,-1-10 0 16,2-7-1-16,-1-5 2 0,-1-8 0 0,-2-4 0 15,0-1 1-15,-3-7 1 0,1 0 0 16,-5-2-1-16,-2-2 2 0,0-3-1 0,-3 1 3 16,0-1 2-16,-6-2 2 0,-3 0 2 15,-7-2 0-15,-7-1-2 0,-7-2 0 0,-6 0-2 0,-3-2-2 16,0-3 0-16,-4-1-2 0,-3 1-4 0,-3-3 1 16,-2 5-1-16,2-3 2 0,-1 1 1 0,-4 0-1 15,5 0-2-15,6 2-1 0,0-1-1 0,10-2 0 16,5 1 0-16,8 0-2 0,4 1-7 15,8 1-13-15,9-3-23 0,7 1-37 0,6 0-52 16,5-2-89-16,3-1-167 0,3-1-491 0,7 0-664 16</inkml:trace>
  <inkml:trace contextRef="#ctx0" brushRef="#br0" timeOffset="548031.3015">18071 3249 1 0,'-13'-8'0'0,"-3"-3"374"0,-4-2 23 0,8 3-4 16,5 5-22-16,3 1-60 0,3 0-71 15,1 3-68-15,1-1-60 0,0 2-57 0,1 0-39 16,-1 2-14-16,6 0 12 0,5 2 22 0,11 0 27 15,14 3 24-15,11 1 3 0,11 0-4 0,15 1-6 16,11 1-12-16,13-2-9 0,13 0-11 0,12-3-8 16,5 0-4-16,5-2-2 15,4-2-8-15,-1 2-4 0,1-1-9 0,-3-1-5 16,-6 0 2-16,-9 1 0 0,-9-2-3 0,-13-2 3 0,-8 1-5 16,-11 0-1-16,-12-2 3 0,-9 0-1 0,-9 0 2 15,-10-1 3-15,-10-1 0 0,-10 2 10 16,-5-2 10-16,-6 1 4 0,-5 0 4 0,-1 1-3 0,-1-3-9 15,0 3-5-15,-1-4-7 0,-2 1-7 16,-6-2-5-16,-1 0-4 0,-1 1-3 16,-5-4 2-16,-2 2-3 0,0 0-1 0,-5-1-1 0,4 2-3 15,-2 2-7-15,5-1-9 16,-2 2-17-16,4 0-26 0,1 4-36 0,3 0-46 16,4 2-70-16,-3 0-111 0,7 2-196 0,2 0-448 15,1 1-100-15</inkml:trace>
  <inkml:trace contextRef="#ctx0" brushRef="#br0" timeOffset="548656.0951">20767 2916 1386 0,'0'-9'311'0,"0"0"13"0,0-2-54 15,0 7-76-15,1 2-63 0,-1 4-64 0,0 0-42 16,0 2-9-16,-1 3 9 0,-1 6 21 15,-4 5 26-15,-1 10 8 0,-4 2 0 0,1 8-12 16,-4 2-21-16,3 4-13 0,-1 2-10 0,3 3-9 16,0-1-5-16,7 0-2 0,1-2-2 15,3-3 0-15,8-3 3 0,1-5-2 0,9-5 2 0,-1-5-2 16,3-3-1-16,3-2 3 0,3-4-1 16,3-6 3-16,2-2 0 15,-2-3 1 1,2-7 0-16,0-4 2 0,-3-4-2 0,0-4-1 15,0-3 1-15,-1-4-3 0,-4-1 0 0,3-4 1 0,-7-4-3 0,1-1 0 0,-2 1 1 0,-1 0-5 16,0-1 1-16,-3 5 1 0,-2 2 1 0,-5 3 1 16,-4 4 0-16,1 2-2 0,-2 3 0 0,-1 4 1 15,-1 4-1-15,-2 2-1 0,0 1-7 0,0 1-14 16,0 1-12-16,-2 2-1 0,1 5 2 16,-2 5 9-16,-1 7 12 0,1 3 1 15,3 4 2-15,3 3 1 0,2 1 3 0,3 3 1 16,4-3 0-16,6-1 0 0,1 1 1 0,3-8 2 15,6-1-2-15,-1-5 7 0,0-4 0 16,3-4 3-16,-1-3 3 0,-2-2-1 0,-1-7 2 16,4-1 1-16,2-6-1 0,2-2 1 0,-1-1 0 15,-2-3-1-15,-5-2 0 0,0-2 4 0,-1-4-3 16,0-3-3-16,-1-4 4 0,2-1-9 0,-5-1 0 16,-1-2 1-16,-6 0-4 0,-1-1 2 15,-6 0-2-15,-1 2-4 0,-6 4-1 0,-2-1 1 16,-4 4-1-16,-3 3 1 0,-1 0 0 0,-1 3-3 15,0 3-1-15,-2 1 0 0,-3 2 0 0,4 2 1 16,1 2-1-16,2 3 0 0,0 2-3 0,3 0-4 16,1 2-6-16,2 2-7 0,-2 2-10 0,3-2-13 15,0 4-15-15,-2-2-22 0,1 1-30 16,1 1-42-16,0 1-73 0,-1 2-128 0,3-4-177 16,3 2-469-16,1-3-3 0</inkml:trace>
  <inkml:trace contextRef="#ctx0" brushRef="#br0" timeOffset="549413.6681">22394 2448 368 0,'3'-18'282'0,"-3"-11"2"15,2-5-65-15,-2 5-24 0,-2 3-11 0,-2 1-34 16,-2 0-31-16,-1 0-26 0,-4 3-15 0,0-2-4 15,-5 3-8-15,3-3-10 0,-7 3-10 0,2-2-7 16,-5-2-4-16,-2 4 6 0,0-3 1 16,-3 4-4-16,-4 0-5 0,-3 3-7 0,-1 2-3 15,-4 3 1-15,-4 2 1 0,-3 0 0 0,-5 4 0 16,-6 3-2-16,-5 1 3 16,0 4-2-16,-6-1 0 15,-2 2 5-15,-5 4-3 0,0 0 3 16,1 1-1-16,-3 4-4 0,-1-1 1 0,3 4-1 0,-1 1 1 0,5 2-1 0,1 4-1 15,9 1-1-15,1 2-2 0,3 0 0 0,5 0-2 0,1 2 0 16,4 3-5-16,3 1 0 0,1 4-4 16,-1 4 4-16,2 7 4 0,-1 3 0 15,0 5 3-15,5 4-3 0,2 3-4 0,1 4 2 16,3 3-3-16,2 3-2 0,3 1-1 0,3-3-2 16,3-1 1-16,3-5-5 0,3 1 2 0,5 1-1 15,1-3-4-15,5 3 4 0,2 0-3 16,4-1 0-16,4 2 0 0,7 1-3 0,0-4 4 15,8-3 0-15,0-2 2 0,7-8 4 0,1 0-2 16,3-2 1-16,5-1 2 0,3-3 0 0,3-4 4 16,8 0 2-16,2-3 0 0,7-4-1 0,-2 5-3 15,0-4-3-15,5-2 3 0,6 0-2 0,3-10 1 16,5-3 0-16,2-3-2 0,-2-1 1 16,-1-6 0-16,-1-7-1 0,-4-2-2 0,-2-6 2 15,-5-4-2-15,-2-5 2 0,1-2-4 0,-1-1 0 16,0-4 0-16,0-3 1 0,2 1 3 0,3-5 2 15,2-3-1-15,0-6 0 0,2-1 2 16,-1-5 3-16,-6-5 0 0,4-1-2 0,-4-8-3 16,0 2-3-16,-2-5-3 0,0-3 2 0,-6-4-1 15,-4-1-2-15,-5 0 2 0,-2 1 0 16,-6-1 1-16,-5 4 6 0,-5-1-5 0,-8 0-3 16,-9 3-1-16,-2 1-8 0,-5 0 6 0,-8-1-1 15,-5-2 1-15,-4 1 0 0,-9 2-2 0,-7 3 2 16,-8 4-4-16,-4 0 0 0,-2 4-2 15,-6 4-1-15,-1 3 3 0,-3 5-1 0,-6 1 2 16,-2 4-3-16,-5 2 1 0,-5 4 0 0,-5 2-1 16,-2 3 3-16,-3 4-4 0,-3 1 2 0,2 4-2 15,0 1-2-15,1 6 3 16,6 6-8-16,1 1-4 0,8 4-10 16,7 4-22-16,7 3-13 0,3 7-33 0,6 5-33 0,3 2-50 0,4 4-98 15,10 2-146-15,7 5-399 0,9-2-622 0</inkml:trace>
  <inkml:trace contextRef="#ctx0" brushRef="#br0" timeOffset="549997.6446">22981 3006 490 0,'-2'-1'288'0,"-2"-1"21"0,2 0-43 0,1 0-31 0,1 4-37 0,0-2-49 16,0 0-38-16,0 0-25 0,0 0-16 15,0 2-14-15,1-1-8 0,-1 0 6 0,5 1 17 16,-1 3 17-16,7 1 8 0,1 2 6 0,7-1-4 15,11 3-5-15,9-3-2 0,9-1-13 0,9-3-11 16,15-1-13-16,11-4-10 0,4-2-9 0,4-1-8 16,1-3-5-16,-2-1-2 15,-2 3-1-15,-5-3-2 0,-9 3-4 0,-2-1 3 16,-2 0-4-16,-9 0-1 0,-4 0 2 16,-7 1-6-16,-9 0 2 0,-8 0 2 0,-4 1 0 0,-7-4 2 0,-9 5 2 15,0-2 2-15,-2 0-1 0,-5 0 0 16,1-1-2-16,-4 1 0 0,2-1-1 0,-3 1-6 15,-1 0 0-15,-2-3-5 0,0 0-2 16,0-1 2-16,-3 2-5 0,3 2-3 0,0 1-13 16,0 4-21-16,1 0-44 0,-1 1-77 0,1 0-132 15,1-3-154-15,2 3-421 0,7-1-737 0</inkml:trace>
  <inkml:trace contextRef="#ctx0" brushRef="#br0" timeOffset="550724.2016">25439 2623 1759 0,'1'-6'230'0,"-1"2"-39"15,1 0-54-15,-1 3-60 0,0 2-42 16,0 2-8-16,0 1 2 0,-1 8 19 0,-2 3 20 16,-2 10 9-16,-2 6 3 0,-4 7-7 15,-3 9-7-15,-5 10-7 0,1 2-8 0,-5 4-8 16,-1 4-7-16,-1-1-8 0,-1 4-8 0,5 1-6 15,-2-6-3-15,7-4-3 0,5-8-1 16,1-6 6-16,2-7-7 0,2-5 0 16,1-4 2-16,-2-4-4 0,4-2 2 0,-2-8 3 15,2-2-2-15,0-7 1 0,1-5 8 0,2-1 15 0,-2-2 22 16,2-2 24-16,0 0-6 0,0-5-18 16,0-9-22-16,2-7-27 0,0-6-2 0,2-5 0 15,2-6-1-15,-2-5 1 0,5-4-5 0,2-8-1 16,6-3-3-16,1-7-2 15,3 2 2-15,0-5-2 0,2 0-4 0,-2-4 0 0,5-6-3 0,-1-1 2 16,6-4 2-16,7 3 2 0,5 5 3 16,3 1-1-16,3 5 3 0,5 10 1 0,0 3-2 0,3 6 3 15,-3 10-1-15,-2 3 1 0,-3 4-1 16,-3 6-2-16,-2 4 4 0,-5 4-5 0,-7 9 1 16,-8 3 0-16,-3 5-6 15,-6 7 0-15,-1 5-8 0,-1 3 1 0,1 8 1 0,-2 4 1 0,-2 5 8 16,0 2 2-16,-3 6 6 15,-4 2 0-15,-2 6 2 0,-4 2-1 0,-6 4 0 0,-7 7 1 16,-6-1 0-16,-8 5 2 16,-6 0 0-16,-7 0 1 0,-4-3-2 0,-3-5-2 0,-1-1 0 15,-2-8-1-15,1-4 2 0,-2-5 1 16,1-7 0-16,1-4 2 0,3-4-3 0,5-6 1 0,4-3 1 16,3-6 1-16,7 1 2 0,6-3-2 15,7-2 1-15,4 0 2 0,8-1 4 0,3 0 1 0,2 0-3 16,2 1-4-16,-1-1-6 0,-1 0-8 15,2 1-3-15,-1-1-1 0,6 5 5 0,1 1 5 16,4 3 3-16,6 3 0 0,5 3 0 16,3 3 1-16,3 3 3 0,3 4 1 0,4 3 0 15,-1 3-2-15,1 1-1 0,1 0-3 0,1 4 2 16,-2-4 3-16,0-2-2 0,-5 4 5 0,-5-8-4 16,-1-3-1-16,-4-3 1 0,-2-6 0 0,-5-1 0 15,-1-5 0-15,-5 1 0 0,-1-3-6 16,-1-2 3-16,-2-1 0 0,2-2 2 15,0-1 4-15,2-1-10 0,1-3-15 0,6-2-25 0,4-5-46 16,3-1-65-16,5-6-118 0,1-5-235 16,5-4-1029-16</inkml:trace>
  <inkml:trace contextRef="#ctx0" brushRef="#br0" timeOffset="551095.3222">27025 2410 1367 0,'-2'-17'321'0,"-3"-7"-42"16,-1-5-60-16,-3 4-23 0,-2 5-40 0,-3 3-35 16,-6 1-33-16,-1 4-29 0,-5 3-17 0,-5 3-16 15,-4 6-8-15,-5 6-8 0,0 3-3 16,0 8-4-16,4 7-5 0,-2 5 2 0,5 7-2 16,5 6 4-16,0 5 0 0,10 2-2 0,5 2 1 15,9 0-2-15,7 1 5 0,7 0 5 16,7 2 0-16,4 1 5 0,6 3 0 0,2-3-3 15,1-3 2-15,3-2-2 16,-2-1 1-16,-4-3 4 0,-1-1-7 0,-3-4-2 0,-5-2-3 16,-2-9-5-16,-3-1 4 0,-5-5-3 0,-3-5 2 15,-4-1 0-15,0-5-1 0,-2-1 2 0,-2-1 1 16,0 1 7-16,-2-3 0 0,-4 1 4 0,-2-2 7 16,-2-1 2-16,-4 1 8 0,-6-3 1 0,-4-2-3 15,-4-3-4-15,-9-2-8 0,1-4-4 0,-3-3-3 16,-2-2-2-16,-2-4-5 0,-1-3-1 15,1-1-7-15,1-2-14 0,6-2-16 0,5 1-32 16,5-2-44-16,4-1-67 0,11 1-149 0,4-3-377 16,10-4-878-16</inkml:trace>
  <inkml:trace contextRef="#ctx0" brushRef="#br0" timeOffset="551862.1058">27698 2030 1 0,'5'-31'306'0,"-1"-6"-66"0,-2-9-3 15,-3 8-24-15,-3 5-9 0,-2 1-14 0,-3-1-29 16,2 1-13-16,-2 2-34 0,-1 1-8 16,0 2-17-16,-5 0-13 0,3 2-12 0,-5 2-16 15,1 0-15-15,-1 1-10 0,-4 1-6 0,-6 2-5 16,-4 2-4-16,-4-2-1 0,-9 3-2 15,-2 3 3-15,-10 0 1 0,-8 3 4 16,-2 3 5-16,-10-2 1 0,-2 7 4 0,-7-2 1 0,-3 4 4 16,-6 2 0-16,-1 0-1 0,0 1 1 0,-1 2 1 15,3 3 2-15,5-3 1 0,6 3 2 16,6 2 0-16,3 1-2 0,4 5-4 16,3 0-5-16,8 1-7 0,1 5-1 0,5 2-4 0,-1 7 0 15,-2 4-1-15,0 6-4 0,0 6 1 0,1 6 1 16,-4 4 1-16,1 6 3 0,-2 8 3 15,-4 6-5-15,-5 5-1 0,3-2 1 0,-3 1-4 0,4 1 3 16,4-4 0-16,5 1-3 0,8-3 0 16,6-4-3-16,9-2 3 0,5-2 0 15,5-2 2-15,5-3-2 0,3-3 0 0,4-2 1 16,3-1 1-16,4 3 2 0,-1-2 0 0,7 2-2 16,-1-6 2-16,1 1-3 0,5-2 0 0,1 1 0 15,4-5 0-15,3 0 0 0,4-2 1 16,3-4 0-16,6-2 3 0,5-3 3 0,9-3 2 15,5 1 0-15,6-4 1 0,3 2-1 0,5-2-2 16,5-1-3-16,-2-1-2 0,2-4-6 0,-4-1 2 16,-4-3 0-16,-1-7 0 0,-3 3 4 0,0-5-1 15,1-4 1-15,-4-3 1 0,-2-5 2 0,-3-1-2 16,0 0 2-16,4-3-1 16,2-3-4-16,2-4 5 0,5-1-3 0,6-5 1 0,6 2 2 15,0-5-6-15,6-2 3 0,0-1 0 16,1-6 1-16,0 2 2 0,2-3-1 15,1-2 0-15,-2 1 0 0,0 0 4 0,4-3 6 0,7 4 6 16,-4-5 4-16,-1-4-4 0,-5-5-4 0,-8-6-5 16,-1-1-8-16,-1-5-2 0,-2-4-2 15,-2-2-1-15,-3-3 3 0,-4-1 1 0,-5-1-1 16,-1 0 2-16,-5-1-2 0,-4 2-3 0,-11-3 0 16,-5-3-4-16,-4-4 2 0,-10 3 3 0,-4 0-1 15,-7 0 0-15,-8 1-5 0,-6 1-3 16,-5 5-1-16,-7-1-1 0,-3 3-4 0,-9-1-8 15,-11-3-6-15,-7 1-8 0,-14-2 3 0,-11 4 2 16,-7 1-4-16,-14 3-6 0,-14 5-28 0,-22 7-40 16,-21 4-43-16,-17 12-83 0,-20 6-142 0,-17 11-433 15,-12 8-787-15</inkml:trace>
  <inkml:trace contextRef="#ctx0" brushRef="#br0" timeOffset="558184.9085">4145 3461 1053 0,'-4'-6'390'0,"-3"-3"-78"16,1 1-64-16,-1-2-48 0,0 4-50 0,-1-2-41 15,-3-1-29-15,0 0-18 0,-2 1-15 16,-2-2-10-16,-5 5-6 0,-5-1-3 0,-2 0 1 16,-7-1-4-16,-4 3 1 0,-8 2-2 0,-7 2-2 15,-13 2 0-15,-9 2 1 0,-8 3 2 0,-7 0 9 16,-3 0-4-16,-6 5-2 16,0 1-4-16,-1 3-10 0,-6 2 6 0,4-3-2 0,-2 2 2 15,-4-1 2-15,6-2-2 0,3 2-1 0,6-1 2 16,8-3-1-16,5-2 2 0,11-3 3 0,11-1 2 15,13-2-4-15,13-2 2 0,12-1-2 0,9 0-3 16,4-1 1-16,7 0-7 0,0 0-4 0,0 0-4 16,3 1-4-16,-3-2-1 0,2 1-3 15,-1-1-3-15,0 0-7 0,-1 1-2 16,1-1-7-16,0 1-5 0,1 0 9 0,5 1 0 16,2 1 7-16,4 4 7 0,4 0-11 0,0 1-14 15,4 3-26-15,1 2-42 0,2 0-58 16,4 6-104-16,2 2-198 0,2 4-626 0,0 0-100 15</inkml:trace>
  <inkml:trace contextRef="#ctx0" brushRef="#br0" timeOffset="560360.5945">1588 5098 1 0,'-1'-6'216'0,"-1"-2"201"0,-2 0-86 0,2 2-44 16,2 0-46-16,-2 3-40 0,1-1-33 15,0 3-29-15,-1 1-32 0,0 0-40 0,2 0-46 16,-1 1-27-16,0 3-13 0,1 5 5 15,-7 6 17-15,3 9 13 0,-6 9 12 0,-1 10 6 0,-6 10 2 16,4 9 1-16,-6 9-2 0,-1 5-4 0,-1 9-7 16,-2 9-5-16,-2 7-8 15,2 8-5-15,-5 4-3 16,5 3-2-16,-3-2 2 0,1 2 1 16,4-5 3-16,0 0 4 0,-1-3 1 0,5-4 0 0,-3-10-2 0,3-7-1 0,2-9-4 0,-3-8 4 15,4-2 1-15,-5-5-2 0,2 0 5 16,-3-5 0-16,4-1 0 0,-3-4-1 15,9-30-3-15,-1 8 10 0,1-2-1 0,-1 4 0 16,-4-4-4-16,4 3-10 0,2-4-1 0,-1 1-1 16,1-5 3-16,6-5-4 0,0-7-3 0,-1-2-1 15,4-5-5-15,3-2 6 0,-1-2 7 0,0-1 5 16,5 0 5-16,-1-1-8 0,13-2-1 0,6-1-2 16,-1-3 1-16,3-2 5 0,-3 3-1 15,5-2-2-15,0 1-5 0,1 0 1 16,3 1 0-16,1 0 0 0,4 1 3 0,3 2-2 0,1-1-2 15,5 2 0-15,-3 1 1 0,6 1 0 16,-2 1 2-16,5 0 0 0,6 1-5 0,2 1 7 16,3 0-1-16,6 1 0 0,2-2 5 0,3 1-5 0,9 0 1 15,0 0 1-15,2-1-1 0,4-1 5 16,0 1 3-16,4 0-1 0,3 0 1 16,4 0 1-16,2 2 0 0,5-2 2 15,3 3 0-15,2-3-3 0,0 2-3 0,3-2 0 0,2 2-8 16,4 1 3-16,-1 2-1 0,5-2 0 0,2 0 5 15,0 0 0-15,9-1 0 0,-1 2-1 0,6-1 1 16,-1 1-2-16,3-2 1 0,2 5 2 16,5-4-2-16,4 1 7 0,2-1 4 0,7 2 2 15,5-2 1-15,0 1-6 0,2 0-7 0,0 3-1 16,1 0-7-16,1-1 3 0,1 0 1 0,2 0-3 16,-2-2 0-16,1 3 1 0,-1-1-2 0,4 1 0 15,0 1 5-15,5-2 0 0,1 2 1 16,6-2 3-16,-3 1-4 0,5 3 0 0,-1-1-1 15,0-1-2-15,0 1 2 0,3 2-1 0,-1-3-1 16,2 3 1-16,-1 0-1 16,7 0 3-16,2-1 1 0,1-1-3 0,2-2 0 0,0 4-5 15,1-3-1-15,2 2 2 0,3-4 2 0,-1 2 3 0,0-2-2 16,-2 1 3-16,3 2-4 0,2-2 0 16,0-1 1-16,0 3-1 0,-2-4 2 15,-4 3-1-15,-1 0 1 0,-2-1-1 0,-2 1-3 16,-2-2 1-16,-4-1 0 0,4 2 4 0,1-1 0 15,0-3 1-15,1 4 0 0,2-1-4 16,-2-2 1-16,1 5-3 0,-1-2-2 0,-6 0 1 0,1 5-2 16,-2-7 3-16,2 2 3 0,1-4 3 15,6 1 1-15,1-3-4 0,-3 4-1 0,3-1-2 16,-2-2-2-16,-1 1 1 0,-2 1-2 16,-3 1 3-16,-3 0 0 0,-4-2-2 0,-2 0 1 0,-3-1 0 15,-1 0 2-15,-2-1-1 0,0 2-1 0,-1 0-1 16,-4 3-3-16,-5-3 1 0,-3 1 4 15,-1 0 0-15,-5 1 4 0,-2-2-5 0,-7 0 1 16,3 0-1-16,-4-1 2 0,-1 1 1 16,3-1-2-16,-5-1 0 0,1-1-4 15,-1 1 5-15,-3-1 1 0,-4 0 2 0,-9 0 0 0,-3 3-5 16,-3-4 0-16,-6 2-3 0,-3-3 1 0,-8 1 1 16,-7 0 2-16,-5 0 0 0,-8 0-2 0,-2 0 0 15,-3-1 1-15,-7 0 1 0,-2 0 3 16,-7 2-3-16,-5-2-3 0,-2 0-1 0,-9 0-3 15,1 0 5-15,-6-2 2 0,-6 1 0 0,-3-1 3 16,-6 0-5-16,-5-2 0 0,-2-1 0 0,0 0 6 16,-6-1 2-16,-2 0 1 0,-7 0 1 15,1 0-4-15,-4 1 5 0,-3-1 1 0,1-1 0 16,-2 2 4-16,-2-1-6 0,1 0-2 0,-1-2 1 16,0 1-6-16,2-1 5 0,-4-2-2 15,2 1-1-15,-1-3 1 0,-1 0-4 0,1-2 2 0,0 2-2 16,0-3 7-16,-1 1-5 0,3-3-3 15,0 0 1-15,0-4-6 0,2-4 6 0,1-1 1 16,3-6 3-16,3-4 1 0,1-4-6 0,-1-6-2 16,4-6-3-16,3-6 2 0,4-6 2 15,1-3 0-15,5-3 2 0,2-10-3 16,2-2 1-16,6-9 2 0,0-4 0 0,5 2-1 0,-3 1 2 0,-2 4-1 16,-3 0 0-16,-1 5 3 0,1 0-3 15,-5 3 0-15,-2 0 0 0,-3 5-3 16,-1 5 1-16,-4 0 2 0,-2 7 0 0,-1 2 2 15,-4 6-2-15,-2 4-2 0,-1 4 0 16,-3 4 4-16,-1 6-4 0,-1-1 2 0,-1 4-2 0,-1 2-6 16,-2 3 7-16,0 1 0 0,-3 6-1 0,1 3 4 15,0 4-4-15,-2 2 0 0,0 4 0 16,0 1 1-16,-1 2-1 0,1 2 1 0,-1 1 0 16,1 2-10-16,-2 0 7 0,2 1-3 0,-1 0-2 15,1-1 8-15,-1 1-7 0,1 1-1 0,0-1 1 16,0 1-5-16,-2-1 0 0,1 0 3 0,-2 2-2 15,0 1 2-15,-3 4 2 16,0-1 0-16,-4 3 2 0,-3 4 7 0,-3 0-3 16,-1 4-1-16,-3 2 0 0,1 3-6 0,-5 1 5 15,0 7 1-15,-6-1 0 0,-6 4 5 0,-4 2-4 0,-5 0-1 16,-2 3 2-16,-3 3-1 16,0 0 2-16,-4 0-2 0,3-1 0 0,0-3-2 15,9-5 0-15,3-4 0 0,7-6 0 0,9-6 2 16,5-7 1-16,8-2 1 0,4-4 1 0,4 0 2 15,1-3 7-15,1-2 4 0,1-2 0 0,-1-4-1 16,5-6-9-16,2-8-4 0,10-7-1 0,5-6 0 16,8-7-1-16,9-2-2 0,5-1 1 15,5 1 0-15,1 0 0 0,7 3 0 0,-2 2-2 16,-2 4-1-16,2 5 2 0,-4 5-1 0,-1 4-1 16,-6 9-3-16,-2 6 2 0,-4 5 0 0,-2 5-1 15,-1 4-1-15,1 8 2 0,0 4-1 0,-4 4-3 16,-4 2 3-16,-2 4-1 0,0 3 0 15,-4 0 3-15,1 8-2 0,-4 4 2 0,1 5-2 16,-2 4-11-16,3 2-24 16,1 5-44-16,4 4-70 0,0-2-107 0,4 2-220 15,-1-1-968-15</inkml:trace>
  <inkml:trace contextRef="#ctx0" brushRef="#br0" timeOffset="561372.5726">1098 5100 1092 0,'-10'-10'174'0,"-5"-2"1"0,-4-2-38 16,4 11-44-16,-4 4-23 0,9 3 3 16,-7 1 3-16,3 5 7 0,-9 1 0 0,-4 5-11 15,-3 5-9-15,-2 2-12 0,-6 6-7 16,2 0-11-16,-3 3-6 0,4-1-3 0,2-2-4 15,4-3 1-15,7-4 0 0,1-1 1 0,7-7-1 16,1-4 5-16,7-3 11 0,0-2 14 16,5-2 29-16,0-3 23 0,2-1-10 0,0-4-20 15,5-3-35-15,3-6-34 0,5-3-6 0,4-7 1 16,5-5 5-16,5-6 0 0,5-1 1 16,5-5 0-16,2 2 0 0,2 2-8 0,2-1 1 15,34-17 3-15,-17 16-7 0,-18 18 7 16,-13 17-3-16,-3 4-7 0,-4 7 7 0,4 5-1 0,-5 6 3 15,1 7 3-15,3 2-4 0,-4 6 2 0,-1 5 1 16,1 2 2-16,0 6-2 0,4 2 0 0,-3 3-2 16,3 0-5-16,-1-3 6 0,3 1-6 15,1 3-38-15,5 0-99 0,7 1-278 0,11-3-1187 16</inkml:trace>
  <inkml:trace contextRef="#ctx0" brushRef="#br0" timeOffset="562036.3528">9556 6681 1022 0,'-3'-32'185'0,"-3"-10"13"0,-2-8-8 16,-1 11-3-16,1 10-14 0,-4 5-21 0,-3 2-33 15,-3 4-29-15,2 5-18 0,-3 1-15 0,-2 5-10 16,0 2-8-16,-5 6-8 0,-3 5-7 0,-2 6-5 15,-3 7-2-15,-4 7 0 0,4 6-2 16,-1 4-3-16,8 1-2 0,1 6-5 0,6 0-1 16,7 5-2-16,6 4-4 0,7-4 6 0,7-1 2 15,6-6 2-15,7-2 9 16,7-4-1-16,4 2 4 0,4-3 1 0,6-1 2 16,7-1 1-16,0-1-2 0,-3 0-4 0,2-1-5 15,-11-2-5-15,0 1-3 0,-6-2-1 0,-8-2 2 16,-4-1-3-16,-7-6 2 0,-6-1-1 0,0-3-2 15,-5-3 5-15,-1-4 5 0,-5 1 11 0,-4-1 12 16,-3 1 1-16,-14 3-3 0,-6-2-7 0,-9 3-8 16,-6-3-4-16,-4-1-2 0,1 2-4 15,-2-2-1-15,3 2-2 0,4-3-4 0,6-1-1 16,6-1 1-16,7-1-3 0,8-3-7 0,11-2-20 0,3-1-62 16,8-3-109-16,4-2-127 0,14-8-212 15,10-6-436-15,16-4-4 0</inkml:trace>
  <inkml:trace contextRef="#ctx0" brushRef="#br0" timeOffset="562843.3067">9984 6958 1089 0,'-4'-12'431'0,"-3"0"-78"0,-2-4-98 0,-4 7-64 16,1 1-43-16,-4 4-30 0,4 2-34 16,-7 3-18-16,1 2-11 0,-3 4-16 0,2 4-8 15,0 0-9-15,2 4-9 0,3 1-4 0,3 0-5 16,5 2-4-16,3 2 0 0,3 1 2 15,6-1-2-15,5 1 3 0,0-1 0 0,9 2-1 16,3-3 3-16,4-1-2 16,6-1-1-16,3-5 1 0,3-4-5 0,-1 0-3 15,-1-5 0-15,1-3-3 0,-5-3 2 0,-4-5 0 0,-4 0 1 16,-4-3-1-16,-4-3 4 0,-3 1 2 0,-3-3 1 16,-3-2 5-16,-3 0-4 0,-3-1 1 0,-2-2-1 0,0 0-6 15,-4-1 4-15,-2-3 0 0,1 1-1 16,-2-1 4-16,0 1-3 0,3 1 1 15,-4 1 1-15,5 4 0 0,-3 2 0 0,5 1 1 16,1 3-3-16,0 3-11 0,3 0-10 16,3 3-11-16,5 0-6 0,5 0 9 0,7-1 10 15,4 3 8-15,6-1 7 0,1 1 2 0,3-2 2 16,-3 0 2-16,5-3 2 0,-7-2 1 0,-1-3 3 16,-4-1 4-16,-8-2 4 0,-1-3 8 15,-4-4-4-15,-1-4 0 0,-1-2-3 0,-4-1-9 0,0-1 10 16,-5-2 3-16,-1 3 1 0,-4 2 6 15,1 4-3-15,-2-2 0 0,-2 7 5 0,1 0 4 16,-1 5 3-16,0 5-1 0,1 3-1 0,0 2-12 16,3 4-14-16,0 1-27 0,0 3-10 0,-1 6 2 15,-3 6 2-15,2 9 18 0,-4 10 6 16,0 10-2-16,0 9 4 0,-3 10 2 0,1 11-1 16,-1 10 1-16,-3 8 2 0,-2 3-1 0,2 3 1 15,-2-3 4-15,2 0-5 0,2 1-1 16,1-6-2-16,0-5-3 0,4-9-1 0,2-12 1 0,0-8-1 15,-2-12 0-15,4-12 0 0,-3-8-2 0,1-7 4 16,1-8 1-16,-3-5 9 16,5-5 4-16,-2-6-1 0,-3-7-10 0,0-7-17 15,0-8-10-15,-2-8-5 0,4-10 2 0,-3-8 4 0,4-2-2 16,-2-6-2-16,3-1-6 0,8-3 3 0,-2-2 6 16,5 1 5-16,1 2 6 15,2 5 1-15,4 3 1 0,2 7-1 0,7 4 5 16,0 1 3-16,6 6 4 0,3 1 5 15,-2 6 1-15,0 6 3 0,1 6 2 0,2 3 0 0,-3 5-1 16,-3 7-5-16,0 3-4 0,-2 6-2 0,-2 4-1 16,0 7 0-16,-2 4 0 0,1 6 0 0,-4 7 0 15,0 5 1-15,-4 7 1 0,-1 0 0 0,-7 1 2 16,-3 1 1-16,-8 2 0 0,-3 1 3 16,-4-1-1-16,-4-5 0 0,-1-5 3 0,0-8-3 15,0-6 5-15,1-3 2 0,-4-4 1 0,3-4 2 16,0-1-3-16,3-7 4 0,4-1 3 15,4-3-2-15,1-3-14 0,0-3-42 16,3-5-78-16,4-6-119 0,3-9-179 0,8-5-444 0,6-10-534 16</inkml:trace>
  <inkml:trace contextRef="#ctx0" brushRef="#br0" timeOffset="563072.6916">11241 6211 1346 0,'0'-13'379'16,"0"-3"-63"-16,1 0-76 0,-1 10-72 15,0 6-71-15,0 1-64 0,0 4-36 0,0 6-8 0,0 7 18 16,-1 10 18-16,-3 10 16 0,2 14 20 16,-5 10 5-16,-1 10 1 0,-1 9-4 0,0 11-7 15,-3 6-4-15,-1 4-12 0,-2 2-6 16,2 1-10-16,-1 0-7 0,0 3-1 0,3-1-9 0,-1 0-2 16,2-7-1-16,3-6-4 0,3-12-4 0,4-10-15 15,2-11-18-15,2-11-25 0,0-11-30 16,-1-7-47-16,-2-10-83 0,1-10-90 0,-2-7-55 15,0-9-398-15,0-10-365 0</inkml:trace>
  <inkml:trace contextRef="#ctx0" brushRef="#br0" timeOffset="563868.6646">11119 6843 1143 0,'12'-27'307'0,"8"-8"-17"16,2-8-55-16,4 12-50 0,-8 8-43 0,1 6-41 15,-3 6-36-15,-2 3-31 0,-6 6-23 0,0 2-17 16,1 3-6-16,-1 7 0 0,5 6 2 0,-1 8 3 16,-1 7 5-16,1 7 2 0,-1 3 2 15,-2 6 3-15,-3-2-1 0,-2 1 1 0,-2 0 0 16,2-1 1-16,-4-3-2 0,1-7 0 16,0-3-2-16,2-11-2 0,-2-3 2 0,0-4 1 15,-1-7 0-15,0-5 18 0,2 0 33 0,-2-4 37 16,1 1 3-16,2-6-21 0,4-9-39 0,6-9-44 15,7-8-6-15,7-8 0 0,6-5 3 16,3-1 0-16,5-3-8 0,2-5-9 16,1-8-8-16,0-3-1 0,0-3 6 0,2-3 12 0,-5 3 10 15,2 5 8-15,-3-1 6 0,-2 8 8 0,-5 7 6 16,-7 7 9-16,-6 8 12 0,-10 7 7 16,-7 7 3-16,-3 7-1 0,-1 1-6 0,-4 4-8 15,1 5-9-15,1 1-13 0,-2 3-13 0,-3 6-10 0,-2 3-3 16,-4 8 5-16,-6 11 3 0,1 7 7 15,3 6-1-15,-1 6 0 0,7 0 2 0,2 5-2 16,6 0-1-16,2-1 2 0,3-2-2 0,6-5 0 16,5-4 2-16,6-5 1 0,5-3 2 15,5-4-1-15,2-6 1 0,3-3 0 0,0-9 3 16,1-4 4-16,2-6 1 0,0-7 3 0,-3-4-1 16,0-7 2-16,-4-3 0 0,-1-5 0 15,-4-2 5-15,-5-1-4 0,-1-3-3 16,-4-1-2-16,0 0-7 0,-2-4 2 0,-3 2 1 15,-1-1 1-15,-1 4-1 0,-6 0-2 0,-1 2 2 16,-4 4 0-16,1 0 5 0,-1 4 0 0,1 4 2 16,-2 4 2-16,-2 4 2 0,3 2 1 0,2 3-4 15,0 3-13-15,0 2-32 0,0 3-13 0,1 4-4 16,4 6 7-16,0 7 27 0,0 10 9 16,2 7 6-16,3 11 1 0,1 8-1 0,2 8 1 15,-2 7-1-15,-5 13 1 0,-1 2 5 16,-3 5-5-16,-4 3 1 0,-4 1-1 0,0 6-4 0,-5 4 6 15,-3-3 1-15,-2 2-1 0,-2-5 1 16,-4-10-3-16,-1-3-1 0,1-10 2 0,3-4 0 16,-4-5-1-16,2-8 1 0,2-9 1 0,-2-9 3 15,1-9 9-15,2-11 9 0,-2-8 13 0,2-8 5 16,-6-10-1-16,2-6-7 0,-7-11-11 0,0-8-4 16,2-7-6-16,-3-7-2 0,-1-6-2 0,1-8-4 15,-1-1-1-15,5-4-2 0,6-1 1 0,6-3 0 16,8-4-4-16,9-1-3 0,8 3-2 15,5 4-7-15,13 7-2 0,3 5-6 0,9 6-7 16,5 4-6-16,4 6-12 0,4 3-17 0,4 2-22 16,7 5-45-16,3 4-73 0,5 5-154 0,0 3-367 15,4 5-819-15</inkml:trace>
  <inkml:trace contextRef="#ctx0" brushRef="#br0" timeOffset="565634.4725">14088 6393 442 0,'-8'-20'462'0,"-3"-4"-18"0,-6-4-111 15,5 5-72-15,3 9-67 0,-2 2-53 0,0 3-47 16,1 5-41-16,-6 4-21 0,-4 6-8 0,-3 4 3 16,-8 10 10-16,-5 7 4 0,-3 7 3 15,-4 7-1-15,2 5-2 0,4 4-5 0,6 3-6 16,3 4-8-16,9 1-8 0,6 1-1 0,9-3-1 16,9-5 0-16,13-7 2 0,5-9-1 0,13-5 3 15,7-5-2-15,8-8 1 0,9-6 5 16,5-8 1-16,9-9 1 0,3-7-1 0,5-7-4 15,-3-5-3-15,1-5-2 0,-7-4-1 0,-2-9-3 16,-9-5-1-16,-1-3-1 0,-4-8-3 16,-5-2 1-16,-1-3 0 0,-6-4-6 0,-1-2-1 15,-7 1-7-15,-6 1 2 0,-4 2-1 0,-9 3 5 16,-3 0 3-16,-5 6 0 0,-2 3 3 0,-7 5-1 16,-1 11 4-16,-3 8 4 15,-4 8 3-15,3 4 1 0,-1 8-4 0,3 5-7 0,0 3-19 0,2 5-21 16,-1 5 0-16,-3 3 3 0,0 12 18 0,-4 11 17 15,-1 9 1-15,-1 9 2 0,4 4-3 16,-3 5 5-16,2 0-2 0,-1 4-1 16,4 5 0-16,-3 3-1 0,3 3 2 15,-3 5 2-15,3-1 0 0,4-1-4 0,5-7-2 16,4-10-4-16,1-14-1 0,6-13 0 0,-3-10 0 16,-1-8-2-16,-3-8 1 0,-1-3 7 0,-3-6 11 0,4-6 7 15,1-4 2-15,7-7-4 0,5-8-10 16,5-3-3-16,-2-7 0 0,2-4-3 0,-2-2 1 15,0-3 1-15,-1 3-3 0,2 0 0 0,-1 4-1 16,-2 5-1-16,2 5 1 0,-5 4-1 0,0 6-2 16,-7 6-4-16,-3 3-14 0,-1 6-16 0,-5 2-8 15,2 5-5-15,-2 3 9 0,4 7 17 0,1 4 10 16,1 7 8-16,-2 5 4 0,-1 3 0 0,2 4 1 16,1-3 1-16,6 2 0 0,-4 1 0 15,1-4 2-15,5-3 1 0,3-7 2 0,1-4 2 16,4-4-1-16,-1-7-1 0,3-3 2 0,-2-2 1 15,-1-5 4-15,1-5 4 0,-3-2 1 16,0-6 2-16,-1-1 2 0,-2-8-2 0,3-4 1 16,-6-5-1-16,1-2 0 0,0-5 0 0,-5-1 1 15,-4 0-1-15,-5 0 1 0,-1-1 1 0,-7 5-2 16,1 2 1-16,-6 4-3 0,-3 5-2 16,-5 5 0-16,3 3-3 0,-5 3 3 0,2 4-2 15,3 2-3-15,1 6-4 0,-2 3-7 0,3 5-4 16,-1 7-1-16,-3 5 3 0,3 6-2 15,-3 4 4-15,4 5 0 0,2 4-1 0,5 2 2 16,1 3 0-16,8 0-1 0,1-1-3 0,7-1 0 16,4-2-1-16,5-6-1 0,1-2 3 15,5-10 0-15,-2-2 2 0,4-7 3 0,1-5 0 0,0-2 3 16,0-6 3-16,-2-1 2 0,-3-3 3 16,2-8 2-16,-4-3-1 0,-3-4 0 0,2-4 1 15,-2-2-1-15,-3-3 1 0,-3-1-2 0,-3-3-2 16,-1 1 1-16,-1-3 0 0,-2 0-2 15,-5 1 1-15,0 1-5 0,-2 1 1 0,-1 3-1 16,0 3-2-16,0 5 5 0,-1 3 0 0,-3 3 1 16,2 5 5-16,3 4-5 0,-1 4-5 0,1 3-12 15,-1 0-26-15,1 1-18 0,0 4-2 16,0 3 7-16,-2 8 20 0,-1 6 20 16,6 6 3-16,0 4 2 0,2 1 1 0,3 2-1 15,3 3 1-15,6 0 1 0,0-2-1 0,1 0 3 0,8-5 0 16,-2-3 1-16,4-5-1 0,1-3 0 15,2-6 2-15,-2-4 1 0,2-5 3 0,0-4 0 16,-1-5 3-16,2-5 3 0,0-6 1 0,4-4 2 16,-2-5-2-16,-3-3-2 0,2-4-3 0,-1-6-1 15,0 2-2-15,-6-7 2 0,3 0-1 16,-3-2-4-16,-4-1 2 0,-2 1-1 0,-7 0 1 16,-2 2 5-16,-4 7-1 0,-4 2 2 0,-2 7 2 15,-1 5-3-15,-1 1 2 0,-1 6-2 0,-2 2-1 16,1 4 0-16,1 3-3 0,1 3-10 0,-2 2-20 15,1 2-9-15,-2 5-3 0,-2 7 9 0,-6 4 17 16,0 8 7-16,-1 7 3 0,-1 2-2 16,0 5 0-16,3 5 1 0,0 1 2 15,1 2 1-15,3 1 0 0,4-3-2 0,2-1-1 16,4-6 0-16,3-3 0 0,0-6-1 0,2-4 0 16,2-4 1-16,-1-4-2 0,0-3 2 0,3-3 0 15,-2-5 2-15,-1-2 5 0,2-5 6 0,1-3 4 16,6-6 1-16,3-3-3 0,1-5-4 15,8 0-3-15,-2-5-3 0,5-3-2 0,1-1 2 16,1-1-1-16,-2 0-1 16,-2-4 2-16,1 3-3 0,-4 2-3 0,-1 2-1 0,-3 3-3 0,0 5 1 15,-7 2 2-15,0 4 0 0,-5-1 3 0,-2 4-2 16,1 2 0-16,-3 0-5 0,-3 3-3 16,2 3-5-16,-1 2-4 0,-1 2 2 0,1 1-1 15,-2 4 5-15,3 4 3 0,-4 2 2 0,5 1 4 16,-5 4-3-16,0 1 0 0,0 1 1 15,-1 0-2-15,-1 1-2 0,2-2 2 0,1 0 1 0,-1-1 2 16,1-2 4 0,2-2-2-16,3 0-3 0,-1-3 2 0,4-2-2 0,0-3 3 15,6-3 1-15,-4-6 0 0,5 0 4 0,1-5-2 0,0-2 2 16,1-3 0-16,-3-4 0 0,3 2-1 16,-1-4 2-16,0-3-2 0,1-2-1 0,1 2 4 15,-3-2-4-15,2-3 0 0,-2 2 3 0,0 0-3 16,0-1 2-16,-1 1 1 0,-1 1-2 0,1 5 1 15,-3 1 2-15,-2 2-1 0,-1 3 0 0,0 0-1 16,-2 4-3-16,-2 2-4 0,-2 3-7 16,1 3-8-16,4 2-1 0,-2 8 2 0,2 1 1 15,3 5 7-15,1 4 3 0,3 2 2 0,1 5 4 16,0 0 1-16,6 2 0 0,1-1 3 0,7-2 2 16,2 1-1-16,4-5 1 0,-1-3 0 0,-1-5 0 15,-5-6 5-15,1-4 4 0,-3-6 5 16,-2-5 5-16,5-6-1 0,-2-4-2 0,1-2-3 15,-1-6-6-15,0-5 0 0,0-1 1 0,-1-4-3 16,-1-5-2-16,-3-1-5 0,2-5-2 16,-3-4-4-16,-2-2-3 0,-4-6-15 0,-3 1-32 15,-6-2-58-15,-3-4-111 0,-5-2-200 0,-11-3-492 16,-4-3-416-16</inkml:trace>
  <inkml:trace contextRef="#ctx0" brushRef="#br0" timeOffset="565788.1068">18202 5176 632 0,'-4'-15'394'16,"2"-7"-83"-16,2-3-73 0,5 5-79 16,3 5-38-16,3 0-28 0,1 4-35 0,5 1-33 15,0 4-23-15,9 4-6 0,-1 6-5 0,4 3-17 16,0 6-98-16,-2 6-576 0,-1 6-469 0</inkml:trace>
  <inkml:trace contextRef="#ctx0" brushRef="#br0" timeOffset="594239.9886">21564 4208 1 0,'1'-6'0'0,"-1"-2"0"0,2-4 82 16,0 4 229-16,-1-2-43 0,-1 3-13 0,1-1-19 16,0 0-29-16,2 2-21 0,-1 1-24 0,-1 0-17 15,0-1-13-15,-1 3-12 0,1-1 9 0,-1 1-16 16,0 2-18-16,0 0-21 0,0 1-42 0,1 0-17 16,-1 0-12-16,0 0-8 0,1 0-4 15,-1 1-3-15,0-1-3 0,0 1-3 0,0-1-2 16,0 2 3-16,1 1 6 0,-1 2 7 0,2 6 7 15,0 4 0-15,-1 1 2 0,-2 4 1 0,-1 5 1 16,-1 3 1-16,1 4 1 0,-1 0 4 16,-3 4 2-16,2 1 3 0,-2 2-1 15,3 0-2-15,-3-3 0 0,3 0 1 0,-1 0 1 16,0-3 2-16,2 4 1 0,2 0 4 0,-2 3-3 16,1 3-3-16,-3-1 3 0,3 1-2 0,-1 6 3 15,2 2 4-15,-2 2 1 16,1 3-1-16,-3 5 2 0,3 7-2 0,-1-1 0 0,1 0 2 0,-1 0-2 15,-3-2-4-15,5 5-5 0,3 4-4 16,-3-2-1-16,2-4 2 0,-1 0 2 0,0 4 1 16,-1 2 0-16,0-4-3 0,-1-7 2 0,-2-2 0 15,0 1 3-15,1 4 5 0,-4-2 1 16,1-3 3-16,-4-4-5 0,-1-4-4 0,-1 5-5 16,-1 6-2-16,-4-1 2 0,4-1-2 0,-2-4 0 15,-1-7-2-15,3-5-3 0,2-3 1 16,0 0-3-16,-1-4 1 0,3 0-2 15,1-3 0-15,0 3-2 0,-2 3-6 16,1-2 8-16,2-1-2 0,1-9 3 0,-1-4 8 0,1-3-10 0,2-1 0 16,-2-2-3-16,3-3-1 0,0-1 3 15,-1-1-1-15,1-2 2 0,0-3-4 0,2-1 2 0,0-1 1 16,-1-2 1-16,1-2 4 0,-1-1-6 16,1-2 1-16,0 0 0 0,0-1-4 15,0 0 7-15,0-1 0 0,0 1 1 0,0-1 1 0,1 1-6 16,-1 0 1-16,0-1-3 0,0 1-2 0,0-2-4 15,1 0-6-15,-1 0-8 0,0-2-17 16,0-1-15-16,1-1-26 0,0 0-36 0,2 1-47 16,0-1-79-16,-2 0-107 0,1 1-148 0,1 1-267 15,0-1-389-15</inkml:trace>
  <inkml:trace contextRef="#ctx0" brushRef="#br0" timeOffset="594691.6483">20961 7151 1395 0,'0'-10'224'0,"-1"0"29"0,1-3-47 16,0 8-43-16,1 3-31 0,-1 0-31 0,1 2-42 15,0 2-22-15,-1-1-17 0,2 1-14 16,-1 2 2-16,2 3 9 0,0 3 12 0,4 6 23 15,3 7 9-15,0 3 8 0,2 6 0 0,0 3-10 16,2 4-8-16,3 2-13 0,1-2-8 0,4-1-10 16,1-3 0-16,1-3-1 0,-1-6 1 0,5-5 5 15,-1-3 3-15,3-9 7 0,5-4 5 16,5-7 2-16,5-8-1 0,8-8-7 16,5-7-7-16,9-7-8 0,4-9-3 0,3-4-2 0,7-3-2 15,1-2 0-15,-2-3-2 0,-3-4-2 0,-3 0-1 16,-2-1-4-16,-3-2 0 0,-4 5-2 15,-7 2 0-15,-7 10 7 0,-10 3-5 0,-10 10 1 16,-10 5-1-16,-8 8 1 0,-4 5 2 0,-1 6 0 16,-7 1 1-16,-1 2-3 0,0 1 3 0,-3 1 0 15,2 0-4-15,-4 0 2 0,4-1-8 16,-3 1-4-16,-3 1-4 0,-2 0-4 0,1 3 2 16,1 0-3-16,-3 3-3 0,0 0-12 0,0 3-20 15,1 0-34-15,-1 3-47 0,2 2-66 0,0 4-136 16,3 0-238-16,-2 1-572 0,4-1 173 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25:17.5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614 6654 1 0,'-2'-1'0'16,"-3"0"18"-16,3-1 286 0,0 1-13 0,-1 0-30 15,-2-1-38-15,3-1-39 0,0 2-29 0,1 0-29 16,-2 0-25-16,2 0-27 0,1 1-26 0,-1 0-19 16,1-1-20-16,-1 1-15 0,1 0-14 0,0 0-13 15,0 1-16-15,0-1-23 0,1 0-40 16,-1 0-40-16,1 0-6 0,0 0-39 0,2 0-184 15,1 1-262-15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6:20:22.4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1882 1017 499 0,'-1'-7'415'16,"-2"-2"-35"-16,0-2-63 0,2 6-49 0,1 0-41 16,0-2-40-16,-1 3-31 0,1 0-32 0,-1 1-23 15,0-1-23-15,1 1-24 0,-1 1-17 16,1 0-23-16,0 2-15 0,0 0-6 0,-2 2-15 0,2-1 5 16,0 2 1-16,0 2 6 0,-2 5 8 15,2 5 3-15,0 4 2 0,2 1 3 0,-2 2 5 16,0 3-2-16,0 2 4 0,-3 6 5 0,0 3-2 15,-5 4 6-15,-1 8 0 16,-2 4-2-16,-1 5 0 0,-5 1-2 0,3 1-10 0,2-8-2 16,-4-4-2-16,9-8-4 0,2-6 6 0,0-8 0 15,2-3-1-15,-1-1 1 0,-1-2 2 16,3-2-2-16,-1-1 2 0,2-6 0 0,-1 3 0 16,4-3 3-16,-1 1 1 0,1-1 2 0,3-2 4 0,1 2 6 15,2-3 10-15,2 1 10 0,9-3 11 16,7-1 6-16,13 0-6 0,13-4-10 15,12-2-9-15,3 0-18 0,7-2-1 0,-2 1-3 0,-5-2-2 16,-5 1 1-16,-9-1-4 0,-4 1-1 16,-6 0-1-16,-5-4-1 0,-4 4 1 0,-8 1 2 15,-6-2-1-15,-8 2-2 0,-3 2 6 0,-4 0 6 16,-5 2 5-16,0 0 8 0,0-1-4 16,0 0-6-16,-2 0-1 0,2-1-6 0,-1 2 3 15,-1-1-2-15,2 0-4 0,-1 3-2 0,1-3-4 16,-1-1-2-16,1 1-4 0,-1-4 0 0,-5 2-6 15,4-4-10-15,-4 1-13 0,2 2-27 16,0-1-22-16,-1 1-42 0,4-1-63 0,0-1-133 16,1 0-397-16,1-2-971 0</inkml:trace>
  <inkml:trace contextRef="#ctx0" brushRef="#br0" timeOffset="1389.3092">2724 1402 1443 0,'-4'0'212'0,"1"0"-41"16,-1 0-39-16,4 0-42 0,0 0-44 15,0 0-23-15,0 1 3 0,1 4 9 0,0-1 13 16,1 2 10-16,2 2 2 0,3 0 5 0,3 0 11 16,4 0 5-16,3 0-1 0,4-2-7 0,5-1-16 15,3-2-8-15,0 0-12 0,3-3-6 16,-3-2-5-16,-2-1 0 0,-4-1 0 0,-1 0-3 15,-6-2 1-15,2-1 1 0,-4-1 2 0,-2 1 7 16,-3-2 0-16,-2-2 0 0,1 0-5 16,-2-2-2-16,-2-1-3 0,-1-2-4 0,-3-2 2 15,0-1-5-15,0-1-4 0,-3 0-2 16,-5 2-3-16,1 2 0 0,0 1-3 0,-5 0-1 16,-2-1 0-16,2 4 0 0,-3 2 1 0,2 0 2 15,-2 3-2-15,-1 2 1 0,3-1-1 0,-2 4-4 0,-2 0-1 16,-2 5-2-16,-5 2 4 0,-2 3-2 15,-2 9 2-15,1 0-2 0,-1 4-2 16,2 4 2-16,1 3-1 0,2 6 2 0,0 3-2 16,5 4 0-16,1 4-2 0,4-3 0 0,7 0-1 15,6-3-1-15,7-4 1 0,7 0-1 0,7-6-3 16,5-3 6-16,8-2 0 0,7-3 3 16,8-4 3-16,8-5-7 0,5-4 0 0,5 1-1 0,0-7 4 15,0-2 5-15,1-6 0 0,1-1 1 16,-4-5-7-16,-4-3-5 0,-4-2-2 0,-5-1 1 15,-6 0 4-15,-6-2 4 0,-2-3 3 16,-6 0-2-16,-4-1 0 0,-3-1 0 0,-6 0 3 0,-3 0 1 16,-2 1 2-16,-4 0-1 15,-5 1 1-15,-3 2-1 0,-3 3 2 0,0 3 0 0,-4 1 4 16,1 4-7-16,-2-2-7 0,-5 5-2 16,-1 1-6-16,-4 4 1 0,-4 2 4 0,-5 5-1 15,-3 3-1-15,-5 4 4 0,5 3-3 16,-1 6 4-16,5 1 2 0,4 2-3 0,0 2 0 0,7 0-3 15,0 3-2-15,6-2 1 0,2 4 4 16,5-4-4-16,6-2 0 0,4-2-3 0,5-4-2 0,4-2 7 16,6-4 2-16,2-5 5 0,4-3 0 15,3-4 1-15,-1-4-2 0,-2-2 0 0,1-5 3 16,-6-1 4-16,0-3 5 0,-1-4-3 16,-4 2-4-16,0-3-2 0,-1-2-4 0,-2 0 4 15,-1-2 1-15,-3 2 3 0,-2-3 2 0,-2 1-1 0,-2 0-2 16,-2-1 1-16,-3 4-4 15,-1-1 4-15,-4 2 0 0,1 3 0 0,-1-2 1 0,-4 2 0 16,1 1 2-16,-2 0-2 0,1 5 4 0,0-2-2 16,0 3-1-16,-1 3 0 0,4 0 1 0,-2 2-1 15,3 2-3-15,1 1-5 0,0 1-15 16,1 1-6-16,-3 2-2 0,0 3 2 0,-7 6 16 16,1 5 1-16,0 2-2 0,-2 3 0 0,5 1-7 15,-2 1 5-15,2-3 2 16,4 2 1-16,-3-2 2 0,2 3 0 0,3-3-3 0,3 1 5 15,2-2 4-15,-2-3-6 0,5-3 1 0,1-1-3 16,0-3-7-16,2 1 9 0,-1-2 3 16,1-3-1-16,0 0 6 0,-1-2-7 0,4-2 1 15,-1-1 0-15,0-2 1 0,1-1 7 16,3-4-3-16,-2-2 1 0,3 1-3 0,-1-4 3 16,1-1 5-16,0-4-4 0,-1 2 5 0,2-4-7 0,-2-1-3 15,-1 0 2-15,1 0-6 0,-1 1 4 16,-2 0 0-16,-3 2-2 0,0 3 1 0,-1 0-3 15,0 5 0-15,-3 2 2 0,0 0 3 0,-2 3-3 16,0 1-5-16,0 1-2 0,-1 1-8 0,0 2 3 16,1 2 5-16,2 1-3 0,-2 2 8 0,0 1-2 15,3 4-1-15,-2 0 2 0,1 4-2 16,1 0 3-16,0 1 1 0,-2 1-3 16,2 1-1-16,2-1 0 0,-1-1 4 0,0-2 1 15,-1-2 4-15,-1-2-3 0,3-4-3 0,-1-1-1 0,0 0-5 16,0-3 6-16,0-1 6 0,1-2-1 15,1-1 4-15,1-1-1 0,-1-3-5 16,4 0 6-16,-1-1-1 0,-1-2 0 0,2-1 1 16,-1-1-3-16,-2-3-5 0,4 2 3 0,-4-1 3 15,1-2-2-15,2 0 8 0,-2-1-8 0,0-2-3 16,2 0 0-16,1 2-5 0,1 2 4 0,-1 2 0 16,-2 0-2-16,-3 4-1 0,-4 2 2 0,-2 3-2 15,-4 0 2-15,2 2-3 0,-3 0-7 0,0 2-5 16,1 1-2-16,2 2 1 0,-1 2 7 0,6 4 7 15,-5-1 0-15,4 2 9 0,-2-3-5 16,0 3-1-16,1-1 1 0,0-3-6 16,0-2 5-16,-1-2 5 0,3 0 2 0,3-4 5 0,1 1 5 15,2-2 3-15,2-2 0 16,4 0 0-16,0-5-6 0,1 0-4 0,-1-3-3 0,-2 1 2 16,-1-1 0-16,-2 0-1 0,1 0-2 15,-3-1 1-15,1 1-4 0,-2 0 2 0,-3 2 4 0,-2-3 4 16,-2 1 0-16,-1-1-3 0,-3-2-5 15,0 2-10-15,2 2 4 0,-6-2 2 0,2 1-1 16,0 3 3-16,-2 0-9 0,2 2-6 0,0 2-11 16,-1 1-27-16,1 3-35 0,1 0-70 15,-1 0-90-15,1 3-167 0,-2 3-731 0,-1 0-541 0</inkml:trace>
  <inkml:trace contextRef="#ctx0" brushRef="#br0" timeOffset="1899.1247">5668 987 1446 0,'0'-9'314'16,"-1"-3"0"-16,0-1-65 0,1 4-41 0,0 4-41 15,0 4-57-15,-1 2-56 0,1 0-54 0,0 1-27 16,0 4 2-16,-3 6 4 0,-1 6 21 16,1 6 19-16,-5 5 7 0,2 2 7 0,0-1 1 15,-1 5-3-15,3 0-5 0,-3 0-2 0,4 1-3 16,0 1-4-16,1-3 1 0,0-1-4 0,4-1-2 15,-2-4 1-15,1 0 0 0,0-2 0 16,1 3-2-16,-2-6 0 0,1 0-6 16,-1 0-4-16,1-5-8 15,0 1-14-15,2-3-27 0,1-4-46 0,-2 0-68 0,1-4-111 0,3-4-142 16,-4-3-326-16,3-5-628 0</inkml:trace>
  <inkml:trace contextRef="#ctx0" brushRef="#br0" timeOffset="3831.5825">5680 1078 1175 0,'4'-15'450'0,"-2"-6"-97"0,3-2-92 0,-1 5-39 15,-2 4-35-15,0 7-35 0,1 1-50 0,-3 4-46 16,0 2-64-16,2 2-34 0,-1 5-3 16,1 3 4-16,3 5 31 0,5 6 13 0,-1 5 1 15,1 3 2-15,1 4 1 0,0 5-2 0,-1 3 0 16,0 1 4-16,-3 3-4 0,3-3 3 15,0-3 1-15,0-11-3 0,-1-6 2 0,1-7-5 0,-1-4 0 16,-3-4 2-16,-1-2 1 0,0-2 8 16,0-3 13-16,0-4 12 0,1-3 4 0,8-2-4 15,2-6-11-15,4-5-13 0,0-4-4 16,1-3-1-16,-1-3-3 0,-1-5 1 0,-3-1-3 16,-1 0 1-16,-2 0-1 15,-2 2 0-15,1-1 1 16,-1 0-2-16,-1 4 0 0,-3 4 1 0,2 2 4 0,-1 5 0 0,-4 4 1 0,3 2 1 15,-2 4-2-15,-2 6-4 0,-1 1-4 0,-2 4-29 0,0 2-19 16,5 0-3-16,0 8 3 0,3 4 26 0,3 6 17 16,1 8 6-16,-1 5 0 0,3 3 1 15,-3 1 1-15,3 2-3 0,-2 2 2 0,4-2-3 16,0 0 2-16,3-2 1 0,2-8-3 16,2-6 4-16,3-1-3 0,0-3 2 0,4-5 4 0,3-2 0 15,1-6 3-15,4-4-1 16,2-1-1-16,1-6-2 0,1-2-3 0,-1-3 2 0,2-6-2 15,-2-2 2-15,-2-1-3 0,-5-2 0 16,1-3 3-16,-7-2-4 0,-4-5 9 0,-2 0-2 16,-3-1-3-16,-3 1 7 0,-6 1-4 15,-4 3 4-15,-1 2 2 0,-4 3 3 0,-2 3 0 0,-4 2 0 16,1 3-1-16,-4 4-8 0,2 4 2 16,-1-1-5-16,0 3-7 0,-4 2 1 0,-1 5-7 15,-8 4 0-15,-6 6 6 0,-1 7-3 0,-5 4 5 16,4 4-2-16,1 2-4 0,5 2 3 0,2 3-5 15,6 5 5-15,0-1-1 0,9 0-1 0,5-5 1 16,4-2-5-16,11-7 3 0,1-4-1 16,5-4 3-16,4-5 1 0,0-1 0 0,4-5 7 0,2-5-2 15,0-3 3-15,0-5 3 0,-1-5-3 16,-2 2 7-16,-4-8-3 0,1 0 2 16,-4-2 1-16,-5-4-1 0,2-6 3 0,-2 0-5 0,-4-5 1 15,-1-3-6-15,-1 0-1 0,-1-1 1 0,-6 6-3 16,-2 3 5-16,-1 3 1 0,-2 5-1 15,-3 0 1-15,-1 4 1 0,-2 1 1 16,3 5-3-16,-1 1 6 0,-1 3-6 16,2 1 0-16,1 4 1 0,1 2-12 0,1 0-5 15,2 2-8-15,-3 3-4 0,-4 4 7 0,-4 5 2 16,0 8 5-16,0 2 3 0,-2 2-1 0,5 3 3 16,0 3 3-16,1 2-1 0,3 5 0 0,-1-2 2 15,2 0-1-15,3-3 0 0,1-5 5 0,4 0-5 16,0-5 1-16,2-2 1 0,0-4-5 0,0-3 0 15,4-4 0-15,-2 0 0 0,0-5 9 0,1 0 5 16,1-3 4-16,3-3 4 0,2-3-1 16,3-4-3-16,2-2 0 0,1-5-2 0,2-3-11 15,1 0 9-15,-4-5-1 0,1 0-3 0,-2-3 7 16,0-2-10-16,0-3-1 0,-2-1 2 0,-4-1-3 16,2 1 3-16,-4 4-3 15,-1 6 2-15,-2 3-2 0,1 5 1 0,-6 2 1 16,3 4-1-16,-4 2 5 0,1 2-7 0,-3 2-2 0,-1 2-6 15,0 1-23-15,0-1-8 0,2 2 0 0,6 4 8 16,0 3 17-16,4 7 11 0,2 6 4 16,-2-1 0-16,4 4-2 0,-5-1 1 0,0 2 1 15,1 0-1-15,0-2 0 0,1 1 0 0,-3-3 0 16,1-3-2-16,1 0 5 0,-2-4-4 16,0-1 1-16,-1-3 0 0,1-3-4 0,-5-5 3 15,1-1-4-15,-3-2 7 0,1-2 4 0,-1-1 6 16,1-3 2-16,9-2-5 0,2-8-1 0,3-3-7 15,-2 1 1-15,0-3 3 0,-2 0-7 0,3-3 6 16,0-2-2-16,-1-1-4 0,2-1 5 16,-2 0-7-16,-1 1 4 0,-4 2 1 15,1 1-2-15,2 4 1 0,-4 2-1 0,1 4 0 0,-2 3-1 16,-5 2 3-16,3 2-3 0,-4 4-6 0,-3 1-4 16,0 2-33-16,0 1-4 0,3 5 4 15,3 3 6-15,1 4 27 0,0 4 9 16,3 6 1-16,0 0-1 0,-2 4 3 0,1-2 1 0,2-1-2 15,-2 2 4 1,3-4-5-16,0 1 1 16,3-2 1-16,4-2-3 0,-2-4 7 0,3-2-3 0,5-2 2 15,1-4 2-15,3-2-5 0,1-4 3 0,0-3-2 0,-1-2-2 0,-7-6 2 0,4-2 2 16,-5 0 2-16,0-3-1 0,-6-1 5 16,3-3 1-16,-6 1-1 0,-1-3 7 0,0 1-6 0,-2-2 2 15,-1-2 0-15,-1 2-6 0,-3-1 2 0,1 3-3 16,-2 4 3-16,-2 3 4 0,-1 1 1 15,0 5 3-15,0 2-2 0,-1 1-1 0,0 2-6 16,1 2-12-16,0-1-18 0,0 3-32 16,-1-3-5-16,-3 7 7 0,2 7 16 0,-3-1 27 15,-1 9 7-15,3 1 4 0,-1 1-1 16,4 1-2-16,3-4 3 0,0 0-4 0,-1-1 3 0,6-4-2 16,-1 2 3-16,0-3 0 0,7-3-3 15,-3 0 3-15,1-5-3 0,5 0 4 0,-3-2 1 16,0-2 3-16,2-3 0 0,-4-2 2 0,0-2 2 15,3-3 0-15,-4 2 4 0,0-3-2 16,1-2-1-16,-2 0 0 0,1-4-7 0,0 3 3 16,-1-3-5-16,0 3 1 0,1-2 2 0,-3-1-2 15,1 0-1-15,0-1 0 0,0-1 0 0,0 2 0 16,-3 0 1-16,3 4-2 0,-2-1 3 0,-3 0-1 16,2 3 3-16,-4 0 0 15,0 2 2-15,2 2-1 0,-1 0-1 0,-2 1 0 0,-1 2-5 0,1 1 0 16,-1 0-12-16,0 1-10 0,0 0-13 15,0-1-19-15,0 2-10 0,2-1 10 0,4 6 17 16,-2 5 20-16,5-2 14 0,1 5 2 0,-2-2-3 16,0 2 0-16,-3-1 3 0,4-3 0 15,1 2 2-15,0-3 0 0,1-1 1 0,5 1-1 16,-1-5 0-16,5 0 1 0,8-4 1 0,1 0 0 16,2-3 0-16,0-3-1 0,1 0 0 15,0-6-3-15,-1 0 4 0,3-5-1 16,-5-5 2-16,3 1-1 0,-3-6 2 0,1-1 2 0,-2 0 2 15,0-3 0-15,-2-1 2 0,1-3-5 0,1 0-3 16,-3-6 4-16,0 1 1 0,-13 22 12 16,-2-9 1-16,-2 2 0 0,-2-7-9 0,0 4-5 15,-3-2 3-15,-3 1-7 0,0-1 8 0,-4 1-11 16,-4 5-4-16,-1 6 7 0,-1 2-8 0,-1 4 7 16,0 1-7-16,0 6-8 0,-2 2-4 0,-2 6-6 15,2 4 9-15,0 7-1 0,-4 4 12 16,0 8 3-16,-2 17-13 0,-17 37 6 0,3 8-5 15,3 2 3-15,5-14 11 0,3 10 2 0,2 1 1 16,3 6-3-16,4 2-2 0,3-3 1 0,6 0-4 16,-3 0 2-16,7-4-1 0,0 0-1 0,1-3 3 15,7-3 1-15,2-7 3 0,0-6 2 16,0-6 0-16,2-3 0 0,-4-4-3 0,-2-3-4 16,0-10 1-16,3-7 0 0,-5-5-5 0,0-7-5 15,-4-5-28-15,-1-5-42 0,-3-6-47 16,3-1-72-16,-2-6-137 0,-5-6-383 0,2-5-875 15</inkml:trace>
  <inkml:trace contextRef="#ctx0" brushRef="#br0" timeOffset="5793.1464">10015 1121 1 0,'-4'-9'0'16,"-4"-3"383"-16,-3-3 19 0,0 4-52 0,2 0-46 15,-2 3-62-15,0-1-63 0,-2 3-44 16,-1 3-27-16,1 0-17 0,-5 3-11 0,-1 4-4 16,-2 3-2-16,-2 5-1 0,-5 0 1 0,-2 4-5 15,0 2-11-15,-1 1-7 0,4 1-12 0,3 1-7 16,3 0-7-16,4 0-9 16,3 2-3-16,4-2-10 0,0-2-1 0,7 2 2 0,0-6 0 15,1 2 0-15,4-1-1 0,3-2-2 16,0-1-1-16,4-4 7 0,3 0 6 0,1-3 7 0,0-2 11 15,5-4 1-15,-2-2 1 16,2-1-3-16,1-6 0 0,1 3 1 16,-3-1 3-16,-2-5-1 0,-3 3-5 0,2-4-4 0,-4-1-2 0,-3 0-2 15,1-2 3-15,-2-4-3 0,-2 0-4 16,-3 3-5-16,1-1-4 0,-4 5 5 0,1 3 3 16,-3 1 0-16,-1 2-1 0,3 2-6 0,-1 1-7 15,1 3-2-15,2 2-5 0,-2 0-21 0,-1 4 1 16,-3 2-1-16,-2 4 0 0,-6 6 18 15,3 5-2-15,5 1 0 0,1 1 2 0,10 4-2 0,5-2-3 16,8 4 2-16,8-3-5 0,6 2 2 0,11-4-8 16,6-1-11-16,10-6-10 15,2-5-10-15,4-3-3 0,-4-5-5 16,-4-4 0-16,-3-3 3 0,-5-4 8 0,-2-5 14 0,-5 0 14 0,-5-5 16 16,-2-2 10-16,-6-1 6 15,-5-4 9-15,-5-1 1 0,-3-1 5 0,-6-2 8 16,-5 0 3-16,-2-1 2 0,-3 1 0 0,-3 1-5 0,-2 1 0 15,-3 4 1-15,-6 0 2 0,2 4-3 16,-4 2-2-16,-7 1-8 0,1 2-5 16,-3 4-2-16,0-1-4 0,5 7 2 0,4 0-8 0,1 4-5 15,4 4-5-15,-1 2-1 0,1 8 0 0,-2 5-1 16,4 1 1-16,2 5-5 0,9 2 2 16,5 2-3-16,4 2 1 0,12-1 8 0,5-3 8 15,11-1 3-15,9-6 7 16,6-5-6-16,-2-2-2 0,2-6 0 0,-4-4-1 0,-2-5 5 0,-4-6 1 15,-3-4 4-15,-1-6-1 0,-2-4 1 0,0-4 0 16,-2-4-1-16,-1-6 5 0,-2-7-7 0,-4-5-3 16,-1-2-1-16,-4-3-5 0,-5-2 2 15,-1-4 2-15,-12 27 4 0,0-8 0 16,-1 4-3-16,0-9 3 0,-4 3-5 0,-1-4 1 0,-2 4 5 16,-2-4 0-16,-2 5-4 0,0 5 0 15,-5 6 3-15,4 6 9 0,0 3-2 16,0 6 7-16,3 2-19 0,0 6-36 0,0 2-7 15,2 4-7-15,-5 6 13 0,2 6 24 0,0 5 7 16,-2 7 3-16,-1 7-4 0,-1 6 8 16,-9 52-6-16,2 2-1 0,6-4 0 0,4-12-8 15,2-10 10-15,4-3-4 0,4-4 4 0,0-5 2 0,6-5-3 16,-1-6 0-16,4-6-4 0,-1-6 0 0,3-6-1 16,-1-7-4-16,3-9 2 0,-2-2 1 15,4-3-3-15,2-5 5 0,4-6-5 0,4-2 1 16,5-9-5-16,5-1-4 0,-2-4-2 0,-1-4-3 15,1 0 7-15,-5-5 6 0,2-5 1 16,-4-3 6-16,-3 3-1 0,-1-2-4 0,-5 4 4 0,-5 1 4 16,-3 6 7-16,-6 3 5 15,0 0 6-15,-6 5 0 0,-2 1 0 16,-2 4-2-16,-2 3 0 0,-1 5 2 0,3 2-1 0,-3 2-3 0,4 0-15 16,-2 9-7-16,-5 3-4 0,-8 8 2 15,-3 6 8-15,-1 2-5 0,0 4 2 0,4 1 1 16,4 2-2-16,3 1 7 0,3-1-4 15,5-2-2-15,3-1 1 0,3-1-3 0,4-2 1 16,3-4-1-16,4 0 1 0,1-6 0 0,1-5-1 16,7 0 2-16,-1-7 1 0,1 0-1 0,4-5 3 15,-3-3 3-15,1-3-1 0,0-3-2 0,-4-3 1 16,1-3-2-16,-5-2 3 0,-1-3 2 16,0-3 0-16,-2-2-1 0,0 0-1 15,-5 1 1-15,1-2 2 0,-4 3-3 0,-2 0 3 0,0 2-2 16,-3 2-3-16,-1 3 3 0,-1 5 0 0,-1-1 3 15,-1 7 1-15,1 1-1 0,1 4-4 16,-1-1-7-16,1 4-15 0,0-2-20 16,0 3-6-16,-1 1 4 0,-2 4 13 0,1 7 19 0,-1 2 7 15,1 1 2-15,2 2 2 0,2 2-2 16,1 0 1-16,3 0-2 0,1-1 0 0,4 1-2 0,1-2 4 16,3-4 2-16,3 2-5 0,5-2 6 15,3-3-7-15,2-2-1 0,-1-3 1 16,-5-4-1-16,-1-4 4 0,-1-3 1 0,-2 0 1 0,-1-4 0 15,-2-2 0-15,4-2 4 0,-3-2-2 0,0 0 3 16,-1-1-2-16,-1 1 0 0,-4-1 5 16,-3-1-1-16,1 3-1 0,-2 0 0 0,-2 1-7 15,-1-3 0-15,0 4 0 0,1-1 2 0,0-1 3 16,-3-1-3-16,3 2 1 0,-1 1-6 0,-2 1 2 16,1 3-1-16,-1 2 1 0,-1 1 5 0,0 0-2 15,0 1-3-15,0 2-14 0,0 0-25 16,0 4-28-16,0-2-2 0,0 4 12 15,2 4 18-15,2 5 28 0,1 4 6 16,4 2 0-16,3 0 4 0,2-1 3 0,4 0-1 0,0 0 3 16,6-1-3-16,2-2 2 0,5 0 5 0,4-5-2 15,6-4 0-15,1-2 0 0,-1-6-4 0,0-2 2 16,-5-5 3-16,2-4 2 0,-5-4 2 0,1-3 2 16,0-1-5-16,2-3-1 0,2 3 6 15,-1-1 0-15,-5-3 12 0,-9-2 4 0,-4-2-1 16,-1-5-1-16,-6-1-6 0,-2 2-1 0,-2 0-4 15,-7 19 10-15,-2-5-3 0,-5 3-6 16,3-2 4-16,-7 3-20 0,1-1 3 0,-2 0 2 16,-8 2-8-16,2 3 5 0,-3 5-8 15,-3 4 1-15,-1 3 0 0,-1 7 0 16,-1 6-1-16,-24 23-7 0,9 10 4 0,8 5-2 0,11 0 7 0,-1 4 5 16,2 8-1-16,1 6 3 0,0 4-2 0,-2 2-1 15,2 3 3-15,-1-2-5 0,4-3 3 16,3-1-4-16,6-2-1 0,6-4 3 0,2-4-1 15,0-2 1-15,2-3-2 0,3-5-4 0,0-3-1 16,4-9-4-16,-1-5-16 0,-5-6-10 0,2-5-4 16,-2-7-8-16,3-7 6 0,-2-6 2 15,-2-5 6-15,3-3-10 0,0-4-38 16,3-5-67-16,2-7-110 0,2-5-181 0,-1-4-472 16,-2-9-310-16</inkml:trace>
  <inkml:trace contextRef="#ctx0" brushRef="#br0" timeOffset="5975.1538">12282 216 1441 0,'-1'-7'117'0,"1"3"0"0,0-2-37 15,0 1-69-15,-2-2-95 0,2 3-47 0,0 2 3 16,0 6 32-16,-1 3 41 0,-1 3-147 15,-2 7-867-15</inkml:trace>
  <inkml:trace contextRef="#ctx0" brushRef="#br0" timeOffset="7029.8013">1039 2619 1 0,'-16'-3'0'0,"1"1"69"16,4 0 205-16,0-1 25 0,2 1-14 15,-6 0-44-15,6-1 3 0,2 1-24 0,-4 0-15 16,-2-2-14-16,8 2-21 0,-4 1-24 0,6-2-38 16,-1 2-35-16,3 1-36 0,1 0-21 0,0 0-16 15,4 0-15-15,-3 1-19 0,0-1-9 0,1 1 11 16,1 1 15-16,4-1 28 0,5 1 19 15,15 2-8-15,6 0 3 0,10 0-2 16,0-1-4-16,3 1 10 0,5-1-5 16,3-3-3-16,5 1-2 0,2-2 0 0,5 1-1 15,-1 0 2-15,6-2 0 0,6 1-1 0,4-3 2 0,5 1 0 16,3-1-2-16,3-2 0 0,3 1-4 0,9-3 0 16,4 2 4-16,8-3-3 0,3 1-1 15,9-1 2-15,5 1-2 0,8-1 2 0,3 0 1 16,3 0 1-16,4-1 1 0,3-1-1 0,1 2 1 0,4 1 1 15,4-3-3-15,-2 4 3 0,2-2-3 16,4 1-1-16,0 0 0 0,3 0-2 0,1 2 0 16,4 1-2-16,0-2 5 0,7-1 1 0,1 3-2 15,3 0 2-15,6 0-6 0,3 1-1 0,5-1-1 16,4 0 0-16,4 0-1 0,0 1-1 16,5-1 1-16,1-2 0 0,1 1 1 0,7 1 0 15,-2 2 0-15,-3-1 0 0,3 1-1 16,-1 1 2-16,3-1 1 0,-1 1-2 15,2-1 3-15,-4 0 0 0,-1 0-2 0,-4 1-1 0,-2-3-2 16,-3 2 0-16,-3 1 1 0,-1-2 1 0,-7 2 2 16,-4 2-1-16,-1-2-2 0,-5-1-2 0,-4 1 1 15,-6-2-2-15,-7 2 1 0,-5 0-1 16,-9 1-3-16,-10 1 2 0,-8-3 1 0,-8-1-1 16,-16 2 3-16,-14-2-2 0,-11 2 0 0,-14 1 0 15,-9-4-2-15,-8 1 2 0,-12 0-2 0,-6 1 2 16,-15 0-1-16,-7 2 5 0,-10 0 2 0,-8 1 1 15,-1 0 0-15,0-1-5 0,-1 1-6 0,1-1-10 16,-1 1-9-16,0 0-13 0,-1 0-13 16,-3 0-3-16,-6 1-18 0,-9 3-32 0,-10 0-46 15,-6 2-89-15,-7-2-188 16,0 2-635-16,-6-1-582 0</inkml:trace>
  <inkml:trace contextRef="#ctx0" brushRef="#br0" timeOffset="8875.0857">525 2372 1 0,'-1'-7'0'0,"0"0"60"0,0-5 198 0,-1 1-42 15,-2-4-20-15,2-3-15 0,1-2-1 0,-1 0-6 16,1-3-15-16,-6-3-1 0,6-3-9 16,-2 0-11-16,-1-3-12 0,1-1-22 0,1-1-11 15,0-2-11-15,-2-1-15 0,2-1-5 0,2 0-10 16,0-2-16-16,2-4-2 0,2-1-7 16,-1-2-5-16,-1-3-2 15,5 2-6-15,2-1-1 0,-4-2-2 0,4 2 3 0,0-1 2 0,1 1-5 16,1 2 2-16,-1 1-2 0,3 3 2 0,-2-1 4 15,5 1 3-15,-6 2 2 0,1 1-9 0,0 0-3 16,-1 4 1-16,0-2-7 0,0 3 9 16,-1 0-1-16,0 4-4 0,-1 3 3 15,-1 2-5-15,1 1 1 0,-1 3 1 0,-1 3 1 0,1 2-1 16,0 6-8-16,-3 1-3 0,1 1-6 0,-1 2 2 16,-2 2-2-16,4 2-1 0,-2 2 3 15,3-1-5-15,-2 2 2 0,3 2 4 0,3-1 2 16,-1 0 10-16,6 0-2 0,-3 1-1 15,5-1-2-15,0 2 0 0,-1 0 7 0,3-1-3 16,1 0-1-16,4 1-2 0,-3-1-2 0,2 1 2 16,4-2-2-16,-1 1 4 0,3 0-1 0,1-2-6 15,1 3 8-15,0-1-7 0,5-1 3 0,-1 0 6 16,4 0-4-16,0 0 5 16,0 1-8-16,3-1 0 0,2-1 2 0,0 0-2 0,3 0 5 15,2 0 10-15,0-1 2 0,5-2-7 0,3 1-1 16,1-1-8-16,2-2-4 0,2 2 6 0,1-2-3 15,4 1-3-15,0-2-1 0,3 1 2 0,3 1 6 16,0-2 1-16,1 0 1 0,3 0-3 0,-1 0-8 16,2 2 3-16,1-2-3 0,-1 1 5 15,3-2 3-15,1 1-5 0,1 1 4 16,0-1-6-16,-1-1 3 0,5 0 2 0,-1 2 4 16,2-4-3-16,5 4-3 0,-1-3-1 0,2 3-2 15,1-2 6-15,5 0 2 0,-2 2-2 0,2-1 1 16,3-2-2-16,0 2-3 0,3-1 2 0,0 0 2 15,3 1 0-15,2 0-1 0,0 0-3 0,0-2-1 16,2 3-2-16,-2-1 6 0,1 0 3 16,-1 2 5-16,1-2-4 0,0 1-6 0,0 2 4 15,0-1-6-15,-1-1 6 0,3 1 3 0,3 1-6 16,2 0 2-16,0 1-2 0,1 0 0 16,3 0 2-16,-1 1 1 0,2 0-1 0,1-1-2 0,0 2 1 15,-1-1-2-15,2 0 6 0,-2 1 5 16,-2-2-8-16,1 2 8 0,2-1-10 0,-3-1 1 15,-1 2 8-15,-2-1-4 0,-3 0 4 0,4 0-4 16,-3 0-3-16,-2 0 2 0,2-1-3 0,-3 1 2 16,-3 0 2-16,3 0 2 0,0 0-3 15,-3 0 2-15,-1 1 0 0,-1-2-6 0,-2 2 8 16,3-1-2-16,-4 1-5 0,1 0 4 0,-1 0-3 16,-2 0 3-16,0-1 3 0,2 2 1 15,-4-2-1-15,0 1-5 0,0 1-3 0,-1-2-2 16,-2 2 6-16,1-1 3 0,1 1-6 0,-4-1 5 15,-1 0-8-15,2 2-1 0,-3-2 8 0,2 0-2 16,-4 0 5-16,-2 0-4 0,1 0-4 16,-5 0-1-16,0 0-3 0,-4 0 4 0,-3 0 4 0,-1-2 1 15,-5 2-2-15,-2-1-3 0,0 0 2 16,-4-1-3-16,-3 2 5 0,-2-1-1 0,-3-2-5 16,-1 2 0-16,-5 0-3 0,-5 0 3 0,-3 0 5 15,-5 0 3-15,-4 0 1 0,-2 0-5 0,-8 1-4 16,-3-1-3-16,-5-1 2 0,-7 1 10 15,0 1-3-15,-5-1 1 0,1 1-7 16,-7 0-1-16,3 0 4 0,-3 0 1 0,-1 0 3 0,0 0-4 16,-1 0-7-16,0 0-6 0,0 0-2 15,0 0-2-15,0 0-1 0,0 1 12 0,0 0-3 16,1 2 1-16,2 0 7 0,0 0-6 16,0 4 6-16,1 0 4 0,1 1-4 0,4 3 0 0,-4 1-2 15,3 4 4-15,1 0 4 0,1 3-3 16,0 3 6-16,-1 3-1 0,1 2-3 0,-3 4 6 15,-1 2-5-15,3 5 5 0,-1 4-3 0,-3 0 4 16,5 48-8-16,-2-6-4 0,0-10 4 16,-5-14-8-16,-2-4 12 0,-1-3-1 0,-1 3-5 15,0 1 0-15,-3-2 0 0,2 0 3 16,-1-5 1-16,2-1 4 0,0-3-5 0,0 0-2 0,-2 3 3 16,-1-1-6-16,2-1 4 0,-3-1-2 0,1-1-1 15,-1-3 7-15,-1 0-3 0,-4-3 1 0,2-2 0 16,1-3-1-16,-4-2 5 0,1-4-2 0,1-1 0 15,-1-3-2-15,3-1-1 0,-2-4 3 16,4-4-3-16,-3 1 3 0,2-7-1 0,2 2 1 16,-2-2 1-16,3-3 4 0,-4 1-1 15,4-4 2-15,-3 2 2 0,1-3 5 16,-3 3 6-16,-3-1 6 0,-4-1 0 0,-8-1-3 0,-4-3-4 16,-8-1-8-16,-7-3-2 0,-13-1-4 0,-5-2-3 15,-11-2-1-15,-7-1-3 0,-11-3-4 16,-5 0 2-16,-7-2-1 0,-2-1 3 0,-3 0-1 15,1 1 1-15,7 1-4 0,7 5-3 0,9 3 2 16,9 1-8-16,12 9-12 0,8 4-42 0,6 4-84 16,7 6-175-16,0 2-1167 0</inkml:trace>
  <inkml:trace contextRef="#ctx0" brushRef="#br0" timeOffset="34842.2208">3144 1812 1 0,'2'-9'0'16,"0"-2"114"-16,1-1 183 0,-2 1-52 0,1 1-20 16,0 0-37-16,1 1-19 0,0 1-4 0,0 0-17 15,-1 1 17-15,0-1-9 0,1 2-22 0,-2-1-6 16,-1 3-18-16,2 0-9 0,-2 2-7 15,0 2-16-15,0 0-18 0,0 0-22 0,-2 1-21 16,1-1-9-16,1 1-8 0,-1 0-6 0,1 2-6 16,-2-3-9-16,2 2-3 0,-1-1 2 15,0 2 10-15,-1 1 10 0,2 2 9 0,2 3 1 16,-2-1-3-16,1 1-6 0,0 3 2 0,-1 0 3 16,2 0 3-16,-1 1 5 15,0 3 0-15,1 1-1 0,-2 1 1 0,2 0 4 16,-2 1 1-16,1 1 3 0,0 3-1 15,-1 0 3-15,2 2-1 0,-2 1 0 0,1 0-2 0,-1 1-5 0,1 0 1 16,0 3-1 0,0-2-1-16,-1-1 1 0,2 1-1 0,2-3 2 0,-2 0 7 15,0 2 3-15,1 0 2 0,1 0-3 0,-1 1-7 0,0-2-4 0,1 1-4 16,1 0 1-16,0 1 3 0,-3 2-1 16,0 0 2-16,0 0 1 0,0-1-2 15,1 2-1-15,-1-2 2 0,-1-2-4 0,1 1 0 16,-1-1 0-16,0 3-5 0,1 0 5 0,0 0-1 15,-1-1 3-15,-1 3 5 0,0 4-4 0,0-1 0 16,-1 1-2-16,0 1 0 16,-2 1 0-16,1 2 4 0,-2 3-1 0,-1-2-3 0,1 0 1 0,-1 2-4 15,-1-1-2-15,1 1 2 0,1-1-4 16,2-3 2-16,-2-1-1 0,3-4-4 0,-2-6 3 16,3 1-3-16,0-3 1 0,-1-1 1 0,1 1-2 15,0-2 1-15,0 0 0 0,1 1 0 16,-1-3 0-16,0-3 1 0,0 0-1 0,0-3 0 15,0 1 1-15,0-1-1 0,-1 0 2 0,1 0 0 16,0-1-1-16,0 0 1 0,0-1-2 0,-1-2 2 16,1-3-3-16,0 2 2 0,0-5 0 0,1-1-3 15,-1-1 2-15,1 0-1 0,-1-4 1 16,0 0 2-16,0 0-5 0,0 0 2 0,1 0-1 16,-1 0-1-16,2 0 2 0,-2-2-3 0,0 0-3 15,1 0-10-15,-1 1-17 0,0-3-42 16,2 0-43-16,-1-3-48 0,0-6-66 15,-1 5-125-15,-2 0-336 0,-4 1-868 0</inkml:trace>
  <inkml:trace contextRef="#ctx0" brushRef="#br0" timeOffset="35109.0642">2594 3918 1315 0,'-6'-2'357'15,"2"-3"-70"-15,-4 1-70 0,8 3-74 0,0 1-55 16,1 0-41-16,1 1-16 0,2 2 13 0,-1 1 19 16,5 3 21-16,4 4 7 0,4 0-9 0,6 4-10 15,2 0-8-15,5 1-9 0,1 1-9 16,2-3-7-16,-1 3-9 0,3-2-6 0,2-1-4 16,2 2-4-16,-1-3-3 0,1 0 0 0,0-3-5 15,-6 2-1-15,1-3-2 0,-2 0-3 16,-1-1-5-16,0-2-18 0,-2 5-26 15,2-5-31-15,-1 0-74 0,-2-4-140 0,-1-5-235 16,1-5-509-16,-1-5-70 0</inkml:trace>
  <inkml:trace contextRef="#ctx0" brushRef="#br0" timeOffset="35336.8012">3552 3534 1791 0,'-7'-13'354'16,"0"-1"-28"-16,-3-2-85 0,2 5-45 15,1 5-33-15,2 1-29 0,0 4-33 16,2 2-29-16,1-1-26 0,1 1-20 0,-3 3-13 0,0 4-1 16,-5 4-1-16,-2 10 3 0,-2 3 2 0,-2 8-1 15,-3 4 2-15,3 8 0 0,-3 3 0 16,-4 6 0-16,2 4-4 0,-5 0-2 0,-2 6-4 16,0-2 1-16,0-1-2 0,4-6-4 15,3-8-1-15,5-7-6 0,4-8 4 16,2 0-3-16,3-6-17 0,1-2-30 15,5-3-76-15,1-5-169 0,8-2-857 0,-1-6-604 0</inkml:trace>
  <inkml:trace contextRef="#ctx0" brushRef="#br0" timeOffset="37512.1208">1565 4864 1556 0,'-4'-12'213'0,"2"-6"20"0,-4 0-10 15,4 5-34-15,1 5-18 0,0 4-27 0,1-1-42 16,0 5-46-16,0 2-48 0,0 1-38 16,0 0-6-16,-1 5 7 0,1 3 15 0,0 7 25 15,-2 8 11-15,-1 8 8 0,-2 6 4 0,-2 5 0 16,2 7-4-16,-6 2-2 0,2 6 1 0,-2 3-2 16,-2-1-8-16,1-5-1 0,7-6-7 15,-3-6-1-15,6-7 2 0,0-5-4 16,-2-6-1-16,3-2-1 0,1-3-3 0,2-5 3 15,1-2 0-15,-1-3 0 0,0-4 2 0,-1 0 2 0,5-4 3 16,-2-1 3-16,2 1 7 0,0 0 0 16,3-2 2-16,3-1 3 0,5-2-5 15,4-1 2-15,8-3-3 0,1-1-6 0,4-3-1 0,5 1-4 16,2-1-1-16,-1-1 0 0,2-1-1 16,4 0-2-16,-2-1-1 0,5 1-2 0,-3-1-4 0,2 0 2 15,2 1-1-15,-1-3 1 0,-2 3 3 16,-1-3-4-16,-4 1 2 0,-2 0-2 0,-1 0-1 15,-6-1 2-15,-3-2-1 0,0 2 1 0,-6-2-1 16,-4-1 1-16,-3-2 3 0,1 0-3 0,-8-5 7 16,-2-1-3-16,-4 1-1 0,-1-1 3 0,0 2-5 15,-8 1 3-15,4 2-2 0,-3 2-1 16,-2 2 3-16,-2-2-4 0,-1 3 1 16,-1 1-1-16,-3-1 2 0,2 4-1 0,-1 0 1 15,-3 3 0-15,2 1-5 0,1 1 5 16,-5 2 1-16,4-1 0 0,-2 3 6 0,1 2-8 15,0 2-2-15,-2 3-1 0,-5 5-6 0,0 3 5 0,0 5 2 16,-2 3-1-16,-3 2 0 0,3 3 0 16,-1 3 0-16,0 3-1 0,3 6 4 0,1 4-3 15,6-1 0-15,1 1 0 0,1-5-6 0,9-2 5 16,4-3 0-16,7-1 0 0,5-5 5 0,3-2-3 16,8-3 0-16,8-1 4 0,8-3-1 0,10-5 1 15,5-4 0-15,6-3 0 0,6-5-6 16,3-4 0-16,0-3-1 0,-3-2-2 15,-3-4 4-15,-3-4-7 0,-6 0-1 0,-3-1 1 0,-1-2-6 16,-3-1 9-16,-3-3 0 0,-5 0 1 0,-5-1 2 16,-6 0 1-16,-5 0 1 0,-3-1 0 0,-7 1 3 15,-1 0-1-15,-7 3 1 0,-1 1 0 16,-3 3-4-16,-2 2 6 0,-2 3 1 0,-3 0-1 16,-1 2 4-16,-4 3-5 0,-5 0-3 0,-1 3-1 15,-4 2-1-15,-4 2 2 16,-3 3-2-16,-7 4 2 0,0 6-1 0,-7 1-1 0,1 6-1 15,3 3-1-15,3 3 3 0,4 1-4 0,9 1-1 16,9-1 0-16,1 3-6 0,7-3 5 0,4 3 1 16,6-3-2-16,3-3 0 15,3 1 2-15,8-7-1 0,4-2 3 0,4-3 4 0,3-5-5 16,3-3 1-16,2-4 0 0,0-1-5 0,-2-5 6 16,-2-2 0-16,1-3-3 0,-2-2 6 15,-4-2-4-15,-1-2 2 0,-4 0 1 0,-7 0-1 16,0-1 1-16,-3-3 1 0,-4 0 1 0,-3 0-4 15,1 0 4-15,-5-2-1 0,-2 1 0 0,-2-1 8 16,-2 3-8-16,2 1 1 0,-4 3 1 0,3 2-4 16,-4-1 4-16,-1 4 1 0,0-1-2 15,-1 1 1-15,-1 3 2 0,1 1-1 0,0 1 1 16,-1 4-3-16,0 0 0 0,1 2-2 16,0 3-2-16,1 1-5 0,-1 3 2 0,0 6-1 15,-1 5 1-15,1-2 4 0,-1 8-2 0,2 4 1 0,3 1 0 16,2 2-2-16,1-2 2 0,2-3-1 15,1-1 1-15,2 0 1 0,1-3-1 0,6-2 0 16,1-2-2-16,3-2 5 0,-1-3-3 16,4-2 1-16,1-4 2 0,-1-1-4 0,1-4 4 0,1 0-1 15,0-5 1-15,-2-3 4 0,3-2-2 16,-1-3-1-16,-1-2 0 0,0-2 0 16,0-4 1-16,-4 0 0 0,4-2 1 0,-4-2-3 0,0 1 0 15,1 1 1-15,-2 2 0 0,-3-1 2 16,-1 2-3-16,1 4 1 0,-2-1-2 15,2 5-2-15,-2 1 3 0,-3 4-2 0,0 1-1 0,0 1-3 16,-1 3-2-16,3 2-2 0,1 2-1 0,2 3 4 16,2 3-2-16,3 5 2 0,-2 2 2 15,-1 4-1-15,1 1 2 0,-3-3 2 0,1 2-1 16,-1-2 2-16,0 4-1 0,-2-4 0 0,2 1-2 16,-1-3 2-16,0-5-1 0,-1-2 1 15,-3-2 0-15,2-5 0 0,-2-2 2 0,-1-1 1 0,3 0 2 16,0-6 2-16,4-1 1 0,6-4-2 15,-3 0 0-15,3-2-2 0,-3-2 1 16,-1 1-1-16,1-4 0 0,-1-2 0 16,2 0-2-16,-3 1 0 0,2 1 0 0,0 1 1 0,-3 3-2 15,-2 0 1-15,0 5 0 0,1 0-4 0,2 4 0 16,0 0-1-16,1 2-1 0,-4 2 3 0,1 2-2 16,-2 2 0-16,-3 2 0 0,2 3 0 15,2 3 1-15,-1 2 1 0,1 1 0 0,-1 0 3 0,0-2 0 16,-1 1-2-16,1-2 2 0,-2-4-1 15,0 2 0-15,0-3 0 0,0-2 0 0,0 0 0 16,1-1 1-16,2 0 2 0,4-3 0 0,8-5-2 16,3 3-10-16,4-5-25 0,-1-2-44 15,0 0-95-15,2-2-272 0,-1-5-1304 0</inkml:trace>
  <inkml:trace contextRef="#ctx0" brushRef="#br0" timeOffset="38116.4971">4965 4963 1127 0,'0'0'249'0,"1"0"-77"16,-1 1-16-16,0-1 12 0,-1 2-9 0,1-2-34 15,0 1-51-15,0 0-27 0,0 1-1 16,0 4 9-16,0 2 12 0,0 1 4 0,1 2-9 15,0-1-8-15,1 5-6 0,2-1-5 0,-1 4-9 16,2 2-5-16,1-1 0 0,1 1-1 16,2-1 1-16,-1 1-2 0,1-2-4 0,-2 0-2 15,4-4-1-15,-2 0 3 0,1-2 3 16,2 1 7-16,2-6 3 0,2 1 2 0,1-3 7 16,3-3 0-16,0-5 1 0,4-4 1 15,5-1-10-15,1-8-7 0,1-2-6 0,0-2-6 0,-2-2-1 16,0 2-1-16,-2-1-2 0,-1 0-1 0,0-1-2 15,-2 0 0-15,-2 2-2 0,0 1 4 16,-3 2-5-16,1 3 1 0,-2 2 0 0,-6 4-5 16,0 2 4-16,0 2-3 0,-5 2-4 0,2 4 0 15,1-1-2-15,1 5-2 16,0 3 2-16,3 0 2 0,0 7-3 16,-2 4 1-16,-1 1-1 0,-2 4-4 15,1 0 8-15,-5 3-2 0,-1-1 1 0,-4 2 5 0,0-2-6 0,-3-2 0 0,-2-3 2 16,-1-6-8-16,1-2 6 0,2-5-1 15,-2-3-5-15,2-1-3 0,-2-2-23 0,0-1-35 0,-5-5-68 16,-1-4-124-16,-2-1-333 0,-3-7-1097 16</inkml:trace>
  <inkml:trace contextRef="#ctx0" brushRef="#br0" timeOffset="38276.0666">5221 4421 1023 0,'1'-8'759'0,"2"-3"-610"16,1-1-67-16,-1 6-42 0,2-1-22 16,-4 6-55-16,0 1-21 0,3 4-46 0,2 3-134 15,4 4-501-15,0 4-155 0</inkml:trace>
  <inkml:trace contextRef="#ctx0" brushRef="#br0" timeOffset="38814.7062">6902 4861 450 0,'-12'-9'386'0,"-4"-4"19"0,-3-3-46 16,3 2-60-16,1 5-48 0,-4 1-54 16,0 0-45-16,-2 3-34 0,-2 3-17 0,-7 4-18 15,-1 4-22-15,0 6-7 0,0 1-9 0,2 6-8 16,3 4-9-16,0 4-6 0,-1 4-7 0,7 2-4 15,0 4 0-15,7 0-6 0,3 1-1 16,7-3 1-16,5-2-5 0,5-6 5 0,6-3 4 16,6-5 3-16,2-4 8 0,6-1 2 0,4-7 4 15,3-5 2 1,0-6 1-16,6-8 1 0,-1-1-3 16,-6-5 3-16,-2-2-6 0,-4-2 2 0,-4-4-2 0,-3 0-6 0,1-2 2 15,-3 0-10-15,-1-2-2 0,-3 0 0 16,-4 1-2-16,-2 2 2 0,-5 3 2 0,0 2 2 0,0 4 0 15,-6 4 5-15,0 3 3 0,1 2 0 0,2 3 4 0,-2 4-6 16,1 0-8-16,1 2-5 0,0 0-15 0,-2 4 2 16,0 2 3-16,1 1-1 0,0 7 5 15,0 5 0-15,0 0-2 0,2 7 1 0,0 1 2 16,3 1-2-16,1 1 0 0,6 3-2 16,-1 0-12-16,3-1-18 0,6-1-47 0,3 3-88 15,6-3-197-15,0 0-728 0,3-2-600 0</inkml:trace>
  <inkml:trace contextRef="#ctx0" brushRef="#br0" timeOffset="39382.639">8117 5300 1290 0,'4'-26'144'0,"0"-14"18"0,5-12-7 0,4 1 14 0,5 2 6 0,3-3-14 16,-2-2-20-16,8-1-25 0,-2 1-18 15,2 0-16-15,-2 0-14 0,1 2-7 0,-3 4-9 16,-3 5-1-16,-1 4 5 0,-8 6 3 16,-7 8 2-16,1 6-5 0,-6 5-8 0,-3 3-12 0,1 4-12 15,-4 2-8-15,2 2-14 0,-5 2-4 0,-2 4-3 16,-5 6-3-16,-3 6 4 0,-1 6-1 0,0 6-2 15,2 0 2-15,6 4-3 16,3 4 2-16,5 1 1 0,8 4-2 0,4 0 3 16,9 2-2-16,3-2 3 0,6-1 0 0,5-1 2 15,5-6 0-15,-1 0 1 0,-1-4 0 0,4-1-1 16,-5-3 1-16,-5-1 1 0,-4-2-1 16,-5-3 1-16,-5-1 1 0,-5-2-1 0,-4-1 1 15,-4-3 1-15,-1 1 0 0,-2-3 2 0,-5 2 6 16,-2-2 2-16,-2 0 4 0,-6 0 2 0,-2-1-3 15,0-1-3-15,-4 0-5 0,-2-3-4 0,2-1-1 16,-2-1-3-16,6-1-5 0,3-1-10 16,1-1-30-16,4-1-52 0,4-5-98 0,4-6-260 15,4-4-1186-15</inkml:trace>
  <inkml:trace contextRef="#ctx0" brushRef="#br0" timeOffset="40030.4948">8791 4699 1609 0,'-1'3'-88'0,"1"0"-79"0,-3 2 66 0,3 2 125 16,0 0 139-16,-1 1 39 0,1 1 2 15,0 2-26-15,4 1-38 0,0 1-35 0,-1-1-24 0,6-1-8 16,1-2-4-16,4-1 0 16,2-5-3-16,5 0-8 0,6-5-8 0,-2-1-5 15,5-6-6-15,1-1-7 0,-2-3-5 0,-2-1-1 0,-4-2-5 16,-2-1-1-16,-3 2-1 0,-2-2-4 15,-4 3 1-15,-3 2 3 0,-2 3 3 0,0 0 1 16,-4 3-2-16,2 1-6 0,-3 3-9 0,-1 2-10 16,0 2-7-16,7 4-3 0,1 5 4 15,4 4 5-15,5 6 1 0,4 6 4 16,-1 5 0-16,3 6 0 0,1 5 2 0,-2 3 1 0,-5 6-2 16,-4 5-1-16,-6 5-1 15,-6 5-2-15,-4-1 2 0,-8-4 0 0,-2-7-1 0,-1-13 2 16,-4-5-1-16,2-8 0 0,0-7 0 0,2-5 2 0,1-6 5 15,1-4 14-15,5-4 17 16,-2-3 16-16,4-6 2 0,-3-3-9 0,1-6-19 16,2-8-15-16,2-4-10 0,3-5-3 15,6-7-6-15,7-8-3 0,5-8 1 0,5-8-3 0,7-6 0 16,6-2 2-16,3 2-3 0,1-5 4 0,1 6 2 16,0 2 2-16,-1 5 4 0,-2 9 0 15,-7 5 2-15,-3 12 3 0,-4 2 5 0,-7 6 5 0,-2 4 9 16,-8 4 5-16,-3 4 3 0,-4 3 4 0,-1 7-5 15,0 3-9-15,-1 0-16 16,0 4-29-16,-3 1-7 0,-3 10 1 0,-3 7 10 16,-8 9 20-16,1 3 1 0,-4 5-1 0,6 0-1 15,2 6-1-15,4 1 0 0,3 3-2 0,6 3 0 16,6-3 3-16,3-1-1 0,3 1 4 0,1-2-2 16,6-2-2-16,-1-3 0 0,3-4-2 0,-5-4 3 15,1-3 1-15,-1-4-1 0,-5-4 1 16,-4 0 0-16,-1-6 0 0,-3-1 1 0,-2-2 2 0,-1-4-3 15,-1 0 3-15,-1-1-1 0,1-1-1 16,-2-1 6-16,-3-1 2 0,-3 4 1 0,-3-3 3 16,-2 0-4-16,-3 0-2 0,-3-1-5 15,-1-4-6-15,-1-2-10 0,2-3-24 0,0-5-34 16,1-4-63-16,8-9-139 0,1-5-351 16,8-10-999-16</inkml:trace>
  <inkml:trace contextRef="#ctx0" brushRef="#br0" timeOffset="40268.1154">10115 4422 1224 0,'8'-12'879'16,"-1"-2"-606"-16,3-3-38 0,-4 9-29 0,-2 5-19 15,-1 3-40-15,-3 0-54 0,0 1-59 0,0 1-32 16,1 3-8-16,0 8 0 0,1 6 8 16,2 8 11-16,0 6 2 0,-2 4 1 0,3 3 0 15,-3 2-2-15,-1 6 0 0,0 4-1 0,-1 4-1 16,-1 3 3-16,0 1-2 0,0-2-1 15,-2-4-4-15,3-5-5 0,-1-5-4 0,1-7-2 16,0-2-4-16,1-4-11 0,1-3-22 16,-1-3-39-16,1-5-48 0,0-5-79 0,4-3-148 15,-4-6-320-15,0-4-914 0</inkml:trace>
  <inkml:trace contextRef="#ctx0" brushRef="#br0" timeOffset="40587.8452">9831 4798 706 0,'-4'-5'726'0,"-3"0"-412"0,0-2-51 0,7 6-38 16,4 1-36-16,-2 0-38 0,1-1-43 16,4-1-45-16,6-2-25 0,10-1-15 0,8 1 1 15,12-1 4-15,2 1 0 0,7 1 0 0,-1 0-2 16,-2 1 0-16,0 0 0 0,-6-1-6 0,1-2 2 15,-7 2-1-15,-2-1-3 0,-3 0 4 16,-7-1-1-16,-3 2 1 16,-4-3 5-16,0 1 6 15,-7 1 8-15,-3 0 4 0,-2 1 3 0,-1 0-4 16,-3-1-5-16,-1 1-4 0,-1 1-6 0,0-1-4 0,0 1-7 0,-1 1-4 0,0 0-4 16,0-1-5-16,0 2-3 0,-2-1-5 0,3 1-5 15,0 1-11-15,0-1-13 0,0 0-25 0,0 2-11 16,0 0-26-16,0 3-56 0,-1 2-107 15,2 2-279-15,2 2-1104 0</inkml:trace>
  <inkml:trace contextRef="#ctx0" brushRef="#br0" timeOffset="45282.9465">10612 4666 711 0,'-8'-3'394'0,"0"0"-21"0,-1 0-94 0,4 2-55 15,4 1-45-15,1 0-59 0,1 1-60 16,0 0-33-16,-1 0-21 0,0-1-14 0,1 1 2 0,2 0 11 16,2 2 20-16,2-1 28 0,3 3 16 0,5-3 5 15,6-1-6-15,6 0-12 0,2-2-14 16,4-2-10-16,2-2-7 0,0-1-6 0,-1-1-5 16,-4 1-1-16,-1-4-2 0,-5 4-2 15,-3-2 3-15,-2-2 5 0,-5 2 4 0,-5-1 6 16,-3-1 3-16,-4 1-3 0,-2-1-4 15,-2 1-6-15,1-1-4 0,-5 1-3 16,-1 1-6-16,-1 0-3 0,-3 3-6 0,-3 1-2 16,0 3 0-16,-4 0 2 0,1 3 2 0,-6 3 2 15,1 0 2-15,-6 6-1 0,6-1 2 0,-1 4 0 16,3-2-2-16,6 2-1 0,0 4 0 0,4-2-1 0,1 3 0 16,5 2 2-16,3-1-2 0,3-2 2 0,8-2 1 15,-1-2 2-15,5-2 5 0,3-1 3 16,4-3 0-16,5-2 6 0,1-3 1 15,4-3-3-15,0-3 4 0,3-2-6 0,-3-2 0 16,1 0-2-16,1-6 2 0,0 2-2 0,-1-3-1 16,0 0-1-16,-1 0-1 0,0-2-1 0,-1 1 0 15,0-1-3-15,1 2 1 0,-4 2-4 0,-1 4 0 16,-3 0 0-16,-2 2-3 0,-1 3 3 16,-2 1-3-16,-5 2 0 0,2 1-3 0,-1 1 0 15,-4 2-1-15,1 2 1 0,3 2 3 0,-4 1-1 0,0 1 1 16,-2 2 1-16,2 0-5 15,-1 2 6-15,0 0 0 0,-3-1-1 0,0-1 6 0,2-2-4 16,-3 1 0-16,-1-3-1 0,0-1 1 0,0-3-2 16,-1 1 2-16,-2-1 0 0,1-3-3 15,1 0 4-15,-2-2 1 0,2 0 3 0,3-3 8 16,1-1-4-16,5 0-1 0,0-2 0 16,0 0-7-16,2-4 6 0,0 1-1 0,-1-4-1 15,4 1 1-15,-4 0-2 0,2-2-1 0,2 4 0 16,-4-3 2-16,2 3-4 0,-1-1-1 15,0 3-1-15,-2 1-5 0,2 0 5 0,-4 4-2 0,1 0-2 16,-4 2 0-16,1 1-7 0,-2 2-1 0,3 2-2 16,-1 3 0-16,1 2 4 0,3 1 3 15,0 2 2-15,-2 1 1 0,3 0 2 0,-3 3 0 16,0-1-2-16,0 1 8 0,-1 0-6 0,0-1 2 16,-2-1-2-16,-1-1-4 0,-1-3 2 0,-1-1-1 15,1-1 0-15,-1-3 3 16,2-2-4-16,-2-2 3 0,1 0 1 0,0-1 2 0,1-3 2 15,2-3-1-15,4 1-2 0,2-3-6 0,2-4 3 16,-1 3-1-16,2-2-2 0,-3 0 4 0,3 0-7 16,-4 1-1-16,3 0 0 15,0 3-6-15,0 1 4 0,-2 0-2 0,4 2-1 0,-4 0-5 16,6 3 3-16,0 1 1 0,4 1 2 16,2 2 8-16,5 1-2 0,4-1 2 0,5 1 2 0,4 2-4 15,3 0 0-15,1-2-8 0,1 0-13 16,0-2-5-16,-1-1-9 0,-4-2 3 0,-2-1 9 15,-11 0 12-15,-2-3 10 0,-8 0 8 0,-2 0 9 16,-8-1 3-16,0 0 16 0,-5 1 11 0,-3 1 8 16,-2-1 9-16,-1-1-7 0,-1 1 0 15,-2 2-6-15,-3-1-5 0,0 1-5 0,0 0-5 16,-3 2-6-16,-2 1-7 0,-7 2-3 0,0 2-2 16,-3 4 0-16,-1 0 2 0,-1 2-3 0,3 3-1 15,-1-2-3-15,4 4-8 0,5-1 2 0,3 2-1 16,3 1 0-16,5-3 3 0,2 4-3 0,4-2 0 15,5-1 0-15,1 3 2 16,7-4 0-16,1 2 4 0,0-6 0 16,2 1-3-16,-2-2 2 15,1-5-1-15,-2 0 0 0,0-4 8 0,-2-3-2 0,-2-2 2 16,-1 0 3-16,0-3-5 0,-1-1 4 0,0-3 1 0,-1 1 1 0,-3-5 2 16,0 3 0-16,-2-1-1 0,1-3-2 15,-4 1 2-15,4 0-3 0,-5 0 2 0,0 0-1 16,-1 4-3-16,1-2 5 0,-2 6-2 0,0-3 0 15,0 4 4-15,-2 2-2 0,1 1 0 0,0 4-3 16,1 1-7-16,-1 1-12 0,1 2-17 0,0-1-5 16,-2 3-1-16,1 3 9 0,-4 5 16 15,3 3 5-15,1 2 5 0,1 2-3 0,1 2 0 16,3-1 0-16,2 2-1 16,3-2-1-16,1-4 1 0,3 1 1 0,5-4 0 0,5-4 2 15,5-4-1-15,2-1-2 0,1-3-1 0,0-4-2 0,-1-5-2 16,1-2 1-16,-2-5-2 0,-2-2 4 15,-1-5 1-15,-1-1-1 0,0-5 4 0,-2 0-1 16,3-6 1-16,-5 1 1 0,2-5-1 0,5-3 0 16,-4-5 0-16,4-2 0 0,-7-1 2 15,-1 1 1-15,-2 2 1 0,-8 3 4 0,-3 2 3 16,-3 7 1-16,-4 8 5 0,0 5 6 0,-2 9 2 16,0 0 4-16,-1 7-3 0,2 2-8 15,0 0-11-15,0 3-20 0,0 2-8 0,-3 3-3 0,-2 10 8 16,-4 7 9-16,-1 6 4 0,-5 9 5 15,6 4-4-15,2 3 2 0,2 6-1 0,-1 2-1 16,6-2 2-16,4 0-1 0,3-5-1 0,3-4 1 16,2-6 0-16,3-2-1 0,2-5 2 0,3-4-3 15,0-3 0-15,3-4 0 0,1-7-2 16,-2-6 3-16,3-2 1 0,-1-6 0 16,-1-1 2-16,0-5 2 0,-3-2 1 0,-1-1-1 0,-3-2 3 15,1-3-3-15,-4 0 2 0,0-3 1 0,-2 2-2 16,0 0 2-16,0-1-1 15,0 0 0-15,-2 0 1 0,-2 2-3 0,0 6 2 0,-1-3-1 16,0 4 0-16,-4 3-1 0,5-2 0 0,-5 7-1 16,-1 1-3-16,0 1-5 0,0 1-13 15,0-1-15-15,0 2-4 0,1 3 4 0,0 3 10 16,3 1 15-16,3 4 6 0,1 2 0 0,1 2 0 16,4 1 3-16,-1-3-1 0,4 0 1 0,6 2 1 15,4-3 0-15,7-1-2 0,4-1 1 16,5-4-1-16,0-1 0 0,-4-5 1 15,-1-3 0-15,-5-1-1 0,-3-6 2 0,0-3 0 0,-5 1 3 0,1-4 3 16,-3 1 0-16,-6-3 4 0,0 0 3 16,-2 0 3-16,-3 0 3 0,-4 1 1 0,1 1 3 15,-2 2 1-15,-2 1 3 0,-2-2 5 0,-1 5 3 16,3 1 0-16,-8 0-1 0,4 2-5 16,-2 3-7-16,1 1-7 0,-3 1-6 0,-3 2-7 15,-2 3-3-15,-7 5-2 0,-6 2 0 16,2 4 0-16,-2 2 0 0,7-3 2 0,-2 7-1 15,7-2-1-15,1 1 1 0,7 2-5 0,3-3 1 16,1-2 1-16,7 0-2 0,5-1 5 0,2-3-3 16,2-2-2-16,4-3-4 0,0-1-8 15,5-3-15-15,-4-2-16 0,3-2-14 0,-2-2-12 16,4-5-40-16,1-4-81 0,2 0-156 0,2-6-223 16,0-2-1073-16</inkml:trace>
  <inkml:trace contextRef="#ctx0" brushRef="#br0" timeOffset="45454.8049">14889 3918 2124 0,'-9'-8'268'0,"-1"-6"-45"15,-5-1-77-15,10 7-36 0,-1 1-23 0,4 3-21 16,0 3-23-16,2-3-26 0,1 3-33 0,0 1-41 16,0-1-18-16,4 3-20 0,1 3-102 15,9 1-369-15,-1 4-993 0</inkml:trace>
  <inkml:trace contextRef="#ctx0" brushRef="#br0" timeOffset="46263.9249">15898 4337 424 0,'1'-10'347'0,"0"-3"28"0,3-2-47 0,0 1-17 0,-2 3-27 16,0-1-43-16,2 2-39 0,-1 1-32 15,-3 3-24-15,0 1-22 0,0 3-21 0,0 0-21 16,0 1-22-16,0 1-24 0,-2 1-19 0,1 0-17 16,-3 2-9-16,2 5 4 0,-4 5 4 15,-4 7 7-15,-4 6 6 0,-1 2-3 0,-1 1-1 16,3 6 0-16,1-3-3 0,4 2 0 0,0-5-2 16,7-2-1-16,4-2-2 0,6-2 4 15,5-2 1-15,2 0 4 0,3-5 7 0,4-1-2 16,3-4 1-16,-1-4 2 0,5-3-3 0,-1-4 3 0,2-4 0 15,-3-3-1-15,-1-2 0 0,-3-1 0 16,-2-3 2-16,-5 2 2 0,-4-5 2 0,1 1-3 16,-2 0-1-16,-5-2-4 0,1 2-5 15,-3 3 1-15,-1-1-1 0,-1 5-1 0,1 1 1 0,-4-1-3 16,0 5 0-16,0-1 0 0,0 3 0 16,0 0-6-16,0 1-9 0,0 1-13 0,0 1-14 15,0 2 4-15,0 4 7 0,1 1 11 0,1 5 15 16,1 2-2-16,5 1 0 0,2 2 1 15,1-2-4-15,4-2 4 0,0 0 2 0,2-5-2 16,2 1 2-16,-1-4 1 0,5-2 1 0,1-1 1 16,-2-4 5-16,3-3-4 0,-5 0 1 0,1-2 1 15,-5-2-6-15,3-3 8 16,-1 0-1-16,-4-3 0 0,4 0 4 0,-6-1-5 0,4-2-1 0,-4-2 0 16,-2 0-3-16,0-2 1 0,-3 3 0 15,-2 1-3-15,0 0-3 0,-2-1 2 0,-2 3 0 16,-2 1 1-16,-2 0 6 0,-2 2-8 15,1 0-4-15,-4 0-3 0,-2 1-8 16,-1 0 1-16,-4 2-6 0,2 2-7 0,-1 2-12 0,-2 1-21 16,6 0-40-16,5 3-59 0,-2 1-71 15,6 4-112-15,2-2-169 0,9 3-433 0,5 0-228 0</inkml:trace>
  <inkml:trace contextRef="#ctx0" brushRef="#br0" timeOffset="47257.513">17137 4313 833 0,'-2'0'601'0,"-5"0"-349"0,-1 0-105 0,0 3-9 16,-7 3 19-16,-4 2 24 0,-4 5 1 0,-4-1-23 15,1 4-31-15,-1 2-34 0,3 1-27 0,0 0-22 16,3 1-18-16,3-3-8 0,6 0-8 0,7-5-6 16,4 1 0-16,2-2 0 0,3-1 7 15,7-2 10-15,7 0 6 0,3-1 7 0,5-4-3 16,2-1-6-16,1-5-6 0,0-1-1 0,0-2-1 15,-7-2 2-15,0-2 5 16,-3 0-5-16,0 0 1 0,-7-3-1 0,1 2-5 16,-6-2 6-16,0 1-3 0,-2-4-3 0,-2-2-2 15,-3 1-5-15,-2-1-2 0,-2 1-3 0,-2 1-1 16,-1 2-5-16,-5-1-5 0,-3 2-3 0,0 1-10 0,-2 3-4 16,-2 1-8-16,6 3-12 0,-4 2-17 15,5 2-26-15,0 1-32 0,4 1-47 0,4 0-50 16,2 1-44-16,6 1 3 0,5 1 29 0,6-3 26 15,9 4 25-15,6-4 5 0,5 0 8 16,-1-1 34-16,5 0 45 0,1 0 36 0,1 0 27 16,0 0 27-16,0 1 33 0,0-1 31 0,-1 2 27 15,-1-1 30-15,-1 3 13 0,-3-1 3 0,2 2-5 0,-5 1-10 16,-1 2-23-16,-2 1-15 0,-3 3-13 16,0-1-19-16,-4 4-6 0,2 1-11 15,-1 3-10-15,-3 0-3 0,1 2-10 0,-4-1-2 0,-2 0 0 16,-2-4-3-16,-4 2 1 0,-1-2-1 15,-6-5 1-15,0 1 2 0,-4-3 6 0,1-1 9 16,-2-2 8-16,-3-2 9 0,2-1 6 16,-3 0 1-16,-3-1-2 0,4-2-5 0,0 0 7 15,1-1 4-15,3-3-4 0,2-1-12 0,2-2-29 16,4-2-23-16,6-2-14 0,10-2-3 0,4 1 6 16,7 0 5-16,7 0 4 0,5 2 3 15,2 0 4-15,3 0 3 0,-3 2 2 0,0-1 5 16,-6 0 0-16,-3-2 3 0,0 0 9 0,-8 0 7 15,-2 1 7-15,-5 1 10 0,-2 1 6 0,-6-1 6 16,1 2 6-16,-5 1 4 0,-2 0 1 16,-3 1-2-16,-1 1-7 0,0-1-7 0,-2 2-9 15,-1 0-7-15,-1 2-5 0,-1-2-3 0,0 2-4 16,0 0-2-16,-1 1-8 0,1 0-5 0,-1 1-9 16,-1 1-10-16,-2 0-4 0,-4 2 3 0,-4 1 5 15,-4 5 8-15,-8 1 3 0,1 3-1 16,5 0 1-16,-2 3 1 0,6-2-4 15,2 1-1-15,4-2-2 0,3 0-1 0,3-2 0 0,4-1 1 16,2 0 3-16,4-6 2 0,3 0 5 0,5-2 4 16,5-2 0-16,7-2 2 0,2-3-4 15,3-1-3-15,-1-2 0 0,-2-2-2 0,-3-3 4 16,0-2 3-16,-4-1 1 0,-2-6 1 16,2-1-1-16,-4-2-1 0,2-2 1 0,-3 0 0 15,-1-3-2-15,4 1 0 0,-2-4-1 0,3 1 2 16,-5-1 2-16,-2 0 4 0,-7 0 1 0,-3-1 3 15,-3 2-3-15,-2 3-3 0,-1-1 2 0,0 4-3 16,-2 2 8-16,0 5 6 0,-1 1 3 0,1 1 1 16,1 7 2-16,-2 2 1 0,3 0-1 15,0 4 0-15,1 2-11 0,0 1-9 0,-2 1-8 16,2 1-12-16,-1 2 2 0,0 6 1 0,-4 6 2 16,-1 6 8-16,1 7-2 0,1 5-2 15,2 3 0-15,2 1-2 0,-2 6 3 16,1 1 0-16,0 5 0 0,-2 1-3 0,-3 6 2 15,2-1 0-15,-4-1 0 0,1 0 1 0,2-8-1 0,-1-6-3 16,2 0-4-16,-2-5-26 0,4 0-46 0,0-3-100 16,2 0-341-16,3-5-1279 0</inkml:trace>
  <inkml:trace contextRef="#ctx0" brushRef="#br0" timeOffset="55799.9432">4046 4653 1 0,'0'-1'0'0,"1"-1"0"0,1-3 119 0,-2-1 133 15,2 3-3-15,0-2-31 0,0 1-32 16,-1 2-18-16,0 0-4 0,0 0-3 0,-1 0-8 16,0 2-14-16,0 0-11 0,0 2-8 0,0 0-7 15,0-2-6-15,0 0-6 0,0-2-8 0,0 2-6 16,0 0-4-16,0 0-4 0,0 2-5 0,2-4 1 15,-2 0-14-15,0-1-15 0,2-3-14 0,2-2-15 16,0-3-3-16,2-1 3 0,1-4-2 16,2-4 1-16,2-2 1 0,4-4 1 15,-1-1 1-15,4-3 1 0,-1-1-1 16,1-2 1-16,2 0 0 0,-3-3 1 0,4 1 0 0,-5-3-1 16,3 0 1-16,-3 0-5 0,0 1 0 15,-1 4-3-15,0 3-3 0,-3 3 3 0,-1 2-1 0,-2 3 0 16,-3 3-3-16,1 2 1 0,-1 5 1 15,-2-1-3-15,-3 4 4 0,1 3-4 0,0 0 0 16,-2 2-1-16,0 1-2 0,0 2 1 0,0 0-3 16,-2 1-1-16,2-1-1 0,0 2-5 0,-1 0-2 15,1-1-5-15,-1 3-3 0,1-2-6 0,0-1-5 16,-1 0 1-16,-1 0-7 0,1 0 6 16,1 0 1-16,-1 0-1 0,-2 0 8 0,0 2 3 15,-1 0 5-15,-2 2 7 0,-4 1 2 16,-1-3 0-16,2-1 0 0,1-1 2 0,1-1 0 0,-1 1 0 15,0 0-1-15,1-1 0 0,2-2 2 16,-2 2 1-16,2-4 1 0,0 3-1 16,-1-2-2-16,0-1 2 0,0 0-1 0,0-3 3 0,1-1 2 15,2 2-3-15,-2-4 0 0,3 2-1 0,1-1 2 16,1-1 0-16,3 1-1 0,2-1-2 0,0 0-3 16,4-2-1-16,4 2 0 0,0-3 0 15,5 1 2-15,2 4-2 0,1 0 0 16,2 2 0-16,-2 5-1 0,4 1 0 0,-7 3 1 15,4 4-1-15,-4-1 1 0,0 3 0 0,-1 3-1 16,-4-1 2-16,2 3 0 0,-3-1-2 16,-2 2 1-16,0-1 1 0,-5 2-4 0,0-2 2 15,-3 1-2-15,0 0-3 0,-2-1-3 0,-3 2-7 0,1-3-12 16,-2 2-23-16,0 0-32 0,-3 0-51 0,4-3-96 16,-2 0-151-16,3-6-394 0,-2 1-765 15</inkml:trace>
  <inkml:trace contextRef="#ctx0" brushRef="#br0" timeOffset="57973.1458">4755 3398 1510 0,'1'-9'250'0,"0"-2"-25"0,4-3-39 16,-1 1-10-16,1 3-16 0,1 0-26 0,-2 4-51 15,2 2-42-15,-1 2-24 0,4 2-18 0,-1 1-3 16,2 2 4-16,5 4 1 0,3 2 2 0,-1 2 1 16,2 7-3-16,-1 1 0 0,2 6 0 15,-2 1 1-15,-1 5 2 0,-3 5 1 0,-2-2 1 16,0 3 1-16,-3-5-2 0,-2-3 0 16,-2-3-1-16,-1-4-2 0,-3-1 3 0,0-4 0 15,-1-4 0-15,0 0 3 0,-1-7-1 0,1-3 5 16,0-2 19-16,-1-1 28 0,1 0 31 0,-2-2 0 15,0-2-17-15,-2-4-31 0,0-3-29 0,-4-5-5 16,3-2-3-16,-2-1-1 0,2-3-3 16,3-1-2-16,2 0-1 0,-1-3-1 0,2 0-1 15,1-1 0-15,2 1 0 0,1 2 1 0,3 0-1 16,0 3 2-16,0 1-2 0,0 3 3 16,2 3 2-16,-2 3 1 0,-1 3 1 0,0 2-1 15,-2 4-3-15,2 0-5 0,-1-1-4 0,2 6-2 16,2-2-2-16,1 3 2 0,0 5 3 15,8 3 2-15,-4 2 2 0,2 3 1 0,1 2 2 0,-4 5-1 16,3 1 2-16,-4 4-1 0,0 2-2 16,-1 2 2-16,-3-2-2 0,-2-2-1 0,0-3-4 15,0-4-4-15,-3-2-6 0,0-6-2 0,-2-3-2 16,0-4-1-16,-1-3 7 0,0-3 8 0,-1-2 14 16,0-3 6-16,1-4-5 0,0-3-5 0,2-9-6 15,1-1-4-15,-1 0 5 0,4-4 1 16,-4 1-3-16,5-1 1 0,-2-2 0 0,0-1-2 15,3-1 1-15,0 0 1 0,-2 3-4 0,4 2 3 16,-2 0 1-16,1 6 2 16,1 3 2-16,-2 1 1 0,-2 6-1 0,0 2-5 0,-6 2-16 15,0 4-37-15,0 1 4 0,6 5 1 0,-1 2 14 16,2 2 35-16,8 5-3 0,-4 3 4 0,0 5 3 16,6 0 1-16,-5 3-1 15,4-1 1-15,0 1-1 0,-1-2 0 0,4-3 2 0,0-3 1 16,2-3 0-16,2-4 2 0,1-3 1 15,-1-3 2-15,3-5 3 0,1-1 1 0,-4-4-1 16,3-1 1-16,-5-3-2 0,-2 1 6 0,-1-7 3 16,-3 1 3-16,-1 0 3 0,-5-5-4 0,3 2-1 15,-4-3-1-15,0-2-2 0,-2 2 2 16,-3 0-1-16,0-2-1 0,-3 3 3 0,-4 1 0 0,1-1 3 16,-6 2-1-16,3 3-1 0,-2-1 0 0,1 4-1 15,-2 0-3-15,0 3 0 0,-1 0-4 16,0 2-1-16,0 1-1 0,2 3-3 0,-1 0 0 15,-1 2-5-15,-1 0-2 0,0 3-3 16,0 4-4-16,-1 4-1 0,0 3 0 0,-2 5-1 0,2 2 3 16,2 2 1-16,4 1 0 15,0-1 1-15,8 0-2 16,-1 1-2-16,7-2 1 0,1-1 0 0,6-3 3 16,-1-3 2-16,6-2 1 0,0-4 0 0,1-4 1 0,0-3 2 0,2-2 2 0,-5-4 6 15,2 0-2-15,-3-4 2 0,-2-2-1 16,1 0-2-16,-5-3 5 0,2 1 2 0,-4-3 1 15,1-2-1-15,-2 1-2 0,-1-2-3 0,1-2-1 16,0 2-1-16,-1 0 1 0,-1-1 1 16,0 1 4-16,-5 1 6 0,-2 3-1 0,-1 0 3 15,0 3-2-15,-2 0-3 0,-3 1-3 0,1 2-6 16,-2 2 0-16,3-1-1 0,-2 3 2 0,1 2-1 16,0 1-2-16,0 1-4 0,1 0-4 0,-3 2-3 15,2 3-2-15,-4 2 1 0,-2 6 1 0,1 1 1 16,1 4-1-16,0 0 0 0,4 3 3 15,-2 1 0-15,3 0 2 0,1 0 0 0,2-1-1 16,1 0 1-16,3-2 0 0,1 0 0 0,0-5 0 16,4-1 1-16,-1 0-2 0,-2-3-3 0,2-3 3 15,1 1 0-15,0-4 1 0,-2-1 7 16,3-1-4-16,-2-1-1 0,-1-1 3 0,2-2-2 16,2-1 4-16,-1-2 4 0,3-4-3 15,-1 0-1-15,3-4 0 0,-1 2 0 0,-2-4 0 16,1-1 7-16,-2 0-6 0,0-3-1 0,-1 3 0 15,1 2-9-15,-2 0 5 0,-2 5 3 0,0-2-1 16,-3 4 1-16,2 3-3 0,-3 0-2 16,-1 3-1-16,-1 1-2 0,0 0-8 0,0 1-10 15,1-1-7-15,2 4 1 0,3 0 9 0,3 3 12 16,1 2 5-16,0 2 7 0,2 1-6 16,-2 0-1-16,0 2 1 0,0-2-2 0,0 3 4 0,1 1 0 15,2-1-2-15,2 1-1 0,-2-3-1 16,-1 0 1-16,1-4 0 0,-3 0 4 15,0-4-5-15,-4-2-1 0,1-1-1 0,-5-2-4 0,0-2 7 16,4-1 1-16,-2-5 4 0,6-3 4 16,1-1-3-16,-1-4 0 0,0 0 0 0,1-1-2 15,-2 0 4-15,-1-1-2 0,-2 0-1 16,-1 2-3-16,-2 0 4 0,3 1 1 0,-3 3-3 0,3-1 3 16,-3 2-4-16,4 4-2 0,-5 0 1 0,0 3 0 15,-1 3 0-15,-1 1 1 0,0 0-5 16,0 1-9-16,0 0-13 0,0 1-10 15,4 1 4-15,-1 3 12 0,4 1 8 0,1 4 12 0,1 1-4 16,2 0-5-16,-4 2 6 0,3-2 2 16,0 0 1-16,-1-3 3 0,2 2-2 0,0-4 0 15,8 0 0-15,-4-1 1 0,4-2 1 0,-2-3 0 16,0-2 0-16,-3-2-1 0,0 0 3 0,-1-2 3 16,0-1 4-16,-3-1 5 15,-1-2-2-15,-1 0 1 0,-4-1-1 0,3-1-5 0,-4 2 3 16,-1-4-4-16,4 3-1 0,-4-5-4 0,2 3 0 0,-1-2 2 15,0 3 6-15,-3-2 6 0,0 6-5 16,-1 0-2-16,-1 2-1 0,1 2-5 16,1 1 5-16,-2 2 1 0,2 0-4 0,0 1-1 15,-2-1-13-15,2 1-10 0,0 0-10 0,0 2-13 0,0-1 8 16,-1 5 10-16,1 1 8 0,0 3 10 16,0 1 2-16,1 1 1 0,3-2 0 0,-1 3 6 15,-1-3-6-15,5 1 0 0,-3 0-1 16,5-3-4-16,1 1 5 0,-2-3 0 15,0-1-1-15,-3-2 1 0,4-1-1 0,-4-2 0 16,0 0 2-16,-2-2 4 0,4-1-2 0,-1-2 1 0,-1-2 0 16,4 0-2-16,-1-2-1 0,1-1 2 15,0-1-1-15,4-3 3 0,0 1-5 16,1-3 0-16,0 3 3 0,-2-2 2 0,-4 3 3 0,-5-2 2 16,3 2-4-16,-4 0-3 0,-1 3 3 0,-1 0 0 15,2 0 2-15,-2 2 4 0,-2 1-5 0,2 1-1 16,0-2-1-16,-1 4-5 0,1-1 4 0,-1 1 2 15,1 1-1-15,0 0-2 0,0 1-6 0,0 0-4 16,0 1-6-16,0 0-6 0,0 0-20 16,0 0-16-16,0 2 6 0,1 1 7 0,0 6 22 15,2 1 19-15,2 1 2 0,-2 1 3 16,3-1-4-16,-2-1-1 0,4 0 1 0,0-3-4 16,-1-1 4-16,6-1-2 0,-2-4 0 0,1-1-2 15,-1-1 0-15,6-3 4 0,-3-4 1 16,6-2 6-16,1-5-3 0,-1-1-3 0,2-5 0 15,6 1-2-15,-1-4 3 0,0 0 4 0,1-4 0 16,-1 0 3-16,-3-3 0 0,-2 0-1 0,0 1 1 16,-5-1 4-16,-4-3 1 0,-3 0 1 0,-3 4 3 15,-4-2-2-15,1 9 5 16,-9 3 1-16,1 2-2 0,-4 6 1 16,0-2-8-16,-3 6 0 0,1 2-2 0,1 3-3 0,-2-2-1 0,1 7-4 15,0 0-5-15,-2 4-3 0,1 2-1 0,-6 8 2 16,4 5 0-16,2 5 4 0,-2 7 0 0,4 3-2 15,1 3 1-15,-1 3-2 0,6-3 0 16,-4 4 4-16,5 2-2 0,-1 1 2 0,-2 4-1 0,5 1 0 16,-1 2-1-16,0 1 0 0,1-4 0 15,1-2 0-15,0-5-1 0,0-4 0 16,0-3 0-16,3-1 1 0,-2-3-1 0,0-4-5 16,3-5-7-16,-3-6-11 0,0-4-11 15,-1-6-14-15,1-3-13 0,2-4 3 0,-2-1 1 0,0-6-15 16,6-3-27-16,4-8-50 0,6-8-73 15,3-5-92-15,1-7-142 0,4-3-198 0,-1-3-427 16</inkml:trace>
  <inkml:trace contextRef="#ctx0" brushRef="#br0" timeOffset="58452.0406">7675 3146 244 0,'0'-14'671'0,"-2"-7"-150"16,-2-2-128-16,2 8-72 0,-5 4-53 16,4 1-56-16,1 4-42 0,-1 3-49 0,-1 2-48 15,4 2-36-15,-1 1-40 0,1 3-11 0,-1 2 0 16,-2 3 4-16,-3 8 15 0,-1 2 3 15,4 3-3-15,1 1 2 0,2 1-1 0,1-1-2 16,0-2-2-16,2-1 0 0,4-1 1 0,0-4 1 16,1 0 4-16,4-3-3 0,-2-2 4 15,1-4 1-15,-1-3 5 0,1-3 8 0,0-1 6 0,0-4 1 16,0-3-1-16,7-1-7 16,-4-5-5-16,4 0 1 15,-5-2 1-15,1 0 2 0,-4 1 3 0,0-4-5 0,-3 0-3 0,2 0-3 16,-1 2-4-16,3-2-1 0,-2 2-1 0,-1 2-3 0,-3 1-1 15,5 4-1-15,-2 0-1 0,1 4 1 16,-5 3 0-16,0 1-1 0,-3 1-6 0,-2 0-8 16,1 2-2-16,3 1 0 0,-2 4 6 0,5 1 7 15,-2 3 3-15,-2 3-2 0,3 1 1 0,-4 3 2 16,0 3 0-16,-1 0 2 0,0 1-1 16,-1 1-1-16,1 0-3 0,0-1 1 15,2-2-3-15,0-2 1 0,6-4 0 0,-1-2 0 16,-3-3 2-16,4-3 2 0,-1-1 3 0,-1-1 3 0,3-4 10 15,-1-4 6-15,1-1 2 0,3 1 3 0,-1-4-7 16,2-2 0-16,0 2-1 0,-2-3-2 0,0 1 1 16,-2 2-5-16,-2-3-2 15,0 2 0-15,3 2 2 0,-4-1-1 0,-1 4 0 16,-3 0-1-16,2 2-3 0,-2 1-3 0,-2 1-3 0,0 0-6 16,0 0-6-16,0 1-8 0,1 0 0 15,6 1 1-15,-2 2 0 0,5 5-13 0,2 0-48 16,1 1-100-16,-2 2-270 0,3 0-1297 0</inkml:trace>
  <inkml:trace contextRef="#ctx0" brushRef="#br0" timeOffset="60126.5149">16398 4248 667 0,'-30'-3'344'0,"-6"-2"-35"0,-11-1-30 0,6 6-36 16,8 6-32-16,1 0-43 0,1 3-41 16,2 4-28-16,4 0-26 0,3 2-19 0,7 3-18 15,-1-1-10-15,8 4-8 0,6 0-3 16,3-1 3-16,7 1 6 0,5 2 17 0,13-2 18 15,10-4 9-15,14-3 2 0,15-5-9 0,9-2-18 16,7-3-12-16,4-4-10 0,2-3-6 0,-10 0-2 16,-3-5 0-16,-11-2-4 15,-11-1 0-15,-4-3 1 0,-9-2 1 0,-7-1 5 16,-8-2 6-16,-4 0 0 0,-6-1 3 0,-2 0-1 0,-4 0-1 16,-4 0-5-16,-5 3-1 0,-6-1-8 0,-4 0-7 15,-2 2-2-15,-7 3-5 0,-1 0 1 0,-8 6 0 16,-9 3 0-16,-5 3 2 0,-15 5-1 15,-4 4 3-15,-8 5 1 0,-2 2 0 0,7 2 2 0,1 0-2 16,18 2-4-16,8 0-4 0,15 4 0 16,6 1-4-16,14 2 3 0,6 1 3 0,14 0 1 15,6-2 5-15,18-4 3 0,9-2 1 16,20-4 2-16,8-2 0 0,7-5-3 16,0-3-1-16,-1-4-1 0,-6-2-2 0,-7-4 0 15,-4-3 2-15,-7-4 0 0,-5-1-1 0,-1-4-1 0,-7-1-1 16,1-1 3-16,-8-7 2 0,-6 0-1 15,-4-4 2-15,-4-2-1 0,-4-2 0 0,-6 3 0 16,-3 0 0-16,-8 0-1 0,-5 1 1 0,-4 3-3 16,-6 2-4-16,-7 4-1 0,-7 2-5 0,-7 5 2 15,-12 2 5-15,-10 7-2 0,-8 3 2 0,-8 3 1 16,-6 2-5-16,2 5 5 0,-4 6 1 16,9 3-2-16,11 2 0 0,8 5-4 0,14 4-3 15,9 4-3-15,15 4 0 0,6 3-1 16,11 3 1-16,10-1 3 0,15 0 2 15,13-3 5-15,17-7 1 0,10-6 4 0,14-5-1 0,6-6 1 0,7-2-1 16,1-1 0-16,-4-7-1 0,3-3-1 16,-8-3-3-16,-6-4-4 0,-4-5-4 15,-8-1 1-15,-3-3 3 0,-1-2 3 0,-2 0 3 16,-4-6 0-16,-5-2 2 0,-11-2 2 16,-8 1 2-16,-8-1 3 0,-10 0 3 0,-7 2 2 15,-6 1 0-15,-6 2 0 0,-7 2-6 0,-2 3-3 16,-7 2-5-16,-7 1-5 0,-7 5 0 0,-11 4 2 0,-10 4 0 15,-11 3 5-15,-2 4 0 0,-9 7 0 16,3 2 0-16,7 5 1 0,8 1-2 0,8 4-1 16,13 2-1-16,6 3-4 0,12 5-1 0,5 2-1 15,10 0 0-15,11-5 1 0,5-1 0 16,12-7 3-16,12-4 2 0,11-4 2 0,9-5 2 16,8-5 0-16,4-5 0 0,1-1-1 0,-1-3 0 0,-1-7 1 15,-3 0-1-15,-5-5-1 0,-6-1 1 16,-4-2 1-16,-3-2 0 0,-9-3 1 0,-5-1 1 15,-4-2-1-15,-5 1 2 0,-4-1 1 16,-5-1 2-16,-2 2-2 0,-5-3 2 0,-2 3-2 16,-5-1 0-16,-2 4 0 0,-2 3-3 15,-4 3 1-15,-1 2-4 0,0 5 0 0,-1 2-4 0,2 1-5 16,2 5-12-16,-1 2-8 0,0 5-5 16,-3 3 1-16,-1 7 9 0,-5 4 5 0,4 4 2 15,2 4 4-15,3 2 4 0,3 1 3 16,3 1 2-16,3 1 3 0,2 3-3 0,4-5 0 15,-1-2-1-15,2-7-4 0,5-6 1 0,-1-5 1 16,1-6 3-16,1-3 7 0,-2-3 6 0,1-3 4 16,-2-3 6-16,4-5 0 0,-5 0 1 0,0-2 1 15,-4-3 1-15,-1-3-3 0,-3-2 0 0,-4 1-2 16,-1-1-1-16,0 1-1 0,-4 0-2 0,0-1-1 16,-3 0 0-16,-3 1-1 0,-3-1-3 15,-3 2-2-15,-2 0-4 0,-3 5-1 0,-3 3-1 16,-5 0-2-16,-2 5 0 0,-3 1 1 0,-6 4-3 15,2 3 0-15,-2 3-3 0,0 3-6 16,5 3-7-16,1 2-18 0,5 4-28 0,3 0-56 16,4 5-112-16,0 1-254 0,6 3-1133 15</inkml:trace>
  <inkml:trace contextRef="#ctx0" brushRef="#br0" timeOffset="61504.9433">20439 3861 243 0,'2'-9'482'16,"-2"0"-101"-16,0-3-70 0,-3 4-53 0,-2 1-37 16,0 0-53-16,-1 1-54 0,-4 1-39 15,-7 3-25-15,-2 2-11 0,-7 3-2 0,-8 5 8 16,-5 5 6-16,-8 3 1 0,-3 3-3 0,0 1-5 16,-1 4-5-16,3 1-5 0,3 1-8 0,5 1-7 15,5 2-6-15,3-1-4 0,10 0-9 16,4 1-6-16,11-1-5 15,6 2-1-15,8 0 5 0,12-1 4 0,8-2 6 16,12 0 3-16,8-5 1 0,11-7 3 0,7-6 0 0,6-3 2 16,0-6-3-16,-1-6 0 0,-6 0 0 0,-9-2-3 15,-7-2 6-15,-14 0 2 0,-5-2 5 16,-10 3 16-16,-6 1 7 0,-6-1 8 0,-3 3 2 16,-3-1-8-16,-4 1-13 0,0 0-13 0,-4 1-11 15,-4 1-9-15,-1 2-2 0,-8 0 2 0,-1 3-1 16,-7 0 6-16,-1 5-3 0,-2 2 0 15,-2 3 1-15,1 1-4 0,-1 4 1 0,7 1 0 16,0 2 0-16,6 1-3 0,3 5 0 0,3 1-1 0,8 1-3 16,4 0 1-16,8 1 1 0,11-3 0 0,7-7 5 15,12-3-2-15,10-3 7 0,11-7 3 16,8-5 0-16,4-5 6 0,7-4-7 0,-1-8 0 16,4-2 0-16,-7-7 0 0,-2-6 0 0,-8-3 2 15,-9-3 2-15,2-4-3 0,-5-4 8 16,-3-3-2-16,-1-4 3 15,-4-4-1-15,-7 2-4 0,1-5 0 0,-8 4 0 0,-4 0 3 16,-6-1 0-16,-5 4-3 0,-7 0 1 0,-3 2-1 0,-6 2 0 16,-3 4-1-16,-4 7-1 0,-4 3 3 0,-1 4-3 15,1 6 2-15,-1 7 1 16,2 3-3-16,2 1 5 0,2 7-2 0,2 3 0 16,3 1-4-16,3 3-6 0,0 0-8 0,1 2-12 0,1-2-8 15,-1 2 2-15,-1 1 7 0,1 1 9 16,-2 5 8-16,0-4 1 0,2 1 0 0,0-2 1 15,2 0 2-15,-2 0-1 0,0-2 0 16,2 1-1-16,-2-3 1 0,0 0 3 16,1 0 3-16,-1 0 5 0,0 0 6 0,1 0 7 15,-1 0 5-15,0-1 8 0,1-1 4 0,-1 2-2 0,0 0 0 16,0 0-6-16,0-1-12 0,0-2-3 0,2 0-7 16,-2 0-4-16,0 2 2 0,0-1-1 15,0 1-2-15,0 0 0 0,0 1-1 0,0 0-3 16,0 0-2-16,0 0-2 0,0 0 2 0,0 0 0 15,0 0 0-15,0 0-2 0,0 0 0 0,0 1 0 16,0-1-2-16,0 1-1 0,0-1-5 0,-2 2-1 16,2-1-3-16,0 1 1 0,0 4 4 15,0 1 3-15,-1 4 2 0,1 4 2 16,-1 4 3-16,-2 2-2 0,0 2 1 16,1 2-1-16,1 4-4 0,-3 5 5 0,0 5-1 0,-1 4 0 15,-2 5 2-15,-1 3 0 0,-2 4-2 0,3 4 1 16,1 0 2-16,4-1-1 0,2 0-1 0,3-5 0 15,3 0-2-15,4-6 1 0,6-4 1 0,-1-5 0 16,7-5 4-16,-2-6-3 0,4-2 1 16,3-6 2-16,1-4-4 0,5-5 6 0,1-3-2 15,6-9-1-15,1-6 4 0,2-4-3 0,3-6 2 16,-3-5 0-16,-1-2 0 0,0-5-3 16,0-2 1-16,-2-3-1 0,-3 0-4 0,0-2 4 0,-8-3 0 15,-4 1 2-15,-6 3 4 0,-5 0-5 16,-4 2 0-16,-3 6-1 0,-6 1-2 0,-1 4 1 15,0 3 1-15,-3 3-1 0,-2 4-3 0,1 1 3 16,-1 4 0-16,3 3-1 0,1 1 5 0,1 4-9 16,-1 0-7-16,1 0-9 0,0 5-11 0,-3 2 6 15,1 5 6-15,-2 7 9 0,3 5 6 16,-2 9 2-16,1-1-1 0,0 6-1 0,0 0 3 16,0 3-3-16,-2 2-1 0,0 0 2 0,-3 1-2 15,3-1 1-15,2-5 1 0,-2-7-2 16,2-5 4-16,2-4-2 0,2-3-2 0,0-5 2 15,0-1-6-15,0-3-8 0,4-3-15 0,1-4-23 16,3-3-30-16,7-3-46 0,2-6-73 0,3-2-154 16,-1-7-398-16,-1-3-914 0</inkml:trace>
  <inkml:trace contextRef="#ctx0" brushRef="#br0" timeOffset="61645.1379">22026 3503 1374 0,'0'-10'290'0,"-1"-1"-56"0,0-4-78 16,2 4-56-16,1 4-46 0,-2 4-71 0,0 3-59 16,4 2-39-16,2 5-57 0,2 2-224 0,2 7-932 15</inkml:trace>
  <inkml:trace contextRef="#ctx0" brushRef="#br0" timeOffset="62722.1752">22675 3950 45 0,'4'-10'534'0,"6"-6"-108"0,1-4-81 0,3 4-41 15,-4 1-29-15,-3 3-45 0,4-1-38 0,-4 4-42 16,0 2-37-16,-4 6-38 0,-1-1-35 0,1 2-26 16,-1 2-18-16,1 2-5 0,3 4 1 0,-1 5 4 15,4 3 3-15,-2 7 4 0,-2 3-1 16,4 5 2-16,-4 6 3 0,-3 1 0 0,-1-1 2 0,-2 5 3 16,-4-6-2-16,2 2-1 0,-6-4 0 15,5-2-1-15,-3-7-1 16,-1-3 1-16,-2-2-1 0,5-5 2 0,-2 0-1 15,-1-5 3-15,5-2 0 0,0-5 7 0,-2-1 14 0,4-2 20 16,1-2 21-16,-1 0-7 0,0-5-15 0,-5-2-20 16,3-5-23-16,1-2-1 0,-3-4 0 15,3-2-3-15,2-3-2 0,0 0-2 0,2-4 0 16,3 0-2-16,-1 0-2 0,5 1 1 0,1 1-1 16,0 2-2-16,1 2 0 0,6-1-2 15,-4 2-1-15,6 0 2 0,2 2-1 0,-2 3 0 0,3 0 0 16,-1 4-2-16,3 4 2 0,-2 3-2 15,-1 1 3-15,-2 1 0 0,-2 4-2 0,1 0 3 16,-1 2-1-16,-2 2 0 0,4 3-1 0,-1 1-1 16,-1 3 0-16,-1 2-1 0,1 4 3 0,-3 1 0 15,3 0 3-15,-3 4 3 0,2 0-1 16,-4 0 3-16,-2-1 0 0,-1 0-1 0,-1 0-3 16,-3 1-5-16,-4 0-5 0,-1-1-4 0,-2-1-10 15,-6 1-12-15,3-1-15 0,-3-5-17 0,0-2-7 0,4-3 4 16,-2-6 16-16,3-1 31 0,2-5 21 15,2 0 5-15,-1-6-9 0,1-3-18 0,7-5-9 16,-3-1 3-16,8-4 10 16,2 0 4-16,1-2 5 0,2 0 4 0,7-1-2 15,0-2 5-15,3 1 8 0,1 0 5 16,1 0 13-16,-5 2 11 0,2 4 9 0,-5 0 10 0,-2 5-2 16,-1 2-5-16,-1 2-8 0,-5 2-11 0,-3 4-8 15,0 1-8-15,-2 2-9 0,-4 3-8 0,3 1-1 16,1 5 1-16,-3 2 2 0,4 7 5 15,0-2 2-15,-1 7 3 0,-3 2 2 0,2 0 0 16,-4 0 0-16,3 0-2 0,-3 0 0 0,7 0 1 16,-3-2 1-16,2-2 0 0,2-3 2 0,2-2 2 15,-2-2 2-15,6-4 8 0,-3-3 8 0,4-2 8 16,-1-4 10-16,0-5 0 0,2-1 1 16,1-3-3-16,1-4-4 0,-1-1-1 0,-1-3-5 15,0-3-3-15,-3-2-6 0,2-3 0 0,2-1-3 16,-4-1-2-16,3-4 1 0,-5-3-4 15,1 4-2-15,-1 0-2 0,-2 1-3 16,-2 6 4-16,-3 4 4 0,-2 5 4 0,0 3 7 16,-1 1 6-16,-3 3 6 0,2 3 1 0,-1 1-5 0,-2 2-10 15,0 1-17-15,0 1-20 0,-2 0-24 0,2 1 0 16,0 4 4-16,2 3 12 0,0 8 21 16,0 2 0-16,0 4 0 0,4 2 0 0,-3 3 0 15,4-1 1-15,1 2 0 0,-4 2-2 16,-1-3 0-16,3-1-1 0,-1-6-4 0,2 0-14 0,0-3-24 15,-3-4-51-15,4 0-84 0,-2-4-158 0,0-3-345 16,-4-2-900-16</inkml:trace>
  <inkml:trace contextRef="#ctx0" brushRef="#br0" timeOffset="62899.3133">23977 3343 1297 0,'1'-9'276'0,"-1"-2"-85"0,0-3-72 16,1 8-48-16,-1 3-34 0,0 2-36 0,0 1-82 16,-1 1-29-16,1 5-32 0,0 4-215 0,0 1-926 15</inkml:trace>
  <inkml:trace contextRef="#ctx0" brushRef="#br0" timeOffset="65056.4932">24700 3666 1 0,'0'-5'109'0,"0"-6"306"0,0-2-77 16,0 3-60-16,1-1-11 0,3 2-37 15,-2 0-38-15,0-1-38 0,2 0-34 0,3 1-24 16,1 0-13-16,0 2 0 0,-1-2-10 15,2 3-9-15,0 2-14 0,0 0-20 0,1 2-10 0,-2 2-10 16,0 3-9-16,-2 3-2 0,7 2-3 16,-5 6 2-16,3 3 0 0,2 3 3 0,-2 7 0 15,1 2 1-15,-3 3 0 0,0 1-2 16,-1-2 2-16,-1 0 1 0,1-1 0 16,-3-2 4-16,-1-1-3 0,-1-3-2 0,-2 0 1 0,1-1-1 15,0-1 3-15,-2-4-1 0,1 1 0 0,-2-4 0 16,-1 0 1-16,0-1 1 0,1-4-1 0,-1 1 4 15,-3-6-1-15,2-1 2 0,0-1 10 0,-1 0 11 16,2-2 21-16,1-2 12 0,-1-2-5 16,-3-1-5-16,-2-1-17 0,-1-2-8 0,0-3-3 15,0-1-6-15,2-6-6 0,-1 0-6 0,3-3-3 16,3-3-2-16,1 0-2 0,2-1 0 0,2 1-1 16,3 0-7-16,3 2-6 0,2 2-9 15,6 1-4-15,1 4 2 0,4 1 5 0,-1 2 3 16,4 1 4-16,-3 4 3 0,4 3-2 15,-1 3 4-15,2 2-1 0,2 5 0 0,1 2 2 0,-1 3-2 16,1 4 2-16,-1 1 1 0,-2 2 3 16,-3 0 0-16,4 2 1 0,-4-2 2 0,2 2-1 15,2-1 0-15,-1-2 0 0,-1 0 2 0,1-1 0 16,-2-3 0-16,-3-3-1 0,-1-3-1 0,1-2 2 16,-5-2 5-16,5-4 0 0,-3-3 2 15,0-1 2-15,-2-2 0 0,1-2 2 0,-5-2 2 16,1 0 2-16,-2-4 1 0,-1-1-2 0,0-3-2 15,-2-1-1-15,2-1-1 16,-4-1 0-16,-1 1 3 0,-2-1-4 0,-2 2 2 0,-2 3 0 0,-3 2-2 16,0 0-2-16,-4 5-3 0,-3-4-7 0,-4 4-4 15,-5 1 0-15,-6 1-1 0,-10 5 4 0,-7 2 5 16,-3 3 2-16,-3 3 1 16,3 4 1-16,3 2-4 0,1 4-1 0,10 1 0 15,6 1-3-15,7 0 0 0,6 1-4 0,6 3-1 0,8 1 1 16,6 3 2-16,5-1 2 15,13 0 3-15,6-1 0 0,9-4 0 0,2-4 4 0,6-4 0 16,0-6 1-16,-1-5 3 0,-6-2-3 0,-4-3 0 16,-6-2 2-16,-3 0 2 0,-4-5 2 15,-4 0 4-15,0-1 1 0,-4-2 5 0,-2-1 0 16,-4 1 1-16,0-1-1 0,-3-2-3 0,-3 1-1 16,-1 2-4-16,-3-1-1 0,-3 3-2 0,0-1-3 15,-4 4 0-15,1-2-3 0,-3 2 1 16,1 1-2-16,-5 0-2 0,3 3-2 0,0 1-1 15,2 3-1-15,1-1-5 0,-2 4-5 0,1-1-5 16,-2 6 0-16,-2 4 4 0,0 4 4 0,-1 1 3 16,3 3 0-16,3 3-1 0,1 2 1 0,4 1-2 15,2 3 2-15,4 1 3 0,2-2-4 16,4-1-3-16,5-5 1 0,1-2-2 16,5-5 3-16,3-4 5 0,2-3-1 0,2-2 2 0,1-5 0 15,2-3-1-15,-4-3-1 0,7-3 3 0,-3-5-1 16,1-1 2-16,-4-4 1 0,1-2-1 0,-4-6 1 15,-1-3-2-15,4-4 1 16,4-8 1-16,1 0-1 0,2-7 1 0,-3-2 0 0,-4-4-1 16,-4-4 2-16,-4-2-1 0,-2-4 0 15,-6 7-1-15,-4 0 1 0,-4 6 0 0,-1 3 3 16,-5 3 0-16,-4 2 1 0,-1 6 1 16,0 4 1-16,0 7 7 0,1 5 2 0,0 8 2 0,0 3 4 15,0 3-3-15,2 6-6 0,-1 1-16 16,2 2-23-16,0 4-4 0,-6 7 4 0,-3 8 10 15,-6 13 16-15,-4 10-1 0,-1 6-1 0,-4 10-3 16,2 5 2-16,-7 8 2 0,0 4 1 0,4 6 0 16,-2 2 1-16,8-7-2 0,5-6 1 0,9-10 1 15,10-9-2-15,4-6 0 0,6-6 0 16,5-5-1-16,5-6 0 0,1-4 3 0,4-7 3 0,3-4-1 16,-1-7 6-16,-1-5-3 0,1-3 0 15,1-6 2-15,-1-4-3 0,3-3 2 16,-1-5-1-16,0-2 0 0,-3-4 0 0,-2-2-1 15,-4-1 0-15,0-2 0 0,-2 0-1 0,-6 0 0 16,2 2 0-16,-7-3-2 0,-1 2 2 16,-4 4 1-16,-3 2-1 0,-2 2 1 0,-2 3 0 15,-2 3-2-15,1 1 2 0,-2 6 0 0,1 0 0 16,0 2 0-16,0 5-4 0,2 0-8 0,0 3-14 16,1 1-7-16,0 2 0 0,-5 6 6 0,-3 5 12 15,-2 7 6-15,-1 4 2 0,2 2 0 0,0 1-1 16,0 5 1-16,2-2 0 0,4 3 0 15,-1-2 3-15,4 0-3 0,2-4 1 0,6-4-2 16,3-4-2-16,3-4-1 0,3-2-1 0,2-4 3 16,3-2-5-16,2-5 6 0,3-2 1 15,1-3-1-15,2-3 8 0,0-2-5 0,1-3 2 16,-1-5 0-16,2-1 0 0,-5-3 3 0,2-4-2 16,0-2 0-16,-6-1-3 0,1-2 3 0,-5 0 0 15,-1 1-1-15,-4-1 4 16,-3 2-3-16,-5 2 1 0,-1 3 0 0,-5-1-1 0,-5 4 1 0,2-1-3 15,-6 1-2-15,-2 4 0 16,0-1-1-16,-6 4 0 0,0 1 1 0,-7 3 0 16,1 2-3-16,-7 3 1 0,-1 4 0 0,1 4-2 15,-1 2 1-15,3 4 0 0,7 1 0 0,0 3 1 16,8 0-2-16,4 2-2 0,1-1 2 0,8 0-1 16,6-1 0-16,3 2 1 0,6-5-2 0,5 0 5 15,1-2 2-15,9-4 1 0,2-1 1 0,1 0-1 16,-1-3-1-16,-1-3 1 0,-5 1 0 0,-1-2-4 15,-4-1 4-15,-3 0-2 0,-2 0 1 16,0 0 1-16,-2 0-2 0,0 1 0 0,-2 1 0 16,-3-1 0-16,-2 2-5 0,1 3 1 0,-1 0-3 15,2 2-1-15,-3 2 4 0,2 2-1 0,-1 3 1 16,-2-1 5-16,1 1-6 0,-2-1 2 16,0 0-1-16,-3 2-4 0,-1-4 6 15,0 1 0-15,-1-3 0 0,-1 0 1 0,0-4 1 0,2-2-1 16,0-3 2-16,0-2 9 0,2 1 4 15,0-1 6-15,3-3 1 0,5-2-12 0,1-4-1 16,9-3-4-16,-1-1-5 0,0-3 6 16,3 3-2-16,-2-3 2 0,2 1 5 0,-1-1 2 15,-1-1-2-15,2 3 1 0,-3 1 2 0,-3 2-1 16,-2 4 12-16,-5 3 1 0,-7 3-1 0,1 1-2 0,-5 1-14 16,1 1-8-16,0 0-13 0,1 0-15 15,-1 3 5-15,0 2 4 0,-2 6 9 0,-1 3 9 16,3 2 3-16,-3 1-2 0,3-3 1 0,-2 2 6 15,3-3-6-15,4-3 1 0,0 1-1 0,2-3-6 16,2-1 5-16,0 0 0 0,5-2 0 16,-1-3 6-16,2-2-5 0,4-1 0 0,0-1-2 15,1-3-6-15,1-2-10 16,-2-4-16-16,1 2-19 0,0-5-28 0,-3-1-35 16,0-3-58-16,-2-5-75 0,2-4-172 0,-6-3-429 0,2-7-715 0</inkml:trace>
  <inkml:trace contextRef="#ctx0" brushRef="#br0" timeOffset="65392.4749">26529 3145 1346 0,'-40'-6'322'0,"-8"1"-29"0,-4-1-38 0,20 4-30 15,17 1-23-15,8 1-39 0,3 0-49 0,4 0-37 16,1 0-32-16,1 0-24 0,1 0-12 0,1 1 4 15,7 0 11-15,8 0 13 0,14 1 11 0,13-1-4 16,14 0-10-16,5 0-4 0,8 1 0 16,8 0-7-16,4 0 0 0,0-1-3 0,2 4-3 15,1-2 1-15,-1 1 1 0,-2 2 0 16,-5-1-1-16,-6 1 0 16,-10-3-10-16,-10 0 2 0,-6 0-1 0,-13-3-3 15,-7 2 10-15,-7-2-1 0,-9 0 3 0,-7 0 3 0,-4-2-2 0,0 2-1 16,-2 2-2-16,1-2-5 0,-1 0 0 0,1 1-4 15,-1-1-2-15,-1 1-1 0,2-1-4 0,-1 0-1 16,1 0-5-16,-1-1-1 0,1 1-16 16,-3 1 1-16,0 4-2 0,-4 4-19 0,-3 2-30 15,2 6-71-15,-1 2-144 0,-1-1-412 16,-1 2-1007-16</inkml:trace>
  <inkml:trace contextRef="#ctx0" brushRef="#br0" timeOffset="66448.2981">1287 6783 1360 0,'-2'-6'306'16,"-1"-3"11"-16,-4-2-57 0,3 7-46 15,-2 2-47-15,4 2-48 0,-2 0-43 0,0 1-30 16,-5 1-18-16,3 4-13 0,-7 4 4 0,-1 4-1 16,-4 6 2-16,-2 3 3 0,4 4-7 0,-6 3-4 15,6 0-3-15,3 1-5 0,0-2 0 0,9 1-1 16,3-2 1-16,3-4-4 0,8 0 3 15,1-3 1-15,6-4 0 0,4 3 11 0,1-5-5 16,8-1 2-16,1 0 0 16,1-5-6-16,4-2 0 15,-2-3-6-15,-3-3-6 0,-2-3-2 0,-8-1-5 0,-3-4-2 0,-5 0 1 0,-3-4-1 0,0-4-3 16,-4-1 0-16,-3-1-1 0,-2-4-3 16,-3-1 5-16,-5-1 2 0,2-3 5 0,-4-2 5 15,0-2 2-15,-1 1 2 0,-1-1 0 0,3 0-2 16,4-3 2-16,-1-1 0 0,5 0-3 15,3 2-6-15,4 3-7 0,4 2-5 0,9 2-2 16,7-4 7-16,5 2 5 0,9-2 8 0,8-1 4 16,4 2 4-16,-3 0 6 0,1 3 4 0,-8 3 4 15,-2 2 3-15,-5-1 6 0,-9 3 8 0,-3 1 10 16,-6 1 15-16,-6 4 6 0,-3 3 10 0,-6 1 6 16,-2 3-7-16,-1 3-7 0,0 2-16 15,-1 0-19-15,0 1-12 0,-1 0-19 16,-2 3-6-16,0 5 0 0,-7 5-1 0,-5 12 8 15,-5 10 0-15,-2 9-1 0,-2 9-3 0,3 12 1 16,1 13 1-16,5 12-1 0,0 7 5 16,3 9-1-16,4 2 0 0,1 5 1 0,7 4-3 15,2 7 4-15,6-3 1 0,2-2-1 0,2-5 4 0,-1-6-4 16,1-8-6-16,1-4-3 0,-1-4-14 16,1-11-7-16,0-12-14 0,0-12-31 15,1-12-62-15,-6-10-66 0,-5-9-65 0,-2-10-101 0,-2-11-351 16,-2-14-840-16</inkml:trace>
  <inkml:trace contextRef="#ctx0" brushRef="#br0" timeOffset="66641.8579">1271 7607 1331 0,'-9'-11'331'16,"1"-3"-11"-16,-2-5-83 0,9 6-60 15,4 1-44-15,6-1-35 0,6 1-27 16,7-5-11-16,10 4-7 0,10-3-5 0,9 1-5 15,12 1-7-15,7 0-7 0,10 0-4 0,3-1-9 16,4 1-3-16,-3 3-3 0,-2-1-4 0,-1 5-8 16,-2-1-12-16,-8 0-30 0,-5 2-80 15,-8 1-170-15,0-1-356 0,-5 2-947 0</inkml:trace>
  <inkml:trace contextRef="#ctx0" brushRef="#br0" timeOffset="67338.7974">2563 6692 1408 0,'-7'-11'280'0,"2"-5"-1"15,-2 1-66-15,0 6-31 0,5 6-31 0,2 1-44 0,-1 2-42 16,1 2-42-16,0-1-29 0,0 2-1 0,0 5 3 16,3 5 16-16,3 8 16 0,-3 4 8 15,3 9 5-15,-2 1 2 0,2 3-2 0,-3 2-3 16,3-1 0-16,-1 2-7 0,3 5-3 0,-1-2-3 15,3 1-5-15,4-4-4 0,6-6-3 0,0-8-3 16,5-5 3-16,0-6 2 0,1-2 4 16,1-5 6-1,0-5 1-15,0-5 4 0,3-6 0 16,-2-6 1-16,1-2-5 0,-3-3 0 0,-3-4-3 0,-4-3-8 0,-4-4 6 0,-3-2-6 0,0-2 0 16,-5 0 0-16,0 0-5 0,-5 3 1 15,-1 1-1-15,-2 4 0 0,0 2-1 0,-2 3-1 16,-2 3-1-16,1 3-1 0,-3 0 2 15,1 5-1-15,2 3-2 0,2 2 0 0,1 4-16 16,1 2-13-16,-3 3-4 0,1 4-1 0,-1 7 12 16,-3 8 12-16,0 4 5 0,2 4-1 0,1 2 1 15,6 1 1-15,2 1-2 0,4-5 3 16,2 3-1-16,1-4-2 0,8-2 1 0,1-4-6 0,5-6 7 16,-2-4 2-16,4-3 1 15,-1-8 7-15,0-3-5 0,0-5 4 0,-1-4 2 16,-2-2 6-16,-2-8-2 0,-2-3-2 0,-4-2 0 0,0-4-8 15,-3-2 5-15,0-3 0 0,-4 0-1 0,-2-4 7 16,-1 0-9-16,-3-4-3 0,-2-1 0 16,-3-4-6-16,-3-1 5 0,-2-2 1 0,-3 3-1 15,-5 3 0-15,1 5-3 0,-4 3 1 0,-2 3 0 16,-1 5 0-16,1 7-2 0,0 6-6 0,-1 3-4 16,3 6-12-16,-2 3-1 0,0 4-7 15,-3 5-7-15,5 6-10 16,-4 5-25-16,8 4-30 0,0 7-37 0,8 3-53 0,2 1-101 0,10 4-129 15,5 1-255-15,7 0-840 0</inkml:trace>
  <inkml:trace contextRef="#ctx0" brushRef="#br0" timeOffset="68424.3763">3938 6757 507 0,'0'-11'890'0,"2"-6"-467"0,-1-5-109 0,-2 6-68 16,-1 2-41-16,-2 2-43 0,-4 3-30 15,2 0-22-15,0 2-23 0,-2 3-22 0,-3 3-23 16,-1 1-16-16,-5 1-10 0,-4 5-4 0,-3 6 1 16,-5 2-6-16,0 6-1 0,2 1-2 15,1 4-6-15,5 1 3 0,-1 2-2 0,9 0 1 16,4 0 2-16,6-1-4 0,5 1 0 16,6 0 0-16,4-2 0 0,7 0-2 0,1-1 1 15,5-5 1-15,1-6-3 0,3-3 6 16,1-4 1-16,-3-6 2 0,1-2 1 0,-2-3-1 15,-2-4 0-15,1-1 2 0,-6-4-4 0,-1 1 6 16,-2-5 2-16,-3 2 1 0,-2-3 2 16,-3-2 0-16,-2 2 0 0,-4-1 0 0,-2 1 4 15,-2 0-6-15,-2 0-1 0,-1-1-2 0,-3 4-4 16,1-2 5-16,1 3-1 0,1 2 2 0,-2 1 0 0,4 4-2 16,-2 4-1-16,1-1-4 0,3 4-2 15,-1 0-7-15,2 2-9 0,-1 0-3 0,0 3-5 0,-1 4 7 16,-2 7 7-16,2 1 3 0,1 3 7 15,1 0-4-15,3-1 0 0,2-1 0 16,2 2 0-16,3-3 1 0,3-2 2 16,3-2 1-16,2-2-2 0,2-3 2 0,2-3 0 0,4-5 1 0,-1-3 1 15,1-5 1-15,0-1 0 0,2-6 0 16,0-1-2-16,-4-5 4 0,1-4 0 0,-2-3-1 16,1-5 2-16,-3-5-4 0,3-1 1 15,1-4 0-15,-1 0-2 0,1-1 1 0,-6-2 0 16,-2 0 2-16,-7 1-3 0,-3 3 4 15,-6 7-1-15,-2 2 0 0,-6 7 6 0,-3 4-7 16,-4 6-2-16,-5 2-3 0,-6 5-6 0,-2 3 4 0,-1 5-3 16,5 3 1-16,4 4-4 0,-1 5-2 15,9 4 0-15,-2 6 1 0,5 6 4 16,4 1 2-16,1 4 1 0,7 6-1 0,1 2-1 0,5 3 2 16,4 3-1-16,2 1 2 0,1-1 1 15,-2 0-1-15,3 0 2 0,-2-2 0 0,-1-2 0 16,-3-4-1-16,1-3-1 0,-5-6 1 0,0-1-1 15,-2-4 1-15,-5-4 1 0,-1-6 0 0,0-4 2 16,-1-6-2-16,1-3 5 0,0-1 5 0,0 0 5 16,3-5-3-16,-1-2-8 0,4-8-9 15,4-6-7-15,5-2 1 0,4-6 2 0,6 0-2 16,3-5-2-16,6-5-4 0,2-5-2 0,4-8-3 16,1-7 0-16,0 0 9 0,-2-3 4 15,-3 3 7-15,-6 3 6 0,-5 5 1 0,-5 7 5 0,-6 8 8 16,-5 7 6-16,-2 4 11 0,-5 7 4 15,1 4 4-15,-3 3-5 0,0 4 4 0,-2 4-7 16,1 2-12-16,0 2-9 0,1 0-27 0,-3 4-4 16,-1 6 1-16,-2 6 0 0,-2 11 15 15,-5 4 0-15,6 9 0 0,0 2 1 0,5 7-1 16,3 1 1-16,3 2 0 0,2 1 0 16,4-1-2-16,6-6 0 0,2-5-1 0,6-5-2 0,0-6 4 15,6-8 0-15,1-5 0 0,3-6-1 16,-1-4-1-16,1-5 0 0,1-3 0 0,-1-3 3 15,-3-7 2-15,-2-2 2 0,-2-6-1 0,-2-5 2 16,0 0 1-16,-2-4 0 0,-2 0 1 0,0 0 1 16,-3 0-3-16,-2 1 1 0,3 0 3 0,-7 0 0 15,-2 6 4-15,0-1 4 0,-3 3 1 16,-5 3 1-16,-1 3 1 0,-2 2-1 0,0 4 0 16,-1 3-1-16,-1 1-7 0,0 2-5 0,-3 2-6 15,-6 4-3-15,-4 7 1 0,-11 3 1 16,-3 8 2-16,2 5 0 0,-1 1 0 0,5 2-1 15,2 3 0-15,6 0 0 0,0 7-2 0,5-1 0 16,2 0 0-16,5-2-2 0,1-1 4 16,6-6-4-16,2-3-2 0,4-5-4 0,2-7-6 15,5-4-6-15,-2-3-4 0,2-6-7 0,2-1-10 16,0-6-18-16,3-1-32 0,0-6-46 0,3-2-73 16,-2-4-128-16,-1-1-251 0,-3-4-1019 0</inkml:trace>
  <inkml:trace contextRef="#ctx0" brushRef="#br0" timeOffset="68585.9815">5433 6200 1513 0,'-3'-11'369'0,"-1"-3"-117"0,1-3-98 16,7 2-51-16,6 3-33 0,4 1-24 16,7 1-18-16,6 0-13 0,8 2-7 15,5 2-3-15,10 5-2 0,4 1-9 0,5 3-37 0,3 2-112 16,2 4-141-16,2 0-568 0,-6 2-337 0</inkml:trace>
  <inkml:trace contextRef="#ctx0" brushRef="#br0" timeOffset="69209.7244">1110 8002 574 0,'-26'0'164'0,"-6"0"-12"0,-7 0 6 0,24 0 27 16,-4 0 12-16,-1 2 13 0,-1-2 0 16,0 2-15-16,-1-2-1 0,-2 0-15 0,4 0-23 15,0 0-30-15,7 0-34 0,2 0-30 0,3 0-23 16,6 1-16-16,0-1-14 0,2 0-11 15,2 1-9-15,-2-1 0 0,3 3 5 0,4 0 14 16,4 1 21-16,1 0 15 0,17 6 10 0,27 3-13 16,12 0-7-16,17-4-8 0,-10-4-4 15,15-1 12-15,12-1-4 0,10-3 0 16,14-2-2-16,11 0-3 0,7-4 1 0,17-2-4 16,9 0-4-16,7-3-2 0,9 2-6 0,4-3 4 0,10 0-1 15,6 0 2-15,4 0 6 0,5-2-1 16,2 1-1-16,3 0 0 0,4-3 0 0,0 4-2 15,-6-2 0-15,-5 1-2 0,-7 2-8 16,-7 2 6-16,-11 0 2 0,-11 0-4 0,-14 1 8 0,-13 2-10 16,-16 0-3-16,-12 1 3 0,-21 2-5 15,-20 0 3-15,-20 1-2 0,-21 0-3 0,-18-1 2 16,-12 2 1-16,-8 1 3 0,-3-2-3 0,0 2 3 0,0 0-14 16,-3 0-8-16,-4 2-5 15,-10-1-16-15,-9 2-10 0,-8-3-20 0,-5-2-33 16,-4-2-44-16,-2 0-69 0,-4 0-158 15,1-1-464-15,-2-1-807 0</inkml:trace>
  <inkml:trace contextRef="#ctx0" brushRef="#br0" timeOffset="70720.5414">987 5915 1 0,'-6'0'61'0,"3"0"192"0,-4 0-15 0,5 1-37 16,2-1-54-16,0 1-60 0,2-1-48 0,0 0-22 15,2 1 16-15,-1 1 36 0,-1 0 37 0,6 1 25 16,-1 1 9-16,3-1-8 0,2 0-21 16,2 0-18-16,4 1-16 0,3-1-17 0,-1 1-4 0,7-1-8 15,2 0-6-15,-1 1 0 0,6-2-6 16,0 0-3-16,5 1-6 0,2-1-4 0,2 0-2 16,7 1 2-16,2 1 1 15,7 1 3-15,1-3 3 0,5-1 1 0,4 0-3 16,3 1 1-16,6 0-6 0,1-1-5 0,5 0 1 15,1-1-6-15,6 0 2 0,2 0-1 16,3-1 1-16,-2-1-2 0,6 1 0 0,-3-2 0 0,4 1 0 16,3-4 4-16,0 2 0 0,4 1-1 0,-1-2-4 15,1 2-5-15,-1 0 2 0,0-1 0 0,1-1 2 16,0 4 5-16,2-1-5 0,-2 2 0 16,1 2-1-16,-4-2-3 0,3 3 0 15,-1 0 2-15,0 1 1 0,2-1-1 16,-3 1 4-16,4 0-2 0,-4-1-2 0,3 1 4 0,1 2-5 15,3-1-2-15,3-2 2 0,-2 1-2 0,0-2 2 16,-1 0-1-16,3-1 0 0,2 3 1 0,1-4-1 16,3 1 0-16,-1 0-1 0,-2 0 0 15,3-1-1-15,-3 1 2 0,4 0 1 0,3-1-6 16,-4 1 4-16,-2-1 0 0,-1 0-3 0,2 0 6 16,1 0-3-16,2 0 1 0,1 0 3 0,-3 0-4 0,0 0 1 15,0-1 2-15,2 0-5 0,0 0 1 16,1-1 0-16,0-1 1 0,-5 0 0 0,2 0 5 15,2-2-4-15,1 0 0 0,0 1-1 0,2-2-6 16,-4 1 7-16,1 0 0 0,1-1 0 0,1-1 5 16,1 1-2-16,-1 0-1 0,-4 0 1 15,2-1-1-15,-1 2-3 0,3-1 0 16,2 2 0-16,-3-4-4 0,-3 3 2 16,3 0 0-16,-1 2 0 0,0-1 5 0,4-2-7 0,-3 2-2 15,-1-1 1-15,0 2-6 0,3-1 9 0,0 0-1 16,3-1 0-16,-3 2 1 0,-4-1-1 0,0 1 0 15,1-1 1-15,0 1 5 0,0-1-3 0,0-1 1 16,-4 2 1-16,0-1-6 0,2 0 5 16,1-1 1-16,1-1-1 0,0 1 5 0,-6 1-3 15,1 1 1-15,3-2-2 0,-1-1 1 0,2 1 1 16,1 1-2-16,-1 0 0 0,2 1-5 16,-2 0 2-16,2-3-2 0,4 2 1 0,-3 0 10 0,3 0-7 15,-4 1 0-15,4 0 0 0,2 1-8 16,2 0 3-16,2-1 1 0,-3 1 1 0,0 0 0 15,2-1-1-15,2 0 1 0,0 0 0 16,0 0 1-16,-1 0 0 0,1-1 0 0,2 1 0 16,4 0-5-16,0 0 3 0,-5 1 0 0,5-1 0 0,-2 1 3 15,5 0 0-15,3-1-5 16,-6 2-1-16,2 1 2 0,-1-2-4 0,2 2 6 0,0 2 0 16,2-1-6-16,-3 1 5 0,1-1-1 15,5 1 1-15,-3-1 6 0,4 1-6 16,-5 0 1-16,4 0 0 0,-1 2-4 0,4-2 1 0,2 1 1 15,-6-1 0-15,4 0 1 0,-1-1 2 16,0 1 0-16,0-2 0 0,-5 0 5 16,-1 0-2-16,0 0 0 0,4 0 0 0,1 0-6 0,-7 0 4 15,1-3 1-15,2 1-1 0,-1-2 5 0,0 2-5 16,-3-2-1-16,-4 2 0 0,1-1-2 0,0 0 4 16,0 0 0-16,-5-2 2 0,-4 2-3 15,-5-1-1-15,3 0 0 0,-4-2-1 0,-1-1 4 16,-5 3-2-16,-7-1-2 0,-4 2 2 0,-3-1-1 15,2 1 0-15,-2-1-1 0,-3 2-1 0,-4 0-1 16,-5 0 1-16,-5 1 1 0,-3 2 0 0,-5-1 9 16,-3 0-7-16,-2 0 0 15,-5 0 1-15,-4 0-9 0,-8 0 8 16,-4 0-2-16,-3 2-1 0,-7-2 3 0,-1 1-4 0,-7 0 2 0,-5 0 2 16,-4 1-1-16,-6-2 0 0,-2 3 0 15,-4-3 0-15,-4-3-9 0,-3 3 8 0,-6 0-1 0,1 0-1 16,-2 0 10-16,-1 0-8 0,1 0 1 15,-1 0 2-15,0 0-5 0,0 0 6 0,-1 0 3 16,1-1 1-16,0 0 1 0,0 1 1 0,-1 0-1 16,1 0-1-16,0 0 9 0,-1 0-8 15,2-1-3-15,-1-1-1 0,2-1-10 0,-2 0 5 16,1 0-2-16,-1 1 0 0,0-2 4 0,3 1-6 16,-3-1 2-16,0 0-2 0,0 1-2 0,0-1 0 15,-3 2-3-15,3-1-7 0,0 2-17 0,-1-1-14 16,1 2-30-16,-1 0-64 0,-1 2-66 15,-2 1-136-15,-6 5-666 0,-6-1-737 16</inkml:trace>
  <inkml:trace contextRef="#ctx0" brushRef="#br0" timeOffset="81632.4538">454 11029 420 0,'-2'1'247'0,"0"0"-4"0,-4 1 6 0,3-2 1 0,-1 2-27 16,-2-1-46-16,3 0-33 0,-1-1-19 15,3 0-20-15,0 0-22 0,1 0-20 16,0 0-14-16,1 0-11 0,0-1-8 0,2 1-1 16,-2-1-1-16,1 0 5 0,-1 0 11 0,1-1 12 0,3 2 8 15,-2-1 3-15,4 0-2 0,-2-2-7 16,3 1-1-16,2-1-1 0,1-1-4 0,1-1-2 16,5-1-7-16,-3-2-6 0,6-1-3 0,1-2-3 15,6-1 0-15,0-3 1 0,1 0-3 0,7-3-2 16,-2-3-3-16,7-2 0 0,1-1 2 15,43-27-8-15,-5 1-4 0,-6 0-4 16,-8 5-2-16,-9 2 5 0,4 3 1 0,2-1 0 0,0 0-2 16,3 0 4-16,-4 0-5 0,-5 3-4 15,3 2-2-15,-4 2-2 0,-1 3 4 0,-4-1 0 16,-3 3 0-16,1 1-4 0,-5 0-1 0,2 2 2 16,-4 2-3-16,-6 2 3 0,-2 1-1 0,-2 3-2 15,-4 1 1-15,-7 4-2 0,0-2 3 0,-3 5 2 16,-6 1 1-16,0 2 2 0,-3 1-2 15,-4 1 0-15,-2 2-1 0,2 1 1 0,-4 2 2 16,0-1-1-16,1 1 2 0,-1-1-4 0,0 1 0 16,-1 0 2-16,1 0-1 0,0 1 0 15,0-2-2-15,0 1-2 0,-2 1-2 0,2-1 0 0,0 1 4 16,-2-1-1-16,2 0 1 0,-1 0-2 16,1 0-4-16,-1 0 0 0,1 1-5 0,0 0 0 15,-1-1-3-15,0 0-9 0,-1 2-3 16,-4-4-9-16,3 4-5 0,-4-1-5 15,-2 1-9-15,4 0-21 0,-3 0-29 0,-1 2-35 0,1 1-45 16,0-2-77-16,0-1-145 0,-2 2-347 16,1-3-807-16</inkml:trace>
  <inkml:trace contextRef="#ctx0" brushRef="#br0" timeOffset="82118.9644">1306 9751 1105 0,'-15'-1'191'16,"-11"-1"31"-16,1-3 36 0,2 1-12 0,9-2-18 16,2 1-36-16,1 1-29 0,3-1-17 15,2 1-17-15,3 1-21 0,3 1-20 0,0 2-24 0,0 0-17 16,0 0-16-16,0 0-14 0,0 0-8 0,0 0-6 15,0 1 0-15,0-1-1 0,1 0-2 16,-1 1-1-16,0-1-2 0,1 0-4 0,-1 0-3 16,1 0 1-16,2 3 3 0,0-2 4 15,1 2 5-15,8-1 0 0,0-1 4 0,1 1 6 16,9-1 6-16,4-1 3 0,4-3 1 16,3 2-2-16,1-4-5 0,4 1-1 15,2 0 3-15,0-1 0 0,2 1 0 0,2-3-4 0,4 1-3 16,2 2-3-16,0 0 0 0,-2 0 4 15,1-1-5-15,-3 3 1 0,-2-2-4 0,1-1-2 0,-7 2 2 16,-2-2 1-16,1-1 0 0,-4 2-1 0,0-2-2 16,0 1-2-16,-2 0 0 0,-4-2 4 15,-7 2-1-15,0 0-1 0,-1-1 2 0,-2 0-7 16,-3 0 4-16,-3 2 1 0,-1-1-2 0,1-1 2 16,-4 0-1-16,-4 3-3 0,2-1-1 0,-3 1 0 15,-1 1-5-15,0-1-4 0,-1 3-4 0,-1-3-12 16,0 3-10-16,0 0-18 0,-2 3-30 0,0-1-44 15,1 0-53-15,-6 2-72 0,0 2-99 16,-1 3-174-16,-1 2-331 0,0-1-99 16</inkml:trace>
  <inkml:trace contextRef="#ctx0" brushRef="#br0" timeOffset="82536.1472">2299 9602 1122 0,'-7'-3'438'0,"3"1"-145"0,-3 0-53 0,4 2-34 16,0 0-38-16,2 0-49 0,-1 1-38 0,2-1-33 16,-1 1-22-16,1 3-14 0,0 0-7 15,0 1-1-15,-2 6 7 0,0 5 8 0,-4 7 12 16,3 5 6-16,-2 6 2 0,0 2 0 0,-3 9-8 16,-2 8 1-16,0 8-4 0,-2 7-2 0,-6 5-1 15,3 4-6-15,-5 6-4 0,-1 3-3 16,-1 2-2-16,2-5 0 0,-3-1 1 0,8 0 1 15,-3-2-2-15,0-7 2 0,4-7 0 0,-3-10-1 16,3-10 6-16,-1-5-6 0,3-5 8 16,1-7-1-16,5-7-4 0,0-7 2 0,4-4-6 0,0-6-4 15,2-1 1-15,0-1-2 0,2-3 1 0,-1 0 0 16,-1 0 3-16,1-3 2 0,-1 3-2 16,0-2 0-16,0 2-3 0,1 0 2 0,-1-1 1 15,0 1 1-15,0 0 2 0,0 1-5 0,-1-1 0 16,1 0-2-16,0 0-1 0,0-1 1 15,-1 1 0-15,1 0 0 0,0 0-2 0,0 1-3 16,0-1 2-16,0 0-4 0,0 0 2 0,0 0-3 16,-1-1-7-16,1 1-5 0,0 0-12 0,0-1-13 15,0 0-23-15,0-2-42 0,0 0-56 0,0-1-81 16,1-3-147-16,0-2-352 16,2-3-823-16</inkml:trace>
  <inkml:trace contextRef="#ctx0" brushRef="#br0" timeOffset="91111.0219">3632 9198 994 0,'2'-17'549'0,"0"-8"-313"16,4-6-26-16,2 2-32 0,-2 4-10 0,2 1-11 16,-3 1-5-16,0 3-12 0,0 4-14 0,1 3-14 15,-4 5-18-15,1 3-24 0,-2 4-27 0,-1 1-18 16,0 1-27-16,0 1-14 0,0 3-2 16,1 3-1-16,0 8 13 0,-1 7 10 0,2 10 5 15,-2 8 5-15,-3 5 3 0,-3 6 3 16,-5 4 1-16,0 4 2 15,-3 4-4-15,-4 0-4 0,4-2 0 16,1-6-7-16,0-3 5 0,2-5 4 16,1-3-1-16,4-5 1 0,0-1-4 0,-1-6-2 15,2-1 1-15,1-3-2 0,3-3 3 0,-1-4-3 0,2-4-3 16,2-4 0-16,3-2 1 0,0-4 4 0,3-1 4 0,0 1 4 16,4-3 1-16,3-2-1 0,5 0-3 0,9-3-3 15,2 2-1-15,6-5-1 0,2-1-3 0,-3 1-4 0,4-2-3 16,1-2-4-16,-1 1-7 0,1 0-11 0,1 0-25 15,-2-1-35-15,-1 0-44 0,-1-1-72 16,-3-3-132-16,0-1-284 16,-3-1-1047-16</inkml:trace>
  <inkml:trace contextRef="#ctx0" brushRef="#br0" timeOffset="92288.938">4234 9572 1151 0,'-5'-1'367'0,"-2"-2"-52"16,2 1-61-16,1 2-65 0,4 0-57 16,1 1-48-16,-1-1-37 0,1 0-24 15,1 0-20-15,-1 1 0 0,3 0 10 0,2 2 13 0,9-3 14 16,1 2 1-16,9-4-10 0,5 1-6 16,1-2-6-16,2-2-5 0,2 2-1 0,-2-2-2 15,-5-3-2-15,0 1-2 0,-6-1 1 0,-1-2 3 16,-5 1 3-16,1-3 5 0,-7 3 0 15,-2-5 1-15,-3 1 1 0,2-2-3 0,-7 0 3 16,0-2-5-16,-5-1-4 0,-2-1-5 16,-1 2-2-16,-4-2-2 0,-5 0 3 15,-2 3 0-15,-1 1 2 0,-2 2-1 0,-2 2 2 0,-1 4 3 16,0 3 5-16,-3 0 5 0,-1 4 3 16,-1 2-1-16,2 3-3 0,-1 3-2 0,2 4-4 0,-2 4-2 15,5 5-1-15,2 2-3 0,2 3-3 0,3 4-2 16,5 3-4-16,4 3 1 0,3 4 1 15,6 2-3-15,5 0 2 0,7-1 1 0,8-2-1 16,4-4 2-16,10-3 4 0,6-4-2 0,7-8 2 16,9-2 0-16,2-7-3 0,3-4-1 15,2-5-1-15,-2-2-3 16,1-3-2-16,1-4 0 0,3-3-5 0,2-3-6 0,-4-1-3 0,0-1-7 16,-7 0 0-16,-6-1 5 0,-7 0 3 0,-4 0 8 0,-6-3 5 15,-5 1 3-15,-9-1 3 0,-5 3 0 16,-5-4 0-16,-3 0 2 0,-5-1 1 0,-4 3 0 15,-2 2 2-15,-6 0 1 0,-1 2-4 0,-4 4 2 16,-2 0-2-16,-2 1 0 16,-5 4 5-16,-5 2 2 0,0 4-1 0,-5 3 2 15,2 3-4-15,0 3-1 0,2 0-1 0,4 3-2 0,4 4-1 16,3-1-3-16,8 5-2 0,4 2-1 16,7 0 1-16,4 1 0 0,5-1 2 0,8 1 1 15,1 0-2-15,6-2 3 0,3-5-1 0,3-4 1 16,2-1 4-16,4-6-2 0,-2-3-1 15,-1-3 1-15,-1-3-5 0,-3-2 5 0,-3-3-1 16,-1-1 2-16,-3-5-1 0,0 2-1 0,-3-6 0 16,-2 0-1-16,-1 0 3 0,-2-2 0 0,-3-1-2 15,-1-2 1-15,-2-1-3 0,-4-2 2 16,-1 1 4-16,-3 1-1 0,-2 0 0 0,-2 0-3 16,0 3-6-16,-5 3 2 0,-2 1 2 0,0 4 2 15,-1 2-1-15,-2 3 1 0,0 0-2 0,-2 4 0 16,5-1 1-16,-4 4 0 0,3 2 2 15,1 1-2-15,1 5-2 0,-3 1-3 16,3 5-2-16,2 2 3 0,-2 4 1 0,3 4 3 0,1 1-2 0,1 2-1 16,3 0-1-16,1 1-1 15,4 1 2-15,0-1-2 0,4-1 1 0,2-1 2 16,1-5-3-16,4-2 4 0,-1-2 2 0,3-5 0 16,1-2 2-16,3-5-1 0,3-2-1 0,-1-3 0 15,6-3 0-15,0 1-1 0,-2-4 4 0,0-2-2 16,2-4-1-16,-4-2 3 0,1-2-3 0,-3 1 0 15,3-1 2-15,-4-2-4 0,0 0 1 16,-1 1-2-16,-1 2 0 0,-2 1 0 0,-3 4 2 16,0 1 2-16,-4 1-3 0,-1 4 1 0,1 1-4 15,-4 1 0-15,-3 3 2 0,2 2-1 0,-3-1 0 16,6 1-1-16,-3 2-3 0,0 1 4 0,3 2-1 16,-2 2 2-16,1 1 0 0,0 2-1 15,-1 0 0-15,2 2-2 0,-1 1 3 0,-2 1-3 16,3 0 2-16,1-1 1 0,-2 0-2 15,1-1 3-15,-1-3-2 0,3-1 0 0,-2-1 3 16,1-4-6-16,1-2 3 0,3-3 0 0,-2-3 1 16,2-2 3-16,1-4 2 0,3-1-1 15,-3-4-4-15,3 1 4 0,0-3-4 0,0 0-2 16,5-2 5-16,4 0-7 0,1-1 6 0,1 3 1 16,-4 0-3-16,-3 0 6 0,-1 2-3 0,-6 1 0 15,3 4 1-15,-6 0-2 0,-2 5 0 0,-2 1 0 16,-3 2-1-16,0 4 0 0,1-2 0 15,-1 3 4-15,2 5-5 0,-4-1 4 0,2 2-1 0,0 2-1 16,-4 2 7-16,0 0-4 0,1 3 0 16,-2-3 0-16,0 5-3 0,3-2 4 0,-3-1-2 15,2 0-1-15,2 0-3 0,2 0-4 0,0 0-16 16,5 0-36-16,2-1-69 0,6-4-191 0,3-3-823 16,5-1-591-16</inkml:trace>
  <inkml:trace contextRef="#ctx0" brushRef="#br0" timeOffset="92822.8886">7800 9265 975 0,'-14'-5'412'0,"-5"0"-75"0,-1-3-81 16,3 5-29-16,8-1-38 0,2 3-33 15,0 0-30-15,-1 1-24 0,6 0-22 0,1 1-24 16,0 0-16-16,1 4-5 0,-1 0 4 0,1 3 6 16,0 2 5-16,0 3 3 0,1 3-4 15,1 2-2-15,0 0-6 0,3 4-10 0,-1-1 1 16,5 1-8-16,-1 2-2 0,3 0 1 0,2 2-7 15,2-3-2-15,0 0-3 0,-2-1-2 0,3-4 0 16,-3-4 1-16,5 1 2 16,-5-6 0-16,5 1 4 0,1-6 0 15,1-2 0-15,3-3 0 0,4-2-4 0,-2-4-1 0,5-5 1 0,0-3-6 16,0-1 4-16,1-2-1 0,-1-1-2 16,0-2 1-16,1 2-1 0,-1-4-2 0,0 0-2 15,-3 1 3-15,-3 1-5 0,-4 5 4 0,1 3 0 16,-3 2-2-16,-5 3 5 0,3 3-3 15,-5 2 1-15,-1 3-1 0,1 3-5 0,-3 1 0 0,-2 3-1 16,2 3 0-16,2 1 0 0,-3 5 4 16,-2 0-1-16,2 5-4 0,-5-1 7 0,-1 3-6 0,-1 0-1 15,-1 1 4-15,-2 1-5 0,-4-2 1 16,0 0 1-16,3-5-4 0,-4-6-1 0,5 1-8 16,-4-4-17-16,3-2-32 0,-3 0-44 0,-2-4-67 15,0-3-115-15,-1-4-359 0,-2-6-1035 16</inkml:trace>
  <inkml:trace contextRef="#ctx0" brushRef="#br0" timeOffset="92979.8764">8021 8714 787 0,'-10'-10'528'15,"-5"-2"-335"-15,1-3-43 0,6 7-49 0,6 3-38 16,-1 1-36-16,2 2-65 0,-2 4-29 0,6 2-62 15,0 4-419-15,4 5-518 0</inkml:trace>
  <inkml:trace contextRef="#ctx0" brushRef="#br0" timeOffset="93332.1634">9785 8427 1571 0,'-14'-12'246'0,"2"-5"2"15,-6 0-6-15,7 7-25 0,5 6-45 0,0 2-50 16,-3 5-47-16,0 4-25 0,-3 6 2 0,-6 5 15 15,0 9 10-15,-4 7 4 0,-1 10 1 0,-1 10-10 16,-3 10-9-16,-1 11-6 0,5 7-10 16,0 6-9-16,5 7-7 0,3 0-10 0,1-2-7 15,6 0-3-15,4-5-5 0,0-1 0 0,1 1-1 16,3 1 1-16,1-5-5 0,3 0-3 16,-1-10 0-16,0-7-1 0,3-9 1 0,-3-11-7 15,5-6-17-15,-5-8-25 0,1-3-41 0,-8-7-36 0,2-8-50 16,-5-7-53-16,3-8-218 0,-4-8-945 15</inkml:trace>
  <inkml:trace contextRef="#ctx0" brushRef="#br0" timeOffset="93720.3354">9383 9353 433 0,'49'-22'419'0,"19"-6"-26"0,19-6-69 0,-4 5-53 15,-10 8-48-15,-4 5-50 0,-5 1-38 0,-7 4-27 16,-8 3-25 0,-6 2-18-16,-4 5-14 0,-9 3-16 0,-9 3-8 15,-4 3-8-15,-9 0-4 0,-3 4 5 0,-6 1 11 16,-4 4 11-16,-7 7 14 0,-8 1 4 0,-3 4-2 16,-7-1-3-16,-3 4-9 0,1-3-9 0,3 2-9 0,3-1-11 0,8-2-5 15,5-4-1-15,9-3-3 0,7-6 4 16,6-1 1-16,2-5 3 0,6-3 7 0,4-6 1 0,4 0 2 15,7-6-6-15,3-2 0 0,0-3-8 16,0-2-1-16,-7-4 0 0,-1-2 0 16,-6-1 5-16,0-1-4 0,-4-1 0 0,-2-1-3 15,-7-1-1-15,-1-1-2 0,-5-3 2 0,-2 1-4 16,-3 0-1-16,-5 1-1 0,-2 0-1 0,-6 3 0 16,-1 1 2-16,-6 5-2 0,-1 2-3 15,-1 2 2-15,-4 4-7 0,0 1 2 0,-1 3 0 16,1 2-6-16,5 3-9 0,-2 3-25 0,7 4-49 15,2 1-93-15,2 4-190 0,7 2-592 0,5 3-683 16</inkml:trace>
  <inkml:trace contextRef="#ctx0" brushRef="#br0" timeOffset="95422.9992">10996 9054 1 0,'-3'-10'283'0,"0"-1"93"0,1-4-74 0,-2 1-20 16,0 2-48-16,-1-2-36 0,-1 3-28 15,-2-2-14-15,2 3-13 0,-2 0-8 0,0 0-10 16,2 2-13-16,0-1-10 0,-4 2-12 0,1 1-14 15,1 2-10-15,-3 2-10 0,-3 2-4 16,-3 2-6-16,-3 5-1 0,-5 3 1 16,-3 5 4-16,-2 3-2 0,-1 4 0 0,-1 4-1 0,0 4-10 15,-1 5 0-15,0 1-5 0,1 1-5 16,0-1-2-16,4 3-6 0,4-1-5 0,8 4-6 16,5 1-6-16,9-2 3 0,11-3 1 15,5-2 3-15,14-7 3 0,7-2-6 0,11-5 0 16,7-5-2-16,6-6-1 0,6-1 2 0,3-7-2 15,1-5-2-15,-3-5-5 0,0-2 0 0,-8-5 1 16,-2-2 1-16,-7-4 5 0,-4-1-5 0,-7-2-1 16,-5-1-1-16,-7-1-2 15,-5-3 7-15,-7 1 1 0,-4-3 0 0,-4 1 3 0,-5 2-4 0,-3-2-1 16,-3 3 0-16,-5 2 1 0,0 4 0 16,-4 3-1-16,2 4 1 0,-3 3-6 15,1 3 6-15,-2 0 1 0,3 4-1 0,2 0 3 0,-4 6-6 16,5 3 1-16,0 3-2 0,-2 3 0 15,3 4 2-15,4 3 1 0,3 2 0 0,3 2-1 16,4 0-1-16,3 1 2 0,6-1 0 0,4 0 6 16,5-1-5-16,3-3-3 0,4-2 2 0,1-2-7 15,0-5 8-15,3-2-1 0,0-5 0 16,-2-2 2-16,1-2-4 0,-2-3 1 0,-1-3-1 16,-2-3 2-16,-4 1 2 0,-2-5-3 0,-2 0 0 15,-1 0-4-15,-5-2 3 0,-1 0 5 0,-3-2-1 16,-2 2 5-16,-3-3-6 0,0-1-2 0,-2 1-1 15,-3-2-4-15,-1-1 8 0,-2 3 0 16,0 0 2-16,-1 3-3 0,-1 1-1 0,1 2 2 16,-3 4-1-16,3 3 5 0,-1 3-4 0,3 2-3 15,1 1-2-15,-1 1-1 0,1 2 2 0,-3 4 2 16,2 6 3-16,-1 0 0 0,0 4-2 16,1 1-1-16,4 1-1 0,0 1 1 0,1 1 3 15,2 1-3-15,0 0 0 0,2-1-4 0,-1-1 3 16,3-2 1-16,0-2 2 0,1-2 3 0,0-6-4 15,1-1 0-15,0-1-1 0,0-3-2 16,2-3 8-16,2-3 0 0,-2-3 2 16,5-1 0-16,-4-2-5 0,2-5 2 0,-1-4-1 15,1 1 1-15,-4-4 0 0,6 0-3 0,-6 0-1 16,7-3-3-16,1-2 3 0,0-2 2 0,5-2 1 16,-1 2 0-16,0 1-4 0,-1 4 0 0,0 5-3 15,1 3 4-15,-3 1 0 0,3 5 0 16,-1 3 0-16,0 3-3 0,0 3 0 0,-1 4 2 15,-4 3 0-15,1 3 2 0,-3 4-1 16,-1 4-3-16,-1 4-1 0,-3 3-1 0,0 2 6 0,-2-1-2 16,-3 0 1-16,1-2-3 0,-4 1-1 0,3-1 4 15,-2-3-2-15,1 1 5 0,-1-3-3 0,2-3-2 16,-2 0 0-16,2-4-4 0,-1-2 5 0,3-2 0 16,-2-5 3-16,5 0 3 15,0-3-5-15,3-3 1 0,3 0-1 16,3-3 1-16,-1-3 2 0,5-3-3 0,-3-2 1 0,-1 0-3 0,0-1 1 15,1-2 2-15,-5-2 0 16,2-1 4-16,-2-1-4 0,-4-2-3 0,0-1 0 16,-3-2-1-16,1-1 5 0,-5 0-1 0,-1 3 3 0,-4 2-3 15,0 1 0-15,-5 4 1 0,1 3-1 0,-6 3 1 16,1 2 0-16,-3 0-2 0,0 5 0 16,-5 1-3-16,-3 3 2 0,0 2 3 0,-2 2 0 15,0 5 0-15,-2 1-4 0,5 4 0 0,2 2-1 16,7 3 2-16,1 3 1 0,8 3-2 0,7 4 1 15,4 2-3-15,10 2 3 0,7-2 0 16,16-1 1-16,14-2 4 0,9-4-5 0,9-4-1 16,3-4-4-16,-2-2-2 0,-4-5 1 0,-3-3 1 15,-7-5 1-15,-3-5-3 0,-7-2 3 16,-1-2 3-16,-5-5 0 0,-5 1 2 0,-1-3 0 0,-3 2-3 16,3-1 3-16,1-1-2 0,-2 1 3 15,-6 0 5-15,-10-4 1 0,-8 1 1 0,-10-2-4 16,-5 2 0-16,-4 2-2 15,-5 3-1-15,-4 0 1 0,-7 2-3 0,-9 3 0 0,-7 1-3 0,-9 2 3 16,-6 4 1-16,-1 4 3 0,4 2 2 16,5 2-6-16,12 5 0 0,9-1-4 0,8 5 0 15,10-1 4-15,9 1 1 0,6 0 1 16,9 0-1-16,6-4-1 0,11 2 0 0,6-7 0 16,2 0 2-16,3-7 1 0,-3-1-4 15,-1-1 0-15,-8-9-4 0,-2 2 5 0,-4-5 3 0,-5-2 1 16,1-5-1-16,-4-2-2 0,-3-4 0 15,-5-7 0-15,4-3-1 0,-6-5 2 0,0 1 0 16,2-3 0-16,-1-4-2 0,-2-1 0 0,-1 1 4 16,-1 1-1-16,-8 1 5 0,-1 2-4 0,0 1-3 15,-3 6-1-15,-2 3-3 0,2 6 6 0,-2 5 2 16,1 8 4-16,1 1 7 0,-2 5 3 0,3 2 3 16,0 2-3-16,2 4-1 0,-2 2-10 0,2 2-5 15,0 6-3-15,-2 5 2 0,2 9 0 16,2 6 2-16,1 8 3 0,0 5-1 15,4 7 3-15,-4 2 3 0,2 7-1 0,-4 3 4 0,-4 4 3 16,-2 3-3-16,-3 0 1 0,-1 0-6 16,-2-2-1-16,-1-5 0 0,1-5 0 0,3-2-2 15,1-2-4-15,1-3-6 0,-2-3-5 0,5-4-7 16,1-5-24-16,0-2-46 0,2-5-92 0,4-3-293 16,-1-5-1341-16</inkml:trace>
  <inkml:trace contextRef="#ctx0" brushRef="#br0" timeOffset="98770.8055">15685 9103 1 0,'14'-11'99'0,"3"-7"312"0,3-3-44 0,-2 1-23 15,-7 2-38-15,-3 0-35 0,-3 0-31 0,0 1-40 0,-3-2-34 16,-4 1-34-16,-3 0-24 0,0 0-16 0,-3 0-12 16,-2 1-8-16,-8 3-13 0,-2 0-8 15,-4 5-7-15,-14 2-5 0,-5 4-1 16,-9 6 3-16,-6 2-4 0,-4 5-2 0,-1 4-2 0,1 1-8 16,2 7-3-16,4 3-1 0,5 3-5 15,5 5-4-15,6 2-2 0,5 5-6 16,12-5-1-16,10 1 0 0,7-5 0 0,10-6 3 15,10 1 0-15,9-2 3 0,15-2 0 0,11-2 4 16,8-5-2-16,8-4 0 0,6-3-1 0,2-3-4 16,0-6 1-16,-2-3-2 0,-1-4 0 15,-8-4 1-15,-1-2 0 0,-8-3-3 0,1-3 1 0,-9-1-4 16,-3-5 3-16,-7 1 1 0,-9-5 2 16,-5 2 3-16,-3-3-2 0,-9 2 2 0,-7-3-4 15,-4 6 3-15,-6 0-1 0,-2 3-1 0,-5 4-1 16,-2 3-4-16,-4 0 0 0,-2 3 0 0,-3 5 2 15,5 2 0-15,-6 7 0 0,4 4-5 16,1 5 0-16,1 4 0 0,2 4 0 0,2 3 4 16,6 1 1-16,6 5-2 0,1 3-2 0,8 2-1 15,5 5-1-15,8-6 5 0,12 1 1 0,11-6-1 16,12-8 0-16,5-1-3 0,3-5 2 0,2-5 2 16,-2-5-2-16,0-3 3 0,-5-4-3 0,-4-6-1 15,-1-4 2-15,0-5 1 0,-7-3 0 16,4-6 1-16,-6-5 1 0,-1-2-2 15,-7-4 1-15,-2-2 3 0,-7-2 2 0,-6-2 3 0,-2-2 1 16,-5 3-7-16,-8-1-1 16,0 2-3-16,-6 2 4 0,0 3 3 0,-4 7 3 0,-4 1 1 15,1 9 1-15,0 3 5 0,0 5 0 0,3 5 6 16,3 5-8-16,2 3-7 0,0 2-7 16,-2 5-7-16,1 6 3 0,-5 6 1 0,2 10 1 15,-1 6-1-15,1 7 0 0,4 5-1 16,3 7-1-16,0 4 4 0,1 8-1 0,-2 5-2 0,-3 4 2 15,2 0-6-15,3-7 0 0,6-9-1 16,1-11-7-16,3-5 0 0,1-6-18 0,3-4-18 0,-3-4-25 16,4-5-26-16,0-6-31 0,-2-4-40 15,-3-6-47-15,-3-6-102 0,0-8-278 0,-5-6-983 16</inkml:trace>
  <inkml:trace contextRef="#ctx0" brushRef="#br0" timeOffset="98907.0412">16411 8901 1620 0,'-5'-9'295'0,"-3"-6"-39"0,5 1-82 16,4 1-47-16,9 5-42 0,1-3-28 16,10 2-21-16,6 4-13 0,7 0-6 0,13 4-10 15,7 1-6-15,7 4-22 0,7 1-119 0,4 0-369 16,2-1-1025-16</inkml:trace>
  <inkml:trace contextRef="#ctx0" brushRef="#br0" timeOffset="100308.1243">18772 8465 1 0,'4'-6'263'0,"1"-4"123"16,0-2-40-16,-3 0-27 0,0 4-43 0,-1-2-43 16,-2 3-31-16,-1-1-27 0,1-1-21 0,0 2-22 15,-1-1-21-15,-1 1-17 0,-1 0-13 16,1 2-11-16,-3 1-7 0,1-1-7 0,-2 0-12 16,-1 2-11-16,-1 3-7 0,-4 1-8 15,-3 5 2-15,-5 0 2 0,-4 2 4 0,-5 3 5 16,-1 3 3-16,-5 4 1 0,-1 1-1 0,-2 4-1 15,-3 2-3-15,4 2-4 0,-2 3 0 16,2 6-6-16,2 0-4 0,3 3-2 0,3 1-8 16,5 0 3-16,5 2-1 0,6 1 1 0,4 1 2 15,9-3-3-15,2 2 1 0,9-2 0 0,7-4 1 16,6 0 4-16,7-5-4 0,9-6 2 0,6-4-6 16,10-5 3-16,3-6-1 0,7-3-3 0,-1-5 2 15,3-3-6-15,-3-2 2 0,2-4-2 16,-4-4 2-16,-3-1-1 0,-4-5 0 0,-7-3 1 15,-4-1-6-15,-4-5 2 0,-2 0 2 0,-2 0 0 16,-6-3 7-16,-6 0-6 0,-5-2 0 0,-4-3-2 16,-7 0-7-16,-1-2 8 0,-6 3 1 15,-1 2 2-15,-3 4-1 0,-3 2-2 16,1 4-1-16,-3 1-1 0,-1 3 3 0,-1 3 0 0,1 1-1 0,-1 4 0 16,4 0-3-16,-2 3 2 0,1 2 2 15,2 2 0-15,-1 2 2 0,1 3-8 16,-3 4 2-16,1 5-2 0,-6 4-1 0,3 5 5 0,2 0 1 15,0 3 2-15,6 2-5 0,1 2 0 16,2 2 2-16,3-3-2 0,3 3 5 0,4-4-1 16,5 3-4-16,3-7 1 0,5-2-1 0,-1-3 2 15,4-2 2-15,2-4 0 0,3-4 1 0,2-6-3 16,1-2-1-16,0-2 0 0,-1-4 3 16,2-3 0-16,-2-2-1 15,-1-3 1-15,-2-5-5 0,-3 1 5 0,-2-2 3 0,-5-3 0 0,-3 0 2 16,-5 0-3-16,-3-1-2 0,-1 0-1 15,-3 2 0-15,-4 1 5 0,-2 4 0 0,-1 3 0 16,-2 1-1-16,0 4-2 0,-1 1 2 0,-1 3 1 16,3 1 2-16,-2 2-4 0,2 2-3 0,-1 1-4 15,1 1-4-15,-2 3 6 0,-2 3 2 16,-1 3 3-16,2 3 0 0,-1 3-4 0,5 2-3 16,1 1 0-16,5 4 4 0,1-2 0 0,4 1-1 15,6-1 2-15,3-3-6 0,2-2 4 16,5-2 2-16,2-4-1 0,3 0 2 0,0-4-2 15,3-3-1-15,2-2-1 0,-4-4 0 0,2-1 2 16,1-3 1-16,-4-5 0 0,-1-3-3 16,1-3 0-16,0-3 2 0,0-3-2 0,-3-2 5 15,1-4-1-15,1-2-5 0,-5-1 2 0,3-4-6 16,-6-1 3-16,-2 1 3 0,1-3 2 0,-5 1 5 16,-3 2-7-16,-4 2 0 0,-4 1-2 0,1 3 0 15,-5 2 4-15,-2 4 0 0,-2 2 0 16,-3 4-2-16,5 3 2 0,-4 1 0 0,1 6 1 0,2 0 3 15,-3 6-6-15,2 3-4 0,-2 4-1 16,-4 6-2-16,-6 6 6 0,-1 5 1 0,-1 3 3 16,-1 4-2-16,5 3-1 0,-3 4 0 15,5 1-2-15,4 3 4 0,3 2-1 0,4-4-1 0,4-3-1 16,3-2-2-16,6-4 3 0,4-3 2 16,4-3 2-16,7-3-2 0,3-2-1 0,0-4-1 0,8-4 0 15,-2-3 3-15,0-4 0 16,4-3-2-16,2-4 1 0,1-5-3 0,0-3 1 0,1-6 0 15,1-3-2-15,-5-2 2 0,0-4-5 16,1-2 2-16,-4-3-1 0,-3-2-2 0,-4-3 7 16,-5-2 0-16,-3 1 1 0,-5-2 2 0,-1 3-3 15,-7 1 1-15,-5 1-1 0,-2 1 0 0,-4 1 1 16,-3 4-2-16,1 0 2 0,-4 5-4 16,4 2 6-16,-4 5 2 0,1 3 1 0,2 5 5 15,3 3-4-15,0 1-2 0,0 5-4 16,1 0-3-16,-1 3 0 0,-1 5-3 0,-1 3 2 15,1 8 0-15,1 9 0 0,-2 8 2 0,3 2-1 16,0 3 6-16,2 2-5 0,-1-1-1 0,0 5 1 16,-1 1-5-16,-2 4 4 0,-1 2 0 0,-1-2 1 15,3-1-1-15,-4-2-4 0,4-3-5 0,-2-5-13 16,2-2-13-16,1-7-20 16,0-5-27-16,-1-2-31 0,0-6-45 0,-3-2-64 0,0-5-99 15,-4-3-212-15,-3-5-1051 0</inkml:trace>
  <inkml:trace contextRef="#ctx0" brushRef="#br0" timeOffset="100627.5954">20589 8576 382 0,'8'-2'204'0,"9"0"-106"16,13 0 9-16,8 2 30 0,5 0 10 15,4 1-4-15,8-1-22 0,6 0-26 0,1 0-11 16,0-2-15-16,2-1-11 0,-3 0-6 0,-5-3-2 15,-5-2 7-15,-8-2 12 0,-1 1 19 16,-6-2 22-16,-5 0 21 0,-9 0 22 16,-1 1 6-16,-3-1-1 0,-7 3-9 0,-2 0-18 0,-2 1-16 15,-2 1-19-15,-4 4-21 0,0 1-22 0,-1 1-24 16,-1 1-19-16,1 1-12 0,0 4-2 16,0 5 0-16,-1 6 9 0,1 3 3 0,0 6-3 15,1 7 2-15,0-1-4 0,-1 5 2 16,2 3 2-16,-1 1-1 0,3 0-1 0,1-5-5 15,1-1-2-15,2-4-3 0,-4-5-4 0,2-2-18 16,-3-3-34-16,1-3-52 0,-1-6-92 0,-2-2-165 16,0-5-294-16,-1-3-928 0</inkml:trace>
  <inkml:trace contextRef="#ctx0" brushRef="#br0" timeOffset="100792.0787">21453 8211 1192 0,'0'-10'411'0,"-4"-5"-174"0,3 0-94 16,2 5-57-16,-1 3-40 0,2 4-36 0,-2 2-66 15,0 2-35-15,2 4-33 0,-2 2-139 0,2 7-519 16,0 1-26-16</inkml:trace>
  <inkml:trace contextRef="#ctx0" brushRef="#br0" timeOffset="101588.6895">21924 8445 1237 0,'13'-7'260'16,"6"-4"-41"-16,4 3-28 0,-4 2-13 15,-3 3-22-15,-5 3-32 0,-3 1-42 0,-3 3-35 16,-1 2-15-16,1 2 1 0,-2 5 3 0,3 3 7 15,0 2 1-15,0 4-2 0,0 1-5 0,-2 2-5 16,4 1-4-16,-2 2-6 0,3-1-5 16,1-2-1-16,0 0 0 0,5-2 1 0,-1-2-4 15,5-4 2-15,-1-2-3 0,1-2-2 0,-2-5 4 16,2-2-6-16,-1-3-1 0,-1-1 2 16,-2-4-7-16,-3-1 2 0,5-2 0 15,-5-3-4-15,0-2 4 0,3-2-2 0,-4-4-1 0,1 0-1 16,-1-2-2-16,3-1 0 0,-2-3 0 0,0-1 4 15,0-2-1-15,0 2 1 0,2 0 0 0,-4 0-1 16,-3 1 2-16,0 3 0 16,-3 1 2-16,0 6 1 0,-2 0-1 0,-1 5-1 0,0 3-4 15,0 3-4-15,1 1-9 0,1 1 0 0,0 3 0 16,6 3 4-16,4 6 9 0,5 4 2 16,5 0 1-16,5 4 1 0,3 0 0 0,0-1 0 15,1-3 1-15,-1-4-1 0,2 1 1 0,-1-3 2 16,0-3 1-16,-2-2 1 0,1-4 1 15,-1-3 1-15,-1-1 1 0,-5-5 4 0,3-3 0 16,-4-1 1-16,-2-5 2 0,-1-2-4 0,-2-4 2 16,-4-1-2-16,1-2 0 0,-2 0 0 0,-5-2-1 15,-4 2-1-15,1-1-2 0,-5 0 2 0,-5 1 0 16,1 1 4-16,-4 0 6 0,-4 4 1 0,1 0 4 16,-4 6 1-16,1 4-3 0,2 3-2 15,-2 5-9-15,4 4-8 0,0 5-3 0,-2 6-6 0,2 8 3 16,-1 7 1-16,-1 3 1 0,2 10 2 15,1 6 0-15,-1 8-1 0,0 12 3 0,1 8 1 16,-2 9-5-16,2 4 4 0,-1 4-5 0,0 1-3 16,1-5 9-16,-2-5-4 0,-2-7 1 15,1-7 3-15,-3-3-6 16,4-6 3-16,-1-7-1 0,0-3 1 0,0-6 1 0,-4-2-4 0,2-2 1 16,-2-1-4-16,1-2-2 0,-3-2 1 15,0-4-5-15,0-7-2 0,4-4-14 0,-3-6-30 16,6-5-42-16,1-3-64 0,7-5-82 0,-3-3-232 15,3-3-1190-15</inkml:trace>
  <inkml:trace contextRef="#ctx0" brushRef="#br0" timeOffset="102081.4938">24768 7624 713 0,'-16'-15'546'0,"0"-1"-145"0,-4-1-55 0,4 5-80 16,6 7-82-16,-1 4-70 0,1 5-43 0,0 2-27 16,-2 7 3-16,-1 3 11 0,-3 8 11 0,3 7 14 15,-5 7 5-15,2 10 0 0,-2 11-6 16,1 10-8-16,-2 11-15 0,-2 10-7 0,0 10-5 15,-1 7-13-15,1 2-1 0,3 2-7 16,2-4-3-16,2-1 4 16,3 1-9-16,2 0-2 0,3-5-6 0,2-6-8 0,3-10 3 0,0-8 1 0,1-5 1 15,0-6 5-15,0-1-6 16,-1-6-3-16,0-6-3 0,-3 2-4 0,-1-10 3 16,-2-5-7-16,3-5-2 0,-2-6-19 0,2-6-26 0,-3-5-33 15,3-6-45-15,-2-5-25 0,2-5-41 16,-2-8-152-16,0-6-427 0,-2-6-823 0</inkml:trace>
  <inkml:trace contextRef="#ctx0" brushRef="#br0" timeOffset="102871.6799">23928 8766 639 0,'18'-15'135'0,"9"-4"8"0,11-5-22 0,10 5-4 16,10 2 14-16,7 2-6 0,8 0-6 15,6 4-6-15,6 1-16 0,3 2-14 0,3 2-17 16,1 3-18-16,-1-2-13 0,1 2-8 16,-3 0-8-16,-6 2-6 0,-1-2 1 0,-9-1-3 15,-6 0 1-15,-7-1 4 0,-9 0 6 0,-8-1 15 16,-6-1 19-16,-13-1 25 0,-1 0 25 0,-9 1 15 0,-7-1 2 15,-2 1-10-15,-5 1-23 0,-3 0-24 16,-3-2-19-16,-6 3-12 0,-6 0-10 0,-7 2 0 16,-10 3 2-16,-3 0 1 0,-6 2 7 15,-3 2-3-15,-4 3 0 0,-1 3-2 0,4 0-8 16,-1 1 0-16,9 0-5 0,9 3-4 0,6-1-6 16,11 2-2-16,5 4-4 0,10-1 1 0,8 4 5 15,5 1-1-15,12-1 4 0,8 0 2 0,9 0-3 16,8-1 0-16,5-4-3 0,3-4-2 15,0-2 1-15,-2-4-2 0,-1-4-2 16,-6-3 1-16,-6-2-2 0,-1-5 0 0,-6-5 4 0,-5 1-1 16,-2-5 5-16,-4-1-3 0,-9 0 1 15,1-4-1-15,-8 0 2 0,0-2-1 0,-3-1 0 16,-4-1 2-16,-2 2-7 0,-2-1 3 0,-2 1-1 16,-3 3-2-16,0-2 4 0,-2 4-3 0,-2 4-2 15,-4 1 0-15,1 4 0 0,1 2 0 16,-4 2-1-16,3 4 0 0,2 2-3 0,2 6-2 15,4 2 2-15,0 5-1 0,5 3 5 16,7 7 0-16,6 4-1 0,7 3 1 0,9-1-2 0,5 1 2 16,4 0 3-16,4-3 1 0,4-5 2 0,-1-4-4 15,2-3-3-15,-1-6 0 0,-2-7-1 16,-3-3 5-16,0-6 0 0,-4-6 2 0,-1-4-3 16,-4-6 0-16,-1-4 2 0,-1-5 1 0,-3-6 4 15,1-3-3-15,1-2 0 0,2-5-2 16,-1-1 1-16,-3-6 1 0,-4-6 1 0,-1-1 0 0,-3-3-5 15,-5 3 4-15,-3 0 0 0,-4 6 2 16,-1-1 6-16,-3 8 0 0,-1 10 9 0,-2 4 4 16,0 9 7-16,0 8 1 15,0 6-3-15,0 6-9 0,0 3-13 0,-1 4-7 0,0 3-5 0,-2 8-4 16,-4 6 10-16,-4 14-3 0,1 11 1 16,-3 7 1-16,1 9-5 0,1 5 2 0,-3 9 1 15,0 9-1-15,-6 3 3 0,-5 7-1 16,-4 3-4-16,0-2-1 0,0 2-4 0,4-6 3 15,8-6-6-15,7-10-13 0,5-9-18 0,8-11-32 16,3-13-27-16,5-9-36 0,-1-9-49 0,0-12-99 16,-1-6-220-16,2-5-1140 0</inkml:trace>
  <inkml:trace contextRef="#ctx0" brushRef="#br0" timeOffset="103039.9278">26239 8204 1571 0,'17'-9'165'0,"7"-4"4"16,15-1-18-16,10 4-19 0,8 5-30 0,4 1-35 15,3 6-34-15,-3 1-22 0,6 4-23 0,-3 0-111 16,0 1-371-16,-1-3-981 0</inkml:trace>
  <inkml:trace contextRef="#ctx0" brushRef="#br0" timeOffset="103412.6739">26961 6579 1556 0,'6'-8'256'15,"0"2"-18"-15,-1-3-48 0,-4 7-41 0,1 1-52 16,-4 2-48-16,1 2-31 0,0 3-12 0,-3 7 16 15,-2 2 15-15,-4 9 3 0,0 4 0 16,0 8-8-16,-6 5-7 0,1 2-4 0,-4 7-3 16,-1-2-8-16,3 1-7 0,3-3-9 0,9-6-24 0,6-3-34 15,8-6-69-15,4-6-157 0,0-5-252 16,6-3-754-16</inkml:trace>
  <inkml:trace contextRef="#ctx0" brushRef="#br0" timeOffset="103606.4162">27383 6678 1571 0,'5'-7'402'0,"2"-3"-63"0,1-1-67 0,-5 4-63 15,-1 5-62-15,-1 2-63 0,-1 1-44 0,-1 0-33 16,-2 8-16-16,-1 1 6 0,-2 9 5 0,-5 9 3 16,0 7 4-16,-4 4-3 0,0 5-2 15,-2 2-2-15,-2 8-8 0,-2 3-29 16,-3 3-60-16,4-1-123 0,-4-5-190 0,3-3-332 0,-1-5-815 15</inkml:trace>
  <inkml:trace contextRef="#ctx0" brushRef="#br0" timeOffset="103940.4158">23396 6517 780 0,'10'-8'644'0,"3"-1"-528"0,3 0 9 0,-6 9-8 16,-2 4-10-16,1 4-11 0,-2 2-11 0,-1 2-4 15,-3 6 6-15,-1 4 8 0,-1 3 3 0,-1 6-10 16,-1 4-16-16,-1 5-15 0,-5 2-17 16,3 3-13-16,-4-3-8 0,-1-3-11 0,6-8-2 15,1-5-4-15,-1-4-3 0,6-6-7 0,-1-2-37 16,0-2-106-16,6-5-173 0,2-1-417 16,3-7-738-16</inkml:trace>
  <inkml:trace contextRef="#ctx0" brushRef="#br0" timeOffset="104081.6123">23956 6429 1878 0,'2'-8'379'16,"-1"-1"-65"-16,5 0-101 0,-5 6-76 0,0 3-61 15,0 3-37-15,-1 3-24 0,0 3-4 16,0 6 16-16,-2 9 11 0,0 9 9 0,-4 8 0 16,2 6-10-16,-2 6-9 0,2 5-8 0,-2 5-6 15,4 5-6-15,0 5-9 0,-1 6-46 16,5 3-144-16,2 2-423 0,7-4-1096 0</inkml:trace>
  <inkml:trace contextRef="#ctx0" brushRef="#br0" timeOffset="104995.0624">3561 10741 1557 0,'0'-16'311'0,"0"-4"5"0,0-2-48 16,-2 3-46-16,-1 8-25 0,-1 2-41 16,1 6-47-16,1 3-42 0,-3 5-35 0,0 7-12 15,-9 6 8-15,-3 10 11 0,-7 9 6 0,-2 6 3 16,0 5-7-16,3 9-9 0,1 3 0 16,2 11-9-16,3 6 1 0,-2 12 1 0,0 10-5 15,0 4 2-15,0 3-6 0,-1 3-6 0,1-7-4 16,1 3-5-16,4-3-3 0,-2 0-3 0,2-2 2 15,-3-6-10-15,4-6-14 0,-4-11-21 0,4-6-37 16,-2-8-40-16,-1-8-67 0,2-8-108 0,-2-12-282 16,-3-5-1079-16</inkml:trace>
  <inkml:trace contextRef="#ctx0" brushRef="#br0" timeOffset="106254.8263">2735 11717 1580 0,'13'-37'459'0,"14"-10"-257"16,7-8-20-16,7 12-36 0,5 7-17 0,0 7-20 15,2 3-19-15,-1 6-25 0,-1 6-20 0,1 6-10 16,0 11-11-16,2 9-4 0,0 8-7 0,-1 5-3 16,-5 6-3-16,-1 7-3 15,-7 3 3-15,-2 8-4 16,-10 5 4-16,-5 3-1 0,-7 5-3 0,-8 2 4 0,-4 0-3 15,-7-3-2-15,0-7 0 0,-3-8-4 0,0-10 0 0,1-6 0 16,-3-6 4-16,-1-7 3 0,1-2 4 0,1-6 13 16,3-8 7-16,1-4 3 0,2-7-2 0,-3-7-13 0,3-8-5 15,1-7-10-15,2-5 0 0,3 0 0 16,3-6-2-16,4-3 3 0,4-2-1 16,1 0 1-16,7-1 0 0,0-2-3 0,6-1 1 0,4 3-3 15,4 3 2-15,3 4-3 0,0 5 4 0,5 4 0 16,-3 4-2-16,2 4 5 0,-3 7-2 15,-5 2 1-15,-2 8-1 0,-1 5-3 0,-3 7-1 16,0 4-1-16,-1 6 1 0,-4 2 1 0,-4 3 1 16,1 3 2-16,-5 3-3 0,0 3 5 15,-3 4-3-15,-5 1-2 0,-3 3 3 0,-1 2-8 16,-4 2 6-16,-2 0-2 0,-3 0-2 0,-2-3 6 16,2-1-6-16,-1-3 2 0,-1-5-1 15,0-3-6-15,1-5 1 0,2-7-2 0,3-3 3 16,3-7 7-16,0-3 6 0,2-3 1 0,1-7-4 0,3-5-3 15,4-4-4-15,4-5 2 0,3-2 2 16,0 0-2-16,5-4 2 0,-1 0 0 0,0-1 1 16,0-1 2-16,0 2 0 15,-2 2 1-15,4 1-4 0,-1 4 4 0,0-1-1 0,0 5 1 16,-1 3 2-16,-5 5-6 0,-2 3 1 0,-2 2-1 16,-4 4-1-16,-1 2 2 0,-2 2-1 0,1 5 1 15,-1 2 0-15,-2 6 0 0,2 0 1 0,-2 7 0 16,0 1 1-16,-2-1 0 0,3 4-1 15,0 0 1-15,1 1-1 0,3 1 0 0,1-1 0 16,0-1-1-16,7 2 0 0,-2-1-1 16,5 0-1-16,1-4-1 0,1-3 2 0,2-5 2 15,-4-4-2-15,-1-4 1 0,-4-2 0 0,-2-4-1 16,-2-7 9-16,1-1 2 0,-2-4 2 0,2-4 0 16,-2-2-4-16,-2-2-1 0,-2-2 1 0,0 0 0 15,-1-1-1-15,-3-1 1 0,-3 1-4 16,-1 1-2-16,1-2 0 0,-3-2-3 0,1 0 0 15,-5 2 0-15,-2-1-1 0,-3 4-1 0,-5-1-3 16,-4 0 0-16,-2 4-1 0,0-2-1 16,0 3 0-16,2 5-1 0,3-1 2 0,7 5 0 15,8 2-2-15,1 0-20 0,8 5-9 0,6 0 0 0,8 0 0 16,13 1 18-16,10 2 0 0,8 1-12 16,7 1-19-16,7 5-32 0,4 0-28 0,1-3-25 15,3 2-20-15,-6-4 11 0,0-1 27 16,-8-6 40-16,-4-2 44 0,-3-3 26 15,-7-2 13-15,-3-1 9 0,-6-3 14 0,-7 2 23 0,-8 0 22 16,-6 1 25-16,-5 1 13 0,-3 3 5 16,-4 0-8-16,-3 1-19 0,-3 2-16 0,-3-1-27 15,-2 3-15-15,-8 2-10 0,-7 5-8 0,-5 0 5 16,-5 5 3-16,-4 5 3 0,-1 4-1 16,-1 4-4-16,-2 4-3 0,0 0-4 0,10 6-5 0,3 0-4 15,6 3-3-15,11-1-3 0,5-2 0 0,9-5 0 16,6-5 1-16,7-5 5 0,3-9 0 15,4-3-2-15,6-7 2 16,4-6-2-16,4-4 2 0,1-7 7 0,-1 0-6 0,-3-3 1 16,-1-3-3-16,-2-1-2 0,2-2 4 0,-6-1-2 0,4-3 3 15,-3 0-1-15,-1-5-2 0,-6 0 2 16,-2-3-1-16,-2-1 0 0,-3-2 0 0,-2-1 0 16,-4-2-1-16,0 2-1 0,-4 4 2 0,-1 2 0 15,0 2 0-15,-2 4 1 0,-1-1-2 16,1 3 1-16,-3 1-1 0,-1 1 3 0,-2 2 3 15,3 4 1-15,-1 3 0 0,2 4 2 0,-1 0-1 16,3 5 3-16,-1 3 3 0,2 1 2 16,-1 1-1-16,0 2-1 0,2 1-8 0,0 0-2 0,0 1-5 15,0-1-2-15,-1 3 1 0,1 0-4 0,-1 2 2 16,1 2-1-16,-1 2 3 0,1-1 1 16,0 2 0-16,1 0 0 0,-1-1-6 0,1 2 1 15,0-1 3-15,1-1-2 0,-2 1 4 0,2 1 1 16,-1-1-6-16,-1 0 2 0,0-1-3 0,1-1-1 15,-2 2-3-15,1 0-8 0,-1 0-15 16,-1 3-27-16,-1-1-38 0,1 3-54 0,-2-1-74 16,0 0-135-16,0 4-372 0,-1-4-875 15</inkml:trace>
  <inkml:trace contextRef="#ctx0" brushRef="#br0" timeOffset="107042.5022">4524 11909 1517 0,'1'-9'257'16,"4"-2"-5"-16,4-9-70 0,7-1-26 0,5-1-6 16,1-3-11-16,2 3-18 0,3-3-22 0,4 1-12 15,1 0-8-15,4 1-6 0,0 1-4 0,2 2-8 16,-1 1-5-16,-3 6-11 0,-2 2-8 0,-3 5-7 15,-3 5-16-15,-3 4-2 0,-5 4-6 16,-1 4-4-16,-4 2 3 0,-3 5 0 0,-3 1 0 16,0 5-1-16,-5 2 0 0,-3 1 0 15,0 5 1-15,-7 0 4 0,-2 1-6 16,-1 4 1 0,-7-4-4-16,4 2-7 0,-4-4 8 0,6-7-3 15,-1-4 3-15,5-4 2 0,0-6-5 0,2-3 0 0,3-2 2 0,1-3 2 0,2-1 3 0,0-3 5 16,0-3-2-16,1-4-5 0,0-6-1 15,3-1-4-15,1-6 2 0,3-1 5 0,4-3-6 16,0-4 2-16,7 0-2 0,0-3-1 0,4 1 4 16,1-2 1-16,0 0-2 0,2 2-2 15,0 2 1-15,4 4 0 0,0 4 2 0,-4 4 8 16,-1 5-7-16,-4 2-1 0,-1 6-2 0,-1 2-8 16,-7 4 8-16,1 4 1 0,-4 1 0 0,0 5 5 15,-1-1-6-15,-1 6-1 0,-2 1 0 0,-1 1 1 16,-2 3 1-16,0 2 1 0,-4-2-2 15,1 3-7-15,0-1 5 0,-2 0-1 0,1 0 3 16,-1-3 5-16,-2 0-8 0,4-5 2 0,1-1-3 16,1-6-1-16,3-1 4 0,-3-4 0 15,2-3 2-15,-2-1 0 0,4-2 1 0,2-4-1 16,6-3 0-16,3-2 2 0,3-3-3 0,-1-1 3 16,1-2-2-16,2-1-2 0,1-3 4 15,1-1-1-15,-1-2 4 0,4 3 2 0,-5-1-7 0,2 2 1 16,2 3-2-16,0 2-2 0,-3 7 4 15,3 2 1-15,-7 2-2 0,0 4-5 0,2 5 5 16,0 3-2-16,0 4 5 0,0 6 3 0,-4 1-5 16,-3 3 1-16,-5 1-2 0,-6 2-4 0,-1 3 7 15,0 0 1-15,0 1 2 0,4-2 0 16,-1-2-1-16,3-3-1 0,0-4 1 0,2-4 7 0,2-3 0 16,-1-6 5-16,2-3 5 0,2-5 1 15,3-4 3-15,-1-4-6 0,4-4-2 0,-1-3-5 16,1-1-4-16,0-4 1 0,-3 2-4 0,-2-1 1 15,0-2 1-15,-2-2-2 0,0 0-1 0,-3 1-3 16,0 2 0-16,-1 0-2 0,-1 2 3 16,-5 4 4-16,2-1-7 0,-3 3 0 0,-1 2-4 15,-1 2-5-15,-1 1 2 0,-1 1-13 16,-1 3-18-16,0 1-32 0,1 1-44 0,1 4-93 16,-2 0-149-16,-1 1-546 0,1 0-816 0</inkml:trace>
  <inkml:trace contextRef="#ctx0" brushRef="#br0" timeOffset="110753.6067">7656 11393 795 0,'-1'-12'371'0,"2"-1"-10"16,0-6-72-16,2 5-42 0,4 4-28 0,-4 2-31 15,2 3-49-15,-3 2-48 0,-2 3-41 16,0 3-24-16,2 3-9 0,-1 4 10 0,4 6 18 16,-3 9 14-16,-2 7 9 0,0 6 0 0,-7 6-9 15,2 3-9-15,-5 5-10 0,-8 3-7 0,4 9-7 16,-6 3-7-16,1 5-5 0,-2 2-8 16,1-2 2-16,1-2-3 0,0-4 1 0,6-6 4 15,-4-12-6-15,6-8 0 0,-1-9-1 16,-3-7-4-16,4-5 6 0,4-3 2 0,-1-7 4 15,2-5 11-15,4-2 10 0,1-4 1 0,-1-4-1 16,-5-4-6-16,4-7-17 0,-2-6-2 0,3-8-5 16,0-6-9-16,0-4 10 0,2-6-3 0,1-5 3 15,1-2 9-15,-1-5-12 0,2 0 1 0,1-3 0 16,-2 1-5-16,1 0 5 0,5-1 1 16,1 3-3-16,0 0-2 0,4 2 1 0,4 1 0 15,3-2 2-15,4 4 4 0,3 4-5 0,4 6 1 16,1 4-3-16,0 6-1 0,-1 8 4 15,-1 5 0-15,-1 6 0 0,-8 11-6 0,0 4-1 16,-2 6-1-16,-5 9 1 0,0 5 6 0,-4 10-1 16,-5 6 3-16,-1 7-2 0,-8 9-5 0,-5 4 6 15,-4 4-2-15,-7 1 4 0,-2-3 2 0,-6-2-6 16,-2-4 2-16,5-5-2 0,-3-5 0 16,5-5 3-16,2-5 0 0,3-8-2 0,2-5-4 15,6-5 4-15,7-6-1 0,1-3 3 0,3-5 6 0,0-4-5 16,1-1 1-16,8-7-3 0,6-8-4 15,6-6 4-15,6-5 2 0,5-3-1 0,1-1 2 16,6-5-3-16,5 1 0 0,-2-1 1 16,3 0 1-16,1 2 1 0,0 4 0 15,-2-1-4-15,-3 5-4 0,-1 3 5 0,-3 6-2 0,-7 5 3 16,-2 5 3-16,-4 4-5 0,-4 4 1 16,-3 0-4-16,-3 6 0 0,-4 1 1 0,-1 4 1 0,2 5 1 15,-2 1-4-15,1 4 4 0,0 4-1 16,0 2 2-16,-1 2 5 0,1-1-5 0,3 1-1 15,-7 2-1-15,3 1-7 0,-2 4 8 16,-2-3 0-16,-3 6 0 0,-2-2 3 0,-1-1-11 0,0 0-4 16,-1-5-3-16,-1-5-3 0,-3-2 0 15,3-3 3-15,-5-4-2 0,2 0 0 0,-4-6 5 16,2 0 3-16,2-3 4 0,-2-4 3 16,3 0-2-16,-3-2 1 0,4-2-5 0,-2-4-6 15,3-1-3-15,1-2-8 0,1-4-2 0,1-2 0 16,1-1 2-16,5-3 4 0,2-2 4 0,1-1 6 15,4-3-3-15,5 0 3 0,2 0 0 16,0-2-1-16,6 3 8 0,-3 4 2 16,4 3 3-16,0 0 3 0,-3 2-2 0,4 4 2 0,-1 0 2 15,-5 6 2-15,3 3 2 0,-4 3 3 0,0 5-3 16,-4 1-2-16,0 6 3 0,-4 2-1 16,-1 4 1-16,-3 3 8 0,-1 2-9 0,-3 4 2 15,-1 1-4-15,-4 3-5 0,2 1 5 0,0-1-2 16,-1 2-1-16,0-4-2 0,3-1-1 15,1-1-1-15,3-4 2 0,2-5 2 0,3-6-1 0,1-6 5 16,2-4 2-16,3-6 0 0,1-5 4 16,2-3-2-16,-2-6 1 0,3-3 0 15,-6-3-2-15,-1 1 0 0,-6-4 2 0,0 1 0 0,-3-1 0 16,-5-4-1-16,2 1-3 0,-3-3-4 0,-2 2 1 16,-2-2-2-16,-4 2 2 0,-3 1 4 0,-3-1-7 15,-4 6 0-15,-1 2-2 16,-6 2-4-16,-2 6 3 0,-5 1-2 0,-3 4-1 15,-1 2 1-15,0 4-2 0,-1 4 0 0,4 1-4 0,5 3-6 16,5 4-25-16,9 1-30 0,5 3-38 16,11 1-57-16,8 2-88 0,12-1-158 0,7 1-342 15,13 0-783-15</inkml:trace>
  <inkml:trace contextRef="#ctx0" brushRef="#br0" timeOffset="112060.3484">9802 11578 580 0,'0'-8'731'0,"-1"-1"-269"16,1-3-127-16,-3 2-86 0,-3 3-57 0,1-2-46 0,-8 1-37 16,0 2-20-16,-4-2-22 0,-3 5-4 0,-3 2-9 15,0 2-6-15,-3 2-5 0,0 5-8 16,-5 2-2-16,-4 3-6 0,2 2-4 0,2 2-3 16,0 3-5-16,9-1-6 0,1 0-5 0,4 2-1 15,7 1-1-15,9-1 0 0,7 0 4 16,5-3-7-16,5-5 3 0,13-2 0 0,3-6-2 15,8-4 4-15,7-5 0 0,-1-6-1 16,6-5-1-16,2-2-1 0,1-5 0 16,0-3-1-16,-2-1 2 0,-1-5-2 0,1-4-1 0,2-2 0 15,-2-6-1-15,-1-6 4 0,-3-5-1 16,-5-5 2-16,-1 0 0 0,-7-5-1 0,-4 2 1 0,-5 1-1 16,-8 2-1-16,-5 4 3 0,-4 5-3 15,-7 5 2-15,-3 7-3 0,-2 8 3 0,-5 5 4 16,-2 7 3-16,-1 5 7 0,3 3-6 0,-3 6-1 15,2 5-6-15,-4 5-3 0,-5 6 3 16,1 9 1-16,-8 8 2 0,3 8 1 0,-2 5-2 0,5 10 2 16,-2 5-2-16,3 9 1 0,0 7-1 15,0 4-2-15,4 8-1 0,3-2-3 0,6-5 2 16,9-10-1-16,7-11 0 16,9-14 2-16,7-8-2 0,2-7-1 0,-1-6 2 0,1-3-1 0,-2-8 0 15,-2-2 0-15,1-7 1 0,-2-6-5 0,1-2 4 16,-1-6 3-16,1-4 0 0,-2-7-1 15,3-3-1-15,-3-3 0 0,-4-2-2 16,-1-1 2-16,-1 1 0 0,-4 0 1 0,2-1 1 16,-6 0-2-16,0 3 0 0,-3 3 1 0,-1 3 0 15,-2 5 2-15,-2 1-1 0,1 6-1 0,-1 2 0 16,-1 4 0-16,-1 4 1 0,0 1 0 0,0 0-4 16,0 1-3-16,0 2-2 0,0 5 0 15,0 2 1-15,0 8 4 0,2 3 2 0,-2 3-2 16,1 3 1-16,2 0-2 0,2 0 2 15,1-3 0-15,1-1-1 0,2-2 0 0,2-2 0 0,2-1-1 16,2-2-2-16,-2-3 1 0,4-3 0 16,-3-5 2-16,3-1 1 0,0-4-3 0,-2-2 1 0,0-3 1 15,-1 1-3-15,-3-3 5 0,-1-4-2 0,3 1-2 16,-3-4 4-16,-1 1-2 0,-1-1 1 16,1-1 3-16,-2 1-2 0,-2-2 2 0,0 3-2 15,-3-2 1-15,0 1-2 0,0 2 2 0,-2 0 0 16,1 3-1-16,-1 2 1 0,1 2-2 0,-1 4-1 15,0-1-2-15,0 2-10 16,2 3 1-16,0 1-2 0,3 3 3 0,4 3 7 16,6 2 0-16,2 4 3 0,7-3-1 0,2 0 1 15,6-2-7-15,4-5-11 0,3 1-14 0,8-3-8 16,7-1 3-16,7 1 5 0,4-1 8 0,4 1 8 16,4 0 0-16,-1-1 4 0,-6-5 6 15,-8-3 4-15,-10-2 2 0,-10-4 2 0,-10-2 1 16,-10 0 3-16,-4-2 5 0,-4-1 1 0,-4-1 2 15,-3-2 2-15,-2-1-2 0,-3 2 5 0,-2 0-2 16,0 1 1-16,-2 3 1 0,-4 2-5 0,1 3-1 16,-1 4-3-16,-1 3-3 0,0 3-2 15,-4 4-2-15,1 3 0 0,2 2-3 16,1 6 0-16,3 2 1 0,4 3-3 0,3 2 3 0,5 1-3 16,5-3-2-16,4-1 1 0,6-6-3 0,5-3 3 15,3-6 1-15,7-2 0 16,2-4 0-16,5-2-3 0,7-2-1 0,6-2 1 15,3-3 3-15,-3-2 0 0,-2-8 3 0,-7-3 1 0,-7-6-1 16,-1-6 2-16,-5 1-1 0,-2-4 1 16,-1-3 2-16,0-5-2 0,-3-3-2 0,2-4 0 15,-6-1 1-15,-2-2 1 0,0 0 2 0,-4 2 1 16,-2 7-2-16,-2 5 4 0,-4 10 1 0,-2 8 5 16,-3 6 7-16,-3 8 2 0,0 4-3 0,-2 3-5 15,1 3-11-15,-3 5-1 0,1 3-1 16,-6 6 1-16,-3 6 2 0,-5 3-3 0,2 9-2 15,-2 1-2-15,2 5 3 0,-1 2 0 0,1 5 0 16,-1 2 0-16,-3 3-3 0,5 5 2 16,2 1-1-16,5 1-1 0,7-5 1 0,7-10-5 0,1-6 0 15,4-11 0-15,3-8 0 0,2-4 5 0,4-7 0 16,4-4 2-16,4-8-1 0,1-2 1 0,1-7-1 16,0-1 0-16,-1-5 2 0,3 1-3 0,3-3 0 15,-4 1 3-15,3-1-4 16,3 2 3-16,2 3 0 0,2 3 0 0,-3 4 1 15,-5 1-2-15,-6 7 0 0,-3 1 0 0,-3 5 0 0,-5 4-2 16,1 5 1-16,0 4 0 0,1 4-2 16,-5 3 5-16,-1 3-2 0,-2 1 0 15,-4 2 2-15,-2-1-6 0,-4 1 1 0,-4-3 0 0,-3 0-1 16,1-2-3-16,-2-4-8 0,0-5-18 16,5-4-26-16,-2-4-40 0,4-1-62 0,0-5-60 15,0-3-234-15,3-5-1142 0</inkml:trace>
  <inkml:trace contextRef="#ctx0" brushRef="#br0" timeOffset="112230.5541">13294 10616 1434 0,'-6'-12'328'16,"5"-4"-106"-16,0-2-75 0,2 9-65 0,0 5-43 15,1 3-38-15,-2 3-14 0,-2 5-6 16,1 6 1-16,0 2 2 0,0 8-91 0,2 2-355 15,0 3-957-15</inkml:trace>
  <inkml:trace contextRef="#ctx0" brushRef="#br0" timeOffset="112956.3254">14141 11269 502 0,'-22'-18'324'0,"-5"-7"10"0,-4-4-29 15,7 5-57-15,4 5-19 0,1 1-21 0,0 2-27 16,-1 3-18-16,4 2-27 0,-4 3-21 15,3 3-26-15,-5 4-15 0,-3 5-11 16,2 4-13-16,-2 4-1 0,0 3-9 0,4 5-5 0,-2 1-5 16,5 4-11-16,-1 2-2 0,8 1-7 0,0 2 0 15,6 0-3-15,2-1 0 0,7 1 0 16,3-4 0-16,9-6 8 0,6-1-3 0,3-4 1 16,11-3 1-16,3-3-7 15,3-4 3-15,2-3-2 0,-1-3-3 0,-1-3 2 0,-5-1 0 0,0-6 1 16,-6 1-1-16,-3-4 5 0,-4-2-5 0,-2-1-2 15,-1-3 2-15,-1-2-4 0,-2 1 3 0,-1 0 1 16,-4 0-3-16,-1 0 7 0,-1 5-5 16,-3 1-1-16,0 3 2 0,1 2-6 0,-6 5 2 15,1 2 0-15,0 2-3 0,-3 2-1 0,0 2-1 16,3 1 2-16,1 3-2 0,3 5 6 16,-3 5-2-16,4 1-2 0,0 5 3 0,1 1-6 15,-1 3 5-15,0 1-3 0,4-2-1 16,-3-1 5-16,4 0-3 0,3-4 2 0,-2-1-3 0,0-3 1 15,2-2-1-15,-3-3-1 0,3-2 2 16,-4-4-5-16,-1-2 3 0,5-3 1 0,-4-2-4 16,6-3 10-16,1-3-6 0,-2-5 2 0,3-1 2 15,-2-1-2-15,-1 1 1 0,-1-4 0 16,0-1 0-16,2 0-1 0,-4-3 1 0,4-3 2 16,-3 1-3-16,-1-2 2 0,3 3 1 0,-6 3 0 15,-1 4 4-15,3 5-5 0,-4 1 5 0,-2 3 0 16,2 4-1-16,0 0 4 0,1 4-3 0,5 4 2 15,2 3 0-15,2 3 2 0,4 3 0 0,0 1 0 16,4 0 1-16,0 1-2 0,-4-5 2 0,2-1 2 16,-4-2-2-16,-2-1 4 15,0-3-2-15,1-1-1 0,-2-4-3 0,3 1-3 0,-1-2-3 16,2-4-1-16,1-2 1 0,0-1-1 0,2-1-2 16,-1-2 2-16,1-1-7 0,-3-2-1 15,0 1-6-15,-1-2-13 0,-2-2-18 0,3 1-36 16,-6-4-47-16,-1-3-89 0,-3 1-221 0,-3-2-1282 15</inkml:trace>
  <inkml:trace contextRef="#ctx0" brushRef="#br0" timeOffset="114133.4126">17076 11082 587 0,'2'-13'326'0,"1"-3"-10"0,0-6-47 16,-1 5-33-16,-1-3-20 0,-1 2-23 0,-2 0-24 15,-4 1-19-15,1 0-9 0,-3 0-14 0,-3 3-19 16,-4 0-13-16,0 4-20 0,-6 1-13 0,-6 2-10 16,-3 5-10-16,-5 2-1 0,-6 3-5 0,-6 7-2 15,0-1 0-15,0 5-2 0,0 4-3 0,4 3-6 16,4 2-3-16,6 3-5 0,5 2-10 15,8 2-1-15,9 2-5 0,7 0-1 16,5 2 5-16,10 0-1 0,8-3 3 0,12-5 3 0,10-4 1 16,10-5 0-16,6-2-3 0,4-5-1 15,2-4-2-15,-2-4 2 0,-5-8 1 0,-6 0-3 16,-2-3 2-16,-7-4-2 0,-6-1-1 16,-4-4 5-16,-4-2-1 0,-6 0 3 0,-5-2 0 15,-3-1-2-15,-5-1 1 0,-6 1-1 0,-2-2 1 16,-5 3 0-16,-2 6 1 0,-5 0-2 15,-3 5 0-15,-5 1-2 0,-3 1-5 0,-6 5 4 16,3 1-5-16,-2 5 3 0,1 2-2 0,4 6 0 16,3 0-2-16,6 5 0 0,7 4-1 0,2 2 1 15,10 7 1-15,6 2-2 0,10 4 1 16,8 0 1-16,12 1 2 0,9 3-3 0,8-1 2 0,8 1-8 16,0-1-6-16,2-2-1 15,1-5-6-15,2-8 0 0,2-8-4 0,5-3-1 0,-3-5-4 16,-1-5-1-16,-6-5 6 0,-4-4 7 0,-6-3 9 15,-4-6 5-15,-6 1-1 0,-5-8 5 0,-6-3 0 16,-2-3 4-16,-4-2 3 16,-5-1-1-16,-6 1 1 0,-1-2 0 0,-8 0 3 0,-4 0 2 0,-2 0 0 15,-5 4 1-15,-2 0-4 0,-2 5 4 16,-6 4-1-16,-6 3 0 16,-2 4 0-16,-2 4-6 0,-3 4 0 0,2 5-3 0,-3 3 1 15,1 5 0-15,3 4-2 0,5 3-2 0,5 7-3 16,4 1 0-16,10 4 0 0,9 3 3 15,11 2 2-15,13 1 0 0,14-1 1 0,11-5-2 0,7-3-5 16,3-3 6-16,4-6-4 0,-2-6 2 16,-2-4 5-16,-1-6-5 0,-4-7 2 0,-3-3-3 15,-3-8 0-15,-7-4 4 0,-4-4 1 16,-2-6 0-16,-6-3 0 0,-3-3-2 0,-6-6-1 0,-5-3 4 16,-6-6 0-16,-2 0 0 0,-7-2 1 0,-5-1-4 15,-7-1-1-15,-6-2 2 0,-6 1-1 16,-4 1 3-16,-3 6-3 0,-5 7-2 0,3 6 0 15,-2 11 0-15,2 5 3 0,4 12 1 0,-2 2 0 16,6 9-3-16,-3 9-2 0,-1 5 0 0,-2 8-1 16,0 5 5-16,0 7-3 0,3 6 0 15,-1 4 0-15,5 7-2 0,0 3 1 0,-1 4 2 0,5 1 0 16,-1 3 0-16,0-1-1 16,2 2-2-16,3-2-1 0,6-3 3 0,3-4 4 0,6-6-6 15,3-4 2-15,4-9-5 0,-2-7-1 0,3-9 5 16,-1-7 0-16,1-8 5 0,1-8 3 15,5-8-4-15,0-5-1 0,5-7 0 16,0-1 0-16,2-3 2 0,-3-3-1 0,2 2-2 0,-1-1-3 16,3-1 3-16,-4 2-1 0,1 0 2 0,-4 5 2 15,-4 4-5-15,0 3 2 0,-2 7-3 16,-2 1-1-16,-1 5 5 0,-2 3-1 0,-1 2-1 16,-4 4-3-16,1 5-2 0,1 0 0 15,-2 4 5-15,-2 2 1 0,1 5 0 0,2 1-1 16,-2 3-1-16,3 1-5 0,2-1 6 0,-2 1-2 15,2-4 3-15,3 3 7 0,-1-4-11 0,2-2-3 16,-1 0-11-16,5-4-19 0,-2-3-26 0,2-1-46 16,-1-4-72-16,-1-3-133 0,-2-6-223 0,-3-3-617 15,-2-6-3-15</inkml:trace>
  <inkml:trace contextRef="#ctx0" brushRef="#br0" timeOffset="114283.2637">19774 10437 687 0,'-10'-13'311'0,"-2"-6"-35"0,1 1-79 0,3 4-64 16,2 8-51-16,1 1-46 0,3 3-48 0,1 5-25 15,-1 3-45-15,1 3-185 0,0 3-570 16</inkml:trace>
  <inkml:trace contextRef="#ctx0" brushRef="#br0" timeOffset="114867.1347">20487 10815 1187 0,'-13'1'251'0,"-3"2"-71"16,-5 3 6-16,5 6-16 0,3 4-5 0,0 1-14 16,4 3-19-16,1 1-16 0,3-1-17 0,3 2-11 15,7 3-9-15,2-2-4 0,6 2-6 0,7 0-7 16,5-1-9-16,5-1-14 0,4-2-7 15,5-4-6-15,3-3-3 0,2-6-4 0,1-1-3 16,-3-4-5-16,-2-3-6 0,0-2 3 0,-2-3 0 16,-3-2 2-16,0-4 4 15,-2-2-4-15,-6-2 0 0,-6 0-1 0,1-2-3 16,-8-1 5-16,0 0 0 0,1 1-3 0,-5-2-1 16,0 1-1-16,-1 0-2 0,1 3 1 0,-3 1 4 15,0 0-5-15,2 6-1 0,1 1 0 0,2-2-6 16,1 6 8-16,2 2-2 0,0 1 3 0,1 4 5 15,0 5-9-15,0 0 0 0,2 7 0 0,1 3 1 16,-1 2 1-16,2 3 0 0,-3 1 0 0,3 1-6 16,-2 0 6-16,0-1 1 0,-4-2 0 15,3-1 3-15,-4-7-4 0,2 3-2 0,-2-5 1 16,-1-2 0-16,-2-3 4 0,-1-3 1 0,-2-2 2 16,-1-1 1-16,1-1 0 0,-3-2 1 0,3 1 0 15,-5-2-1-15,4 2-3 0,-4-1 0 0,-1-1-5 16,-1 1-1-16,0 2 0 0,0-2-4 0,0 1-1 15,0 0-11-15,-1-1-15 0,0 2-18 16,1 0-38-16,-1 2-64 0,-1 1-142 0,2-3-328 16,0-3-1055-16</inkml:trace>
  <inkml:trace contextRef="#ctx0" brushRef="#br0" timeOffset="115083.6763">21298 10261 1229 0,'5'-12'268'0,"0"-6"-18"0,5-5-69 0,6 5-53 16,-3 6-32-16,2 1-37 0,-2 4-31 16,-2 4-19-16,0 3-12 0,0 1 0 0,3 3-9 0,2 2-27 15,3 5-79-15,1 0-215 0,-1 5-405 0,-4-1-263 16</inkml:trace>
  <inkml:trace contextRef="#ctx0" brushRef="#br0" timeOffset="115392.1795">21794 10539 1 0,'11'-8'294'0,"5"0"193"15,2-5-57-15,4 0-42 0,0 3-43 16,0-2-48-16,5 4-43 0,-4 1-48 0,-1 0-36 0,-2 2-36 16,1 5-27-16,-1 2-20 0,-3 6-17 15,2 3-9-15,-5 8-7 0,5 4-4 16,-6 8-4-16,4 10-1 0,-3 6 0 0,1 4-2 0,-2 3-5 16,1 2-7-16,-1 3-6 0,-3 5-7 15,-4 4-2-15,-3 4-3 0,-6 4-4 0,-3 2 1 16,-6 0-5-16,-2-4 0 0,-2-8-1 15,3-8-2-15,1-16 0 0,1-6-4 0,0-6-4 0,1-7-4 16,1-5-10-16,0-3-8 0,-1-5-21 16,7-6-27-16,1-2-27 0,0-4-65 0,4-2-115 15,-1-5-246-15,2-4-711 0,-2-6-37 0</inkml:trace>
  <inkml:trace contextRef="#ctx0" brushRef="#br0" timeOffset="116069.5294">21997 11173 83 0,'12'-15'626'16,"6"-1"-303"-16,5-6-18 0,6 6-26 16,3 0-12-16,6 1-10 0,1 2-33 0,3 0-38 0,0 3-31 15,6-1-34-15,1 4-21 0,2 2-21 0,-1 1-12 16,-4 1-11-16,0 0-10 16,-6 5-7-16,-6 2-11 0,-6 0-6 0,-7 3-5 15,-7 1-6-15,-4 2-1 0,-2-2-3 0,-5 5 0 0,-3 1 0 16,-1 5 3-16,-3 2 3 0,-4-1 3 0,0 1 0 15,-1 0-3-15,4 1-1 0,-3-2-3 0,7 1-1 16,1-2 1-16,2-2-3 0,6 1 2 16,3-3 2-16,0-1 1 0,7-3 4 0,4-1 0 15,0-3-1-15,8-2-4 0,5-3 0 0,1 1-5 16,2-4-3-16,-4-1 2 0,3-1-4 0,-4-4 2 16,2-1 0-16,-4-5-2 15,-1 1 5-15,-4-3-2 0,2-3 0 0,-6 1 0 0,-2-6-3 16,-2 2 0-16,-4-2 1 0,-4 0 0 15,-1 3 1-15,-3-3 1 0,-3 6 1 0,-2 0-3 0,1 3 5 16,-2 3-1-16,0 5-4 0,0 1 7 0,0 2-8 16,-2 3 0-16,2 0-2 0,-1 2-3 15,-1 5 3-15,-3 1 0 0,2 5 2 16,0 3 1-16,0-2-1 0,3 4-1 0,4 1 1 16,0-1 0-16,5 1-2 0,2-1 3 0,7-2 2 15,2-2-3-15,3-1 7 0,5-4-4 0,2-2 0 16,-1-3 2-16,-5-4-4 0,3-2 2 0,-4-5 0 15,-3-2 1-15,-2-2 2 0,-2-4 1 0,-1-2 3 16,-3-3-5-16,-1-4 3 16,-3 2-3-16,-3-5-3 0,4 0 4 0,-4-3-8 0,0 1 3 0,0-4 0 15,-2 2-1-15,-2 3 2 16,-1 1 1-16,0 4 1 0,0 6 0 0,0 3-3 0,0 6 1 16,1 3-2-16,0 4 4 0,-1 1-2 15,1 0-2-15,4 1 1 0,-2 3-6 0,3 3 5 16,0 4 1-16,8 6-2 0,-2 4 5 15,0 4-4-15,0 7 0 0,4-2 0 0,-3 5 0 16,-2 3 0-16,0 1 2 0,0 2 1 0,-1 1-3 16,-2 0 0-16,-1 1 2 0,-6-1-3 0,-7-2 3 15,0-2-1-15,-9-7-1 0,-4-5-1 0,3-6 0 16,-4-6 4-16,-1-6-3 0,2-3 1 0,-2-2-5 16,1-2-4-16,0-4-14 0,1 2-20 15,-1-5-32-15,7-3-64 0,-2-4-90 0,5-3-199 16,6-1-666-16,3-9-558 0</inkml:trace>
  <inkml:trace contextRef="#ctx0" brushRef="#br0" timeOffset="116183.7952">24148 10733 388 0,'2'-3'301'0,"0"-2"-258"0,5 2-57 0,-4 4-110 15,3 4-365-15,-5 0 385 0</inkml:trace>
  <inkml:trace contextRef="#ctx0" brushRef="#br0" timeOffset="117268.6909">2965 12862 762 0,'0'0'429'0,"0"-1"-213"15,2 1-107-15,-2-2-15 0,2 2-3 16,0-1-6-16,3 0-8 0,1 0-12 0,3-1-1 16,6-2 0-16,2 1 4 0,6-2 2 0,5-2-2 15,5 1 4-15,4-1-10 0,4 0-4 0,8 1-3 16,4 0-2-16,8 1 6 0,7 1-1 15,7-1 1-15,13 3-4 0,7-1-10 0,5 1-8 16,3 2-5-16,3-3 1 0,4 3 0 0,10-1 2 16,4 0 0-16,10-1-6 0,6 1 6 0,11 0-1 15,2 1 2-15,8-1 0 0,6 0-10 16,7-1-1-16,8 1-4 0,3-1 0 0,9 1-1 16,1 1 0-16,9-1-3 0,8 1-8 0,4-2 9 15,8 1-3-15,9-1 3 0,7 0 5 16,2-1-9-16,7 0 3 0,5 2-2 0,5-2-3 15,9 2 8-15,3-1-3 0,5 0 2 0,2 2 1 16,6 0-9-16,6 2 1 0,5 0-1 0,0-1 2 16,9 0-2-16,3 1 2 0,8-1 0 0,4 2-6 15,5-1 10-15,3-1 2 0,0-1-1 16,5 0 8-16,3 0-7 0,5 0-2 0,2 0 1 16,3 0-2-16,1 0 3 0,1 0-1 0,1 0-4 15,-2-1-5-15,1 2 4 0,-2 0-6 0,3 2 5 16,-1 1-1-16,-3 0-7 0,0 1 1 15,-4 0-3-15,0 0-4 0,-6 5 7 0,-3-2 1 16,-12 2-1-16,-2 3 2 0,-9 2-4 0,-8-1 0 16,-9 2 4-16,-12 1 3 0,-15-3-1 0,-14 2 3 15,-15-1-4-15,-14 0-2 0,-17-1 5 0,-14-4-2 16,-18-2-1-16,-17-2 5 0,-22-2-10 0,-16-2 0 16,-16-4 3-16,-18 0-2 15,-18-5 3-15,-14 2 2 0,-15-3-1 0,-15 0-8 0,-9-1 0 16,-9 2 0-16,-2 0 0 0,-1 1 0 15,-2 3 0-15,-3-2 0 0,-6 0 0 0,-6-1 0 16,-9-2 0-16,-2 1 0 0,-7 1 0 16,-5-1 0-16,5 3 0 0,-3 2-4 0,-1 0-45 15,5 5-28-15,-6 2-48 0,-2 6-101 0,-5 3-516 16,-8 0-1099-16</inkml:trace>
  <inkml:trace contextRef="#ctx0" brushRef="#br0" timeOffset="157343.8305">18727 9576 1 0,'-2'-2'0'0,"-1"0"0"16,0-2 0-16,-1 1 120 0,-5 0 148 0,7 1-22 16,-5-2-32-16,3 1-32 0,0-1-26 0,-2 2-18 15,3-1-16-15,-2 2-8 0,4 0-13 16,-1 1-16-16,1-2-23 0,2 2-20 15,1 2-22-15,-2-2-17 0,0 1-3 0,1 1 4 16,4 1 13-16,-2 2 21 0,3-1 20 0,1 2 23 0,4 0 16 16,7 1 7-16,1 0-2 0,7-2-11 15,5 0-13-15,5-2-11 0,1 2-9 0,4 0-8 16,3-1-5-16,3-2-3 0,7 1-5 16,4 0 1-16,11-2-2 0,7 0-2 0,10 0-3 15,8 2-6-15,12-3-4 0,10 0-3 0,10 0-1 16,7-3-1-16,10 2-2 0,10 0 4 15,11 0-4-15,7 0 1 0,10 1 0 0,5 1-3 16,6 1 5-16,7 2-5 0,6 0 1 0,5-1 3 16,8 1 0-16,4 4 9 0,9 0 2 0,-2 2-2 15,4-2-6-15,0 3 0 0,-7-1-4 0,2 1 0 16,-11-1 5-16,-3 1-3 0,-7-2 1 16,-7 0-3-16,-5 1-4 0,-6-2 4 0,-7 3-2 15,-7-4-3-15,-8 0 2 0,-11 0-4 0,-10-1-2 0,-9-1-1 16,-12 0 6-16,-12-1-4 0,-11-3 1 15,-15 0 1-15,-10-1-6 0,-12-1 4 16,-13 0 0-16,-11-1 1 0,-13 0 6 0,-11-2 0 16,-8-1 3-16,-8 2 0 0,-2-3-5 0,-2 1-3 15,0 1-2-15,-5-1-3 0,1 0-4 0,-3 0 0 16,-1 2-4-16,2 2 0 0,1 1 1 0,2 1-7 16,1 0-2-16,-1 1-6 0,0 2-15 0,1 1-3 15,0 0-20-15,0-1-18 0,-1 1-20 16,-2 1-36-16,-2 1-39 0,0 1-71 0,-4 1-116 15,-2 2-236-15,-5-2-963 0</inkml:trace>
  <inkml:trace contextRef="#ctx0" brushRef="#br0" timeOffset="158205.8983">19087 9939 1 0,'-2'-3'0'0,"-2"-3"168"0,-1 0 94 15,3 1-27-15,0 2-41 0,2 0-23 16,0 0-25-16,0 0-6 0,2 1-1 0,-2 0-7 16,0 1-15-16,1 0-13 0,0 1-15 0,-1-1-15 15,1 1-19-15,3 0-7 0,-2 0-6 16,3-1 3-16,3 1 0 0,1 0 1 0,2 0 6 16,0 0 0-16,5 0 0 0,-1 0-1 0,1 1-3 15,3-1-1-15,2 0-2 0,3 0 2 0,3-1-3 16,3 1 0-16,7 0-1 0,6 0-3 15,8-2 2-15,7 2-3 0,7 2-6 0,7 0 0 16,7 0-10-16,2 0 2 0,2 0-2 0,7-1-4 16,3 2 3-16,7 1-1 0,5-1 1 15,3 1 0-15,4 0 0 0,5 0-1 16,0 2 0-16,5-3 3 0,4 2-3 0,5 0 2 0,1 0 0 16,5 2-7-16,-2 0 4 0,6-1 1 0,5 2-3 15,4-1 4-15,4-1-2 0,5 4-3 16,-1-3-1-16,3 2 1 0,6 1-2 0,-3-1-3 15,1 1 1-15,-1 1-4 0,3-1 3 0,-1 2 4 16,-2-2 0-16,-3 2 1 0,3 0-4 0,-2-1-1 16,0-1-1-16,1 1-2 0,-4-3 4 15,-4 2-1-15,-1 1-3 0,-5-3-5 16,-1 3-1-16,-5-2 0 0,-3-1 0 0,-2 1 7 0,-7-3-5 16,-4-1 2-16,-7 0-1 0,-8 0-3 0,-4-3 5 15,-6-2 1-15,-7 1 2 0,-8-1 2 16,-12 2-5-16,-7-4-1 0,-11 1 2 0,-7-1 1 15,-13-3 5-15,-6 0 2 0,-8-1-1 0,-11 1 1 16,-3-4 3-16,-2 2-3 0,-4 1 2 0,1-2-1 16,-4 4-6-16,-2-3-4 0,0 1-4 0,-1-1-2 15,-1 0 2-15,0 3-1 0,0-1 1 16,-2 1-4-16,1 1-2 0,0 0 0 0,-1 0 1 16,2 2 1-16,-1 0-3 0,1 2-7 0,2 0-4 15,-3 3-14-15,0-2-12 0,-3 7-18 0,1-1-27 16,-3 5-42-16,-3 4-76 0,0 2-185 15,-7 0-983-15</inkml:trace>
  <inkml:trace contextRef="#ctx0" brushRef="#br0" timeOffset="168096.1086">521 14468 1 0,'-5'-3'0'0,"2"1"261"15,0-2 105-15,-5-2-55 0,1 1-57 0,2 0-42 16,-2-1-1-16,3 1-15 0,-3 0-13 15,3-1-9-15,-2 1-18 0,3 3-11 0,-3-4-21 16,4 2-9-16,0 2-14 0,-3 0-11 0,4-1-9 16,0 2-19-16,0 1-15 0,1-1-13 0,0 1-12 15,0 1-9-15,0 0-1 0,0-1-4 16,0 1 0-16,1-1 3 0,0 3 2 0,5-1 12 16,-3 0 13-16,7 1 2 0,2 2 7 0,6-2-8 15,3 1-9-15,6-1 0 0,4 1-10 16,3-2-1-16,6 1-1 0,0-1-10 15,7 1 5-15,-2-1-4 0,46 1-15 0,-10-1 5 0,-17-1-6 16,-12-1-1-16,-8 0 10 0,-3 2-2 16,-1-2 1-16,-6-2 3 0,-2 2 1 0,-3-3-2 15,0 2 0-15,-8 0-3 0,0-2-2 0,-4 5 6 0,-6-5-4 16,-6 1 4-16,1 1-5 0,-4-1 0 16,-2 0-6-16,0 1-5 0,0-1-5 0,0 1-20 15,-1-3-18-15,-2-1-31 0,-3-2-40 0,0 1-45 16,-4-2-55-16,-4 1-81 0,-1-1-124 15,-3-1-199-15,-2 3-359 0,2-3 537 0</inkml:trace>
  <inkml:trace contextRef="#ctx0" brushRef="#br0" timeOffset="168399.6088">1071 14180 1 0,'-13'-9'172'0,"-6"2"297"16,-8-4-32-16,18 8-62 0,-4-4-44 0,3 3-53 15,-3-1-46-15,3 1-38 0,-1 2-44 0,2-3-34 16,-1 2-34-16,2 2-31 0,5 0-35 0,-1 1-15 15,4 1-3-15,4 1 3 0,0 4 21 16,17 7 3-16,7 6 14 0,12 2 7 0,3 0 1 16,9 3 3-16,3 1-11 0,-3 0-8 0,1 2-14 15,-2 1-5-15,-4 2-1 0,-6 3-8 16,-6-3 3-16,-5 3-5 0,-1 0-1 16,-8-1 2-16,-2-3-1 0,-9-2 2 0,-8-6-1 15,-2-3 2-15,-6-1 1 0,-6 0 8 0,-3-1 6 0,-6 2 1 16,-6-2 4-16,-5-3-3 0,-6-1-4 15,-3-3 3-15,-1 1-8 0,-3 0-1 0,-1-3-1 16,5 1-9-16,1-1 2 0,1-1-3 0,5-2-1 16,4 1-3-16,7 1-9 0,3-3-20 0,9 1-38 15,3-3-54-15,6 2-74 0,3-2-133 0,4 2-385 16,12-2-913-16</inkml:trace>
  <inkml:trace contextRef="#ctx0" brushRef="#br0" timeOffset="169052.3268">1951 14030 386 0,'3'-12'491'0,"0"-5"-52"16,5-4-71-16,-3 4-31 0,1 2-44 0,0-1-52 15,-1 5-51-15,1-1-40 0,-3 5-25 0,-2 3-30 16,0-1-24-16,1 4-20 0,-2 1-24 0,0 0-8 16,0 0-14-16,0 1-8 0,0 2-2 15,0-1-5-15,2 4 5 0,-1 6 3 0,2 2 7 16,-1 8 5-16,2 3 6 0,-3 5 5 0,-1 2 1 16,0 2 2-16,-5 5-3 15,3 3 0-15,-4 4 3 0,0 4-6 16,-1 1 1-16,0 0-3 0,3-3-7 0,4-6 5 15,0-4-7-15,1-3 1 0,2-3-1 16,1-2-4-16,4-2 3 0,-3-4 0 16,4-3 4-16,0-2-5 0,2-1 5 0,0-1-3 0,1-2-3 15,2-1 6-15,0 0-6 0,4-2 1 0,1 0 0 16,3 1-11-16,1-2 4 0,5 0-10 0,1-2-17 16,-1-1-26-16,2-1-62 0,4-1-90 0,0-2-183 0,2-1-411 0,-2-6-872 15</inkml:trace>
  <inkml:trace contextRef="#ctx0" brushRef="#br0" timeOffset="170290.1853">2457 14470 691 0,'-13'0'362'0,"2"0"-43"16,0 0-68-16,2 1-49 0,6 2-57 0,1 3-49 15,-2 2-23-15,4 0-10 0,0 1-4 16,5 2 2-16,1-1 11 0,3 1 17 0,6 0 11 15,4 0-2-15,6-4-7 0,4-1-22 0,1-1-14 16,1 0-12-16,1-3-11 0,-1-4-2 16,0-3-5-16,-2 0 0 0,-2-3-3 0,-3 1-1 15,-2-3 2-15,-3-1 1 0,-4-2 5 16,-2 0 1-16,-3-3 0 0,-3-1 0 0,-1 1-10 0,-5-5 1 16,-2 0-6-16,-1-2-3 15,-5 0 3-15,-1 1-7 0,-3 1 0 0,-1 3-4 16,-3 3-3-16,0 0 2 0,-6 2-1 0,1 2 2 15,-2 4-1-15,-1 1 1 0,-3 3 1 0,4 3-2 0,-3 1 6 16,3 6-3-16,-2 1-3 0,4 5 1 16,-2 5-6-16,1 1-1 0,2 5 0 0,1 1 2 15,1 4 1-15,6 3-1 0,2 2 0 0,3 5-2 16,1 6 2-16,8-2 1 0,1-1-2 0,6 1 2 16,10-5-4-16,7-7-1 0,6-3 2 15,7-5 2-15,5-3 3 0,4-4 0 0,8-2-1 16,1-2-4-16,3-4 2 0,3-4-1 0,-2-4-1 15,-1-4 5-15,-5-2-5 0,-8-4 4 0,0-2-1 16,-5-2-2-16,-4-5 5 0,-5 2 0 0,-3-2 1 16,-7-2-1-16,-6 1-1 0,-3-3 0 15,-4-2 2-15,-3-2 1 0,-2 0 3 0,-5-1-1 16,-3 1-1-16,-4 2-3 0,-4 2-1 0,-4 2 2 16,0 3-1-16,-6 3 3 0,-2 5-4 15,-6 3 0-15,-2 1-2 0,-2 5 0 0,-3 0 4 16,-1 5-2-16,1 3 1 0,1 1-2 0,5 7-2 15,5 0 1-15,3 4-2 0,7 1 2 0,3 2-3 16,4 4-1-16,3-1 1 0,7 0-1 16,3-2 3-16,5 0 1 0,6-1 0 0,7-4 1 15,4 1-3-15,5-6 2 0,4-2-1 16,1-4 2-16,-1-4 2 0,-1-2-2 0,-2-4 2 0,-3 0-5 16,-3-3 0-16,-1-3 4 0,-3-2-2 0,-2-1 5 15,-3-1-2-15,1-2-1 16,-8-3 1-16,-1 0 3 0,0-2 2 0,-4-2-1 0,-3 0-2 15,-2-2-1-15,-2 2-2 0,-4 1 1 0,-1 2 1 16,-3 0 2-16,-2 4 0 0,0 0-3 0,0 5 1 16,1 1-4-16,-4 2 4 0,2 2-3 15,-3 3 1-15,0 2 0 0,2 2-4 0,0 4 1 16,-5 1 0-16,5 4 1 0,0 1 4 0,0 5-4 16,2 1 2-16,4 2-4 0,2 2-1 0,2 1 4 15,4 0-1-15,2 2 2 0,1-5-2 16,4 1-2-16,5-2 0 0,-1-1-1 15,3-2 4-15,0-3-1 0,4 0 2 0,0-5-1 0,1-2-3 16,3-3 6-16,0-4-3 0,2-1 3 16,0-3 3-16,-2-1-5 0,2-2 2 0,-3 0-2 15,3-2 0-15,4-2 2 0,1 0-1 0,0-3 2 16,-1 1-3-16,-2-2 1 0,-2-1-2 16,1-2 3-16,-4 0 1 0,-1 5-3 15,-3-1 2-15,0 4-5 0,-3 3-2 0,-1 2 6 0,-4 1-2 0,-3 3 3 16,-3 2 1-16,0 0-5 0,0 3 0 15,0 1 1-15,0-1 2 0,0 4-3 0,0 0 4 16,0 1-3-16,0 8-6 0,-2-4 7 16,1 2-4-16,0 0 4 0,1-2 5 0,0 4-8 0,0-3 4 15,0 1-3-15,-1-2-2 16,0 3 5-16,2-3-2 0,-1-2 3 0,2 0-4 16,-2-1 2-16,2-2-4 0,-2 0 4 0,2-2 4 15,1-3-7-15,-1 1 7 0,0-3-6 0,4-1-6 16,-1-2 10-16,3-1-3 0,5-2 2 0,-1-1 1 15,4 0-5-15,-2-2 1 0,0 0-2 0,1-2 4 16,-3 3 0-16,1-2 0 0,-1 0-1 0,-2 5-6 16,-2 0 6-16,-4 1-1 0,-3 3 1 15,0 0 7-15,-2 2-11 0,3 0 2 0,-3 3-3 16,1 1-1-16,-1-1 6 0,1 2 0 0,0 0 2 16,1 0 1-16,-1-2-4 0,-1 2 0 0,1-1 4 15,0-2 6-15,0 0-1 0,2 0 6 0,0-3 1 16,3 1-4-16,4-2 8 0,0-2-2 15,3-3-2-15,1-1 3 0,-1-2-12 0,3-3 0 16,0-1-4-16,2-1 0 16,-3-2 3-16,0 0-2 0,-2-1 0 0,-4 0-9 0,-3-1 6 0,-2 0-5 15,-4 1-5-15,-2-2-13 0,-2 4-48 0,-2 0-61 16,0 3-132-16,-5 1-461 16,-1 2-1045-16</inkml:trace>
  <inkml:trace contextRef="#ctx0" brushRef="#br0" timeOffset="172597.8653">4778 14544 1 0,'-1'-8'146'0,"-2"-7"321"0,3-2-87 0,4 0-35 16,4 0-39-16,1-2-60 0,4 1-43 0,2 1-35 16,4-1-20-16,3 1-22 0,6 2-19 15,-1-1-16-15,0 3-19 0,2 5-9 16,-3 4-17-16,-2 2-14 0,-2 6-9 0,-2 3-11 0,-1 4-6 16,-2 4 1-16,-3 5 0 0,-1 3-4 15,-3 3 4-15,-3 6-3 0,-2 0-2 0,-4 0 5 16,-1 1-2-16,-3-3 1 0,0-3 1 15,-1-4-2-15,-2-2 0 0,-2-1-2 0,-2-4 1 16,4-1-1-16,0-2 2 0,1-5-1 0,1-3-4 16,2-2 9-16,1-3 5 0,-1 0 18 0,4-1 5 15,-1-4-6-15,-1-2-8 0,4-4-15 0,0-3-7 16,1-1 2-16,3-5 1 0,1 2-1 16,-1-3 1-16,1-1-3 0,1 0-1 0,2-3 2 15,1 1 2-15,2-1-2 0,1 0 0 0,2 3-2 16,-4 1-2-16,4 2 4 0,-3 5-2 15,1 2 2-15,2 5-1 0,-5 0-1 0,2 5 0 16,0 1 0-16,-3 4 0 0,6 3 0 0,-5 1 3 0,5 3-3 16,-2 4-3-16,0 3 3 0,2 0-3 15,-1 3 3-15,-2 2 3 0,4 1-4 16,-3 1 0-16,-1-1-2 0,-1-1-1 0,0-1 3 16,-3 0-1-16,0-3-2 0,-4-2-4 0,-1-2-2 15,1-4-4-15,-5-3-3 0,3 0 2 0,-3-4-1 16,-1-3 8-16,-1 0 4 0,1-2 0 0,-1-2 1 15,1-2-6-15,4-2-2 0,0-5 0 16,3 0-3-16,0-2 1 0,4-2 3 16,-1 0 3-16,2-2 4 0,1 0 2 0,1-2-1 0,-1 0-3 15,2 1 3-15,2 0-4 0,-1 4 4 0,0 5 0 16,2 0-4-16,-3 4 2 0,3 4-2 16,-3 2 1-16,0 3 1 0,-1 4-1 0,0 3 3 0,3 4-3 15,-1 3 3-15,1 3-1 0,-1 2 2 16,-1 1 2-16,3 0-2 0,-2-1 2 0,4 1-2 15,0-3-3-15,3-1 5 0,4-2-2 0,3-3 3 16,0-3 0-16,0-4-2 0,0-3 0 16,-1-3-1-16,-1 0 5 0,-5-7-1 0,2-1 2 15,-5-3 1-15,1-3-6 0,-1-1 4 0,-2-4-1 16,-5 0 3-16,-2 0 3 0,1-5-3 16,-5-2 5-16,-3 0-2 0,-3-4-1 0,0 3 5 15,-4 2-2-15,-1 2 2 0,-5 2-3 0,-2 6 0 16,-2 3-2-16,-3 3 1 0,-5 3 0 15,-3 3-4-15,-2 3 1 0,-4 5-2 0,-4 2 0 16,-2 5 3-16,2 2 0 0,2 5 3 0,1 3-5 16,5 1-3-16,8 4 0 0,3 0-4 0,7 2 2 15,6-1 0-15,4 1 0 0,9-6 0 16,4-3-2-16,6-1 4 0,2-3-1 0,7-3 2 0,4-2 1 16,-3-5-1-16,0-4 3 0,0-4-3 15,-1-3 1-15,-2-2 0 0,1-4 0 16,-2 0 2-16,-6-4-3 0,-1-4 1 0,-2 2 0 0,-6-1 2 15,-1-3 2-15,-4-1-1 0,0-1 1 0,-6-1-2 16,-1 1-3-16,-2 2 5 0,-2 2-4 16,-3 2 1-16,1 2 1 0,-4 2-4 15,-2 1 1-15,1 4-1 0,-4 0 1 0,1 4 0 0,-2-1 1 16,0 4-3-16,2-1-3 0,-2 5 1 16,0 2 1-16,3 0 1 0,-5 7 3 0,5-1-4 15,1 6 0-15,-1 0-3 0,4 2 0 0,1 1 2 16,5 4 1-16,-1 3 0 0,3-2-2 15,0 1 4-15,2 1-4 0,0-4 2 0,5 0 0 0,0-3-2 16,4-2 2-16,2-2-2 0,-2-4-1 16,5-2 6-16,-1-3-3 0,4-3 3 0,0 0-1 15,-1-4-5-15,5-5 4 0,-2 0-1 0,0-3 3 16,1-3 1-16,0 0-1 0,0-4 1 0,1-1-4 16,-1 0 0-16,1-4 0 0,-2 0 3 0,4 0 2 15,-4-6 0-15,-1 2-2 0,-2 0-2 16,1 1-1-16,-3 9 2 0,-3-3 1 0,3 6 1 15,-4 1-3-15,-1 2-1 0,2 4 0 16,-1 2 0-16,-2 3 3 0,-2 1-5 0,2 5 4 16,-2 3-2-16,0 4-4 0,-3 1 6 15,3 3-3-15,-2 4 2 0,-2 2 2 0,2 0-2 0,-2-1-1 16,2-1 0-16,-1-1 1 0,1 0-1 16,-1-4 1-16,3-2-1 0,1-1-2 0,0-4 3 15,0-2-2-15,1-2 2 0,2-4 3 16,-1-3-9-16,0-2 7 0,6-1-3 0,-3-4 1 0,6 1 5 15,1-3-4-15,1-3 3 0,2-2-4 16,-3 0-2-16,1-2 2 0,-4 2 1 0,1 0 4 16,-4-3-3-16,2-2 2 0,-3 4-2 0,-2-1-3 15,2 0 3-15,-3 5 0 0,-4 1 1 16,0 5 1-16,-4 0 0 0,1 4-3 0,-3 2-2 0,-1 0-1 16,0 1-6-16,0 2 5 0,0 3 0 0,1 3-1 15,0 4 9-15,0 2-8 0,0 1 5 16,4 2 2-16,-3-1-7 0,-1 0 4 0,6-2-4 15,-2 3 1-15,4-3 4 0,3 1-4 0,4-1 4 16,-2-2-2-16,2-3 0 0,-1-2-1 16,1-3 0-16,3-2 4 0,-4-3-6 0,4-1 7 15,1-3-3-15,-4-1-2 0,0-1 6 16,0-3-6-16,-2 1 4 0,1-2 1 0,-3-1-1 16,-6 1 4-16,1-4-2 0,-1 5 0 0,-2-4 1 15,4 2 1-15,-5-1 0 0,3 2-2 0,-3-1 3 16,-1 3-4-16,2 3 2 0,-3 4 2 0,0-2-4 15,-1 3 1-15,0 0-3 0,0 0-4 16,0 1-2-16,0-1-1 0,2 2 0 0,-1 2 0 0,6 1 7 16,-1 5-4-16,2-2 2 0,0 2 2 15,1 1-7-15,-4-2 6 0,3 2-2 0,-2-2-1 16,-2 1 2-16,2 0-2 0,-1 0 3 0,3-1-2 16,-2-2 1-16,-1-3-1 0,1-2-2 0,-2-1 5 15,3-1-5-15,-2-1 4 0,4-1 1 0,2-3-6 16,3-2 10-16,-2 0-10 0,1-3 2 15,4-1 1-15,-2-1-6 0,4-2 4 0,1 1-1 16,1-2 1-16,-3 2 4 0,1-3 0 0,-4 0 2 16,-1 0-4-16,-4-3 4 0,-2 4-4 15,-1 3 1-15,-5 1 5 0,2 4-9 0,-3 3 8 16,-1 0-4-16,0 2-3 0,-1 2 2 0,-2 0-14 16,2 3 4-16,0 2-1 0,-1 3 1 0,0 4 8 15,-2-1-1-15,4 3 3 0,3 0-5 16,-1 0 6-16,2-3 0 0,6-1-1 0,7-4 8 0,5 0-8 15,12-4 2-15,6 0 2 0,5-2-7 16,0-2 5-16,1-5-1 0,-2-3 0 16,-2-7 5-16,-1-2-4 0,0-3 2 0,-3-2-3 15,-3-2 0-15,-2-3-1 0,-3-2 1 0,-3-4 5 16,1-1-6-16,-1-6 7 0,-7-2-1 0,-5-1 0 16,-5-2 2-16,-1 4-5 0,-8 2 4 15,-2 6-1-15,-4 6 2 0,-4 7 2 0,-1 5-3 0,-7 4 2 16,4 4-1-16,-5 4 2 0,-1 1-1 15,-1 6-3-15,0 1 1 0,6 5-4 0,-4 5-1 16,5 6 1-16,-2 2-4 0,3 7 2 16,1 4-2-16,-1 7 0 0,2 5 3 0,-2 3-1 0,-3 5 1 15,3 3-2-15,-7 3-3 16,0-1 3-16,-2 6-1 0,-1 0 4 0,0 1-4 16,4 2 1-16,6 0 0 0,3-2-4 0,7 0 12 15,2-1-12-15,2-2 1 0,7-6 0 0,2 0-11 16,0-7 3-16,6-7-10 0,-2-4-19 0,4-7-31 15,-1-5-69-15,-3-1-112 0,-1-8-96 16,0-7-207-16,2-10-1045 0</inkml:trace>
  <inkml:trace contextRef="#ctx0" brushRef="#br0" timeOffset="173278.7771">8906 14509 632 0,'-3'-11'531'0,"-3"-1"-72"0,2-4-103 0,-3 5-83 15,-1 3-69-15,4 4-58 0,-4 1-45 16,0 3-29-16,-2 3-16 0,-2 2-11 0,2 6-2 16,-3 0 5-16,-2 6-11 0,4 2 3 15,3-2-11-15,2 1-9 0,2 0 2 0,2-2-12 16,4 0 1-16,4 2-1 0,2-1-2 0,5-2 4 16,3 1-3-16,4-2 1 0,1-5-3 0,2-1 0 15,0-2-2-15,2-4-3 0,-1-4 4 16,-4-3-4-16,4-1 0 0,-5 0 1 15,0-3-5-15,-2 0 6 16,-4 0-2-16,-1-4 3 0,-2 1 3 0,-2-2-1 16,-2 0 3-16,-2 1-3 0,2 2 2 0,-5 2 0 0,-1 0 1 15,0 2 3-15,-1 3-6 0,-1 1 5 0,0 2-4 16,0 1-3-16,2-1 1 0,0 1-10 0,0 1 2 0,-1 2-3 16,0 2 0-16,-1 2 5 0,1 2 0 0,-2 0 1 15,7 2-1-15,-1-1 3 0,4 5-3 16,-2-4-1-16,5 1 4 0,2-3-6 0,4 2 5 15,2-3 1-15,2-1-5 0,0-1 4 0,3-4-3 16,-3-3 1-16,0-2 3 0,2-2-1 0,-4 0 0 16,1-2 0-16,-5 0 3 0,-3-4-2 0,0 1 3 15,-2-2 1-15,0-1-4 0,-4-1 0 16,2 2 1-16,0-3-2 0,-4-1 3 0,4 1 1 16,-4-2-1-16,-1 3 0 0,3 2-4 15,-3 2 1-15,-1 2-2 0,0 2 4 0,0 3-2 16,1 2-1-16,-2 1 2 0,0 0-8 0,0 0 1 15,0 1-3-15,3 1 0 0,-1 3 5 0,6 2-3 16,-4 7 7-16,4-1-3 0,-1 3 1 0,-2 0 4 16,5-4-6-16,0 5 4 0,-1-1-4 0,1-3 0 15,0 0 3-15,2-4-2 0,2-1 6 0,0-1-3 16,0-4 0-16,1 0 2 0,-1-3-2 0,2-4 4 16,-1 2-1-16,-2-3-1 0,4-1 1 15,-3 2-3-15,1-1 5 0,-3-2-3 16,1-3 3-16,0 2 1 0,-5-1-1 0,1 2 2 15,-2 0-2-15,-3 2 2 0,0-2-2 0,-2 4 1 16,-1-1-2-16,-1 2-3 0,0 0-1 0,0 2-4 16,0-1-4-16,0-2-8 0,1 3-32 0,-1 0-43 15,2 0-61-15,3 3-108 0,0-2-239 16,6 0-1166-16</inkml:trace>
  <inkml:trace contextRef="#ctx0" brushRef="#br0" timeOffset="173747.1323">10493 14479 1339 0,'-3'-6'392'0,"-5"-2"-39"15,5-1-44-15,3 5-50 0,3 2-75 0,3 0-68 16,-2 4-50-16,2-2-21 0,5 5-10 0,3 2 2 15,5 2 7-15,2 6-3 0,3 1-6 16,0 2-10-16,-2 1-5 0,-2-3-1 0,1 0-5 16,-2 1 2-16,2 0-2 0,-1-1-3 0,-2-1-2 15,-3-3-2-15,-3-2 0 0,-2 1-2 0,2-1 1 16,-2-2-3-16,-1 3-4 0,-1-4 5 0,2-1-1 16,-4-1 3-16,-1-5 3 0,-3 2 2 15,4-4 4-15,-1 0-2 0,3-5 3 0,3-2-4 16,2-2-4-16,-1 0-1 0,5-2-7 15,-1-3 2-15,6-1 0 0,-1 0 1 0,0-3 3 0,2 6-5 16,-1-1 2-16,-1 2-2 0,1 3-1 16,1 0 3-16,-1 2-2 0,-4 4 3 15,0 3-4-15,-3 2-1 0,0 4 2 0,-4 2-1 16,-1 1 6-16,2 3-1 0,-6 4 0 0,-2 2 0 16,-1 1-4-16,-3 0 4 0,-1 2 1 0,-1-1 1 15,-5 1 3-15,1-3-7 0,-3-1 1 16,-1-2-3-16,4-4-1 0,0-1 2 0,-1 0 0 0,0-3-5 15,2-2-7-15,0-2-11 16,1-1-22-16,0-3-37 0,-5-2-60 0,-1-4-95 0,-2-5-165 0,-5-6-365 16,0 0-869-16</inkml:trace>
  <inkml:trace contextRef="#ctx0" brushRef="#br0" timeOffset="173878.7862">10872 13889 677 0,'0'-7'302'0,"-1"0"-89"0,2 0-103 16,3 3-66-16,2 4-35 0,1 2-20 0,4 3-51 16,0 4-433-16,7 4-291 0</inkml:trace>
  <inkml:trace contextRef="#ctx0" brushRef="#br0" timeOffset="174298.2646">12363 14573 1153 0,'-13'-14'337'16,"-2"-5"3"-16,-5-5-60 0,6 2-36 15,1 3-43-15,-4 3-47 0,2 1-41 0,-5 3-23 16,-1 3-23-16,-4 5-8 0,1 3-3 0,-2 2-13 15,2 2-1-15,-1 4-8 0,2 3-10 0,-2 2-2 16,2 3-8-16,6 3-2 0,2 2-3 16,4 3-4-16,7 0-3 0,7 0 2 0,8-2 6 15,9-2-1-15,11-2 4 0,6-4-2 0,6-4-7 16,3 0 5-16,0-4-3 16,1-2 1-16,0-3 6 0,-3-3-8 15,-4-1 1-15,-5-3-1 0,-4-3-1 0,-5-1 6 0,-4 0 1 0,-4 2 2 16,-4-1-5-16,-6 1 8 0,-2 2 4 0,1 3 8 15,-6 2 11-15,0 1-14 0,-1 2-7 0,-1-1-8 16,1 1-12-16,0-1 1 0,0 3 2 16,-1 1 0-16,-1 4 3 0,2 7-2 0,0-1-2 15,3 4-1-15,2 1 4 0,2 3-4 0,5 1 2 16,3 2-8-16,-1 0-19 0,5 0-30 16,1 0-64-16,-2-2-135 0,0-1-378 0,0-5-1102 15</inkml:trace>
  <inkml:trace contextRef="#ctx0" brushRef="#br0" timeOffset="174798.8146">13772 14174 1578 0,'13'-10'282'0,"5"-2"37"0,5-2-49 15,2 6-45-15,-7 7-39 0,2 2-47 16,-2 5-44-16,-6 5-17 0,6 8-4 0,-6 7-1 16,1 9-5-16,4 4-7 0,-6 6-12 0,1 4-10 15,-3 7-2-15,-1 3-7 0,-3 6-2 0,-5 0-5 16,-4-1-9-16,-2 3-4 15,-7 1-5 1,-2 1 0-16,-4 1-3 0,-3-5 2 16,-5-7 1-16,4-4-6 0,-6-8 6 0,-1-3-3 0,-1-4 2 0,-4-6 2 0,-2-4-8 15,-2-5 1-15,0-4-2 0,2-2-3 0,-1-6-2 0,0-1-10 16,6-6-19-16,1-4-26 0,4-3-32 0,6-4-53 16,3-5-75-16,4-2-156 0,2-7-441 15,-2-4-830-15</inkml:trace>
  <inkml:trace contextRef="#ctx0" brushRef="#br0" timeOffset="175631.6928">13500 14345 331 0,'37'-20'490'0,"13"-8"-158"0,17-6-2 0,4 5-51 16,-5 6-33-1,2 2-46-15,2 6-46 0,-1 4-35 0,-6 2-27 0,-3 5-15 0,-5 0-14 16,-6 7-9-16,-4 0-6 0,-12 3-11 0,-5 3-9 16,-12 2-5-16,-6 1-5 0,-6 4 3 15,-9 4 10-15,-6 1 8 0,-6 4 4 16,-8 0 3-16,-2-1-5 0,-6 2-5 0,2-3-2 16,0 2-7-16,3 0-5 0,4-1-8 0,4 2-4 0,2-2-6 15,7-1-2-15,6 0 1 0,5-3-3 16,4 0 3-16,4-4-2 0,6 2-3 0,3-3 4 15,4-5-4-15,4-3 4 0,6-3 2 0,6-5-7 16,2-4-2-16,2-1-4 0,0-3-6 0,-1-5-7 16,-2-1-11-16,-2 0-12 0,1-7-14 15,-5 0-6-15,-2-4 0 0,-6-4 6 0,-3 0 14 0,-3-1 13 16,-8 3 16 0,-1 4 8-16,-8 1 6 0,-3 5 6 0,-4-1-1 15,2 4 4-15,-2-1-1 0,4 4 0 0,1 1-1 0,2 2-3 0,5 2-1 16,6 1-2-16,6 2 1 0,7-1-1 0,6 0-1 15,8-2 4-15,3 0-2 16,1 0 2-16,3 0 1 0,-4-2-1 0,-1-1 0 0,-3-2 0 16,-2-2 0-16,-1-2 7 0,-9-2 0 15,0 0 4-15,-6-2 0 0,-2-1 3 0,-7 0 7 16,-6 0 12-16,0 4 15 0,-5 3 6 0,-5 1 7 16,1 4-3-16,-3 1-11 0,-2 5-7 0,1 3-14 15,-5 3-11-15,-1 6-4 0,-4 5-3 16,-5 7 1-16,-2 6 0 0,7 8 1 0,2 7-1 15,0 10-2-15,3 8-4 0,3 10-4 0,-4 14 3 16,-1 4-2-16,3 4 1 0,-7 4 0 0,4-3-3 16,-1-1-3-16,1-5-3 0,3-9-1 15,5-10-6-15,2-16 7 0,3-9 3 0,-3-11-4 0,-1-6 6 16,-1-4-9-16,2-4-2 0,-2-9 4 16,4-3 1-16,-4-11 2 0,4-4-5 0,-5-11-7 15,2-7 0-15,1-11-8 0,-2-1 5 0,5-9 3 16,1-3-5-16,1-8 0 15,6-4-5-15,0-4 1 0,4-4-7 0,7 2 3 16,1 4 2-16,6 2 2 0,0 6 13 0,5 6 0 0,2 5 8 16,2 8 5-16,3 6-3 0,2 8 9 15,1 3 4-15,-1 9 8 0,0 5 12 0,-1 6 1 16,-2 7 3-16,0 2-6 0,-8 7-4 0,1 5-7 16,-7 1-4-16,-4 5-2 0,-6 5-4 15,-8 3 1-15,-4 1-3 0,-6 2 0 0,-6 0 2 16,-8-1-2-16,-6 2 2 0,-6 1-5 0,-3 0 0 15,-7 0-5-15,2-4-5 0,3-5-3 0,1-3-14 16,6-9-8-16,9-5-22 16,5-5-43-16,13-4-44 0,7-4-80 0,9-4-209 0,13-5-465 15,9-4-449-15</inkml:trace>
  <inkml:trace contextRef="#ctx0" brushRef="#br0" timeOffset="176323.0811">16000 14358 1690 0,'1'-10'369'0,"1"-2"-81"0,-2-2-86 0,-6 3-53 0,-4 5-27 16,-8 2-31-16,-9 4-13 0,-6 2-4 16,-9 7-8-16,-6 4-1 0,-4 4-17 0,0 2-8 15,0 6-7-15,3 4-14 0,6 1-3 0,4 4-9 16,8 1-6-16,8-1-3 0,7 0 3 0,9-7-2 16,11-2 2-16,6-4 5 0,10-1-4 15,7-5 4-15,13-3 0 0,8-3-5 0,2-4 3 16,2-3-3-16,-1-5-4 15,-2-4 6-15,-4-7-4 0,0-1 3 0,-9-3-1 0,-1-4 0 16,-5-2 1-16,-1-3-2 0,-4 0 3 0,-4-5-3 16,-3-2 4-16,-5 0-1 0,-4-2-3 0,-2 5 5 15,-6 2-4-15,-3 1 2 16,-4 5 1-16,-1 4-3 0,0 1 3 0,-8 5-3 0,3 2 3 16,-5 3 1-16,2 2 1 0,-3 3 1 0,0 3-3 15,1 1 3-15,-3 7-4 0,0 4 2 0,0 5-1 16,0 4-6-16,3 3 7 0,3 2-5 15,4 3-1-15,3 4 6 0,3 2-7 0,0-1 5 0,8 3-3 16,0-6 1-16,6-3-3 16,7-3 1-16,-3-4 3 0,7-3-3 0,0-6 5 0,3-2 1 15,-2-4-3-15,2-5 7 0,-1-1-8 16,5-1 4-16,-1-2 1 0,-2-3-8 0,3-2 7 0,-1-1-4 16,-2-3 1-16,2-3 1 15,-4-2 2-15,4-2-1 0,-2-4 0 0,4-2 1 16,-1-1-3-16,-4-2 0 0,3 0 2 0,-7 3-6 15,1 2 6-15,-7 2-3 0,5 4-2 0,-7 5 10 0,2 1-9 16,-3 5 4-16,-6 3-2 0,2 1-3 16,-5 3 1-16,4 0-2 0,-3 4 3 0,0 2-3 15,3 2 4-15,-3 1 1 0,5 3-3 0,-4 4 10 16,2-1-10-16,-1 2 2 0,1 3 3 0,3 1-7 16,1 1 6-16,0-1-2 0,1 0 0 15,1-6 2-15,5 5 1 0,-2-4 0 0,7-2-2 16,-4-1 3-16,2-3-5 0,-1-4 1 15,-1-2 3-15,2-3-7 0,1-2 10 16,1-2-3-16,4-2-3 0,-1-1 11 0,0-3-11 0,-3 2 2 16,0 1 0-16,-3 2-6 0,-2 0 5 15,-1-1-3-15,-3 2 1 0,3 2-3 0,-6 2 4 16,-4-1-2-16,2 2-3 0,-3 0 11 0,-2-1-12 16,-1 3 6-16,4-1 0 0,-3 2-8 0,1 1 5 15,1-2-7-15,1 2-18 0,0-2-39 0,3 4-87 16,3-1-259-16,-3-1-1349 0</inkml:trace>
  <inkml:trace contextRef="#ctx0" brushRef="#br0" timeOffset="178811.3128">17159 14429 1 0,'-1'2'550'0,"0"-2"-169"0,1 0-54 16,0 0-58-16,0 1-26 0,1-1-64 0,-1 0-68 0,0 0-39 15,1 0-22-15,4-1-2 0,1-1-5 0,4-1-3 16,8-1-2-16,1 0-7 0,3-4-4 16,-1 1-3-16,5-1 0 0,-2-4-6 0,-1 3 2 15,-3-4 0-15,0 0-1 0,-3 1 9 0,-4-4 3 16,-3-1 6-16,-3 3 10 0,-4-1-1 0,0 1 2 16,-3 2-1-16,-3 0-9 0,1 3-2 15,-6 0-9-15,3 2-5 0,-5 1-6 0,1 3-2 16,-4 2-3-16,2 2-4 0,-4 2 6 0,0 4-7 15,0 3 1-15,-1 2 0 0,3 2-9 16,2 3 6-16,-1 2-2 16,1 2 2-16,3 1 4 0,0 1-3 0,4 1 0 0,1-1-1 15,5 1 0-15,1-1-1 0,4 1 2 16,1-4 3-16,7-3-2 0,3-1 7 0,3-3 2 0,3-5-2 0,6-3 8 16,0-4-7-16,1-2 1 0,1-3-4 15,3 0-3-15,-4-8 1 0,1 0-2 0,-2-6 4 16,-4-3-3-16,1 0 1 0,-3-2 2 0,-1-2-3 15,-2-2 2-15,-4 2-4 0,-1 0-1 16,-2 4 4-16,-1 5-9 0,-5 0 11 0,-2 5-2 16,0 3 4-16,-2 3 11 0,-3 2-5 0,-1 3-2 15,1 0-10-15,1 2-4 0,-1 3-4 0,3 2 1 16,-2 6 3-16,5 7-5 0,-2 2 6 16,1 3-1-16,-1 1-3 0,1 4 4 0,-4-2-5 15,4 5 3-15,-3-4 0 0,0 2 1 0,3-4-1 16,-4 1-4-16,2-4 2 0,1-4-3 0,-4-1 2 15,3-3 1-15,1-7-3 0,-4-3 5 0,2-1-5 16,1-5 4-16,0-4 2 0,6-1-6 16,6-4 6-16,5-5-3 0,5-3-1 0,0-4 6 15,3 2-5-15,-2-3 2 0,-1-1 0 16,1-2 0-16,-3-1 0 0,1-1-2 0,-2 0 4 0,-3 4-5 16,-2 0 5-16,-3 4-1 0,-3 4-2 0,-2 2 8 15,-2 4-2-15,0 3 5 0,-5 3-1 16,0 3-7-16,-3 0-3 0,-2 1-4 0,2 3 0 15,-1 5 3-15,-1 4 4 0,-1 5 2 0,-4 6-2 16,0 0 4-16,2 3-3 0,-2 2 0 16,2 0 1-16,1 1-4 0,2-6 3 0,2-4-4 15,2-3 0-15,5-2 1 0,-1-3-2 0,4 0 2 16,6-4 0-16,2 1-2 0,5-4-6 0,6-2-7 16,4-2-26-16,5-1-59 0,4 0-76 15,3-2-250-15,6 0-1294 0</inkml:trace>
  <inkml:trace contextRef="#ctx0" brushRef="#br0" timeOffset="179905.9254">19611 14189 735 0,'-2'-6'278'0,"-1"-1"38"16,1-3 2-16,2 5-27 0,1 3-27 16,-1 2-72-16,0 1-83 0,1 2-49 0,2 2-24 15,-1 6 13-15,3 3 23 0,-1 7 9 16,1 4 3-16,-1 2-8 0,1 2-4 0,-2-1-7 15,0 1-8-15,-1 1-9 0,2 3-13 0,-1-4-7 16,0 2-11-16,1-2-1 0,-1-2 0 0,3-3-5 16,-1-7-2-16,2-2-3 0,-2-5 0 0,3-2 1 15,-2-5 2-15,-1-1 5 0,0-2 2 16,2-3 0-16,2-4-1 0,5-4-2 0,-2-3-1 16,2-3-3-16,0-4-4 0,2-1 0 15,-2-4-4-15,3-1 2 0,1-3 0 0,-1 1 2 16,-2 0 1-16,0 2-4 0,0 1 1 15,-3 2-1-15,-1 3 0 0,-2 4 0 0,1 5 1 16,-2 4 0-16,-5 5-3 0,2-1-1 0,-3 2-4 16,-1 2 1-16,1 0 5 0,2 6-6 0,2 5 7 0,0 2-4 15,2 7-1-15,-2 1 6 0,3 3-4 16,-2-1 2-16,-1 3-1 0,2-2-3 16,1 1 2-16,-2 0-2 0,1-2 3 0,-1 1 0 15,4-3 2-15,-3-1-4 0,2-1-1 0,0-8 1 0,-2-1-2 16,4-2 3-16,0-5 2 0,-1-1-4 15,8-3 0-15,-1-1-2 0,3-3-1 0,-1-5 3 16,2-2 0-16,0-2 2 0,2-2 0 0,-4-4-1 16,1-2 1-16,-2-1 0 0,-3-4 4 15,3 4-3-15,-7 0 2 0,-2 2-3 0,1 4-1 16,-4 3 4-16,-4 1-1 0,2 0 2 0,-2 3 0 16,-1 3-4-16,3 0 1 0,-1 4-4 0,-2-3-2 15,1 6-3-15,2 2-2 0,-1 3 0 0,2 5 0 16,4 2 7-16,-1 6 1 0,2 2 4 15,0 1 3-15,-1 4-4 0,1-2 0 0,5 3-2 0,-3 0-2 16,4-3 5 0,4 2-1-16,1-4 1 0,4-1-1 0,3-6 0 15,1-1-4-15,4-7 1 0,1-2 5 0,4-2-5 0,-2-3 4 16,-1-4-1-16,2 1-4 0,-5-6 6 16,-1-1 0-16,-2-2 2 0,-2-2 1 0,-1-4-3 0,-1-2-1 15,-1-2 0-15,-3-1 3 0,-4 2 2 0,-2-1 3 16,-4 1-2-16,-3 2-5 0,1 0 5 15,-5 2-1-15,0 0 2 0,-4 4 5 0,-2 1-4 16,0 7 2-16,-4 0-4 0,1 1-3 0,0 1 5 16,-3 4-3-16,-2 1-1 0,-2 7-1 0,-5 0-6 15,1 4 2-15,-5 3 0 0,2 5 5 16,5 2-5-16,1 3 1 0,5 5-2 0,6 1-4 0,6 3 5 16,8 2-2-16,5-1 4 0,8-2 5 0,6-6-8 15,8-4 1-15,1-3 0 16,0-5-3-16,2-5 4 0,-3-4 1 0,-2-1-1 15,0-5-8-15,-1-6 5 0,-2 0-1 16,1-3 1-16,-3-5 11 0,-1-3-10 0,-3-5 4 0,-5-3-3 16,2-7-7-16,-4-2 12 0,-1-6-1 15,0-2-1-15,-2-2 3 0,0 1-5 0,-4-3-1 16,0-2 3-16,-5 1 6 0,-5 1-1 0,-3 3 0 0,-4 3-3 16,-2 7-5-16,-2 6 3 15,1 6 1-15,-2 6 2 0,4 5 1 0,-3 7-5 0,4 0-2 16,0 5-2-16,-1 1 0 0,-2 6 1 15,-2 8 1-15,3 4 0 0,-4 6-1 16,6 6-2-16,0 2-3 0,3 3 1 0,-1 5 6 0,1 3-10 16,-2 3 5-16,-2 5-9 0,-2 4-21 0,-4 1-24 15,-2 2-54-15,1-4-65 0,1-4-86 16,3-8-131-16,-1-4-200 0,0-5-386 0,5-6 50 16</inkml:trace>
  <inkml:trace contextRef="#ctx0" brushRef="#br0" timeOffset="181032.4559">21932 14374 1 0,'1'-4'489'0,"0"0"-101"0,1-1-118 0,4 5-77 16,1 2-52-16,6 3 0 0,2-3-20 0,2 2-25 15,1-1-16-15,6 1-18 0,-1-4-3 0,4 0-5 16,0-2-6-16,0-4-3 0,2-2-8 0,-1-5-1 15,-4-2 2-15,-3-2 1 0,-2-3 7 16,-1-6 8-16,-5 0 9 0,-2-1 12 0,0-2 2 16,-3 1-4-16,-1 1-4 0,-4-1 0 0,-1 5-5 15,0 0 5-15,-2 3 2 0,-3 4-6 16,2 7 4-16,1 2-11 0,-2 3-15 0,2 2-18 16,0 4-18-16,-1 3-10 0,-2 2-1 0,0 7 6 15,1 6 1-15,0 5 2 0,1 4-4 0,1 3-3 16,0 4 3-16,0 3-2 0,0 6 3 15,-3 2 0-15,3 2-3 0,3 0 0 0,0-2-3 16,4-5 0-16,3-8 2 0,3-6 0 16,-2-7-2-16,0-4-2 0,3-5-2 0,0-2-3 0,0-6 2 15,4-2 2-15,4-4-5 0,3-3-2 16,-1-2-4-16,3-4-3 0,-3 1 3 0,3-1 1 16,-3-1 5-16,4-3 5 0,-3 3-2 0,2-5 3 15,-3-1 0-15,3 1 2 0,-5-1 3 0,1 0 3 16,-4 4-1-16,1 1-2 0,-2 2 6 0,-5 2-3 15,4 1 2-15,-6 4 2 0,-2 1-5 0,-1 3 0 16,-3 2-1-16,2 1-2 0,-4 2 5 16,-1 2-1-16,2 4 4 0,-2-3-1 0,-1 6 0 15,4 0 1-15,-4 4 1 0,3 1 3 0,-2-1-3 16,5 2 0-16,2-2-3 0,0 0-2 16,3-2 2-16,0 1 1 0,6 0 0 15,-4 1-1-15,5-3-3 0,2 0-1 0,-3-2-1 16,3 1 5-16,-3-6 0 0,-3 0 0 0,0-3 1 0,-2-3-4 15,-2-1 5-15,1-1-1 0,-2-1 1 16,-1 0 1-16,2-3-4 0,-2 0 0 0,0-4-1 16,-2 2 0-16,-2-4 4 0,3-1 0 0,-6 1-1 15,3-4-1-15,-3 2-3 0,-2-3-1 16,0-3 2-16,0 3 1 0,-2-4-2 0,-2-3 1 16,2-2-3-16,-2-3-1 0,-1 3 4 0,0 0-3 15,-2 4 3-15,-1 4 1 0,3 6-3 0,-2 1-1 16,5 5-6-16,1 4-6 0,1 2 0 0,0 4 1 15,0 1 3-15,2 3 4 0,2 3 4 0,4 3-2 16,4 4 3-16,7 4-2 16,4 0-13-16,4 3-20 0,7-3-30 0,10-4-26 0,1-1-9 15,7-3 5-15,4-5 2 0,-2-1-3 0,-2-5-4 16,4-3 3-16,-3-3 21 0,0-3 30 0,-3 0 23 16,-1-6 19-16,2 2 17 0,-2-2 6 15,-1-1 11-15,-1 2 6 0,-8-7 11 16,-6-1 18-16,-5 1 14 0,-6-2 11 0,-4-2-2 0,-8 3-7 15,-6 3-8-15,0-1-10 0,-5 6-13 16,-4-3-10-16,-5 3-11 0,-2 4-9 0,-9 1 0 16,-7 4-1-16,-3 4-4 0,-7 1 1 15,2 2-8-15,-1 4-1 0,5 3-2 0,2 5-2 0,1 1 0 16,8 1-4-16,6 1 2 0,6-3-4 16,4 1 1-16,11-1 2 0,5-1-2 0,11-5 4 15,7-1-2-15,4-5-3 0,6-3 6 0,3-3-4 16,-2-2 3-16,2-4-1 0,3-3-2 0,-4-4 0 15,-5 0 0-15,3-6 3 0,-2-1-1 0,-4-6 2 16,-1-4-1-16,0-8-1 0,-3-2 4 0,-2-6-3 16,-5-2 7-16,-3 0 3 0,-5-6-4 15,-1 0 2-15,-6 1-3 16,-1 1 0-16,-5 5 7 0,-5 2 3 0,-1 7 7 0,-3 5 11 16,-2 6 4-16,4 8 7 0,-1 2 4 0,3 9 0 0,0 2-12 15,4 3-10-15,0 4-15 0,0 1-13 16,-1 5 3-16,-1 6-1 0,1 5 4 15,1 12 5-15,1 3-4 0,1 9 4 0,-1 4-3 0,0 6-1 16,-1 2-1-16,-3 6-1 0,-5 3 2 16,-2 0-5-16,-2 2 6 0,-4-2-8 0,3-4 1 15,-4-3-1-15,4-10-17 0,0-3-23 0,-1-1-60 16,0-3-128-16,3-2-372 0,-1-2-1184 0</inkml:trace>
  <inkml:trace contextRef="#ctx0" brushRef="#br0" timeOffset="183622.6283">2159 15349 440 0,'-16'-11'563'0,"-5"2"-166"15,-3-5-24-15,10 4-26 0,-1 4-50 0,5 1-66 16,4 0-60-16,-1 4-54 0,2 0-41 0,2 2-31 16,2 5-17-16,0 1-10 0,-5 4 6 15,2 7 12-15,-3 3 1 0,2 4 5 0,1 1 0 16,1 2 2-16,2 4-7 0,-1 0 0 0,0 4-8 16,-2 2-10-16,3 1 3 0,0 1-6 0,-2 2-2 15,-3 3 3-15,-1 3-11 0,1 0 0 0,-3 4-3 16,-1 3 0-16,-1 1 1 0,0 2-4 15,-3 0-10-15,1-6-22 0,2-7-20 16,0-5-30-16,1-8-36 0,1-3-55 0,-2-3-106 16,2-4-168-16,-1-4-347 0,0-7-759 0</inkml:trace>
  <inkml:trace contextRef="#ctx0" brushRef="#br0" timeOffset="184014.6837">1501 15867 1382 0,'8'-13'329'0,"8"-3"-29"0,-1-2-53 0,6 2-44 15,6 3-49-15,-1 8-41 0,4 0-35 0,6 4-15 16,0 3-10-16,4 4-14 0,1 3-10 0,2 2-7 16,-1 6-7-16,-3 1-6 0,-3 0-2 0,0 3-4 15,-5-1-2-15,-1 0 3 0,-3 0-2 16,-3-4 2-16,-4 2 0 0,-3 0-2 0,-3-3 0 15,-3-2-1-15,-1-2 2 0,-6-3 0 0,1-1 3 16,-2-3 0-16,-2 0-2 16,2-4 13-16,-1 1 13 0,-2-2 23 0,1 1 22 0,0-5-1 15,5-1-7-15,-1-2-19 0,3-7-20 16,-3 3-2-16,3-4-5 0,1-2-1 0,-3 3-3 0,0-2-2 16,-2 0-3-16,-1-1 0 0,-2 3 0 15,-3-4-2-15,-4 1 1 0,0 3-6 0,-2-2-4 16,-4-1 2-16,-2 2-6 0,-6 2 2 0,-3 2-2 15,-7 2-4-15,-2 4-3 0,-5 3-3 16,6 3 4-16,-1 3-2 0,1 2-3 0,4 1-8 16,4 2-22-16,4 5-22 0,5 1-43 0,5 3-43 15,5 2-63-15,8 1-140 0,6 1-292 0,7 0-973 16</inkml:trace>
  <inkml:trace contextRef="#ctx0" brushRef="#br0" timeOffset="185952.1355">2644 15757 1 0,'2'-3'0'0,"1"-4"174"16,1-1 141-16,-1 2-23 0,0 1-27 0,1-1-17 15,0-1-26-15,-1 0-20 0,1 1-25 16,-2-1-12-16,-1 1-14 0,2 1-17 0,-2 0-9 15,-1-1-9-15,0 1-5 0,0 0-10 0,0 1-9 16,-1-1-11-16,-2 0-15 0,3 0-4 0,-3 0-7 16,-1 2-7-16,1 0-6 0,-4 0-11 15,2 2-7-15,-1-2-9 0,-2 3-2 0,-4 1-1 16,-2 2-3-16,-3 0 3 0,-2 3-5 0,-1 0 4 16,-2 4-3-16,1 1 4 0,-1 1 1 15,0 1-1-15,0 3 3 0,-1-1-4 16,-1 1 0-16,4 3 4 0,2 3-4 0,1-1 2 0,0 4-4 15,1-1-3-15,3 2 0 0,2 0-2 0,2-1 3 16,4 1-11-16,2-1 8 0,1 2-2 16,7 3-4-16,-1-2 9 0,7-3-8 0,6-2 3 15,5-4 4-15,5-6-6 0,5 0 5 0,5-3-5 16,3-3 2-16,1-1-1 0,0-5-1 16,-1-2-2-16,-3-2-7 0,0-4 2 0,-2-2-5 0,-2-2 0 15,-2-1 5-15,-3-2-6 0,1-2 9 0,-3-2 2 16,-4-2-1-16,-1-1 9 15,-3-1-5-15,-3 1 3 0,-2 1-1 0,-3-3-1 16,-3 3-1-16,-3-1-1 0,0 1 5 0,-4 1-6 0,-1 3 5 16,-3 0 0-16,0 1-3 0,-1 4 9 15,-1 2-7-15,-2 3 4 0,1 2 1 0,-3 0-9 16,0 2 5-16,0 2-3 0,1 1 0 0,-4 4-2 16,1 2 3-16,2 7 0 0,-2 0-4 15,-2 6 12-15,3 2-11 0,4 1-1 0,0-2 6 16,4 1-15-16,3-1 12 0,1 1-3 0,4 1-3 15,2-2 13-15,6 2-10 0,4-5 4 16,2-2-1-16,6-3-8 0,3-6 7 0,3-2-1 16,2-4 4-16,-1-3-2 0,0-4 2 15,-1-3-2-15,-3-2-3 16,-2-3 6-16,2-3-5 0,-2-3 4 0,-2 2 1 0,-1-2-4 0,-2-3 4 0,-1 3-2 16,-1-3 1-16,-5 2-3 0,1-1 4 0,-6 1 0 15,-2 3-3-15,-2 2 9 0,-3 3-8 0,0 2 3 16,-2 1 6-16,-2 3-10 0,1 1 10 15,0 0-6-15,-3 3-1 0,2 0 0 0,-1 3-4 16,-2 2 3-16,0 1-4 0,-4 3 2 0,1 4-4 16,-2 3-1-16,-3 3 3 0,2 3-2 0,-1 2 5 15,1 2 0-15,2-2-2 16,2 1 7-16,0 2-10 0,1 0 4 0,2 0 1 16,3 0-11-16,1 1 10 0,3-4-3 0,0-2 1 15,5-4 5-15,-2-4-4 0,1-1 1 0,2-4-2 0,3 0-7 16,1-4 7-16,3 1 3 0,2-5 3 15,0 0 0-15,1-4 1 0,3 1-6 16,0-4-2-16,-1 1 8 0,-4-2-6 0,0-2 4 0,0-1-2 16,0 1 5-16,-2-4-7 0,-1 3 0 15,0 1 3-15,-2 0-10 0,-1-1 11 0,-1 1-2 16,2-1-4-16,-3 1 10 0,-1-1-9 0,-1 0 5 16,3 0 2-16,-1-2-17 0,1 0 14 0,0-1-4 15,0-3 2-15,1 3 16 0,0-1-15 0,-1 0 2 16,-2 1-3-16,1 1 1 0,-1 1-2 0,-4 2 1 15,0 1 6-15,-2 2-5 0,-1 2 2 16,-1-1 1-16,0 1-3 0,-1 1 0 0,0 2 3 16,0 1 3-16,-2-1-3 0,0 4-6 15,3-1 2-15,-1 1-3 0,-1-1 2 0,1 0 0 0,-2 0-2 16,0 2 0-16,1 1-7 16,-3 3 7-16,3 1-4 0,-1 0 4 0,1 2 3 15,2 1-7-15,2 1 6 0,2 2-2 0,4 0 1 16,0 5 4-16,1-2-2 0,1 2 2 0,2 1-5 15,1 2 4-15,2 1-4 0,-2 3 1 0,3 0 5 16,-3 0-9-16,0 2 7 16,0 2-2-16,0 2-2 0,0 1 10 0,0-1-9 15,-2-5 4-15,-4-4-1 16,-4-5-8-16,-4-3 7 16,1 0-3-16,-3-4 3 0,-1-3 3 0,0 3-2 0,0-6 1 0,0 0-5 0,3-1 3 0,1-2-2 0,0 0 5 15,0-2 3-15,0-1-5 0,1-5 3 0,3-2-8 16,2-4 1-16,4-5 2 0,4 0-2 0,4-6 3 15,2-2-1-15,4-4-4 0,2-3 2 0,1 0 0 16,0 3 7-16,-1 3-3 16,0 3 4-16,-2 3-4 0,-3 3-4 0,1 5 4 0,-4 1-3 15,-4 4 3-15,0 1 0 0,0 4-4 16,-4 3 1-16,3 2-2 0,-1 3 4 0,-5 3 1 16,-1 1 0-16,-3 3-1 0,-1 6-4 0,-2 2 3 15,-3 4-4-15,0 0 5 0,-2 1 2 0,0 2-6 16,-1-1 5-16,1 0-4 0,-2 3 0 15,0-4 5-15,4-2-3 0,1-4 0 0,2-6-2 16,2-4-3-16,1-6 3 0,0 0 0 0,2-2 6 16,2-2-3-16,2-1 1 0,2-5-3 0,5 0-1 15,1-7 3-15,4-1-2 0,0-1 3 16,0-5-1-16,5 5-5 0,-1-6 4 0,2 0-2 16,1 2 3-16,0-7 3 0,0 3-2 0,2 3-1 15,1 1-3-15,-4 2 1 0,-2 6-1 0,-4 2 3 16,-2 4 2-16,-4 4-4 0,-1 2 4 0,-4 1-6 15,-4 3 0-15,-1 2 6 0,0 2-2 16,1 3 2-16,-2 4-2 0,-2 4-5 0,-2 0 3 16,-2 1 1-16,-2 2 4 0,0 0-1 0,-3-1 0 15,-1 2-3-15,2-1-5 0,0-2 6 16,-5 2-4-16,4-1 6 0,1-2-1 0,0 0-6 0,2-6 2 16,-1-1-7-16,2-4-8 0,3-2-19 15,-4 1-42-15,4-1-65 0,-1 0-131 0,2-1-334 16,1-3-1135-16</inkml:trace>
  <inkml:trace contextRef="#ctx0" brushRef="#br0" timeOffset="186803.7041">6090 15747 323 0,'-7'-15'558'0,"-4"-3"-100"15,-1-4-94-15,-2 5-56 0,0 3-54 0,-4 0-55 16,-5 4-45-16,-7 3-32 0,-2 3-19 16,-6 4-6-16,1 6-16 0,-3 6-7 0,-2 4-15 15,-1 5-11-15,1 3-5 0,2 2-7 0,4 0 1 16,4 4 0-16,6 1-8 0,3 0-6 0,5 1-9 16,4 0-11-1,8-4 2-15,8-4 0 0,9-5 4 0,5-4-1 16,7-4 4-16,7-4-3 0,7-5 1 0,8-5 3 0,1-2-6 15,4-5 1-15,-3-3-4 0,1-3-7 0,-6-4 6 16,1-1 0-16,-2-2 2 0,-2 1 5 0,-2-4-4 0,-3 0-6 16,-5 3 2-16,0-1 1 15,-5 2-3-15,3 3 8 0,-6 1-3 0,-4 5-3 16,-2 2 5-16,-5 2-1 0,0 5 5 0,-1-1 6 16,-6 3-7-16,4 2-4 0,-4 3-5 0,5 1-5 15,0 2 5-15,0 4 4 0,-1 3 0 0,1 4-2 16,2 2 0-16,-2 5-3 0,1 0 2 0,-3 0 3 15,4 2-2-15,-1 1 2 0,0 0-5 16,2 2-6-16,-2-3 7 0,1-1-2 0,1-1 5 16,-1-2 3-16,0-5-5 0,0-3-3 0,0-4-1 15,-2-5-1-15,0-3 2 0,-1-2 3 0,2-2 0 16,2-3-5-16,5-2 6 0,-3-4-3 0,4-4 5 16,-5-2 6-16,1 1-8 0,-3 0 0 15,1-3-3-15,0 2-5 0,0-1 8 0,-3 1 0 16,2-1 1-16,0 4 2 0,-2-1-4 0,1 1-2 15,-4 3 1-15,2 0 5 0,1 3-6 0,-5 2 3 16,3 1-4-16,-3 0-7 0,-2 3 10 0,1 1-3 16,0 0 4-16,-2 1 1 0,0 0-8 15,0 1-1-15,0-1-3 0,0 0 0 0,-2 1 6 16,2 1 1-16,0 3 0 0,0 0-2 0,-1-1 0 16,0 0 2-16,0-1 2 0,1 0 4 15,-1 3-3-15,1-4-2 0,-1 2-4 0,1-3-2 0,0 1 6 16,1-2 1-16,-1 0 0 0,0 0 3 15,0 0-6-15,0 0 0 0,0 0 2 0,0 0 2 16,0 0 0-16,0 0 0 0,0 0-3 0,0 0-9 16,0 0 8-16,0 0-6 0,0 0-4 15,0-2-5-15,-1 2-22 0,1 0-18 0,0 2-13 16,-1-1-21-16,-4 3-16 0,3 2-40 16,0-1-65-16,-5 2-116 0,4 0-198 0,-5 4-525 15,0-2 68-15</inkml:trace>
  <inkml:trace contextRef="#ctx0" brushRef="#br0" timeOffset="187139.4774">6548 15970 350 0,'0'-5'542'15,"2"-3"-145"-15,1-1-69 0,5-2-46 0,0 1-53 16,3-2-34-16,-1 1-32 0,3-2-25 15,4-1-17-15,1 3-15 0,2-1-10 0,2 0-9 16,1 0-13-16,1 4-10 0,1-3-7 0,-1 4-3 16,1 1-7-16,-3 2-3 0,-3 1-9 15,1 1-8-15,-5 6 0 0,3 0-5 0,-2 1 0 16,-2 4-1-16,-2 3-8 0,4 3 2 0,-5 3-5 16,-1 3-1-16,0 3 6 0,-3-2 0 0,0 4-1 15,2-3-1-15,-2 1-1 0,-2 0 1 16,3-2-2-16,0-1 3 0,-1-4-5 15,-1-6-3-15,2-1-2 0,0-2-3 0,1-2 5 0,3-2 2 16,1-1 1-16,9-1-1 0,6-2-5 16,3-1-8-16,2-2-6 0,2 0-15 0,-2-4-36 0,0-1-50 15,3-1-115-15,-4-4-267 16,0-4-1269-16</inkml:trace>
  <inkml:trace contextRef="#ctx0" brushRef="#br0" timeOffset="188940.4195">9598 15550 1 0,'0'-11'133'15,"-1"-6"329"-15,2-4-85 0,3 1-41 16,8 1-47-16,3-3-55 15,8 0-34-15,5 0-25 0,12-1-21 0,1 1-22 0,9 0-22 0,-1 0-19 16,3 3-20-16,-4 5-10 0,-4 6-21 0,-3 7-11 16,-5 7-8-16,-6 4-13 15,-5 6 0-15,-4 5-5 0,-2 2 0 0,-7 5 4 16,-3 2-1-16,-8 3 4 16,-3 5 0-16,-7 1 0 0,-3 2 0 0,-7 0 0 0,-2-1 4 0,-5-3-3 15,1-3 2-15,-3-3-3 0,-3-3-2 0,4-2 7 16,-1-6-6-16,2-2 5 0,5-6-1 0,8-3-4 15,1-3 1-15,6-3-2 0,4-2 5 0,3-1 0 16,0-1 8-16,7-3 1 0,6-2-6 16,11-5 2-16,6 2-12 0,6-4 2 0,6 3 1 15,2 2-10-15,0 2 10 0,1 2-3 0,-4 4 2 16,-1 4 10-16,-1 2-7 0,-3 4 3 16,-6 4-4-16,-5 1 1 0,0 4-6 0,-6 4 0 0,-3 1 3 15,-3 2-9-15,-4 1 9 0,-8 2-2 0,-2 3-1 16,-4-1 7-16,-7 1-3 0,-4-1 4 15,-6-4 0-15,-3-2-8 0,-4-4 9 0,-4-1-2 16,-3-3 3-16,-1-1 5 0,-2-2-7 16,-2-4-1-16,4 1-7 0,-1-1 4 15,2-4-4-15,0 0-1 0,5-4 4 0,2-2-5 16,1-1 2-16,1-2-6 0,5-1-3 16,0-2-4-16,1 0-12 0,8-3-19 0,1 1-36 0,3-1-56 0,6-5-104 15,3-3-236-15,8-5-703 0,4-6-227 16</inkml:trace>
  <inkml:trace contextRef="#ctx0" brushRef="#br0" timeOffset="189611.5589">10718 15626 958 0,'3'-2'470'15,"-1"0"-183"-15,0 0-74 0,0 5-31 0,-1 1-4 16,0 5 6-16,4 2-13 0,-3 7-31 15,2 1-24-15,2 3-16 0,-2 1-16 16,2 3-10-16,0 2-11 0,-1 2-16 0,0 2-3 16,-1-1-13-16,-3 1-6 0,4 3-1 0,-3-2-8 15,0 4-2-15,0 0-7 0,-2-1 2 0,0-4-5 16,1-3 1-16,0-7 1 0,2-5-9 0,1-4 6 16,-2-8-1-16,-1-2 0 0,0-3 20 15,1-1-2-15,0-4 3 0,2-6-3 0,2-2-17 16,2-8 1-16,2-2-3 0,0-5 2 0,-2-5 1 15,3-2 0-15,-1-3-3 0,3-3-3 0,-1 1 4 16,-1-3-3-16,2 1 3 0,-1 2 2 0,0 3-6 16,-1 6 4-16,0 3-3 0,-1 4 3 15,1 5 2-15,-3 3 0 0,-2 5 1 0,1 3-3 16,-3 4 8-16,0 3-10 0,-1 1 2 0,1 4 2 16,2 2-14-16,2 8 14 0,4 3-3 15,-2 5-3-15,0 2 11 0,1 6-8 16,-2 0 4-16,-1 6-2 0,-2 1-3 0,-1 3 2 0,-3 3-2 15,-1-3 5-15,2 2-2 0,1-4 0 0,0-5-1 16,-2-7-5-16,3-6 5 0,1-5-3 16,-1-5 4-16,-2-4 0 0,1 1-4 0,0-7 5 15,2-3-2-15,2-4 4 0,6-4 2 0,2-3-2 16,1-4-1-16,3-6-3 0,0 1-2 16,1-5-2-16,1-1 3 0,-2-3 3 0,-1-3-5 15,4 1 5-15,-4-5-4 0,0 1-3 0,1-2 6 16,-4 2-4-16,-1 5 4 0,-3 3-1 15,3 6-3-15,-5 3 2 0,-1 3-1 0,-2 7 3 16,0-1-4-16,-3 7 6 0,1 2-5 0,-4 2-2 0,1 2 8 16,-1 1-10-16,3 4 6 0,1 3 2 15,2 8-8-15,-1 1 9 0,2 3-4 0,0 3 2 16,0 2 6-16,-3 1-4 0,0 2 2 0,-1 3-5 16,-2 2-1-16,-1 2 0 0,1 0 0 0,-2 0 5 15,0 2-3-15,-2 0 0 0,2-2-4 0,0-3-2 16,3-6 2-16,1-4-8 0,-1-6-2 15,3-2-14-15,2 0-25 0,0-4-27 0,0-1-52 16,3-4-104-16,3-2-267 0,0-3-1230 16</inkml:trace>
  <inkml:trace contextRef="#ctx0" brushRef="#br0" timeOffset="189954.1503">11871 15422 882 0,'4'-9'449'16,"-1"-3"-46"-16,2-5-56 0,-1 6-54 0,0 3-50 15,-2 0-46-15,0 3-48 0,-2 2-30 16,1 2-35-16,-1 2-34 0,0 0-23 0,-1 1-20 16,1 3 2-16,-2 3 2 0,-1 4 8 15,-1 5 5-15,1 2-4 0,-2 1 0 0,0 4-6 0,-2 1-2 16,0 3 0-16,-2 3-6 0,-1 1-1 16,2 4-6-16,1-2-11 0,3 0-16 0,3-4-41 15,3-3-55-15,1 0-92 16,6-5-166-16,2-3-303 0,3-2-928 0</inkml:trace>
  <inkml:trace contextRef="#ctx0" brushRef="#br0" timeOffset="190296.18">12337 15637 1317 0,'0'-5'465'0,"-2"-3"-87"0,-1 2-68 0,0 1-83 16,-1 5-74-16,1-1-62 0,-5 2-32 15,-1 4-14-15,-2 1-3 0,-1 6 2 0,-4 1-7 16,3 3-5-16,1 2-5 0,2 0-4 0,2 3 3 16,5 3-2-16,0 2 0 0,3 1-1 0,3 2-7 15,0-1-1-15,4 3 3 0,1 0-7 16,2-2 3-16,0-1-6 0,0-1-5 0,3 0 2 16,-6-2 1-16,-1-4 1 0,0-1 2 15,-5-4-3-15,2-3-4 0,-3 0 0 16,-2-3 7-16,1 0-5 0,-2-2 7 0,-2-1 0 0,0 0-5 15,-4-2 12-15,-3 1 0 0,-2-2 3 0,-3 1 1 16,-2-3-10-16,-3-1-2 0,-3-1-7 16,-1 0-1-16,-2 0 1 0,-1-1 1 0,-5 0-2 0,-1 0-6 15,1-2-9-15,-2 2-22 0,3 2-35 0,0 2-57 16,1 0-112-16,3 2-215 16,0 4-627-16,1 1-520 0</inkml:trace>
  <inkml:trace contextRef="#ctx0" brushRef="#br0" timeOffset="190735.5534">9776 16787 303 0,'-36'-6'722'16,"-6"-1"-438"-16,-11-4 50 0,14 4 5 0,10 0-29 16,2-1-58-16,4 3-71 0,4 0-41 0,6 4-23 15,4 0-13-15,7 1-20 0,2 0-25 0,0 0-21 16,1 0-11-16,0 1-4 0,0 0 11 0,7 3 14 16,4-2 7-16,8 2 4 0,9-2-10 15,10-1-13-15,6 2-2 0,13-2-5 16,5-1 0-16,8 1-2 0,10-2-4 15,7 1-2-15,10 0-2 16,11 1 3-16,13 1-2 0,12 2 2 16,6 3-1-16,10-3-10 0,-2 4 1 0,3-1-4 0,-4-2 1 0,-8 0 4 0,-2 0-5 0,-14-3-3 15,-9-2-4-15,-7-1 0 0,-12-2 1 16,-11-1 4-16,-13-1-1 0,-15 0 1 0,-18-2 0 16,-15 0 1-16,-11 2 2 0,-9-1 3 0,-4 2-3 15,-1 0-2-15,-7-2-11 0,-5 0-7 0,-8 2 4 16,-12 1-8-16,-8 2 0 0,-8 1-10 15,-1 1-19-15,0 2-17 0,6 3-26 0,1 4-30 16,1 1-73-16,-1 1-122 0,-4 3-304 0,-3-1-1118 16</inkml:trace>
  <inkml:trace contextRef="#ctx0" brushRef="#br0" timeOffset="191248.6516">9526 17208 1434 0,'-36'1'248'0,"-9"1"-43"15,-9-1-7-15,15-1 14 0,11 0-1 16,5-1-21-16,4 1-42 0,7-2-32 0,3 4-18 0,2-2-12 16,5 1-9-16,2-1-12 0,0 0-12 15,0 0-12-15,1 0-8 0,-1 0 2 0,1 1-4 16,-1-1 2-16,3 1-6 0,-1-2-5 0,-1 2 2 15,2-1-3-15,2 0 5 0,5 3 1 16,4-3-3-16,4 2 0 0,6-1-2 0,6 3 1 16,8 1-2-16,5-1 2 0,6 1-7 15,7-1-6-15,9-1 6 0,8 0-8 16,7 0 14-16,10-2 0 0,9-1-10 0,8 0 6 16,6 0-12-16,7-3 1 0,7 1 10 15,5-3-2-15,4 3 3 0,2-2-5 0,-1-2-1 0,0 1-5 0,-4 0 3 16,-6 2-1-16,-5 3-4 0,-10-2 4 0,-8-1-4 15,-12 0 0-15,-10-1 1 0,-12-2-3 16,-12 0 4-16,-15 1 1 0,-13 0-1 0,-14 1-3 0,-10-2-4 16,-2 3 0-16,-3 2 0 0,-1-1 0 15,0 2 0-15,-1 0 0 0,-1 0 0 0,2 0 0 16,-1-2 0-16,1 4 0 0,0-4 0 0,-1 2 0 16,1 0 0-16,0-1 0 0,0 2 0 15,0-1 0-15,0 2 0 0,0-2 0 0,0-3 0 16,0 3 0-16,0-1 0 0,0 0 0 0,-3 1 0 15,0-2 0-15,-3-3 0 0,-3-1 0 16,-1 2 0-16,-4-1-18 0,-1 2-79 0,-4 1-61 16,-2-1-178-16,-5 2-974 0,-6-11-536 0</inkml:trace>
  <inkml:trace contextRef="#ctx0" brushRef="#br0" timeOffset="200924.7197">14524 16750 1 0,'-2'-1'0'0,"-2"0"406"0,3-3-67 0,1 3-77 16,-1 0-37-16,0 0-22 0,1 0-5 15,0-1-25-15,0 1-34 0,1 0-27 0,0-1-22 0,-1-2-8 16,1 2-2-16,3-2-6 0,-2 0 0 15,0 2-8-15,-1-3-1 0,2 0-3 0,3 1-4 16,-3 1 2-16,3-4-4 0,-2 3-2 0,4-3-7 16,0 1-4-16,-1-1-5 0,1 0-5 15,2 0 2-15,0-2-2 0,5 2-1 0,-3-3-1 16,0-1-7-16,6-1 5 0,-3-1-6 0,7 1 4 16,1-3 3-16,2-3-7 0,4 2 3 15,2-4-3-15,7-2 1 0,1 0 1 0,6-3 2 16,5-1-1-16,2-5-4 0,7 1 0 0,0-1-5 15,2-1 1-15,2-1 2 0,2-2-7 0,2-1 3 16,2 1-5-16,1-3-3 0,-3 3 3 16,2 0-5-16,-5 3 3 0,-4 3 0 15,-4 0-1-15,-10 2-1 0,-1 2 0 0,-9 2 3 0,0 2-4 16,-11 4 5-16,1 0-2 0,-11 1-6 16,2 3 6-16,-7 2-4 0,-6 3 5 0,2 1 4 15,-4 0-7-15,-1 2 2 0,-1 0-3 0,-1 2 0 16,1 1 0-16,-2 1 1 0,2-1-4 0,-1 1-3 15,0 1 0-15,1 0-4 0,0 0-1 16,-1 1 3-16,-2-1-9 0,3 0 0 0,-2 3-4 16,1-1-4-16,-3 3 4 0,-2 4-5 0,-3 0-6 15,0 2-15-15,4 2-16 0,-2 1-24 16,-1 2-32-16,1 2-35 0,0 2-62 0,-2-1-101 16,0 2-198-16,-3 1-510 0,-2 1-166 0</inkml:trace>
  <inkml:trace contextRef="#ctx0" brushRef="#br0" timeOffset="201434.3255">14324 17036 899 0,'-1'-10'247'0,"1"-3"37"0,1-3-32 16,1 4-33-16,5-3-20 0,2 6-29 0,-2-2-26 15,1 5-30-15,-1 2-29 0,1 1-13 0,-3 0-16 16,3 4-8-16,4 1 2 0,4 4-8 15,-3 2 4-15,7 4 0 0,0 2-1 0,2 3 2 0,3 4-3 16,-1 1 0-16,5 2-5 0,-4 1 2 0,5 2-4 16,0 3-1-16,3 2 2 0,3 4-11 15,4-4 3-15,2 6 1 0,4 1-7 16,2-1 6-16,7 2-8 0,-1 3-4 16,5 2-6-16,0-2-4 0,1 1-1 0,2 0-2 0,-2 2 5 15,-4 1-5-15,3-1 1 0,-6-1-7 0,-1-6-4 16,-3-2 4-16,-3-3-5 0,-3 2 6 15,-4 0-2-15,-4 0-7 0,0-6 8 0,-8-2-7 16,0-7 9-16,-5-4 1 0,-6-1-2 0,-2-4 2 16,-5 0-8-16,-2-5 2 0,-3-1-2 0,-2-2 1 15,-1-2 6-15,-1 1-6 0,0 0 5 0,0-3-7 16,-1-1-8-16,0-2 2 0,1 0-19 0,-1 2-17 16,-1 1-41-16,-4-4-68 0,1-3-83 0,-9-5-164 15,3-3-369-15,-2-6-818 0</inkml:trace>
  <inkml:trace contextRef="#ctx0" brushRef="#br0" timeOffset="201995.7599">14596 17217 288 0,'-8'-5'166'0,"-3"-3"73"16,-1-4 48-16,2 3 20 0,2 1-13 0,3 2-42 15,1 1-39-15,2 1-38 0,0 0-23 0,0 0-25 16,0 0-22-16,4 2-24 0,1-1-17 15,-2 1-12-15,1 1-11 0,2-3 2 0,1 1-11 16,3 1 1-16,-1 1 1 0,5 1-9 0,2 1 11 16,2 0-2-16,3 3 4 0,5 0 9 15,5-1-1-15,4 6 2 0,7-5 0 0,4 2-3 16,11-3-2-16,6-1-2 0,5-4-1 0,11 0-5 16,3-3 1-16,6-5-6 0,3-2-4 15,2-6 2-15,2 5-7 0,0 0-2 0,-2 5-4 16,0-2-7-16,-6 1 1 0,0-4-1 0,-8 2 3 15,1-3 0-15,-6 3-1 0,-1-1 0 16,-9 2-6-16,-2 2 1 0,-9 0-5 0,-4 0 4 0,-11 3 4 16,-6 2-7-16,-5 2 4 0,-10-2-4 15,-9 3 0-15,-4 3 6 0,-2-3 2 0,-1 1 0 16,0-1 1-16,0-1 0 0,1 1-4 0,-3 0 1 16,1 1 4-16,0 0-8 0,-7 1 6 15,-1 1-7-15,-3-1-3 0,-5 0 5 0,4 0-5 16,-1 1 3-16,6 0-2 0,3 4-7 15,-1-4-2-15,0 1-9 0,4 0-8 0,1 0-11 16,-3 3-24-16,4 0-29 0,0 1-51 0,1 3-91 0,1-3-231 16,3 0-1189-16</inkml:trace>
  <inkml:trace contextRef="#ctx0" brushRef="#br0" timeOffset="207958.9939">17606 15368 1 0,'-1'-6'263'0,"-6"0"160"0,3-2-71 0,1 1-17 15,1 0-47-15,1 2-49 0,1-1-40 16,0-2-35-16,0 0-14 0,1 3-18 0,1 0-15 15,-2 3-14-15,1 1-10 0,0-3-10 0,1 2-11 16,-1 0-9-16,5-1-13 0,-3 2-7 16,-1 1-10-16,0 0-8 0,-1 0 1 0,2 2-6 0,-1 1 2 15,-1 4-1-15,3 3 1 0,0-1 3 16,-2 5 2-16,5 1 3 0,-4-1-1 0,0 2 0 16,1 2-3-16,-2 1-4 0,0 1 0 15,0 0-5-15,2 0-2 16,-1 0 1-16,0 0-7 0,2-3 4 0,-2 2-4 15,0-3-1-15,1-2 4 0,-1 2-4 0,0-1-2 16,0-2-4-16,-1 2 0 0,0-3 0 0,1 1 0 0,1-2 4 0,-2 0-4 16,0 0 1-16,-2-2-6 0,0-1 0 0,0-2 5 15,0 1-6-15,0-1 8 0,0-2-5 16,-2 2-9-16,1-1 2 0,0-2-5 0,-1 1-5 16,-2-3-5-16,3 0-23 0,-1 1-33 0,-3-1-43 15,1 0-62-15,-2-2-101 0,0 0-217 16,-1-2-617-16,0-5-147 0</inkml:trace>
  <inkml:trace contextRef="#ctx0" brushRef="#br0" timeOffset="208481.0114">17737 15378 1086 0,'0'-9'402'0,"1"-4"-19"0,0-1-92 15,4 3-63-15,-2 4-37 0,0-1-46 16,0 7-55-16,-2 2-39 0,3 2-24 0,0 4-5 16,3 0 11-16,6 3 6 0,0 3 3 0,-1 3-3 15,1 2-4-15,0 1-6 0,2 1-7 0,-3-1 2 16,5 2-6-16,-3-1 1 0,2 2-6 16,-2 0-7-16,1-3 2 0,-2-1-5 0,-1 0 5 15,-1-2-1-15,-1-4-5 0,-1 1 2 0,0-4-3 16,-3-1 1-16,0 0 2 0,-3-6 0 15,1 1 1-15,-3-2-3 0,1-1 7 0,-1-1 3 16,4-3 2-16,0-2 5 0,4-4-8 0,-1 0-2 16,0-3-3-16,1 1-4 0,-2-6 3 15,1 0-1-15,-1-3 1 16,0 0 1-16,-1 2-5 16,-1 0 0-16,1 3-3 0,-2-2 2 0,4 3 3 0,-3 0 1 0,-1 0 0 0,0 2-5 0,1 1 4 15,-2 1-1-15,2 1 4 0,-2 3 6 16,2 1-3-16,0 1 5 0,-2 2-2 0,1-1 0 15,0 3 1-15,1 0-3 0,0 2 3 0,3 0-5 16,-2 3-1-16,3-2 0 0,1 3-2 0,0 1 6 16,-2 1-7-16,6 3 5 0,-4 1-3 0,2 1-6 15,-1 1 7-15,0 2-4 0,0 0 4 0,-1-1 3 16,0 3-6-16,-1-2 0 0,-1 0-3 16,-2-2 0-16,1 1 2 0,-2 1 1 0,-1 1-1 15,1-3-5-15,-3 1 0 0,2 1-2 16,-3 0 2-16,0 1-1 0,2-2-18 0,-3 2-25 0,2 0-45 15,1-1-60-15,-1 0-96 16,-1-3-185-16,3-1-449 0,1-4-745 0</inkml:trace>
  <inkml:trace contextRef="#ctx0" brushRef="#br0" timeOffset="208914.9597">18635 15440 729 0,'0'-3'441'0,"0"-4"-65"0,1 1-80 16,3 0-43-16,-2 1-34 0,1 1-33 0,1 0-35 16,-2 3-44-16,-1 1-35 0,1 0-24 15,-1 1-16-15,0 2 0 0,3 2 7 0,0 1 5 16,0 2 5-16,0 5-2 0,0-1-5 0,1 5-1 15,-3 0 1-15,2 1-10 0,0 0 0 16,-2 3-9-16,4-2-11 0,0 1 6 0,4-4-6 16,-3 1 0-16,2-2-1 0,2-4-5 0,0 2 1 15,3-6 3-15,2 0 3 0,2-2 0 0,3-3 3 16,1-4-4-16,0-3-6 0,1-2 7 16,-2-2-3-16,2-3 3 0,-4-1 4 15,-1-1-8-15,-1-4 3 0,-4 2-1 0,2-1-2 0,-2-2 9 16,-1-2 0-16,-2-1-4 0,0-2-3 0,-5-1-3 15,0 0-6-15,-5 1 5 0,0 0 1 16,0 1-6-16,-4 2 1 0,0 0-4 0,-1 5-5 16,-2 2 9-16,-3 4-3 0,2 2 0 0,-2 4 2 15,-1 0-13-15,-1 4-9 0,2 2-14 16,-2 4-29-16,0 4-52 0,2 3-77 0,4 3-140 16,5 3-305-16,1-1-1037 0</inkml:trace>
  <inkml:trace contextRef="#ctx0" brushRef="#br0" timeOffset="209171.7464">19438 15357 1590 0,'-2'-8'464'16,"-1"-7"-77"-16,-1 1-107 0,6 1-59 0,0 3-45 15,1 2-44-15,-2 3-33 0,0 4-31 0,-1 1-33 16,2 1-15-16,0 3-15 0,1 5-3 0,1 4 8 15,3 3 0-15,-1 2 3 0,0 1-3 16,-1 4-2-16,0 3 0 0,0 1-1 0,-5 2 3 16,0 1-7-16,-3 1 0 0,-1 2-6 0,0-2-9 15,0-2 0-15,2 0-18 0,-1-5-20 16,1-4-28-16,0 0-30 0,0-2-21 16,2-2-64-16,0-5-120 0,0-3-201 0,0-1-350 0,-3-6-390 0</inkml:trace>
  <inkml:trace contextRef="#ctx0" brushRef="#br0" timeOffset="209461.691">19398 15420 280 0,'-2'-11'726'0,"-1"-4"-249"16,2-2-88-16,4 2-66 0,3 3-84 0,5 3-58 16,3 0-46-16,6 3-31 15,3 3-18-15,6 1-13 0,5 5-16 0,2 2-15 0,-3 3-8 16,1 5-11-16,-3 2-3 0,-6 2-4 0,-3 2-8 15,0 2-1-15,-6 1-5 0,-3 0 0 0,0 3 4 16,-6-3-1-16,0 2 1 0,-6-1-1 16,-5 1 2-16,-3 0 1 0,-2-1 3 0,-2 0 4 15,-5-4-3-15,-4 0 3 0,0-2-6 16,-5 0-1-16,1-3 2 0,-3 0-3 0,-1-2 3 0,1 1-4 16,0-4-2-16,2 0-3 0,1-4-1 15,6 0 1-15,1-3-6 0,5-2-12 0,1 0-32 16,6-3-60-16,-1-2-116 0,8-3-252 15,7-3-685-15,7-3-163 0</inkml:trace>
  <inkml:trace contextRef="#ctx0" brushRef="#br0" timeOffset="210033.0639">20255 15532 1324 0,'-1'-3'496'0,"-3"-1"-93"0,1 1-102 16,3 0-77-16,0 3-71 0,1 0-56 0,1 1-36 16,-1 2-21-16,2 0-8 0,2 5-1 15,0 2 3-15,0 3-3 0,0-1-1 0,-1 3 4 16,-1 1-10-16,-2 2 1 0,-1 1-7 0,-3 0-5 16,1 3 0-16,-5 0-7 0,3-3 2 15,-2-4-5-15,2 0 2 0,-1-4-2 0,2-1-1 16,-1-1 2-16,0-2-3 0,3-4 4 0,0 1-1 15,-2-4 1-15,3 0 14 0,3-4 1 16,-3 1 4-16,1-4-3 0,-1-6-14 0,5-1-3 16,1-5-4-16,4-1 3 0,2-5 3 0,6-3 0 15,0-3-3-15,3-4-3 0,1 0 2 16,-2-2-4-16,0-1 4 0,1 1 4 16,-5-1-6-16,-1 4 7 0,2-3-1 0,-4 4 1 0,-2 2 10 15,3 2 1-15,-6 4 5 0,1 6 3 0,-1 0-2 16,2 5 2-16,-3 3-3 0,-1 2 0 0,1 3-2 15,0 2-5-15,-2 2-4 0,3 2-7 0,-1 2 1 16,3 3-3-16,-1 6 3 0,-1 1 0 0,6 5-5 16,-4 4 3-16,0 2-2 0,-1 5 2 15,-2 1 1-15,1 3 1 0,-5 1 1 0,0-1-1 16,-1-3-1-16,-4 4-3 0,1-4 2 0,-1 1 3 16,0 1-5-16,-2-1 5 0,-2 1-3 0,1 4-2 15,1-1 0-15,2 0-2 0,2 0-1 0,-1-6 0 16,-2 0 3-16,-2-4-2 0,3-1-1 15,-2-2 3-15,1-1-8 0,3-2 7 16,0-6-2-16,3-2-4 0,0-2 8 0,-1-2-14 16,2-1-3-16,0-1-8 0,-2-4-17 15,-1 0-1-15,-1-1-21 0,4-5-25 0,-3 1-36 0,2-4-59 16,-1-4-93-16,-2-2-212 0,0-2-616 0,0-1-348 16</inkml:trace>
  <inkml:trace contextRef="#ctx0" brushRef="#br0" timeOffset="210495.9623">20296 15727 349 0,'-4'-4'639'0,"2"0"-173"0,-2-1-90 0,2 2-76 16,2 0-55-16,0 2-52 0,0 0-44 15,1 1-31-15,-1-1-26 0,1 1-10 0,1-1-14 16,0-1-3-16,-1 1-13 0,3 0-1 16,1 0 2-16,3-3-7 0,0 0 4 0,2 0-8 15,2 1-4-15,1 0-1 0,5-1-6 0,0-1 1 16,2-1-7-16,1 1-1 0,3-1-1 0,5 0 0 16,2-2-1-16,1 0-6 15,4-2 2-15,1 1-7 0,2-1 2 0,1-1 2 0,-2 1-6 0,0-1 5 16,-1 2-4-16,1-2-1 0,-5 4 9 15,-2-2-9-15,-1-1 6 0,-2 2-3 0,-6-1-9 16,-2 1 8-16,-5 4 0 16,-5-1 4-16,-2 2 5 0,-3 2-3 0,-3 0 0 0,-2 1-6 0,0 0 2 15,-2 0-6-15,2 0-1 0,-2 0 4 16,1 1-3-16,1-1-2 0,-2 0-4 0,1 0 0 16,1 1-4-16,0-2 5 0,0 1-1 0,0 0-4 15,0-1 0-15,0 1-2 0,0 0 1 0,0 0-2 16,0 0-14-16,0 0 3 0,0 1-11 15,0 0-16-15,-1 2-2 0,0 0-38 16,1 2-35-16,-1-1-63 0,-2 3-143 0,2-2-486 16,-1 2-929-16</inkml:trace>
  <inkml:trace contextRef="#ctx0" brushRef="#br0" timeOffset="211614.0001">17854 16735 210 0,'-3'-6'466'0,"1"-4"30"0,-4-2-78 16,3 1-34-16,5 2-58 0,-1 2-80 16,4 2-61-16,-3-1-51 0,4 5-32 0,-3 1-22 0,1 0-14 15,1 4-8-15,-1 3-6 0,1 1 2 16,-1 2 1-16,1 5 0 0,-3 2 3 0,1 3-9 16,-1 3-5-16,2 1-9 0,-2 3-9 0,-1 4 0 15,2-2-4-15,0 3-1 0,-2-2-4 16,3-2-5-16,-1 1-6 0,-2-1-1 0,2 0-1 15,-1 0-2-15,-1-2 4 0,3 2-5 0,0-3-6 16,-2-3 3-16,1-1-3 0,0-4 6 0,0-2 2 16,-1 0-7-16,-2-2-11 0,2-4-18 0,-1-2-18 15,1-4-16-15,-2-2-3 0,0-1-8 0,0-3-34 16,-2-3-44-16,2-7-59 16,-1-5-58-16,-1-4-54 0,2-2-61 0,-4-3-69 15,2-3-54-15,-3-2 0 0,3 3 67 0,-2-4 444 16,0 5 0-16,2-2 0 0,-3 1 0 0,2-2 0 0,-4 2 0 15,3 0 132-15,1 1 210 0,-1 1 11 16,2 2-25-16,1 3-34 0,0 0-18 16,1 4-33-16,1-1-29 0,2 4-29 0,1 1-32 0,-1 2-26 15,7 4-28-15,-2 0-23 0,1 3-9 16,0 4-12-16,2 2-5 0,1 3-6 0,0 5-4 16,-1 2-7-16,5 6 5 0,-2 1 2 0,-1 4-3 15,3 3-1-15,-4 2-8 0,-1 1-8 0,-1 4-1 16,1 0-2-16,-4 1-1 0,1-2-3 15,-2-2-2-15,1-4-7 0,2-2-3 0,-1-3 3 16,-3-4-3-16,3-2 4 0,-1-4-3 0,0-1-6 16,1-4 6-16,-1-3-2 0,-1-1 5 0,1-2 6 15,1-3-3-15,1-2-2 16,1-6-2-16,0 1-6 0,-1-5 4 0,-1-2 1 0,2 0 3 0,-1-4-2 16,-2-2-2-16,0-5-2 0,1-3 1 15,-1-1 6-15,2-6-3 0,-1 6-2 0,1 1 0 16,-1 2-7-16,1 2 5 0,5 2 3 15,-1 0 1-15,2 4 9 0,3 1-2 0,1 2 4 16,2 2 5-16,-4 7 1 0,0 1-1 16,-2 4 4-16,-1 5-6 0,3 4-8 0,-4 2 2 0,1 2-6 15,-1 3 2-15,0 2 5 0,-3 5-6 0,0 3 0 16,1 1-6-16,-2 3-3 0,-4 0 6 16,0 1 1-16,-3 2 3 0,1-1-4 0,-3 3-2 15,0 3-3-15,0-1 0 0,-3 3 4 0,3-7-4 16,3-2-3-16,-1-1-10 0,2-4-17 0,2-2-17 15,-1-5-26-15,2 0-36 0,3-3-42 16,-1 0-77-16,4-4-140 0,-2-2-274 0,3-5-978 0</inkml:trace>
  <inkml:trace contextRef="#ctx0" brushRef="#br0" timeOffset="211999.1865">18877 16770 515 0,'-2'-13'554'0,"2"-6"-54"0,0-2-106 0,2 3-65 16,1 5-62-16,2 0-66 0,-2 6-53 16,1 3-47-16,0 4-31 0,0 3-15 0,4 2-8 15,-2 6 0-15,2 2-1 0,3 5-1 16,-4 3-6-16,2 2-2 0,1 1-1 0,0 1-9 0,-2 1-4 16,2 1-6-16,-1 1-5 0,0-1 3 15,4-3-2-15,-1-3 0 0,-1-5-2 0,6 0-2 16,-3-7-4-16,3-2 3 0,1 2 3 0,-1-8-1 31,5-1 3-31,-4-3-2 0,2-5-8 0,1 0 1 0,-2-4 2 16,0-3 1-16,-3-3 4 0,0 0-5 0,-2-3-2 0,-1-2-1 0,-3 0 3 15,-3-4 1-15,-2 3-1 0,-2-2-1 0,0-2-4 16,-4 2 4-16,-2-1-5 16,-2 0 4-16,-2 2 4 0,-3 1-5 0,-1 2 1 0,-2 1-7 0,-1 1-2 15,-1 2 3-15,2 6 5 0,0-3 1 0,2 5-1 16,4 1-5-16,-1 3-4 15,1 4-4-15,3 2-9 0,-2 3-12 0,2 4-16 16,0 3-31-16,3 2-46 0,5 4-64 0,3 1-126 16,3 3-316-16,6 2-1038 0</inkml:trace>
  <inkml:trace contextRef="#ctx0" brushRef="#br0" timeOffset="213010.9475">19770 16633 1348 0,'-2'-4'541'0,"1"-5"-115"0,1 2-126 16,0 3-71-16,1 3-62 0,-1 2-55 15,0 1-51-15,2 1-16 0,-2 3-5 0,2 4 6 16,-1 5 2-16,2 5-1 0,-2 2-8 16,0 2-9-16,-1 1-3 0,-1 1-10 0,-2 2 0 0,0 2-2 15,-1 1-6-15,0-1-2 0,0-1-3 16,0-5-4-16,0-2 4 0,3-5-1 0,-2-2 0 15,2-2 0-15,0-3-3 0,-1-2-2 0,1-3 2 16,1-2 2-16,-1-3 3 0,1-1 6 16,0-2-5-16,0-4-2 0,-3-4-1 0,0-4-4 0,-1-3 3 15,1-5 0-15,0-4 0 0,5-5-1 16,2-7-2-16,1-1 0 0,2-3 1 16,3-1 2-16,4 0 1 0,0-3-4 0,3 2 3 0,1 2-3 15,1 6 3-15,3 6 6 0,-2 3-8 16,2 5 2-16,-1 5-4 0,-2 3-5 15,1 3 6-15,-3 6 0 0,-1 1 1 0,0 4 5 0,-2 1-6 16,0 4-1-16,-3 3 0 0,-2 5 1 0,0 1 0 16,-5 4 5-16,-2 4-4 0,-5 3 0 15,-3 3 6-15,-1 2-7 0,-5 2 5 16,-1 2-3-16,-2-3-4 0,-1 0 3 16,2-2-2-16,-5-2 1 0,2-2 2 0,-2-1-2 0,3-4 2 0,-2 0-4 15,6-4 1-15,1-1 0 0,5-4 1 16,1 1 4-16,1-3-6 0,3-1 4 0,2-1-6 15,1 0 1-15,2 1 5 0,4-1-2 16,1 3 5-16,3-1-2 0,3-2-4 0,3 3 1 16,5-2-2-16,-2 1 5 0,4-1-3 0,-2-2 2 15,4 3-2-15,-3-3-4 0,-1-1 1 0,2-1-7 16,0 0-8-16,1 0-7 0,-3-3-18 16,5 0-10-16,1-3-25 0,4-3-27 0,1 1-34 15,0-4-50-15,-2-3-45 0,-1-4-59 0,-4-3-55 16,-2-3-33-16,0 0 3 0,-1-3 62 0,-2 4 104 15,-2-1 103-15,3 1 82 0,-5 0 53 0,0 4 39 16,-1 1 56-16,-4 0 79 0,-2 4 59 0,-2-1 39 16,-5 4 13-16,1 2-25 0,-4 3-30 15,-1 3-50-15,0 1-60 0,0 1-59 16,-1 1-29-16,1 4 0 0,-3 2 10 0,0 5 15 0,1 5 1 16,-5 1-16-16,3 5-9 0,-4 1-14 15,3 2-8-15,-1 1-4 0,1 4-7 16,0 0-4-16,-5 2-10 0,5-1-2 0,0-3-6 0,-3 0 0 15,4 1 2-15,-3-7-4 0,5 2 2 0,0-6-2 16,0-5-4-16,4 0 7 0,-2-10-4 0,1-2 2 16,-1-3 0-16,1-2 1 0,1-3 3 15,7-8-1-15,0-4 4 0,2-3-5 0,5-5 1 16,-2-1-2-16,5-7-3 0,-1-1 4 16,-2-8-8-16,5-5 5 0,-2-2 3 0,4-4-7 15,-1 3 6-15,-1 0-4 0,-2 2 1 0,-2 3 4 16,-1 2 1-16,-3 4 5 0,1 6-2 0,-3 4 9 15,3 4 2-15,-2 5 7 0,3 5 5 0,-1 4-5 16,0 3 1-16,-1 3-7 0,0 3-9 0,-3 3 5 16,2 3-6-16,-1 2-1 0,3 4 4 0,3 6-9 15,0 4 2-15,1 6-3 16,-3 2 3 0,2 4-2-16,-6 4 3 0,-2 1-3 0,-5 5-4 0,-4 5 6 0,-3 1-7 0,-5 4 4 0,-2 4 2 15,-1-2-8-15,0-4 4 0,2-5-4 0,0-8 1 16,0-5 1-16,2-6 1 0,1 1-5 15,-1-4-7-15,4-3-5 0,-2-3-13 0,3-4-12 16,2-5-9-16,2-5-20 0,-1 0-2 0,3-6-31 16,-2-3-54-16,6-4-76 0,1-8-180 15,1-2-456-15,2-2-765 0</inkml:trace>
  <inkml:trace contextRef="#ctx0" brushRef="#br0" timeOffset="213332.5814">20727 16990 1075 0,'-10'-4'756'0,"-2"-1"-301"15,-2 2-119-15,9 0-61 0,3 1-75 16,3-1-62-16,0 0-38 0,8-6-31 0,4 1-16 16,10-1-9-16,11-2 1 0,8-2-5 15,8-2-5-15,4-2 7 0,6 0-14 0,2-3 4 16,-1 0-1-16,-1 3-11 0,-4 1 6 0,-4 0-9 15,-6-1 1-15,-3 5 1 0,-2-1-3 0,-6 1 1 16,-5 1-5-16,-1 1 3 0,-7 1-7 0,-4 1 3 16,-5 2 6-16,-3 1-10 0,-4 1 12 15,-3 1-4-15,-2 1-4 0,-1 2 6 0,-1-1-9 16,0 1 1-16,1 0-2 0,-2-1-3 0,1 1-3 16,1 0-2-16,-2 0-1 0,2 0-5 0,0 0 4 15,-1 0-10-15,1 0-22 0,0-2-15 0,1 2-41 16,-1 2-46-16,0 1-101 0,0 2-397 15,2-2-1169-15</inkml:trace>
  <inkml:trace contextRef="#ctx0" brushRef="#br0" timeOffset="223449.9591">17721 17997 146 0,'-3'-3'370'0,"0"-4"28"16,-4-2-35-16,5 1-3 0,0 1-45 16,1-1-55-16,-1 1-58 0,1 1-40 0,1 4-32 0,0 0-35 15,0 2-32-15,0 3-30 0,1 1-18 16,2 0-8-16,1 2 6 0,3 6 14 0,1 2 8 15,4 6 10-15,-1 3 3 0,1 1-8 0,-1 4 3 16,2-4-7-16,0 6 0 0,-2 0-4 16,-8-16 18-16,6 5-13 0,-2-1-9 0,-2 7 17 15,3-2-47-15,-3 5 15 16,2 0-17-16,-1 5-20 16,-2-1 13-16,3 0-8 0,-4 1 19 0,-1-2-2 0,1-2 6 0,-2 1-11 15,2-5-10-15,-2-1 7 0,0-4-8 0,-1-2 7 16,2-2 1-16,-1-4-24 0,1-1-21 15,0-3-41-15,-1-1-1 0,0-4-1 0,0-3-51 0,1-2-41 0,1-5-85 16,-1-2-76-16,-1-3-44 0,0-4-36 16,0-4-16-16,1-2-2 0,-2-5 201 0,-2-2 248 15,1-2 0-15,1 0 0 0,-2-1 0 0,-2-3 0 16,1 2 0-16,0-2 0 0,-4-22 0 0,2 6 0 16,1 12 0-16,2 11 0 0,2 5 207 0,0 5 152 15,2 2-24-15,1-2-24 0,1 6-35 0,0 1-49 16,0 2-38-16,0 4-41 0,2 2-28 0,0 2-28 15,2 1-13-15,2 4-4 16,0 4-2-16,1 2 3 0,5 5-6 0,-2 2-4 16,2 5-8-16,1 1-8 0,0 3-4 0,-10-13 13 0,5 3-3 15,-3 2-15-15,1 4-13 0,1-1-16 16,1 5-7-16,-1-3 1 0,2 7-1 16,-1-3-16-16,1 0 0 0,-3-4 1 0,-1-3 14 0,1-3-4 15,-3-3 5-15,-1-4 5 0,0-2-15 16,-3-4 27-16,-1-1-2 0,2-3 15 0,-1-3 11 15,0-5-32-15,0 1 12 0,2-5-20 0,1-5 3 16,0-3 11-16,1-3-3 0,-1-4 5 0,0-1-7 16,5-33-21-16,0 2-7 0,-4 6-2 15,-2 10 5-15,2 4 18 0,1 7 5 0,-1 1-3 16,0 5-7-16,3 1 10 0,2 4-11 0,-4 3 8 16,6 3 0-16,-4 4-2 0,-1 2 7 0,0 6-2 15,2-1 2-15,-1 4-3 0,2 0 0 16,1 4 1-16,2-1-8 0,-2 4 5 0,3 3-10 0,1 0 4 15,-2 8 4-15,3 0-13 0,-5 4 11 16,2 1-5-16,-2 0-6 0,0 3 10 0,-3 1-5 16,0-1 0-16,1 3 0 0,-2-2-4 15,-5-12 14-15,-1 1 3 0,0 0 8 0,3 3-15 0,-3-1-1 16,0 5-23-16,3-3-11 0,-3 2 2 16,1 0-37-16,0-4-14 0,0 1-44 15,2-3-56-15,-2-2-71 0,4-3-104 0,0-2-165 0,1-1-241 16,1-4-342-16</inkml:trace>
  <inkml:trace contextRef="#ctx0" brushRef="#br0" timeOffset="223816.4357">18899 18056 459 0,'-1'-8'433'0,"-4"0"-18"15,1-2-45-15,2 4-45 0,-1 5-87 0,2 1-81 16,1 0-79-16,0 3-35 0,0 2 2 0,0 6 22 15,1 7 23-15,2 3 3 0,-1 4-2 0,4 3-15 16,-1 0-8-16,-1-13 15 0,0 3-20 0,-2 1-2 16,3 4-14-16,0 0-26 0,4 2 4 0,-2-1-14 15,2 4 10-15,0-2-17 0,3-5-11 0,1 0 8 16,-1-5 3-16,2-4 24 0,1-1-1 16,-1-6 10-16,-1-3-11 0,5-4-11 0,-2-3 17 15,0-5-13-15,0-3 7 0,2-3 0 16,-1-5-24-16,-3-2 13 0,6-7-26 0,6-25 4 15,-6 0 10-15,-5 6-9 0,-7 11 19 0,-2-1-9 16,-3 2 9-16,-3-2-8 0,-2 1 1 0,-5 9 4 16,-1 0-13-16,-3 5 8 0,-2 3-4 0,1 1-4 15,-2 9 5-15,1 1-7 0,-3 4-2 16,4 4-4-16,-1 0-8 0,1 5-11 0,2-1-15 16,1 4-19-16,2 4-35 0,2 1-44 0,1 7-74 15,7 3-144-15,2-1-292 0,1 4-964 0</inkml:trace>
  <inkml:trace contextRef="#ctx0" brushRef="#br0" timeOffset="224493.4369">19682 17987 1346 0,'3'-9'522'0,"1"-2"-228"0,-1-1-48 0,6 5-42 15,-2 4-27-15,0 0-49 0,-2 2-45 16,0 3-21-16,1 3-16 0,0 6 3 0,-1 4-2 16,1 5 0-16,1 5-7 0,-1 3-7 0,-3 3-3 15,0 6-13-15,-2-18 21 0,-1 5-15 0,-1 1-3 16,-2 7 9-16,1 2-35 0,-3 4 6 16,-1 1-10-16,1 4-13 0,0-2 10 0,0-2 0 15,0-5 17-15,-1-2-1 0,3-7 1 16,1-5-5-16,1-6-10 0,-1-3 17 0,2-4-3 15,-1-4 27-15,0-2 3 0,-1-2-23 0,1-4 13 16,-1-6-26-16,-1-1 10 0,-1-5 13 0,1-4-7 16,-3-4 1-16,2-3-13 0,3-6 1 0,-3-3-3 15,1-2 7-15,3-39-9 0,3 6-7 16,-1 9 4-16,0 9-6 0,0 7 15 0,3 1 12 16,0 5-10-16,4 0 4 0,1 7-2 0,2 2-9 15,3 5 4-15,1 5 1 0,3 3 1 16,2 3-2-16,4 3 3 0,0 3-5 0,0 3 0 15,1 3 3-15,-4 5-10 0,2 1 5 0,-4 8-1 16,0 2-7-16,-2 4 8 0,-1 5-1 0,-1 1 1 16,-6 5 0-16,-4 5-2 0,-2 2-3 0,-7 4-4 15,0 0 2-15,-6 2-3 0,-5-3 3 0,0-2 8 16,1-3-8-16,-2-4 12 0,5-16 6 16,-1 2 0-16,-1 0 12 0,-1-2-14 0,-3 2-7 15,-1-1-5-15,-1-2-13 16,-1 0 11-16,3-1-4 0,-1-5 9 0,1-2 12 0,3-3-6 15,3-2-3-15,0-3-12 0,2-3 8 0,5 1-9 16,0-2 16-16,2 0-2 0,2 1-15 16,4 1-8-16,5-7-12 0,0 7 6 0,3 5 6 0,-7 2 37 15,-1 2 2-15,1 3-7 0,3 2-5 16,2 3-17-16,3 2 3 0,0 4 16 0,1 2-6 16,4 4 4-16,0 0-17 0,1 2-6 15,1 1 17-15,-1-1-14 0,0 1 17 0,2-1-7 0,-1-2-12 16,2-4 8-16,-3 1-5 0,0-3 15 0,1-4 8 15,0 0-5-15,-2-4-20 0,3-2-51 16,1-3-53-16,1-2-82 0,2-4-110 0,2 0-191 0,1-5-351 16,2-2-461-16</inkml:trace>
  <inkml:trace contextRef="#ctx0" brushRef="#br0" timeOffset="224989.0687">20774 17966 1056 0,'0'-7'480'0,"2"-3"-85"0,-1-4-77 15,0 5-45-15,-1 2-42 0,0 4-46 0,1 2-46 16,-1 1-44-16,1 0-36 16,-1 0-29-16,2 1-12 0,-1 2-4 0,3 4 1 0,1 2 6 15,1 4-2-15,3 3 2 0,-2 3-1 16,1 2-6-16,-1 4 1 0,1 4-10 0,-5 0-4 0,0 4 2 16,-2 0-5-16,-1-15 25 0,-1 3-8 0,-2 2-1 15,1 5-6-15,-3-3-24 0,0 5 6 16,-1-4-2-16,0 5 12 0,-2-3-2 15,0-2-12-15,1-4 7 0,-1 0-15 0,-1-3 17 16,-1-1 16-16,-1-3-10 0,-5 1-2 0,4-2-16 16,0-2-7-16,-7-1-5 0,1 0 7 0,2-2-4 15,-3 0 0-15,1-2 5 0,-2-2-3 0,0 0 13 16,4-3 11-16,0 0 5 0,5-4 10 16,-2 1-17-16,5 0-1 0,1-2-4 0,4 0 10 0,0 2 15 15,1-1-7-15,1 1 9 16,2-1-14-16,4 2-5 0,-2-1 7 0,5 0-2 0,3-1 20 15,2 1 2-15,6 0-19 0,2 0 3 16,6-1-20-16,0 0 13 0,4-1 19 0,-1 1-7 16,1-2 1-16,0 1-17 0,1-1-5 15,-4-1 2-15,0-1 12 0,1 1 4 0,0 0 1 16,0 1-1-16,-2-2-14 0,-2 1 3 0,-4 2 8 0,0-2 2 16,-6 2 9-16,-1 1-9 0,-6 1-8 15,-5-1-2-15,-1 1-4 0,0 1 12 0,-4 0-9 16,1 0 0-16,0 0-15 0,-1 0-24 0,-2 0-6 15,0 0-38-15,-3 0-26 0,1 0-53 0,-3 0-110 16,1 0-179-16,-2-1-427 0,-1 0-639 16</inkml:trace>
  <inkml:trace contextRef="#ctx0" brushRef="#br0" timeOffset="225362.4888">20382 18008 672 0,'-21'-3'580'0,"0"-2"-129"16,-4 0-58-16,11 2-40 0,11 1-67 15,1 0-77-15,4 2-68 0,0-1-43 0,0 0-28 16,8-2-11-16,5 0 0 0,4 2-11 0,6 0 1 16,5 0-8-16,7-3-7 0,6 1 15 15,1-2-16-15,10 0 5 0,2 0-9 0,1-3-18 16,3 1 11-16,-1-2-6 0,-1 0 8 0,-2 0 3 0,-3 0-6 15,-5 0-3-15,-2-5-5 16,-3 0-2-16,-3 1 4 16,-6-1 8-16,-7 6 2 15,-4 0 0-15,-6 0-3 0,-3 1-4 0,-6 1 4 0,-1 2 10 0,-4 2-8 0,-1 1 0 16,0 1-14-16,-2-4-10 0,-2 4 0 0,2-1 0 0,-2 1 0 16,2 1 0-16,-1 2 0 0,1-2 0 15,0-1 0-15,0-1 0 0,-1-2 0 16,1 6 0-16,0-3 0 0,-1 1 0 0,1-1 0 0,0 0 0 15,0-1 0-15,0 3-30 0,0 2-18 0,0 3-33 16,1 1-52-16,1 2-94 0,2 2-416 0,-3 3-1179 16</inkml:trace>
  <inkml:trace contextRef="#ctx0" brushRef="#br0" timeOffset="229508.6246">21578 15516 1 0,'0'0'0'0,"-1"-1"0"16,-1-2 0-16,2 3 219 0,0 0-31 0,0 0-30 16,0 0-22-16,0 0-14 0,2 0 12 15,-2 0 24-15,0 1 19 0,0-1 14 0,0 0-20 16,0-1-21-16,0 0-23 0,-2 0-18 0,-1 1 1 16,2-1-7-16,0 2-11 0,1-1-7 0,0 0-7 15,0 0-4-15,0 0-7 0,0 0-12 16,-1 0-17-16,1 1-13 0,0-2-7 0,0 1-9 15,0 1-2-15,0-1-3 0,0 2-3 0,0-2 3 16,1 0-1-16,-1 0 4 0,0-1-3 16,0 2 1-16,0-1-1 0,1 0-6 0,0 2 5 15,2-2 1-15,1 1 11 0,-1 1 12 0,5 0 6 16,2 1 4-16,1-1-1 0,-1 0-1 16,7 0 0-16,-3 1-6 0,5-1-2 0,-1 1-7 15,0-1-1-15,1 0-3 0,2 1 0 0,3-1 2 16,-1-1-4-16,4 1 3 0,0-1-2 0,1-1 0 15,5-1 6-15,2-1-3 0,-2 0 2 16,-1 1-3-16,4 0-4 0,-2-2 0 0,4 0 0 16,-4-1 4-16,3 0-2 0,-3 0 1 0,2 1-5 15,-2 0-3-15,-2 0 2 0,3-1-1 16,-1 1 3-16,-1-2 1 0,3 5-5 0,-3-3 1 16,3 2-3-16,-3-1 0 0,0-2 4 0,1 3-4 15,-1 0 1-15,-3 0-3 0,-5 1-1 16,4-2 0-16,-1 1 0 0,2 0 3 0,-4-2-2 15,7 3 2-15,-5-2-3 0,5 1-1 0,-2-1 2 0,-1 2-5 16,-2 0 4-16,5 2-4 0,-5 1 0 0,2-3 2 16,5 2-1-16,-3-1 6 0,0 0 1 15,0 0-1-15,-1 2-1 0,0-1-5 0,-2 1 1 16,1-2 0-16,0 0 3 0,0 1 2 16,-6-1-4-16,2-1 1 0,-4-1-1 0,-1-1 3 15,-1-3 1-15,1 2-1 0,-2-1 1 16,0 1-5-16,-6 1 2 0,2-3 1 0,-3 1 1 0,-1 1 3 15,-3-1-1-15,-3 2 1 0,1 0-3 0,-4 1 1 16,-1-3 3-16,0 4-3 0,-1-1 3 16,0 2-4-16,0 0-4 0,0 2 0 0,0-3-2 15,-1 0 4-15,1-3 1 0,0 3 0 0,0 0-1 16,0 0-5-16,0 0 2 0,0 0-4 16,0 0 5-16,-1 3 3 0,1-2-8 0,-1-1 8 15,1 0-6-15,-1 0-1 0,1-1 8 0,0 1-7 0,-1 0 4 16,1 0-4-16,-1 0-4 0,1 0 2 15,-3 1-5-15,3-1-2 0,-2 0-10 16,2-1-19-16,-3 1-23 0,-4 1-32 0,-1-1-50 16,2 2-91-16,-3-1-226 0,1 3-684 0,-1-1-348 15</inkml:trace>
  <inkml:trace contextRef="#ctx0" brushRef="#br0" timeOffset="230404.7873">24331 15282 304 0,'-1'-6'418'0,"-2"0"-4"16,0-3-27-16,3 0-38 0,0 5-71 15,0-3-60-15,0 2-51 0,0 2-33 16,1 1-22-16,3-1-22 0,-3 2-18 0,0 1-18 0,-1 0-15 16,0 0-13-16,0 0-10 0,0 1-10 0,0 0-2 15,2 3-2-15,-1 2-2 0,2 3 11 16,1 0 6-16,-1 4 5 0,1 0 10 0,0 5-1 15,-2 0 1-15,-1 0 1 0,2 2-2 0,0 0-3 16,-1-1-2-16,-1 1-7 16,5 1-8-16,-2-3 3 0,3 2-5 0,2 0 1 15,-1 1 6-15,0-1-11 0,5-2 1 16,1-3-2-16,0 0-5 0,2-2 7 0,3 1 0 0,-4-6 0 16,5 2 1-16,0-5-3 0,0-1 0 0,4-2 4 0,0-2 5 15,-1-3-6-15,-2-2 4 0,2-3-3 16,-2-2-6-16,-2-4 8 0,-1-2 0 15,-1-2 0-15,-4-2 5 0,0-2-7 0,-1-2-3 0,0-3-1 16,-5 2 0-16,2 0 1 0,-4 3 3 16,-3 4-2-16,-2 3-6 0,-1 3 8 0,-1 3-3 15,-2 3 5-15,3 1 5 0,0 3-11 0,-1 2 1 16,1 0-9-16,1 0-10 0,-2 0 3 16,0 4-3-16,0 6 7 0,1 0 4 0,-1 5 2 15,0 3 0-15,1 0 0 0,-1 3 9 16,2-1-8-16,2 2 3 0,0-2-4 0,1-1-8 0,2-1 11 15,1-1-3-15,2-2 5 0,-1-4 2 0,0-2-8 16,2-3 1-16,1-2 0 0,2-2 4 0,2-2 2 16,2-2 4-16,1-5-2 0,0 0-7 15,0-4 7-15,0 2-4 0,-3-5 4 0,3-2 6 0,-4 1-11 16,0-3 3-16,1 0-2 16,-5-3-5-16,2-1 9 0,-3-1-2 0,-1-3-1 15,-1-1-1-15,0-1-2 0,-4-4-3 16,0 1 2-16,-5 1 4 0,-1 3-4 0,0 2 3 0,-4 3-6 15,1 3-1-15,-2 3 3 0,0 0 0 16,0 5 1-16,-1 1 2 0,-1 3-13 0,1 3-6 16,-1 1-10-16,-4 6-15 0,4 1-15 0,-1 6-30 15,0 2-44-15,-2 3-61 0,7 4-84 0,1 1-152 16,5 3-318-16,2 3-835 0</inkml:trace>
  <inkml:trace contextRef="#ctx0" brushRef="#br0" timeOffset="231777.2597">25550 15326 776 0,'5'-13'475'0,"-1"-1"-68"0,2-6-65 0,-1 2-49 0,0 5-75 0,0-2-53 16,-3 1-32-16,-1 4-27 15,-2 0-18-15,0 0-1 0,0 2-13 0,-3 2-9 0,1 0-14 16,2 3-17-16,-5 2-12 0,2 1-11 15,-3 3-1-15,-3 5-7 0,-4 3 2 0,-6 4-1 16,1 2-1-16,-3 3 3 0,2 3-3 16,2 1 3-16,6 1-1 0,3-2-6 0,4 2 2 0,3-2-4 15,2-1 3-15,5 0 2 0,0-3 1 16,5-6-1-16,3-1-3 0,0-5 2 0,4 0 0 16,-2-7 4-16,4 2 4 0,1-4-4 0,1-4 2 15,0 0-3-15,0-4 1 0,-3-1 4 16,0 0 1-16,-2-2 1 0,0-1-2 0,-3 1 1 15,-1-3-3-15,-4 2 1 0,-2-2 2 0,-2-4-4 16,4 2 3-16,-5-1-5 0,2-2-2 0,-3 6 5 16,0 2-2-16,-1-1 4 0,-1 6 1 15,0-2-2-15,-1 6 2 0,0 2-2 0,0 2 0 0,0 1-3 16,1 0-7-16,-1 0-5 0,-1 2-3 16,-1 7 2-16,-1 1 4 0,-5 8 5 0,3 1 3 15,2 4-4-15,0-3 0 0,2 1-2 16,3-3-1-16,2 0 5 0,1-3-1 15,4 0 1-15,3-3-2 0,1 0 0 0,1-4-1 0,4-3 2 16,0-2 3-16,-1-1-2 0,2-6 5 0,2-1-4 16,2-5-2-16,0 1 5 0,1-6-3 15,-2-1 3-15,2-3 0 0,0-2-4 0,-3-5 0 16,-1-2-3-16,3-3 2 0,-6-2 0 0,-1-2 1 16,-1 0 1-16,-3-2-4 0,-2 0 2 0,-3 3-2 15,-4-2 2-15,-3 7 7 0,-5 3-8 0,-3 4 5 16,-1 4-3-16,-5 3-4 0,-3 2 8 0,-2 2-3 15,-2 3-1-15,5 1 3 0,1 4-7 16,4 1-4-16,4 2-3 0,4 4-3 0,2 4 1 16,-1 0 4-16,3 6-1 0,3 1 1 0,1 1 4 15,5 6 0-15,4 2 5 0,7 1-1 0,1 4-3 16,7-2-2-16,2 4 0 16,1 2 0-16,-1-1 1 0,-1 0 4 0,-2 2 0 0,-3-2-4 15,-3-1 5-15,-3-4-6 0,-6-3 5 16,-4-3 2-16,-5-4-6 0,-3 0 6 0,-3-1-4 15,-4-4 1-15,1-2 1 0,0-4 1 0,-2-3 2 16,4-3 2-16,-2-1 0 0,0-1 2 0,1-4 0 16,0-2 1-16,4-4-3 0,2-5-3 15,3-2-6-15,6-6-5 0,2 0 5 0,4-5-2 16,3-5 4-16,1-1-1 0,6-7-5 0,1-2 2 16,5-3-1-16,3 0 0 0,-3 0 4 0,2-1 3 15,-5 3 3-15,-3 1-3 0,-4 1 4 0,-2 4-3 16,-3 3 0-16,0 3 3 15,-6 6-4-15,-2 2 2 0,-3 6-1 0,-5 4 2 0,3 4 4 16,-4 4 2-16,1 3 1 0,-1 2-1 0,-1 2-9 16,1 1-6-16,-3 1-1 0,1 5 1 15,-1 7 1-15,-3 5 7 0,1 9-4 0,-1 3-1 0,-4 6 4 16,1 7-5-16,2 1 3 0,-1 5-1 16,1-3-5-16,5 0 3 0,4-1 0 15,5-4 2-15,2-9 2 0,5 0 0 0,2-8 0 16,-1-4-4-16,5-4 5 0,-3-5-4 0,3-2 4 15,1-3 2-15,3-7-5 0,-2-4 2 0,4-3-1 16,-2-3-2-16,3-1 4 0,-2-2 0 16,1-2 0-16,-2-1 0 0,2 2-2 0,-1-3-2 15,0 0 2-15,-3 4 2 0,-1-2-2 0,-4 1 4 16,-3-1-3-16,-2 2-1 0,-3 1 3 0,0 4 0 16,-4-1 2-16,-2 6 2 0,0 0-4 0,-3 3 2 15,-3 0-3-15,2 0-2 0,0 1-1 0,0 1-3 16,-3 3 3-16,-3 3-4 0,0 5 7 0,-3 1-2 15,-1 3 0-15,2 2 3 0,2-1-5 0,-2 3 4 16,4 0-4-16,-1-2-1 0,6 5 5 16,0-5-2-16,1 3 2 0,4-2-2 15,0-3-1-15,2-1-2 0,2-6 1 16,0 0 4-16,2-2-2 0,3-4 5 0,-4-1-3 0,1-4 0 16,1-2 5-16,-2 0-2 0,3-5 4 15,-2 1 0-15,3-4-3 0,-3-2 0 0,1-2-1 0,1 0 2 16,-3-2-4-16,-3 0 4 0,2 2-2 15,-3-2-4-15,0 5 7 0,-1 0-8 0,-2 3 5 16,-2 1 4-16,2 1-4 0,-5 3 6 16,2 1-6-16,-1 1 1 0,0 2 3 0,1 0-3 0,0 0 1 0,-1 0-5 15,-2-1-4-15,-1 1 0 0,1 0 0 16,-2 0 4-16,0 3-4 0,-4 0 3 16,2 3-3-16,0 0-3 0,0 4 4 0,-1 1-2 15,5 2 2-15,0 1 3 0,3-1-4 0,3 2 1 16,2-2-4-16,3 3 2 0,1-2 2 0,0 0-2 15,3-4 3-15,2 0-7 0,1-6 1 0,0 1-7 16,5-3-5-16,-2-1-1 0,5 1-13 16,0-4-6-16,-1-1-17 15,0-1-14-15,-1-1-14 0,-4-5-13 0,-1 3-34 0,-5-5-52 0,-1-2-93 16,-4-3-237-16,-5 1-539 0,0-4-124 0</inkml:trace>
  <inkml:trace contextRef="#ctx0" brushRef="#br0" timeOffset="232064.3701">26745 14845 1110 0,'-5'-4'481'0,"-2"-4"-75"0,2 1-80 0,6 0-106 16,7 1-77-16,9 0-55 0,6-3-16 15,12-2-2-15,9 2-8 0,10 1-9 0,7 0-12 16,2 3-10-16,3-1-4 0,-2 1-11 0,-3-1-2 15,-8 2-4-15,-9 0-3 0,-8-2-1 16,-6 4 1-16,-4-3-1 0,-6 4-2 0,-8-1 11 16,-4 1 8-16,-7 0 13 0,-1 0 9 0,-1-2-12 15,-2 1-7-15,0-1-15 0,-2 2-9 16,-2 1 2-16,-3-3-6 0,0 3 0 16,0 0 0-16,0-1-9 0,-3 3 3 0,4 0-10 15,1 3-15-15,4 2-39 0,0 2-96 0,1 0-227 0,3 4-1302 16</inkml:trace>
  <inkml:trace contextRef="#ctx0" brushRef="#br0" timeOffset="237043.5789">22019 17012 1 0,'-1'-1'0'15,"-2"0"117"-15,-2-3 203 0,2 0-39 0,2 3-40 16,-1-2-46-16,1 2-19 0,-1 0-20 0,0 0-20 16,2 0-10-16,-1 1-9 0,1-1-14 0,0-1-8 15,0 2-8-15,1-1-7 0,-1 1-5 0,0 0-8 16,2-2-1-16,-2 2-3 0,0-1 0 15,0 0 0-15,0 0-4 0,2-1 7 0,-2 0-3 16,0 2 3-16,0 0-3 0,0-1-7 0,-2 1-8 16,2 1-8-16,0-1-4 0,0 2-6 0,0-2-2 15,0 0-7-15,0 0-8 0,0 0-2 16,0 0-7-16,2 0 2 0,-2 0 2 0,0 0-6 16,1 0 8-16,-1 0-1 0,2 0 4 0,-1 0 11 15,0-2 2-15,3 1 2 0,1 0-4 0,1 0-4 16,-2 0-5-16,-2-1-4 0,5 1 3 15,-4 1-7-15,3 0 2 0,-3 0-3 0,4 1-3 16,-2 1 7-16,3-1-4 0,-2 0 3 0,-2-1 0 16,4 0-4-16,-2 1 0 0,3 0 0 0,0 1 2 15,1 1 2-15,1-2 2 0,4 0 2 16,-1 1-3-16,3-4 6 0,3 2-6 0,0-1 3 16,3-1 3-16,4 0-6 0,3-2 10 15,1 2-6-15,2-2 2 0,-1 1 0 0,5-2-1 16,-2 1 2-16,4-1-3 0,1 0 0 15,2 2-2-15,1-1 0 0,2 1 3 0,-1-1-7 0,-1 0 5 16,5 2-1-16,-4-2-7 0,4 2 9 16,-5 0-10-16,4-1 0 0,-5 0 3 0,-1-1-7 15,-3 0 3-15,1 1-3 0,-4 1 1 0,-2 0 0 16,0 2 3-16,-7-3 1 0,3 1-6 16,-1 0 8-16,-5 0-7 0,-1-1 2 0,-3 0 4 15,-3 2-8-15,-5 0 5 0,-5-1-2 0,0 1 2 16,-4 1 4-16,-1-1-1 0,-1 1 2 0,0 0-1 15,0 0 0-15,0 0-2 0,0 0 0 16,0 0 2-16,0 1-9 0,0-1 7 0,-1 0-4 0,1 0-5 16,0 0 10-16,0 0-7 0,0 0 4 15,0 0 0-15,0 0-3 0,0 0 1 0,-1 0-4 16,1 0 3-16,0 1-2 0,-1-1 4 0,1 0 0 16,0 0-4-16,0 0 10 0,-1 2-12 0,1-2 5 15,0 0 2-15,-1 0-12 0,1-2 10 16,0 2-2-16,-1 0-2 0,1 0 7 0,0 0-5 15,0 0 2-15,0 0-4 0,0 0 0 0,-3 2-3 16,1-2-2-16,0 1 6 0,-6 3-11 0,2-3 7 16,-4 3-6-16,-2-2-7 0,-1 0 4 15,1 1-13-15,-2 0-3 0,0-2-10 16,3 2-19-16,1-2-10 0,5 2-23 0,-1-1-33 0,3-1-67 16,2-2-132-16,2-1-296 0,1-1-1059 0</inkml:trace>
  <inkml:trace contextRef="#ctx0" brushRef="#br0" timeOffset="238573.0915">23977 17146 1 0,'0'-1'0'0,"-2"-1"60"0,1 2 313 16,1-2-51-16,0 2-54 0,0-1-45 0,0 1-23 15,1 0-13-15,-1 0-24 0,0 1-24 0,2-2-25 16,-2-1-24-16,1 0-15 0,0-4-13 0,0 1 0 16,5 0 0-16,-3-2-8 0,3-1-6 15,-2-2-5-15,6 1-3 0,-3 0-1 0,2 1-4 16,0-2 3-16,2-1-4 0,1 0-2 0,1-2 3 15,-2-1-7-15,5-2 3 0,-3-1-5 0,2-2-5 16,0-1-1-16,-4-1-3 0,3-2 1 16,-2-1-2-16,-2-2-1 0,0 0-4 15,-4-1-2-15,2-2 1 0,0 2-2 0,-3 0 1 0,1 1-1 16,-4 4-3-16,0-3 3 0,-2 2-3 0,0 1 5 16,-2-1 2-16,1 2-1 0,-1 4 3 15,-3 2-3-15,4 5 6 0,-3-1 2 16,0 2 2-16,1 0 3 0,1 1 0 0,-1 4-4 0,-1 2-2 15,3-2-3-15,0 3-6 0,0 0 0 16,0 2-3-16,1-1-10 0,0 5 5 0,-2-1-6 16,-3 3 2-16,0 1 6 0,-2 6-3 15,-1 3 4-15,3 0-2 0,-4 2-4 16,2 4 4-16,-2-1-2 0,4 1 2 0,-4 2 1 16,2-2-3-16,3 2 2 0,-3 0-3 0,3-1 4 0,-1 0 2 15,2 0-1-15,2 0 0 0,1 1-4 0,1 2 0 16,2-3-1-16,2-4 2 0,0 0 3 15,4-3-2-15,0-5 1 0,2 1-2 0,0-5-1 16,0-3 6-16,-1 3-3 0,5-5 5 0,-2 0-3 16,-1 0 0-16,5-4 3 0,-4-2-1 0,3-2 6 15,-1-4-2-15,1 2-1 0,-2-1-1 0,-1-4-4 16,2 2 1-16,-2-2-1 16,-2-3 3-16,0-4 0 0,3-2-5 0,-2 0 3 0,-2-3-5 15,2 0 3-15,-2-2 3 0,2 0-4 0,3 1 0 16,-3 2-3-16,2 4-1 0,-2 1 0 15,-1 5 2-15,-1 1 2 0,0 4-3 0,-3 2 2 16,3 0-2-16,-3 4-1 0,-3-2 3 16,4 3-5-16,-4 1 7 0,3 1-6 0,0 3-4 0,-2 3 5 15,4 4-3-15,0 1 8 0,1 5-1 0,-1 5-1 16,0 0 0-16,-2 3-5 0,1 0 2 16,1 2-1-16,-1 3 4 0,0 0 0 0,-3 1-4 15,3-2 2-15,1-4-2 0,-5-5 2 0,3-5 6 16,0-5-5-16,-2 0 0 0,2-6-4 0,-4-2-3 15,4-2 6-15,-4-1 3 0,4-3 5 0,2-2-2 16,1-6 2-16,4 0-7 0,0-6-1 16,1 0 5-16,3-5-4 0,-4 1 4 0,3-3-5 15,2-3-3-15,-3 3 3 0,3-3 0 0,-3 2 3 16,-2 0 2-16,-2 3-1 0,-2 1-3 16,1 4-4-16,-2 2 1 0,1 4 1 0,-3 3 4 0,-3 1 1 15,2 5-3-15,-4 0 0 0,0 3-4 16,-2-1 0-16,0 1 5 0,3 2-4 15,1 2 2-15,1 3 0 0,3 4-4 0,1 2 1 0,-1 2 3 16,0 2 3-16,1 2-1 16,-2-1 2-16,2 0-6 0,1 3-2 0,-2-1 5 15,1-1-3-15,1 2 4 0,1 0-3 0,-2-2-6 0,1 2 3 16,1-3-8-16,-2-1-7 0,-2 0-9 0,0-4-29 16,2 0-32-16,0-2-44 15,0-3-61-15,3-3-80 0,-1-1-145 0,4-2-312 0,-2-4-801 16</inkml:trace>
  <inkml:trace contextRef="#ctx0" brushRef="#br0" timeOffset="239994.0772">25563 16487 628 0,'-6'-9'486'0,"-2"-2"-89"16,-5-5-74-16,3 5-40 15,5 1-51-15,-2 2-53 0,2 3-43 0,1-1-33 0,1 4-23 16,2 1-28-16,0 4-26 0,1 1-13 16,-4 1-5-16,0 5 7 0,-6 4 9 0,3 3 3 15,-3 0-5-15,0 4-2 0,-2 0-1 0,1 2 0 16,-1 1 4-16,2 2-1 0,-2 4-4 0,2-1-1 16,0 4-2-16,1-4 0 0,0 4 5 0,2-4-5 15,3 2-2-15,2 0-4 0,2 1-5 16,3 0 3-16,2-4 2 0,4-3-1 0,0-3 1 15,4-2-1-15,2 1-3 0,2-3 1 0,3-5 0 16,2 0 0-16,0-5 2 0,2 2-3 16,1-6-6-1,0-2 5-15,2-2 0 0,1-2 2 0,1-1 4 0,-1-3-5 0,-1 1-2 0,3-2-2 16,-3-2-1-16,0 0 2 0,1-3 2 16,4-1 0-16,-3-1-5 0,0 1 3 0,-3-2-3 0,-1 0 4 15,-2 0 6-15,-4-2-9 0,3-1 1 16,-8 0-5-16,-2-3-3 0,-1 2 7 15,-3 0 3-15,-3 3 1 0,0 0 0 0,-3 2 0 0,2 0-3 16,-4 1 1-16,0 4 5 0,-4-2-3 16,3 3 2-16,-3-2-6 0,2 2-3 0,-3 0 2 15,-1 1 2-15,0 0 4 0,-1 2 0 16,1-2 2-16,1 1-3 0,0-1-2 0,-3 3-1 16,1 0-5-16,-2-1 5 0,0 2-1 0,-1-3-2 15,0 5 4-15,0-2-5 0,-3 0 6 0,3 2 5 16,1-2-9-16,0 2 4 0,-1 0-5 0,4 0-2 15,2 1 5-15,1-1 0 0,-1 1 1 0,2 1 0 16,1-1 0-16,-3 2-6 0,0 3 0 0,0 1 4 16,-2 2-2-16,-2 0 6 0,2 4-6 15,-3-2 0-15,2 0 0 0,1 1 0 16,-1 1 4-16,-3 1 2 0,5 3-3 0,-3-2 0 0,1 2-4 16,-1 2 0-16,3-1 2 15,-2 1 2-15,4 2-1 0,-2 0-1 16,2 1 2-16,1-1-4 0,-1-1 5 0,3-4-1 15,0 1-2-15,3-5 2 0,-1 2-3 0,2-3-1 0,1 1 1 16,0 0 2-16,3-2 2 0,0 1 1 16,0-3-1-16,1-1-3 0,-2-1 0 0,3 2 3 0,-1-4 0 15,-1 1 1-15,1-2-4 0,-1-2 0 0,-1 2 0 16,0-2 0-16,2-2 5 0,0 1 0 16,0-3-3-16,1 0 0 0,1-3-2 0,-2 1 0 0,1-2 0 15,1-3 4-15,-1 0 1 0,-1-5-4 16,2 4 5-16,-1-4-4 0,0 0 0 15,0 0 0-15,0-2-5 0,2-4 2 0,-1 1-3 0,2-2 2 16,0 2 4-16,2 4-3 0,0-1 4 16,3 3 0-16,-5 0-2 0,2 1-2 0,0 0 1 15,-2 5 3-15,-1-1-1 0,0 3 1 0,0 0-2 16,-4 1-4-16,2 3 4 0,-2 0-2 0,-3 1 2 16,2 2 4-16,-2 4-5 0,1-3 0 0,1 4-4 15,-1 2 2-15,3 3 1 0,-1 2 4 0,0 2 0 16,-2-2-2-16,0 6-2 0,1-2 0 15,-1 1 2-15,-1 1 2 0,1 0 0 16,-1 1-1-16,-2-6-4 0,2 1-1 0,-2-4 3 16,0 0 1-16,-1-2 3 0,2-2-2 0,-2-2-2 15,0 0-2-15,-1-3 0 0,0-1 5 0,1 0-1 16,-1 0 2-16,4-4-2 0,0 1-3 0,1-4 0 16,3-1 0-16,1-2 4 0,1 0 1 15,-1-3-1-15,2 0-2 0,1-3-3 0,0 0 1 0,1 1 2 16,2-3 1-16,3 1 1 0,0 1-3 0,-2 1 1 15,2 2-3-15,-7 2 2 16,3 2 5-16,-4 0-4 0,-1 1 3 0,0 3-4 0,0-2-1 16,-2 3 2-16,-2 3-1 0,0-1 4 0,-1 2-5 15,0 2-1-15,1-1-1 16,1 5-1-16,1 2 6 0,0 1-1 0,-2 4 3 0,3-2-3 16,-3 3-4-16,-1 1 4 0,0 0-2 0,0 0 4 15,0-1 2-15,0-3-6 0,3 0 2 16,2-2-3-16,0-3-1 0,3-2 2 0,-1-2 1 15,4-4 2-15,-3 0-2 0,3-4 4 0,0-4-3 16,2-1 0-16,-2-3 5 0,-1-1-3 0,0-3 2 16,1 0-2-16,-6-2-5 0,1 1 6 15,0 1-3-15,-3-2 4 0,1 0-2 0,-4 2-2 16,-1 0 1-16,-2 4 1 0,-6 1 3 0,0 3-2 16,-2 2 0-16,-3-2-3 0,-5 3-5 15,0 4 5-15,-4 2-4 0,1 2 6 0,-1 4 2 16,1-1-7-16,3 4 3 0,4 3-7 0,3-1 2 15,3 4 3-15,4-2-2 0,4 4 5 0,2-1-4 16,5 0 0-16,4 3 1 0,3-2 0 16,5 0 4-16,3 2-5 0,1 0 5 0,-3 0-5 0,-2-1-2 15,-5 3 6-15,-3-1-5 0,1 1 4 0,-7 2 1 16,-1-3-4-16,-3-1 3 16,-6 0-2-16,0-3 3 0,-5 1 3 0,-1-4-1 0,-6 3 0 15,2-4-4-15,-8-1 4 0,0 0-3 16,-5-3 3-16,-1 0 2 0,2-2-4 0,4-2 0 15,0-1-5-15,5-2 1 0,7 0-6 16,3-2-19-16,1-1-48 0,4-3-88 0,2-3-129 0,7-1-268 16,6-5-1101-16</inkml:trace>
  <inkml:trace contextRef="#ctx0" brushRef="#br0" timeOffset="240246.797">27475 16494 1437 0,'-2'-7'587'0,"-1"-2"-162"0,0 0-129 16,3 5-68-16,-1 1-62 0,1 3-53 0,-1 0-47 16,1 1-31-16,1 4-14 0,2 2 1 0,1 6 6 15,-2 4 2-15,6 5 4 0,-4 0-7 16,3 5-1-16,-5 3-1 0,1 0-5 0,-1 2 0 16,-2 2-7-16,-1-2-2 0,-2 4-5 0,-2 3-2 15,-3 3 3-15,-1 3-5 0,-2 0 2 0,-3 0-7 16,0-5-11-16,1 2-3 0,3-4-18 15,2-4-15-15,2-4-19 0,2-6-25 16,-1-3-21-16,2-4-36 0,0-7-49 0,2 0-100 16,0-8-204-16,-1-4-459 0,1-2-174 0</inkml:trace>
  <inkml:trace contextRef="#ctx0" brushRef="#br0" timeOffset="241045.8095">27300 16802 822 0,'5'0'342'0,"6"0"-78"0,2-1-10 15,10-2-21-15,-1 1-50 0,8 0-43 0,0-2-31 16,3 0-23-16,5-2-17 0,-2-1-15 16,1-3-16-16,2 2-4 0,0-4-8 0,-3 2 1 15,-3-1 0-15,-1-3-3 0,-3 1 4 0,-4 1 3 16,0-1 11-16,-6 4 8 0,-2-1 10 15,-4 1 2-15,-4 1-6 0,-1-1 3 0,-4 6-9 16,-2-2-3-16,-2 1-5 0,-1 2-16 0,-3-1-2 16,1 0-13-16,-3 2-8 0,2 1 0 0,-5 2-4 15,-1 4 5-15,-7 2-4 0,-1 3 4 0,0 3-4 16,-1 3-1-16,0 3 5 0,2 2-7 16,3-1 6-16,1 3-2 0,0 0-3 0,5 1 8 15,2 0-8-15,2 1 4 0,4-2-1 16,2-2-6-16,0-4 5 0,4-4-4 0,2-3 6 0,0-2-3 15,2-4 4-15,2-1 0 0,3-2-3 16,3-4 9-16,2-2-8 0,5-1 1 0,1-1 4 16,2-3-10-16,0 0 9 0,1-1-4 0,-3-1 0 15,-2 0 5-15,-4-3-4 0,-4 4 3 0,-2-5-1 16,-4 1 2-16,-4 5-2 0,0 0 1 16,-4 4 4-16,2 1-1 0,-1 0 3 0,-3 2 0 15,0 1-7-15,0 1 5 0,-3 0-10 0,3 1 0 16,0 0-1-16,-2 2-5 0,2-1 4 15,0 2-2-15,0 1 7 0,2 4-4 0,2 0 4 0,-3 2 0 16,1-1-2-16,1 1 3 16,0-1-4-16,-1 0 1 0,2-5 2 0,1-1-9 0,-3-1 9 15,5 0-5-15,-3-3 3 0,4-1 7 0,0-1-4 16,0-1 0-16,4-1-3 0,-1-5 2 16,2-1-3-16,0-2 2 0,-1-2 3 0,2 0-7 15,-3 0 9-15,3-1-5 0,1 2-3 0,-2-4 9 16,0 2-9-16,1 3 6 0,-3-2 2 15,-1 5-6-15,0-3 3 0,1 3-1 0,-2 2 4 16,-2-1 5-16,0 4 6 0,0 0 7 16,-6 2-1-16,1 1 9 0,1 0-8 0,0-1-4 0,-2 2-2 15,0-1-16-15,0 2 4 0,3-1-7 0,1 3 0 16,5 0 6-16,0 4-4 0,2 4 2 16,-1 0-2-16,-1 4 0 0,0 0-1 0,-1 5 0 15,-2 0 3-15,-4 2-7 0,1 5 10 0,-3 4-3 16,2 2-2-16,-3 2 11 0,0-1-8 15,-3-3 5-15,-3 3 1 0,-6 0-5 0,-6-2 5 16,-1 2-2-16,-5-4 1 0,-5-1 1 0,-1 0-2 0,-4 1-3 16,-2-3-6-16,-4-7 3 0,0-1-8 15,0-2 6-15,-2 0 7 0,1-1-13 16,1-2 6-16,-1-1-19 0,1-6-37 0,0-3-52 0,1-1-173 16,4-7-886-16,1-5-620 15</inkml:trace>
  <inkml:trace contextRef="#ctx0" brushRef="#br0" timeOffset="245817.8033">21366 18215 1 0,'-2'-4'0'0,"-1"1"0"0,-2-1 209 0,3 0 115 16,-1 3-63-16,1-3-51 0,0 2-34 16,2 0-12-16,-1 1-23 0,2-1-8 0,-1 2-25 15,0-3-16-15,0-1 4 0,1 2-11 0,-1-1 5 16,0 1 7-16,0 4-6 0,0-2 4 16,0 0 0-16,-1-2-6 0,1 1-9 0,-1 1-12 15,1 3-12-15,0-3-14 0,0-2 2 0,1 2-11 16,-1-1-4-16,1 2-1 0,0 2-17 0,-1-1 3 15,2-2-7-15,1-3 0 0,2 0 9 16,5-1 0-16,5 2 5 0,1 0-4 0,4-1 2 16,5-1-1-16,1-1 3 0,2-1 6 0,2 2-8 15,1-1 7-15,-1 2-6 0,2-2-5 16,-1-5 7-16,-1 4-9 0,-1 0 6 0,-1 1-4 16,-4 0-8-16,-3 1 4 0,-3 0-4 0,-7 1 3 15,-1 2 1-15,-8-1 4 0,-1 3 2 16,-2-1 1-16,1-1 12 0,-1 1-7 0,0-1 5 15,1 2-3-15,0 0-14 0,0 0 5 0,0-1-8 16,0-1 3-16,-1 1 4 0,1-1-5 16,-1 2-3-16,1 0-8 0,0-1 0 0,-1 1-3 15,1-2 1-15,0 1 6 0,-3 1-10 0,1-1 1 16,2 1-11-16,-2-2-16 0,1-1-4 16,-2 1-24-16,-3 2-21 0,2 1-44 0,-2 1-75 15,3-1-122-15,-4-1-271 0,5-1-823 0</inkml:trace>
  <inkml:trace contextRef="#ctx0" brushRef="#br0" timeOffset="248749.9264">22095 17812 1 0,'0'-2'0'0,"0"-3"0"0,3-1 263 0,-2 2 80 16,0-1-38-16,0 1-30 0,1 1-27 0,0 0-32 15,-2 1-17-15,1 1-11 0,-1 0-22 0,0-1-25 16,0 4-44-16,0-2-42 0,0 2-34 0,1-2-17 15,0 2 5-15,0 1 2 0,3 1 17 16,1 5 11-16,-3 1 3 0,4 3 7 0,-2-1 0 16,2 2 3-16,-3-1-2 0,3 7-6 0,-3 1-6 15,-1-1-11-15,3 4 2 0,-2-5-10 16,1-2-2-16,1 3 2 0,-2-3-12 0,4 0 6 16,-4-2-8-16,5-1-2 0,-3-2 3 15,1-1-6-15,1-3 5 0,-2 2-2 0,5-3 2 0,0-1 3 16,-1-3 0-16,3-3 7 0,-1-2-6 15,4 0 9-15,-1-2-3 0,1-2-7 0,0-5 2 16,1 1-4-16,-2-2 4 0,-1-1 1 0,2-3-3 16,-5 2 1-16,0-1-6 0,-2-1 4 15,-2-1-2-15,-1 2 0 0,-2 1 4 0,-2-3-7 16,0 2 3-16,-1-1-4 0,-1-3 1 16,1 4 6-16,-2 3-5 0,-3 1 4 0,3 2-5 0,0 0-3 15,0-1 7-15,-4 2-5 0,4 2 3 16,0 0-1-16,-1 2-1 0,0 0 0 15,2-2-2-15,-1 2 6 0,1 1-3 0,0 1 4 0,1 0-2 16,-2 1-4-16,2 0 3 0,0 1-6 16,0-2 4-16,0 4-2 0,0-1-4 0,0 0-3 0,0-1-8 15,2 0 2-15,-1 3 0 0,1 0 9 16,-1 5 6-16,5 3-4 0,-3 0 3 0,-1 3-5 16,5-2 4-16,-4 3 3 0,2 4-4 15,-2 2 5-15,-1-3-7 0,3 3 3 0,-3-2 2 0,0-1-4 16,2 2 4-16,3-1-3 0,-3-2-2 0,2 0 1 15,0-1-1-15,-1-3 4 0,4 1-2 16,-1-4 4-16,0 3-4 0,-3-5-3 0,5 0 6 16,-2-2-5-16,0-4 6 0,2 2 2 0,-5-4 2 15,4 0 0-15,-1 0-1 0,1-5 2 16,1-1 2-16,-1-2 2 0,-2 1 3 0,3-4-9 16,0-2 1-16,-1 1-3 0,1-4 0 15,0 0 5-15,-1 0-5 0,3 1 3 0,-3-2-2 16,2-2-3-16,0 2 2 0,3 2-2 0,-7 3 4 15,3 3-3-15,-2-1-4 0,1 5 1 0,-1-5-1 16,-4 2 2-16,3 4-1 0,-4-1 4 0,2 4-4 16,-2 1-4-16,-1 0 3 0,4 2-4 15,-1 5 3-15,2 5 3 0,-2 0-6 0,2 5 2 0,3-2-1 16,-2 1 0-16,1 2 4 0,-4-1 0 16,4 0-2-16,-1-1-1 0,0-2 4 0,1-1-6 15,-2-1 3-15,2-3 6 0,-2 1-11 16,-2-3 10-16,3-3-6 15,-1-2-3-15,-3-1 12 0,3-2-8 0,-3-1 8 0,5 0 0 0,1-3-7 16,1-2 6-16,5-5-4 0,-3-1 5 0,5-1 0 16,-5-2-1-16,5 3 0 15,-4-6-4-15,3-1 6 0,-3 4-6 0,2 0 1 0,-4 6 2 0,0 2-7 16,-3 3 4-16,1 1-4 0,-2-1 1 16,-3 4 1-16,1 1-2 0,1 1 1 15,-4 4-5-15,0-3 3 0,3 3-4 0,-2 0 0 16,3 3 3-16,-3 4-8 0,2-1 2 0,-3 1-12 15,3-1-11-15,-2 0-10 0,2 1-28 0,-3 0-33 16,0 2-56-16,2 2-92 0,-2 1-145 0,2-2-286 16,-3 1-842-16</inkml:trace>
  <inkml:trace contextRef="#ctx0" brushRef="#br0" timeOffset="251872.1508">23338 17877 640 0,'0'-11'420'0,"6"-2"-2"15,-2-3-72-15,6 3-68 0,0 7-64 0,0 0-63 0,-1 2-43 16,1 2-39-16,0 2-19 0,1 3-9 0,1 3-15 16,-1 3 4-16,5 4-8 0,-4 3-1 15,-1 1 4-15,1 4-9 0,2-4-1 0,-2 4-6 16,-3-2-2-16,-3 3-5 0,3-1-1 0,-1 1 2 15,-4 0-7-15,2-1 6 0,-4-1-4 16,0-3-3-16,1-4 12 0,-2-5-8 0,-1-2 5 16,0 2 2-16,0-5-9 0,-1 0 14 0,1-4 4 15,0-1 16-15,1 0 8 0,-1-3-7 16,-1 1-8-16,1-2-15 0,-3-5-5 16,3 0-6-16,0-5 0 0,3 2 2 0,0-1-10 0,0-1 9 15,5 2-5-15,1-2 1 0,0 3 8 0,2-1-2 16,1 2 3-16,1-3-1 0,5 1 0 15,2 1-2-15,0-1 1 16,1 5 5-16,1-2-7 0,4 2 6 0,-3-2-5 0,6-2-1 16,0-2 8-16,-2 3-9 0,1 2 6 0,1 3-4 0,-1 1-3 15,-4 0 4-15,-1 0-3 0,0 0 4 16,-5 0 1-16,-2 1 0 0,0 1 1 0,-5 1-5 16,-5-1 8-16,2 2-3 0,-7 0 6 0,2 1 6 15,-1 1 0-15,-2-2 2 0,1 1-3 0,-2 1-2 16,1 0 0-16,-2 0-3 0,2 0 0 0,-2 3-5 15,2-3-4-15,-1 0-4 0,1 0-2 0,-4 3 2 16,-3 2-4-16,-2 2 8 16,-2 4-3-16,-3-3-3 0,-3 4 9 0,-3 2-8 0,0 5 5 15,2 2-4-15,1 0-4 0,-1 1 3 16,1-4-4-16,5 1 6 0,2-3 0 0,5 0-2 16,1 4 3-16,5-5-8 0,5 0 5 0,2-4-3 15,5 0 4-15,0 0 3 0,6-2-7 0,2-4 11 16,0-3-6-16,4-4 3 0,-1-3 7 15,-1-3-7-15,1 2 7 0,-2 0-7 0,0 1 0 16,-4-5 3-16,-1 0-2 0,-2-1 8 0,-3 2-1 16,-1-2 3-16,-1-1-1 0,-3 2-4 0,-3-3 3 15,2-3-3-15,-4 5 2 0,0-2 2 16,1 3-9-16,-3 2 6 0,-3 0-5 0,2 1 4 16,0 2 3-16,1 2-1 0,-1 2 2 0,0-1-6 15,0 1 2-15,0-1-4 0,1 2 0 0,-4 2 2 16,2 2-7-16,-2-1 2 0,-4 2-4 15,-2 1 1-15,0 3 5 0,-1 2-4 0,2 2 2 0,0 3-3 16,6 2-6-16,-2-3 3 0,4-1-2 16,1 3 6-16,3-3 0 0,1 1 1 15,2 0-1-15,1-3-7 0,3-3 7 0,0-3-3 0,-1-1 3 16,0-2 4-16,1-2-6 0,-1-2 6 0,0-3-6 16,2-2 6-16,0-2 5 0,0-2-4 15,0 3 4-15,0-1-8 0,-1-2 0 16,1-2 1-16,-1-2 1 0,0 0 6 0,0 0-4 0,0-2 2 15,-3 1-2-15,0-3-3 0,0 2 6 16,0-2-6-16,-3 2 7 0,2 4-5 0,-3 1-3 16,-2 2 4-16,2 6-1 0,-3-1 5 15,0 2 0-15,0 2-1 0,0 0-7 0,0 1-6 0,0-1-3 16,0 1-3-16,2 3 5 0,-2 7 2 16,1 1 1-16,0 6 3 0,1-1-4 15,-2-4 2-15,1 1 5 0,2 1-4 0,1-1 3 16,-1 0-6-16,6-5 0 0,0-1 1 0,0-1 2 0,1-3 6 15,3-1-2-15,-3-3 5 0,4-2-5 16,1-3-2-16,1-5 6 0,0 0-2 0,3-1 4 16,-4 1-2-16,0-4-4 0,-3 0 1 0,-1-4 0 15,0-4 3-15,1 0 1 0,-2 1-2 16,1-1 0-16,-2 6-4 0,-2-2 4 0,1 3-3 0,-5 2 4 16,-3 0 1-16,-1 6-5 0,-2-4 3 15,-5 2-4-15,2 1 1 0,1 1 4 0,-2 2-2 16,2 4-2-16,-3 1-4 0,1 1-3 0,2 1 0 15,-1 1 1-15,1 3 6 0,-1 3-5 0,2 0 4 16,1 4-6-16,0-3-3 0,3 1 10 16,1-1-7-16,4 3 6 0,0-3-2 0,6 5-8 15,4-4 5-15,-1 2-2 16,3-1 6-16,3 1 0 0,-4 2 0 0,2-2 0 0,0-2-6 16,-6-3 4-16,-1 0-4 0,-1 2 5 0,-3-2 1 15,-3 1-4-15,1 0 5 0,-3-3-5 0,0 1 2 16,-2 2 8-16,-1-1-8 0,0 1 2 15,-2 3-3-15,-2-2-3 0,-2 2 2 0,-3-3 2 16,0 5 5-16,-2-3-3 0,0 2 0 0,2-1-4 0,-1-3-3 16,0-4 4-16,3 0 0 0,3-1 6 15,0-2 0-15,4-2-7 0,1-1 1 0,0-3-3 16,1-2 0-16,2-2 1 0,1-5-1 0,4-2-3 16,4-2-2-16,1-1 5 0,7 1 0 0,0-2 7 15,2 5 3-15,3 1 1 0,-1-3-3 16,-2 1-3-16,3-2 2 0,-3 3 1 0,-1 0 1 15,-1-1 2-15,0 1-4 0,-2 0-3 0,-2 2 3 16,-1 1 1-16,-1 3 4 0,-3 1-4 16,-1 1 4-16,-2 2-3 0,-2 1-1 0,-1-1 6 15,-3 1-3-15,1 2 3 16,-1 1 1-16,-1 0-3 0,-1 0 3 0,0-2-4 0,0 0 3 0,1 0 7 16,-1 1-9-16,2-1-2 0,-1 0-7 15,-1 0-4-15,1-2 5 0,3 0 4 0,-1 2 1 16,-1-2-3-16,-1 3 1 0,1-3-2 0,0 3 3 15,-2 0 0-15,0 1 2 0,0 0 2 0,0 1-5 16,-2-2 1-16,2 1-5 0,-2 0 0 0,1 1 0 16,1 4 4-16,-2-2-4 0,-1 4-2 15,-3 0 1-15,-4 4 0 0,1-1 1 0,-1 2 4 16,-1 2-1-16,1 5-4 0,0-1 3 16,-1-1-5-16,2 0 6 0,5-3-4 0,-2-2 2 0,2 2 2 15,3-4-7-15,0-1 5 0,2-3-3 0,2-1 3 16,-1 0 0-16,3-1 2 0,-2-2 1 15,2-1-3-15,1-2 5 0,4 0 10 0,0-4-12 16,1 0 3-16,2 0-3 0,2-3-16 16,-1-1 16-16,2-2 0 0,0-1 6 0,-1 2-1 15,1-2 0-15,-1 2-4 0,-2-5-2 0,2 2 3 16,-3-2-2-16,0 2 5 0,-2 4-3 16,2 1 6-16,-5 1-9 0,-2 1-5 0,0 0 5 15,-4 5-4-15,0-1 6 0,-1 2 1 0,0 0-7 16,0 0-1-16,0 2-4 0,1 0 5 0,1 3 3 15,1 1-4-15,0 2 6 0,-2 1-6 0,5 2 2 16,-2 2 6-16,-3 0-5 0,2 1 2 16,0 2-4-16,-2-5-7 0,2-1 4 0,-1-2 0 15,-1 1 6-15,3-1 2 0,-3-3-6 0,1-1-2 16,2-1-6-16,-1-3 1 0,-1 0 0 16,-1 0 3-16,2 0 2 0,1-3-6 0,2 3 4 0,1-6-8 15,4-1 1-15,-1 1-6 0,7-4-4 0,-4 4 2 16,3-2-1-16,-2-3 7 0,-3 3 3 15,3-4 2-15,2 0 5 0,3 1 1 16,1 4 2-16,-4 3-2 0,0 3 2 16,-5-1-1-16,-1 1 2 0,0 2 3 0,-1 1-6 0,2 1 2 15,3 4 1-15,0 0-2 0,1 1 7 0,-4 0 1 0,2-1-1 16,-2-3-3-16,0 0-3 0,0 1 3 16,-1-3-2-16,1 1 6 0,1-2 2 15,4-2-5-15,0 0 3 0,2-3-1 0,3 1 1 16,1-1 7-16,-2-1-2 0,0-1 0 0,-2-2-2 15,-4-3-4-15,-1 0 4 0,-2 0 1 0,0 3 5 16,0 2 2-16,-3 2-1 0,-2 0 2 16,-1-2 6-16,-3 5 9 0,-2 0 2 0,0-1 1 15,-1 4-7-15,-1-2-13 0,2 1-3 0,-3-1-9 16,0 1 3-16,-3 5 0 0,-5 1-3 0,-3 3-1 16,-1 1-4-16,-2 1 1 0,1 4 1 15,3 0 4-15,3 1 0 0,0-4-4 0,5 2-1 16,0-4-2-16,5 1 3 0,0-1 0 15,2 0 1-15,3-1 0 0,0 3-5 0,4-3 1 0,2 1 1 16,1-1 5-16,5-4 3 0,2 0-1 0,-2-5 2 16,0-2-5-16,-2-5 0 15,0 2 3-15,0-4 0 0,1-2 0 0,1 0-2 16,0-2-4-16,-3 1 2 0,1-2 2 0,-2-1 5 16,0 2 2-16,-1-5 0 0,-2 3-3 0,-1-5-3 0,1-2-1 15,5 1 1-15,-3 0 3 0,-1 7 2 0,-1 1-2 16,-3 3-2-16,0 1-2 0,-6 0 3 15,2 6 2-15,-2 0-2 0,-1 2 0 0,1 0-8 16,-2 0-6-16,1 0-7 0,0 0 1 0,0 4 4 16,1 3 4-16,1 0 7 0,2 2 0 15,2 1-3-15,1 0 3 0,-1-2 1 0,4-1 0 16,-2-3 1-16,4 0-3 0,0-2 1 0,5 0-1 16,1-2 7-16,6 3 0 0,1-3 1 0,3-1-2 15,-1-3-4-15,-6-6 5 0,-3-1 1 0,-5 0 3 16,-1-3 2-16,2-1-7 0,1-1 2 15,-3-3-3-15,3-1 4 0,-5-1 3 0,-2-2 0 0,-3 4 2 16,0-1-3-16,-4 1-4 16,-2 3 4-16,-3 5 3 0,1 4 3 0,-2 2 1 15,-1 3-5-15,0 3-6 0,-8 1-3 0,-1 7 0 0,-5 0 0 16,-3 6 3-16,0-1-3 16,1 3-4-16,1 1 1 0,6 0-2 0,4 1 5 15,2 4 0-15,3 0-3 0,2-1-2 0,4-1-5 0,0-3 3 16,1-2 1-16,5 2 3 0,1-2 2 15,3-3-4-15,1 0 3 0,4-2-3 0,6-4 2 16,0 2 4-16,4-2-2 0,-1 2 2 16,-1-4-6-16,2-2 0 0,-3 0 0 0,0-1 2 0,-2 1 6 15,-2 2-5-15,-4-1 2 16,0 2-5-16,-4-1 0 0,-5 1 4 0,1 0-4 0,-4 3 4 16,0 4-1-16,-4-2-5 0,-1 3 3 0,-1-1-3 15,-1 0 4-15,-3 2 4 0,0-4-6 0,3 0 1 16,0-4-4-16,1-3 0 0,3-1 1 15,1-3 2-15,1 0-1 0,1 0-3 0,1-1 4 16,4-4-5-16,6-5 6 0,4 1 4 16,6-2-5-16,3-2 9 0,1-1-10 0,2-2 0 0,5-1 6 15,0-4-4-15,4 0 11 0,1-2-1 16,0-4 2-16,0-3-4 0,-3-6 0 16,-1 2 3-16,-1 1-3 0,-1 2 5 0,-4 4-2 15,-6 0-7-15,-3 3 6 0,-7 3-4 0,-2 2 8 0,-5 8 7 16,-2 0-2-16,-4 5 4 0,0 2-7 0,-3 0 0 15,1 3-2-15,-1 0 0 0,1 2-1 16,-3 0-7-16,-1 1-3 0,-3 4-2 0,-2 3 0 16,-3 4 4-16,2 3-4 0,1 3 2 15,1 0-1-15,5 1-6 0,1 5 10 0,1-5-7 16,2 2 0-16,1 0 4 0,2-4-7 0,2 6 3 16,-1-2 1-16,4-3 0 0,2 2 0 0,1-5 3 15,0-1-2-15,2-5-2 0,3-1 2 0,0-1-1 16,-1-3 10-16,1 0 0 0,-1-4 1 0,-2-2 0 15,5-3-7-15,-2 0 5 0,5-3 0 16,-1 1 1-16,2-2 1 0,0 0-3 16,-1-2-1-16,-2-1 1 0,-4-1 3 0,2 1 5 15,-5-5-1-15,0 2 0 0,-3-2-5 0,-1-2-2 16,-2 7 2-16,0-1 4 0,-3 3 4 0,0 2 0 16,-4-1-5-16,1 3 3 0,-2 2-3 15,-1 0 5-15,4 3 3 0,-3 0-7 0,2 1-6 0,-4 2-7 16,-1 2-4-16,-4 5 2 0,-5 2 8 15,0 5-1-15,0 5 1 0,2 1-3 16,0-2-7-16,5 0 3 0,1 0 1 0,3-3 3 16,3 1 0-16,2 0-5 0,3-4-3 0,3 0 3 0,3-3 5 15,4 0 8-15,0-2 0 0,4 1 1 0,3-3-5 16,1-4-4-16,1 5 7 0,1-7-5 16,2-1 4-16,-1 1 0 0,4-4-8 0,-3 1 2 15,0-3-5-15,-5-1 6 0,-1-1-1 0,-5-1 0 16,-5 0-4-16,-3-1-11 0,-2 1-6 0,-2-1-7 15,-3-1-10-15,-1 4-18 0,-2-1-33 0,-4 4-52 16,-2-1-83-16,-1 0-184 0,-6 4-646 0,-2-2-609 16</inkml:trace>
  <inkml:trace contextRef="#ctx0" brushRef="#br0" timeOffset="257141.1049">23369 15136 1 0,'-2'-2'0'0,"1"0"0"0,-1-3 255 16,-3 0 9-16,4 3-38 0,1 0 7 0,0-1 10 15,-1 2-5-15,1 0-13 0,-1 0-23 16,1 0-26-16,-1-2-22 0,0 2-12 0,0 0-22 15,-3-1-15-15,3 0-15 0,0 0-15 0,-1-1-4 16,0 2-13-16,-3 0-6 0,4 1-7 16,-1 0-10-16,-3 0-2 0,2 0-6 0,1 0-4 15,1 1-5-15,-3-1-5 0,2 2-3 0,-2 2-5 16,-2 1 4-16,1 1-4 0,-2 0 5 0,0 2-2 16,4-1-5-16,0-2 2 0,-1 0-2 15,3 0 0-15,1 1 4 0,0-4-3 16,1 1 0-16,0 0 1 0,2 0 3 0,0-1 1 0,-2-1 6 15,5 1 5-15,-3 1-3 0,4-1 7 0,-2-1-1 16,2-1-3-16,3 0 9 0,3 0-6 16,6-1 1-16,3 0 0 0,0-3-11 0,7 1 2 15,0-3-6-15,0 2 1 16,3-3-2-16,1 0 0 16,2 1-2-16,-1 1-4 0,3-1 2 15,-2 0-2-15,4 0 3 0,-5 2-1 0,3 0-4 0,-5-1 3 0,-1 3-5 0,-1-1 3 0,-3 1 4 16,-4 0-1-16,-2 2-1 0,-4-2-3 0,-4 1-1 15,-2 1-2-15,-2-1 3 0,-6 1 4 16,1 1-3-16,-3-1 2 0,-1 0 0 0,0 0-3 0,-1-1 6 16,1 2-3-16,0-1 2 0,0 0-3 0,-1 1-2 15,-2 1 1-15,3-2-2 0,0 0 4 16,0-2 0-16,0 4-2 0,0-2 1 0,0 0-6 16,-1 1 3-16,1 0-1 0,0 0 2 0,-1 1 3 15,1 2-5-15,-2 2 4 16,1 0-3-16,-1 1 1 0,-2 1 4 0,2 0-2 15,-4 3 3-15,2 1-5 0,-2 2 0 0,1-2 1 16,-2 3-1-16,0-1 6 0,-1 2-2 0,-1 0 0 0,1 0-1 16,-2 1-3-16,3 0 2 0,0-1 0 15,-2 4 2-15,0-1-1 0,0 4-4 16,1-3 2-16,3-2-1 0,-4 2 2 0,2-1 3 16,3 4-1-16,-3 0-1 0,-2 1-2 0,4 3 2 0,-4 1-2 15,1 2 3-15,1-1 3 0,1 0-5 16,-1-2 4-16,2 0-7 0,-1 0 1 0,-4-3 6 15,6 0-6-15,-2 0 7 0,2-3-7 0,0 5-5 16,2-5 5-16,-1-2 2 0,-3-1 2 16,4 0 4-16,2-3-4 0,-2-1-4 0,0 0-1 15,2-2-3-15,-3 1 4 0,3-3 4 0,0-1-1 0,0 1-5 16,0-3 2-16,3 0-3 16,-3-1 5-16,0-3 7 0,0-1-8 0,0 0 0 0,0 0-3 15,0 0-6-15,0-1 3 0,0-1 6 0,0-1 2 16,0 1 0-16,0 0 2 0,0 0-8 15,0 0-1-15,-3-1 4 0,3 1-6 0,-1 0 1 16,1 0-11-16,-1 0-13 0,1 0-7 0,0-1-18 16,0-1-20-16,0 1-31 0,0 1-65 15,0-1-85-15,1-1-172 0,0-1-502 0,2-5-635 16</inkml:trace>
  <inkml:trace contextRef="#ctx0" brushRef="#br0" timeOffset="257613.8939">23470 15683 625 0,'-13'-4'397'0,"-9"-2"-27"0,-3-1-31 16,10 0-36-16,0 2-47 0,6 0-52 15,2 1-45-15,1 2-38 0,5 2-31 0,0 0-22 16,2 0-23-16,-1 0-10 0,1 0-8 16,-1 0-3-16,0 0-4 0,1 1-8 0,-1-1 2 0,2 0-5 15,2 0 11-15,1 0 15 0,4 1 3 16,3-1 12-16,6-1-4 0,3-2-7 0,8-1 2 16,2-1-7-16,5-1-6 0,0-2-5 15,4-1-2-15,6-1-5 16,-2 0 2-16,1-3 3 0,3 1-6 0,3-2-2 0,0 0-7 15,-2 0-6-15,-1 1 6 0,-3 1-1 0,1-1 2 0,-5 2 0 16,-6 2-3-16,-3-1-2 0,-6 3 1 0,-4 0 0 16,-9 4 3-16,-2-2 2 0,-3 3 1 15,-5 2 0-15,-1 0 8 0,-4 0-3 16,2 0 3-16,-2 0 1 0,2 0-12 0,-1 1 2 0,1 0-7 0,0-1-2 16,-1 0 4-16,1 1-1 0,0-1 0 15,-1 0-3-15,1 0 1 0,0 0-4 16,0 0 2-16,0-1 1 0,0 1-15 0,0 0-10 0,0-1-22 15,0 2-22-15,0 0-11 0,0 3-38 16,0-2-58-16,2 3-119 0,1-1-287 0,3-1-1096 16</inkml:trace>
  <inkml:trace contextRef="#ctx0" brushRef="#br0" timeOffset="258643.442">27684 15133 408 0,'0'-4'491'0,"0"-3"-76"16,-2 0-30-16,0 0-72 0,0 1-85 15,-2-1-65-15,-3 0-46 0,0 1-19 0,0-1-18 0,-7 1-17 16,2 3-5-16,-3 2-7 0,-4-1 0 0,2 5 1 15,-3 0-4-15,1 2-5 0,6 2-11 0,-5 0-6 16,7 1-10-16,3 1-1 0,1 1-1 0,2 2-6 16,4-1 3-16,1 3-4 0,1 0 2 15,5 3 5-15,4 1 3 0,3-1 5 16,5 1-1-16,1 1-1 0,3 2-3 16,1 0-2-16,-1-2 0 0,1-1-1 0,-2-2-1 0,-5-1-2 15,-2-1-4-15,-4-2 2 0,-4 1-2 16,-4-4 3-16,-2 1 3 0,-1-2 7 0,-4 0 6 0,-6 0 6 15,-5 0 4-15,-7 0-6 0,-5-1-3 16,-10-1-7-16,1-1-9 0,-4 1-2 16,-4-1-9-16,0 0-16 0,-1 0-54 15,-2 0-224-15,-6 0-1507 0</inkml:trace>
  <inkml:trace contextRef="#ctx0" brushRef="#br0" timeOffset="349168.3847">25429 9939 1 0,'0'-1'0'0,"1"0"0"0,-1 0 0 16,0-2 0-16,-1 1 0 0,1 1 0 16,0-1 0-16,-1 0 0 0,1 1 0 0,0 1 0 0,-1-1 0 15,1 2 0-15,0-1 0 0,0 0 0 0,0 1 0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25:17.5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614 6654 1 0,'-2'-1'0'16,"-3"0"18"-16,3-1 286 0,0 1-13 0,-1 0-30 15,-2-1-38-15,3-1-39 0,0 2-29 0,1 0-29 16,-2 0-25-16,2 0-27 0,1 1-26 0,-1 0-19 16,1-1-20-16,-1 1-15 0,1 0-14 0,0 0-13 15,0 1-16-15,0-1-23 0,1 0-40 16,-1 0-40-16,1 0-6 0,0 0-39 0,2 0-184 15,1 1-262-15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6:25:10.3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1505 1013 1109 0,'0'-4'399'0,"-2"1"-98"16,4-4-55-16,0 4-25 0,-1 2-35 0,-1-2-41 15,1 3-34-15,-1 0-45 0,0 0-30 16,-1 2-14-16,1 0-10 0,0-1-2 0,0 1-1 16,2 2 1-16,-1 2 6 0,3 5 17 0,-1 3 14 15,-1 6 10-15,6 2 8 0,-3 2-9 0,0 6-6 16,-3-1-3-16,-1 4-5 0,-1 3-2 16,-2 0-3-16,0 5-8 0,-5 0-8 15,4 1-5-15,-6 0-3 0,6-6 0 16,-3 0 2-16,2-4-4 0,-2-3-2 15,3-5-3-15,-3-3-6 0,4-3 4 0,-1-5 1 0,2 0 0 0,-1-6 2 16,2 3-4-16,-2-3 0 0,2-2-1 0,0-1 1 16,0-2-1-16,0-2-2 0,0 0-6 0,0-1-11 15,0 1-11-15,0-1-19 0,0-1-42 16,2-5-93-16,1-6-163 0,1-4-356 0,4-6-984 16</inkml:trace>
  <inkml:trace contextRef="#ctx0" brushRef="#br0" timeOffset="479.2322">1466 671 333 0,'-7'-8'575'16,"3"-3"-295"-16,-4-1 12 0,0-2-39 0,-4-2-25 15,1-2-40-15,-1 4-34 0,-4 2-43 16,4 2-34-16,-4 4-23 0,-1 3-25 0,-3 3 6 15,-4 6 0-15,-1 4 3 0,-4 5 17 16,-3 6-12-16,-5 6 7 0,-4 5-6 0,-3 7-7 16,-3 8 2-16,0 3-4 0,-2 8-2 0,0 5-8 15,4 5 2-15,-2 4-6 16,7 4-2-16,7 1-2 16,3 3 1-16,8-1 1 0,5-1-2 0,7 0 7 15,9-1-5-15,4-4-4 0,11-5 3 0,3-4-2 0,9-5 0 0,6-6 6 0,9-5 1 16,49 29-7-16,4-21 0 0,-3-24 1 0,-5-20-2 15,-7-10 9-15,7-14 0 0,-4-7-4 16,3-7-2-16,-4-6-3 0,-3-8 1 0,-4-8-1 16,-2-7-2-16,-3-6-1 0,-5-3 1 0,-7-3-4 15,-7-1 0-15,-8-4-2 0,-3-5-3 16,-7-8-2-16,-3-3-2 0,-11-3 0 0,-8-1-2 0,-9 47 8 16,-4-8 1-16,-4 0 2 0,-6-5-9 0,-4 4-9 15,-5-6-1-15,-7 7-5 16,-9-3 11-16,-2 5 3 0,-11 11-7 0,-2 5-15 0,-10 9 0 15,-4 7 1-15,-5 4 7 0,-8 7 19 16,0 7-6-16,-3 5-3 0,3 6-8 0,5 5-9 16,1 3-10-16,7 5-24 0,8 5-52 15,12 4-93-15,12 4-259 0,11 2-1243 0</inkml:trace>
  <inkml:trace contextRef="#ctx0" brushRef="#br0" timeOffset="3662.0775">3223 949 1538 0,'-1'-2'305'16,"-1"0"-25"-16,1 1-113 0,1 1-57 15,1 2-28-15,-1-2-29 0,0 1-21 0,-1 5-1 16,-1 1 3-16,0 6 17 0,-1 9 21 0,-1 5 1 15,1 5-5-15,0 1-6 0,-3 7-11 0,4-3-9 16,-3 7-4-16,0 1-10 0,2 3-7 16,-1-3-3-16,2-1-6 0,0-7-1 0,2-5-2 15,0-6-3-15,0-6-3 0,2 1 0 0,-2-3-1 16,0 0 1-16,0-2 2 0,0-2-11 16,0-3-20-16,2-4-32 0,-2 1-62 0,0-2-72 15,0-4-113-15,-2-3-124 0,0-1-577 16,0-8-61-16</inkml:trace>
  <inkml:trace contextRef="#ctx0" brushRef="#br0" timeOffset="4080.5414">3101 1052 657 0,'1'-17'786'0,"3"-3"-435"0,3-4-71 16,2 6-64-16,2 7-35 0,-3 0-33 0,-2 4-45 0,-1 4-43 15,2 2-31-15,6 0-15 0,4 3-9 16,2 5-2-16,2 7 3 0,2 2 0 0,-1 7 3 15,-2 4-4-15,1 3 3 0,-5 4 2 0,3 5 1 16,-2 1 3-16,0-2-2 0,-1-1 3 16,-1-6-2-16,0-3-2 0,-3-5 2 0,-2-4-7 15,0-1 2-15,1-9 0 0,-4 2 1 0,-1-5 4 16,-1-3 2-16,-4-3 19 0,3-2 12 0,-2-1 0 16,0-4 1-16,4-4-21 15,1-7-9-15,0-4-6 0,2 0-4 16,-4-6 2-16,3 2-2 0,-3-5 0 0,1 2-2 0,2-3-1 0,1 2-4 15,-2 2-2-15,-1 3 4 0,2 0 0 0,0 3-1 16,-2 2 1-16,2 1-4 0,-3 5 4 16,2 2-2-16,0 4 3 0,0 1 2 0,0 2-7 15,1 3 7-15,0 0-6 0,4 3-1 0,3 0-1 16,-1 6-2-16,5 2 4 0,-1 0 0 0,-1 6 5 16,3 2-3-16,-3 1-2 0,1 2 3 15,-4 2-3-15,-1 2 2 0,1-2 2 0,-3 3-4 16,2-1 5-16,-3-1-8 0,1-3-3 0,-1 0-10 15,0-4-25-15,-2 0-34 0,5 0-72 16,-4-2-93-16,2 0-166 0,-4 1-352 0,1-5-800 16</inkml:trace>
  <inkml:trace contextRef="#ctx0" brushRef="#br0" timeOffset="4400.2349">4187 946 1597 0,'0'-2'414'0,"1"-1"-62"15,0 1-108-15,2 0-69 16,-3 0-60-16,1 0-61 0,1 3-52 0,1 4-13 16,-2 3 1-16,2 7 15 0,3 3 22 0,0 7 7 15,2 3 8-15,2 2-1 0,1 2-2 0,-1 1-12 16,0-2-1-16,3 1-7 0,1-3-6 0,1-2 6 16,4-3-4-16,1-3 4 0,1-1 0 0,-1-9 0 15,2 0 0-15,0-4 2 0,2-6 4 0,-4-1 1 16,-1-3 7-16,-4-5-1 0,1-3-1 15,-1-4 0-15,1-3-5 0,-5-4-6 0,3 1-1 16,-5-4-3-16,-3-2-5 16,-2-3-3-16,1 2-2 0,-2-5-3 0,-1 0-2 0,-4-3 1 0,-1-1-4 15,0 20 4-15,-1-4-10 0,-1-2-7 16,0-1-8-16,-1 1-31 0,0-2-22 0,-3 1-50 16,2-1-80-16,2 3-108 0,0 2-275 0,5 4-486 15,0 5-64-15</inkml:trace>
  <inkml:trace contextRef="#ctx0" brushRef="#br0" timeOffset="4863.9394">4964 735 821 0,'0'2'218'0,"0"0"-178"0,0-1-11 16,1 3 72-16,0 1 101 0,0 3 86 0,2 4 10 16,-2 2-19-16,1 3-47 0,0 9-61 0,0 21-42 15,-1 1-41-15,1 1-24 0,-2-6-9 16,-2 3-13-16,2 3-8 0,0 0-12 0,2-4-6 0,2-3-7 15,0-6 0-15,3-4-3 16,2-6-2-16,-1-2 0 0,-2-8-7 0,1-2-1 16,-1-5-7-16,-3-6-2 0,-1-3 10 0,-2-1-4 0,0-4-21 15,0-3-29-15,-5-6-35 0,-1-6-26 0,-5-6-28 16,-6-2-33-16,-2-5-63 16,-2-3-84-16,-2-1-80 0,2-4-96 15,-4-1-12-15,1-3 90 0,7-1 339 0,4 4 85 16,11 21 0-16,-2-5 0 0,4 3 287 0,0-3 71 0,3 2-1 15,-1-2-30-15,4 4-48 0,2-3-57 16,3 3-49-16,3 3-48 0,2 5-29 0,0 2-19 0,5 4-13 16,1 4-5-16,4 3 0 0,0 2-15 0,0 6-1 15,4 1-14-15,0 4-5 0,-2 4 4 16,1 4-8-16,-3 1 3 0,21 28-5 0,-13-4 1 16,-11-5 0-16,-9-4 2 0,-5-6 6 0,-4 4-1 15,-5-5 9-15,0 0 0 0,-4-1 0 16,-2-1 0-16,-3-4-3 0,0 0 2 0,-2-2 4 15,-2-1-1-15,-4-2 1 0,-3-3-5 0,-1 0-5 16,-1-2-3-16,-3-2-7 0,-1-1-6 0,2-3-12 16,-1-1-14-16,3-4-30 15,-2-2-60-15,3-2-97 0,4-4-228 0,2-5-1155 16</inkml:trace>
  <inkml:trace contextRef="#ctx0" brushRef="#br0" timeOffset="5304.2529">5941 808 1972 0,'1'0'271'0,"-1"0"-131"0,0 0-105 0,0 2-15 16,1-2-1-16,-1 2 12 0,-1 2 23 0,0 1 20 15,0 5 19-15,-4 7-3 0,-3 16-16 0,-2 6-20 16,1 6-13-16,1-9-4 0,-1 4-6 0,0 3-3 15,2 0-8-15,1-2-4 0,0-7-4 16,4-3-5-16,4-9 1 0,1-7-3 0,-1-2 1 16,-1-4-1-16,0-4 6 0,0-4 24 0,0-4 28 15,1-2 16-15,2-7-9 0,0-3-23 16,5-7-27-16,4-11-15 0,0-1 1 16,0 0-4-16,-1-6-1 0,3-2 3 0,-1-4-6 15,-6 21 17-15,1-7-5 0,-3-2-1 0,3-3 2 16,0-2-13-16,1-5 8 0,-1 2-1 0,-1-1 7 15,-1 1 8-15,1 5 2 0,-1 8 9 0,-4 3-1 16,2 7-2-16,-2 5-4 0,-2 2-15 16,2 5-7-16,-2 4-22 0,2 4 1 0,0 2 5 0,2 5 7 15,1 4 12-15,4 3-4 0,2 7 0 0,3 3-3 16,-1 6 7-16,0 4 6 0,-1 4-4 16,-1 9-5-16,-1 38-13 0,-8-4-11 0,-8-7-23 15,-5-19-28-15,-5-1-22 0,2-10-45 0,1-2-33 16,2-4-29-16,2-5-151 0,2-3-275 15,-1-9-953-15</inkml:trace>
  <inkml:trace contextRef="#ctx0" brushRef="#br0" timeOffset="5450.307">5856 1085 927 0,'2'-8'809'0,"4"-4"-634"0,8-2-120 0,3 2-53 15,7 3-1-15,3 0-11 0,5 2-88 0,3 2-475 0,6 1-714 16</inkml:trace>
  <inkml:trace contextRef="#ctx0" brushRef="#br0" timeOffset="5609.8368">6783 878 1989 0,'1'-5'558'0,"0"1"-248"0,2-2-94 0,1-2-29 16,-3 1-23-16,0 0-24 0,-1 1-34 0,0 0-36 15,0 3-23-15,0 0-21 0,0 1-10 16,0 1-10-16,-1 1-9 0,1-1-12 0,0 2-21 16,0 0-8-16,0 2-10 0,0 1-19 0,0 3-40 15,-3 4-129-15,-3 9-287 0,-3 4-1229 0</inkml:trace>
  <inkml:trace contextRef="#ctx0" brushRef="#br0" timeOffset="6188.5022">2929 1912 563 0,'-8'-4'702'0,"-1"-2"-423"0,0 0-54 0,5 2-23 15,2 1-11-15,-1-1-19 0,2 1-12 16,-1-1-14-16,1 2-19 0,1 1-25 0,1 1-31 15,-1 1-25-15,0-1-14 0,2 0-11 0,-1 1-1 16,1-1-8-16,-1 1-4 0,2 1-2 16,3-2 1-16,3 2 2 0,7-1 6 0,5 1 2 15,6 1 0-15,4-2-1 0,2 4 2 0,7-3 1 16,11 3 1-16,8-3 3 0,12 2-3 16,10-3-2-16,9-1-1 0,10-2-2 15,13-2 5-15,10-2 3 0,14-1 3 0,8 0 0 0,15-6 2 16,9-2-3-16,9 1 0 0,6-3 6 0,5-1-1 15,-3-2 1-15,1-1 2 0,-5-1 3 0,-6-1 2 16,-10-1-4-16,-5 0 1 0,-11 1-5 16,-11 0-10-16,-12 2-1 0,-13 2-5 0,-10 1-5 15,-15 3 3-15,-13 3 1 0,-22 3-1 0,-17 1 0 16,-20 3 5-16,-9 1-1 0,-7 4 1 0,-3 0-4 16,1 0-11-16,-1 0-12 0,-5 0-15 0,-3-1-12 15,-12 1-11-15,-12 1-17 0,-12 0-14 16,1 1-33-16,6-1-56 0,3 0-107 0,12 0-338 15,5-1-1116-15</inkml:trace>
  <inkml:trace contextRef="#ctx0" brushRef="#br0" timeOffset="6629.0191">5880 639 1195 0,'0'0'363'0,"-1"0"-62"0,1-2-36 0,-1 2-33 16,0-1-37-16,-1 1-41 0,1 0-32 15,1 0-31-15,0 0-27 0,-2 0-15 16,2 0-14-16,0 0-3 0,2 1-7 0,-2-1-6 16,1 0-6-16,1 0-8 0,-1 2-4 0,0-2-8 15,1 0 4-15,2 1 5 0,0-1 9 0,2 0 23 16,4 1 1-16,4 2 6 0,7-3 0 16,2 0-15-16,7 0-4 0,4 0-7 15,1 0-8-15,3 0 0 16,-4-3 2-16,1 2 5 0,-2 0-7 0,-3-1 4 15,-6 1-11-15,0 0 1 0,-7 0 7 0,0 1-6 0,-6-1 8 16,-4-1-6-16,-2 2-2 0,-3 0 3 0,0 0-8 0,-2 0 8 0,-2 2-2 16,1-2-7-16,0 0-4 0,1 0-17 15,-1 0-13-15,1 0-25 0,0 1-2 0,0 0-39 16,0 1-97-16,-1 2-193 0,2 1-776 16,1 0-227-16</inkml:trace>
  <inkml:trace contextRef="#ctx0" brushRef="#br0" timeOffset="7265.2926">9465 816 311 0,'-4'-4'606'15,"-2"2"-309"-15,-3-3-44 0,-4 1-11 16,-1 0 0-16,-3-1-24 0,-2 4-28 0,0-1-28 16,-2 0-23-16,3 2-26 0,2 0-31 0,1 2-29 15,3-1-27-15,6 1-27 0,2-2-18 0,1 3 3 16,4 1 6-16,2-1 19 0,5 2 33 0,4 0 5 15,5 3 13-15,7 0 3 0,7 3-22 16,19 1-12-16,42 8-15 0,1-1-10 16,-8-6-1-16,-30-1 7 0,-8-1-2 0,-9 2 0 15,-10-4-3-15,-5 2-8 0,-8-2 2 0,-6 1 2 0,-5-1 2 16,2 1 8-16,-5 3 0 0,-3 3 4 16,-5 0 9-16,-3 5 0 0,-1 3 8 15,-5 1 3-15,-3 0-7 0,-2 6-4 0,-3 0-6 16,0 4-3-16,-1 1-2 0,3-1 3 0,2-1-7 15,6-2-6-15,-2-2 0 0,5-1-5 0,2 0 2 16,1-2 4-16,0-3-1 0,2-1 6 0,0-1-7 16,2-1-2-16,1-1 2 0,-3-3-3 15,5 1 3-15,0-3-1 0,0-2-3 0,1 1-11 16,2-1-11-16,-1 0-26 0,7-4-50 0,-1 0-62 16,3-5-148-16,6-4-431 0,6-4-920 0</inkml:trace>
  <inkml:trace contextRef="#ctx0" brushRef="#br0" timeOffset="7835.141">10364 860 2177 0,'-2'-2'252'0,"2"-1"-22"16,0 1-46-16,-2 0-33 0,2-1-36 0,0 2-37 15,0 1-38-15,0 1-29 0,0 2-10 16,0 0 5-16,-1 10-5 0,-5 7 13 0,1 6 5 15,-3 3-3-15,4 2 14 0,-4 2-3 0,5-4-7 16,0 1-5-16,3-4-4 0,1-1-3 0,4 0 3 16,4-3 2-16,1 0 2 0,3 0 2 0,6-1-5 15,1-2 0-15,2-1 1 0,5-5-2 16,2-2 4-16,-1-5-5 0,-1-5 0 16,-2-3-2-16,-2-3-1 0,-4-4 5 15,-1-3 0-15,-2-4 5 0,-1-2-2 0,-1-3-6 0,1-1-2 16,-3-5-3-16,2 3-1 0,-2-4 3 0,-2 3-4 0,-3 0 2 15,0 4 0-15,-3 7-2 0,-1 0 5 16,-3 4-6-16,0 1 7 0,0 5 1 0,0 1-6 16,0 1 4-16,0 3-9 0,-1 0-2 0,1 1-9 15,-1-1-13-15,0 1 0 0,0 9 2 16,-1 5 13-16,0 5 11 0,0 6 4 0,2 1-1 16,0 1-4-16,6 0 2 0,-2 0-1 15,5 2 0-15,1-2 4 0,0-1-1 0,1-3 1 16,4-6-3-16,0-3-1 0,0-4 2 0,3-2 2 0,-1-3 4 15,1-4 2-15,0-3 5 0,3-4-6 16,-2-4 2-16,2-1 2 0,0-6-7 16,-3-3 7-16,2-3-4 0,-4-3-4 0,1-2 3 15,-2-1-4-15,-2 0 1 0,-1-3 3 0,-1-1-5 0,-3-4 1 16,-2 1-3-16,-3 0-1 0,-1-1 1 16,-3 4 0-16,0 15 9 0,-1-4-4 0,-1 3-5 15,-3-2-4-15,-2 2-10 0,-3-2-2 0,-2 1-7 16,-4 1-1-16,-1 2-18 0,-1 3-3 15,-3 2-12-15,5 4-18 0,-2 3-26 0,1 4-47 16,4 3-46-16,4 3-91 0,1 6-164 0,7 1-455 16,14 24-492-16</inkml:trace>
  <inkml:trace contextRef="#ctx0" brushRef="#br0" timeOffset="9137.2862">11845 937 1452 0,'-3'-7'407'0,"-2"-5"-69"16,0 0-102-16,2 5-45 0,-1 0-34 16,-1 2-28-16,-1-1-20 0,-4-1-31 0,0 2-21 15,-3 0-13-15,-4 1-14 0,-3 2-1 0,-1 2-4 16,-24 6-7-16,-1 4-3 0,5 5-4 16,10-1-7-16,8 3-1 0,3 4 1 0,3 5-6 15,7-1 2-15,5 2 2 0,2 2-6 0,7-1 1 16,3 1 1-16,5 0 2 0,3-1 5 0,5-5 0 15,5-2 0-15,-2-4-3 16,4-4 0-16,-1-3 2 0,-2-3-1 0,3-4 5 0,-6-4 0 16,4-3-2-16,-3-3 3 0,0-3-2 15,-1-1 2-15,-2-4 2 0,-1 2-2 0,-2-5 1 0,-2 3-2 16,-3-1-1-16,-1 0 4 0,-1-4 1 0,-1 1-1 16,0-2 0-16,-3-1-4 0,0 1-2 15,-3-1 0-15,0 2 3 0,-2 3 0 16,-2 2 2-16,0 2 0 0,1 5-1 0,-2-1-2 15,2 5 1-15,0 2-2 0,-1 1-3 0,2 1-1 16,-1 0-12-16,1 0-12 0,0 2-8 0,-1 3 2 16,1 4 8-16,-1 3 11 0,-2 6 7 0,2 3 4 15,-1 2-3-15,1 1 3 0,1 0 2 16,1 0-4-16,2 0 2 0,0 0-2 0,0-2 0 16,4 1-2-16,-1-2 4 0,5-3 0 0,-2-1 0 15,1-3 2-15,2-4-4 0,1-3 1 0,1-2 4 16,1-1-2-16,5-6 4 0,-2 0-1 0,2-4-3 15,0-2 3-15,0-5-1 0,1-1 1 16,2-3 0-16,-3-5 0 0,3-1-4 16,-1-1-2-16,2-4 1 0,-2 0-3 0,1-6 8 0,-2 0-2 15,-4 0-1-15,-3 0-1 0,-8 20 4 0,-2-4 9 16,0 1-8-16,0-1 6 0,-4 1-8 16,0-1-8-16,-2 2 10 0,0 0-10 0,-2 1 10 15,0 4-1-15,0 3-4 0,2 1-3 0,-2 3-15 16,3 2-13-16,-2 2-1 0,3 2 5 0,0 3 10 15,2 3 8-15,-1 5 6 0,4 8-4 16,2 16-2-16,4 8 6 0,1 0-4 0,-2-11 7 16,0 3-1-16,-2 2-2 0,-1-1 1 15,-4 2-4-15,0-4 3 0,-1-2-4 16,2-4-7-16,0-5 1 0,1-4-4 0,-3-4 3 0,0-4 5 16,-1-4 0-16,-1-6 2 0,1-2 2 0,-1-1 13 15,1 0 5-15,3-4 2 0,2-7-2 0,7-8-14 16,3-4-1-16,4-2-6 0,1-3 3 15,5-1 3-15,0-1-6 0,4-5 7 0,2-1-2 0,1-6 0 16,-2-1 1-16,-14 21 5 0,2-6 4 16,1 1-4-16,1-6 5 0,-2 1-8 0,1-1 2 15,-5 3 6-15,3-4 4 0,-5 6 16 0,-2 3 2 16,-3 6-1-16,-3 3 2 16,-3 5-9-16,1 3 0 0,-2 2-7 15,-1 2-15-15,-1 3-17 0,-1 3-7 0,0 6 3 0,0 1 7 0,-4 8 14 16,2 2 6-16,-3 8 0 0,1 9-4 0,-7 36-7 15,6-1-4-15,2-8 0 0,5-20 4 16,0-5 7-16,5-3-4 0,1-9-2 16,4-4 0-16,2-4-3 0,4-4 3 0,-2-5 1 0,3-2 1 15,2-4 1-15,-3-5-1 0,5-1 4 0,-2-5-3 16,4-1 4-16,-1-3-1 0,1-1-2 16,0-3 3-16,3 1-6 0,-2-2 4 0,-1-2 4 0,-4-1-3 15,-2-3 5-15,-1 1-5 0,-1 0-2 16,-2 3 3-16,-1 1-1 0,-2 2 5 15,-3 6-2-15,-1 0 3 0,-4 5-5 0,0 3-2 0,-2 2-2 16,-1 2-12-16,0-1-7 0,0 3-3 0,-2 4 3 16,-1 3 10-16,-2 10 8 0,0 3 2 15,-2 0-1-15,4 1 2 0,-3-3-4 0,3 1 1 16,-3-2 1-16,5 1-5 0,-1-5 6 0,3 0 0 16,3-4-4-16,-1-1 5 0,3-2-3 15,-1-2 1-15,3-3 0 0,-1-2-1 0,3-3 7 16,5-3-2-16,-1-2 4 0,0-2-1 15,3-1-1-15,-2-2 0 0,1-1-3 0,0-2 5 0,-3-2-6 16,1 2 1-16,1-3 1 0,-4 1-6 16,0 1 5-16,1-2-2 0,0 5-2 0,-1-2 5 15,0 3-5-15,0-1 6 0,1 1-3 0,-1 0-2 16,-1 3 1-16,0 2-2 0,3 1 2 0,-2 3-4 16,-1 1 6-16,1 3-5 0,0 0-1 15,-2 4 4-15,-1 3-5 0,2 2 3 0,-1 5 1 0,-2 2-6 16,0-1 6-16,1 4-3 0,-4 1 3 15,-3-1 2-15,1 1 0 0,-2-2-2 0,1-1-4 16,0 0 5-16,-1-4-7 0,0 1 3 0,0-6 1 16,1-3-10-16,-2-4 8 0,2-2-6 15,0-1 1-15,0-4 9 0,-2 2-6 0,0-1-9 16,0-4-17-16,-2-3-26 0,-2-4-44 16,-3-2-58-16,-3-1-129 0,-6-4-361 0,-1 1-1050 15</inkml:trace>
  <inkml:trace contextRef="#ctx0" brushRef="#br0" timeOffset="9284.8783">13431 613 1563 0,'9'-3'109'0,"2"-2"3"16,7 1-15-16,1-1-6 0,4-2-19 0,-2 2-29 16,8 3-22-16,-5 2-20 0,3 3-25 0,-4 3-130 15,-3 5-459-15,0 2-704 0</inkml:trace>
  <inkml:trace contextRef="#ctx0" brushRef="#br0" timeOffset="10156.603">9095 1880 397 0,'-5'-2'394'0,"1"-2"-73"15,-2 0-6-15,0-1-32 0,0 0-36 16,-1 2-22-16,1-2-25 0,0 1-21 0,2 2-16 16,0 0-18-16,3 0-26 0,1 2-26 15,1 0-27-15,1 0-22 0,-2 2-7 0,2-1-6 0,-1-1-1 16,0 3-7-16,0-3-5 0,0 0-7 16,3 0-6-16,-1 0 0 0,0 0-3 15,-1 0 6-15,8 1 11 0,9 1 9 0,17-1 9 0,17 0-1 16,17-1-7-16,14 1-7 15,12 0-8-15,12 3-4 0,14-3 0 0,6-1-1 0,7 2 0 16,8-2 0-16,10-2-3 0,9 2 1 0,14 0 0 16,8 0 4-16,11 0 3 0,4-1 0 15,2-1 4-15,4-1-3 0,-1 1 2 0,-1-2-3 16,-4-3 3-16,-2 3 3 0,-5-3-1 0,-8 2 5 16,-3-1-4-16,-11 1-2 0,-11-1 0 0,-11-1 1 15,-15 2-4-15,-21-2 1 0,-10 1-3 16,-23 1-3-16,-17 0 2 0,-18 0 5 0,-15 0 0 0,-16 2 8 15,-7 3-5-15,-5-1-4 0,-2 1-4 16,-1-2-9-16,-2 2-1 0,3 0-3 0,0 0-8 16,0 0-6-16,-2 1 4 0,-7 1 4 15,-3 2 5-15,0 1 8 0,1-3-8 16,5 0-6-16,4 0-5 0,-2-1-11 0,0 1 0 0,1 0-9 16,-3 1-14-16,-1 3-20 0,-1 0-42 15,-5 1-60-15,-5 3-152 0,-10-2-805 0,-3-1-622 16</inkml:trace>
  <inkml:trace contextRef="#ctx0" brushRef="#br0" timeOffset="11293.3978">1619 3734 1 0,'-8'-4'371'0,"-2"-2"-8"0,-1-1-49 0,-1-3-17 0,2 3-22 16,-5-3-39-16,3 4-33 0,0-1-31 0,-1 1-26 15,0 1-18-15,-1 1-14 16,3 1-10-16,2 1-7 0,4 1-11 0,-2 0-10 16,5 1-14-16,0 0-15 0,2 0-17 0,1 1-17 15,1 0-15-15,-1-1-13 0,1 1-8 0,3 0 5 16,-2 2 14-16,2 4 19 0,5 1 15 0,6 2 12 15,4 1 7-15,10-3 1 0,7-1 0 16,8-2-2-16,9-5-8 0,6 0-5 16,5-4-4-16,1 0-5 0,2-1-6 0,-1-2-2 15,0-2-4-15,-5 4-3 0,-3-3-2 0,-7 2-3 0,-7-1-3 16,-7 2 3-16,-6 0-2 0,-5 2 1 0,-9-1 2 16,-5 3-4-16,-7-1 5 0,-4 2 1 15,-3 0 3-15,0 0 0 0,-2 0-1 0,1 0-3 16,1 2-3-16,1-2 1 0,-2-2-6 0,-4 1-4 15,-3-3-4-15,-1 0-12 0,-6-2-2 16,-3 1-8-16,-1-2-8 0,-3 0-1 0,3 1-6 16,-3-2-1-16,2 2 1 0,1-1 0 0,2-1 6 15,-2 0 5-15,3-1 8 0,0 2 8 16,1 0 6-16,0 0 6 0,4-1 1 0,0 1 5 16,3 0 0-16,0-1 4 0,-1-2 4 0,3 3-1 15,2 2 7-15,-2-4 2 0,3 3 4 0,-2 0 6 16,4 0 4-16,-1 3 3 0,2 0-4 0,-1 2-2 15,2 2-8-15,2-1-9 0,-2 0-2 0,1 0-12 16,0 3-2-16,0-3-6 0,-1 1-4 0,3 1 8 16,5 3 6-16,2 1 9 0,10 4 12 15,7 1 0-15,7-1 3 0,7 2 2 16,7-1-5-16,1 2-4 0,3-2-5 0,1 6-2 16,-1 0-4-16,2-1 2 0,-3 2-3 15,-4 0-1-15,-4 2 3 0,-4-1-4 0,-6 3 0 0,-5-2-1 16,-3 2-1-16,-3-2 2 0,0-2-2 0,-3 0 2 15,-3-3 0-15,-2 0 0 0,-9-4 0 0,1 2 0 16,-5-2-3-16,-2 0 2 0,-3 0 5 0,0 1 1 16,-5 1 4-16,-3 0 5 0,-6 2 1 15,-3-3 3-15,-4 2 3 0,-8 0-6 16,-3 0-1-16,-4-1-1 0,-3-1-4 0,1-1 1 16,2 0-4-16,2-2-1 0,3 0-3 15,4-2 4-15,5 0 3 0,5-3-1 0,0 1 8 0,2-1-8 16,2-2 0-16,-1 0 2 0,4-1-7 0,0 1 9 15,0-4-3-15,2 2-2 0,2-1 1 16,0 0-2-16,0 0 0 0,4 0-1 0,0 0 4 0,-1-2-6 16,4 2 1-16,-2-1-1 0,0 0-6 0,2 0 6 15,-2 1-2-15,4-1-1 0,0 0 6 16,-1 0-7-16,1 1 0 0,-1-1 2 0,0 2-6 16,1-1-2-16,0 0-7 0,1-1-12 0,-1 1-22 15,1 1-28-15,0-2-44 0,0 2-86 16,0 0-102-16,-8 4-292 0,1 2-1124 0</inkml:trace>
  <inkml:trace contextRef="#ctx0" brushRef="#br0" timeOffset="13305.2618">4436 3011 1 0,'1'-5'285'0,"-1"-3"230"0,-1-3-123 15,1 1-45-15,-3 3-45 0,-1 1-57 0,1 1-55 16,-2 2-52-16,-1-1-42 0,-2 3-37 0,-1 2-22 16,-3 3-10-16,-3 1 0 0,-7 3 7 15,-3 4 12-15,-6 1 6 0,-4 5 6 0,-3 1 1 16,-2 1-6-16,1 0-7 0,4 0-10 0,0 3-11 15,6 1-8-15,3-3-8 0,6 2-4 0,4-2-6 16,6 1-5-16,7-1-2 0,3-1-4 0,6-2 3 16,4-1 4-16,4-1 7 0,6-3 9 15,8-2 4-15,4-2 1 0,7-4-2 16,-2 1-5-16,-1-5 1 0,-3 0-5 16,-6-1-1-16,-9 0 0 0,-7 1-2 0,-8-1 13 0,-3 0 8 15,-2 2 5-15,1-2 3 0,-3 1-9 16,3 0-4-16,-1 0-3 0,-3-1-10 0,-5 1 3 15,-3 3-6-15,-6 0-2 0,1 4-1 0,0 0-2 16,1 1 2-16,3 4 0 0,0-2 6 0,2 1-6 16,3 0-5-16,4 3-1 0,1-3-7 0,3-1 5 15,2 3 0-15,3-1 0 0,2 3 4 0,4 1-3 16,6 0 2-16,-1 1 3 0,5-4-2 16,4-1-3-16,-2-2-4 0,4-3-12 15,1 0-24-15,-5-3-24 0,4 1-38 0,-5-5-46 0,3-2-53 16,0-3-85-16,0-3-113 0,-2-1-217 0,0-1-325 15,-2-3 627-15</inkml:trace>
  <inkml:trace contextRef="#ctx0" brushRef="#br0" timeOffset="13511.9167">4563 3351 823 0,'0'-3'487'0,"0"0"-77"16,0 1-154-16,2 0-101 0,0 4-78 0,-1-1-51 15,3 0-4-15,0 2 19 0,6 2 30 0,4 4 35 16,10 2 15-16,4 4 1 0,7 2-15 0,6 1-23 15,0 2-21-15,1 0-24 0,0 1-15 0,-2 2-8 16,-2-2-5-16,1 1-2 0,-2 2-5 16,-1-3-1-16,-4 0-4 0,-3-2-3 0,-1-3-16 15,-6-1-27-15,2-3-54 0,-5-1-81 0,-6-4-72 16,-4-3-58-16,-4-4-45 0,-4-5-101 16,-1-5-222-16,-3-2 20 0</inkml:trace>
  <inkml:trace contextRef="#ctx0" brushRef="#br0" timeOffset="13721.6453">4996 3245 1 0,'-11'-19'541'0,"-1"-4"85"16,-4-5-151-16,5 8-99 0,4 6-63 15,2 4-58-15,1 2-44 0,1 2-47 0,2 5-45 0,1 2-49 16,0 1-47-16,1 2-24 0,-1-2-14 0,-1 3 4 16,-1 3 12-16,-1 6 6 0,-3 8 11 15,-1 3-2-15,2 1-3 0,-2 3-4 0,4-1-1 16,-4 6-1-16,1-1-6 0,0 5 3 0,1 2 2 15,0 2-2-15,3 0 2 0,0-2-6 16,4-2-9-16,1-3-7 0,5-2-21 0,3-6-30 16,3-2-49-16,4-7-81 0,1-8-127 0,7-2-278 15,1-8-964-15</inkml:trace>
  <inkml:trace contextRef="#ctx0" brushRef="#br0" timeOffset="14606.2238">5691 3187 1275 0,'3'-9'380'15,"-1"-6"-65"-15,-1-2-92 0,0 4-32 0,0 3-13 16,-1-1-21-16,0 2-27 0,0 1-29 16,0 3-20-16,-1 2-24 0,0 1-4 0,0 0-9 0,1 2-12 15,-1 2-2-15,0-2-16 0,-1 1-10 16,1 0-4-16,-1 0-4 0,-1 1 2 0,-8 4 1 15,-2 2 1-15,-4 2-3 0,-2 4 2 0,2 1 2 16,1 0 1-16,-3 5 2 0,1 0-3 16,4 1-4-16,-3 3-1 0,5-1-1 0,1 4 3 15,-2-1 1-15,5 1-2 0,0 0 0 0,6-1 1 16,0 0-2-16,4-1 2 0,1 0 0 0,5-4 1 16,2 0 2-16,7-2 1 0,3-4 0 15,4 0 2-15,0-1 0 0,8-6 0 0,2-1 1 16,-1-2-2-16,0-4-1 0,4-1-1 0,-5-1-1 15,-2-3-1-15,0-3 0 0,-2-2-3 0,-2-4-2 16,1 1 0-16,0-2-1 0,-1-4 3 16,-2 1 2-16,-2-5 2 0,-6-1 1 0,0-1 0 15,-2-2 0-15,-5-1 0 0,1-1 5 16,-6 3 1-16,-1 1 1 0,-3 4 3 0,-3 0-3 16,-1 2 2-16,0 4 0 0,-3 2-1 0,-1 0 0 15,1 4-1-15,-3 1-3 0,2 0 2 0,-1 4-1 16,1 2-2-16,-4 2 1 0,1 2-4 15,-7 6-3-15,-2 3 0 0,-2 4-2 0,1 3 2 16,3 2-2-16,0 1-2 0,6 3 0 0,1 0 2 0,3 3 1 16,4 0 3-16,1 0-2 0,5-4-2 15,2-1-2-15,5-4-1 0,6-7 2 0,1-1 4 16,3-6 4-16,4-4 1 0,3-2 2 0,2-6-2 16,0-2 0-16,-1-2-1 0,-3-3 0 0,1-1 2 15,-4-4 0-15,0 0 1 0,0-3-2 16,-1-1 1-16,1-1 1 0,-3-2 2 0,-1 2 0 15,-1-1 0-15,-1 3-3 0,0 3-1 16,-4 5 1-16,-1 1 0 0,0 5 4 16,-2 1 0-16,-6 1 0 0,0 5-1 0,-2 1-7 0,0 3-10 15,-1 0-12-15,2 1 1 0,2 1 2 0,1 4 8 16,2 5 9-16,-1 4-1 0,-2-2 6 16,2 1-2-16,-3 1 1 0,-2 1 0 0,1-3-4 15,1 3 2-15,2 1 0 0,-1-3-1 16,-1-4-2-16,5-1 0 0,-4-7 0 0,3 0 2 0,-3-4 2 15,1-1 2-15,2-1 2 0,4-4 1 0,1-2-2 16,6-4 0-16,0-3-1 0,1-3 0 16,1-2 2-16,1-1-1 0,1-1 0 0,-2 1 0 15,3-3-2-15,-2 3 1 0,-1 1 1 0,2 0-2 16,-1 7 2-16,-1-2 0 0,2 5 0 0,0 1 2 16,-3 3 0-16,0 3-1 0,-4 2-2 0,-3 1-1 15,-2 1-2-15,0 2 0 0,-2 5 0 0,0 0-2 16,1 4 1-16,-3 2-2 0,-1 2 0 15,-3 3 1-15,-1 0 2 0,-3-1 1 0,-3 3 0 16,-4-3 0-16,-1 0-2 16,-2-1-3-16,-4-1-5 15,0-1-8-15,-2 0-19 0,1-4-43 0,-6 1-90 0,2-2-230 16,-1 0-1305-16</inkml:trace>
  <inkml:trace contextRef="#ctx0" brushRef="#br0" timeOffset="16594.3649">7652 2931 1470 0,'-5'-6'295'0,"4"1"-9"0,-1 1-73 16,2 2-74-16,0 4-84 0,1-1-91 0,0 1-20 15,0 6 18-15,-1 4 35 0,0 10 57 0,-1 4 13 16,0 5 6-16,0 4 1 0,0 5-2 0,-3 4-4 16,2 4-12-16,-2 5-7 0,-2 2-5 0,-2 2-3 15,3 1-4-15,0-6-11 0,2-5-9 16,3-10 0-16,-1-6-4 16,1-6 2-16,-1-3 1 0,0-3-4 15,1-5 2-15,-1-6 0 0,-2-2 7 0,3-4 20 0,-1-2 19 16,1-1 24-16,0 0 14 0,-2-5-17 0,1-2-24 0,-2-10-24 15,-5-5-23-15,0-3-9 0,-2-3-1 0,0-3-2 16,1-6-4-16,3-1 3 0,-3-2-3 0,2-4 1 16,0-1-1-16,4-2 0 0,2-1-1 15,0 1-1-15,3 2 1 0,1 4-2 16,6 2-2-16,7 6-2 0,-2 1-2 0,7 1 4 16,5 3 1-16,-2 0 4 0,5 4 4 0,-1 4-1 0,-3 4 0 15,1 8-1-15,-3 2-4 0,-4 7-3 0,-2 7-7 16,-2 1-2-16,1 10 2 0,-1 7 9 15,-3 6 5-15,1 3 4 0,-7 5 3 0,0 3-3 16,-7 4 1-16,-6 4-2 0,-4 2-2 0,-2-2 3 16,-4-2-1-16,0-7 0 0,4-4 2 15,0-8 0-15,1-4 0 0,2-4 2 0,2-8-2 16,1-1-2-16,5-6 1 0,1-3 2 0,2-3 2 16,1-1 19-16,-2-1 10 0,2-2-4 0,4-7 0 15,2-4-21-15,5-7-10 0,-1-3 2 0,6 0-5 16,-4 1 5-16,4-1 2 0,1-1-3 15,2 1 2-15,0-4 0 0,1 4-1 0,3 0 2 0,-2 1 0 16,-3 2-2-16,2 1 0 16,-1 4-2-16,1 1-1 0,-3 4 1 0,1 0-2 15,-1 6 0-15,1 1-1 0,-1 2-1 16,1 3-1-16,1 3-2 0,1 1 1 0,1 3 3 16,2 5-1-16,-2 1 3 0,-1 4-2 15,-2-1 3-15,-1 4-1 0,-1-1-1 0,-6 2 4 0,1 1-3 16,1 1 0-16,-4 1 1 0,1 0 1 0,-6 1-5 0,1 1 1 15,-3 0-3-15,-2 1-1 0,-2-2 2 16,-1 2-4-16,-5 0-4 0,-3-2 0 0,-1 2-9 16,0-2-6-16,-2-2-8 0,-4-2-11 0,5-6 4 15,2-2 5-15,1-6 9 0,6-4 14 16,-2-2 14-16,5-1 16 0,0-1 4 0,-1-2 1 16,0-3-7-16,1-5-10 0,-1 1 0 0,2-2-1 15,-1-1 0-15,2-2-1 0,3-1-1 16,-2-2 0-16,5-2-2 0,-3-1 2 15,4-2 2-15,2 0-3 0,4 0 5 0,-2 0 2 0,4 1 3 0,2 3 10 16,-3-1 1-16,3 2 1 16,0 4 1-16,-1 2 0 0,-2 3-5 0,0 1-3 15,-2 6-3-15,-3 2-8 0,4 2 1 0,-4 4-1 16,1 2-1-16,-1 0 5 0,-2 4-7 0,1-1 2 16,-1 3 0-16,-4 0-4 0,2 0 5 0,-3 2-1 15,0 0 1-15,-2 2 0 0,0-2 0 16,3-1 1-16,-2-1 1 0,-2-3 3 0,5 1-4 0,-3-3 1 15,0-1-2-15,3-1-5 0,-4-2 6 16,3-2 2-16,-2-2 7 0,-1-2 7 0,2 0 5 16,1-1 4-16,0-3-2 0,2-2-4 0,2-4-4 15,-2 2-6-15,-2-6-2 0,3 3-2 0,-1-4 2 16,-2-1 0-16,1-1 0 0,-3 1 4 16,-3 1-5-16,1 0-1 0,-1 1-1 0,-1 1-1 15,0 2 0-15,-2-1 0 0,-2 1 0 0,2 1-5 16,-4 1 5-16,4 0-1 0,-3 2-2 0,3 1 6 15,-1-1-7-15,0 3 0 0,2 0 2 16,0 2-8-16,0 0 7 0,-2 1-4 0,4-1 1 16,-1 3 2-16,1 0-3 0,0 0-2 15,0 0-1-15,0 0-6 0,0 0-8 0,0 0-4 0,1 0-7 16,-1 3-2-16,0-1 4 0,3 0-2 16,0 2-3-16,-2-1-2 0,1 1-10 0,0-1-2 15,2 1 3-15,-1 1-1 0,-1-2 6 0,4-1 7 16,-1 0 4-16,7-2 5 0,0-1 6 0,3-1 5 15,4 0 2-15,2-1 5 0,5-1-6 16,-1 1-1-16,2 1-5 0,2 1-8 0,1 0-6 16,-1 1-13-16,0 0-5 0,0 0-9 0,-3 1 4 15,-2-1 9-15,-5 0 10 0,0 0 16 0,-6-1 10 16,-1-2 10-16,-2 0 12 0,-2-2 7 16,1 2 19-16,-7-1 20 0,3 0 17 0,-4 0 13 15,-1 2-2-15,-1-1-9 0,-2 2-12 0,1 0-17 16,0 1-12-16,-6 0-16 0,3 2-8 0,-9 3-3 15,1 6 5-15,-7 1 4 0,-2 5 2 16,-4 2 8-16,3 1-9 0,2 2-2 0,-1 1-4 16,0 3-8-16,5 3 0 0,-1 0-2 0,11-3-2 15,5-2 0-15,7-3 1 0,6-4 1 16,3-4 2-16,6 1 2 0,8-7 1 0,5-4 0 16,7-2 0-16,6-4-4 0,0-1-3 0,3-3-2 15,-4-1-6-15,-5-1 1 0,-3-4-1 16,0 0 1-16,-4-1 2 0,-3-2 0 0,-1-1 1 0,-6 2 2 15,-2-2 0-15,-3 4 2 0,-5 0 0 16,-4 3 2-16,0 3 0 0,-7 0 1 0,0 0 0 0,-2 1 1 16,0 0 1-16,-1-1-2 0,0 1 0 15,0 1-1-15,-1-2-1 0,-2 1 3 0,1 0-4 16,1 2 1-16,0 1-1 0,-3-2-2 0,3 1 0 16,0 2 0-16,-2 0 0 0,1-1-4 15,1 2 5-15,0 1-4 0,-1-1-1 0,3 1 1 16,0 0-6-16,-1 0-3 0,1 0-3 0,0 1-9 15,0-1 3-15,0 1-2 0,0 0 1 16,1 1 1-16,3 2-4 0,-2-1-4 0,5 1-2 16,-2 1-1-16,3-1-4 0,3 1-8 0,-2-3-13 15,2 1-19-15,0-1-12 0,-1 0-2 0,-2-2 8 16,2-2 20-16,-4 1 20 0,0-1 17 16,0-2 14-16,-2 0 6 0,2-1 0 0,-1-1-2 15,2 0 0-15,-4-2-4 0,3 2 3 0,-3-1-1 16,3 3-2-16,-1-1 0 0,-1 1-2 15,0 0-1-15,-2 1 2 0,1 1 3 0,-2-1 7 0,-1 3 4 16,0 0 2-16,0-1 0 0,-1 1-1 0,-1 0 0 16,1 0 1-16,1 1 6 0,-1-1-12 15,0-1 0-15,-1 0-2 0,-1-1-2 0,0 0 14 16,2-2 5-16,-3 3 4 0,0-3 6 0,3 1 2 16,0-1 0-16,0 1-1 15,-1 1-3-15,-1-2-1 0,0-1 0 0,2-1-1 16,-1-1 1-16,-2 1-4 0,1 0-3 0,2 0-5 0,-1 1-3 15,-2 1-3-15,4 1-2 0,-1 0-3 16,1 2-8-16,-2 0-17 0,2 1-37 0,0 0-65 16,2-1-114-16,-2 1-85 0,0 1-109 0,1 1-331 15,1 2 74-15</inkml:trace>
  <inkml:trace contextRef="#ctx0" brushRef="#br0" timeOffset="18624.9649">9746 2692 1 0,'-2'-8'0'0,"-1"0"0"16,2 0 0-16,-3 0 0 0,2 3 0 0,-1 1 139 15,2 2 123-15,0 1-38 0,0-1-37 16,0-1-28-16,1 1-35 0,-1 1-17 0,1 0-6 15,0 1-14-15,0-1-2 0,0 0-9 0,0-1-6 16,1 0-4-16,-1 0 5 0,1-1 9 0,0 0 3 16,-1-3 4-16,1 3-7 0,-1-1-11 15,0-1-10-15,0 0-8 0,1 2-4 0,-1-3-4 16,-1 4-3-16,1-3-3 0,0 2-2 0,-1 0-5 16,1 0-3-16,-1 2-4 0,1-1-6 15,-1-2-1-15,1 2-1 0,-1 0 2 0,2-2 3 16,-1 2 4-16,1-1 9 0,0 0 6 0,0 0 5 15,0-2 7-15,1 0 1 0,-1 3 0 0,3 0 0 16,-3-1-4-16,0 2-3 0,-1 0-6 16,0 0-9-16,0 2-9 0,0 0-13 0,0 0-16 15,0 2-7-15,0 0 1 0,0 3 3 0,0 7 12 16,-1 5 7-16,0 6 5 0,-3 6 3 16,0 2 1-16,2 4 6 0,-2 4 5 15,1 2 2-15,2 5 4 0,-1 1-5 0,-1 0-4 16,3 1-5-16,2-3-4 0,-1 1-1 0,1-3-2 15,1 1-2-15,0-1-1 0,0-3-1 0,-2-4-3 0,3-1 2 16,2-5-3-16,0-5 0 0,-1-3-1 16,3-3-8-16,0-5 6 0,1-2 1 0,2-4 0 15,-3 1 6-15,4-7-5 0,3 0-1 0,4-6-1 16,2-3-7-16,3-3-3 0,2-4-3 0,-4-1-5 16,1-4-2-16,0 0 2 0,-1-4 3 0,-2-2 5 15,3-2 6-15,-3-3 1 0,0 1-1 16,-3-1 3-16,-5 1 0 0,0-1 0 0,-2 2 0 15,-4 1 1-15,-2 5 1 0,0 3 0 0,-1 4 0 16,-2 2 3-16,-1 2 3 0,0 4 2 0,0 2 0 16,-1 3-2-16,-1 1-6 0,2 1-6 0,-1-1-10 15,-2 3 0-15,2 3 4 0,0 4 2 16,-4 5 7-16,-1 2 1 0,-1 4 0 0,2 1 0 16,-3 1 1-16,5-1-3 0,-2 0-3 0,4-3 3 15,0 0 0-15,1-1 1 0,2-3 5 16,-1-2-4-16,5-2-1 0,1-3 2 15,-1-1-3-15,2-1 8 0,1-2 3 0,3-3 1 16,0-3 4-16,5-2-6 0,-1-2-3 0,2 0 1 16,0-2 0-16,-2-2-1 0,0 1 1 0,-1-1-1 0,1-3-8 15,-2 2 6-15,-2 2 0 0,0-1 1 16,-3-1 6-16,-3 2-5 0,0-1-1 0,0 1 1 16,-2-2-3-16,-2 3 4 0,2-1 2 15,-1 1-3-15,-2 1 0 0,1 0-1 0,-2 1-1 16,1-1 1-16,2 3 4 0,-1-1-6 0,-1 1 1 15,0 1-2-15,-1 0-2 0,0 2 4 0,0 0 1 16,0 1 0-16,0 0 2 0,0 0-3 0,0 0-3 16,0 0 1-16,0 0 2 0,0 1-2 15,0-1-1-15,0 0-1 0,0 0-5 0,0 0 3 16,0 0 2-16,0 0 2 0,0 0 3 0,0 0-5 16,0 0 1-16,0 0-1 0,0 0-5 0,0 0 8 15,0 0 4-15,0-1 0 0,0 1 4 16,0 0-1-16,0 0-3 0,0 0 4 0,0 0 2 15,1-2-5-15,-1 2-2 0,0 0-1 16,0 0-5-16,0 0 4 0,0 0 5 0,0 0 0 16,0 0 6-16,0 0-2 0,1-1-3 0,-1 0-1 0,0-1-1 15,0 0-3-15,2-1 2 0,-2 1-2 16,0 0-2-16,0 2 3 0,0 0 2 16,0 0 1-16,0 0 8 0,0 0-5 0,0 0-3 15,0 0-1-15,0 0-3 0,-2 0 0 0,2 0 3 0,0 2-1 16,0-4-3-16,0 2 1 0,0 2 1 15,0-2 0-15,0 0 5 0,-1 0-4 0,1 0-1 16,0 0-2-16,0 0-7 0,0 0 6 0,-1 0 1 16,1 1-1-16,0-1 5 0,0 0-8 15,0 1-1-15,0 0 2 0,0 1-2 0,0-1 1 16,1-1-1-16,-1 0-3 0,1 1-1 0,-1-1 1 16,0 1 1-16,0 1 3 0,0 1 4 0,0 0-2 15,0 1-4-15,0 0 2 0,0-1-4 16,0 0 3-16,0 0 1 0,0-2 0 0,0 1 1 15,0-1-2-15,0-1 3 0,0 0 0 0,0 1 0 16,0-1 3-16,0-1-3 0,0 1 2 0,0 0-4 16,-1-1 7-16,1 1 9 0,0 0 1 0,-1-2 6 15,1 1-7-15,0 1-3 0,-1 0-1 0,1 0-3 16,0-1-9-16,0 1 0 0,0-2 0 16,0-1 0-16,0 1 0 0,-1 1 0 0,1 0 0 15,0 1 0-15,0-2 0 0,0 2 0 0,-2 0 0 16,2 2 0-16,0-2 0 0,0 1 0 15,-1-1 0-15,1 1 0 0,0-1 0 0,-2 1-5 16,2 0-4-16,-1 3 0 0,-1 2 4 0,0 2 2 16,-1 2-1-16,-1 3 0 0,2 1 0 0,-3 2 4 15,3 1-1-15,1-2 2 0,0 1-2 16,2 1-5-16,0-1-4 0,6 0-4 0,0 2-7 16,3-2-9-16,5 2-8 0,5 0-9 0,3-1-8 15,10-1-5-15,4 0-10 0,4-2-14 16,3-3-18-16,0-5-15 0,-1 0-15 15,-2-6-11-15,0-6-13 0,0 0-6 0,-1-5-3 0,2-2-1 16,1 0 3-16,-4-2 13 0,-1-3 33 0,-7 0 41 16,-2 0 44-16,-7-4 39 0,-2 0 27 15,-7-1 24-15,1 2 29 0,-6-1 18 16,0 0 7-16,-2 2 7 0,-1 0-5 0,-1 3-3 0,-2-1-1 16,-1 3-9-16,-1 2-6 0,-1 4-9 0,0 3-12 15,-3 0-17-15,0 4-17 0,0 2-18 0,-3 1-11 16,-4 5-4-16,-8 2-3 0,-3 5-1 15,-3 5 1-15,1 2-2 0,1 2 0 0,4 1 0 16,3 2-4-16,6 1 2 16,3 2-2-16,5 0-3 0,7 0 1 0,7-2-4 0,10-3 1 0,3-2-2 15,11-5 1-15,2-5 1 0,5-4-1 0,8-3 0 16,-1-6-9-16,2-4-3 0,-2-3-1 16,-8-5 0-16,-3-2 9 0,-8-6 7 0,-1-2 6 15,-7-4 7-15,0-4-2 0,-3-1 0 0,-4-5 1 16,2-2-1-16,-2-6 2 0,-2 2 2 0,0-5 2 15,-4 1-1-15,0-1 3 16,-4-1 1-16,-3 5 3 0,-3 4 3 0,-3 9 5 16,1 4 3-16,-2 9 3 0,1 6 2 0,1 6-2 15,0 4-8-15,2 3-16 0,-2 2-23 0,2 1-7 0,-1 5-2 16,-1 8 6-16,-1 7 18 16,-2 8 2-16,4 8 1 0,1 3-1 0,2 3-2 0,2 2 0 15,-1 1 1-15,2 1-2 0,-1 1 3 16,-1 0-3-16,2-1-1 0,1-4 1 0,4-8-5 15,1-7 0-15,-2-7-2 0,0-7 0 0,1-5-2 16,-4-5 2-16,-2-3 5 0,2-4 5 0,2-5 6 16,4-5 2-16,3-2-1 0,5-7-3 0,0 0-1 15,-3-2 1-15,0 1-2 0,1-4 1 0,1 1-1 16,-2-1 0-16,1 1-2 16,-1 1 1-16,0 2 0 0,1 3-1 0,-3 3 1 0,1 3-1 15,-2 2-4-15,-2 5 0 0,-1 1-1 16,-2 3-3-16,0 2 0 0,1 2-1 0,-3 2-1 0,1 5 3 15,-1 3 1-15,1 2 3 16,-2 3 0-16,-1 1 3 0,0 4-2 0,-3-2-1 0,2 1-2 0,-2 1 1 16,1-1 0-16,1-3-3 0,-1-3-6 15,3-3-14-15,-2-2-30 0,4-3-34 16,-2 0-63-16,0-2-79 0,1-4-94 0,0-1-188 0,3-4-1032 16</inkml:trace>
  <inkml:trace contextRef="#ctx0" brushRef="#br0" timeOffset="18801.2391">12124 2507 969 0,'-8'-20'316'0,"1"-4"-38"0,-2-4-95 16,7 7-36-16,-1 9-33 0,2 2-32 0,0 3-31 16,-1 2-59-16,2 3-85 0,2 7-17 15,-2 3-9-15,2 7-1 0,1 5-43 0,-1 8-278 16,7 5-644-16</inkml:trace>
  <inkml:trace contextRef="#ctx0" brushRef="#br0" timeOffset="19360.1997">12653 2912 1476 0,'-4'-5'292'0,"-2"-2"-54"0,-3 3-87 16,2 2-28-16,-2 1-16 0,-3 2-11 0,-1 3-7 15,-4-1-17-15,-1 8-20 0,4-1-15 0,-2 4-16 16,4 0-10-16,2 2-2 0,2 0-4 0,4 0 0 16,0 2-1-16,0-3-1 0,9-1 2 15,-1 2 0-15,3-3 2 0,3 0 1 16,1-2 3-16,2-2 2 0,2-2 3 0,-1-2-1 0,1 1-2 16,1-5-1-16,1-1-4 0,0-1 0 15,3-3 1-15,4-1-2 0,2-1-1 16,4-1 3-16,3-3 1 0,-4-2 3 0,-1 0 4 15,-2-4 1-15,-5 0-1 0,-1 2 1 16,-3 0-1-16,0 1-2 0,-6 1 3 0,-1 2-1 0,1 2 4 16,-3 1 1-16,-5 3 2 0,1 0-1 0,-1 3-7 15,-3 0-9-15,1 2-9 0,-1-1-16 0,0 5 0 16,0 1 1-16,1 3 7 0,1 4 11 16,3 2 0-16,-2 4 2 0,-1-1-3 0,-1 2 1 15,1-2-2-15,-1-2-2 0,-1 2 3 0,0-1-1 16,2-3 2-16,0-2 0 0,-1-3-2 0,3-2 0 15,0-1-1-15,-3-4 2 0,0-2 3 0,0 0 6 16,1-1 5-16,4-2-2 0,0-4 2 0,4 0-3 16,3-3-2-16,-1-3 5 0,-1 3-4 0,4-4-4 15,5 1-6-15,1 0-1 0,3 1 3 16,-5 0 3-16,-3 3 6 0,-5 1-2 16,-1 2 6-16,-2 2 4 0,-1 0 3 15,-1 2 1-15,-2 2-6 0,0 0-3 0,1 0-5 0,-3 2-6 16,2 1 3-16,2-1-2 0,0 3 1 0,0 0 6 15,2 1-1-15,1 0 3 0,1 0 2 0,2-1 4 16,-2 2-4-16,8 0-3 0,3 0 0 16,3 0-7-16,5-1 0 0,1-1-9 0,-5-1-26 15,-1-2-49-15,-5-1-146 0,-3-1-491 16,-1-1-1012-16</inkml:trace>
  <inkml:trace contextRef="#ctx0" brushRef="#br0" timeOffset="21399.5113">1144 3351 1 0,'-1'-5'97'16,"1"0"304"-16,-3-4-61 0,0 2-42 0,0 1-42 15,2 3-33-15,-1-4-45 0,1 4-28 0,1 0-24 16,0 2-32-16,1 1-29 0,1 1-32 0,-2-1-25 16,1 2-12-16,-1-2-14 0,1 0-12 15,-1 2 4-15,4 3 7 0,-2 0 10 0,1 4 15 16,2 3 4-16,-2 0-2 0,4 5-1 0,-3-2 2 15,-1 3-3-15,2 1 9 0,-3 2 5 0,-1 2 4 16,0 3 6 0,-1 1-3-16,1 1 0 0,-1 2-1 15,3 0-2-15,-3-2-2 0,0 2-1 0,2-3-3 0,0-2-5 16,0-2 2-16,4-1 0 0,-4-4-2 0,-1-2 5 0,3-3-6 16,-1 0-1-16,0-3 0 0,-2-3-4 0,3-1 5 0,-2-2-1 15,-1-1 2-15,0-2 6 0,-1-1 14 16,0-1 13-16,0 1 14 0,0 0 11 0,0-1 0 15,0 1 0-15,2-2-3 0,-3 2-8 16,2 0-4-16,-2-1-6 0,0 0-16 0,0-1-10 16,-1-2-13-16,1 1-9 0,1-1-1 0,-3 2-1 15,2-1-3-15,1 2-1 0,-1 0-7 0,1 0-8 16,0 1-12-16,0 0-27 0,0 0-49 0,0 0-102 16,0-2-97-16,1 5-164 0,0 2-469 15,6-2-195-15</inkml:trace>
  <inkml:trace contextRef="#ctx0" brushRef="#br0" timeOffset="32231.5474">4053 4016 1 0,'0'0'0'0,"-1"-2"0"16,-2 1 133-16,3 0 166 0,-2 0-51 0,2 1-42 15,0 0-48-15,-1 0-33 0,2 0-35 0,-1 0-24 16,2 1-13-16,-2-1-8 0,3 1-15 0,-2 0-18 15,2-1-6-15,-2 0-1 0,0 0 7 0,1 0 13 16,-2 2 12-16,1-2 15 0,0 0 17 16,-1 0 16-16,3-2 8 0,-1 4 14 0,1-2-8 15,3 0-15-15,2 0-16 0,0 0-29 16,2 0-11-16,1-2-8 0,-1 4-1 0,1-2-3 0,4 1 1 16,-2 0 2-16,4-1 3 0,3 1 1 15,3 0 2-15,1 0-3 0,3-1 0 0,0 2-1 16,-1-2-2-16,2 0-2 0,0 0-2 0,2 1-3 15,-4 1-2-15,3-1 2 0,0 1-2 0,-3-2-1 16,1-2 3-16,3 2-4 0,0-1 1 16,3-1 1-16,2 2-1 0,0-1 2 0,3-1-2 15,-1 0 1-15,0 1 2 0,4 0-3 0,0 0 3 16,3-1 0-16,-2 1-2 0,0-1 3 16,0 2-1-16,0-2 1 0,5 0-1 0,-3 1 2 15,3-1-3-15,-3 1-1 0,2 1 2 0,-1-1-4 16,1 1 5-16,1-2 1 0,4 0-2 15,1-1 0-15,2 1-3 0,1 0-2 0,4-1 3 16,0 1 0-16,2 0-2 0,4-1-1 0,-3 1-1 16,5-2-3-16,-4 2 2 0,-1 0 0 0,1-1 3 15,1 1 3-15,1-1-1 0,-1 1 0 16,4 0-2-16,-3 1-1 0,4 0 0 0,0-1-1 16,0-1-1-16,0-1 2 0,-1 2 1 0,2-1 2 15,4 0-1-15,2 1 2 0,2-2-4 0,1 2 0 16,6-1-1-16,-2 0-4 0,-2 3-1 0,0-1 2 15,1 1-1-15,-1-2 1 0,2 2-2 16,0-2 0-16,3 2 1 0,2 2 2 0,3-2-1 0,0 1 1 16,1-1-2-16,-1 0 2 15,1 0 3-15,-1 0 0 0,0 0 1 0,5 0-2 16,-2-1 0-16,0 1 0 0,4 1-1 0,-4-1 0 16,-1 1 0-16,5-2-2 0,-4 1 3 0,3-1 0 15,-1-1 0-15,2 1 1 0,-2-1 1 0,2 1 1 16,0 0 1-16,0-2-1 0,1 1-1 15,4 0 0-15,0-1 2 0,4 0-1 0,-1-1 0 0,-2 1-1 16,-3 0-1-16,-2 1-1 0,5 0 2 16,-3 1 0-16,0-2 0 0,2-1-1 0,-2 3-3 15,0-1-1-15,-2 2 1 0,-3-1 2 0,2 1-2 16,-4-2 2-16,-3 1 0 0,-2 1-3 16,-6 0 0-16,-1 0 0 0,-5 0 0 0,-3 0 1 15,-6 0-1-15,-2 0 0 0,-3 0-1 0,-4 0 2 16,-7 1-1-16,-4 1 0 0,-10-2 1 0,-5 1-2 15,-9-1 0-15,-4 1 0 0,-6-1 1 0,-7 0 5 16,-2 0 2-16,-4-1 3 0,-1 1 2 0,-1-1-2 16,1 2-1-16,-2 0 0 0,2-2-1 15,0 2 1-15,-1-1-1 0,1-1 0 0,0 2-2 16,0-1 2-16,0 0-3 0,-2 0 0 0,2-1 0 16,0 1-5-16,-1 0 2 0,1 0-1 0,0 0-1 15,0 0 1-15,0 0 0 0,0-1-2 0,0 1 0 16,0 0 1-16,-1 0-2 0,1 0 0 15,0-2-1-15,0 2-5 0,-1 0-5 16,1 0-10-16,0 0-11 0,-1 0-14 0,-1-1-24 16,-2 1-30-16,-1-1-26 0,-3 1-36 0,-4 0-33 15,-5 1-59-15,1 3-145 0,-4 2-294 0,2 0-814 16</inkml:trace>
  <inkml:trace contextRef="#ctx0" brushRef="#br0" timeOffset="70366.7464">1284 5011 1 0,'1'0'0'0,"-1"-1"101"0,2 1 160 0,-1 0 43 16,-1 1 17-16,0 1-50 0,0-2-78 0,0 1-90 15,-1-1-58-15,1 0-24 0,-1 2-13 0,0-2 3 16,1 1 2-16,0 0 3 0,-1 1 5 0,1-2 13 15,-1 1 30-15,-1 0 25 0,-3 0 25 16,1 4 6-16,-3-2-16 0,-1 0-17 0,2-1-21 16,-5 2-14-16,1-1-10 0,-7 1-7 0,5 2-5 15,-6-4-5-15,1 2-2 0,3-2 0 16,-3-2 1-16,3 0-2 0,1 0-3 0,-4-1 1 16,6 1 1-16,2-4 10 0,-1 0 7 15,3-3-1-15,5-2-1 0,1 1-13 0,4-6-10 16,4 0-6-16,3-4-6 0,2 0 2 0,8 0 1 15,4-1 5-15,3 6-1 0,4-3 2 0,4 3 1 16,-3 0-3-16,0 4 2 0,0 1-3 16,-2 5-3-16,0 3-1 0,-2 4-1 15,-7 4-2-15,1 3 2 0,-2 6 0 0,-1 1-2 0,-4 4-1 16,-2 3-1-16,-7 6 0 0,1 5 3 0,-14 10 1 16,-2 2 0-16,-5 9 0 0,-11 4-4 15,-5 0 2-15,-6-3-2 0,-4-4-1 0,1-13 1 16,5-3-2-16,3-9 2 0,2-6 2 15,1-5 0-15,5-5 4 0,0 0 3 0,-2-4-1 0,3-2 1 16,0-2 3-16,1-3 3 0,2-2 3 16,2-3 12-16,5-1-4 0,2-4-3 0,6 1-6 15,-1-4-15-15,5-2-2 0,2-2-6 0,3-3 0 16,4-3 1-16,1 2 2 0,3-3 1 0,5 3 2 16,1 1 4-16,2 4-1 0,0-2 3 15,0 4 0-15,1 3-3 0,-1 3 4 0,0 2-3 16,1 4 0-16,2 2 5 0,-3 2-7 0,0 3 0 15,2 3 0-15,-2 2-4 0,6 2 5 0,-5 1 1 16,3-2-1-16,-2 5-2 0,-3-1-3 0,1-1-13 16,-1 3-26-16,-4-2-53 0,2-2-88 15,-1-1-102-15,-2 0-172 0,2-1-438 0,-3-4-221 16</inkml:trace>
  <inkml:trace contextRef="#ctx0" brushRef="#br0" timeOffset="70684.9556">1895 5312 1490 0,'4'-7'398'0,"2"1"-105"16,-2-2-82-16,1 1-33 0,-3 4-20 0,3-1-34 16,-3 3-29-16,2 0-37 0,4 0-24 0,1 1-7 15,4 0 3-15,5 1 2 0,7-1 8 16,8 0 2-16,2 0-6 0,11 0 1 0,0-1-7 15,4-2-3-15,0-1 0 0,1-3-7 0,0 1-3 16,-1 1-5-16,2-1-2 0,-1-1-4 16,-3 0 0-16,-1 0-1 15,-3-2-3-15,-2 3 2 0,-4-1 1 0,-6 2-1 0,-3-1 3 0,-7-1-3 16,-2 3 0-16,-4 0-1 0,-3 0-6 16,-3 0 5-16,-2 0 0 0,-3 2-2 0,-3 1 3 0,0-1-9 15,-2 1-10-15,0 0-11 0,-2 1-35 16,2-2-24-16,-3-2-44 0,-2-1-61 15,-4-1-86-15,1 2-182 0,-5-2-373 0,-2 1-561 0</inkml:trace>
  <inkml:trace contextRef="#ctx0" brushRef="#br0" timeOffset="70915.1991">2685 4973 489 0,'8'-5'499'0,"4"-1"-121"0,4-3-67 15,1 4-43-15,0 2-50 0,0 0-37 0,1 2-32 0,3 2-23 16,5 2-23-16,-3 2-21 0,6 5-16 0,-3 0-15 15,1 0-14-15,-5 3-7 0,-4 4-7 16,-2 2-1-16,-2 0 4 0,-4 4-2 0,-1 0-2 16,-1 5 0-16,-5 0-3 0,-2 3-1 0,-2-1-1 15,-4 2-1-15,-3-2 1 0,-3 0-4 0,-7-1-3 16,-1 2-3-16,-7-3-9 16,1-2-10-16,-5-4-14 0,2-1-25 15,-1-1-71-15,-3-3-152 0,-5 1-454 0,-2-2-920 0</inkml:trace>
  <inkml:trace contextRef="#ctx0" brushRef="#br0" timeOffset="72167.4176">4253 4624 1781 0,'1'-8'239'0,"0"-1"-14"0,0 1-39 15,2 4-21-15,-2 4-44 0,0 0-47 0,-2 0-47 16,1 1-45-16,1 3 1 0,1 2 2 15,1 6 10-15,2 5 17 0,2 6 4 0,-1 4 2 16,0 5 1-16,-2 1 4 0,2 5-2 0,-2-1-2 16,-2 2 2-16,1 0-6 0,-2 0 2 15,0 1-1-15,0-4-2 0,1-1 1 0,-2-6-4 0,1-1-2 16,-1-3 0-16,0-1-3 16,-1-4-2-16,-1 1-5 0,0-3-10 15,-2-2-24-15,2-3-44 0,-2-5-65 0,-2 0-93 0,1-4-157 16,-1-3-504-16,-4-4-330 0</inkml:trace>
  <inkml:trace contextRef="#ctx0" brushRef="#br0" timeOffset="72454.5907">3974 4647 1372 0,'7'-13'251'0,"7"-3"-73"0,3-3-45 0,9 2-33 16,6 6 8-16,4-1-11 0,1 5-20 15,3 2-17-15,1 5-20 0,2 6-7 0,4 2-7 0,0 7-8 16,-1 1-3-16,4 8-6 0,-4 2 0 16,-1 5-2-16,-4 3 1 0,-4 4-1 15,-3-1-3-15,-4 2 3 0,-4-3-3 0,-6 2 1 16,-5-4 2-16,-4 0-3 0,-7-2 10 0,-4 1 5 0,-4-5 3 16,-7 0 7-16,-6-3-2 0,-4 0 0 15,-7-2 3-15,-6 1-4 0,-2-1-4 16,-5-2-3-16,-6-1-5 0,-1-2-6 0,3-4-4 15,-3 0-6-15,6-3-13 0,3-1-22 16,4-1-47-16,4-3-83 0,5-3-167 0,5-1-450 0,7-4-632 16</inkml:trace>
  <inkml:trace contextRef="#ctx0" brushRef="#br0" timeOffset="74002.5481">5041 5042 1 0,'6'12'0'16,"3"1"43"-16,4 4 197 0,0-1 11 16,-3-6 0-16,1 2-13 0,-1-3-14 0,2-1-1 15,1 1-12 1,2-4-22-16,8-1-27 0,-1-1-29 0,4-2-29 0,-1-2-26 0,-2-2-17 16,1 0-11-16,-5-2-5 0,-3-2 2 0,3 0-2 15,-7-1-2-15,3-3-1 0,-4 0-4 0,0-1-1 16,-2 0-1-16,-3-2-1 0,2 1 1 15,-7-1-2-15,0 3-4 0,-1-2-3 0,0 2-2 0,-2 1-4 16,0 1-1-16,-4 0-1 16,4 2-1-16,-3 3 2 0,-1-2 1 15,1 2-1-15,0 0 0 0,1 2-5 0,-1 2-7 0,0 2-5 0,-3 3-3 16,-1 2-1-16,-4 3 1 16,-3 3 0-16,4 2 1 0,-2 0-1 15,3 3 0-15,-2 2-1 0,4 1 0 0,2 2 1 0,1 2-1 0,-1 0 1 16,4 3 1-16,3 0-2 0,3-2-1 0,4-2 0 15,3-2 0-15,4-6 0 0,5-4 4 0,4-1 3 16,5-7 5-16,7-3 2 16,5-4 0-16,5-5 0 0,5-4-2 0,0-4 0 15,0-5-1-15,-3-4-2 0,1-4-3 0,-4-3 2 0,0-5-2 16,-2-1-1-16,4-7 0 0,6-6-2 16,3-5-1-16,2-1-1 0,-8-4 0 0,-3 1 1 15,-7-3 1-15,-7 4 0 0,-4-2 1 16,-5 3 0-16,-5 2-2 0,-3 1 3 0,-5 7 1 15,-2 7 0-15,-6 5 3 0,-2 4 1 0,-1 6 1 16,-1 5 4-16,-5 3 0 0,4 4 4 0,-4 5 4 16,2 0-1-16,-2 6-5 0,6 2-10 0,-2 3-9 15,-3 6-3-15,-4 7 1 0,-9 9 3 16,-3 13 4-16,0 7-1 0,-4 9-1 0,2 8 0 0,1 5 2 16,-1 5-2-16,1 1 1 0,4 1-1 15,5 0 1-15,3-2 1 0,8-8-1 0,11-9 0 16,7-7-1-16,3-6 0 0,6-6 0 0,3-2 1 15,1-5 0 1,8-5-1-16,-1-4-2 0,3-6-1 16,2-3-1-16,-2-6 1 0,-3-4 1 0,5-4 2 0,-3-6 1 0,-1-3 0 0,-1-4 1 15,-3-2 0-15,-5-1-1 0,-1 1 0 0,-4-4 1 16,-2 1 2-16,-3-1 1 0,-6 1 2 0,-2 2-1 16,-7 2 0-16,-1 0 0 0,-2 1-2 15,-7 2 2-15,0 3-1 0,-3-1-1 0,-2 5 1 16,0-1-2-16,-6 2 2 0,-1 2 1 15,-2 3 1-15,2 1-2 0,-1 2 0 0,3 1-1 16,-2 3-1-16,7 2-1 0,-2 2 0 0,4 1-3 16,4 3 3-16,1 0-2 0,-2 3 1 0,7 1 0 15,0-2-3-15,1 3 2 0,2 1 1 0,5 0 0 16,-2-1 0-16,4 0 1 0,2-2-1 16,2-2-1-16,0-2 4 0,2-1-2 0,0 0 1 15,-2-2 2-15,4-3-2 0,-4 0 1 0,-2-2 1 16,1-3-2-16,3 0 5 0,-4-1 0 0,1-2 0 15,-2-2 2-15,0-2 1 0,1 0-2 16,-1-1 1-16,0-2 0 0,3-2-3 0,-1 0 0 16,2-5-1-16,-2-3-2 0,-3-2 3 0,2-3-5 15,-2 0-1-15,0-2-1 0,-4 0-4 0,2 2 0 16,-4 3-3-16,3-1 0 0,-4 7-2 16,2-2 0-16,0 3 1 0,-1 5 2 0,2-1 0 15,-2 5-3-15,-2 3-3 0,-1 1-9 0,1 1-3 16,0 1 1-16,2 1 1 0,2 0 4 0,-2 5 4 15,4 0 4-15,2 2 3 0,-3 2 4 16,0-2 2-16,3 2-1 0,-2-1 3 0,-1 0-2 0,2 3-2 16,2-4 4-16,1 2 0 0,-1-4-2 15,-1 3 7-15,4-4-5 0,2 2-3 0,-1-1-1 16,2 2-16-16,-1-3-13 0,0 0-17 16,0 0-14-16,-4-1-2 0,2-3 7 0,0 1 13 15,-3-1 14-15,0-4 16 0,0 1 6 0,1-2 5 0,-2-1 3 16,1-1-7-16,0-1 7 0,1-1 0 15,0-3 0-15,1 0 3 0,1-1-2 0,3 2-1 16,-4 0 1-16,3-2 1 0,-2 3 2 0,-1 0 1 16,-2-1 2-16,0 2-2 0,1 0 7 15,-4 0 2-15,-1 0-2 0,2-1 4 0,2-2-4 16,0 2-1-16,-2 0 7 0,-5-1 1 16,4 4 1-16,-4-2 0 0,-1 0-3 0,3-1 0 15,-3 1 2-15,-1 1 3 0,1-2 0 0,-2 2 4 16,0 0 1-16,0 1 1 0,-2-1 0 0,1 2-3 15,0 2 3-15,-1-2-1 0,-2 2 1 0,2-1-2 16,2 3-4-16,-1 0-6 0,0 0-5 0,0 2-5 16,-2 2-2-16,-1 1 0 0,3 6 0 15,-1 2-1-15,1 3 1 0,1 1-1 0,1 1-1 16,1 4 4-16,3 1 4 0,1 2 4 16,0 3 0-16,-2 3-2 0,5 4 2 0,2 8 10 15,2 5 8-15,6 7 2 0,1 9-1 0,2 2-7 16,-3 2-6-16,-1 1 4 0,-7 2-6 0,-3 2-5 15,-6 3-2-15,-4 1-7 0,-5 2 0 0,-5 1 1 16,-1 0-1-16,-5-4 1 0,-3-2-2 0,-6-5 1 16,2-9 0-16,-3-7-3 0,5-12 3 0,-1-8 1 15,2-9-1-15,1-7 2 0,1-6 1 16,1-3 4-16,3-6 4 0,-2-5 4 0,-3-7 0 16,-2-5-3-16,-5-7-2 0,-2-10-7 0,-3-2-1 15,2-9-1-15,2-2-1 0,6-4 2 16,9-4-1-16,12-6-2 0,11-2-1 0,12-4 0 15,10 2-2-15,10-3 2 0,10-2 0 0,5 0-2 16,8 1 1-16,6 2 0 0,5 4-1 16,4 1 6-16,3 6-5 0,0 2-2 0,-2 3-4 15,-6 7-10-15,-3 7-18 0,-2 10-37 0,-7 8-49 16,1 11-106-16,-4 7-396 0,-1 6-1126 0</inkml:trace>
  <inkml:trace contextRef="#ctx0" brushRef="#br0" timeOffset="87624.7177">950 6495 1 0,'0'-2'32'16,"-1"-1"457"-16,-1-1-120 0,-2-1-51 0,2-3-39 15,1 1-47-15,-2 0-45 0,3-3-40 0,1 1-44 16,1-2-27-16,4 2-31 0,-2-2-8 15,12-9-5-15,0 4-6 0,0 4 7 0,-3 5-7 16,2 3-10-16,-2 3-6 0,-1 2-5 0,1-1-6 16,2 6 5-16,-3 2-1 0,1 1 0 15,-2 3 2-15,-1 2-3 0,-1 2-1 0,-2 2 0 16,-4 2 0-16,-3 1 5 0,-3 2 4 0,-4 1 5 16,0 0 0-16,-1-1 2 0,-3-1 1 15,-2-1 0-15,1-2 6 0,2-3-4 0,1-3-4 16,4-4-7-16,-2-2-4 0,6-3-2 0,0-2 0 15,1-1 4-15,1-1 1 0,-1-1 9 0,3 1 10 16,7-3 9-16,2 1 5 0,6-3-6 16,8-2-8-16,3 2-8 0,1-1-7 0,0 2-3 15,-4 2-2-15,1 1-1 0,-3 2-2 0,0 1 0 16,-1 3-3-16,-1 3-2 0,-4 2 0 16,-5 3-1-16,-3 2 1 0,-1 0 1 15,-6 5-1-15,0 1 3 0,-5 0 2 16,0 0 2-16,-7 1 8 0,-1-3 4 0,-2-1 6 0,-4-2 6 0,-2 1 1 15,-6-4-1-15,2-1-1 0,0-2-1 16,0 0-4-16,0-4-3 0,-3 0-4 0,3 0-5 16,2 0-1-16,-2-4-4 0,3 1-6 0,5-3-5 15,-3-1-28-15,4-2-45 0,0-1-85 16,0-3-176-16,4-1-509 0,3-4-775 0</inkml:trace>
  <inkml:trace contextRef="#ctx0" brushRef="#br0" timeOffset="88051.1955">983 6138 1178 0,'-6'-3'451'0,"-5"-1"-218"16,-3 1-8-16,2-2-33 0,-8 0-22 0,-1 4-41 16,-2 2-38-16,-2 4-24 0,-1 5-17 15,-4 3-4-15,-1 6-5 0,-5 5-4 0,0 7-2 16,-3 6-1-16,-2 8-3 0,0 7-2 0,-1 10-5 15,-2 5-9-15,3 7-3 0,6 5-5 0,3 7-3 16,5-1-3-16,6 4 0 0,8-3 1 16,6-3-4-16,8-5 8 0,9-6-4 0,10-6 3 15,3-6 11-15,12-8-2 0,4-9 13 0,8-11 6 16,9-6-2-16,7-7 4 0,2-10-5 16,15-7-20-16,62-15-3 0,-14-14-4 0,-25-11-4 15,-32 1 13-15,-7-8-1 0,2-3-4 0,-9-6 1 0,0-2 1 16,-8-3-3-16,-6-7 3 0,-6-2-3 15,-4-4 1-15,-3-5 1 0,-5-2-2 0,-6 0-1 16,-2 2 1-16,-11 5-1 0,-9 6 1 0,-7 7-2 16,-9 4 0-16,-5 7-1 0,-5 8 0 15,-5 5-2-15,-4 9-1 0,-4 4-1 0,-7 6-2 16,-4 5 0-16,-5 5 0 0,-1 4-1 16,-3 4 1-16,1 3 0 0,2 6-2 0,32-3 12 15,-10 0-4-15,6 3-7 0,-4 4-8 0,5 1-30 16,-5 7-30-16,9 2-54 0,0 5-119 15,6 2-257-15,10 4-1162 0</inkml:trace>
  <inkml:trace contextRef="#ctx0" brushRef="#br0" timeOffset="88815.6095">2030 6759 945 0,'-12'-2'235'0,"-2"1"20"0,-7-3-2 0,4 2-4 16,4-1-15-16,-4 2-36 0,4-1-40 0,1-1-24 15,0 3-16-15,4-2-12 0,1 2-16 0,6 0-21 16,0 2-17-16,2-2-23 0,0 2-12 15,1-2-9-15,2 0-10 0,-3 1-8 0,3-1 5 16,6 1 6-16,6 0 9 0,9 0 13 16,9-1 0-16,12 0-2 0,9-2-2 0,3-2-9 15,7-1 1-15,-2-1-2 16,-1 0-2-16,-2 0 1 0,-3-1-3 0,0 2-4 16,-5-2 1-16,-4 0-2 0,-6 3-9 0,-7-2-7 0,-4 1-16 0,-7 0-22 15,-7-2-7-15,-4 1-17 0,-9-1-25 0,-2-5-16 16,-4 2-33-16,-5-5-26 0,-3 0-15 15,-4 1 4-15,-6-1 21 0,0 1 34 16,-5 2 39-16,-4 0 35 0,-1 0 28 0,2 2 27 0,-2-1 23 16,4 2 27-16,1 1 20 0,4-3 37 15,4 4 41-15,4-4 18 0,2 3 14 0,7 0-10 16,1-2-29-16,3 4-22 0,0 2-22 0,3-1-21 16,-1 3-22-16,0 0-22 0,6 0-16 0,2 2-8 15,5 3 3-15,10 0 1 0,2 4 2 16,8 5 1-16,3 2-2 15,2 3 3-15,2 5-1 0,-1 2-2 0,-3 2 1 0,-1 4-7 0,-6 0 2 16,-1 4 0-16,-2-3-3 0,-8 3 0 0,-3 0 1 16,-4-2-1-16,-6 3 2 0,-4-6 7 15,-5 0 0-15,-5-5 4 0,-2-2 9 0,-4-3 3 16,-4-1 11-16,2-1 4 0,-4 0 0 0,-2-3 0 16,-2-2-6-16,-1 1-7 0,-2-4-6 15,1 4-4-15,-1-6-4 0,2 0-4 0,0-1-2 16,-3-1-12-16,3-2 2 0,1-1-11 0,4 0-20 15,3-4-28-15,3 1-78 0,2-2-139 0,3-1-481 16,6-5-926-16</inkml:trace>
  <inkml:trace contextRef="#ctx0" brushRef="#br0" timeOffset="90403.8864">3674 6391 472 0,'-3'-3'497'0,"1"-2"-36"16,-2 0-115-16,4 2-87 0,1 5-84 15,0-2-84-15,1 1-59 0,-1 0-37 0,0 1-10 16,0 3 7-16,1 2 11 0,0 3 21 15,5 5 16-15,-1 5 9 0,-2 2 5 0,3 4 2 0,-2 3-4 16,2 1-4-16,-1 2-3 0,1 0-6 16,-1 1-4-16,-1 6-9 0,2 1-2 0,-2 0-3 15,1 1-4-15,-2-5-1 0,3-6-1 16,-1-5-4-16,-1-3-2 0,0-3-4 16,-2-3-1-16,0-3-2 0,0-3-1 0,-1-1-3 0,-1-5-3 15,0-1 1-15,1-2 2 0,-2-2-6 0,0-4-26 16,0-2-38-16,0-7-28 0,0-5-27 0,2-4-21 15,0-3-27-15,0-5-33 0,0-4-16 0,-2-4 19 16,0-4 52-16,0 2 57 0,-2-1 55 16,1 3 40-16,-3 2 23 0,0 1 23 0,1 2 33 15,-1 4 40-15,1 4 33 0,2 4 18 16,1 3-2-16,0 4-20 0,1 3-21 0,2 4-18 0,-3 1-28 16,2 5-28-16,0 2-39 0,-1 0-22 15,2 3-8-15,3 5 1 0,2 1 18 0,5 7 3 16,-1 3 5-16,3 3 2 0,3 4 0 0,1 2 4 15,1 2-1-15,-3 0-4 0,2 1-2 0,-1-2-1 16,-1-1 1-16,2-2 3 0,-4-4-1 16,3 1 2-16,-2-5 0 0,-2-4 1 0,-2-1-2 15,0-4 2-15,-3 0-4 0,-3-3-1 16,-1-4 7-16,-1 1 8 0,-2-5 20 0,0 0 5 0,4-5-2 16,-1-5-8-16,3-3-17 0,1-1-7 15,0-3-4-15,1-5-2 0,-3 1-1 0,1-4-4 16,2-3-1-16,-3-1-3 0,1-1 0 15,-2-4 1-15,2 4 1 0,-2 0 3 0,0 4-6 0,1 4 0 16,2 3-1-16,-4 1 0 0,1 4 5 16,-1 6-2-16,0 1-1 0,-1 5-8 0,2 2-7 15,0 2-4-15,1 1-1 0,3 5 4 16,2 5 5-16,3 2 4 0,1 8 2 0,2 2 9 0,1 2-2 16,0 4 0-16,-1 0 1 15,0 2-8-15,0 1 5 0,0 3-1 0,-3-1 0 0,2-1 1 16,-5-1-1-16,3-4-5 0,0-3-6 15,2-4-12-15,0-5-3 0,0-4-12 0,2-3-10 16,1-6-8-16,1-4-17 0,2-8-6 0,1-2-1 16,1-7 11-16,-2 0 24 0,-1-3 20 0,-5-2 20 15,-1-1 10-15,-3-1 5 0,-3-1 0 16,-3-1 1-16,-2 1 3 0,0 0 0 0,-1 2 5 0,0 3 9 16,-2 5 12-16,2 2 18 0,-4 5 12 0,0 1 6 15,0 4 6-15,0 0-16 0,0 3-18 16,-1 1-27-16,1 0-34 0,0 2-7 0,-3 4 0 15,-1 6 10-15,1 5 16 0,-2 3 3 16,1 5 2-16,2 2-2 0,0 2 1 0,1 0-4 16,1 0-2-16,4 5 1 0,-1-2-4 0,5 4 5 15,2-4 1-15,2-3 2 0,6-6 2 0,-3-6-2 16,2-5 1-16,-1-4 0 0,-1-3 6 16,2-4 3-16,-3-2 2 0,4-2 2 0,-1-4-4 15,-2-1 7-15,1-4 0 0,-4-2 1 0,-2-4 1 16,-2-2-7-16,0-2-3 0,-3 0-3 15,-2-1-3-15,-1-1 1 0,-2-2-4 0,-3 1-2 16,1-1-2-16,-6 0 1 0,1 1-1 0,-4-2-1 16,-3 2 0-16,-4 2-8 0,1 0-2 0,-6 5-5 15,1 4-3-15,0 2 1 0,-1 3-4 16,1 3-3-16,1 0-11 0,3 5-19 16,3 2-29-16,5 3-51 0,7 4-61 0,0 1-99 0,5 5-127 0,5 1-347 15,7 3-430-15</inkml:trace>
  <inkml:trace contextRef="#ctx0" brushRef="#br0" timeOffset="91024.232">5252 6461 1181 0,'0'-2'481'0,"-2"-3"-113"0,2 1-103 0,2 3-68 16,-2 1-67-16,2 1-52 0,-2 1-48 15,0 0-28-15,1 1-5 0,0 5 2 0,1 0 8 16,0 8 13-16,2 4 5 0,1 2 7 0,0 1 2 15,2 0-6-15,4 0-4 0,-1-2-4 0,3 0-2 16,-1 1 2-16,3-2 1 0,2-2 2 16,1-2-3-16,-2-4 0 0,4-3-1 0,-1-1-1 15,1-4 2-15,1-3-7 0,-5-2-3 0,0-3-1 16,0-2-4-16,-3-2 6 0,-1-3 1 16,0-3-1-16,-1 0 4 0,-4-3-2 0,1-1-2 15,-1-1-1-15,-3 0-3 0,1-2-3 0,-1-2 0 0,-3 2 0 16,1-3-4-16,0 3 6 0,-2 3-1 15,0 2 2-15,0 4 4 0,1 3-2 0,-1 1 0 16,0 3-3-16,0 3-4 0,0 2-2 16,0 0-11-16,0 1-10 0,0 0-7 0,1 4 1 0,1 1 7 15,-1 5 11-15,1 5 11 0,3 3-2 16,-1 2 0-16,4 3 1 0,-1-1-2 16,0 0 3-16,3 2 0 0,1-2 0 0,5-1 1 15,-3-1 0-15,2-3 0 0,4 0 2 0,0-3 1 16,3-5-1-16,-1-3 1 0,3-4 0 0,-2-4-1 15,-1-2 4-15,4-3 0 0,-1-3-1 0,0-3 2 16,0-4-3-16,-1-1-1 0,-2-4-2 16,0 1 0-16,-4-3 1 0,-1-2 1 15,0 0 1-15,-4-4 0 0,-2 3 0 0,0-3 1 16,-2 4 2-16,-4 2 6 0,0 2-4 0,0 3 2 16,-4 2 2-16,0 2-4 0,0 4 13 0,-1 2 2 0,-3 2 2 15,-2 2-2-15,1 1-9 0,-1 1-6 0,-5 3-7 16,-5 4 1-16,0 1-4 15,-5 7 0-15,0 4-1 0,1 2-4 0,0 2 3 0,5 3 0 16,2 1 1-16,3 0 2 0,3 1-3 16,6 4 1-16,1-4 1 0,5 1-1 0,2-3 4 0,4-1 1 15,7 0 2-15,2-3 2 0,5 1 3 16,2-3 0-16,6-3-3 0,3-2-2 0,4-3-9 16,-3-2-18-16,3-4-28 0,-3-3-52 15,1-2-111-15,-5-2-301 0,-3-6-1226 0</inkml:trace>
  <inkml:trace contextRef="#ctx0" brushRef="#br0" timeOffset="94711.5822">6331 6504 1 0,'1'-4'0'0,"-1"-3"0"0,0-1 256 15,0 0 71-15,0 1-45 0,2 2-43 16,-2-1-44-16,2-1-26 0,-2 1-21 0,2-1-19 15,1 1-7-15,1-2-10 0,-3 1-16 0,4 1-13 16,-1 0-12-16,-2 0-13 0,5 1-10 0,-4 1-12 16,-1 1-14-16,1 0-9 0,1 3-12 15,-2 0-5-15,4 0-2 0,-1 3-2 0,5 0 1 16,-1 1 1-16,3 4 2 0,6 4-1 0,-3 0 5 16,1 4 2-16,4 3 1 0,-3 2 8 0,1 4-5 15,-3 1 3-15,-2 5 1 16,2-1-7-16,-5 2 6 0,-4-3-2 0,1-3 0 0,-4-4 0 15,2-2-3-15,-3-5 0 0,-2-1-1 16,1-5 2-16,-1-1 1 0,0-3 4 0,0-3 11 16,0-1 17-16,-1-1 29 0,1-1 28 0,0 1 3 15,0-5-13-15,0 1-28 0,-1-7-29 0,-1 1-14 16,-2-3-8-16,2-3 1 0,1-2-3 16,-1 0-2-16,2-2 1 0,0-1-3 0,1 0-2 15,0-4-1-15,4 1 1 0,0 0-4 16,6 0-1-16,-1 1-1 0,0 4-3 0,3 1 2 0,4 1-1 15,-3 0-1-15,5 4 1 0,2-1 2 16,6 3 3-16,-3-1 1 0,3 5 2 0,-5 2-5 16,-1 5 1-16,-1 1-4 0,0 4-3 0,0 2 3 15,0 2 0-15,-2 2-1 0,-1 2 5 0,-2 2-3 16,0 2 2-16,-1 1 1 0,-2 2-1 0,-2-3 1 16,-2 4 3-16,1 0 0 15,-3-1 2-15,1 1-1 0,-4-1-2 0,2-3 0 0,-3-2 0 16,0-3-3-16,1-3 0 0,-1-2-1 0,0-2-2 15,-1-1 3-15,-1-3 3 0,4-2 3 0,-2 0 2 16,0-3-4-16,1 0-2 0,3-2-3 16,-1-2-1-16,4-1 3 0,0 0-1 0,-1 1 2 15,-3-1-1-15,3 1 2 0,1 1 0 16,-4-1-1-16,3 2 3 0,1 0-2 0,-1 2-1 0,-1-3 2 16,0 2-2-16,2-1 0 0,2 2 3 0,-2-1-3 15,1 2-2-15,1 0-2 0,4 2-2 0,-1 1 1 16,0 0 4-16,4 0 3 15,-1 0 3-15,2 0 2 0,-3 0-2 0,3-1 3 16,2-1 0-16,-2-1-1 0,2 0 2 0,-1-1-1 0,0-2-1 16,-1 2 0-16,0-3 2 15,-4-1-1-15,4-4 3 0,-2 1 0 0,-3-3-3 0,1 1 1 16,-2 2 0-16,-4 1 1 0,-4-2 8 0,2 4 4 16,-6-1 6-16,1 2 4 0,-4 2-2 0,1 2 0 15,0-2-5-15,-2 1-8 0,-3 0-7 16,-1 2-4-16,1 1-4 0,-5 1-1 0,-3 1 4 15,1 1-3-15,-1 4-1 0,-4 2 3 16,1 3-3-16,2 0 2 0,-1-1 2 0,5 2 0 16,1-2 2-16,2 3-1 0,6-1-2 0,1 4-2 0,2-1 0 15,7-1 2-15,2-4 3 0,3 2 4 16,6-4 4-16,2 1 5 0,6-4 0 0,-2 0 0 16,4-2-4-16,2 0-2 0,-3-3-3 0,-4 0 1 15,3 2-2-15,-6-2 0 0,-2-2 1 0,-1 2-1 16,-2-3 1-16,1 3 0 0,-3-3-2 0,0 3-2 15,-2 0 0-15,-2 0-1 0,-4 3 1 16,1-3-1-16,0 3-2 0,0 4 0 16,2-3-1-16,0 2 1 0,2-2 2 0,0 3-1 0,3 0-1 15,-1 0 1-15,-1-1-1 16,6-1 1-16,-4-1 2 0,5 0-2 0,-1-3 1 16,0-1-4-16,-2 0-1 0,2-2 0 0,0-1-1 15,-5-1 1-15,4-1-1 0,-4 0-1 0,0 0 0 16,0-1 0-16,-1-4 2 0,0 3 2 0,-2-4 3 15,0 2 2-15,1 0 1 0,-3-3 1 0,0 3 0 16,-1-2 0-16,1 2-3 0,3-4-2 0,-1 4-1 16,1 1 3-16,-2-1 8 0,-2 3 7 15,1-1 7-15,-4 0-1 0,-2 1-4 0,3 1-6 16,-3 4-8-16,-1-1-3 0,-1 2-10 0,2 0-6 16,4 1-1-16,3 3-1 0,2 1 4 15,0 6 5-15,1-1 1 0,-2 3 4 0,2-1 1 16,0 2 1-16,2 1 0 0,0-2 1 0,-2-3 1 0,5 1 0 15,2-5 2-15,1-1 0 0,2 0 1 16,-1-5-2-16,5-3 1 16,-4-2 3-16,2-2 1 0,-5-5 1 0,3-2 1 0,0-2-2 0,3-3 0 15,-2-2 2-15,-2-1 0 0,3-5 4 0,-2 1 1 16,0-4 5-16,-2-1 4 16,-5-4 0-16,1 0 0 0,-4-2-2 0,-1 0-3 15,-1 2 1-15,-4 2 1 0,-3 3 1 0,-2 0 5 16,-1 3 3-16,-1 1 6 0,-1 6 5 0,1 4 4 15,-3 2 3-15,2 3 2 0,2 4 0 16,-2 1-6-16,2 4-12 0,0 2-14 0,0 0-11 0,1 2-13 16,-1 1 0-16,1 3-1 0,5 5 4 15,-2 7 3-15,6 6 3 0,-1 5-1 16,2 2 0-16,0 2 1 0,-1-1-3 0,-2 3 1 0,0 3 0 16,-3 4 0-16,0 2 0 0,-4 3 1 0,-1-2 0 15,-1 0 0-15,1-3-2 0,0-3-2 16,1-6-3-16,0-5-4 0,1-1-1 0,2-2-10 15,0-4-15-15,-2-1-22 0,0-4-35 16,0-1-54-16,-2 0-63 0,0-5-114 0,-2-3-254 16,4-6-1039-16</inkml:trace>
  <inkml:trace contextRef="#ctx0" brushRef="#br0" timeOffset="95180.35">8790 6195 1780 0,'-5'-5'329'0,"3"1"-64"0,0 1-60 0,3 2-41 15,1 0-39-15,0-1-37 0,6 1-29 16,2-2-23-16,5 1-10 0,9 0 2 0,6-1-1 16,6 2 3-16,10 0-2 0,-2 0-2 0,5-1 0 15,-6 2-3-15,-2-4 2 0,-2 2-1 0,-1-2 0 16,-4 0-1-16,3-2-6 0,-5 2-2 15,-1 1-5-15,-6 1-3 0,-3-1 4 0,-7 1 0 16,-3 0 3-16,-4 2 1 0,-2-2 2 0,-3 1 2 16,-2 1 1-16,-1-2 4 0,0 2-3 15,0 1 2-15,0-1-2 0,-1 2-3 0,0-2 2 16,0 2-2-16,0-2-3 0,-1 0 2 0,2 0-9 16,-2 0-2-16,2 0-2 0,0-2-4 0,0 2 2 15,0 2-2-15,0-2 1 0,0 1-3 0,0-2 0 16,0 1 3-16,0 0-1 0,0 0 2 0,0 0-2 15,0 0-4-15,0 0 0 0,0 0-3 16,0 0 3-16,0 0-1 0,0 0 1 0,0 1-1 16,0-1-2-16,0 0-1 0,-1 0-2 0,1 0 1 15,0 0-1-15,0 0 2 0,-1 2 3 0,1 1-1 16,0-1 4-16,0 1 0 0,0-3-2 16,0 1 1-16,-1 1-8 0,1-1-4 0,0 0-8 15,-1 0-11-15,0 2-14 0,1 0-28 16,-1 0-43-16,-1 2-81 0,-2 0-161 0,0-1-602 15,-6 3-672-15</inkml:trace>
  <inkml:trace contextRef="#ctx0" brushRef="#br0" timeOffset="96991.7024">10410 6155 1 0,'-11'-3'454'15,"-8"-2"-46"-15,-2-1-127 0,1 3-18 0,-3 0-32 16,-1 2-53-16,-1 1-43 0,0 2-31 0,1 0-20 15,2 3-14-15,2 2-16 0,5 0-15 0,4 0-19 16,3 2-13-16,2-1-13 0,6 2-6 0,0 3 7 16,7 1 12-16,4 1 19 0,7 1 16 15,5 2 12-15,6 1-5 0,5 1-7 0,3 0-11 16,1 2-9-16,-1 0-7 0,-2-1-2 16,-1 3-5-16,-3 0-2 0,-5 2-1 15,-2-1-1-15,-9 0-1 0,0-4 1 0,-9-1-1 0,-1-1 0 16,-3-5-1-16,-4 1 1 0,-2-3 4 15,-1 0 5-15,-4-4 4 0,-1 3 10 0,-3-4 2 0,-5 0 0 16,-2-1 0-16,0-1-6 0,-4-1-7 16,0-2-6-16,0-1-5 0,2-1-12 15,1-1-10-15,-1-2-36 0,4-2-96 0,0-4-166 0,5 0-558 16,2-5-548-16</inkml:trace>
  <inkml:trace contextRef="#ctx0" brushRef="#br0" timeOffset="97214.0908">10529 6112 1542 0,'0'-2'341'16,"0"1"-103"-16,0-2-123 0,0 4-61 15,1 2-30-15,-2 0-3 0,-2 4 17 0,0 6 36 16,-5 4 36-16,-2 7 22 0,-3 2 0 0,-4 5-17 16,-4 1-25-16,-1 2-18 0,-2 2-19 0,-4 1-12 15,-3 3-11-15,-2 0-6 0,-2 3-9 16,2-1-7-16,3-2-2 0,3-6-4 0,6-5-1 15,6-4-3-15,2-2-13 0,3-2-10 0,3-3-48 16,1 1-91-16,0-6-152 16,5 1-390-16,3-4-915 0</inkml:trace>
  <inkml:trace contextRef="#ctx0" brushRef="#br0" timeOffset="97610.2867">12061 6004 1402 0,'-1'-2'215'0,"0"2"-63"15,0 2-109-15,1 1-14 0,-3 3 34 0,-2 3 46 0,-2 5 30 16,-3 2 6-16,-4 0-13 0,3 5-15 16,0 2-11-16,0 3-11 0,-3 4-8 15,-1 5-14-15,1 4-13 0,-3 3-12 0,2 0-12 0,0 0-6 16,2 0-8-16,5-4-7 0,-2-2-1 0,0-2-4 15,0 0-2-15,1-3-2 16,2-3-1-16,2-3-3 0,-2-4-2 16,4-1-1-16,-5-6-9 0,6-1-13 0,-1-3-40 0,1-2-69 0,-1-3-74 15,1-5-92-15,-2-3-338 0,-2-7-896 16</inkml:trace>
  <inkml:trace contextRef="#ctx0" brushRef="#br0" timeOffset="97917.801">11456 6042 1530 0,'-6'-3'240'0,"2"0"16"0,-2 1-43 15,6 1-20-15,3 2-31 0,0 0-52 0,0-1-44 16,1-1-19-16,7-2-5 0,11 1 8 0,13-4 6 16,13 3 0-16,12-2-6 0,11 1-12 15,5 0-9-15,8 1-6 0,2-2 0 0,-3 1-4 16,-3-1-3-16,-7 1-2 15,-8 2-8-15,-10 1 1 0,-4 0-1 16,-12 1-1-16,-8-1 3 0,-10 2-4 0,-5-1 0 0,-9 1 3 0,-4 0 2 16,-2-1 10-16,-2 1 8 0,0-1 5 0,-1 0-1 15,0 1 2-15,2-1-2 0,-3 0-7 0,0-1 0 16,-3 1-11-16,-3-1-7 0,-1 1-2 16,0 0-7-16,2 0-1 0,2 0-6 15,0 0-16-15,0 0-29 0,1 2-48 0,4 3-72 16,-2 1-117-16,0 3-257 0,5-1-1095 0</inkml:trace>
  <inkml:trace contextRef="#ctx0" brushRef="#br0" timeOffset="100237.6104">12372 6286 164 0,'-2'-5'400'0,"0"-2"38"0,2-2-86 16,1 0-35-16,3 0-42 0,1 0-68 0,1-1-48 15,0 2-25-15,3-2-21 16,0 2-12-16,-1-1-22 0,6 0-16 0,0 3-17 0,6 0-17 15,-1 0-5-15,4 5-15 0,6 1-4 0,-2 6-3 16,2 1-1-16,0 3 1 0,0 4 0 0,0 2 0 16,1 4-3-16,-8 1-1 0,3 4 0 15,-5 1-1-15,-4 4 3 0,-2 0-1 16,-5 2 1-16,-4 1 1 0,-3-1-3 16,-2 0 2-16,-1-3 0 0,-3-3 0 0,-2-4 2 15,-3-4-2-15,-3-1 1 0,-2 0 1 0,-1-6 3 0,0-1 3 16,-1-2 2-16,2-3 2 0,-1-3 0 15,3-1 4-15,-1-3 3 0,0-1-1 0,0-3 1 0,2-2-6 16,3-3-3-16,2-3-5 0,1 0-10 16,3-5-8-16,4-4-12 0,5-2-11 0,4-4 1 0,10-4-1 15,8 0 6-15,9-1 4 16,8 0 6-16,5 0-1 0,8 1 6 0,2 3 2 16,5 2 0-16,1 2 9 0,-2 3-1 0,-3 2 1 0,-2 5 2 15,-5 4-2-15,-4 1 2 0,-4 4 1 0,-3 0 2 16,-4 2-1-16,-6 1 0 0,-3 2-1 15,-3 2-2-15,-7 0 2 0,-7 2 2 16,0 1-3-16,-9-2 1 0,1 2-12 0,-5-2-4 0,-2 1 2 16,0 2 4-16,-2 0 17 0,-2 2 13 15,-5 3 6-15,-5 3 2 0,-1 1 3 0,-9 2-1 16,-2 1-1-16,-4 1 3 0,-2 1-8 0,-1 1-5 16,3 1-2-16,1-1-11 0,4-1 1 15,4 1-3-15,6-5-5 0,5 3 6 0,4-2-10 16,6-3-1-16,5 1 1 0,3-2 2 0,7 1 8 15,7-3 6-15,5-3 5 0,9-4-1 0,2-2 1 16,7-4-2-16,1-3-3 0,-4-3-1 16,-1-1 0-16,-1 0-3 0,-6-3 0 0,-1-4 0 15,-2-1-1-15,0-4 1 0,0-1 1 0,-8-1 2 16,1-1-1-16,-5 2 3 0,-2 1 1 0,-5 1 1 16,-5 4 1-16,-2-1 0 0,-2 5 3 0,-3 0-2 15,-1 5 5-15,-4 0-1 0,1 2-4 0,-3-1 0 16,-1 3-8-16,-2 1-4 0,-3 1-2 15,-1 3 0-15,-4 2-1 0,-1 1 2 16,-2 3 0-16,1 2-5 0,0 3 4 0,2 2-1 16,1 0-2-16,5 4 4 0,2-1-4 0,1 5 0 15,1 1 1-15,3 2-6 0,2 0 5 0,3 2 1 16,1-1 0-16,2-2 1 0,6 0-3 16,-3-2 0-16,3-2-1 0,1 0 4 0,1-6-1 0,1 1 2 15,2-2 1-15,0-1-2 0,-2-4 2 16,0-2 2-16,0-1 1 0,-1-2 2 0,3-4 0 15,3-1 1-15,-2-2 1 0,4-1-1 0,2-1-2 16,-1-5 1-16,0 0-2 0,2-3-2 0,1 1 2 16,-2-2-1-16,2-3 2 0,1-3 1 0,1 1-4 15,-1-2-1-15,1 1-1 0,2-2-3 16,-3 2 2-16,1 2 0 0,-1 5 0 0,-2 1 0 16,-5 3 2-16,0 5-2 0,-5-1-1 0,-2 3 2 15,0 2-3-15,-6 1-2 0,1 1-5 16,-1 1-4-16,-1 1 1 0,5 2 2 15,-1 4 4-15,2 0 6 0,1 2-1 0,2 6 0 0,1 2 3 16,-2 2-5-16,1 1 3 0,-2 1-1 16,1-1 0-16,-1 1 1 0,1 0-1 0,-2-2 1 0,-2-2-1 15,0-2 2-15,1-3-3 0,-4-1 1 0,0-3 0 16,2-3-1-16,-3-1 2 0,-2-1 0 16,1-3 2-16,0-1 1 0,-1-1 5 0,1-1 0 15,3 0 0-15,-1-3-4 0,6-2-5 0,2-4-2 16,0 0 1-16,6-3-5 0,-2 1 5 15,4-4-2-15,0-1 1 0,-1 0 2 0,0-3-3 16,0-1 0-16,1-1 3 0,1 1-3 0,-2 0 2 16,1 1-4-16,-4 2-1 0,4 2 0 0,-2 3 1 15,-4 4 6-15,-4 4 0 0,-1 3 4 0,-4 0-9 16,-3 3-11-16,0 0-11 0,3 3-7 16,-2 1 4-16,0 3 8 0,4 2 7 0,-2 4 6 15,3 0 3-15,-4 5 2 16,5 0 3-16,-4 0-1 0,3-2 2 0,-3 1 0 0,4-4 2 0,1-1-3 15,1-2 2-15,1-5 2 16,1 2 1-16,3-5 6 0,0-2-1 0,4-2 1 16,-1-3 0-16,2-2 0 0,0-3-1 0,0-3 1 15,1-2 0-15,-2-3-4 0,2 0 1 0,-1-3-1 16,-1 0-1-16,-3 3 5 0,-1-1-3 0,-4 1 1 16,-2 1 1-16,-4 4 0 0,0-1 4 0,-3 5 3 15,-2-1 0-15,-1 5-1 0,-3 1-4 0,2-1-4 16,-3 1-5-16,-1 0-2 0,-3 1-4 15,4 2-1-15,-1 1-4 0,4 1-9 0,0 2-3 16,-2 4 0-16,3 1 2 0,0 3 8 0,2 2 3 16,1 4 1-16,5 0 4 0,2 1 1 15,3 1 1-15,0 3 4 0,6 0-3 0,-1 0 0 0,2 1 2 16,-3 0-2-16,1 0 1 0,-5 0 0 16,4 0-2-16,-9 0-1 0,0-1 3 0,-3-2-2 0,0-1 1 15,-5 1 1-15,-5-2-1 16,1 0 1-16,-3-2 3 0,-3 2-2 0,-4-2 2 15,3-1 1-15,-7 1-2 0,4-2 5 0,-5-2 0 16,-1-4-1-16,3 0 4 0,-2-4-4 0,3-4-4 16,3-1-5-16,2-4-15 0,1-2-39 0,3-2-69 15,1-2-128-15,8-5-267 0,8-4-1091 16</inkml:trace>
  <inkml:trace contextRef="#ctx0" brushRef="#br0" timeOffset="100664.6008">15562 5993 1916 0,'1'-2'290'0,"-1"1"-84"0,1-1-108 16,0 3-47-16,0 1-25 0,-1 3-4 0,0 4 4 15,0 3 15-15,-1 9 22 0,0 5 15 0,0 5 3 16,-2 3 0-16,-4 2-14 0,0 3-16 16,0 3-12-16,-8 4-12 0,4-2-7 0,-2 0-4 15,1-2-4-15,2-3-3 0,1-5-1 0,2-4-3 16,4-2 1-16,-1-9-1 0,2-3-2 15,0-4 0-15,1-6 7 0,1-4 9 0,-1-1 21 16,1-1 22-16,-1-1 6 0,-3-4-7 0,2-5-20 16,0-5-25-16,-1-7-8 0,-3-3-3 0,3-6-4 15,-3-2 2-15,4 0-8 0,2-6-1 16,2-4-3-16,5-2-2 0,3-4 1 0,4-2 1 16,3-2 0-16,3 2 0 0,3-3 0 0,3 3-1 15,-4 3 0-15,2 7 3 0,2 5 2 16,-2 8 1-16,-3 3 2 0,1 4 0 0,-4 4 2 0,0 5 0 15,-4 3 0-15,1 2 0 0,-1 5-4 16,-3 2 0-16,3 4-2 0,-1 7 0 0,-2 1-2 16,0 6 3-16,-3 6 1 0,-5 3 0 0,-2 4 3 15,-3 4 0-15,-6 3 0 0,-4 1 2 0,-1 1-2 16,-8 4 1-16,0-2-7 0,-2-1-14 0,8-2-26 16,5-8-34-16,5-6-30 0,10-5-42 0,4-4-64 15,5-5-108-15,5-2-207 0,10-7-501 16,6-4 138-16</inkml:trace>
  <inkml:trace contextRef="#ctx0" brushRef="#br0" timeOffset="101127.0611">16306 6095 371 0,'7'-12'667'0,"-3"-3"-204"15,2-1-116-15,-6 5-69 0,-6 4-67 0,0 1-47 16,-9-1-39-16,2 2-27 0,-6 4-15 0,-4 1-11 16,-5 5-6-16,1 3-7 0,0 2-10 15,-1 1-13-15,2 4-12 0,5-1-7 0,7 1-8 0,2 1-4 16,4-2-1-16,5-2-5 0,-1-1 3 15,10 1 4-15,-2-2 2 0,7 4 5 0,6-3 3 16,3 1 1-16,2-1-2 0,4-1-3 16,-1 0-5-16,-3 1-2 0,-1 0-3 0,-4 2-3 15,-1-4 0-15,-2 3 0 0,-4-1-2 16,0 2 3-16,-3-2-2 0,-3 3-1 0,3-3 2 0,-5 3 0 16,0-1 1-16,4 1-1 0,-4 0-1 15,-2-3-4-15,-1 0-5 0,-6 0 0 0,3-2-4 16,-5 1-2-16,0-2-10 0,-2 0-15 15,2 1-22-15,2-5-16 0,4-3 18 0,1-2 8 0,5-2-1 16,4-7 6-16,3 0-12 0,4-6 6 16,5 0 26-16,2-2 15 0,3-1 7 0,-1 0 5 15,0-5 3-15,-1 3 2 0,0-4 11 0,-3 2 8 16,0 0 11-16,-3 4 16 0,-4 0 7 16,0 3 5-16,-1 2 2 0,-2 0 0 0,-2 3-1 15,-3 2-2-15,5 2-7 0,-7 2-13 0,5 0-7 16,-4 1-8-16,4 0-5 0,-1 0-1 0,1 2-9 15,1 1-3-15,-4 1-5 0,2 1-7 0,-3 1 2 16,3 2-1-16,-2 0 2 0,1 4 0 0,0 1 1 16,-2 3-3-16,2 3 1 0,-4 1 1 0,-1-2-5 15,-1 2-4-15,-2 0-12 16,-2 0-34-16,-3 2-63 0,-3 0-147 0,-1 3-535 0,-9 1-814 16</inkml:trace>
  <inkml:trace contextRef="#ctx0" brushRef="#br0" timeOffset="102898.3078">23090 1925 1 0,'-5'-9'0'0,"1"-4"0"15,-3-1 0-15,-1 0 273 0,4 3-49 0,-4-2-66 0,-1 1-47 16,0 0-23-16,2 0-15 0,-3-1 0 16,1 2-6-16,0 0-8 0,-4 0-11 0,-1 0 1 15,1 1 7-15,-4-3 10 0,4 4 11 0,-6 1-10 16,0 0-7-16,2 3-14 0,-8-2-10 16,3 1 5-16,-3 2-3 0,-2 1 4 0,-1 1-1 15,-4 0-6-15,-4 2-3 0,-2 2-1 16,-6 0-7-16,0 1 1 15,-2 3 3-15,-1-1-3 0,-2 2 7 0,-3 2-8 16,0 2-2-16,0 3 3 0,-1 3-3 0,0 2 12 16,2 1 2-16,-1 5-2 0,3 2 0 0,5 1-5 0,-4 4-3 0,5 1-2 15,0 1-3-15,2 4-1 0,3 5-5 16,3 2 0-16,2 0-3 0,2 4 1 0,-1 0 1 16,1 3 1-16,0 3 2 0,1 4-3 0,1 2-1 15,2 2-1-15,2 2-6 0,2-4 0 16,5 4 1-16,-2-2-2 0,8 0 3 0,-2 0-5 0,4-2-1 15,0-1 0-15,3-4-5 0,0 1 3 16,6-3 0-16,1-1-2 0,1-2 3 0,6-3-1 0,1-2-1 16,6-1 2-1,2-2 2-15,7 1 1 0,1 1 1 0,9 1 2 0,3 0-3 0,4-4 2 16,2-2 0-16,4-2 1 16,4-6 1-16,5 2 0 0,4-2 0 0,3-6 2 15,2-2 1-15,2-12 3 0,0-5 5 0,2-7 0 16,3-10-1-16,2-2 2 0,2-9-4 0,2-4-3 15,3-4 2-15,-1-5-4 0,-2-1 0 0,1-5-1 16,-4-3 1-16,-2-5 1 0,2-4 2 16,0-4 1-16,-4-3 0 0,0-2 2 0,-5-4 1 15,-5-3 1-15,-1-5 0 0,-5 0-3 0,-3-1-2 16,-9-3-1-16,-3-1-6 0,-8 1 6 0,-4-1-6 16,-4 2 0-16,-4 0 1 0,-6 0-2 0,-4 5 0 15,-6 2 0-15,-3 6 1 0,-3 2-4 0,-5 4-1 16,-3-3-1-16,-3 0-6 0,-6-2 4 0,-7 2-4 15,-3 3-1-15,-2 5 4 0,-7 4-4 0,-3 3 6 16,1 3 0-16,-4 7-2 0,-1 4 0 16,2 2-6-16,-3 3 0 0,1 6-3 0,0 6 1 15,2 3-2-15,2 6-4 0,3 1 0 0,1 4-19 16,0 5-25-16,5 5-39 0,2 6-52 0,1 4-66 16,1 3-114-16,8 4-167 0,0 2-371 15,2 6 179-15</inkml:trace>
  <inkml:trace contextRef="#ctx0" brushRef="#br0" timeOffset="103650.7255">26595 4243 876 0,'3'-20'476'0,"0"-4"-236"15,-2-5 11-15,-2 8-25 0,-2 4-44 0,-3 1-36 16,-3 2-35-16,-1 0-30 0,-3 3-27 16,-6-2-16-16,-3 4-8 0,-7 0-7 0,-5 6 1 15,-6 5 2-15,-7 6 2 0,-5 3 6 16,-5 9-2-16,-7 5 2 0,-3 8-3 0,-5 7-3 16,-3 8 0-16,-2 6-2 0,-1 8-2 15,-1 6-2-15,2 5-5 0,2 7-2 0,4 5-2 0,10 5-3 16,8 2 1-16,11 6-4 0,11-1-1 15,12-1 1-15,15-1-1 0,12-5-1 0,14-2 3 16,11-6-1-16,13-3 0 0,11-4 1 0,12-7 1 16,7-13 2-16,6-12 2 0,6-11 4 0,2-12-1 15,0-10 0-15,2-11-2 0,0-10-2 0,1-7 0 16,-2-9-4-16,-1-6 4 0,-4-7-1 16,-1-3-1-16,-8-4 5 0,-4-3-4 0,-3-7 0 15,-3-4-1-15,-7-6-1 0,-3-4-1 16,-2-10 0-16,-9-1 1 0,-4-6-1 0,-8-3 2 0,-10 2-1 15,-13 4 0-15,-6 1-1 0,-11 6-1 0,-13 2-1 16,-8 4-1-16,-11 0-2 0,-9 4-3 16,-9 5-3-16,-10 8-2 0,-8 9 1 0,-9 2 0 15,-7 6 0-15,-7 7-3 0,-1 5-3 0,1 12-1 16,6 6-5-16,5 8-6 0,14 7-23 0,12 5-53 16,10 11-97-16,7 8-178 0,7 13-456 15,8 8-824-15</inkml:trace>
  <inkml:trace contextRef="#ctx0" brushRef="#br0" timeOffset="104570.7946">23020 2455 1 0,'-2'-4'0'0,"-2"-2"0"0,2-1 359 15,0 1-41-15,0 1-27 0,-2 2-49 16,3-1-41-16,-2 1-40 0,1 0-22 0,-2 1-22 15,3 0-19-15,0 1-18 0,-3-1-14 0,0 1-11 0,3-1-10 16,0 1-10-16,0 0-11 0,1 2-9 16,-1-1-6-16,1 0-4 0,1 1-5 15,-1-1-2-15,0 0-7 0,1 0-7 0,-1 2-9 0,1-2-9 16,0 0-5-16,2 0-5 0,-3 1 9 16,1 1 9-16,2-1 6 0,-1 2 10 0,0 1-4 15,3 0-8-15,-2 1-1 0,2 1-10 0,-1-1-26 16,-1 1-53-16,6 0-72 0,1 2-86 0,1 1-155 15,4 3-259-15,-1-1 510 16</inkml:trace>
  <inkml:trace contextRef="#ctx0" brushRef="#br0" timeOffset="105072.4525">26755 4879 1320 0,'6'-9'275'0,"-3"-1"-253"0,2-4 12 0,-1 7 8 16,0 0 6-16,0 4 3 0,-1-1 1 16,1 0-2-16,-3 3 2 0,0-2-2 0,-1 0-7 15,0 3-11-15,0 0-16 0,-1 0-16 0,0 2-22 16,1-2-26-16,-2 0-43 0,1 1-89 0,1-1-89 15,0 3-155-15,0 2-363 0,1 2 522 0</inkml:trace>
  <inkml:trace contextRef="#ctx0" brushRef="#br0" timeOffset="105767.3967">22759 6277 1190 0,'-19'-21'179'0,"-7"-6"40"0,-12-3 23 15,0 8-18-15,4 6-27 0,-3 4-31 0,-3 2-46 16,-1 6-27-16,-2 3-14 0,-9 5-7 16,-6 8-2-16,-3 6-5 0,-7 11-4 15,-4 9-4-15,-2 11-6 0,-1 9-5 16,-3 11-2-16,5 8-5 0,2 10-7 15,4 6-6-15,9 9-4 0,4 5-5 0,12 5-1 0,16 5-2 0,12 8-8 0,23 8-5 16,21 4-4-16,14-9-3 0,14-24 4 0,3-19 2 16,10-26 1-16,9-14 1 0,4-9 3 15,8-12 1-15,0-14 1 0,4-10 1 0,-3-15-4 16,1-10 0-16,0-8-2 0,-4-11-5 16,-2-5 4-16,-6-5-2 0,-8-6 1 15,-2-5 1-15,-6-8-1 0,-6-8 1 0,-6-8 0 16,-6-4 5-16,-8-4-4 0,-7 0-1 0,-11-2 1 0,-4 2-5 15,-14 1 4-15,-6 7 1 0,-11 6 0 16,-8 8 7-16,-10 10-9 0,-14 6 0 16,-5 8-2-16,-11 8-5 0,-4 8 5 0,-14 8-2 0,-4 7 0 15,-8 8-2-15,-4 6 0 0,-4 6 0 0,4 6-7 16,7 3-9-16,7 4-24 0,12 2-45 16,17 5-107-16,9 6-210 0,13 4-528 0,12 3-706 15</inkml:trace>
  <inkml:trace contextRef="#ctx0" brushRef="#br0" timeOffset="108121.4467">23510 2478 1 0,'0'-3'0'0,"-3"-2"0"0,-3-1 316 15,4 2-51-15,-4-1-28 0,4 1-14 0,2 1-5 16,-1 1-15-16,1 0-31 0,0 1-42 15,1 1-31-15,-1-2-30 0,0 2-15 0,2 2-19 16,1-2-12-16,-1 1-3 0,-1 0-7 0,0-1 2 16,-1 0 4-16,0 1 4 0,0-1 5 0,0 2 2 15,0-2 1-15,0-2-4 0,1 4-5 16,-1-2-9-16,0 0-5 0,0 0-4 0,0 0-5 16,1 0 3-16,3 1 3 0,-3 4 0 0,2-3 7 15,-1 2 3-15,5-1 2 0,-4 0 6 0,4 3 8 16,0 0 1-16,-1-1 1 0,3 4 0 15,-1-3-7-15,0 2 0 0,-1-1 2 0,6-3-4 16,-3 4 5-16,-3-1-1 16,4-1 1-16,3 0 2 15,-3-1-2-15,1 0 3 0,-1 1 0 0,6 1 0 0,-4 0-3 0,5-3-3 16,-4 3-2-16,3-1-4 0,-1 1-1 0,-1 0-3 0,-2 0-2 16,4 0-3-16,-4 2-3 0,5 0 0 0,1 0 0 15,-5 1 1-15,6 0-2 0,-3 1-2 0,3 0-1 16,-3 1-3-16,2 1 3 0,1 2 1 0,-1 2-1 15,1-2 2-15,1 3 0 16,0 0 0-16,3 0 2 0,0 0 0 0,3 2 3 0,-2 2-3 16,1 0 0-16,-2-1 0 0,1 1 0 15,1 2 1-15,-3-5 1 0,3 2-1 0,-2-3 0 16,4 2-2-16,-1 0 0 0,-2-3 0 0,6 4 0 16,-2-2 2-16,0 2-2 0,0 1 0 0,-2-1-1 15,1 0 0-15,1 1 0 0,0-1 0 16,-1 0-1-16,-2 0 0 0,3 0-3 15,-4-2 0-15,1 2 0 0,-4 0 0 0,6 1 2 16,-1 2-1-16,-1-2 1 0,3 2-1 0,0-1 3 0,-1 1 2 16,-2 1-3-16,3 0 1 0,-3 0-1 15,0 0-3-15,1 3 4 0,0-1 0 0,0 4 1 16,0-4 0-16,0-1-1 16,-2-2-3-16,-2 0 1 0,2-1 4 0,-4 0-1 0,1-1-2 0,-1 1-1 15,2-1-6-15,-4 1 6 0,4-3 2 0,-1 3 1 16,3 4 4-16,-3-2-5 0,2 1-3 15,0-4 2-15,-3-2-5 0,-3-1 3 0,2-1 0 16,-5 0-2-16,5-2 0 0,-2-1 1 0,0 2 0 16,-3-4-1-16,0 1 5 0,-1-2-4 15,-3 1 0-15,-1-2 1 0,0-1-5 0,0-1 4 0,-3-3 1 16,-3 0-1-16,4-2 3 0,-5 0-3 16,2-2 0-16,-1 1 1 0,-1-1 0 0,2 0 0 15,-1 0-2-15,0 1 1 0,1-3-3 0,-1 2 1 16,1 0 2-16,1 2 0 0,-1-2 0 15,2 1 0-15,-3 0-2 0,4-1 1 0,-3 3-2 16,3-1 1-16,-1-1 2 0,-1-1-1 0,2 0-1 16,-1-1 0-16,-1 0 0 0,0 1 1 0,0-1 3 15,-1 0-2-15,-3-1 0 0,2 1-2 0,0-1-1 16,0 1 0-16,0 3 1 0,-1-3 0 16,1-1 1-16,-1 1 1 0,1 0-3 0,1 2 3 15,-3-2 0-15,4 0-4 0,0 0 4 16,-2 0-3-16,0-1-1 0,0 3 3 0,1-3-1 0,-2 1 0 15,1 0 2-15,-1-1 0 0,-1 1-2 16,-2-1 1-16,2 1-2 0,-2 1 1 0,0-2 2 16,-2 0 0-16,2-2 0 0,0 2 0 0,-1 0-1 15,1 0 0-15,0 2 4 0,0-2-1 0,0 0-2 16,-1 0 3-16,1 0-5 0,0 0 2 16,0 0 0-16,-2 0 0 0,2 0 1 0,0 0-1 15,-1 0-2-15,1 0 1 0,-2 1-1 0,2-1-2 16,-1 1 2-16,1-1-3 0,-1-1 0 0,1 2 0 15,0-1-2-15,-2 3 3 0,-1-1 2 16,-2 2 0-16,-5 2 1 0,-2 1 0 16,2 1 0-16,-2 4-2 0,-4 2 1 0,1 1 0 15,-5 0-1-15,-1 0 2 0,-2-1-1 0,-2 1 0 16,-2 3 2-16,0-2-2 0,-3 2 0 0,-1-2 0 16,0-2-1-16,1 3 2 0,-1-1 0 0,1 0-2 15,1 3 2-15,-3 2 0 0,0 1-2 0,-3 0 2 16,-1 1 0-16,-5 2 0 0,-2 3 1 0,-3 2 0 15,-3 4-1-15,-4 5-1 0,-3 2 0 16,-2 2-1-16,-3 3 0 0,-5-2 2 0,0 1-1 16,-6 4 2-16,-3 1-2 0,1 5-2 15,1-2 1-15,-3-2 0 0,5-4 1 0,5-5 4 16,-2 0-4-16,-1 2 1 0,6 2-2 0,-1-1-3 0,2-4 2 16,3-2 2-16,-1-1 2 15,-2-1-1-15,-4 3-2 0,1 9 1 0,-2 1-2 16,3-1 7-16,0 1-3 0,-4-6 1 0,4-1 1 15,-3 0-5-15,6-2 4 0,1 0-1 0,8 2-1 16,4-5 2-16,11-2-1 0,1-7 0 0,7-6 1 16,3 2-1-16,-1-2-2 0,3 1 1 0,2-2-1 15,4-3 1-15,1-1 1 0,4-3-2 0,2-2 0 16,1-1 0-16,1-3 1 0,2-3 0 16,5-3 0-16,0 1-2 0,-1-2 1 0,-1 1 0 15,3-2-1-15,1-1 2 0,0 2-1 0,-1-2 0 16,1 0 0-16,0 0-1 0,0 0 1 0,0-2 1 15,0 2-1-15,0-1-1 0,0 1-2 16,-1 0-2-16,1-2-5 0,-1 0-4 0,-3 0-9 0,3-1-14 16,-1 0-16-16,1-1-24 0,-2-4-28 15,-1 0-42-15,3-3-82 0,1-4-124 16,0 0-200-16,2-3-405 0,3 0-44 0</inkml:trace>
  <inkml:trace contextRef="#ctx0" brushRef="#br0" timeOffset="108427.2786">22618 6281 1045 0,'-9'-3'302'16,"-4"-2"37"-16,-2 0-64 0,6 2-40 0,3 1-29 0,4 2-56 15,2 2-63-15,1-1-38 16,0-1-26-16,0 1-17 0,0-1 0 0,3 4 2 0,-2 3 10 15,1 7 17-15,4 7 6 0,2 4 8 16,-3 2-2-16,7 3-6 0,-1-3-4 0,-1 4-5 0,1 2-5 16,5 2-7-16,-4 1-2 0,4-5-3 15,-3-5-1-15,3-6-1 0,0-4-1 0,1-4 1 16,4-2 1-16,5-5 1 0,3-7 4 16,7-3-4-16,4-5-6 0,5-4-3 0,4-5-12 15,2-5-13-15,6-1-27 0,0-5-51 0,-1 2-73 16,4-4-174-16,-1-2-472 0,6-2-795 15</inkml:trace>
  <inkml:trace contextRef="#ctx0" brushRef="#br0" timeOffset="111599.1686">22971 2464 1 0,'-7'-7'0'0,"1"-2"198"15,-2-1 114-15,0-1-51 0,6 4-25 0,0 1-26 16,1 1-11-16,1-2-21 0,1 3-22 15,1 0-25-15,0-1-24 0,4 2-12 0,-3 0-3 16,-2 0 5-16,1 1-1 0,-2 2 1 0,3 0-10 16,-3 0-11-16,0 2-8 0,0 1-11 0,0-1-6 15,0-1-5-15,-3-1-5 0,3 0-3 16,0 1-2-16,0-1 0 0,-1 1-1 0,1 0 0 16,0-1-4-16,0 2-1 0,0-2 2 0,0 0-3 15,-1 1 3-15,2-1 1 0,-1 0-3 16,0-1 5-16,0 1-4 0,0 0-2 0,0 1-3 0,0-1-2 15,0 0 0-15,0 0-3 0,0 0-1 16,0 0-3-16,0 1-2 0,0-1-1 0,1 0 1 16,-1 0-4-16,0-1 0 0,0 1-4 0,3 0-1 15,-3 1-1-15,0-1 0 0,0 0-2 16,0 0-3-16,0 0-2 0,0 0 1 0,0 1 1 16,0-1 2-16,1 1 1 0,1 0-1 0,0 2-1 15,0-1-2-15,3 3-2 0,-2-1 3 16,4 0 2-16,-2 1-1 0,4 0 3 0,-1 2-1 15,-1-3 1-15,-2 1 1 0,5 1 2 0,0-3-4 16,-1 3 0-16,2-1 0 0,-2-2-3 0,1 1 1 16,2 0 3-16,-3 0 0 0,0-1 2 15,-1 1-2-15,2 0-3 0,-5-1 0 0,2 1-3 0,-3-1 3 16,2 2 1-16,-2-3-1 0,1 0-1 0,-3 0 0 16,0-1 0-16,-2 0 3 0,1 0 0 15,1 1-1-15,-2-1-3 0,-2 0-2 0,1 1-2 16,1-1 0-16,-1 1-2 0,0 0-5 0,1 2-8 15,-2 1-12-15,-1 0-15 0,1 4-17 16,1 1-24-16,-1 2-31 0,1 0-48 16,1 1-70-16,1 1-96 0,1 2-161 0,6-2-399 15,4 5-254-15</inkml:trace>
  <inkml:trace contextRef="#ctx0" brushRef="#br0" timeOffset="112537.1096">26069 4786 1 0,'0'0'40'15,"2"0"119"-15,0 0 48 0,-1 0 26 0,3-1 33 16,1 1-14-16,2-1-36 0,0-2-39 16,0 3-36-16,-1-1-17 0,-2 0-14 0,-1 1-10 15,-1-1-10-15,-2 1-14 0,1 0-8 16,-1 0-10-16,0 0-6 0,0 0-10 0,3 0-5 0,-6 1-4 15,3 0-6-15,0-1-1 0,0 0-3 16,3 0-2-16,-3-1 2 0,0 1 0 0,0 0-1 0,0 0 1 16,0 0 3-16,0 1 0 0,0-1 2 15,0 0-2-15,0 1 0 0,0-1 1 0,0 0-1 16,0 0 1-16,0-1-1 0,0 1-3 16,0 0 0-16,0 0-4 0,0 1 0 0,0-1-2 15,0 0-1-15,0 0-1 0,0-1-3 0,0 1-2 16,0 0 0-16,0 1-1 0,0-2-2 0,0 1-1 15,0 1 1-15,0-2-1 0,0 3-4 16,0-2 2-16,0 0-3 0,0 2-1 0,0-5 2 16,0 3-2-16,0 0 1 0,0 0-2 0,-3 3 1 15,6-3 0-15,-3 0 0 0,0 0 1 0,0-2-1 16,0 2-1-16,0 0-1 0,0 0 0 0,0-1 1 16,0 1-1-16,0 0 1 0,0 0 0 0,0 3 1 15,0-3-1-15,0 0 1 0,0 0 0 16,0-3 3-16,0 3-3 0,0 0 1 0,0 0-1 15,0 0-1-15,0 0 1 0,0 0 0 0,0 1-2 16,0 1 2-16,0-4-1 0,0 4 1 16,0-2 1-16,0-2 1 0,0 2-1 0,0 0-1 15,0 0 1-15,-3 0-3 0,3 0 2 0,0 0 0 16,0 0 1-16,0 0 0 0,0 0-1 0,0 0 1 16,0 0 0-16,0-1-1 0,0 1 1 0,0 0-1 15,0 0 0-15,0 1 0 0,0-1 0 16,0 0 0-16,0 0 0 0,0-1 2 0,0 1-2 15,0 0 0-15,0 0 0 0,0 1-3 0,0-1 2 16,0 0 0-16,0 0-2 0,0 0 0 16,0 0-1-16,0 0 1 0,0 0-1 0,0-1 2 15,0 1-2-15,-1 0-3 0,1 0-1 0,0 0-7 16,-1 0-5-16,1 0-8 0,0 0-18 16,0 0-23-16,-3 0-53 0,2-1-74 15,-1 0-145-15,4 0-254 0,7-2-934 0</inkml:trace>
  <inkml:trace contextRef="#ctx0" brushRef="#br0" timeOffset="120621.2231">3797 7249 1 0,'-1'-2'0'0,"-2"-2"224"16,0-1 130-16,0 0-81 0,2 3-51 16,1-2-44-16,-2 2-36 0,2 1-11 0,-1-1-9 15,2 2-11-15,-1-1-17 0,2 2-14 16,-2-1-18-16,0 2-25 0,1-2-7 0,0 1-1 0,1-1 5 15,-1 0 13-15,-1 0 3 0,1 0-5 16,0 0-10-16,0-1-13 0,2-1-11 0,2 1-3 0,0 1-2 16,2 0-1-16,0-1 0 0,-1 1 0 15,4 0 2-15,-2-2 1 0,2 2 1 16,1 0 3-16,1 0 1 0,0 0 1 0,6 0 4 16,-3 0 0-16,2 0 0 0,-1 0 1 15,2-3 0-15,0 3-2 0,0 0 1 0,4-1 3 0,1 0-6 16,-1 0 0-16,1 0-1 0,4 1-3 0,0 0 4 15,1-2 1-15,3 2-2 0,-1-2 4 0,-2-1-4 16,2 2-2-16,0 0 0 0,1 1-1 0,-1 0-2 16,0 0 1-16,-3 0-2 0,0 0-2 15,-3 0 0-15,1 0 1 0,0 0 1 0,3-1 2 16,-3 0-2-16,2 0-1 0,2 1 1 0,-3 1-6 16,2-2 6-16,3 1 0 0,-1 0-2 15,4-3 2-15,0 3-4 0,3-1-1 0,1 1 1 16,2 0 0-16,3 0 1 0,0 0-1 0,1-1 2 15,5 2-4-15,-1-1 1 0,3-1 1 0,0 1-1 16,1-3 2-16,-2 3 0 0,3 0-1 16,-2 0-2-16,2 3 1 0,1-3 0 0,1 1 2 15,-1 0 0-15,6-1-2 0,0 1 0 16,4 1 0-16,5-2-1 0,-1 1 3 0,0-1-1 16,-2 1 0-16,3 0 0 0,-5 0-2 0,6 0 1 15,-5 1 0-15,3-2 0 0,-2-2 0 0,-1 4-2 0,5-2-1 16,-5 1 0-16,3-1 0 15,-6-1 2-15,2 1 0 0,0-2 1 0,-2 4-2 0,0-2 0 16,1-2 0-16,-1 2 1 0,1-1 2 0,3 1-2 16,-3 0 0-16,0 1 2 0,4 2-3 15,-5-2 1-15,1-1 1 0,0 1-2 0,3-1 1 16,-3 0-1-16,1 2 0 16,2-2 1-16,-2 1 0 0,3-1 0 0,-4 1 0 0,0-1-1 0,3 2 0 15,-4 1 0-15,-1-3 1 0,0 0 3 16,0-3 1-16,0 2 0 0,1 1-2 15,-2-1-1-15,3 1 0 0,0-1 2 0,0 1-1 0,3-1 1 16,-2-1 0-16,0 1-1 0,2-1 1 16,0-1-1-16,1 0 2 0,5 0 0 0,-1 1-2 15,-1-2 1-15,5 4-3 0,-1-2 2 0,2-1 1 16,1 2 1-16,-2-1-1 0,-3 0-1 0,3 0-3 16,0 1 2-16,-2-2 0 0,4 2 2 15,-3 1 0-15,0-2 0 0,3 2-5 0,-2-1 2 16,1-2 2-16,-3 1-2 0,2 0 1 0,-2 1 1 15,2-1-2-15,-2 2 0 0,1 0 3 0,3-1-2 16,-2 1-1-16,1 0 1 0,-3 0-4 0,1 0 4 16,0 0-3-16,-2 0 0 0,0 0 3 0,-3 0-2 15,0 0 3-15,1 0 1 0,2 1-1 16,-4 1 1-16,2-2 2 0,-3 0-1 0,2-2 1 16,2 2 1-16,-4 0-1 0,1 0 0 0,0 0 1 15,0-1-2-15,1 1-1 0,-2 0 3 16,3 1-3-16,2-1 1 0,-3 0 1 0,0 2-5 15,1-2-1-15,-2 1 0 0,2 0-1 0,0 0 4 16,1 1-1-16,1 2 1 0,0-2 0 16,0-2 1-16,3 1-1 0,0 1 0 0,-1-1 0 15,2 0-1-15,0 0 1 0,0 0 1 0,-1 2-3 16,4-2 2-16,1 0-4 0,-2 1 2 0,2 0 0 16,-1-1 0-16,2-1 3 0,-1 3-4 15,-1-2-1-15,-2 0-1 0,3 0-1 0,0 1 4 16,2-2 0-16,-1 0 1 0,0 1 0 0,-3 0 0 15,-2-1 1-15,0-1 0 0,-4 0 3 0,-2 1-5 16,-3-2-1-16,1 0 0 0,-4 2-1 0,-3-4 2 16,-2 3 2-16,-7 0-1 0,-2 0 3 0,-9-1-3 15,-3 1 0-15,-10-1 0 0,-5-2 3 16,-10 2 5-16,-2 0 4 0,-3 1 5 16,-6 2-3-16,-1-2 2 0,-1 1-5 0,0 0-3 0,0 0 1 15,-1 0-5-15,1 0-1 0,0 0-3 0,-1 0 0 16,1 0-1-16,0 0-1 0,-1 0 0 15,1 1-2-15,0-1 1 0,0 0 2 16,0-1-3-16,0 1 2 0,0 0-1 0,0 0-3 0,0 0 0 16,0 0-4-16,0 0-9 0,0 0-11 15,0 0-25-15,0 0-21 0,-1 1-33 0,-5 3-55 16,0 3-125-16,-3 2-372 0,-2 3-976 16</inkml:trace>
  <inkml:trace contextRef="#ctx0" brushRef="#br0" timeOffset="132173.5514">655 8253 1 0,'0'-4'0'16,"1"2"0"-16,-1-3 0 0,2-1 0 0,1 0 149 15,0-2 78-15,-2 0-10 0,1-2 2 0,3 2-1 16,-2-2-2-16,3 1-2 0,-3 0-9 0,0-1-16 15,2 2-18-15,-1 0-15 0,-2 1-20 0,2 3-18 16,-3-1-21-16,0 3-28 0,0-1-31 16,-1 3-30-16,-1 0-21 0,0 3-2 0,0-1 15 15,-3 4 22-15,2 4 19 0,-3 2 8 0,-1 3-5 16,-1 5-7-16,0 4 1 0,-1 5-4 16,-2 3-3-16,0 0-5 0,2 2-13 15,-3 0-5-15,7-2-3 0,-2 0-1 0,6-3 1 0,0-4 1 16,3-3-2-16,4-1 5 0,5-4 6 0,3-2 5 15,0-2 8-15,5-3 1 0,3-3 0 0,4-3-1 16,3-2-5-16,-1-6 3 0,2-3 0 16,0-2-15-16,1-8-2 0,20-14-3 0,-12-4-4 15,-11 4 13-15,-13 7-1 0,-3-1-3 16,-3-3-1-16,-5 0-2 0,2 0-1 0,0 3 2 0,-5 6 2 16,-2 3 0-16,0 3 3 0,-1 4-5 15,0 3-2-15,-2 3-1 0,3 1-6 0,0 2-3 16,-1 2-8-16,1 0-5 0,-2 0-1 0,1 5 6 15,0 5 7-15,-1 3 5 0,-4 6 4 16,3 5-2-16,-2 1 0 0,2 6 1 0,1-2-2 16,-3 1 3-16,1 2 2 0,1 0 0 0,-3 2 1 15,-2-1-4-15,5 2-3 0,-5-1-2 0,3-1 1 16,-2-1 0-16,3-2-2 0,-1-4-1 0,3-4-16 16,0 0-14-16,2-4-35 0,-1-2-51 15,1-1-64-15,1-3-108 0,-1-3-194 0,1-5-485 0,0-3-223 16</inkml:trace>
  <inkml:trace contextRef="#ctx0" brushRef="#br0" timeOffset="132615.2421">818 7886 579 0,'-13'-9'270'0,"-5"-1"46"0,-4-3 7 15,-6 1-62-15,-3-4-42 0,-3 1-55 0,-1 3-45 16,2 5-32-16,2 1-32 0,-1 5-19 16,1 8-14-16,0 3-3 0,0 6 0 0,1 6 0 15,0 8 5-15,0 4 1 0,30-34 28 0,-36 49 0 16,21-16-8-16,-5 5-6 0,1 3-34 0,-4 7-1 16,3 2 1-16,-4 6 2 0,3 1 0 15,-2 6-6-15,3 2 3 0,0 2-2 0,0 4 0 16,2 1 5-16,4 1-4 0,2 0 2 15,1-1 8-15,4-3 5 0,6-5 8 0,4-4 8 16,18 46-21-16,16-22 1 0,11-18 5 0,8-19-6 0,14-18 24 16,4-14 1-16,5-9-8 0,-3-12 1 15,0-6 0-15,2-6-8 0,66-30-7 0,-25-6-5 16,-27-1-4-16,-25 2 2 0,-12 2 7 0,-8-8-2 16,0 0 2-16,-7-4-1 0,-7-4-4 15,-3 0 3-15,-1-2 1 0,-10-1-7 0,-6 1 10 16,-6 0-10-16,-9-3-2 0,-11 2 2 0,-9 1-7 15,-8 1 0-15,-6 6 0 0,-11 2-3 0,-5 7 0 16,-9 4 0-16,25 29 6 0,-8-3-3 0,0 5-2 16,-14-3-7-16,-1 9-16 15,-10-1-10-15,2 8-19 0,-10 2-22 0,4 9-55 16,1 7-103-16,8 9-247 0,5 8-1124 0</inkml:trace>
  <inkml:trace contextRef="#ctx0" brushRef="#br0" timeOffset="139422.7971">2055 8293 1 0,'-17'-1'0'0,"-3"-1"239"16,-2-3 143-16,1 2-50 0,6 0-43 16,0 2-36-16,3 1-44 0,1-1-28 0,3 1-21 15,1 0-22-15,5 1-29 0,0-1-34 0,2 1-42 16,0-1-27-16,2 2-6 0,-1-2-6 0,0 0 19 16,4 1 32-16,1 0 28 0,7 3 31 0,7-1 12 15,6-1-12-15,13-4-18 0,4-1-20 16,7-1-17-16,6 0-14 0,-2 0-3 15,-1-1-11-15,-4-1-6 16,2 3 0-16,-7-1-10 0,1 1 4 16,-3-1-4-16,-2 1-3 0,-7 1 7 0,0-3-9 0,-5 3 1 0,-3 0-1 0,-6 1-10 15,-3-1-5-15,-5 1-8 0,-2-1-17 0,-5 1-23 0,-2-1-10 16,-4 0-42-16,-1 1-48 0,1-7-44 16,-1 1-97-16,-3-1-94 15,-3-4-117-15,-2 4-176 0,-3-4 103 0,-5 2 588 16</inkml:trace>
  <inkml:trace contextRef="#ctx0" brushRef="#br0" timeOffset="139630.0389">2442 8035 1 0,'-5'-3'480'0,"0"-3"18"16,-1 0-98-16,4 4-79 0,2-1-90 0,3 3-80 15,0 0-60-15,0 0-39 0,5 0-19 16,4-2-1-16,5 2 9 0,6-1 6 0,5 2 0 16,5 1 5-16,4 2 0 0,-1 2-7 0,4 2-3 15,-2 1-13-15,-6 3-17 0,-2 0 0 16,-7 2-7-16,-2 0-3 0,-5 1 4 0,-5 1-3 15,-4 1 0-15,-2 0 5 0,-5 3 5 0,-4-2 6 16,-3 4 6-16,-5-3 4 0,-6 1 0 16,-1 1-2-16,-2-1-3 0,-6 0-6 15,2-6 1-15,-4 3-8 0,6-4-9 0,2-2-10 16,2-3-23-16,6 0-42 0,5-5-89 0,0-1-181 0,7-2-286 16,4 0-904-16</inkml:trace>
  <inkml:trace contextRef="#ctx0" brushRef="#br0" timeOffset="140214.3491">4214 8007 17 0,'-26'-1'461'16,"-4"-1"-193"-16,-4 0 6 0,12 6-29 0,12-2-42 16,2 1-42-16,2 1-39 0,1 2-19 0,2 5-7 15,-2 0 5-15,0 7 6 0,1 3-2 16,0 7-1-16,1 5-10 0,0 9-11 0,-1 6-10 16,0 9-9-16,2 0-8 0,-3 5-9 15,0-2-8-15,-1 3-8 0,-2 1-7 0,3 0-6 16,-1 0-4-16,1-7-2 0,0-4-3 15,3-8 2-15,-1-8-1 0,2-10-4 0,1-6 0 0,0-6-2 16,-1-5 3-16,-2-4 4 0,2-2 17 0,1-3 31 16,-1-1 8-16,-1-6 2 0,-1-5-15 15,-2-5-31-15,-3-12-11 0,-2-7-8 0,3-5-3 16,-4-7-2-16,2-7 4 0,1-5-2 0,1-3 0 16,3-3 0-16,-1 0-7 0,3-2 1 0,-4-1-1 15,2 0-1-15,3-2 3 0,-1 5 1 16,4 4-2-16,3 2 0 0,6 7 1 0,2 2-4 15,6 6 4-15,5 5 0 0,3 2-5 0,4 7 5 16,4 2 0-16,1 5 1 0,-2 3 7 0,0 6-4 16,-5 4-2-16,0 6 1 0,-2 4-4 0,-5 3 0 15,-2 4 2-15,-1 4-1 0,-4 3 0 16,-2 6 1-16,-3 4 2 0,-5 5 1 0,-5 5 6 16,-4 3-2-16,-6 5 2 0,-7 1 0 0,-4 3-5 15,-3-1 2-15,-2-1 1 0,-4-6-1 16,1-2 2-16,2-4-2 0,1-4-3 0,3-2 0 15,3 0-3-15,2-4-3 0,3-2-9 16,4-3-26-16,4-6-53 0,5 1-83 0,5-4-110 16,6-1-180-16,6-5-523 0,10-6-173 0</inkml:trace>
  <inkml:trace contextRef="#ctx0" brushRef="#br0" timeOffset="140530.3065">4583 8089 1034 0,'-2'-3'481'0,"1"-2"-85"0,0 1-158 15,-2 6-95-15,-4 1-47 0,-1 4-15 0,-5 7 9 16,-6 4 18-16,-4 6 2 0,-6 3-11 0,4 3-20 16,-3 1-20-16,2 4-16 0,4-1-11 0,3 2-8 15,7-2-8-15,6-2-3 0,4 0-5 16,9-7-1-16,3-3 4 0,9-5 4 0,5-2 4 16,5-3 2-16,6-3 0 0,1-6-3 0,-1-3-1 15,-2-3 0-15,0-4 0 16,-3-4 2-16,-7-1-3 0,-1-2-1 15,-5-4 1-15,-5 2-2 0,-4-4 1 0,-3 1-2 0,-4-2-5 16,-2-1-2-16,-4-1-4 0,-4-3 0 0,-3 0 0 0,-4 0 0 16,-3 0 0-16,-4 6-4 0,1 2-2 15,-3 6-2-15,-2 1 0 0,-3 5 0 0,1 3-4 16,-1 3-1-16,3 2-13 0,3 0-15 0,4 4-24 16,5 2-45-16,6 1-71 0,4 1-108 15,5 3-134-15,7 0-259 0,11 1-839 16</inkml:trace>
  <inkml:trace contextRef="#ctx0" brushRef="#br0" timeOffset="141136.9137">4923 8224 10 0,'-9'-2'574'0,"-3"-1"-122"0,-6 0-155 16,-3 7-36-16,0 1-24 0,-5 5-29 16,1 1-23-16,-4 1-36 0,-1 5-28 0,6 0-20 15,2 0-24-15,6 1-17 0,3 0-15 0,5-1-14 16,4-2-3-16,5 1-3 0,4-2 1 15,6 1 5-15,7-2 2 0,3-3 3 0,6-3 0 16,6 0-4-16,-1-5-6 0,-1 0-6 0,-1-4-2 16,-1 0-2-16,-8-5 1 0,1-1 5 0,-4-1-2 15,-3-4 6-15,-5 1-5 16,-3-1-1-16,-3-1-2 0,-3-1-4 0,-6-1 0 0,-2-4-4 0,-3-1-3 16,-7 2-3-16,-1-2-4 0,-7 0 2 15,-1 1-2-15,-3 0 5 0,-3 5-4 0,1 1-2 16,-2 2-1-16,1 4-7 0,3 1 3 0,4 6-5 15,5-1-9-15,6 4-14 0,2 2-28 0,5 2-33 16,3 3-46-16,2 0-51 16,5 0-55-16,3 2-29 0,10-3-29 0,5-2-31 15,9 0-17-15,2-3-15 0,3-3 37 0,-4 0 78 0,1-3 88 16,-2-3 81-16,-5 2 57 0,3 0 42 16,-5-2 47-16,-2 0 62 0,-1-1 68 0,-1 2 60 15,-2 3 22-15,1 0-10 0,-2 1-30 0,3 2-40 16,-3 2-24-16,5 1-21 0,1 6-21 15,3 2-21-15,2 4-13 0,3 3-14 0,-1 5-12 16,-1 4-6-16,0 1-13 0,0 0-8 0,-5 3-7 16,-1-2-5-16,-4-1-5 0,-3-2-4 0,-6-1-2 15,-4-4-5-15,-4-4 0 0,-1-3 2 16,-1-6 0-16,0-1 11 0,-2-5 6 0,0-3 14 0,1 2 10 16,0-4 1-16,-5-1-2 0,3-5-12 15,-3-6-13-15,1-2-10 0,1-4-9 0,4-3-4 16,1-2-4-16,2-2 4 0,6-5-3 0,2 0-2 15,6-4-1-15,0-3-6 0,5 0 5 16,1 3 1-16,2 2 2 0,-1 5 1 16,1 4-3-16,3 2-1 0,-1 4 2 0,0 3 0 0,-4 4 0 15,4 5-2-15,-4 3-4 0,0 0-3 0,-2 4-2 16,0 2-4-16,0 1-10 0,0 4-22 16,0-1-76-16,2 3-124 0,0 1-256 0,4 1-1103 15</inkml:trace>
  <inkml:trace contextRef="#ctx0" brushRef="#br0" timeOffset="142315.1673">7193 8199 1 0,'-4'-10'0'15,"-4"-3"424"-15,1-5 65 0,0 3-38 0,-1 4-53 16,5 3-76-16,-2 0-76 0,4 5-65 0,0 1-63 16,1 2-57-16,0 4-38 0,-2 5-9 0,-4 3 10 15,1 10 18-15,-5 8 7 0,-1 8 3 16,-4 7-1-16,3 4-8 0,-1 1-5 0,-5 0-5 15,5-2-7-15,-3 1-3 0,2-2-7 0,-2-1 1 16,5-4-6-16,1-4-1 0,-1-3-1 16,1-7-2-16,0-4 1 0,-1-2 1 15,2-6 2-15,1-3-3 0,1-2 3 0,0-6 1 0,-2-1 11 16,2-4 7-16,1-6 1 0,-2-4-2 0,-1-7-14 16,-1-5-7-1,-1-7-6-15,1-4-1 0,1-6-2 0,4-2 2 0,0-6-3 0,3-5-1 16,7-3-3-16,1-4-2 0,2-2 4 0,2-1-3 15,2 0 3-15,1 2-1 0,5 5-1 0,2 5 2 16,1 5 1-16,7 6 1 16,-1 5 1-16,2 4-2 0,6 4 2 0,-2 5-6 0,-2 2 5 0,2 4 0 15,-1 8 0-15,-5 7 6 0,-1 5-9 16,-6 7-1-16,-4 5 0 0,0 1 0 16,-3 11 5-16,-4 3 2 0,-3 4 2 15,-6 8-4-15,-6 4 1 0,-3 6 2 0,-10 5 0 0,-2 5 2 16,-2-2-2-16,-4-2-4 0,4-8 0 0,2-9-1 15,3-9 3-15,6-10 2 0,5-6-1 16,4-9-1-16,0-1-1 0,1-5 8 0,2-3 11 16,0-1 5-16,2-7-1 0,1-3-6 0,5-9-12 15,4-4-6-15,5-3 3 0,2-2-1 0,3-3 2 16,2 0-1-16,4-2-2 0,-2-4-1 0,7 3-1 16,-2-3 2-16,1 3 1 0,0 1 0 15,0 3 0-15,3 4 0 0,-2 3 0 0,-8 3 1 16,2 4 0-16,-5 6 2 15,-2 2-3-15,-1 3-2 0,-1 1-2 0,-4 4 0 0,-1 2 2 0,2 4 0 16,-2 1-1-16,-1 3 1 16,6 1 0-16,-6 5 0 0,4 1 1 15,-3 4 1-15,2 0 0 0,-2 3-1 0,-1 2 1 0,-1 0-3 0,-2 3 1 16,-2-1 3-16,-2 5 1 0,0-3-1 16,-5-1-1-16,-1-2-2 0,-3-1-2 0,1-4 3 15,0-1-1-15,-3-3 1 0,-1-2 3 16,1 1-4-16,-2-4 0 0,0 1 1 0,-1-5-4 0,5 3 2 15,-4-7-2-15,6 1-2 0,-1-3-1 0,0 0 0 16,2-2 3-16,1 0 3 0,1 0 3 0,-1-2-1 16,0 1-4-16,0-1-5 0,3-3-4 15,-1-3-2-15,0-2 2 0,1-3 3 16,5-2 2-16,-1-2 2 0,2 1 2 0,1-2 3 0,-2-2 2 16,4 2 1-16,-2 2-2 0,1-1 2 0,-4 0-3 15,3 6 1-15,4-2 2 0,-3 2-1 16,2 0 2-16,4 3-3 0,-3 4-2 0,1 3-1 15,0 5-1-15,-2 3 2 0,2 3 1 0,-1 1-1 16,1 4 0-16,-3-3 1 0,-2 4 0 0,0 1 1 16,-4-1 2-16,2 3-1 0,-1 1-2 15,-3-1 1-15,2 1 0 0,-2-2 0 16,0-2 0-16,-2-2 0 0,0-5 0 0,0-2-1 16,2-3 2-16,-2-3 6 0,-2-1 12 0,1 0 12 0,0-3 1 15,1-1-4-15,5-4-12 0,2-3-10 0,0-1 0 16,-4-3 1-16,2 0 0 0,-3-1-1 15,2-1 0-15,-4-3-1 0,0 0-1 16,-1-1 1-16,-1-4-3 0,-2 0-1 0,0-3 0 16,-4 1-1-16,0 0 0 0,-2 2 3 15,-3 3-2-15,-1 2 0 0,-2 5-1 0,0-1-3 0,1 5-1 16,-3 0 2-16,-3 3-1 0,4 4 0 0,-1-3-1 16,3 4-2-16,1 3-2 0,2 0-2 0,1 1-4 15,-1 3-6-15,2 1-9 0,0 2-13 0,3 2-20 16,-1 1-36-16,4 1-49 0,0 2-62 15,2-2-82-15,2 3-102 0,4-2-238 0,2 2-796 16</inkml:trace>
  <inkml:trace contextRef="#ctx0" brushRef="#br0" timeOffset="143294.1903">8695 8219 1 0,'6'-5'0'15,"-3"0"0"-15,4-1 0 0,-4 2 58 0,1-2 176 16,2 2 3-16,-4 0 13 0,2 0-5 16,0 0-15-16,-3-1-15 0,1 0-14 0,2 1-21 15,-2-1-7-15,-1 1-12 0,-1 1-26 0,0 1-7 16,0 0-23-16,0 0-23 0,0 2-18 0,-2 0-26 16,-3 2-21-16,-2 1-6 0,-7 1 1 0,-1 7 5 15,-5 2 8-15,-4 4 7 0,2-1-4 16,2 4 4-16,3 2-4 0,-1 1-6 0,1 3-1 15,6-1-9-15,0 2-4 0,9-3-1 0,4 1 0 16,5-4 2-16,6-2 5 0,4-2 6 16,5-3 0-16,3-1 4 0,10-3-5 0,-1-1-6 15,7-2 0-15,-1-2-6 0,0-4 1 16,2-2 0-16,-5-2-7 0,-4-2 4 0,-2-4-1 0,1 1 0 16,-1-3 1-16,-3-2 0 0,-1 1-2 0,-8-5 2 15,-2 1 1-15,-2 1-2 0,-4-2 1 0,-3 0 2 16,-5 0-3-16,-2 4 5 0,-3 0-3 15,-5 3-4-15,-1-2 2 0,-3 3-4 0,-1 1-1 16,-3 0 2-16,-1 4-2 0,-5 1-2 0,-1 6 3 16,-3 1 0-16,2 6-1 0,-1 1 4 15,3 4-5-15,3-1 1 0,1 2 3 0,7 1-4 16,5 2 0-16,-1 0 1 0,6 2-2 0,6 2 3 16,0-3 1-16,10 0 1 0,5-2 1 0,8-4 3 15,4-3-2-15,5-5 1 0,3-2 1 16,-4-4-4-16,0-3 1 0,-1 0 2 0,-3-4-4 15,-2-3 7-15,-1 0-5 0,-2-5 0 0,-3-2 2 16,1 2-2-16,-5-5 3 0,-1-1 0 16,-4-2 0-16,2 0-4 0,0-1 3 0,-5 1-2 15,3 0 2-15,-4 2 5 0,-1 3-7 0,-1 0 1 16,-1 5-1-16,1 6-7 0,-5 2 7 0,-1 5-1 16,-2-2-3-16,-2 2 2 0,0 2-3 0,2 1-2 15,-2 5 3-15,4 3 1 0,0 2 0 16,-2 6-1-16,1 2 2 0,2 0-5 15,-2 1 4-15,3-2 0 0,-2 1-1 0,1 0 7 0,-1 0-5 16,4 0-1-16,-3 1 0 0,2 0-8 0,0-2 4 16,-3-5-2-16,3-1 0 0,-3-6 0 0,-1-1-1 15,0-3 2-15,-1-2 3 0,0-4 5 16,4-2 0-16,1-3 0 0,4-2-1 16,3-5-4-16,0 1 3 0,4-3 2 0,-1-3-3 15,1 2 5-15,2-3-3 0,3 1-3 0,-3-1 3 0,4-1-5 16,0 0 3-16,3 1 4 0,0-2-3 15,-1 1 2-15,4 2 0 0,6 1-1 16,2 7 4-16,2 3 5 0,0 5-2 0,-3 3 2 0,-6 4 2 16,-2 2-7-16,-7-1 3 0,-5 3-1 15,-5 3-6-15,-2 1 5 0,-2 3-5 0,-2 3-2 0,-2 0 2 16,-4 3 1-16,-6 0 1 0,-2 1 2 16,-5 1 1-16,-1-3-5 0,-7 1 1 0,0-1-4 0,-4-4-11 15,5 0-7-15,-1-4-37 16,5 2-61-16,0-4-126 0,1 1-321 0,1-4-1103 15</inkml:trace>
  <inkml:trace contextRef="#ctx0" brushRef="#br0" timeOffset="144373.3025">12272 8278 1 0,'-19'-21'281'0,"-9"-6"74"0,-8-6-47 0,1 8-39 16,-1 4-30-16,-4 2-36 0,-4 2-34 15,-3 2-25-15,-1 1-13 0,-1 4-10 0,1 3-11 16,-3 7-18-16,-2 5-16 0,-3 4-8 16,2 8-10-16,-2 3-7 15,3 3 0-15,3 8-8 0,6 2-3 0,4 5-5 0,9 0-11 16,6 0-8-16,12-5-6 0,9-2-4 15,8-5 1-15,8-1 6 0,10-2 4 0,6-5 7 0,13 1 1 16,9-4-3-16,10-6-3 0,8-5-3 0,5-3-5 16,1-6 0-16,2-3-4 0,-5-6-1 0,-4-1 0 15,-5-4-1-15,-4-6 2 0,-7-1-1 0,-10-5 2 16,-4-2-3-16,-4-6 1 0,-6-1 0 0,-2-5-1 16,-6-2 4-16,-6 1-2 0,-4 3 1 15,-3 3 1-15,-6 4 1 0,-6 5 1 0,-2 2 2 16,0 9-1-16,-2 2-2 0,-3 5 2 0,5 4-4 15,-4 2-3-15,4 1 2 0,-1 7-8 16,-2 4-2-16,-4 6 1 0,-1 9-4 16,-2 5 3-16,0 4 3 0,1 8-1 0,3 2 3 15,2 7-2-15,3 4-1 0,3 6 1 0,5-1-2 0,6-5 3 16,6-4 0-16,8-9 1 0,2-8-1 16,5-3 1-16,3-5 2 0,2-6 0 0,4-3 5 0,0-4 0 15,-1-5-1-15,1-3 1 16,-1-4-2-16,1-4 0 0,0-4 2 0,-4-1 0 15,-1-4 0-15,-3 0 0 0,-1 0-3 0,-6-3 1 16,0 1-1-16,-4-3 1 0,-3 1 0 0,-3-2 0 16,1 0-1-16,-6 0-1 0,-1 1 1 0,-3 4-1 15,-1-2 2-15,-1 4-2 0,0 5-1 16,-3 0-1-16,1 5-2 0,2 2 1 0,-3 0 1 16,2 2-6-16,1 2-5 0,-3 2-3 0,3 2-1 15,-3 5 4-15,-1 4 5 0,0 4 2 0,0 5-1 16,4 3 2-16,-1 4-2 0,5-2 1 15,3-1 2-15,3-2-1 0,6-5 4 16,1 1-3-16,6-4-1 0,4 0 1 0,4-6 1 0,3 0 1 16,-1-4 2-16,1-5-1 0,-2-1-2 0,-1-2 0 15,-3-5 2-15,0-3 0 0,-4-1 4 16,-1-2-3-16,-3-1-1 0,-3-3-1 0,2-1-3 16,-6-3 2-16,0-2 4 0,-4-1-1 0,-2-1 1 0,-2 2-3 15,-1 0-1-15,-1 3 0 0,-4 2 2 16,-1 1 0-16,-1 4-4 0,-2 2 2 15,-1 4-3-15,2 1-1 0,-2 2 3 0,2 3-5 0,4 0-3 16,1 2-5-16,0 3-1 0,0 1 1 0,1 3 4 16,3 2 6-16,1 5 2 0,5 4 0 15,3 3 1-15,3 3-1 0,3 2 0 0,5 3-1 16,1 0 5-16,0 3-3 0,0-2-1 0,-2-2-1 16,1 3-4-16,-3-4 4 0,-5-2 1 15,2-1 2-15,-6-1 2 0,-2 1-5 16,1-4 1-16,-4-2-2 0,-5 2 1 0,-1-6 4 0,-3 1-1 15,-3-3 1-15,-2-2-2 0,-3-3 3 0,-3-1 3 16,-3-3-1-16,-3 0 5 0,-2-3-7 16,-1 1-4-16,-1-4-3 0,-3 2-3 15,3-3 0-15,-1-1-11 0,1-1-17 0,3-1-31 0,-1-3-59 16,5-2-95-16,0-2-191 0,-1-2-652 0,5-6-434 16</inkml:trace>
  <inkml:trace contextRef="#ctx0" brushRef="#br0" timeOffset="144610.7749">13364 7853 570 0,'-7'-14'804'0,"-7"-3"-476"0,-1-4-36 0,0 4-57 16,4 7-35-16,-1-1-40 0,2 5-43 0,6 2-42 15,0 3-40-15,2 1-24 16,1 4-14-16,2 1-4 0,-1 6 7 0,3 1 5 0,1 7 1 15,1 2 1-15,4 1 0 0,4 4 2 0,1-1-1 16,1 0-2-16,2 2-5 0,0-1-7 0,-2 0-9 16,-3 1-24-16,-4-1-51 0,-1 0-121 15,-5 1-192-15,0-3-464 0,-2-1-367 0</inkml:trace>
  <inkml:trace contextRef="#ctx0" brushRef="#br0" timeOffset="144906.7223">13704 8190 1552 0,'0'-5'408'16,"0"-3"-32"-16,0-2-116 0,0 4-46 0,1 2-41 16,-1 3-51-16,0-1-54 0,1 4-39 0,-1 1-21 15,1 5-5-15,1 4 2 0,2 6 6 16,1 7 2-16,2 4 3 0,1 5 3 0,1 2 0 15,2 0-1-15,-1 2 0 0,-1-4-7 0,-1 0 0 16,0-5-4-16,0-1-1 0,-1-4 3 0,-5-2-3 16,0-3 1-16,-1-3-5 0,1-3-1 0,-2 0-1 15,0-5-5-15,0-3 0 0,-2-2-15 16,2-2-10-16,-1-2-20 0,-1-4-49 0,0-2-68 16,-5-6-106-16,-2-5-145 0,-3-3-261 0,0-6-838 15</inkml:trace>
  <inkml:trace contextRef="#ctx0" brushRef="#br0" timeOffset="145034.3787">13326 7754 117 0,'-10'-18'474'0,"0"1"-34"15,-2-7-97-15,5 8-88 0,7 7-94 16,4 2-83-16,3 4-72 0,2 2-41 0,2 5-14 16,9 4 3-16,5 4-11 0,3 7-122 0,5 4-357 15,2 6-435-15</inkml:trace>
  <inkml:trace contextRef="#ctx0" brushRef="#br0" timeOffset="145449.7501">14256 8147 1196 0,'-3'-4'373'0,"-2"0"-62"16,-2 0-128-16,-2 1-42 0,-3 0-21 0,-6 2-14 15,-3 1-12-15,-4 1-9 0,-5 3-5 16,-1 1-13-16,1 2-15 0,2 2-14 0,1 1-16 15,6 2-6-15,9-2-9 0,2 3-3 0,3-4-1 16,6-1 3-16,4 0 6 0,4-1 8 0,2 0 13 16,2 2 1-16,7-3 1 0,4-1-5 15,-2 0-9-15,3 1-3 0,-2-3-5 0,-2 0-1 16,-1-2 0-16,-5-1-3 0,0-1 1 16,-1 0-1-16,-2 1-2 0,2-2-2 0,-2 2-4 0,0 0 1 15,0 2-4-15,0 0 0 0,-3 3 2 0,2 2-2 16,-1 2 0-16,2 2 0 0,2 3 0 15,-2 0 1-15,2 3-1 0,2 2 3 16,-3 2-1-16,0 2 0 0,1-1-1 0,1 3 1 16,-4-1 1-16,-1 0 1 0,0 0 0 0,-5-2-1 0,1 0-2 15,-3-4 0-15,-2-1 1 0,-4-2 1 16,0-2 4-16,-4-2 5 0,-4-1 4 0,-3-4 4 16,-5-3 2-16,-7-3 0 0,-2 0-1 15,-2-3-6-15,-1-3-3 0,-4-1-3 0,1-4-3 16,1 3 1-16,2-3 0 0,1-2 0 0,5 3-7 15,5-3-12-15,3 4-28 0,9-2-61 0,2-1-104 16,6-1-198-16,3-2-601 16,6-4-546-16</inkml:trace>
  <inkml:trace contextRef="#ctx0" brushRef="#br0" timeOffset="145920.8668">14555 8097 880 0,'13'-4'479'0,"2"-1"-57"16,2 0-146-16,2 4-82 0,-3 4-35 0,-3 1-37 15,-2 4-29-15,-1 4-19 0,1 3-10 16,-2 3-6-16,1 4-6 0,1 4-5 0,-1 8-4 16,0-2-5-16,2 4-8 0,1-2-3 15,2 1-5-15,-2-4-3 0,4-2-2 0,-5-3-4 0,4-2-2 16,-2-2-3-16,-4-7-1 0,1-3 1 16,-3-5 3-16,-5-4 9 0,2-2 9 0,-1-2 4 15,1-2-2-15,1-3-7 0,4-2-6 0,1-5-7 16,2 0-4-16,0-3-2 0,0-1-2 0,-1 1 0 15,4-3 2-15,2-1-2 0,-2 0 0 16,3-1-1-16,3 3-1 0,3 2-2 0,-3 0 2 16,1 4 0-16,-3 4 2 0,-2 1 0 15,-3 1-1-15,0 5 2 0,-2 2 2 0,-2 3 0 0,4 5 1 16,-3 2 0-16,-1 4-1 0,1 0-1 16,-3 3 1-16,1 3 0 0,0 1 4 0,-1-1 2 15,0 1-1-15,4-1 7 0,3 1 1 16,0-1 0-16,4-3 7 0,0-2-4 0,1-7 5 0,-2-2 2 15,7-4-4-15,-1 0-2 0,6-6-4 16,5-1-4-16,-1 0-4 0,4-5-2 16,-1-2-2-16,-3 0-1 0,-2-4 1 15,1 1-1-15,-3-3 1 0,0-1-3 0,-6-2 1 16,3-1 1-16,-10 0 1 0,-4-2-1 16,-5 1 0-16,-3 2-2 0,-6 2-4 0,-4 6-7 0,0 0-13 0,-7 8-17 15,-5 4-26-15,-5 5-40 0,-9 8-70 0,-4 1-167 16,-4 5-705-16,-1 3-653 0</inkml:trace>
  <inkml:trace contextRef="#ctx0" brushRef="#br0" timeOffset="160075.7098">777 10055 1 0,'1'-6'0'0,"3"-1"45"15,-3 0 348-15,2-4 5 0,-2-1-21 0,1 0-45 16,-1-1-69-16,2 1-56 0,-3 1-42 0,0 0-23 15,-3 2-19-15,1 1-16 0,1-2-20 0,-3 5-22 16,-2-1-21-16,-1 2-17 0,2 3-12 0,-7 2 0 16,-2 3-2-16,1 3 2 0,-7 4 2 15,-1 2-2-15,-6 3 1 0,4 4-2 16,-2-1-2-16,-2 3-2 0,4 1-4 0,-1-1-5 0,8 2-3 16,-1-1 4-16,7 1-1 0,6-1 3 15,0 0 4-15,8 0-3 0,1 0 7 16,10-1 5-16,-1-1 3 0,7-1 2 0,6-2-1 15,-1 0 1-15,9 0 2 0,-2-3-3 0,6 2-1 16,-1-1-5-16,-3-2-4 0,1 0-3 0,-5 1 0 0,-5-1-3 16,-1 2-4-16,-10-2 4 0,-3 0-5 15,-5 1 6-15,-6 1 5 0,-4-1 2 0,-5 4 8 16,-6-1 0-16,-5 1 0 0,-6 0-2 0,-5 2-3 16,-2-2-6-16,-1 1-2 0,-7-1 0 15,-1-5-1-15,0 1-2 0,1-3 0 16,-1-1-6-16,1-5-2 0,2-3-8 0,4 0-15 0,2-4-28 15,4-4-59-15,4-3-85 0,4-7-164 0,4-4-396 16,7-4-850-16</inkml:trace>
  <inkml:trace contextRef="#ctx0" brushRef="#br0" timeOffset="160525.1745">530 9710 722 0,'-10'-7'368'0,"-7"0"-4"0,2-1-32 0,-8-1-63 16,-1-2-65-16,-6 3-60 0,1 3-42 0,-2 3-29 16,31 2 9-16,-34 2-12 0,34-2-4 0,-45 12-9 15,21-1-31-15,-5 0 1 0,0 8-7 16,-4 1-1-16,1 6-3 0,-5 3-10 0,1 6-1 16,-4 4-5-16,28 4-6 0,12 7 1 0,0 1 32 15,0 9 1-15,0 4 0 0,0 1 4 16,0 5-38-16,0 3 6 0,0 1 7 0,0 1 2 15,0 0 10-15,0 0 5 0,0-2 0 16,0 0 8-16,0-2 1 0,0-3 0 0,0-5 5 16,0-2 0-16,0-6 6 0,0-5 0 0,0 32-69 15,0-21-4-15,49-19-8 0,65-18-2 0,-1-18 63 16,-6-14 2-16,-6-14-2 0,-11-6-3 0,-7-10 0 16,6-12-17-16,55-46 3 0,-32 0-4 15,-26 5-2-15,-35 23 13 16,-8-7-5-16,-3-4 0 0,-8-2 0 0,-9-5 1 0,-5 1-3 0,-8 1 2 0,-10 3-3 15,-9 1-4-15,-6 5 2 0,-12 7-3 16,-10 9-1-16,-7 1 3 0,-8 6-7 16,21 29 11-16,-12-4-6 0,-6 5-5 0,-13-4 1 15,-8 6-13-15,-17 1 2 0,-4 6-3 0,39 7 22 16,-8 0-14-16,3 4-13 0,-9 2-18 0,4 3-67 16,-2 5-45-16,4 2-99 0,-2 3-143 15,5 2-283-15,3 4-724 0</inkml:trace>
  <inkml:trace contextRef="#ctx0" brushRef="#br0" timeOffset="161353.6029">1616 10267 805 0,'-16'1'205'0,"-1"0"33"0,-4 2 66 15,8 0-16-15,7-2-37 0,2 2-54 0,4-2-81 16,0-1-38-16,1 0-18 0,4 1-6 0,-1-1 9 0,5 2 17 16,6 1 9-16,9-2-1 0,8-2-12 15,10-3-17-15,9 1-9 0,10-3-11 0,7 0-8 16,2-1-8-16,1 0-10 0,0 0-2 0,1 0-6 15,0-1 0-15,-5 2 0 0,-3-2-1 16,-8 1 0-16,0 0-7 16,-8 1-9-16,-9-1-10 0,-3 4-11 0,-11 1-14 0,-7-1-11 15,-5 0 0-15,-6-2-5 0,-7-3-17 0,-4-1-18 0,-5-4-33 16,-4 0-30-16,-6-3-17 0,-7-1-29 16,-5 1 2-16,-3-3 23 0,-4 0 42 0,-1-1 64 0,-1 3 44 15,6-1 29-15,-1 0 24 0,7 1 22 16,2 1 33-16,6 0 46 0,4 1 36 15,8 2 21-15,2 3-2 0,6 4-32 0,0 1-46 16,4 2-44-16,1 1-30 0,3 1-12 0,5 1 5 0,7 0 15 16,7 3 11-16,3 3 5 0,4 2 3 15,6 5-1-15,0 3-5 0,1 4-7 0,0 2-11 16,-3 2-8-16,-3 4-7 0,-5 1 4 16,-2 1 4-16,-5 2 1 0,-4 0 0 0,-5 0-2 15,-3 2 2-15,-7-2 7 0,-5-2 9 0,-8 5 5 16,-6-4 5-16,-5 0-4 0,-9 2-7 0,-6-3-6 15,-6-1-7-15,0-4-5 0,-2-1-6 0,-2-3-6 16,5-1-1-16,4-1-6 0,6-4-9 16,4 0-20-16,4-4-56 0,11 2-97 0,1-2-162 0,9-1-672 15,6-3-641-15</inkml:trace>
  <inkml:trace contextRef="#ctx0" brushRef="#br0" timeOffset="164034.6352">4000 9611 2074 0,'1'-15'234'0,"2"-2"-13"0,-1-5-46 16,2 5-27-16,0 6-19 0,-2 3-22 15,2 6-28-15,-4 2-29 0,0 1-31 0,0 0-20 16,0 3-5-16,3 4 0 0,1 4 7 16,0 6 4-16,3 6 2 0,-1 4 1 0,1 2-3 15,-2 4-2-15,-1 2-1 0,-2 3-1 0,2 2 3 16,-3 1 1-16,0-1-1 0,1-4-3 0,-1-3-2 16,-1-4-1-16,-1 2-5 0,-2-3-3 15,-4 1-10-15,0-2-15 16,-1-1-12-16,-3-1-15 0,-3-2-13 0,1-3-10 0,-2-5-3 0,0-2 1 15,0-5 6-15,-1-1 12 0,-4-4 3 0,3 0 7 16,-4 0 7-16,2-4 10 16,-3 1 12-16,1-1 10 0,0 0 10 0,0 0 6 0,-2 2 2 15,1-2 6-15,-2 2-1 0,2 0 6 0,-1 1 13 0,5 1 10 16,1 0 14-16,7-2 6 0,3 1-6 16,3-1-8-16,3-2-11 0,2 1-3 0,0 0 6 15,2 3 15-15,1-1 16 0,6 4 14 16,12-6 6-16,5 1-8 0,9-3-7 15,8 0-14-15,2-3-12 0,5-3-8 0,1-1-9 0,0 1-4 16,-2-2-7-16,0 4 1 0,-2 0-5 16,-5 0 1-16,-3-2 0 0,-5 3-4 0,-3-1 0 15,-3 0 0-15,-4-1-2 0,-4 1 4 0,-7 1-3 16,0-1-1-16,-5 2 0 0,-4-1-3 0,-2 2 1 16,-2-3-3-16,0 2-5 0,-1-3-23 0,-2-1-37 15,-2-3-54-15,-2-1-85 0,-3-5-134 16,-7 0-384-16,1-3-857 0</inkml:trace>
  <inkml:trace contextRef="#ctx0" brushRef="#br0" timeOffset="164313.55">3492 9635 1293 0,'-8'-2'339'0,"2"-2"-7"0,-2 0-20 16,7 3-63-16,4-3-78 0,2-1-58 0,1 0-36 15,9-3-25-15,5-4-3 0,7 0-3 16,11-4-4-16,9 2-3 0,6 0-9 0,0 0-4 16,2 4-10-16,-3-3-1 0,-3 4-3 15,-1 0-3-15,-3 1 1 0,-4 2-3 0,-7 1-2 16,-5 3 0-16,-6 2-4 0,-6 2 0 16,-5-2-4-16,-1 0-8 0,-7 3-11 0,-1-1-25 15,-1 1-28-15,-5 1-39 0,1 2-65 0,-4 2-108 16,-3-2-198-16,-1 2-540 0,0 2 23 0</inkml:trace>
  <inkml:trace contextRef="#ctx0" brushRef="#br0" timeOffset="166333.5376">4363 9700 349 0,'3'3'368'15,"3"4"35"-15,2 2 13 0,0 0-88 0,4 2-69 16,0 3-50-16,2 3-34 0,2 5-30 0,3 3-30 15,-3 5-30-15,3 5-25 0,-2 2-16 16,-1 2-10-16,1-2-10 0,-2-1-5 0,4-5-3 16,-1-3-4-16,-1-1 0 0,-2-5-2 0,0-3-3 15,-1-2-2-15,-3-6 1 0,-2 0-2 0,-5-5 5 16,2-4 6-16,-5-1 7 0,0-2 19 16,2-1-3-16,-1-3-1 0,4-6-9 0,2-1-17 0,-2-5-3 15,1-2-3-15,1-1-4 0,-2-2 5 16,0-1-2-16,1-1 2 0,-4-1-4 15,5-1 1-15,-5 1-1 0,4 0-3 0,-2 1 4 0,0 1-6 16,5 4 2-16,-3 4 2 0,0 0-5 16,1 5 6-16,2 4-2 0,0 1-3 15,-1 4 3-15,2 1-5 0,-1 4-5 0,2 1 3 16,1 5 1-16,-2 5 1 0,3 2 5 0,-3 2 0 16,-2 2-2-16,2 0 4 0,-1 1-3 15,-1 2 0-15,3-1 3 0,-2 1-8 0,5-2 4 0,2-2-4 16,2-4-4-16,3 0-3 0,6-5-18 15,-1-1-20-15,6-3-24 0,0-2-22 16,3-4-19-16,-1-2-5 0,0-5 5 0,-3-3 11 0,-2-4 29 16,0-2 25-16,-6-3 22 0,2-2 21 0,-5 1 9 15,-4-2 6-15,-1 0 6 0,-4 2 0 0,3-2 8 16,-5 2 10-16,-2 1 12 0,0 4 22 16,-6 1 17-16,0 2 12 0,-2 3 3 0,-2 1-6 15,1 4-16-15,0 0-20 0,1 3-16 0,-1 2-28 16,1-1-11-16,0 2-5 0,0 4-3 15,-1 4 9-15,-1 1 4 0,4 3 0 0,-1 2 1 0,2 0-3 16,4 2-1-16,2 1-1 0,1 1 4 16,1-1-1-16,0 0 1 0,8 1 1 0,-3-2-2 15,6-2 5 1,2-3-1-16,5-3-1 0,-1-3 2 0,3-2-6 0,0-1 0 0,-1-5-3 0,0-5 0 16,-3 1 0-16,2-3 0 0,0-3 2 0,-6 0-1 15,3-2 3-15,-5-2-2 16,-6 1 2-16,2-3 2 0,-5 2-3 0,2-1 6 15,-4-3 2-15,-3 2 0 0,-2-3 6 0,-3 3-2 0,-2-1-4 16,0 1 0-16,0 4-3 0,-1-2 1 16,-2 5 2-16,-1-1 6 0,1 1-2 0,-2 2 3 15,2 2 3-15,1 0-3 0,-3 2 3 0,1 3-5 16,3 0-8-16,0 0-4 0,-2 5-6 16,-2 3-1-16,-2 3 1 0,-1 7 2 0,-2 1 0 15,0 2 2-15,3-1 0 0,0 1-2 0,3 1 1 16,-1 1-3-16,5 0 2 0,3-2 0 15,2 1-2-15,4-3 2 0,1 1 0 0,3-6-1 0,3-1 2 16,2-6 1-16,-2-1 2 0,3-1-4 16,0-4 1-16,-2-3 0 0,1-3-1 0,-1-2 3 0,2-1-2 15,-5-4 1-15,4 1 1 0,0-3-3 16,-4-1 5-16,3 0-2 16,-3 0 0-16,-1 2 1 0,1 2-5 0,-2-2 2 0,0 3-1 15,1 3 3-15,-1-1 1 0,-1 3-1 16,-5 0 0-16,3 1-3 0,0 4 0 0,3-1-2 15,-2 2-2-15,3 2 4 0,0 1-4 0,-1 3 1 16,0 0 2-16,1 2-3 0,2 0 6 0,-3 2-1 0,1 1-1 16,2-1 2-16,-4 3-2 15,1-2-2-15,2 1-1 0,-1-1 3 0,-1-2-3 16,-1 0 4-16,6-2 0 0,-5-1-3 0,6-2 2 16,-5-3 1-16,1-2 0 0,4-2 2 0,1 0-3 15,2-3-2-15,-2-3 0 0,1 1 0 0,2-3 3 16,4 1-1-16,-2 0 1 0,4-1-2 0,-6 2 3 15,-4 1-1-15,-4-3-2 0,-2 3 4 0,-1-1-3 16,-2 3 0-16,0-1 0 16,1 3-3-16,1-2 3 0,-2 2 2 15,1 0-1-15,-3 1 2 0,-2 1-2 0,1-4-2 0,-2 4 1 0,1 0 0 16,-3-1-2-16,1 2 1 0,0 1 0 0,1 0-5 16,-2 1 4-16,4 2 1 0,-3-2 1 0,5 2 1 15,0-1-1-15,-1 2 0 0,2-2-3 16,2 2 1-16,2 1 3 0,1-2 0 15,4 2 2-15,1-2-4 0,3 3-1 0,5-1-1 16,7-3 0-16,-1 0 4 0,0-3 0 0,1-4 0 16,-2-1 0-16,1-5-2 0,0 0 0 0,5-2 1 15,1-1 2-15,2-2 0 0,-5-1-1 16,3-4 0-16,-1-1-3 0,-1-1 4 16,-1-7 1-16,0-1 1 0,-2-5 3 0,-1-5-3 0,2 0 1 0,-8-6-1 15,1 0-1-15,-5-1 4 0,-5 0-3 16,-5 0 1-16,-4 1-3 0,-4 2 1 0,-5 2-1 15,0 4 6-15,-1 2-1 0,-4 6-1 0,1 3 4 16,-3 5-3-16,2 2 0 0,-2 3 6 16,1 5-3-16,2 3 1 0,-2 5 1 0,3 1-8 15,-5 2 2-15,3 5-4 0,-5 1-2 0,-5 8 3 16,1 3-4-16,-4 6 1 16,6 2 3-16,-2 3-3 0,0 4 0 0,3 6 0 15,0 0 0-15,1 5-2 0,1-1 1 0,3 1 1 0,1-1-2 16,4 0 5-16,3 0-1 0,5-3-4 0,1-2 1 15,2-4 0-15,4-5 1 0,2-2 5 16,0-5-1-16,3-3-1 0,2-3-3 0,2-4 2 16,2-7 1-16,-3-3 3 0,1-3 0 0,2-6-3 15,-3 0-1-15,0-1-2 0,0-4-1 0,-1-1 3 16,-2 2-2-16,0-2 4 0,-7 4-3 0,3-2 0 16,-6 2 3-16,-4-1-1 0,2 2 3 15,-4 0-2-15,0 3-3 0,3 1 0 0,-5 3-5 16,0 0 6-16,0 2 1 0,-1 1 1 0,-1 1 0 15,1-1-8-15,0 1-2 0,-1 2-4 0,1-1 4 16,-2 4 5-16,0 3-1 0,-2 3 1 0,2 3 1 16,1-2-1-16,1 3 1 15,0-1 2-15,0 2-1 0,0 1-1 0,1-1-2 16,2 5-1-16,4-2 1 0,3 4 4 0,3-1-2 0,4-1 3 16,0 0-3-16,-5-1-3 0,-3 0 1 15,0-1 0-15,-4 1 3 0,0 2-2 0,-2 2 1 16,-1 0-4-16,0 2 1 0,2-3 0 15,-2 0 0-15,-1 0 0 0,0-1-7 0,0-3-3 16,-1-3 0-16,0-2-4 0,-1-4 5 0,0-4-2 0,1-2 0 16,-1-3 5-16,0-1 3 0,1-2 7 15,-1 1 2-15,-4-2 1 0,2-3 6 0,-5-1-9 16,-3-2 0-16,0 0-3 0,-1-2-5 0,-3 0 8 16,3-2-2-16,0-3 4 0,3 0-2 0,0-1 0 15,6-2 2-15,-2-1-2 0,8 0 2 16,2 0-2-16,4-2-1 0,2-1-1 0,8 1-3 15,3-1 3-15,6 2 2 0,1 1 0 0,5 1 3 16,3 1-4-16,-1 1-2 0,3 0 2 0,1 2 2 16,0 2 0-16,-2-1-2 0,-5-1 0 15,3 3-5-15,-5-1 5 0,-1 1 1 0,-5 0 2 0,3 0 3 16,-2 3-6-16,1 1-2 0,-4 1 1 16,-5 3 0-16,-6 0 6 0,-2 0 3 0,-3-2-1 15,-4 2-4-15,2-1-2 0,-3 2 0 16,0-2 2-16,-1 0 5 0,0-2-3 0,3 1-4 15,-1 1-2-15,0-1-6 0,4-1 7 16,-2-1 3-16,2 0-1 0,-1 1 4 0,-1-1-6 0,2 2 0 16,-3-1 0-16,4 1 0 0,-5-2 2 0,3 2 0 15,-4 3 1-15,1-1-4 0,1-1 2 16,-2 0 0-16,0 0 2 0,0-1 5 0,0 2-5 16,-2 1-3-16,1 0-1 0,-1 1-2 0,0 0 5 15,1 1 0-15,-1-1 1 0,0 2-4 0,-1-1-3 16,1 0 0-16,-1 0-5 0,1-1 0 0,0 2-6 15,-2 0-2-15,0 3-1 0,0 3-7 16,-2 3-11-16,-3 2-40 0,-4 2-82 0,-3 2-153 16,-2 3-569-16,-5 0-805 0</inkml:trace>
  <inkml:trace contextRef="#ctx0" brushRef="#br0" timeOffset="167582.8366">881 11771 1337 0,'-2'-5'370'16,"0"0"-33"-16,-4-1-82 0,3-1-59 0,-5 1-42 15,-2 0-42-15,-3 3-24 0,-4 3-12 16,-6 6-4-16,-5 6-2 0,-6 3-6 0,-5 4-6 16,-4 7-10-16,-4 4-7 0,2 2-10 0,-1 4-7 15,4 2-9-15,7 2-7 0,6-1-3 0,7 6-5 16,5 0 3-16,8-2-2 0,9-3 1 0,8-2 3 15,6-4 3-15,7-6 5 0,9-2 4 16,6-7-2-16,3-8 3 0,-2-1-4 16,4-6-2-16,-1-3 0 0,0-2-1 15,-4-4 5-15,-5-2 2 0,-8-2 5 0,-3 1 1 0,-7 0 2 16,-4-1-6-16,-2 2-7 0,-7-2-6 0,-7 3-10 16,-3 1-4-16,-4 1-2 0,-8-1-2 0,-5 5 5 15,-8 2 1-15,-5-1 2 0,-5 3 0 0,0 1-1 16,-1-1-2-16,3 2-6 0,3-1-4 0,8-2-21 15,5 1-17-15,7-3-32 0,8-1-64 16,3-1-145-16,7-3-214 0,8-5-443 0,5-2-518 16</inkml:trace>
  <inkml:trace contextRef="#ctx0" brushRef="#br0" timeOffset="168000.2273">708 11605 1148 0,'-14'-6'228'0,"-12"0"20"15,0-1 6-15,-11 0-22 0,-5-1-15 16,-9 1-29-16,-6 5-34 0,31 2-4 0,-6 2-22 16,-2 1-24-16,0 2-22 0,-4 5-47 0,2 1-11 15,-3 6-8-15,-2 2-4 0,0 6-6 16,-1 5-2-16,-2 7-2 0,1 4-6 16,38 9 1-16,5 6-2 0,0 6 40 0,0 7 8 15,0 7-6-15,0 5 10 0,0 2-37 0,0 3-4 0,0 1 15 16,0-1-4-16,0 1 3 0,0-6 6 0,0 0-2 15,0-7 4-15,0 56-69 0,0-27-3 0,38-34-6 16,72-28-3-16,3-25 66 0,-2-18-3 16,-4-18 8-16,-12-10-4 0,-8-11-1 15,5-14-13-15,54-49-5 0,-33-7 3 16,-24 6 1-16,-37 22 14 0,-3-2 2 0,-10 1 1 0,-6-1-1 16,-8-4-1-16,-6 0 0 0,-9 2-4 0,-10 3 1 15,-8 13 2-15,-10 7-3 0,-9 9-2 16,-4 8-3-16,-9 9-6 0,-3 9 1 0,-13 6-2 15,25 15 11-15,-12 1-1 0,-5 3-3 0,-13 3-3 16,-4 4-15-16,-15 1 2 0,-3 7-3 0,-14 2-2 16,52-3 18-16,-8 0-20 0,6 4-21 0,-4 2-63 15,8 4-125-15,-3 3-176 0,10 2-434 16,-1 5-811-16</inkml:trace>
  <inkml:trace contextRef="#ctx0" brushRef="#br0" timeOffset="172820.2574">1844 12143 412 0,'-9'-3'240'0,"-2"-2"31"16,-1-1-15-16,4 0-3 0,3 2-2 0,-1 1-25 15,4-1-40-15,-2 1-54 0,2-1-54 16,1 2-30-16,0 2-13 0,2 0-1 0,0 0-3 16,1 0-5-16,0 0-6 0,-2 0-7 0,1 1-6 15,-1-1-6-15,0 0-3 0,0 0-3 0,0 0-1 16,1 0 4-16,-1 0 4 0,0 0 4 16,1 1 11-16,0-1 5 0,0 0 9 0,2 2 10 15,1-1 7-15,0-1 7 0,2 0 5 0,-2 0 2 16,6-1 5-16,5-2-1 0,0 1-4 15,10-4-4-15,1 1-5 0,5-1-10 0,7-1-6 16,1-4-5-16,4 4-10 0,2-3 0 0,1 3-6 16,-2 0-4-16,1 3-1 0,-5-2-5 15,-2 2-3-15,-1 2 1 0,0 2 0 0,-4 0-2 0,-3 0 2 16,-1 2-3-16,-6-1-3 16,1 2 4-16,-3 1-3 0,-5-1 2 0,-4-1 1 0,2 0-4 15,-7 0-3-15,1-1-5 0,-4 0-9 0,-1 0-10 16,-2-1-19-16,-2 0-23 0,1-1-24 15,-4 0-34-15,1-2-72 0,0 1-130 0,-4-4-215 0,4-2-472 16,-4-1 147-16</inkml:trace>
  <inkml:trace contextRef="#ctx0" brushRef="#br0" timeOffset="173071.9645">2399 11775 521 0,'-3'-3'529'15,"0"-4"-103"-15,3 1-82 16,1 2-82-16,4 3-91 0,-1 0-69 0,2 0-45 0,1 2-18 15,6-1-3-15,1 4 13 0,7 0 7 0,3 3 4 16,2 4-1-16,0-1-14 0,-3 4-12 16,0 2-9-16,-2 0-7 0,1 2-2 0,-4 2 1 15,-2 1 0-15,-2 2-1 0,-3 0 0 0,-1-1 1 16,-3 1 1-16,-4-1 2 0,-1-3 1 0,-5 3 1 16,-2-3-1-16,-3 0-3 15,-3-1 5-15,-5 0-3 0,-2-1 2 16,-5-1-1-16,2-4-7 0,-1 3-7 0,-2-4-6 15,0-1-7-15,4-1-13 0,-1-3-25 0,7 0-55 0,-2-3-97 16,3-3-195-16,4 0-560 0,3-2-472 0</inkml:trace>
  <inkml:trace contextRef="#ctx0" brushRef="#br0" timeOffset="173773.4206">3938 11492 1421 0,'3'-9'329'0,"4"-7"-8"0,0-4-54 16,3 3-37-16,-2 5-25 0,-2 2-39 15,-1 4-45-15,-3 3-39 0,1 2-36 0,-3 2-25 16,0 4-14-16,1 3-1 0,0 3 2 0,0 4 6 15,1 0 8-15,0 3 5 0,-1 3 5 0,-1 1 1 16,0 2-2-16,-1 2-1 0,-1 1-8 0,0 1-1 16,0 1-8-16,2-1-4 0,0-1 0 15,0 0-4-15,1 2 0 0,-1-3-3 16,-1 1-4-16,0 1-2 0,-2-2-6 16,2-1-8-16,-1 0-20 0,-1-1-27 15,0-3-38-15,0-2-54 0,-1 0-57 16,-2-2-58-16,-3 0-74 0,-1-4-78 0,-5-2-106 0,0-2-146 0,-2-2 31 0,-4-1 645 15,1-3 0-15,0-2 0 0,-2-1 0 0,-1 0 0 16,2-1 0-16,-2-2 0 16,2-2 0-16,-3 3 315 0,2-1 138 15,-2 0-67-15,2 1-55 0,4 2-38 0,4 0-53 0,1 0-34 0,3 0-27 16,4 2-30-16,2-1-22 0,3-1-21 0,0 2-22 16,2-1-10-16,0 0-6 0,0 1-2 0,2 3 3 15,4-3-1-15,4 3-4 0,6-2-8 16,5-1-11-16,8 2-12 0,2-4-8 0,7 0-7 15,1-3-6-15,1 0 0 0,0 0-4 0,0 0-2 16,2-1 1-16,-6-1-6 0,-1 2 0 16,-1-1-2-16,-5 0 1 0,-4 1-3 0,-1-1 3 15,-5-2-1-15,-3 1-7 0,-2 1-2 0,-6-1-10 16,0 0-14-16,-4-2-16 0,-2 0-32 0,-3-1-32 16,-3-4-65-16,-2-1-92 0,-4-2-177 0,-4-3-472 15,-3-3-441-15</inkml:trace>
  <inkml:trace contextRef="#ctx0" brushRef="#br0" timeOffset="173994.2134">3466 11475 505 0,'-7'-8'630'16,"0"-5"-240"-16,3 0-43 0,5 2-76 0,6 2-61 16,0-2-44-16,7-2-29 0,0 3-28 0,5-1-18 15,5 3-14-15,3-1-15 0,3 0-11 16,1 3-11-16,6 1-10 0,-3-1-8 0,1 2-5 15,-2 3-6-15,-2-1-4 0,-2 5-3 0,-3-1-2 16,2 3-4-16,-3 1-4 0,0 0-15 16,1 2-37-16,-1 0-73 0,-2 0-110 0,-5 0-185 0,1 1-380 15,-4 0-681-15</inkml:trace>
  <inkml:trace contextRef="#ctx0" brushRef="#br0" timeOffset="174357.5829">4225 11579 272 0,'7'6'343'0,"1"1"69"0,2 4-18 16,-1 0-23-16,1 0-59 0,0 3-70 0,-3 4-49 15,2 1-35-15,0 2-32 0,1 3-30 16,-2 1-25-16,1 3-19 0,-1-1-13 0,-2 1-11 16,1 1 0-16,2 0-10 0,-3-2-2 0,0-1 0 15,-2-2-10-15,1-3 3 0,-1-4-2 16,2-4-2-16,-1-3 5 0,1-3-3 0,-2-5 7 15,1-2 4-15,0-5-1 0,5-3-1 0,0-2-6 16,6-5-1-16,-3-3-8 0,0-1 3 0,2-4 0 16,-2-2-2-16,2-4 6 0,0 1-6 15,1 0 1-15,-1 1 1 0,3 2-4 0,-3 2 0 16,5 2 0-16,-1 5 0 0,0 2 0 0,1 1 2 16,-4 5 0-16,0 2-1 0,-4 2 1 0,1 3-2 15,-2 3-1-15,-2 3 2 0,-1 2-6 0,0 1 5 16,1 2 0-16,-2 4-2 0,0 0 6 0,1 2-3 15,0 0 0-15,-2 3 2 0,1-2-3 16,3-1-6-16,0 0-12 0,5-3-25 0,3-1-46 16,1 0-73-16,5-4-103 0,2-2-183 15,5-3-457-15,4-3-510 0</inkml:trace>
  <inkml:trace contextRef="#ctx0" brushRef="#br0" timeOffset="174981.873">5569 11510 1202 0,'-4'-9'408'0,"1"-1"-71"0,-6-3-82 0,-2 4-43 16,-2 4-33-16,-3 0-35 0,-6 1-29 15,-1 4-21-15,-3 4-17 0,-3 1-10 0,2 4-14 16,-3 5-10-16,-1 0-4 0,1 4-12 0,1 2-3 16,2 1-2-16,5 2-8 0,3 0 1 0,5 1-6 15,8-1-2-15,5 0 0 0,3 0 0 0,6-2-1 16,5-3 2-16,5-1 1 0,4-1-4 15,4-5 1-15,2 0 1 0,0-4-3 16,3-3 6-16,0-1-5 0,-2-1 0 0,0-2-1 16,-3 0-6-16,-5-3 3 0,1 0 0 0,-8-2 0 15,1-1-1-15,-2-1 3 0,-4 2 3 0,-5-2-3 16,2 0 8-16,-5 2-4 0,-2 2-2 0,-5-1 1 0,-2 3-10 16,-5 0 3-16,-8 2 1 15,-5 3 1-15,-8 1 4 0,-3 6-1 0,-3-1 3 16,0 1-2-16,-1 1 1 0,4 2 2 0,5-1-2 15,4 1 0-15,9 3-3 0,7-1-2 0,11 2-1 16,7 3 0-16,12-1 4 0,11-3 0 0,13 0 2 16,12-3 1-16,10-4-5 0,4-5-2 0,6-5-2 15,-3-3-3-15,-8-3-1 0,-1-4-5 16,-3-5-1-16,-7-2-2 0,0-2 2 0,-3-6 2 16,-7 0 0-16,-2-5 7 0,-5-3-3 0,-5-4 6 15,-5-4 2-15,-2-1-2 0,-3-4 5 0,-6 2-2 16,-6-1 0-16,-1 0 0 15,-7 2-1-15,-1-1 0 0,-8 4 0 0,3-1 2 0,-3 9-5 16,2 5 6-16,-2 4 4 0,-1 4-2 0,3 5 14 16,2 4-5-16,-1 5-1 0,3 2-2 15,2 3-9-15,0 4-1 0,-4 5-3 0,2 6 1 16,-2 4 2-16,-1 9 3 0,0 4 1 0,1 7 1 16,-3 5 6-16,0 7-1 0,-1 1-1 0,-4 5 1 15,1 7-10-15,-5 1 4 0,1 3-3 0,-2 2-2 16,-1 0 5-16,-1-1-6 0,2 0 1 15,5-3-1-15,4-4-3 0,-1-6 1 0,7-10-2 16,-2-8-2-16,5-5-4 0,3-6-18 16,1-4-18-16,6-5-23 0,0-7-32 0,10-5-51 0,1-6-90 15,8-7-175-15,2-8-481 0,1-5-723 0</inkml:trace>
  <inkml:trace contextRef="#ctx0" brushRef="#br0" timeOffset="175259.5548">6530 11376 1156 0,'2'-26'751'16,"2"-3"-389"-16,-2-7-83 0,-1 13-44 0,-2 9-28 16,0 2-33-16,-4 6-45 0,2 2-42 15,1 4-26-15,-5 4-26 0,0 7-8 0,1 5 2 16,-3 8-1-16,0 7 5 0,0 7-3 0,7 5-2 16,-1 1-2-16,3 3-2 0,1 0-2 0,1 5-5 15,-2 2-2-15,1 3-1 0,-2 2-4 0,1 2-1 16,-7 1-1-16,3 1-4 0,-4 0-1 0,-2-1-2 15,3-3 1-15,-2-2-2 0,3-7 1 16,-1-8-1-16,5-7-6 0,1-9 2 0,1-2-11 16,0-3-15-16,1-6-24 0,1-3-40 0,6-5-45 15,0-3-85-15,1-5-189 0,5-8-701 0,5-5-567 16</inkml:trace>
  <inkml:trace contextRef="#ctx0" brushRef="#br0" timeOffset="175443.7466">6893 11676 1712 0,'2'-9'498'0,"5"-1"-169"0,-2-1-116 0,3 7-44 16,-6 3-46-16,3 3-30 0,-2 1-19 0,-1 8-13 15,5 4-1-15,-3 5-8 0,4 9-6 16,-1 2-9-16,-3 3-9 0,2 3-7 16,-3 1-7-16,-2 2-7 0,0 2-3 0,-2-2 0 0,0-2-2 15,-1-2-5-15,-3-5-7 0,2-4-16 16,1-5-25-16,-3-4-32 0,3-6-70 0,1-3-119 15,-2-6-218-15,-2-4-916 0</inkml:trace>
  <inkml:trace contextRef="#ctx0" brushRef="#br0" timeOffset="175555.4613">6776 11211 1 0,'2'-3'0'15,"2"-1"0"-15,2 2 0 0</inkml:trace>
  <inkml:trace contextRef="#ctx0" brushRef="#br0" timeOffset="176055.1007">7496 11478 1325 0,'5'-9'393'15,"-3"-5"-89"-15,0 1-60 0,-2 3-38 0,0 4-26 16,0 4-32-16,-3 0-42 0,-5 4-36 0,-4 5-14 16,-5 5 0-16,-4 7 6 0,-4 4 6 15,-8 4-3-15,0 4-5 0,-1 5-6 0,-5 3-15 16,0 5-8-16,1 5-9 0,6 1-5 0,8 3-7 15,8-3-3-15,13-5-4 0,11-3-4 16,6-6 6-16,13-7 1 0,5-2 3 0,6-5 6 16,4-5-8-16,1-5-1 15,-1-7-2-15,5-5-4 0,-4-5 4 16,-2-7 1-16,-1-6 1 0,-1-4-1 16,-7-5 0-16,1-2-2 0,1-4 2 0,-4-3 6 0,-4-1-5 0,3 0 1 0,-5 0-2 15,-3 5-8-15,-2 2 11 0,-1 3-1 16,-7 1 6-16,2 4 6 0,-4 5-3 0,-1 0 3 15,-2 4-1-15,-2 3 3 0,-1 3-1 0,1 1-3 16,-4 5-7-16,0 2-10 0,0 3 1 0,-1 2-4 0,-2 2 4 16,2 7 9-16,-1 5-10 0,-1 4 1 15,-2 1-2-15,3 4-9 0,-2 2 9 16,-1 0-2-16,3 2-1 0,1-4 0 0,0 0-4 0,2-1-6 16,1-3-9-16,-1-3-13 0,5-4-25 0,-2 0-21 15,4-3-35-15,-5-4-59 0,3-5-86 0,-3 1-195 16,3-5-653-16,-3-5-334 0</inkml:trace>
  <inkml:trace contextRef="#ctx0" brushRef="#br0" timeOffset="176219.6894">7744 11030 1525 0,'-13'-11'224'0,"0"-4"-16"16,-1 2-53-16,8 5-42 0,5 5-54 15,0 3-34-15,1 4-24 0,1 5-14 0,0 5 6 0,0 5-1 16,7 6-13-16,1 6-37 0,0 4-203 16,0 5-577-16,-3 5-265 0</inkml:trace>
  <inkml:trace contextRef="#ctx0" brushRef="#br0" timeOffset="177267.1148">8205 11783 882 0,'3'-3'355'0,"5"-2"-59"16,3-2-70-16,6-2-34 0,1-1-13 0,0-1-14 15,1-1-22-15,0 0-28 0,1 1-22 16,1-5-24-16,-1 4-11 0,2-4-10 0,-4 1-11 16,2 1 6-16,-2-2-4 0,-3-1 2 0,1 0 3 15,-6 1-3-15,-2 1 0 0,-3 2-2 16,-3 0 0-16,2 1-2 0,-9 0-4 0,0 4-5 15,-2 1-10-15,-4-1-2 0,-6 5-3 0,-4 1-1 16,0 3 5-16,-8 2-6 0,-2 1 1 16,2 4-1-16,-2 3 0 15,1 2 3-15,2 6-2 0,1 0-3 0,3 5-4 0,5 4-1 0,1-1-2 16,6 2 1-16,3-1 2 0,6 1-4 0,6-4 2 16,6-2-1-16,4 0-3 15,7-5 7-15,3-2-2 0,5-3 3 0,6-2 0 0,1-5-3 0,-3 0 2 16,0-3-3-16,-2-2 1 0,1-3 0 15,-2-2-1-15,0-2-2 0,-4-1 1 16,1-3 1-16,-2 1-2 0,-2-2 4 0,2 0 0 16,-8-3-4-16,4 1 0 0,-3-2-1 0,1 0-2 0,-4 2 6 15,2-1-2-15,-3 3 2 0,0 1-6 16,3 3 2-16,5 3 2 0,-2 1-2 16,3 5 3-16,-4-1-2 0,-6 1-1 0,-1-1-1 15,-4 2-2-15,-2 1 1 0,4 3 1 0,2 2 3 16,3-1 1-16,2 5-3 0,1-1 1 0,-3 0-3 15,2 2 3-15,-1-4-1 0,1-3 0 0,2 1-2 16,0-3 0-16,1 0 1 0,2-3 1 0,-2-2 1 16,2 0 1-16,0-4-2 0,3 1 0 15,0-2-2-15,0-1-2 0,4 2 3 0,-7-3-1 16,0-3 0-16,-2-1-1 0,-5-2 1 0,3 0-1 16,-2-2 2-16,-1 4 5 0,1-2-5 0,-1 2 1 15,-4 1-2-15,0 1-3 16,0 1 6-16,-3 0-1 0,3 5 2 0,3-1-1 0,-3 2-4 15,-1 2 3-15,-5 0-2 0,4 1 3 0,-5 0-2 16,1 1 2-16,2 2-1 0,-2-1-4 16,2 4 4-16,1 0-3 0,-3 0 4 0,2 2 2 15,-2 0-4-15,2 0-1 16,-1 2 0-16,3-1 0 0,-5 0 2 0,4-3 2 0,-2-2-2 0,1-1 0 16,3-1 1-16,2 0 1 0,-1-2-1 0,3 2 2 15,3-5-3-15,-2 1-2 0,2 0 1 16,1-2-4-16,-1 3 4 0,5-5-1 0,-1 3 2 15,4-3 0-15,2 1-3 0,2 2 0 0,-3-2-1 16,0 3 1-16,-2-3 1 0,-3 2 0 0,1-1 1 16,-4 0-2-16,0-1 4 0,-1 0 0 0,-1 0 1 15,0-1 0-15,-3 0-2 0,-2 1 1 16,1-1-1-16,0 2 1 0,-1-2 0 0,2 3-2 16,1 0 2-16,0 1-2 0,0 0 0 0,2 1 2 15,0 1-1-15,2 0 2 0,3-1-2 16,0 1 0-16,3-1 0 0,3 1-2 15,3 0 2-15,4-1 0 0,-2 0 2 16,2 0-1-16,-2-3 0 0,0-1 0 0,-2 0-1 0,0-2 4 0,-2-3 0 16,-2-1 0-16,-3-2 4 0,-4-2-3 0,-3-2 7 15,-4-2 2-15,-4 2 1 0,0 0 6 16,-4-2-3-16,-3 4 3 0,0 1 0 0,-2 1 0 16,-3 0 1-16,0 4-2 0,-4-3 0 0,-4 4-4 15,-7 2-2-15,-7 5 0 0,-1 0 0 16,-5 6 4-16,-1 0-2 0,1 5 1 0,5-3-3 15,0 6-3-15,6-1 3 0,4 5-4 16,4 1-1-16,5 1-1 0,4 0-4 0,3 3 0 0,5 0-1 16,4 1 0-16,3-1 1 0,7 1-2 15,5 0 1-15,-1-3-3 0,6 1-3 0,-2-3-7 16,3-2-11-16,1-3-20 0,-2-2-35 0,4-1-55 16,2-1-115-16,1-5-364 0,1 0-1162 0</inkml:trace>
  <inkml:trace contextRef="#ctx0" brushRef="#br0" timeOffset="179601.1593">11845 11485 616 0,'-10'-13'828'0,"0"1"-523"0,0-4 22 15,4 9-63-15,5 2-38 0,-1 3-48 0,2 2-62 0,0 2-50 16,-1 4-24-16,0 0 7 0,-2 9 19 15,-2 1 11-15,1 6-4 0,1 2-8 0,-2 4-14 16,2 2-7-16,-2 5-6 0,2-1-7 0,-5 3-2 16,2 4-6-16,0-2-6 0,-3 1-5 0,2 1-2 15,0-2 1-15,0-2-4 0,-1-1-1 16,3-6-3-16,2-6-9 0,0-6 8 16,1-4-2-16,0-3 2 0,1-4 4 0,0-5-4 0,1-1 10 15,-1-1 10-15,1-1 10 0,0-2-2 16,-3-4-6-16,2-7-14 0,-3-6-13 0,-1-6 3 15,1-4-3-15,0-8 1 0,0-1 7 0,0-7-11 16,0-3 1-16,2-5-4 0,0-5-3 16,1-2 4-16,-2 2 1 0,0-3 3 0,1 1-2 15,-2-3 0-15,3 2 0 0,1 5 1 0,3 2 4 16,4 7-2-16,2 3 1 0,6 6-4 16,7 6-1-16,4 1 2 0,2 6 0 0,8 3 3 0,2 2-1 15,2 8 0-15,3 2-2 0,0 8 1 16,0 3 1-16,-3 8 2 0,-2 4-1 0,-9 6-2 15,-3 7-2-15,-3 4 0 0,-8 4 0 0,-6 5 3 16,-3 5 4-16,-8 5-4 0,-6 2 3 16,-6 3-2-16,-7-3-4 0,-1-1 5 0,-7-5-1 15,-5-5 0-15,-3-4 2 0,-2-5-3 16,1-3-1-16,3-6 2 0,0-4 2 0,6-1-2 0,4-6 3 16,4 0-3-16,9-5-3 0,1-3 5 0,4-1-2 15,6-1 3-15,0 0 3 0,2-2-5 16,2 1 0-16,0-3-5 0,2-1 0 15,3-1 4-15,2-1-1 0,1 0 0 0,5 0-4 16,-1-2 1-16,5 1-1 0,0-2 3 0,1 1 4 0,3-1-6 16,3 1 0-16,2 2-1 0,2 0-1 15,0 0 5-15,-1 3 1 0,0 0 1 16,-3 3-3-16,1 1-1 0,-3 1 0 0,5 3 1 0,-1-1 5 16,0 5-3-16,0 0 0 0,-3 1-3 15,-3 3-4-15,-2-2 5 0,-4 3 0 0,-2-2 3 16,-4 2 4-16,-5 0-7 0,-2 1 1 0,-3 0-2 15,-5 1-1-15,-1 1 5 0,-6 0 1 0,-5 1-1 16,-4 2-2-16,-2-2-1 0,-6 1 2 0,1-3 0 16,-2 1 4-16,2-2-5 0,1-3 2 15,3-1-3-15,3-3-3 0,2-3 7 0,4-2-1 16,2-2 3-16,3-1 2 0,1-1-5 16,3-1 0-16,0-2 1 0,3 0 1 0,-3-1-1 0,2 1 1 15,1-1-3-15,1 1-3 0,0-1 4 16,-1 1-1-16,4-3 3 0,-1 2 5 0,1-2-9 15,3 0 0-15,1-1-2 0,3 0-4 16,4 0 8-16,3 1-1 0,-1-2 2 0,3 1-3 0,-1 2 0 16,3 0 1-16,-2 0-1 0,3 2 8 15,2-1-7-15,0 0 2 0,1 0-3 0,1 2-9 16,1-1 11-16,3 0-2 0,-1 2 3 16,3-1 5-16,2 0-9 0,1 0 1 0,0 1 0 15,3 0 1-15,-5-1 1 0,-1 2 0 0,0-2 0 16,-1 0-6-16,-5-1 5 0,0 0 0 0,-4 1-1 15,-1-1 10-15,-4-2-7 0,-1 0-2 0,-5 2 2 16,-1-3-6-16,-4 1 6 0,1 1 0 16,-4-1 1-16,1 0-3 0,-2 1 2 0,-1 0-2 0,0 1 2 15,-1-1 0-15,-2 2-2 0,2-1 2 16,0 2-3-16,-3-2 0 0,2 0 2 0,0 2-1 16,0 0 2-16,1 1 5 0,-2-1-8 0,1 0 0 15,0 2 0-15,1-3-1 0,0 0 3 0,0 2 2 16,0-2-3-16,-1 2-7 0,0 0 7 15,0-1-2-15,1 2 4 0,0 0 9 0,0 1-11 16,-3-2 0-16,3 1-1 0,0 0-6 16,-1 1 7-16,2 0 2 0,-2-1-1 0,2 1 2 0,-1-1-4 15,0 1-1-15,-1 0 2 0,1 0 3 16,-2 0-3-16,1-3 2 0,1 3-3 0,-2 0-4 16,0-1 5-16,0 1-1 0,0 0 2 0,-3 0 5 15,4 0-6-15,-5 0 0 0,4 1 0 16,-2-1-2-16,1 0 2 0,-3 0 2 0,2 0-2 0,-2 0-5 15,2 3 4-15,-3-2-1 0,-1 0 2 16,1 1 6-16,1 0-7 0,1-2 3 0,-5 1-3 16,2 0-5-16,0 0 7 0,0 1-2 0,1-2 3 15,-2 1 2-15,1-1-5 0,-1 0 1 16,0 0-1-16,-4 1 5 0,3-1-4 0,0-1 1 16,0 1-2-16,-2-1-4 0,3-1 6 0,1 1-2 15,1 1 3-15,-2 0 2 0,4 0-5 0,0 1 2 16,-2 2-4-16,3 0 1 0,-1 2 4 15,-5 2-2-15,2-1 0 0,0 2-1 0,-2 2 0 16,0 1 3-16,1 2 0 0,-2 0 4 0,0 3-4 0,-3 1 0 16,3 2-1-16,1 2-2 15,-4 0 4-15,1 3 1 0,3-1 1 0,1-2-1 16,1 3-2-16,3-1 1 0,1-2-3 0,3 0 2 16,0-3-3-16,4-1-1 0,-1-3 2 0,5-1 1 15,0-1 2-15,4-1 3 0,6-2 2 16,0-4 1-16,8 0-2 0,3-3-3 0,2 0-2 0,6-2 0 15,1-2 0-15,3-2 0 0,2 0 1 16,-3-3-3-16,2-1 1 0,-1-1 0 0,2 1 1 16,-3-4 0-16,1-1-1 0,0-2 1 0,-7 0-3 15,-2-2 1-15,-1-3 2 0,-5 0 0 0,3-3 1 16,-6-2-1-16,0 2-2 0,-2-2 0 16,1-1 0-16,-6 2 2 0,4-1-1 0,-2 4-1 15,0 3 0-15,0 2-2 0,1 5 3 0,-1-1 1 16,4 4 0-16,1 4 0 0,-1 1-3 15,-1 3-2-15,1 4 1 0,-3 4 0 0,-1 2 1 16,1 3 2-16,-4 4-1 0,-2 2-3 0,1 1 3 16,-5 1-1-16,-1 2 2 0,-2 1 2 15,-4 1-3-15,1 0-1 0,-2 1-1 0,1-2-2 0,0-1 5 16,0-5 0-16,2 0-1 0,1-7 1 16,2 0-2-16,-1-3 1 0,4-1 0 0,1-4 2 15,2-3-3-15,7-1 0 0,4-3 1 16,7-6-1-16,1 2 2 0,2-4 1 0,0 0 1 15,-1-3 0-15,-1-3-4 0,1-1 1 0,2-1-6 0,1-3 3 16,-1 1-1-16,4-1-1 0,-1-2 3 16,3 0-4-16,-1 1 3 0,-4 1 2 0,0 1-1 15,-2 2 4-15,-3-3-2 0,-1 1-1 0,0 1 0 16,-1-2-1-16,-5 1 2 0,0 1 1 16,-2-2 1-16,-1 3-1 0,-4 0-1 0,2 1 2 15,1 2-1-15,-5 2 1 0,4-2-1 0,-4 1-1 16,2 0-1-16,0-3-2 0,4 2 4 15,0-1 0-15,1 0-1 0,3 0 2 16,1-2-2-16,4-2 0 0,0 2 0 0,-4-3 0 16,5 3 1-16,-6-4-2 0,3-3 2 0,-6 0-1 0,-6-1-1 15,1 2 7-15,-9-1-2 0,0 3 1 16,-5 0 0-16,-2 3-8 0,-5 3 0 0,1 2 1 16,-7 1 2-16,-4 2 3 0,-3 2 0 0,-2 3-1 15,-1 2-1-15,-6 5 2 0,1 3-2 0,-2 6 3 16,-3 0-1-16,1 7 0 0,-3 1 1 15,2 6-4-15,-8 4 5 0,2 6 3 0,-3 6 1 16,1 5 3-16,4 4-4 0,2 4-3 0,6 5 0 16,3 2 1-16,10 3 1 0,7 2 0 0,4 4 2 15,8 1-3-15,4 2 4 0,0-2-1 0,7-1-2 16,-5 1 1-16,2 2-6 0,-3-2-1 0,-2 1-1 16,-3 0 0-16,-3 0 0 0,-2-3 1 0,0-4 0 15,-6-4-3-15,4-9 3 0,-4-9-3 16,1-6-2-16,-2-7 0 0,0-4-9 0,-2-4-3 15,-2-3-5-15,3-6-9 0,5-3 2 16,-1-7-7-16,6-3-15 0,3-3-20 0,0-8-25 16,6-4-37-16,8-4-48 0,4-5-76 15,6-3-142-15,6-4-269 0,10-9-925 0</inkml:trace>
  <inkml:trace contextRef="#ctx0" brushRef="#br0" timeOffset="180461.1363">14812 11559 962 0,'8'-23'483'16,"0"-5"-46"-16,-1-5-135 15,-3 9-55-15,-8 11-37 0,0 0-41 0,-11 5-34 0,-2 2-33 16,-10 5-18-16,0 3-13 0,-5 5-6 16,0 4-9-16,1 3-10 0,0 6-7 0,3 0-13 15,5 3-6-15,2 2-6 0,6 2-4 0,1 0 1 16,9 1-7-16,3-1 2 0,8-2 0 0,9-2 0 16,3-3 6-16,11-3-3 0,8-4 0 15,1-1 2-15,6-3-5 0,3-3 0 16,-1 0 1-16,-2-5-3 0,-4-2 0 0,-2-3-1 0,-7-2-3 15,-1-1 0-15,-4-1 2 16,-4-1-4-16,-2 0 4 0,-5 1 0 0,2 1-3 16,-5 2 5-16,-2-1-1 0,-4 2 0 0,-1 2 0 15,-3-2-2-15,2 3-1 0,-1 1-2 0,-3 0 0 0,1 2-2 16,0 1 2-16,3-1 1 0,0 2-1 16,-1 0 3-16,4 3 0 0,0 1 0 0,-1-1 0 15,4 1-1-15,4-1-1 0,-2 1 0 0,2-2 1 16,3-3 1-16,1 0 0 0,2-3 1 15,-2 0-2-15,6-3 0 0,-3 1-1 0,1-2 0 16,0 0 2-16,4-3-4 0,-2 1 3 0,-3-2 0 16,2 0-3-16,1-2 4 0,-1 1 1 0,-1-2 0 0,3 3-1 15,-8 0-2-15,1 1 1 16,-2 3-2-16,-6-1 2 0,-3 3 0 0,2-2 2 0,-1 2 0 16,-1-1-2-16,-3 2 1 0,2-1-1 15,-2 0 0-15,4 2 2 0,0 0-3 0,-3 0 0 16,4 0 0-16,2 0-1 0,4 2 4 15,0-2-1-15,-2 3 1 0,5-1-1 0,-2-2-1 16,-1 0 0-16,2 0-1 0,-3 1 3 0,3-1-4 16,-3-1 2-16,2 1 1 0,-1-2-3 15,0 2 5-15,-1-1-1 0,3-3 0 0,-3 3 0 0,2-3-1 16,-2 1-1-16,2-1-1 0,-2 2 2 0,1 0-3 16,0-3 3-16,-3 3 2 0,5-1-3 15,-4 1 6-15,5 0-3 0,-1 0 1 0,-2 1 3 16,4 1-4-16,-1 0 2 0,-3 0 1 0,4 3-2 15,-4-2 2-15,0 2-1 0,-1 1 0 16,2 0 0-16,-4-1-2 0,3 0-1 0,-4 0-1 16,-1 0 1-16,0 1-4 0,-5-2 2 0,3 2 2 0,-5-1-2 15,3-2 4-15,-4 0-1 0,6 1 0 0,-4 0 2 16,2-2-3-16,0 1 0 0,0-1 2 16,5 0-2-16,-1 0 1 0,0-1 2 15,4-1-2-15,-2 2-2 0,1-2 3 0,-2 2-1 16,-1-2-1-16,5 0 2 0,-2 1-5 0,0-1 1 15,1 0 3-15,3 2-1 0,-1-1 3 0,5 0 0 16,0 0 0-16,1 1 1 0,0-2 1 0,-2 1-1 16,-1 0-2-16,1 0 4 0,-5-2-4 15,0 2 5-15,-3-2 2 0,-1-1-3 0,-3 0 9 16,-1 1-5-16,-3 1 0 0,0 0 0 0,0 0-7 16,-3 0 2-16,0-1 1 0,0 2-2 0,-1-1-1 15,1-3-2-15,0 3 1 16,1-2-2-16,0 1 5 0,0 0-5 0,-1 1-2 0,0-1 0 15,1 0-7-15,2-1 3 0,-2 0-5 0,0 2-15 16,-1 0-23-16,1-1-50 0,0 3-78 16,-2-3-155-16,-4 3-564 0,2-1-850 0</inkml:trace>
  <inkml:trace contextRef="#ctx0" brushRef="#br0" timeOffset="181145.5542">17941 11240 1142 0,'-18'-14'919'16,"-6"0"-745"-16,-6 0 9 0,0 12-22 0,0 3-1 16,-3 4 2-16,-2 1-25 0,-3 6-25 15,-1 1-18-15,0 3-18 0,3 0-14 0,5 4-17 16,7 2-12-16,5 0-14 0,5 3-3 0,6 0-3 16,6-1-6-16,4-2 7 0,6-1-4 0,6 0 0 15,8-2 3-15,7 2-6 0,11-6 2 0,3 0-5 16,6-3 0-16,1-2 1 0,1-4-5 15,0-1-1-15,-2-3-5 0,-3-2 2 0,-2-3-4 16,-3-2-2-16,-2-5 2 0,-7-2-6 16,-8-2 4-16,-5-3 1 0,-4-2-1 0,-3-3 5 15,-5-5-2-15,-1-4 1 0,-1-3 1 0,-2-3-3 16,-1-3 3-16,-1 1 1 0,0 2 4 16,2-1-1-16,3 2 2 0,2 0-1 0,3 3-3 15,3 2 8-15,6 1-5 0,5 2 0 0,5 2 2 16,4 1-8-16,6 0 0 0,3 0 1 0,6 2 0 15,2 0 4-15,2 1 3 0,3 1 3 0,-4 1-3 16,-4 1 3-16,-4 5 1 0,-5-3 2 0,-8 5 8 16,-7-1 1-16,-9 2 9 0,-7 3 5 0,-4 2 4 15,-4 1 4-15,-1 2-7 0,-4 2-6 16,-2 1-9-16,-7 2-6 0,-6 3-1 16,-7 5-1-16,-7 3 7 0,-4 5-3 0,1 2 3 0,-1 3 2 15,5 8-5-15,-3 2 4 0,3 8-3 16,4 8-2-16,-1 5 1 0,1 9-6 0,6 7 1 15,1 6-4-15,1 11 0 0,1 1 3 0,-1 4-4 16,1 2 2-16,7-5-4 16,2-1-5-16,5-7 2 0,0-3-3 0,3-7 1 0,0-4-5 0,0-5-15 15,3-11-11-15,3-8-14 0,0-11-11 16,0-7-8-16,3-7-17 0,-3-7-23 0,2-3-31 16,-3-5-36-16,0-6-70 0,1-4-133 0,2-6-288 15,-1-5-915-15</inkml:trace>
  <inkml:trace contextRef="#ctx0" brushRef="#br0" timeOffset="181277.8571">18096 11683 884 0,'-15'-17'473'0,"0"-6"-50"0,4-3-159 0,20 8-99 15,16 6-49-15,11 3-26 0,7-1-4 16,12 3-12-16,7 2-10 0,9 3-15 0,9 2-18 16,4 3-11-16,6 4-17 0,2-1-20 15,-1 4-53-15,-4-3-199 0,2-2-666 0,-8-1-515 16</inkml:trace>
  <inkml:trace contextRef="#ctx0" brushRef="#br0" timeOffset="182385.8339">20066 11104 2096 0,'-21'-15'219'0,"-4"-1"-85"0,1 1-8 16,13 10-36-16,8 6-16 0,3 3-1 0,0 4-3 15,-2 7 13-15,-2 4 15 0,-2 7 0 0,-1 8-10 16,-3 7-13-16,-5 8-17 0,1 10-12 16,-2 8-11-16,-3 3-7 0,-1 6-4 0,1 0-6 15,1 2-2-15,2 1-7 0,2-4-2 16,4-4-3-16,0-7-1 0,4-12 4 0,0-5-4 15,-1-9 2-15,2-7-3 0,-2-7-5 16,2-5 6-16,0-9 1 0,2-5 6 0,1-2 14 0,1-4-2 16,-2-5 2-16,-1-10-5 0,-1-8-10 0,2-9-3 15,2-11-3-15,-1-6-1 0,2-8-7 16,3-6 4-16,-1-6-1 0,8-6 1 0,0-3 4 16,6-3-8-16,3-6-1 0,3-1-5 0,3-3-3 15,4-2 6-15,1 5 2 0,1 7 2 16,0 8 2-16,0 6-1 0,5 10-2 0,2 8 3 15,4 6 0-15,3 10-1 0,1 6 4 0,4 3-2 16,2 9 0-16,-2 6 3 0,-1 4-1 0,-5 12 1 16,-5 7-1-16,-8 7-3 0,-8 7 1 0,-4 5-1 15,-6 4 3-15,-3 5 1 0,-9 5 1 0,-1 1 0 16,-10 5-4-16,-2 1 2 0,-9 3-1 16,-7 5 1-16,-3-2 7 0,-8 3-6 15,-3 1 0-15,-4-5-2 0,1-3-4 0,0-7 6 0,5-6 0 16,5-8 0-16,9-7-1 0,9-8-1 0,5-8-2 15,4-6 4-15,7-3 6 0,1-3 1 0,1-1 0 16,5-7-5-16,3-5-8 0,6-7 5 16,2-4-2-16,5-1 3 0,1-4 4 15,3-5-8-15,3-2 0 0,6-4-2 0,2-2-3 16,4-3 5-16,4 5 2 0,-3 0 0 0,2 6-2 0,-3 3 0 16,0 6-1-16,0 8 2 0,-5 3 3 15,2 5-5-15,-4 6-1 0,2 5-1 16,-4 9 1-16,-3 3 4 0,-1 6 1 0,-3 2 1 15,-2 6-2-15,-1 4 0 0,-4 3-1 0,1 7 0 16,-9-1 4-16,-1 6-2 0,-3 1 2 0,-6-1-3 0,-5-2-6 16,-4 0 6-16,-8-3-1 0,-2 2 2 15,-7-3 6-15,3-3-9 0,-4-3 0 16,7-9-1-16,2-4-5 0,4-7 8 0,-1-2 0 0,4-6 1 16,3-3-3-16,1-3 4 0,6-4-3 15,2-5 1-15,3-6 8 0,4-6-12 16,5-4 2-16,3-2-3 0,0-3-7 0,6 0 9 15,-1-2-1-15,1-2-1 0,6 0 6 0,-4-1-6 16,4 2 1-16,-3 2 0 0,3 0 2 0,2 2 1 16,1 2 0-16,-1 2 0 0,2 7-5 0,-1 2 6 15,-2 3-1-15,0 4 3 0,-1 2 4 16,-5 4-4-16,0-1-1 0,-2 7-2 0,-1-2-1 16,-2 5 2-16,0 1 2 0,-5 3 0 0,1 1-3 15,0 4 0-15,-5 0-1 0,-4 5 2 0,1 2 4 16,-4 1-4-16,-2 2 0 0,-1-1 1 0,-3-1-8 15,1 0 8-15,0-2-2 0,1 0 0 0,-3-2 6 16,3-3-7-16,1 1 2 0,1-1-2 0,1-4 3 16,3-2 0-16,2-3 1 0,1-2-2 15,4-3-5-15,2-2 7 0,4-2-3 0,-2-3 5 16,4 1 5-16,0-6-8 0,1 2 0 16,-4-4 0-16,-1 0-5 0,-4-2 9 0,1-1-1 0,-4-1 2 15,0-4-1-15,1 0-3 0,-7-2 1 16,-1-2 0-16,-2-2 1 0,-6-5-2 15,1 0 1-15,-5-3-5 0,-4 0-4 0,-4 6 6 16,-2-1 0-16,-4 2 2 0,-2 5 2 0,-2-2-6 0,4 5 0 16,-1 3 0-16,4 3 0 0,3 4-5 15,8 4-12-15,3 3-26 0,7 4-36 0,8 5-36 16,6 0-62-16,11 6-87 0,11 3-130 16,11 0-253-16,11 3-712 0</inkml:trace>
  <inkml:trace contextRef="#ctx0" brushRef="#br0" timeOffset="183208.4253">22387 11275 384 0,'15'-11'717'0,"2"-3"-175"0,1-5-156 16,-1 2-79-16,-7 2-48 0,-2-1-42 15,-4 1-43-15,0 2-38 0,-2 1-29 0,-4 3-23 16,-2 3-21-16,2 1-15 0,-7 2-15 0,0 2-4 16,-4 3 1-16,-10 3-5 0,-5 6 0 0,-3 3-3 15,-4 3-6-15,2 4 1 0,3 4-4 16,6 1-3-16,2 3-5 0,5 6-1 15,3 5-2-15,4 3 0 0,5 0 3 0,11-2-3 0,8-4 2 16,7-2-3-16,10-6-4 0,7 0 7 16,5-7-1-16,4-2 1 0,2-8 3 0,-3-5-7 15,3-3 1-15,-1-4-2 0,-3-4 0 0,2-3 2 16,-4-4 1-16,-3-1-2 0,2-6 0 0,-4 0 1 16,0-3-2-16,-3-2 3 0,3-3 6 15,-5-2-8-15,-3-3 1 0,-8-5-1 0,-1 1-3 16,-6-4 5-16,-5 4-1 0,-7 2 3 0,-5 8 0 15,-5 2-4-15,-3 4 3 0,-1 5-2 0,-3 4 2 16,-2 1-1-16,0 6-2 0,-1 3 0 16,-1 3-4-16,-2 6 6 15,1 3-2-15,-2 4 4 0,6 6-1 0,-4 1-4 0,4 3 2 0,3 2-2 16,6 4 0-16,1 0 1 0,5 0 0 0,6-2 0 16,5-2-3-16,4 1 4 15,11-2 0-15,4-6 0 0,4-5 4 0,3-3-5 0,-1-5-1 16,2-3 0-16,-5-4-1 0,3-3 4 0,-3-3-2 15,0-2 3-15,4-2-3 0,-3 0 0 0,4-2 2 16,1-1-2-16,-1 1 4 0,-5-6-2 0,-1-1-3 16,-4-2 1-16,-4 1-3 15,-4 1 5-15,1 0-1 0,-2 2 2 0,-6 2 0 16,1 0-3-16,-5 5 2 0,-4 3-3 0,1 1 2 16,-4 2-1-16,-1 3 2 0,0 0-2 0,-1 3-3 0,2 3 1 15,4 4 0-15,-3 2 3 0,-1 2 1 16,3 1-2-16,-1 0-1 0,2 0-1 0,-3 3 0 15,6-3 2-15,-2 4 0 0,-2 0 0 0,4 0 0 16,2 0-2-16,-1-2 1 0,1 1-2 16,4-1 2-16,-4-5-1 0,1 1-3 0,0-6 0 15,7-2-2-15,-1 4 4 0,4-5 1 0,-1-2 1 16,-1-3 1-16,-2-2-1 0,-4-3 1 0,3-1-2 16,-3-2 2-16,5-1 0 0,0 1-3 0,1-1 3 15,1-3-3-15,2 2 2 0,1-1 0 16,1-1 2-16,1 1 1 0,-1-5-2 15,2 3 0-15,-2 0-3 0,-1 3 1 0,-1 2 2 0,-1 1 0 16,-4 3 4-16,1 2-3 0,-4 2-1 16,2 1 2-16,-4 3-1 0,4 0 2 0,-3 2 0 15,0 2 0-15,0 4-1 0,2-3 0 16,-1 4 3-16,3 0 3 0,2 1 1 0,-4-1-1 0,7 1-1 16,-6-2-2-16,1 1-1 0,-6-2 0 0,-2 0-2 15,0-2 0-15,-3-2 0 0,2 0-4 16,-4 1 2-16,-2 0-1 0,0-1-1 0,-3 0-1 15,0 2-14-15,-3 0-20 0,-1 0-40 0,0 3-72 16,-5-1-141-16,1 1-475 0,-1-2-974 0</inkml:trace>
  <inkml:trace contextRef="#ctx0" brushRef="#br0" timeOffset="184124.9995">286 13862 376 0,'-7'-3'348'0,"-2"0"38"15,0-2 3-15,2 1-42 0,-2-2-21 0,9 6-81 16,-8-8-25-16,0 1-57 0,5-1-61 0,2-1-10 16,2 0-55-16,2-2 12 0,7 1-7 0,5-3 0 15,3 3 10-15,10 0-9 0,4-1-2 0,8 3-7 16,7 3-8-16,-1 1-1 16,4 4-6-16,-2 4-5 0,0 3-7 0,-6 1 0 0,-3 7-2 15,-5 3 1-15,-8 0 3 0,-4 5-3 16,-8 4 5-16,-5 3 0 0,-3 0-3 15,-10 5 8-15,-2 2-2 0,-9 2 0 0,1-1 1 0,-8 4-12 16,-2-3-2-16,1 1-1 0,-4-3 0 0,4-1 0 16,1-2 1-16,3-3-4 0,-1-1-3 15,7 0-3-15,-2-3-21 0,4-1-31 0,6-2-46 16,-2-2-71-16,5-1-113 0,1-3-210 0,1-2-605 0,1-2-153 16</inkml:trace>
  <inkml:trace contextRef="#ctx0" brushRef="#br0" timeOffset="184305.9179">320 14241 413 0,'-1'-7'745'0,"-1"-2"-417"15,0-3-48-15,2-3-78 0,1-1-79 0,2-2-49 16,7-2-30-16,3 3-26 0,7-2-10 16,9 1-7-16,3-1-7 0,7 3 1 0,10-1-13 15,1 0-20-15,4-1-46 0,4 4-75 0,-2-4-112 16,8-1-144-16,38-14-227 0,-26 4 45 15</inkml:trace>
  <inkml:trace contextRef="#ctx0" brushRef="#br0" timeOffset="184682.4226">1004 13476 1 0,'-14'-7'398'0,"-7"-1"15"0,-2-2-89 16,-12 1-60-16,-6-3-29 0,-5 2-39 0,-9 2-38 16,-2 4-19-16,-8 5-13 0,-2 5-10 0,-3 4-1 15,32-3 15-15,-3 3-20 0,1 2-28 16,-3 5-22-16,1 3-42 0,-6 4-10 0,6 6 7 15,-4 1-12-15,3 8 0 0,-1 4-4 0,4 4-8 16,-2 6 6-16,41 4 1 0,1 6 5 0,0 4 41 16,0 3 4-16,0 2 0 0,0 1 2 15,0 0-31-15,0-3-1 0,0 0 9 0,0-4 3 16,0-5 0-16,0-4 13 16,0 42-1-16,0-25-65 0,52-26-3 0,36-22-8 15,4-19-3-15,4-17 65 0,-10-10 0 0,0-10 0 0,-9-7-3 16,0-6 3-16,-5-5-5 0,50-55-16 0,-30 2-4 15,-25 5-2-15,-23 14 3 0,-13 9 9 16,-4-2 1-16,-11 5-5 0,-6 2-5 0,-4 5 4 16,-8 4 1-16,-8 3 4 0,-9 4 0 0,-9 3-5 15,-4 7-6-15,12 24 9 0,-3 0-5 0,-6 4-2 16,-9-2 0-16,-4 7-16 0,-8 0-1 16,-5 4 1-16,-6 1-2 0,-4 6 2 0,3 5 0 15,1 3-13-15,8 5-7 0,3 5-17 0,8 4-35 16,10 4-26-16,8 4-51 0,11 0-82 0,12 5-147 15,11-1-277-15,12 3-884 0</inkml:trace>
  <inkml:trace contextRef="#ctx0" brushRef="#br0" timeOffset="185134.9131">1690 14146 2156 0,'5'-3'251'0,"1"-3"-20"0,5-2-39 15,-1-2-40-15,4 0-33 0,3 3-31 0,5-3-28 16,12 2-13-16,5 0-8 0,8 1-11 16,9 4 0-16,-1 1-9 0,6-1-5 0,1 3 1 15,2 2-6-15,1-1 1 0,-3 1 1 0,1 0-4 16,1-2 1-16,2 1-3 0,-4 1 2 16,-2 0-1-16,-7-2-1 0,0 0-2 0,-6-2-6 15,-5-1-1-15,-6 0-4 0,-4-2-7 0,-6 0-12 16,-5-3-18-16,-5 1-20 0,-6-3-19 0,0-1-12 15,-9 0-15-15,-1-2-18 0,-3-4-12 16,-7 1-8-16,-2-2 6 0,-5-1 12 0,-2-1 19 16,-2 1 21-16,0-1 24 0,-1 0 30 0,-2-1 20 15,3 0 23-15,1 1 24 0,3-1 32 0,4 4 43 16,3 0 40-16,5 4 20 0,5 2-4 0,1 3-25 16,6 0-37-16,0 2-32 0,3 3-19 15,6 0-8-15,5 3-2 0,9 5 6 16,7 3 0-16,6 6-1 0,0 6 5 0,4 4-4 0,-6 3 0 15,0 2-4-15,-2 1-6 0,-6 2-4 16,-5 0-4-16,-11 2 0 0,-1 2-2 0,-11-1 0 0,-4 6-4 16,-6-1-1-16,-9 3-1 0,-3-2-5 15,-9 2-1-15,-5-2-5 0,-5 1-7 16,-9-3-3-16,-5 1-23 0,-6 0-45 0,-3-3-109 0,-2 2-411 16,-1-1-1210-16</inkml:trace>
  <inkml:trace contextRef="#ctx0" brushRef="#br0" timeOffset="192017.719">3530 8939 1 0,'0'0'0'0,"-1"-1"0"16,1 0 105-16,1 1 105 0,-1 0-49 0,1 0-44 16,-1 0-38-16,2 0-26 0,-1-2-5 15,-1 2 2-15,1 0 10 0,-1 2 1 0,2-2-9 16,-2 0-13-16,1 1-20 0,0-1-16 0,-1 0-7 15,1 1-1-15,1 0 6 0,1 1 2 0,2-2 6 16,3 1 3-16,-1 1 1 0,2 0 10 16,2 0 9-16,5-1 13 0,0 2 10 0,2-3 5 15,7 0-3-15,1 0-3 16,3 0-3-16,3-2-7 0,2 1-1 16,2-1-4-16,2 1-7 0,2-2 0 0,3 2-7 0,0 0-4 0,2 1 0 15,0 0-4-15,5 0 0 0,0-2 0 16,4 1-3-16,4 1 1 0,-1-1 0 0,4-2 0 15,1 2-2-15,2-2 0 0,2 0-3 0,0 2 1 16,1-1 3-16,1 2-2 0,1-1 4 0,3 1 1 16,3-2-3-16,2 2 3 0,5-3-1 0,3 1 0 15,1 0 0-15,2-2 0 0,2 0-3 0,1 0-1 16,2 1 1-16,2-2-3 0,5 2 2 16,-1-1 0-16,2-1-3 0,0 2 6 0,-2-1-2 15,4 0 0-15,-2 1 0 0,6-1-4 16,-5-1 1-16,1 1-1 0,2-1 1 0,-3 1 0 0,4 0 3 15,-3 1 2-15,0-3 0 0,0 3 3 16,6-1-4-16,-4 2-1 0,5-1 3 0,-3 0-4 16,0 1 0-16,3-1 2 0,3 0-5 0,1 2 2 0,3-1-2 15,-5 0-2-15,2-1 1 16,0 0-2-16,2 0-1 0,1 0 1 0,3 1 1 16,1-2-3-16,-2 2 5 0,-3-2 0 0,6 1-2 15,0-1 7-15,0 1-3 0,1-2 1 0,1-1 0 16,1 3-2-16,1-2 1 0,3 1 2 15,1 0 0-15,0-2 0 0,1 1 0 0,-1 0 1 0,3 1-2 16,-1-1 2-16,5 0-2 0,-2 1-6 0,1-1 4 16,-1 0-2-16,-1 1 1 0,4-1 6 15,-2 0 0-15,1 1 0 0,-5 0 1 16,2 0 1-16,2 1-2 0,-4-3 0 0,0 4-2 0,-4-2-2 16,-5 1 0-16,-3-1-2 0,-1 2 3 0,-5-2 1 15,0 0-2-15,-6 0 4 0,-4 2-2 16,-4-2-1-16,-8 0 1 0,2 1-6 15,-5-2 1-15,-8 1-2 0,-3 0 0 0,-9 1 1 16,-7-1 0-16,-7-1 0 0,-10 1-2 0,-6-1 3 0,-9 2-2 16,-4-2 0-16,-9 2 5 0,-3-1-5 15,-6 1 4-15,-4 1-2 0,-2 1-3 0,-1 1-4 16,-1 0-7-16,0 1-1 0,-3 3-6 16,-1 3-11-16,-6 6-25 0,-8 5-97 0,-8 7-310 0,-7 5-1139 15</inkml:trace>
  <inkml:trace contextRef="#ctx0" brushRef="#br0" timeOffset="228215.0183">4579 13512 1125 0,'-3'-12'487'0,"-1"-5"-199"16,0-1-41-16,4 3-19 0,1 5-17 0,2 2-23 15,-3 3-46-15,2 3-43 0,-2 2-47 0,0 0-28 16,0 2-14-16,1 3-7 0,2 3 7 0,-1 2 5 16,3 5 7-16,0 0 6 0,1 5 6 0,1 1-1 15,0 3-2-15,1-1-2 16,-2 3-7-16,-1-1-2 0,-1 1 0 0,0 2-10 0,-1 0 3 16,-2 0-4-16,0 1-2 0,-1-2 3 0,-1 1-3 15,0-3-1-15,-3 1-2 0,-1 0-1 16,2-1-3-16,-3-1-1 0,2-1-5 15,-4 1-11-15,4-7-11 0,-3 1-24 0,2-1-31 16,0-4-40-16,1 0-63 0,-1-6-73 0,3 1-119 16,-2-3-209-16,-1-5-378 0,4-4 214 0</inkml:trace>
  <inkml:trace contextRef="#ctx0" brushRef="#br0" timeOffset="229871.9738">4553 13598 356 0,'4'-16'553'0,"0"-7"-123"0,4-4-68 0,3 6-57 16,-3 5-68-16,0 1-41 0,-1 6-43 0,-1 2-41 16,1 2-34-16,-1 1-30 0,2 4-16 15,2 4-11-15,1 1-1 0,5 2-1 0,-2 2 0 0,5 7-2 16,-4 0-2-16,1 4 1 0,0 0-2 0,-1 4-2 16,-1 2 0-16,1 1-7 0,-5 1 1 15,0 3 3-15,-3 3-2 0,2-5 3 0,-3 3-3 16,2-6-4-16,-2-5 0 0,1-3-4 0,-1-7 2 15,-2-2-1-15,2-5 2 0,-3-4 0 0,-2 0 3 16,2-1 6-16,0-2-1 16,2-6 3-16,3 0-4 0,1-4-3 0,3-2-3 15,-1-3-2-15,2-3 0 0,3-4 1 0,-1 0 0 16,1-4 2-16,3 0-2 0,-1 0 2 0,1-2-2 16,-3 3 1-16,3 0-1 0,-3 3-2 0,1 2 2 15,0 3-4-15,3 4 1 0,-1 3 0 16,0 3-2-16,1 4 2 0,0 5-3 0,-4 3 0 15,3 6-2-15,-2 8-1 0,3 2 3 0,-1 5 0 16,-1 2 3-16,1 2 1 0,-2 2-1 0,2 0-1 16,-3 4-2-16,4-1 2 0,0 4-2 0,5-6-3 15,-2-1-2-15,6-6-4 0,-1-5-3 16,-2-5 0-16,3-2-1 0,-7-7 3 16,2 1 1-16,1-3 4 15,-4-3 3-15,0-1 3 0,-2-5 4 0,-2 0 0 0,-1-4 2 0,-1 2 1 0,-3-4-1 16,-1 0 2-16,-5-3 0 0,-1-2 3 0,-4-1 2 15,0 0 3-15,-2 1 1 0,-1 2 0 16,-4 2 2-16,2 2-1 0,-6 4 3 0,0 0-2 16,1 4-3-16,-4 3-2 0,-3 2-4 15,1 2-1-15,-1 3 1 0,-1 3-1 0,3 1 1 0,2 3-4 16,1 4 0-16,3 0-1 0,2 2-2 16,4 2 2-16,4 0-1 0,4 1 1 15,0-2-2-15,3-1 0 0,5-2 0 16,-3 1-1-16,1-1 2 0,6-4 1 15,-5 1-4-15,4-3 2 0,-1-2-2 0,-1-4 2 0,1-4 2 0,-1-2 0 16,-4-3 0-16,6 0-2 0,-5-6 0 0,0 0 1 16,0-3 1-16,0-1 2 0,-1-4-3 15,-1-1 2-15,-1 1-4 0,0-1 1 0,-2-1 1 0,-1-2 0 16,-2-3 2-16,-3 1-1 0,-1-2-1 0,-1 2 0 16,-3 2 0-16,-1 0 3 0,2 6-2 15,-5 2 1-15,0 3-2 0,3 5-3 16,-1-1 3-16,3 4-3 0,0 2 1 0,0 2-1 0,1 1-3 15,2 5 1-15,-3 1 1 0,1 2 2 16,-1 5 1-16,3 0 0 0,2 3 0 0,1 4-2 16,1-2 0-16,4 1 1 0,0 0 1 15,4-2 2-15,-1 1-3 16,1-4 2-16,6-2-2 0,-3-4-1 0,2-2 4 0,1-3-1 0,-1-3 1 16,1-2-1-16,0-3 0 0,1-2-2 0,1-5 2 15,-2-3 4-15,-2-2-2 0,0-4 1 16,-2-5-2-16,3 0-4 0,2-4 4 0,2 0 0 15,0 0 2-15,1-3 3 0,-3 1-5 0,1-1 3 16,-7-1 1-16,-2 2 1 0,-3 2 6 0,-1 3 4 16,-5 3 2-16,0 5 3 0,2 2 4 0,-4 0 5 15,-3 5 3-15,2 0 2 0,0 6-3 16,0 2-6-16,1 2-11 0,0 1-6 0,0 3-6 16,-2 5-3-16,-1 4 4 0,-2 8-3 0,1 1 0 15,-1 4-1-15,2 2-1 0,-3 1 5 0,4 3-4 16,2 1 1-16,-2 2-2 0,2 3-6 0,-1 3 5 15,2 4-5-15,1-1-5 16,0-6-9-16,6-3-19 0,1-9-13 0,2-5-12 0,1-7-8 16,5-1-1-16,2-8-3 0,2-3-2 0,1-4 4 15,1-6 10-15,6-5 12 0,-1-2 16 16,-5-4 17-16,4-2 7 0,-6-3 8 0,0-1 5 0,-1-2-3 16,-1 1 9-16,-4-3 0 0,0 1 3 15,-2 0 5-15,-5 1-2 0,-5-1 5 0,-1 4 6 16,-2 1 10-16,-2 4 13 0,0 4 7 15,-4 5 3-15,3 3-3 0,-6 0-2 0,1 3-11 0,1 3-5 16,-1 1-3-16,-3 4-13 0,1 4-1 16,-5 3-3-16,5 2-5 0,1 4 3 0,4 1-1 15,-4 4-3-15,8 0-4 0,2 1-1 0,2-1-4 16,6-1 2-16,1 1 5 0,6-3-6 0,0 1 2 16,5-2-3-16,6-3-8 0,2-4 9 0,3-3-1 15,-1-2 1-15,1-3 3 0,-3-6-6 16,-3-3-1-16,-2-1 0 0,-3-2 2 15,-1-2-1-15,-2-2 2 0,-1 0-2 0,0 0-5 16,0-4 6-16,-4 2-1 0,-1-2 2 0,-2 1 8 16,0 1-8-16,0 2 0 0,-2-3-2 0,2 1-5 15,-2 1 7-15,1 2 2 0,-5-2-2 0,3 3 1 16,-5 1-2-16,-2 0-1 0,0 3 3 16,0 2 1-16,0 1-2 0,-1 2 0 0,-1 2-5 0,-3 2-5 15,3 2 5-15,-1 4 1 0,-4 3 2 0,4 3 6 16,-3 3-7-16,4 2-1 0,0 2 1 15,1 1-1-15,3 1 3 0,0-1 1 0,5-1-2 16,-1-1-5-16,3 0 4 0,4-4-1 0,3-3 3 16,2-2 5-16,2-3-5 0,2-4 0 15,0-4-2-15,7-4-2 0,-2-2 4 0,-1-1 1 16,3-4 1-16,-3-1 1 0,0-3-1 0,3-4-2 16,-6 0 1-16,4-1 5 0,-4-2-4 15,2-1 1-15,-5-2-1 0,-3 1-6 0,0-2 8 16,-6-1 1-16,-1 4 2 15,-4 3 6-15,-5 1-6 0,-2 1 4 0,-5 3 2 0,0 4 1 0,-1 1 2 16,-1 3 1-16,-3 2-3 0,1 3-8 0,-2 2 4 16,-2 4-2-16,2 1 1 0,-3 4 2 15,0 2-7-15,2 5-1 0,2 3-1 0,0 4-2 16,2 4 4-16,1 2 1 0,5 5 1 16,-2 3-3-16,2 3-1 0,2 4 0 0,-6 3 0 15,5 6 5-15,1-1-6 0,0-2 0 0,-1 1-2 16,-1-2-6-16,1-1 6 0,1 0 1 0,-3-3 0 15,-2 1 1-15,-5-3-5 0,0-1 1 0,-1-3 0 16,-2-3 1-16,1-6 1 0,-1-1 1 16,-3-4-1-16,-4-3-4 0,0-3-3 0,0-1-13 15,-1-5-15-15,-3-2-24 0,3-4-47 0,1-5-77 16,-1-4-181-16,0-4-791 0,6-8-524 16</inkml:trace>
  <inkml:trace contextRef="#ctx0" brushRef="#br0" timeOffset="230985.5881">9208 13679 1228 0,'-8'-16'247'0,"-3"-7"-2"0,-3-3-30 0,-1 2-27 15,2 5-19-15,-6 0-31 0,-1 3-33 0,-7 0-22 16,1 4-10-16,-6 1-10 0,-2 5-7 16,-1 3-4-16,-6 2-6 0,0 3-5 0,-5 2-3 0,-4 3-4 15,0 2 0-15,0 4-3 0,3 4-1 16,2 2-4-16,8 3-5 0,1 1-7 0,7 1-3 15,8 2-2-15,6 0-4 0,6 2 0 16,4-1-2-16,9-2-3 0,5 0 5 0,6-5 1 0,13-2 4 16,7-6 3-16,13-2-3 0,6-6-3 0,11-4-1 15,1-2-2-15,6-4 0 0,3-4 0 0,-4 1-1 16,-2-8-2-16,-3-1 2 0,-8-3-2 16,-5-4 2-16,-4-1 2 0,-6-5-3 15,-5 1 0-15,-7-1 0 0,-8 2-2 0,-4-2 5 0,-7 2 1 16,-3-2 2-16,-8 3 0 0,-8 1-2 15,0 2 1-15,-5 3-2 0,-3 5 1 16,-1 5 1-16,-2 0-1 0,-2 6 0 0,-5 5-5 0,-1 4 5 16,-3 7-2-16,0 2 5 0,-1 7 4 0,0 4-6 15,8 2 3-15,3 4-6 0,3 3 1 16,9 3-1-16,1-1 0 0,7 5-1 0,6-2-3 16,4 1 3-16,7 0-3 0,5-2 2 0,10-3 2 15,6-6-3-15,10-3 1 0,-1-5-3 16,5-5-2-16,0 0 1 0,0-6-2 0,-1-4 2 15,-3-2-3-15,-2-6 1 0,-4-1-1 0,-3-2 1 16,-3-5 4-16,-5 1 1 0,-6-5 1 16,-6 2 0-16,-5-1-1 0,-3-3 3 0,-6 0-2 0,-5 1 2 15,-2-2 0-15,-4 1-2 0,-3 3 0 16,-4-1 0-16,0 3 1 0,-6 3-1 0,1 0 1 16,-2 3 1-16,-6 0-3 0,4 2 2 15,0 3-3-15,0 4 2 0,1 3 0 0,6 3-4 0,-2 4 3 16,6 4-2-16,5 4-2 0,1 4 2 0,6 2 0 15,6-1 2-15,11-1-2 16,5 0 0-16,12-1 0 0,4-2-1 0,7-2 4 16,3-7-4-16,4 0 4 0,-2-6-4 0,0-3-2 15,-1-4 4-15,-3-5-5 0,2-3 5 0,-5-5 1 16,3-4-2-16,-5-5 2 0,-2 0-2 0,-4-6 1 16,-7-6 2-16,-2-5 1 0,-2-7 1 15,-6-2-3-15,0-4 3 0,-6-3-3 0,-3-2 2 16,-6 1 3-16,-5-1-3 0,-6 4 1 0,-7 5-2 15,-3 4 0-15,-3 5 0 0,-4 8 1 0,1 5 1 16,0 6 1-16,2 5-1 0,0 5 3 0,6 3 0 16,2 7 0-16,4 2-2 0,-2 6-1 15,2 4-3-15,-1 6 0 0,-1 6 2 0,3 7 0 16,1 7 4-16,1 5 3 0,1 8 0 0,0 7 2 16,0 5 0-16,2 5-1 0,-1 6-1 0,-2 3-1 15,4 0-4-15,0-3-2 16,0-1 3-16,-1-3-5 0,-1-5 1 0,0-2 0 15,2-1-7-15,-2-4 5 0,1-2-3 0,2-4-2 0,2-1 1 0,1-7-11 16,1-5-14-16,1-5-21 0,1-7-23 16,1-3-33-16,3-5-45 0,0-4-83 15,-3-5-87-15,-2-6-136 0,3-9-527 0,3-12-218 16</inkml:trace>
  <inkml:trace contextRef="#ctx0" brushRef="#br0" timeOffset="232104.5916">10614 13684 1125 0,'0'-9'455'0,"-1"-5"-66"0,0-1-91 16,1 8-60-16,0 3-56 0,0 4-63 0,-1 2-50 15,-3 4-25-15,1 4-3 0,-2 5 15 0,-2 1 3 16,-1 5-9-16,4 0-8 0,-3 1-13 16,7 0-8-16,0-4-3 0,0 1-8 0,7-2-1 15,0-1-4-15,2-4 2 0,4 1 1 0,4-3 1 16,2-3 1-16,4-3-3 0,4-1 2 15,2-3-3-15,2-3-2 0,-1-4 1 16,1 0-4-16,0-4 3 0,-3-2-1 16,-2-5-2-16,-2 1 7 0,-4-6-4 0,1-2 3 0,-5-3-1 15,-4-1 0-15,-6 1 1 0,-2 5 0 0,-6 2 1 16,-2 5-5-16,-4 3 5 0,-4 2-2 0,-4 3-4 16,-4 3 6-16,-1 4-8 0,-4 1 6 0,-4 5 2 15,0 2 0-15,0 4 5 0,0 3-2 0,3 3 3 16,1 3-3-16,5 1-1 0,5 4-1 0,4-1-6 15,5 0 5-15,4 1-7 0,6-4 1 16,2 1 1-16,7 0-6 0,7-4 5 0,2 2-1 16,5-3-2-16,3-5 5 0,1-1-4 0,5-6 2 15,-3-3-1-15,1-3 0 0,-2-2-2 16,3-2-2-16,-3-3 3 0,-1 1-5 0,-2-2 4 16,-4-3 1-16,-2 1-3 0,-9-2 8 0,3 2-5 15,-4-2 0-15,-3 2 4 0,0-1-8 16,-3 0 7-16,-3 1-2 0,0 2-1 0,0-2 1 15,-3 4-1-15,-1 0 3 0,0 2-2 0,-1 0 7 16,0 3-7-16,-2 1-3 0,2 2 1 0,-2 1-8 16,1 4 8-16,-3 4-1 0,1 3-1 0,-1 1 7 15,2 2-4-15,3 2 2 0,0 1-2 16,7 0-2-16,1 1 0 0,4-1-1 16,4-2 4-16,4-3-4 0,4-1 3 15,1-2 1-15,2-5-4 0,0-2 3 0,2-3 0 0,0-5 0 0,0-2 0 16,0-5-2-16,-4-3-2 0,4-4 0 0,1-1 1 15,-2-7 2-15,1-1 3 0,0-5 0 0,-2-3-1 16,3-8 3-16,4-4-3 0,0-5 0 16,-1-4 3-16,-2-4-7 0,-4-2 6 0,-8-4-1 15,-4 2 0-15,-2 2 6 0,-4 4-7 0,-1 5 3 16,-6 9 1-16,-3 5-2 0,-3 7 0 0,-2 4-1 16,-3 7 1-16,-1 2 1 15,-1 6 1-15,0 5 0 0,-1 6-4 0,-4 8 3 16,-1 6-4-16,-5 7 2 0,-2 7 2 0,-2 5-6 15,0 4 4-15,-3 9-3 0,3 4 0 0,2 8 0 16,6 3-1-16,5-2 3 0,8 2-3 0,8-6 2 16,8-2-4-16,5-6 1 0,5-4 3 0,3-5-6 15,3-3 6-15,1-5 2 0,-1-1-4 0,2-9 7 16,-3-3-4-16,-1-5 1 0,-3-7 1 16,-1-1-2-16,1-6 0 0,-1-5 1 0,-1-1 0 15,2-4-4-15,-2 0 4 0,1-3 1 0,-1 0-2 16,-3-1 7-16,0 0-3 0,-2-1-2 0,-4 4 0 15,0 2-5-15,-1 0 3 0,-4 4-1 0,2 1 2 16,-5 1 2-16,1 3-4 0,0 1 2 16,-3 2-4-16,0 2 2 0,1 2-2 15,0 2-2-15,2 5 4 0,-2 4-7 0,2 2 5 0,0 3 2 16,-2 0-2-16,5 2 7 16,-3-2-5-16,3 1 1 0,0-2-1 0,1-1-3 0,2-4 4 15,0-2-3-15,2-2 3 0,2-4-1 16,1-2 1-16,7 2 2 0,3-2-2 0,7-1 2 0,5-1-1 15,-3 0 0-15,1-3 0 0,-9 0-2 16,-2-6 2-16,-5 1-2 0,-2-3 3 0,2-3 1 16,0 2-1-16,2 0 0 0,-1 0-1 0,-2 4 0 15,0 1-1-15,-3 1-1 0,-4 3 3 16,-2 0-4-16,-5 2 1 0,1 0 1 0,-3 2-2 16,0 0 6-16,0 2-4 0,-1 1 1 0,1 2 1 15,-2 0-4-15,2-1 3 0,-2-1 1 0,1 2 0 16,0-2 2-16,-1 1-2 0,1-1 2 0,2 1-2 15,1-3 3-15,-2-1 0 0,3 2-2 0,0-2 2 16,2-1-5-16,2 1 1 0,0-2-5 0,1-2-8 16,2-1-18-16,1 2-43 0,1-3-72 15,-2 1-153-15,-2-3-577 0,2-4-855 0</inkml:trace>
  <inkml:trace contextRef="#ctx0" brushRef="#br0" timeOffset="232507.2633">13624 13494 1235 0,'8'-14'645'15,"1"-1"-349"-15,1-2-56 0,2 9-51 16,-1 4-25-16,-1 4-30 0,0 3-27 0,-1 1-19 16,-3 3-10-16,3 4-5 0,-2 4-12 0,0 5-11 15,-3 3-8-15,2 3-5 0,-3 1-5 16,-1 4-4-16,0 0-4 0,-2 4-7 0,0-1-3 15,0-1-5-15,0 2-2 0,1-8 0 0,4 0-4 16,-3-4 1-16,6-3-4 0,-3-2-1 0,0-3 0 16,3 0 1-16,-3-2-3 0,3-1-11 15,1-2-17-15,1-2-34 0,0-2-52 16,0-2-105-16,2-2-228 16,0-4-1190-16</inkml:trace>
  <inkml:trace contextRef="#ctx0" brushRef="#br0" timeOffset="232751.0209">14627 13122 2308 0,'3'-8'247'0,"4"-2"-16"0,-1 1-49 0,2 5-32 16,-1 4-27-16,-4 4-30 0,2 1-18 0,-2 5-11 15,-1 8-1-15,4 5-6 0,-2 5-8 0,2 5-6 16,3 7-9-16,-3 1-4 0,3 3-7 15,0 6-7-15,0 3-4 0,0 5-6 0,-6 4-1 16,3 5-3-16,-5 0-2 0,1-3 0 0,-1-3-9 16,0-8-3-1,5-4-17-15,-2-5-26 0,4-4-28 0,-5-2-48 0,3-5-59 0,-5-6-102 16,-2-3-190-16,-5-10-572 0,3-1-421 0</inkml:trace>
  <inkml:trace contextRef="#ctx0" brushRef="#br0" timeOffset="233647.4022">14170 13664 670 0,'3'-6'671'16,"7"0"-442"-16,9-1 14 0,11 4-41 16,11 3 5-16,10 1-16 0,6 2-34 0,5-1-34 15,3 2-24-15,7 1-20 0,7-3-18 16,2 2-17-16,-5-3-11 0,1-2-5 15,-4 0-13-15,-3-4-2 16,-6-1-5-16,-3-4-5 0,-5-1 7 0,-4-4-2 0,-4 0 2 0,-4-3 0 16,-4-2 0-16,-7 0-1 0,-5-3 3 0,-7-2 5 15,-4-1 2-15,-7-1 2 0,-7 1 1 0,-3 1-5 16,-3 3 6-16,-7-1-3 0,-6 5 1 0,-4 2 2 16,-4 2-8-16,-5 2 2 0,-4 5 1 0,-5 4 1 15,-1 3 1-15,-1 4 0 0,-2 6-1 16,1 7-4-16,-1 2 1 0,1 2-4 0,4 5-1 15,10 2 2-15,1 5-8 0,12 2 0 0,4 2-3 16,9 3-5-16,6-2 7 0,13-2 0 0,6-2 1 16,11-2 4-16,6-3-3 0,4-6-1 0,4-4 1 15,2-5-1-15,-1-4-1 16,-1-5 0-16,-3-2-4 0,0-4-4 0,-3-2 4 0,-3-5 0 16,-3-3 2-16,-2-2 6 0,-3-3-7 0,-2-1 0 15,-1-1 0-15,-6-1-3 0,1 0 4 16,-2 1 1-16,-3 0-1 0,1 2-2 0,-6 2 2 15,-1 5-3-15,-4 1 3 0,0 1 4 0,-3 2-6 16,-2 5 1-16,-3-2-3 0,0 4-4 0,3 2 5 16,-1 0 1-16,-1 7 1 0,3 2 2 0,-2 2-4 15,0 4 0-15,2 0 0 0,1 1 4 16,2 1-4-16,0 3 2 0,1-3-2 16,2-1-8-16,0-1 10 0,1-1-3 0,-2-1 3 0,2-1 3 15,2-2-6-15,-4-5 0 0,2 1-1 0,1-3-2 16,2-4 4-16,-1-3 1 0,0-1-2 15,3-2-1-15,-4-3 1 0,5-1-2 0,-5-1 4 0,5-2 5 16,-6 0-6-16,6-2 1 0,0 0-3 16,0-2-4-16,-1 0 8 0,1-4-2 0,0-2 4 15,-3-1 1-15,3-2-5 0,0 1 1 16,-3 2 0-16,2 3-1 0,0-1 1 0,-3 5 1 16,2 0-1-16,-2 3-4 0,1 3 4 0,-2 2-1 15,0 3 2-15,-3 1 5 0,-1 2-6 16,-1 1-1-16,-2 3-2 0,1 2-1 0,-2 2 4 15,0 5 1-15,2 1 0 0,-3 3-2 0,-1 4 0 16,5 3 0-16,3 3 0 0,7 2 4 0,4 1-4 16,1-3 1-16,3-3-1 0,-4-4-5 15,-2-5 8-15,-3-2-2 0,-2-6 2 0,1 0 1 16,-2-4-3-16,5-2 0 0,0 0 0 16,3-1 2-16,3-2 1 0,0-2 0 0,3-2-1 0,-6-3-4 15,-4 0 4-15,1-2 0 0,-3-3 1 0,0 3 5 16,-2-6-7-16,2 2 0 0,0-2-1 15,1 2-1-15,1-3 3 0,-4 6 0 0,-2-1 0 16,-2 2 0-16,-1 3 0 0,-3 3-2 0,-4 0 3 16,0 4-1-16,-2 0-2 0,0 1 0 15,0 3-1-15,0 0-1 0,1 4 2 0,2 4-2 16,3-1-1-16,3 3-12 0,3 2-44 0,4 1-133 16,-3 2-496-16,5-3-1081 0</inkml:trace>
  <inkml:trace contextRef="#ctx0" brushRef="#br0" timeOffset="260303.2927">3837 14905 325 0,'-4'-4'305'0,"2"0"-115"0,-1-2-13 15,2 1-6-15,0 1 13 0,1 1 5 16,0 0-14-16,0 0-26 0,2 0-38 0,-1 1-27 16,2 0-28-16,0-1-16 0,-1 0-14 15,1 2-13-15,1 1-6 0,0-1-2 0,2 2 2 16,-1 0-2-16,2 0 3 0,1 4-3 0,1-2-1 15,0 1 6-15,4-1 0 0,-2 2 8 0,2 0 6 16,1-2-6-16,-1 2 5 0,2-1 0 0,4 0 3 16,1-1 13-16,5-2 6 0,5 1 5 15,3-1-5-15,6-1-1 0,6 2-9 16,3 0-1-16,7-4-2 0,5 2-2 0,7 0 2 0,5-2-4 16,3 2 2-16,7-1-1 0,3 1 0 15,5 0-2-15,4-1-1 0,3 1-2 0,5 0-5 16,4 0 0-16,2 0 1 0,6 0 0 0,-2 0 4 15,4-1-3-15,3-1-4 0,6-1 7 0,2 0-1 16,6-1 6-16,4 1 4 0,3-2-10 16,5 0-2-16,8 0-4 0,6 0-1 0,2 0 2 15,3-2-1-15,1 2-2 0,8 1 0 0,0-1-1 16,6 1-3-16,0-1 1 0,3 2 6 0,5 0-10 16,0 0 1-16,2 0-2 0,3 0-7 15,-3 1 9-15,7-1-2 0,-1 2 0 0,1 0 3 0,1 0-5 16,2 1-1-16,0-1 1 0,2 0-1 15,2-1 3-15,2 0 4 0,1-1-2 0,2-1-5 0,1-2 10 16,6-1-1-16,4 2 7 16,3-2 2-16,5-2-5 0,1 2-1 0,-3 2-3 15,3-2 0-15,0 1 2 0,-4 1-1 0,0 0-1 16,1 0-3-16,-3 2 1 0,0-2-5 0,-5 3 0 16,-3 2 7-16,-3 2-7 0,-5-1 5 15,-4 3-2-15,-4-2-8 0,-12 3 6 0,-6-2-2 16,-12 1 2-16,-2-1-1 0,-11 1-2 0,-11 0-2 15,-6 0 1-15,-12-1 2 0,-7 1-1 0,-9-2 4 16,-10 0-6-16,-10-1-3 0,-5-1 5 0,-11 1-2 16,-11 0 3-16,-5 2 5 0,-14-3-7 15,-5-3 0-15,-8 3 0 0,-8-1-1 16,-9 0 5-16,-4 0 5 0,-7 1-1 0,-3-2-4 0,0 2 4 16,-1 0-8-16,0 0 3 0,1 0 2 0,-1 0-8 15,1 0 3-15,-2 0-5 0,2 0 1 0,-1 1 2 16,-1-1 1-16,1 0 2 0,0-1-2 15,-6-1-1-15,3 2-1 0,-1 0 1 16,2 0 4-16,2 0-1 0,-1-1 3 0,0-2-2 0,-1 0-4 16,1 1 5-16,-2-2-4 0,2-1 3 0,-1 2-1 15,1-3-2-15,1 0 0 0,0-2-2 16,0 1 0-16,-2 0 2 0,3 1-1 0,0 0-2 16,0 0-3-16,0 3-2 0,0 1-5 15,0-1-8-15,0 3-13 0,0 0-27 0,0 0-31 0,0 1-24 16,-2 1-31-16,-3 3-51 0,-4 4-98 15,-9 3-351-15,-5 2-1047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25:17.5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614 6654 1 0,'-2'-1'0'16,"-3"0"18"-16,3-1 286 0,0 1-13 0,-1 0-30 15,-2-1-38-15,3-1-39 0,0 2-29 0,1 0-29 16,-2 0-25-16,2 0-27 0,1 1-26 0,-1 0-19 16,1-1-20-16,-1 1-15 0,1 0-14 0,0 0-13 15,0 1-16-15,0-1-23 0,1 0-40 16,-1 0-40-16,1 0-6 0,0 0-39 0,2 0-184 15,1 1-262-15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6:30:10.4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2610 1467 1 0,'2'-2'351'0,"-4"-1"-202"16,2 0-50-16,2 4-54 16,-1 1 15-16,-1 1 46 0,0 3 44 0,-3 3 14 0,0-1-8 15,1 1-15-15,-4 2-22 0,1-1-13 0,-3 0-6 16,-2 0 0-16,-1 1 1 0,1-2-7 0,-2 0-4 16,-6 2-9-16,4-3-6 0,-5-2-2 15,0 2-8-15,0-4-5 0,-2 0-7 0,3-2-9 16,-1-2-3-16,-1-1-7 0,-1-1-1 0,1-4-4 15,-1-3-1-15,4 1-4 0,-2-3-5 16,2-2 2-16,6 2-6 0,1-5 1 0,6 0-6 16,2-3-10-16,4-1-3 0,2-1-8 15,7-1 0-15,7 0 2 0,3-1 0 0,7 0 4 16,4 0 0-16,3 3 5 0,3 5 0 16,0 3 4-16,-1 4 1 0,-1 3-2 0,1 5 2 0,-3 5-5 15,-2 4 0-15,-2 7 2 0,-4 5-4 0,-2 4 4 16,0 3-1-16,-3 2-1 0,-6 2 5 0,-6 6-3 15,-6 5 6-15,-6 4 1 0,-8 6 3 16,-9 4 3-16,-10 6-8 0,-7 1 3 0,-2-1-5 16,-3-2-1-16,0-8 4 0,2-8 1 15,3-8 6-15,1-8-1 0,3-5 3 0,-4-5 1 0,5-5-3 16,-1-2 6-16,2-6 2 0,-2-2-2 0,3-5 0 16,0-4-3-16,4-2-2 0,2-4 1 15,3-1 2-15,6-3-7 0,5-2-4 0,4-2-5 16,4-2-12-16,7-3-1 0,3-5-1 15,8 3-1-15,2-4 6 0,5 4-4 0,3 1 1 0,2 2 0 16,3 5-1-16,-1 0 5 0,3 8-1 16,-4 4 3-16,0 5-2 0,0 4 2 0,1 4-1 15,0 4 1-15,0 3 3 0,1 2-2 16,-1 5 2-16,0 2 0 0,0 4-2 0,0-2 2 0,-3 3-2 16,-2-2-1-16,2 2-6 0,-4 3-14 15,-1-6-14-15,-3 1-35 0,2-4-32 0,0-8-21 16,-2-1-23-16,3-10-31 15,5-6-34-15,-3-6-50 0,6-6-63 16,-3-6-82-16,-4-6-139 0,0-4-46 0,-3-4 593 0</inkml:trace>
  <inkml:trace contextRef="#ctx0" brushRef="#br0" timeOffset="462.9386">2973 962 1 0,'-15'-18'0'0,"-4"-2"272"0,-5-3 42 16,-4-5-23-16,-9 0-31 0,-4-4-46 0,-2 5-34 15,-2 5-37-15,-1 3-26 0,-4 5-16 16,-4 6-9-16,-2 4-6 0,-1 5-10 0,-5 6-6 16,-2 7-3-16,-5 4-7 0,-1 12-7 0,-11 10-14 15,-58 45-9-15,12 9-16 0,25 1-3 16,30-9 0-16,7 7-1 0,6 5 8 0,7 5-6 0,4 2 1 16,8-1-1-16,9 0-8 0,9-1 4 0,9-3-2 15,6 0-1-15,10-6 4 0,12-2 1 16,3-6 2-16,8-6 0 0,5-3 7 0,9-4-1 15,7-6 8-15,7-7 8 0,8-8 3 0,8-8 6 16,4-4-7-16,5-8 2 0,8-9-3 0,2-6-2 16,5-11 3-16,-1-4-10 0,-3-4 0 15,-1-9-2-15,-1-7-4 0,-1-11 3 0,-2-11-3 16,-3-6 0-16,0-8 3 0,-8-7 0 16,-4-6 0-16,-5-6-6 0,-8-8-2 0,1-8-3 15,-4-9-3-15,-2-11-1 0,-5-2-2 16,-9-2 2-16,-7 1 0 0,-9 9 0 0,-10 6 0 0,-3 6-7 15,-6 3 5-15,-6 7-6 0,-6 5 1 16,-6 5 4-16,-8 10-6 0,-4 4 7 0,-5 6-2 16,12 29 3-16,-8-4 1 0,-3 5-10 0,-11-2 6 15,-7 6-13-15,-12-1 5 0,-9 8 1 0,-7 1-2 16,-9 3-3-16,-2 10-3 0,-6 3 7 16,-2 4-8-16,-66 23-1 0,32 0-1 0,37 4-20 0,43-6-13 15,10 3-31-15,11 7-62 0,10 1-100 0,11 5-225 16,14 4-585-16,11 0-166 15</inkml:trace>
  <inkml:trace contextRef="#ctx0" brushRef="#br0" timeOffset="1882.5782">4913 1027 1557 0,'-3'-8'316'0,"-1"2"-13"0,2 0-91 0,2 4-74 15,0 3-59-15,0 0-50 0,0 1-35 0,0 1-10 16,0 2 2-16,-1 8 10 0,-3 6 36 0,-2 9 16 16,-3 4 4-16,0 8 2 0,-1 6-13 15,1 3-5-15,-2 5 0 0,3-1-6 0,-1 3-5 16,-1-5-4-16,4-1-4 0,-2-1-4 0,3-3-2 16,1-3 0-16,1-4 1 0,3-1-3 15,-4-3-2-15,2 1-1 0,-1 0-2 0,1-3 1 16,1-1-1-16,1-4-3 0,0-3-8 0,0-3-16 15,1-1-30-15,-1-3-46 0,0-1-69 0,3-6-100 16,-3-3-145-16,2-3-232 0,0-6-747 16</inkml:trace>
  <inkml:trace contextRef="#ctx0" brushRef="#br0" timeOffset="2320.8441">4843 1180 745 0,'4'-17'368'0,"1"-1"-1"0,-2-5-96 0,1 8-71 16,-1 8-40-16,-1 2-35 0,-1 2-45 16,-1 3-48-16,4 3-28 0,0 1-18 0,3 4 4 15,5 6 11-15,-1 5 0 0,3 5 5 0,2 9 0 16,-3 4 3-16,4 6 4 0,-3 4 4 16,0 3 1-16,1 0 0 0,-3-1-6 0,1 1-1 15,1-3 2-15,-3-5 3 0,0-5 3 0,-1-8-3 16,0-8-1-16,-1-7-1 15,-2-3 5-15,-2-5 8 0,-1-3 24 16,-1-2 34-16,-2-2 24 0,0-5-5 0,8-4-21 0,2-7-32 0,1-6-27 16,7-5-1-16,0-6-6 0,2-1-6 15,-1-6-1-15,-1-4-6 0,-1-4-2 0,0-4 0 0,3-3-3 16,-3-4 0-16,4 1-1 0,-1 4 1 0,-2 6 1 16,-1 5 2-16,1 7 2 0,-7 4-1 15,2 6 0-15,-9 17 6 0,1-3 11 0,0 5 11 16,2-1-2-16,-5 3 0 0,1 1-24 0,0 3-9 15,5 4-8-15,4 8-5 0,3 8 12 16,3 11 2-16,-1 3 7 0,0 9 0 0,2 0 2 16,-5 4 1-16,0 1 0 0,2 1-1 0,-4 3 1 15,-1-2-1-15,4 0 1 0,-4-3 4 0,-1-2-3 16,3-4 4-16,-1-3-2 0,-1 0-1 16,0-2-5-16,2 1-10 0,0-2-29 0,-1 0-54 15,2 1-117-15,-2-3-274 0,-1-3-1199 0</inkml:trace>
  <inkml:trace contextRef="#ctx0" brushRef="#br0" timeOffset="6357.1424">6001 1005 1 0,'0'-3'0'16,"-1"-4"0"-16,0 2 416 0,1 1-65 0,0 1-62 16,0 0-48-16,0 3-27 0,0 0-42 0,0-2-36 15,1 4-23-15,-1-2-19 0,0 0-1 16,1 0 0-16,-1 0-7 0,0 0-2 0,1 1-10 15,-1-1-7-15,1 0-3 0,-1 0-6 0,0 0-2 16,0 0-4-16,0 2-8 0,0-2-7 16,1 0-9-16,-1 1-6 0,0-2-4 0,0 1-4 0,0 0-2 15,0 0-2-15,0 1-6 0,0-1-1 16,0 0-2-16,0 0 1 0,0 1 0 0,0-1-1 16,2 0-2-16,-2 1-5 0,0-1-1 0,0 0-4 15,-2 1-2-15,4 1 3 0,-2 1 4 16,1 1 4-16,2 5 3 0,-1 0 3 0,2 3-2 15,0 0 0-15,-2 3 2 0,2 0-1 0,0 2-1 16,-3 0 2-16,2 3 2 0,0 0 2 16,0 1 1-16,-2 1 3 0,1 1-5 0,-1 3-1 15,2-3-2-15,-1 2 0 0,0 1 2 0,2-3-1 16,-1 2 3-16,1-4-4 0,-1-1 0 0,4-3 3 16,-2-1-1-16,1-4 5 0,3-1 0 15,0 0 4-15,0-2 2 0,2 1 2 0,-1-5 2 16,2-1 3-16,3 0 5 0,0-4-4 0,5-2 0 15,-1-3 0-15,1-1-5 0,0-2 1 16,-2-2 0-16,-1-2-4 0,1-2-2 0,-3-2-2 0,1-4-3 16,-1-1-2-16,-1-3 1 15,-2-4-2-15,-2 1-1 0,0-2-2 0,-2 0-3 0,-3 3 1 16,2 1-1-16,-4 0 1 0,3 5 0 16,-4 1-1-16,-1 3 0 0,1 2 2 0,0 1 1 15,1 3 0-15,-2 1-1 0,-1 3-3 16,0 1-2-16,0 2 1 0,0 1 4 0,0 1-2 15,0 3 0-15,0-2-8 0,0 0-12 0,-1 1-9 16,1-2-16-16,0 5 6 0,0-1 8 0,-3 4 12 0,3 4 15 16,3 0 1-16,-3 3 4 0,1 0-2 15,-1 0 3-15,1 0-2 0,-1-2-2 16,1 1 1-16,0 0-2 0,1 2 4 0,1-3 2 16,-1 4-4-16,-1-1 1 0,4-3-2 0,-1 2-1 15,-3-3 5-15,2 2-4 0,2-2 5 0,-3 0-4 16,3-2 0-16,0 0-2 0,-2 1 0 0,4-2 4 15,-4-1-1-15,3 2 4 0,-3-3-2 0,3 0-3 16,-3 2 1-16,5-1 1 0,-3 0-1 16,1 1-1-16,-2-3 0 0,2 2-2 15,-3-2 3-15,5 1 3 0,-4 0 0 0,3-1 4 0,-2-1-4 16,-1 0-4-16,1 0 0 0,1 0 0 16,-1-1 5-16,0 0 4 0,3 0-1 0,2 0-2 15,-5 0 1-15,3 0-3 0,1-2 1 0,0 1 2 16,0 0-1-16,-3-2 2 0,3 0-1 0,2 0-1 15,-1 0 1-15,7 0 4 0,-6-2 0 0,1 0 0 16,4-1-2-16,-6 0-5 0,-1 0 2 0,0 1 1 16,-1-1 1-16,1 0 2 0,1-3-3 15,-1-1-2-15,2 2-1 0,-1-3 3 0,-1 1 1 16,1-1 8-16,1-1-6 0,-1-3-4 0,0-1-1 16,1-1-3-16,-1-3 2 0,2 0 2 0,0-3-2 15,-2 0 0-15,0-2-1 0,3 3 0 16,-5-2 1-16,0-1 1 0,1 4-3 0,1-2-4 15,-2 0 4-15,-3 2-9 0,1 2 7 0,-3-1 6 16,3-1-3-16,-5 2 2 0,1-1-4 16,-1-1-1-16,2 3 1 0,-3-2 1 0,0 4 1 15,0-2-1-15,-3 6 0 0,2-1-8 0,0 4 14 16,0 2 2-16,1-1 0 0,-1 0 10 0,0 1-15 16,-2-3-7-16,1 2 0 0,1 0-1 0,0 1 2 15,0 0 5-15,1 0 0 0,-2 2 0 16,2 1-6-16,0 1-2 0,-1-2 5 0,1 2-2 0,0 0 3 15,0 0-5-15,0 2-8 0,0-2-7 16,0 0 2-16,0 0 2 0,0 0-4 16,0 0 3-16,0 0-4 0,1 0-4 0,-1 1 3 15,2-1-5-15,-2 0 7 0,0 1 10 0,2 1-1 16,-1 2 11-16,4-1-4 0,0 4-6 0,8 3 3 16,0 2-2-16,-1-3 3 0,0 0 2 15,-2-1 5-15,0-1-6 0,1 4 6 0,3-2 1 0,-4 4-4 16,2-2 3-16,-2 3-6 15,1-4 2-15,0 3 2 0,-1-3 5 16,-1 3-4-16,-1-2-1 0,-1 4-3 0,0-3-4 0,-1 2 5 0,-3 0 1 16,-1-2 3-16,4 2 2 0,-4-2-4 15,-1 0-1-15,-1 1 2 0,0-1-2 16,-1 2 2-16,-1 0 1 0,-4-1-3 0,4 0 1 0,-1 3 0 16,-3-2 2-16,3 0 3 0,-4 1-1 15,3-3-2-15,-2 1-2 0,3-1-2 0,-2-2-2 16,2 3 3-16,2-4 2 0,-1 2-2 0,0-3 3 15,0 0-1-15,2 1-5 0,2 0 5 0,0 0-1 16,0 0 0-16,1-2 4 0,3 0-5 16,-1 1 3-16,4-2 1 0,1 1 5 0,6 0 4 15,0-1 4-15,5-2-2 0,7 0-4 0,2-2 0 16,2-2-8-16,7 0 5 0,1-2-1 0,3-3-5 16,-1 0 6-16,2-2-7 0,-4-4 2 0,0 1 4 15,-3-3-3-15,3-3 1 0,-1 0-1 0,0-4-4 16,-1-1-4-16,-2-2 2 15,-3-3 1-15,1 0 1 0,-7-1 5 0,-1 0-3 16,-3 4-1-16,-4 2 4 0,-1 1-7 0,-6 1 8 0,-2 0-1 16,-3 3 1-16,-4-1 3 0,0 2-3 15,-2 3 0-15,-2 1 0 0,-2 2-2 16,1 0-1-16,-4 0-4 0,2 2-1 0,-3 1 2 0,-2 0-5 16,-2 1 1-16,-2 3-4 0,-7 2-2 0,-6 2 2 15,1 6 2-15,-3 0 3 0,-3 2 3 16,4 4-2-16,0 1-1 0,-1 4-2 0,4 2-10 15,0 1 6-15,9 1 4 0,-2-2-3 0,9 1 7 16,4 0-5-16,4-1-2 0,1 0 3 0,7-2-1 16,5-3 4-16,-1 2 1 0,6-6 0 15,2-1 5-15,1-3-5 0,1-3 3 0,-2 0 3 16,0-7-6-16,0 0 9 0,-1-2 0 0,1-1-1 16,-1-2 6-16,-1-5-7 0,-2-1 0 15,2-3 1-15,-4 0-3 0,0 0 5 0,-2-2 0 0,-2 0 2 16,-2 0-5-16,-2-1 1 0,1 1-1 0,0 2-4 15,-3 2 2-15,-1 1 0 0,2 2-2 16,-3 0 0-16,0 2 0 0,2 1 1 0,-2 4 1 16,-1 1 3-16,0 3-2 0,-1 0-2 0,0 0-3 15,0 1-11-15,0-1-5 0,0 3-12 0,2 1 6 16,3 9 5-16,-1-1 9 16,6 6 12-16,-1 4-5 0,1 1 2 0,-1 3 0 0,0 2 0 15,-3 3 0-15,2-1 0 0,-2 1 0 0,-2 2-2 16,3 0-1-16,-1-3-7 0,4 3-32 15,3-6-46-15,0-2-97 0,-1-4-136 0,1-1-280 0,2-6-1063 16</inkml:trace>
  <inkml:trace contextRef="#ctx0" brushRef="#br0" timeOffset="6531.3452">8693 1196 1423 0,'0'-7'504'0,"0"-1"-119"16,2 0-116-16,-1-1-58 0,-1 4-40 0,0 1-37 15,3 2-48-15,-1 1-38 0,-2 1-30 0,1 0-28 16,-1 1-22-16,0 0-38 0,1 2 3 16,-1 2 8-16,1 6 6 0,-1 1-7 15,0 5-140-15,0 2-241 0,-3 2-657 0,-5-3-60 16</inkml:trace>
  <inkml:trace contextRef="#ctx0" brushRef="#br0" timeOffset="7169.4375">4230 2246 971 0,'-6'-2'366'0,"-1"0"-120"16,0-1-96-16,6 1-22 0,2 4 3 0,0-2 7 16,1 0-6-16,-2 0-15 0,2 0-22 15,0 0-34-15,0 2-31 0,1-2-25 0,0 0 3 16,11 1 12-16,5 1 19 0,11 0 20 0,6 1-3 15,10-1-1-15,6-1-2 0,3 2-3 16,8-1 6-16,6-1-4 0,4-1-3 0,8-1-4 16,3 1-8-16,8-2 1 15,5 0-5-15,11 1 2 0,8-2-3 0,8-1 1 16,6 0-1-16,6-2-2 0,6 1 3 0,5-1-7 0,1-1-2 16,5-3 0-16,2 2-7 0,0 0 4 0,6-1-2 0,0 1 1 15,2-1-2-15,0 1 1 0,-1 0-2 16,0-2-3-16,-1 3 7 0,-4 2-6 0,-7 1-2 15,-5 2 1-15,-5 2-10 16,-10-1 7-16,-11 1-1 0,-11 1-4 0,-8-1 8 0,-17 1-8 16,-10-1 1-16,-7 1 0 0,-15-1-5 15,-10 2 4-15,-16-2-1 0,-8 0 3 0,-10 0 1 16,-4 0 2-16,-3 0 0 0,-1 0-3 0,0 0 3 16,0 0-6-16,1 0-1 0,-3 0 4 0,3 0-7 0,-1 0 6 15,1 0 1-15,-1-2-1 0,1 2 4 16,0-1-4-16,0 1 2 0,0 0-1 0,0 0 1 15,0-1-1-15,0 1-2 0,0 0 2 0,0-1-7 16,0 1 5-16,0 0-2 0,0-3-2 16,0 1-4-16,0-1-13 0,1-5-6 15,0-4-14-15,-1 3-14 0,3-1-21 0,-6 0-34 16,3 4-51-16,-2-1-102 0,-1-1-244 0,-5 3-1237 16</inkml:trace>
  <inkml:trace contextRef="#ctx0" brushRef="#br0" timeOffset="16899.5371">3626 3250 1910 0,'2'-7'265'0,"-1"-5"-13"0,2-1-46 16,-1 2-18-16,0 6-24 0,0 2-29 0,-2 0-42 0,0 3-37 16,0 2-29-16,0-2-27 0,0 2-18 0,0 0-7 15,1 3 1-15,1 6 10 0,1 5 16 16,3 4 7-16,-1 3 2 0,1 5 1 0,-1-1 0 16,1 4 0-16,-2 1 2 0,1 1-3 15,-3 1-2-15,1 0 2 0,-2 2-4 0,-1 0 0 16,-2 0 2-16,0-2-2 0,-2-2 1 0,1-4 1 0,1-3-5 15,-3-3 0-15,1-1-4 0,1-7-2 16,-2-1-2-16,3-2-7 0,-1-2-10 0,-1-2-12 16,0-1-13-16,-1-2-5 0,-2-2-4 0,0-2-7 15,-5 3-7-15,-5-2-6 0,-1-1 0 0,-1 0 6 16,-6-1 16-16,1-2 14 0,1 1 12 16,-2-1 14-16,5 2 6 0,-1 1 3 15,5-1 4-15,-1 1 3 0,5 0 4 0,2 0 2 16,2 1 4-16,2 0 4 0,2 1 3 0,4-1 7 15,-1-1 6-15,2 1 7 0,-1-1 0 0,2 0 0 16,-1 1-4-16,2-1-5 0,-2 0-4 0,1 0 10 16,3 3 17-16,7 0 13 0,4 1 13 0,9 0-7 15,8 1-15-15,7-4-11 16,3 2-13-16,3-3-6 0,-1-2-7 0,0 2-3 0,1-2-1 16,-6 0-4-16,-1-1-2 0,-5 0 0 0,-2 1-3 15,-2-2 0-15,-2 2 0 0,-4-1-4 16,-4 1 0-16,-6 1-1 0,-5-1-1 0,-3 2 0 15,-5-1 2-15,-1 1-2 0,0 0 0 0,0-1-1 16,-1 1-5-16,1 0-5 0,0 0-9 0,-4-1-32 16,2-3-24-16,-2-3-31 0,-4-3-56 15,-2-2-77-15,-3-2-175 0,-6-1-571 0,-2-4-576 16</inkml:trace>
  <inkml:trace contextRef="#ctx0" brushRef="#br0" timeOffset="17184.5698">2847 3178 1525 0,'-19'-6'343'15,"-2"-2"-15"-15,-2 1-35 0,14 2-34 16,8 4-58-16,3 0-70 0,0 0-56 0,9-2-38 16,9-2-20-16,13-1-2 0,16-1 6 0,11 0 6 15,7-2 4-15,5 1 0 0,1-1-2 0,-1 2-5 16,-1 1-5-16,-2 1-4 0,-6-1-4 15,-4 1 0-15,-4 1-4 16,-4 0-1-16,-4 2 0 16,-5-2 0-16,-6 2 0 0,-7-2-1 15,-5 2 0-15,-9 2-4 0,-4-1 0 0,-4 1 1 0,-4 0-2 0,-2 0 0 0,-1 0 0 0,0 0-7 16,-1 0-11-16,-1 0-28 0,2 0-54 0,0 1-42 16,-2 1-75-16,-3 5-162 0,-1 1-490 0,0 0-734 0</inkml:trace>
  <inkml:trace contextRef="#ctx0" brushRef="#br0" timeOffset="17567.4948">4121 3223 1327 0,'2'2'36'0,"3"4"-19"16,1 1 55-16,3 4 97 0,1 2 32 0,-1 3-9 15,3 4 11-15,-1 1-8 0,3 6-32 0,0 2-17 16,-2 4-37-16,2 0-33 0,-5 4-11 0,-2 1-15 15,1 2-10-15,-4-1-11 0,2-2-12 16,-1-6-2-16,0-4-4 0,-3-6 0 0,3-7 2 16,-2-4-2-16,-1-3 1 0,0-4 9 0,-2-2 16 15,2-1 19-15,-2-1 21 0,1-1 1 0,3-5-21 16,-1-4-16-16,5-5-24 0,3-8-9 16,0 0 4-16,-1-2-6 0,4-3-2 15,-3 1-1 1,1 0-1-16,0-1-1 0,2 2 1 15,0 4 1-15,-1 1-5 0,2 7 4 0,-3 0-2 0,0 3 0 16,0 3 5-16,-2 2-6 0,-1 2 0 0,2 4-2 0,0 2-6 0,2 5 7 16,3 2 0-16,4 4 3 0,-3 0-1 0,3 5 1 15,-4 3-2-15,2 1 0 0,-2 0 4 0,-2 1-5 16,-3-1 2-16,0 3 0 0,-1-1-7 0,-1-2 3 0,1-1-14 16,-2 1-32-16,2-5-60 0,1 1-177 15,1-1-668-15,4-7-780 0</inkml:trace>
  <inkml:trace contextRef="#ctx0" brushRef="#br0" timeOffset="18944.9869">5808 2966 719 0,'-15'-11'381'15,"-1"-7"-88"-15,-6-2 11 0,4 2-20 0,6 4-39 16,-2-1-35-16,1 2-44 0,3 4-29 16,0 3-24-16,3 2-30 0,2 3-32 15,1 1-29-15,-2 5-10 0,-3 4-8 16,-4 8 2-16,-7 6 8 0,-3 6-1 0,-2 2 2 0,1 3 1 0,-2 1-4 16,2 4 4-16,4 2 0 0,-4 4 1 15,4-1-4-15,0 5 1 0,3 2-1 16,3-1 0-16,-1-2 4 15,8-1-3-15,3-3-1 0,4-4 0 16,5 1-2-16,4-5 3 0,8 0 4 0,3-4-2 0,9-5 0 0,5-4 1 16,9-6-2-16,2-5 1 0,7-4 3 0,4-5-3 0,5-4-2 15,3-2-2-15,1-5-2 0,3-5-1 0,-2-3-4 16,-2 0 1 0,-6-7-2-16,-4 0 0 0,-8-2-1 0,-5 0 1 0,-4 2-4 0,-6-3 3 0,-6 2 1 15,-2-4 2-15,-8-2-2 0,1 2-1 0,-7 1 0 16,-6-1-2-16,-1 2 1 0,-3 0-1 15,-1 4 1-15,-5 1-2 16,-3 1-3-16,-1 2 2 0,0 0-6 0,-3 4 0 0,-3 0 3 16,-3 6-2-16,-4-2 3 0,-3 3 3 0,-3 3 1 15,-2 4-4-15,-5 3 1 16,-3 3 0-16,1 6-5 0,-5-1 6 0,3 6-2 0,1 4-1 16,5 1 5-16,-2 3-4 0,7 4 2 0,4 1-2 15,5 4-2-15,3 1 1 0,3-1-1 16,5-2 2-16,6-2-2 0,3 1 4 0,2-1-2 0,3-3 0 15,5 1 1-15,1-4 0 0,7-2 2 0,-3-4 0 16,5-4 1-16,1-2 0 0,6-3 0 0,-1-2 2 16,6-5 0-16,0-3 2 0,1-4 0 15,4-3 0-15,-4-2 0 0,0-3-1 0,-2-3 1 16,0-1 0-16,0-4 0 0,-2-3 1 16,-3-1-2-16,2 0 0 0,-6-2 1 0,2 3-2 0,0-5 4 15,-2 1-2-15,-2 1-1 0,0 3-1 0,-2 5-4 16,-1 4 2-16,-1 0 0 15,-4 5-1-15,-2 1-1 0,-1 4 0 16,-4 3-4-16,3 2-2 0,-4 0 0 0,4 2-2 0,-1 3 1 0,2 5 4 16,7 2 0-16,-4 3 2 0,2 2 1 0,-2 2-1 15,-1 3 2-15,1 0 0 16,-2 1-1-16,0 0 1 0,3-1-1 0,-2-2 2 0,0 1 0 16,1-3-1-16,0-1 0 0,-1-1 0 15,0-5-2-15,-1 1 2 0,0-4 2 0,1-3-2 16,-3 1 2-16,-2-5-1 0,3-1 0 0,3-1 3 15,-2-6 0-15,1 1-1 0,3-5 0 0,4-4-1 16,-1 0-1-16,-1 0 1 0,5-4-1 16,-4-2 2-16,2 1 0 0,0-3-1 0,0 0 0 15,-3 1-1-15,1-3 0 0,-1 5 0 0,1 1 1 16,-4 2 0-16,0 2 0 0,-3 1 0 0,1 1 1 16,-2 6 0-16,-4-2 2 0,2 3 1 0,-4 4-5 15,-1 1-1-15,0 1-8 0,-1 0-10 0,0 2-14 16,3 2 3-16,-1 4 4 0,2 1 9 0,4 7 17 15,0 0-2-15,-1 3 2 16,2 1 0-16,-2 0-3 0,2 0 2 0,-1-1-3 16,2-4 3-16,1-2 1 0,0-3 1 0,2-1 3 15,5-4 0-15,0-3 0 0,2-2 3 0,1-4 0 16,2-2 2-16,-1-2-1 0,5-6 1 16,-5 1-4-16,2-7 1 0,1-1 0 0,-2-1 1 15,-1-3 1-15,5-3-2 0,-4 1-1 0,-1 0-1 16,-3 1 0-16,-1 2 2 0,-8 3 0 0,-1 2 2 15,-5 5 1-15,-3 4 1 0,-1 2-2 0,-2 0-1 16,-2 1-2-16,-3 2-4 0,3 1-5 0,-4 2-3 16,-2 2-3-16,-3 1-2 0,-2 3 0 15,1 3 2-15,-2 6 0 0,4 2 1 0,2 3-1 16,3 5 1-16,4 0-2 0,3 3 2 0,7 0 1 16,2 3 1-16,5 2-2 0,6 0 4 15,2-2 1-15,5 0 3 0,-1 0 4 0,1-2-4 16,-4-1-2-16,-3-1 0 0,-1-2-5 15,-9-3 4-15,0-1 3 0,-3-1-2 0,-4-3 4 0,-3-2-4 0,0-2 0 16,-1-1 2-16,-1-2 0 0,-4-2 1 16,3 0 0-16,-5 0 0 0,1 0-3 15,0-3 4-15,-4 1 3 0,-2-3-2 16,0-1 5-16,-4-1-6 0,2-2-4 0,-1-1-4 16,2-3-18-16,2 0-22 0,2-2-49 0,-5-3-88 0,10-3-172 15,-1-4-486-15,7-6-802 0</inkml:trace>
  <inkml:trace contextRef="#ctx0" brushRef="#br0" timeOffset="19184.9163">7880 3241 1764 0,'2'-1'396'0,"3"-2"-113"0,-2 1-106 0,-2 2-49 16,-1 3-48-16,0-3-52 0,0 5-19 0,1 2-1 15,4 4 6-15,-1 6 23 0,2 4 12 0,-2 1 7 16,3 3 5-16,-3 3 1 0,2-1-13 0,-1 0-10 15,1 2-10-15,-3-2-14 0,4-2 1 16,-3-2-3-16,5-2-2 0,-2-3 2 0,-3 1-6 16,2-3-4-16,-3-5-4 0,0 0-13 0,2-3-20 15,-4-3-27-15,-1-4-34 0,-1-5-76 0,-1-2-195 16,-3-3-461-16,1-8-787 0</inkml:trace>
  <inkml:trace contextRef="#ctx0" brushRef="#br0" timeOffset="19307.4401">7683 2844 447 0,'-6'-9'773'0,"-2"-4"-540"15,3-1-39-15,-1 9-68 0,6 5-88 16,1 0-163-16,0 2-65 0,4 2-2 0,-3 6 26 16,5 2-64-16,-1 8-619 0</inkml:trace>
  <inkml:trace contextRef="#ctx0" brushRef="#br0" timeOffset="19608.3578">8500 2933 1904 0,'-1'-1'271'0,"-2"0"-23"0,-2-2-73 16,1 2-26-16,-4 1-32 0,-2 1-34 0,-2 3-13 15,-5 2-21-15,3 2-19 0,-3 8-10 0,-1 2-13 16,4 5 1-16,3 2 1 0,0 4-3 0,4 1 2 15,6 2-3-15,2 2-3 0,6 1 5 16,4 2 1-16,1-2-1 0,8-1 1 0,0-1-1 16,2 1-2-16,4-3 4 0,-2 0 0 15,-2-4 0-15,0-1 2 0,-3-3-4 16,-3-4-3-16,-4-3-2 0,-4-4 1 0,-3-1-3 0,-1-2 3 16,-3-5-1-16,-2 1-1 0,-3-2 3 0,1 0 1 15,-5 0 1-15,-3-2 3 0,-2-1-7 0,-6 0-6 16,0-1-10-16,-4-2-20 0,2-2-31 15,0-2-54-15,1-2-115 0,0-5-231 0,3-1-1111 16</inkml:trace>
  <inkml:trace contextRef="#ctx0" brushRef="#br0" timeOffset="19818.2449">8683 2909 1907 0,'10'-5'269'0,"3"1"-70"0,5 2-52 0,-1 0-16 0,-4 4-32 15,0 3-18-15,4 5-12 0,2 1-7 0,4 8 3 16,3 4-9-16,-1 5-10 0,4 4-10 16,0 1-9-16,-5 4-8 0,4 4-5 0,-6 2-2 15,-4 3-9-15,-5 3 4 0,-5 4-4 0,-7 1-8 16,-1-2-14-16,-2-4-30 0,-2-5-59 16,-1-4-73-16,1-3-89 0,-3-6-141 15,-1-7-249-15,-2-5-816 0</inkml:trace>
  <inkml:trace contextRef="#ctx0" brushRef="#br0" timeOffset="20948.216">8664 3309 449 0,'11'-2'228'0,"8"-2"-16"0,10 1-15 16,2 1 13-16,5 0-10 0,0 1-21 0,3 2-27 15,3-2-28-15,1 1-24 0,5-1-23 0,-1-1-18 16,-5-1-8-16,-2-2-9 0,-2-1-4 16,-3-1-1-16,-3-2-7 15,-2 1-1-15,-3-1 2 0,-6-2-1 16,1 1 9-16,-4-3 8 0,-4 3 11 16,-2-2 9-16,-3 1 5 0,-1 2-2 0,-1-2-7 0,-3 1 1 0,-3 1-8 15,-1 1-10-15,-1 0-9 0,-2-1-20 0,-5 2-8 0,0 1-5 16,-3 1-6-16,-3 0 1 0,-5 4-2 0,0 1 1 15,-3 4 4-15,1 3 0 0,2 1-2 0,0 2 0 16,-1 4-2-16,3 1 0 0,2 1 1 16,-1 1 1-16,3 2 0 0,3 0 2 0,-1 0-1 15,2-1-3-15,3 0 2 0,3 0-2 16,3-4 3-16,3 0 3 0,1-2 1 16,1 1 2-16,3-2 4 0,2 1 2 0,4-3 4 0,1 0 1 15,5-3-3-15,-1-2 0 0,3 1-1 0,-2-4-4 16,1 0 2-16,0-2 0 0,3-1-2 15,0-3-1-15,-2 1 2 0,-1-2-2 0,0-1 0 0,-3 3-1 16,1-3 2-16,-4 0-3 0,3-3 2 16,-6 3 0-16,4-1-3 0,-5-1 3 0,2 2-3 15,-3 1-1-15,0-1 1 0,2 2-4 0,-3 2 1 16,0 0-2-16,-1 1 0 0,-4 1 0 0,3 0-3 16,-2 1 1-16,0 2-1 0,-2 0-1 0,3 1 1 15,-2 1 0-15,-1 0 0 0,3 3 0 16,-2-1 1-16,2 2-1 0,3 3 0 0,-3-3 4 15,1 1-2-15,3 0 0 0,1 1 2 16,4-2-4-16,-1-1 2 0,4-1-1 0,3-1-1 16,4-3 0-16,-1-2-2 0,0-2-2 0,0-2-3 15,0 0 1-15,-1-3 2 0,0-3 0 0,2 1 3 16,-2-3 0-16,-2 2-1 0,-2-3 2 16,-2-1 1-16,-2-1 2 0,3 1 0 0,-3-2 1 15,0 0-1-15,-3 3 1 0,4-4 0 0,-6 2 2 16,-2 3 0-16,-2-1-1 0,-1 4 0 15,-2 2-1-15,-2 1 4 0,0 3-1 0,-1 1-2 16,0 1-3-16,0 2-4 0,-1 1-10 0,1-1-11 16,-1 1-8-16,1 3 1 0,0 0 7 0,-1 3 12 0,2 4 10 15,-1 0 2 1,2 1 2-16,0 0 0 0,5 1 2 0,1-4 0 0,3 3-1 16,2-2 2-16,6 1-1 0,3-4 2 0,4-2 2 0,-1-3 1 15,-2-3 1-15,-1-1 1 16,1-2 0-16,1-3-3 0,3-2 2 0,-1-3 4 0,-6 2 7 15,-2-3 2-15,-1-1 0 0,-4-2-6 0,-3 0-1 16,1-1 0-16,-1-2 2 0,-3 2 1 16,-2-1-1-16,0 1 1 0,-4 2-1 15,-1 2 0-15,-1 3 2 0,-3 0-3 0,1 2 2 0,2 3 0 16,-2 1 3-16,2 2-4 0,-1 1-5 16,1 1-8-16,-1 2-9 0,-2 2 0 0,-2 3 0 15,-3 7 3-15,1 4 4 0,2 2-2 16,-2 6 0-16,0 4 1 0,3 5-2 0,0 4 1 0,3 11 1 15,4 7 1-15,4 12 0 0,2 7 0 16,-4 3 1-16,-1 4-4 0,-2-2 5 0,-2-2-1 16,-1-3-1-16,-1 2 5 0,-5 2-5 0,3-2 0 15,-7 3 2-15,-2-1-6 0,3-8 3 0,-1-3 2 16,-2-15-3-16,0-7 2 0,-3-5 0 0,0-10 0 16,-5-8 3-16,0-6 8 0,-1-6 2 0,0-7 5 15,-2-7 3-15,-2-6-5 0,-2-7 3 16,0-6-7-16,-2-7-2 0,-2-6 2 0,-1-6-10 15,1-4 2-15,3-6-1 0,6-3-1 16,7-5 0-16,7-3 1 0,10 3-3 0,10 1-4 0,9 4 6 16,6 0-4-16,10 2 2 0,5 2 3 0,6 1-6 15,5 3-1-15,2 4 0 16,3 4-4-16,-1 4 1 0,-1 6-6 0,-1 6-11 0,1 5-21 16,-2 4-47-16,-3 9-101 0,-2 7-314 15,-3 2-1285-15</inkml:trace>
  <inkml:trace contextRef="#ctx0" brushRef="#br0" timeOffset="22899.4903">11808 2828 1271 0,'0'-4'462'15,"0"0"-110"-15,1 0-125 0,0 2-74 0,-1 4-65 16,4-2-56-16,-4 1-34 16,-4 1-13-16,4 2 2 0,0 4 8 0,-1 6 19 0,1 4 13 15,-1 6 6-15,-1-1 10 0,1 3 5 16,0 1 4-16,-2 0-1 0,1 3-8 0,-1 2-13 0,1-1-6 16,2 2-6-16,2-1 0 0,2-6 3 15,1-2-3-15,5-6-2 0,-1-7 0 16,1-3 3-16,-1-2 13 0,3-4 13 0,0-5 5 0,6-3 0 15,3-7-11-15,3-5-9 0,2-3-6 0,4-2 0 16,-4-2-4-16,1-2-1 0,0 0-2 16,-2-1-8-16,0-1 1 0,-2 1-2 15,2 0 0-15,-3 3 1 0,-1 0 1 0,-1 4 3 0,0 1 1 16,-3 4 5-16,1 5-4 0,-4 3-2 0,-1 3-5 16,0 4-11-16,-3 1 2 0,1 3 1 0,-1 4-2 15,0 3 6-15,1 5-4 16,-1 4-1-16,-1 4 1 0,-1 1-7 0,-1 1 9 15,-5 1-1-15,-2 0-2 0,-2 2 1 0,-2-3-4 16,-2-1 1-16,0-2-4 0,-2-3-3 0,3-4-15 0,-1-4-21 16,-3-2-28-16,3-3-49 15,-2-4-83-15,-2-2-206 0,-2-5-677 0,-4-7-430 0</inkml:trace>
  <inkml:trace contextRef="#ctx0" brushRef="#br0" timeOffset="23052.4711">12009 2209 811 0,'4'-8'586'0,"2"-2"-556"0,8-1-57 15,0 7-50-15,3 5 13 0,3 4 31 0,2 6 10 16,4 5 11-16,6 6-89 0,1 5-415 0,2 8-57 16</inkml:trace>
  <inkml:trace contextRef="#ctx0" brushRef="#br0" timeOffset="23456.9675">13541 2784 1807 0,'1'-10'252'16,"-1"-7"10"-16,0 2-75 0,-1 1-23 0,-1 3-13 15,-4 1-24-15,3 3-31 0,-4 2-31 16,3 2-20-16,-4 0-17 0,-3 6-12 0,-1-1 1 15,-6 3-5-15,-2 4 0 0,-3 3 0 0,-4 1-5 16,4 3 1-16,3 2 0 0,1 0-6 16,4 3 2-16,5 0-4 0,5 3-1 0,4 0 2 15,2 1 0-15,7-1 3 0,4-2 1 16,4-2-1-16,5-4-2 0,3-4 6 0,0-5 1 16,2-4 5-16,-2-4 6 0,1-4 0 15,-2-3 1-15,-4 1-1 0,-3-2-2 0,-1 1-2 0,-3-1 1 16,-2-2 0-16,0 1 1 0,-1-2 5 0,-4 4-2 15,-1-2-1-15,-2 0-3 0,-1 2-2 0,0 1-1 16,-1 2-2-16,0 3-1 0,0 2-6 0,0 0-3 16,0 1-4-16,0-1-5 0,0 1-6 0,0 1-3 15,0 4 2-15,2 1 7 16,1 3 5-16,-1 3 1 0,1 0 1 0,5 2-4 16,-2 1 2-16,3-1 0 0,1 2-10 0,3-1-28 0,2 1-74 15,3-2-168-15,2 0-502 0,-1-2-943 16</inkml:trace>
  <inkml:trace contextRef="#ctx0" brushRef="#br0" timeOffset="26587.7498">15394 2549 414 0,'-2'-6'-283'0,"1"-3"153"0,0-4 130 0,0 2 0 15,0-1 0-15,-3 0 281 0,1 1 301 0,2 0-15 16,0 4-106-16,2 4-137 0,-1 3-133 15,1 2-106-15,0 1-70 0,-1 1-20 0,2 5 6 16,2 8 24-16,-3 10 35 0,0 8 21 0,-1 7 15 16,-2 6 4-16,-4 6-13 0,2 4-14 15,-5 5-15-15,-2 2-13 0,-1-1-5 16,-2 0-6-16,0-7-4 0,2 1-7 16,-2-5-8-16,3-6 0 0,2-7-2 0,5-8 1 15,-3-8-2-15,4-5-1 0,0-8-2 0,2-2 8 0,-2-7 21 16,2-2 20-16,0-2 11 0,0-7-9 0,-6-4-23 15,-3-8-22-15,-2-13-14 0,1-3 0 16,-3-9-1-16,-2-7 0 0,4-7-3 0,0-3-4 16,4-11-3-16,6-7-2 0,2-6-4 15,3-6 1-15,7 3 2 0,2 1-2 0,4 6 2 0,4 7 2 16,1 7 2-16,7 7 3 0,5 1 2 0,3 5-2 16,10 4-2-16,-3 5 3 0,6 11 1 0,-6 8 1 15,-1 9 1-15,-4 7-1 0,-8 7-4 16,-2 10 1-16,-7 3-2 0,-2 8 3 0,-4 7 5 15,1 9-2-15,-5 11 1 0,-6 4 0 0,0 7 0 16,-7 3 3-16,-5 0 1 0,-7 4 1 0,-9 5 2 16,-2 5-1-16,-6-1 2 0,-1-3-2 15,2-7-1-15,4-11 0 0,5-8-3 0,9-11-2 16,1-6 0-16,3-5 0 0,4-5 2 0,1-7 0 16,2-4 6-16,2-3 13 0,3-4 2 0,2-3 0 15,9-11-4-15,4-6-13 0,7-6-4 16,4-5-1-16,1 1-1 0,4-4 0 0,0 0 0 15,5-2-1-15,-1 0 1 0,2 2-2 0,1 5-1 16,-3 2 1-16,-1 3-2 0,-4 5 3 16,-3 3 2-16,0 6-1 0,-4 2-3 0,-4 6 0 15,-1 2-3-15,-3 4-1 0,3 3 4 0,-1 3-3 16,1 3 3-16,0 6 1 16,0 0 0-16,-1 5 2 0,1 3 2 0,-1 2-3 0,-2 5 2 15,-1-3-1-15,-5 6-1 0,0-1 0 0,-3 0-1 0,-3 4 0 16,-5 2 0-16,-3-4-3 0,0 3-5 15,-4-6-1-15,-1-2-1 0,-2-1 2 0,-4-3-1 16,0-3 0-16,-5 1-1 0,-1-6 0 0,2-1 5 16,-1-7 3-16,-1-1 4 0,5-3 1 15,-1-4 1-15,4-1 2 0,2-2-1 0,0-3 0 0,4-5-1 16,-1-2-4-16,4-4-5 0,3-5-1 16,3-4-5-16,4-3-2 0,1-1 3 0,3-2 2 15,7-1 0-15,1 2 3 0,3-2-1 0,4 1 4 16,0 3 1-16,1 1 2 0,-2 2 6 15,1 1-2-15,1 3 3 0,-5 3 3 16,2 1 0-16,-4 2 2 0,-1 3 2 0,0-1-1 0,-5 5-2 16,-2 2 0-16,-2 3-7 0,3 2 0 15,-5 1-2-15,2 2 0 0,-1 0 0 0,-2 4-1 16,0 4 0-16,-1-1-1 0,-1 4 2 0,1 0-1 16,-4 4 1-16,1 2-1 0,-4 1 0 0,-2 1 0 15,-2 1 1-15,-2 0 1 0,0 1 1 16,-3-5 1-16,0 2-3 0,4 0 0 0,-2-5-1 15,0 3 0-15,2-3 3 0,0-2-2 0,-2-2 1 16,5-1-1-16,0 0-1 0,1-5 1 16,1-1-1-16,0-4 2 0,0 1-1 0,1-2 4 0,2-1 0 15,0-2 1-15,6-5 2 0,6 0-3 0,1-1-2 16,2-6 0-16,4-2-3 0,0-2 0 16,0-4-3-16,5-2-1 0,-3-3 1 0,3-2-2 15,-1-1-1-15,2 0-4 0,4-3 2 16,2 3 1-16,3 0 4 0,-5 3 2 0,4 0 0 0,-4 1 1 15,2 2 1-15,-6 1 0 16,-2-2 3-16,-3 3-3 0,-1-1 0 0,-4-2 0 0,-4-1 0 16,-2-3 2-16,0 0 0 0,-7-1 0 0,0-1-1 15,-3 5 0-15,-3 2 2 0,-1 3-1 16,-1 4 2-16,-2 4 2 0,1-1 1 0,0 7 1 16,-1 2-2-16,0 2 1 0,3 4-7 0,0 1-7 15,0 3-3-15,-5 2-2 0,2 8 4 16,-5 5 6-16,-3 6 1 0,-1 6 3 0,-1 9-2 15,3 3 4-15,1 6-2 0,-1 6 1 0,2-1 1 16,1 0-3-16,4 0 1 0,0 0-1 0,4-2-1 16,1-3 3-16,2-2-2 0,-1-4 1 15,-1-4-1-15,-1-4 1 0,-1 0-2 0,0-7 1 0,-1-4 0 16,-1-3-4-16,-1-6 6 0,3-4-1 0,-1-5 4 16,1-2 14-16,1-3 1 0,-2 0 12 15,2 0 9-15,0-3-4 0,0 1-7 0,-1-4-12 16,-1-5-13-16,1-1-3 0,1-4-1 0,0 0-2 15,1-3-3-15,5-4 3 0,2 0-8 16,5-5-3-16,4 2 3 0,3 1-8 16,5-1 7-16,1 5 1 0,1 3 2 15,2 2 0-15,-7 3 1 0,3 4 4 0,-4 2-3 0,0 1 2 16,-6 3-1-16,3 4-2 0,-4 1-1 16,0 6-1-16,-4 1 4 0,1 3-1 0,-2 1 0 0,-4 4 5 15,1 3-4-15,-4 0 1 0,-1 2 2 0,-1 1-3 16,-4 2 3-16,-3 2 1 0,-5 3-2 0,-4 0 1 15,0 3 3-15,-3-1-3 0,-1-4 1 16,2-4 4-16,4-5-7 0,4-8 2 0,1 0 1 16,2-6-4-16,0-2 10 0,2-2 4 0,2-5 5 15,-2-1 4-15,4-8-10 0,2-2-5 0,5-5-8 16,3-6-7-16,5-4 0 16,6-1-1-16,7-1 1 0,4-4-2 15,3-1 7-15,4-2-3 0,3-3-2 0,1 0 3 0,0-2-8 0,3-2 2 16,-1 1 3-16,-2-2 2 0,-1 0 6 0,-2-1-1 15,-1-4 1-15,0-3 2 0,-1-1 0 16,-1 0 0-16,-1 2 1 0,-6 4 2 0,-3 3-2 16,-6 5 2-16,-3 5 7 0,-6 4 0 0,-2 3 3 15,-2 6 3-15,-3 4 0 0,-2 1 5 0,-1 5 6 16,-1 6 2-16,0 3-8 0,-1 3-5 0,1 2-16 16,-2 6-5-16,2 4 1 0,-4 10 0 15,-2 9 4-15,-1 8 2 0,-3 9 0 0,2 8 2 16,-1 7 2-16,-2 7 2 0,1 6-2 0,0 1-1 15,-4 1 1-15,4-1-1 0,5-7 0 16,2-5-3-16,8-6 1 0,4-7 1 0,4-9-2 16,-1-4 3-16,3-5-3 0,4-6-1 0,-1-2 2 15,2-7-6-15,-1-5 6 0,2-4 0 0,-2-3 0 16,5-5 6-16,0-5-7 0,6-2 2 0,2-4-1 16,2-3-5-16,3-4-1 0,5-3-1 0,-2-3-1 15,2-3-3-15,-1 0 8 0,0-6-2 16,-4 0 1-16,-3-5 6 0,-2 3-7 15,-3-2 1-15,-2 1 2 0,-6 3-5 16,-3 1 5-16,-5 5 0 0,-5 5-1 0,-5 4 3 0,-3 1-2 0,-4 3 1 16,-4 5-3-16,-4 0 4 15,-4 2-5-15,-4 5 1 0,-5 2 1 0,-2 3-4 0,-6 8 5 16,-3 1-1-16,0 8 0 0,0 2 5 16,1 4-4-16,3 3 2 0,3 5-3 0,4 0-1 15,5 3 2-15,7 0-4 0,9-1 3 0,4-3-4 16,6-4 2-16,7-3 1 0,6-7-1 0,7-2 5 15,5-5-3-15,7-4 2 0,4-5 1 16,6-3-3-16,-1-5 1 0,3-4-1 16,-2-2 0-16,-5-1 1 0,-1-3 3 0,-2-1-1 0,-8-3 0 15,-1 2 2-15,-3 0-4 0,-2-1-1 0,5 1 1 16,1 4-7-16,-2-1 7 0,-2 2-1 0,-10 3 1 16,-4 1 6-16,-7 3-7 0,-3 0 1 15,-1 2-1-15,-3 5-2 0,0-2-2 0,0 1-2 16,0 1 1-16,0 3-2 0,0 2 3 0,1 5 4 15,1 2-2-15,1 3 9 0,-2 1-7 0,2 2 2 16,1-1 0-16,-2 0-11 0,2-1 11 16,1 1-2-16,0-4 0 0,-2 0 5 0,5 0-5 15,-2-2-1-15,3-2 0 0,-1-2 1 16,1-2-1-16,2-1 1 0,1-6 0 16,0-1 0-16,2-5 0 0,-3 1-2 0,6-2 3 0,-4-3 0 15,4 0-1-15,-2 1 1 0,0-4-1 0,0 1 1 16,2-1-2-16,1-2 0 0,2 2 0 0,0-5-2 15,0 7 3-15,1-2 0 0,4 2-1 0,0 2 6 16,-1 0-6-16,-5 4 2 0,-5-1 0 16,-3 3-6-16,-2 1 7 0,-1-1-4 0,-4 3 0 15,4 0 2-15,-4 3-2 0,-1-1 0 16,0 2-1-16,1 4 1 0,-1-1-2 0,0 4 2 0,1-1 3 16,-1 1-6-16,0 2 7 0,-2 1-2 15,0 0 0-15,0-1 4 0,-1 0-3 0,0 0 0 0,0 0-1 16,0 2 1-16,0-3-2 15,0 0 0-15,0 1-2 0,3-6-1 0,0-1 3 16,0-1-1-16,2-3 1 0,-1-1 1 0,5-2-1 16,1 1 0-16,2-4 1 0,4-1 1 0,-1-1-1 15,4-2 0-15,-3 1 0 0,0-2 0 16,3-1 0-16,-4 2 2 0,2-2-1 0,1 0 0 16,-2-1-3-16,3 0-2 0,0 0 2 0,3-2-3 15,-2 2 5-15,3 1 0 0,1 4-3 0,-1-1 3 16,-3 2-3-16,-1 0 5 0,-8 4-1 0,-2-1 0 15,-4 2 0-15,-1 0-3 0,-1 0 2 0,0 2-2 16,1-1 0-16,-3 4 1 0,1 1-3 0,0 0 4 16,-1 0-1-16,0 3 0 0,1-2 2 0,0 4-1 15,-2-2 1-15,1 0-1 0,0 1 0 16,2-4 0-16,0 2 0 0,-1-1 0 16,2-1 3-16,1 0 0 0,-3-3-1 0,5 1 3 0,-2-3 2 15,2 0 2-15,3 0 0 0,0-1-4 16,3 0 1-16,0-1-4 0,2-1 2 0,0-1 0 15,1 1-1-15,2-1 1 0,-5-1-1 0,0 2 1 16,-4-2 1-16,0 0-1 0,-2 3 3 16,-4-2-1-16,2 1 0 0,-2 0-4 0,-1-1 2 15,0 1 0-15,1 1 1 0,-2-2 3 0,1 2-3 16,-1 0 0-16,-1 0-1 0,0-3-2 0,0 3 1 16,0 0 1-16,1-1-1 0,-1 2 0 0,1-1-1 15,0-1 0-15,-1 1 3 0,2-2-1 0,-2 2 0 16,3 0-3-16,-3 0-3 0,0 0 1 15,1 0 1-15,-1 1 0 0,0-2 1 0,0 2-2 16,0 0 1-16,0 0-2 0,0 0 2 0,0-1 0 16,0 1-2-16,0 0 1 0,0 0-3 15,0 1 1-15,0-1 1 0,0 0 0 0,0 0 1 16,0-1 1-16,1 1 1 0,-1 0-2 0,0 0 1 16,0 0-2-16,0 0 2 0,0 0 0 0,0 0-1 15,0 1-1-15,0-1-1 0,-1 0 0 16,1 0 2-16,0-1-1 0,0 1 2 0,0 0-1 15,0 0-3-15,0 0 3 0,0 0-6 0,-1 0 2 16,1 0-2-16,0 0-2 0,0 0-3 0,0 0-2 16,0 0-2-16,0 0 0 0,-3 0 3 0,1 1 3 15,1-1 2-15,0 3 2 0,1-2 1 0,-1-1-1 16,1 1 3-16,0-2 2 0,0 1-1 16,0 0-1-16,0 0 0 0,0 0-2 0,0 0 4 15,0-1 2-15,0 1 1 0,1 1-2 0,-1-1-1 16,1 0 0-16,-1 0 1 0,0-1 0 0,0 1 0 15,0 0-2-15,0-1-2 0,0 2-2 16,-1-1-1-16,1 0-2 0,-1 0-2 16,1 0 3-16,0 0-8 0,0 0-3 0,0 0 0 0,0-1-6 15,-1 1 2-15,-1 0 1 0,1 0-2 16,-4 0-3-16,3 0 0 0,-1 1-4 0,1-1-6 16,-2 0-3-16,2 1-18 0,-4-1-17 15,4-1-18-15,-2 1-28 0,-3-1-36 0,2-1-73 16,0 1-131-16,-2 1-283 0,3 0-832 15</inkml:trace>
  <inkml:trace contextRef="#ctx0" brushRef="#br0" timeOffset="28655.3392">21848 1763 1040 0,'17'-15'371'0,"3"-7"19"16,1-2-73-16,-2 8-63 0,-7 5-26 16,-1 1-35-16,-3 4-48 0,-6 4-47 0,0 2-36 0,-4 1-35 15,0 4-14-15,1 4-1 0,-3 6 16 16,-1 7 22-16,-4 8 7 0,-1 2 10 16,-1 5-9-16,0 3-10 0,-1 0-9 0,-4 4-9 15,4 5-3-15,0 3-4 0,-6 6-4 16,1 2-3-16,-1 1-3 0,-2-1-4 0,3 0-4 0,3-1 1 15,5-5-3-15,2-5-3 0,2-3 1 16,1-8-3-16,2 0-5 0,2-6-8 0,0-5-22 16,1-3-24-16,2-4-32 0,3-6-46 0,-4-1-75 15,3-5-111-15,-2-3-190 0,-2-5-541 0,3-6-128 16</inkml:trace>
  <inkml:trace contextRef="#ctx0" brushRef="#br0" timeOffset="29668.289">21549 2038 769 0,'20'-3'117'0,"10"-1"40"0,13 1 13 0,7 6-6 16,3 2 2-16,8 1-24 0,5 2-30 16,0-2-24-16,5 0-26 0,-1 1-15 0,1-1-9 15,-3-3-9-15,-3-3 0 16,-6-3-4-16,-8-4 3 0,-2-2 4 0,-11-6 5 15,-4-2 5-15,-5-4-1 0,-6-4 3 0,-3 1-4 0,-3-3 1 16,-5-2 2-16,-3 1-3 0,-6-1 10 0,-1 0 9 16,-4 1 8-16,0 0 15 0,-6 3-4 15,3 4 7-15,-3 3-2 0,1 3-11 0,2 2-1 16,-2 4-18-16,3 2-13 0,-1 5-16 0,4 1-15 16,0 4-13-16,-3 0-8 0,-1 5 5 0,-5 7-3 15,1 6 4-15,-1 6 4 0,-2 8-3 16,1 5 10-16,2 5-2 0,-1 5 0 0,2 4 6 15,2 6-5-15,-1-1 1 0,-2 3 1 0,3-5-1 16,0-3-2-16,0-6-3 0,5-7-3 0,4-6-6 16,3-7 3-16,3-8-1 0,3-6-2 0,0-4 5 15,6-6-3-15,4-1 2 16,9-6 0-16,10-1-6 0,6-3-3 0,2-2-5 0,1 2-2 16,0 0-2-16,2 1 2 0,1 1 2 0,0 2 1 15,3 1 5-15,-3 0-3 0,1 2 2 16,2 0 5-16,-2 2-2 0,3-4 9 15,-2 1 2-15,-4 0-2 0,0-1 7 0,-5-1-5 16,-6-1 1-16,-7-1 0 0,-3 1 1 0,-7-2 1 16,-3-2 2-16,-2-1 4 0,-6 1 1 0,-1-4 8 15,-3 1 2-15,-5-1 4 0,2 2 4 0,-4-1-4 0,-2 4 1 16,-4-2-3-16,0 2-7 0,-3 0-2 16,-9 3-2-16,-2 0-2 0,-4 4 2 0,-8 1 2 15,-2 4 3-15,-4 3 0 0,4 3 4 0,1 0-8 16,5 3 0-16,4 1-3 0,4 2-10 0,7 2 7 15,4-1-4-15,5 2 0 0,5 0 5 16,3 2-4-16,5 1 3 0,6 0-2 0,3 0-2 16,5-1 2-16,3-3-3 0,-2-1 1 0,6-7-1 15,4-1 1-15,-3-8-1 0,0-3-1 0,-1-5 2 16,1-3-3-16,-2 0 1 0,0-3-2 16,-1 0-2-16,-6-2 1 0,4-4-4 0,-3-1 1 15,0-2 2-15,-2-1-1 0,-8-1 2 16,1 0 0-16,-3 1 0 0,-6 0-1 0,-2-1 0 15,-3 5 2-15,-2-1-3 0,-5 6 6 0,3-1-3 16,-5 3 1-16,2 1 4 0,1 3-5 0,1 4 2 16,0 1-7-16,3 3-7 0,0 1-4 0,1 3-2 15,-1 6 9-15,2 3 1 0,1 5 10 16,6 2 1-16,5 4-1 0,8 3 7 0,6 0-3 16,9-1-2-16,5-1 1 0,0-7-5 15,1-1 2-15,0-4 2 0,-4-4-2 0,-4-7 4 16,-2-2-2-16,-3-4 1 0,-2-4 1 0,-2-3-1 0,1-3 0 15,-4-4-1-15,0-3 3 16,-1-2-4-16,-1-3 4 0,3 0-1 16,-4-3 2-16,0-2 5 0,-2-5-4 0,-4 1 2 0,-1-7-2 0,0 0-1 15,-5-5-1-15,2-6 1 0,-4 5 4 0,-2 5 3 16,-3 7 6-16,0 7 6 0,-1 8 5 16,1 6 5-16,-2 5-3 0,2 6-7 15,0 3-10-15,0 1-16 0,-1 3-1 0,-2 5-2 0,1 5 2 16,-3 6 6-16,2 10-1 0,0 6-1 15,-1 5-2-15,1 7 2 0,0 2-1 0,-3 0 0 16,1 3 3-16,-6 1-5 0,-5 5 2 0,-1 1-2 16,-6 4-1-16,3 0-4 0,0-3-16 0,9-4-22 15,4-9-32-15,7-9-35 0,5-6-40 16,3-9-60-16,2-7-69 0,2-5-138 0,-2-5-402 16,2-7-625-16</inkml:trace>
  <inkml:trace contextRef="#ctx0" brushRef="#br0" timeOffset="29960.0451">24505 2218 1329 0,'5'-9'269'0,"3"-1"-46"0,11-2-70 16,4 5-30-16,6 1 17 0,10 1 7 0,0-1-3 16,4 3-18-16,7 3-20 15,8-1-15-15,2 4-10 0,3-2-10 0,-1 0-4 16,-4 0-3-16,-5 0-2 0,-4-2 1 0,-4-1-5 15,-4-2-4-15,-1 1-7 0,0-1-3 0,4 2-1 16,-6 0-2-16,-8 0 3 0,-6-2-2 0,-11 0 1 16,-5-1 0-16,-1 2-6 0,-4-1-7 0,0 1-8 15,-2 1-9-15,-1-2 1 0,0 3-7 16,-1 1-1-16,0-1-2 0,-1 2-3 0,1-1-3 16,-1 0-5-16,1 0-4 0,-7 1-5 0,2 3-7 15,-4 2-12-15,-3 0-33 16,-1 7-47-16,0 1-99 0,-2 4-283 0,1 5-1266 0</inkml:trace>
  <inkml:trace contextRef="#ctx0" brushRef="#br0" timeOffset="31238.0528">1575 5953 1106 0,'1'2'50'0,"0"-1"-3"0,0 0 45 0,0-1 52 16,-1 0 47-16,0 0 18 0,0 0-21 15,0 0-23-15,0 2-19 0,0-2-5 16,0 0-6-16,0-2-8 0,2-2-16 0,6 0-23 0,2-2-23 15,5-5-19-15,8-4-13 0,3-5-8 0,11-2-4 16,4-6-3-16,3-2-3 0,7-6-1 0,1 0-2 16,1-4-3-16,2-2 0 0,-4-3-1 15,1-1 1-15,-1-2 0 16,-5-2 3-16,-5 1-1 0,-7-1-1 0,-4-2 1 0,-7 0-1 0,-2 1 0 16,-4 1 1-16,-4 4 1 0,-3 4-1 0,-4 5-2 15,-4 6 0-15,-2 4 0 0,0 6-1 16,-3 2 2-16,-2 4 1 0,1 6-1 0,-1 2 3 15,1 4-4-15,1 0-4 0,0 3-5 0,0 1-3 16,0 4-3-16,-6 4 1 0,0 8 4 16,-3 8-2-16,-6 1 2 0,4 5 1 0,-3 4 0 15,5-2 3-15,0 4-3 0,2 0 0 0,0 2-1 16,2 4 0-16,2-2 1 0,3-1 0 16,2 1 2-16,2-4-1 0,2-2 0 0,3-3 0 0,5-2 0 15,2-6 3-15,1-2-2 0,0-6 1 16,3-1-1-16,-3-3 0 0,3-2 4 0,-4-4 0 0,-2-2 2 15,4 0 1-15,-3-4 0 16,1-1 1-16,-3-2 3 0,6-3 1 0,-4-1 1 0,0-5-2 16,3-1-1-16,0-4-5 0,3-2 0 15,-1-4 1-15,0-1-4 0,3-3-1 0,-4 1-1 16,-1 0-4-16,2 2 2 0,-3 2-1 0,2 2 3 16,-2 1-1-16,-1 4 1 0,-1 0 0 0,0 1-1 15,-5 4-1-15,0 2-1 0,2 0 1 16,-2 4-5-16,-1 2-3 0,1 2-1 15,1 5-5-15,3-1 7 0,1 6 2 0,3 3 3 16,-1 2 4-16,1 3-4 0,-1-3 0 0,-1 5 0 0,-2-2 0 16,4 1 0-16,-3 1 2 0,-2-2-1 0,-1 2 0 15,2-2 1-15,-4-1 0 16,0-3 0-16,1-3 2 0,-2-3-1 0,0-3-1 0,-2-2 0 16,0-1-3-16,-2-2 5 0,0-1 0 15,0 0 1-15,2-2-1 0,3-4-2 0,6-3 0 16,3-5-2-16,1-3 3 0,2-2-3 0,-2-1-1 15,-2-1 1-15,2 0-4 0,-3-2 4 0,-1 1 2 16,2 1-2-16,-3-2 5 0,-2 3-6 0,4 3-1 16,-4 3 3-16,0 4-2 0,-3 2 2 0,-1 4-6 15,-2 2-4-15,-2 4-10 0,2 1-2 16,0 2 2-16,4 3 5 0,0 3 10 0,0 5-1 16,5 2 1-16,-5 1 0 0,2 4-5 15,-2-1 7-15,0 0-4 0,1 1-8 0,-1 1-16 16,0 1-41-16,1-3-48 0,-2 1-63 0,3-5-54 0,2-2-72 15,-1-4-119-15,5-4-257 16,-1-4-574-16</inkml:trace>
  <inkml:trace contextRef="#ctx0" brushRef="#br0" timeOffset="32905.241">3644 5181 79 0,'6'-11'565'0,"-1"-3"-112"0,2-1-88 0,-2 2-18 16,-1 1-59-16,-1 3-58 0,1 1-56 15,-1 1-31-15,-1 1-24 0,0 4-13 0,-2 0-15 16,-2 2-18-16,2 0-25 0,-2 0-18 0,0 2-17 0,1-1-10 16,-1-1-5-16,0 2-2 15,0 3 1-15,-4 3 3 0,0 2 0 0,-3 5 4 0,0-1-1 16,1 2 1-16,0 3 2 0,3 2-1 16,-2-1 1-16,2 2 1 0,0 0 3 15,1 0-4-15,-1 1-1 16,1 0 0-16,2 0-7 0,-2 0 8 0,3-1-1 0,1-1-1 15,1-2 5-15,3-2-5 0,-1 1 1 0,4-2 1 0,-1-3 2 16,2 1 0-16,-1-2 2 0,2-2 3 16,1-3-1-16,3 1 8 0,1-4 4 0,3 1 0 15,1-3 7-15,1-2-10 0,1-1-4 0,0-1-2 0,2-2-8 16,-3 0 6-16,1-3-2 16,-2 0 0-16,0-1 1 0,-1-2-3 0,-2-1 1 0,2 0 0 15,-4 0 3-15,2-3-5 0,-1 0 1 16,-3-2-2-16,1-1-3 0,0 0 6 0,-3 0 0 15,-1 0-2-15,-1-3 3 0,0-1-9 0,1 1 0 16,-2-2 0-16,-2 2-2 0,-1 0 1 16,-1-2-1-16,-1 1 1 0,-1 1-1 0,0 3 2 0,0 2 0 15,-1 2-1-15,0 1 5 0,0 2-4 16,0 0 0-16,-1 3 0 0,0 2-7 0,2-1 6 0,0 3-1 16,0-1 0-16,0 3 5 0,1-1-4 15,0 2 0-15,-1 0-1 0,2 0-2 16,-1 0 0-16,0 0-3 0,0 0-1 0,0 0-4 0,3 0 4 15,3 0 0-15,4 0-1 0,0 0 7 16,0 4-7-16,-1 0 0 0,-1 0 1 0,0 4 1 0,0-2 0 16,-2 2 2-16,-1 3 0 0,1-2-2 15,1 4 3-15,-1 1-1 0,0 2 1 16,-5 4 1-16,2 2-1 0,-2 0 1 0,0 2 1 16,-2 0-4-16,0 1 2 0,-2-4 2 0,1-1 0 15,0 0 1-15,2-4-1 0,-1 2 1 16,3-4-1-16,-2-1 2 0,2-1-2 0,1-3 0 15,0-3 0-15,0-3-3 0,1 1 6 0,-2-3 1 16,4 0 1-16,0-1 7 0,3-1-5 0,1-2 0 16,3-1 0-16,1-1-4 0,0-3 2 15,0 2-3-15,0-3 1 0,1-1-1 0,0 2-1 0,0-3 2 16,3-1-2-16,-4 1 2 0,4-1-1 16,-1 1-1-16,0-4 0 15,-1-1-1-15,-2 4 3 0,-1-6 0 0,-4 0 0 0,0 2 1 0,0-2-1 16,-5-1-1-16,0 2 0 0,2 2 1 0,-3 0-2 15,3 4-2-15,-3-1 2 0,0 1-3 0,-2 3 5 16,1 0 2-16,-3 1 1 0,0-3 2 0,-1 4-5 16,-2 0 0-16,2 1 0 0,-2 0-2 15,1 3-1-15,-1 1-3 0,0 0-2 16,-2 1-6-16,0 0 0 0,-4 3 1 0,-5 5 1 16,2 0 8-16,-3 5-4 0,0 1 0 0,2 3 2 15,-2 4-5-15,2 2 5 0,0 2 1 0,3 2 0 16,0-1 1-16,2 0-1 0,3-1 1 15,1-2-1-15,3 0 0 0,3-4-2 0,6-2 0 16,3-5 2-16,8 1-2 0,3-4 3 0,7-2 1 16,2-4-1-16,-1-3 3 0,2-3-3 0,-1 0 0 15,0-5 0-15,-2 1 0 0,1-2 0 0,-3-3 1 16,-3-1-2-16,0-1 1 0,-2 1 2 0,-1-3 1 16,-5 2-1-16,1-2 4 0,-6 0-3 15,0 0 2-15,-5-1 1 0,-1 1-2 0,-3 0 0 16,1 0-2-16,-3-1 1 0,-3 5 2 0,2 0-1 15,-1 3 0-15,-2 2 0 0,-1 3-1 0,0 0-3 16,1 2-2-16,0 2-4 0,-3 1-1 0,0 4 3 16,-4 4 2-16,-2 1 0 0,2 4 4 15,0 0-3-15,1 2-1 0,3 1 1 16,4-4-1-16,-2 1 0 0,5-2 2 0,1 0-1 0,3-1 0 16,-1 0 2-16,4-3 0 0,0 0 1 0,3-2 1 15,3-3-1-15,-2 1-1 16,0-3 2-16,3-2-2 0,1 0 0 0,-3-2 3 0,7-1-1 15,-4-1 0-15,2-2 1 0,-2 1-2 16,0 3 1-16,-1-2 0 0,-2 0-2 0,2 0 1 16,0 2-2-16,2-1-1 0,0 3 0 0,1 0 1 15,0 1-3-15,-5 1-1 0,0 1-1 0,-3 2-2 16,0 2 1-16,-3 2-1 0,0-1 0 0,2 5 3 16,-1-1-1-16,-3 0 1 0,-2 2 0 0,0-2 1 15,-2 2-1-15,-2-3 1 0,1 2-2 16,0-2 1-16,0-1 0 0,1-3 0 0,0-1 3 15,0-3 1-15,1-2 2 0,-1 0 3 0,1-1 4 16,0 0 8-16,2-2 2 0,1 0-2 16,-1-3-7-16,5-3-5 0,4 0-4 0,-2-3 0 15,3 3 1-15,-1-3 0 0,2 1-1 0,1-2 1 16,-2 1 0-16,1 0-1 0,-1-1 1 16,-1 3 1-16,1-1 0 0,-3 4 1 15,0-2 1-15,-4 5 2 0,0-1 1 0,2 2 0 0,-5 0-2 16,4 3-1-16,-4-1-3 0,1 1-2 15,0 1 0-15,-2 1-2 0,2 2 0 0,0 1 1 0,3 3-1 16,-2 0 1-16,-1 1 1 0,1 2 0 0,-2 0 1 16,2 2 2-16,-1-3-2 0,3 2 0 15,-1-3 1-15,2-1-2 0,2 1 3 16,3-2 2-16,2-2 0 0,2-2 3 0,-1-1 0 0,7 0 2 16,1-4 0-16,-2-2 3 0,-1-1-1 15,1-1 3-15,-3-2 0 0,0-3-5 16,1 1 3-16,1-3-3 0,-5-1-1 0,0 0 2 0,-2-1-2 15,0 1 1-15,-3-1 0 0,-1 2-1 0,-1 0 1 16,-3-3-1-16,-1 2 2 0,-3 0 0 0,-1 1 1 16,1 2-1-16,-4 2 0 0,0 1 1 15,1 2-3-15,-3 2 3 0,1 3-1 0,1-1-5 16,0 2 1-16,-5 0-4 0,0 1-2 0,-6 3 1 16,-1 1-1-16,-4 5 1 0,-2 2 2 15,3 5-3-15,1 0-2 0,0 0 3 0,4 1-2 16,3 0 0-16,5-1 4 0,-2-1-4 0,6 1 1 15,2-1 1-15,4-1-4 0,2 2 3 16,0-4-1-16,6 0-2 0,-1 2-1 0,10-1-8 16,2 1-22-16,-2-1-37 0,5-3-44 0,-3-3-84 15,-1 2-167-15,-1-5-781 0,6-5-579 0</inkml:trace>
  <inkml:trace contextRef="#ctx0" brushRef="#br0" timeOffset="34023.378">6578 5673 901 0,'-8'-11'702'0,"-1"-2"-368"15,-1-4-61-15,4 5-48 0,1 4-37 0,3 0-21 16,-2 3-23-16,0-2-19 0,3 3-18 16,0 0-23-16,0 2-15 0,0 0-17 0,1 1-9 15,1 0-7-15,-1 0-8 0,1-1-9 0,1-2-10 16,4-2-5-16,3-5-9 0,6-3 0 0,8-6 0 16,10-3-2-16,9-1 5 0,5-4 0 0,7 1 0 15,0-4 6-15,0 1-3 16,-4-2 1-16,-2 0 2 0,-6-2-2 15,-3-3 0 1,-6-4 3-16,-3-4-1 0,-4 0-2 0,-5 1 4 0,-7 5-4 0,-5 1 1 0,-4 4 6 0,-3 6-4 16,-6 5 1-16,1 2 2 0,-6 7-8 0,1 4 7 15,-3 2-4-15,1 5 1 0,-3 4-2 0,0 8-3 16,-8 5 2-16,-6 7-1 0,-2 10 4 0,-2 4 1 16,1 4-1-16,4 3-2 0,7 1-6 15,7 4 4-15,8 2 0 16,5 0-1-16,8-1 7 0,11-6-6 0,3-4 2 0,15-4 1 0,4-7-1 15,7-5 3-15,10-5-1 0,0-6 0 0,2-6-3 16,-3-3-2-16,0-5-1 16,-5-2-2-16,-4-6 6 0,-2-4-7 0,-11-4 1 0,-2-4 2 0,-7-2-7 15,-1-4 7-15,-5-1 0 0,-1-8 0 16,-2-4 4-16,-5 0-2 0,-1-4-2 0,-4 1 1 16,-4 2 0-16,-1 4 1 0,-3 5 2 15,-5 4-1-15,2 8-4 0,-4 2 4 0,-1 5 0 16,3 4 5-16,-1 6 3 0,4 3-7 15,0 2-4-15,0 3-1 0,-4 7-4 0,-3 8 4 0,-1 6 4 16,2 3-2-16,4 6 1 0,0 1 1 16,6 2-2-16,1 3 1 0,3 4 4 0,3 3-4 15,4 0-2-15,-1-3 1 0,7-3-5 0,2-5 2 0,3-6-2 16,4-6-1-16,2-8-5 0,2-3-4 16,5-9-2-16,-4-5 1 0,8-3 0 0,-1-6 2 15,-1-2-1-15,0-3 1 0,1-2-4 16,-5 1 10-16,-2-1 3 0,-3 0 2 0,-2-2 10 15,-7 3-6-15,-1-3 2 0,-3 2 0 0,-4-2-2 16,-3 3 2-16,-1 1 1 0,-2 2-1 0,-3 3 0 16,2 5 2-16,-4 1-4 0,0 3 0 0,-2 2-4 15,0 1-18-15,0 0-4 0,1 4 0 16,5 2 0-16,-2 4 18 0,3 4 5 16,-1 2 1-16,8-1 5 0,-2 3-3 0,6-2 0 15,3-3 2-15,3 1-2 0,7-4 2 0,6 1 2 16,3-4 1-16,3-3-1 0,0-2 2 0,5-3 0 15,-5-3-2-15,-1-2 4 0,-2-2-3 0,-3-1 3 16,-5-5 3-16,-2 3-3 0,-3-5 5 0,-5 0 4 16,-3 0 1-16,-6 0 8 0,-6 3 2 15,-3-1 2-15,-4 4 0 0,-1 0-1 0,-2 5-6 16,-4-1-5-16,-3 4-7 0,-7 2-9 0,-6 5 1 16,-7 4 0-16,-1 4 1 0,0 5 4 0,1 1-4 15,7 0 0-15,3-1-3 0,3 0-1 0,6 2-1 16,4-1 1-16,6 0 0 0,6 0-1 15,6-1 1-15,4 1-1 0,9-2-1 0,4 0-3 0,6-4-8 16,4-1-16-16,0-3-23 0,1 0-31 16,0-4-59-16,-7-2-116 0,-3-3-222 0,-6-4-780 15</inkml:trace>
  <inkml:trace contextRef="#ctx0" brushRef="#br0" timeOffset="34237.0272">6884 4970 2098 0,'-20'4'137'0,"0"-3"-44"0,5 1-24 0,20-2-2 16,12-2 6-16,11-3 16 0,15-2-8 0,13-1-18 15,20-4-19-15,11 3-17 0,14-1-14 0,9 4-20 16,3 2-69-16,6 3-233 15,0 2-1278 1</inkml:trace>
  <inkml:trace contextRef="#ctx0" brushRef="#br0" timeOffset="34768.6346">10477 4988 1822 0,'-3'-8'301'0,"1"-2"-121"16,1-1-46-16,2 8-42 0,1 3-29 0,-1 1-19 16,1 3-8-16,2 3 7 0,3 5 23 0,0 7 22 15,3 6 3-15,0 6-10 0,1 1-16 16,1 8-16-16,1 3-10 0,-3 1-7 0,2 2-8 0,2-3-4 15,1-7-6-15,1-4 1 0,0-6 2 0,3-3 0 16,-2-7 2-16,-2-3 3 0,1-3 2 16,-1-5 6-16,0-5 9 0,0-3 2 0,2-6 2 15,0-4-6-15,4-3-11 16,-3-8-2-16,1-2-5 0,0-3-3 0,-4-3 1 16,1-7-7-16,-4-6-3 0,0-5 0 0,3-4-3 15,-4 0 0-15,-2 2-1 0,0 2-1 0,-4 0-4 16,0 4 0-16,-3 3 2 0,-1 6-2 0,-1 2 1 0,0 8-3 15,3 6-7-15,0 4-10 0,2 4-16 0,-1 5-28 16,2 1-28-16,4 6-22 16,9 4-27-16,5 4-33 0,7 4-50 0,6 4-108 0,4 3-151 15,9 2-327-15,6 4-392 0</inkml:trace>
  <inkml:trace contextRef="#ctx0" brushRef="#br0" timeOffset="35556.6792">11944 4898 1034 0,'-2'-10'491'15,"-4"-4"-111"-15,-3-3-94 0,-2 3-49 0,-1 1-54 16,-7 1-34-16,-1-1-31 0,-5 5-20 16,-5-1-15-16,-2 5-17 0,-6 2-6 0,0 4-8 15,-8 3-8-15,1 4-4 16,-4 2-7-16,1 4-5 0,2 3-6 0,6 3-5 0,4 1-5 16,7 2-5-16,5 2-4 0,9 2-1 15,7 1-7-15,6 1 1 0,9 2-1 0,7-2-2 0,11 0 4 16,9-1 1-16,8-2 0 0,8-6 0 0,6-5 3 15,3-5 0-15,-2-7-1 0,-5-6 6 0,-4-7-6 16,-3 0 1-16,-6-7 1 0,-4 3-3 16,-3-6 6-16,-5 0 2 0,-5-2 1 0,-2-1 1 15,-1 0-1-15,-4-5-1 0,0 2 1 16,-7 1 6-16,-3 4-4 0,-3 3-1 0,-2 2 2 0,-3 4-10 16,-2-2 7-16,-1 5 0 0,-4 0-1 15,2 3 8-15,2 2-11 0,0 2-1 0,0 1-3 16,0 2-6-16,-4 5 4 0,-3 2 0 0,2 3 1 15,0 4-1-15,-2 0 0 0,6 2 1 16,2 2-2-16,4 3 5 0,2 2-4 0,3 2-1 16,4 0 2-16,7 1-5 0,1-3 6 0,8 0-2 15,1-5 2-15,5-4 3 0,1-2-2 0,0-6 0 16,-2-3 1-16,-1-4 1 0,-3-1-1 0,0-2 1 16,-1-2 0-16,1 0-4 0,1-5 4 15,-3-1 0-15,4-1 0 0,-1-4 8 0,2 3-9 16,5-6 0-16,1-2 0 0,3-1-3 0,1 0 3 15,5-5 2-15,2 1-2 0,-3-1-2 16,-2-1 2-16,1 3 1 0,-2 1-1 0,-6 1 3 0,-1 4-2 16,-6 5-2-16,-8 4 1 0,-4 3-7 0,-4 3 6 15,-1 1-1-15,-6 3-1 0,1 2-1 16,1 0-2-16,-3 4 2 0,5 2-1 16,-2 4 7-16,2 3-4 0,2 3 0 15,-3 4 1-15,3-1-4 0,-1 3 4 0,1-2 0 0,2 0 0 0,0-3 6 16,-1-1-6-16,5-2-1 0,-2-3 0 15,-2-3 0-15,3-4 5 0,1-1 3 16,-1-5 4-16,3-5 0 0,3-1 3 16,3-2-2-16,0-3-3 0,2-3 4 0,-2-3-5 0,1 1 1 15,-2-2-1-15,0-3-7 0,-2 0 5 16,0-1 1-16,-2 2 0 0,-3 0 1 0,-1 3-3 0,-3 1-1 16,-1 2-2-16,-1 4 1 0,-3 2-2 0,-2 3-1 15,-1 3-1-15,-2-1-4 0,-1 4-1 16,0-2-3-16,2 2-2 0,0 2 4 0,6 4-1 15,0 1 1-15,2 5 4 0,1 1-1 16,-1 3 1-16,1 0 1 0,1 1-1 16,-2 1 0-16,1 1-1 0,-1-2-4 0,-1 1-6 0,-1-2-3 0,0-4-12 15,-2-1-14-15,2-5-24 0,-2-1-33 16,0-1-36-16,1-2-65 0,-5-2-124 0,2-3-346 16,-1-4-957-16</inkml:trace>
  <inkml:trace contextRef="#ctx0" brushRef="#br0" timeOffset="35736.7059">13226 4211 2043 0,'-11'-11'234'0,"-2"-5"-20"0,-2-1-54 0,12 6-38 16,1 5-33-16,2 2-23 0,2 3-37 0,-1-2-46 15,0 6-42-15,0 0-8 0,4 4 9 0,-1 5 18 16,6 7-13-16,1 6-234 15,2 4-1252-15</inkml:trace>
  <inkml:trace contextRef="#ctx0" brushRef="#br0" timeOffset="37722.1363">14493 4696 1005 0,'-5'-10'361'0,"2"-3"-37"16,-5-2-49-16,2 5-41 0,0 1-32 0,-3 4-49 16,-2 2-47-16,-5 3-31 0,-1 3-15 0,-9 5-3 15,1 5 3-15,-8 3 1 0,-1 2-5 16,2 4-1-16,2 2-8 0,0 1-10 0,7 0-5 15,3 0-8-15,2-1-9 0,3 2-2 0,4-5-4 16,5 3-6-16,2 3 0 0,6-2-3 0,1 0-2 16,5 0 0-16,3-3-2 0,2-4 1 15,6-1 1-15,-1-2-4 0,5-2 0 16,-2-3-2-16,6-5-2 0,-2-3 3 16,2-2 4-16,-1-4 2 0,0-2 2 0,-4-3 0 15,-1-4-4-15,0-2-1 0,-2-2-1 0,-3 0-3 0,-3-4 1 0,-3-1 1 16,-1-2 0-16,-5-3 3 0,2 1 0 0,-6-1 1 15,-6 3 0-15,3 1-2 16,-4 3 3-16,1 0 2 16,-2 1 3-16,-1 1 0 0,0 4-2 0,2 2 2 0,0 2-3 0,0 6 5 15,6-1-4-15,-1 3-6 0,3 2-14 0,0 1-31 16,-1-1-19-16,4 2 1 0,3 2 15 0,4 2 26 16,8 0 24-16,8 0 4 0,8 1 4 0,9-1 3 15,7-5 4-15,5-1-2 0,3-3-1 16,-5-7-2-16,2 1-2 0,-9-6 0 0,0-1 1 15,-4-5 1-15,-3-2-1 0,-1-3 0 0,-7-2 2 16,-3-3 0-16,-7 1 3 0,-3-4 2 0,-7-5 1 16,-2-3 0-16,-5 0 3 0,-8 1 3 15,-1 5 4-15,-5 6 1 0,-4 3 0 0,-4 3-2 16,-1 4-1-16,1 3-2 0,-8 7 1 0,1 2-4 16,-2 5-4-16,2 3-5 0,0 5-3 15,-1 4-3-15,1 6-2 0,0 5 1 0,4 2-3 16,5 5 0-16,1 4-1 0,2 3-3 0,7 8 1 0,3 3 0 15,5 2 0-15,8-1 1 16,4-3 1-16,9-4-1 0,6-2 1 0,4-4-2 0,6-1 0 16,5-3 1-16,1-3 1 0,1-1 1 0,-3-1 0 15,-3-1 0-15,-1-1-1 0,-8 0 0 16,-1 0 0-16,-6-3 1 0,-8 3-1 0,-2-1-2 16,-9 0 0-16,0 0 1 0,-6 1-1 0,-6 2 0 15,0-3 3-15,-9 1-1 0,0-1-1 16,-3-5 0-16,-3 0-3 0,3-4 4 0,-3-4 2 15,3-2 0-15,3-2 4 0,2-3 2 0,4-3 3 16,2-3-1-16,5-1-3 0,3-6-11 0,1-1-12 16,7-6-6-16,10 0-6 0,3-3 6 0,10-1 4 15,7 1 3-15,3-1 8 0,7 2 1 16,1 0 1-16,-3 2 5 0,-1-1-2 0,0 1 4 16,-5 1 0-16,-4-2 2 0,1 5-1 0,-6-1 2 15,-1 3 3-15,-5 2 6 0,-8 0 7 0,-4 0 8 16,-6 3 7-16,-4 3 5 0,-2-1 2 0,-2 4-1 15,-1 1-6-15,0 0-11 0,0 2-9 0,0 1-9 16,-2 2-4-16,-5 0-1 0,-4 3 2 16,-4 3 0-16,3 2 0 15,-3-2-2-15,5 4 0 0,1-1 1 0,6 1 0 0,-2 0 0 16,5-1 1-16,1 3-3 0,2-2 1 0,4 2 1 16,4 0-2-16,2 0 2 0,4 1 1 0,4-1 0 15,2-2 0-15,2-1 2 0,1-4 1 16,0-2-1-16,2-4 5 0,0-1-5 0,2-2 1 15,1-3-1-15,1-1-4 0,1-6 6 0,2 0-2 16,-4-4-1-16,0 0 4 0,-3-2-3 0,2-2-1 16,1-2 3-16,1-3 0 0,-2-5 0 15,-6-3 1-15,5-5-1 0,-1-4-3 0,0-3 1 16,1-6-2-16,-1-1-1 0,-3-3 2 0,-4-2-2 16,1-4 2-16,-2-3-1 0,-6-2-1 0,2 2 1 15,-6 1 0-15,-1 5-2 0,0-2 0 0,1 4 0 16,-1 2 0-16,-1 4 2 0,-4 5-1 0,-1 8 3 15,-2 7 0-15,0 7 3 0,-1 3 3 16,0 6 3-16,-1 4 3 0,1 1 0 0,-2 5-2 16,2 1-5-16,1 2-13 0,-1 3-3 0,0 1-2 15,-6 8 0-15,1 3 8 0,-5 9 0 16,2 4 1-16,-1 4 1 0,0 9-2 0,0-1 3 16,-6 10-1-16,5 2 1 0,-2 3 2 0,-5 5 0 15,6 2-4-15,-6 5 1 0,6 0 0 16,-1-2-2-16,4-3 0 0,2-5 1 15,5-6-1-15,4-6 1 0,5-6 1 0,2-4-1 16,4-6 0-16,2-4 0 0,2-6-5 0,3-5 6 0,1-6 0 16,6-1 1-16,-3-6 6 0,6-2-4 0,1-3-1 15,3-4-1-15,1-3 0 0,-1-4-1 16,1 0 0-16,-2-2 0 0,-4-4-4 0,-3-1 6 0,-3 2-1 16,-5-3-1-16,-2 1 4 0,-4 3-3 0,-2 1 3 15,-4 6 1-15,-3-1 0 0,-2 3 0 0,-1 1-2 16,0 1 0-16,-1 3 1 0,0 2-3 15,0 1-3-15,0 1-9 0,0 1-3 16,-3 2-4-16,2 6 3 0,-7 3 7 0,4 5 2 16,-2 3 4-16,0 3 0 0,2 3-1 0,-1 2 2 15,3 2-2-15,-2-2 0 0,2 2 1 0,3-3 0 16,0-2-3-16,6-4 0 0,-2-4 1 16,5-2-6-16,-2-2 7 0,2-4 0 0,1-2-1 15,4-3 9-15,3-3-4 0,6-4 0 16,1-3 2-16,6-4-8 0,1-2 6 0,-1-4 0 15,-1-2 0-15,2-4 2 0,-1-3-1 0,1-5-1 16,3-2 0-16,2-6 4 0,2-5-5 0,2-4 0 16,0-3 0-16,-1-6-4 0,4-2 4 0,-3-5 0 15,-2-4-1-15,0 1 4 0,-1 0-5 0,-5 3-1 16,-5 4 4-16,-6-1-3 0,-3 6 4 0,-4 4 3 16,-6 5-4-16,-2 6 2 15,-1 7 3-15,-4 9 1 0,-1 5 4 0,-1 8 3 0,-2 3 0 16,1 3-4-16,1 4-5 0,-1 1-10 0,-4 4-3 15,-3 5 0-15,-6 9 3 0,-10 7 5 0,-1 8 4 16,-2 5 0-16,1 5-2 0,2 3 2 16,3 6-6-16,2 2-1 0,4 5 1 0,7 0-3 15,6 1 4-15,5-3 0 0,6-3 0 16,6-4 2-16,5-4-3 0,2-9 1 16,4-4 1-16,0-6-3 0,0-5-1 15,-2-3 0-15,-2-6 1 0,0-3-3 0,-2-3 7 0,-1-2-1 16,-5-1-1-16,1-1 6 0,1 0-7 0,-3 1 1 15,1 0 0-15,3 4-5 0,-5-1 4 0,1 3 0 16,0 3-1-16,1 4 2 0,-4 3 1 0,-1 4-1 16,-3 3 1-16,-3 1-1 0,-4 3-1 0,-3 0 0 15,-3 1 0-15,-7 2-2 0,-6-1 2 16,-3 2 0-16,-2-2-1 0,-5-3 3 0,-1-1-2 0,1-4 0 16,0-5 1-16,-2-1-2 15,0-8 0-15,0 0-3 0,0-4-5 0,0-5-8 0,1-1-14 16,3-3-21-16,0-2-45 0,0-3-85 0,1-4-212 15,3-3-1165-15</inkml:trace>
  <inkml:trace contextRef="#ctx0" brushRef="#br0" timeOffset="47499.9657">19307 4424 1853 0,'-1'-11'232'0,"-1"-4"18"0,2-2-57 0,-3 5-15 16,2 4-27-16,-2 2-31 15,2 1-31-15,-2 4-31 0,1 0-24 0,0 2-20 0,-1 0-10 16,1 1-7-16,-4 1-2 0,-3 3 4 0,-5 3 2 16,2 5 1-16,-1 0 0 0,1 4 2 0,2 1-4 15,-1 1 1-15,3-1-1 0,1 0-1 0,2 4 2 16,3-2 1-16,4 1-2 0,3 0 4 0,3-3-5 15,5 0 0-15,1-1-3 0,8 1 0 16,2-4 3-16,6-4 1 0,4-2 2 16,4-5-2-16,2-2-3 0,-3-2-2 0,1-5-2 15,-3-2 0-15,-2-3 0 0,-3-4-1 0,-3 1 4 0,-6-4-2 16,-1-1 4-16,-6-2 2 16,-2 2 0-16,-3-4 1 0,-1 0-3 0,-6 1 2 0,-1-3-1 15,-3 2 3-15,-3 0-1 0,0-2 0 16,-1 2 0-16,1 1 0 0,-3 6 2 0,6 0 2 15,-1 4-2-15,3 2 1 0,2 1-10 0,0 2-12 16,7-2-11-16,1 1-8 0,8 0 3 0,5-3 8 16,8 0 7-16,4-2 6 0,7 1 3 0,3-1 3 15,2 0 4-15,0-4 2 0,1-2 2 16,-3 0 0-16,-4-6 5 0,-5 1 0 0,-5-5 5 16,-5 0 9-16,-5 0 5 0,-6-1 8 0,-4 0 6 15,-2 0-1-15,-7 4 4 0,-3 2 0 16,0 4 1-16,-5 1 0 0,0 3-3 15,-3 4-6-15,0 2-6 0,2 4-8 0,-1 4-10 0,0 2-2 16,-7 4-8-16,1 5-3 0,-6 7 3 0,4 4-4 16,-1 9 3-16,-1 3 3 0,4 10-1 15,2 6 1-15,-2 10 1 0,5 9-2 0,2 6 3 16,1 11 3-16,-2 3-3 0,5 0-1 0,-1 2 1 16,1-2-2-16,2 1 0 0,0-3 2 15,1-1-3-15,0-4 0 0,-3 2 1 0,1-4-4 0,-2-4-2 16,-1-5-5-16,0-7-22 0,3-5-22 0,-1-7-32 15,2-6-47-15,0-6-53 0,-2-8-92 16,2-6-142-16,-7-4-211 0,5-10-667 0</inkml:trace>
  <inkml:trace contextRef="#ctx0" brushRef="#br0" timeOffset="47777.1466">19649 4952 1931 0,'10'-13'-7'0,"8"-6"121"0,12-6 15 16,8 4 24-16,8 2-1 16,5 3-20-16,3 0-19 0,6 0-16 0,2 4-13 0,3-2-11 15,-2 1-12-15,-1 2-9 0,-1 2-8 0,-4 0-7 0,-3 1-4 16,-8 0-5-16,-3 2-4 0,-9-1 2 0,-4 2-2 16,-8 0-3-16,-1 3 0 0,-6 0-4 15,-6-1-2-15,-4 3-1 0,-5 0 0 0,0 0 1 16,0 0 3-16,0-1-3 0,-1 1-3 15,0 1-3-15,-1-1-6 0,1 2-2 0,0-2-3 16,-1 0 0-16,1 0-4 0,1-2-3 0,-1 1-17 16,-3-2-30-16,-1 0-48 0,-1-3-88 15,-2 0-165-15,-1 1-449 0,-4 0-838 0</inkml:trace>
  <inkml:trace contextRef="#ctx0" brushRef="#br0" timeOffset="51247.9975">21754 4155 1 0,'0'-3'0'0,"0"-3"305"16,0-3 133-16,0 3-68 0,1-1-41 0,1 1-47 16,2 2-39-16,-2 3-46 0,0 0-50 15,1 2-50-15,-3-1-36 0,0 0-29 0,0 1-21 16,2 1-2-16,-1 3-5 0,1 3 2 0,3 2 6 15,1 5 3-15,2 4 13 0,0 2 10 0,-2 3 6 16,2 3 2-16,0 3-3 0,-4 2-4 16,2 6-4-16,-4 3 0 0,0 2-6 0,1-2-7 15,0-1-5-15,-1-7-5 0,2-4 1 16,1-3-2-16,-3-5-1 0,0-3-1 0,2 0-3 16,-2-2 1-16,-1-3 2 0,0-2 0 0,-1-3-1 15,0-1 1-15,0-3-1 0,0 0-3 0,0-2 9 16,0-2 13-16,0 0 13 0,-1 0 17 15,1-2 4-15,1 1 1 0,-1-3-10 0,-1 2-17 16,0-4-14-16,-1-3-14 0,-3-3-6 0,4-3 0 16,-2-1-2-16,-3 0 1 0,4-2-2 15,1-1 3-15,1-2-4 0,2-2-2 0,3-2-1 16,0 3-2-16,4-2 1 0,1-1 0 16,2 1 0-16,2 1 0 0,1 2-3 0,-3 3 1 15,5 5 0-15,-5 1 1 0,0 5-1 0,3 1-4 0,-3 1-2 16,0 3-3-16,0 3 3 0,2 1 1 15,1 5 4-15,-1 2 2 0,2-1 0 0,-2 5 1 16,2 2-1-16,-5 0 2 0,2 2 1 0,0 3 2 16,-2 0-1-16,0-3 0 0,-2 2 2 0,1 0 1 15,-3-1 0-15,1 0 5 0,0-2-5 16,-3-2 2-16,2-1-1 0,-1-1-1 0,-2-3 1 16,0-2 0-16,0 0 0 0,-2-3-3 0,-1-3 3 15,0 0 2-15,2-1 3 0,-3 1 7 0,0-2 8 16,1 0 0-16,0-4-4 0,1-3-7 15,1-2-4-15,2-1-1 0,-2-3 0 0,3-2 0 16,-1 0-5-16,3-5 0 0,0 2 1 16,-2-1-3-16,1 0 2 0,2 2-1 0,1 2-1 0,-1-1 0 15,-2 5 0-15,2 0 1 0,0 2-2 0,0 2 2 16,0 2-7-16,0 2-4 0,0 1-5 16,2 2-6-16,2 5 0 0,2 3 4 0,1 3 5 15,2 2 6-15,-1 6 1 0,-1 2 4 16,3 1 0-16,0-1 2 0,-1 0 2 0,2-2 0 0,0 1 0 15,1-1-1-15,1-1 1 0,1 0 0 16,4-2 1-16,-4-3 2 0,5-2-2 16,-3-1 0-16,4-5 0 0,2-2-4 0,0-3 3 0,4-2-1 15,-3-2-2-15,0-4 0 0,-4-2 1 0,-2-3 1 16,-1 1 3-16,-2-3 0 0,-2-4 2 0,-1-2 0 16,-2 0 1-16,0-3 1 0,-3-2 0 15,-5-2 4-15,1 1 1 0,-1 0 3 0,-4 4 0 16,-3 4 1-16,-2 3 3 0,-1 6 1 15,-1 1 0-15,-2 2-1 0,-3 1-2 0,1 0-6 0,-2 3-2 16,-3 3-3-16,-4 2-3 0,-4 5-1 0,-8 3 1 16,0 5 0-16,-2 1 0 0,0 3 0 15,7 2-3-15,0-2 0 0,9 3-1 16,3-1 0-16,6 6-1 0,4 0 0 0,3-3 0 16,8 1 4-16,5-6 0 0,5-2 1 0,7-3 0 15,2-3 0-15,5-5-1 0,-1-3 3 0,1-2-1 16,-3-1 0-16,-3-4 0 0,-6 0 1 15,-2-2 2-15,-2-2 2 0,-3-2 0 0,-3-1 2 0,0-5-1 16,-3-1-2-16,0-1 1 0,-2-5-1 0,-4 1-1 16,2 0 0-16,-4 1-1 0,1 2-1 15,-4-1 1-15,-3 2-1 0,0 2 0 0,1 1 1 16,-4 0-1-16,2 2 0 0,-4 1 1 0,-2 0-1 16,5 5 2-16,-3 1 1 0,1 2-1 0,3 0-1 15,-3 4-2-15,5 0-6 0,1 2-4 16,0 0-4-16,-3 5-1 0,1 1 2 0,-4 5 5 15,2 6 0-15,-3 3 3 0,4 3 1 16,-2 1-2-16,3 3 2 0,-1 2 0 0,4-1 0 16,0 1 1-16,3 3-1 0,1-4 2 0,-2-1-1 15,4-5 1-15,-1 1-2 0,2-3 2 16,0-2-2-16,-1-2 1 0,4-1 0 0,-1-6 0 16,0 0 1-16,1-3 1 0,1-3 1 0,0-1 2 15,5-2 1-15,-3-4-1 0,7-1 0 0,-2-4-1 16,5-4-1-16,-2 1 0 0,6-4 1 0,-4-3-1 15,-1 1 1-15,4-3 2 0,-3-2-4 16,-2-1 2-16,0-2 0 0,1 0-2 0,-2 1 0 16,0 1-2-16,-1 4 0 0,-7 4 2 0,3 3 1 15,-7 4-1-15,-3 1 1 0,1 2-3 0,-3 2-5 16,-2 3-3-16,-1 0-7 0,1 3-2 0,5-1 3 16,-2 4 3-16,4 5 5 0,0 1 4 0,-1 4 0 15,0 3 0-15,1 2 0 0,1 0 0 16,-4-1 2-16,3 1-1 0,-2 1 0 0,-1 0 0 15,1-2 0-15,1-1 1 0,0-6-1 0,0-1 3 16,-3-5-4-16,3-1 1 0,-3-1 0 16,4-3-1-16,-1-1 3 0,2-2 0 0,1-3-1 15,3-1 2-15,1-4 0 0,3 0-2 0,0-3 1 16,0 0 0-16,2-3-2 0,0 0 1 0,0 0-1 16,0-1 1-16,-2-1 0 0,0 3 1 15,0-2-1-15,-3 2 2 0,-4 1-1 0,0 1 0 16,0 2 0-16,-1 2-2 0,-2 2 1 0,-2 1 0 15,3 2-2-15,-5 1 0 0,-1 2-6 16,0 2-4-16,-1-1 0 0,2 2 2 0,1 3 1 16,2 3 4-16,1 2 2 0,-2 3-2 0,3 2 4 0,-2-3 0 15,-1 3-1-15,0-4 4 0,0 2-4 16,3-2 2-16,-2 2 0 0,5-3 0 0,0-1 0 16,1-1 0-16,1-3 2 0,3-1-4 0,-2-2 5 15,4-3-1-15,-4-3-1 0,5-3 4 0,0-1-1 16,-6-1-1-16,5-3 5 0,-6 1-5 15,1-3 3-15,-1 2-2 0,-4-3-3 0,-1 1 1 16,2-2 2-16,-4 2 3 0,0-2 1 0,-3-2 1 16,2 4 0-16,-2 2 0 0,-2 2 2 15,0 2-4-15,-1 0 4 0,0 4-1 0,1 0 0 16,-2 2 2-16,0 1-7 0,2 0-4 0,-1 1-6 16,1-1-8-16,0 2-6 0,0 1 1 15,-1 5 3-15,0 1 6 0,0 5 10 0,0 2-2 16,2 3 0-16,0-2 4 0,1 0-3 0,4-1 0 15,1 1 1-15,1-3-5 0,0 0 3 0,1-1 2 16,1-4 0-16,1-1-1 0,-1-3 2 0,0-1 1 16,-1-3 1-16,2-2 4 0,0 0-4 15,0-2 0-15,7-2 0 0,-1 1-8 0,3-3 7 16,-3-1-1-16,2-1-1 16,-5 0 7-16,2-2-6 0,-3-2 0 0,4 0 1 15,-5 1-2-15,2-3 1 0,-2 1 1 0,-4-2-1 0,0 1 0 0,0 1 1 16,-4 0-1-16,0 2 1 0,-2 2 5 0,-1 3-6 15,-1 0 2-15,-1 4-1 0,0 1-6 16,0-1 3-16,0 3-4 0,-1-1-4 0,1 2-5 16,1 0-7-16,0-1-11 0,1 3-4 15,1 1 8-15,0 6 4 0,1 0 15 16,4 3 6-16,-3 1-7 0,5 0 7 0,1 3-2 0,1-3 0 16,6-1 5-16,1-2-4 0,3 0 0 0,4-4-1 15,11-1 2-15,4 0 0 16,2-4 1-16,1-4 1 0,-1-4-2 0,-5-4 5 0,-3-4 0 15,-1-4 0-15,1-6 8 0,6-3-9 0,2 0 0 16,1-2 0-16,2-2-6 0,2-5 6 16,4-5 1-16,0-5 1 0,-1-2 4 0,-1-5 1 0,-7-2 1 15,-3-2 0-15,-6-1 0 0,-3-1-2 16,-9 2 0-16,-4 3 2 0,-7 5-1 0,-8 3 6 16,-3 5 1-16,-5 9 5 0,-2 7 3 0,-1 6 0 15,2 6-1-15,-1 4-5 0,1 6-7 16,-3 3-8-16,-4 2-4 0,-6 11-2 0,-3 9-1 0,-5 7 5 15,-4 7-1-15,1 8 1 16,0 6 3-16,-1 9-3 0,-4 6-1 0,4 11 0 16,-4 8-3-16,4 7 2 0,0 6 0 0,4 4 1 15,2 4 3-15,5-2-3 0,2-1 2 0,4-4-1 16,2-2 0-16,5-6 2 0,1-5 0 0,1-6-2 16,2 0 1-16,-2-8-2 0,2-6 0 0,-1-3-1 15,1-12 1-15,-3-3-2 0,0-6-3 16,2-6-5-16,0-4-12 0,2-9-15 15,2-9-16-15,1-6-8 0,1-7 1 0,1-3-33 0,5-8-71 16,8-6-111-16,4-7-212 0,9-10-566 0,6-5-192 16</inkml:trace>
  <inkml:trace contextRef="#ctx0" brushRef="#br0" timeOffset="52901.2595">26036 4474 1483 0,'5'-15'289'0,"3"-5"-16"0,-1-3-43 15,-3 5-17-15,-1 6-14 0,-2 3-32 16,-2 6-44-16,1 2-46 0,-1 2-40 16,-1 0-27-16,-1 4-12 0,-5 5 1 0,-8 4 5 0,-1 5 0 15,-7 2 4-15,3-1 1 0,1 1-3 0,1 0 3 16,6 0-5-16,1 2-2 0,5-2 0 16,3 3 0-16,3-2-1 0,3-1 0 0,3 1 0 15,5-3 1-15,4-1-1 0,-1-4 1 0,6-2-2 16,-1-4 5-16,3-4 0 15,-2-4 5-15,-3-1 3 0,0-2 0 16,-2-4 4-16,-1-5 1 0,2-1-2 0,-1-4 0 0,-1-1 1 16,-1 1-1-16,-1-3 1 0,-3 0 0 0,-2-1-3 15,-2 2 0-15,-2 0-2 0,-1 1-4 0,1 1 2 16,-4 2-1-16,1 2 1 0,-1 2 3 0,0 4-2 0,1 2 2 16,0 2-3-16,1 4-7 0,0-1-12 0,-2 1-9 15,1 2-4-15,-1 3 3 0,-1 8 9 16,1 0 5-16,0 6 0 0,4 0 4 0,3 1-4 15,2 1 1-15,8 0-2 0,0 1-3 16,6-4-2-16,3-1-2 0,1-3-6 0,0-6-3 16,1 0-4-16,1-7-2 0,-2-1 2 0,4-2 4 15,-1-5 0-15,1-1 5 0,-1-4 4 0,-6-2 3 16,2 1 6-16,-3-3 3 0,-1 0 2 16,-4 0 4-16,-1-2 2 0,-3 5 3 0,-3-4 1 15,0 2 3-15,-2-1 0 0,-1 1 0 0,-2 2 3 16,-1 0 0-16,-2 4 1 0,-1 3 2 0,1 0-1 15,-2 4-2-15,1-1-9 0,0 2-8 0,-1 2-10 16,1-1-12-16,-3 1-2 0,1 3 3 16,-2 1 8-16,-5 5 10 0,1 5 4 0,-1 2 0 15,-1 2 0-15,0-1-1 16,4 0 1-16,-1 1 0 0,4 0-1 0,-1-2 0 0,0-2 1 16,4 2-1-16,0-2 1 0,3-4 0 0,-1-1 0 15,2-3-1-15,0-3-1 0,1 0 4 16,1-3 5-16,6-4 3 0,1-2 3 0,4-2-3 15,3-3-2-15,0-2-2 0,2 0 1 0,-4 0-2 0,2-2 0 16,-4 2 1-16,3 0-3 0,-5 0-2 16,0 2-3-16,0 1-2 0,0 0 5 15,-4 1 7-15,-4 1 7 0,-2 1 3 0,2 0-1 16,-5 2-4-16,3-1 0 0,-3 2-4 0,2-1 1 16,-2-1-2-16,-1 2 1 0,2-1 1 0,0 0 1 15,-1 1 1-15,-1 1-3 0,0 1-4 16,0 0-3-16,-1 2-6 0,1-1-6 0,0 1-8 0,0-2-11 15,0 0-1-15,0 3 4 0,0 0 8 16,0 2 12-16,0 4 3 0,0 0 2 0,1 1 0 16,0-2 0-16,0 3 1 0,1-4-1 0,-1-1 0 15,1 1 0-15,3-4 2 0,-1 2-1 0,-2-3 0 16,2 0 2-16,1 1 0 0,0-3 3 0,0 0 4 16,3 0 0-16,0-4 3 0,2 0-1 15,4-2 0-15,0-2-1 0,2-2-2 0,-1-3-1 16,2 1-2-16,2-4-2 0,2 2-2 0,8-5 0 15,2-3-1-15,6-2 2 0,1-7 3 16,0-7 0-16,1-9 1 0,-3-4 0 0,-1-8-5 0,2-3 3 16,-3-6-2-16,-1-3 2 0,0-3 0 15,-4 1 0-15,-3-1-2 0,-4 3-2 16,-2-1 0-16,0 4-3 0,-1 2 1 0,-2 0 3 16,-7 7 4-16,-5 0-1 0,-4 5 3 0,-2 5 0 15,-2 2-4-15,-2 5 7 0,0 6-2 0,-2 7 7 16,-1 6 7-16,5 6-2 0,-2 6 1 15,1 6-5-15,4 4-9 0,-1 1-12 0,-2 1-13 16,-3 5-1-16,-3 7 2 0,-6 9 14 0,-6 9 6 16,-2 8 0-16,-2 8-3 0,0 8-2 0,-3 11 0 15,0 8 1-15,-2 11-2 0,0 1 3 16,3 1-2-16,3-3 0 0,4-5 3 0,3 0-4 16,5-4 0-16,6-5-2 15,5-3-4-15,6-8 4 0,0-7 1 0,4-9 0 0,2-4 5 0,-1-7-4 16,-2-8-2-16,0-7 2 0,0-6-3 0,-4-5 3 15,4-3 4-15,-1-5 2 0,3 0 3 16,6-6-1-16,7-3-2 0,2-3 0 0,-3-3 2 16,3 0-2-16,-1 0-1 0,-4 0 0 15,1 0-5-15,0 4 3 0,-7 2 0 0,-3 6-1 0,-6 0 4 16,-3 4-4-16,-2 1 0 0,0 0-1 0,0 0-10 16,-1 0-10-16,1 2-5 0,-1 4 2 15,1 4 3-15,0 2 14 0,-1 8 6 16,-2 0 1-16,2 3 4 0,-1 2-4 0,2-3 0 0,-2 2 0 15,2-3-4-15,0-1 4 0,0-2 1 16,0-2 0-16,2-1 1 0,1-3-2 0,0-3 0 0,-2-4 0 16,1-1 4-16,0-1-4 0,0-2 3 15,1-1 1-15,-2 0 3 0,5-1 8 0,-1-1 0 16,5-1 0-16,1-2 0 0,0-1-7 0,2-1-3 16,-2 0-1-16,2 0-3 0,-1 1 2 0,-1-3-2 15,3 3 1-15,-1 0-4 0,-2 2 4 16,-3-2 0-16,0 2 1 0,-2 2 5 0,3 0-6 15,-7-1 0-15,2 2 0 0,0 1-6 0,-3 0 6 16,1 0-2-16,0 0 0 0,0 0 1 0,1 1-2 16,0 2-1-16,4 0 1 0,-1 2 3 15,0 2-3-15,0 0 0 0,-1 0 1 0,3 3-7 16,-3-2 5-16,1 3 2 0,-2-1-1 16,2-1 10-16,-2 1-9 0,2-1 1 0,-3-1-1 15,1 2-3-15,0-4 3 0,1-1 0 0,-1 0 1 16,-3 0-2-16,3-3 3 0,2 1 0 15,-4-2 2-15,4 0 7 0,-3 0-5 0,4-1 1 0,-1 0 0 16,2 0-5-16,2-1 6 0,2 0 1 0,0-2-2 16,1 1 0-16,-1 1-3 0,-3 0-2 15,0-1 1-15,-3 2 0 0,1 0-2 0,1 0 0 16,-4 0-1-16,3 2-6 0,-2-2 7 0,6 2 0 16,4 3-1-16,2-1 11 0,1 0-10 0,-1 3 0 15,1-3 1 1,-5 0-5-16,1 0 6 0,1-1-1 0,-3 0-1 0,1-2 1 15,-2 2 0-15,-1 1 1 0,0-2 1 16,-4-1 4-16,1 0-6 0,-5-1-2 0,-1 0 0 0,-1 0-8 16,1 0 5-16,-1 2-7 0,3 0-19 15,1 0-38-15,-1 4-85 0,0 2-238 0,-1 1-1346 0</inkml:trace>
  <inkml:trace contextRef="#ctx0" brushRef="#br0" timeOffset="67159.8562">4781 7341 1 0,'0'-2'0'0,"-3"-2"320"16,-1 2 13-16,2-2-49 0,1 3-50 15,-1-1-43-15,1 1-16 0,1 1-31 0,0 0-21 16,1 0-20-16,1 1-26 0,-2-1-23 0,0 0-13 16,1 1-11-16,0-1-7 0,0 1-5 15,1-1-6-15,-2 0-8 0,1 0-7 0,0 0-6 16,-1 0-5-16,2 0 1 0,-1 1 8 0,2-1 9 16,1 2 9-16,2-2 7 0,2 0 2 0,2 0 5 15,1-2 2-15,4 2 4 0,2-1 0 16,5-1-3-16,3 0-4 0,2 0-3 0,4 0-3 15,0-2-5-15,2 2-1 0,-1-2-3 0,0 1-3 0,-1 0 0 16,6 2 0-16,-2-1 1 16,2 1 2-16,-1-2 0 0,-1 2-2 0,-1 0-1 15,2-1-3-15,-3 2-1 0,3 0-2 0,-1 0 2 0,0-2 1 16,2 2 4-16,2-1 1 0,3 0 1 16,3-2 5-16,6 3-3 0,0-3 3 15,4 1-2-15,4 0-3 0,-1 1 0 0,1-2 0 16,4 0-1-16,-4 1-1 0,4-2-1 0,-2 0-1 15,2 1-1-15,-2 0 1 0,1 1-2 16,-2 0-1-16,1-1 1 0,0 0-2 0,0 0 2 0,1 0 0 16,-1 1-1-16,1 2 2 0,-3-3-2 15,2 2 1-15,0 0 0 0,1-1-1 0,1 0 3 16,-1 1-1-16,5 1 0 0,-4-1 0 0,5 1-1 16,-4 0 0-16,-1 1 0 0,5-1 0 0,-5 1 1 15,5 1-1-15,-4 0 0 16,4-2-2-16,-3 1 2 0,3 0 1 0,2-1 0 0,-3 0 2 15,3 0 0-15,1-1-2 0,0 1 1 0,-1-1 1 16,1 0 1-16,0 0 4 0,0-2-1 0,0 1 0 16,1 1-1-16,1-2-2 0,4 1 0 15,-2 0 1-15,1-3 0 0,0 3-1 0,2 0 2 16,-2-1-3-16,1 0 2 0,3 0 1 16,-3 0-1-16,7 0 1 0,0-2 0 0,2 2-2 15,2 1 2-15,1-2-1 0,-3 1-3 0,1 0 0 16,-3 1-1-16,1-2 0 0,1 2 1 0,-1 1 0 15,1 0 0-15,0 0 3 0,-3-1-3 0,2 1 0 16,-1 1-1-16,1-1-2 0,-2 0 2 0,4 0 1 16,-1 1-1-16,-1-1 1 0,0 1 0 0,-1 0-4 15,-2 0 0-15,-2 0-1 0,-3-2 0 0,-1 2 4 16,1-1 0-16,0 1-1 0,-1 0 2 16,-3-1 1-16,0 1-3 0,-1 0 3 0,-5-1 1 15,2-1-2-15,-1 1 0 0,-6-2-1 0,-1 1-2 16,0 1 2-16,-2-1 0 0,-1 0-2 15,-1-2 2-15,-4 1 0 0,-2-1-2 16,-3 2 3-16,-4-5-2 0,-4 3-2 0,-5 1 0 0,0-2-2 16,-5 3 0-16,-4-1 3 0,-2-3 1 0,-3 2 0 15,-1-1 2-15,0 2-1 0,-6-1-1 0,2 0 2 16,-4 1-4-16,-2-1 1 16,1 2 0-16,-5 0-3 0,-1 1 4 0,1-1-1 0,-3 1-1 0,2 0 2 15,-4 0-1-15,1 1 0 0,-1 0-2 16,-1-1 0-16,0 1-2 0,0 0-2 0,0 0 0 15,-1 0-1-15,1 0 1 0,0 0-3 16,-2 0-9-16,2 0-12 0,-1 1-29 0,1-1-29 16,-2 1-28-16,0 1-42 0,1 1-46 15,-1-1-63-15,-1 2-89 0,2 0-110 0,-1-1-145 0,4 0-169 16,1 0 479-16</inkml:trace>
  <inkml:trace contextRef="#ctx0" brushRef="#br0" timeOffset="67573.6527">13459 7038 65 0,'0'0'525'15,"0"0"-194"-15,0 1-90 0,-1-1-64 16,1 1-47-16,1 0-39 0,0 1-23 0,-1 0-14 16,0-1-9-16,1-1 10 0,1 1 13 0,-2 1 10 15,2 1 20-15,-2-1 12 0,1 2 2 16,1 1 2-16,-1 0-8 0,0 4-9 0,1 0-7 16,3 2-10-16,-1 5-10 0,0 3-9 0,2 2-10 15,-2 5-8-15,1 3-1 0,2 2-1 0,-3 4-1 16,1 6-2-16,-1-2-1 15,-2 4-3-15,0 5-2 0,3-1-4 0,-3 1-7 0,0-2-1 16,2-1-2-16,-1-1-2 0,-1 0 7 0,-1-2-5 16,5 3-1-16,-3 0 0 0,2-1-6 15,0-3 3-15,4-3 0 0,-5 0-2 0,3-3 0 16,-4 1-1-16,4-2-3 0,-1-1 1 0,-1-1 0 16,-3 1-1-16,3 0-2 0,-3 0 0 15,-1-4-5-15,1-3 2 0,1-5 0 0,-3 0-1 16,0-1 5-16,-1-1-4 0,-2-1-1 0,2-3 1 0,1 0-4 15,-1-4 3-15,0-2 1 0,0-2 0 16,-1-3 2-16,1 0-2 0,-1-1-1 0,2-2 0 0,0 1 5 16,0-2 3-16,-1 0 6 0,1-2 5 15,0 4 0-15,0-4 0 0,0-1-3 0,-1 0-8 16,1-3-4-16,-1-3-9 0,-1-3-14 16,-2 2-19-16,1-4-27 0,2-2-46 0,1 0-77 15,0-2-149-15,0-1-451 0,0 2-901 16</inkml:trace>
  <inkml:trace contextRef="#ctx0" brushRef="#br0" timeOffset="69539.2402">4628 7322 1 0,'-2'-4'0'16,"-2"-5"56"-16,1 1 294 0,-1 1-43 15,-1-1-40-15,4 5-39 0,-2-2-21 0,3 1-36 16,0 1-30-16,0 2-25 0,2 1-35 0,-1 0-25 16,-1 1-22-16,1-1-21 0,0 1-10 0,0 1-4 15,-1-1 3-15,4 3 6 0,-1 0 8 16,-1 3 4-16,2-1 10 0,0 4 11 0,3 4 5 15,-3-1 6-15,1 6 1 0,-1 0 4 0,-2 5 4 16,1 3-3-16,-3 3 1 16,-2 7-5-16,1 3-8 0,0-1-4 15,0 0-9-15,-1-3-3 0,1-2 0 0,1 1 3 0,-1 3 7 16,0-2 1-16,-1 4 2 0,1 3 0 0,0-3 1 0,-3 5-7 16,-2 3-7-16,2 1-6 0,-2 3-13 0,-2 1 4 15,-1 1-2-15,0 3 0 0,0-3-1 16,2-4-4-16,-3-6-2 0,7-7-2 0,2-6 2 0,0-4-1 15,2-5-2-15,0-2 1 16,2-3-5-16,-2-4 4 0,4-3 2 0,-1 1 0 16,-3-4 6-16,1 0-6 0,0-4-3 0,0 2 2 15,-1-4-4-15,1 0 7 0,-2-1 3 16,0 0 1-16,2 0 2 0,1 0-1 0,2 0 0 16,-2 0-1-16,4 0 0 0,-3-1-3 0,3 1-3 0,-1-1-3 15,2-3-3-15,0 3 4 0,1 0 2 16,2-1-2-16,1-1 4 0,1 1-5 0,2 0-1 15,-1-2 1-15,2 1-1 0,3 0 2 0,-2-1-1 16,3 1 0-16,1 2-7 0,3-2 4 16,-1 1 1-16,2-2-2 0,5 2 12 0,-1 0-9 15,2-3-2-15,3 2 2 0,-2 1-5 0,0-2 5 16,0 2 1-16,2-1 0 0,0 0 1 0,-2 0-4 16,3 1 3-16,-1-1-2 0,-3 0 3 0,0 1 0 15,5 1-4-15,0 0 1 0,3-2-6 16,1 2 6-16,-1 1 1 0,0 0 4 0,-2-1 4 15,2 1-5-15,0 0-2 0,3 0-2 0,-3 0 0 16,2-1 1-16,2 1 1 0,7-1 0 0,3-1-2 16,4 1 3-16,0 1 1 0,0 0 1 15,2 0 2-15,3-1-4 0,6 0 1 0,-2 0-2 16,3-1-1-16,1 0 4 0,2 1 0 0,1 1 3 16,4-2-1-16,-1 0-1 0,4 0 1 15,0-1-1-15,1 2 7 0,0-1-4 0,1 0-2 16,1-1 0-16,5 0-9 0,-4 0 7 0,5 1 1 15,0 0 1-15,-3 1 4 0,4-2-7 0,-1 2 1 16,-1 1-3-16,2-2 0 0,0 1 2 0,1 1 0 16,0 0 1-16,0-1-3 0,0 1-1 15,0 1 2-15,0-1 0 0,-2 0 5 0,-1 0-5 16,2 0-1-16,1 1 0 0,0-1-3 0,-3 2 9 16,-3-2 0-16,4 3 0 0,-2-2-1 0,0 0-6 15,-1 1 1-15,2-1 2 0,-2 2 1 0,-2-2 0 16,-1 2 0-16,-2 1-5 0,0-2 0 0,-1 2 3 15,-3-1 1-15,2 1 2 0,-1 1 1 16,-1-1-4-16,-2 1 1 0,-1-1-2 16,-3 0-3-16,0 2 3 0,-2-1-4 0,1-2 3 0,-4 0-2 15,0 0 3-15,0 1 1 16,2-2 1-16,-1 2 3 0,-1-3-3 0,-2 2-1 16,-2-1-2-16,2 0-2 0,-5 1 4 0,-1 0 0 0,0-1 1 15,-5 1 1-15,0-1-4 0,1 1 2 16,-4 0-1-16,-1-2 2 0,0 2 0 0,-3 0-4 15,-4-2 2-15,2 1-1 0,-3 0 1 0,-1 1 4 16,1-1-1-16,-2-1-2 0,-2 3-1 0,-1-2-1 16,1-1-1-16,-2 2 5 0,3-3-2 15,-4 1 1-15,3-1 1 0,-1-1-3 0,1 1 1 16,3-2 2-16,0 2 1 0,2-1 2 0,-1 0-3 16,-2 0-1-16,2-1 0 0,-2-2-4 0,1 3 6 15,-2 0 1-15,0-2 0 0,-1 1-1 0,-4-1-2 16,-3-1 2-16,0 1-1 0,-2 0 2 0,-6-1-1 15,4 1-3-15,-1 2 3 0,-3-3-4 16,2 1 2-16,-1 2 1 0,0-1 1 0,-2 1-1 16,1 0-3-16,0 0 0 15,-1-1-2-15,-4 1 2 0,2-1 1 0,-7 0-1 0,1 2 2 0,-3-2-2 16,-1 1 0-16,-2 1 1 0,0-2-1 16,-4 4 1-16,1-4-1 0,-1 2-3 0,-1 0 2 15,-1-1 0-15,1 1 1 0,0 0 2 16,0 0-1-16,0 0-5 0,-1 0 2 0,1-1 0 0,0 1 1 15,0 0 3-15,-1 0-2 0,1 0-2 16,-1 0-1-16,0-1-2 0,-1 1 4 0,1 0 0 16,-1 0 1-16,0 0 2 0,0 0-4 0,0 0 0 15,0 0-1-15,0 0 2 0,0 0-1 0,0-1 1 16,0 2-1-16,-1-2-2 0,1 2 4 16,0-1-1-16,0-1 2 0,0 2 1 0,0-1-3 15,0 0-3-15,0 0 2 0,0-1-2 0,0 2 2 16,-1-1 2-16,1 0-2 0,-1-1 0 15,1 1 0-15,0 0 2 0,-2 0-4 0,2 0 4 16,0 0-4-16,0 0 0 0,0 0-1 0,0-2-5 16,0 2 2-16,0 0-7 0,0 0-7 0,0-1-17 15,2 1-32-15,-2 0-42 0,0 0-68 16,-2 0-112-16,-1 1-356 0,0-1-1087 0</inkml:trace>
  <inkml:trace contextRef="#ctx0" brushRef="#br0" timeOffset="71506.3902">18525 6818 1 0,'3'-4'0'0,"0"-4"0"16,0 0 212-16,1 1 11 0,-2-1-24 0,0 2-14 16,0 0 3-16,0 0-8 0,-1 0-13 15,-1-1-12-15,0 1-20 0,0-2-12 0,0 1-15 16,-1 0-12-16,1 1 2 0,-2-2-8 16,0 2-1-16,2 1-11 0,-2-2-6 0,1 1-7 15,-1 2-7-15,-1-2-2 0,0 1-10 0,2-2-5 16,-2 3-2-16,-4-2-6 0,4 0-2 0,-4-1-2 15,3 2-1-15,-4-1-5 0,1 0 2 0,-1-1-2 16,1 0-3-16,-2 1 6 0,-5-2-8 16,2 1 1-16,-1 2 2 0,-1-2-4 15,0-2 4-15,2 4 0 0,0-2-3 16,-3 0 0-16,2 0-1 0,0 0 0 0,-1 1 1 0,0-2 2 0,2 4-4 16,-3-2-3-16,0 2-1 15,2-3-9-15,-5 3 4 0,2 1 0 0,-3-1 0 0,2 3 5 16,-1-2-6-16,-3 1-1 0,1-1 0 0,-1 0 0 15,1 1 1-15,-1 0 1 0,5 1-2 0,-1 1-3 0,2-1 5 16,1 1-2-16,-3 0-1 0,4-1 8 16,-1 1-8-16,0 1 0 0,-2 0 1 15,1 0-6-15,-4 1 4 0,4 0 1 0,-3 2-2 16,-1 0 1-16,0-1-1 0,-2 2 0 16,0 1 0-16,0 1 6 0,-4-2-2 0,1 2 0 15,-1 2 0-15,-2 0-8 0,-3 1 4 0,0 1 1 0,-1 0-2 16,1 1 5-16,-2-1-3 0,1 1-1 15,2 1 1-15,-1 1-2 0,3-2 2 16,1 3-1-16,-2-1-1 0,6-1-3 0,3-1 2 16,2 2 0-16,1 0-2 0,4 0 5 0,-2 2-3 0,2 1 1 15,0 0 0-15,-1 1-4 0,-2-2 3 16,3 1 0-16,-1 1 0 0,-2-2 3 0,3 4-3 16,-1 2 0-16,-4 1 0 0,0 3 2 0,-1 1 0 15,-3 2-1-15,0 3 2 16,-3 1-2-16,1 0-1 0,0 6 1 0,-3 1-2 0,0 1 1 0,0 2 2 15,-1 1-1-15,4-1 2 16,4-1-3-16,0-3 1 0,7 0 1 0,0-6-2 16,4-2 2-16,3-2 0 0,0-4-1 15,3-2 0-15,0 0 2 0,2 0-1 0,1 1 1 16,0-1 0-16,1 1 0 0,3 0 1 0,-2-1-1 16,0 3 1-16,4-2 2 0,3 4-2 0,-2-1 0 15,1 2 0-15,2 3-4 0,3-1 5 0,-2 3 0 16,6 1 3-16,1 2 5 0,0 3-7 0,4 1-1 15,-1-2-2-15,5 1-2 0,2-1 6 0,1-2 3 16,5-2 2-16,2-5 0 0,-2-3 1 0,4 0 0 16,0-2 0-16,1-1 5 0,1 0-6 0,2-3-1 15,2 1-2-15,-1-2-5 0,-1-1 6 16,-2 0-3-16,0-4 2 0,1 2 2 0,1-2-7 16,0-2 3-16,-2-3-1 0,-1-1-1 0,0 0 2 15,2-1-4-15,0-3-2 0,1-2-1 0,-2 0 4 16,4-3 0-16,-1 0 3 15,-2-3-1-15,2 0-3 0,-3-2-1 0,-4-3 0 0,1 1 0 16,-1-1 2-16,2-3 0 0,-1-1 2 16,2-3-3-16,1-1-3 0,-1-1 2 0,1-2-1 0,1 0 6 15,0-1-2-15,0-4-2 0,2 1 1 16,-2-2-7-16,1-1 8 0,0-1 0 16,-1-2 2-16,2-3 4 0,-4-2-6 0,-4-6 2 15,0 0-2-15,-1-3 0 0,0-2 1 0,-2-2-1 16,1-1-4-16,-3-3-2 0,1-1 3 0,1-2-1 15,-2 0 2-15,-3 1 2 0,0 3-4 0,-3 0 1 16,-4 3-2-16,-1 0 0 0,-2 1 3 16,-1 0 0-16,-6 2 2 0,0 1-3 0,-3 4 1 0,-5 0 0 15,0 1 0-15,-3 2 7 0,-1 1-7 16,-2 0-2-16,-2 2 1 0,-1 0-5 0,-5 4 4 16,1 0 0-16,-3 1 1 0,1 0-2 15,-1 5 0-15,0-2 2 0,3 3-3 0,-2-2 4 0,0 5-2 16,-2-2-1-16,4 0 0 15,-2 2-2-15,-1 2 1 0,1-1 2 0,-2 1 0 16,1 0 1-16,-1 1 1 0,-1 0-2 0,-1 0-1 0,-2-4 2 16,0 4-2-16,-3-4-1 0,-1 5 1 0,1 1-2 15,-1-1 0-15,-3 0 1 0,0 3 0 16,0-2 0-16,-2 3 0 0,-1 0-1 0,0 2 0 16,-2 0 0-16,-1-1 2 0,2 1 0 0,0-1 2 15,3 3-2-15,5 0 0 0,0-3 0 16,3 4-2-16,1-3 5 0,0-1-3 0,1 3 0 15,-2 1 0-15,3-1-1 0,0 1 1 0,0 0 0 16,0 0 1-16,3-3 0 0,-6 5-2 0,4-2 1 16,-1 1-3-16,0-1-1 0,1 2 3 0,3 1-2 15,-2 1 1-15,6 3-2 0,-1-1-1 0,0 0 1 16,4 1-1-16,-5-2 0 0,4 2-1 16,0 2-2-16,-1-1 1 0,0 3-2 15,-1-3 3-15,0 2 0 0,-2-1-1 0,3 2 0 0,-2-1-8 16,1 2-6-16,0-1-8 0,-1-1-9 0,-1 2-14 15,0 1-13-15,2 3-22 16,2-2-32-16,-2 2-48 0,3-1-71 0,-2-2-101 0,4 2-154 16,2-1-401-16,6-1-348 0</inkml:trace>
  <inkml:trace contextRef="#ctx0" brushRef="#br0" timeOffset="74380.0837">18574 6367 1 0,'1'-3'0'0,"1"-3"0"15,-1 0 0-15,-1 2 260 0,0-1 31 0,1 1-40 16,-1-2-20-16,0 1-28 0,0 0-28 16,0 0-16-16,0 2-14 0,-1-3-14 0,1-1-15 15,-1 2-14-15,-1 0-20 0,0-1-14 0,0 0-7 16,1 1-7-16,-2 0-8 0,-1-2-5 0,0 2-7 16,-2 0-8-16,2 1-1 0,-1-1-4 15,-1-1-1-15,-1 2 2 0,1 1 0 0,0 0 0 16,0 1 0-16,0-2 1 0,-1 2-1 15,-1 0 0-15,3-3-1 0,-3 4-4 0,-1-1-2 0,0 1-3 16,-3-2 1-16,2 2 0 0,-2-1-1 16,-1-1 0-1,-1 2-4-15,0-1 0 0,-3 0-1 0,1-2-2 16,-3 2 3-16,1-2-1 0,-1 2 2 0,3-2-2 0,1 3-1 0,4-3 2 0,-3 3-1 16,2-1 4-16,2-1-1 0,-2 2-1 0,1 0-1 15,0 0-2-15,1 0 0 0,0 1-2 16,-2 1 0-16,1 0-1 0,-3 0-2 0,-2 0 1 15,2 3 2-15,-1-2-1 16,2 1-1-16,-1-1 0 0,3 1 1 0,-3 0-3 0,2 0 4 16,-1-1 0-16,1 3-1 0,0-3 1 0,1 1-2 15,-2 0 2-15,0 0-1 0,-1 0 1 0,1-1 2 16,-4 2-2-16,3 1 1 0,-3-2-1 16,0 2-1-16,0 0 2 0,-2 0 0 0,0 0 0 15,-1 1 0-15,1-2 0 0,2 1 2 16,1 2-3-16,-2-2 1 0,2-1-1 0,1 1-1 0,-2 1 0 15,2 1-3-15,-1-3 2 0,2 2 2 0,-2-2-1 16,3 3 4-16,-1-2-5 0,-3 0 0 16,3 0 2-16,-3 1-4 0,0 1 5 0,3-1-1 15,-3-3-1-15,3 3 0 0,2-1-1 0,-2 0-1 16,2-1 3-16,1-1 3 0,2 1-3 0,-1-1 1 16,2 3-2-16,-2-1-5 0,2-2 5 15,-1 2 0-15,-1-2 1 0,1 1 2 0,1 0-4 16,-2 1 0-16,2-2-1 0,-1 2 1 0,2 0 0 15,-2 2 0-15,0-1 0 0,-1 1-3 16,-1 1 2-16,1-2 1 0,0 0 1 0,-1 0 4 16,1 1-6-16,2-2 0 0,-3 0 0 15,4 1-3-15,-4 1 4 0,5-1 0 0,-4 0-1 16,1-1 0-16,-2 3 0 0,1-2 0 0,0 0 2 16,1 1 0-16,-1 1-2 0,-1-3-1 0,2 2 0 0,-1 1-5 15,1-1 5-15,-1 0 1 0,0 2 0 16,0-1 3-16,0 0-3 0,0 2-1 0,-1 0 0 15,1 1 0-15,1-1 0 0,-2-1 0 0,2 2 1 16,2-3-2-16,-2 2 3 0,-1 0 3 16,-5 3 0-16,4-1 4 0,-1 0-6 0,-1-1-2 15,4-1-2-15,-1 0-1 0,-1 0 2 0,0 1 1 16,0 0 0-16,0-1-1 0,1-1 2 0,-2 1-1 16,1 0 0-16,0 1 3 0,1 0-3 15,-1 0-1-15,2 1 1 0,-1-3-3 0,-1 3 5 16,1-3 2-16,-1 3 1 0,-2 2 3 15,-2 1-1-15,1-1 3 0,-2 1-1 0,2 1-3 0,1-2 0 16,-3 0-4-16,5-2 0 0,-2 2-3 16,-3-1 3-16,5 1 0 0,-3 0-1 0,0 0 3 15,1 0-5-15,2-1 0 0,0 0-1 16,0-1-2-16,2 3 3 0,-2 0 0 0,1-1 2 16,2 2-2-16,-1-1 2 0,0 1 0 0,3-2-1 15,0-1 3-15,0 1-2 0,2 0-1 0,0 0 0 16,-2-1-1-16,3 1 0 0,1-2 2 15,-3 2-1-15,3-1 1 0,-1 0 1 0,-1 3-2 0,3-1 1 16,-1-2 0-16,0 3-2 0,-3-2 2 16,3 3-1-16,-1 1-2 0,-2 0 2 0,3 0 1 15,-1 0-1-15,-2 1 3 0,3 1-2 0,-5-2-1 16,3-1 1-16,1 1-2 0,-1-1 0 0,2-2 1 16,1 1 0-16,-1 1-1 0,0-5 2 0,-1 5-1 15,1-1-2-15,2-3 3 0,0 2-3 16,0-1 1-16,1 1 1 0,-1-2 0 0,1 1 1 15,3 0 0-15,-2 0-1 0,0 1 0 16,-1 0 2-16,3-1 0 0,-1 3 1 0,-1-5 0 16,5 5-6-16,-4 0 3 0,-1 1-3 0,2-4 1 15,-1 4 5-15,-1-2-3 0,3-1 1 0,-2 2 0 16,0-1-1-16,3-1-1 0,-3-1 1 0,2-2 0 16,0 2-1-16,2-2 4 0,-4 1 0 15,5 0-2-15,-2-2 5 0,0-1-4 0,1 3-3 16,-2-3 5-16,3 1-11 0,-1 1 7 0,-3 0 3 15,4-1-4-15,0 1 3 0,-2-1 0 0,2 0-1 16,-1-3 0-16,-2 3 4 0,4-3-6 0,-1 0 1 16,0 2 2-16,-1 0-8 0,1-1 6 15,1 3 0-15,0-3-3 0,1 2 8 0,0-2-5 16,0 2 0-16,1-1 3 0,0-1-4 16,-1 1 0-16,1-2 1 0,0 3 1 15,4-2 0-15,-3 0 1 0,0 2 0 0,2-3-1 0,-1 2 5 16,0-1-5-16,-1-1 0 0,2 2 1 15,0-1-10-15,-3-1 7 0,4 2 2 0,-1-2-2 0,-1 1 4 16,4 0-2-16,-3-1-1 0,3 0 2 0,-1 0 3 16,0-2-4-16,3 3 2 0,-2-2 0 15,0-2-8-15,1 1 6 0,-2 1-2 0,0-1 0 16,1-1 9-16,0-1-7 0,-1 0 1 0,1 1 2 16,-2 0-9-16,4-1 7 0,-2 1-1 15,0 0 0-15,1-2 4 0,2 2-4 0,1-2-1 16,1 1 0-16,0 1-1 0,0 0 3 0,1 0-1 15,2-1 2-15,1 1-4 0,0-1 0 0,-1 3 2 16,-1-3-2-16,1 0 4 0,-3 1 0 0,-1-2-3 16,2 2 1-16,-3 1-4 0,3-3 2 15,-2 1 5-15,0-2-3 0,-1 1 1 0,1-1-1 16,-1 0-5-16,0 0 1 0,1 0 4 0,-3 1 0 16,1-1-2-16,-2 0 2 0,0 1-4 0,-1-1 1 15,0-2 4-15,2 1-4 0,-4-1 4 0,3 0-1 16,-3 1-2-16,3-1-2 15,-2 1 2-15,2-1 0 0,-3 2-1 16,4-1 4-16,-2 0-1 0,1 0-4 0,-2 0 4 16,1 3-5-16,2-4 6 0,-1 1-2 0,2 1-1 0,-3-1 2 0,3 1-5 15,1-2 1-15,-2 2 4 0,2-4-1 16,-5 1 1-16,3 0 0 0,-3 0-4 0,0 1 0 16,-1-3 4-16,1-1 0 0,-3 2 1 15,4 0 0-15,-4 2-5 0,0-3 0 0,4 1 2 16,-4 0 0-16,3-2 4 0,0 2-2 0,-1-1-2 15,3 0 0-15,0 1-2 0,1-1 4 0,3-2-1 16,-1 0 3-16,1 0-6 0,-1-2 0 0,1 1-1 16,-4-1-1-16,5 1 6 15,-3-2 2-15,-1 3-3 0,1-1 0 0,-3 1-1 0,2-2-1 16,1 3 2-16,-4-2 2 0,2 0 1 0,-1-1-4 16,0 1-1-16,-4 1 0 0,3 1 0 0,-1-3 2 15,0 3 0-15,0-2 3 0,0 1-6 16,0 1 3-16,-2-4 1 0,2 1-4 15,2-4 6-15,0 4-1 0,1-3-2 0,0 0 1 16,-3 0 1-16,3-2 0 0,-3 0 1 0,2 0 2 16,-2 0-6-16,2-4 4 0,-2 3-1 0,1-1-3 15,-1-3 6-15,1 2-3 0,-1 0-1 16,0 2 2-16,1-1-4 0,0-2 1 0,-3 2 2 0,3-3 0 16,0-2 0-16,1 3 0 0,0-2-2 15,-1-1-2-15,0-3 5 0,-1 2-1 0,0-3-1 0,-2 2 3 16,2 3-7-16,-2-3 3 0,0 0 1 0,-1 1 0 15,1-2 3-15,-1 1-2 0,-1-1-2 16,2-1 2-16,0-1-2 0,-2-2 1 0,0 1 2 16,4-1-1-16,-4 0-6 0,0 0 2 0,1-1 1 15,1 0-3-15,-1-2 10 0,-1 3-6 0,-1 1 0 16,0 1 0-16,1 1-3 0,0 1 3 16,-1-1 1-16,0 2 1 0,1 1 1 15,-2-1-2-15,-1 1-1 0,2 3 1 16,-1-1 4-16,-1 0-2 0,-1-2 2 0,2 1-1 0,-2-1-3 15,-2 0 4-15,2 1 0 0,-1 1 0 0,2-1-1 16,-4 0 2-16,2 2-4 0,0-3 1 16,-3 1 3-16,2-1-5 0,-1 1 4 0,-2-2 0 15,0 5-10-15,3-3 7 0,-3 0-1 0,1 0-2 16,0 1 10-16,-1 0-8 0,-1 0-1 0,1 1 0 16,0 0-2-16,-2-2 1 0,1 1 2 0,-1 0-2 15,0 0 0-15,-1 0 0 0,1 1 1 16,0-1 0-16,-3 2 4 0,2-1-4 0,-1 1-1 15,-2 1 3-15,3 0-5 0,-3 1 3 0,1 0 0 16,2-1 1-16,-2 2-2 0,-2-2 1 0,3 1-2 16,-2 0 2-16,3-1 4 0,-3 1-5 0,1-1 3 15,-2-2-2-15,0 0-8 0,-3-2 8 0,2-1-2 16,1 2 1-16,-2 2 7 0,-1 0-6 16,1 0-1-16,-3 2 0 0,1 0-1 15,1 0 1-15,1 3 1 0,-5-2-1 16,2 3-3-16,-1-3 1 0,-1 2 1 0,-4-2 0 0,4 1 8 15,-4-1-5-15,3 3-2 0,-1 0 0 16,0-2-7-16,0 3 7 0,2-3 0 0,-4 3-1 0,4-2 7 16,-1 2-6-16,-1 0 3 0,3-1 0 0,-2-1-2 15,0 1 0-15,2 0-1 16,-4 0 0-16,1 2-4 0,-1-2 2 0,2-1 0 0,-4 2 2 16,5 0 1-16,-3 1-1 0,2 0 0 0,-1 1 1 15,-1-2-3-15,1 3 1 0,0-1 0 0,-1 0 0 16,1 1-2-16,-1 0 3 0,-3-2-1 15,3 3-1-15,-3 0 6 0,4-1-4 16,-2 1 0-16,0 2 1 0,1-2-4 0,0 1 2 0,2 1 0 16,2-1-1-16,1 2 3 0,-2 0-1 0,5-2 0 15,-4 2-1-15,2-1 2 16,-2 0-2-16,1 1 2 0,1-1 0 16,0 2-5-16,-3-2 3 0,1 0 0 0,-2-1 0 0,-1 1 4 0,-1 0-3 15,2 1 0-15,-3 0 0 0,3-2 0 0,-3 1 0 16,3 0 0-16,-2-1 0 0,1 3-3 15,4-2 4-15,-3 2-1 0,4-2 2 0,-2 1 6 16,2-1-6-16,-1 1 0 0,0-1-1 16,0 2-3-16,0 0 1 0,-1-2 1 0,-1 1-2 0,1 2 3 15,2 0 0-15,0-1-1 0,-1 0-1 0,2 0 2 16,2-2-1-16,-1 2 0 0,-1 0 1 16,0 1-7-16,2-1 6 0,-2-1 0 0,-2 1-1 15,-2 0 5-15,1-1-5 0,-1 1 0 0,-3 1 2 16,1-2-3-16,-4 2 0 0,0 0 0 15,-2 2-3-15,-3 0-5 0,3 3-6 0,-3 3-15 16,0 4-17-16,-2 5-21 0,3 8-42 0,-1 7-92 16,-1 9-273-16,-4 7-1253 0</inkml:trace>
  <inkml:trace contextRef="#ctx0" brushRef="#br0" timeOffset="77066.4422">8511 9317 1 0,'6'-14'295'0,"-2"-5"114"0,2-4-37 16,-2 2-40-16,3 5-31 0,-4 0-31 15,4 0-48-15,-5 5-43 0,-1-1-30 0,-1 3-22 0,-2 2-21 16,-4 1-23-16,3 1-23 0,-4 2-24 16,-2 2-16-16,-5 3-13 0,-8 7-2 15,-9 2 2-15,-7 5 2 0,-4 5 3 0,-5 0 0 0,2 4-2 16,-4 2 3-16,6 2 0 0,2 2 0 15,3 5-2-15,10 1-4 0,5 2-3 16,5-2-4-16,7 1 2 0,10-2-3 16,4-2 0-16,10-2 2 0,2-1-2 15,7-2 5-15,4-3 3 0,6-3-2 0,6-2 3 0,2-2-4 16,2-4-3-16,1 2-1 0,-2-5 0 0,-3 2 0 0,-5-3 2 16,-1 1-2-16,-3-3-2 0,-9 2 1 0,-2-2-3 15,-9 0 0-15,-5-2 4 0,-3-1-3 16,-2-1 2-16,-2 0 3 0,-4 1 0 0,-6 1 4 15,-4 0 1-15,-3 1 1 0,-4-2-1 0,-5-1 0 16,-1-2-3-16,-1 0-2 0,-1 0 3 0,-3 0-3 16,3-2 1-16,-1-1 2 0,-1 0-3 15,-1-1 2-15,5-2-3 0,6 0-6 0,-2-1-9 16,7-1-25-16,3-2-42 0,4-3-75 16,3 0-97-16,3-1-212 0,10-2-513 15,3-3-198-15</inkml:trace>
  <inkml:trace contextRef="#ctx0" brushRef="#br0" timeOffset="78828.0841">8703 9276 1083 0,'-9'-6'329'0,"1"-4"-3"15,-2 0-74-15,6 3-34 0,-3 0-25 16,5 3-30-16,0 2-44 0,1 1-44 0,1 2-37 15,2 2-26-15,-1 4-5 0,4 5 10 0,1 4 11 16,2 3 7-16,2 2 4 0,2 6 0 0,-1 2-2 16,7 0-7-16,-5 4-7 0,2 1-4 15,0 2-8-15,0 1-1 0,-2-1-2 0,-2 2-4 16,0-5 3-16,-2 1-4 0,-4-3 0 0,-1-4 1 16,-1-1-5-16,1-5-1 0,0-3-1 15,-2-5 0-15,-1-5 3 0,0-4 1 0,2-3 2 16,-2-1 1-16,1-2 4 0,1-3-3 0,5-3-3 0,3-3 2 15,3-4-6-15,-1 3 2 0,-1-3 2 16,-1 0-4-16,1 4 4 16,-1-1-2-16,3 3 0 0,0 0-2 0,0 0-2 0,2 4-2 0,-4 1-3 15,5 2 4-15,1 1-1 0,2 2 3 0,4 2 2 16,2 2-2-16,4 1 1 0,4 2 1 16,0-1 0-16,6 1 3 0,-2 1-3 15,1-2 0-15,-4-2-1 0,1 1-2 0,-4-2 6 16,-3-2-3-16,-3-1 4 0,1-2-3 0,-7 0 2 15,-1-3-1-15,-6-1 0 0,-1-1 4 0,0 1 0 16,-4-4 1-16,1 0 2 0,-5-1-2 0,0-3 6 16,-3 1 1-16,-1 0-1 0,-2 0 2 0,-4 0-3 15,2 1 1-15,-5 0-3 0,-1 4-1 16,-2-2 0-16,-5 2-1 0,-4 3 3 0,0 2-2 16,-7 2 6-16,3 2 1 0,-1 3 1 0,2 2 4 15,4 2-8-15,1 0 0 0,5 4-4 16,3 2-4-16,5 0 3 0,0 3-4 0,4 0 2 15,4-1-3-15,5 0 0 0,0 1 0 0,6 1-1 16,-1-3 5-16,8 0-3 0,0-2 1 0,2-5 2 16,-1-2-4-16,4-2 3 0,-6-3-1 15,2-2-2-15,-3-3 1 0,-1 0-3 0,1-1-1 0,-5-3 0 16,-1-3 1-16,1 1 2 0,-5-1 0 0,-1-2 2 16,3-1-4-1,-4-2 2-15,-3 1 1 0,-2 1-1 0,-1-1 3 16,0 2-5-16,-2-3 0 0,-3 2 0 0,1-1 0 0,-2 1 3 0,0 3 0 15,0 1 1-15,4 1-1 0,-1 4-3 16,0 1 0-16,0 2-2 0,2 1 1 0,1 0-6 16,-1 0-2-16,0 2-1 0,-3 5-3 15,1 2 9-15,2 3 2 0,1 3 0 0,3 2 2 16,4 0-4-16,1 0 1 0,4-1-1 0,5-3 3 16,0 0 0-16,7-1 1 0,1-3-1 0,5-4-3 15,3-3-2-15,0-4-2 0,-2-3-4 0,0-6 2 16,-3 0-3-16,-1-5 4 0,0-4 1 15,-3-3 1-15,-1-4 7 0,1-2 0 0,-1-4 3 0,4-5 0 16,1 1 0-16,-1-4-1 0,3-2-2 16,-4 0 5-16,-5-2-5 0,-4 1 5 0,-3 3 2 15,-7 0-2-15,-3 5 6 0,-4 7-1 0,-4 4 2 16,0 2 4-16,-3 4-1 0,-3 4 1 0,0 4 1 16,-2 4-4-16,0 4-5 0,-2 6 1 15,-3 5-2-15,-2 8-1 0,-2 6 5 16,0 6-4-16,1 4 0 0,-2 6 5 0,2 4-6 15,2 5 3-15,-3 6 1 0,3 6-5 0,-1 3 2 16,3 4-1-16,2-3-5 0,8-3 1 0,5-4-2 16,4-6-1-16,7-7 1 0,2-5 1 0,4-4 1 15,3-7-1-15,-1-6 2 0,5-2-4 0,0-7 0 16,-2-2 2-16,0-4-2 0,2-4 3 16,-5-1-2-16,4-4-2 0,0-5 0 0,2-3 0 15,-4-5 2-15,1-4-1 0,-2-1 2 0,-5-5-3 16,0 0-1-16,-4-2 4 0,-4-1-2 0,-2 2 2 15,-2 1 3-15,-2 1-3 0,-3 2 1 16,0 1-1-16,-3-1-1 0,0 5 3 0,-4 0-2 0,1 0 1 16,-1 2-2-16,0 2 0 0,1 0 3 15,2 4 0-15,-1 0 0 0,1 4-1 0,4 2-2 16,-1 2-3-16,2 1-3 0,2 2 3 16,-1 1-1-16,-1 3 2 0,1 5 4 15,-2 1-5-15,3 2 5 0,1 3-4 0,3 2 0 0,3 3 1 16,2-1-3-16,5 1 2 0,2-1-4 0,4 1 5 15,3-1-1-15,2-6 5 0,1-2 0 16,0-3-3-16,3-1 0 0,-1-5-4 0,2-4 0 16,1-3 3-16,-1-4-3 0,0-4 4 15,0 0-1-15,-3-7-2 0,-2-5 3 0,-2-1 2 0,-1-6 3 16,0 0-3-16,-2-1 0 0,1-3-2 0,2 1 2 16,0-3 0-16,-2 0 3 0,-3-1-2 15,-6 0-4-15,-7 0 4 0,-1 2-1 0,-4 2 1 16,-2 2 3-16,-2 2-2 0,-1 4 0 0,-1-1 0 15,1 4 2-15,-4-1 2 0,1 3 5 16,-2 5 3-16,2 3-1 0,0 5 4 0,0 0 0 0,3 5-4 16,1 0 4-16,-1 4-8 0,1 6-6 15,-2 3 0-15,-3 8-6 0,-1 5 4 16,0 6 2-16,1 4 2 0,1 2 3 0,1 3 1 16,-1 1 2-16,3 4-3 0,-3 4 2 0,4 2-1 0,-3 3-5 15,2 0 4-15,3-2-7 0,2-3 0 16,4-4-1-16,0-5-1 0,4-7 6 15,2-2-4-15,1-3-1 0,2-2-2 0,-1-5-5 16,3-4 3-16,-2-3 4 0,2-6 1 0,0-1 3 16,2-4-6-16,-1-3-1 0,3-3-3 0,-1-3-2 15,0-3 2-15,-1-3-9 0,0-6-6 16,0 1-14-16,-3-3-12 0,2-3-8 0,-5 0-17 16,-1-3-11-16,-4 1-24 0,-3 2-24 0,-6-1-31 15,-2 4-35-15,-6-2-31 0,-3 3-27 0,-3 1-1 16,-2 3 34-16,-2-1 57 0,0 3 61 0,-2 2 52 15,1 0 30-15,-3 3 14 0,0-2 14 0,2 4 19 16,-4 3 20-16,2-3 28 0,-2 2 22 0,2 0 16 16,4-1 7-16,-1 2-2 0,3 0-3 15,4 1-12-15,-1 1-7 0,5-1-13 0,1 1-6 16,0 1-2-16,4 2-11 0,3-2-6 0,0 1-9 16,3 1-4-16,2 0-5 0,-1 0-4 15,2 1 1-15,6 1 3 0,3 0 6 0,7 1 6 16,9 1-3-16,4-1-8 0,0 0-10 15,7 2-5-15,-5-3-5 0,1 2-5 0,-3-4 1 0,-1 3-4 16,-1-3-4-16,-1 1-1 0,-3 1-4 16,-1-4 1-16,-2 2 0 0,-2-2 0 0,-2-1 0 15,-4-1-3-15,-5 1-2 0,1 0-3 0,-3-3 2 16,-2 1-7-16,-2-1-13 0,-2 2-26 0,0 0-55 16,-2-1-87-16,-3 2-189 0,0-1-730 15,-3-1-546-15</inkml:trace>
  <inkml:trace contextRef="#ctx0" brushRef="#br0" timeOffset="79732.4361">18644 9544 1 0,'22'-19'0'15,"9"-9"0"-15,8-6 370 0,-1 2-5 0,-7 1-18 16,2 2-18-16,-2 0-35 0,-2-1-24 15,-8 5-36-15,-2 1-30 0,-9 4-24 0,-4 3-29 16,-5 4-27-16,-3 3-28 0,-5-1-31 0,-3 4-24 16,-8 1-19-16,-7 5-7 0,-11 4 1 15,-10 4 2-15,-12 6 3 0,-3 7 1 0,-6 3-4 16,2 4 3-16,2 3 0 0,7 2-2 16,6 6-3-16,10 1-7 0,9 2-5 15,11 4-4-15,10 1 3 0,13 0 0 0,8 0 0 16,11-2 2-16,10-1-1 0,8-2 2 0,5 2-3 0,8-3-1 0,0 1 0 15,-1-6-2-15,-3-4 0 0,-7-1-3 0,-5-2 1 16,-10-5 0 0,-6-1 3-16,-8-7 1 0,-6-2-3 0,-4-4 2 0,-3-1 1 15,-6-2 2-15,-1 0 3 0,-4-1 2 0,-11 1-1 16,-2-3 1-16,-9 0-2 0,-2-3 3 0,-5-1-2 16,-3-2 0-16,0-1 2 0,-2 0-4 15,1-1-3-15,0-2-2 0,1-2-2 0,4-2-7 16,4-1-8-16,7-3-17 0,3-4-42 0,7-2-60 15,8-3-94-15,8-3-180 0,8-4-470 0,11-6-707 16</inkml:trace>
  <inkml:trace contextRef="#ctx0" brushRef="#br0" timeOffset="80579.9145">19485 9160 788 0,'13'-15'705'0,"4"-1"-338"16,1-3-34-16,-11 9-91 0,0 5-55 15,-6 4-57-15,-1 1-54 0,-3 3-32 0,-2 6 7 0,-2 4 25 16,-6 7 19-16,-4 5 0 0,-1 6-19 16,-1 1-14-16,-1 6-12 0,0 3-6 0,0 3-4 15,2 4-9-15,2 1-5 0,2 5-6 16,2 6-6-16,5 0 0 0,2 2-5 0,1 2-5 16,4-4-1-16,4-4-3 0,3-6 3 0,6-6 3 15,6-8-1-15,4-6-4 0,2-4 2 16,5-6-3-16,4-3-1 0,5-5 4 0,5-3-5 15,4-5 4-15,2-5-1 0,1-5-6 0,-1-5 2 16,-1-4-2-16,-2-2 1 0,-6-5 2 0,-6 0 0 16,-5-2 0-16,-5-1-1 0,-5-1 2 0,-6-4 0 15,-1-1 1-15,-8-1 5 0,-4 2-4 16,-2 1 4-16,-5 6-2 0,-4 1-2 0,-4 6 4 16,-2 3-6-16,-4 4 3 0,-5 3-1 0,-4 2-1 15,-3 6 6-15,1 1-2 0,0 5 1 0,0 1 0 16,3 3-1-16,5 2-3 0,4 3-2 0,4 0 1 15,6 3-4-15,5 0 3 16,6 3 2-16,3 0-5 0,5 1 7 0,5-3-3 0,2-3-2 0,8-2 2 16,2-6-5-16,4-1-3 0,4-5-3 15,0-4 0-15,-2-3-4 0,0-3-4 0,1-3-5 16,-4-1-8-16,-4-3 1 0,1-1-6 16,-2-1 3-16,-4-3 7 0,-5-3-1 0,2 2 8 15,-7-4 4-15,1 1 3 0,0-1 8 16,-2 2 4-16,-2 0 2 0,1 2 0 0,2-2-2 15,4 0-3-15,1 2-3 0,7-1 1 0,2 2-5 16,6 2 3-16,1 1 1 0,7-2-2 0,0 2 3 16,3-1-7-16,-1-2-4 0,4 0-5 0,-1 0-4 15,-2-2 6-15,-2-1 2 0,-7-4 7 16,-3 0 8-16,-6-4 5 0,-4 0 7 0,-4 1 0 16,-7-1 4-16,-6 4 3 0,-3 2 4 0,-3 4 10 15,-5 4 1-15,-3 2 1 0,-1 4-1 0,-5 4-5 0,0 3-1 16,-2 5 2-16,-1 7-3 0,-1 3-1 15,-1 4-2-15,0 5-8 0,5 9 1 16,-3 4 5-16,4 6-3 0,-3 11 5 0,3 5-2 16,-2 8-5-16,-1 8 3 0,0 4-5 0,-2 6-5 15,2 1 2-15,0-2-9 0,2-3 1 0,-2-6 0 16,2-5-3-16,3-4 4 0,-1-7-1 16,8-7 1-16,2-11-3 0,1-3-1 0,3-7 0 15,-2-4 0-15,-1-2 4 0,1-5 0 0,-1-7-2 16,3-4 1-16,2-6 2 0,2-4 7 0,-3-1 3 15,2-4 0-15,0-5-2 0,0-5-10 0,1-5-4 16,0-5-3-16,0-3-2 0,-2 1 0 16,1 0-1-16,-1 4 1 0,1 1-6 0,-2 4-2 15,-2 0-7-15,1 2-9 0,0 6-6 16,0-2-17-16,0 3-7 0,1-1-10 0,-2 5-11 0,1-3-9 16,-2 4-18-16,2 0-22 0,-1 1-33 15,2 2-47-15,0 3-74 0,2-3-160 0,1 1-362 16,1-1-147-16</inkml:trace>
  <inkml:trace contextRef="#ctx0" brushRef="#br0" timeOffset="80955.5234">20776 9222 832 0,'1'-21'375'0,"0"-5"-5"16,0-5-42-16,-1 9-58 0,0 8-36 15,-1 2-47-15,-1 6-44 0,-5 4-46 0,3 3-27 16,-5 5-11-16,-8 7 2 0,0 6 18 0,-9 7-1 16,-2 5 1-16,-1 7-8 0,-1 7-11 15,3 2-2-15,-1 5-8 0,4 4-3 0,3 7-5 16,0 2-11-16,6 6-5 0,0 8-9 0,4 0-4 15,6-2-4-15,6-3-3 0,8-9-2 0,3-9-3 16,8-7 3-16,4-9-1 0,1-2 1 16,2-10 0-16,-1-3-6 0,3-6 1 0,2-8-3 15,1-1-2-15,2-9-3 0,-7-2-13 16,2-3-25-16,-4-5-20 0,-4 3-18 0,2-9-39 16,-6-4-42-16,7-7-57 0,-3-4-101 0,-2 0-174 0,-5-1-486 15,0-1-165-15</inkml:trace>
  <inkml:trace contextRef="#ctx0" brushRef="#br0" timeOffset="81109.1221">20418 9745 949 0,'-14'-5'527'0,"2"-1"-64"0,1 0-138 0,11 4-93 16,9 0-69-16,8-1-61 0,7-5-25 0,13 3-7 15,9 0-12-15,12 2-14 0,11 0-15 16,12 1-15-16,10 2-9 0,7 1-43 0,6 2-252 15,1 1-1352-15</inkml:trace>
  <inkml:trace contextRef="#ctx0" brushRef="#br0" timeOffset="84253.0776">13786 7399 1 0,'0'-3'16'0,"0"0"348"0,0-4-25 0,1 2-29 15,-1 1-36-15,1 1-48 0,-1 0-38 0,0 0-33 16,2 3-32-16,-2-1-22 0,1 1-29 16,-1 1-24-16,2-1-21 0,-2 2-20 0,0 0-2 15,0 1 4-15,0 2 9 0,-2 1 11 0,1 3 6 16,-1 0 4-16,0 4 2 0,2 0 1 16,-3 2-3-16,-3 1-1 0,3 4-1 0,-3-1-6 15,3 3-2-15,-5 2-2 0,4-1-2 0,-4 0 5 16,2-1 0-16,0 0-2 0,-2 1-2 0,2 0-5 15,1-2-2-15,0-2 0 16,1 1 1-16,1-3-1 0,0 2 0 0,-1-2-2 16,3-1-4-16,-1-1 0 0,-2-2-3 0,2-1-3 0,1 0 1 15,1-1-5-15,0-4 2 0,1 1 1 0,1-2 0 16,-2-4 4-16,2 2-2 0,0-3 0 0,-1 1-2 16,0-2 1-16,-1 0 0 0,0 0 1 15,0 0-1-15,0 0-1 0,0 0-2 0,0 0-2 16,0-1-3-16,0 0-1 0,0 1-7 0,0-1-10 15,0 1-17-15,-2 0-42 0,0-2-63 16,0 1-108-16,0-2-218 0,1-2-511 0,1 1-128 16</inkml:trace>
  <inkml:trace contextRef="#ctx0" brushRef="#br0" timeOffset="84748.5841">14048 7510 98 0,'-1'-4'426'0,"-2"-6"-49"0,-1 2-101 16,3 2-21-16,0 0-27 0,-2 1-30 16,-1 2-45-16,3-2-33 0,-2 3-28 0,0 0-16 0,2 1-17 15,-1 2-12-15,2-1-16 0,0 2-12 0,-1-1-10 16,0 1-2-16,-1 2 0 0,-6 4 4 15,3 1 7-15,-1 0 1 0,-3 5 1 0,1-1 0 16,3 2-3-16,-4 5 0 0,0-4 2 16,1 3 1-16,-1-1 0 0,2 1-2 0,-4 2-4 15,4-3-3-15,-1 1-4 0,-1 1 3 16,6-4-3-16,-3 0-2 0,5-2 0 16,1 0 0-16,1-3 1 0,3-4 1 0,-1 1 3 0,2-2 5 0,2-1 4 15,2-2 8-15,1-1 5 0,5-1 0 16,1-1-1-16,5-2-6 0,0-2-4 0,1-2-3 15,-1 1-1-15,0-6-2 0,-4 2 2 0,1-4 3 16,-7 1 1-16,1 0 0 0,-3-1-1 16,0-1-4-16,-2 1-1 0,-3-5-1 15,-2 1 0-15,2 0 2 0,-6-1-3 0,-1 1-1 16,-1-1-4-16,-3-2-1 0,-2 2-2 0,-1-2-1 16,-3 1-1-16,-2 2-3 0,-2 5 0 15,-3-1-1-15,-1 3-3 0,-6 0 2 0,5 2-2 0,-4 5-1 16,4 1-3-16,1 3-6 0,3 1-2 0,2 2-6 15,2 3-11-15,4 2-17 0,5 2-47 0,0 6-96 16,5 0-209-16,3 5-655 0,2-4-276 16</inkml:trace>
  <inkml:trace contextRef="#ctx0" brushRef="#br0" timeOffset="86415.2399">19955 7358 1 0,'2'-2'405'0,"1"-1"-4"15,0-2-66-15,-1 0-27 0,0 3-31 16,1 1-48-16,1 0-61 0,-3 2-49 0,-1-1-45 16,0 1-38-16,0 0-16 0,-1 3-8 0,-2 1 8 15,2 2 16-15,-2 5 8 0,0 0 9 0,0 3 6 16,-2 4 3-16,0 0 2 0,-1 2-2 15,-4 0-5-15,3 3-5 0,-1 3-3 0,-3-3-2 16,1 0-3-16,-3-3-3 0,2 1-10 0,0-1-5 16,1 0-5-16,-1 0-6 0,2 0 2 15,0-2 0-15,0 1-1 0,0-3-5 16,1 1-1-16,2-3-1 0,1-1-4 16,-1 0 2-16,4-1-3 0,-2-1-2 0,1 0-1 0,2-2-2 0,-1 0 3 15,0-1 2-15,1-1-1 0,0-1 3 16,-1-2-4-16,1 2 0 0,0-2 0 0,1-1-2 0,0 1 1 15,-1-3 0-15,-1 3-2 0,2-5 0 16,0 1 0-16,-1-1 0 0,2 0-3 0,-1 0 1 16,0 0-12-16,0 0-14 0,0-1-23 0,0 1-38 15,0 0-48-15,0-3-73 0,0-1-97 0,2 1-218 16,1-2-603-16</inkml:trace>
  <inkml:trace contextRef="#ctx0" brushRef="#br0" timeOffset="86884.2026">20296 7547 438 0,'0'-8'405'0,"-1"-1"-48"16,1-5-62-16,1 5-39 0,-1 1-42 0,2 2-47 15,-2 2-29-15,0 0-27 0,0 2-18 0,0 0-12 16,-2 2-17-16,2-3-15 0,-1 3-17 16,0 3-15-16,-1-2-8 0,0 1-6 0,-4 5 4 15,-4 1 2-15,-2 4 4 0,0 2 4 0,-7 4 2 16,3 0 2-16,-1 0 2 0,-3 0-1 16,2 2-2-16,-2 2-2 0,5 0-4 0,1 1-3 15,2-3 0-15,4 0-5 16,3-2-2-1,5-3-2-15,0-1-2 0,3-4 8 16,4-1 5-16,-1-2 8 0,3-2 9 0,3-3 0 0,3-2 1 0,5-2-5 0,0-2-3 0,0-2-4 0,1-2-4 16,-1-1 1-16,-1-2-3 0,-3-1 1 0,0-2 0 15,-4 0 0-15,1 1 2 0,-2-2-3 0,-3 0-1 16,-2-1-1-16,-1 1-2 0,-3-2 1 0,0 0-1 16,-4 3-2-16,0-3-3 0,-4 3-2 15,-2 2-2-15,0 0-3 0,-3 4 2 0,-1 0-4 16,1 1-3-16,-6 2 2 0,3 0-5 0,-4 2 1 15,3 3-1-15,-1 0-6 0,5 3-9 0,-1 2-25 16,3 0-42-16,1 4-68 0,6-1-108 16,2 4-174-16,3-1-369 0,7 2-586 0</inkml:trace>
  <inkml:trace contextRef="#ctx0" brushRef="#br0" timeOffset="87119.1833">20668 7571 818 0,'2'-2'520'0,"1"-3"-89"0,-1 0-122 0,-1 3-57 15,1 1-39-15,-2-2-32 0,3 0-40 0,-3 2-34 16,0-1-27-16,0 2-19 0,0 0-19 16,0 0-14-16,-3 0-8 0,3 0-9 0,0 0-7 15,-1 0-5-15,1 0-5 0,-1 2-3 0,0 1-5 16,1-1-8-16,-2 2-15 0,-1 1-37 0,1 1-73 15,1 1-128-15,0-2-235 0,1 0-592 16,2-1 82-16</inkml:trace>
  <inkml:trace contextRef="#ctx0" brushRef="#br0" timeOffset="87502.0671">21082 7524 1209 0,'-5'-7'451'16,"0"-2"-118"-16,2-2-79 0,0 6-34 0,1 3-32 15,1 0-42-15,0-1-50 0,0 3-42 0,0 0-28 16,-1 3-15-16,-1 0-7 0,0 2 0 16,-2 6 3-16,-2 1 1 0,-1 1 2 0,2-1-1 15,1 2-2-15,-4-2 0 0,7 2-2 0,-2-2-1 16,3 0 0-16,1 0-2 0,4-1 5 0,-2-2 2 15,7 2-1-15,-2-4 4 0,3-1-1 16,4-2-4-16,-3 0 3 0,-1-1 0 0,2-2 1 16,-2-1 4-16,-2-2 2 0,2-1 1 15,-2-1 4-15,-1-2-3 0,-1 1 0 16,-1-4-3-16,1 1-3 0,-4-1-3 0,0 0-1 0,-1-1-4 16,-4 1 1-16,1-2-1 0,-2 1-3 0,-3-2-2 15,-3 0-3-15,0 0-7 0,-3-2 0 0,-3 0-5 16,1 1-5-16,-2 2-6 0,1 2-14 0,3 1-20 15,1 3-33-15,4 1-60 0,6 1-103 0,0 3-105 16,6 4-122-16,5 0-367 0,9 5-89 16</inkml:trace>
  <inkml:trace contextRef="#ctx0" brushRef="#br0" timeOffset="87825.3044">21468 7530 265 0,'-7'2'301'0,"2"2"-59"15,-5 1 12-15,-1 3 17 0,-6 0 4 0,4-1-20 16,-4 1-38-16,1 1-44 0,3-2-36 16,1 1-37-16,3 0-29 0,2 1-24 0,2-1-14 15,3 2-5-15,3-2-4 0,3 2 2 0,3-3 5 16,3-2 5-16,3 1 4 0,5-2-1 16,4 0-4-16,6-2-10 0,-4-2-6 0,3 0-5 0,-6-2-2 15,-1-2 6-15,-2-2 1 0,-5 2 5 16,-2-3 4-16,-2-2-4 0,-2 0 1 15,-4-2-2-15,-3 0-4 16,0 0 1-16,-1-2-5 0,-3 0-4 0,-3-1-4 0,-1-2-1 16,-2 1-4-16,-2-2-1 0,1 1 1 0,-2 2-7 15,-2-1 3-15,0 4-3 0,-2 0-3 0,-2 3 5 0,1 4-8 16,0 0-5-16,3 1-10 0,0 4-26 0,4 2-44 16,6 3-77-16,3 1-161 0,5 4-285 15,7 2-949-15</inkml:trace>
  <inkml:trace contextRef="#ctx0" brushRef="#br0" timeOffset="88699.1785">21869 7507 1 0,'2'-3'104'0,"-2"0"119"0,1-2-33 0,1 3-12 15,-1 0-1-15,-1 0-5 0,1 1-8 16,0-2-17-16,1 2-22 0,-2-1-21 0,0 1-23 0,0 1-14 16,0-1-7-16,-2 1-7 0,2 0 0 0,0-3 3 15,0 2-1-15,-1 1-2 0,1-1 2 16,-1 0-4-16,1 0 1 0,0-1 5 0,0 1 1 16,0 0 3-16,0-1 1 0,0 2-6 0,0-1-1 15,0-1-4-15,0 1-4 0,0 0-2 0,0 0-6 16,0 0-5-16,0 1-3 0,0-2-1 15,0 2-6-15,0 0-3 0,0 0-3 0,0 0-9 16,0 0-1-16,0 0 1 0,0 0-2 0,0 0 8 16,0-1 0-16,0 2 3 0,-1-1 1 15,1 0-2-15,0 0-2 0,-1 0 0 0,1 0-2 16,0 0-6-16,0 0 4 0,-1 0 0 0,1 0-1 16,-1 0 6-16,1 0-6 0,0 0-2 0,-2 0 0 15,2 0-7-15,0 0 4 0,0 0-2 0,0 0 0 16,0 0 0-16,0 0-3 0,0 2-1 15,-3-1 0-15,2 1 2 0,-2 1 0 0,-4 0-1 16,4 2 2-16,-5-2-1 0,3 3 0 0,0-1 1 16,-2-1-1-16,3 0 2 0,-3 2 0 15,5-1-3-15,-1 0 2 0,-2-1 0 0,3 1-2 16,1-2 1-16,0 2 0 0,0-3-4 0,0 1 5 16,-1-2-2-16,0-1 0 0,2 2 3 0,0-1-1 15,-1 0-1-15,1 0 1 0,0 1-5 0,0-1 4 16,0-1-1-16,0 1 0 0,0-1 1 15,0 1-1-15,0 0 0 0,-1 1-1 0,2-1 5 16,-1-1-4-16,0 2 2 0,1-2 0 0,-1 0-3 16,0 0 2-16,2 1 1 0,-2-1-2 15,2 0 5-15,-2 0-3 0,1 1 0 0,-1 1 0 16,0-1-2-16,1 0-1 0,-1 0 1 0,1-1 1 16,-1 2-1-16,0-1 1 0,1 0-1 0,-1 1-1 15,1 1 3-15,2 0-2 0,-1 0 0 16,0 0 0-16,-1 1-2 0,0-1 2 0,3 1 2 15,0-2 0-15,-2 0 0 0,0-1 2 0,3 2 0 16,-2-2 2-16,-1 1 1 0,3 0 2 0,-2-2 1 16,1 0 2-16,1-2 0 0,-2 2 0 15,2-2 2-15,-2 1-1 0,-1-3 4 0,3 2-3 0,-2 0-2 16,-1-2 0-16,4 2-5 0,-3-2 0 16,5-2-1-16,-5 1-2 0,3-1 0 15,-3 1 1-15,3-4-2 0,-2 3-1 0,-2 1 2 0,3 0-2 16,-4-1 0-16,0 2 4 0,0 0-4 0,0 1 3 15,-1-1 0-15,0 2-2 0,-1-5 4 16,0 5-4-16,-1-2-1 0,0 2-2 0,-1 0 0 16,1 0-2-16,-2-2 2 0,-2 2-2 0,-2 0-3 15,3-2 1-15,-5 2-1 0,0-1 0 16,1 3-1-16,0-1 0 0,0 2-5 0,2-1-5 16,1 2-11-16,-1 0-19 0,3 0-33 0,-3 2-63 15,4-2-92-15,-2 3-188 0,4-1-375 16,4 0-773-16</inkml:trace>
  <inkml:trace contextRef="#ctx0" brushRef="#br0" timeOffset="88984.7171">22281 7268 700 0,'2'-5'505'0,"3"0"-83"0,-2-1-78 15,0 0-59-15,2 0-45 0,-3 2-49 0,0 1-37 0,-1 2-39 16,2 0-37-16,-3 1-31 0,0-2-21 16,0 4-15-16,0 0-6 0,0 0 0 15,0 6 2-15,1 0 6 0,0 0 10 0,0 4 8 16,0 0 6-16,-1 4 5 0,-1 1-1 0,0 0-3 16,0 2-2-16,-4 3-2 0,2 0-4 0,-5 4-2 15,0 4-6-15,-1 3-4 0,-5 1-3 0,1 1-5 16,-3-1-1-16,-2 2-5 0,-3 1-8 15,-2 6-26-15,0 2-79 0,-5 2-254 0,5 2-1396 16</inkml:trace>
  <inkml:trace contextRef="#ctx0" brushRef="#br0" timeOffset="95643.047">4132 11396 1 0,'-8'-2'0'0,"-4"1"0"0,-3 0 0 16,5 0 0-16,1-1 0 0,4 0 74 0,2-1 151 15,-1 0-20-15,0 1-22 0,2 1-17 0,2-1-2 16,-2 1-8-16,0-2-7 0,1 2-6 16,1 0-14-16,0 1-17 0,0 0-18 0,0 1-28 15,1-1-20-15,-1 1-12 0,1-1-14 16,-1 0-8-16,1 0-6 0,1 1 0 0,0-1 2 16,3 2 7-16,0-1 6 0,3 1-1 0,3-1 4 15,0 0 0-15,5 2 1 0,-3-2 5 0,3 0-5 16,0 2 0-16,0-2 1 0,0 2 0 15,2-2 2-15,-1 0 2 16,3 1-2-16,1-4-1 0,1 2-2 0,4 2-3 0,1-2-4 0,5 0 0 16,5-2-4-16,4 2-1 0,0-1-1 0,6 0-3 15,0 1 3-15,7-1 1 0,3 1 0 16,2 0 1-16,-2 0-2 0,5 0 0 0,2 0 0 16,-1 1 0-16,2 0-3 0,2 0 2 0,2 1-1 15,2-2-3-15,1 1 2 0,0 1-1 0,3 0 3 16,2-2 1-16,4 1-4 0,-1 0-2 15,5-1-3-15,3 1-1 0,3 0 2 0,0-1 0 16,2 2-1-16,-1-1-3 0,2 1 2 0,3 0-2 16,0 1 2-16,2-1 3 0,3 0-3 15,2 1 0-15,0-1-2 0,1 0-2 0,1 2 4 0,3-2 0 16,2 3 1-16,3-1 1 0,3-2-3 0,-3 2 3 16,0-2-1-16,5 2 2 0,1-2 0 15,2 3-3-15,1-1 0 0,0-1-3 16,-1 1 2-16,1 0 1 0,5 0 0 0,-3 2 3 15,4-1-3-15,-4 1 0 0,-2-3-2 0,1 5 1 0,1-3 0 16,-2 0 0-16,-1 1 2 0,1 1-2 0,-1-2 0 16,1-1 1-16,0 1 0 0,5-2 4 15,-4-1-2-15,0 3-1 0,1-3-2 16,-1 1-1-16,-1-1 1 0,1-1 3 0,-3 1 0 16,0-4-1-16,-5 2-1 0,-4-2 1 0,-2 1-2 15,-2-2 0-15,-1-1 2 0,-6 0-2 0,-2 0 2 16,-3 1-3-16,-3-1 3 0,0-1 0 0,-5-1 1 15,-2 1 1-15,0-1-2 0,-5 0-2 0,0 0-1 16,-5 1 2-16,-3 0 0 0,-4-1 0 0,-2 2 0 16,0-3-2-16,-4 2 0 0,-5-1 3 15,0 3-2-15,-1 0 2 0,-6-3-3 0,-4 2 0 16,-3-1 0-16,-9 2 0 0,-4-2 2 16,-5-2 2-16,-9 2 1 0,-2-1 2 15,-5 2 1-15,-2-2 3 0,-5 1 1 0,1 1 4 0,0 2-1 0,-4-1 0 16,1 1 2-16,-1-1-4 15,-1 2 4-15,1 0-2 0,0 1-3 0,-1 0-1 0,1-2-8 16,0 2 0-16,-3 0-5 0,3 2-1 16,0-2-1-16,0 1-6 0,0-1 1 0,0 0-4 15,0 0 0-15,0 1 4 0,0 2 1 0,-1 1 7 16,1-2 2-16,0 3-2 0,0 2 1 0,0 0-1 16,1 2 2-16,-1 3-1 0,0-2 1 15,3 2-1-15,-3-1 2 0,-3 4-1 0,2 0 0 16,-3 5 3-16,-1 2-2 0,-2 2-1 0,-3 2 1 15,-1 3-2-15,-4 3 2 0,2 3 0 0,-2 2 0 16,-1 3-1-16,-1 1-2 0,1 5 0 0,-1 1 0 16,-2 6-1-16,5 2 1 0,-4-1 0 15,4 2 0-15,0 1 0 0,2-3 3 16,2-1-1-16,2-3-1 0,3-4 2 0,-1 0-3 16,4 1 0-16,2-2 1 0,0 0 1 0,1-2-1 0,0-3 0 15,-1-2 2-15,1-3-3 0,-2 1 3 16,0-7-2-16,0-1-1 0,-3-4 1 0,-3-2-7 15,3-1 3-15,-2-2 0 0,-2 0-2 0,2-5-2 16,-1-1-11-16,-1-2-17 0,3-3-28 16,-1-3-35-16,-2 0-77 0,1-1-159 0,0-3-491 15,-5-1-575-15</inkml:trace>
  <inkml:trace contextRef="#ctx0" brushRef="#br0" timeOffset="96979.6264">3584 11601 1 0,'-3'-11'0'0,"-1"-3"242"16,-2-3 123-16,5 1-24 0,2 1-58 0,1 1-33 16,2 1-22-16,0 2-23 0,0-1-18 15,1 4-32-15,-3 2-42 0,1 3-46 0,-2 3-36 16,2 1-23-16,-2 2-7 0,2 4 4 0,-1 5 7 16,2 2 3-16,0 7 4 0,-3 6 2 0,0 3 1 15,-1 8 3-15,-2 1-1 0,-1 7 0 16,-3 4-2-16,-2 6-6 15,-1 5-2-15,1-1-5 16,2 1-3-16,1-2-1 0,0-3-2 0,1-2 0 16,-2-3 0-16,5-4 0 0,-2-3-1 0,3-7 0 0,0-2-1 15,0-2 0-15,1-6 1 0,1 0-2 0,2-4 1 0,-1 1 1 0,-1-3-2 16,4 0 2-16,-2-2 0 0,0-2-1 16,4-5 0-16,1-1-2 0,2-4 2 0,-1 1 1 0,-1-2 3 15,3-2 2-15,4 0 3 0,0-2-1 0,3 1-1 16,-1-3 5-16,4 1-4 0,-1-2 1 15,4-1 0-15,1 1-6 0,4-1 2 0,2 1-3 16,-1 0 0-16,5 1 4 0,3 1-4 0,0-1 3 16,3 0 1-16,3 0 4 0,1 0-3 15,2 1-1-15,6 0 0 0,-2 1-7 0,4 2 5 16,4-2 2-16,4-1 1 0,2 2 8 16,5 1-3-16,1-3 0 0,3 0 3 0,4-1-3 0,6 0 1 15,2 0-2-15,6-1 0 0,5 1-3 0,3-1 3 16,2 0 0-16,4 1-2 0,2-3 4 15,6 3-5-15,2 0-3 0,2 0 2 16,0 3-7-16,-1-1 3 0,2 1 0 0,1 1 0 0,2 1 1 16,-1-1 1-16,3 2 0 15,3-2 3-15,-2-2 1 0,4 1-4 0,1 1 0 0,1-1 0 16,1 1-9-16,0 0 7 0,0-1-1 0,1 2 0 16,5-2 4-16,0 0-1 0,-2 1 0 15,6 2-3-15,-3-2 1 0,4-1 0 0,3 2 0 16,-3 0 5-16,3 2-7 0,-1-2 1 0,0 1 5 15,1-1-6-15,-1 4 10 0,1-3-8 0,-2 0-1 16,0 1 1-16,-1 3-7 0,5-3 7 16,-4 0-2-16,3 1 2 0,-2-2 1 0,5 1-1 15,-1 1 3-15,0-1-3 0,1-1 3 0,-5 0-3 16,2 1 0-16,-3-3 2 0,-1 1-6 0,-6-1 5 16,-6-3-1-16,-1 3 1 0,-7-4 7 15,-4 1-3-15,-7-1 1 0,-9-1 0 16,-5 1-4-16,-8-3 2 0,-10 1-1 0,-8 2 0 15,-9-4 0-15,-9 1 2 0,-13 0 2 0,-10-2 1 0,-10 0 6 16,-8 1 4-16,-10 0 7 0,-1 0 3 16,-3 0-8-16,0-1-3 0,0-1-6 0,-2 3-3 15,1-1-3-15,-1 1 0 0,-2 0-3 0,-1 0-2 16,1-1 4-16,-1 0-7 0,-2 1 0 0,2 0 0 16,0 1-4-16,1 0 2 0,1-1-3 0,0 1-5 15,3 0-4-15,0 2-26 0,1-1-36 0,2-3-68 16,-1 0-112-16,5-2-335 0,0-4-1113 15</inkml:trace>
  <inkml:trace contextRef="#ctx0" brushRef="#br0" timeOffset="97805.6866">14318 11991 1 0,'4'-9'193'0,"-2"-6"222"16,0-2-29-16,3 0-42 0,-3 4-28 0,-1-1-51 15,-2 1-48-15,-1-1-46 0,-5 0-39 0,-3 0-30 16,-4 3-22-16,-2-3-19 0,-6 5-12 16,-5-1-6-16,-5 3 1 0,-3 4-2 0,-9 3 1 15,-1 2-3-15,-4 4-5 0,0 3 2 0,3 3-4 16,5 3-5-16,2 2-3 0,5 3-11 16,6 0-5-16,7 2-5 0,4 0 1 0,7 0-4 15,8 0 0-15,4-4 0 0,10 0-1 16,7 0 10-16,10-4 2 15,3-3 3-15,9-3 0 0,4-2-5 0,1-3-3 0,1-6 0 0,-3-2 0 16,-3-2 1-16,-6-3 2 0,-2-3-2 0,-5 2-2 16,-3-5 3-16,-5 2-1 0,-2 0 4 0,-6 0 5 15,-2 1-2-15,-4 2 1 0,-2 1 0 0,-3 2 0 16,-1 1 7-16,-1 3-1 0,0 3-2 0,-2 0-3 16,3 1-13-16,-2 1-7 0,0 1 0 15,0 4 3-15,-5 4 0 0,2-1 4 16,-3 3-4-16,1 0-3 0,4 2 4 0,-3-1-1 15,2 3 4-15,-1 1 1 0,0-1-3 0,0 2-2 16,-1 2 0-16,-3 2-2 0,4 0 4 0,-1 2-1 16,-3 1 0-16,1-1-2 0,-3 0 2 15,2-1-3-15,-1 0 0 16,-2 3 1-16,1-4-11 0,2-2-12 0,2-1-26 0,3-4-41 16,4 0-72-16,2-2-110 0,6-2-207 0,0-3-662 0,4-2-73 0</inkml:trace>
  <inkml:trace contextRef="#ctx0" brushRef="#br0" timeOffset="97993.755">14610 12057 1590 0,'-1'-9'468'0,"-1"-4"-133"16,-4-2-109-16,3 4-43 0,2 1-42 0,-3 2-35 15,-1 2-30-15,3 0-24 0,-4 2-18 0,5 2-16 0,0 2-12 16,1 0-21-16,0 1-15 0,1 0-13 15,3 3-27-15,1 3-69 0,2 0-117 0,6-1-312 16,4 4-1040-16</inkml:trace>
  <inkml:trace contextRef="#ctx0" brushRef="#br0" timeOffset="98269.0304">14975 11868 1256 0,'-11'-3'438'0,"-8"-3"-123"0,-4 1-66 15,-3 4-39-15,2 3-37 0,-4 2-33 0,4 5-24 16,-2 1-27-16,9 3-21 0,0 0-17 0,8 2-17 16,3 1-3-16,6 3-6 0,5 0 0 15,3 4 1-15,6 0 0 0,5 2 0 0,4 1-4 16,5 1-1-16,3 3-4 0,-1-2-6 0,-2 0 1 16,-4-3-6-16,-5-3 0 0,-2-3-3 15,-7-3-4-15,-6 1 5 0,-4-2-2 0,-2-3 4 16,-6 1 0-16,-6-2 1 0,-4 2 2 15,-7-2-1-15,-3 1 0 0,-9-4-3 16,-4-1-4-16,-2-2-3 0,-1-3-15 0,-1 0-22 16,4 1-76-16,-2-1-207 0,-3 1-1368 0</inkml:trace>
  <inkml:trace contextRef="#ctx0" brushRef="#br0" timeOffset="101660.3381">15218 12212 1 0,'-2'0'0'0,"0"0"0"16,-3 0 0-16,4 0 0 0,1 0 0 0,0 0 84 16,1-1-6-16,-1 1-3 0,1-1 15 0,-1 0 9 15,1 1-2-15,2-1-12 16,-1 0-3-16,0-2 1 0,0-2 14 0,5-3 24 0,2 0 14 15,2-4 3-15,-1 1-8 0,2-2-15 16,0 1-19-16,3 0-14 0,-3-1-13 0,0-3-8 16,6 1-6-16,0-3-7 0,-1-3-2 0,4-3-3 15,3 1 0-15,-3-5 0 0,3-1-5 0,2-4 2 16,1-2-6-16,3-3-1 0,1-2 5 0,5-4-1 16,-2-3 0-16,4-3 2 0,4-5 4 15,0-4 2-15,5-7 1 0,-2-5-3 0,4-1-9 16,-1-1-7-16,2-1-1 0,-4 2-4 15,3 2 1-15,0 5-2 0,-2 0-2 0,-2 7-4 0,0 0 0 16,-1 0 0-16,-2 1-3 0,-1 2 0 0,-2-1-1 16,1 4-1-16,0 1 0 0,-4 2-2 15,1 2 1-15,-5 1 0 0,-1 1 1 16,-1-1-3-16,0 0 0 0,-1 1 0 0,1 3-4 0,0 1 2 16,-4-3 0-16,3 2-2 0,0-1 3 0,-4 4-5 15,-1 1 0-15,-3 4 0 0,0 1 0 0,-3 2 4 16,1 2-2-16,-3-1 3 0,0 2-3 15,-4 3 3-15,0-1-2 0,-2 2 1 16,2 0 2-16,-2 2-5 0,1 1 1 0,-2 4-2 0,1 2-3 16,-2 3 3-16,-1 1 0 0,-2 2 1 0,1 1 2 15,-3 1-3-15,-1 2 0 0,2-2-1 16,-2 1 1-16,0 1 0 0,1 2 1 16,0-2 0-16,-1-1-3 0,-1 3 4 0,0-2-2 0,3 0 1 15,-1 1 2-15,-1-3-4 0,0 3 0 16,-1-2-1-16,3 3-1 0,-2-1 3 0,0-1 1 15,-1 1 0-15,0 0-1 0,3-1 0 0,-3 2-1 16,1 1-2-16,-1-2 4 0,2-1-3 0,1 3 0 16,-2-3 2-16,0 1-1 0,2-1 1 0,0-2 0 15,-2 2 1-15,1 0-1 0,0 0 1 16,-1 0-1-16,-1 2-3 0,0-2 4 0,0 1-2 16,3 1 2-16,-2 0 2 0,-2 0-3 0,0 1 3 15,1-1-3-15,-1 2 0 0,0 1 3 0,0 0-6 16,0 0 2-16,0 0-3 0,0 0 0 15,-1 0 0-15,1 0 3 0,0 0 1 0,0 0-1 16,0 0 1-16,0 0-1 0,0 0 1 0,0 0 3 16,0 0-2-16,0 0 2 0,0 0 1 15,0 0-3-15,-2 0 4 0,2 0-1 0,0 0-1 16,0 0-1-16,0 0-2 0,0 0-3 0,0 0-1 16,-1 0-2-16,1 0-2 0,-3 0-1 15,3 1 1-15,-1 0-4 0,-1 3 7 0,-5 2 0 16,0 1 3-16,-3 3 4 0,-5 2-6 0,0 3 4 15,-3-1-1-15,-1 4-2 0,0 0 3 0,-4 2 0 16,-3 1 2-16,2 0 0 0,-4 3 2 0,-2 2-3 16,0-1-2-16,-2 1 4 0,2-2-4 15,0 0 3-15,0-2 0 0,3-3-3 0,3 0 1 16,3-3 2-16,7-4 0 0,-1-2 1 16,5-3-1-16,5-3-1 0,0-1-1 0,4-3 0 0,1 0 1 15,0 0 1-15,0-2 3 0,0 2 2 0,0 0 8 16,1-1 6-16,-1 0 1 0,2-2-3 15,1-2-8-15,-1-3-9 0,1-3-2 0,3-1-1 16,0-4 3-16,2 0-1 0,1-2 1 16,1 0-4-16,6-2 3 0,-2-1-4 0,4 1-1 15,3-1 2-15,1 1-5 0,7 1 3 0,1-2 2 16,1 3-2-16,2 0 3 0,3 4 0 16,-1 1-1-16,-1 5 1 0,-4 4-3 0,-2 0 0 15,-5 4-1-15,-1 4 2 0,-1 1-1 16,-7 4 4-16,4 2-2 0,-5 1-2 0,-3 5 5 0,1 2-3 15,-2 1 0-15,0 4 3 0,-4 3-5 0,-2 4 1 0,-3 1 3 16,-6 5-3-16,2-1 2 0,-5 6-2 16,-2 1-5-16,-5 4-13 0,-1 2-30 0,-1 4-48 15,-6-1-69-15,0 3-123 0,0-1-193 0,-3 3-431 16,-2 2-175-16</inkml:trace>
  <inkml:trace contextRef="#ctx0" brushRef="#br0" timeOffset="102338.2599">18334 8045 1 0,'-13'-3'0'0,"-3"1"0"0,-4 0 0 15,1 0 0-15,7 0 0 0,-4 2 0 16,4 0 39-16,1-1 34 0,4 1-10 0,1 0-15 16,2 0-18-16,1 1-19 0,2-1-30 0,1 0-39 15,0 0-18-15,0 1 5 0,1 2 31 0,-1-1 40 16,0 3 0-16,-1-2 0 0,1 3 2 16,-1 2-4-16,0 0 2 15,-2 1 0-15,-1-2 0 0,2 2 0 0,-3 0 0 0,1-2 0 0,-2 1 0 16</inkml:trace>
  <inkml:trace contextRef="#ctx0" brushRef="#br0" timeOffset="124857.4341">3826 13803 1 0,'-2'-2'0'16,"-3"-3"0"-16,1 2 232 0,-3-3 58 0,1 4-22 16,2-1-17-16,0-1-21 0,1 1-24 0,0 0-29 15,1 0-31-15,-1-1-19 0,2 1-16 0,-2 0-12 16,2 1-9-16,0 1-13 0,1 1-18 16,0-1-14-16,0 1-19 0,1 1-13 0,-1-1-13 15,1 0-6-15,1 1-9 0,-1 0-3 0,0 0 5 16,2 2 3-16,-2-1 8 0,3 4 8 15,-1-3-2-15,1 2 6 0,3 0 6 0,1-1 4 16,0 2 8-16,0-1 4 0,3 0 2 0,2 1 2 16,0-1 3-16,0 0-2 0,6-2-2 15,-4 0-3-15,3-1-6 16,2 1 1-16,0-1-4 0,4 0-1 0,-3 0 4 0,3 0-5 16,2 0 1-16,-1-1-2 0,5 3-8 0,-1-3-1 15,0 1-2-15,3-2 0 0,0 2 1 0,-1-1-3 16,2 0 1-16,0 2-3 0,2-2 4 0,5 0 0 15,2-1 0-15,4 0 3 0,2 1-4 0,0-1 2 16,3-1 0-16,4 0-1 0,-1-2 5 0,0 3-3 16,5 0 0-16,-1 2-2 0,0-1-3 15,3-1 1-15,2 0-1 0,1 1 2 0,-1-1-4 0,0 0 2 16,-2 0 0-16,3 0-2 0,0-1 7 16,-2 1-5-16,0 0 1 0,1 1 0 15,-2 0-3-15,3 0 1 0,2-1-1 0,-2 2 3 16,4-4-1-16,1 4 1 0,-5-2 2 0,5 1-5 15,-1 1 5-15,-1-1-1 0,2 0-3 16,-3 1-1-16,2 1-4 0,2-2 1 0,0 2 0 0,0-1 3 16,-1-1 1-16,-3 1-1 0,4 1 0 0,-6 0-2 15,4 1 0-15,2-2-1 0,-1-1 1 16,0 1 0-16,3-2 0 16,0 2 0-16,1-1 1 0,-1-1-1 0,-1 0 3 15,0 2 0-15,1-2-1 0,0 1 1 16,-1 1-5-16,0-2 2 0,3 0 0 0,1 0 2 0,-2-2-1 0,1 2 0 15,2-1 1-15,-4 1-2 0,0-2 2 0,1 2-2 16,-1 0 0-16,0-1 1 0,3 1-4 0,0-1 2 16,-3 0 0-16,5-1 0 0,-3-1 3 15,-2-1-1-15,2 4 0 0,2-4-1 0,-2 1-2 0,1-1 2 16,0 0-1-16,-1-1 1 0,5 0 0 0,-5 0 0 16,5 0 2-16,-4 1-3 0,1-3 2 15,1 1 0-15,-1 2-1 0,-2 0 2 16,0 3-3-16,3-2 1 0,-2 0-1 0,2-1 0 15,-2 0 1-15,-1 2 1 0,1 0 0 0,-2-2-2 16,1 3 1-16,0-3-1 0,-3 2 1 16,1 0 2-16,0-2-3 0,-1 2 1 0,3 1-2 15,-3 0 0-15,1-1 4 0,0 1-2 0,-1 0 0 16,-2-1-1-16,3 2-1 0,-6-1 3 0,4-1 0 16,-2 1 0-16,2-2-1 0,-1 2 0 0,-3 0-2 15,1 0 1-15,-4 0 1 0,-1-2 1 0,0 2-2 16,-3 1 3-16,-2 0-5 0,-3 0 2 15,-4-1-1-15,1 1 0 0,-3-1 4 0,-4 1-2 16,-4-1 0-16,-3 1-1 0,-3 0-1 0,-8-1 1 16,-2-1 0-16,-6 2 1 15,-4 0 1-15,-6-1 0 0,-4 1 1 0,-1-1 2 0,-2 0 4 0,-2 2-1 16,1-1 1-16,0 0-4 0,-2 2-4 0,2-2 0 16,0 2-2-16,0-2 2 0,0-2 0 15,-1 5-2-15,1 1 1 0,-1 5 0 16,1-1 0-16,-1 3 2 0,-3 0-1 15,3 5-1-15,-2-1-2 0,1 2 3 0,-2 3-1 0,-1 2 1 16,3-1 4-16,-2 4-2 0,-1 2 2 0,2 2-1 16,-3 0 1-16,3 5 1 0,-3 1-2 15,3 0 1-15,-2 4 0 0,0 1-3 0,-1 1 0 16,2 2 0-16,0-2-1 0,0 4 2 0,2-1 1 16,-2 6-2-16,0 1-6 0,2 0 5 15,-4 3-2-15,1 1 4 0,-2 4 7 0,4 2-10 16,-1 1-1-16,1 1-5 0,3 1 0 0,0 0 5 0,0-3 1 15,0 1 3-15,0 0-3 0,2 0-1 16,-1-4 0-16,0-5 3 0,1-3 6 0,-2 0-7 16,-2-3 3-16,0-1-5 0,-1-5-4 0,2-2 8 15,-4 2-2-15,-1-4 2 0,2-4 0 16,-2-7-2-16,4-9-3 0,-1-5 0 0,1-5 4 16,1-1-2-16,0-4 5 0,0-2-2 0,1-1-2 15,0 1 6-15,-1 0-4 0,1-3 1 0,-4-3-8 16,0-4-25-16,-1-5-26 0,-2-5-41 0,-2 0-55 15,-4-2-103-15,-5 0-265 0,-4 0-1200 16</inkml:trace>
  <inkml:trace contextRef="#ctx0" brushRef="#br0" timeOffset="126179.2449">3710 14045 506 0,'0'-9'458'0,"0"-3"-59"16,0 1-76-16,2 3-94 0,-1 4-56 0,1 4-60 15,-2 0-48-15,0 2-21 0,0 3-29 0,2 1 4 16,1 5 18-16,2 8 17 0,0 8 16 15,0 5-1-15,-3 8-5 0,1 8-11 0,1 8-7 0,-2 5-3 16,-2 8-1-16,1 6-2 0,0 2-9 0,-1 1-4 31,2-1-8-31,0-3-5 0,-1-1 2 0,0-2-4 16,5-3 2-16,1-4-2 0,2-9 1 0,-1-5 1 0,1-3 2 16,2-4 2-16,-1-1-3 0,0-5 5 0,-1-2-5 0,2-2-4 15,0-5 4-15,0-3-7 0,0-2 3 16,0 0-1-16,4-5-5 0,-2 0 1 0,1-3-1 15,4 0 0-15,-1 1 3 0,2-5-1 0,1 0-1 16,-1-2-3-16,0 1 2 0,1 0 0 16,2 0 2-16,1-4 4 0,1 2-6 0,6-3 3 0,1-2-2 15,1-2 0-15,4 1 2 0,3-4-2 0,-2 1 2 16,4-2-5-16,3-2 3 0,1 0-1 16,3 0-3-16,1-1 8 0,3 1-9 0,3-2 8 15,6 0 1-15,0 2-1 0,5-1 12 0,1 3-9 16,3-1 5-16,3 0-2 0,5 1-6 0,1 1 3 15,2 0-2-15,4-1 4 16,-1 1 0-16,5-1 0 0,3 0-1 0,0 1-4 0,8-1 2 0,1 1-3 16,1 1 2-16,8-2 4 0,-1 2-6 15,-1 0 2-15,5 1-2 0,1 1-5 0,0 4 5 16,1 0-1-16,4 1 3 0,-5-4-2 16,8-3-2-16,0 2 1 0,1-2 0 0,1 0 5 15,4 1-4-15,-4-1 4 0,0-2-5 0,6 1-2 16,-2-2 7-16,-1 2-5 0,3-1 6 15,-1 1-2-15,-3-1 0 0,3 2-5 0,-4-1-4 16,3 1 3-16,-4 1-3 0,-1-1 2 16,-3 1 1-16,1-2-5 0,-5 2 12 15,2 0-10-15,-3 0 3 0,0-1 3 0,-3 1-17 0,-1 0 15 0,-2-1-3 16,0 1 0-16,-4 0 6 0,0 0-4 0,-4 0 2 16,-2-2-3-16,-1 1-2 0,-6 1 0 15,-1-2 2-15,-3 2 3 0,-3 0 9 0,0-1-7 16,-5 1-4-16,-2-1-1 0,-2 0-6 0,-4 1 5 15,-2 0 2-15,-4 0-2 0,0-1 3 0,-5 1-3 16,-8-1-2-16,1 1 2 0,-8-2-12 0,-7 1 13 16,-6 0 1-16,-4-1-4 0,-9 2 17 15,-3-1-18-15,-8-1 4 0,-5 1 2 0,-1 1-6 16,-3-1 8-16,0 1-3 0,-2 0 1 0,2 1 10 16,-1-1-10-16,1 0 4 0,-1 0-6 15,-1-1-9-15,2 1 6 0,-1 0-2 0,1 1 7 0,-1 0-7 16,-1-1 5-16,0 0-4 15,1-1-4-15,-6-1 7 0,2 2-7 0,-4-1 3 16,1 1-1-16,2 1-7 0,1-1 5 0,0 0-7 0,2-1-3 16,1 1 2-16,2 0-17 0,0-2-13 15,0 2-25-15,0-2-32 0,2 2-21 0,-2 4-32 16,3-1-56-16,-1 3-95 0,4 0-254 0,8 0-1123 16</inkml:trace>
  <inkml:trace contextRef="#ctx0" brushRef="#br0" timeOffset="126548.2586">13298 14542 1467 0,'-10'-8'368'0,"2"-1"-31"15,3 0-54-15,2 7-58 0,3 2-37 16,1 0-50-16,-1 1-43 0,2 0-37 0,-2-1-17 16,1 4 8-16,0 5-1 0,2 4 13 0,3 7 0 15,-1 4-11-15,3 0-3 16,-1 4-11-16,-3 0-3 0,2 6-5 0,-4-1-7 0,-2 5-2 15,0 2-7-15,-1 3-3 0,-4 3-6 0,-1 2 1 16,-2 2-4-16,-3-2-3 0,4-1 9 16,2-4-13-16,-1-5-4 0,4-4-15 15,1-3-37-15,2-4-30 16,0-3-67-16,1-4-98 0,3-7-180 0,-3-3-506 0,6-5-706 16</inkml:trace>
  <inkml:trace contextRef="#ctx0" brushRef="#br0" timeOffset="126865.7644">13697 14737 1742 0,'-3'-3'309'0,"-6"1"-38"0,0 2-89 15,-3 5-32-15,1 5 4 0,-6 4-13 16,-4 6-14-16,0 3-15 0,-1 3-18 0,2 3-20 16,-1 3-20-16,6-1-13 0,0 1-16 0,7 0-6 15,6-4 0-15,2-1-10 0,8-3 3 0,4-3-3 16,1-5-4-16,6-2 6 0,5-2-4 15,1-3 3-15,1-4 0 0,0-3-6 0,2-3 2 16,-3-4-2-16,1-2 1 0,-7-5 3 16,-1-2 1-16,-3-3-3 15,-4-3-2-15,-3-2 6 0,-4-2-9 16,2-1 5-16,-6-3-1 0,-6 0-7 0,1-4 6 16,-5 2-4-16,-5 1 0 0,-3-2 0 15,-3 3-4-15,-4 2 2 0,-3 7-5 0,-2 0-3 0,-2 5 3 0,0 5 0 0,2 0 3 0,-1 7-7 16,2 3-2-16,7 5-14 0,2 2-21 0,4 0-21 15,3 6-61-15,2 0-86 0,5 3-149 16,3 3-415-16,6-1-875 0</inkml:trace>
  <inkml:trace contextRef="#ctx0" brushRef="#br0" timeOffset="127055.4175">14084 14807 1528 0,'-2'-6'574'0,"2"-1"-228"15,-1-1-86-15,0 1-58 0,-1 3-46 16,-3-1-41-16,1-1-37 0,-2 4-31 0,3-1-15 16,1 3-16-16,1 0-12 0,1-1-16 0,1 1-24 15,1 1-23-15,-1 1-59 0,3 2-119 16,3 3-285-16,5-2-1150 0</inkml:trace>
  <inkml:trace contextRef="#ctx0" brushRef="#br0" timeOffset="127307.6998">14497 14576 1356 0,'-4'-4'404'0,"-6"1"-59"16,-5-1-103-16,1 3-34 0,-3 2-24 0,-5 3-26 15,2 2-26-15,-1 3-29 0,1 2-21 16,3 5-22-16,5 4-11 0,5 1-13 0,3 3-6 0,3 2-2 16,3 4-8-16,7 1 1 0,1 4-4 15,9 0-3-15,2 1-2 0,0-1-6 0,4 0 1 16,1-3-6-16,1 2 1 0,-3-3 2 0,-4-5-4 15,-1-1 6-15,-8-4-3 0,0-1-4 16,-4-4 3-16,-5-2-4 0,-3-2 3 16,-3 1 3-16,-1-3 2 15,-5 1 4-15,-3-2-4 0,-7 0 4 0,-6-2-4 16,-1-2 0-16,-9-1 2 0,-2 1-6 0,-3 0-2 0,-3-3-7 0,-2-1-21 16,2 0-44-16,3 2-127 0,-1-2-449 0,0-2-1123 15</inkml:trace>
  <inkml:trace contextRef="#ctx0" brushRef="#br0" timeOffset="162265.3249">16773 11518 471 0,'-17'-17'456'0,"0"-6"24"16,-6-6-101-16,8 5-43 0,6 3-47 0,5 5-46 15,1 3-37-15,1 6-46 0,4 3-43 16,0 4-39-16,-1 1-25 0,3 5-15 0,3 4 0 0,4 8 9 16,1 6-1-16,0 3 3 0,5 6-3 0,-2 0-7 15,1 6 3-15,-4 4-5 0,3 5-2 16,-7 6-1-16,-2 4-12 0,-4 6-4 0,-2 7-6 16,-2 2-1-16,0 3-2 0,-4 1-1 15,4-5-4-15,-1-3-6 0,-3-7 2 0,4-7-1 0,-1-3-1 16,2-4-2-16,2-5-19 15,3-5-19-15,2-7-31 0,0-6-28 0,4-5-24 0,7-10-55 16,3-10-86-16,2-8-165 0,6-11-341 0,3-9-827 16</inkml:trace>
  <inkml:trace contextRef="#ctx0" brushRef="#br0" timeOffset="162546.5177">17227 11865 1231 0,'-2'-14'463'0,"-2"-3"-60"0,2 0-129 0,0 9-63 16,1 5-65-16,-4 6-49 0,2 5-29 15,-7 7-3-15,-3 6 13 0,-4 8 0 0,-2 5-10 16,1 4-9-16,2 2-13 0,-2 0-9 0,5 1-8 16,2 3-9-16,5 1-6 0,4-6-5 15,5-3-1-15,8-10-2 0,6-4 2 0,5-6 0 16,0-3 0-16,8-5 5 0,1-4-3 0,4-4 1 0,-1-5 1 16,1-2-4-16,-1-5-1 15,-2-2-1-15,-5-1 0 0,-3-6 1 0,-5-4 1 16,-1-3-1-16,-7-4-2 0,-1-2-1 0,-7 1-2 15,-2 0 1-15,-3 0 1 0,-6 4-2 0,-2 1-1 16,-1 4-3-16,-5 5-4 0,1 3 0 16,-4 3-5-16,-3 4-4 0,2 4-9 0,-4 3-15 0,-1 2-23 15,4 5-34-15,4 3-59 0,2 2-85 0,5-1-145 16,5 4-277-16,4-2-907 0</inkml:trace>
  <inkml:trace contextRef="#ctx0" brushRef="#br0" timeOffset="162823.2027">17698 11949 543 0,'-15'9'427'15,"-2"1"-36"-15,-6 7-71 0,4 0-38 16,2 1-40-16,5 1-43 0,1 1-42 0,3 0-35 16,4-2-23-16,-2 3-16 0,6-2-14 0,7-1-6 15,-4-3-7-15,5-1-6 0,-1-2-3 16,1-3-5-16,3-2-3 0,2-3-2 0,0 1-4 15,1-5-3-15,2-3-7 0,-4 2-1 0,2-2-6 16,-3-1 0-16,-6-1 4 0,2-3-3 0,-4-2 1 16,-3 0-3-16,2-3-4 0,-4 0 1 0,0-2-3 15,-3-3-2-15,0-2-2 0,-3 0-4 16,-3-4-2-16,2-4-6 0,1 3-7 16,1-5-25-16,-3 0-39 0,3 1-56 0,1-1-80 15,2 1-105-15,3 2-166 0,3 0-284 0,5 3-693 0</inkml:trace>
  <inkml:trace contextRef="#ctx0" brushRef="#br0" timeOffset="163238.1013">17898 11644 1 0,'3'0'92'0,"2"0"514"15,-1 0-83-15,-4 0-133 0,0 2-125 0,-3 1-88 0,0 3-28 16,-1 1-7-16,0 6 1 0,-3-1-12 16,2 6-19-16,2 0-17 0,3 1-13 0,3 4-11 0,4 1-13 15,3 4-4-15,8-1-8 0,-1 5-9 16,7 6-4-16,1-2-11 0,5 4-2 15,4 0-8-15,-1 1-3 0,-1-1-1 0,0-1-5 16,-5-4 3-16,-6-5-3 0,-6-4 0 0,-5-5 1 16,-4-1-2-16,-5-3 1 0,-2-5-2 0,-2 0 2 15,-4-3 0-15,3-4 4 16,-2-1 5-16,-1-2 4 0,3-4 3 0,1-2-2 16,1-3-2-16,2-2-8 0,5-7-5 0,3-3-1 15,8-3-4-15,2-4 3 0,11-5 0 0,5-3-2 16,4-3 2-16,6-1 1 0,0 4-1 0,0-5 2 15,-3 3-3-15,-4 1 0 0,-4 1 2 0,-4 3 1 16,-4 1 2-16,-5 6 7 0,-8 3 3 16,-2 3 5-16,-4 4 14 0,-5 3 5 0,-2 2 3 0,-5 6-3 15,-1 2-12-15,-6 4-10 0,-7 9-1 16,-8 1-3-16,-7 10 7 0,-4 1 1 0,1 2 1 16,-1 6-4-16,6-3-3 0,1 6-5 0,7 0-4 15,11 4 2-15,7 1-7 0,9-1 0 0,10 2-1 16,13-4-2-16,9-1 1 0,9-4-5 0,13-6-14 15,7-2-29-15,10-5-53 0,6-4-104 0,2-3-253 16,0-7-1303-16</inkml:trace>
  <inkml:trace contextRef="#ctx0" brushRef="#br0" timeOffset="163704.9627">19919 11256 1721 0,'-26'-19'371'16,"-5"-4"-105"-16,-11-2-30 0,3 11-25 0,8 6-29 16,-2 6-34-16,1 5-41 0,2 8-32 0,0 6-23 15,0 8-15-15,4 8-11 0,4 9-7 0,3 8-1 16,-1 6-3-16,6 7-2 0,-2 7-4 0,4 2-1 16,0 8-1-16,1 11-3 0,1 3 0 15,1 3-3-15,0-1-2 16,4-7-6-16,1-13-6 0,1-14-1 0,1-16-5 0,-2-9 5 0,0-9 2 15,-4-9 1-15,5-9 8 0,1-4 3 0,-1-7 2 16,3-7 3-16,0-6-8 0,3-8-3 16,2-7-2-16,6-5-1 0,0-2 2 15,5-10 2-15,4-5 2 0,3-5-1 16,3-2 2-16,2 1 1 0,1 7-1 0,2 4 4 16,-1 5-4-16,-1 4 6 0,-1 5 0 0,-1 2 3 0,-1 9 6 0,2 1 3 15,1 7 3-15,-3 6 2 0,2 4-2 16,-5 5-3-16,-2 7-6 0,-2 7 0 0,1 6-4 15,-6 3 0-15,2 7 2 0,-7 5-6 0,-3 5 7 16,-2 3-4-16,-6 6 0 0,-3-1 2 16,-2 1-8-16,-4-4 1 0,2-6-2 0,1-5 1 15,1-9-3-15,-2-6 0 0,0-2-4 0,3-7-10 16,1-2-8-16,4-6-8 0,0-4-14 0,1-4-27 16,2-7-36-16,3-5-41 0,0-8-41 15,5-7-70-15,0-5-119 0,0-5-271 0,1-7-857 16</inkml:trace>
  <inkml:trace contextRef="#ctx0" brushRef="#br0" timeOffset="163986.0071">20798 11287 568 0,'9'0'563'0,"0"1"-78"0,1 3-106 16,-6-2-71-16,-1 2-63 0,-1 5-48 0,-4 3-28 15,-2 5-23-15,-1 12-18 0,-1 4-26 0,-4 8-22 16,0 5-19-16,1 0-15 0,-1 6-9 0,-1 4-13 16,2 6-4-16,-1 9-4 0,-4 4-6 15,-2 7-2-15,-5 8-10 0,-2 2-11 16,-1-4-24-16,0-4-47 0,2-12-67 0,1-8-108 15,2-8-119-15,3-8-247 0,-4-6-408 0,3-13 24 0</inkml:trace>
  <inkml:trace contextRef="#ctx0" brushRef="#br0" timeOffset="164156.6248">20796 11978 765 0,'22'-18'678'0,"9"-7"-135"0,9-7-171 0,4 7-84 16,3 5-72-16,5 3-58 0,4 4-38 15,4 2-36-15,1 5-25 0,0 2-20 0,-2 6-21 16,-1 0-8 0,-2 2-12-16,-5 1-21 15,-6 1-79-15,-5 0-222 0,-8-1-977 0</inkml:trace>
  <inkml:trace contextRef="#ctx0" brushRef="#br0" timeOffset="165299.3763">15479 15079 1993 0,'-6'-4'162'0,"5"2"-4"16,-1-2-70-16,2 5-51 0,2 2 1 15,-1 4 14-15,4 3 28 0,0 9 29 0,3 4 4 16,4 3-9-16,6 2-18 0,5 1-15 0,7 4-5 16,8-1-12-16,6 0-5 0,14 0-11 0,5-4-9 15,10-6-6-15,7-1-1 0,9-7 3 16,5-5-3-16,15-6 3 0,2-5-8 15,10-7-3-15,4-5 0 0,9-6-4 0,7-4 2 0,5-5-2 16,13-6-3-16,7-2 4 0,10-5 0 16,10 2 4-16,11 2 0 0,5-1-2 0,5 1-6 15,0 0-7-15,-3-1 0 0,2 3 2 0,1-3 3 16,-3-1 4-16,0-2-5 0,-6-5-3 0,3-5-1 16,-3-2 0-16,-3-7 4 0,1-10-3 0,-1-13 1 15,1-14-1-15,1-15-2 0,0-10 3 0,1-11 0 16,-2-13 3-16,-3-9-2 0,-7-10 1 0,-9-4-2 15,-12-4-3-15,-15-2 1 0,-15-3 0 16,-13-2 1-16,-16 4 2 0,-18-1-3 16,-9 0 0-16,-18-1 1 0,-11-2 3 0,-15 2 0 0,-9-4-1 15,-12 1-2-15,-6 2-3 0,-8 1 2 16,-7 1-1-16,-3 3 0 0,-3 1 1 16,-1 8 0-16,-3 6 3 0,-1 3-3 0,-4 11 1 0,-1 6 3 15,-6 16 1-15,-3 10 2 0,-4 4-1 16,0 7-2-16,-6 6-1 0,-4 2-1 0,-3 10 2 15,3 11 2-15,-2 6 0 0,0 10 2 0,5 8-3 16,0 9-2-16,2 8-1 0,3 7-2 0,4 6 4 16,6 3-3-16,6 7 1 0,2-1-3 15,2 6 0-15,6 3 0 0,1 0 1 0,-1 5 2 16,-1 1-8-16,3 2 1 0,-3 3-1 0,1 2-1 16,-1 2 7-16,-2-2 0 0,2 2 1 0,1-3-1 15,-4 4-1-15,4-1 0 0,-4 0 0 0,3 0 4 16,-1-2-2-16,-3 0-1 0,4-2-1 15,-3-2-2-15,5-2 4 0,1 1 0 0,-1-2 1 0,2-3 3 16,1 2-6-16,2 0 2 0,-2-2-3 16,-1 0 1-16,1 0 3 0,0 0-3 0,0 0 2 15,-1-2-2-15,-3 1 0 0,3-2 3 16,0 1 1-16,1-2 1 0,-1 1-2 16,6-1 0-16,1 0-1 0,0-2-3 0,2 0 3 0,2 0 0 15,0-1 0-15,2-2 0 0,4 0-3 0,2-1 0 16,6-1-1-16,1 1 3 15,4-2-2-15,5 5 1 0,3-1-2 0,3-1-1 16,2 3 4-16,5 3-2 0,0 1 5 0,2 4 0 0,6 3-3 16,-3 3 0-16,0 3-2 0,1 6 1 0,-1 2 3 15,-5 0-3-15,-4 3 3 0,-1-1-4 16,-8 0 1-16,2-1 2 0,-6-2 0 16,-1-1 3-16,-1-1-2 0,-1-3-1 0,-3-3-1 0,-2-3-1 15,-3-2 3-15,-1-3 2 0,1-1 5 0,4-7-1 16,1-2-1-16,9-5 0 0,0-5-6 15,6-4 4-15,3 0-3 0,-1-2-3 16,2-2 2-16,2-1-5 0,-3 2 2 0,2 1 3 0,-3 2-2 16,-2 4-2-16,-1 5-6 0,-1 5-11 15,0 5-11-15,0 6-14 0,-1 5-14 0,5 7-21 16,-2 7-29-16,3 7-60 0,0 7-104 0,4 5-241 16,0 10-1148-16</inkml:trace>
  <inkml:trace contextRef="#ctx0" brushRef="#br0" timeOffset="165757.8279">23449 12772 2462 0,'1'-10'101'0,"0"4"-8"15,-1 0-9-15,-2 10-5 0,-1 4 22 0,-5 8 18 16,-5 7 1-16,-8 8-14 0,-4 8-19 0,-4 7-16 16,2 2-21-16,-2 4-11 0,-3 6-11 15,-4 5-11-15,2 10-3 0,-4 9-5 0,0 7-2 16,-2 9-4-16,3 6-6 0,0 1-7 15,4-4-15-15,7-5-18 0,13-14-28 0,5-11-30 16,8-12-38-16,7-7-64 0,-4-12-83 16,-1-8-191-16,1-9-505 0,-6-9-267 0</inkml:trace>
  <inkml:trace contextRef="#ctx0" brushRef="#br0" timeOffset="166191.4977">22921 12950 1333 0,'-8'-17'313'0,"2"-5"21"0,-4-6-58 16,6 11-32-16,11 2-34 0,3 0-45 0,2 4-46 16,9-2-32-16,8 3-20 0,11-2-10 0,9 2-4 0,11 2-7 15,5-2-2-15,11 4-5 0,2-2-9 0,7 1-4 16,-3 0-6-16,1 2-5 15,-2 2 0-15,-7 2-5 0,-4-1-2 0,-3 1-2 16,-12 1-1-16,-4 0-3 0,-10 0-1 0,-10 0-1 16,-6 1-1-16,-9-1-2 0,-7 0-12 0,-8 0-13 15,-1 3-10-15,-3-1-16 0,-5 3-17 0,-6 3-34 16,-3 4-67-16,-3-1-94 0,-3 4-147 0,1 0-249 16,2 2-881-16</inkml:trace>
  <inkml:trace contextRef="#ctx0" brushRef="#br0" timeOffset="166370.0809">24020 13326 1082 0,'6'6'285'0,"-3"5"34"0,2 0 19 15,-1 4-12-15,-2-1-40 0,-2 5-64 16,-1 5-53-16,-3 1-39 0,-2 4-35 0,1 3-20 16,-2 4-21-16,-1 0-15 0,-4 6-14 0,1 2-3 15,-5 2-6-15,2 2-8 0,-4-1 4 16,6-2-11-16,-2-1-1 0,5-6-3 15,3-6-14-15,3-5-5 16,1-6-26-16,-3-3-48 0,4-7-80 0,-1-5-78 0,-2-6-266 0,2-8-1141 0</inkml:trace>
  <inkml:trace contextRef="#ctx0" brushRef="#br0" timeOffset="166506.7066">23817 12716 1 0,'7'0'0'0,"-3"3"0"0,6 3 0 16,6 4 0-16,-2 8 0 0,10 3 0 0</inkml:trace>
  <inkml:trace contextRef="#ctx0" brushRef="#br0" timeOffset="166826.9028">24668 13176 1506 0,'0'-7'362'16,"-2"0"-38"-16,-2-2-92 0,-1 6-41 0,-5 0-26 16,-5 6-30-16,-6 2-25 0,-5 5-15 0,-3 4-12 15,-5 5-15-15,-1 4-15 0,3 3-14 16,0 4-7-16,5 1-8 0,5 2-6 0,8 3-5 16,5 1 0-16,6 2-5 0,8 2 3 15,5 0 1-15,5-1-7 0,5 1 5 0,4 0-4 16,1-1 2-16,4-2-3 0,-3 0 1 15,-2-3 0-15,-3 0-4 0,-2-5 4 0,-7 1-4 16,-2 1-1-16,-1-5 2 0,-5 1-4 0,-7-4 2 16,-4-1 3-16,-1-1 0 0,-6-4 7 15,-5 0-3-15,-4-1-3 0,-8-1-2 16,-4-1-6-16,-5-1 2 0,-3-2-1 16,-1 0 2-16,1-2-3 0,2-2-8 0,4-5-7 0,7-4-16 0,5-6-23 15,5-5-39-15,2-5-76 0,8-6-133 0,6-7-303 16,6-8-1065-16</inkml:trace>
  <inkml:trace contextRef="#ctx0" brushRef="#br0" timeOffset="167540.8265">24751 13240 1428 0,'19'-5'433'0,"7"0"-69"16,6 2-93-16,-7 5-56 0,-4 7-48 16,-2 5-40-16,-2 6-32 0,-6 6-16 0,-3 2-14 15,-3 4-3-15,0 6-14 0,-4 1-13 0,-2 2-7 16,-1 3-15-16,-1-3-2 0,3 1-5 15,0 1-3-15,0-2 4 0,3 1-5 0,-1-6 1 16,2-4-3-16,2-5-2 0,-1-6 0 16,6-7 0-16,4-2 3 0,0-7-4 0,2-6 3 15,5-6 1-15,0-6 0 0,3-8 4 16,0-3-2-16,2-6 0 0,2-4-3 0,0-3 0 16,0-6 2-16,0 0-5 0,0 3 2 0,-2-1 0 15,0 4 0-15,-1 4 4 0,2 3-1 16,-1 3 2-16,-1 4 0 0,-1 4-2 0,-7 3 5 0,2 3-3 15,-10 1 4-15,1 3 2 0,-4 2 0 0,-5 2 3 16,-1 3-5-16,-1 2-3 0,0 3-5 16,-2 5 4-16,-4 1-4 0,2 8-1 0,-5 5 4 15,3 1-8-15,0 5 6 0,1 0-1 0,2 2-2 0,2 1 5 16,3 0-3-16,1-2 1 0,5-2-1 16,2-1-3-16,7-2 3 0,1-5-1 15,2-3 1-15,5-6 4 0,3-3-4 0,1-6 4 0,2-6-2 16,1-5 1-16,0-5 2 0,-3-5-1 15,1-5 1-15,-1 0-3 0,-5-5 0 0,2-4 1 16,-3-4-1-16,1-5 4 0,1 2-1 0,-2-5 0 16,-2-1 0-16,1 0 1 0,-6 2-2 15,-4 2 2-15,-3 4 4 0,-1 5-4 0,-2 7 11 16,-5 2 5-16,2 7 5 0,-1 2 10 16,2 5-4-16,-2 4-7 0,1 2-7 0,-2 6-12 0,0 3-5 15,0 4-1-15,1 5 0 0,-1 6-1 0,0 7 1 16,-1 8 2-16,0 3-4 0,-1 4 7 15,0 4-4-15,-3 7-3 0,-2 3 2 16,-6 8-9-16,-3 2 1 0,-3 4-10 0,-2 2-20 0,1-5-24 16,3-5-30-16,8-13-19 0,5-10-20 15,4-12-22-15,4-11-30 0,-1-6-29 0,3-8-30 16,4-12-39-16,5-3-34 0,1-11-1 0,7-7 34 16,0-8 77-16,0-7 90 0,5-7 58 0,0-3 37 15,3-2 15-15,-1-3 10 0,3 1 9 0,2 4 29 16,2 3 37-16,5 8 13 0,0 5 20 15,-2 8 2-15,-3 7-12 0,-1 1 4 0,-2 7-11 0,1 4-20 16,-4 6-25-16,-2 5-20 0,-4 4-16 16,-1 5-12-16,-6 2-2 0,-3 5-5 15,-1 6 0-15,-5 5-2 0,-6 6-14 0,-6 1-60 0,-7 5-135 16,-6 0-229-16,-10 3-753 0</inkml:trace>
  <inkml:trace contextRef="#ctx0" brushRef="#br0" timeOffset="168073.7367">23490 14594 1820 0,'-14'-15'259'0,"-1"-3"36"0,-1-1-20 0,10 11-53 0,5 5-62 15,0 3-58-15,1 5-47 0,0 3-10 16,-2 12 7-16,-3 9 9 0,-3 10 8 0,0 10-12 16,-5 4-10-16,3 8-6 15,-2 2-19-15,0 4-5 0,-5 2-8 0,2 5-1 0,-7 3 0 0,-3 3 0 16,1-3-4-16,-3-2-5 16,-5 0 4-16,-6-1-7 0,1-6 0 15,-2-7-5-15,4-11-13 0,5-12-7 0,4-5-10 0,-4-8-1 16,2-8 4-16,5-10 2 0,3-10 0 15,1-12-8-15,4-9-3 0,1-7-5 0,6-10 1 0,6-8 8 16,7-5 1-16,6-4 14 0,9-3 5 0,5-1 7 16,11 4 11-16,1-4-2 0,10 0 8 0,3 4 5 15,5-1 2-15,5 4 14 0,8 0 15 16,5 3 17-16,4 6 15 0,0 3 4 0,2 12-8 16,-7 5-14-16,-3 12-16 0,-7 9-12 0,-7 9-6 15,-7 6-4-15,-7 6-6 0,-5 5 0 0,-7 4-4 16,-8 4-1-16,-6 6 5 0,-7 4-1 15,-6 6 3-15,-4 3-3 0,-6 2 0 0,-5 3-3 16,-4 0 0-16,-4-1 4 0,0-4-6 0,1-5 4 16,-1-8-5-16,2-8-1 0,5 0 4 15,-1-10-5-15,9-3 5 0,-1-5-5 0,4-5-6 16,2 0 2-16,-2-4-6 0,6-5-10 0,-3 0-25 16,2-8-35-16,2-7-43 0,1-6-48 0,-1-6-74 15,1-1-128-15,0-10-253 0,-2-3-930 16</inkml:trace>
  <inkml:trace contextRef="#ctx0" brushRef="#br0" timeOffset="168505.9494">24566 14645 1 0,'43'-5'95'0,"17"-1"498"0,14-2-55 0,-8-2-94 16,-13 3-68-16,-2-2-79 0,-11 4-58 0,-8 3-53 15,-9 2-49-15,-6 5-31 0,-8 4-19 16,-7 3-1-16,-2 6 5 0,-3 3 4 0,-10 10-6 16,-5 4-12-16,-7 7-13 0,-3 7-17 0,-5 4-9 15,0 4-8-15,5 0-10 0,0 6-1 0,1 1-3 16,5 6-4-16,-4 1-3 0,3 2-5 16,-5 1-1-16,-1 1-2 0,1 3 2 0,-2-1-4 15,0 2-1-15,-1-2-11 0,4-8-13 0,5-8-10 16,4-13-25-16,8-13-15 0,0-8-15 0,3-6-29 15,0-6-1-15,1-10 12 0,3-11-26 16,2-10-23-16,5-14-18 0,6-10-17 0,7-12 33 16,-1-8 61-16,2-6 45 0,2-5 29 0,1 2 26 15,4 3 14-15,0 7 21 0,2 9 23 0,-2 8 16 16,4 2 25-16,2 6 7 0,5 4 6 0,-1 2-2 16,3 4-13-16,5 4-11 0,7 4-11 0,3 5-3 15,7 8-3-15,7 1 8 0,6 7 0 16,8 3-7-16,5 5-4 0,3 6-15 15,4 6-9-15,4 0-7 0,-4-1-15 0,-3-2-8 16,-6-4-9-16,-6-5-15 0,-6-2-23 0,-5-7-79 16,-7-2-220-16,-3-4-1457 0</inkml:trace>
  <inkml:trace contextRef="#ctx0" brushRef="#br0" timeOffset="176126.15">4020 1899 1 0,'-4'-15'0'0,"-1"-9"29"0,1-5 322 0,-1 3-10 15,2 1-27-15,-1 0-50 0,-1 0-42 16,-1-3-51-16,-1 2-27 0,1-2-19 0,1 0-16 16,-2 2-5-16,1-2-16 0,1 2-11 0,-2 0-10 15,4-1-13-15,-5-1-12 0,3 0-3 16,0-1-3-16,1-2 3 0,1-3-5 0,-2-5-4 16,2-2-6-16,-2-4-7 0,-1-3 0 15,0 0-4-15,0 2-2 0,1 2 0 0,3 23 8 0,-1-6 3 16,0 2-5-16,0-7 2 0,0 3-15 15,-1-4-3-15,2 0 4 0,-1-1-4 0,0-2 10 16,-1 4-4-16,2 2 1 16,0-1 5-16,-1 3-6 0,1 3 6 0,1-1-2 0,-1 4-7 15,0 0 0-15,1 1-3 0,1 5 3 0,0 0-3 16,0 0 8-16,1 7-2 0,-1-3-3 0,2 6 3 0,0-1-10 16,-2 3 2-16,1 1 0 0,0 0-8 15,0 0 5-15,1 2-6 0,0 0-4 0,1 0 4 16,1 0-2-16,2 0 7 0,0-2-2 0,4 2 7 15,0 0-7-15,5 1 1 0,-3-1 7 16,4 1-9-16,6 0 10 0,-1 0-1 0,2-1 1 16,1-1 7-16,4 2-9 0,0-1 4 15,3 1-4-15,3-1 0 0,3 1-2 0,2-2 0 0,1 4 2 16,7-2-3-16,0-2 5 16,7 2 1-16,2 0-2 0,2 0 7 0,5 0-7 0,-1 0-3 15,3 0 4-15,-1 0-9 0,2 0 8 16,2 0-1-16,0 2-1 0,0-1 4 0,0-1-4 15,3 1 5-15,-2-1-3 0,1 0 2 0,0 0-3 16,-3 0-1-16,2-1 4 0,3 1-5 0,-2-1 6 16,2-1-2-16,2 2 0 0,2 0 1 0,-2 0-3 15,4 0 4-15,-2 0-3 0,2 0 0 16,-3 0-4-16,-1 0 0 0,1 2 2 0,0-1-1 16,1-1 7-16,-3 1-5 0,3-1 0 0,0 0 6 15,-4 0-9-15,0-1 3 0,1 0 2 16,-2-1-9-16,-3 2 11 0,2-4-2 0,1 2-4 15,-3 0 5-15,0 0-2 0,1-2 4 0,2 1-1 0,-2-1 2 16,-1-2-4-16,-2 1-3 0,1 3 4 16,-6-2-7-16,-5-1 8 0,1 1-3 0,-6-1-5 15,-5 2 7-15,1 0-7 0,-6 0 5 0,-2 0 2 16,-3 1-4-16,0-1 3 0,-4 1-6 16,-1 1 5-16,-1-2-1 0,-3 2 3 0,-5 0 4 15,-1 0-5-15,-3 0 2 0,-5 0-4 0,-1-1 1 16,-1 2 3-16,-3 0-9 0,2-1 9 0,-1 1-10 15,1 0 1-15,-1 0 2 0,0 1 1 16,-3 1 7-16,2-1-5 0,0 0 4 0,-1 0-6 0,-1 1-5 16,0 3 9-16,-1-1-7 0,3 0 5 15,2 1 4-15,-2 1-6 0,1 4 7 0,0-1-7 16,3 1 6-16,-2 2-1 0,-1 1-1 16,2 1 3-16,-3 3-5 0,3-1 2 0,-4 2-1 15,1 3 4-15,-2 0 0 0,-2 4 1 0,-1 0 3 16,1 1-4-16,0 5 1 0,-4-2 1 0,-2 3 1 15,-1 1 3-15,-1 1-2 0,2 2-1 0,-2 3-9 16,-5 30-2-16,2-7 2 0,2-12-2 0,2-13 7 16,3 1 0-1,3 0 1-15,1 0 3 0,-1 1 1 0,4 0 0 0,0 2-1 0,-1 2-1 16,5-1-3-16,1-3 2 16,-1-3 3-16,-3-3-2 0,2 1 1 0,-3-5-3 0,3-3-3 15,-3-1 2-15,-3-6-1 0,3 1 0 0,-3-4 2 16,2-1-3-16,-2-2 0 0,1 0 2 15,-2-1 0-15,-2-2 4 0,1-2 1 0,2-3-4 0,-4-2 0 16,0-1-2-16,0-2 0 0,0 0 3 16,0 0 4-16,0 0 1 0,-3 1 2 0,3-1-3 15,0 0-4-15,0 0 2 0,0 0-2 0,-1 0 0 16,1 0-5-16,-1 0-1 0,0 0 0 16,1 3 14-16,-2 0 18 0,-4 1 13 0,0-1 9 15,-8 2-2-15,-2-2-11 0,-10 1-7 0,-9-2-9 16,-11-2-7-16,-7 0-4 0,-15-2-8 0,-9 1-11 15,-22 4-25-15,-15 2-37 0,-25 7-108 0,-23 8-399 16,-33 8-1180-16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25:17.5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614 6654 1 0,'-2'-1'0'16,"-3"0"18"-16,3-1 286 0,0 1-13 0,-1 0-30 15,-2-1-38-15,3-1-39 0,0 2-29 0,1 0-29 16,-2 0-25-16,2 0-27 0,1 1-26 0,-1 0-19 16,1-1-20-16,-1 1-15 0,1 0-14 0,0 0-13 15,0 1-16-15,0-1-23 0,1 0-40 16,-1 0-40-16,1 0-6 0,0 0-39 0,2 0-184 15,1 1-262-15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6:32:50.9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17291 11812 2017 0,'-4'-2'255'0,"-4"-1"-51"0,-2 2-65 0,-1 5-6 16,0 5-2-16,-4 4-12 0,-4 7-11 15,-2 4-18-15,-3 5-8 0,3 2-13 0,-1 1-15 16,0-1-8-16,6 2-13 0,2-1-9 0,5-3-6 16,3 0-6-16,6-2-5 0,8-1 0 0,2-4 0 15,7-2 0-15,4-4 3 0,2-3 0 0,6-5 0 16,3-3 2-16,0-4-4 0,2-4-1 16,-1-3 2-16,-5-3-2 15,-3-1 2-15,-4-8 0 0,-4-3 1 0,-4-1 2 0,-4-3-1 16,0 0-1-16,-5-3-3 0,-4 1 2 0,0 0-6 15,-3-1-1-15,-4 2 2 0,-3 0-9 16,0 2 7-16,-1 3 0 0,-1 4-4 0,-5 2 9 16,3 5-7-16,-5 2 0 0,-1 1-2 0,0 3-9 0,-1 3-7 15,2 2-16-15,4 3-26 0,1 3-48 0,6 1-101 16,2 2-227-16,5 2-1246 0</inkml:trace>
  <inkml:trace contextRef="#ctx0" brushRef="#br0" timeOffset="23287.3451">1763 1594 1 0,'-1'-10'0'0,"-1"-4"372"16,1-4 0-16,3 0-34 0,1-1-30 0,6 0-54 15,2-1-44-15,0 0-35 0,7-1-44 16,3 0-23-16,2-1-19 0,5 1-17 0,5 0-12 16,0 2-14-16,-1 5-11 0,0 6-13 0,-3 4-11 15,-5 4-6-15,2 7-1 0,-6 1-5 0,-5 7-2 16,2 3-1-16,-6 3 1 0,-2 8 6 16,-7 2 5-16,-5 2 2 0,-9 4 5 15,-3 0-4-15,-3-1 3 16,-4-1 3-16,-2 0-2 15,-4-4 4-15,0-3-1 0,3-4-2 0,-2-3-2 0,3-3 0 0,3-4-4 16,3-2-1-16,5-4 0 0,6-4-8 0,5-1 0 0,2-3-4 0,1-2-5 16,1 2 4-16,2-1 9 0,7 0 7 0,6-3 7 15,10 0 5-15,6 0-7 0,5 1-3 16,3 0 0-16,0 3-9 0,1 3-5 0,-2 1-3 0,-2 2-4 16,-5 5 5-16,-4-2 6 0,-3 4-1 15,-4 1 3-15,-3 0-4 0,-3 1-1 0,-5 3 1 16,-2 1 0-16,-7 2 3 0,1-1 2 15,-6 2 4-15,0-3 3 0,-6-1 9 0,-3-1 9 16,-5-2 11-16,-4 1 9 0,0-1 0 0,-8-2-4 16,-5 0-6-16,-5-2-10 0,-2 1-4 0,1-5-7 15,-2-1-5-15,3-3-3 0,1-3-4 0,4-1-2 16,1-3 0-16,1-2-4 0,5-2-5 0,1-3-12 16,5-2-29-16,8-2-51 0,1-5-91 0,5-2-149 15,8-6-360-15,9-5-943 0</inkml:trace>
  <inkml:trace contextRef="#ctx0" brushRef="#br0" timeOffset="23808.5091">2249 896 426 0,'-2'-9'307'0,"-4"-4"-44"15,3-1-9-15,-6-2-26 16,0-4 0-16,-2-2-34 0,-6 4-40 0,2 0-46 0,-6 2-30 15,-1 0-4-15,-4 2-15 0,4 3-10 0,-7 1-20 16,-2 5-21-16,-1 0 1 0,-7 8 10 16,2 3-6-16,-5 6 6 0,-1 6 1 0,-6 6-4 15,1 5 11-15,0 7-2 0,-43 42 3 16,12 4 0-16,18-5-2 0,12-4 0 16,7-1-3-16,2 7 1 15,2 6 0-15,5 1 2 0,5 3-4 16,5 0-4-16,4 2-2 0,6 4-6 0,4-1 2 0,8 1 1 0,2 2-2 0,9-5-2 0,5-3 0 15,3-9-3-15,10-5 0 0,3-3 1 0,7-5-2 16,5-6 5-16,4 3 0 0,8-8 2 16,6-4 4-16,9-3-1 0,9-11 4 0,7-9 2 15,11-7-1-15,4-11 2 0,11-15-3 16,2-9-1-16,4-10-1 0,-1-12-3 0,3-5-3 16,-2-8-1-16,3-9-1 0,0-3-3 0,-6-7 3 15,-1-2-3-15,-7-5 0 0,-7-3 2 0,-3-3 0 16,-7-8 1-16,-4-3 3 0,-4-8 6 15,-8-4 5-15,-9 3 7 0,-12-3-3 0,-10 2-7 0,-11 2-4 16,-11-1-4-16,-14 5 3 0,-10 0 4 16,-12 6-4-16,3 48 13 0,-8-7-16 0,-5 3 0 15,-12-7-3-15,-8 6-18 0,-14-5 10 0,-11 7-8 16,-14-3 1-16,-13 8 0 0,-11 8-2 0,-12 6 4 16,-7 7 0-16,-7 8-9 0,-3 5-1 0,-1 6-7 15,1 5-5-15,5 7-15 0,5 6-39 0,14 5-82 16,13 6-151-16,12 9-380 0,11 11-965 0</inkml:trace>
  <inkml:trace contextRef="#ctx0" brushRef="#br0" timeOffset="30135.7507">4687 1235 314 0,'-5'-5'423'0,"0"-4"-33"0,-2-2-60 15,4 6-36-15,1 2-43 0,1 2-77 16,2 1-75-16,-1 1-58 0,2 0-48 0,-2 1-30 15,2-1-27-15,-1 1 14 0,0 6 21 16,3 4 32-16,1 6 39 0,1 5 3 0,0 4 7 16,3 1 8-16,-3 7 1 0,-1-3 3 0,-1 3-2 15,0 3-3-15,-2 0 1 0,-1 0-5 0,2 2-5 16,-1-2-8-16,-2 3-8 0,2-1-10 16,-1-4-4-16,0 4-2 0,0-3 1 15,2-3 5-15,-1 2 3 0,0-6 1 0,0-1-4 16,-1-2-4-16,0-3-4 0,2-1 0 0,-2-1-2 0,-1-1 1 15,2-3-2-15,-2 0 2 0,0-2-4 16,0 0 0-16,0-3 0 0,0-1-5 0,0-5 1 0,0 0-4 16,0-1-3-16,0-3-3 0,0-1-1 15,0-2-5-15,-2-1-14 0,2-1-25 0,0 1-29 16,0 0-41-16,0 0-41 0,-1-3-252 0,1-2-558 16,1-5-369-16</inkml:trace>
  <inkml:trace contextRef="#ctx0" brushRef="#br0" timeOffset="30651.5721">4721 1313 877 0,'4'-22'415'0,"2"-6"-68"0,-1-4-109 15,2 7-41-15,0 8-28 0,-1 2-29 0,0 5-23 16,-2 5-43-16,-2 3-42 0,-1 2-34 0,1 3-24 0,3 5-1 15,2 4 6-15,5 7 23 0,0 6 6 16,-1 9 4-16,3 7 2 0,-4 4 1 0,1 6-4 16,-1-1 1-16,0 2-1 0,0 2-4 15,-1-3-1-15,1-1-6 0,2-4-4 0,-2-5-2 16,-1-7 3-16,-2-7 2 16,0-5 6-16,1-5 1 0,-3-4-3 15,-1-2 0-15,-2-6-3 0,-1 0 5 0,-1-5 28 0,0 0 35 0,0-2 38 16,2 1 33-16,-2 0 6 0,1-4-40 0,4-8-37 15,-3-8-36-15,5-9-37 0,-1-1 15 16,0-5-4-16,1 1-1 0,0-4 3 0,0-5-9 0,2 4 5 16,1-4-6-16,0 0-1 0,0-1 0 15,1 4-4-15,-1-1 6 0,2 3-1 0,1 3-1 16,-3 7 0-16,3 4 0 0,-1 1 1 0,-2 5 2 16,1 3 3-16,1 4 1 0,-4 5 0 15,-3 2 0-15,-2 3-4 0,-2 2-10 0,-1 2-2 16,7 2-4-16,0 4 2 0,9 7 10 15,1 6 4-15,-1 6 2 0,3 4 1 0,1 6 0 16,-3 1-4-16,-1 4 0 0,1 1 5 0,-4 1-4 16,-3 0 3-16,0-1 0 15,0 4-4-15,-1-3 2 0,-4-2-2 0,1-5-6 0,2-3-1 0,-4-5-8 16,4 0-15-16,-3-4-27 0,0 1-47 16,2-3-66-16,-1-4-91 0,2-2-138 0,1-5-463 15,2-4-519-15</inkml:trace>
  <inkml:trace contextRef="#ctx0" brushRef="#br0" timeOffset="31949.6535">5786 1271 1587 0,'-3'-11'361'0,"-1"0"-32"0,3-2-94 16,-1 8-46-16,2 5-41 0,-3 0-45 0,3 2-54 15,0-1-45-15,-1 1-18 0,1 7-4 16,-4 6 6-16,1 9 17 0,-4 9 4 15,1 2 0-15,1 4-3 0,0 0-3 0,4-2 1 0,1 1 0 16,5-4 0-16,-2-3-2 0,6-1 2 16,1-4-1-16,2-1-1 0,1-3 3 0,2-1-3 0,0-5 3 15,2-1-3-15,1-5 0 0,1-1 5 16,-4-5 1-16,3-4 11 0,2-4 9 16,-1-6 1-16,2-3-2 0,-2-5-3 0,-2-2-8 15,0-4-5-15,-1 0 3 16,-4-2-6-16,1-3-2 0,-4-1 1 0,1-1-5 15,-1 1 1-15,-1 0 0 0,-5 2-3 0,2 1 3 0,-1 1-2 0,-1 3 3 16,3-1-1-16,-4 5 2 0,0-4 3 0,1 2-2 16,0 3 7-16,-2 2 1 0,0 3 4 0,-1 2 5 15,1 3 0-15,-1 3 3 0,0 2-2 16,0 0-3-16,0 1-3 0,0 2-7 0,0 2-6 16,0-2-3-16,0 0-9 0,0 0-5 0,0 1-11 15,0 1-10-15,0-1-6 0,0 2 10 16,1 2 10-16,2 4 11 0,-1 1 12 0,0 3-6 15,-1 2 4-15,1-1 1 0,-1 2-3 16,2-1 2-16,-1-1-4 0,0 0 2 16,-1 1-1-16,1-3 3 0,1 2 3 0,1-4-5 0,-2 1 5 15,1 1-6-15,1 1-2 0,-2-2 4 0,1 4-4 0,3-1 5 16,-4 0 0-16,2 2-1 0,-1-6 4 16,-1 5-7-16,2-1 4 0,-1 0 0 15,0 2-3-15,0-2 4 0,2 0-3 0,-3 0 1 0,0-1-2 16,4 1 1-16,-3 0 2 0,2-1-4 0,-1-1 7 15,2 1-7-15,-1 0 3 0,0-1 0 16,0 0-4-16,2-1 8 0,1-1-8 0,-3 2 1 16,3-3 1-16,-3 1-2 0,2 0 6 15,2-2-2-15,-2 0 1 0,-1-1 1 16,2-3-2-16,-2 1 4 0,-1-1-1 16,1-2 5-16,1-1 3 0,0 1 0 0,3-2 5 0,0-2-4 15,1 0 0-15,1-2 0 0,1 1-4 0,1-4 3 16,-2 0-2-16,3-1-1 0,-3-2 0 15,1 0 1-15,1-2 2 0,2-2-3 0,0 0 6 0,-1-3-10 16,-1-2 1-16,2 0 1 0,-2-2-9 0,1-2 7 16,1 1-2-16,-1-1 0 0,-2-1 5 15,1 0-1-15,-4 0-1 0,3-4-1 0,-2 1-2 16,-2 1 0-16,-5 0 0 0,2-1 2 0,-3 1-8 16,-2-1 7-16,0 1-4 0,0 0-2 0,1 3 9 15,1 5-8-15,-1 2 5 0,-1 3-3 0,1 3-1 16,0 2 0-16,2 3-3 0,-2 1-4 15,-1 3-12-15,0 2-11 0,2 2-3 0,2 0 4 16,5 4 14-16,5 4 5 0,3 6 2 0,0 4 1 16,2 3-6-16,-5 3 9 0,-1 3 0 0,-2 1 1 15,-4 2 3-15,-4-1-1 16,1 2 2-16,-3 0 0 0,-2-1-1 0,0-4-1 0,0-4-1 16,1-1 2-16,0-4-4 0,1-3 6 0,4-2 0 15,-3-2-2-15,5-3 7 0,-2-3-6 0,0 0 4 16,3-2 2-16,3-2 0 0,7-5 6 0,7-3-3 15,5-3-1-15,2-2 2 16,1 1-3-16,3-4-1 0,0 0-1 0,-4 0 1 16,-2-2-1-16,-3 1 5 0,-6-2 3 15,-1-1-6-15,-4-1 4 0,-2-1-1 0,-2-1-2 0,-1-2 4 16,-1 1-2-16,-4 2 1 0,0-3-2 0,0 2 3 16,-3-2-6-16,-2-2-2 0,4 1 3 0,-4-1-7 15,-2 0 5-15,1 2 1 0,-1 0 0 0,0 1 4 16,0 3-3-16,1 3 3 0,-1 0-2 15,1 2-2-15,2 0 7 0,-2 1 0 0,0 4 6 0,-1 0 0 16,0 0 3-16,0 3-4 0,-1 2-6 16,1 2 1-16,1 0-10 0,-1 1-1 0,0 1-1 15,0 0-10-15,0 0-1 0,0 1-12 0,0-2-11 16,0 4 11-16,1 6 0 0,0 4 13 0,-1 5 10 16,1 5-2-16,5 1 3 15,-5 4-2-15,0 1 1 0,-2 2-3 0,0-1 4 16,-4 2-3-16,4 0 0 0,0-1 4 0,1 0-4 15,-1 0 2-15,0 2 0 0,0-2-3 0,0-1 3 16,1-1-4-16,0-1 0 0,1-5 2 16,0-1 2-16,0-4-1 0,0 0-1 0,0-3-4 15,5-5-4-15,-3 0 3 0,-1-3 1 0,3-2 4 16,-2-1 2-16,3-1 0 0,-2-3-4 0,5-1 2 16,2-1 0-16,2-4 0 0,8-4-2 0,6 0 4 15,1-6-8-15,-3-2-12 0,4-3-13 0,-2-4-29 16,-4-2-27-16,0-5-33 15,2 1-66-15,-3-3-78 0,-3-3-190 0,-3 5-594 0,-1-6-436 0</inkml:trace>
  <inkml:trace contextRef="#ctx0" brushRef="#br0" timeOffset="32148.368">7411 528 448 0,'-1'-8'594'16,"-4"0"-191"-16,5-2-84 0,0-4-78 16,-1 0-59-16,0 0-33 0,1 1-37 0,0 6-47 15,0-2-54-15,0 4-92 0,0 2-46 0,-1 3-2 16,0 4 20-16,-1 5 24 0,-3 4-179 16,2 4-1112-16</inkml:trace>
  <inkml:trace contextRef="#ctx0" brushRef="#br0" timeOffset="32761.3355">3995 2535 376 0,'-5'-3'450'16,"-1"-1"-122"-16,-2-1-41 0,3 0-11 15,3 3-21-15,0-2-26 0,2 1-34 0,0 1-36 16,0 0-47-16,2 2-32 0,-2-2-32 0,4 2-25 16,0-2-13-16,8 0-7 0,3 2-1 15,7 0 6-15,1 3 5 0,5 1 0 0,3-2-1 16,2 2-1-16,3 0 0 0,4-2 3 0,2 1 8 15,8 1 3-15,11-4 4 0,6 0 0 16,15-4-1-16,9 2-1 16,9-1-1-16,9-1-1 0,12-3 1 15,14-3-1-15,8 1-4 0,5-1 3 0,8 0-2 0,-1-1-1 0,6-1 5 16,0 0-7-16,-2-1-3 0,-1-1 0 0,-6 3-8 16,-4 0 6-16,-5 1 1 0,-7 1-2 0,-4-2 2 15,-12 4-4-15,-9 2-3 0,-14-2 2 0,-8 4-1 16,-16-1 0-16,-10 2-1 15,-16 1-4-15,-17-1-3 0,-13 2 2 0,-12 0 3 0,-5 0 0 16,-1 0 2-16,0 0-9 0,-1 0-10 0,0 0-19 16,-4 0-3-16,-9 3-4 0,-9 0-13 0,-10 2-13 15,-12 1-37-15,1-1-44 0,-3 0-72 16,4 0-134-16,-4 5-505 0,6-2-708 0</inkml:trace>
  <inkml:trace contextRef="#ctx0" brushRef="#br0" timeOffset="33249.2903">3828 2971 928 0,'-13'-5'265'0,"-2"1"-93"0,1-2-67 0,9 2-11 16,5 4 19-16,1 0 22 0,0 0 5 0,0 3 5 16,1-6-21-16,-1 3-26 0,0 3-36 15,2-3-31-15,2 0-16 0,7 1-5 0,6 0 5 16,7 0 7-16,6 2 4 0,3 0 1 0,5 2 4 16,6 0 3-16,4 1 4 0,8-1 0 15,5 0 3-15,9 0 0 0,7-1 0 0,11 1-2 16,7-3-1-16,8-2-1 15,7 0 3-15,6-2-1 0,6-3-1 0,7 1-2 16,2-3-6-16,5 0 1 0,-1-2-4 16,5-1 0-16,-4-2-2 0,5 0-1 0,3-2 0 0,-1 2 0 0,1-5 1 15,-1-2-4-15,-2 0 0 0,0 1-2 0,-5 1-2 16,-9 1 1-16,-8 3-1 0,-10-4-1 0,-8 5-1 16,-9-1 0-16,-9 4-2 15,-9-1 0-15,-22 3-1 0,-12 2-1 16,-19 1 8-16,-6 1 4 0,-12 3 3 0,-4-1-2 0,-1 1-9 0,0 0-9 15,-1 1-8-15,-1-1-8 0,2 0-6 0,0 1-8 16,0-2-7-16,1 2 0 0,-3 1 6 16,-5 2 6-16,1 3 2 0,1-2-11 0,-1 4-26 15,-2-2-36-15,3 0-48 0,-1 6-92 0,-1 0-194 16,-3 4-1184-16</inkml:trace>
  <inkml:trace contextRef="#ctx0" brushRef="#br0" timeOffset="44723.6975">9085 1492 1 0,'-3'0'0'0,"2"-1"0"16,0-1 0-16,-2 0 0 0,0 0 218 0,0 0 57 16,1-1-34-16,1 1-3 0,-1 0-6 15,1 1-15-15,-1-1-13 0,2 2-24 0,-2 0-23 16,2 0-27-16,0 0-24 0,-1 0-21 0,2 2-15 15,-1-2-13-15,0 1-6 0,0 1-6 16,0-2-4-16,0 0 1 0,0 2 2 0,0-2 6 16,2 0 4-16,-2 0-3 0,2 0-3 15,-1 0-5-15,0 0-6 0,0 0-1 0,-1 1-3 0,1-1-5 16,-1 0-6-16,0 0-7 0,2 0-10 0,-1 0-4 16,1 0-5-16,1 0 3 0,2 2 15 15,9-2 6-15,9 2 9 0,9 0 0 0,9 0-9 16,9-1-1-16,3-1-1 0,6 1-3 0,3-1-7 15,4 1 0-15,-1 2 2 0,4-1-2 16,-3 3 7-16,1-4-2 0,-4 0-7 16,-2-1 4-16,-6-1-8 0,-5 1 2 0,-3-2 3 0,-7-2-1 15,0 2 5-15,-8-2-4 0,0 0 1 0,-5-2 2 16,-5 1 4-16,-3-1 5 16,-4 1-3-16,-6 0 6 0,-2 1-3 0,0-2 5 0,-3-2 4 15,0 2-7-15,-1-4 2 0,0 2-11 0,-3 0-6 16,0-3-1-16,0 2-12 0,0 1 5 15,-1 0-4-15,-2 1-7 0,1 2-7 0,0-1-20 16,-1 2-20-16,1 1-35 0,-2-1-56 0,-1 1-91 16,2 0-173-16,-3 0-424 0,3 2-746 15</inkml:trace>
  <inkml:trace contextRef="#ctx0" brushRef="#br0" timeOffset="45072.4952">10126 944 1058 0,'0'-6'474'0,"0"0"-101"0,-1-2-99 15,2 7-56-15,-1 1-57 0,1 0-57 0,2 1-62 16,-3-1-55-16,2 0-24 0,0 6 4 16,6-1 11-16,5 5 23 0,7 5 17 0,5 5-3 15,8 5 0-15,1 3-2 0,2 6-3 16,-2 4 1-16,-4 3-1 0,-2 2 1 0,-3 7 1 15,-3 1-1-15,2 1 2 0,-5-2-2 0,0-3 0 16,-2 1 1-16,-5-3-5 0,-2-2 2 0,0-4-4 16,-3 0 2-16,-4-4 0 15,0-2-4-15,-3-3 3 0,-1-1-1 0,-2-3 2 16,-3-2 12-16,0-2 4 0,-6-1 8 0,-1-2 9 16,-4 1-1-16,-3-2 3 0,-6 0-3 0,1-2-5 0,-4 2-5 15,-2-4-6-15,-4 0-6 0,1 2-5 0,-1-5-4 16,3 1-6-16,3-4-11 0,2-3-23 0,3-2-52 15,0 0-79-15,3-1-175 0,4 1-574 0,-1-6-680 16</inkml:trace>
  <inkml:trace contextRef="#ctx0" brushRef="#br0" timeOffset="48541.4668">12495 1221 1 0,'0'-15'450'0,"0"-6"-8"16,0-4-78-16,1 2-48 0,0 2-33 0,0 2-35 16,-1 0-47-16,0 4-21 0,0 3-26 15,-1 2-23-15,0 6-24 0,1 1-30 16,0 2-27-16,-1 2-30 0,1 2-26 0,0-2-26 16,0 3 5-16,-3 7 9 0,-5 5 13 0,0 11 24 15,-3 7-2-15,-4 7-1 0,-1 7 3 0,1 3-5 16,1 6 1-16,1 3 2 0,1-2-2 15,1 4 2-15,0-3-1 0,6 2 0 0,4-5-7 16,3-6 1-16,7-3-2 0,3-8 0 0,2-4 3 16,5-1-3-16,-3-7 6 0,7-3 6 15,4-4 4-15,0-5 5 0,6-2 0 0,-1-5-2 0,4-5 0 16,5-6-1-16,-1-4-2 0,2-6-5 16,1-2-3-16,-3-4-5 0,-1-6 1 0,-5-2 0 15,-3-2 1-15,-2-4 1 0,-5-2 0 0,-1 0-3 16,-4-4-2-16,-3 1-2 0,-4-1-3 0,0 1 3 15,-4-1-2-15,-1 2-1 0,-5 0-1 16,-2 4-2-16,0 0 0 0,-2 1 3 0,-2 4 0 16,0-1-1-16,-3 2 0 0,4 1-5 0,-6 3 2 15,6 5 3-15,-3-1-1 0,3 3 4 0,0 2-3 16,1 2-1-16,-2 3 2 0,3 1 0 0,-3 4-1 16,3 0 2-16,1 2-5 0,-1 2-4 15,1 0-1-15,0 1-5 0,-2-1-4 0,2 3-7 16,0-3-13-16,-1 3 4 0,0 2 7 0,0 8 6 15,-3 5 17-15,-1 2 0 16,1 5 1-16,0 2 3 16,1 3-4-16,-4 0 2 0,4 4-1 0,0-2 4 15,-1 0-2-15,3 1-4 0,0 2 2 0,1-1-7 0,1 2 5 16,2 0 5-16,2-2-1 0,0 1 3 0,2-6-4 0,2-2-5 0,1 0-2 16,1-4 0-16,-1-3 2 0,1-1 3 15,3-5 1-15,-3-4 0 0,1-2 1 16,0-3 1-16,-3-3 2 0,0-1 4 0,0-2 3 0,0-3 0 15,4-1 4-15,-1-5-5 0,1-4-1 16,5-7 0-16,0-3 0 0,-1-3 0 16,0-3-3-16,1-1-1 0,-1 2-1 0,-2-2-1 0,4 3-2 15,-7 1-1-15,3 1-4 0,-2 8-2 16,-4 2 5-16,-1 1 2 0,-1 5-2 0,0 3 5 16,-5 0-7-16,1 5-1 0,-3 2-1 0,1 0-13 15,-1 1-11-15,2 0-2 0,1 6 1 0,5-2 10 0,2 6 12 16,1 5 7-16,3 4 1 0,2 1-3 15,-2 3 2-15,3 1 0 0,-4 3 1 0,1 1-2 16,1 1 2-16,-5 1-3 0,2-2-2 0,1-3 1 16,-2-6 0-16,-1-2 3 0,-4-8 1 15,-2-3 2-15,0-7 1 0,-3 0 5 16,-1 0 10-16,2-5 1 0,6-5-3 0,3-6 1 16,7-6-7-16,2-4-1 0,-3-2-1 0,3-3-5 15,-4 1-1-15,1-2-6 0,-2 1 5 0,2-2 0 16,0 2-2-16,-2 5 5 0,-2 2-8 0,2 3 5 15,-4 2-2-15,-2 5-1 0,-4 2 5 16,2 5-4-16,-4-1 0 0,0 6-3 0,0 2-7 0,-3 0-8 16,0 1-19-16,0 0 3 0,3 7 4 15,2 1 8-15,1 6 23 0,2 6-3 0,2 2 3 16,-4 2-1-16,-1 5-4 0,-3 5-1 0,-2 5-10 16,-2 3-16-16,-1-1-37 0,-1-3-52 15,3-3-58-15,2-5-79 0,1-2-115 0,1-5-228 16,0-2-927-16</inkml:trace>
  <inkml:trace contextRef="#ctx0" brushRef="#br0" timeOffset="51296.8392">14163 1390 1193 0,'8'-13'445'0,"2"-1"-116"0,6-7-129 0,-1 5-40 16,4 3-14-16,-2 2-21 0,0 3-30 15,3 2-34-15,1 5-25 0,1 3-16 0,1 4-11 16,-1 4-3-16,0 4-1 0,-1 4-2 0,3 3 1 16,-6 3-2-16,3 3 0 0,-3 2 1 15,-2 3 3-15,-2 3-1 0,-4 0 1 0,0 3-1 16,0-2-1-16,-2 3 2 0,-4-5-4 0,1-1-2 16,-3-4-3-16,-1-3-3 0,-2-2 3 15,-1-4-4-15,-3-4-2 0,2-3-2 0,-5-1-2 16,4-4 4-16,-4-2-1 0,0-3 7 0,2 0 2 15,-1-5 0-15,-5-1 2 0,0-3-4 0,-2-4-3 16,3-4 0-16,1-1 0 0,0-3 0 0,6-5-4 16,-2-1-2-16,5-1-4 0,2-2-4 15,3-1 6-15,2 2-5 0,5-3 1 16,3 0-1-16,2 1-1 0,3-1 4 0,2 5 4 16,1 1 7-16,4 2 4 0,6 1 13 0,2-2 2 15,6 3 1-15,1 2 9 0,-3 6-5 0,-4 1 3 16,1 4 2-16,-3 0-5 0,-2 3-2 0,1 1-4 15,1 4-1-15,5 1-2 16,-1 2-3-16,3-1 1 0,-3 4-1 0,-2-1-2 0,-2-1 0 16,1 1 0-16,2 1 1 0,-3-3 1 0,-1 0 6 15,-1-1-3-15,-2-3 0 0,-2 0 6 0,2-1-2 16,-5-2 7-16,4-2-2 0,0-1-2 0,3 0-7 16,3-3-3-16,0 1 5 0,-3-3 0 15,-3-1 7-15,-4 1 3 0,-3-3-2 0,0 0-4 16,1-1-5-16,0-1-1 0,-2-2-3 0,3-1 2 15,-2 2 2-15,-2 0-1 0,-4 2 3 0,-3-1 1 16,-1 3 0-16,1 0 3 0,-3 3-3 16,-1-1 4-16,-4 2 0 0,3-1-1 0,-3 2 3 0,-2 1-4 15,-1 0 2-15,0 2-2 0,-1 0-3 0,-2 0-1 16,-1 3-8-16,2 0-2 16,-2-3-5-16,-3 3-3 0,-3 2 0 0,-8 4 0 15,-3 2 4-15,-5 4 3 0,-8 3-1 16,1 3 1-16,2 5-4 0,-1 3 3 0,2 5-1 0,1 3 3 15,0 1 1-15,5 2-3 0,-1-1 3 0,4 1-4 16,8 2 0-16,3-5 3 0,7 1-5 0,6-7 4 16,8 0-4-16,9-3 1 0,9-3 0 15,11-5 2-15,5 0 4 0,12-6-3 0,6-4 4 0,3-2-4 16,-1-3 0-16,-1-3 1 0,-5-3-2 16,1-3 3-16,-2-2-1 0,-3-3-1 0,-3-2 3 15,-2-2-3-15,-1-2 3 0,-8-3 4 16,-4 0-1-16,-4-2 3 0,-5 0-4 0,-5 2 0 15,-4 0 0-15,-6 2 3 0,-4 0 3 0,-2 3-3 16,-6-1 1-16,-2 5-3 0,-5 0-6 0,-2 2 2 16,0 1-5-16,-6 2 2 0,-4 1-3 0,-5 3-3 15,-7 4 5-15,-4 1-1 0,-6 5 2 16,-7 2 2-16,5 4-2 0,0 2-2 0,3 5 1 16,8 5 0-16,2 3-2 0,8 1 3 0,2 2-2 15,8-1 1-15,1 1-2 0,9-3-1 16,2-2 3-16,7 0 1 0,3-4 0 15,1-5 2-15,8-1-4 0,1-6 3 0,4-3-2 0,-1-5 2 16,5-3 0-16,0-6-1 0,-2-3 3 16,0-1-1-16,0-3 2 0,-5 1 0 0,1-2-5 15,-3-3 6-15,-1 3-4 0,-3-3 1 0,-4 4 5 16,-1-2-2-16,-2 4 5 0,-4-3-2 0,2 4 0 16,-4-1-2-16,2 2-1 0,-3 1 2 0,-1 3-2 15,0 1 4-15,-1 0 1 0,0 2 1 0,0-1 5 16,0 2-5-16,0 2 2 0,0 0-3 0,1 1-5 15,-1 1 0-15,0-1-4 0,0 1 0 16,0-1 2-16,0 0 0 0,0 2 0 0,0-2 0 16,0-2 0-16,-1 2-2 0,2 2 3 0,-1-2 1 15,0 1 1-15,0 0 5 0,0-2 0 0,0 1-2 16,0-1 6-16,1 1-2 0,-1 0 4 16,0 0-2-16,0 0 5 0,0 0-4 0,0 0-1 15,0 1 3-15,0-1-9 0,0 0 5 16,0 0-2-16,0 1-5 0,-1-2 10 0,1 2-11 15,-1-1 3-15,1 0 2 0,0 1-7 0,0-2 3 16,0 1-3-16,0 1-2 0,0-1-1 0,0 1-2 16,0-1 0-16,0 0-1 0,0 2 5 15,0 1-7-15,1 1 2 0,0 4 2 0,2 1-9 16,-1 3 13-16,0 0-4 0,-1 1-2 0,5-2 8 16,-3 4-6-16,-1-2 2 0,4 1-1 0,-3-1-2 15,-1 0 0-15,2 1-1 0,-2 0 3 0,0-2-4 16,-1-1 5-16,2 1 0 0,0-4-6 0,-1 4 12 15,-1-4-10-15,0 1 2 0,4-1 4 16,-4-1-9-16,-2-2 9 0,-4-1-4 0,4 3-2 16,1-2 2-16,-2-1-4 0,0 1 5 0,-2-3-1 15,2 2 9-15,1-3-7 0,-1 1-2 0,-1-1 5 16,1-1-15-16,1 0 12 0,0 0-1 16,0 0-4-16,0 0 12 0,0 0-11 0,0 0 6 15,1 0-2-15,-3 1-6 0,1-1 5 16,0 0-6-16,2 1 5 0,-1-1-3 0,0 0 1 0,0 1 5 15,0-1-4-15,-1 2 6 0,2-2-7 0,-3 0-1 16,3 0 2-16,0 0-3 0,0 0 7 16,0 0-2-16,0 0-2 0,0-2 2 0,0 1-4 15,0 0 4-15,0 1-4 0,0 0 9 0,0 0-6 16,0 0-2-16,3 0 5 0,-3 0-7 0,0 0 4 16,0 0-1-16,0 0-3 0,0 0 5 0,0 0-9 15,-3 0 1-15,3 0 2 16,0 1-7-16,0-2 5 0,0 1-2 0,0 0 2 0,0-1-2 15,3 1 6-15,-3 0 2 0,0 0-6 0,0 0 9 16,0 0-10-16,-3 0 3 0,3 0 3 16,0 1-7-16,0-2 8 0,0 1-2 15,0 0-1-15,0-1 5 0,3 2-3 0,-3-1 1 0,0-1-1 16,0 2-2-16,0-1-1 0,0 0 0 16,0 0 1-16,0 0-4 0,0 0 6 0,-3 0-2 15,3 0-3-15,0-1 7 0,0 2-11 0,0-1 2 16,0 0 3-16,0 1-4 0,0-2 6 0,0 1-2 15,0 0 0-15,0-1 0 0,0 2 2 16,0-1 0-16,0 0 1 0,0 0 5 0,0 0-3 16,0 0 1-16,0-1 2 0,0 2-8 0,0-2 9 15,0 1-5-15,0 0-1 0,0 0 8 0,0 0-9 16,0 0 8-16,0 0-2 0,0 0-4 0,0 0-1 16,0 0-1-16,0 1 2 0,0-2-1 0,0 2 3 15,0-1-2-15,0-1-2 0,0 1 6 16,0 0-5-16,0 0 2 0,0 0 3 15,0 1-4-15,0-1 3 0,0 0-2 0,0 0 2 0,0-1-1 16,0 1-1-16,0-2 3 0,0 4-4 0,0-2 1 16,0 0 0-16,0 0 0 0,0 0 3 15,0 0-3-15,0 0 2 0,0 0-1 0,0 0-2 16,0-2 2-16,0 2-2 0,0 0 2 0,0 0 0 16,0 2 3-16,0-2-2 0,0 0-2 15,0 0 3-15,0-2-5 0,0 2 4 0,0 0-1 16,0 0-3-16,0-1 6 0,0 2-6 0,0-1 7 15,0 0-1-15,0 2-1 0,0-4 0 16,0 2-5-16,0 0 2 0,0 0-2 0,0 0 4 16,0 0 0-16,0 0-2 0,0 2 1 0,0-2-1 15,0 0 0-15,0 0 2 0,0 0-2 0,0 0 3 16,0-2-3-16,0 2 0 0,0-1 1 0,0 1 0 16,0 1 0-16,0-2 0 0,0 4 0 0,0-5-1 15,0 2 1-15,0 2 1 0,0-4-1 16,0 2 3-16,0-1-2 0,0 1-2 0,0 1 0 15,0-1-1-15,0 2 1 0,0-2 0 0,0 0 1 16,0-2-1-16,0 2 0 0,0 0 0 16,0-1 1-16,0 2 0 0,0-1 2 0,0 0-2 15,0 2 1-15,0-2-1 0,0-2 1 0,0 2 1 16,0 0-1-16,0 0-1 0,0 0 0 0,0 2-2 16,0-4 1-16,0 2 1 0,0 0 1 0,0 0-1 15,0-1 0-15,0 1 0 0,0 0-2 16,0 1 3-16,0-1-3 0,0 0 4 0,0 0 1 15,0-1-5-15,0 1 4 0,0 0-5 0,0 1 4 16,0-1 0-16,0 2 0 0,0-2-2 16,0 0 0-16,0 0 1 0,0-2-1 0,0 2 1 15,0 0 2-15,0 0-4 0,0 2 3 0,0-2-2 16,0 0 0-16,0 0 2 0,0 0-1 0,0 0 1 16,0 0-3-16,0 0 1 0,0 0-3 15,0 0 2-15,0 0 0 0,0 0-1 0,0 1 3 16,0-1-3-16,0 0 0 0,3 0 2 0,-3-1-2 15,0 1 1-15,-3 0 2 0,3 0-5 0,0 1-4 16,0-1 0-16,3 1-3 0,-3-1-1 0,0 2 6 16,0 1-3-16,2 0 3 0,0 3 5 0,0 1-4 15,-1 1 5-15,5 3 0 16,-3 1-1-16,-1 2 2 0,3 2 0 0,-1 0 0 16,0 2 1-16,1 0 3 0,3 2-3 0,-4-1 1 15,2 2-2-15,-2-2-2 0,3 2 2 0,-3-3 0 16,4 1 1-16,-3-1 2 0,2 0-2 0,2-3 0 15,0 0 1-15,-1-4 3 0,-1-1-1 16,3-2 2-16,-1-3-1 0,1 0-1 0,6-1 6 16,-2-4 2-16,7-4 1 0,8-3 4 0,2-5-7 15,7-4-2-15,4-3-1 0,5-6-9 0,-2 0 7 16,4-4-1-16,-4-5-2 0,2-3 3 0,-3-8-4 16,0-1 1-16,-3-3 1 0,2-4 1 15,-1 0-1 1,-2-3-5-16,-8 5 2 0,-6 3 0 0,-5 4-2 0,-9 6 3 0,-5 2-1 0,-3 6 0 15,-7 2 0-15,-4 4 0 0,-2 3 1 16,-2 1-3-16,-1 5 4 0,-3 3-1 0,-1 3-5 0,-2 4 2 16,1 4-3-16,-1 3-2 0,0 5 5 15,0 4-2-15,2 4 1 0,1 3-2 0,5 5 1 16,-1 6 1-16,7 0 0 0,5 1 5 0,5 0-4 16,8 3 0-16,4-1 2 0,9 4 0 0,10 0 5 15,3-1-1-15,3 0-1 0,1 1-2 16,3-3-3-16,-4-2-5 0,-3 2 6 15,-5-3 2-15,-5-2 1 0,-4 0 3 0,-7-4-9 0,-6 0-2 16,-3-1 2-16,-5 0 2 0,-2-2 3 16,-6 1 0-16,-3 2-3 0,-4-2 2 0,-7 4 0 15,-5-2 0-15,-4-1 1 0,-7-1-1 0,0-4-6 16,-6-4-3-16,0-2-2 0,0-4-7 0,0-1 1 16,1-2-6-16,4-4-15 0,4-5-14 15,3 0-35-15,7-3-49 0,9-4-82 0,7-3-178 16,8-6-511-16,16-6-700 0</inkml:trace>
  <inkml:trace contextRef="#ctx0" brushRef="#br0" timeOffset="54368.8187">18131 1625 875 0,'1'-11'476'0,"-1"-1"-70"16,-2-4-130-16,-3 7-80 0,-4 2-37 0,-3 2-35 15,-9 4-21-15,-6 3-16 0,-7 7-7 0,-6 1 2 16,-2 6-6-16,-5 3-9 0,3 2-11 15,-2 3-14-15,8 3-16 0,5 0-9 0,9 2-3 16,6 0-6-16,8 1 0 0,7 0 0 0,6-2 0 16,7-1 3-16,8-2-1 0,9-3 5 0,6-4 1 15,6-5-3-15,4-3 4 16,1-6-5-16,-2-1-2 16,-3-6-1-16,-1-3 0 15,1-4-2-15,-2-3-1 0,-1-3-1 0,-4-1-4 16,-5-3 2-16,0-2 1 0,-6-3-1 0,-3 0 2 0,-3-4-1 0,-4 1 0 15,0-1 3-15,-1-1 3 0,-1 0-3 16,-1 0-4-16,-3 2-4 0,0 1-5 0,0 1 4 0,2 3 5 16,2 3-2-16,-1 2 2 0,3 0-4 0,2 4-3 0,1 1 2 0,1 5-3 15,0 2 3-15,0 2 0 0,0 1-6 16,4 3-1-16,0 4 1 0,2 4 0 16,-2 3 7-16,-2 5 6 0,-2 1-4 0,-3 2-1 15,0 5 0-15,1 1-3 0,-4 4 3 0,-1-1 1 16,1 3 1-16,-3-2-2 0,-2 3-2 0,-2-2 0 15,2 1-1-15,-3-3 4 0,0-2 0 16,-1-3-1-16,2-4-1 0,-2-4-4 0,1-6 3 16,0-3 2-16,2-4 3 0,-2-2 5 0,0-2 0 0,3-4-5 15,3-3 2-15,3-4-6 0,4-3 1 16,0-2 2-16,3 0-4 0,1-3 0 0,1-1 0 16,1 2 0-16,0-3 5 0,4 0 4 15,2-2-4-15,-2 0 1 0,1-1-6 16,0 2-7-16,5 3 3 0,5 2-1 0,12 2-3 0,0 8 7 15,-3 3-4-15,-8 5 2 0,-13 1 4 0,-11 0 2 16,0 1-2-16,-3 5-1 0,0 1-3 0,-3 2-3 16,2 8 6-16,1 2 2 0,-1 3 2 15,2 2 4-15,0 0-6 0,-3 2-6 16,1 0 1-16,3 2-5 0,4-1 3 0,1-1 8 0,5-2-2 16,4-8 1-16,5-3 2 0,4-5-2 0,-1-4 2 15,2-2-1-15,2-5 1 0,-2-3-2 16,-1-4 1-16,-1-2-2 0,-3-3 1 0,-2-2 2 15,-1-4 0-15,-2 1 2 0,-1-4 3 0,-2 0 0 16,-1-1 3-16,-3 0-2 0,0 0-4 16,-5-4 1-16,-1 3-3 0,-4 1-2 0,-1 4 3 15,-4 3 1-15,-3 0 1 0,-1 1 5 0,-6 5-3 16,1-1-2-16,-4 5 0 0,-2 0-2 0,-3 4 1 16,-5 2-1-16,-4 3-4 0,-2 4 3 15,-3 4-2-15,-1 6 1 0,4 2 6 0,-1 4-4 16,4 4 0-16,2 1-3 0,6 2-1 0,2 4-7 15,4 1 6-15,8-4-1 0,2-1-3 16,6-3 10-16,7-5-9 0,1-4 4 0,5-4 1 16,0-4-2-16,0-4 4 0,3-4 0 15,0-4 0-15,-4-2 2 0,1-2-3 0,1 0 3 0,-4-5 3 0,2 2-3 16,-4-3 4-16,-3 2 2 0,-1-2 2 0,-3 1 1 16,0 1 0-16,-1-1-3 0,-3-1-2 15,-2 1 0-15,0 0-1 0,1 2 4 0,-2 1 3 16,1 3-1-16,-2-4 6 0,0 5-5 0,0 0 5 15,0-1-1-15,0 3 1 0,0 1 4 16,0 1-4-16,0 1 7 0,-2 0-6 0,2-1-1 16,0 2 0-16,0-2 0 0,0 2-1 0,-1 0-1 15,1 0-3-15,0 0-6 0,0 0 3 0,0 0 4 16,0 0 1-16,-3 1 3 0,3-2-7 0,0 1-5 16,0 1-1-16,0-2-1 0,-1 2 2 15,0-2 3-15,0 1-4 0,-2-2-1 16,1-1 0-16,-2 1-3 0,1 1 2 0,0 0 1 0,2 1-2 15,1-3-2-15,0 6-3 0,0-3-1 16,-2 2 0-16,1 0 3 0,1 0-1 0,-1 0 4 16,1 0-5-16,0 3-1 0,0 1 2 0,-1 1-1 15,2 1 3-15,-1-1 1 0,0 4-4 16,0 0 1-16,-1 2-1 0,1-1 1 0,-2 2 7 16,1-2-8-16,0 3 5 0,0-3-4 15,-1 2-6-15,0-2 1 0,2 1-3 0,-3 0 4 0,1-3 5 16,1 0 1-16,-2-1 1 0,2-1-2 15,1 2 1-15,-1-3-1 0,-1-2 3 0,-1 0-5 16,1 1 1-16,0-3 0 0,1 1-2 0,-2-3 7 0,1-1-3 16,0 1 1-16,1-1 0 0,0 0-3 15,0 2 2-15,0-4-2 0,-2 4-1 0,0-2 4 16,1 1-2-16,-2 1 1 0,-2 0 2 16,0-1-3-16,1 0 2 0,1 1-2 0,0-2 1 15,2 1 0-15,-1 2-1 0,-2-2 1 0,3 0-4 16,1 0 2-16,1 0 1 0,-1-1-3 0,1 0 3 15,-2 2-1-15,2-1 2 0,0-1-2 16,-1-1 3-16,1 1-3 0,0 0-1 0,0 0 4 16,0 1-4-16,-1-1 4 0,1 0-1 0,0 0-1 15,0-1 3-15,0 1-5 0,0 0 2 0,0 0 1 16,0 0-5-16,0 0 3 0,0 0 0 16,0 0-2-16,0 1 4 0,0-1-1 0,0 0 0 15,0 0-2-15,0-1 2 0,0-1-4 0,0 2 0 16,1 0-1-16,-1 0-2 0,0 0 4 15,0 0-2-15,0 0 1 0,0 0 1 0,0 0-3 16,0 0 1-16,0 0 0 0,0-1 0 0,0 1 1 16,0 0-3-16,0 0 5 0,0 1-3 0,0-1 3 15,0 0 3-15,0 0-6 0,0-1 7 0,0 1-6 16,0 0-1-16,0 0 5 0,0 1-8 0,0-1 5 16,0-1-5-16,-1 1-1 0,1 0 2 0,0 0-4 15,0 0 3-15,1 1-1 0,-1-2 2 16,0 1-1-16,0 0 0 0,-1 0 5 0,1 1-5 15,0-1 6-15,0 0 1 0,0 0-4 16,1-1 10-16,-2 2-8 0,1-1 2 0,0 0 3 16,0-1-6-16,0 1 4 0,0 0-2 0,0 0 0 15,0 1-1-15,0-1 3 0,0-1 0 0,0 1-2 16,0-1 7-16,0 1-7 0,0 1 2 0,0-1 0 16,0 0-6-16,0 0 5 0,0 0-2 15,0 0 0-15,0 0 5 0,0 0-3 0,0 0 2 16,0 0-1-16,0-1 4 0,0 1-4 0,1 0 0 15,-1 0 2-15,0 1-10 0,0-1 9 16,0 0-2-16,0 0 0 0,0-1 8 0,0 1-9 16,-1 0 4-16,1 0-2 0,0 0-2 0,0 0 2 15,0 0-2-15,0 0 0 0,0 1 1 0,0-1-2 16,0 0 0-16,0 0-2 0,0 0 7 0,0-1-7 16,0 1 2-16,0 0 0 0,0 1-9 15,0-1 10-15,-2-1-1 0,2 2 1 0,2-1 4 16,-2 0-2-16,0 0 1 0,0-1-1 0,0 1 0 15,0 0 0-15,0 0 0 0,0 0 2 16,0 0-6-16,0 0 6 0,0 0-2 0,0 0-2 0,0 0 8 16,0 0-8-16,0 0 2 0,0 0 0 15,0 0-3-15,0 0 4 0,0 0-3 16,0 0 2-16,0 0-3 0,0 1 3 0,0-1 1 0,0 0-1 16,-2-1 8-16,4 1-8 0,-2 0 0 15,0 0 0-15,0 1-6 0,-2-2 6 0,4 1 0 16,-2 0 0-16,0 0 4 0,0 0-4 0,0 0 1 15,0 0 0-15,0 0-4 0,0 0 2 0,0 0 1 16,0 0 0-16,0-1 4 0,0 1-3 16,0 0 0-16,0 0-1 0,0 0-2 0,0 1 2 15,0-1 0-15,0 0 0 0,0 0-2 0,-2 0 2 16,4 0-2-16,-2 0 4 0,0 0-1 0,0 0 0 16,0 0 0-16,0 0-4 0,0 0 4 0,-2 0-3 15,2 0 2-15,0 0 0 0,0 0-4 16,0 0 4-16,0 0 0 0,0 0 0 0,0 0 4 15,0 0-5-15,2 0 3 0,-2 0-2 0,0 0 0 16,0 0 0-16,0 0-2 0,0 0 3 0,0 0-5 16,-2 0 5-16,2 0 1 0,0 0-4 15,0 0 6-15,0 1-6 0,0-1-7 0,0 0-4 16,-1 3-6-16,0 1 6 0,0 1 6 0,-3 4 4 16,1 0 0-16,1 4 2 0,1-3-3 15,-2 2 0-15,0-1 2 0,1 2-2 0,1-1 2 16,0 0-1-16,2-1-1 0,0 2 4 15,3-2-1-15,1 2 1 0,0-5 5 0,6 4-5 0,4-2 3 16,8-4 1-16,8 1-3 0,11-6 2 16,3-3-1-16,10-4-2 0,1-4-1 0,0-5 1 15,1 0-1-15,-5-6 0 0,-2-3 4 0,-1-3-2 16,-5-5 2-16,0-2-1 0,-3-3-6 0,-2-6 6 16,-2 0-2-16,2-6 0 15,-3 1 3-15,-4 0-1 0,-7 0-2 0,-1 0 0 0,-7 3 2 0,-4 4-5 16,-3 2 1-16,-5 3 2 0,-5 2-5 15,-5 2 6-15,0 2-3 0,-4 4 0 0,1 8 7 16,1 1-7-16,-1 7 2 0,1 2-3 16,-2 3-2-16,3 5-7 0,-4 4 0 0,-3 8 2 15,-6 8-2-15,-5 8 10 0,-1 8 2 0,-5 6-1 16,1 7 8-16,-3 4-7 0,1 8 2 16,-3 6 2-16,0 6-7 0,-2 4 4 0,2 0-4 15,8-3 0-15,10-10 2 0,5-7 1 0,5-8 2 16,6-10-2-16,3-3 2 0,0-8-2 0,1-8 0 15,0-4 2-15,1-5-2 0,0-6 5 0,1-2 1 16,7-6 1-16,2-4 2 0,6-3-1 0,8-6-3 16,3-5-1-16,3-2-1 0,-1-3-2 15,-2-2 0-15,0 2 0 0,4-3-1 0,4 1 2 16,1 1-2-16,1 2-2 0,1 2 3 0,-3 5-4 16,-3 4 4-16,-3 7 0 0,-4 2-5 0,-6 4 4 15,-3 2-3-15,-4 4 0 0,-1 1 0 16,-5 8 0-16,2 3 1 0,-6 5 0 0,-2 6 1 15,0 2 0-15,-2 5 1 0,-3 3 1 0,-4 6-1 16,-1 1 2-16,-4 1-2 0,-6-1-2 16,-1-4 1-16,-5 3-1 0,1-4 0 0,5-8 1 0,2-4-1 15,9-8-1-15,-2-7 0 16,4-5 3-16,2-5-1 0,0-2 5 0,0-3 0 0,4-5-1 16,2-6 1-16,7-5-5 0,3-5 2 0,3-7-1 15,3-1 0-15,-1-1 0 0,7-6-1 0,2 0 0 16,1-10 0-16,7-5-1 0,6-4 1 15,1-7-1-15,5 2 0 0,4-6 0 0,1 0 3 16,1 2 2 0,-1 3-4-16,-4 4 4 0,-7 4-4 0,0 6-3 0,-8 4 6 15,-4 6-4-15,-5 7 2 0,-7 2 0 0,-6 4-1 0,-3 0 3 16,-2 5-1-16,-2 1 2 0,-6 4 0 0,-2 2 2 16,0 4 0-16,-3 4-2 0,1 1 4 0,2 3-7 15,-6 4 2-15,2 3 0 16,-5 4-1-16,-7 7 0 0,-3 5-1 0,1 7 0 0,-3 4-1 15,1 4 2-15,1 4 4 0,1 5-4 0,2 4 6 16,1 2-7-16,4 4 1 0,-1 2 0 0,6 2-5 16,1-2 6-16,8-2-3 0,3-6-1 0,6-4-2 15,2-4 1-15,4-7 1 0,4-3 4 16,-1-4 1-16,0-4 0 0,3-5-3 0,6-3 4 16,1-6 0-16,3-2 3 0,5-6 0 15,3-5-1-15,1-3 0 0,5-6-1 16,-4-4 2-16,-2-2 0 0,0 0 0 0,-1-5-2 0,-2 1-3 15,-4-3 0-15,1-1-1 0,-4 0 2 0,-7-2 3 16,-2 0-2-16,-5 4 1 0,-5-1 0 16,-3 2-3-16,-6 3 3 0,-1 1 4 0,-5 7 1 15,1 1-3-15,-6 3-3 0,-1 1-5 0,-4 2-2 16,-6 4 0-16,-9 4 5 0,-1 4-1 0,-5 2-5 16,0 6 0-16,2 3-1 0,2 4 0 0,3 3 5 15,6 2 1-15,1 1-2 0,7 3-2 0,5-1 2 16,1 1 1-16,7-1 0 0,7 1 4 15,1-1-4-15,4 1-1 0,6-1 1 0,0-4-2 16,7-2 3-16,1 0-2 0,6-3-8 0,2-3-11 16,4-2-26-16,2-1-39 0,-4-4-71 15,2-4-146-15,-4 1-500 0,3-6-919 16</inkml:trace>
  <inkml:trace contextRef="#ctx0" brushRef="#br0" timeOffset="55691.9002">22817 1469 334 0,'9'-9'340'0,"2"-5"5"16,2-1-53-16,3 2-23 0,-3 3-32 16,-2 0-49-16,-1 4-43 0,-3 4-53 0,-4 2-40 15,-1 4-30-15,0 3-10 0,3 2 4 0,-3 5 15 16,0 6 34-16,4 6 24 0,-4 6 15 16,-1 3-3-16,-1 4-22 0,0-1-25 0,-1 5-20 15,-3-1-11-15,-1 1-6 0,4 3 0 0,-1 0 2 16,1-3-5-16,1-3-3 0,1-3-3 15,2-7-3-15,6-5 1 0,-1-4 0 16,1-9-2-16,0-1 7 0,-2-5 4 0,2-3 6 16,1-5 10-16,5 0-7 0,-1-7-2 0,5-5-6 15,1-4-10-15,1-1 2 0,1-5-3 0,1-2-3 0,0-3-2 16,0-2 1-16,-1-4 0 0,-2 1-1 16,1-5 6-16,-1 4-8 0,-4-2 5 0,-1 2-1 15,0 2-5-15,-2 3 6 0,-3 6-3 0,0 1 0 16,1 4 4-16,-3 2-4 0,-3 4 0 15,2 6 1-15,-5-2-3 0,1 8-7 0,1 1-4 16,-2 4-3-16,2 4-1 0,1 4 10 0,-1 9 6 16,2 6 4-16,-4 5 4 0,6 1-5 0,-4 4-5 15,4 1 0-15,0 1-3 0,1 1 3 0,1-1 7 16,1-3 0-16,3-4-1 0,4-4 2 0,3-3-3 16,1-4 1-16,0-3 2 0,4-3-1 15,3-5 2-15,1-3-3 0,1-3-5 0,3-1 4 16,3-6 1-16,-2-3 0 15,-2-2 4-15,2-3-5 0,-3-5-1 0,0-4 1 0,-2 0-3 16,-1-5 3-16,0-1 2 0,-3-5-2 0,2-2-3 16,-2-3 1-16,-1-3-1 0,2-1 6 0,-3 1 5 15,-3-1-5-15,-2 3-1 0,-3 3-5 16,-9 3-2-16,0 4 4 0,-6 3 2 16,-1 2-1-16,-3 2 2 0,-4 3-1 0,-1 4-1 0,-3 0 2 15,0 3 0-15,1 5-1 0,-4 1-1 0,-3 5-2 16,-4 7-2-16,-3 3 3 0,-4 7 2 0,-4 4 0 15,1 5 5-15,2 2-4 0,2 4-2 16,6 0 0-16,6 3-4 0,1 2 1 0,9 0 1 16,1-2-2-16,9-1 1 0,4-3 2 0,4-3 0 15,11-1 2-15,3-7 5 0,4-2 0 0,8-4-1 16,2-5-1-16,2-2-3 0,6-3 2 0,-3-5 1 16,-3-5 1-16,-1-3 1 0,-2-2-3 15,-2-5 0-15,-3-2 2 0,1-2 0 0,-7-2 0 16,1-5 1-16,-3-1-3 0,2-3 1 0,-1-2-2 15,1-2 2-15,0 0 2 0,-2 1-3 0,-3 1 0 16,-5 5-4-16,-1 2-2 0,-7 6-1 16,-1 5 6-16,-1 0 5 0,-5 5 1 15,0 2 1-15,-2 3 0 0,-2 3-2 0,0 1-4 0,0 1 1 16,0-1-9-16,0 4-3 0,-1 4 1 0,-2 5-3 16,-1 6 8-16,2 5 2 0,-1 4 1 15,2 5 4-15,-1-1-7 0,2 1-3 0,3 3 0 16,0-3-2-16,1 0 5 0,5-5 1 15,2-3-1-15,3-4 1 0,1-3-2 0,3-4 4 16,-1-5-1-16,0-3 4 0,0-5-2 0,2-1-1 16,-1-2 2-16,2-3-3 0,-2-3 2 0,0-2 1 15,1-3 0-15,-2-3 1 0,0-2-2 16,0-1 0-16,1-1 0 0,1-2-2 16,0-1 5-16,4-2-3 0,0-3-2 0,0 0-3 0,3 1 0 0,-4 2 5 15,-1 1 0-15,-2 3 2 0,0 1-4 16,-7 2-7-16,2 6 3 15,-4 1 1-15,0 1 2 0,-1 2-1 0,-3 3 0 0,-2 1-3 0,0 4 1 16,-2 0 0-16,-1 0 0 0,-1 0 2 0,1 4-4 16,1 1 2-16,2 6 1 0,0 2-4 15,5 4 5-15,-4 3 0 0,2 2-1 16,1 0 3-16,0 0-2 0,1 2 1 0,-4 0 3 16,2 1 0-16,-1-3-3 0,-2 0-2 15,-1-3-2-15,-3 0-4 0,-1 1 3 0,-2-2-4 0,-4-1-11 16,-2 0-18-16,1-1-39 0,-5 0-61 15,3-1-103-15,1-3-187 0,2-2-516 0,1-6-667 0</inkml:trace>
  <inkml:trace contextRef="#ctx0" brushRef="#br0" timeOffset="55859.3612">25975 1644 1851 0,'4'-6'327'0,"-1"-2"-86"0,2-1-51 16,-3 0-36-16,-1 5-35 0,-1-1-39 15,0 2-35-15,-1 0-30 0,0 3-34 0,1 2-22 16,-2 0-11-16,-4 2-11 0,-2 5-29 0,-5 9-137 16,-8 4-375-16,0 1-963 0</inkml:trace>
  <inkml:trace contextRef="#ctx0" brushRef="#br0" timeOffset="56343.3974">19406 2551 1608 0,'-11'-16'204'0,"-7"-1"5"0,4 1-62 0,6 6-24 15,7 5-9-15,1 0-10 0,3 1-19 16,1-1-20-16,0 2-10 0,4-1-9 16,4 1-6-16,6 0-4 0,8 2-3 0,12 1 2 15,12 1 0-15,12 5 1 0,13 0-3 0,12 2-1 16,9 1-4-16,12 3-4 0,9-1-2 15,12 0-3-15,14 1 1 0,8-1-7 0,10-1 0 0,6 1 0 16,1-1-4-16,4-2 5 0,-2-1-4 0,0 1 2 16,-1 0-1-16,1-2 0 0,-5 1 0 15,-2 0-1-15,-8-1 0 0,-6 0-3 0,-5 2 1 16,-6-3 0-16,-12-2-3 0,-10 1 1 0,-11 0-3 16,-16 1-2-16,-15 0 3 0,-14-2-7 0,-15 1 6 15,-15-3-2-15,-13 0-2 16,-10-1 1-16,-8 0-21 0,-4 0-4 0,-5 2-4 0,-10 2-13 15,-12 3-12-15,-12 0-52 0,-13 0-72 0,-12 0-108 16,-4-2-175-16,-6 0-566 0,-4-2-75 0</inkml:trace>
  <inkml:trace contextRef="#ctx0" brushRef="#br0" timeOffset="56871.5886">19334 3133 1517 0,'-41'-9'115'0,"-7"-2"-55"0,-7 2-27 16,14 9-19-16,15 3-7 0,9 0-1 0,8-1 14 16,4-1 38-16,8-1 43 0,-1 1 32 0,-1-1 11 15,2 2-21-15,-1-2-27 0,7 1-17 16,8 1-7-16,11 2-6 0,11-1-5 0,13 2-3 15,10-1-11-15,9 2-7 0,11 1-6 0,8 0-7 16,11 0 0-16,7 2-1 0,11-2-2 16,6 2 2-16,9 3-4 0,8-1-1 0,7 3-1 0,5 2-3 15,2-5-5-15,3 2 1 16,-1-2 1-16,-1-1 1 0,-1-1 2 0,-3-1 1 16,3-2-1-16,-2-1 3 0,3-2 4 0,2-1 0 0,-1 1-1 15,-1 1-1-15,1-1 0 0,-10 0 0 16,0 1-2-16,-13-2 0 0,-6-1-4 0,-13 0-2 15,-11-1 0-15,-16 0 0 0,-12-1 2 16,-16 0 1-16,-17-4 7 0,-14 3 4 0,-11-2 5 0,-8 1 4 16,-6 0-1-16,-4 1-5 0,-2 1-5 0,1 0-6 15,-3 1-5-15,3 0-4 0,-1 0-2 16,1 0-2-16,-1-3-2 0,0-1 0 0,0 1-3 16,-1-1-1-16,1 2 0 0,-3 0-2 0,3 0 2 15,1 1 1-15,0 1-2 0,0 0 2 16,0 0-4-16,1 0 0 0,-1 1 2 0,0-2-2 15,4 1-1-15,-4 0-2 0,0-1-4 0,1 1-9 16,0 0-6-16,1 0-11 0,1-1-10 0,5-1-9 16,2-1-13-16,2 2-18 0,2-2-34 15,1 3-59-15,0 0-88 0,-2 1-178 0,-3 2-572 16,-2 1-392-16</inkml:trace>
  <inkml:trace contextRef="#ctx0" brushRef="#br0" timeOffset="60266.2858">12504 2403 1 0,'-8'1'0'0,"-2"-1"0"16,1 0 0-16,6 0 264 0,0 0 12 0,3 0-28 16,-1 0-24-16,2 0-43 0,-1 0-31 0,2 0-33 15,-1 2-35-15,0-2-39 0,0 1-32 16,0 1-18-16,2-1-15 0,-2-1-2 0,2 0 40 16,3 0 34-16,0 2 32 0,5 0 26 0,3 0-10 15,3-1-15-15,6 0-10 0,3 0-10 16,4 0-6-16,3 2-3 0,5-2-5 15,5 0-3-15,8 1-5 0,7-2-2 0,3 4-5 0,7-3-1 16,7 0-1-16,1 0-2 0,9-1 3 0,4 0-4 16,4 0-2-16,6 0-2 0,6-1-2 0,7 0 3 15,6-1 0-15,7-2 3 0,6 2 0 0,7 1-1 16,10-2 1-16,4 1 0 0,9 0 0 16,4-2-2-16,5 2-1 0,4-1-5 15,2 0-2-15,3 1 0 0,-3 0-1 0,4-2 2 16,-4 2 4-16,4-1 0 0,-3 0 0 0,3 2 0 0,1-1-1 15,1 0-1-15,2 2 1 16,2-3-3-16,5 1-7 0,-1 2-2 16,4 0-2-16,-5 2-3 0,-1 0 3 0,-6-1-3 0,-7 1 0 0,-9 0 0 15,-4-2 2-15,-8 1-1 0,-8-1-2 16,-9 0 2-16,-5 1 0 0,-9 1 1 0,-5-2-1 16,-14 1 0-16,-10-2 1 0,-10-1-1 0,-16 0 6 15,-8 0-2-15,-14-3 3 0,-10 0 6 16,-13 0 7-16,-7-2 9 0,-6 0 1 0,-5 1-6 15,-2 1-5-15,-1 1-10 0,-2-2-1 0,0-1-3 0,-1 2-4 16,-2-3-1-16,-1 0-7 0,-2 2-4 16,-4-1 1-16,-2 0-9 0,-2-2 4 15,-6 2-3-15,1 0-3 0,-2-1-5 0,2 3-12 16,-2 2-17-16,1-1-30 0,-3 3-45 0,1 2-89 0,-5 3-151 16,0 1-405-16,-4 7-870 0</inkml:trace>
  <inkml:trace contextRef="#ctx0" brushRef="#br0" timeOffset="61183.2405">6672 3687 1 0,'0'-14'0'0,"0"-7"26"0,0-3 344 0,0 5-32 0,0 2-37 16,1 2-33-16,1-1-33 15,3-1-28-15,-2 4-29 0,4 0-17 0,-4 3-11 0,4 2-19 16,-5 4-31-16,-1 3-35 0,0 1-39 0,-1 3-26 16,0-1-9-16,1 4 3 0,3 1 6 0,-1 2 5 15,-1 7 3-15,3 6 3 0,-2 8 9 16,-3 8 9-16,-2 9 7 0,-5 6 9 0,1 3 0 16,-2 4-2-16,-3 5-6 0,3 1-6 15,0 2-7-15,5 0-4 0,-2-3-2 0,5-7-2 0,5-1-1 16,-2-3 3-16,2-3 5 0,0-3 5 0,3 0 5 15,-4-2 7-15,3-2-2 0,-3 1 1 16,2 1 12-16,-4 2-3 0,0 3 0 0,0 0-5 16,-2-1-21-16,0 0-7 0,-2 1-4 0,-1 2-3 15,1 1-1-15,-4 2 2 0,1 3-2 16,-3-3-2-16,1-4 1 0,4-6-4 0,-1-6 2 16,4-6 0-16,0-8 0 0,2-2 2 0,-1-3-4 15,0-3 2-15,0-3 1 0,-1-2-2 0,0-2 2 16,0-4 0-16,0-2 1 0,1-3-1 0,-1-2 8 15,0 0 2-15,0 0 5 0,0 0 4 16,0-1-5-16,0 1 0 0,0-1-2 0,-1 2-1 16,1-1-1-16,0-1-1 0,0 1-2 0,0-1-2 15,0 1-2-15,-1 0-3 0,1 0-1 0,0 0 2 16,0 0-3-16,0-2-2 0,0 2-2 16,0-2-11-16,0 1-12 0,0-4-14 0,-1 0-16 15,1-1-18-15,-1-1-29 0,1 0-43 16,-2 0-71-16,0 1-106 0,2-2-183 0,-2 1-471 0,0 2-283 15</inkml:trace>
  <inkml:trace contextRef="#ctx0" brushRef="#br0" timeOffset="61547.4062">5839 5588 889 0,'-12'-8'416'0,"-4"-5"-39"0,0 0-81 15,4 4-45-15,6 2-45 0,-2 1-29 16,6 3-40-16,1 3-38 0,2 0-35 0,-1 2-34 16,1-2-25-16,0 1-15 0,0-1 3 0,5 6 6 15,0 3 15-15,4 4 19 0,6 5 8 16,4 1 12-16,9 2 6 0,5 1 3 0,8 0-3 16,5-2-6-16,3 1-11 0,0-2-7 0,0 1-6 0,2-2-8 15,-5 1-2 1,1-1-4-16,-2 1-3 15,-3-1-2-15,-2-3-1 0,-5 4-3 0,-1-2-1 0,-4-2 0 0,-1 2-3 16,-1 1 2-16,-7-4 0 0,2 2 0 0,-3-2 4 0,0-1-4 16,-3 1 0-16,-1-3 0 15,-1 1-4-15,-2-2 2 0,-2 0-1 16,-2-1-1-16,-1-1-1 0,-2-2 1 0,-2 0-5 0,1-1-3 0,-3-3-7 0,-1-1-16 16,-1 1-19-16,-1-2-28 0,0-2-44 15,0 1-66-15,-1-1-148 0,0-3-396 0,2-6-894 16</inkml:trace>
  <inkml:trace contextRef="#ctx0" brushRef="#br0" timeOffset="61896.0987">7169 5052 1025 0,'1'-24'500'0,"3"-10"-60"0,1 0-129 0,-5 8-67 15,1 10-41-15,-2 3-34 0,1 7-36 0,-1 1-32 16,-1 4-32-16,0 1-29 0,-1 4-18 0,0 1-9 15,-6 9 4-15,-3 6 10 0,-7 8 5 0,-1 10 7 16,-4 5 0-16,-3 4-5 0,0 5-4 16,4 2-12-16,0 0-6 0,0 0-4 0,-2 5 2 15,1 2 1-15,-6 6 0 0,-1 5-1 0,3-1-4 16,-1-3-1-16,5-2-1 16,1-7-3-16,-1-3 3 0,4-3-3 0,-1-1 2 0,1-3 2 15,-1 1 1-15,2-5-1 0,0-6 3 16,4-6-5-16,4-5 1 0,-1-6-2 0,5-5-1 0,1-7 4 15,4-2-2-15,0-6-2 0,2 0 2 0,-1-2 2 16,1-2 1-16,0 1 3 0,0 1-3 16,-5-6-12-16,4-1 1 0,-1-2-10 0,0-4-10 15,-1 0-9-15,0 1-21 0,1 0-26 16,0 2-43-16,-1 3-79 0,0 0-154 0,1 1-471 16,1 1-821-16</inkml:trace>
  <inkml:trace contextRef="#ctx0" brushRef="#br0" timeOffset="62817.7802">8880 3968 1 0,'3'-11'168'0,"-2"-5"456"15,2-1-145-15,-2 3-79 0,4 2-73 0,-4 4-70 16,0 2-58-16,-1 1-34 0,0 3-42 16,0 3-46-16,0 0-41 0,0 0-28 0,-1 5-6 15,0-1 3-15,1 7 10 0,-2 4 13 0,-2 5 8 16,4 3 7-16,0 4 2 0,0 0-6 0,0 5-5 16,0 0-5-16,1 0-3 0,2 3-1 0,-1 0-4 15,-1 3-2-15,0 1-4 16,-1 1-2-16,-1 0-1 0,0 2-3 15,-1-1 0-15,-2 1-2 0,3-5-2 0,-1-3 1 16,1-6-2-16,1-1 0 0,0-6 0 16,1-2-3-16,-1-5-1 0,0-1 0 0,0-2-5 15,2-1-1-15,-1-3-7 0,-1 0-13 0,0-4-9 0,0-3-7 0,0 0 2 16,0-1 11-16,-1 0 11 0,-2 0-7 0,-3-2-6 16,1-2-6-16,-8-3-7 0,-2 1 13 0,-3-1 10 15,-4 2 5-15,-1-2 8 0,-4 1 3 16,-1 2 2-16,3 0 5 0,-2 1 1 15,2-1 3-15,-2 1 5 0,-1 2 1 0,2 1 4 0,-3 1 7 16,0 2 7-16,0 2 7 0,4 0 6 0,0-1 1 16,3 2-4-16,4 0-3 0,5 0-8 15,3 2-8-15,0 2-5 0,1-1-5 0,6 0-3 16,-3 1-1-16,4-2-2 0,2 3 1 16,2-1-1-16,4 1 2 0,3 1 5 0,5-3 10 15,7 3 9-15,9-4 8 0,13-3 3 0,11-4-4 16,2-1-5-16,12-3-7 0,-1-3-6 0,2-1-3 15,2-2-2-15,-1 2-4 0,-2-1-2 0,-6 0-2 16,-4 1-2-16,-11 1 1 0,-1 1-1 0,-7 0-2 16,-7 2 1-16,-7 0 0 0,-2 0-1 0,-7-1 2 15,-7 2 2-15,0 1 2 0,-5-2 4 16,1 0 1-16,-3 0 0 0,-1-1-1 0,1-2-6 16,0 0-1-16,-2-3-4 0,0 1-4 15,-2 0-4-15,0-2-8 0,1-1-11 0,-4 0-14 16,0 0-18-16,-4-4-24 0,4 2-34 0,-4-4-53 15,-3 1-91-15,-2 0-171 0,3-1-519 16,-3-2-648-16</inkml:trace>
  <inkml:trace contextRef="#ctx0" brushRef="#br0" timeOffset="63196.3164">8432 3849 1001 0,'-23'-8'326'16,"-8"-1"-16"-16,-2 0-17 0,6 2-54 0,13 3-36 16,-3-1-28-16,7 3-33 0,3 2-25 15,3 0-24-15,3 1-26 0,2 0-31 0,-1-1-28 16,2 2-19-16,3-1 0 0,-1 2 9 0,6 0 19 16,11 0 22-16,11-1 15 0,15-3 7 15,15-3-5-15,12-7-6 0,15 2-11 0,4-5-11 16,7 3-6-16,1-1-7 0,-3 2-7 0,-6 2-1 15,-7-1 0-15,-7 4-1 16,-10-1 1-16,-7-2-1 0,-6 1-1 0,-12 1 0 0,-9 1-1 0,-8 2-2 16,-11 0 3-16,-5 3 3 0,-7-1 8 0,-3 2 9 15,-1-1 6-15,-1 0 1 0,2 1-1 16,-2-1-6-16,1 2-3 0,0-2-4 0,0 0-6 16,0 1-6-16,-4-1-4 0,1 0-6 0,-2 2-1 15,-1-2-3-15,0 1-8 0,-1 1-9 0,4 1-15 16,0 3-18-16,1 4-22 0,2-2-38 15,2 4-68-15,0 3-118 0,7 1-261 0,2 1-1068 16</inkml:trace>
  <inkml:trace contextRef="#ctx0" brushRef="#br0" timeOffset="65612.7488">10471 4284 603 0,'-3'-13'350'0,"-3"-4"-22"16,-3-3-55-16,4 3-46 0,-2 3-35 15,1 0-36-15,-2 4-39 0,-3 2-35 0,-4 0-22 16,1 4-15-16,-5 1-7 0,-2 4-3 15,-7 4-2-15,-3 6 3 0,-6 1 2 0,0 5-3 16,-4 5 9-16,1 2 1 0,-1 4 0 0,-1 1 1 16,-1 3-9-16,3 1-6 0,-1 5-4 15,5 2-7-15,2-2-7 0,7-1-3 16,5-3-6-16,9-7-3 0,6 0 0 16,5-6 0-16,7 0-1 0,5-2 2 0,7-5 7 0,7-2 7 0,7-6 7 15,9-5 4-15,7-6-1 0,7-7-5 0,6-4-4 16,4-7 0-16,4-2-6 0,-4-7 0 0,5-1-1 15,-6-7 1-15,-2-3-3 16,-4-4 0-16,-6-2 1 0,-5-3-8 0,-4-2 5 0,-3-3-1 16,-4-3-1-16,-4 5 5 0,-6-4-3 0,-4 4 0 15,-6 2 0-15,-4 4-1 0,-5 1 2 0,-3 6 0 16,-4 2 1-16,-6 3-1 16,-1 6 4-16,-1 4 3 0,-1 7 0 0,1 4 7 0,-2 5-8 15,4 4-4-15,1 5-6 0,-1 2-16 16,-2 6 4-16,-5 10-4 0,-3 10 5 0,-4 10 6 0,-2 9-1 15,2 5 3-15,2 3 2 0,1 5 0 16,4 9-2-16,2 3 0 0,5 3-2 0,7-2-2 16,6-6 4-16,8-10 0 0,6-7 0 15,6-11 3-15,6-4 0 0,3-4 2 0,5-5 1 16,6-2 1-16,2-7 1 0,2-7-1 0,1-4 1 16,1-8-1-16,-5-2 0 0,1-7 1 0,-7-1-1 15,-1-6 3-15,-5-3 0 0,-2 0 1 0,-7-3 1 16,0 1-3-16,-7-1 2 0,-4-4-1 0,0 3-1 15,-5-2 4-15,-2 4-2 0,-6 2 1 16,2 0-2-16,-5 4 0 0,-3-1-2 0,0 5 0 16,-3 1-2-16,0-2-5 0,-1 5 3 0,-3-2-2 15,2 4 0-15,0 1 6 16,-1 0-5-16,1 3-1 0,1 1 0 0,-2 1-1 0,2 1-1 0,2 1 0 16,0 1-1-16,-5 0-4 0,3 3 3 15,-1 2-1-15,-1 1 0 0,-2 2 4 0,2 0-4 16,1 2 1-16,-1 1 2 0,3 0-7 15,-1-1 5-15,1 0 0 0,1-2-1 16,1 1 4-16,2-2-1 0,0 2-1 0,0-2 0 16,2 0 0-16,-2-1 1 0,2-1 0 0,0-1 0 0,1-1 0 15,-1 0-1-15,1 2 0 0,-2 0 1 0,2 0 2 16,-1 1-4-16,0 0 2 0,1 0-2 16,-3 5 0-16,2-2 2 0,0-1 0 0,0 3 0 15,-1-2 0-15,1 4-2 0,0 2 1 0,0-2 1 16,-1 5-1-16,1 0 1 0,-1-1 0 0,2 3-1 15,-2 0 0-15,2-2 2 0,0 0-3 0,2 0 2 16,-1-1 1-16,1 0-2 0,0-3 1 16,0 0 1-16,2-2-2 0,2 0 1 15,0-3 0-15,-1 1 0 0,1-4 0 0,2 0 0 0,2-1 2 16,0 0-1-16,2-3 3 0,2-1 3 16,5-2 0-16,3-4 0 0,5-2 1 0,0-2-3 0,0-2 0 15,2-1 0-15,-4-4 0 16,0 1 0-16,-2-4-1 0,0-2 0 15,-1 2 0-15,-3-2 1 0,-2 1 0 0,1 0-1 0,-1-2-2 16,-1 2 1-16,0 0-3 0,-3 1 2 0,3 1 0 16,-4 2 0-16,1 0-2 0,1 3-2 0,-1 2 1 15,0 0 0-15,-1 1 0 0,1 4 0 16,-3-2 0-16,-2 3-3 0,1 3-3 0,1 2-1 0,-1 2-2 16,1 4 0-1,0 1 2-15,3 4 2 0,0 5 0 0,-1 1 2 0,2 3 1 0,-2 3-1 16,-2-4 2-16,1 5 1 0,-2 0-1 15,-1 4 1-15,-2-4 0 0,0-1 0 0,2-2 1 0,-2-4 1 16,0-1 0-16,1-4-3 0,-3-3 1 0,1-4 0 16,-1-2 1-16,1-1 1 0,-1-1 2 15,2-4 1-15,4 0 0 0,-1-8 0 16,3-2 0-16,2-4-2 0,0-1 3 0,0 1-2 0,-2-2-2 16,2 1 1-16,-2 0-2 15,-2 0 2-15,1 1 0 0,-1-1-3 0,-1 2 3 0,1-2-3 16,0 2 2-16,-2 3 1 0,-1-1-2 0,1 5 1 15,-2 0-2-15,0 5 1 0,-3 0-3 16,1 2-1-16,-1 1 0 0,1 1-5 0,1 0 3 16,0 1-5-16,3 0 0 0,1 3 2 0,2 0 2 15,1 2 3-15,2 3 1 0,-2 1 1 16,1 2-1-16,-1-1 2 0,1-1 0 0,-1-1 0 16,-1-1 4-16,1 0-3 0,-1 1-1 0,-1-3 1 15,-1-1-4-15,-1-1 4 0,-3-1 2 0,1-1-2 0,-1 0 2 16,2-1-1-16,-1-1-1 0,-2 0 2 15,-2-1 1-15,0 2 0 0,0-2-1 0,0 1 2 16,-2 1-4-16,2-1 4 0,-2 0 3 0,1-1 1 16,-1 0 4-16,0 0-4 0,0 0 0 15,2 0-1-15,-1-3-3 0,2 1 2 0,-2 0-1 16,1 0-1-16,-1 0-1 0,-1 1 0 0,1-2-1 16,-1 2 1-16,1-2 2 0,-1 0-2 15,3 2-3-15,-3 1 0 0,0 0-5 0,1-1 5 16,-1 1 1-16,1-1-1 0,-1 1 2 0,1 0-3 15,-1-1 2-15,0 1 1 0,0-1 0 0,0 1-1 16,0 0-1-16,2 0-1 0,-2 1 3 16,0-4-2-16,0 2-1 0,0 0 0 0,1 1-1 15,-1-1 1-15,1-1 1 0,-1 1 1 0,0-1-4 16,0 2 3-16,0 0 1 0,0 0-1 16,0 1 0-16,0-1 0 0,0 1-1 0,0 0 0 0,0 0 4 15,0 0-5-15,0 0-2 0,0 0 0 16,0 0-5-16,0 0 3 0,0 0 3 0,0 0-1 15,0 1 6-15,0-1-2 0,1 0-2 0,-1 0 2 16,0-1 0-16,0 1-1 0,2-1 2 16,-2-1-2-16,1 0-6 0,1 0 6 0,0-1-1 15,-1 2 1-15,-1 0 7 0,0 0-7 16,0 0 2-16,1 1-1 0,-1-1-5 0,0 1 7 16,0 0-3-16,0 0 0 0,-1 1 2 0,1-1-4 0,0 0 1 15,0 0 1-15,0 0 2 0,0 0-3 16,0 0 0-16,0-1-1 0,0 1-5 0,0 0 6 15,0 0 1-15,0 0-1 0,0 0 4 0,1 0-8 16,-1 0-1-16,0 0-5 0,0-2-6 0,-1 2-6 16,1 0-10-16,0 0-8 0,0 2-9 15,1-2-9-15,-1 0-14 0,0 0-14 0,0-2-8 16,-1 2 2-16,1-1 22 0,0 0 17 0,0-1-7 16,0-1-9-16,0-3-22 0,1 0-32 15,2-2-17-15,-1-4-44 0,1-1-39 0,-1-6-36 16,4-1-50-16,-2-2-45 0,4-2-56 0,2-4-64 15,2-1 390-15,-1-6 86 0,5 1 0 0,-2-3 0 16,2 0 0-16,-1-1 0 0,0 1 0 0,-1 0 0 16,-4 0 24-16,1-3 416 0,-6 1-3 0,-1 3-50 15,-3 0-59-15,-1 4-47 0,-1 1-44 0,1 4-40 16,0 3-20-16,-3 7-23 0,2 1-20 16,0 6-14-16,-1 3-17 0,2 4-23 0,-1 3-26 15,1 0-29-15,0 2-30 0,-1 1-8 16,1 6-1-16,0 4 8 0,0 6 14 15,-2 7 3-15,-1 7 2 0,-1 6 3 0,2 5 0 0,-2 6 6 16,0 1 1-16,2 4 1 0,-3 3 0 0,0 3-2 16,0 2-3-16,-1 6-4 0,-1 3-2 15,3 0-4-15,-3-3-3 0,5-4-3 0,-1-5-3 16,4-10 0-16,2-6-1 0,-1-10-2 0,5-7 1 16,-4-9-7-16,1-6-4 0,0-4-7 0,1-3-4 15,-3-2 9-15,0-4 8 16,-1-4 1-16,0-5 1 0,4-4-11 0,1-8-4 0,2-6 4 15,3-2 2-15,-2-2 2 0,1-6 0 0,6 1-1 16,-1-4-3-16,4-1 5 0,2-1 3 16,-1 6 4-16,1 3 7 0,-3 5 2 0,3 5 2 15,-4 2 3-15,-1 2 1 0,0 4 2 0,-4 2 3 0,-4 7-2 16,1 2-5-16,-4 2-5 0,0 3-4 16,0 3-1-16,0 2 3 0,3 2-4 0,1 6 2 15,0 2-2-15,2 7-3 0,-2 0 4 0,0 2 1 16,1 3-1-16,-3 3 2 0,-1 0-1 15,1 0 0-15,-3 0-1 0,0-5 1 16,1-3-2-16,1-5-1 0,-1-4-3 0,0-5-7 16,-1-2-4-16,0-1-20 0,1-4-39 0,-4 2-39 15,-1-7-93-15,1-2-184 0,1-2-523 0,4-8-520 16</inkml:trace>
  <inkml:trace contextRef="#ctx0" brushRef="#br0" timeOffset="65881.0334">13409 3223 1940 0,'-1'-6'261'0,"0"-1"-35"0,1 2-88 16,0 4-64-16,1 3-53 0,-1-1-28 0,0 4-8 16,0 6 1-16,-3 9 16 0,0 8 22 0,0 13 13 15,-1 9 18-15,-1 11 13 0,-1 10 7 0,-5 12 1 16,1 3-10-16,-4 4-16 0,3 1-13 15,1-3-11-15,-1-2-10 0,0 2 3 16,1 0-7-16,-4-1-2 0,2 1-1 0,2-5-6 16,-1-6-1-16,5-6-4 0,0-8-9 0,5-6-13 0,1-6-23 15,1-9-34-15,4-8-51 0,0-9-61 16,4-8-95-16,1-7-183 0,1-9-603 0,6-10 187 16</inkml:trace>
  <inkml:trace contextRef="#ctx0" brushRef="#br0" timeOffset="66500.2888">13750 4042 1258 0,'3'-13'543'0,"-2"-5"-123"0,0 1-164 15,0 8-66-15,-1 6-47 0,0 3-48 16,0 2-50-16,-1 0-37 0,1 3-15 0,-5 6-1 16,1 4 12-16,1 8 5 0,-3 4 5 0,4 4 1 15,2 0-1-15,2-3 2 0,5 1 0 16,4-1 2-16,4-6 2 0,1 1 1 0,3-5 2 15,3-3 1-15,5-5 1 0,-3-4-1 0,2-3 1 16,-2-5 1-16,-2-2-1 0,2-5 2 16,-3-5 0-16,1-1-4 0,-4-6-1 15,-3-1-3-15,4-2-6 0,-7-2-1 0,2-2-2 0,-2 1 0 16,-4 1 2-16,-1 0-1 0,0 2 2 0,-4 1-1 16,3 2-3-16,-3 1 3 0,-1 3-1 0,0 1 1 15,-1 5 4-15,1 2 3 0,-2 2 2 0,0 2 4 16,0 3-4-16,0 2-8 0,0 0-9 0,0 1-14 15,0 2-8-15,0 2 1 0,0 6 2 16,1 5 7-16,-2 9 8 0,-1 7 1 0,-1 4-1 16,-2 5 2-16,-4 4 0 0,-3 8-2 0,-3 10 4 15,1 11-1-15,-1 9 0 0,4 7 1 0,-2 6 0 16,2 3 0-16,-3 1 2 16,0 2-1-16,3-1 2 0,0 3-1 0,2 0 1 15,3-2-2-15,-2 0 1 0,0 2 1 0,-1-1-5 16,-1 1 3-16,-1 0-1 0,1-4-2 15,-3-1 6-15,-2-7-5 0,1-9 0 0,-3-7 1 0,6-14-4 16,-2-9 3-16,3-8-1 0,0-10-2 0,1-14 3 16,1-6 0-16,6-7 8 0,0-5 14 0,-1-3 6 15,-1-7 3-15,-3-5-8 0,-4-8-12 0,-3-9-10 16,-5-11-2-16,-2-11-2 0,4-6-2 16,3-12 4-16,4-3-2 0,8-8 0 15,6-2 1-15,9-6-4 0,6 1 3 0,9-1 1 0,7 2 0 16,2 2-3-16,5 3 4 0,1 4-1 0,3 0-2 15,-3-1 6-15,3-1-6 16,-2 3 1-16,3 5 0 0,-3 5-6 0,0 8 2 0,2 6-1 16,-5 6-4-16,-2 7-7 0,-6 8-11 0,-1 4-23 15,0 5-34-15,2 6-57 0,-2 6-115 16,0 6-294-16,-1 8-1176 0</inkml:trace>
  <inkml:trace contextRef="#ctx0" brushRef="#br0" timeOffset="67206.7773">15437 4860 1 0,'-4'-4'0'16,"2"0"0"-16,1-1 0 0,0 1 0 0,0 2 146 16,0 1 3-16,-2 0 5 0,3-1 7 0,0 2 10 15,0-3-2-15,3 1-14 0,-3 1-17 16,1-3-5-16,0 0 2 0,0 1-3 0,0-1-7 16,0 1-12-16,1 0-6 0,1 0-7 0,-2 1-4 15,0 0-1-15,0 1-12 0,-1-2-1 16,1 1-7-16,-1-1-8 0,0 2-2 0,0 0-11 15,0 0-4-15,0 1-6 0,0 0-8 0,0 0-3 16,0 0-9-16,-1 0-8 0,1 0-9 0,0 0-3 16,0 0-3-16,0 0-1 0,0 0 4 0,0 0-6 15,1 0 0-15,-1 0-2 0,0 1-1 0,0-1-1 16,0 0-1-16,0 0-1 0,0-1 0 16,0 1-4-16,0 0-2 0,0 0-2 0,0 0-6 15,1 0-4-15,-1 0 0 0,2 1-4 0,3 0-14 16,-1 1-35-16,2 1-73 0,-2-1-122 15,3 1-161-15,2-1-309 0,0 0-264 0</inkml:trace>
  <inkml:trace contextRef="#ctx0" brushRef="#br0" timeOffset="67515.3822">15511 4837 1 0,'-2'2'0'0,"-3"-2"0"0,3 1 134 16,1-1 152-16,1 0-33 0,0 1-46 0,1-2-52 0,-1 2-44 16,0-1-34-16,1 1-27 0,-1-1-11 15,1-1-6-15,-1 2-11 0,1 0-3 0,-1-1-3 16,0 2-2-16,0-2 5 0,0 0 10 15,0 0 19-15,0 0 21 0,0 0 24 0,4 0 12 16,-4 0 9-16,0-2 3 0,1 1 0 0,-1 1-4 16,0-1-7-16,1 0-30 0,0-5-31 0,1 1-29 15,4-4-28-15,-1-2-10 0,3 0-14 16,3-2-45-16,0 0-92 0,7-2-155 16,2 1-313-16,3-2-549 0</inkml:trace>
  <inkml:trace contextRef="#ctx0" brushRef="#br0" timeOffset="67751.8196">16193 4146 1 0,'-7'0'0'15,"0"0"0"-15,-6 0 0 0,6 0 0 0,-2 0 0 16,2 3 0-16,2-2 0 0,0 1 0 16,0 0 0-16,0-1 0 0,-3 1 0 0,5 2 0 15,-1-1 0-15,-1 3 0 0,2-1 0 0</inkml:trace>
  <inkml:trace contextRef="#ctx0" brushRef="#br0" timeOffset="68421.6884">15470 5142 1 0,'-2'0'0'0,"1"-1"77"0,-3-1 211 15,3 2-27-15,1 0-41 0,-1-1-42 0,0 1-38 16,0 0-29-16,1 0-19 0,0 0-16 16,-1 0-15-16,1 0-4 0,0 0-10 0,0 0-15 15,0 0-7-15,0 0-15 0,0 0-7 16,0 0-6-16,0 0-11 0,0 1-12 0,1-1-13 0,-1 2-7 16,0-1 4-16,0 1-3 0,0 3-19 15,0 0-96-15,1 2-265 0,1-1-389 0</inkml:trace>
  <inkml:trace contextRef="#ctx0" brushRef="#br0" timeOffset="68897.2019">16489 4314 1300 0,'-3'-16'241'15,"-5"-5"25"-15,-3-2-45 0,-2 4-32 0,-3 6-33 16,-3 0-32-16,-2 4-27 0,-5 3-20 16,-10 5-18-16,-5 3-9 0,-7 6-10 0,-5 6 0 15,-6 4-7-15,-2 7-1 0,3 4-1 0,-3 4-9 16,2 2 1-16,2 7-6 0,6 2-6 16,8-1-1-16,9 2-6 0,6-2-4 0,11-4-1 0,6-2-5 15,11-5-3-15,7-4-1 0,6-4 0 0,7-3 2 16,8-3 10-16,8-3 7 0,9-6 3 0,6-6 7 15,4-5-3-15,1-4-2 0,-2-5-1 16,-2 0-3-16,-1-4 3 0,-9-4 0 0,-3 1 1 16,-3-3 3-16,-5-2 1 0,-6 1 0 15,1-3 1-15,-4 1 1 0,-8-2 0 0,3 1 0 16,-6-4 0-16,-2 1-4 0,-3-1 5 0,-3 1 0 16,-3 3-2-16,-3 4 5 0,-2 3-9 15,2 6 2-15,-3 0-1 0,1 7-1 0,0 2-3 16,2 2-7-16,1 1-4 0,-4 3-10 0,3 3 4 15,-6 7 0-15,-1 8 2 0,-6 0 8 16,6 9-6-16,3-2 1 0,1 2 0 0,4 1-8 0,4-2 7 16,5-1-1-16,3-3 0 0,3-4 3 15,7 0-3-15,2-5 0 0,5 1-6 0,3-1-5 16,1-4-16-16,5-1-33 0,8-1-66 0,0-4-129 16,3-1-255-16,4-4-1141 0</inkml:trace>
  <inkml:trace contextRef="#ctx0" brushRef="#br0" timeOffset="71069.2079">18507 3895 1734 0,'1'-4'270'0,"-1"1"-57"16,1 0-118-16,-1 4-67 0,1 0-47 0,-1 3-10 15,0 4 10-15,-2 7 31 0,0 9 32 0,-5 2 24 16,0 13 21-16,-2 3 6 16,-2 7 7-16,-5 9-1 0,-1 4-12 0,-4 9-7 15,-5 7-10-15,0 3-17 0,1-1-10 16,-2 1-9-16,0-6-9 0,3-3-1 16,0-1-6-16,5-5-4 0,1-8-3 15,5-6-6-15,2-14 2 0,4-7-2 0,1-8 1 16,2-9 3-16,0-3-3 0,1-3 6 0,2-4 21 0,0-4 24 0,1-3 15 15,-1-6-7-15,-3-5-22 0,1-9-29 16,0-13-14-16,0-7-2 0,0-10-3 0,3-6-1 16,3-9-6-16,2-4-4 0,4-5 0 0,3-5-1 15,2-7 2-15,2-1 2 0,2 1 2 0,-2 2 2 16,0 9 3-16,3 8 1 0,-1 8 0 0,5 6 0 16,0 7-3-16,6 5 1 0,0 7-1 0,1 5 0 15,2 5-1-15,0 5-2 0,-1 8-5 0,-2 5-8 16,-3 6 3-16,-2 9-2 0,-4 7 6 15,0 5 9-15,-4 7-2 0,0 7 5 0,-5 7 1 16,-2 6 0-16,-8 4 3 0,-7 5 0 0,-5 7 0 16,-5 3 4-16,-9 4-2 0,-5 1 3 15,-1-2-2-15,1-6-1 0,6-11-2 0,4-13 0 16,7-8 2-16,3-10-2 0,1-4 1 0,4-6 0 16,2-4 0-16,3-5 5 0,0 0 10 15,0-2 11-15,3-1-2 0,4-5-4 0,6-8-11 16,6-5-10-16,6-10-2 0,6-5 1 15,2-3 0-15,7-4-3 0,1-1-1 0,3-2 0 16,4 3 2-16,3 2-1 0,-3 2 3 0,-2 8-1 0,-5 0 1 16,-3 6-1-16,-1 4 0 0,-6 5-2 0,-1 3 1 15,-5 6-3-15,-6 4-3 0,-1 3 0 16,-3 4-5-16,0 3 0 0,1 6 4 0,-1 2 0 16,-1 6 1-16,-2 5 1 0,-1 4 1 15,-2 2 1-15,0 6 5 0,-4 3 0 0,-3 1 0 0,-3 7 0 16,-3 2 0-16,-2 1-1 0,-2-1-1 15,-1-8 2-15,-1-2-2 0,-2-6-1 0,-1-4 1 16,0-7-6-16,-2-3 2 0,2-6 0 0,1-5 1 16,0-3 7-16,4-4 4 0,2-3 3 0,0-5 1 15,0-3-2-15,3-4-6 0,2-6-4 16,4-1-6-16,3-3-5 0,5-4-3 0,5-2-3 16,5-1-1-16,3-3-1 0,3-5 1 0,3 0-1 15,1-4 3-15,2-2 5 16,0 5 3-16,1 0 3 0,-3 4 3 0,-5 6 1 0,2 1 1 15,-6 4 0-15,1 1 0 0,-2 3 6 0,-5 4-1 16,-3 5-1-16,-2 0 3 0,-6 7-4 16,-4 2-5-16,-1 1-8 0,0 1-22 0,0 2-1 15,0 2 1-15,0 4 7 0,-1 2 23 0,-1 3 2 16,0 5 3-16,-3 5-1 16,2-1-1-16,-1 3-1 0,3-2 1 0,2 1 2 0,5-2 2 0,1-3 2 15,4-2-1-15,2-1 1 0,7-3 6 0,0-5 2 16,6-2 5-16,2-6 1 0,6-2-4 15,1-5-2-15,3-3 0 0,-2-6 0 16,1-3 1-16,-5-4 3 0,2-3-4 0,-3-4-2 16,-1-4-1-16,-3-2-5 15,2-3 2-15,-5-1 1 0,-2-4-3 0,0-1 1 0,-5-1-4 0,0 2 0 0,-5 1 0 16,-4 3 0-16,-5 7 1 16,-1 3 0-16,-4 5 1 0,0 4-2 0,-2 3 2 15,0 5 1-15,2 1 0 0,-3 5 0 0,1 4-5 16,4 2-11-16,-1 1-13 0,1 1-2 0,-1 7 0 0,-3 5 11 15,0 8 11-15,1 8 4 0,0 4-2 16,2 6 2-16,-1 6 1 0,1 4 0 16,0 9-2-16,-2 4 1 0,-3 6-1 0,2 3 0 0,-4 0 2 15,0-3 1-15,2-5-1 0,2-7 2 0,1-9-3 16,-4-7 0-16,3-9-1 0,-3-5 2 0,-1-5 1 16,3-6 0-16,-2-6 1 0,4-3 0 15,0-4 14-15,2-2 15 0,0-1 19 0,1-3 6 16,0-3-14-16,0-4-17 0,0-6-19 0,1-2-11 15,3-5 3-15,1-3-5 0,3-2-2 0,7-2-4 16,1-4-1-16,8-5 0 0,1 1 1 16,5-2 3-16,2 2-2 0,2 3 1 15,3 2 0-15,2 4-3 0,2 4 7 0,-2 5 1 16,-3 4 1-16,-2 4 6 0,-2 3-6 0,-3 5-1 16,-2 4-1-16,-2 6 2 0,-3 4-2 0,-3 4 0 15,0 3 1-15,-6 4-4 0,3 5 6 16,-4 3 2-16,-4 2 0 0,-3 0 6 0,-1 2-4 15,-4 3-2-15,-3 0 1 0,0-4-5 0,-4-2 3 16,4-9 0-16,-1-4 0 0,3-8 1 0,1-2 0 16,1-7 3-16,1 0 5 0,0-4 5 0,7-2-3 15,3-6-2-15,9-6-3 0,5-7-8 16,-1-2 8-16,4-5 0 0,-4-3 0 0,2-2 5 16,3-3-6-16,1-5-2 0,4-5 0 15,5-7-1-15,5 1-1 16,1-2 1-16,1 0-1 0,-1 3 1 0,-6 3 4 0,-5 5 2 0,-8 5 3 0,-5 12 9 15,-7 1 2-15,-5 10 3 0,-2 4 5 0,-6 4 0 16,-2 4 1-16,0 4-6 0,-2 3-16 16,2 2-20-16,-3 1-5 0,-5 6-2 0,-7 7 8 15,-8 8 15-15,-4 11-2 0,1 3 1 0,-4 6-2 16,2 10-4-16,3 3 3 0,2 6 2 16,7-1-1-16,9-1 0 0,13-6 0 0,6-7-1 15,9-8 2-15,4-5 0 0,2-7 0 0,2-3-1 16,1-7 0-16,-1-3-1 0,0-6 4 15,-3-5 1-15,1-6 4 16,3-2 6-16,-2-7-4 0,0-3-3 0,-1-2-2 0,0-2-5 0,-3 0 4 16,-3-2 0-16,2-1 2 0,-5 2 1 0,0-3-4 15,1 3 1-15,-7 3 1 0,1 0 2 0,-5 4-2 16,1 1-1-16,-3 3-1 0,-1 4-7 0,-3 2 5 16,1 1-2-16,-3 2-6 0,-3-1-3 15,3 1-15-15,3 2 2 0,-1 4 4 0,-1 6 7 16,1 3 12-16,2 4 0 0,1 5-1 15,0 0-2-15,2-1 3 0,1 2-1 0,1 0 1 0,1-1 4 16,0-1-4-16,1-2 1 0,2-4-1 16,1-4-4-16,-1-3 6 0,-1-4 0 0,-1-3 2 15,1-3 3-15,4-2 0 0,3 0 2 16,-1-3-1-16,3-3 4 0,-1-3-3 0,-2-1-1 16,2-4-2-16,0-1-2 0,-1-1 0 0,1 2 0 15,0-1-1-15,-2-1 3 0,1 4-4 0,-4-3 0 16,4 3-1-16,-6 1-2 0,4 2 3 0,-5 2-1 15,2-1 1-15,-4 2-1 0,-2 3-1 0,3 1-1 16,0 2-2-16,1 2 2 0,2 4-2 16,-3-1 2-16,0 3-2 0,-1 1 1 0,0 3 1 15,-1 0-2-15,1 3 3 0,-1-1 0 0,-1 1-1 16,2 2 1-16,-4-3-1 0,3 2 2 0,0-2-1 16,2-2 1-16,-1-2 1 0,0 1-2 15,2-3 3-15,2-2 3 0,0-3 1 0,-2-2 6 0,7-1-1 16,0-3 1-16,2-2-2 0,1 0-3 15,6-2 0-15,1 1-1 0,4 0 0 16,-1-1 4-16,-1-2 2 0,-4 2 5 0,-5-2 1 16,0 0 0-16,3-1-3 0,-5 2-3 15,-4-1 1-15,2 1 0 0,-2 2 2 0,-4 0 2 0,-2 1-2 16,-4 0-2-16,1 1-3 0,-2 1-4 0,-1 0-1 16,-2 3-1-16,-2 0-1 0,0 1-5 0,0 0 0 15,0 0-8-15,0 0-6 0,0 0-15 16,0 0-11-16,0 6-25 0,1-1-44 0,0 6-72 15,-3 2-182-15,-3 4-796 0,-9-3-562 16</inkml:trace>
  <inkml:trace contextRef="#ctx0" brushRef="#br0" timeOffset="71915.8194">16244 5856 1898 0,'6'-7'204'0,"-4"-1"1"0,1-1-68 16,-3 8-51-16,2 2-34 0,-2 2-40 0,-2 0-19 15,2 2 6-15,-2 6 9 0,0 6 24 0,-5 7 18 16,4 9 19-16,-4 5 9 0,-1 6 7 0,4 6 4 16,-6 3-14-16,1 8-5 0,-1 7-10 15,-4 7-15-15,-2 7-4 0,2 7-7 0,-1 1-8 16,4 3-5-16,1-3-5 16,5-4-1-16,-1-6-3 0,3-3-1 0,-1-4 2 15,0-3-3-15,3-3-2 0,-2-2 0 0,-1-5-7 0,3-8 3 16,1-3 0-16,-1-6-1 0,1-7 3 0,-1-6-6 15,1-7-1-15,-1-6-2 0,0-7 0 16,1-5 3-16,-1-3 0 0,1-4 3 0,-3-1-6 0,1-6-7 16,0-4-10-16,-1-8-10 0,-4-7-1 15,-1-6-3-15,-1-3 1 0,-1-1 5 0,-2-3-1 16,1 3 10-16,-6 0 8 0,5 1 5 0,0 3 7 16,-6 3 0-16,4 3 0 0,-2-1 0 0,-1 2 4 15,1 6 1-15,-4 4 5 0,6 2 1 16,-3 6 1-16,0 0 0 0,4 5-1 0,2 4-3 15,-3 4-4-15,-1 7-1 0,0 5-1 0,-2 6 0 16,0 4 5-16,6 3 1 0,3 4 2 16,6-2 4-16,7 8 0 0,4 0 3 0,5-1 2 0,6 1 1 15,8-3 7-15,6-2-4 0,6-3 2 16,2-5-1-16,6-2-4 0,4-9 3 16,2-6 1-16,7-7-2 0,6-4-1 0,3-7-5 0,5-6-3 15,2-6-3-15,2-2 0 0,-2-2-2 16,-3-3-4-16,-2 0 2 0,-13 2-7 0,-3-1 7 15,-12 2 1-15,-7 1 0 0,-4 1 6 0,-6 0-7 16,-6 1 1-16,-3 3-1 0,-6 0-1 16,-4 5 5-16,-1 3-1 0,-3 1 2 0,-2 4-1 0,-2-2-1 15,0 2-3-15,-3 1-2 0,0 1 0 16,2 0-5-16,-2 2-1 0,2 1-3 0,-3 1-7 16,2 0-3-16,2 0-14 0,-3 0-19 0,-2 3-23 15,0 3-38-15,-4 3-61 0,-3 5-147 16,-3 2-382-16,1 3-1010 0</inkml:trace>
  <inkml:trace contextRef="#ctx0" brushRef="#br0" timeOffset="79585.8188">8391 8176 1252 0,'-4'-2'250'0,"-2"-1"3"0,1 1-67 16,4 2-44-16,1 2-34 0,1-1-32 0,-1 1-25 15,0-1-16-15,0-1-9 0,0 1-4 0,1 1-2 16,0 1 8-16,-1 1 5 0,6-1 5 15,-2 2 10-15,3-1 4 0,-1-1 10 0,3-1 8 16,7-2 10-16,-1-2 7 0,13-8 1 0,3-5-12 16,12-11-22-16,12-8-15 0,2-5-15 0,4-4-6 15,6-5 3 1,1-4-7-16,-1-4-4 0,1 0 2 16,-7-2-6-16,-4-1 4 0,-9-4 2 0,-2-1-2 15,-8-3 3-15,-1-2-2 0,-7 3 0 0,0 0 1 0,-9 3 1 16,-2 2-1-16,-6 4 1 0,-4 6-3 0,0 3-1 0,-7 7 1 15,0 6 1-15,-5 6 1 0,0 8 3 0,-4 4-1 0,3 4-4 16,-2 5 0-16,3 4-5 16,-4 2-4-16,4 2-4 0,-4 5-5 0,0 6-1 15,-8 9 2-15,-1 9 5 0,-8 10 3 0,1 8 2 16,-4 7-1-16,6 7 0 0,0 3 1 0,2 6 0 0,5 6 0 16,6 4 2-16,6 1-1 0,5-3 0 15,14-7 0-15,6-10-2 0,8-10 0 0,7-11 1 16,4-10-1-16,0-8 2 0,6-10 0 15,-4-7-5-15,3-6 4 0,-5-8-2 0,-1-4 0 16,0-6 4-16,-3-7-2 0,-3-2 0 0,-2-9-1 16,-4 1 0-16,-1-9-1 0,-6-4 3 0,-4-7-2 15,-3-1-4-15,-2-4 2 0,0-1-2 16,-5-2 2-16,-2 3 3 0,-2 0-1 0,-1 5-1 16,-3 1 0-16,1 5 0 0,-1 9 0 0,2 7 3 15,-4 7-2-15,1 8 0 0,1 5 1 0,-2 4-2 16,1 5-2-16,0 3-2 0,1 2-14 0,0 2-4 15,0 4-3-15,0 6 3 0,1 9 12 16,0 6 6-16,0 9 4 0,1 9 2 16,5 2-1-16,3 3-1 0,-1 3 0 15,2 4-2-15,2 0 1 0,0 4 2 0,3 1 0 0,-3 1-3 0,5-6 0 16,-1-4-3-16,1-10-1 0,0-10 4 0,2-11-4 16,0-12 0-16,-3-6 3 15,2-9-4-15,-4-8 4 0,5-6 4 0,1-9-2 0,3-10 1 16,-2-4 2-16,1-3-3 0,-3-1 1 15,-1-1 4-15,-5 2-4 0,1 0 0 0,-3 3 2 16,-3 1-4-16,-3 8 4 0,-1 4-1 0,-3 6-1 16,-1 4 4-16,-1 5-2 0,-1 6-1 0,0 3 1 15,1 2-7-15,-1 3-8 0,1 2-12 0,1 1-5 16,-1 5 0-16,2 5 9 0,0 4 12 16,3 6 6-16,-2 2 3 0,6 3-1 0,1-1 1 15,2-1 0-15,6 0-4 0,3-1 3 0,3-2 1 16,4-4 0-16,5-3 6 0,3-1-2 15,2-6 0-15,-1-2-1 0,2-5 2 0,2-5-1 0,-2-5 0 16,-1-3 1-16,0-2-8 0,-2-2 5 16,-3-3 2-16,-4-3-3 0,-2 0 9 0,-3-2-5 15,-4 0 1-15,-1 0 2 0,-5 0 1 16,0 0-1-16,-4 0-2 0,-3-1 0 0,-1 1-3 16,-2 2 2-16,-1 2 2 0,-5 0 0 0,0 0 5 15,-3 4-2-15,-2 0-1 0,3 2 1 0,-5 2-5 16,0 4 3-16,0 1 0 0,1 3-1 0,-1 1-1 15,-4 5-3-15,1 1-2 0,-5 5-1 16,-4 5 3-16,0 6-4 0,-1 3 1 0,4 4 0 16,0 2-5-16,7 0 4 0,4-1 0 0,4 2-3 15,6-3 5-15,4 2-3 0,3-1 0 0,6-1 1 16,4-5-4-16,5-7 4 0,5-6 2 16,3-5 1-16,5-7-1 0,-1-5 2 0,0-4-2 15,-1-3 0-15,-5-3 7 0,1-1-5 16,-2-2-1-16,-5-1 4 0,-1-1-7 0,-1-2 5 15,-1-3-2-15,1-3 1 0,-4 1-1 0,-1 3 0 16,0 0-2-16,-4 4 1 0,1 2 4 0,-2 7-4 16,-3 2 0-16,0 4-2 0,0 1-7 15,-3 5 4-15,-3 0-1 0,1 4-2 0,0 1 5 0,3 5-2 16,0 2 1-16,1 4 0 0,1 3 1 0,-2 2 0 16,3 2 1-16,0 4 0 15,-1 0-3-15,-2 2 2 0,1 2 1 0,2-1-2 0,-1 0 2 16,2-3-5-16,1-1-3 0,0-5-1 15,1-4-5-15,-1-2 1 0,2-6 1 0,-6-4 3 16,1-4 5-16,-1-3 4 0,3-3 2 0,-2-4 0 16,3-1-1-16,4-5-2 0,-4 0 1 0,2-1 0 15,1-2-3-15,-1-1 5 0,0-2 0 0,2-1-1 16,-3 1 4-16,0 0-4 0,0 3 0 16,-2 3 1-16,0 1-3 0,0 2 2 0,-2 3-1 15,0 0 0-15,2 2-2 0,0 2 2 0,-1 1-1 16,1 1-1-16,1 3 8 0,3 0-7 0,-5 2-1 15,0 3 1-15,-2 0-7 0,-1 2 4 0,-2 2 0 16,2 3 2-16,0 0 4 0,-1 2-2 16,2 1 0-16,0-4-1 0,-2 3 1 15,1-3-1-15,1 0 2 0,2-1 0 0,-3-2-5 0,1-2 5 16,2-3-1-16,2-1 3 0,0-4 5 16,2-2-1-16,3-5-1 0,-2-3 1 0,4-2-5 0,-1-4 5 15,2 0 0-15,-3-1-1 16,0-4-1-16,2 2 2 0,-4 0-1 0,4-2 1 15,-5 0 6-15,-1-1-4 0,-3 2 3 0,-1 2 6 16,-7 6-2-16,0 1 8 0,-3 6 1 0,-1-1-2 0,-2 4 2 16,1 2-8-16,-3 2-6 0,-1 2-2 15,-3 2-3-15,-4 4-5 0,-4 7-2 0,-11 4 1 16,0 7-4-16,-5 6 4 0,4 0 2 16,1 1 0-16,6 0 3 0,2-2-4 0,4 0-1 0,6-1 0 15,3 0-6-15,4-5 5 0,4-3 0 16,5-2 1-16,3-4 0 0,5 0-2 0,4-1-2 15,5-2-5-15,5-3-8 0,6-4-23 0,1-2-37 16,2-6-77-16,1 0-190 0,-4-2-770 16,3-7-629-16</inkml:trace>
  <inkml:trace contextRef="#ctx0" brushRef="#br0" timeOffset="82889.5454">13479 6461 1472 0,'-8'-11'276'0,"2"0"9"0,-3-3-42 0,6 9-58 0,5 3-58 16,-2 4-61-16,1 0-59 0,1 2-21 16,-1 4 2-16,0 5 22 0,5 7 36 0,-1 9 23 15,4 8 16-15,0 5 13 0,1 3-7 16,2 6-14-16,-3 3-12 0,0 4-17 0,-4 4-13 15,3 2-3-15,-7-1-6 0,-2 5-4 16,-1 1-3-16,-6-1-6 0,3-6-1 16,0-5-2-16,3-8-1 0,-2-14 2 0,0-8 0 15,2-9 1-15,-2-7 4 0,-1-6 7 0,4-3 13 0,-1-3 4 16,-4-3 0-16,0-6-8 0,-3-4-15 0,-5-9-7 16,1-5-7-16,-5-10-3 15,2-4 0-15,0-8 0 0,4-4 0 0,-2-7-4 16,5-5-5-16,2-5-1 0,-1-4 1 0,6-3 2 15,0 1 0-15,4 3 3 0,2 7-1 0,4 11-1 0,3 6 0 16,6 7 0-16,-1 3 0 0,7 7 0 0,0 2 2 16,6 5 0-16,-1 5 1 15,-2 4-2-15,2 8-2 0,-6 4-2 0,2 7-6 0,-6 8 4 16,5 2 3-16,-3 8 1 0,-2 7 7 0,0 4-2 16,1 8 0-16,-7 4 2 0,-3 5-2 15,-6 4 3-15,-3 5 2 0,-3 1-1 0,-4-1 0 16,2-4 0-16,-2-10-2 0,0-7-2 0,3-11 1 15,1-6 1-15,1-6 1 0,-1-3 2 16,3-5-2-16,0-3 6 0,0 0 12 0,1-4 8 16,1-3 5-16,0-1-6 0,1-6-11 0,5-5-10 15,0-7-6-15,5-3 2 0,1-6-1 0,4-3 0 16,3-2 0-16,2-2-1 0,5 4-2 0,-2 2-1 16,2 1 1-16,0 3 0 0,3 3-1 0,4 4 1 15,0 3-3-15,3 4 1 0,-5 3-1 0,-4 5-1 16,0 2 2-16,-3 6-2 0,-1 3 0 15,2 2 0-15,-1 5-1 0,4 4 3 0,0 4 2 16,-4 3 1-16,0 4 1 0,1 2-1 0,-6 2 1 16,0 1-1-16,-4 1 2 0,-3 2-3 15,-3 2 0-15,-3 2-1 0,-5 2-3 16,-5-3 2-16,-6-2-2 0,-3-1 0 0,1-4-1 16,-4-2-4-16,-2-4 4 0,-3-4 1 0,5-1 3 0,-5-7 2 15,3-2 1-15,3-4 4 0,2-4-1 16,1-3 3-16,2-4 1 0,3-4-4 15,-2 0 1-15,-1-7-7 0,5 0-3 0,3-3-3 0,1-1-6 0,7-1 1 16,-2-1-3-16,2-2 2 0,7 0 2 16,-1-3 3-16,5-3 3 0,-2-3 4 15,2 1 3-15,-2 1 0 0,6 2 0 0,-2 5 0 16,2 4 0-16,-3 1 5 0,0 3-1 0,-6 5 2 16,4 2 1-16,-6 4-5 0,-2 1 0 0,0 4-2 15,0 1-1-15,0 0 1 0,0 4 0 0,0 1 1 16,2 1-2-16,-2 2 4 0,-1 1 2 0,2 3-3 15,-3-3 5-15,1 3-6 0,-2 3-1 16,1-1 1-16,0 3-4 0,-1 0 4 16,-2-1 1-16,3 4 1 0,-3-2 3 0,1-2-5 0,-2 1 1 15,0-2-1-15,-2 1 0 0,2-5 1 16,1-2-1-16,-4-2 1 0,5-5 0 16,-4 0 4-16,0-2 5 0,0-3 3 0,5-2 0 15,4-3-1-15,1-3-4 0,7-7-4 0,-2 0-1 16,-2-1 2-16,0-1 1 0,-3-2-1 15,0-1 1-15,0-2-4 0,3-5 0 0,-1-1 0 0,3-2 2 16,-4-2-3-16,4 2-1 0,-4 1 0 0,-2 5-2 16,-2 4 1-16,-1 1 2 0,-4 2-1 0,1 2 2 15,-3 2 0-15,0 0-1 0,-1 2 1 16,-1 1 2-16,-1 3-2 0,-1 0 0 0,0 3 0 16,-1 1-4-16,2-1 3 0,0 2 0 0,0 1 1 15,1-1-1-15,-2 0 0 0,2 1 0 16,-2 0-2-16,-2-2 2 0,3 1-1 0,0 0 0 15,1 0 1-15,-1 0-1 0,0 0 0 0,1 2 1 16,-1 1-1-16,0-3 2 0,-2 3-2 16,3 0 0-16,-1 1 0 0,1 1-3 0,-1 0 0 0,1 0-2 15,0 0-2-15,0 0 0 0,0 1-2 0,-1-1-2 16,1 2 0-16,0-4 0 0,0 2 2 16,0 0-1-16,0 0 5 0,0 2-2 0,0-2 3 15,0 0 1-15,0 0 0 0,0-2 0 0,0 2-1 16,0 0-2-16,0 0 1 0,1 0-2 0,-1 0 2 15,0 0-1-15,0 0 1 0,-1 2 0 16,1-2 1-16,0 1 0 0,0 0 2 0,0-1 1 16,0 1-1-16,-2 1-2 0,2 0 2 0,-1-1-4 15,1 0 4-15,-1-1 1 0,1 0 1 0,0 1 4 16,0-1-3-16,0-1 1 16,0 1-1-16,1-1 2 0,-1 1 0 0,0 0-2 0,0 0 1 15,0 1-2-15,0-1 0 0,0 0 0 0,0 0 0 16,0 0 2-16,0 0-3 0,0 0 0 0,-1 0-1 15,1 0-2-15,0 0 2 0,0 0 2 16,0 0-1-16,0 0 0 0,0 0-1 0,0 0 0 16,0 0 0-16,0 0 1 0,-1 0-3 0,1 0 0 15,-3 1 1-15,3 0-3 0,-1 2 4 16,0-2 0-16,0 1 0 0,0-1 3 0,-1 2-3 16,1-2 2-16,-3 1-1 0,3-1 0 0,0 1 2 15,-1-1-1-15,-1 1 0 0,1 0-2 0,-1-1 2 16,0 1-1-16,-2 2 0 0,3-2 3 15,-5 2-4-15,3 1 1 0,-3 0-2 0,2-1-3 16,-2 2 4-16,1 0-2 0,2 2 1 16,-2-1 1-16,1 2-4 0,-3 1 4 0,4 0-1 0,-3 2 3 15,3-2-1-15,-3 1-1 0,3 0 1 0,-2-4-6 16,4 3 6-16,0-4 1 0,-2-1 0 16,3-1 5-16,0 0-5 0,1 1 0 0,-1-2-1 15,0 0-1-15,-1-1 2 0,0 1 1 0,0-2 2 16,1 2-3-16,0-2 3 15,1 2-1-15,0-1-2 0,-1-1 6 0,1 0-6 0,0 0-1 0,0-1 0 16,1 1-4-16,-1-1 5 0,0 0 0 0,0 0 2 16,0-1 2-16,0 1-1 0,0 0-1 15,1-1 0-15,-1 1 0 0,1-1-1 16,1 1 1-16,0-1-3 0,0-1-1 0,1-1-1 16,6-1 0-16,2 0 3 0,6-3 0 0,2-3 0 15,5-1 0-15,-1-3 0 0,7 0-2 0,5-4 2 16,-1-1 2-16,2-3 0 0,-2-2-2 15,-2-2 2-15,1-3 0 0,1-1 0 0,-3-4 6 16,-1 1-4-16,-3-2 0 0,1-6-2 0,-2-3-2 16,-4-2 4-16,-1-1 1 0,-7 2 1 0,2 2 3 15,-7 1-5-15,-4 2-2 0,1 0 3 16,-5 4-1-16,-2 0 0 0,-1 4 2 0,-4 1-2 16,4 4-2-16,-4 6 4 0,3 6 4 0,0 3 0 15,-2 6 5-15,3 3-6 0,1 1-5 0,0 2-9 16,0 2-9-16,-3 1 0 0,2 5 1 0,-2 9 5 15,-3 7 4-15,-2 6 3 0,0 6-1 16,2 6 2-16,2 5 6 16,1 5-2-16,-1 7 3 0,3 8 0 0,-4 6-2 0,1 2 3 0,-2-1-1 15,-2 2-2-15,4-6 2 0,-4 0-4 16,0-6 1-16,5-1-1 0,-2-9 0 16,3-8-1-16,-3-11-2 0,5-7 1 0,2-14-2 0,-1-2 2 15,0-7 4-15,0-4 11 0,0 0 15 0,0-2 14 16,2-1-1-16,2-4-9 0,-3-6-13 15,1-5-13-15,-1-2-7 0,5-6 0 0,-2-2-3 16,4 0 0-16,1-1-3 0,0-1-3 0,4 1 1 16,0-2-6-16,5 4 5 0,1 1 2 0,0 6-7 15,0 3 5-15,-3 2-2 0,2 3 2 16,1 3 3-16,0 4-4 0,-5 2 1 0,4 2-4 16,-1 3-1-16,-1 5 2 0,3 1 1 0,-1 6 3 15,-4 2-1-15,5 4 3 0,-7 1 0 0,3 3 1 16,-4 2 2-16,-7 3-4 0,2 0-1 0,-5 2 0 15,-7 3-2-15,4-2-4 16,-3-2-3-16,0-6-3 0,3-6-4 0,1-7 6 0,2-6 5 0,0-5 8 16,0-1 10-16,1-4 0 0,5-5-3 15,4-6-2-15,5-7-7 0,5-5 4 0,2-3 1 16,0-3 1-16,3 0 2 0,-3-6-1 16,-1-2 0-16,2-2 1 0,1-7-2 0,3-6 0 15,1-3 1-15,1-4 0 0,-3-8-2 0,3-1 3 16,0-4 0-16,-1 3 2 0,-7 7 5 15,-3 8-1-15,-6 7 0 0,-5 8 4 0,-3 8 0 16,-3 6 11-16,-2 5 5 0,0 7 2 16,-1 4 1-16,0 5-7 0,1 4-6 0,0 4-13 0,-3 1-10 15,3 3-7-15,-2 9 0 0,0 5 5 16,-4 14 2-16,0 9 8 0,-3 8-1 0,1 7-3 0,1 6 6 16,2 7-5-16,-3 7 2 0,4 1 1 0,-3-2-3 15,3-3-1-15,4-9-1 0,3-7 1 16,4-6-3-16,0-8 2 0,7-4 1 0,0-7-2 15,-1-6 6-15,3-6-4 0,2-5 1 0,-4-4 1 16,7-6 1-16,-1-5 4 0,7-5 1 16,-1-7 0-16,9-6-1 15,-1 0-2-15,5-5-3 0,-5-3 0 0,2-2 3 0,-2-3-2 0,2-2 0 16,-3-2 0-16,-2-3-5 0,-2 0 4 0,-3-3-1 16,-1 0 0-16,-3-1 3 0,-5 5-2 15,-3 1 0-15,-7 8 2 0,-4 5-2 0,-3 5 1 16,-2 5-1-16,-4 0-1 0,1 5-1 0,-5 1 0 15,0 5-2-15,-1 3-3 0,-7 4 1 0,-3 7-1 16,-8 4 3-16,-5 10 0 0,-3 4 2 16,-2 5 0-16,6 3-1 0,4-3 0 0,8 3 0 15,7-1-1-15,0-2 1 0,10-3-1 16,2-1 1-16,4-4-2 0,2-4 0 0,8-4-1 16,2-2-1-16,0-3 3 0,8-3 1 0,3-4 3 0,4-5 3 15,-1-5-2-15,5-3 2 0,-1-3-1 16,-1-2-1-16,0-1 0 0,-1-1 0 0,0-1-1 15,-2-1-2-15,-5 1 1 0,-1 3 1 0,-4 1-1 16,-2 3 4-16,1-1-4 0,0 1-1 0,-3 2 0 16,-1 1-4-16,-2 3 3 0,-2 1-2 15,-1 1-1-15,2 2-1 0,-1 2 0 0,2 0 3 16,3 5-2-16,-3 2 2 0,-1-2-1 0,-3 6-1 16,1 0 1-16,0-1 0 15,-4 3 1-15,3-1 0 0,-1 0-1 0,-1 2 0 0,-1 1-2 16,2 1 0-16,6 2-1 0,-2-3-1 0,2-2-2 15,-1-3-2-15,-3-7 3 0,0-3 1 16,-2-4 5-16,0-1 2 0,3-3 2 0,2-2 1 0,3-4-1 16,1 1-1-16,2-4 0 0,-4 2-1 15,-1-3 2-15,4 0-1 0,-4-1-1 0,1 0 1 16,3 0 1-16,-3 0-1 0,-1 2 1 16,4 1 0-16,-5 0-1 0,-2 1 0 0,0 4 1 0,-4 1-2 15,1 0 2-15,-2 4 1 0,-3-1-2 0,3 2 2 16,-2 0-3-16,-2 1-2 0,1 1-1 15,-1 0-3-15,2 2 0 0,0 1 0 0,4 2 1 16,-3 1 2-16,4 5 2 0,1 2 2 0,2 0-1 16,0 5 1-16,0-1-2 0,1-1 0 0,-1 1 0 15,-5-4-3-15,2 0 2 16,-4-4 2-16,5-2-2 0,-5-4 2 0,3-1 1 0,0-2 0 16,1-2 1-16,2 0-1 0,0-3-2 0,0 1 1 15,3-4 0-15,-1 1-2 0,0 1 4 16,2-4-2-16,2-1-1 0,0 1 2 0,2-5-1 15,0 3 0-15,-3-2 1 0,5 0 0 0,-4-1-2 16,3 1 1-16,1 2-1 0,-1 1-2 0,2-1 4 16,-2 3-1-16,-2 2 0 0,-1 1 2 15,-1 1 0-15,-3 1-2 0,3 1 0 0,-4 1 0 16,0 1-2-16,3 1 2 0,-6 2 0 0,0-1-2 16,0 3 3-16,-1 1-2 0,0 1 0 0,1 0 1 15,-3 0-2-15,0 0 1 0,0 2-1 0,-1-2 0 16,-1 1 2-16,-1-1-1 0,0-2 2 15,-1 2-1-15,0-3-1 0,0 0 0 0,0 0 2 16,-1-1-1-16,1 0-1 0,-1-1 2 16,1 1-3-16,0-1 1 0,-2-1 2 0,2 2-2 15,0-1-1-15,-1-1-4 0,-1 0-7 0,0 2-10 16,-1-1-16-16,0 0-27 0,0 3-55 16,-5 0-115-16,0-1-251 0,-3 1-1176 0</inkml:trace>
  <inkml:trace contextRef="#ctx0" brushRef="#br0" timeOffset="85574.4591">19498 5910 1 0,'10'-10'171'0,"5"-2"330"0,-1-5-75 0,-3 6-36 15,-5-1-50-15,-2 3-72 0,0 0-68 0,-3 2-40 16,-4 0-30-16,1-2-23 0,-3 2-20 0,0-1-17 16,-3 0-10-16,1 2-9 0,-3 1-8 15,-6 2-8-15,-2 3-10 0,-5 0-6 0,-7 3-2 16,-9 4-2-16,-4 6 0 0,-5 1 1 0,-1 3-1 15,1 1 0-15,1 3-1 0,3 1-3 16,1 2-3-16,6 3-2 0,5 2-4 16,6 1-3-16,6-2 0 0,6 1-4 15,6-2 1-15,6-2 1 0,5-2 1 0,6-3 2 0,4-2 2 16,6-2 2-16,6-2 4 0,6-5 3 0,7-3 1 16,5-5 3-16,2-5-2 0,1-3-2 0,-1-4-2 15,-2 0 0-15,0-6 0 0,-5 0 3 0,0-2-1 16,-6-1 0-16,-2-2 2 0,-5-1-3 15,-2-1 2-15,-3-2 2 0,-5-2-2 0,0-5 3 0,-5 4-3 16,-2 2 0-16,-3 4 1 0,-5 0-3 16,0 4 1-16,-2-1-1 0,-1 4 2 0,-2 1-2 15,0 1 1-15,-2 3 0 0,-1 1-2 0,3 2 2 16,0 5-2-16,0 1-3 0,2 1-4 0,1 2-6 16,1 1-3-16,-2 1-1 0,-3 4 0 15,1 2 2-15,-3 7 2 0,1-1 0 0,-2 6 2 16,4 1 0-16,2 0 2 15,1 3-2-15,2-1 2 0,2 4-1 0,0-1 0 0,2-1 2 0,1 0-2 16,2-5 3-16,-1 0-2 0,2-1-1 16,2-3 0-16,-2 0 0 0,5-4 2 0,-1-1 0 15,0-2 2-15,4-4-1 0,-2 1 2 0,-1-3 1 16,6-4 1-16,1-1 2 16,4-4-1-16,2-1 1 0,4-2-1 0,0 0-2 0,-1-3 0 15,3-2 1-15,0-3 0 0,-1-2 1 0,1-2-3 0,2-4 0 16,2-3-1-16,-2-4 1 0,2-3 1 15,-1-1-1-15,-3-1 1 0,-1 3-2 16,-4 2 1-16,-1 0 1 0,-6 4 1 0,-3 3 2 16,-4 2-1-16,-1 3 2 0,-5 1-1 0,-2 0-2 15,-1 4 1-15,0-1-1 0,-3 1 0 0,-1 2 0 16,-1-1 0-16,-2 2 1 0,1 1-3 0,-2-1 3 16,0 2-2-16,0 1-3 0,1 1 2 0,-1 2-3 15,-2-2 0-15,1 1 1 0,0 3-1 16,2 0-2-16,-1 1 1 0,1-1-3 0,2 2-2 15,-3 1 0-15,0 0-4 0,1 1 0 0,-4 2 1 16,1 1-1-16,1-3 1 0,-1 2 3 16,2 1-3-16,0-2 3 0,0 4-3 0,1 0 1 15,2 0-1-15,-1 1 3 0,1 1-2 0,0 0 2 16,1 0 2-16,0 2-4 0,2 0 5 16,1 2 1-16,-2-2-2 0,4 1 5 15,0 0-1-15,3 1-1 0,-2 0 1 0,5 3-1 0,0 1-2 16,3 2 2-16,2 2-1 0,-1 1 3 0,5 3-1 15,0 2-2-15,2-1 0 0,0 4-2 0,1-1 2 16,-7 1 3-16,3 1-1 0,-4 0 1 16,0-1-3-16,-4 1 0 0,-1-4 0 0,-1-3 1 15,-6 0 0-15,3-1-1 0,-4-3 0 0,-1-1-3 16,0-4 3-16,1 1 2 0,0-2 0 0,0-5 4 16,-2 1-5-16,1-5 0 0,0 0-1 0,0-4 0 15,3 1 2-15,0-2 4 0,2-2-1 0,5-1-1 16,9-7 1-16,10-1-2 0,6-3 0 15,5-2 3-15,2-1-6 0,1-1 0 16,0-2-1-16,-2-3-3 0,-2-5 8 0,1-3 3 0,0-4 0 16,-3-3 1-16,-3 0-2 0,4-4-1 15,-5 2 0-15,-3-2 2 0,-4 6 0 16,-6-1 0-16,-1 8 1 0,-4 1-2 0,-4 5 2 0,-4 0 4 16,-3 4 1-16,0 4 0 0,-4 2-1 15,-1 2-1-15,-1 2 1 0,-2-1-1 0,-1 3 1 16,-2 3-2-16,1 0-4 0,-2 5-5 0,-1 0-2 15,-5 6-2-15,-5 3-1 0,-5 6 5 16,-6 5-2-16,-2 6 0 0,1 4 0 0,2 3-3 16,3 6 3-16,4 3 1 0,3 2 1 0,6 3 3 0,7 0-5 15,7-1 1-15,2-2 0 0,8-3 3 16,5-4-1-16,4-3 0 0,5-5 1 0,4-7-5 16,3-2 6-16,1-5 2 0,5-2 2 0,0-7 7 15,2-2-9-15,3-3-1 0,5-3-1 16,0-2-7-16,-2-3 3 0,-2-2-8 0,-4-2-12 15,-2-4-23-15,0 0-41 0,-3-3-78 0,1-1-228 16,-4-3-1382-16</inkml:trace>
  <inkml:trace contextRef="#ctx0" brushRef="#br0" timeOffset="87374.5321">22888 6060 698 0,'3'-13'323'0,"2"-4"4"0,1-9-71 15,3-3-42-15,2-1-39 0,7-2-34 16,0-3-22-16,3-1-18 0,1-2-13 0,0 0-9 16,0-5-9-16,4 0-1 0,-1-3-2 0,4-2-7 15,-2-2-4-15,-2-2-9 16,2-3-6-16,-5 3-3 0,-2-2-4 0,-7 5-3 16,-2 2 0-16,-4 4-3 0,-4 7-1 0,-4 5 0 0,-2 6-1 15,-7 6-1-15,1 3-4 0,-3 6-11 0,-7 3-10 16,-2 3-4-16,-8 5-1 15,-5 5 2-15,-5 6 2 0,0 3 1 0,-1 5-3 16,9 3-3-16,2 3-2 0,7 5-3 0,10-1-1 0,3 5 1 16,9 4 2-16,5 2 1 0,8-3-3 15,6 1 3-15,4 1 2 0,6-4 1 0,3 2 6 16,1-2-4-16,3-1 1 0,-4-6 0 0,-2 0-5 16,-7-2 5-16,-3-3 2 0,-4 0-1 0,-3-2 2 15,-5 1-1-15,-4-2-1 0,1-2 2 0,-3 0 5 16,-1-4-5-16,-1-1 0 0,0-1 2 0,-1-1-8 15,-1-2 6-15,-1 0 1 0,2-4-1 16,0 0 5-16,1-3-3 0,0-1 3 16,0-2 2-16,0 0 2 0,1 0 7 0,0-1 2 0,3-1 1 15,-1-1-5-15,8-4-1 0,9-4-6 0,6-4-3 16,9-3 4-16,4 0-7 0,2-3 0 16,0 0 0-16,0-1-4 0,-1-5 6 15,-1 1 1-15,-3-3 3 0,3-1 4 0,-7-6 0 0,-1-1 4 16,-1-3-2-16,-1-3 2 0,-4 0-3 0,-1 1-2 15,-5 2 0-15,-3 3-3 0,-3 3 3 16,-4 3 2-16,-4 4 3 0,-5 1 7 0,0 5-4 16,-2 0 3-16,-4 6 0 0,2 2 1 0,-4 4-2 15,-2 2-3-15,0 3-5 0,-2 3-10 16,-7 3 1-16,-2 5-2 0,-9 7-2 0,-8 6 4 16,1 7-4-16,-4 4 0 0,1 1 0 0,3 4-3 15,6 0 2-15,1 6-1 0,8 4 0 16,2 6 4-16,7 3-5 0,7-1-3 0,8-1-3 0,8-5-8 15,10-4-3-15,5-3-6 0,6-6-5 16,4-5-13-16,7-5-6 0,7-5-11 0,0-5-20 16,3-7-26-16,6-5-44 0,1-6-36 15,3-4-40-15,1-7-58 0,5-3-76 0,-1-5-139 16,0-2-239-16,-5-3 50 0</inkml:trace>
  <inkml:trace contextRef="#ctx0" brushRef="#br0" timeOffset="88592.9213">24635 5527 115 0,'12'-20'678'16,"3"-6"-147"-16,2-7-111 0,-1 6-102 0,-8 5-77 15,1 4-36-15,-2 4-30 0,-3 0-32 16,-1 5-25-16,-2 1-21 0,-2 1-22 0,-2 3-12 16,1 2-18-16,1 2-19 0,0 1-13 0,-6 2-15 15,-5 6-1-15,-9 5 3 0,-9 7 3 0,-8 5 2 16,-4 5 0-16,0 4-2 0,0-1-3 16,2 7 3-16,0 0-4 0,7 3 0 0,5 0 2 15,6 6-4-15,4-4 0 0,13-2-1 16,6-3-4-16,10-7 0 0,8-7 0 0,9-4 1 0,9-8 3 15,11-5 5-15,5-6 1 0,11-6 1 16,4-7 0-16,0 0-2 0,-3-8-1 0,-1 1 0 16,-6-4-2-16,-2 0 2 0,-10-2 0 0,-3 0 0 15,-6-2 3-15,-6 2-1 0,0-1 2 16,-4-1 0-16,-6 2 0 0,-1 1 2 0,-7-1 3 16,-1 4 1-16,-4 1 5 0,-2-1 2 15,-4 4 0-15,-1-1 1 0,-3 1 3 0,-3 1-6 0,1 1-2 16,-4-1-1-16,-1 2-8 0,-2 2 6 0,0-3 0 15,-1 4-2-15,0 0 5 0,1-1-4 16,-4 4-1-16,7 1 0 0,1 2-2 0,1 1-4 16,1 1-4-16,-2 1-3 0,-1 1-8 0,-2 5 6 15,-1 4 3-15,1 1-2 0,-4 4 8 0,-1 3-4 16,4 2 0-16,-3 1 1 0,4-1-3 16,0 4 0-16,2-3-1 0,0 2 1 0,7-1 0 15,1 1-1-15,6-5-2 0,1-2-1 0,4-4 4 16,3-4 0-16,4-3 4 0,-2-3 4 15,9-2 1-15,0-3 0 0,4-2 0 0,2-3-3 0,0-4 1 16,2 1-1-16,1-5 1 0,0 3-1 16,-3-6 1-16,2-2-3 0,-1-1 1 15,0-2 1-15,-3-2-5 0,-2 1 7 0,-3-1-1 16,-4 2 1-16,-3 0 5 0,-3 1-4 0,-2 5 0 16,-4-1 2-16,0 5-1 0,-2 0 6 0,-4 2 3 15,-2 3 1-15,-1-3 0 0,-5 5-3 0,0 0-4 16,-1 0-3-16,-1 1-1 0,-5 0-3 15,-3 1-1-15,-2 1 1 0,-4 1-4 0,-2 2 3 16,2 3 0-16,0 1-1 0,2 0 1 0,2 6-2 16,4 0-2-16,-2 3 0 0,6 2-1 0,-1 2 1 15,5 0-1-15,2 1 0 0,1-2-2 0,3 4 2 16,3-1 3-16,1 1 0 0,5 3 3 0,-1-3-3 16,4 0-1-16,4 1 1 15,-3-2-4-15,5 1 5 0,-1-5 0 0,-1 0-1 0,2-2 1 16,-1-4 1-16,-4-2 1 0,2-1 1 0,-2-2 1 15,-1-2-1-15,1-2 2 0,4-1 2 16,-4-3-3-16,8 0 2 0,-2-1 0 0,4-3-1 16,2-1 1-16,-1-4 0 0,2 0-1 15,-8-1 3-15,-1-1 0 0,1 0 3 16,-5-1 1-16,-1-4 0 0,-1 1-2 16,-1-2-5-16,-3 0 0 0,1 2-1 0,-4-1 2 0,-1 2 0 0,-1 4-3 15,-2 0 3-15,-2 1 0 0,-1 2-1 0,1 2 0 16,1 0-1-16,-1-1-3 0,0 4 3 0,-1-1 1 15,1 3-1-15,2 0 2 0,-1 1-3 0,0 0-1 16,1-1 1-16,-1 1-3 0,1 2 2 0,0 0 0 16,0 1-3-16,0 0 2 0,0 0 0 15,0 0 0-15,0 0-1 0,0 0 0 0,0 1-1 16,1-1-2-16,-2 0-1 0,1 0-1 0,0 1-2 16,1-1 0-16,-1 0-5 0,0 2 1 0,0 1 0 15,0-1 3-15,0 2 3 0,0 1 2 16,0 2 2-16,0 0-1 0,0 1 0 0,0 1 2 15,-1 2 1-15,0 2-2 0,1 2 3 0,-3 2-1 16,2 0-2-16,-1 5 1 0,0 4 0 16,-4 2 0-16,1 2-2 0,-5 4 2 15,0 2 0-15,-6 6 2 0,-3 2 2 0,-1 4-3 0,-5 6 0 16,-4 4 0-16,0 5-2 0,-3 0 1 16,1 3 0-16,1-1 0 0,-1 2 2 0,-1 4-2 15,0-1 0-15,-2 4 1 0,-2 0-2 0,-4 2 3 16,1 2 0-16,-1-7-1 0,6-6-3 0,2-8 2 15,2-4 0-15,-4-5 0 0,1-4 8 16,-1-2-5-16,2-4 0 0,5-6 2 0,-2-7-5 0,7-7 2 16,1-8 3-16,3-1 2 0,3-8 5 15,0-2 1-15,2-4-2 0,-2-5-2 0,1-4 0 16,4-6-3-16,0-7-2 0,0-8-2 0,8-2-8 16,4-8 4-16,5-3-3 0,5-5 0 0,0-4 4 15,8-2-6-15,1-4-1 0,6-3-3 16,-4 1-6-16,6 2-6 0,-1 0-10 0,0 2-16 15,4 1-23-15,2 3-23 0,3 3-31 16,2 5-38-16,-1 6-47 0,2 4-82 0,0 4-174 0,2 5-513 16,0-1-218-16</inkml:trace>
  <inkml:trace contextRef="#ctx0" brushRef="#br0" timeOffset="89775.0467">25922 5654 616 0,'12'-12'607'15,"3"-2"-200"-15,4-3-98 0,-1 6-61 0,-4 4-49 16,-4 2-43-16,-3 3-59 0,-2 1-46 0,-1 4-29 16,0 0-15-16,4 5-3 0,-2 2-3 0,1 6 7 15,-1 5 8-15,-1 5 6 0,-3 5 11 16,1 4 7-16,-3 2 1 0,-1 1-2 0,-2-2-1 16,0 4-7-16,0 0-4 0,-3-1-5 0,2-3-8 15,0-7-5-15,1-8 0 0,3-5-6 0,0-5 5 16,1-4-2-16,-1-4 2 15,2-2 12-15,0-1 13 0,1-2 14 0,0-2 3 16,4-3-11-16,4-6-17 0,8-3-12 0,1-4-5 0,2-3 1 16,-1-2 5-16,2-5-3 15,-2 0-2-15,-1 0 2 0,0 1-7 16,1 2 5-16,-6 5 0 0,0 2-1 0,-4 3 2 0,-1 3 0 0,0 3 0 16,-3 4 2-16,-3 0 3 0,-1 4-4 0,0 2-4 15,-3 1-6-15,0 1-15 0,1 2 2 0,1 2 0 16,2 4 2-16,1 2 14 0,1 5-4 15,0 4 1-15,0 1 2 0,1-1-4 0,1 1 4 16,1-3 0-16,-3-1 0 0,2-2-1 16,0-2 2-16,2-2-1 0,-1-4 0 0,0-3 7 15,2-1-3-15,-1-3 2 0,2-2 3 0,1-1-7 0,-1-3 6 16,4-3-1-16,-1-2 0 0,2 1 2 16,-1-4-3-16,0 2 0 0,-1-3 1 15,2 0 0-15,1-2-3 0,2 0 0 0,1-1-2 0,1 3-7 16,-3 1 6-16,0 3 0 0,-4 1-1 15,-3 3 5-15,-1 0-4 0,-2 3-2 0,1 1 1 16,-5 2 0-16,0 1-5 0,4 1 0 16,-6 2 1-16,5 3-3 0,-3 3 2 0,1 0 3 15,3 5-2-15,0 0 8 0,-1 2-6 0,-2 2 2 16,1-1 0-16,-4 1-6 0,3-1 6 0,-3-1-2 16,2-2 1-16,-1 0 4 0,-1-4-2 0,1 0-1 15,0-3 1-15,0-2-1 0,2-2 0 16,-2 0 3-16,1 0 1 0,0-3-3 0,2-2 6 15,3-1 0-15,1 0-1 0,3-2 5 0,2-2-5 16,3-3-1-16,-2 1-1 0,3-3-2 0,-2 2 1 16,1-2-1-16,0 1 2 0,0 1-2 0,-3 1 0 15,0-1 0-15,2 3 0 0,-5 1 2 16,4 0-3-16,-6 3-1 0,0 0 1 0,-6 2-5 16,-1 1 3-16,-3-1 0 0,3 2-3 0,-3 0 0 15,1 3-3-15,1-1-1 0,1 4 4 16,-2 3 2-16,3 1 2 0,-3 3-1 0,2-1 1 0,-1 3-5 15,-1 0 4-15,3 0 1 16,-1 0 0-16,6 0 5 0,-3-3-4 0,3 1 2 16,4-3 1-16,0-2 0 0,0-5 3 15,2-1 3-15,3-2-1 0,3-4 0 0,4 1 1 0,4-2-2 16,1-3-2-16,-1-1 3 0,-1-3-4 16,-5 0 0-16,0-2 3 0,-5 1-4 0,2-2 6 15,-5 1-1-15,3-1-1 0,-7 2 3 0,-1-1-1 16,-1 1 1-16,-2 0 1 0,-2 2 0 15,-1 1 0-15,-5 0 1 0,1 2 0 0,-2 2-2 0,1-3-3 16,-4 3-2-16,-1 2-4 0,1 1 1 0,-4 1-4 16,-2 2-2-16,-4 1 2 0,-1 1-3 15,-2 4 4-15,2 2 1 0,-1-1-2 0,4 0 1 16,1 5 1-16,3-1 1 0,-4 4-1 0,1 2 2 16,1-1-4-16,0 0 1 0,1 2-1 0,1-1-1 15,3-1 1-15,0 0-1 0,1-3 0 16,3-2 4-16,1 2-2 0,0-1 0 0,2-1-2 15,3 2 0-15,2-3 1 0,0-1 0 16,5 1 1-16,0-2 1 0,1-1-4 0,5 1 1 0,3-3-2 16,3-1 3-16,-3-2 3 0,1-3 0 15,-1-4 2-15,-1-1-2 0,-1-3 2 0,2-2-1 16,-2 0 3-16,2-4-2 0,-4 1-1 0,-3 0 2 16,4-3 0-16,-7 1 2 15,0-3 0-15,1 1-1 0,-3-3 1 0,0 1-1 0,-4 3 1 16,0 5 1-16,-4 2 0 0,0 2 4 0,-1 3 0 15,-1 3 0-15,1 1-1 0,0 3-5 0,-1-3-3 16,1 1-4-16,-3 1 1 0,-2 2-1 16,2 7-1-16,-6 1 2 0,-1 8-1 0,-2 1 2 15,-1 4 0-15,1 1-2 0,-2 2 0 0,4 2-2 16,-1 3-1-16,1 0-8 0,-3 5-23 16,0 0-41-16,-1 3-65 0,-6 1-145 0,-1 1-457 0,-8 1-1024 0</inkml:trace>
  <inkml:trace contextRef="#ctx0" brushRef="#br0" timeOffset="90666.1566">11573 8453 586 0,'-23'-11'470'15,"-8"-6"-62"-15,-12 2-85 0,-1 5-63 0,0 9-41 16,-9 6-30-16,-8 6-26 0,-6 7-19 16,-6 8-16-16,-6 4-19 0,1 5-14 15,1 1-14-15,4 1-15 16,6 0-9-16,8 0-11 0,11-5-14 0,9-2-9 0,12-3-10 16,11-4-4-16,11 0-3 0,12-4 1 0,14-2 5 0,11-8-4 15,16-6 8-15,12-4-4 0,13-8-4 0,12-7 2 16,7-5-9-16,4-4 2 0,1-1-2 15,-3-3-4-15,-8-1 5 0,-8-1-2 0,-13 2 3 16,-7 0 1-16,-10 3-3 0,-11 4-1 0,-10 1-1 16,-7 3 2-16,-10 4 2 0,-5 3 3 15,-3 2 1-15,-5 3 0 0,-1 1 1 0,-4 4-2 16,-8 4-2-16,-6 8-1 0,-4 3-1 0,-5 7 0 16,0 1-2-16,-3 4 1 0,7 1 2 0,2 2 0 15,4 0 0-15,7 2 0 0,4 0 1 16,7 0-2-16,5-1-2 0,7-2 3 0,6-5-6 15,8-4 4-15,6-5 1 0,8-7-2 0,6-7 6 0,5-6-3 16,6-5 1-16,-2-3-2 0,2-6-1 16,-2-1 0-16,-5-4-3 0,-2 0 2 0,-4 0 0 15,-7-4 0-15,-2 0 1 0,-4 0 0 0,-6-4 3 16,-3 0-2-16,-3-2 1 16,0 0 1-16,-4 2-3 0,0 3 0 0,-3 2 0 0,3 1-1 15,-1 2 0-15,1 2 3 0,1 3 0 0,0 2-1 16,1 4 2-16,0 5-3 0,5 2 0 0,-2 3 2 15,3 5-3-15,2 4 2 0,3 3-1 16,3 3-1-16,0 5 4 0,2 5-1 0,-1 3 0 16,-4 3 1-16,2 1-2 0,-6 3 0 0,-2 0 0 15,-8 1 0-15,-6 3 0 0,-4 2 3 16,-4-1-1-16,-7 1-2 0,-8 0 3 0,-3-3-3 16,0 1-5-16,-4-2 1 0,0-3-15 0,3-2-14 15,4-5-26-15,5-6-59 0,3-2-120 0,3-3-278 16,7-3-1209-16</inkml:trace>
  <inkml:trace contextRef="#ctx0" brushRef="#br0" timeOffset="91577.2117">14750 8062 893 0,'-22'-8'329'16,"-7"0"4"-16,-8-3-59 0,4 2-25 0,2 4-26 15,1 2-35-15,-1 4-24 0,1 1-21 16,-1 8-26-16,2 2-22 0,0 7-18 0,2 2-17 0,-1 4-3 16,0 1-10-16,7 2-14 0,0-1-2 0,9 3-15 15,3-4-5-15,9 1 0 0,9 1-8 16,3 2 4-16,9-2 1 0,6 1 1 0,5-6 0 16,5-3 0-16,6-4-3 0,5-2-2 15,5-6 4-15,1-5-6 0,-3-3-3 16,1-2-5-16,-4-4-5 0,-5-5-3 0,-3 1-3 0,-8-6-5 15,-2 1-1-15,-6-3-4 0,-7-3-2 0,-2-1 0 16,-10-4-1-16,0-3-1 0,-9 2 4 16,0-3 7-16,-5 1 1 0,-6 1 13 15,1 3 5-15,-4 0-1 0,1 2 9 0,0 1-4 0,-2 1 1 16,8 1 2-16,1 0-8 0,6 2-1 0,4-3-8 16,7-1-6-16,8-2-1 0,7-1-3 15,9-2 3-15,6 0 5 0,10-1 5 0,7-2 2 16,1 2 1-16,-3 0 2 0,0 3-3 0,-5 0 4 15,-5 0 2-15,-3 2 1 0,-8-2 6 16,-6 3-1-16,-6-1 6 0,-3 3 7 16,-11 4 10-16,-1 5 14 0,-5 3 10 0,-4 3 2 0,1 3-11 0,-5 2-12 15,-1 4-16-15,-7 6-11 0,-4 6 2 16,-2 9 0-16,-6 7 1 0,-1 3 6 0,0 7-1 16,1 4 7-16,-2 8 7 0,3 10-2 15,0 9 0-15,0 10-1 0,1 9-5 0,3 8-3 0,1 8 1 16,-1 0-7-16,10 0-2 0,-2-6 0 15,10-2-8-15,-1-9 2 0,7-11-2 0,3-12-5 16,4-16 6-16,-1-12-1 0,-1-7 0 16,-1-10 0-16,0-10-3 0,-3-6 3 15,0-9 1-15,4-11 1 0,-1-9 1 0,5-12-6 0,3-8-4 16,5-8-1-16,-1-3 0 0,3-7-6 0,1-5-3 16,6-8-5-16,-2-1-11 0,5-7 0 15,0-2 1-15,-3 1 0 0,2 1 11 0,2 8 6 16,0 7 5-16,1 10 6 0,-1 9 1 0,-2 9 3 15,3 6 2-15,-2 7 1 0,1 5-2 0,-5 9 1 16,2 4-1-16,-6 7-2 0,-2 6 5 0,-4 4-2 16,1 5 3-16,-2 4 2 0,-4 7 2 0,-3 4 2 15,-4 7 2-15,-4 3 1 0,-6 0-2 16,-3 5 1-16,-4 0-5 0,-5 2-3 16,-4 1 6-16,-5 0-4 0,-3-1 0 0,-1-3 0 0,1-3-11 15,2-7 2-15,5-8-1 0,7-6-1 0,4-7 1 16,6-5-15-16,4-5-21 15,4-3-28-15,4-7-77 0,11-7-105 0,3-9-153 0,11-5-349 16,4-9-817-16</inkml:trace>
  <inkml:trace contextRef="#ctx0" brushRef="#br0" timeOffset="93043.1398">16099 7339 1915 0,'3'-17'328'0,"4"1"-68"0,-3-1-76 16,1 11-65-16,-4 6-45 0,0 3-35 0,2 7-22 15,-1 8 9-15,5 8 19 0,0 11 16 0,-3 11 10 16,4 13 3-16,-3 9-7 0,2 4-12 0,-5 8-6 16,-2 3-9-16,-2 7-7 0,-5 5-1 15,-4 9-6 1,-1 5-3-16,-7 2-5 0,3-3-10 0,-8-1-2 0,4-9-3 0,3-4-4 0,-1-6-3 16,2-8-15-16,4-9-18 0,8-16-17 0,0-14-12 15,4-17-4-15,0-12 6 16,0-9 6-16,0-9-30 0,-2-8-42 0,2-10-48 15,0-8-46-15,1-9-5 0,0-7-7 0,2-5-18 0,-6-4-32 16,1-6-40-16,-1-5-48 0,-4-4-12 16,1-2 42-16,-2-4 200 0,2-4 144 0,3-4 0 15,1 0 0-15,1 0 0 0,1 6 74 16,3 6 230-16,5 6 58 0,5 6 7 0,4 5-26 0,7 5-43 16,4 6-51-16,5 5-45 0,0 6-31 0,4 6-30 15,-4 7-30-15,2 9-30 0,-3 5-23 0,-1 7-18 16,0 7-6-16,-6 9-8 0,3 5 5 15,-6 9 5-15,1 5 4 0,-7 7 3 0,-4 6-8 16,-2 2-7-16,-4 3-5 0,-7 3-6 0,-5 1 1 16,-5 2 1-16,-5 5-1 0,-2-2-5 0,-2-1-5 15,0-10-5-15,2-10-3 0,9-13 0 0,4-9-2 16,0-7-5-16,6-5-8 0,3-5-12 16,3-6-14-16,11-8-29 0,8-4-38 15,7-11-44-15,6-8-55 0,4-5-63 0,3-6-82 16,1-4-104-16,4-8-90 0,-2-4 33 0,-1-3 112 0,-4-3 289 15,-2 4 110-15,-2 3 62 0,0 5 267 16,-8 8 107-16,-3 5 19 0,-8 7-46 16,-2 4-65-16,-9 5-54 0,-5 5-44 15,-5 6-40-15,-4 1-42 0,-2 3-46 0,-2 2-37 0,-9 6-26 0,-3 6-20 16,-10 6-5-16,-7 6-5 0,-6 6 0 16,0 4-1-16,-3 4-7 0,2 2-3 15,4 0-4-15,8 3-3 0,2 0-3 0,8 1-3 16,5 2-4-16,13-5 0 0,7-2 1 0,10-7-2 15,12-3 7-15,7-9 3 0,13-7 2 0,4-4-1 16,9-4-2-16,4-7-4 0,-1 0-1 0,-2-4 2 16,-1 1-3-16,-6-1 2 0,-5 0-3 0,-3 1 2 15,-6 1 0-15,-3 1 0 16,-3 0 0-16,-5 5-2 0,-4 4-2 0,-6 2-3 0,-3 3 1 0,-4 5-3 16,-1 3 1-16,-1 6 3 0,-3 4 1 15,-2 4 4-15,0 6 3 16,-4 0-2-16,-3 2 3 0,1 1-4 0,-5 1-3 0,1 0-1 0,-1 0-2 15,-7-4-2-15,4-2-3 0,0-7-3 0,0-3-2 16,1-9-6-16,5-2-1 0,1-5 2 16,4-2 0-16,3-5-13 0,5-4-8 15,10-8-4-15,4-7-1 0,14-7 22 0,2-4 12 16,5-5 7-16,3-4 7 0,3-3-2 0,3-4-1 16,-1-5 0-16,-2-2-2 0,0-3 6 0,-5 0 2 15,0 1 5-15,-6 0 0 0,-5 0 3 0,-7 6 4 16,-4 6 11-16,-6 6 13 0,-5 9 10 15,-5 4 7-15,-5 6-2 0,-2 3-5 0,-4 4-2 16,-1 3-6-16,0 3-4 0,-1 3-7 16,1 4-8-16,2 0-7 0,0 2-8 0,2-2-6 0,2 4-3 15,0 1-2-15,0 1 1 0,0 1 0 0,0-1 2 16,2 1 2-16,-1-2-2 0,2 2 4 16,-2 0-3-16,2 0-1 0,0 0 1 0,-1-3 1 15,0 3 0-15,1 0 1 0,0-2 3 0,-1 3-3 16,0-2 3-16,0-1 0 0,-2-1 2 15,0-2 4-15,1 2 5 0,-2-1 6 0,1 0 8 16,0 1 3-16,-2-1 7 0,2 0 5 0,0 0 0 16,-1 0-3-16,1 0-6 0,-1 0-10 15,-1-1-6-15,0 0-3 0,1 1-5 0,1 0-6 16,0 0-5-16,1 1-7 0,1-1 1 0,-2 1-1 16,0-1 2-16,0 0 2 0,0 3-3 0,0 0 1 15,-2 1-1-15,2 3 0 0,-1-1 4 0,0 1 0 16,-1 4 1-16,1 0-2 0,-1 2-1 15,-2-1 2-15,1-1 0 0,-1-3 4 0,0-1-1 0,1-1-4 16,2-2 3-16,0 0-6 0,-1-4 8 16,2 0 1-16,-2-1-1 0,2-1 5 0,-1 2-5 15,1-1 2-15,0-2 0 0,-2-1 0 0,2 1 0 16,0-2-3-16,0 0-1 0,-2 1-4 0,2-4 1 16,0 2 0-16,-1 1-3 0,1-4 3 15,0 4-13-15,0-1-12 0,0 0-10 0,0-2-17 16,-1 1-8-16,0 1-13 0,-1-3-11 15,-1 2-10-15,-1-1-10 0,-1-2-7 0,0 1-4 16,-2-5 1-16,-3 0 1 0,-1-2 2 0,2-3 7 16,4 0 17-16,-2-5 26 0,3-4 28 0,4-1 22 15,1 1 12-15,2 0 12 0,2 2 18 16,1 1 19-16,0 1 20 0,1 5 17 0,2 1 9 16,-1 6 6-16,-3 2-5 0,-1 4-9 0,-2 3-20 15,-2 2-26-15,0 1-19 0,0 1-16 0,0 2-6 16,0 4 2-16,2 7 7 0,-1 6 11 15,2 6 11-15,0 7 10 0,-1 12 3 0,1 3 1 0,-1 6-1 16,-1 9-5-16,-2 6-5 0,-4 10-4 16,-1 12-9-16,-6 4-1 0,-1 6-9 0,-7 3-1 15,-1-1 1-15,1-3-6 0,8-8-1 0,4-14-12 16,8-14-8-16,5-11-12 0,-1-9-20 0,2-7-19 16,-2-8-34-16,0-8-47 0,1-10-49 15,-4-7-36-15,0-8-153 0,2-5-419 0,-2-11-756 16</inkml:trace>
  <inkml:trace contextRef="#ctx0" brushRef="#br0" timeOffset="94331.2618">17688 7784 1179 0,'-8'-14'328'0,"-1"-7"-21"0,2-3-112 0,6 6-61 16,5 6-42-16,7-1-38 0,9-1-24 0,7 4-9 16,7-4-7-16,13 2 1 0,7 0-2 0,7 1-3 15,9-2 0-15,3 0-4 0,4-3 0 16,-3-4 0-16,-2 1 0 15,-4-5-1-15,-9 2-4 16,-6-2 0-16,-10 2-1 0,-5-1 9 16,-8-1 8-16,-7 2 9 0,-5 0 12 0,-6 1 11 0,-7 0 12 0,-2 4 14 15,-4 2 14-15,-3 2 7 0,0 4 3 0,-4 0-5 0,1 3-17 16,0 3-18-16,-1 1-19 0,-2 4-15 0,-2 3-5 0,-1 5-10 16,-3 5-1-16,-2 4 0 15,1 8-1-15,1 5 10 0,0 5 3 0,4 7 1 16,1 4-2-16,4 8-7 0,4-1-2 0,5-1-3 15,8-5-1-15,7-6-6 0,7-7 0 0,4-5-2 16,6-10-2-16,5-3 9 0,0-7 0 0,2-6 1 16,1-3 3-16,-1-7-8 0,2-4 1 0,-3-4-3 15,-2-3 0-15,-5-4 0 0,-3 0 0 16,-1-4 0-16,-7-3-4 0,-2 1 4 0,-4-3 2 16,-3-1 2-16,-3-3 5 0,-3-1-6 0,-4 1 1 15,-3 0-2-15,-3 4-2 0,-1 3 6 0,-2 5 0 16,-1 1 1-16,-2 4 5 0,2 1 1 0,0 3 6 15,0 2 2-15,0 3 3 0,1 4-6 0,4 0-8 16,-2 6-6-16,2 0-10 0,-3 7 6 0,-4 4 0 16,0 7 3-16,-1 4 2 0,-1 4-5 15,4 5 1-15,-2 2-3 0,4 4 3 16,0 2 1-16,2-1-3 0,3 0 2 0,2-4-5 16,4-2 1-16,3-6 2 0,1-3 1 15,2-7 6-15,3-4-6 0,1-5-2 0,3-4 2 0,3-5-5 16,4-4 6-16,6-6 0 0,-1-4 0 0,4-5 1 15,-3 1-4-15,2-4 2 0,-3-4-1 0,0 0 0 16,-1-4-1-16,-3 2 0 16,2-2 0-16,-3 0-3 0,-3 0 5 0,0 1 0 0,-2 2 0 15,0-1 3-15,-3 7-4 0,-2 4 1 16,-2 1-2-16,-3 5 0 0,-1 3 0 0,-1 2-1 0,-3 5-3 16,-1-2-10-16,-3 4 0 0,2 2 1 15,1 4 2-15,2 3 11 0,5 5-1 0,-4 3 0 16,4 2 2-16,-1 4-3 0,1-1 5 0,4-2-1 15,1 0 1-15,2-3-2 0,3-2 0 0,3-4 1 16,-1 0-1-16,4-4 4 0,2-2-3 0,1-5-1 16,0-1 0-16,4-4-8 0,0-1 3 0,-4-2 1 15,-4-1 0-15,-3-5 6 0,-3 0-1 16,-3-2 1-16,-4-2-1 0,0-3 0 0,0-2 2 16,-4 1-1-16,-3-1 1 0,-1 0 0 0,2 5 1 15,-6-1 2-15,1 5 2 0,0 1 1 16,-2 2-3-16,0 1-2 0,-1 4-1 0,1 0 0 15,0 2 1-15,-1 2-4 0,0 0-1 16,0 0-5-16,0 2-5 0,2 0 2 0,-1 3 0 16,3 4 7-16,-1 3 1 0,6 4 0 0,0 3 2 15,1-2-3-15,2 5 2 0,2-3 2 0,3 1-1 16,2-3 1-16,5-4 0 0,1-1-2 16,3-5 1-16,2 0-3 0,0-3 1 0,0-1-2 15,-4-7-2-15,3-2-3 0,-2-2 3 0,-1-7 0 16,1-5 6-16,0-4 1 0,1-4-1 0,2-6 1 15,5-4-1-15,1 0-1 0,1-7 3 0,-3-3 0 16,0-5 2-16,-4-2 2 0,-2-2 0 16,-1-1-1-16,-5 0 0 0,-3 1 3 0,-7 4 0 15,-4 6 3-15,-7 7 4 0,-1 1 1 0,-2 8 9 16,-5 2 1-16,1 8 2 0,0 7 1 0,-3 5-12 16,3 5-7-16,1 4-6 0,-4 4-11 0,-3 7 7 15,-6 11 0-15,-1 6 0 0,-1 6 0 0,6 6 0 16,-1 2 0-16,3 6 0 0,6 4 4 15,3 2-5-15,8 1 0 0,2-2-1 0,9-2-3 16,1-4 5-16,5-4-1 0,2-2 2 16,4-6-1-16,3-6 0 0,-3-3 1 0,-4-5-1 15,0-6 2-15,-3-5-1 0,-6-4 0 0,3-3 3 16,-5-5 3-16,3-3 2 0,-2-2 0 16,5-2 0-16,-1-4-2 0,0 1-3 15,3-5-1-15,1-1-3 0,2 2 2 0,4-3-2 0,1 2 1 16,1 2 0-16,-1 1-2 0,-1 3 1 0,0 3 1 15,-7 2-1-15,1 2 2 0,-4 1-2 0,-1 3-1 16,-2 0-2-16,1 3 0 16,-1 1 2-16,0 3 0 0,-2 0 2 0,-1 4-2 0,-2 3 0 15,3 1 0-15,-3 4-1 0,3-1 4 0,-5 0-3 16,0 1 0-16,0-1 1 0,2 0-4 0,-1-3 5 16,-2-1 0-16,-2-3-1 0,4 1 2 15,0-6-3-15,2 0 0 0,1-2-4 0,5-1-7 16,5-3-16-16,3-1-25 0,8-5-35 0,2-1-50 0,5-2-72 15,1-5-103-15,0-3-145 16,0-3-178-16,4-3-313 0,-2-6 87 0</inkml:trace>
  <inkml:trace contextRef="#ctx0" brushRef="#br0" timeOffset="94448.6177">22384 7195 274 0,'13'-12'857'0,"1"-4"-248"16,-1 0-185-16,-4 3-111 0,-5 3-75 0,0 0-56 16,-4 3-45-16,-6 2-36 0,5 2-29 0,0 1-24 15,0 2-18-15,1-2-23 0,0 4-18 16,0-1-13-16,0 1-7 0,-1 3 0 0,-1 4-9 15,-2 6-45-15,1 1-166 0,-5 1-414 0,-3 3-977 16</inkml:trace>
  <inkml:trace contextRef="#ctx0" brushRef="#br0" timeOffset="100034.437">7486 11053 1 0,'-5'1'0'15,"-4"-1"274"-15,-1-1-27 0,2 1-32 0,6 0-17 16,-3 0-30-16,3 0-6 0,2 0-27 0,0 0-29 15,1 1-35-15,0-1-37 0,4 0-27 0,-4 1-15 16,0-1-5-16,-1 2 13 0,2-1 22 16,4 2 27-16,-2 0 26 0,5 1 18 15,0-1 13-15,3 0 7 0,5 1-2 0,-3-4-6 0,10 0-10 16,-1-3-15-16,2 1-14 0,5 0-11 0,0-2-5 16,7-1-3-1,2 1 2-15,5-1 3 0,7-2 1 0,8 1-3 16,4-3-5-16,7-1-7 0,9 1-3 0,5-3-3 15,6 2-3-15,4-2-4 0,7-2-5 0,3-1 0 0,8-2-2 16,5 0 2-16,6-1-3 0,0-3 0 0,7 2-3 16,-2-5-2-16,3 3 4 0,7-2 2 0,1-3 3 15,4 0 1-15,4-4 0 0,4-2-1 0,6-2 3 16,2 0 4-16,6 0-2 0,4 0 1 16,1-2-3-16,6 2-3 0,5-1 3 0,5-3-3 15,4 0 2-15,7 4 0 0,3-4-7 0,7 1 1 16,6-2-2-16,2-3 4 0,5 5 0 15,-3-1 0-15,4 1-1 0,2-1-2 0,3 2-1 16,4-6-2-16,-4 2 4 0,6-2-4 16,0 2 0-16,-5 0 1 0,2 1-6 0,-2 0 7 0,0 0 1 15,1-1-2-15,-1 2 1 0,3 2-2 16,-4-3-3-16,-2 3-1 0,-1-1 0 16,-2-1-2-16,-4 1 2 0,1 2 0 0,-3 2-4 0,-3 1 5 15,-4-2-7-15,-4 5 0 0,-4-5 3 0,-9 3-10 16,-7-1 8-16,-7 0-1 0,-7 2 0 15,-9 0 4-15,-8 1 0 0,-6 1 0 0,-15 4-2 16,-9 0 1-16,-8 2-4 0,-13 1 4 0,-9 3 3 16,-12-3-9-16,-13 6 6 0,-12-1-6 0,-13 2-2 15,-13 4 11-15,-10 1-2 0,-9 2 4 0,-4 2 2 16,-5 0-3-16,-1 2-1 0,-1 1-4 16,0 0-1-16,0 2-3 0,-1 0 1 0,1-1 3 0,-4 1-6 15,0-1 6-15,-2-1-6 0,-3 1 0 16,-2 1 2-16,-2 1-3 0,-2 1 3 0,-2-1-2 15,3 0 4-15,-2-1-3 0,3 2 0 16,4 0 0-16,-2 0 0 0,1-1 0 0,2 1-4 0,2 1-4 16,1-3 2-16,2 2-10 0,0 0 3 0,0 0-3 15,1 0-10-15,1-1 3 0,1 2-10 16,-1 0-9-16,1 1-7 0,0 3-18 16,0-1-15-16,-1 4-18 0,1 2-31 0,-2 0-54 15,-1 3-106-15,1 2-276 0,-6 3-1117 16</inkml:trace>
  <inkml:trace contextRef="#ctx0" brushRef="#br0" timeOffset="103220.1413">1476 11576 674 0,'-1'-16'327'0,"-4"-6"13"15,3-4-38-15,2 5-48 0,1 2-45 0,2 3-15 16,-1 2-19-16,-2 7-21 0,0 0-35 15,0 3-37-15,0 4-39 0,1 1-30 0,0 2-13 16,1 4-3-16,7 0 5 0,1 10 4 16,1 2 0-16,0 8 13 0,6 6 1 0,-4 4 8 0,5 9 8 15,-6 9-5-15,-1 7 0 16,-3 10-6-16,-2 6-7 0,0 3-3 0,-4-1-3 16,4-2-4-16,-3-12-3 0,4-9 0 15,-4-9-2-15,2-9 2 0,-4-4 3 0,0-4-4 0,0-2 2 16,-1-2-2-16,0-7-1 0,0-1 0 0,0-5 0 15,0-5-3-15,1-4-6 0,-1-3-3 0,1-2-9 16,0-1-10-16,-1-1-30 0,2-7-80 16,1-4-105-16,2-7-164 0,2-8-303 0,1-2-822 15</inkml:trace>
  <inkml:trace contextRef="#ctx0" brushRef="#br0" timeOffset="103723.6497">1417 11678 126 0,'-8'-16'481'0,"-2"-4"-131"0,0-5 7 0,7 6-51 0,2 6-48 16,1 0-48-16,1 5-58 0,-1 4-51 15,1 1-43-15,0 3-35 0,3 2-25 0,1 1-3 0,5 3 7 16,2 4 7-16,7 4 11 0,0 5 8 16,8 2 9-16,-2 4 7 0,6 1-1 0,4 3-1 15,0 3-5-15,6 2-2 0,1-1-1 0,4 0-2 16,0-2-2-16,3-3-2 0,0-5-1 15,0-5-2-15,-5-4-2 0,3-5 0 0,-6-4-3 16,-4-3-1-16,-1-2 0 0,-5-3 0 16,-6-2 1-16,-2-5 2 0,-8-2 5 0,2-6-4 15,-5-3-2-15,-1-4-7 0,-3-4-8 0,0-3-2 0,-5-5-4 16,-2 2-2-16,-2-2 5 0,-2-1-8 16,-6 2 2-16,-1-2-1 0,-5 2-3 0,0-4 7 15,-3 1 1-15,2-1-2 0,-3 2-1 16,0 5 2-16,1 5 2 0,0 5 5 0,5 1 3 15,0 3-4-15,4 1 4 0,1 3 6 16,2 2 12-16,1 5 13 0,0 5 1 0,3 3-10 16,2 2-13-16,0-1-14 0,2 7-5 0,2 5 0 0,-2 4 4 15,6 5 3-15,-4 8 6 0,5 3 6 16,0 9-2-16,2 4 5 0,-1 1-7 16,4 1-5-16,0-2-1 0,0-2-6 0,2 4 1 0,-3 3 0 15,1 0 2-15,-1-1-2 0,0-4-1 0,1-2-2 16,0-7-4-16,-1-3 3 0,4-3-4 0,-4-5-2 15,1-2-6-15,4-6-20 0,-1-6-24 16,2 1-37-16,2-8-57 0,1-2-96 0,-2-7-210 16,4-5-608-16,2-11-300 0</inkml:trace>
  <inkml:trace contextRef="#ctx0" brushRef="#br0" timeOffset="104309.1956">2705 11465 1684 0,'-12'-9'344'0,"-3"0"-64"0,-4 0-48 0,5 3-39 16,-1 4-34-16,1 4-34 0,3 4-34 0,-2 3-30 16,-3 9-12-16,-1 7-8 0,1 4-4 0,-4 4-3 15,1 1-8-15,5 2-6 0,1 2-7 0,7 2-4 16,2-1-3-16,4 4-3 0,5-4-2 16,5-6-4-16,1-5 2 0,4-5 1 0,2-6 0 15,3-2 0-15,-2-5 0 0,3-3-2 16,1-3 2-16,-1-4 1 0,4-4-2 0,-1-4-1 15,-2-5 1-15,0-3-3 16,0-2-2-16,-2-3-3 0,-4-4-4 0,-2 0-4 0,-3-3-4 16,-3 1-3-16,-3 0-5 0,-2 1-4 0,-6-1 3 0,-1 1-2 15,-3 1 2-15,-2-1-1 0,-6 1 1 0,2 1 6 16,-4 0 7-16,0 2 12 0,0-1 4 16,1 4 4-16,2 2 1 0,5 1-1 15,4 5 4-15,0 1-1 0,4 4-3 0,1 2-8 0,0 0-19 16,4 3-9-16,2-1-5 0,4 2 7 15,9 2 15-15,3-1 11 0,8 2 7 0,1-3 0 16,7-2 2-16,3-2 1 0,2-2-1 0,0-3 5 16,-2-6-2-16,-4-2 0 0,1-2 2 0,-5-4 2 15,-2-3 1-15,-2-3 1 0,-1-5 1 0,-7 0-1 16,0-2 1-16,-8 2 2 0,-3-3 1 0,-3 2 7 16,-6-1-2-16,-3-2-2 0,-5 2 1 15,-3-2-3-15,-1 6 10 0,-4 2 9 16,-1 4 6-16,0 6 5 0,2 2-1 0,3 6 0 15,1 2-3-15,2 6-5 0,5 3-9 0,-1 1-10 0,2 2-10 16,1 4-7-16,1 7-3 16,0 6 2-16,0 9 0 0,3 4 3 0,3 7-3 15,2 6-2-15,5 7 1 0,2 5-4 16,4 7 5-16,2 7 0 0,-1 6 1 0,3 11-1 0,-4 3-2 16,1 3-1-16,-1-2-2 0,1-4-2 15,4-12-11-15,2-10-11 0,1-15-12 0,1-12-26 16,-3-9-26-16,-2-5-53 0,-2-4-92 0,-6-6-161 15,-7-6-396-15,-5-5-816 0</inkml:trace>
  <inkml:trace contextRef="#ctx0" brushRef="#br0" timeOffset="104481.637">2912 11486 1675 0,'0'-11'146'0,"6"-4"-26"0,3-8-57 0,6 0-29 15,5 0-8-15,7-1-7 0,4-2-10 16,5-1-7-16,10-2-9 0,5-2-17 0,7-5-128 16,5-2-293-16,2-3-941 0</inkml:trace>
  <inkml:trace contextRef="#ctx0" brushRef="#br0" timeOffset="104742.876">4179 9995 1186 0,'-23'-6'344'0,"-11"-4"-5"0,-10 4-50 16,1 4-46-16,3 7-35 0,-5 5-26 16,3 2-35-16,2 3-28 0,1 7-23 0,6 4-31 15,7 5-18-15,2 9-10 0,8 9-6 0,2 6-2 16,7 12 0-16,5 10-3 0,7 11 0 16,3 12 0-16,5 8-3 0,2 2-3 0,5 5-2 15,3 1-7-15,3 1-2 0,2-2-3 0,1-3-3 16,2-9 3-16,-1-10-4 0,1-8 2 0,0-10 3 15,-1 0-5-15,-4-6 4 0,-1-1-5 0,-3-3-3 16,-4-4-1-16,-4-2-9 0,-5 3-10 16,-1-6-18-16,-5-4-26 0,-5-9-46 0,-1-13-54 15,0-7-81-15,-4-3-125 0,1-8-226 0,-4-8-985 16</inkml:trace>
  <inkml:trace contextRef="#ctx0" brushRef="#br0" timeOffset="105345.7069">4192 10930 1350 0,'-5'-18'284'0,"-3"-7"2"16,-3 0-57-16,0 9-46 0,-3 6-19 0,0 3-23 15,-1 6-28-15,-4 3-22 0,-3 5-18 0,0 7-15 0,-2 4-7 16,-3 6-8-16,2 8-7 0,1 4-7 15,3 4-5-15,4 5-7 16,3 1-3-16,2 1-4 0,8-3-5 0,5-2 2 0,5-6-4 16,9-5 2-16,0-7 3 0,9-7-3 0,2-3 5 15,6-6 2-15,4-6 4 0,4-4-3 16,3-5 2-16,-1-7-2 16,3-2-4-16,-3-4 4 0,-1-3-6 15,-2 1-3-15,-4-3 3 0,-4 1-4 0,-1-1 1 0,-3 0 0 0,-4 2-2 0,-2 4 2 16,-5 3 2-16,-2 0-1 0,-3 1-2 15,1 3-1-15,-4 3-2 0,1 6-3 0,-2 2 0 0,-2 2-1 16,1 4-2-16,0 3 4 0,2 4-2 0,2 4 7 16,-1 2-2-16,-2 2 0 0,2 2 1 15,-1 1-6-15,0 1 3 0,1-1-1 0,1-1 2 16,-4-1-1-16,0-3-1 0,0-2 3 0,-2-2-3 16,1-3 4-16,0-2-1 0,-3-6-3 0,0 0 5 15,0-2-4-15,-1-2 2 0,1-3 1 16,3-5-2-16,0-6 4 0,6-5-2 0,0-1 1 15,0-3-1-15,2 2-1 0,-2-1-1 0,3-1-1 16,-3 3 1-16,0 1 2 0,4 1 0 16,-1-2 0-16,3-1 0 0,2-3-2 15,3-2 3-15,2-2-1 0,-1-2 4 0,5 0-4 0,-4 0 0 16,-1-1 0-16,1 0 1 0,-5 4 1 0,-2 0 5 16,-3 4 3-16,-2 1 3 0,-3 2 5 15,0 3 0-15,-5 2-3 0,0 3 0 0,-2 2-6 16,-1 5-2-16,-1 1-4 0,0 2-3 0,-1 3-2 15,-1 0-13-15,2 1-17 0,-1 1-38 0,0 3-75 16,-2 5-165-16,-1 5-584 0,-5 3-805 0</inkml:trace>
  <inkml:trace contextRef="#ctx0" brushRef="#br0" timeOffset="107225.3181">2399 13176 1569 0,'-13'-29'274'0,"0"-6"-13"0,1-8-77 0,4 11-43 16,6 9-24-16,2 6-28 0,0 10-26 0,0 5-27 15,0 2-36-15,0 6-10 0,2 9 7 16,4 10 15-16,-3 11 28 0,1 12 6 0,2 4 0 16,-3 10 2-16,0 9-10 0,0 6-3 0,-2 9-3 15,2 6-9-15,2 5-7 0,-2-1-3 16,1-6-7-16,2-10-3 0,1-12 2 15,3-14-2-15,-4-8 2 0,1-8 1 0,1-8-3 16,1-5-1-16,-2-7-1 0,0-6 0 0,0-5 1 0,-4-4 9 16,3-4 10-16,-2-7 4 15,0-5 6-15,5-11-7 0,1-9-8 0,5-8-3 0,-2-6-6 16,5-6 0-16,-2-3-2 0,4-6-5 0,3 0 3 16,2-1-1-16,0 7 1 0,1 9 0 15,1 9-3-15,-4 9-2 0,1 8-2 0,-2 5 0 0,-1 9-2 16,-2 2 0-16,2 6-1 0,1 4-1 15,2 6 4-15,0 4 0 0,1 6 4 0,-1 4-2 16,-4 3 0-16,-2 5 1 0,0 4-1 16,-6 6 2-16,2 3 0 0,-4 1 0 0,-3-1 0 0,-4-4-2 15,-3-3 2-15,-4-4 0 0,-3-4 1 16,-3-3 2-16,-3-3-2 0,3-3 1 0,-1-5 0 16,-2-4 0-16,5-5 2 0,0-6 3 0,4-2 3 15,-3-6-1-15,4-5-3 0,-1-7-6 0,4-9-3 16,4-3 3-16,3-8-1 0,3-6 0 15,6-4 0-15,5-8-1 0,2-5 2 16,3-5 2-16,1-7 0 0,-1-1 3 0,2-7-1 0,-1-1 0 16,-2-3-2-16,-3 2 0 0,-2 1 2 15,-3-2 1-15,-6 5 2 0,-2 1-4 16,-5 4 3-16,-2 10 3 0,-2 8 4 0,-2 11 10 16,0 12-1-16,-4 6 4 0,2 8 2 0,-3 5 0 0,3 6 4 15,-2 5-8-15,4 3-8 0,1 1-10 16,-1 7-11-16,-1 8-2 0,-2 9 2 0,-1 14 2 15,3 9 3-15,0 7 1 0,4 9-1 0,1 9-2 16,2 5 2-16,4 6 0 0,6 4 2 16,0 0 3-16,6 0-7 0,7-6-1 0,5-7-2 0,5-10-1 15,6-12 4-15,0-12 2 0,1-10 0 0,4-11-3 16,0-6 4-16,-2-11-1 0,0-5 1 16,-3-9 2-16,-4-4-3 0,-2-7 1 0,0-8-1 15,0-3-1-15,-6-2 4 0,-3-6-2 0,-1 0 3 16,-7-2-2-16,-2 1-2 0,-7-2 1 15,-2 0-1-15,-5 0 2 0,-4 1 0 16,-4 1 2-16,-3 4-2 0,-3 4-2 0,-6 6 2 0,1 3 0 16,-7 3 2-16,0 2 2 0,-3 6-6 0,0 1 2 15,-2 6-3-15,-2 4 0 0,3 5 3 16,-1 5 0-16,1 5 0 0,0 3-2 0,2 5 1 16,3 2 0-16,1 4-1 0,6 3 2 0,4 3-2 15,5 1-1-15,3 1 0 0,6-2-4 16,6 1 4-16,4-3 1 0,7 0 2 0,3-8-2 15,3-3 0-15,3-5-2 0,0-4 0 0,2-5 5 16,3-6-2-16,-2-3 3 0,2-4-2 0,-3-4-4 16,0-3 3-16,-3-2-1 0,-3-1 4 15,-2-4 3-15,-7-1-7 0,2-1 1 0,-5-2-2 0,-3-2 0 16,-2 1 3-16,-4 1 1 0,-4-2-1 16,-2 3 0-16,-1 0 0 0,-4 4 0 0,-2 1 0 15,0 6 2-15,-1 0-1 0,-1 4 1 0,-1 1-3 16,0 2-3-16,2 5 4 0,2 1-2 15,-1 2-1-15,2 2 1 0,0 4-4 0,1 3 1 16,-1 2 1-16,2 5 2 0,3-2 0 0,1 1-1 16,5-1 0-16,2 0-2 0,3-1 4 15,2 0-1-15,5-2 1 0,4 0 2 0,1-5-4 16,7-4-1-16,2-3 1 0,0-2-1 0,1-4 2 16,0-3 2-16,0-2-2 0,-2-2-2 0,1-1 2 15,-1 0-2-15,-3-2 2 0,-2-1 3 0,-4-2-4 16,-3-1 3-16,-1-3-2 0,-4-4-2 0,0 1 4 15,-3-2 0-15,-2 1 0 0,2-4 1 16,-7 3-3-16,1-1 1 0,-1 3 0 0,0 2-1 16,-1 3 1-16,-1 4 2 0,0 3-1 0,-1 1-3 15,1 5 2-15,1 2-3 0,-1 1 4 0,1 2 0 16,0 2-3-16,0 0 0 0,1 1-1 0,-1 0 0 16,7 1 1-16,0-1 0 0,3 2 2 15,2 0-2-15,5-1 1 0,3 3 0 16,5-2 0-16,4 1 3 0,4-3-2 0,0 0 2 15,4-3-4-15,-1 0-1 0,2-3 3 0,1-2-2 16,-2-1-1-16,-2-4-2 0,1-1-2 16,-4 1-2-16,-3-2 0 0,-1 0 1 0,-3-3 1 15,-6 1 1-15,-4-1 1 0,-3-1-2 0,-4-1 4 0,-1 1 1 16,-3-2 2-16,-4 3 3 0,-2-1-3 16,-1 0 0-16,0 1-1 0,-3 0-2 0,3 2 3 15,-3-1 0-15,-1 2 0 0,4-3 2 16,-2 3-4-16,2-1 0 0,0 0 1 0,-1 3 3 0,2-2-3 15,2 4 2-15,-2 1-2 0,2 2-3 16,0 2 2-16,-1 3-3 0,0 0-2 0,4 3 0 16,0 1-3-16,5 3 2 0,0 1 2 0,6 3 2 0,2 5 3 15,3-1 0-15,5 3 0 0,-1 0-2 16,4 0 1-16,3-2 1 0,3 0 1 16,-1-1 6-16,2-4-5 0,-2-2 0 0,4 0 0 15,-6-4-7-15,-1-1 6 0,-3-4-1 0,-5 0 2 16,2-5 0-16,-1 0-1 0,-2-5-2 0,0 0 0 15,2-6 3-15,-1-1-2 0,1-4 1 16,-3-3-1-16,5-2-2 0,-6 0 4 0,-1-3-1 16,-4-1 1-16,-1-4 2 0,0-1-3 0,-5-1 1 15,-3-1 0-15,1 2-2 0,-6 1 5 16,-1 2-1-16,-1 0 1 0,-5 3-2 0,-1 3 0 16,-1 2-2-16,-5 1 5 0,1 5 4 0,-2 1-3 15,0 4 4-15,-2 4-4 0,1 1-3 0,-3 5 7 16,-1 4-2-16,0 2 0 0,6 4 0 0,-5 3-4 15,4 4-1-15,-2 5-1 0,4 5 5 16,2 7-3-16,1 3 2 0,7 3 1 0,1 5-8 16,2 5 8-16,4 4-1 0,5 5 2 0,1 5 6 15,4 4-9-15,1 6 1 0,1 5-4 16,0 0 1-16,4 2 0 0,-6-1 0 16,2-2-1-16,0-4-4 0,-3 0 1 0,3-5 0 0,-3-6 0 0,1-7 1 15,-1 0-4-15,-1-2 2 0,-2-1-2 16,2-7 0-16,-3-4 0 0,1-7-2 0,-2-6-3 15,-4-7-8-15,3-3-14 0,-3-5-15 16,0-2-20-16,-3-2-18 0,1-2-27 0,1-2-37 16,-3 0-168-16,-1-1-274 0,1-2-1079 15</inkml:trace>
  <inkml:trace contextRef="#ctx0" brushRef="#br0" timeOffset="108035.04">6468 10160 1 0,'-29'-46'0'16,"-11"-18"0"-16,-13-18 173 0,1 9 11 0,3 6-7 16,-4 1 10-16,-4 4-5 0,2 1-25 15,-7 4-26-15,-5 3-27 0,-2 1-20 16,-2 3-9-16,-3 1-4 0,-1 3 1 0,-3 3-3 16,-3 3-5-16,0 1-3 0,-6 0 0 0,-4 2-8 15,-1 1-2-15,-4 7-2 0,-1 4-10 0,-2 2 7 16,0 5-2-16,-3 4-4 0,-3 3 0 0,-2 5-7 15,-1 5-6-15,-4 3-3 0,1 6 2 16,-4 3 6-16,1 5 8 0,-2 2 7 0,-1 5-1 16,-3 7-5-16,-1 4-4 0,-2 9-9 0,-4 3-4 15,-6 7-1-15,-4 5-6 0,-2 7 3 0,-2 9-4 16,1 7 2-16,3 5 2 0,-4 7-6 0,0 8 4 16,-7 9-9-16,3 5-4 0,4 6 0 0,-1 4-3 15,10 7 8-15,7 8 8 16,67-69 9-16,-14 16 0 0,11 5-5 0,-9 18-3 0,8-1-4 15,-8 21 5-15,8-3 3 0,-8 19-1 0,10 1-5 16,8 3 2-16,3 0 4 0,8-2 1 16,6-2-3-16,6 4-4 0,6-2-5 15,6-1-2-15,5 0-1 0,10-2 2 0,7-1-4 0,11 1 0 16,6-1 2-16,10-1-2 0,9-2 10 16,10 0-1-16,12-1 4 0,23 17-12 0,71 103-8 15,3-43 0-15,-5-40-2 0,-26-56 10 0,5-7 7 16,8-5-5-16,9-10-1 0,9-3 0 15,7-6-7-15,4-13 10 0,4-14 1 16,3-22 4-16,9-17 3 0,5-8-6 0,1-9-1 0,-1-13 1 16,3-12 1-16,2-16-1 0,2-15 2 0,4-15-6 15,0-12-4-15,2-14 8 0,0-11-5 0,3-8 4 16,-1-6 3-16,-3-6-12 0,0-8 4 0,-6-8-2 16,-6-5 3-16,-4-5 4 0,-8-3 0 15,-7-10-2-15,-9-5-2 0,-8-8-3 0,-8-6 1 16,-14-8 1-16,-7-4-7 0,-12-8 5 15,-12-3-1-15,-19-7-3 0,-8-4 8 0,-21-3-4 0,-13-7 1 16,-14 1 0-16,-18 0-1 0,-19 4-1 0,-16 4 1 16,-20 4-2-16,-17 9-4 0,-20 8 3 15,-20 9-1-15,-19 9 2 0,-25 13-4 0,-23 11-1 16,-25 14-3-16,-28 19-1 0,-26 15-6 16,-29 19-2-16,-24 16-9 0,-31 23-15 0,-19 30-23 15,-30 34-58-15,-29 36-169 0,-23 33-900 0,-28 28-559 16</inkml:trace>
  <inkml:trace contextRef="#ctx0" brushRef="#br0" timeOffset="109820.8719">15406 10029 1480 0,'-7'-19'718'16,"-2"-5"-573"-16,-2-4 11 0,2 8-18 0,0 5-13 15,-1 2-9-15,4 3-19 0,0 4-23 16,0 4-19-16,4 2-24 0,1 2-16 0,1 3-12 16,-1 6-1-16,-1 7 7 0,-5 7 10 0,5 9 16 15,0 4 4-15,3 6 5 0,2 4 0 16,8 7-6-16,5 4 2 0,6 7-2 0,1 5-3 15,7 5-1-15,3 5-8 0,3 5-5 16,2 2-5-16,-2-3-3 0,4-1 0 0,-1-6-3 16,-5 1-1-16,2-1-4 0,-6 0 3 0,0-2 2 15,-5-2 1-15,0-2 0 0,-3-2-3 0,-8-4-3 16,4-8-1-16,-7-6-1 0,-1-7 1 0,-3-2 1 16,-2-1-1-16,-1 1-2 0,-4 0 3 15,-4-7-4-15,3-2 0 0,-4-10 1 0,0-8-6 0,1-4 3 16,-3-6-1-16,2-5-3 0,-5-1-2 15,1-6-7-15,-2-7-10 0,-5-6-12 0,-2-9-6 16,-3-4 0-16,-2-7 0 0,-1-4 4 16,-2-3 4-16,-3-1 2 0,3-1 8 0,-8 3 6 0,2 2 10 15,-3 4 6-15,-3 4 2 0,1 8 3 0,0 3-3 16,-3 7-1-16,-2 9 3 0,-1 2-1 16,2 8 4-16,4 5 4 0,1 2 2 0,5 6 1 15,7 4 2-15,3 5 2 0,4 7 0 0,7 1 6 16,2 4-2-16,8 2 3 0,9 2 3 15,6 1 1-15,6 1 5 0,9-2 1 0,5-2-3 16,8-7-3-16,7-5 0 0,10-4-2 16,7-7 0-16,8-8-1 0,7-10-7 0,10-10-1 15,8-6-2-15,1-8-4 0,0-8 4 0,-6-2-9 16,1-2-1-16,-6-4 1 0,-7 0-6 0,-7-1 1 16,-6-1-2-16,-9-4-1 0,-11-1-1 0,-9-5-4 15,-10-3-9-15,-11 0-11 0,-2 3-8 16,-7-1-11-16,-3 7-6 0,-5 6-11 0,-4 9-22 15,-1 9-32-15,-7 10-79 0,-2 8-170 0,-6 11-445 16,-2 10-853-16</inkml:trace>
  <inkml:trace contextRef="#ctx0" brushRef="#br0" timeOffset="151997.9386">6487 14778 1299 0,'-6'0'62'15,"3"0"-45"-15,-2-1-28 0,2 2-8 0,3-1 6 16,-1 0 26-16,1 1 32 0,0-1 27 0,-1 2 14 15,1-2-4-15,0 1-10 0,0-1-18 16,-1 0-11-16,1 1-5 0,0-1-5 0,1 0-1 16,-1 0-2-16,0 0-9 0,0 0-3 0,0 0-9 15,0 0-3-15,0 0-2 0,0 0-3 0,0 0 1 16,0 0-2-16,1-1 2 0,-1 1-2 0,0 0 2 16,0 0 0-16,0 0-4 0,1 0 4 15,-1 0-2-15,0 0-2 0,0 1 4 0,-1-1-3 16,1 0 2-16,0 1 0 0,1-1 0 15,-1 0-1-15,0 0-1 0,0 0 2 0,0 2-1 16,0-2 3-16,0 0 2 0,0 0-1 16,0 0 2-16,0 0-2 0,0 0 2 0,0 0 0 0,0 0-5 15,0 0 3-15,0 0-4 0,0 0 2 0,0 0 1 16,0 0-1-16,0 0 0 0,0 0-1 0,0 0 3 16,0 0-3-16,0 0 2 0,0 0 2 15,0 0-5-15,0 0 6 0,0 0-2 0,1 0-1 16,-1 0 6-16,0 0-3 0,0-2 1 0,-1 2-3 15,1 0-3-15,0 0-3 0,0 0-8 16,0 0-4-16,0 2-18 0,0-2-25 0,0 0-72 16,0 0-83-16,0 3-136 0,3 3-315 0,2 4 25 15</inkml:trace>
  <inkml:trace contextRef="#ctx0" brushRef="#br0" timeOffset="152501.1406">17360 9965 862 0,'-8'3'820'0,"1"-1"-772"0,0 1 13 0,1 0 6 15,2 0 14-15,-3 2 10 0,6-3 1 0,1 1-15 16,-1-2-10-16,2-1-13 0,-1-1-17 16,0-1-15-16,-1 2-39 0,0 0-199 0,-3-1-1239 15</inkml:trace>
  <inkml:trace contextRef="#ctx0" brushRef="#br0" timeOffset="162867.5301">12256 14383 1 0,'-6'-7'157'0,"-4"-1"159"15,1-5-34-15,1 5-22 0,5 0-12 0,-1 1-24 16,0 1-27-16,2 1-27 0,1 2-17 16,-1 1-20-16,2 0-16 0,2 1-17 0,-1 1-22 15,-1 1-13-15,0-1-12 0,0 0-6 0,0 0-5 16,0 0-3-16,0 2-2 0,0-2-2 0,0 0 2 16,0 2-2-16,0-2 1 0,0 0-3 15,0 0-4-15,0 0 3 0,0 0-6 0,0 1 3 16,0-1 2-16,-1 0-4 0,1 0 5 0,0 0-3 15,-2 0-2-15,2 1-3 0,0-1-3 0,0 0-3 16,0 0-6-16,0 0 2 0,0 0-7 0,0 0-1 16,0 0 1-16,0 1-9 0,0-1 5 0,0 0-3 15,0 0-3-15,0 0 4 0,0 0-2 16,2 0 2-16,-4 0 0 16,2 0 0-16,0 0-1 0,0 0-2 0,0 0 4 0,0 0-4 15,0 0 4-15,0 1 0 0,0-2-3 0,0 1 9 16,0 0-8-16,2 0 4 0,-2 0 1 0,0 0-6 15,0 0 6-15,0 0-3 0,0-1 0 0,0 2 1 16,0-1-1-16,0 0 2 0,0 0-4 16,0-1 4-16,0 1-6 0,0 0 0 0,0 0 3 15,1 0-6-15,-1 0 5 0,0 0-3 0,0 0-1 16,0 0 2-16,0 0-3 0,0 0 1 0,0 0-2 16,0 0-3-16,0 0 1 0,-1 0-3 15,1 0 2-15,0 1-7 0,0-1 2 0,0 0-2 16,0 0-6-16,0-1 3 0,-2 1-17 0,2 0-6 15,0 2-3-15,0 2-7 0,0-1-2 0,-1 4-15 16,0 0-23-16,-1 2-29 0,0-1-57 0,0 3-70 16,-2 2-116-16,-1 1-203 0,1 2-329 15,0-1 511-15</inkml:trace>
  <inkml:trace contextRef="#ctx0" brushRef="#br0" timeOffset="163874.906">12331 14404 1176 0,'1'-20'311'0,"0"-4"0"0,4-4-51 0,-1 3-45 16,-1 7-16-16,0 3-7 15,-1 1-24-15,-2 6-25 0,0 3-33 0,-1 3-36 0,1 2-31 0,0 2-25 16,-1 2-9-16,0 6-1 0,-2 8 6 15,2 5 6-15,-4 11 4 0,0 1 7 0,1 9 0 16,-2 4 3-16,-3 5 1 0,0 6-5 0,-3 3-4 16,1 1-8-16,-4 0-1 0,1 4-4 15,1-3-5 1,0 0 3-16,1-3-6 0,2-5 3 0,1-3-1 16,0-6 1-16,1-6 2 0,-1 4-1 0,0-4 1 0,2-6-2 0,-5 0-6 0,4-7 7 15,0-4-2-15,0-3 2 0,1-3 5 0,2-4-10 16,4 0 0-16,1-5-1 0,1 0 1 0,3-2 6 15,4-1 6-15,1-2 4 0,6 0-3 0,10-1 5 16,9-4-2-16,13-4-1 16,12 0 6-16,8-4-9 0,8 0-3 0,2 0-3 0,3 0-9 15,2-1 8-15,0 0-2 0,-2 0 1 16,-6 3 2-16,-7 2-12 0,-5 0 4 0,-9-1 0 16,-5 2 3-16,-10 0 2 0,-5 2-2 0,-11 1-2 15,-3-1-9-15,-10 1 8 0,-6 1 0 16,-2-1 3-16,-1 2 9 0,-1-1-10 0,0 0 3 0,1 1-2 15,-1-2 0-15,1 1 6 0,-3-1-2 16,-2-2-2-16,0-2-6 0,-3-1-5 0,-2-3-7 16,1-2-7-16,-1 2-9 0,2-3-28 0,4 0-30 15,-1-1-45-15,2 0-69 0,3-4-111 16,3-2-245-16,4 1-1013 0</inkml:trace>
  <inkml:trace contextRef="#ctx0" brushRef="#br0" timeOffset="165149.0108">13290 15012 1086 0,'-23'-11'407'0,"-7"-2"10"0,-3-5-101 0,10 6-48 16,10 4-30-16,3 2-60 0,7 2-55 16,2 3-47-16,2 2-36 15,1 2-15-15,6 1 1 0,5 1 10 0,7 4 11 0,8-2 3 0,13 1-7 16,5 3-9-16,6-5-6 0,4 1-10 0,2 1-1 15,-6-3 1-15,-1-2-11 0,-4 0 0 16,-5-3-2-16,-4-1-7 0,-3-3 9 0,-4-2-1 16,0-4 1-16,-2 0 1 15,-5-2 1-15,-1-3-1 0,-6-1 7 16,-4-2 7-16,-3-2-6 0,-4-1 2 0,0 1-4 0,-3-2-3 0,-5-1 6 16,-3 0-3-16,0-3 0 0,-4 1-1 0,-6-1-8 15,-2 3 1-15,-6 0-3 16,-3 2 2-16,-3 4 2 0,-3 3-2 0,-3 4 0 0,0 2 0 15,-4 4-2-15,1 7 0 0,-2 0 2 0,2 4-2 16,-4 3-1-16,3 5 2 0,1 5-3 0,5 7-2 0,1 2 5 16,6 7-2-16,4 2 1 0,3 7-5 15,4 5-1-15,7 6-3 0,2 5 2 16,7 4 6-16,9 0-4 0,13-6 2 0,8-1-1 0,12-9-7 16,10-5 10-16,7-7-3 15,4-7 4-15,5-4 2 0,7-5-6 0,0-3-2 16,6-5-2-16,0-5 0 0,0-5 1 0,-1-7 0 0,-2-3 0 15,-2-7-2-15,-4-3 5 0,-7-4-1 16,-5-3 1-16,-2-2 7 0,-2-2-9 16,-6-4 5-16,-7-4-2 0,-3-1-3 0,-9-2 8 15,-4 1 0-15,-8-2 1 0,-4 1-1 0,-8 3-1 0,-2 0-3 16,-7 5 3-16,-7 4 1 0,-2 1-1 16,-4 3 1-16,-5 4-3 0,-6 3-2 0,-5 4 3 15,-3 3-1-15,-10 6 2 0,-4 5 1 0,-3 5-6 16,-1 2 1-16,5 5-2 0,-1 3-1 0,7 4-1 15,7 2 3-15,4 3-1 0,11 3-3 16,6 2 6-16,12 1-5 0,8 1 4 0,6 0 5 0,11-4-7 16,5 1 2-16,4-7-4 15,7-3-1-15,6-2 7 0,-1-8-1 16,3-2 2-16,1-7-2 0,-6-3 0 0,-4-6-2 0,-2-3 3 0,-3-4 2 16,0-4-5-16,-3 0 2 15,-5-5-1-15,-3-2-6 0,-3-1 9 0,-3 0-2 16,-6-3 3-16,-2 1 3 0,0-3-7 0,-3 2 0 0,-4 2 0 15,-2 3 1-15,-1 2 1 0,-2 2 2 16,-1 3-2-16,-4 4-1 0,-3 0 1 0,1 3-1 16,-2 3 2-16,-3 3 5 0,-2 3-6 0,-2 4 0 15,-2 3-4-15,5 4-4 16,-4 4 8-16,0 7-2 0,5-1 3 0,-1 5-2 16,4 1-1-16,6 4-2 0,0 1 2 0,4 2-1 0,1 1-2 15,4 1 5-15,3-5-3 0,8 0-2 0,-1-2 5 16,5-5-2-16,3-1 1 0,-1-4 4 0,6-6-6 15,-1-2 1-15,1-4-2 0,1-3 3 16,0-3-1-16,-1-5 4 0,3-2-2 0,-3-4-3 16,-3-3 5-16,1-1-4 0,-3-2 4 0,-2 0 2 15,1-4-6-15,-1-1 4 0,-2-1-3 0,3-3 0 16,2 2 2-16,-1 1 1 0,4 3-1 16,-2 2-2-16,-4 3 0 0,-3 2 0 15,-2 2 2-15,-3 4 4 0,3 3-5 0,-4 1 6 16,-3 3-5-16,-2 1-9 0,3 1 11 0,0 4-7 0,0 1 2 15,1 2 5-15,-1 4-10 0,1 1 3 16,-4 3 2-16,3 2 2 0,0 1 0 0,-2-1 3 0,2 3-3 16,-4-2-4-16,3 2 4 0,0 0-3 15,3-1 3-15,0-2 4 0,0-2-8 0,1-2 3 16,-1-2-3-16,5-1-3 0,-3-4 8 16,-1-4-2-16,6-3 2 0,-5-3 0 0,6-2-4 0,1-5 2 15,-2-2-1-15,2-2 4 0,1 0-2 16,1-4 2-16,8-4-4 15,7 2-4-15,3-1 7 0,1 0-4 0,-4 1 4 0,-2-5 0 0,-3-2-3 16,-3 2 1-16,-5 3 0 0,1 4 1 16,-7 1 4-16,1 5 0 0,0 4-4 0,-4 3-2 15,-1 2 0-15,-3 6-2 0,-1 3 4 0,6 8 1 16,-3 0-4-16,-1 5 2 0,-3 1-4 16,-7 0 3-16,-3 5 5 0,-2-1 0 15,-4 4 3-15,0-2-5 0,1 1 2 0,0-1-2 0,5-1 0 0,1-4 6 16,1-3-7-16,4-3 5 0,-1-5-2 15,5-2-1-15,0-2 11 0,4-5-3 16,6-4 4-16,4-4-3 0,6-4-6 0,1-4 0 16,2-4-4-16,5 2 2 0,1-5-1 0,-2-4 1 15,3-1-2-15,-8-6-3 0,-7 3 2 0,-2 1-3 16,-6-3 3-16,-1 6-6 0,-7-1-19 0,-2 3-30 16,-6 5-51-16,-6 3-97 0,-7 4-350 0,-8 4-1295 15</inkml:trace>
  <inkml:trace contextRef="#ctx0" brushRef="#br0" timeOffset="166786.6204">18366 15692 1034 0,'-1'-4'266'0,"-1"-1"-118"0,-1-2 14 0,3-3-30 0,0 1-13 16,3-4-6-16,0-4-7 0,0-3 3 0,5-6 1 0,-3-5 3 16,3-4-4-16,0-5-3 0,3-9-7 15,-1-5-14-15,1-5-3 0,-2-4-9 0,0-3-7 16,2-4-8-16,0-6-15 0,1-7-10 15,-1-4-3-15,4-10-4 0,-1-10-7 0,4-12-3 0,5-10-5 16,-3-11-4-16,4-7 2 0,-1-7 0 16,-3-3 2-16,-1 0-4 0,4 3 2 0,2 7 1 15,5 10-5-15,4 9 6 0,-3 11-2 0,-6 12 1 16,-7 12 4-16,-7 7-2 0,0 12 0 0,-1 11 0 16,-4 12 3-16,-1 14 1 0,-1 11 4 15,-4 10 3-15,0 7-2 0,0 5 1 0,0 4-7 16,-2 0-8-16,2 1-4 0,0-1-11 0,0 4 1 15,-2 7 4-15,-1 13 2 0,-5 16 6 16,-4 14 2-16,-2 12-1 0,0 7-3 0,-2 4 2 16,2 9-3-16,0 5-1 0,-5 5 0 0,0-3-5 15,-2 4 4-15,2-10 0 0,-1-3-1 16,2-10 7-16,2-11-4 0,0-10-1 0,0-11 2 16,-1-8-2-16,-1-9 3 0,2-6 2 0,-4-8 1 15,1-5 5-15,1-6-4 0,0-7 1 0,2-10-4 16,0-8-3-16,1-11 0 15,-2-10-1-15,9-7 1 0,-3-8-2 0,6-7-2 0,4-9 2 16,3-4-1-16,5-11 2 0,5-6 1 0,2-2-1 16,3 1 0-16,0 7 0 0,4 8 0 0,3 10-3 15,1 13 4-15,-3 10-4 0,3 12 2 0,-3 7 2 16,2 9-2-16,3 7 3 0,1 5 0 0,3 4 0 16,3 5 1-16,1 5 0 0,1 5 0 15,0 5 0-15,1 4 2 0,6 6-3 0,-2 4 4 16,2 3 2-16,1 6-3 0,0 1 9 0,1 2-8 15,-2-1-5-15,-1 2 5 0,-3-2-10 0,1-2 3 16,-5-1 2-16,-1-6-2 0,-2-1 3 16,-5-6 0-16,-2-3 0 15,-2-3-1-15,-6-2-1 0,-3-6-1 0,-3 0 0 0,-5-3 0 0,-5-2-3 16,3-2 2-16,-4-1 0 0,0 0-1 0,0-1 2 16,-3 1-7-16,3 0-15 0,0-2-30 0,0 2-45 15,4-1-75-15,1-2-180 0,4-4-1215 16</inkml:trace>
  <inkml:trace contextRef="#ctx0" brushRef="#br0" timeOffset="171036.8404">18649 14888 391 0,'5'-11'398'0,"0"-6"21"15,1-3-62-15,0 1-28 0,-3 6-39 0,-3 0-55 16,-3 2-45-16,-3 2-39 0,-1-2-31 16,-2 5-23-16,-5-1-24 0,-1 3-7 15,-5 1-13-15,-5 6-5 0,-1 2 0 0,-5 2-6 0,-2 6-1 16,-1 1-4-16,2 4-3 0,1-1-10 0,4 3-3 15,7 2-7-15,2 1-6 0,6-1 2 16,4 3-9-16,2 2 1 0,6 1 1 0,6 2-9 16,2-2 9-16,5 2-6 0,7-1 0 0,2-3 6 15,7-3-4-15,4-6-4 0,3-1-3 16,3-3-3-16,0-6-2 0,2-4 3 0,0-4 3 16,-3-4-8-16,-3-3 6 0,-3-2-5 0,-5-6-4 15,-5 0 13-15,-2-5-7 0,-1-4 7 0,-3-1 4 16,-2-4-4-16,-6-1 6 0,-4-3 0 15,-1-2 3-15,-6-1 0 0,1 0 1 0,-4 4-2 16,0 0-4-16,2 4 8 0,0 2-8 0,4 3 1 16,6 3 3-16,3 2-12 0,5 0 8 0,7 1-4 15,1 0-2-15,7 0 4 0,3 4-2 16,2-2 1-16,2 3 1 0,2-1 2 0,5 0-4 0,-2 3 2 16,0-2 4-16,-1 4-7 0,-5-2 9 15,-4 3-3-15,-5 0 0 0,-4-2 8 0,-4 5-4 16,-8 1 5-16,0 1 3 0,-9 3-2 0,-1 0-1 15,0 4-3-15,-3 1 3 0,-4 9 3 16,-2 7 9-16,-3 9 5 0,-8 7-5 16,-1 7 7-16,-7 7-13 0,-3 10-1 15,-6 8 0-15,-3 9-15 0,-4 9 5 0,-3 6-5 0,0 2 0 16,2 0 5-16,4-7-2 0,10-9 1 0,6-16-2 16,9-13-3-16,3-14 2 0,7-8-1 0,1-7 3 15,3-8-1-15,2-6 1 0,0-3-1 0,2-5-1 16,4-5 6-16,7-7-4 0,6-10 4 15,11-7-3-15,7-6-5 0,3-6 4 0,3-5-5 16,2-9 2-16,3-7 0 0,-3-1-1 0,4-3 0 16,-3 8-5-16,0 3 5 0,0 9-2 0,-3 7 6 15,-3 7 3-15,-3 9-5 0,-4 6 6 0,-3 3-8 16,-6 6-1-16,-3 4 6 0,-7 7-7 0,-3 3 3 16,-3 2-1-16,1 9-1 0,-2 1-1 15,-4 6-1-15,1 4 5 0,-4 5-2 0,-6 5 6 16,-2 2-1-16,-6 3-5 0,-5-3 3 15,-9 6-3-15,1-2 4 0,-4 0 0 0,1-6-5 0,5-5 5 16,4-11-5-16,1-5 3 0,5-7 4 16,2-1-3-16,7-5 4 0,2-1-5 0,6-4-2 15,1-3 3-15,6-8-3 0,8-6 0 16,12-8-1-16,10-7 0 0,11-6-1 16,8 0 0-16,7-4 4 0,5 0-5 0,1-2 6 15,2-1-4-15,3 4-4 0,-1-1 10 0,-3 2-4 0,1 1 6 16,-1 3 1-16,-5 3-5 0,-12 4 1 15,-9 3-2-15,-13 5 7 0,-9 5-2 0,-8 3 6 16,-6 5 5-16,-7 4 0 0,-3 2 7 0,-3 1-7 16,-2 3-2-16,-6 0-6 0,-4 6-3 0,-10 5 1 15,-4 3-3-15,-5 7 3 0,1 2-1 0,1 4-2 16,3 4 2-16,0 3-6 0,7 5-1 0,0 0-1 16,4 3-1-16,2-1 4 0,3 2 0 0,6-1 3 15,2-3-2-15,5 3-4 0,0-7 4 16,5 0-3-16,2-4 3 0,5-3 2 15,4-5-7-15,-1-6 4 0,5-5 0 0,5-4 0 16,1-5 6-16,3-3-2 0,5-4 1 0,0-2-4 16,-2-2 0-16,-2-4-1 0,0-2 4 0,0-4 1 15,0 1-1-15,0-3-1 0,1 0-4 16,0-1-3-16,-1-2 5 0,1-1 0 16,-1-1 4-16,-3 2-1 0,-2 0-2 0,3 2-2 0,-2 0 0 15,1-1 3-15,3 5-3 0,-2-2 3 0,0 4-1 16,-2 4-8-16,-6 2 8 0,0 0-2 0,-3 3 3 15,-3-1 7-15,-3 3-8 0,0 2 3 0,-3 0-5 16,0-1 4-16,-5 2 0 0,3-1 1 16,-1 1 1-16,1 2-6 15,-3-4 4-15,2 2-1 0,-1-2 2 0,2-3 4 0,-1 2-1 0,2-2 1 16,-4-1-6-16,5-2 2 0,-4-1-4 16,4-1 2-16,-3 0 4 0,0-2-5 15,-3-1 4-15,1 0-3 0,-2 0 0 0,-1-2 4 0,-1 3-4 16,-2 1 1-16,1-1-2 0,-3 6-2 0,1-6 2 15,-2 3 2-15,1 1-1 16,0-2 1-16,0 4-1 0,0 0 0 0,0 0-3 0,2 3 3 16,0 1-3-16,0 0 3 0,1 1 2 0,2 2-6 15,0 0 3-15,-1 0-3 0,1-2 0 0,0 1 4 16,0 1-3-16,0 0 0 0,0 0 0 0,0 3-4 16,-1-3 4-16,1 0-2 0,0 0 3 0,0 0-2 15,-2 0-2-15,2 1 0 0,0-1-1 16,-1-3 1-16,1 5 1 0,-2-1 2 0,1 0 0 15,0 2-4-15,1-2 6 0,-1 1-4 0,1-2 2 16,0-2 2-16,-1 2-4 0,1 0 3 0,0 0-3 16,1 0 3-16,-1 0 1 0,0 0 0 15,0 0 1-15,0 2-5 0,1-4 1 0,-1 2 0 16,0 0 2-16,0-1 3 0,0 1 0 0,0 0-1 16,0 0-3-16,0 1-1 0,0-1 3 0,0-1-2 15,0 1 3-15,0 0 1 0,0 0-6 0,0 0 3 16,0 0-2-16,0 0 3 0,0 0 3 15,0 0-2-15,0 0 0 0,0 0-3 0,0 0 0 16,0 0 1-16,0-2 0 0,-1 1 4 0,1 0-5 16,0 1 1-16,-1 0-4 0,1-1 0 15,0 1 5-15,0-2-1 0,0 1 3 0,0 1-4 16,-1-1 0-16,1 0-2 0,-2 1 2 0,2-5 2 16,-1 5-2-16,1 0 3 0,-2 0-3 15,2 0-3-15,-1 0 4 0,1 0-3 0,-1 0 3 16,1 0 3-16,-1 0-6 0,-1 0-1 0,2 0-2 15,-3 1 2-15,-2 3 1 0,0 1 1 0,-4 0 2 16,-2 4-4-16,-2 1 2 0,1 1-2 16,1 3 3-16,-3-1 4 0,2 3-5 0,2 3 1 15,3-2-3-15,1 1-4 0,4 0 6 0,2-1 0 16,2 3 0-16,5-2 3 0,3 2-3 0,5 0-1 16,9-2 3-16,5-1 2 0,6-3-2 0,4 0 1 15,1-1-6-15,0 0-2 0,-4-1 7 0,0-1-1 16,-8-2 5-16,-6 2 2 0,-6-4-10 15,-4 1 0-15,-6 1 0 0,2 0-2 0,-5 2 6 16,0 0 2-16,-3 1-4 0,-2 2 1 16,-1 3 2-16,-7-2-5 0,0 4 5 0,-4 2 5 0,-3 0-9 15,-1 1 5-15,-2-1-5 16,3-1-1-16,1-2 7 0,1 1-4 0,5-4 2 0,4-3-4 16,2 1-4-16,8-6-1 0,2-2 3 0,7 1 2 15,9-5 0-15,8-2 4 0,12-3-4 0,14 0-3 16,8-2 1-16,8 2-3 15,3-2 3-15,3-1 5 0,3 0-3 0,0-4 3 0,-5-5-3 16,0-5-3-16,-12-1 7 0,-2-2 1 0,-6-2-1 16,-13 1-1-16,-10-2 3 0,-11 4-7 15,-10 0 7-15,-12 2 1 16,-6 2-5-16,-4 1 3 16,-3 4-5-16,-4 0-2 0,-6 4 5 0,-6 1 1 15,-3 3 1-15,-5 3 2 0,3 1-5 0,0 3-1 0,2 1 1 0,8 4 1 16,2 3-1-16,5 0 1 0,6 4-2 0,1 0-3 0,4 6 6 15,2 0-5-15,4 4 6 0,2-1 0 16,6-1-4-16,3 0 1 0,7 1-2 0,3-2-2 0,-1 0 4 16,2-4 2-16,0-3-2 0,0-5-2 15,0-2-1-15,-3-3 0 0,-3-5 3 0,2 0 2 16,-4-4-4-16,4-4 2 0,-5 1 1 0,5-4-5 16,-4-1 6-16,-1-1-2 0,-2-3 0 0,-6-1 5 15,2 0-6-15,0-1 0 0,-3-3 1 0,3 0 2 16,0-1-2-16,-1 0 2 0,3 3-3 15,-2 1-2-15,-3 5 5 0,-2 2-2 0,2 7 2 16,-3 0 3-16,-1 4-8 0,0 2 1 0,0 1-8 16,0 2-1-16,-1 1 4 0,-2 6 2 0,2 5 4 15,0 4-4-15,1 1 5 0,0 3-4 16,2 0 4-16,3 0 4 0,0-1-8 0,3-3 3 16,2-1-2-16,3-5-3 0,5-2 7 0,3-4-1 15,6-2 1-15,-3-5-2 0,11-1-5 16,1-5 1-16,9-2 0 0,3-3 4 0,8-3-2 0,-3-4 2 15,-2-6-1-15,1-5-3 0,-3-7 7 16,1-5-4-16,-6-3 4 0,3-9 9 16,-5-3-11-16,-1-6 2 0,-3-5-5 0,-5-4-6 0,-2-8 10 15,-2-1 3-15,-7-3-1 0,-2 2-1 16,-8 5 3-16,-3 5-2 0,0 5 3 0,-8 9 4 16,3 4-6-16,-7 10 1 0,1 5-1 15,1 11-5-15,-5 4 8 0,3 8 1 0,1 4 1 0,0 8 2 16,-1 2-10-16,2 3-2 0,-2 6-3 15,-1 7 6-15,-4 10-2 0,-3 8 1 0,-1 8 0 16,-2 8-7-16,0 7 2 0,-5 7 0 0,-1 7 1 16,-3 3 7-16,2 7-8 0,-4 5 4 0,4-5-5 15,6-4-2-15,0-5 8 0,10-7-1 16,2-7 2-16,7-3-3 0,5-5-2 0,5-5-4 16,7-5 3-16,1-2 2 0,9-7 0 15,5-3 4-15,3-5-4 0,2-6-1 0,5-3 6 16,5-4-2-16,6-6 1 0,2-3-2 0,-4-5-2 15,2-5-1-15,-3-3 0 0,-3-5 4 0,-8-4 0 16,-3-3 4-16,-4-2-3 0,-10-4-5 16,-1 2 6-16,-11-2-5 0,-1 2 6 0,-6-2 5 15,-6 1-11-15,-1-1 3 0,-2 2-2 0,-6 1-3 16,0 1 6-16,1 0 1 0,-3 5 0 0,-2 0-3 16,-1 4 2-16,2 1-3 0,1 3 2 0,4 5 1 15,-2 2-2-15,0 4 3 0,5-1-4 16,-3 4-5-16,2 4 7 0,-4 3-2 0,-4 5 4 15,-4 4 3-15,1 4-7 0,-2 5 0 0,2 2-1 16,1 5 3-16,2 2 0 0,3 3 0 0,6 3-2 16,1-1-5-16,3 0 4 0,3 2-4 0,6-2 3 15,6-6 1-15,-2-3-5 0,7-4 4 0,0-4-3 16,8-2 3-16,7-2 5 0,7-5-1 16,8-4 0-16,2-3-5 0,-1-6 1 15,5-3-1-15,-3-6 3 0,2-5 5 0,-8-4-6 0,0-4 5 16,-8-4-4-16,-3-6-1 0,-5-5 5 0,-6-2-2 15,-7-2 4-15,-2 1-1 0,-7 3-3 16,-2 3 0-16,-4 5-3 0,-3 4 2 0,1 1 3 0,-4 5 1 16,-1 3-2-16,-5 1-4 0,-3 4 4 15,-2 3-4-15,-5 4 6 0,-4 2 2 16,-6 5-5-16,-2 4 1 0,0 4-5 0,2 5 2 16,2 2 2-16,4 4 1 0,3 3 1 0,2 1-3 15,7 2-1-15,6 2 0 0,5-2-1 16,2 0 3-16,8-4-4 0,4-3 3 0,2-1-2 15,6-4-1-15,2-2 5 0,2-1-4 0,4-5 6 16,1-3-4-16,3-2-1 0,-1-5 0 0,0-1 1 16,-3-1 2-16,-1-4-2 0,-4-4 3 0,-1 0-4 15,-4-4-3-15,3 0 10 0,-7 0-5 0,2-2 3 16,-2 1 5-16,-4-2-10 0,3 5 2 0,-5 0-1 16,0 4-1-16,0 1 2 0,-3 3 0 15,-3 2 0-15,5 1-2 0,-4 2 0 0,-2 1-2 16,4 2 2-16,-4 4 4 0,2 0-4 15,-1 4 4-15,0 4-4 0,-3 2-2 16,1 4 5-16,0 0-6 0,-3 1 3 0,0 0-2 0,0 1-3 16,1 1 3-16,1-3-1 0,-1 1 4 0,6-2-3 15,-2-6 5-15,3-4-2 0,0-2-3 16,3-2 8-16,-1-3-8 0,3-2 5 0,4-2-1 16,3-3-6-16,0-2 7 0,1 0-6 15,0-4 3-15,-1 2 4 0,-1-5-2 0,0 1 5 0,1-1-8 16,-2-4 3-16,0 3-3 0,3-1 0 15,2 1 6-15,-3 1-3 0,2-2 5 0,-6 0-3 16,1-2-2-16,-4 2 3 0,2 0-4 0,1 3 1 16,-3 2 3-16,0 0-11 0,1 2 5 0,-4 2-3 15,0 2 1-15,3 1 6 0,0 4-1 0,-1 3-1 16,-2-1-2-16,-1 3 3 0,1 1-3 0,-3 2 3 16,3 4 3-16,5 2-4 0,-2 1 4 15,3 1-6-15,-4 0 0 0,-3-3 4 0,0-4-2 16,-4-2 5-16,3 0-4 0,-1-4 0 0,0 3 1 15,2-3 2-15,-1 1 5 0,-1 0-8 16,-3-4 9-16,5 0-4 0,-4-1 0 0,2-4 6 16,0 2-9-16,-2-1 4 0,3 0-2 0,-1 1-2 15,-2-1-2-15,3 0-3 0,-1 2 2 0,-3-1-3 16,4 2-5-16,-4 0-12 0,1 1-19 16,-4 5-17-16,-1-2-40 0,-5 5-46 0,-8 3-100 15,-8 3-303-15,-9 4-689 0,-11 2-287 0</inkml:trace>
  <inkml:trace contextRef="#ctx0" brushRef="#br0" timeOffset="173488.1563">17117 16882 2509 0,'-7'-7'117'0,"2"1"2"0,-3-2-15 16,5 14-13-16,0 3 13 0,-2 12 11 0,-3 8-2 15,-3 7-18-15,1 1-20 0,0 4-19 16,0 3-11-16,1 2-9 0,5 1-12 0,-3 3-6 16,2 0-6-16,-1 3-1 0,0 0 1 0,1 1-5 15,-3-1-4-15,4-9-7 0,0-6-3 16,1-9 2-16,3-10 4 0,1-6 5 0,1-6 2 0,-2-5 1 15,2-3 0-15,-2-5 1 0,1-6 5 16,0-10-6-16,3-10-3 0,1-9-4 0,0-8-9 0,4-7 7 16,2-8-6-16,0-7 3 0,4-3 2 15,-1-5-4-15,3-4 1 0,-3-1-2 0,1-1 4 16,0 4-1-16,1 4 7 0,-1 13 1 16,1 11-4-16,-3 10 4 0,-2 8-4 0,-1 10 2 15,1 6 3-15,-3 7-3 0,0 6 4 0,2 6-6 16,-2 6 1-16,6 6-2 0,4 7 5 0,1 9 5 15,4 8-4-15,-1 7 3 0,1 6-8 16,2 3 0-16,-2 3 2 0,-1 5-3 0,2 2 4 16,-3-1-4-16,-1 0-3 0,-3-4 3 0,-1-3-3 0,-2-5 4 15,0-4 4-15,2-13-4 0,-5-8-3 16,1-12-2-16,-1-6-4 0,-1-6 7 0,-3-6 5 16,6-7-2-16,4-11-2 0,2-7-1 0,4-7-3 15,-3-5 1-15,3-6 4 0,-3-5-4 0,0-4 1 16,-1-4-3-16,1-3 2 0,-2-2 0 15,-2 5 2-15,0 8 5 0,1 4-4 0,-3 9 6 16,4 7-5-16,-4 6 0 0,1 4 4 16,-1 9-5-16,0 5 4 0,0 4-3 0,1 12-6 15,0 5 6-15,4 6-2 0,0 10 8 0,-1 4 6 16,2 10-7-16,-2 6-2 0,2 4-7 0,-2 2-5 16,2 4 6-16,0 4 4 0,1 2 1 0,2-4 0 15,6 1-2-15,2-9-4 0,2-6 3 16,5-7 3-16,3-8-3 0,-1-9 2 0,-1-7-8 15,1-6-5-15,-2-5 6 0,1-11 1 0,1-3 2 16,-1-7 5-16,3-8-3 0,-4-4 0 16,-3-5 0-16,-5-2 1 0,-3-2 0 0,-5-2 5 0,-4-3-2 15,-5-5-5-15,-3 0 4 0,0 3-1 16,-8 4 7-16,-2 8 6 0,-2 5-4 16,-7 6-1-16,0 6-3 0,-3 3 0 0,-2 6 2 0,-5 4 1 15,-3 4-2-15,-5 10 4 0,-3 8-3 16,-2 3-3-16,1 7 3 0,1 3 4 0,3 4-5 0,3 6 0 15,3 4-6-15,3 3-8 0,4-2 6 16,2-1 1-16,6-4 4 0,8-2 2 16,6-2-6-16,6-5-1 0,4-4-4 0,4-7 3 15,3-7 1-15,4-4 4 0,4-6-2 16,2-7-6-16,2-4 4 0,2-9-3 0,-3-4 6 0,1-5 5 16,-3-4-4-16,-1-3 2 0,-6-5-4 0,0 0-2 15,-4-1 2-15,-5-1 2 0,-3-2 1 16,-2 0 1-16,-7 2-3 0,-2 4-2 0,-3 3 4 15,-2 4 5-15,-4 3-2 0,1 3 1 0,-5 3-7 16,2 3-2-16,-2 3 4 0,3 4 3 0,0 2 5 16,2 4 1-16,0-1-3 0,-2 5-8 15,2 3-4-15,-1 2 1 0,-2 2-1 0,-2 6 7 0,1 4-1 16,0 2-5-16,2 2 4 0,1 2-3 16,2 2 4-16,1 4 4 0,3 1-5 15,0 3 0-15,4 1-4 0,0-1-3 16,4-2 1-16,2-5 5 0,2 0 1 0,0-4 1 0,5 0-2 0,-2-3-4 15,-1-6 3-15,0 2 2 0,-2-5 0 16,5-2 0-16,-4-2-5 0,3-9-2 16,2-1 5-16,2-8-1 0,2-1 5 0,1-2 3 15,0-3-2-15,2-1-4 0,-2-2-2 0,-1-5 2 0,0-3-3 16,3-6 2-16,-4-3 2 0,4-5-2 16,-2 1 3-16,1 6 2 0,0 1-1 0,-5 7 1 15,0 2-3-15,-5 5 2 0,-2 4-7 16,0 2-1-16,-3 4 5 0,0 3 1 0,-3 4 1 15,-2 2-2-15,3 4-2 0,-3 2-1 16,2 3 0-16,2 5 6 0,1 4-4 0,0 4 3 0,0 1-3 16,-2 2-4-16,0 1 5 0,1-1-2 0,2 1 5 15,-2 1 1-15,1-2-6 16,2-1 0-16,1-3-2 0,0-3 4 0,1-6 2 0,2-1 1 16,0-4-2-16,3-5-5 0,-2-2 4 15,4-3-3-15,6-4 1 0,-1 1 5 0,1-5-6 0,3-3 4 16,0-5-2-16,1-1-5 0,-1-2 8 0,-2 0-2 15,-3 0 1-15,3 1 0 16,-2-1-4-16,-1 4 1 0,1 0 2 0,-4 3 4 16,-1 2-1-16,-4 1 0 0,-2 0-2 0,-4 3-5 0,0 2 4 15,-2 1-2-15,-1 4 6 0,-3 2-3 16,-1 2-4-16,-1 1 2 0,0 5-4 0,3 1 3 16,-4 3 4-16,3 3 0 0,-1 3-1 0,2-1-2 15,-2 2 0-15,-3 3 0 0,0 0-1 0,0 1 6 16,-1 1-4-16,2 1 0 0,-2-1-3 15,2-2 0-15,1-1 2 0,-1-3 1 16,3-3 2-16,-1-3-3 0,5-3 0 0,-5-2-1 0,3-3 1 16,1-1 2-16,0-3 0 0,2-2 3 15,4-3-4-15,-1-4-2 0,3-2 4 0,-1-4-2 0,1-2 3 16,-3-3 3-16,2 1-6 0,-1-3 0 16,-3-1 0-16,-2 3 0 0,2 1 7 0,-3-1-3 15,-4 3 0-15,2 0-4 0,-4 0-1 16,3 2 0-16,-3 0 4 0,0 3 2 15,-2 1-1-15,0 3-1 0,0 1-5 0,0 1 1 16,-2 2 0-16,2 1 5 0,0 2 2 0,-1-1-3 0,1 2-1 16,0 1-3-16,0 1 0 0,0-1 2 0,0 0-3 15,0 2 1-15,-1 0-4 0,1 2 0 16,-4 2 5-16,3 6-2 0,0 0 5 0,-2 4 0 16,2 1-7-16,-2-1 4 15,2 1-4-15,2 1 4 0,-1 0 2 0,3-2 0 0,1 1 0 0,-2-1-4 16,6-2 0-16,-4 1-4 0,4-4 4 0,1 1 4 15,3-3-6-15,6-1 6 0,0-3-4 16,2-4 0-16,-1-1 6 0,1-3-4 0,2-3 3 16,1-1-2-16,6-2 0 0,2-2-2 0,0 2 0 15,0 1 4-15,-1-1-4 0,0 2 4 0,-2 2-2 16,-1 2-6-16,0 3 10 0,-5 2-7 0,-3 4 3 16,-6 1 1-16,-2 2-4 0,-2 5 1 15,0 2-3-15,-1 4 3 0,-4 1 1 0,3 3 2 16,-5-2 0-16,1-1-4 0,-5 0 2 0,0-1-5 15,-1 0 4-15,-4 1 3 0,-1-3-7 16,-2-3 6-16,3 0-5 0,1-5-1 0,-1 1 3 16,5-8-1-16,1 2 1 0,1-4 0 0,1-6 1 15,0 3-2-15,5-7-2 0,-1 1 2 0,5-1-4 16,6-6 6-16,-3 1-3 0,7-2-3 16,-1-2 6-16,2-2-2 0,0 1 3 15,3-1 0-15,-3-3-2 0,3-1 2 0,-2-1-3 16,-2 1 0-16,2 1 3 0,6 1 0 0,3 5 3 15,1 2-4-15,0 5 4 0,-4 3-6 0,-8 1 5 0,-5 5 4 16,-2 1-8-16,-2 1 6 0,-2 4-5 16,3 2 0-16,-2 1 2 0,-1 4 0 0,1 0 2 15,-2 0-3-15,-2 0-2 0,2 2 0 0,0-1 0 16,-4 0 4-16,3-1-2 0,-2-1 2 16,3-3 0-16,2 1-5 0,-1-5 6 0,2-3-4 15,6-1 4-15,-4 0 0 0,4-4-4 16,-1-2 4-16,2-2-4 0,3 2 2 0,-2 0 1 0,2-4 0 15,0 2 2-15,1-3-6 0,4 1 4 16,-1-1-3-16,4 0 2 0,2 0 2 0,5-2-6 16,-2 3 2-16,-3 1-5 0,-3-1 2 0,-7 1 4 15,-3 1 2-15,-2-1 3 0,1 0-3 0,0 2-4 16,-1 1 1-16,-2 2-1 0,-3 2 5 16,0 0-2-16,-7 2 2 0,1 0-3 0,-3 0-5 15,0 3 6-15,0-1-3 0,3 3 3 0,-2 2 3 16,0 0-9-16,1 4 7 0,-2-1-5 15,1 1 1-15,2 3 4 0,-2 1-1 0,6 0 3 0,1-2-6 16,2-1 3-16,5-1-3 0,-2-4 3 16,6 2 2-16,3-5-4 15,0 0 4-15,7-2-3 0,-2-3 1 0,2-1 3 0,0-2-2 0,2-1 5 16,7-3-3-16,1 0 0 0,0-1 1 16,-2 0-3-16,-9 1 9 0,-5-2 0 0,-3-2 5 15,-1 1-2-15,-3 1-7 0,-2 1 4 0,-1 1-4 16,-4 3 4-16,-6 3 4 0,0-1-4 0,-4 2 1 15,-1 1-6-15,-1 0-1 0,-2 1-4 0,2-1-1 16,-1 3-1-16,-2 1-6 0,-4 5-3 16,-4 3-13-16,-3 4-23 0,1 2-32 0,-3 4-59 15,1 0-71-15,0 5-281 0,2 1-1275 16</inkml:trace>
  <inkml:trace contextRef="#ctx0" brushRef="#br0" timeOffset="174597.3576">23716 17620 2121 0,'-5'-8'108'0,"-5"-2"-14"0,-6-2-4 16,2 4 8-16,-8 1 1 0,-6 2-1 0,-4 2-16 15,-7 1-7-15,-3 2-12 0,-1 3-26 0,-3 3-7 16,1 1-16-16,-4 0-5 0,2 1 3 16,2 1-6-16,-2 2 0 0,-5 1-1 15,-7-3-1-15,-5 2 2 0,-6-1 7 0,-1-3 9 0,-2 7-3 16,-4-3 5-16,0 4-9 0,-3-3-8 16,-7 1-2-16,-4-3-2 0,-4 1 7 0,-9 1-5 15,-6 2-2-15,-10 4-4 0,-3-1-4 0,-8 2 5 16,-6-2 2-16,-3-2 1 0,-11 2-2 0,-8 2-4 15,-8-1 6-15,-12 3-9 0,-7 1 6 0,-10 5 2 16,-9 5-6-16,-7-2 8 0,-7 6-6 16,104-18 23-16,-32 5 1 0,-3 0-6 0,-35 9 3 0,-5 0-35 15,-35 8-5-15,-5 2 6 0,-36 4-7 16,-3 1 24-16,-2 2-19 0,-5-5 11 0,4-1-8 16,-2-6-15-16,3-4 37 0,6-6-17 0,2-6 11 15,7-5 0-15,4-7-10 0,8-6 9 16,6-7 12-16,8-6 14 0,7-8 1 15,9-8-2-15,12-9-4 0,9-8-4 0,9-11 22 16,-140-63-20-16,70-5 10 0,60 1 2 0,50 11-20 16,24 1 25-16,8-7-6 0,10-7-4 0,6-5 1 15,6-5-11-15,4 0-6 0,9 0-2 0,4-7-4 16,5-1 0-16,5-4 0 0,-1 4 5 16,3 5-10-16,2 6 9 0,-1 5-3 0,4 0-5 15,3 6 5-15,0 1-6 0,4 7 2 0,2 2 0 16,1 6-2-16,1 1 2 0,2 1-3 0,1 3 4 15,-1 2 0-15,1 2 4 0,2 4 0 0,1 2-4 16,5 5 3-16,8 6-5 0,0 1 4 0,5 4 1 16,2 1-3-16,3 4 2 0,1 9-4 15,4 4 0-15,5 7 4 0,1 6-3 16,3 7 4-16,2 5 1 0,2 5-6 0,3 5 0 0,0 1-5 16,3 4 4-16,3 2-1 0,7 4 0 0,7 1-1 15,11 0-6-15,16 0 7 16,11 5-1-16,15-1 4 0,8 1 4 0,13 0-6 0,11-1 0 15,11 1-3-15,13-3-5 0,8 2 10 0,12-2 0 16,8-2 1-16,8-3 1 0,10 1-4 0,11-6 1 16,7 3 0-16,11-3 4 0,8 1-5 15,11-3 0-15,5 0 0 0,7 0-3 16,9 0 7-16,9-2 0 0,3 2 1 0,9-2 0 0,5 4-6 16,3-2-2-16,6-1 0 0,6 2 3 15,0-2 0-15,7 2 1 0,4 2 0 0,2-1-7 16,4 1 8-16,7 5-4 0,1-1 0 0,8 2 9 15,-2 2-10-15,5 1 3 0,-2 2-4 0,6 1-2 16,-1 2 4-16,0 0 1 0,2 0 1 0,0 3-2 16,-3 2 0-16,-3 0-4 0,0 0 5 15,-7 5 2-15,3-3 1 0,-5 5 0 0,-7-2-2 0,0 3-4 16,-12 0 7-16,-10 3 0 0,-8 3 2 16,-17 1 0-16,-11 1-5 0,-14 2 2 0,-15 0 0 15,-12 5 3-15,-12 2 1 0,-17 2 1 0,-12 4-2 16,-13 3-1-16,-18 3 1 0,-14 4-1 15,-13 2 0-15,-13 5 5 0,-13 1-7 16,-12 6 1-16,-13 1-4 0,-11 7 3 0,-10 5-2 0,-7 1 0 16,-6 6 2-16,-7 2-5 0,-7 8 5 15,-4 5-5-15,-7 10 3 0,-7 9-1 0,-7 2 0 16,-6 5 11-16,-13 2-2 0,-9 1-4 16,-10 5 9-16,-11 9-10 0,-8 0 4 0,-11 1-2 0,-3 2-5 15,-13-1 2-15,-4 1-3 0,-11 5 7 16,-8-3-1-16,-17-3 1 0,-9-3-9 0,-13-12-7 15,-9-9-4-15,-9-15-16 0,-9-12-9 0,-10-14-16 16,-14-13-31-16,-16-14-35 0,-18-14-107 0,-24-11-342 16,-22-5-1168-16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3-12T14:33:13.6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14160 6260 1127 0,'0'-11'364'15,"0"-4"-3"-15,1-1-103 0,2 2-65 0,4 3-35 16,0 0-24-16,-1 2-27 0,2 1-25 0,-1 2-22 15,-2 2-27-15,2 2-18 0,2-1-8 0,0 3-5 16,1 0 0-16,3 2-1 0,-2-1 3 0,7 1-2 16,-5 1 0-16,5-1 0 0,-6 2-4 15,-2-2 3-15,-1 3 0 0,-1-2-2 0,-4 0 4 16,2-2-3-16,-4 2 0 0,-1-2-2 0,-1 0-1 16,0-1-3-16,0 1-6 0,-1 1-5 0,0 1-11 15,-2-1-12-15,-2 3-20 0,0-1-51 16,0 1-90-16,-5 2-155 0,0 2-458 15,-2 1-451-15</inkml:trace>
  <inkml:trace contextRef="#ctx0" brushRef="#br0" timeOffset="439221.1086">1348 2816 1 0,'-4'-2'243'0,"-4"-3"147"16,0 1-41-16,3-1-25 0,-1 1-42 15,-1-1-37-15,2 2-33 0,1-2-32 16,-1 3-24-16,4-1-21 0,1 2-19 0,-1 0-17 16,1 1-19-16,0 0-14 0,0 0-15 0,0 0-12 0,0 0-9 15,1 1-13-15,-1-1-5 16,0 1-3-16,0 1-6 0,0-2 4 0,1 0-2 0,-1 1 0 15,3-1 11-15,3 1 3 0,4 1 9 0,6-1 8 16,6-1-1-16,9 3-3 0,3-2-2 16,6-1-5-1,7 0-5-15,-1 0 2 0,9 0-5 0,4-1-1 16,0-2 7-16,7 1-8 0,-3 0 1 0,-1-2-2 16,2 1-8-16,-3-2 4 0,0 0-1 0,-3-3 0 0,-4 2-1 15,-6 0 1-15,-2-1-1 0,-6 1-1 0,-5 0 6 0,-1 2-8 16,-7-3 2-16,-1 3-1 0,-8 0-9 15,-1 0 11-15,-6 2-2 0,-2 0 2 0,-3 0 7 16,-3 1-4-16,-2 1 0 0,-1-1 1 0,0 1-2 16,0 0 2-16,0 0 0 0,-1 0 0 0,0 1-7 15,0-1 4-15,0-1-3 0,-1 1-4 0,2 0 4 16,-2 0-10-16,1 0-7 0,1 0-6 0,-1 0-23 16,0-2-39-16,0-2-40 0,-2 1-65 15,0-1-95-15,1 0-189 0,-1 0-555 0,-1-1-411 16</inkml:trace>
  <inkml:trace contextRef="#ctx0" brushRef="#br0" timeOffset="439923.6324">2104 2365 592 0,'-13'-10'426'0,"-2"-2"1"15,-5-5-75-15,5 3-67 0,4 1-45 16,2 1-41-16,2 0-34 0,1 2-21 15,4 1-23-15,0 3-23 0,2 4-23 0,0 0-31 0,0 2-22 16,0 0-22-16,1 2-17 0,-1-2-10 16,1 1-3-16,0 1 8 0,6 3 10 0,3 1 13 15,4 3 8-15,5 0 0 0,6 0 4 0,0 0-2 16,6 2 4-16,1 1 0 0,7 0-3 16,0 1 0-16,0 4-1 0,4-2-1 0,-1 3 0 15,-1 2-2-15,3-2-1 0,-3 3-3 0,-5-1-2 16,1 0 3-16,-3 2-2 0,-2-1-1 0,-1 0 1 15,-1-2-1-15,-1-1 0 0,-2-1 2 16,-4 0-3-16,-1-1 0 0,-5-2 0 16,-3 2-1-16,2-4 0 0,-6 0 3 0,-3-2-4 15,-1 0 1-15,-2-2 1 0,1 3-4 0,-4-2 5 16,-1-2-2-16,-3 1 3 0,0-2 5 0,-1 1 3 0,-4 1 4 16,1 2 2-16,-2-3 0 0,-6 0-4 15,5 2-3-15,-2-2-2 0,0 0-3 0,-2 1 0 16,3-1-2-16,-1-1 0 0,0 2 2 0,1-2-1 15,-1 1 0-15,-1-2 1 0,-2 4-1 16,-3-2 1-16,-3-1 0 0,1 4 1 0,-4-1 0 16,-4 2 4-16,-4 1-1 0,-3 3 0 15,-3 0 4-15,-8 1-6 0,1 0 3 0,-6 0 0 16,-7 2-2-16,-3 2 1 0,-3-1 0 0,-2-1-1 0,3 0 1 16,3 1 0-16,6-1 1 0,2-2-1 15,5 3-3-15,6-4-1 0,3-2-2 0,7 0 2 16,8-2-2-16,2 1 2 0,2-2-1 0,8-2-3 15,2-1 3-15,-1 0-3 0,4 0 1 16,2-1 0-16,1-1-2 0,2-2 1 0,-3 1 0 16,3-2-1-16,0-2 0 0,1 0 1 0,0 1 0 15,0-1-1-15,0 4 3 0,0-5-1 0,0 1 2 16,0 0 3-16,0-3 3 0,0 3 3 0,1-1 1 16,-1 1 1-16,1 0 2 0,-1-1-3 0,0 1 1 15,0 0-3-15,0 1-2 0,0-2-1 16,2 1-2-16,-2 0 2 0,0-1-1 0,0 1 0 15,0 0-2-15,0-1-2 0,0 1-3 0,2 0-2 16,-2 0-4-16,0 0-9 0,0 0-16 0,0 0-22 16,0 0-34-16,0-2-59 0,1 1-115 15,-1 0-174-15,2 1-493 0,5 0-748 0</inkml:trace>
  <inkml:trace contextRef="#ctx0" brushRef="#br0" timeOffset="440837.6339">4598 2277 1196 0,'-3'-5'379'0,"-2"-1"-39"16,1-3-70-16,3 5-41 0,0 2-34 16,1 1-47-16,0 2-49 0,1-1-36 0,-1 1-35 15,0 0-18-15,0 1-15 0,0 0 1 0,0 5 3 16,-1 2 5-16,0 7 11 0,-1 4 5 15,0 8 6-15,2 4 6 0,-1 6 2 0,-1 9 0 16,0 5-2-16,-3 5-2 0,4 6-6 0,-2-1-4 16,1 7-3-16,-1 2-3 0,1 2 0 15,1-3 1-15,-1-4-2 0,0-7-2 16,2-5 2-16,0-5-6 0,1-8-1 0,2-8-2 16,-2-4-6-16,-1-6 5 0,0-3 2 15,0-5 0-15,0-4 2 0,0-4-2 0,0 0 1 0,0-4 9 16,0-3 15-16,0 0 13 0,0-1 14 0,0 0 6 15,0 0-7-15,-1-6-11 0,-3-1-17 0,-1-7-14 16,-3-6-8-16,1-7-4 0,-3-3 0 0,0-3-1 16,-1-4-5-16,2-3 2 0,-2-3 0 0,1-3-1 15,0-4-1-15,0-6-1 0,-1-8 1 16,2-2-2-16,1-4 3 0,0 3-4 16,4-1 1-16,0 0 0 0,4 2-3 0,0 5 4 0,3 6 1 15,2 4-1-15,3 5 1 0,4 2-2 0,1-2-1 16,5 4-1-16,2 0 0 0,0 6 1 15,0 3 0-15,3 8 0 0,1 5 1 0,-4 4-2 16,-2 6 0-16,1 3-3 0,-1 5-3 16,2 5-2-16,-3 5-1 0,3 6 2 0,-1 4 4 15,2 8 3-15,-1 4 4 0,-2 3 1 0,0 9-1 16,-7-4 2-16,-1 2-2 0,-4 2 3 16,-3-4 2-16,-4 2-2 0,-3-1 2 0,-5 1-2 0,-2 0 1 15,-4-1 3-15,-6-3 2 0,1-2 1 16,-3-5 2-16,-2-2-2 0,-2-3-2 0,-2 0 3 15,1-1-5-15,-3-3 3 0,1 0 1 0,-1-3-1 16,2-2-2-16,2 1 0 0,-2-4-1 0,3 1 0 16,3-5 3-16,3-1-3 0,2-3 0 0,7 1-2 15,-1-4-7-15,2-4 0 0,0 1-7 16,2-3-18-16,-1 0-28 0,3-7-47 16,1 2-63-16,4-3-120 0,1 0-262 15,7-1-505-15,7-1-184 0</inkml:trace>
  <inkml:trace contextRef="#ctx0" brushRef="#br0" timeOffset="441689.8432">5026 2378 1027 0,'15'-7'366'16,"1"-4"-45"-16,8-3-64 0,-5 5-43 0,-2-2-40 15,-2 4-48-15,-1 2-45 0,-2 1-29 0,8 4-22 16,-1 2-11-16,2 4-6 0,1 2-2 0,3 5 0 15,0 3-4-15,1 2 1 0,-2 4-3 16,-2 2-2-16,2 2 3 0,-7 0 0 0,1 1 2 16,-7 0-1-16,-1 1-1 0,-4-1 1 0,-4 3 2 15,-5 0 4-15,-5 1 0 0,-3-1 0 16,-6-1 0-16,-3 0-4 0,-5-3 5 0,0-2 3 16,1-5 3-16,-3-2 6 0,3-5-3 0,-1-3 0 15,2-4 1-15,0 0-1 0,2-3 3 0,3-2 3 16,4-2 1-16,4-1 1 0,3-1 2 15,-1-2-4-15,6-2-6 0,0-3-9 16,4-5-18-16,2-3-10 0,9-2-5 0,5-7-1 16,11-1 6-16,7-2 5 0,5-1 4 0,3-3 4 15,-2 4-1-15,4 0-1 0,-3 3 3 0,-1 3 0 16,-4 2 5-16,-7 4 5 0,-4 3 3 0,-5 2 0 16,-7 3 7-16,-2 2 6 0,-5 3 6 0,-1 3 5 15,-6 2-10-15,-1 1-11 0,0 1-14 0,0 0-21 16,-1 0-21-16,1 1 1 0,-3 4 5 0,-1 6 15 15,2 4 28-15,-2 2 1 0,-2 4-1 0,1 0-1 16,0 0-5-16,0-1-4 0,2 0 0 16,1 0 0-16,2 0 0 15,2-4 2-15,2-2 0 0,1-1 4 0,3-2-4 0,-1-1 2 0,0-3 0 16,3 0-1-16,0-3 3 0,2-2 1 0,-2-2-1 16,5-4-3-16,-4-1 2 0,4-3-4 15,2-2-2-15,1-3-1 0,-2-4-7 16,0-1-4-16,-2-4-6 0,1 0-4 15,-5-3 0-15,-1 1 5 0,-5-2 5 0,0 0 8 0,1 0 5 16,-1 0 3-16,-1 3 1 0,-2 2 3 0,0 2 0 16,-1 3-2-16,2 1 0 0,2 1-2 0,0 1 2 15,1 3-1-15,3-2-4 0,1 2 3 16,8 1-5-16,3 1-3 0,4 0 3 0,7 1-1 16,3-1 4-16,1 1 2 0,-3-3 0 0,0 0 1 15,1 0 3-15,-6-4 2 0,2 2 3 0,-6-4 9 16,0 0-5-16,-3-3-1 0,-2 3 2 0,-2-3-4 15,-4 0 9-15,-2-1 4 0,-2 2 2 0,-6 2 5 16,0 0 0-16,-2 5 1 16,-1-1 1-16,0 4-2 0,-2 5 1 0,0 0-8 0,0 2-9 15,2 2-15-15,1-2-15 0,-3 5-2 0,-4 4 3 16,-5 9 10-16,-4 10 5 0,-2 8-3 0,2 2 2 16,-2 8-5-16,5 2 5 0,-1 7 1 15,2 4-1-15,2 6-1 0,4 3 0 0,-1 1-2 16,5-2 3-16,-2 2 2 0,1-2-1 15,2-1-2-15,1-5 0 0,1-1-2 16,0-6 2-16,4-5 2 0,-2-4 1 16,2-1-2-16,0-4 1 0,3-2-3 0,-6 1-1 15,0-5-1-15,1-3-8 0,0-6-12 0,-1-6-27 0,0-3-41 16,1-1-62-16,-3-5-77 0,0-5-43 0,0-2-267 0,2-10-1051 16</inkml:trace>
  <inkml:trace contextRef="#ctx0" brushRef="#br0" timeOffset="442487.1696">6349 2433 683 0,'7'-7'223'0,"5"-3"-6"0,5-2-23 0,4 3-7 16,1 1 1-16,3-1-19 0,0 3-34 0,1 0-23 15,6 0-21-15,2 1-15 0,7-1-12 0,4 1-11 16,3-1-11-16,0 0-11 0,-2 1-3 16,-5-1-3-16,-4 2-2 0,-1-3 2 0,-8 1-2 15,-2 1-1-15,-5 1 3 16,-5 0 2-16,-5 1 17 0,-8 2 18 0,-1 1 16 0,-3-2 7 0,0 4-9 16,0-2-18-16,-1 1-20 0,-2 0-12 15,1-1-13-15,-9 2-6 0,-6 2-3 0,-10 3-3 16,-4 3 8-16,-1-1 6 0,-4 2 0 0,8 2 2 15,5-3-6-15,3 2-7 0,7-1-3 0,5 5-6 16,3 0 2-16,6 0 2 16,6 6 1-16,3-4 7 0,6 3 7 0,7 0 2 0,6-3 7 0,4-3 1 15,5-1-1-15,0-3 0 0,0-1-4 16,0-4-2-16,-3-1-4 0,-5-4 1 16,-1-1 1-16,-4-2 2 0,-3-2 3 0,0-1-1 15,-2-4 3-15,1 1-1 0,-3-3-1 0,-1-3-3 0,1 0-4 16,-3 0-3-16,2-2 0 0,-3-3 6 15,-3 2-2-15,-2-3 4 0,-4 2-4 16,0 0-7-16,-3 2 1 0,-3 2-1 0,-3 1-1 16,2 3 0-16,-3 4-4 0,1-1-4 0,-2 4-5 15,1 1-3-15,-3 2-2 0,1 3-1 0,-3 3 1 16,-1 2-2-16,-2 6 2 0,5 2-2 16,3 3 1-16,1 3 5 0,4 2-1 0,3 2 5 0,5 3 0 15,6 1-5-15,6-2 2 0,6-3 0 16,5-2 0-16,2-7 4 0,2-3 0 0,3-6 1 15,-3-4-1-15,-2-4 5 0,0-5 3 0,1-4 3 16,-8-6 4-16,2-5-3 0,-4-3-1 0,3-4-2 16,-1-3-1-16,-2-3 2 0,5-4 0 0,-6-4 2 15,4-2 0-15,-4-2 1 0,0-2-1 16,-4-1-1-16,1-3 5 0,-7 1 0 16,-3 4 0-16,-3 5 4 0,-6 7-1 0,-2 6 6 15,-2 6 3-15,-3 6 4 0,3 5 2 0,-3 6-3 16,5 5-6-16,0 2-12 0,2-1-14 0,-3 1-10 15,0 9 0-15,-6 5 3 0,-2 12 7 16,-1 7 6-16,0 6-1 0,1 7 0 0,4 1 2 0,-1 5-4 16,4 2 2-16,-3 4-1 0,3 3 2 15,-4 2 0-15,-1 2-1 0,6-5 2 0,-1-6-2 16,3-8-2-16,5-4 0 0,0-9-6 0,4-6-10 16,1-6-9-16,-4-6-15 0,4-6-12 15,-3 0-12-15,-2-6-6 0,-1-3 1 0,1-3-31 16,0-6-38-16,4-5-91 0,3-5-187 0,0-4-482 15,0-2-714-15</inkml:trace>
  <inkml:trace contextRef="#ctx0" brushRef="#br0" timeOffset="442775.2816">7578 2182 1221 0,'-4'-6'491'0,"-4"0"-123"0,5-1-101 15,3 4-61-15,3 3-55 0,3-1-47 0,4-2-28 0,6-1-24 16,12-2-11-16,6 1 11 0,14 1 5 15,8 3 2-15,2-2 3 0,6 1-6 0,-2-1-1 16,-1-2-4-16,-6-1-7 0,-3 3-1 0,-3-1-5 16,-8 0 0-16,0 1-6 0,-8-1-1 15,-5-1-3-15,-10 0 1 0,-6 1 4 0,-4 3 2 16,-7 1 3-16,-1 0-4 0,0-1-6 0,-1 1-5 16,0 1-9-16,0-1-1 0,-3 3-4 0,2-3-4 15,1 1-2-15,0-1-5 0,0-1-2 16,0 3-2-16,-5-2 1 0,2 1-1 0,-3 0-3 15,-2-1-4-15,6 1-15 0,-4 2-19 16,4 0-27-16,-3 1-38 0,2 1-54 0,-4 2-114 16,-3 2-299-16,-1 0-1133 0</inkml:trace>
  <inkml:trace contextRef="#ctx0" brushRef="#br0" timeOffset="445515.7351">8754 2115 1581 0,'1'-10'310'0,"4"-4"-13"16,0 1-62-16,-1 5-56 0,0 7-51 0,-3 1-52 0,-1 1-61 16,-1 3-42-16,1 0 0 0,0 8 10 15,1 7 25-15,0 3 27 0,-1 5 6 0,0 3 2 0,0 3-3 16,0 3-2-16,0 5-4 0,-1 0-7 15,1 0-5-15,-1 3 0 0,-1-2-1 0,2-1-3 16,-2-5 3-16,2-2-10 0,0-5 0 0,0-2-2 16,0-1-5-16,-2-3 1 15,2-4-4-15,0-4-3 0,0-3-7 0,0-7-11 16,0-1 2-16,0-2 4 0,0-5 6 0,0-3-43 0,0-5-33 16,2-9-30-16,1-5-36 0,0-9 7 15,-2-1-16-15,0-6-16 0,1-5 26 0,-2 0 39 0,0-1 55 16,2 0 45-16,-4 2 23 0,2 2 9 15,0 2 17-15,0 2 29 0,2 5 30 0,0 0 41 16,0 4 21-16,4 1 3 0,-1 4-6 0,1 6-25 16,-2 7-21-16,-2 4-19 0,2 4-31 0,-3 3-29 15,0 2-37-15,-1 0-30 0,1 6-2 16,8 6 5-16,0 7 18 0,3 7 16 16,1 4 2-16,2 6-2 0,-1 3 0 0,-2 0 2 0,1 7-4 15,-5 2 8-15,1 4-1 0,0 1-1 0,1-5 6 16,0-5-8-16,1-11 0 0,6-8-1 15,-5-7-4-15,-1-5 3 0,-1-6 3 0,-1-3 2 16,0-5 2-16,1-4 3 0,2-8-3 0,6-4-3 16,-4-6-3-16,5-5-6 0,-2-2-2 0,-3-4 0 15,3-3 0-15,-4-2 0 16,-2-3 2-16,3 1 0 0,-6 0 1 0,1 1 5 0,-1 6-1 16,-1 3 2-16,-2 1 4 0,0 4-1 0,-1 5 3 15,-3 4 5-15,2 4-1 0,-1 8 3 0,-1 3-8 16,-1 2-19-16,0 0-35 0,1 3-20 0,1 5 5 15,0 8 14-15,7 9 29 16,1 5 19-16,-1 6 0 0,3 2 0 0,3 2 0 16,0 3 1-16,1-1 1 0,0-3-2 0,3 0 5 15,7-1-5-15,-2-5 3 0,8-2 3 0,5-4-5 0,3-6 6 16,0-4-3-16,1-4-3 0,2-7 0 16,-1-3-5-16,6-8-4 0,-5-6 1 15,0-1-4-15,-3-6 4 0,-2-4 0 0,-6-3 5 0,-2-5 2 16,-1-1 3-16,-7-2 3 0,-2 0 0 0,-4-1 6 15,-6 3 1-15,-6 2 0 0,-4 2 7 16,-3 4-3-16,-5 1 5 0,-3 4 1 0,-3 2-2 16,-3 5 2-16,-3 2-3 0,-7 4-2 0,-1 5-8 15,-3 5-3-15,-3 5-5 0,-5 4-1 16,-2 6 0-16,0 3-6 0,4 4 4 0,2 3-2 16,6 2-3-16,6 3 4 0,4 3-7 0,9 1-4 15,6-1-6-15,7-3-3 0,7-6 2 0,7-2 6 16,7-6 6-16,6-2 3 0,5-5 2 15,4-5 1-15,5-7-2 0,-1-3 3 0,-2-4-2 16,-2-6 1-16,-3-1 2 0,0-6 0 0,-5-2 3 16,-4-3 0-16,-2-2-1 0,-3-5 3 15,-3 0-5-15,-4-2 2 0,-1 0 2 0,-3 0 1 16,-3 1 0-16,-5 2 2 0,-2 4 3 0,-1 0-5 16,-2 5 9-16,-4 0-1 0,0 3 1 0,-3 2 6 15,0 1-1-15,0 4 3 0,0-1 2 0,1 4-3 16,0 3-4-16,1 2-8 0,3 2-4 15,0 0-9-15,1 2-5 0,-3 2-1 0,-2 6-3 16,-3 5 6-16,1 2-1 0,0 5 1 0,3 2 2 16,0 2-5-16,-1 4 5 0,5-1 0 0,1 4 0 15,1-2 3-15,1 1-1 0,2 0 0 0,2-2-1 16,4-1 1-16,0-3 0 0,1-3 1 16,3-1 0-16,0-4 0 0,3 0-2 0,-1-4 0 15,1-2-2-15,0-5-1 0,1-1 4 16,1-1 0-16,3-3 5 0,0-2-1 0,0-6 1 0,1-1 0 15,-3-2 1-15,-2-5 2 16,1-2 1-16,1-1-1 0,-2-5-1 0,-3-2 0 16,-2-3-3-16,0-3-1 0,-1-2 1 0,-1 0-3 15,-3-1 3-15,2 1 1 0,-4 3-2 0,0 3 3 16,-2 3-3-16,4 3 0 0,-3 4 0 0,-2 4 0 0,5 0-1 16,-4 5 2-16,-1 4 1 0,0 1-6 0,-1 2-5 15,0 0-22-15,0 1-25 0,3 2 4 16,2 4 5-16,4 6 20 0,4 2 24 0,1 7-2 15,3 1 3-15,3 1-2 0,-2 1 2 16,-2 0 0-16,-1 5 0 0,-3-2 1 0,2 3-2 16,-2 0 3-16,0 0-4 0,-2-4 3 0,0-4-2 15,0-7-3-15,-4-2 0 0,1-3-5 0,-3-3-2 16,0-5 0-16,-2-2 5 0,-1-1 6 0,-1-1 10 16,5-2-12-16,0-6-7 0,5-3-3 15,2-3-6-15,5-5 16 0,-3 1 2 16,1-2-2-16,-2-4 2 0,0 1 0 0,-2-2 0 15,-1-3 4-15,3 0 1 0,-3 1-5 0,-2 1 3 16,4 2-2-16,-2 1-2 0,0 1 2 0,1 5 0 16,-1 3 1-16,0 5 0 0,-3 5 0 0,-2 0-4 15,-3 1-12-15,0 4-32 0,-2 2-7 0,5 5 1 16,1 2 11-16,4 8 34 0,4 3 6 16,-2 6-2-16,2 2 3 0,2 0 0 15,-1 4-1-15,5-3 2 0,-3 0-1 0,5-1 0 0,5-5 0 16,4 1 3-16,4-5 0 0,1-3-5 0,1-4-2 15,3-4-9-15,-1-3-6 0,-4-5-5 0,-3-2 2 16,-3-6 4-16,-3-1 6 0,-4-4 12 16,-1-1 5-16,-1-4 7 0,-4-2 4 15,-1 1 3-15,0-4 2 0,-2 0 1 0,-1-2 3 0,2-1-3 16,-2 0 1-16,-3 3 4 16,1 2 2-16,-5 2 10 0,-5 5 2 0,-1-2 1 0,-3 7-2 0,-2-2-5 15,0 4-5-15,-1 3-6 0,-2-1-10 16,-2 4-6-16,-1 1-7 0,-4 4-3 15,0 2-2-15,-3 7 0 0,0 1 0 0,1 5 0 0,-1 2 1 16,5 2 1-16,3 1 0 0,2 2 0 16,2 2-3-16,5 0-1 0,2 1-1 0,3-3 1 15,3-1 1-15,4 0 1 0,1-1 0 0,2-3-1 16,4-3-1-16,2-2 2 0,-1-2 1 16,-1-5 1-16,0-3 2 0,-2-3-2 0,1-3 0 15,1-3 5-15,-2-3 2 0,3-2 6 16,-3-5 2-16,1 0-4 0,-1-2 0 0,-1-3-1 0,-2 0-3 15,1 1 1-15,-4-4 3 0,-3 0-5 16,-2 1 0-16,1-4 0 0,-2 3-3 0,-2-1 4 0,-3 0-2 16,-3 4 0-16,1-2 1 0,-2 4-2 15,0 0 0-15,0 2-1 0,-4 1 1 16,4 1 2-16,2 3 0 0,0 2 0 0,1 2 0 0,2 1 0 16,1 2-3-16,0 2-5 0,0 0-11 0,0 0-21 15,0 1-24-15,1 2-2 0,1 1 7 16,0 4 21-16,2 5 26 0,1 1 5 0,-1 4 2 15,6 1 0-15,-4 0-1 0,1 1 2 0,1-5 2 16,3 3-1-16,0-2 0 16,2-4 1-16,0-1 1 0,1-3 4 0,2-1 4 0,-1-1 1 15,6-4 1-15,2-1-1 0,3-2-1 0,2-2 0 16,-1-4 2-16,4-2 0 0,-1-1 3 0,0-3-1 16,0-5-1-16,-2 0-1 0,1 0-1 15,-6-2-1-15,2 1 3 0,-5-1-1 0,0 0 0 0,-4 1 3 16,-3 1 2-16,-3 0 2 0,-3-1 4 15,0 4-4-15,-6-2-3 0,0 2-1 0,-1 1-1 16,-1 0 0-16,-4 0 2 0,-1 2-2 0,-2 3 0 16,2-1-2-16,0 4 0 0,-1 1-4 0,1 1 0 15,0 1-5-15,4 2-5 16,-2 1-2-16,0 4-6 0,2-1 1 0,-4 2 2 16,2 1 1-16,-3 6 3 0,2-2 0 0,-1 6-1 15,2-3-1-15,-1 3 2 0,1-1 0 0,0 0 2 16,2 2-2-16,1 1-2 0,1-1 4 0,1 2 1 15,1 1-1-15,0 1 7 0,3 2-6 16,-1 2-2-16,1 0 1 0,-1 5-8 0,1 1 8 0,-2 2 1 16,4 4 1-16,3 4 4 0,1 2-5 15,-2 5 1-15,2-1-2 0,-3 0-1 0,0 0 2 16,-3 0-1-16,0-2 0 0,-4-2-4 0,-2-4 4 16,-5-3-1-16,-1-6 2 0,-1-2 4 15,-2-6-5-15,-4-2-1 0,-1-4-1 0,-1-4-3 16,1-4 3-16,-5-2 0 0,1-4 1 0,-2-5 2 15,1-4-1-15,-1-3-2 0,1-2 2 16,-2-2-2-16,2-5-7 0,1-1-6 0,2-3-4 0,3-3-6 16,2 0 3-16,5-3-3 0,7-2-5 15,8-2-5-15,9 0-5 0,9 0 2 0,10-1 6 16,12 1 10-16,7-2 7 0,3-1 8 0,3-2 5 16,4-1 1-16,-3 0 5 0,-1-3 5 0,-5 2 4 15,-2-2 11-15,-7 5-1 0,-6 0 0 16,-6 4 2-16,-8 4-1 0,-4 0 9 0,-6 3 5 15,-6 4 1-15,-2 2 3 0,-3 4-5 16,-4 3-2-16,-4 2-2 0,-3 4-5 0,2 2-10 0,-7 0-10 16,0 5-7-16,-10 5-9 0,-4 4 4 15,-11 7 5-15,-2 4 0 0,0 8 3 0,-2 2-1 16,4 2-3-16,3 5 1 0,3 0-3 16,7 0 3-16,7-1 0 0,10 0-1 0,6-4 3 0,5-1-2 15,10-3-2-15,4-3 3 0,8-2 1 16,7-1-1-16,7-5 2 0,9-1-6 0,6-4-7 15,6-4-15-15,-2-4-27 0,-3-1-32 16,6 0-28-16,-3-2-163 0,1 1-862 0,-3-8-575 0</inkml:trace>
  <inkml:trace contextRef="#ctx0" brushRef="#br0" timeOffset="446840.3804">13075 2395 545 0,'0'-7'273'16,"-1"-4"38"-16,1-2-27 0,1 0-19 0,3 2-14 15,2-2-33-15,2 1-44 0,-1 0-31 0,1 0-36 0,3 1-22 16,1 2-19-16,2-2-16 0,2 3-16 16,4 2-12-16,1 3-6 0,3 3-6 0,3 3-4 15,0 3-2-15,3 6-2 0,-2 2-3 0,-1 4 2 16,-3 1 1-16,-5 4-1 15,-2-1 3-15,-3 1-2 0,-3 1 0 0,-3 1-1 0,-3 0 1 16,-2-1 4-16,-3-2 2 16,-3-2 0-16,-1-3 1 0,-4 0 1 0,3-3 1 15,-3-2 4-15,0-1 2 0,2-2 2 16,-2-4 3-16,1 0 5 0,2-4 9 0,1 1 13 0,3-2 6 16,0-2-1-16,-2-2-8 0,-1-1-14 0,1-2-10 0,-1-4-3 15,-1 1-8-15,3-4-6 16,1 0-1-16,1-3-5 0,3-1-5 0,0-1-1 0,4-3-1 15,1 3-3-15,2-2 3 0,2-2-4 16,3 6-2-16,3-1 1 0,3 2-2 0,2 2 4 16,3 2 1-16,1 2 0 0,-4 2 3 0,1 2-2 15,-3 2-1-15,0 3-1 0,-4 1-6 0,3 2-2 16,-1 4 0-16,-1 1 3 0,2 2 5 0,-2 3 6 16,5-1 6-16,0 1 0 0,4-2 4 0,-2 2-3 15,0-4-1-15,-1-1-1 0,-4-1 2 0,0-2 3 16,-4-4 0-16,0 0 0 0,3-1 1 15,0-4 3-15,-2 1 4 0,-1-4 5 0,1-2 6 16,-4-2 0-16,-3 0 0 0,-2-1 1 0,-1 0-5 16,-1 0 1-16,-5-1-1 0,-1 3-5 0,-2-2-3 15,-5 4-7-15,-1 1-5 16,-4 1-7-16,-1 2 0 0,-8 3-1 0,-7 2 2 0,0 3 2 16,-7 3 0-16,2 2 3 0,2 2-1 15,3 1 1-15,6 0-3 0,7 2-4 0,6 1-3 16,4 0 0-16,4 1 0 0,2 1 3 0,8 0 3 15,2-1 1-15,5-1 5 0,9 1 0 0,4-3 3 16,4-1 3-16,6-3-2 0,0-4 3 16,2 0-3-16,-1-3-2 0,-4 0 2 0,0 0-3 0,-5 1 1 15,-6-2-1-15,2 0-1 0,-5-2 0 16,4 2-1-16,-5-1 4 0,-6-1-2 0,3-1 3 16,-5 2 1-16,0-3-1 0,-4-1 1 0,-2 3 1 15,2-2 5-15,-4 1 0 0,-1-1 2 0,-3-1-1 16,1 1-4-16,1 2-2 0,0-1-2 0,-2-1 0 15,0 1-2-15,-1-1 1 0,1 1-2 16,0 0 0-16,0 2 0 0,-1-1-1 0,2 2-4 16,-2 0 1-16,2 0-7 0,-2 0-15 15,2 0-5-15,0 2-6 0,7 0 6 0,2 2 10 16,0 2 11-16,7 2 1 0,2 3 2 0,0 1 1 16,3-1 2-16,5 1 1 0,-1 1 3 15,6-2 0-15,0 0 0 0,0-4-2 0,4 1 2 0,-1-3-1 16,1-3 2-16,-1-2 3 0,-5-1-5 15,-4-2 3-15,1-3 3 0,-6-3 3 0,-1-1 7 16,1-7 1-16,-6 0 3 0,2-1 0 0,-5-3 0 16,3-2 0-16,-4-1 0 0,0-3 1 0,-4 0 2 15,-4 0 2-15,1 0 0 0,-4-1 1 16,-1 2 5-16,-2 0 3 0,-3 4 2 0,3 3 3 16,-1 3-5-16,-2 3 1 0,4 5-1 0,-4 1-4 15,1 4-4-15,3 3-11 0,1 0-10 0,0 2-15 16,0 1-6-16,-1 4 1 0,-1 4 1 0,0 11 11 15,-1 4 2-15,2 6 2 0,2 4 0 0,5 4-2 16,1 1 0-16,0 5-1 0,1 2 0 16,1 3 2-16,-2 2-4 0,-1-3 2 15,3-2-3-15,-1-10 0 0,-4-3-5 0,3-6-13 16,-4-1-14-16,2-4-20 0,-2-4-18 0,-2-3-26 16,1-3-34-16,1-3-49 0,-2-4-96 15,-1-4-69-15,0-4-303 0,1-6-930 0</inkml:trace>
  <inkml:trace contextRef="#ctx0" brushRef="#br0" timeOffset="447095.7112">14994 2370 1615 0,'-13'-12'634'0,"2"-1"-370"0,1-4-65 16,6 6-49-16,11 0-43 0,3 1-32 0,9-4-25 15,11 2-15-15,11-1-5 0,13 2 0 0,8 4-4 16,8 0-1-16,9 3-3 0,-1 1-4 0,-1 1-3 15,-1 2-3-15,-9 0 0 16,-7 1-2-16,-9-1 0 0,-6 2-4 0,-9-1-3 0,-8 2-1 16,-9-2-2-16,-9 0 4 0,-4-1 1 15,-3 0 9-15,-6 0 7 0,3 0 2 0,-1 1 2 0,0-1-6 16,0 0-11-16,-2 0-7 0,2 0-11 0,-2 0-18 16,1 2-4-16,-2 2-12 0,-6 1-43 15,-6 2-86-15,0 2-197 16,-2 3-690-16,0-1-579 0</inkml:trace>
  <inkml:trace contextRef="#ctx0" brushRef="#br0" timeOffset="448080.0256">3401 3235 1 0,'0'2'0'0,"0"-2"0"0,0 0 0 0,-1 0 0 16,1 1 222-16,0-1 138 0,0 0-41 0,0 2-41 16,0-1-46-16,0 1-66 0,0-2-62 15,0 1-48-15,1-1-30 0,-1 1 1 0,1 2 12 16,-1 0 9-16,4 2 7 0,-3 1-11 0,3-1-10 16,1 1 3-16,0-1 10 0,4-2 8 0,0 4 11 15,3-3 12-15,5 2 1 0,4-1-2 16,6 4-5-16,1-4-18 0,8-1-4 15,4 1-11-15,6-1-2 16,6 0-1-16,8-1-2 0,4-3 0 16,7 0-3-16,5-2-6 0,5 1-1 15,3-1-4-15,6 0-2 0,6 0-4 0,2 0 3 0,6 0-3 0,1-1-2 0,0 2 4 0,3 0-5 16,1 0-1-16,3 1 1 0,0-1-5 0,1 1 4 16,3-1 0-16,-3 1 0 0,7-2 0 15,2 1-2-15,3 0 1 0,4-2 2 0,4 1 4 16,6 0-2-16,1 0 0 0,7 0-1 0,6 1-5 15,0-1 1-15,6 0-1 0,-2 1 2 0,5 0 3 16,5 0-1-16,-1-1 3 0,-1 0-3 16,4 0-1-16,-2 2 4 0,3-2-1 0,3 1 1 0,0 1 0 15,1 0-3-15,4 0 0 0,-5 1-4 16,1-1-2-16,0 0 1 0,-2 0-2 16,1 0 0-16,1-1 2 0,4-2 1 0,0 0 1 0,3 2 1 15,0-2 0-15,1 0-1 0,-4-1 1 16,5-1 3-16,-2-1-2 0,0 0 2 15,2-1-4-15,-1-2-2 0,2 1 0 0,-2 0-1 0,0-3 4 16,-2 3-1-16,1-3 1 0,-7 1 0 16,-2-2-3-16,-2 3 2 0,-5-2-1 0,-1 0 2 15,-3 1-1-15,-6-1-2 0,-1 4 1 0,-8 0-3 16,-3 0 1-16,-12 1 0 0,-8-1-1 0,-9 0 0 16,-7 0-2-1,-12 2 1-15,-7-1 1 0,-16 0 3 0,-11 0 2 0,-10 1 1 0,-17 2 1 0,-5 0 1 16,-12-1 4-16,-11 2 5 0,-1-1 3 15,-5 3-4-15,-1 0-6 0,1 0-8 16,-3 1-6-16,2-1-5 0,0 0-3 0,0 0-2 16,0 0-5-16,-2 0-2 0,-5 0-2 0,-3 0-2 15,-7-1 0-15,-1 1-3 16,-2 1-15-16,-1-1-19 0,1 3-33 0,-4 0-48 0,0-1-88 16,-4 5-193-16,-3-2-1184 0</inkml:trace>
  <inkml:trace contextRef="#ctx0" brushRef="#br0" timeOffset="449384.1335">2687 3175 1532 0,'0'-14'250'16,"0"-9"-10"-16,0-8-54 0,6 2-29 16,-1-5-22-16,1 0-22 0,-2-6-22 0,-1-5-18 15,-1 0-14-15,-4-5-10 0,2 1-7 16,-1-2-3-16,1-3-2 0,-2-1-6 0,2-3-3 16,-1 1-2-16,0-1-2 0,0-1 6 15,1 1-2-15,1 0-3 0,1-2-2 0,3-1-10 0,-2-3 0 16,1 2-1-16,0 0 0 0,0 8 0 15,0 4 1-15,0 3-2 0,-1 5 0 0,2 4 4 16,-2 6-4-16,1 3 0 0,0 4-5 0,-1 4-5 16,0 3 3-16,-1 2 0 0,1 5 0 0,0 3-2 15,-3 1-4-15,3 5-7 0,0 0-2 0,0-1-6 16,1 2-1-16,4 1 4 0,5 0-2 0,7 2 3 16,7 2 6-16,10 2-1 0,4 1 6 15,7-1 6-15,6-2-3 0,3 1 0 0,8 2-1 0,5-2-2 16,2 0 3-16,5-4-1 0,7 3 0 15,5 0 1-15,8-1-2 0,3 0 3 0,6-1-2 16,6-1 3-16,2 0 1 0,7 1-2 0,9-2 3 16,3-2-5-16,5 1 0 0,4-1 3 15,0 1-4-15,5-2 5 0,6-3-2 0,6 3 0 16,2-1-2-16,1 1 0 16,5 0 2-16,1 1-2 0,2-4 1 0,3 1-4 0,4 2-1 15,-2 0 2-15,5 0 2 0,-1 0 2 0,2-1 2 16,0 1-3-16,0 0-2 0,-4 1 0 0,3 1-1 15,1-1 3-15,-4 2-1 0,4 1 0 16,-5-1-2-16,6 1 0 0,-1 1 4 0,-1-1 0 0,-2 4 0 16,2-2 0-16,-5 2-2 0,3-1-1 15,-2 1 2-15,-4 0 2 0,1 1-1 0,-2 1 2 16,-5-2-2-16,0 3-4 0,1-1 2 0,-5 1-2 16,-2 2 6-16,-2-2-1 0,-5 1-2 15,0 0-3-15,-1 0 1 0,0-1 0 0,0 5-1 16,-6-4 6-16,3 1-4 0,-1 0-2 0,0-1 5 0,4 1-8 15,-2 0 4-15,0 1 4 0,-2-1-7 16,3 2 8-16,-1-1-2 0,-7 2-2 16,-1-1 4-16,-2-1-3 0,-1-1 3 0,0 1 2 0,-5-2 0 15,-3 0-1-15,-2 1-3 0,-3 0-2 16,-3 1 0-16,2-1 1 0,-9-2 0 16,-5 1-1-16,-8-1 5 0,-2-1-4 0,-4 1 1 15,-8-4 1-15,-1 1-6 0,-9-3 6 0,-7-1-1 16,-5 1 1-16,-3-1-1 15,-6-1 1-15,-2 0-2 0,-4-1 0 0,-2-1 3 16,-2 1-4-16,-6 1 2 0,-3-1-1 0,-8 1-5 0,-8-2 7 0,-3 2-1 16,-7-3 1-16,-3 2 7 0,-2 0-3 15,-6-1 0-15,0 2-1 0,-2 0-2 0,0 0-2 16,-2 0-4-16,4 0-2 0,-2 2-8 0,0-1-1 16,0-1-9-16,-2 0-5 0,2 1 10 0,2 4 0 15,1 3 10-15,-1 3 7 16,1 0-5-16,3 5 6 0,-3 1-2 0,5 6 3 0,-4-1-1 0,4 6-2 15,0 0 3-15,0 3-2 0,-2 0 3 16,3-2-3-16,1 2 0 0,-2 1 2 16,-1 1-7-16,-2 3 6 0,0 2 1 0,-2 3 0 15,-2 2 5-15,-2 4-4 0,-4 3 2 0,-1 1-1 16,-4 0-1-16,-4 0 1 0,0-2-2 0,-6 1 3 16,0-3-1-16,-1-2 1 0,-2-6 1 15,-4-4 0-15,-2-5 3 0,-3-2 0 16,-9-2 0-16,-10-4-3 0,-4 0-4 0,-14-3-9 0,-10-2-15 15,-16-3-30-15,-17-3-52 0,-21 1-153 16,-23-2-649-16,-18-2-764 0</inkml:trace>
  <inkml:trace contextRef="#ctx0" brushRef="#br0" timeOffset="456264.8681">14073 3043 316 0,'-1'-6'364'0,"-1"-1"-19"16,2-4-68-16,0 2-6 0,0 2 0 0,0 0-20 16,0 1-30-16,0 3-47 0,0 3-46 15,0 0-48-15,0 0-35 0,0 1-32 0,0 0-16 16,0-1-9-16,0 1-17 0,0 0-12 0,0 3 5 15,1 0 11-15,-1 7 19 0,1 3 21 16,0 3 7-16,1 3 4 0,0 2 2 0,0 1 4 16,-1 4 1-16,-1 4 3 0,2 3 0 0,-2 2 3 15,0 4 0-15,0 4 3 0,-2 4 1 0,1 2-4 16,-3 5-1-16,-1 5-5 0,-2 5-3 16,1 1-2-16,-2 3-1 0,0 1-5 15,2-3 0-15,1 2-6 0,1-4 1 0,1-4 3 16,1-5-1-16,2-2 3 0,0-10-7 0,5-7-2 15,-2-6-3-15,-1-2-3 0,2-4 6 0,0 0 1 16,-3-2 0-16,1-2 2 0,3-1-3 0,-3-4-2 16,-1-2 0-16,1-4-1 0,3-2-3 0,-4-2 2 15,1-3-1-15,-2-2-3 0,0-1 6 0,0 1-1 16,0-1 2-16,0-1 4 0,0 1-2 16,0-1 2-16,0 1 2 0,0 1 0 0,0-2 5 15,0 1-1-15,0 0-1 0,0-1-3 0,0 1-4 16,0 0-6-16,0-2-8 15,0 2-16-15,0-1-33 0,1 0-44 0,-1-3-111 0,2-1-169 16,5-3-596-16,2-3-749 0</inkml:trace>
  <inkml:trace contextRef="#ctx0" brushRef="#br0" timeOffset="457060.0088">14091 4332 1 0,'-3'-1'125'16,"-4"-1"261"-16,1-2-8 0,1 1-24 0,0 0-31 15,1 2-60-15,1 1-52 0,-1-1-22 16,2 1-29-16,1 0-20 0,1 1-25 15,1-1-21-15,-1 0-18 0,2 0-10 0,-2 0-12 0,0 0-9 16,3 1-9-16,-3-1-8 0,0 2-4 16,1-2-1-16,-1 0 0 0,2 1 1 0,-2-2 1 15,0 1-2-15,1 0-3 0,0 0-4 0,0 0-3 16,1 0-2-16,0 1 2 0,1-1 5 0,4 2 7 16,4 1 7-16,9-1 9 0,6-1 5 0,12 0-1 15,13 0-6-15,9-1-8 16,4 0-6-16,12 2-5 0,6-5 2 15,9-1 3-15,10-2-4 0,8-2 1 0,9-2-7 0,8 3-4 16,3 1-1-16,7-3-3 0,-1 2 1 0,1 0-1 16,3-4 0-16,-6 4-1 0,-1-2 0 0,-4-3 2 15,-8-2-2-15,-5-1 6 0,-6 0-5 0,-9 2-1 16,-7-2 1-16,-9 1-5 0,-11 2 5 0,-11-1 4 16,-10 1 1-16,-5 1 2 0,-10 1-1 0,-4 1-1 15,-7 0-1-15,-4 3 0 0,-4 1 0 16,-8 0-1-16,-3 3-1 0,-5 4 1 15,-2-4-4-15,0 4-2 0,0-2 0 0,0-2-6 16,-1 4 2-16,-1-2-6 0,1 2-2 0,-1-2-4 16,0 0-6-16,1 1-3 0,0-1-7 0,0 3 3 15,-2 2-9-15,-4 0-23 0,-2 4-37 0,2 0-77 16,0 1-145-16,-2 3-471 0,0-2-938 16</inkml:trace>
  <inkml:trace contextRef="#ctx0" brushRef="#br0" timeOffset="457702.3554">14062 5220 512 0,'-13'-5'349'16,"-2"0"19"-16,-5 0-65 0,5 0-33 15,4 2-33-15,1-3-46 0,1 5-38 0,2 0-16 16,3-1-13-16,3 2-15 0,0 0-22 0,1 0-23 16,1 2-15-16,0-1-16 0,-1 0-8 0,0 1-4 15,2-2-7-15,0 0-7 0,1 2-1 0,1-1 8 16,3 1 21-16,3 3 25 0,6 0 18 15,12 0 6-15,9 0-8 0,9-2-15 0,14-2-10 16,13-1-10-16,11-2-7 0,8-3-7 16,8 1-3-16,5-2-5 0,8 1-3 0,2 1 0 15,12-2-4-15,3 1 1 0,2 2-2 16,-4 0-4-16,-1 2 3 0,-6 0-3 0,-3 0 0 16,-1-2 3-16,-7-3-5 0,-5-1 0 0,-9 0 0 15,-2 1-2-15,-15-2 1 0,-5 1 3 0,-10 2-1 16,-10-5 2-16,-5 3 0 0,-7 1 0 0,-7 2 1 0,-10 2 1 15,-9-3 0-15,-6 3 0 16,-6 1 1-16,-4 0-1 0,0 2-1 0,0-1-2 0,-1 0-5 16,0 0-3-16,-1 0-7 0,-3 0-8 0,4 0-12 15,0 1-5-15,-3 1-4 0,-3 4-7 16,-3-1-14-16,-3 4-40 0,-1 3-73 16,1 1-158-16,-1 3-616 0,-2 1-767 0</inkml:trace>
  <inkml:trace contextRef="#ctx0" brushRef="#br0" timeOffset="458228.8485">13785 6033 1125 0,'-18'-3'388'0,"-3"1"-168"0,1-3-16 0,8 5-27 15,7 0-10-15,3 1-18 0,2-1-42 16,0 3-37-16,2-2-21 0,0-1-12 0,-2 1-8 15,1 0-8-15,-1-1-6 0,2 1 0 0,0 1 16 16,5 1 30-16,2 2 34 0,5 1 27 0,15 2 3 16,12 1-10-16,14-3-22 0,20 1-22 0,13-3-18 15,14-3-13-15,15-1-8 16,12 0-7-16,6-3-2 0,7 1-7 16,2 0-3-1,6-3-2-15,-3 3-4 0,0 0 5 16,-6-1-3-16,-7-2 0 0,-4 0 4 0,-6-2-6 0,-5 2 0 0,-7-1-1 0,-15-1-7 0,-6-1 4 15,-8 2 1-15,-7 0 0 0,-11 2 2 0,-4-2-1 0,-5 3-1 16,-13-1 2-16,-6 2 4 0,-16 1-2 0,-8-1 3 16,-10 1 0-16,-3 2-5 0,-1-1 0 0,0 0-5 15,1 0-6-15,-2 0-4 0,0 2-11 0,-3-2-7 16,0 2-3-16,-3 1-6 16,-9 3-9-16,-1 2-21 0,-5 0-45 0,0 0-84 0,2 3-183 15,-2-2-794-15,3 1-516 0</inkml:trace>
  <inkml:trace contextRef="#ctx0" brushRef="#br0" timeOffset="458712.3836">13594 6664 1166 0,'-16'-1'463'0,"-1"-1"-282"0,-3 0-1 0,8 2-15 16,6 1-10-16,5 1-17 0,2 0-40 0,0-1-38 15,1-1-23-15,-1 2-10 0,1-2-4 16,-1 0-2-16,0 1 10 0,5 2 28 0,3 2 37 16,8 2 29-16,12 1 14 0,11 1-12 0,14 1-29 15,23-3-22-15,16-4-20 0,16-2-17 0,13-2-8 16,12-1-9-16,7 1-3 0,4-2-2 16,7 0 1-16,-2 1-1 15,1 0-1-15,-6-2 0 0,-3 1-4 0,-8 0-1 0,-4-3 0 0,-7 0-2 16,-5-2 1-16,-10 1 0 0,-3-1-3 15,-12 2-1-15,-12 0 1 0,-11-2-1 0,-12 4 1 0,-9 1-1 16,-11-2 1-16,-13 4-4 0,-8 0 0 16,-7 0-1-16,-9-1-2 0,-1 2 0 0,0 2-3 15,-2-2-5-15,0 2-9 0,-3-2-7 0,2 2-1 16,-6 2 0-16,-5-1-1 0,-5 5-12 16,-6 0-30-16,2-1-49 0,-4 3-100 15,3-2-257-15,0 2-1253 0</inkml:trace>
  <inkml:trace contextRef="#ctx0" brushRef="#br0" timeOffset="459198.345">13445 7616 1671 0,'-13'3'83'0,"-1"-1"6"0,-4 2-2 0,10-1 26 15,5-1 28-15,2-1 9 0,1 0-12 16,1 0-23-16,-1-1-14 0,1 0-4 0,1 2-7 15,3-1 8-15,0 1 14 0,12 1 3 16,12 0 0-16,15 0-12 0,24-1-21 0,16-6-21 0,16 2-16 16,14-2-9-16,11 1-8 0,9-1 1 15,7 1-8-15,6-1-4 16,6 0-3-16,0-1-10 0,7 2 7 0,-5-1-3 0,2 1 1 16,-8-1 7-16,-8-2-9 0,-4 0 1 0,-10-1 0 15,-7 0-5-15,-10-1 2 0,-9 1-2 0,-15 2 1 16,-8-2-2-16,-15 2 1 0,-8 2 3 15,-13 1-2-15,-16 1 9 0,-6-1-12 0,-12 2 0 16,-6 2-2-16,-3-2-7 0,0 0 5 0,0 0-3 0,-1 1-4 16,-2-1-1-16,2 4-3 0,-8-1 0 15,-3 4-1-15,-5 1-8 0,-4 0-25 16,-4 2-34-16,0-1-61 0,-3-1-131 0,0 3-375 16,-2-1-1081-16</inkml:trace>
  <inkml:trace contextRef="#ctx0" brushRef="#br0" timeOffset="459612.5408">13600 8481 2148 0,'-37'1'40'0,"-5"2"-37"0,-8 4-5 15,13 2 6-15,11 1 13 0,7-4 27 0,4-2 29 16,8 0 25-16,0 0 10 16,6-2-9-16,1-1-18 0,0-1-21 0,2 1-7 0,2 2 11 15,2 0 17-15,8 2 20 0,8 0 9 0,11 0-9 16,16-1-17-16,14-2-17 0,17-2-13 16,14-3-12-16,13 0-4 0,10-1-7 0,13 1-5 15,11-1-2-15,6-1-3 0,7 2-6 16,2-2-1-16,-2 2-1 0,-1 0-3 0,2 1 2 0,1 1 2 15,-9-1-2-15,1 0 2 0,-6-1-5 16,-8 1-1-16,-11 0-1 0,-9-1-4 0,-14 0 3 16,-10-1-3-16,-16 1-2 0,-7-1 1 0,-18 1-1 15,-13 1 3-15,-10 1-1 0,-12-1 2 0,-9 2-3 16,-5-1-1-16,-4 1-3 0,2 0-8 16,-2 0-1-16,-8 0-3 0,-3 3-2 0,-9-1 0 15,-6 1-12-15,-5 0-16 0,2 1-25 0,1 1-40 16,2 3-63-16,-1 0-110 0,-1 3-245 0,-3 3-1156 15</inkml:trace>
  <inkml:trace contextRef="#ctx0" brushRef="#br0" timeOffset="460013.1507">13190 9390 2333 0,'-25'0'64'0,"-4"4"-31"0,-5 1-19 15,16 3-16-15,9-1-4 0,9-3 12 16,2-1 41-16,7 0 45 0,4-2 38 0,9 2 18 16,10-3-15-16,9-3-20 0,12-1-20 0,12-2-14 15,12-3-19-15,13 3-10 0,6-2-7 0,13-1-13 16,11 1 3-1,3 0-10-15,10-1-1 0,8 1 2 0,4 1-8 16,6-3 5-16,4 5-4 0,-1-1-2 0,1 2 3 16,-7 0-3-16,0 1 1 0,-6 0-4 0,-8 3 1 0,-3 0-4 15,-7 0-2-15,-2 3 3 0,-5-2-5 16,-9 4 4-16,-8-2 0 0,-8 2-4 0,-8 0 6 0,-7 3-6 16,-9-1 1-16,-13-1 0 0,-8 1-5 0,-16-2-1 15,-12-2-2-15,-14-2-1 0,-2-2-8 16,-7 1-2-16,-3-1-2 0,-5 2-12 0,-9 1-10 15,-2 2-31-15,-9 3-43 0,-7 1-50 16,-2-1-93-16,-6 3-155 0,3 3-535 0,-7-2-694 16</inkml:trace>
  <inkml:trace contextRef="#ctx0" brushRef="#br0" timeOffset="460444.9736">12984 10519 2425 0,'-9'-2'43'0,"1"1"-27"0,0-2-30 15,6 5-5-15,6-1 16 0,0 0 29 16,4 0 31-16,5 0 38 0,4-1 25 15,6 0 12-15,7-1-3 0,9 0-19 0,10 0-20 0,8 0-25 16,10-2-7-16,12 1-9 0,9-1-5 16,8-3 4-16,14-1-15 15,4 0-2-15,8-4-3 0,7 3-6 0,6-2 3 0,4 1 0 0,-2 0-2 16,4 4-2-16,-3-2-3 0,-4 0-5 0,-2 4 0 16,-6-2 2-16,0 2-6 0,-9 1 1 15,-7 1-4-15,-6 2-7 0,-7 1 7 0,-6-1 0 16,-7 0-1-16,-6 1 4 0,-8 1-7 0,-12-1-2 0,-4 2 0 15,-13-3-2-15,-9 1 3 0,-13 0 0 16,-9-2-3-16,-8 2-7 0,-3-3 0 0,-2 1-4 16,-1 0-1-16,-7 0-2 0,-8 5-17 0,-11 0-24 15,-5 3-31-15,-9 1-42 0,-2 2-34 0,-5-2-40 16,-2 3-79 0,-5 0-149-16,-3 3-492 0,-6 1-487 0</inkml:trace>
  <inkml:trace contextRef="#ctx0" brushRef="#br0" timeOffset="460821.0299">13106 11396 2331 0,'-17'6'76'0,"-4"4"-12"0,-1 3-48 0,9 1-13 0,8-5 8 15,3-2 17-15,5 0 20 0,0-1 29 0,0-1 29 16,6 3 22-16,3 0 9 0,7-1-8 16,8-1-16-16,9 1-28 0,13-1-17 0,11-3-12 15,12 0-10-15,14-3-2 0,9-3-4 16,8-3-6-16,8-1-3 0,9-2-7 16,3-1 0-16,7 0-4 0,2-1-2 0,0 1-1 0,2-1-4 15,-3 5-1-15,-4-3-2 16,1 4-1-16,-5-1-3 0,-5 3-1 0,-6 0-3 0,-6 2-2 15,-9 2 0-15,-8 2 2 0,-4-1 1 0,-11 3 0 16,-5-2-3-16,-9 2-1 0,-10 2-5 16,-10-2-1-16,-14 1-5 0,-9-1-16 0,-8-3-17 0,-10-1-15 15,-8 5-2-15,-10 1-5 0,-11 2-24 16,-11 5-62-16,-9-1-112 0,-9 3-143 0,0 1-638 16,-5 0-541-16</inkml:trace>
  <inkml:trace contextRef="#ctx0" brushRef="#br0" timeOffset="461244.9072">12497 12623 1194 0,'5'0'778'0,"1"0"-611"0,7 0 21 15,3-1 6-15,6 0 7 0,5-3-2 0,0-1-34 16,4 2-42-16,3-1-33 0,7 0-13 0,9 0-17 16,5-1-8-16,13-1-5 0,7 0-11 0,11-3-3 15,7-1-6-15,10 0-5 16,12-1-5-16,4-1-1 0,6 0-2 0,2-1-3 0,2 0 4 16,-3-1-6-16,5 2-5 0,-4-2 2 15,-2 4-12-15,-1 0 8 0,-4 3-2 0,-5 3-4 0,-3 2 0 16,-2 4-30-16,-12 7-46 0,-10 2-157 15,-9 4-780-15,-10 3-789 0</inkml:trace>
  <inkml:trace contextRef="#ctx0" brushRef="#br0" timeOffset="472015.9803">18168 3388 1 0,'2'-4'73'0,"-2"-5"320"0,1 2-22 0,-2-1-42 0,-2 1-41 16,1 0-38-16,-4 2-51 0,1 1-36 0,-1-3-26 16,0 2-24-16,-2 0-20 0,-3 2-16 0,-1 0-16 15,-3 1-14-15,-2 2-8 0,-3 1-5 0,1 2-9 16,-1 1 0-16,2 2-2 0,-2 2-3 16,2 1 3-16,1-1-8 0,1 5-4 15,4 0-6-15,-1 2-4 0,1 1 3 0,1 0-1 0,0 1 0 16,1 3-1-16,2 0-2 0,2-3-1 0,0 2-1 15,3-1 0-15,3 0-3 0,4 0 1 16,3 2 3-16,3 2-3 0,6 0 7 0,2 1 0 16,3-3 1-16,1 0 1 0,2 0-1 0,-1-4 0 15,2 1-2-15,-4 0 3 0,1-3-3 16,-3 0 0-16,-3-1-2 0,-1-2-5 0,-5 0 6 16,-1 0-1-16,-3-2 1 0,-1 2 4 15,-3-2-5-15,-2 1 0 0,-1 0 3 16,-2 0-2-16,-2 1 6 0,-3-3 5 0,1 1 5 0,-3-1 6 0,-4 0 3 15,-1-1 6-15,-3-1 1 0,1 0 2 16,-3-1-3-16,2 0 0 0,-2-2-1 0,1 0-4 16,-2-1 0-16,1-2-5 0,-4 2-3 15,0-4-1-15,2 1-6 0,-1 0-1 0,-2-2-2 16,4 3-2-16,3-4-1 0,3 0-1 0,1 1 1 16,3-1-2-16,5 0 2 0,-1-2-2 15,2 3-4-15,-2 0-3 0,1-1-10 0,3 1-13 16,0-1-18-16,0 1-29 0,2-2-33 0,-1 2-66 0,4-2-133 15,1 0-254-15,2 2-435 0,7-4-22 0</inkml:trace>
  <inkml:trace contextRef="#ctx0" brushRef="#br0" timeOffset="472875.4454">18895 3388 433 0,'0'-6'308'0,"3"-3"-13"0,-2-3-35 16,2 1-7-16,-1 5 5 16,-1-1-30-16,0 1-46 0,1 2-36 0,-2 1-29 15,0 2-21-15,0-1-22 0,0 2-15 0,0 0-18 0,0 2-17 16,-2-2-14-16,1 1-12 0,-1 1-2 15,-3 2 3-15,-2 3 6 0,-6 1 11 0,-1 2 4 0,-5 5 4 16,-4-1 2-16,2 2-3 0,-2 3-2 16,1-1-4-16,1 4-3 0,1-1-2 0,-2 1-3 15,3 1-2-15,-1 1-3 0,2 2 0 16,2 0-1-16,1 1-1 0,3 0 0 0,0-2-1 0,2-2 0 16,3-3-1-16,3 2 2 0,1-3 0 15,0-3 0-15,3 0-1 0,3 0 0 0,1-2 0 16,4 2 3-16,2-3 3 0,5 1 3 0,2-2 1 15,4-2 2-15,6-1 0 0,1-2-2 16,5-1 0-16,-1-2-4 0,2-3-1 0,1-2-3 0,-1-2 0 16,-2 0 0-16,-3-2-1 0,-2-1 1 15,-4-1 0-15,-4 1 2 0,-3-3 5 16,-2-1 4-16,-3 1 5 0,-1-2 0 0,-2-1 1 16,1 1-1-16,-2 0-1 0,-5 1 0 15,2 1-2-15,-2-1-2 0,0 1-1 0,-2 1-2 0,0 1 0 16,-2-2-2-16,1 3-2 0,0 1 0 0,-2-1-3 15,1 3 0-15,-1 0-3 0,1 2-2 16,-1-2-2-16,0 2-2 0,-1 1-3 0,2 0-2 0,-2 0-2 16,1 0-1-16,0 3 2 0,-1 0 0 15,1 1-2-15,0 0 1 0,-1 3 0 0,2 0-1 16,-1 2 5-16,1-1 0 0,0 2 3 0,0 1 1 16,2-2-3-16,1 1-4 0,3-1-2 0,0-2-1 15,3-2 0-15,-1 1 1 16,3-4 2-16,4 1-2 0,-1-2 1 0,1-2-2 15,5-1-2-15,-1 0-9 16,2-3-12-16,5 0-17 0,0-2-14 16,1-3-12-16,4 0 0 0,0-2 1 0,4-2-6 15,1-2-13-15,-1-1-5 0,0-5 4 0,-5 1 23 0,1-2 33 0,-4-2 22 0,-2-1 18 16,-2 0 12-16,-6-1 11 0,-2 2 20 16,-5 4 16-16,-2-2 15 0,-3 2 19 0,-3-3 5 15,-2 4 3-15,-1 0 0 0,-2 1-10 0,-2 1-4 16,1 5-3-16,-1-1-5 0,0 2-5 0,2 3-5 15,2 2-11-15,0 5-14 0,2 0-20 0,1 2-27 16,0 5-15-16,-1 0-3 0,-3 5 6 0,-2 5 15 16,1 6 8-16,-1 7 0 0,-3 7-1 0,0 5-1 15,-1 7-1-15,0 4 3 0,-1 5 2 16,0 3-1-16,-4 0 0 16,0-1-3-16,0 1-1 15,-1 1 0-15,2-3-2 0,-1-5-2 16,6-4-1-16,2-5-4 0,1-6-5 0,1-3-10 0,0-4-21 0,2-4-35 0,1-3-41 0,-1-6-64 15,1-4-78-15,0-4-120 0,1-3-261 0,1-5-835 16</inkml:trace>
  <inkml:trace contextRef="#ctx0" brushRef="#br0" timeOffset="473699.4724">19462 3690 1 0,'5'-3'0'0,"1"-3"0"0,3 0 0 0,-3 1 0 0,-1 1 0 15,-1 1 126-15,-2 2 72 0,2 0-60 16,0-2-37-16,-2 2-26 0,3 0-1 16,0 1 16-16,-1-1 12 0,1-1 21 0,0 2 5 0,0-1 1 15,2 0-5-15,-1 0-20 0,3-1-13 0,-1-1-13 16,3 0-7-16,-4 2-6 0,1-2-9 15,2 2-10-15,-4 0-17 0,3 1-10 16,0 1-11-16,-1 1-6 0,2 2-1 0,-1 1-8 16,-2-2 5-16,3 3-1 0,0-2 2 0,0 4 3 0,0-1-3 15,-1 2 1 1,-1 2-1-16,-2-2 0 0,0 4 5 16,-2-1 4-16,-2 3 6 0,-3 1 6 0,-4 0 9 15,-3 0 5-15,0 0 2 0,-2 1 7 16,-4-1-2-16,-2-1 1 0,-1 0-1 0,-1-1-10 0,-2-4 2 0,5 0 0 0,-2-3 5 15,7-2 10 1,-3-3 4-16,5-1 6 0,-1-1 5 0,0-1 2 0,3-2-6 0,1-2-12 0,-1 0-10 16,2-2-14-16,-1 3-3 0,1-1-2 0,2 1-6 15,2-2 0-15,0 3-9 0,1-2-7 16,3 1-2-16,-1-1-6 0,2 0 0 0,2-2 3 16,-1 1-1-16,4-1 1 0,1 0 2 15,3 4 0-15,4-3 2 0,4 1 4 0,-1 1-3 16,2-1 2-16,2 1 1 15,1 0-3-15,2-1 5 0,-2 1 1 0,1 0-1 0,3-3 4 16,-1 1-3-16,2-1 0 0,0 0 0 0,0 1 1 16,-2-3 0-16,0 0 0 0,-6 0 1 0,1 0-3 15,-4 0 7-15,0 0 1 0,-3 0 4 0,-2 1 5 16,-3-3 0-16,0-1 1 0,-3 0 2 0,1-3-4 16,-2-1 3-16,-3 2 1 0,0-2-3 15,-1 2 1-15,-3 0 0 0,0 0-3 0,1 4 3 0,-2 1-2 16,-2-2-2-16,0 2 1 0,1 1-2 15,-3 3-2-15,0 0 5 0,1 3-1 0,-3-1-2 16,2 3-3-16,-5-2-9 0,-1 5-2 0,-2 1-1 16,-9 6 1-16,-1 3 2 0,-3 3 0 0,3 1 0 15,-3 6-1-15,1 5 0 0,-2 3 3 16,0 1-2-16,6-2 5 0,0-1-5 16,7-3-2-16,5-1 0 0,4-1-2 0,5 1 3 0,4-2 3 15,6-2 2-15,6-4 4 0,0 0 4 0,7-2 5 16,-2-3 3-16,7-1 2 0,2-4-2 15,1-3-4-15,3-3-2 0,0-4-8 16,-5 0 3-16,-4-2-2 0,-1-3 1 0,-5 0 2 16,-1 0-6-16,-6-3-3 0,-2 3-4 0,-2 2-14 0,-4-3-20 15,-3 0-29-15,-5 0-40 0,-4-2-58 16,-2 0-94-16,-4 1-172 0,-4 3-582 16,-3 1-403-16</inkml:trace>
  <inkml:trace contextRef="#ctx0" brushRef="#br0" timeOffset="477105.8625">20686 3313 420 0,'2'-6'301'0,"4"-1"-30"0,0-1-72 0,4 0-8 16,-1 2 9-16,1 1-16 0,-1 3-31 0,0 1-52 15,-3 1-38-15,-1 1-27 0,3 2-10 16,0 3 2-16,1 5 7 0,1 0 7 0,1 5 8 16,-4 4 7-16,1 2 5 0,0 3 3 0,-3 4-3 15,-4 0-4-15,-2 4-7 0,-2 3-11 0,0-3-7 16,-3 2-9-16,4-1-4 0,-3 0-3 15,0-5-2-15,3-1-1 0,-5-5 0 0,5-1-3 16,1-3-3-16,-2-3-2 0,0-1-3 16,1-3-3-16,1-3-4 0,-1-3-8 0,2-3-3 15,-2-2 4-15,2-2 6 0,0-3-13 0,-1-3-15 0,1-5-18 16,1-4-12-16,2-6 12 0,0-3 9 16,1-6 7-16,0-5 4 15,-3-4 5-15,1-4 6 0,2 0 12 0,-1 1 6 0,-2 1 6 0,1 2 5 16,-1 4 2-16,2 2 11 0,0 4 3 15,0 4 6-15,4 2 6 0,1 5 2 0,0 2 0 16,0 4-1-16,1 4-14 0,1 0-11 16,-1 6-8-16,1 3-11 0,1 3 0 0,1 3 2 0,6 6-1 15,-3 4 2-15,5 2-1 0,-3 4 0 0,3 4 1 16,0 5 1-16,0-1 2 16,0 4 0-16,-2 2 0 0,-1-1-1 0,-2 0 2 15,-3-4-1-15,2-2 0 0,-4-4 2 0,-2-2-2 16,-1-7-1-16,-1-3 1 0,-1-3 0 0,-3-7 1 0,1 0 4 15,-1-3 8-15,0-3 7 0,0-2 1 16,7-6-3-16,2-4-7 0,3-5-5 0,1-3-2 16,0-2-1-16,2-2 0 0,-5-3-1 15,3-1 0-15,-1-1 2 0,-1-4 0 16,1 2 0-16,-2 0 4 0,-2 4 0 0,1 2 3 16,-3 5-1-16,-1 3 0 0,1 4-3 0,-1 3-4 0,-4 6-2 15,1 3-10-15,-3 4-25 0,-1 1-29 0,1 3-5 16,1 3 5-16,5 8 24 0,0 7 28 0,3 4 8 15,-2 4 2-15,5 2 2 0,0 4-1 16,-2 0 1-16,2 2 0 0,0 2 0 0,4-4 2 16,2 1 1-16,6-2 3 15,3-3 0-15,2-3 2 0,6-5 1 0,-2-5-3 0,2-3 1 0,-1-7-1 16,-4-3-2-16,4-3-2 0,-1-5-3 16,-2-1 0-16,-4-5 1 0,-3-1 3 0,-3-6 2 0,-1-2 3 15,-4-5 4-15,2-4 0 0,-4-3 0 16,1-1 2-16,0 0-2 0,-4-1 4 15,0 0 1-15,-2 0 4 0,-7 4 2 16,1 0 0-16,-4 5 3 0,-5 1-3 0,1 5 0 0,-4 3 2 0,-2 1-4 16,0 2 0-16,-3 3-7 0,-3 1-7 15,0 4-6-15,-5 3-4 0,-2 6-2 16,-3 4 0-16,-3 4 3 0,-2 2-3 0,2 5-2 16,5 0-2-16,5 5-6 0,3 2-2 0,7 0 2 15,5 0-4-15,5-1 1 0,8-1-1 0,3-3 1 16,8 0 4-16,8-4 3 0,4-2 7 15,1-5 2-15,5-4 4 0,-5-5 0 0,1-4 3 0,-1-4-2 16,-5-3-1-16,-2-6 6 16,-5-2 0-16,-1-1 0 0,0-3 0 15,-3-3 0-15,-3-2 0 0,0 0 0 0,-3-4 3 0,-4 0-3 16,0 0 0-16,-5 0 2 0,-2 3 0 0,-1 1 0 0,-1 3 1 16,-5 4 0-16,2-1 2 15,-2 5-2-15,-2 2 2 0,-1 0-1 0,0 2 2 16,1 2 2-16,3 0 1 0,-2 4-4 15,0 1-8-15,5 2-7 0,-4 2-9 0,3 5-3 0,-5 1-1 16,1 4 0-16,-2 5 1 0,1 3 0 0,2 3 1 0,3 5 4 16,1 1 2-16,0 7 3 15,3-4 3-15,0 6-2 0,2-4 0 0,0 3 1 16,0-3-2-16,6 0 1 0,0-4-3 16,2-5-2-16,0-3-2 0,-1-4 2 0,-1-4 3 0,1-2 1 15,3-3 5-15,-3-3-6 0,1 1-1 0,0-6 3 16,0-1-3-16,1-1 12 0,3-8 4 0,0 1-1 15,-1-5 5-15,3-2-5 0,-2-3 5 0,2-4 0 16,-4-4 0-16,5-5-2 16,-5-1-4-16,0 1-4 0,-1 1-3 0,3 1 5 15,-3 1-1-15,-5 2 0 0,2 2 5 0,2 3-7 0,-3 4 0 16,-1 2 0-16,2 0-5 0,0 5 3 0,-4 2-2 16,4 0-1-16,-2 3 0 0,-2 3-6 0,-2 0-6 15,5 2-6-15,-3 3-4 0,4 3-2 16,2 4 3-16,1 5 5 0,-2 4 1 0,1 2 8 15,3 3 3-15,-3 0 2 0,-1 1 5 16,2-1-2-16,-3 1-1 0,2 1 1 0,0 0-6 16,-1 3 1-16,0-3-4 0,1-2-8 0,-4-6-4 15,2-4-9-15,-1-5-5 0,-4-2 1 0,0-7 18 16,1 0 6-16,-1-4 10 0,4-3 7 0,1-3-10 16,3-4 5-16,-4-4 0 15,3-1 2-15,4-2 4 0,-3-4-4 0,1 1-2 0,1-2 0 16,2-2 0-16,-1-1 0 0,-2 1 0 0,4 1 1 15,-4 0-3-15,4 4 2 0,-2 1 1 0,-2 2 1 16,3 3 6-16,-5 4-2 0,-1 3 1 0,-2 3 0 16,1 2-5-16,-5 3-2 0,3 1-12 0,-4 1-14 15,0 2-12-15,6 4-8 0,-2 4 5 16,0 3 12-16,3 4 13 0,2 4 9 16,-1 2 5-16,0-2 0 0,2 2-3 15,2 0 5-15,0-3 1 0,2 1 0 0,5-3 5 0,0-5-2 16,2 0 1-16,7-4-1 0,-1-1 0 15,1-4-2-15,0-3-2 0,-1-2-1 0,-2-5 0 16,1 0 6-16,-7-2 3 0,1-3 7 0,-3-1 7 16,-1-1 0-16,-5-3 2 0,-2 0 0 0,-2-2-5 15,1 2 2-15,-3-4 0 0,-4 1 1 0,2-1 4 16,-3 2 0-16,-3 2-1 0,0 0-4 0,-3 4-1 16,2-1 0-16,-2 6 1 0,-2 0-1 15,-3 0-5-15,4 1 1 0,-2 4-7 0,-1-1-4 16,2 3-3-16,-4 3-9 0,1 2-1 0,-1 2-4 15,0 4-1-15,1 4 3 0,0 0 1 0,2 4 1 16,3 3 1-16,2-1-1 0,3 2 0 16,1 2 1-16,1-3 4 0,4 3-2 0,0-2 2 15,-3-2 1-15,4-2-2 0,0-2 1 0,-2-2-3 0,2-2 0 16,2-4 4-16,0-3-3 0,-2-1 3 16,-3-3 4-16,3-1 2 0,2-2 4 0,-3 0 1 15,-3-3 2-15,4 0-3 0,-1-2 1 0,-2-2-2 16,2-1 0-16,-3-2 2 15,3 2-3-15,-3-1-2 0,4-4 1 16,-2-1-5-16,-2 1 1 0,2-2-1 0,-2-2 0 0,2 2 1 16,-3-1 0-16,-1 2 1 0,-1 2-3 0,3 1 3 0,-3 2-1 15,0-1 0-15,0 3 1 0,0 1 1 16,-1 1-1-16,1 1 1 0,-1 1 0 0,0 1 3 16,0 0 0-16,0 2-2 0,0 1 1 0,0 1-3 15,0-1 0-15,0 0-1 0,0 0 1 16,0 0-2-16,0 0 3 0,0 0-3 15,0 0 0-15,0 0 1 0,0 0-2 0,0 0 0 0,0 0-1 16,1 1-3-16,-1-1 2 0,0 0 1 0,0 0 1 16,0-1 2-16,0 1 3 0,0 0 2 15,1 0 1-15,-1 0 5 0,0 0 1 0,0 0 2 16,0 0 3-16,0 0-4 0,0 0 0 0,3 0-3 16,-3-1-1-16,0 1-1 0,0 0-3 0,-3 0-1 15,3 0-3-15,0 2 0 0,0-3 1 16,0 2 0-16,0-1 0 0,0-1-1 0,-1 1 0 15,2 0-2-15,-1-1-1 0,0 1 2 0,0 1-3 16,-1-1 2-16,1 0-1 0,0 1-4 0,0-1 1 16,-1 0-2-16,1 0 0 0,0 0-3 0,0 0-7 15,0 2-4-15,0 0-1 0,0 3 3 16,0 3 7-16,1 0 7 0,0 2-1 0,-1 2 2 16,0 2 1-16,0 0-2 0,0 4 2 0,0 0 2 15,0-1-3-15,3 3 2 0,-1-2 0 16,1-3-1-16,5-1 1 0,3-2 0 0,0-1 1 15,9-4 1-15,2 1 1 0,8-5-1 0,0-1 1 16,3-6 1-16,4-2-3 0,0-4 2 16,0-1-1-16,8-1-1 0,-1-4 2 0,5 0-2 0,0-5 1 15,1-3 4-15,-2-2 1 0,-2-2 3 0,-6-3-1 16,-7 2-1-16,-3-2 5 0,-9 3 2 16,-4 3 5-16,-7 3-2 0,-6 3 1 0,-3 1-2 15,-2 5-4-15,-1 0 3 0,-5 3-11 0,2 3-3 16,-6 2-6-16,-5 5-5 0,-3 1 1 15,-4 5 1-15,-5 6 1 0,-5 4 1 16,0 3 1-16,2 6-1 0,5 6-2 0,2 2-2 0,5 3 1 16,2 0 1-16,4 3 2 0,4 0 1 15,1-2-1-15,6 1-3 0,1 1 0 0,3 2-1 16,0 1 1-16,4 0 4 0,-2-1-2 16,2 0 0-16,-2-5 0 0,1-1-3 0,-2-3-1 0,-2-2-3 15,-1 0-4-15,-1-3-6 0,-3-6-5 0,-1-1-6 16,2-5 0-16,-3-5 2 0,3-3 7 15,-1-4 9-15,-1-1 10 0,-2-4 10 0,2-2 3 16,-2-6 4-16,3-2-3 0,-1-4-2 16,3-1-4-16,3-3-4 0,6-3-8 0,2-1-6 15,6-2-1-15,10-4-4 0,9-2 0 16,10-1 3-16,10-4 3 0,8-4 1 0,1-3 3 0,0-1 1 0,2-1 2 16,-6 4 2-16,-5 0 4 15,-10 6 5-15,-5 1 6 0,-10 2 8 16,-8 4 8-16,-8 4 7 0,-2 4 6 15,-5 3 3-15,-4 4 0 0,-3 1-3 0,-2 4-7 16,-2 3-12-16,0 1-10 0,-10 4-11 0,0 4-4 16,-11 4 3-16,-5 6 1 0,-2 5 1 0,-6 3-3 0,0 6-3 15,4 2 2-15,-1 3 2 0,5 6 1 0,6-5 3 16,5 5-4-16,10-5-1 0,4-1-2 0,9-3-1 16,3 1 2-16,5-1 2 0,5-3-1 0,2-1 3 15,4-7-3-15,1-3 1 16,1-5 2-16,4-4 1 0,-1-2 2 0,-3-7-1 0,2-3 1 0,-1-1-2 15,0-4 3-15,1-3 0 0,-2-2 1 16,2-1 0-16,4-2-2 0,-1-5 1 0,0-1 2 16,-4-4 2-16,-1 1 3 0,-7-1 1 0,1 0-2 15,-5 2-3-15,-2 4 1 0,-2 5 0 0,-4 3 2 16,-2 6 4-16,-2 3-6 16,-1 4-2-16,0 0-9 0,0 4-17 0,-1-1-16 0,1 0-17 15,-1 4 4-15,-3 3 15 0,1 7 15 16,-1 3 17-16,-2 4 2 0,4 0-2 0,-1 2 2 0,0 1-1 15,5-4 0-15,1 7-2 0,0-4 3 16,4 0 0-16,2-3 1 0,5-3 5 16,-1-2-3-16,4-6-1 0,-1-5 2 0,-1-2-1 15,1-5 3-15,-1-1 1 0,4-2-4 0,7 1-2 16,0-2 0-16,1-3 2 0,0-1 2 0,-2-5 2 16,2-2-3-16,1 0-2 0,0 0-1 15,2 1-5-15,-3-3 8 0,-4 0 4 0,-3-3 3 0,-3 0 8 16,-5-3-6-16,-1-1-4 0,-3 4 0 0,-4-1-3 15,-1 5 1-15,0 4 2 0,-2 1-4 16,0 3 0-16,0 3-3 0,0 3-2 0,-1 1 1 16,0 3-1-16,0 1-17 0,0-1-23 0,0 3-23 15,0 3-6-15,0 3 20 0,0 6 22 0,0 6 24 16,3 5 6-16,0 0-3 0,0 0 0 16,4 1 2-16,-2-2-2 15,5 0 2-15,3-2-1 0,3-1 1 0,2-3-5 0,3-4 6 16,-4-3 2-16,0-5 3 0,2-4 11 0,-1-4-1 15,-2-5 2-15,2-3 3 0,0-6-7 0,-1-3 2 16,-1-4-5-16,4-2-3 0,0-3 0 0,1-2-2 16,0-7-1-16,1 2 1 0,-1-6 4 15,-1 0-4-15,0-3-1 0,-3 0-1 0,-4 1-4 16,-2 3 3-16,-2 2 3 0,-2 5 0 0,-3 9 4 16,-2 4 1-16,-1 6 2 0,-2 6 0 0,1 3-4 15,0 2-2-15,-2 4-8 0,2-1-19 0,-1 2-6 16,-3 4 2-16,-4 8 3 0,0 4 15 0,-3 7 6 15,0 7-2-15,0 3-1 0,1 5 1 0,0 3-3 16,-2 3 4-16,1 2 1 0,2 4-3 16,0-2 5-16,5-4-5 0,3-3 0 0,2-3 1 15,2-2 2-15,3-6-3 0,0-1-4 0,0-10-9 16,-2-4-18-16,4-3-12 0,-4-4-16 16,3-4-13-16,-3-2-6 0,1-4-3 0,-1-2-18 15,3-4-40-15,4-2-80 0,-1-4-175 16,2-3-413-16,-3-2-679 0</inkml:trace>
  <inkml:trace contextRef="#ctx0" brushRef="#br0" timeOffset="477381.3912">25725 3325 1196 0,'0'-1'256'0,"2"-2"-53"0,-1-1-53 0,5 1-34 16,2-2 11-16,2 1 22 0,3-1 0 0,4-1-23 15,7 1-26-15,9-2-16 16,6 3-14-16,11 0-6 0,1 1-5 0,0-1-5 0,2 3-4 15,-2-1 1-15,-1 2 2 0,-1-2-1 0,-2 2-2 16,-2 0-6 0,-3 0-5-16,-4 0-2 15,-9-1 2-15,-10 0 8 0,-9 1 9 16,-7 0-1-16,-1-1-4 0,-4 1-18 0,2 0-12 0,-1 0-9 0,0 0-4 0,0 1-5 0,-1-1-4 0,0 0-3 16,2 0-7-16,-1-1 1 0,-4 2 2 15,-3-1 2-15,-4 1 8 0,-3 2-4 16,-3-1-10-16,4-1-21 0,-3 3-41 0,3 0-61 15,1 5-119-15,-4 0-288 0,0 1-1149 0</inkml:trace>
  <inkml:trace contextRef="#ctx0" brushRef="#br0" timeOffset="478396.3649">18003 4103 1 0,'-12'-1'0'0,"-1"-2"0"16,-4-3 0-16,6 4 156 0,3-2 53 0,-1 2-18 15,4-1 14-15,-2 2-4 0,4-1-5 0,-3 1-23 16,1 1-25-16,-1-1-6 0,4 1-5 0,-1 0-13 16,-2-2-13-16,3 2-15 0,0 0-17 15,-2 0-14-15,2 0-7 0,2 0-12 0,0 2-16 16,0-2-8-16,0 0-10 0,0 0-3 0,0 0 2 16,0 0-2-16,2 1 3 0,-1-1-2 0,1 0-4 15,-1 1-3-15,0-1-3 0,1 1-6 0,-1 0 0 16,1-1 8-16,1 1 25 0,0 1 22 15,2 0 27-15,5 1 14 0,0 1-2 16,4-2-5-16,7 2-14 0,2-1-9 16,11-2-13-16,5 2-11 0,7-1-6 15,4 1-8-15,4 0-3 0,5-1-1 16,3-1-1-16,6 3-6 0,2 0 0 16,3 1-2-16,3-1-7 0,3-1 4 0,5 1-2 0,4 1-1 0,3-3 6 0,6 2-3 15,-1-1-4-15,1 1 0 0,2-1-4 0,2 1 2 16,2 0 2-16,4-1 1 0,2-2 1 0,2 1 0 15,4-1 0-15,-2 1 1 0,4 0 3 0,2-1-2 16,0 1 3-16,3-2 3 0,2 0-6 16,1-2 6-16,7 1 0 0,1-1-2 15,5 1 3-15,1 0-5 0,0-1-3 0,4 0 2 0,6-4-3 16,3 2 3-16,3 0 3 0,3-1-1 0,4-1-5 16,4-1 5-16,0 0-4 0,5-1 1 0,0-1 5 15,1 1-3-15,-2 1 0 0,-2-3 4 16,-5 0-2-16,-2 1 0 0,-2-1 2 0,-6 1-2 15,-7 0-2-15,-6-2 2 0,-12 0-3 0,-7-1 0 16,-9-3 3-16,-10 3-1 16,-9-3 2-16,-14 3 0 0,-8-3 0 0,-13 2 2 0,-7 0-3 0,-8 0 1 15,-9 3 2-15,-10 3-1 0,-7-1 4 16,-7 3 3-16,-6 1-1 0,0 2-3 16,-4 1-6-16,-2 1-6 0,0 1-8 0,2-1-9 15,-1 0-5-15,0 0-11 0,0-1-8 16,0 2 0-16,-2 1 6 0,-2 3 8 0,-3 0 0 0,-3 2-4 15,0-1-22-15,-1 1-26 0,-3 3-32 16,-1 0-42-16,-2 3-78 0,-4 0-132 0,-2 0-416 16,0 1-808-16</inkml:trace>
  <inkml:trace contextRef="#ctx0" brushRef="#br0" timeOffset="479649.8622">17463 4032 40 0,'-4'-12'347'0,"-2"-5"37"16,-3-5-87-16,8-1-24 0,-1 2-1 0,1-3-20 15,1 1-32-15,0-3-34 0,0-1-26 0,0-1-28 16,0-1-23-16,-1-1-9 0,-2-2-18 0,0-4-8 16,-1-1-8-16,-1-3-10 0,1-3-5 0,-3 2-15 15,4 1-7-15,-1-3-6 16,1 1-9-16,-1 1 1 16,3 2-6-16,-1-3-2 0,4 3 1 0,2 2-3 0,-2-2 0 15,5 6 0-15,2-2 0 0,-2 7 0 0,2 1 1 0,1 3 0 0,1 2 0 16,1 3 3-16,-1-1-3 0,2 4 0 15,-1 1-2-15,5 2-5 0,-1 1 1 0,0 4-3 16,2-4 0-16,-4 4 0 0,6 0-3 16,0 0 4-16,6 5-1 0,3-1 1 15,6 1 0-15,3 1 0 0,4 2 3 0,2 2-4 0,7-1 2 0,0 1-1 16,5 0-2-16,2 2 5 16,0 1-2-16,3-1 1 0,-2 3-2 0,0-2 2 15,-2 0 1-15,2 2-5 0,7-5 2 0,1 1-2 16,4-1 0-16,7 1 2 0,5-2-1 0,2-1 3 15,4 0 0-15,3-1 0 0,1-2 2 0,6 0-2 0,4-1-1 16,4-2 0-16,4 0 2 0,5 1-1 16,-1-1 0-16,4-1 0 0,0 3-3 15,3-1 2-15,3-1 0 0,-2 0 1 0,3 2 6 16,0-1-9-16,-3 1 0 0,4-2 1 0,1-1-5 16,3 1 8-16,-1 2 0 0,2-1-2 0,1-1 2 15,1 3-1-15,2-2 0 0,2-1 1 0,1 1 2 16,-1-1-3-16,1 1 1 0,1 1-1 0,2 2-5 15,-1-2 7-15,1 1-2 0,-3-3 1 16,7 2 3-16,-2 0-6 0,0 1 4 0,1 1-2 16,1 0 2-16,-1 0-2 0,-1 0-1 0,-1-1 1 15,4 2-4-15,-3-2 5 0,-2 2 0 16,3 0-2-16,-3 0 8 0,-1 0-11 0,0 1 3 16,-5 0-1-16,-1 1-5 0,-4-1 9 15,-3 1-2-15,-5-1 1 0,-9 0 1 0,-4-1-2 16,-7-1 2-16,-8-2 0 0,-8-2 3 15,-9 0-3-15,-12 0 0 0,-8-1 1 0,-11-1-2 0,-9-1 10 16,-6 1 1-16,-9-2 6 0,-7 3 7 0,-2 1-7 16,-4 0 0-16,-5 0-5 0,-1 3-9 0,-2 0 3 15,-1 2-4-15,-1 1-2 0,2 1-1 0,-2-1-5 16,-2 0-5-16,4 2-9 0,-2-4-7 16,0 4-10-16,1-1 7 0,0 2 8 0,2 3 10 15,2 0 12-15,-2 1-1 0,6 6-2 0,-3-2 3 16,2 1-4-16,-1 2 1 0,3 2 0 0,-1 3-3 15,1 0 1-15,0 5 0 16,-2 4 1-16,2 4-3 0,-1 5 4 0,-3 1-1 16,1 5-1-16,-6-2 6 0,-1 7-5 0,-4 2 2 15,-5 7 1-15,-6 4-6 0,-4 1 6 0,-3 3-1 0,-3 2 1 16,-3 1 1-16,-2 0-1 16,-1 0 1-16,-4-3-2 0,-1-4 3 0,-4-6-2 0,1-3 0 15,-2-6 2-15,-1-3-1 0,0-4 4 16,-6-5-1-16,2-7 3 0,-1-5 0 0,-4-5 1 15,-2-7-2-15,-6 0-3 0,-5-3-5 0,-6-6-7 16,-8-2-13-16,0-3-23 0,-9-5-33 0,-2-1-95 16,3-1-211-16,3 0-1245 0</inkml:trace>
  <inkml:trace contextRef="#ctx0" brushRef="#br0" timeOffset="493762.7518">17639 4648 1 0,'-4'-1'359'0,"-2"-3"80"0,0 0-50 16,0 2-32-16,5 1-60 0,-1 0-74 0,1 1-33 16,-2 0-38-16,2 0-44 0,1 0-34 0,0 0-32 15,0 1-19-15,-2 0-8 0,2 0-6 16,2 0-5-16,-2 1-4 0,1-2-7 0,2 0-9 16,-2 1-5-16,0-1-3 0,0 1 1 0,2 1 10 15,-2-2 16-15,3 3 20 0,-1-1 27 0,6 1 28 16,2 1 23-16,9-3 8 0,9 0-7 15,7-2-19-15,8-1-23 0,6-2-16 0,4 0-8 16,-3-2-7-16,7 0-5 0,-1 1-3 0,-2-2-4 16,-2-1-6-16,-4 2 2 0,-3 0-4 15,-8 1 0-15,0-1 2 0,-5 2-4 0,-4-1-2 16,-4 2 1-16,-2 2-3 0,-9-2-1 0,1 2 0 16,-6 0 0-16,-4 0-1 0,-2 1 1 15,-3 0-2-15,0 0 0 0,-2 0 0 0,1 0-8 16,0 1-10-16,0-1-14 0,0 1-25 0,-1-1-19 15,-1 0-2-15,0 3-12 0,-7-1-39 0,-1 2-81 16,-5 1-159-16,-3 1-402 0,-4 0-775 16</inkml:trace>
  <inkml:trace contextRef="#ctx0" brushRef="#br0" timeOffset="494017.6906">17961 4649 1694 0,'0'0'315'15,"0"0"-35"-15,1-1-95 0,1 1-33 0,-1 1-18 16,1 0-31-16,-2-1-39 0,1 2-32 0,-1-1-23 16,0 2-11-16,3 1 0 0,-2 5 7 0,5 3 14 15,-2 3 5-15,4 6 5 16,0 3 1-16,0 2 0 0,-1 4-1 0,0-2-1 0,-2 1-3 16,0 1-5-16,2-1-4 0,-1-2-4 0,-2 0-2 15,2-2-1-15,-1-3 1 0,1 0-1 0,-3 1 0 16,1-1-3-1,-1-1-5-15,3-1-3 0,-3-1-26 16,5-1-64-16,-1 0-138 0,1-2-274 0,3-2-1153 16</inkml:trace>
  <inkml:trace contextRef="#ctx0" brushRef="#br0" timeOffset="494259.6506">18625 4720 2507 0,'5'-7'248'0,"-3"1"-33"0,2 1-71 0,-1 3-30 16,-2 2-23-16,-1 2-34 0,0-1-30 0,0 1-22 16,2 2-8-16,2 5 0 0,5 5 3 0,1 6 5 15,6 5-1-15,-4 1 2 0,2 3-3 16,2 2 0-16,-4-2 2 0,-1 2-1 0,0 1 0 16,-1-2 0-16,0-1-4 0,-1 0 3 0,-1-2-1 15,-1-4-1-15,-1-2-1 0,-2 1-12 0,-2-5-15 16,-2 0-27-16,0-6-34 0,-2-3-52 15,-2 0-58-15,-2-6-86 0,-4-1-277 0,-3-5-1015 16</inkml:trace>
  <inkml:trace contextRef="#ctx0" brushRef="#br0" timeOffset="494447.7057">18464 4381 1582 0,'-2'-11'300'0,"-1"-4"-44"15,3 1-99-15,0 3-58 0,2 5-30 16,-1 4-33-16,3 1-64 0,-3 2-68 0,1 2-13 16,2 3 3-16,4 6 16 0,-1 2-104 0,4 8-377 15,2 3-733-15</inkml:trace>
  <inkml:trace contextRef="#ctx0" brushRef="#br0" timeOffset="495263.7336">19245 4778 2052 0,'4'0'206'0,"-2"-1"-59"0,0 1-89 16,-1 1-50-16,-1 0-2 0,1 1 4 0,1 3-1 15,0 4 10-15,2 2 14 0,2 6 11 0,-1 3 4 16,0 4 1-16,-1 2-6 0,-2 1-8 0,2-1-3 15,-2 1-10-15,2-5-4 0,0 1-3 16,1-2-5-16,0-3 5 0,0-2 0 0,-1-3 1 16,2 1-1-16,-1-5-1 0,0-1 0 0,-3-1-1 15,1-3 3-15,-2-2-1 0,0-2 11 0,-1 0 19 16,0 0 18-16,1-2 8 0,2-3-12 16,-2-4-20-16,7-3-22 0,-1-8-13 15,-1 1-1-15,3-4-2 0,1-3-4 0,2-2 3 16,0-2 1-16,0-1 0 0,-1 3 3 15,-1-1 0-15,0 6-2 0,-2 2 0 0,-1 2 2 16,3 5-3-16,0 0-1 0,-1 3 0 0,-2 3-5 0,-2 3 4 16,1 4-1-16,-2-1-5 0,0 4-3 0,1-1-10 15,0 5-1-15,1 5 3 0,4 1 4 16,-1 6 7-16,3 0 4 0,1 3 1 0,-2 1 1 16,3 1 1-16,-3-2-1 0,-1 5 2 0,1-4 0 15,-1 0-1-15,-1-2-1 0,2-1-1 0,-2-2-4 16,-1-5 2-16,2-2-1 0,-2-3-1 15,-1-5 2-15,1-1 0 0,3-2 0 0,-1-1-3 16,1-3-4-16,3-3-3 0,0 0-6 0,-2-3 1 0,-1-3-1 16,3-2 6-16,-3-1 7 0,-1-2 4 15,-1-2 8-15,3 0-6 0,-1-4 1 16,3 0 1-16,-3 2-5 0,2 1 7 16,-3 2-1-16,-3 0 0 0,2 3 0 0,1 4-1 0,-4 3 0 15,-1 1-1-15,0 5-2 0,-2 3-17 16,-2 1-25-16,1 1-21 0,1 3-13 0,3 6 12 15,0 1 19-15,2 6 19 0,-1 4 13 0,3 4 5 16,0 0 5-16,4 2 7 0,2 1 2 16,0-1 3-16,4 2 1 0,1-4 0 0,4-1-1 15,3-2 1-15,0-8-1 0,5 0-1 0,1-7-2 16,0-2-7-16,-2-5-5 0,2-4-3 0,-2-3 1 16,-3-4 7-16,-3-2 7 0,-2-5 5 0,-3-1 5 15,-1-2 2-15,0-4 5 0,-3 1 8 0,-2-1 4 16,0-2 5-16,-1 1 2 0,-3 2 1 0,-3 0 0 15,-5 2 8-15,0 2 3 0,-6 5 3 0,1 0 1 16,-3 5-7-16,-1-1-11 0,-4 4-10 16,-1 3-13-16,-5 2-5 0,0 4-3 0,-5 2-5 15,0 6-1-15,-4 2 0 0,3 4 1 16,-1 5 1-16,5 3 3 0,-2 0-5 16,6 2-3-16,4 4-1 0,5-1-1 0,6 0 4 0,8 0 2 0,6 2 1 15,6-2 2-15,2-1 2 0,5 1 0 16,2-4-1-16,4-2-1 0,-3-2-7 15,1-4-8-15,-2-3-19 0,1-3-32 0,-1-3-54 16,0-3-99-16,0-4-214 0,1-3-1238 0</inkml:trace>
  <inkml:trace contextRef="#ctx0" brushRef="#br0" timeOffset="495819.1353">21707 4545 1301 0,'-2'-8'395'15,"1"0"-28"-15,0-3-113 0,1 5-45 16,1 5-52-16,-1 0-56 0,0 2-56 0,-1 0-54 16,1 1-29-16,-1 2 4 0,1 5 5 15,-3 5 23-15,-3 6 21 0,3 6 0 0,-3 5 3 0,3 3-1 16,-1 3-3-16,0 4 1 0,3 0-5 15,2 1-1-15,0 0 1 0,5-2-5 0,-4-3 1 16,4-2-1-16,-2-4-1 0,0 0 0 0,1-4-4 16,-2-2-5-16,2-4-7 0,-2-6-16 15,-1-1-37-15,1-4-65 0,-3-3-41 0,0-6-11 16,-2-3-121-16,1-9-191 0,0-3-306 0,0-8 131 16</inkml:trace>
  <inkml:trace contextRef="#ctx0" brushRef="#br0" timeOffset="498623.0758">21651 4698 1 0,'-1'-18'394'0,"0"-6"227"0,0-5-147 0,4 7-106 16,2 4-85-16,1 6-71 0,4 1-65 16,-2 4-46-16,-4 2-37 0,2 5-31 0,-4 0-27 15,5 1-13-15,-2 4-9 0,4 4 3 16,4 5 5-16,2 7 3 0,-3 2 4 16,3 4 0-16,-2 5 1 0,0 4 2 0,-3 2-1 0,0 6 2 15,-1 1 1-15,-3 2-1 0,3-4 0 0,1-4-1 16,3-8-1-16,-1-9 1 0,0-8-1 15,0-3 0-15,-2-5 1 0,-1-4 2 0,1-3 3 16,0-4-3-16,3-6-3 0,3-4-4 16,3-7-2-16,-4-4 2 0,4-3 1 0,-1-4 2 0,-4-1-3 15,4-3 0-15,-1-2 1 0,-1 0 2 16,1-1 3-16,-4 0 2 0,3 4 1 0,-5 4 0 16,1 2 1-16,-3 8 2 0,0 6 2 0,-1 0 4 15,-4 7 5-15,0 2-2 0,-1 5-10 0,-2 3-32 16,0 0-25-16,0 5-7 0,5 3 3 0,1 5 26 15,3 8 19-15,0 6 6 0,1 2 6 0,-2 5 2 16,3 3-2-16,-1 3 1 16,2-2-1-16,0 3 0 0,6-3 0 0,2-2 1 15,3-3 1-15,8-5 0 0,3-4 1 0,4-3 2 16,1-4-1-16,6-6-5 0,3-2-1 0,2-7-4 16,-1-3-7-16,-4-3-2 0,-4-7-2 0,-6-2 5 15,-2-5 6-15,-8-5 8 0,-1 0 7 16,-4-6 4-16,-6 0 3 0,-3-2 0 15,-3-4 3-15,0 2 0 0,-7 0 3 0,-2 2 4 16,-2 4 4-16,-4 3 0 0,-1 5 3 0,-3 4 0 0,0 2-4 16,-7 2-3-16,4 5-10 0,-6 4-7 15,-2 3-7-15,-4 4-5 0,-5 5 0 0,-5 4-1 16,2 7 0-16,0 4-2 0,-1 2-3 0,3 7-3 16,4-2-3-16,1 5-1 0,8 1-2 0,7-2-3 0,9-3-9 15,9-4-4-15,4-4 1 0,10-7 5 16,2 1 11-16,7-6 5 0,7-4 1 0,-2-2 2 15,4-8 2-15,1-6 3 0,1-3 2 0,-2-6 5 16,-5-1-3-16,-2-4 2 16,-3-5-2-16,-2-3-3 0,-4-4 4 0,-4-3 0 15,0 0 1-15,-6 1 2 0,-1-4 0 0,-3 6 3 0,-3 2 4 16,-4 2 3-16,-3 3 5 0,-4 5 1 0,1 1 0 16,-4 4 6-16,-1 3 5 0,3 0 8 15,-1 4 2-15,0 2-1 0,2 1-6 16,0 2-12-16,3 3-10 0,0-1-19 0,1 2-12 15,-1 5-5-15,-4 0-2 0,-2 8 9 0,-3 2 2 16,3 5 3-16,1 3-2 0,0 1 2 0,0 5 3 16,3 2 1-16,-2 0 1 0,4 1-3 15,1 0 2-15,1 0 2 0,1-3-2 0,4 0 7 0,0-3-8 16,4-4 0-16,-1-2-2 16,3-7-5-16,-1 3 4 0,3-6 0 0,-1-2 1 0,4-1 1 15,-4-3 0-15,5-3 2 0,-3-2 2 0,2-3 6 16,-1-6-1-16,3-2 2 0,-4-3-1 0,4-4-5 15,-1-3 7-15,-3-3-1 0,2-3-1 0,-3-3 0 16,-1-2-4-16,3 1 0 16,-3-1 2-16,0-1 1 0,0 2 1 0,-2 3 0 0,-1 2 0 15,2 5 0-15,-2 2 3 0,-1 1 1 0,-3 5 2 16,2 2 1-16,-4 4 1 0,2 2-3 0,-3 4-5 16,-1-2-14-16,-1 4-22 0,0 3-3 0,6 1-2 15,-2 6 8-15,7 3 19 16,-1 6 3-16,0 4 1 0,6 2 4 0,-4 2 1 15,0 2-3-15,-1 1 3 0,-1 1-5 0,0 1 3 16,0-4 1-16,1-1-3 0,0-3 1 0,-2-6-5 16,0-3-6-16,0-4-3 0,-1-5-4 0,-4-4 3 15,2 0 7-15,-2-6 4 0,6-1 0 0,1-3 6 16,5-6-3-16,-2-1 1 0,4-4 9 16,-4-2-4-16,4-1 2 0,-1-1 1 0,-2-3-5 15,2 1 3-15,-3-1 2 0,2-1 0 0,-2 1 2 16,1 1-3-16,-2 0-1 0,-2 5 0 0,0 3 2 15,0 1 0-15,0 5-3 0,1-1 3 0,-4 5-6 16,1 1 4-16,-3 2-4 0,-2 1-12 16,-2 4-11-16,5 0-17 0,0 4-6 0,-3 3 7 15,5 4 11-15,1 5 13 0,-1 1 9 16,2 3 3-16,1 3 3 0,-1-1 2 0,4-2 1 16,1 2 0-16,4-3 3 0,3-1-1 0,2-1 1 15,5-2 1-15,2-4-4 0,1-2-4 0,7-3-8 16,-4-3-16-16,-1-5-23 0,3-2-23 15,-6-4-7-15,-1-2 16 0,-2-4 31 0,-2-3 30 16,-3-2 22-16,-4-4 10 0,-1-1-5 0,-2 0 3 16,-1-4 5-16,2 0 5 0,-5 0 16 0,-3 2 10 15,-1 1 7-15,-5 3 3 0,-3 3-3 0,-1 2 1 16,-4 3-7-16,1 2-11 0,-3 1-6 0,3 4-16 16,-4 2-12-16,3 2-12 0,-4 1-5 15,-2 2-11-15,-3 4 0 0,-4 4 0 0,2 3-4 16,-1 3 3-16,2 3-3 15,-2 1 0-15,6 1 4 0,0 1-1 0,5 4 0 0,-1-2 1 16,4 3-1-16,2-4 1 0,1 1 1 0,1-2 1 16,5-2-1-16,-3-2 1 0,5-3-2 0,-1-5-2 15,2-2 4-15,-1 0-1 0,-1-4 5 0,-2-2 6 16,4-2 0-16,1 0 3 0,-2-2-1 16,3-3-3-16,1-2-2 0,2-1-4 15,-3-1-1-15,5-3-2 0,-5 1 3 0,1-3 1 0,0 0 2 16,-2 0 5-16,-4-1-2 0,1 2 3 15,-1-1 3-15,-4 1-2 0,2 0 6 0,-2-2-2 16,-2 3-1-16,5 0 4 0,-6 4-1 0,1-1 4 0,-1 0 1 16,0 2 1-16,0 1-5 0,0-1 1 15,0 4-3-15,1-2-4 0,0 3 5 0,0 0-6 16,0-1 0-16,-1 2 0 0,0 0-5 0,1 0 4 16,-1 0 0-16,0-1-1 0,0 1 3 0,0 0 0 15,2-1 0-15,-2 1 1 0,2 0 1 16,-1 1 0-16,-1-1 0 0,0 0-2 0,0 0-6 15,1 1 3-15,-1-2 1 0,0 2-1 0,1 0 5 16,-1-1-7-16,0 1 0 0,1 0 0 0,-1 0-2 16,0 0 2-16,0 0 0 0,0 0-2 15,0-1 0-15,0 1 0 0,0 0-1 0,0 1 1 16,-1-1 3-16,1 0-3 0,0 0 0 0,-1 0 1 16,1 0-6-16,0 1 7 0,0-1 0 15,0 0-1-15,0 0 4 0,0 0-5 0,0 0 0 16,0 0-1-16,0 0-1 0,0 2-3 0,0-2-1 0,0 0-7 15,0 0-5-15,0 0 2 16,0 1 0-16,0 1 5 0,0 3 8 0,-1 0-1 0,2 3 3 16,-1 0 1-16,0 4-3 0,1-1 4 15,0 1 0-15,0 0-1 0,2 2 2 0,1 1-2 16,1 1 2-16,3-1 1 0,2-3 1 16,1 3 0-16,6 0 0 0,3-4 3 0,1 1 0 15,7-3 1-15,5-1 3 0,5-2-1 0,3-5 0 0,2-2-1 16,0-5-1-16,-2-2-1 0,1-2 1 15,0-4 0-15,-4-3 0 0,1-2-2 0,-2-1 1 16,-4 0 2-16,-2-4 4 0,-3-3 3 16,-3 1 4-16,-2-4-2 0,-6 1 2 15,-1 3-1-15,-6-1-3 0,-4 3 3 0,-1 2-2 0,-4 1-1 16,-2 2 0-16,-2 4-2 0,-2 1-4 0,-2 4-2 16,1 0-5-16,-3 3-5 0,-2 3-3 15,-2 2-4-15,-5 2-4 0,0 4 1 16,-4 5 0-16,2 5-1 0,3 0 3 0,2 6-3 0,2 1 0 15,0 4 1-15,4 6 0 0,5 1 3 0,0 1 2 16,2 3 3-16,2 0 0 0,0 0 2 16,2-2 2-16,-1 1 0 0,2-1 1 0,0-3-1 0,-2 2-3 15,5-1 1-15,-3-2 0 0,1 0 1 16,1-4 1-16,-4-2-1 0,-1-1 1 16,-3-1 1-16,-2-1-2 0,0-2 0 0,-3 1-1 0,0-4-3 15,-2-4-1-15,-1-1-4 0,1-5-2 0,0-2-1 16,-1-1 0-16,-1-2 1 0,0-1 4 15,1-4 3-15,-3 0 1 16,2-3 1-16,1-3-5 0,0-1-5 0,1-3-7 0,2-1-8 0,4-1-2 16,-1 1-5-16,7-1-15 0,4-2-10 15,8 2-7-15,10-3 1 0,8-3 9 16,11 2 15-16,6-5 7 0,9 1 7 0,4-2 7 0,2-2 2 16,3 0 4-16,-2-2 6 0,-1 0 5 15,-6 2 8-15,-7 0 10 0,-9 2 14 0,-10 1 19 0,-3 2 16 16,-5 2 11-16,-5 4 9 15,-3 1 2-15,-2 1 0 0,-7 6 0 0,-4-4-11 0,-1 3-13 16,-4 3-16-16,-1-1-13 0,0 4-13 16,-4-1-11-16,-1 3-8 0,-3 1-4 0,-6 2-1 0,-5 3 1 15,-2 3 1-15,-4 6 1 0,1 1 0 16,0 3 0-16,0 3 0 0,5 2-3 0,1 0 0 16,4 3-1-16,4-1-4 0,6 0-3 0,4-2-3 15,3-3 0-15,5-1 4 0,2-1 3 0,3-1 3 16,4-2 1-16,0-1 2 15,3-5 1-15,-2-2 6 0,4-2 4 0,1-4 1 16,2-4 4-16,-1-2 0 0,3-4-4 0,-1-2 2 0,-1-2-1 16,0-2-3-16,-1-1 4 0,-4-4 1 0,1 1-1 15,-5-3 0-15,0 3 0 0,-3 0 0 16,-2 3 0-16,-1 3 1 0,-2 1-1 16,-4 5 0-16,0 0-4 0,1 5 0 0,-1 0-6 0,-1 3-9 15,0 0-16-15,-1 0-24 0,-1 1-21 0,2 2 4 16,2 6 15-16,-1 3 22 0,2 3 26 15,1 5 2-15,4 2 0 0,1 0-1 0,3 2 0 16,1-3-1-16,2 0 2 0,1-5 0 0,-1-1-3 16,2-4 1-16,-1-2-4 0,-1-2 0 15,0-3 1-15,-1-4-1 0,2-3 5 0,-1-1 6 16,0-3 0-16,1-1 3 0,0-2 1 0,-1-3-5 16,0-2 5-16,0 0 2 15,-2-2-1-15,-1-2 3 16,0-1-6-16,1 2-2 0,-2 0-1 0,4-2-3 0,-5 4 0 15,-1 4 1-15,2-1 0 0,-3 7 2 0,-4 0 3 0,0 4-3 0,0 1-7 16,-4 1-14-16,0 1-32 0,0 1-22 0,-2 2-3 16,2 1 11-16,2 7 26 0,-2 2 26 15,3 4 7-15,1 3 4 0,0 0 0 0,3-2 2 16,2-1-1-16,1-3 0 0,0-2-1 0,4 0 3 16,4-4 3-16,2 0-2 0,-1-3 11 0,-3-5 6 15,-2-4 6-15,1-2 8 0,-4-5-3 0,5 1-6 16,-1-4-6-16,2-2-5 0,1-3-4 15,1-2-2-15,0-1-2 0,2 2 0 0,0-2 1 16,-4-1 1-16,1 1 2 0,-5 3 6 0,-2 4 6 16,-3 2 6-16,-2 3 6 0,-2 1-1 0,-1 3-2 15,0 2-4-15,-3 1-7 0,2 2-6 16,-2 0-12-16,0 0-10 0,0 2-13 0,-2-2-16 16,2 1-20-16,0 1 3 0,0 4 11 0,0 6 15 15,2 2 23-15,0 5 4 0,0 4-1 0,3 3-1 16,2 1-13-16,-2 2-47 0,-2 0-103 0,-1-2-186 15,-5 0-737-15,-3 0-486 0</inkml:trace>
  <inkml:trace contextRef="#ctx0" brushRef="#br0" timeOffset="500267">17870 5567 299 0,'3'-9'433'0,"0"-6"-88"15,0-1-55-15,-1 2-32 0,-2 1-9 0,0 4-27 16,0-1-49-16,-1 0-30 0,0 3-21 16,-2 2-18-16,-1-1-14 0,2 3-15 0,-4 1-20 15,2-1-22-15,-2 5-20 0,-5 1-9 0,-3 5-4 16,-10 2 5-16,-5 8 6 0,-5 2 5 0,-3 5 2 16,-5 3 3-16,-5 1 0 0,3 6-3 15,-4-1-3-15,5 1-4 0,3 4-4 16,5 0-2-16,7-4-1 0,3 3-5 0,12-4 1 0,4-1-1 15,7 0-1-15,5-4 3 0,8-1-2 16,9-4 5-16,7-2 5 0,7-3 6 0,12-3 4 16,9-4 3-16,13-3-3 0,9-4-7 15,3-5-2-15,0-2-4 0,-4-4-8 0,-8-3 2 0,-6 0-7 16,-8-5 1-16,-6 0 2 0,-8-4-1 0,-6-3 8 16,-8-4 3-16,-2-3 3 0,-10-1 3 15,2-1 0-15,-9 1 1 0,-3 1 0 0,-4-1 1 16,-6 2-3-16,-4 4-2 0,-2 0-4 15,-4 7-3-15,-4 3 0 0,-1 2 1 0,-4 5 0 16,-4 0 4-16,-3 6-5 0,-4 3 0 0,1 3-2 16,0 4-3-16,6 5 2 0,4 2-4 15,3 3 1-15,6 3-5 0,7 1-3 0,5 2 1 16,6 2 1-16,6 0 5 0,8 2-2 0,6-2 3 16,9 0 1-16,10-5-3 0,5-3 7 0,7-6-1 15,-1-6-1-15,-5-4 1 0,-2-1-7 0,-8-3-1 16,-3-3 0-16,-5-1-1 0,-6-2 4 15,-3-3 3-15,-4-5 1 0,-2-2-1 0,-2-2 3 0,-5-4-1 16,-4 1 3-16,-3-5 8 0,-1 1-4 16,-2 0 0-16,-3-1 0 0,-4 2-8 0,0 3 8 15,2 2 0-15,-5 3 1 0,0 3 1 0,0 1-4 16,-1 6-2-16,4 3-5 0,-5 3 0 0,2 1-7 16,0 5-5-16,1 3-3 0,2 5-8 15,2 2 1-15,4 0-1 0,4 5 1 0,4 3 10 16,8 1 0-16,4 0 4 0,7 0 4 0,10-2 0 15,6-3 1-15,4-3 3 0,3-6-1 16,2-2-5-16,-5-6 5 0,-2-3-2 16,-6-3 2-16,-2-3 3 0,-8-2-2 0,1-1 0 15,-3-4 0-15,-2 1-1 0,-2-2 5 0,-3-3 1 0,-3 2 4 16,-2-3 5-16,-4-3-3 0,0 2 0 16,-1 2 0-16,-1 1 4 0,0-1-1 0,0 7 0 15,-1-3-1-15,0 5-6 0,0 4 3 0,-1 0-3 16,2 2-8-16,-5 2-9 0,1 3-9 0,1 1-2 15,2 4 5-15,1 5 7 0,3 0 9 16,1 6 2-16,3 2 0 0,-2-1 4 0,1 2-4 16,3 1 1-16,2 0 0 0,4-2 1 0,2-1-2 15,7-2-6-15,1-4-14 0,2-6-30 0,2-5-25 16,-3-4-14-16,1-5 6 0,-2-7 29 16,0-2 29-16,-4-4 19 0,3-4 11 0,-3-2 5 0,-4-4 4 15,2-3 4-15,-2-3 3 0,6-4 6 16,-2-2 10-16,1 1 10 0,1 0 17 0,-3 1 12 15,-2 1 10-15,-5 2 4 16,-3 6 3-16,-5 3-4 0,-2 6-9 0,-4 6-6 0,1 5-8 0,-4 4-14 16,1 5-12-16,-2 1-20 0,0 1-25 15,0 2-14-15,1 2-5 0,-1 7 2 0,0 6 11 16,1 12 6-16,2 5 8 0,-2 3-3 0,1 4 2 16,-2 4 3-16,-2 2-4 15,-2 5 2-15,-1 2-2 0,-1 4-2 0,-5 3-2 0,2-3-13 16,1-3-19-16,6-13-28 0,3-9-23 0,4-9-27 15,0-5-37-15,0-3-47 0,-2-8-61 16,3-4-80-16,-1-3-193 0,0-6-424 0,1-2 139 16</inkml:trace>
  <inkml:trace contextRef="#ctx0" brushRef="#br0" timeOffset="500521.9491">19610 5799 1014 0,'0'-6'454'0,"1"-2"-127"16,4 0-128-16,5 1-59 0,5-2-21 15,6 1 5-15,7 0-2 0,3 1-16 0,12 1-10 16,10 1-19-16,4 1-15 0,5 2-10 0,1 1-10 16,-5-1 3-16,-2 1-3 0,-7-2 3 15,-8-1 4-15,-5 1-2 0,-6-1-1 16,-7 1 0-16,-5 0-5 0,-2-2-1 0,-6 1-3 16,-5 4-2-16,0-3-2 0,-4 3-2 0,-1 0-6 0,0 0-7 15,-2 0-7-15,0 0-8 0,0 0-6 16,1 0-7-16,0 0-10 0,-2 0-17 0,-1 0-21 15,-2 0-25-15,-4 0-40 0,-2 1-72 0,-2 1-172 16,-2 2-620-16,1 1-634 16</inkml:trace>
  <inkml:trace contextRef="#ctx0" brushRef="#br0" timeOffset="503451.9226">21016 5495 2147 0,'2'-3'132'0,"1"2"-51"0,-2-1-60 0,0 4-39 0,0-1-16 16,-1 4 7-16,2 2 6 0,-1 5 16 0,2 4 26 15,-1 5 16-15,-1 5 15 0,-1 2 13 0,0 6 6 16,-1 5-4-16,-5 6-6 0,1 5-11 15,-5 0-11-15,1 2-9 0,3-2-8 0,1-6-9 16,0-6-5-16,2-6-3 0,2-6-3 16,0-5-4-16,0-4-11 0,0-4-22 15,0-2-41-15,-1-6-32 0,1-3 0 0,-1-4-87 0,1-7-109 16,0-5-115-16,2-7-109 0,2-5 5 0,0-7 40 16,-2-5 459-16,0-6 24 0,-1-5 0 15,2-2 0-15,1-1 0 0,1-2 0 0,-2 2 0 16,-1 3 0-16,1 4 0 0,1 3 534 0,1 7 35 15,0 3-98-15,2 4-87 0,3 4-72 16,0 5-73-16,1 2-59 0,-2 6-51 0,-2 4-49 0,-2 4-39 16,-3 3-31-16,2 2-15 0,0 3-9 15,5 4 0-15,4 5 4 0,1 4 3 0,2 7 6 16,0 5 3-16,2 4 0 0,-3 0 1 0,2 4-1 16,-6 3 1-16,1 3 2 0,0 3-1 0,0-5-2 15,3-4-1-15,0-2-2 0,0-9 0 0,2-5-1 16,-5-7 0-16,3-2-1 15,-6-8 0-15,1-2 0 0,2-6 0 0,0-4-2 0,4-7-2 16,0-4-4-16,3-5 2 0,2-4 3 0,0-5 1 16,-2-2 6-16,-2-3-2 0,2-3 0 0,-1 2 0 15,-3-4 2-15,2 4 2 0,-5 2 0 16,3 2 4-16,-1 7-2 0,0 4 3 0,-3 7 2 16,-2 4 3-16,-3 3 0 0,-3 3-4 15,1 5-12-15,-3 1-33 0,0 3-23 0,3 3 0 16,-1 4 7-16,1 6 26 0,4 8 25 0,1 4 1 15,2 2 2-15,1 4 3 0,2 2-1 16,7 2 0-16,1 3 4 0,7-1-3 0,1 2 1 16,5-6 3-16,8-3-1 0,6-6-2 15,1-4 1-15,-3-3-7 0,0-7-4 0,-2-3-5 0,0-7-9 16,-1-3-2-16,-2-6 2 0,-5-5 4 0,-4-1 8 16,-3-6 9-16,-2-5 5 0,-6 1 4 15,-2-3 5-15,-7-3 1 0,-1-1 1 0,-3-1 1 16,-6-1-1-16,1 2 2 0,-7 1 5 0,1 0 4 0,-4 5 7 15,-4 1 1-15,0 4-4 0,-8 2-3 0,3 3-7 16,-7 4-7-16,1 5-7 0,-1 3-5 16,-4 5-4-16,-4 6 0 0,0 3-1 15,0 5-2-15,2 4 2 0,2 2-4 0,7 3-2 16,4 2-2-16,7 0-1 0,5 4-3 0,5 2 2 16,7 0 0-16,6-3 0 0,7-4 4 0,7-4 2 15,2-6 2-15,5-4 6 0,3-5-4 0,-3-4 1 16,3-5 1-16,2-3-6 0,-3-4 5 15,-3-5 1-15,-3-1 2 0,-1-5 4 0,-8-2 0 16,-1-4 1-16,-2-1-2 0,-1-3 1 16,-6-2-2-16,-2-2-1 0,0 3 2 0,-3-2 0 15,-6 3 1-15,-1 0 2 0,-5 6-1 0,1 0 4 0,-5 4-2 16,1 1 1-16,-1 6 2 0,2 0-2 16,-3 4 2-16,2 1-2 0,0 1-5 0,1 5-5 15,0 0-6-15,-1 5-4 0,-3 2-1 0,-1 2 0 16,0 6-1-16,-3 3 1 0,5 3 1 15,1 4-1-15,-1 2 2 0,3 0 1 16,1 4 4-16,-1-2 1 0,5 4 0 0,1-2 0 0,2-2-1 0,1-4-2 16,5-2 2-16,2-4-1 15,1-4 1-15,1-2-3 0,0-1 4 0,2-4 3 0,3-1 0 16,-2-3 7-16,4-1-2 0,0-3 1 16,2-4 2-16,-4-3-3 0,7-1 4 0,-1-6-2 15,-1 0-1-15,0-4 3 0,1-2-2 16,-2-3 0-16,0-1 1 0,-1-2-3 0,-5-2 1 15,6 2-3-15,-5 2 2 0,0 3-6 0,-5 2 7 16,0 6 0-16,1 1 0 0,-4 2 3 0,-2 0-5 16,1 3-1-16,-4 4-1 0,0 0-4 0,3 2-4 15,-5 1-9-15,1 3-7 0,1 1-1 0,4 5 4 16,-1 2 8-16,6 3 4 0,0 3 4 16,3 3-2-16,-1 4 3 0,0-1 1 0,4 1-6 15,-4-1 6-15,4 0-2 0,-4 0 0 0,6 0 2 16,-7-3-6-16,4-3-6 0,-2-3-13 0,2-4-12 15,-2-1-16-15,-2-6-6 0,3-1 3 16,-3-4 8-16,1-4 19 0,1-3 12 0,-2-3 10 0,1-2 9 16,2-4-2-16,0 1 1 15,-3-5 1-15,6 0-3 0,-2-3 0 0,2 0 2 16,1-3 1-16,1-1 2 0,-1 4 2 0,-3 1 1 0,-1 2 4 16,0 2 3-16,-3 4 1 0,-2 2 4 15,-5 6-2-15,3 1-3 0,-5 2-2 0,1 3-7 16,-3 2-14-16,0 1-18 0,0 0-11 0,2 5-6 15,5 3 6-15,2 3 15 0,3 4 9 16,2 4 9-16,3 1 4 0,-1-1 0 0,7 2 2 16,0-1 1-16,4-1 2 0,2 1 2 0,3 0 0 15,5-3-1-15,-1-2-4 0,4-2-7 0,2-3-3 16,-6-7-4-16,3-1-2 0,-3-5 4 16,-4-1 1-16,-2-5 6 0,-2-1 6 15,-5-5 5-15,-1 0 2 0,-1-3 4 0,-2-2 0 0,0 0 2 16,0-2 6-16,0 0 8 0,-5 2 6 0,-3 1 6 15,-4-1 2-15,-1 1 4 0,-5 4-1 0,-3 1-2 16,-1 2-5-16,-4 2-4 0,0 2-9 16,-2 3-10-16,0 0-6 0,-2 4-9 0,-4 0-4 15,-2 3 6-15,-3 2-6 0,-1 6 0 16,3 1 0-16,-1 3-9 0,2 0 4 0,5 3-3 16,-1 2 0-16,4 0 5 0,4 1-4 0,-1 2 2 15,5 0 0-15,0-1-3 0,5 1 5 0,-1 1 0 16,3-1-1-16,2-2-2 0,3-4-3 15,-1-1-1-15,2-4-2 0,0-3-1 0,0-4 2 16,1-2 6-16,-2-6 5 0,5 0 2 0,-4-3 4 16,6-3-1-16,-4 0 3 0,-1-4 2 0,-1 2 2 15,-2-4 0-15,-1 1 1 0,-2-3 1 0,3-1-3 16,-4 0 2-16,-3 0 0 0,3-3-4 0,-5 0 1 16,3 2 0-16,-3 1 0 0,0 2 4 0,1 1-3 15,1 3-2-15,-1 0 0 0,-2 2-1 16,0 1-1-16,1 2-1 0,0 2 0 15,-1 0-6-15,0 3 6 0,0 0 0 0,-1 1-1 0,-1 1 4 16,1 1-9-16,0-1-5 0,-1 2-14 16,1-1-22-16,0-1-9 0,0 3 2 0,1 1 10 15,0 3 22-15,1 4 13 0,3 1 4 16,0 3 0-16,5-1 2 0,1 2 0 0,6-1 0 16,-1-1 3-16,9 0-1 0,4-4 0 15,1 0 1-15,4-3 0 0,-2-2 0 0,3-4-1 0,-7-2 0 16,0-4 3-16,0-1 1 0,-5-4 4 0,-2 0 1 15,-1-5 1-15,0-1 1 0,-2 0 3 16,0-2-2-16,-4 0 3 0,-3 0 4 0,-1-1-3 16,-2 2 1-16,-3 3 3 0,0 2-6 0,-4 3 9 0,-1 2 1 15,-1 4-4-15,-1 2-10 0,-1 1-25 16,2 1-26-16,-1 2-4 0,0 6 5 16,-6 2 14-16,1 6 22 0,-1 3 3 0,-2 2-6 0,1 5 4 15,-2 1-1-15,0 4-1 0,-1 1 5 16,-2 6-3-16,3 2 1 0,0 2 0 15,0 2-2-15,1-1 0 0,0 0 2 0,0-1-1 0,1-6 0 16,0-3 1-16,0-7-2 0,5-3-1 0,-3-3 2 16,2-6-1-16,-1-3 0 0,-1-2 3 15,1-4-2-15,0-4 1 0,3 0 3 0,-3-5 3 16,4-3 2-16,1-2-2 0,0-4-7 0,2-4-8 16,4-2-7-16,7-3-3 15,8-3-2-15,6-2 1 0,11-6 2 0,6 0 3 0,11-4 2 16,2-1 1-16,4-2-2 0,2 1-3 0,-2-2-2 15,0 1 5-15,-8 5 4 0,-6 2 10 16,-8 3 8-16,-8 5 9 0,-9 2 9 0,-4 5 10 16,-6 0 8-16,-6 4 4 0,-1 4 5 0,-4 1-5 15,0 1-9-15,-3 3-11 0,0 2-18 0,-1 1-12 16,-5 1-5-16,-3 3-5 0,-7 4 7 16,-2 4 1-16,-3 4 1 0,-1 2 2 0,3 4-5 0,1-3 1 15,4 1 0-15,4 1-4 16,3-3 1-16,3 3-4 0,6-1-4 0,2 0 0 0,4 1 1 15,1-2 6-15,7-1 5 0,1-2 4 0,6-3 2 16,3-1 1-16,5-4 2 0,-2-3 0 0,2-6 3 16,0 0 1-16,-6-4-1 0,2-3 1 15,-3 0-2-15,-1-6 3 0,0 1 0 16,0-4 1-16,-3-2 4 0,-1 1-5 16,-2-3 0-16,-3 1-2 0,0-1-2 0,-2 2 1 0,0 4 0 0,0 4 1 15,-6 4-1-15,2 2 1 0,-2 2-2 16,-3 1-3-16,0 2-3 0,1 1-6 0,-2 1-11 15,1 0-17-15,-1 0-26 0,0 2-2 0,1 1 7 16,0 8 18-16,1 1 27 0,1 6 6 16,1 2 2-16,3 1 0 0,4 1 2 0,0-1 0 15,1 1 0-15,4 1 0 0,8-2-1 16,1-3 3-16,3-3 0 0,-1-4-2 0,-4-7 2 0,-5-1-1 16,-1-4 1-16,-4-3 3 0,0 0-1 0,-1-5 2 15,0 0 1-15,0-2-1 0,0-3 1 0,-2-2-1 16,2 0-2-16,-1-5-2 0,1 1 1 15,2 1-1-15,-3 0 0 0,-3 2 1 16,4 0-3-16,-3 3 6 0,-2-1-2 0,-1 1 4 0,2 2 1 16,-3 2-4-16,0 0 1 0,-1 3-1 0,2-2-1 15,-2 2-1-15,-1 0-2 0,0 3 0 16,1 2-3-16,-3 1-2 0,1 0-10 0,-1 1-15 16,0-1-19-16,2 1-4 0,-1 4 4 15,1 2 15-15,3 3 16 0,1 2 10 0,2 1 4 16,5 3 4-16,4 4 6 0,6-2-6 0,3 1 1 15,0-3-1-15,-3-5-1 0,-1-4 0 0,-1-4 1 16,2-1 2-16,2-5 2 0,0-2 12 16,1-7 2-16,-4-2 6 0,-2-5 6 0,-1-3-10 0,-1-2 1 15,-2-2-2-15,-1 0-5 0,-1-2 4 16,-2-2-2-16,1 0 3 0,-2 1 3 0,-1 0 6 16,-3 4 5-16,-1 6 2 15,-2 2 0-15,-1 5-4 0,-2 6-6 0,1 1-4 0,-2 4-8 0,0 1-9 16,1 1-17-16,-2 0-24 0,1 2-11 0,-3 2 1 15,2 8 12-15,-3 3 21 0,0 6 11 16,2 6 0-16,-3 6 3 0,-1 4-3 16,1 5-3-16,-2 2 2 0,0 3-7 0,-2 1-19 15,1 1-39-15,4-4-51 0,2-7-35 0,4-9-8 16,4-7-3-16,1-5 4 0,2-4 2 0,4-3-9 16,3-4-133-16,4-2-291 0,-2-5-306 0,-3-7 387 15</inkml:trace>
  <inkml:trace contextRef="#ctx0" brushRef="#br0" timeOffset="503670.5413">26471 5660 139 0,'6'-8'663'0,"2"-5"-247"16,3 1-119-16,4 2-70 0,1 3-25 15,7 1-14-15,2 1-19 0,3-2-10 0,7 3-22 16,0 2-17-16,4 0-16 0,3 0-19 0,2 1-9 16,3 0-14-16,3 2-9 0,3 2-4 0,1-1-12 15,-4 1-2-15,-7 1-9 0,-8-3-2 0,-5 0 1 16,-9 1-3-16,-5-2-2 15,-3 2-10-15,-6-2-3 0,-3 0-3 0,-2 0-5 0,0 0-4 16,-4 0-17-16,0 1-14 0,1 1-12 0,-4 1-12 16,-4 5-14-16,-3 2-59 0,-12-1-171 15,-5 2-579-15,-6 0-744 0</inkml:trace>
  <inkml:trace contextRef="#ctx0" brushRef="#br0" timeOffset="506855.7253">17098 3437 294 0,'-3'1'311'16,"-1"-1"-179"-16,0 1-63 0,3 0-25 15,0 2-19-15,0 0-7 0,1 0-12 0,0 5-12 16,0-2-3-16,1-1-5 0,1 1 8 0,-1 1 17 16,5 0 31-16,-2-1 31 0,1 2 30 0,1-1 30 15,3 0 22-15,-1-1 25 0,4-1 15 0,5-1 4 16,4-1-10-16,7-3-22 0,11-4-31 16,9-4-34-16,11-3-32 0,10-6-24 0,6-2-14 15,7-2-10-15,7-2-8 0,2-1-3 16,1 1-2-16,0 0-2 0,-4 3 0 0,-7 3 1 0,-10 2 1 15,-13 2-1-15,-9 2-1 16,-11 1 0-16,-8 2 3 0,-10 2 11 0,-9 1 16 0,-7 3 8 16,-3-1 5-16,-1 1-5 0,-3 1-17 0,3-1-14 15,-2 2-17-15,0 0-15 0,-2 0-12 0,-1 0-7 16,-5 2-2-16,1 4 2 16,-3 2 3-16,-5 3-11 0,3 3-34 15,-3 0-74-15,1 3-125 0,2 2-200 16,4 0-356-16,3 3-156 0</inkml:trace>
  <inkml:trace contextRef="#ctx0" brushRef="#br0" timeOffset="507412.6451">17183 4632 607 0,'-3'-3'352'16,"0"-2"41"-16,-3-1-77 0,3 2-55 15,3 3-55-15,0 1-64 0,0 1-63 0,2 1-38 16,-2-1-28-16,0-1-12 0,0 1-12 0,1 0-15 16,-1 1 3-16,0 1 3 0,2 0 8 15,-2 4 14-15,2 1 4 0,0 2-1 0,0-1 2 16,0 3 0-16,6-4 2 0,-1 0 10 0,4 0 12 15,1-5 19-15,7 1 23 0,3-3 12 0,10-2-2 16,8-3-8 0,6-3-18-16,0 0-15 0,4-4-10 0,7 0-9 0,-2-1-5 15,2-2-6-15,1 2-3 0,-1-2 1 0,-1 0-2 16,0-2 2-16,-5 1-1 0,-1 1 0 0,-6-1-1 0,-4 0 1 16,-4 3 0-16,-5-2-1 0,-7 1 1 15,-3 0-1-15,-5 2-2 0,-3-1 1 16,-2 3-2-16,-3 2 0 0,-1 0-2 0,-3 5-3 15,-2-2-2-15,-1 3-6 0,1 0-9 0,-2 0-18 16,0 2-32-16,0 0-27 0,0 2-24 0,0 1-27 16,0 6-16-16,0 0-55 0,-3 5-85 15,1 1-140-15,-4 5-334 0,-1 1 69 0</inkml:trace>
  <inkml:trace contextRef="#ctx0" brushRef="#br0" timeOffset="508256.5932">16819 5899 1 0,'-4'-6'167'0,"3"-2"203"15,0-2-72-15,0 3-22 0,1 2-36 0,0 2-38 16,0 0-58-16,1 3-67 0,-1 3-58 0,1-2-66 16,-1 0-55-16,0 2 2 0,1 2 22 0,3 0 41 15,-2 6 58-15,0 2 17 0,0 4 11 16,3 3 5-16,-1 1 4 0,-2-1-5 0,3 1-8 16,-2-3-12-16,5 0-9 0,-3-6-2 0,3-1 14 15,0-5 32-15,1-3 36 0,6-2 29 0,6-5 5 16,13-10-22-16,10-7-33 0,15-11-36 15,11-4-30-15,8-2-44 0,0 2-113 0,2-1-297 16,-4 4-1077-16</inkml:trace>
  <inkml:trace contextRef="#ctx0" brushRef="#br0" timeOffset="511259.5334">17665 6534 1 0,'1'-7'140'0,"-2"-3"307"0,-1-1-97 16,-2-2-42-16,1 3-42 15,-3-3-41-15,1 3-46 0,-3-2-23 0,0 3-22 0,-1-2-30 16,-4 1-16-16,2 3-24 0,-4 0-15 0,-4 3-5 16,-2 1-6-16,-6 3 0 0,-2 3-1 15,-1 4-3-15,-1 3-5 0,0 2-6 0,-2 6-1 16,-5 2-3-16,4 3-2 0,-1 4-4 0,2 2-6 0,5 1-3 15,6 0-8-15,4-3-4 0,4-3-3 16,8-2-3-16,3-2-3 0,5-2 0 0,3-2 2 16,2-3 7-16,5-2 9 0,0 0 10 15,6-4 11-15,4-4 9 0,1-4 4 0,7-5-2 0,2-4-2 16,4-1-7-16,-3-4-3 0,-3 1-4 16,-2-1-2-16,-7-1 2 0,-1 3-1 0,-6-2 1 15,2 1 0-15,-6 2-2 0,-3 1 1 16,0 1 2-16,-3 2 2 0,-1 1-2 0,-1 1 2 15,-2 2-4-15,1 3-4 0,-1 1-4 0,0 1-12 16,0 0-11-16,0-1-10 0,0 3-1 0,0 2 7 16,1 3 7-16,-1 3 10 0,5 7 4 0,-3 3 2 15,0 5 1-15,-1 4 1 0,-1 4-1 16,0 1 0-16,-1 3-1 0,-1-1 0 0,-5 2-2 16,2-1-1-16,-1 0-2 0,-1 0 0 0,4-7 0 15,0-2-2-15,2-6 3 0,-1-7 1 0,1-5 0 16,2-2 2-16,-1-4-2 0,0-3 2 0,0-2 6 15,2-1 15-15,-2 0 18 0,0-1 8 0,2-3-6 16,3-5-14-16,3-4-17 16,5-5-8-16,1-2-2 0,-2-4 3 0,0 1-3 15,5-4 0-15,-2 0-1 0,4-6-2 0,1 1 2 0,0-4 1 16,-1 0-4-16,-1-1 3 0,-4 5-2 16,-1 0 0-16,-2 5 3 0,-1 3-1 0,-2 1 2 0,0 4-1 15,-2 0 1-15,-2 4-2 16,0 1 2-16,0-1-1 0,-1 5 1 0,0 0 4 15,1 5-5-15,-3 2 1 0,0 2-6 0,-1 2-5 16,0 0-5-16,0 1-17 0,0 0-6 0,1 3 1 16,0 4 7-16,5 3 17 0,-2 8 9 0,3-1 2 15,1 4-1-15,-1 0 0 0,1-1-1 16,-1 1-2-16,-1 0 3 0,4-1-1 0,-1-1 1 16,4-2 3-16,1-1-4 0,1-2 1 0,6-2 1 15,3-5-2-15,3-3 3 0,5-2 0 0,3-3 0 16,7-3-1-16,1-2 2 0,0-3-1 0,-2-4 0 15,0-3 4-15,-4-1-5 0,-3-1 2 16,-1-4 2-16,-2 1-5 0,-2-4 7 0,-4 0-1 16,-3 3 0-16,-4 1 5 0,-3 4-3 0,-4-1 2 15,-3 3 0-15,-2 0-1 0,1 3 2 0,-5 3-1 16,3 1 2-16,-5 3 1 16,0-1 4-16,0 0-3 0,-3 2-2 0,1 1-3 0,1 1-9 15,-1 1-11-15,-3 2-4 0,-1 2-2 0,-8 4 6 16,-7 3 7-16,-5 6 3 0,-3 4 0 15,0 1-4-15,6 0-2 0,2-1-3 0,4-1 2 0,5 3-4 16,4 1 0-16,2-2-1 16,2 1-6-16,8-4 3 0,2-3 1 0,4-1 3 15,5-3 6-15,1-5 3 0,8-3 3 0,1-3 4 0,1-2-3 16,0-3 5-16,-3-2 0 0,2-5 1 16,-4-1 2-16,-1-2-1 0,-3-1 3 0,-2-1-1 15,-1-1 7-15,-3 2-5 0,-3 1 0 0,0 0 2 16,-5 2-5-16,-2 2 7 0,0 0-2 0,-2 3-2 15,0 1 0-15,-1-2-5 0,0 2 0 0,0 1-2 16,-3 1 0-16,3-1-1 0,1 3-1 0,0 0 0 16,0 1-4-16,0 1 3 0,1 0 0 15,-2 0-2-15,2-1 6 0,0 2-9 16,2-1 0-16,-2 0-1 0,0 0-4 0,0 0 5 0,0 1-1 16,0-1 1-16,1 0-2 0,-1 0 4 15,0 0 1-15,0 0 1 16,0 0 7-16,0 2-6 0,0-2 1 0,0 0 0 0,0 1-2 15,0-1 10-15,0 0 5 0,0 0 7 0,1 1 9 0,-1-1-1 16,0 0 2-16,0 0-3 0,0-1-3 16,1 1-6-16,-1 1-7 0,1-1-2 0,1 0-9 15,-1 1 1-15,0-1-2 0,-1 0-2 0,3 0 6 16,-3 0-7-16,1 0 3 0,-1 0-1 0,0 0-6 16,0-1 8-16,0 1-1 0,0 0 1 15,0 0 3-15,-1 0-1 0,1 0 3 0,0-1 1 16,-3 1 4-16,3-1 1 0,0 1 0 0,-1 0 0 15,1 0-8-15,0-2 5 0,-1 2-2 16,1 0 0-16,0-1 3 0,-2 1-7 0,2 0-1 0,-1 0-4 16,1 0 2-16,0 0-2 0,-1 0 0 15,1 0 0-15,0 0-4 0,0 0 4 16,0 0 0-16,0 0 0 0,-1-1 9 0,1 1-9 16,0 0-1-16,0 0 0 0,0 1-6 15,0-1 6-15,0 0 1 0,-1 0 1 0,1-1 1 0,0 1-2 0,0 0 0 16,0 0-1-16,0 0 2 0,0 0-1 15,0 0-1-15,0 0-1 0,0 0-8 0,0 1 8 16,0-2 1-16,0 1 0 0,0 0 4 16,0 0-7-16,0 1 0 0,0-1-2 0,0 0-5 15,0 0 4-15,0 0-2 0,0 0 1 0,0 0-2 16,0 0-2-16,0 1-2 0,0 1 0 0,1 0 7 16,-1 3-3-16,1 2 5 0,1 1 1 15,0 2-2-15,0 1 7 0,3 1-2 0,-1 0 1 16,1 0 2-16,0 1-4 0,3-1 0 0,2 1 0 0,2 1 1 15,0-2-1 1,5 1-2-16,2-2 1 0,2 0-5 0,6-1 4 0,1-3-1 0,6-3 1 16,2-1 1-16,4-5-5 0,-3-1-4 0,1-5-3 15,-2-4-4-15,1-2 5 0,-1-6 0 16,0-2 4-16,-1-2 3 0,-1-5-2 16,-2-1 1-16,0-6-1 0,-2 1 2 0,0-4 1 0,-6 3 3 15,-4 0 2-15,-2 2-2 16,-6 0 5-16,-1 3 1 0,-4 4 0 0,-4 3 5 15,-1 4-4-15,-2 2-1 0,-1 6 1 0,0 1-3 0,-3 2 4 16,2 3-2-16,-1 1-2 0,2 5-11 16,0 0-4-16,-2 0-10 0,-4 5-1 0,-2 6 8 15,-4 5 2-15,-5 8 9 0,-3 5 2 0,1 4-4 16,2 3 4-16,3 4 1 0,-1 2 0 16,7 0 1-16,6 1-4 0,3-4-3 0,3-4-1 15,5-2 1-15,7-6 2 0,0 0 2 0,2-4 0 16,3-1-1-16,4-5 3 0,1-1-1 0,2-3 2 15,0-6 3-15,1-3-2 0,0-3 1 0,-1-3 0 16,0-3 2-16,-3-5 2 0,1-1 1 16,-2-5 1-16,-5-2-2 0,-1 1 4 15,-3-3-2-15,0 0 1 0,-4-1 1 0,0-1-2 0,-2 2 1 0,-4 1 2 16,1 2-2-16,-4 0 5 0,0 5-1 16,-1 2 0-16,0 0-1 0,0 5-5 15,-1-1 1-15,1 3-6 0,0 3 0 0,-1 0-11 0,1 1-14 16,0 1-10-16,-1 2-4 15,-1 3 9-15,0 5 13 0,1 5 10 0,-2 3 3 0,2 2 1 16,1 2 1-16,1 1 0 0,3 1 4 16,2-2-3-16,3-2 2 0,3-3-1 0,2-3 0 15,3-2 0-15,2-3 1 0,4-2 0 0,1-3 2 16,4-3-2-16,3-3-1 0,-1 0 0 0,1-5-3 16,-1-4 4-16,-1-4-1 0,-1-5 2 0,2-4 0 15,1-3-1-15,3-4 1 0,-3-2 0 0,0-5 2 16,-1-1 0-16,-4-2 1 0,-3 0-1 15,-2-3 0-15,-5-1 2 0,-1 4 2 0,-5 2 2 16,-4 2 4-16,-3 6-4 0,-3 4 0 16,-3 6-1-16,-1 3-2 0,1 3 2 0,-4 3 0 0,2 3-2 15,1 2-4-15,1 4-11 0,-1 2-8 0,-2 2-3 16,-3 10 4-16,-5 4 6 0,-3 5 4 0,0 6 3 16,2 1-4-16,2 4 2 15,6 3 0-15,0 2 1 0,5 2 2 0,2 2-2 16,4-3-1-16,3 0-3 0,8-6-1 0,4-3-2 15,5-6 2-15,6-5 2 0,3-3-1 0,2-5 3 16,0-4 0-16,-3-5-1 0,-2-2 5 0,-1-4-2 16,-6-2 2-16,1-5 4 0,-4-4-2 15,-1-1 0-15,-2-3 2 0,-5-5-1 0,4 0-1 16,-4-2 1-16,-2-1 0 0,0-1 2 0,-3 2 3 16,-4 1-2-16,-4 4 4 0,-2 0 0 0,-2 4-4 15,-4 2 3-15,2 4-3 0,0 1-2 0,-1 4 2 16,3 2-2-16,-1 2-3 0,2 1-3 15,0 2-10-15,3 0-7 0,0 4-5 0,-2 4-3 16,-1 3 4-16,3 6 8 0,1 3 4 0,5 3 2 16,3 3 5-16,7-1-3 0,0 2 3 0,4 0 3 15,5-3-3-15,0-1 2 0,-3-3-1 0,2-3-2 16,-4-8 1-16,0-1 1 0,-1-5 0 16,-6-1 5-16,-1-3 3 0,0-5 1 15,0-1 6-15,1-6 1 0,2 0-3 0,-3-4 1 0,1-3-2 16,-1 0-1-16,3-2 1 0,0 1-1 15,-4 2 3-15,1 2 2 0,-5 4 4 16,-1 0 0-16,-3 4 1 0,1 4-3 0,0 1-5 0,-3 1-2 16,0 2-8-16,0 2-12 0,0-1-10 0,-1 3-3 15,2 2 3-15,-1 8 10 0,1 5 9 16,-1 8 5-16,0 3 0 0,1 2-2 0,0 6 2 16,-1-1-2-16,0 3 2 0,-1 6-1 0,0-1 1 15,-3 0-2-15,-1 0 3 0,-3-1-1 0,-1 2-3 16,0-1 3-16,2-2-6 0,-2-3-3 0,-1-3-14 15,1-3-35-15,3-5-80 0,0-1-140 16,-2-3-335-16,6-2-1047 0</inkml:trace>
  <inkml:trace contextRef="#ctx0" brushRef="#br0" timeOffset="514090.618">21733 6325 1 0,'0'-9'504'0,"-2"-7"109"15,1 0-160-15,1 4-78 0,0 3-86 0,2 4-85 16,-1 4-80-16,-1 1-77 0,0 2-70 15,0 0-23-15,0 5 3 0,0 4 17 0,-1 6 37 16,0 5 13-16,0 3 5 0,-3 3 1 0,2 1-7 16,2 3 2-16,-1 1-5 0,1 2-3 0,-1 4 2 15,1 1-2-15,-1 1-2 0,-3-1-2 0,2 0-4 16,2-4-5-16,0-4-2 0,2-8-4 16,2-6-4-16,-3-4-4 15,-1-4-11-15,1-3-21 0,0-4-5 0,-2-2 7 0,0-3 1 0,1-3-16 16,0-5-27-16,-1-4-29 15,1-5-12-15,0-8 23 0,0-5 19 0,-1-4 5 0,-2-2-1 0,1-3 5 16,1-2 13-16,1-2 19 0,1 0 27 16,4-2 17-16,-3 6 13 0,0 1 20 15,4 3 25-15,-3 7 33 0,3 3 31 0,-2 5 14 0,0 5 0 16,2 2-15-16,2 5-24 0,-3 4-32 16,1 0-31-16,-4 5-30 0,2 3-21 15,1 3-5-15,5 3 3 0,0 4 4 0,1 5 9 0,2 3 1 16,1 7 2-16,0 0 1 0,-2 5 0 15,3-3 3-15,-2 2 1 0,-1-1-1 0,1 3 2 16,-1-2-4-16,-2-3-3 0,1-1-1 0,-1-4-1 16,2-5-1-16,-2-3 0 0,0-6 0 0,-1-5-4 15,-3-3 5-15,3-3 1 0,-1-4 2 0,3-4 4 16,0-4-4-16,4-4 1 0,-1-5 1 16,-2-2-3-16,4-4 4 0,-4 1 2 0,0-6 1 15,1 2 0-15,-1-1-1 0,-1-2 1 0,-1 3 0 16,1 1 3-16,-2 3-1 0,-3 8 1 0,1 2-1 15,-4 6 0-15,3 3 0 0,-3 5-9 16,-1 2-18-16,0 1-49 0,0 3-21 0,1 3-5 16,-2 6 16-16,5 6 47 0,-2 8 19 0,3 2 11 15,-1 6 3-15,1 0-3 0,3 2 3 16,0 0 0-16,3-1-1 0,5 2 9 0,2-4-3 16,7-1 3-16,-1-5 4 0,8-4-6 0,0-8 4 15,-2-2-1-15,2-5-4 0,0-5 0 0,-1-2-6 16,-1-2 0-16,3-5 2 0,-9-5 4 15,3 0 6-15,-7-6 4 0,2-3 6 0,-9-2-2 16,5-4 3-16,-5 0-1 0,-2-3-2 0,0-2 9 16,-3 3-2-16,-4-1 3 0,-3 5 2 0,-2 1 1 15,-2 2 4-15,-2 5 2 0,-3 3-3 0,-3 7-5 16,3 0-9-16,-3 3-9 0,0 1-9 16,-2 5-6-16,-4 3-7 0,-2 5-1 0,-1 5 0 15,-4 6-3-15,2 1 2 0,2 3 0 0,2 3-3 16,9-1 1-16,0 4 0 0,5 1-2 0,4 0 1 15,6 0-1-15,4-1 1 0,7-5 3 0,2-4 5 16,2-5 0-16,6-2 3 0,0-5 2 16,1-3-1-16,-4-5 6 0,2-3-3 0,-1-3 0 15,-4-4 3-15,-2-1 1 0,-2-6 2 0,-3 0 2 16,0-7 2-16,-4-1-2 0,3-2-1 16,-3-3 1-16,-3 0-3 0,-1-2 2 0,-4 2-1 0,-3 0 1 15,-1 1 1-15,-1 1-1 16,-2 4 4-16,-3 1 0 0,0 3 0 0,-1 4-1 15,0 2 2-15,-1 4-2 0,2-1 2 0,-1 3 1 0,2 2-2 16,0 1-4-16,1 2-8 0,0 1-17 0,1 2-4 16,-2 3-4-16,-2 4-2 0,-1 5 10 15,0 4-3-15,2 4 3 0,0 2 4 0,3 3 2 16,-2 2 3-16,3-1 4 0,2 2 1 0,0 0-1 16,1-1 1-16,4-2-1 0,-1 0-1 15,2-3 1-15,-1-1 0 0,3-3 1 0,0-3 0 16,0-3-2-16,3 0 3 0,-1-4 0 0,0-1 4 15,1-3 3-15,1-2 1 0,1 0 1 0,3-2-2 16,0-2-1-16,1-3 2 0,1-1 3 0,-4-5 3 16,-2-3 1-16,4-2-2 0,-3-1-2 15,-1-5-3-15,5-1 0 0,0-5 0 0,-2 0-2 16,1-4-1-16,-3 0-3 0,0 0 0 16,0 3-2-16,-2 3 0 0,-5 0 0 0,2 4 1 0,0 3 1 15,1 3-1-15,-5 5 2 0,2 0-3 16,-3 2 0-16,-1 3-1 0,2 2-5 0,-3-1-1 15,1 3-6-15,-1 0-6 0,1 2 2 0,4 1-4 16,0 2 1-16,2 5 6 0,2 3 2 16,2 2 6-16,4 5 4 0,-3 1 3 0,-1 2 3 15,4 2-2-15,-4-3-2 0,-2 2-1 0,1-3-1 16,-1 0 1-16,0 0 1 0,0-3 0 0,-1 0-1 16,1-2-1-16,-1-2-1 0,-4-4-3 0,3-4-2 15,-1-1-5-15,-4-1-6 0,4-2-1 16,-3-1-3-16,3-4 4 0,1-3 4 0,2-3 3 15,1-4 3-15,1 1 2 0,0-3 2 0,-1-1 2 16,4 1 3-16,-5-3 2 16,1 3 1-16,0-1-1 0,0-3-2 0,0 1-2 0,1 2-3 0,3-1-5 15,-1 0-1-15,-2 3-5 0,2 0-6 16,0 5-3-16,-2 1-2 0,4 1-3 16,-3 3-6-16,-1 2-5 0,-1 2-6 0,5 1 3 15,-5 3 4-15,1 0 4 0,1 3 8 0,3 3 3 16,-2 0 5-16,4 1 6 0,-2 2 4 15,0 1 4-15,5-1 5 0,3 1 1 0,1 0 4 0,1-1-2 16,0 1 1-16,3-5 0 0,0 0-2 16,-1-4 4-16,-3-2 0 0,3-3 1 0,-6 0 3 15,4-5 2-15,-4-3 7 0,-1-1 6 0,-4-3 6 16,-1 0 5-16,-1-3 5 0,-2 0 0 0,-2 2-4 16,-1-3 1-16,1 1-2 0,-3-1 6 0,-4 4 7 15,2-2 3-15,-4 3 6 0,-2 0-3 16,-1 2-2-16,0 3-6 0,0 1-7 0,-2 1-8 15,0 4-8-15,2-1-8 0,-1 1-10 0,-4 1-9 16,3 0-8-16,-6 6 0 0,-3 2 3 16,1 4 2-16,-3 4 3 0,2 2 0 0,0 0-1 15,4 2 1-15,2 0 0 0,-1 0 1 16,0 3 1-16,3-3-2 0,2-1 2 0,2-2-2 0,1-2-2 16,2-3 0-16,3 0-2 0,-2-4 3 15,2-3 3-15,-2-3 0 0,1 1 5 0,-1-3 3 0,3-1 0 16,1-1 3-16,0-4-2 15,5 0 2-15,0 0-1 0,0-3-2 0,1-1-1 16,1-1-1-16,1-2-2 0,-1 1 1 0,-2-3 3 0,3 3-2 16,-4-2-1-16,-2 2 1 0,0-1-3 15,-1 1 6-15,-1 0 3 0,-3 1 2 0,1 0 3 16,-3 2-2-16,-2 0 1 0,2-2 0 0,0 2 0 16,-2 0 3-16,-1 0-2 0,0 0 0 0,0 4-2 15,-1-2-2-15,1-1 0 0,-3 2-2 16,3 0-1-16,0 3-1 0,-2 0 0 0,2 0 0 15,2 1 2-15,-2-3 1 0,0 3-3 16,0 0 1-16,0 1-6 0,0 0-5 0,0 1-11 0,0-1-19 16,3 1-11-16,-2 4 0 0,1 1 9 15,3 4 17-15,1 6 13 0,1 3 3 0,2 3 2 16,-3 1 0-16,2 3 2 0,0 1-2 16,-5-1 0-16,0 5-1 0,-3 3-4 0,-3-1 6 15,-1 5 0-15,-4-3 1 0,0 5-1 0,-2-3-2 16,4-3 1-16,-2-3-2 0,-1-7 5 15,0-2-4-15,0-4-2 0,0-2 0 0,0-2-3 0,1-3 1 16,1-3-1-16,-1-3 1 0,2-3 3 0,-1-1-2 16,0-1 5-16,-2-2 1 0,3-3 1 15,-2-1 0-15,0-5-4 0,2-1-3 0,1-4-8 16,0 0-3-16,5-2-6 0,6-3-7 0,4 0 1 16,8-5-7-16,4-1-2 0,9-3 5 0,8-1 0 15,4 1 11-15,8 0 4 0,2 0 2 0,4 2 4 16,0 3 0-16,-2 3 9 0,-2 1 8 15,-1 2 13-15,-3 2 11 0,-9-1 13 0,-10 1 11 16,-6 2 7-16,-6 0 8 0,-5 4 0 0,-4-2-4 16,-4 6-2-16,-2-1-12 0,-3 1-8 0,0 6-13 15,-2-2-14-15,0 2-15 0,-5 2-11 16,-2 2-5-16,-6 5 1 0,-5 3 6 0,-6 6 5 16,0 0 0-16,1 1 7 0,5 3-6 15,4 0-3-15,4-3-2 0,2-1-7 0,6 0 6 0,2-3 2 16,2 1 1-16,2-1 2 15,6-1-3-15,1 0-1 0,2-5 1 0,3 1 3 0,4-1 2 16,3-5 1-16,3 1 1 0,2-4-5 16,3-2 8-16,0-2-1 0,-4-2 1 0,4-2 4 15,0 1-8-15,0-4 1 0,1 1-1 0,-2-1 3 0,-4-5 7 16,-3-1-1-16,-2 1 1 0,-3-3-4 16,0-1-1-16,-4 5-1 0,0 0 0 0,-3 2 3 15,-2 4-6-15,-2 2 0 0,0 1-3 0,-3 3-5 16,-1 3 4-16,-1 0-8 0,-1 0-15 15,1 2-15-15,0 0-6 0,0 4 3 0,1 2 16 16,0 7 16-16,-1 0 6 0,0 4 2 16,2 2 1-16,1-2-2 0,0-1 4 0,-1 2 0 0,5-2 1 15,2-1 4-15,3-1-5 0,9 3 1 16,1-3-2-16,8-1-5 0,3-4 4 0,-3-4-3 16,0-3 1-16,-5-4 4 0,-4-3 0 0,-2-2 2 15,-2-2 2-15,1-4 4 0,-5 0-2 16,3-3 0-16,-2-1 0 0,0-3-5 0,-1-4 5 15,1-1 1-15,-2-2 0 0,1-3 4 16,-1 1-4-16,1-4 2 0,-3 3 2 0,-1 1-1 0,-1 3 4 16,0 1-1-16,-2 3-2 0,1 5 1 15,-3 1 2-15,0 4 0 0,-2 2 2 0,1 3 4 16,-3 3-8-16,1 0-4 0,-1 2-7 0,0 0-16 16,1 2-11-16,1 2-2 0,-1 3 4 0,2 7 10 15,0 4 12-15,5 5 3 0,-4 6 1 16,2-1-1-16,-1 4-1 0,-1 0 1 0,0 1 0 15,0 2 0-15,1-1 1 0,-3 2 0 0,0 1-1 16,-2-1 1-16,-3 2-4 0,2-2-5 0,-3-4-12 16,2-4-19-16,1-6-23 15,-1-5-22-15,5-2-6 0,1-4-32 0,-1-3-48 0,2-2-32 16,-1-5 1-16,-2-2 19 0,2-5 19 0,1-1 0 16,3-5-74-16,1-2-96 0,3-3-136 0,-1 1-97 15,1-7 392-15,-2 0 173 0</inkml:trace>
  <inkml:trace contextRef="#ctx0" brushRef="#br0" timeOffset="514273.5999">26199 6546 4 0,'6'-11'574'0,"4"-4"-158"16,1-5-99-16,5 6-66 0,3 1-50 16,3 1-31-16,8-2-31 0,6 3-18 15,8 0-11-15,6 2-12 0,2 0-7 0,3 2-5 0,0 3-6 16,-2 1-5-16,-1 1-7 0,1 0-9 16,-2 1-9-16,-5 1-5 0,-4 0-7 0,-5 1-8 15,-5 1-4-15,-11-2-8 0,-4 0-5 16,-7 2-4-16,-2-2-6 0,-7 1-5 15,-1-1-10-15,0 2-6 0,-1 1-8 0,-1 2-5 0,-4 4-3 0,0 0-21 16,-5 7-49-16,-5-1-138 0,-8 2-326 16,-4 1-1011-16</inkml:trace>
  <inkml:trace contextRef="#ctx0" brushRef="#br0" timeOffset="515616.4176">17668 7322 1490 0,'-2'-8'348'15,"1"-2"-32"-15,0 1-112 0,2 7-75 0,1 2-52 16,-2 1-45-16,1 2-26 0,1 1-12 0,1 2 2 16,1 7 12-16,3 2 8 0,1 7 9 15,3 6 7-15,-4 1 8 0,1 4 4 0,0 4 3 16,-3 3-2-16,-1 1-6 0,-3 2-10 0,-1-1-7 15,-2-3-4-15,-1-1-4 0,0-6 1 0,1-3-3 16,-1-8-5-16,1-3 0 0,-1-6-2 0,3-4 4 16,-1-3 8-16,0-1 21 0,1-4 28 0,-1-2 8 15,-1-1-3-15,-3-6-24 0,-3-7-27 16,-5-6-14-16,2-1-4 0,-2-6 0 0,-3-1-6 16,4-6 0-16,2 0 0 15,4-6-5-15,3-7 2 0,3-2-6 0,7-5-1 0,2 1 0 16,2 4 1-16,3 2 3 0,3 6 0 15,1 3 1-15,5 11-5 0,0 1-1 0,4 5-1 0,0 4 1 16,1 3 4-16,0 6-1 0,-3 5-2 0,-1 5-5 16,-2 5-2-16,-3 5 0 15,0 5 2-15,-2 6 4 0,-2 2 5 0,-1 5 3 0,-4 1 3 16,-4 8 1-16,-4-3 1 0,-4 6 4 0,-5 2 0 16,-3-1 1-16,-6 1-2 0,1-3 0 0,-4-4-1 15,1-4 0-15,3-8 1 0,-3-5-1 16,6-6 0-16,2-4 3 0,1-1 3 0,3-7 12 15,4 0 12-15,0-3 0 0,4-2-4 0,0-3-19 16,4-5-12-16,4-4-7 0,1-5 1 16,8-2 1-16,1-2 0 0,5-3-1 0,4 1-1 15,6 1 3-15,1 1 4 0,3 0 3 0,-1 2 4 0,-5 2-4 16,-2 2 0-16,-1 6-1 0,-2 1-3 16,-6 4 3-16,-1 4-2 0,-2 1 0 0,-8 4-5 15,3 3-4-15,-4 1-2 0,-1 4-2 0,2-1 5 16,-1 8 0-16,0 3 3 0,-1 1 3 15,0 5-3-15,0 1 7 0,-3 2 1 16,-2 0 2-16,-1 1 5 0,1 2-6 0,-3-2-1 0,-1 0-1 16,0-4-3-16,0-3 0 0,0-2-5 15,-1-4-2-15,-1-3-7 0,-1 0-2 16,1-6-1-16,0-2-2 0,1-3 9 0,0-1 11 0,-1-1 2 16,1-4 0-16,1-2-10 0,3-5-10 0,0-2-5 15,5-2 3-15,0-2 3 0,2-2-4 0,5-1 4 16,-1-5 1-16,4 1 8 0,2-3 8 15,2 3 5-15,-1 0 1 0,-4 1 0 0,3 3 5 16,-2 2 5-16,-1 3 5 0,2 3 8 0,-4 3-6 16,1 1-5-16,-4 6-7 0,-3 1-13 0,2 7-1 15,-2 3-2-15,1 4 1 0,1 7 2 0,-1 3 4 16,-2 2 5-16,-1 3 1 0,-2 0 4 16,1 3-4-16,-1 1-2 0,1-2 1 0,4-2-2 15,-1-1 6-15,1-4 2 0,4-4 2 0,2-5 11 16,-1-3 1-16,2-5 13 0,1-5 8 0,-1-3 2 15,4-6-1-15,-1-2-8 0,0-4-5 16,0 0-4-16,-1-2 0 16,-4-2 1-16,-3-1 1 0,1-2 1 0,-5-3-6 0,-2-1-3 0,-2 1-5 15,-1-2-6-15,-3 2 3 0,0-1-6 16,-7-1-1-16,0 2-2 0,-4 0-6 0,-4 3-2 16,2 5-7-16,-4 5-4 0,-2 1-10 15,-3 5-4-15,-5 3-3 0,-6 4-10 0,-3 4-10 0,-1 3-46 16,-3 5-94-16,5 2-168 15,5 3-493-15,5 5-635 0</inkml:trace>
  <inkml:trace contextRef="#ctx0" brushRef="#br0" timeOffset="517545.3944">19630 7238 1 0,'4'-4'0'0,"-2"-1"0"0,-1-2 114 0,1 3 187 16,-1-3-24-16,-1 3-19 0,0-1-13 15,0 0-19-15,0-1-26 0,0 3-23 0,0-1-26 16,-1 0-14-16,-1 2-16 0,1-2-8 0,-1 2-9 15,-2 1-15-15,3-2-23 0,0 2-26 16,-2 2-23-16,-1 2-14 0,-2 0-6 0,-5 4 4 16,-7 3 5-16,-1 6 4 0,-5-1 4 0,0 5 2 15,-1 1 2-15,-1 2-1 0,3 1-3 16,-5 4-4-16,6-1-3 0,-1 2-5 0,5 1 0 16,5-1-4-16,7 0-2 0,2-2-3 15,7-3-2-15,5-1 5 0,8-5 6 0,10-2 8 16,7-3 4-16,13-7 1 0,8-4-3 0,5-3-5 0,4-3-1 15,-1-3-1-15,-5-3-2 0,-4-1 1 16,-4-3-1-16,-5 0 0 0,-3-4-2 0,-9 0 3 16,-2-3 4-16,-6 0 1 0,-4 1 7 0,-4 0 3 15,-5 1 1-15,-3 1 5 0,-5 2 1 16,-3 4 2-16,-1 1-4 0,-1 0-3 0,-2 0-3 16,-2 4-6-16,-1 1-4 0,-2 0-3 0,1 1-4 15,-1 2-3-15,1 0 0 0,-5 5-1 0,3-1-1 16,-1 3 4-16,0 5 0 0,-2-1-2 15,1 5 2-15,1-1-4 0,2 3 0 0,-2-1 1 16,5 3-3-16,2-1 1 0,1-1-3 0,2 1 3 16,2-1 0-16,2-1 0 0,-1 1 4 0,6-2 0 15,1-1 1-15,-1 2 3 16,4-5 2-16,1 0 0 0,3-2 2 16,3-2 1-16,2 0-1 0,3-1 1 0,2-3-1 0,0 0-1 0,3-2 0 15,2-1-1-15,0-1 1 0,-1 0-1 0,1-2-1 0,-1-2 3 16,-1-1 0-16,1-1 1 0,-2-2 2 15,-4-1-1-15,-3-2 1 0,-4 3 2 16,-2-2 1-16,-2 0 5 0,-2 0 1 0,-2-2 1 0,-2 1-1 16,1-2-4-16,-5 1-2 0,0-2-5 15,1 3-1-15,-3 0-2 0,0-1-1 16,0 5 0-16,1-3-2 0,-2 4 1 0,0-1 1 0,-2 4-2 16,2 0 2-16,-1 0 0 0,1 0-2 15,-1 3-1-15,1 0 1 0,0 1-2 0,-1-1 0 16,1 2 2-16,-1-1-4 0,1 0 2 15,0 2-2-15,-2 0-1 0,2 2 1 0,0-2-2 0,0 0 2 16,0 0 1-16,0-2 0 0,0 2 3 16,0 0 1-16,0 0 0 0,0 0-2 0,0 0 0 15,0 0 0-15,2 0-3 0,-2 0 3 0,0 0-2 16,0 0 0-16,0 0 2 0,0-1-2 0,0 1 3 16,0 0 2-16,0 0-1 0,0-2 2 0,0 2-3 15,0-1 0-15,-2 0-1 0,1 1 1 16,1-2-1-16,-2 1 1 0,2-1-1 0,-1 1 0 15,1 0 1-15,0-1 1 0,0 1-1 0,0 0 1 16,-1-1-1-16,1 1-1 16,1-1 1-16,-1 1-1 0,0 0 1 0,0 1-1 0,0 0 0 15,0 0-1-15,0 0-1 0,0 0-2 0,0 0 0 16,0 1-2-16,0-1-3 0,-1 1-3 16,1-1-4-16,0 0-8 0,0 3 1 0,0-2 1 15,-1 4 5-15,1 0 7 0,0 4 6 0,0-1 1 16,-1 1 0-16,0 3 1 0,1-1 1 15,-2 3 2-15,2-3-2 0,2 3-1 0,-2 0 2 16,1-1-2-16,0-1 1 0,-1 0 2 0,1-1-4 0,1-1 3 16,0 0-1-16,1 0-1 0,-1-1 2 15,-1 2 0-15,3-4 0 0,-1 2 1 0,-1-2 0 16,4 1 0-16,-1-1 1 0,1 0 3 0,0-2-1 16,2 0 5-16,3-1-1 0,3 0 0 0,0 0 3 15,-2-1-4-15,4-1 0 0,-2-1-1 0,-3-1-2 16,1-1 2-16,0 0 0 0,-4-2 0 15,1 2 1-15,0-3 1 0,1-1 0 16,1 0-1-16,0-2 3 0,0-3-6 0,5 2-1 16,-4-2 2-16,0-1-4 0,4 1 3 0,-2-5 1 15,1 0-1-15,1 0 3 0,-2-3-1 0,0 0-1 0,-2-2 0 16,-1-1-2-16,3 3 0 16,-2-1 1-16,-4-1 0 0,0 0-2 0,-1 1 1 15,-3 1-2-15,0 0 1 0,-2 2 2 0,-2 1-1 16,0 0 1-16,-1 0-1 0,0 3 0 0,-3 1-2 15,0 2-1-15,0 2 0 0,-2 0 0 0,1 2-2 16,-1 2-1-16,2 2-2 0,-1-2-3 16,0 3-6-16,0 1-4 0,-1 3-2 0,1 2 0 15,-3 4 4-15,4 2 3 0,-3 1-2 0,6 3 1 16,1 0-1-16,5 2 1 0,4 1 3 0,5 0 3 16,6 1 1-16,2 1 2 0,5 0 3 0,-1 1-2 15,2 0 3-15,-4-1-1 0,-1-2 0 16,-3-2 4-16,-5 1-5 0,-2-3 2 15,-1-1 0-15,-6 2-6 0,2-3 3 0,-5 0 1 0,-1-2-2 16,0 0 4-16,-2-1-1 0,0 1-1 0,-3-4 1 16,2 0 2-16,0 0-1 0,-1-2 1 15,1-3 0-15,1 2-2 0,0-3 1 0,0-1 1 0,1 0-2 16,1-1 1-16,0-1 0 0,7-1 0 16,3-3 2-16,11-3 0 0,7-1-2 15,6-4 2-15,2 1-2 0,4-2-1 0,-2-1 3 16,-1-3 1-16,-2-2-1 0,-1-4 4 0,-4 3-3 15,-3-2 1-15,-5 2 2 0,1 1-3 0,-7 3 5 16,-4 2 3-16,-2-1 0 0,-2 2 6 0,-5 2 1 16,0-1-1-16,-4 6 3 0,-1-3-1 0,0 3-1 15,-1 2 0-15,-2 2-4 0,-3 2-6 16,3-2-4-16,-5 2-4 0,-2 3-5 0,-3 0 5 16,-6 5-4-16,-3 3 3 0,-4 1 2 0,2 6-4 15,-2 1 3-15,5 0 0 0,4 4-1 16,2-1 0-16,7 1-1 0,5 1-1 0,4 0 0 0,4-1 3 15,9 1 0-15,4-3 3 0,6-1 1 16,8 2-6-16,7-5 2 0,4-2-5 0,3-1-11 16,-1-4-17-16,3 1-40 0,-2-4-58 15,0-2-90-15,0-3-165 0,-2-1-597 0,-1-4-626 16</inkml:trace>
  <inkml:trace contextRef="#ctx0" brushRef="#br0" timeOffset="518766.0555">22050 7201 631 0,'-1'-5'396'0,"0"-3"-66"0,1 0-85 15,0 0-47-15,2 1-31 0,3 0-21 0,-1 2-34 16,5 0-18-16,-1-3-23 0,2 2-23 0,4-1-13 16,5-2-12-16,7 4-3 0,0 1-6 0,7 4-2 15,0 2-8-15,-7 5-4 0,3 4-1 0,-6 2 0 16,0 5 2-16,-3 3 0 0,-7 4-1 16,-1 3 3-16,-5 5 4 0,-6 2 2 0,-3 2 3 15,-5-1 0 1,-4-1-3-16,-1-4 0 0,-5-2-1 0,3-5 0 15,-3-3-1-15,0-4 0 0,4-4-1 0,-1-2 3 0,4-6 4 0,0-3 7 16,3-1 17-16,4-2 11 0,-1-3 1 0,3-1-11 16,0-6-20-16,2-7-18 0,5-1-9 0,-1-4-2 15,6-2-3-15,5 3 0 0,4-1-3 16,5-2-3-16,5 4 6 0,8-1 0 16,1 1 4-16,0 1 6 0,2 2 0 0,-5 3 3 0,1 0 3 15,-3-1 0-15,0 3 1 0,-3 4-1 16,-1 0-2-16,-5 3 1 0,4 0-2 0,-2 0 1 15,-2 1 0-15,2 0 2 0,-4 1-2 0,0-1 0 16,2 0 0-16,-3 2-1 0,-2-2 5 0,-1 2-3 16,-5-2 1-16,3 1 5 0,-6 0-1 0,-4 1 8 15,-2-1 12-15,-4 2 6 0,-1-1 7 16,0 1 2-16,-1 1-7 0,-2-1-12 0,-3 2-8 16,0-1-9-16,-9 2-4 0,-8 1 3 0,-8 5-2 15,-4 1 7-15,-1 2 5 0,-2 0-3 16,7 1 1-16,2-1-5 0,9 3-6 0,4 1-2 15,6 2-3-15,5 2-4 0,4-2 0 16,4 0 1-16,7-2 2 0,8 1 5 0,3-1 5 16,15-3 2-16,6-2 2 0,9-1 0 0,3-2-5 0,3 2-1 15,-3-2-4-15,-2-2-1 0,-4 0 1 16,-7-1-1-16,-7-2 2 0,-3 0-2 0,-4 0 0 16,-4 2 0-16,1-2 2 0,-10-1-1 0,2 2 1 15,-6-2 1-15,-6 0-1 0,3 0-2 0,-6 0-2 16,0 0-3-16,0 0-2 0,-1 1-2 15,0-1 1-15,0 1 2 0,0 0 1 0,1-1 4 16,-1 0 6-16,0-1 3 0,1 0 7 0,3 0-2 16,0-2-7-16,3-4-8 0,3-1-9 0,2-4 0 15,2 1 2-15,5-4 2 0,2 1 3 0,1-2 0 16,5 0 1-16,-4 4 1 16,4-3 2-16,-4 5 2 0,-2 0 1 0,-1 0 0 0,-2 5 2 15,-6-1 1-15,-2 1 2 0,0 3-2 0,-3 0-4 16,-4 2-6-16,2 2-7 0,-1 0-3 15,3 3-1-15,-1 3 6 0,4 1 4 0,5 5 5 16,-2 3-1-16,6 0 2 0,2 0 1 16,7 0 2-16,0-3 4 0,6 1 0 15,0-3 0-15,2 0 0 0,0-4-1 0,-1-1 1 0,-2-6 1 0,-1 1-1 16,-1-4 2-16,-1-4 1 0,-3 0 3 16,-4-4 4-16,-2-5 6 0,-2-2 3 0,-4 0 1 15,0-4 1-15,-2 1-7 0,2-5 5 0,-3 1 4 16,-1 0 3-16,0-3 5 0,-6 1-3 15,0-4-3-15,-4 3 1 0,-1 2 5 0,-2 3 0 16,-2 4 4-16,-1 4-2 0,0 3-3 0,-2 2-2 16,1 3-3-16,5 3-8 0,0 1-5 0,0 2-13 15,1 0-15-15,0 3-7 0,-1 3-1 0,-1 5 4 16,0 6 10-16,-1 3 5 0,3 6-3 0,3 1 1 16,0 4-2-16,0 1 0 0,-1 2 3 0,3 4 0 15,-1 3-2-15,-4 2 2 0,0 3-9 16,0-2-10-16,0-3-20 0,0-1-29 15,2-8-24-15,2-5-29 0,-2-5-33 0,0-3-54 0,-1-7-78 16,2-1-105-16,1-6-200 0,-1-1-488 16</inkml:trace>
  <inkml:trace contextRef="#ctx0" brushRef="#br0" timeOffset="519058.5161">24290 7227 1292 0,'-9'-9'579'15,"1"-1"-233"-15,4-2-103 0,4 4-70 16,4 4-61-16,5-2-40 0,6-4-22 0,9 2-3 16,8 0 0-16,9-2 3 0,9 3-1 0,6 0-8 0,4 1-5 15,-1-1-5-15,0 3-1 0,-4-1-2 16,-7 2-2-16,-4-1 1 0,-7 1-2 16,-1 0-1-16,-10-2 1 15,-1 3-2-15,-10-1 1 0,-4 0 1 0,-2 1 5 0,-6 1 4 16,0-1 5-16,-3 1 0 0,-1 1-5 0,1 0-8 0,0 1-9 15,-2-1-7-15,0 0-6 0,1 2-5 0,1-4-5 16,-1 2-9-16,1 0-11 0,-1 2-6 16,-1 0-7-16,-4 0-5 0,3 3-8 15,-4 2-29-15,-3 3-49 0,2 0-104 0,-4 4-204 16,0-1-683-16,1-1-317 0</inkml:trace>
  <inkml:trace contextRef="#ctx0" brushRef="#br0" timeOffset="520777.8636">25299 7141 742 0,'-1'-9'480'0,"0"-5"-21"0,1-1-120 0,1 2-80 15,0 7-58-15,2 1-54 16,0 4-55-16,-3 1-50 0,0 1-42 0,-2 1-22 0,2 2-8 16,-1 4 10-16,1 8 11 0,0 4 11 15,0 5 9-15,-3 5 1 0,3 0 2 0,-1 8 3 0,-1-1 0 16,0 3 2-16,-3 3-1 0,1 3 0 16,-3 0-2-16,-1-3-2 0,3-6-4 0,-1-5-3 15,3-9-1-15,1-6-7 0,-3-3 3 16,4-5-4-16,0-1-4 15,0-4 4-15,0-4 6 0,2-1-4 0,-1-6-4 0,0-5-8 0,0-4-14 16,1-7 1-16,1-4 8 0,3-3 0 0,-1-8 10 16,2-1 2-16,-2-3 0 0,5-4 7 0,-2-2-2 15,-2 0 1-15,3-1 5 0,0 1-2 0,-3 3 1 16,4 4 4-16,-2 8 3 0,-1 4 4 0,1 6 4 16,0 3 7-16,-1 5 2 15,0 4 3-15,2 3-10 0,-5 5-18 0,-1 4-16 0,4 2-14 16,0 7 2-16,5 4 9 0,3 5 8 0,-1 6 4 15,5 6 2-15,1 3 1 0,-2 2-1 0,4 1 1 16,-1 4 0-16,0-3 1 0,1 3 1 16,2 0-4-16,-3-5 4 0,4-6-1 15,0-3 0-15,1-10 5 0,-4-5-1 0,0-5 1 16,-3-3 3-16,-2-5 0 0,2-4 4 16,3-3 1-16,-2-6-1 0,4-2-2 0,-2-3-2 0,2-3-1 15,-3 0-2-15,0-3 4 0,-2-3-4 16,1-2-1-16,-2 0 3 0,-2 0-5 0,-2 1 5 15,-4-2 2-15,-2 6-2 0,-2 2 7 0,-2 6-4 16,-3 2 0-16,2 5 2 0,-4 3-3 0,2 5-7 16,0 1-17-16,-1 2-30 0,1 1-16 0,0 5 6 15,-1 4 15-15,1 5 26 0,-1 3 16 16,2 4-4-16,3 2 2 0,1 0-1 0,6 2-1 16,2-1 2-16,4 0 3 0,5-3 0 0,5-1 5 15,6-1 3-15,2-4 0 0,6-3 2 0,1-4-4 16,1-3-4-16,0-4 0 0,-2-4-3 0,-2-3-1 15,-5-3 2-15,-3-2 1 0,-3-4 2 16,-4 1 7-16,-2-4-1 0,1-4 1 0,-4 0 1 16,3-4-9-16,0-3 4 0,-2 1 3 15,0 1-1-15,-6 1 3 0,2 2 2 0,-6 3 2 16,-1 4-1-16,-3 2 7 0,-1 3-8 0,-1 5-6 16,-4 2-4-16,2 3-20 0,-2 0-20 0,0 3-20 15,0 0-3-15,1 5 10 0,1 8 21 0,-1 4 20 16,-1 5 5-16,1 1 2 0,0 4-1 0,1-1 1 15,0 4 1-15,4-1-1 0,-1 0-1 16,3-1 1-16,2-2 0 0,1-4 6 0,1-2-2 16,6-3 1-16,-3-5 3 0,1-1 1 0,3-6 6 15,2-5 4-15,5 0 0 0,1-9 1 0,3-1-4 16,3-3 1-16,-2-2-2 16,-1-2 2-16,-2-3-1 0,0-3 0 0,-5 1 2 0,1-1-5 0,-3-3 1 15,-1 4-2-15,-2-2-3 0,-1 2 2 0,-6 2-1 16,0 5-5-16,-1 0 0 15,-1 5-6-15,-1 1-3 0,-1 0-7 0,0 5-7 0,2 2-11 16,4 6-16-16,-1 3-55 16,1 4-153-16,-2 4-399 0,-1 5-1014 0</inkml:trace>
  <inkml:trace contextRef="#ctx0" brushRef="#br0" timeOffset="522398.4999">17552 8192 830 0,'0'-6'471'0,"1"1"-36"0,-1 0-121 15,1 4-89-15,0 3-88 0,-1-1-74 16,0 0-55-16,0 1-15 0,-1 3 10 0,-1 9 28 16,-4 5 32-16,3 2 21 0,-5 7 5 0,-2 3-14 15,5 0-18-15,-2 2-16 0,-1 1-12 0,4-2-6 16,-3 2-4-16,0 1-5 0,0 0 3 16,-1 2-3-16,0-3-2 0,4-5-2 0,-2-5-3 0,2-6 1 15,-3-4 1-15,3-4-1 0,-1-5 0 16,4-1 9-16,0-2 17 0,0-4 18 15,0-2 5-15,-3-2-12 0,-1-6-24 0,-3-7-18 0,-1-3-11 16,1-5 0-16,0-3 2 0,-1-5-2 16,2-5 0-16,4-3-2 0,0-3-1 0,5-6-2 15,1-4 0-15,4-3 0 0,4 1-2 0,3 1 3 16,6 5-2-16,1 4 3 0,6 5-1 16,0 5 1-16,3 4 3 0,-2 8 0 15,4 4-1-15,-1 6 1 0,-3 4-3 0,1 6-4 0,-4 6-1 16,-5 5-2-16,0 4-3 0,-2 6 5 0,-1 4 3 15,-3 5 4-15,-2 4 8 0,-3 2-2 16,-2 4 0-16,-5 3 2 0,-2 2-1 0,-6 0 1 16,-6 1 4-16,-3 3 1 0,-8 0 0 0,-5 3 0 15,-1-3-2-15,-3-7-1 0,0-7 0 16,3-8 3-16,1-4 4 0,1-8 2 0,3-1 1 16,4-4 1-16,3-3 3 0,6-1 2 0,2-4 6 0,4 2-2 15,2-2-3-15,2 3-4 0,-1 0-6 16,2 0-4-16,2 0-3 0,-2 0-11 0,1 1-12 15,0-2-16-15,-1 4-8 0,2-2 0 16,3 2 10-16,2 0 15 0,3 5 11 0,7-1 6 16,1 3 2-16,4 1 0 0,2 0 2 0,5 1-1 15,3-2 2-15,1 3-1 0,2 0 0 0,-1-1 0 16,1 0-1-16,0-2 2 0,-2-3 1 16,0-2 1-16,-7-2 1 0,2-1-2 0,-5-2 3 0,0-2-1 15,-1-4 4-15,-3 1 2 0,2-2 0 16,-3-3 2-16,1 2-1 0,-3-5 2 0,-2 2 2 15,-4-3-1-15,1 0 2 0,-4 0 0 0,-2 0-1 16,0 1-1-16,-3 0 2 0,-2 0 2 16,0 2 0-16,0 2 2 0,-2-3-2 0,0 3-2 15,-3 1 2-15,3 2-2 0,-1 0 1 0,-2 1 0 16,3 3-4-16,0 3-5 0,0 2-11 16,0 1-5-16,-1 1-1 0,0 3 0 0,-4 5 8 15,0 4-2-15,-1 4 3 0,1 0-3 0,1 1 2 16,4 1 1-16,4-4 0 0,3 3 0 0,0 0-3 15,3-2 1-15,1 0 2 0,2-5 1 16,3-2 5-16,1-4-1 0,0-1-1 0,2-5 2 16,0-2-4-16,0-2 5 0,0-4 1 0,2 0 1 15,4-2-2-15,1-4-3 0,-2 1 0 0,-1-5-2 16,0 0 3-16,1-1 1 0,-3-1-1 16,3-2-1-16,0 0-6 0,-4-3 2 0,4 1 0 15,-3 0 2-15,0 2 6 0,-2 2-6 0,-3 1-1 16,-1 5-1-16,-3 1-3 0,-2 4 1 15,1 5-5-15,-4 2-3 0,0 2-6 0,0 4 0 16,1 5 5-16,3 0 4 0,-3 6 7 0,3-1 0 0,-2 4-1 16,0 1 0-16,-2 1-5 0,0 0 4 15,-2 0 2-15,1 0 1 0,-1-2 2 0,0 0-3 16,0-1-2-16,2-1-1 0,-2-5-1 0,3-3 0 16,-3-5-2-16,1 0 0 0,2-5-2 0,3-2 3 15,5-4 3-15,5-4 1 16,4-6 2-16,8-3-2 0,-1-1 0 0,0-1 1 0,-1 0-2 15,-7-3 5-15,2-4 1 0,-4 2 0 0,1-4 2 16,-1-2-3-16,-1-4 1 16,-2 2 1-16,-1 1 6 0,-2 5 0 0,-3 5 0 0,-1 4 3 0,0 4-3 15,0 3 11-15,-5 2 9 0,0 4 4 16,-3 4 2-16,-2 2-14 0,0 0-14 0,0 1-16 16,0 1-6-16,0 5 3 0,0 6 3 15,0 3 8-15,0 7 2 0,-1 6-1 0,1 2 0 16,1 2 0-16,0 2 4 0,1-2-5 15,-1 2-1-15,1-1-1 0,0 0-9 0,-2 3-3 0,0-2-33 16,0 1-59-16,0-2-95 0,0-6-154 16,2-6-275-16,6-7-1001 0</inkml:trace>
  <inkml:trace contextRef="#ctx0" brushRef="#br0" timeOffset="522855.6428">19642 8038 700 0,'7'-14'837'0,"0"-2"-354"15,-2 1-153-15,1 10-130 16,-4 5-91-16,-2 0-51 0,-2 1-53 0,0 3-11 16,-3 2 20-16,-3 7 21 0,-4 7 25 0,-7 4 5 0,-6 6-13 15,-3 1-12-15,-3 2-12 0,0 0-5 16,-4 3-9-16,0-4-4 0,0 5-1 16,-3-3-5-16,1 0 0 0,0 0-12 0,2-5-17 0,4-3-15 15,5-5-12-15,6-9 12 0,6-3 23 0,9-8 28 16,3-1 22-16,0-3 0 0,4 0-5 0,-1-3-15 15,1-2-10-15,1 0-1 16,2-3-1-16,1 0 1 0,3 0-4 0,1 4 2 16,1 0-2-16,1 1 0 0,5 3 5 15,-1 3-5-15,4 2 1 0,2 3 1 0,2 3 0 0,3-1 2 16,2 6 2-16,-1-1 0 16,1 3-1-16,1 0 1 0,0-1 0 0,-3-1 1 15,6 0 6-15,-1-2 2 0,3-1 3 0,0-5 3 0,0 1-1 16,-2-3 6-16,-2-2 2 0,-3-2 5 0,-2-2 6 15,-4-3-2-15,-3 1 6 0,1-2 1 0,-4-4 0 16,-2 1-2-16,1-1-4 0,-3 0-4 0,-3-4-8 16,0 4 2-16,-1-2-2 0,-1 2-1 15,-5-1 2-15,2 2-8 0,-3-3-4 0,-1 2-5 16,-3 0-7-16,1 0 3 0,0 0-4 0,-2 1-1 16,0 0-2-16,2 0-8 0,-6 3-6 0,6 2-16 15,-3 0-23-15,1-1-41 0,1 4-73 16,0 0-159-16,-1 0-320 0,3 5-1036 0</inkml:trace>
  <inkml:trace contextRef="#ctx0" brushRef="#br0" timeOffset="525087.3956">20666 8101 435 0,'-9'-15'453'0,"2"0"26"0,-2-5-112 15,4 4-58-15,4 3-48 0,1 5-45 16,0 2-39-16,1 4-47 0,-1 2-44 0,0 0-46 15,0 2-44-15,0 1-11 0,-1 6-1 0,1 5 12 16,0 6 16-16,-1 5 3 0,1 4 2 0,0 1 2 16,0 1-4-16,0 4 3 0,-1 1-3 0,1 6-2 15,-2 0 0-15,1 1-2 0,-1 0-1 0,1-2 0 16,1-3-2 0,0-5-2-16,0-6-4 0,0-4 0 0,-1-6-3 0,0-2 2 0,0-5-5 15,0-4-7-15,-1-1-4 0,1-5-2 0,1-1-5 16,0-4-19-16,-3-4-24 0,1-5-20 15,1-5-15-15,1-4 3 0,0-4-3 0,1-4-7 16,-1-4-6-16,2-4 7 0,2-4 26 0,-2-4 30 16,-1-1 32-16,0 0 21 0,-1 0 12 15,0 7 19-15,0 1 14 0,1 2 23 0,-1 3 20 16,4 3 18-16,1 4 8 0,0 5-2 16,1 1-3-16,4 7-21 0,-2 3-24 0,-4 4-25 0,3 3-27 15,-1 5-13-15,0 3-8 0,3 4 0 0,1 6 1 16,3 2 6-16,2 6 0 0,0 5 2 15,1 2 0-15,-1 6-3 0,2 2 1 0,0 3-2 16,-1 1-1-16,1 4 2 0,-4 3 2 0,5 3 0 16,-5-3 0-16,3-1-3 0,-2-6 0 15,3-4-5-15,-4-7-3 0,4-8-2 0,-5-8-1 0,-1-7 5 16,-3-6 3-16,2-6 1 0,2-4 1 0,-1-6-2 16,4-4 0-16,1-1 2 0,0-7 1 15,0-1 1-15,1-3 1 0,-1-5 1 16,0-1-1-16,-5-5 1 0,3 1 0 0,0-1 1 15,-3 3-1-15,0 1 3 0,-1 7-1 0,0 4 3 16,-1 8 0-16,1 2-3 0,-2 5-1 0,-3 7-2 16,2 2-8-16,-3 4-8 0,2 4-4 0,0 2-3 15,1 8 6-15,6 6 6 0,-2 9 6 0,2 3 4 16,2 6-1-16,2 1 1 0,4 2 2 16,2 2-2-16,5 2 2 0,0-1 1 0,3-1 1 15,1-2-1-15,6-5 1 0,2-1 0 0,4-7-1 16,4-7 3-16,-2-5-4 0,2-7 0 0,1-6 1 15,-6-5-3-15,2-3 2 0,-5-4 0 16,-4-3 2-16,-5-4 3 0,-8-3 1 0,1-2 3 0,-10-3 0 16,3-4 1-16,-7 0 2 0,-4-7 1 15,2-2-1-15,-7-1 2 16,0-1 0-16,-2 6 1 0,-2 2 2 0,-4 4 1 0,-2 4-3 16,-2 4-2-16,-4 1-6 0,-2 5-7 0,-5 3 1 15,-5 3-1-15,-5 5 2 0,-6 2 1 16,-5 5 0-16,-1 3-2 0,-4 5-1 0,6 6-1 0,3 4-3 15,6 1 0-15,5 4 1 0,7 3-4 16,6 1 3-16,4 6-4 0,7 0 1 0,5-1 1 16,7 0-3-16,5-5 1 0,6-2 0 15,10-6 1-15,4-2 5 0,9-7 3 0,6-6 2 0,3-5-1 16,1-4-1-16,-3-4-2 0,-3-3-1 16,-4-3 2-16,-6-2 0 0,1-3 3 0,-4-2 0 15,-3-5 2-15,-4-1 2 0,-3-4 0 0,-4-5 1 16,-4 0 0-16,1-7-2 0,-6 3 2 0,-5 0-3 15,-1 4 2-15,-5 4 1 0,-4 3 1 16,0 4 2-16,-4 3-8 0,-1 4 3 0,-3 3-8 16,-2 4-1-16,2 1 0 0,-6 4-5 0,1 4 1 15,-4 4 1-15,0 4-2 0,-4 6 3 0,2 7 0 16,-3 3 0-16,6 3-1 0,2 2 1 16,7 3 0-16,4 3-3 0,6 2 4 15,3 2-4-15,7-3 2 16,3-3 2-16,4-2-7 0,7-6 5 0,2-3-5 0,4-5 3 0,4-7 3 15,2-4 1-15,1-4 0 0,-1-5 0 0,-2-4 0 0,1-3 3 16,0-3 3-16,-2-3 0 0,-1-1-1 16,-2-3 0-16,-1-2-3 0,0-4 1 15,-4 1 3-15,0-5-4 0,3-2 5 0,-4-1-2 0,-2-1-1 16,1 2 3-16,-2 3-2 0,-5 7-1 0,2 0 1 16,-3 8-3-16,3 0-2 0,-5 4 1 15,1 4-3-15,-3 1-7 0,-1 1-3 0,-4 5-6 16,3 0-5-16,-3 5 6 0,6 5 1 0,-3 1 5 15,-2 8 7-15,2 2-2 0,2 3 6 16,-2 2-1-16,-2 0 1 0,3-1 2 16,-1-2-3-16,0 0-6 0,3-4-11 0,6-3-17 0,-2-5-23 15,8-3-14-15,3-7-1 0,-1-3 0 0,4-3 15 16,1-4 14-16,1-2 11 16,-1-4 17-16,-1-1 7 0,1 0 10 0,-1-4 4 0,-4-1-1 0,1 1 6 15,-2-3 1-15,-1-3 2 0,0-3 4 0,1 0 2 16,-2-2 3-16,2 3 2 0,-3 1 5 15,3 3 3-15,1 3 4 0,-6 2 6 0,0 5-3 16,-5 1 2-16,0 3 0 0,-7 1-6 16,1 1-1-16,-5 4-14 0,-1 1-16 0,-1 1-11 15,4 4-6-15,-4 0-4 0,2 2 9 0,-1 5 7 16,1 1 2-16,0 3 4 0,4 1 1 16,-4-2 0-16,4 3 2 0,-2-2-3 0,6-1-2 15,-1-1 3-15,2-1-7 0,6 1 8 0,-2-5 3 16,10-2-3-16,-2-4 5 0,4-2-6 0,-1-4 0 15,2-2-1-15,1-1-3 0,1-1 0 16,2 0-1-16,2-3 4 0,2 1-4 0,-4-4 9 16,-7 1 8-16,-2-5 0 0,-2-4 7 0,-5 3-5 0,2-1-6 15,-1 1-1-15,-4 1-2 0,-1 3 1 16,1-1 3-16,-3 2-2 0,-1 4-3 0,-1 2-1 16,-2 2-1-16,-2 3-1 0,-2 1 3 0,1 1-5 15,-3 0-8-15,0 1-4 0,1 3-8 16,1 0 4-16,1 3 6 0,3 4 3 15,-3 2 6-15,4 2-1 0,-3 2-1 0,3-2 2 16,2 0-3-16,-3-2 1 0,5 1 3 0,2-3 1 16,1 2-5-16,6-1 6 0,5-1 0 0,3-2 1 15,3-3 8-15,3-2-8 0,-5-2 0 0,-3-4-1 16,2-1-3-16,1-1 3 0,-4-1 1 16,5-2-2-16,0-2 1 0,-1 1 0 15,-1-2 1-15,-2-1 1 0,1 1 5 0,-4-3-1 0,2 1-1 0,-1-1-1 16,-2 1-7-16,1 1-1 0,-2 2 0 15,-1 0-1-15,-4 2 4 0,2 3-2 0,-5 1-3 16,1 1 1-16,-1 2-3 0,-1 2-1 0,-2 1 3 16,2 0 0-16,4 2-1 0,-1 4 0 15,6 2 1-15,0 1-1 0,5 2 6 0,-2 0 0 16,6 0-1-16,3-1 5 0,2 1-5 16,4-3 5-16,0-1 4 0,1-1-1 0,6-2 4 15,-1-1 3-15,3 1-3 0,1-4-1 0,1 2 4 0,0-4-3 16,0-1 3-16,4-1 3 15,2-2-3-15,0 1 1 0,-3-3 0 0,-6 0-3 16,-8-2 9-16,-6 0-2 0,-5-2 2 0,-5 2 2 0,-8 0-4 16,-2-1 1-16,-3 1 0 15,-4 2-4-15,-1-1-5 0,-2 2-4 0,-1 1-6 0,-2 2-7 16,0-1-2-16,0 2-20 0,0 2-22 0,-2 2-18 16,-1 3-36-16,-2 3-50 0,-1 8-109 15,-7 3-200-15,1 5-1243 0</inkml:trace>
  <inkml:trace contextRef="#ctx0" brushRef="#br0" timeOffset="526462.9751">18117 9055 1 0,'0'-19'0'15,"0"-7"450"-15,-1-5-37 0,-1 9-24 16,0 4-40-16,-1 3-52 0,-2 2-64 0,-2 2-53 15,-1 3-36-15,-2 2-43 0,-5 2-34 0,-2 4-26 16,-5 7-17-16,-5 3 2 0,-9 8 4 0,-5 5 5 16,-5 5 9-16,-4 5 1 0,-6 6 0 15,2 4-6-15,-4 3-3 0,0 1-7 0,1 4-4 16,-3 5 0-16,0 5-8 0,0 1-2 16,6 3-3-16,6-2-4 0,11-2-1 0,13-2-4 15,12-7-6-15,11-5 0 0,12-7 1 16,12-4 6-16,16-8 7 0,13-3 3 0,17-10 0 15,13-6-3-15,9-7 0 0,6-4-4 0,7-5-1 0,0-3-3 16,-3-8-1-16,-7-2-1 0,-6-1-2 0,-7-6 5 16,-9 0-2-16,-8-4 0 0,-3-3-3 15,-10-1-3-15,-8-2 1 0,-7-1 2 16,-7-1 4-16,-4 1 3 0,-8 1-1 0,-6 1-3 16,-4 5 2-16,-6 0-2 0,-6 5 4 0,-4 1 0 15,-3 4 0-15,-3 2-2 0,-6 3-4 0,-4 2 0 16,-4 3 0-16,-3 3 6 0,-4 4 1 0,-5 3-2 15,-4 3-1-15,-3 7-3 0,-1 1-1 0,1 6 3 16,1 2-1-16,4 3-2 0,3 2 0 0,4 1-2 16,6 2-2-16,8 3 4 0,5 0-3 15,8 3 1-15,7-2 0 0,5 0-4 16,6-1 3-16,9-4 1 0,3-1 0 0,9-5 4 0,5-2-2 16,3-6-2-16,3-3 0 0,1-5-6 15,5-4 6-15,-2-5 0 0,2-3 1 16,-4-1-2-16,1-6-3 0,-6 0 1 0,0 0-1 15,-3-4 8-15,-6-2-1 0,0 1 1 0,-5 1 0 0,-4 6-2 16,-5 0 3-16,-3 3 2 0,-6 2 2 16,-1 2 1-16,-4 5-2 0,-1 0-6 0,0 2-7 15,0 0-9-15,0 3-3 0,-1 2 2 0,1 3 6 16,-1 5 7-16,1 0 1 0,-1 2 3 0,2 2-1 16,-1-1 7-16,0 3-6 0,1-1 0 0,0 2-1 15,2-1-5-15,2 0 7 0,0-3-2 16,4-2 3-16,-2-5 1 0,1-1 0 0,4-6 0 15,0-2-3-15,6-2 2 0,1-6 2 0,6 0-1 16,1-4 1-16,-2-2-2 0,3-4-2 0,-2 1 3 16,-2-2-2-16,1-1 5 0,0-2-4 0,-2 2-2 15,2-2 0-15,-1 4-1 0,-4 2 3 16,1 0 0-16,-5 2 3 0,-1 3-6 16,-3 3 1-16,-2 4 0 0,-3 1-4 0,-4 2 0 0,1 2-3 15,-1 3-1-15,1 6 1 0,2 1 1 16,0 4 6-16,0 2 0 0,0 0 2 0,1 3 2 15,-1 0-4-15,2 1-2 0,1-1-2 0,-2 1 0 16,3-2 4-16,-3 1-1 0,3-3 3 0,-1-5-3 16,1-1 0-16,5-5 1 0,-3-4 0 15,2-4 3-15,1-2-5 0,0-2 0 0,0-2-3 16,1-2-2-16,-3-4 7 0,1 2 1 0,-3-5 3 16,3 1 1-16,-3-3-6 0,3-1 1 0,-3-3-2 15,2 1 4-15,2 1 0 0,-2-2-1 16,6 2 1-16,-3 2-4 0,-2 2 3 0,0 2 1 0,-4 5 1 15,2 0 3-15,-2 3-4 0,-1 2-4 0,-4 3-1 16,2 2-4-16,-2 2 4 0,1 3 1 16,0 2 1-16,2 4 0 0,2 3-1 0,-4 3 2 15,1 2-1-15,-2 2 3 0,1 1-1 16,-1-2-3-16,-2 1 0 0,3 0-6 16,-1 1 2-16,2-1-17 0,-1 1-59 0,3-6-74 0,2-2-116 15,0 0-190-15,2-5-406 0,4-3-420 0</inkml:trace>
  <inkml:trace contextRef="#ctx0" brushRef="#br0" timeOffset="527914.7751">19832 9374 529 0,'0'-7'628'0,"-1"-4"-139"0,2-1-135 16,0 6-95-16,1 1-58 0,1 4-64 0,-3 1-54 15,1 1-41-15,1 2-30 0,-1 3-5 0,4 2 3 16,5 6 8-16,-2 1 6 0,4 4-2 0,0 3 1 15,1 1-7-15,-1 0-3 0,-2 0 0 16,1 1-4-16,1 0 3 0,-2-1-5 16,-1 0-7-16,0-3-4 0,-4-4-7 0,0-1-4 15,-1-5-7-15,-3 0-6 0,0-7-3 0,0 0 5 0,-1-3 18 16,0-2 9-16,2-1 8 0,-2-4-2 16,1-4-9-16,0-5-3 0,3 2 1 0,1-4 2 15,-2 0 3-15,4-3-1 0,2 0 3 0,3-1-2 16,-2-2-2-16,4-1 3 0,2-2-3 15,0 0 4-15,0 2 1 0,4 2 0 0,-2 2-1 16,4 5 0-16,1 1 1 0,-1 3 0 0,-4 4 5 16,-4 5-1-16,-3 0-4 0,-5 4-3 15,0 1-6-15,-3 4 1 0,4 2 4 0,-1 4 0 16,-2 3 4-16,-2 3-4 0,2 0 0 0,-2 3-1 16,1 0 0-16,-2 0 4 0,0 1-3 0,0-2 2 15,2-2-6-15,0 0 2 0,-1 0 0 0,1-2-3 16,1-5 1-16,2-2-3 0,1-6 0 0,-1-2 0 15,4-3 1-15,1-5 4 0,5-1-1 16,1-4 0-16,3-3 1 0,-3-2-1 0,3 0 1 16,2-2 1-16,-2-2 4 0,4-1-3 15,2-2-1-15,0 2 2 0,4 0-4 0,-4-1 6 16,-3 3 2-16,-2-1 1 0,-2 5 7 0,-5 0-5 16,3 2 1-16,-5 5-2 0,-3 1 0 0,2 4 2 15,-8 1-7-15,2 3 0 0,-3 3-6 0,0 3-1 16,2 3 4-16,-1 5 2 0,-2 4 4 15,0 2-1-15,2 2-2 0,0 2 0 0,0 1-5 0,0 0 4 16,5 0 2-16,2 1 1 16,3-1 4-16,5-4-5 0,2-2 0 0,6-3-6 0,0-3 0 15,3-4-6-15,1-5-4 0,-1-4-2 0,0-5-2 16,2-1 5-16,3-4 8 0,0-2 6 16,1-1 6-16,-4-5-2 0,-8-2 2 0,-3-1 2 15,-2-3 6-15,-6-1 4 0,0 0 4 0,-4 1 4 16,-1 0 0-16,-4 1 5 0,-1 3 4 0,2 2 1 15,-4 2 6-15,0 5 1 0,0 1-1 0,-4 4 0 16,2 3-11-16,1 1-8 0,-3 2-11 16,-1 4-9-16,-3 3-5 0,-3 5-4 15,-1 6 3-15,1 2 0 0,2 3 0 0,3 1 1 16,2 3 0-16,2 1 0 0,3-2-2 0,2 2 1 0,4-3 2 16,3-2 2-16,5-2 2 0,2-4-4 15,2-4-2-15,6 0-2 0,0-5 2 16,1-4 2-16,-1-3 1 0,-3-2 2 0,3-4-4 15,-1-2 1-15,-2-3-4 0,5-1 1 0,-1-2 6 16,2-2-1-16,-5-3 2 0,-1-3 1 0,-5-3-5 16,2-2 2-16,-7 1 3 0,4 1 2 15,-4 0 1-15,-3 2-4 0,-3 1 1 0,0 4-1 16,-5 3-1-16,0 2 5 0,-2 3 0 0,0 4-1 0,-2-1-6 16,-3 4-4-16,2 2-3 0,-5 3-2 15,-4 6 3-15,-2 2 0 0,3 4 1 0,-1 2-2 16,4 2 1-16,1 1 2 0,3 1 1 0,0 1 1 15,4 0 1-15,2-2-3 0,1 0-1 0,5-3 1 16,2-1 0-16,1-1 2 0,3-6-3 16,4-2-1-16,2 0-1 0,4-2 3 0,-1-3 3 15,1 0 1-15,2-4-1 0,-7-1 0 16,0-2 0-16,0-5-1 0,-3 3 3 16,5-6-1-16,-3 1 0 0,3 0 1 0,-1-3-3 15,-2 1 0-15,-2 0 2 0,1 1-1 16,-2 4 2-16,-3-2-2 0,0 4-4 0,-1 2-3 0,-1 3-3 15,-1 2-2-15,-1 1-2 0,0 2 0 0,1 2-2 16,2 3 2-16,-1 1 2 0,0 1 2 0,0 3 6 16,0-1 2-16,4 2-1 0,-2 1 3 0,2 0-4 15,4 0 1-15,-4-4-3 0,2-1-6 0,-3-3-6 16,0-3-4-16,-1-1-4 0,3-1-1 16,1-2 5-16,3-2 3 0,1-2 0 0,1 0 6 15,2-5-1-15,-2 2 8 0,2-2 7 0,-4-4 0 16,-3 3 6-16,5-7-3 0,-4 1 0 0,0-1 0 15,0-2-1-15,-3 2 3 0,-2 1 3 0,-1 2 3 16,-1 0-2-16,1 4 0 0,-3 1-3 16,-2 3-1-16,2 2 1 0,-5 1-1 15,0 2-3-15,1 1-7 0,-3 1-8 0,1 2-2 0,0 3 1 16,1 4 4-16,-1 4 8 0,4 3 1 16,-2 1-2-16,0 2 1 0,4-3 1 15,1 2 0-15,-2 0 2 0,3 0 3 0,6-4-1 16,0 1 6-16,5-3 4 0,2-1 0 15,3-5 8-15,-1 0-5 0,2-4 2 0,-1-3-1 0,4-3-4 16,-2-3 1-16,-1 0-2 0,2-3 1 0,-5-5-2 16,5 0-3-16,-4-2 0 0,4-4-2 0,-2 1 1 15,-4-2 0 1,1 2-1-16,-2 0 1 0,-1 0-3 0,-7 6 3 0,0 1 2 16,-3 4 6-16,-6 1 12 0,-3 4 2 0,-1 2-4 0,0 1-9 15,0 0-20-15,0 1-20 0,0 2-2 0,-2 4 1 16,0 4 6-16,-2 3 15 0,2 2 1 15,1 4 0-15,-1 2 2 0,4 1 0 16,0 1-1-16,4 3 0 0,-2 0-6 0,6 2-5 0,1-3-22 16,0-2-29-16,-2-7-46 0,0-1-102 0,-3-3-185 15,-3-4-597-15,-2-6-628 0</inkml:trace>
  <inkml:trace contextRef="#ctx0" brushRef="#br0" timeOffset="528082.6332">22880 8881 1830 0,'-4'-9'248'0,"-2"0"-56"0,1-4-83 15,1 5-51-15,4 4-33 0,-1 0-21 0,1 3-45 16,0 1-58-16,-1 5-97 0,1 0-335 16,0 6-921-16</inkml:trace>
  <inkml:trace contextRef="#ctx0" brushRef="#br0" timeOffset="529266.1247">24455 9130 336 0,'-4'-12'529'0,"-3"-3"-42"0,-4-3-164 0,-1 2-97 16,-4 3-61-16,1 0-39 0,-10 5-25 15,-1-1-11-15,-5 5-6 0,-7 4 1 0,-6 7-6 16,-4 1-5-16,-2 5-5 0,2 6-11 16,3 4-10-16,0 1-10 0,8 3-13 0,1 2-7 15,6 4-5-15,5 0-5 16,6 5-5-16,8 4-1 0,7 0-5 15,12 1 1-15,9 0 2 0,7 0 0 0,14-3 5 16,11-4 0-16,7-5-3 0,14-7 5 16,3-4-6-16,3-4 0 0,-3-8-1 0,-7-3-5 0,-5-5 0 0,-7-2 0 0,-9-5 1 15,-5-5 6-15,-4-2 2 0,-8-3 1 0,-7-1 1 16,-6-1 3-16,-4-3-2 0,-9-1 0 0,-2-1 3 16,-4-1-7-16,-7 0 0 0,-3 1-1 15,-3 1-6-15,-7 2 6 0,-1 4-1 0,-3 4 0 16,-4 1 2-16,-2 5-2 0,-2 1 0 15,4 0-2-15,2 4 2 0,6 2-1 0,5 1 0 0,8 3-5 16,2 1-8-16,7 2 1 0,7 4-2 16,5 3 7-16,10 1 8 0,11 1-3 0,11 1 2 0,7-2-3 15,11-1-1-15,1 0-2 0,0-5-3 16,-2 2-4-16,-6-5-5 0,-6-3 3 16,-8-5 2-16,-3-2 4 0,-7-3 8 0,-7-1 0 15,-4 0 4-15,-5-3 3 0,-5 1 1 16,-5-1 10-16,-1-1-2 0,-4-1 3 0,1 1-2 0,-3 1-3 15,-2 0-1-15,-3 4-1 0,1-2-1 0,-2 3-3 16,-1 2-1-16,-1 4-1 0,-1 3-7 16,-2 3 5-16,2 3-5 0,1 1-2 0,4 5 4 15,4 0-6-15,3 3 1 0,4 2 2 16,5-1-1-16,6 1 5 0,5-1-1 0,5 0-1 16,4-1 1-16,8-2-3 0,4-6 1 0,3-1 0 15,3-3 1-15,3-5-4 0,0-4-4 0,-2-2-1 16,-4-5-5-16,-2-4 5 0,-3-4 7 0,-5-5 1 15,0-4 5-15,-3-3-2 0,0-4 0 0,-3-3-1 16,0-6 0-16,-2-3 0 0,-2 0 4 0,3-5 1 16,-7-1-2-16,-1 0 3 0,-3-3-2 15,-5 3 0-15,-5 0 4 0,0 6-4 0,-5 6 3 0,-3 3 5 16,1 6 2-16,-3 7 3 0,-1 6-2 16,1 5-4-16,-2 5-4 0,-2 4-3 15,-1 4-5-15,-1 5-4 0,-9 8 4 0,-2 6-2 16,-4 5 3-16,2 6 1 0,-2 5-4 15,3 3 4-15,6 7 0 0,3 0 0 0,4 3 0 16,2 0-5-16,6 0 3 0,11-3-1 0,2-6 2 16,7-3 4-16,4-2 0 0,6-4 2 0,5-1-3 15,7-5 1-15,0-4-3 0,2-7-2 0,2-1 4 16,-1-8-3-16,1-3 2 0,0-4 4 0,-3-2-6 16,1-4 7-16,-3 0-3 0,-3-3-2 0,-3 0 2 15,-5-1-4-15,-3 2 3 0,-2-1-1 16,-5 3 2-16,-1 1-3 0,-3 3 0 0,-2 4-2 15,-1 1-5-15,-3 4 2 0,2 2-1 0,-1 4 0 16,1 3 5-16,0 2-4 0,2 5 4 16,3 0-2-16,1 3 1 0,6 0 5 15,-2-1-2-15,7 1 1 0,3-3 0 16,5-2-1-16,1 0 2 0,2-4 2 0,0-2 1 0,0-1 1 0,0-5-3 16,1 0 0-16,-2-2-2 0,-1-4 1 15,-4 0 3-15,0-3-1 0,0 0 3 0,-4 0-2 16,0-2-3-16,-4-3 3 0,-2 0-5 0,0-1 1 15,-2-2-4-15,-1 2-14 0,-3 2-22 16,-2 1-41-16,-1 3-75 0,-5 2-131 0,-3 3-282 0,-4 3-1035 16</inkml:trace>
  <inkml:trace contextRef="#ctx0" brushRef="#br0" timeOffset="530065.2672">17007 10741 988 0,'-1'-8'291'0,"0"-3"-44"0,2-6-100 16,6-2-41-16,7-4-14 0,7-5 2 0,4-6 1 15,5-4-1-15,4-1-3 0,7-2-5 0,2-2-7 16,10 0-8-16,0-1-10 0,-2-1-6 16,-2 4-9-16,-6 2-3 0,-9 3-2 0,-4 6 0 15,-10 6 5-15,-9 5 5 0,-1 7 14 16,-10 5 2-16,-2 1-5 0,-6 4-17 15,-1 2-22-15,-5 5-15 0,-12 5-9 0,-5 8 3 0,-4 3 2 16,-6 5 0-16,2 2 5 0,2 3-7 0,8 1-2 16,7 4-4-16,11 0-1 0,10 4 5 0,9 2-1 15,6-3 3-15,15 2-3 0,3-3 0 16,13-2 2-16,3-2-2 0,6-3 3 16,0-5-2-16,1-2-1 0,-1-3-1 0,-9-2-2 15,-6-1 2-15,-9-4 1 0,-8-1 1 0,-9-5 0 0,-6-2-2 16,-6 0 0-16,-2-4 4 0,-6 2 6 0,-5-1 3 15,-4 0 1-15,-9-2 1 0,-6-1-5 16,-5 0 1-16,-3-1 0 0,-5-2-1 0,0 0 2 16,1-1-5-16,2-2-2 0,-1 3-1 0,6-2-2 15,2 0 0-15,6-1-6 0,8-2-31 16,10-2-72-16,10-4-128 0,14-5-214 0,11-4-478 0,14-8-534 16</inkml:trace>
  <inkml:trace contextRef="#ctx0" brushRef="#br0" timeOffset="530274.1918">18199 10185 1289 0,'8'-10'509'0,"0"-4"-71"0,2-1-151 16,-6 8-90-16,-2 6-61 0,-1 1-55 0,-2 2-44 15,1 4-13-15,-2 6 8 0,1 9 21 0,-1 4 8 16,2 5-6-16,0 4-14 0,3 3-13 16,2 4-9-16,2 1-7 0,2 4 0 0,0 1-6 15,-2 2-3-15,-1 4-1 0,-4-1-8 0,-4 0-14 16,-4-2-34-16,0-3-61 15,-1-5-79 1,-3-4-86-16,1-8-80 0,0-6-94 0,-3-10-213 16,1-2-504-16</inkml:trace>
  <inkml:trace contextRef="#ctx0" brushRef="#br0" timeOffset="532565.4058">17858 10521 278 0,'14'-5'143'0,"8"-3"-13"0,15 0-14 0,12 4 42 15,7 1 7-15,6 0-11 0,5 2-16 0,4 1-18 16,7-2-7-16,-2 1-12 0,3-2-17 16,-4-1-16-16,-4 0-18 0,-3 0-11 0,-7 0-9 15,-7-2-4-15,-8-1 3 0,-10 0 3 16,-8 0 20-16,-8 2 41 0,-12-2 50 0,-4 5 30 16,-4-1-8-16,-2 1-43 0,-6 1-54 0,-4 0-38 0,-8 3-13 15,-9 3 4-15,-7 3 9 0,-6 1 6 16,-2-2 6-16,-2 4 0 0,0-3-4 15,0 4-3-15,2 0-4 0,6 2-4 0,7-2-5 0,7 3-8 16,8-1-7-16,8 2-6 0,6 0-3 16,5 1 1-16,7 2 0 0,10 0 3 0,8-5-3 15,7-2 2-15,14-5 1 0,2-1-2 16,6-5-1-16,0-2-7 0,-4-5-2 0,-4-1-1 0,-4-5 2 16,-7-2 4-16,-5-5 4 15,-7-1 3-15,-2 2 2 0,-8-3 2 0,-1 1-1 0,-7 1 1 16,-3 1 3-16,-3 1 5 0,-2 2 2 15,-3-2 2-15,-2 3 3 0,-1 2 1 0,-4 1 2 0,1 4 1 16,0 1 2-16,1 2-6 0,-5 3-5 0,2 4-6 16,-1 1-3-16,-2 6-1 15,-2 1-1-15,3 4 1 0,2 0-4 0,1 2-1 16,6 2-1-16,3 3-2 0,4 2 3 0,2 2-3 0,6-1 1 16,1 1 0-16,6 0-2 0,5-3 0 15,5-5 0-15,3-6-1 0,5-4-2 16,1-6-6-16,-3-3-2 0,0-3-4 0,-4-4 1 15,-1-3 4-15,0-5 2 0,0-5 5 0,-2-4 2 16,0-4 3-16,0-3 1 0,0-1 1 0,-1-4 3 16,-2-4 0-16,-1-2-3 0,-4-3 1 0,1-2-3 15,0 1 5-15,-1-1 1 0,-1 2 3 0,-1 1 2 16,-4 5-2-16,-5 3 1 0,-3 4 3 0,-1 5 5 16,-3 3 3-16,-1 6 0 0,0 3 1 0,0 4-5 15,0 2 3-15,0 4 1 0,1 3 1 0,-1 1-3 16,0 2-7-16,0 0-11 0,-1 2-7 15,1 0 0-15,0 3 1 0,-1 1 6 0,-2 1 3 16,1 3-2-16,0-3 0 0,2 1 0 16,0-1-2-16,0-2 3 0,0-2 0 0,2-1-2 15,-2 1 2-15,0-2-4 0,1 2 2 16,-1-2 0-16,1-1 1 0,-1 0 1 0,0 0-2 0,0 0 0 16,0 0-1-16,0 0 2 0,1 1 0 15,-1-2 0-15,0 1 2 0,0 0-5 0,0-1 3 16,0 1 0-16,0 0-1 0,0 0 3 0,0 0-3 15,0 0-1-15,0 0 1 0,0 0-1 0,2 1 0 16,-2-1 3-16,1 0-1 0,-1 1 1 16,1-1-2-16,0 1 0 0,2 0-1 0,-1 1 1 15,-1-2 2-15,1 0-2 0,-1 1 1 16,-1-1-3-16,0 0 3 0,0 0 1 0,0 0 1 0,-1 0-1 16,1 0 0-16,0 0-3 0,0 0 0 15,0 0 1-15,0 0 1 0,0 0 2 0,0 0 2 16,0-1-1-16,0 1 2 0,0 0 1 0,0 0-2 15,0 1 3-15,0-2-3 0,1 1-2 0,-1 0-1 16,0 0-2-16,0 1 1 0,0-1 2 16,0 0-2-16,0 0-1 0,-1 0-1 0,1 0-1 15,0 0-1-15,0 0 5 0,0 0-3 0,0 0 1 16,0 0 1-16,0 0-3 0,0 1 0 0,0-1 4 16,0 0-2-16,0 0 2 0,0-1-1 0,0 1-2 15,0 0-1-15,0 0 2 0,0 1 0 16,-2-1 2-16,2 0 0 0,0 0-2 0,0-1 0 15,0 1 0-15,0 0 0 0,0 0 3 0,0 0-3 16,0 0-1-16,0 0 0 0,-1 0-2 0,1 1 1 16,0-1 4-16,0 0 0 15,0 0-2-15,0-1 2 0,0 1-4 0,1 0 0 0,-1 0 4 16,0 0-2-16,0 0 0 0,0 0 1 0,0 0-2 16,0 1 1-16,0-1 2 0,2 0-1 15,-2 0 3-15,0-1-3 0,0 1-2 0,-2 0 0 16,2 0 1-16,0 1 1 0,0-1 1 0,0 0 1 15,0 0-3-15,0-1 1 0,0 1 0 16,0 0-1-16,2 0 4 0,-2 0-2 0,-2 0-1 16,2 0-1-16,0 0-3 0,0 1 3 0,2-1 2 15,-2 0 0-15,0 0 2 0,0-1-2 0,0 1-4 16,0 0 0-16,0 0 2 0,0 1 0 0,0-1 4 16,0 0-1-16,0 0-3 0,0-1 2 0,0 1 1 15,0 0-1-15,0 0 4 0,0 0-4 0,0 0 1 16,0 0-2-16,0 0-1 0,0 0 4 15,0 0 0-15,0 0 2 0,0 0-2 0,0 0 1 16,0 0-3-16,0 0-1 0,0 0 2 0,0 0-2 16,0 0-1-16,0 0 0 0,0 0-2 15,0 1 3-15,0-1 1 16,0 0 0-16,0 0 1 0,0-1-2 0,0 1-3 0,0 0-2 0,0 0 4 16,0 1-1-16,0-1 1 0,0 0 3 0,0 0-5 15,0-1 2-15,0 1 1 0,0 0-2 16,0 0 4-16,0 0-2 0,0 0-3 0,0 0 2 15,0 0-2-15,0 0 3 0,0 0 1 0,0 0 1 16,0 0 0-16,0 0 0 0,0 0-4 16,0 0-1-16,0 0 3 0,0 0-3 0,0 0 5 15,0 0-1-15,0 0-3 0,0 0 2 0,0 0 0 16,0 0 0-16,0 0-1 0,0 0 0 16,-2 0-1-16,2 0-1 0,0 0 1 0,0 1-1 0,0-1 1 15,0 0 5-15,0 0-5 0,0-1 4 0,0 1-2 16,0 0-2-16,0 0 4 0,0 0-7 15,0 0 3-15,0 0 1 0,0 0-4 0,0 0 4 16,0 0 2-16,0 0-1 0,0 0 0 16,0 0 0-16,0 0-2 0,0 0-2 0,0 0 4 15,0 0-2-15,0 0 1 0,0 0 1 0,0 0-3 16,0 0 4-16,0 0 0 0,0 0-2 0,0 0 3 16,0 0-6-16,0 0 1 0,0 0 1 0,0 0-1 15,0 0 2-15,0 0 1 0,2 0 3 16,-4 0-4-16,2 0 3 0,0 0-4 0,0 0-2 15,0 0 4-15,0 0-5 0,0 0 4 0,0 0 0 16,0 0-2-16,0 0 4 0,0 0-2 0,0 0 1 16,0 0 0-16,0 0 0 15,0-1-2-15,0 1-2 0,0 1 5 0,0-1-5 0,0 0 3 16,0 0 3-16,0-1-6 0,0 1 7 0,0 0-3 16,0 0-2-16,0 0 3 0,0 0-4 0,0 0 2 15,0 0-1-15,0 0-1 0,0 0 4 0,0 0 0 16,0 0-1-16,0-2-1 0,0 4 1 15,0-2-3-15,0 0-1 0,0 0 5 0,0 0-7 16,0 0 5-16,0 0 1 0,0 0-3 0,0 0 5 16,0 0-2-16,0 0 1 0,0 0 0 15,0 0-3-15,0 0 0 0,0 0-2 0,0 0 1 0,0 0 1 16,0-2 1-16,0 4 1 0,0-2-4 16,0 0 5-16,0 0-4 0,0 0 0 15,0 0 4-15,0 0-7 0,0 0 3 0,0 0 2 0,0-2-3 16,0 2 6-16,0 0-3 0,0 0 2 15,0 0-2-15,0 2-2 0,0-2-1 16,0 0-3-16,0 0 4 0,0 0-1 0,0 0 0 0,-1 0 4 16,1 0-4-16,0-2 5 0,0 2-2 15,0 0-1-15,1 0 4 0,-1 0-5 0,0 0 2 16,0 0-2-16,0 0 0 0,0-1 3 0,2 1 1 16,-2 0 1-16,0 0-5 0,0 1 4 0,0-1-3 15,0 0 0-15,0 0 4 0,0 0-6 16,-2 0 2-16,4 0 1 0,-2 0-3 0,0-1 7 15,0 1-2-15,-2 0 0 0,2 0 0 0,2 1-4 16,-2-1 0-16,0 0-1 0,0 0 2 0,-2 0 0 16,2 0 2-16,0 0 1 0,2 0-3 0,-2 0 4 15,0 0-3-15,0 0 1 0,-2 0 3 0,2 2-7 16,0-4 2-16,0 2-2 0,0 2 0 16,0-4 4-16,0 2 1 0,0 0 0 0,0 0 0 15,2 2-2-15,-2-2 0 0,0 0-1 16,0 0 2-16,0-2-3 0,0 2 2 0,0 0 0 0,0 0-2 15,-2 0 2-15,2 0-3 0,0 2 0 16,0-2-5-16,0 1-10 0,0 1 1 0,-1 2 2 16,-1 4 6-16,-1 0 9 0,1 7 3 15,-1-1 0-15,0 6-5 0,-1 2 6 0,-4 2-4 16,1 4 1-16,-4 2 6 0,2 5-5 0,-1 1 1 16,-1 5-1-16,-2 2-2 0,1-1 1 0,1 1 0 15,-1 0 3-15,1-5-3 0,4-3-2 16,0-5 1-16,4-2-3 0,-1-2 4 0,3-1 2 15,-1-2-3-15,-1-1 2 0,2-5-4 0,1-1-1 16,-3-1 2-16,2-5-1 0,0 2-3 0,-1-4-6 16,2-2-16-16,2-2-18 0,-2 1-22 0,0-5-24 15,1 1-25-15,0 1-43 0,-1-4-60 0,3 2-84 16,-3-1-153-16,2-1-462 0,3-4-277 0</inkml:trace>
  <inkml:trace contextRef="#ctx0" brushRef="#br0" timeOffset="533118.2869">19951 10074 1027 0,'3'-9'438'15,"2"-1"-73"-15,0-3-92 0,-2 8-71 0,-1 5-55 16,-4 0-42-16,1 2-49 0,-1 1-26 16,-1 1 3-16,-4 7 24 0,-2 1 19 0,-10 6 1 15,-1 3-10-15,-2 2-17 0,-3 2-11 0,-2 0-9 16,-1 0-6-16,2 0-6 0,-1 1-6 15,1-2-4-15,2 0-4 0,-1 2 0 0,0-2-1 16,-1 2-2-16,2-3-2 0,3-4-3 0,6-6-3 16,4-3 2-16,6-7 0 0,4-2 4 0,1-1 3 15,1-1-3-15,0 0-12 0,3-3-14 0,2-3-6 16,2-2 0-16,4 0 9 0,2 0 12 0,2 1 1 16,-2 2 2-16,2 0 0 0,-4 3-4 15,1 1-1-15,-2 4-3 0,-2 1-1 0,2 4 2 16,-1 1-3-16,-1 4 10 0,1 0 3 15,5 5 4-15,-3 0 4 0,6-2-1 0,0 3 2 16,0-4-1-16,3-1 5 0,2-1 1 0,2-1-3 16,4-2 4-16,1-3-5 0,2-4 5 15,1-3 2-15,0-4 1 0,0-3 3 0,-2 0-6 16,-2-2-2-16,-5 0-1 0,4-3-2 0,-4 1 5 16,0-3-1-16,-1-2 4 0,-2 0-2 0,0-2 3 15,-6-1 4-15,0 2 1 0,-4-1 7 0,-2 3 0 16,-4 3 1-16,-4 1 2 0,-1 6-4 0,-3 0 4 15,0 0-8-15,-2 4-6 0,-3 2-8 16,-6 2-8-16,-4 4 3 0,-8 4 4 0,-4 1 8 16,-1 3 2-16,-1 2 1 0,2 2 0 0,3-1-8 15,5 3 3-15,2-1-2 0,4 3-3 16,6-2 8-16,4 0-12 0,3 0-2 0,4-2-2 0,4 2-4 16,5-3 7-16,8-1-1 0,3 0 0 15,4 1-4-15,3-5-9 0,6 0-22 0,1-3-43 16,0-2-55-16,1 0-45 0,3 1-125 0,3-2-320 15,3-3-952-15</inkml:trace>
  <inkml:trace contextRef="#ctx0" brushRef="#br0" timeOffset="534876.8382">20776 10058 1276 0,'-5'-12'332'0,"2"-3"7"16,2 0-71-16,1 9-72 0,0 3-63 0,0 3-55 16,0 1-48-16,0 2-23 0,0 4 1 15,-2 7 18-15,-2 5 20 0,0 8 8 0,-1 1 10 16,1 4-4-16,1 3-10 0,-3 0-5 0,4 4-12 15,1 3-8-15,-1 3-6 0,-3 2-4 0,3 1-2 16,0 2-4-16,-2 0 0 0,1-1-4 16,2-5 0-16,2-5 0 0,2-7-2 0,1-8 2 15,0-4-4-15,2-5-8 0,-3-6-5 0,6-2-8 16,-1-5 4-16,2-3 3 0,4-6 1 0,4-1 1 16,4-5-6-16,3-3-1 0,0-2-3 15,0-2-1-15,1-2 0 0,-1-2 1 0,1-1 4 16,-4 0 2-16,1 2 6 0,-3 2 7 0,-1 4 2 15,-2 2 3-15,3 0-1 16,-5 3-3-16,1 2-1 0,-1 3-1 0,0 1-2 0,-5 3-2 0,5 2 1 16,0 1-3-16,2 2 2 15,0 3 2-15,5 0-1 0,0 4 6 0,0 1-2 0,2-1-2 16,3 1 3-16,-3 0-3 0,5-1 4 16,-4 1 2-16,0-3 0 0,-3 0-1 0,-2-4 0 15,-1 0 1-15,-5-5 1 0,0 1 3 0,-3-3 1 16,-3-2 5-16,-2-1 4 0,-2-2-1 0,-1 1 3 15,-2 0 2-15,-2-2-1 0,-3 1 0 16,0 2-6-16,-1 0-2 0,-2 0-3 0,-3 3 1 16,0 1 1-16,-2 0 0 0,-6 5 1 0,-2-1 0 15,-1 4-2-15,1 1 1 16,-1 3-3-16,4 2 1 0,5 0-5 0,1 1-4 0,3 3-1 0,5 2 0 16,3-1 0-16,1 1 4 0,4 0 2 0,6 0-2 15,4-2 1-15,5-1 1 0,3-3 0 16,5-2 1-16,1-3-1 0,-2-2-1 0,1-3 0 15,-2-2-3-15,-4-3 3 0,-2 1 2 16,-1-5 3-16,-5 1 1 0,2-3 0 0,-3-1-1 16,-3-2-1-16,0-3 4 0,-3 4 1 0,-4-3 1 0,-1 1 0 15,-1 0-3-15,-1 0 0 16,0 0 0-16,-2 4 0 0,1 0 3 0,-1 1-2 16,-3 1 0-16,2 1-2 0,0 0-2 0,-4 2 1 15,4 3 0-15,-3 0-2 0,3 1-2 0,-5 2-5 16,1 3-2-16,0 5-1 0,-2 3 2 15,1 5 1-15,0-1-1 0,4 2 1 0,4 2-4 16,2 0 4-16,6 3 0 0,1-1 0 0,4 0 1 16,6-5-2-16,2-3 0 0,8-4-1 0,2-2-1 15,4-5 2-15,7-2-1 0,4-2 2 0,-3-5-4 16,5-1-1-16,-8-2-2 0,-1-4-3 0,-4-2 6 16,2-5 1-16,-2-6 2 0,2-4 2 15,-3-3-1-15,1-3 2 0,-1-5 0 0,-3-5 1 0,0-4 2 16,-2-3-1-16,-5-4 0 0,-3-1 0 15,-4 0 0-15,-7 2 0 0,-3 2 1 16,-6 4 0-16,-3-1-1 0,-4 4 1 16,-3 5 2-16,0 3 0 0,-4 7 3 0,3 6-1 0,0 7-1 15,-1 5-2-15,0 8-5 0,2 3 3 0,-2 6-3 16,-1 3 0-16,-7 10 1 0,-2 9-2 16,-5 9-2-16,4 8-1 0,-2 4 3 0,0 2 0 15,3 3 1-15,6 1 0 0,-1 4-2 0,7 1 1 16,7 3 2-16,2-1 0 0,10 1 1 0,7-5-2 15,6-3 1-15,8-5-3 16,9-7 4-16,8-6 1 0,4-6 0 0,0-8 1 0,6-6-1 16,-4-4 0-16,-2-6-1 0,-2-7 1 0,-2-3 1 15,-5-3-1-15,-4-6-1 16,0-3 3-16,-5 0-2 0,-2-5 2 0,-3 0 4 0,-7-3 0 16,-2-2 0-16,-4-1 0 0,-6 1 0 0,-7-2-3 0,-1 4 3 15,-4 0-2-15,-1 1-2 0,-5 5 4 0,-1 3-6 16,-4 4 1-16,-3 2 0 0,0 4-5 15,-5 3 5-15,-2 4-6 0,-1 6-2 0,-4 2 2 16,3 7-3-16,-2 1 1 0,7 5 0 0,-1 2 2 16,9 2 0-16,2 2 1 0,3 4 0 15,7-1 0-15,4 1 1 0,2-2-2 16,6 2 0-16,6-5-1 0,3-1-1 0,6-3 4 0,3-4 1 16,3-7 2-16,3-4-1 0,-1-4-1 0,2-4-1 15,-2-2-3-15,-4-4 3 0,4-1 1 16,-3-4-1-16,-1-1 3 0,-5-3-2 0,0-2 1 15,-4 0 2-15,-2 0-1 0,-2-2 1 0,0 1-1 16,-5-3-3-16,0 1 1 0,3 2-1 0,-5 2 0 16,-2 3 4-16,-4 4-1 0,1 2-1 0,-1 1 0 15,-1 5-2-15,-3 1-3 0,0 1 4 16,-1 0-5-16,0 0-5 0,0 1-2 0,1 1-4 16,0 5 4-16,1 2 6 0,4 3 6 15,-3 5-1-15,4-1 0 0,-2 2 0 0,2 3-2 0,2 1 1 16,1 1 1-16,3-3 0 0,5-1 4 0,0 0-4 15,-1-4 2-15,2-1-1 0,1-1-1 16,1-2 2-16,3-5-1 0,0-1 0 0,-1-2 0 16,3-2 0-16,-1-2 0 15,3-3 2-15,2-1 0 0,-1-2-1 0,-4-2 1 0,3-1-2 16,-2-1 0-16,-6-1 4 0,2-1-3 16,-6-1 3-16,1-1 0 0,1-1-3 0,-5 0 5 0,3 0-4 15,-3 4 2-15,-2 0-3 0,-1 3-1 16,-2 3 0-16,-4 0-3 0,2 3 0 0,-2 2 1 15,3 0 1-15,-3 1 2 0,3 1-5 0,0 1 4 16,0 1-3-16,1 4 0 0,1-1 2 0,2 2-2 16,-1 2 0-16,-1-1 1 0,-1-2 0 15,1 4 0-15,-4-2 2 0,3-2 0 0,-1 2 0 0,-1-3 0 16,-1 0-2-16,-1 0-1 0,0-1 1 16,1 0-4-16,-3-3 5 0,3 0 2 0,-2 1-4 15,4-2 2-15,-3 1-5 0,4 1-11 0,0-3-20 16,1-3-37-16,4 2-51 0,-3-2-67 15,1-1-109-15,0-1-274 0,0-1-1041 16</inkml:trace>
  <inkml:trace contextRef="#ctx0" brushRef="#br0" timeOffset="535730.8182">24797 10186 1072 0,'1'-7'631'0,"0"-4"-382"16,0 3-54-16,0 6-85 0,-1 4-63 16,3 1-28-16,4 7 0 0,-1 3 13 0,-1 7 18 15,2 3 16-15,-2 4 11 0,2 2-1 0,-1 1-6 16,-3 2-9-16,0 0-14 0,-3 1-3 15,0 1-14-15,-2-1-9 0,-1 0-1 0,-3-1-9 16,3 3 1-16,-4-6-2 0,4-2-2 0,-1-7 2 16,1-5-4-16,1-2-1 0,1-7-3 15,0-3 3-15,1-2 15 0,0-2 16 0,0-1 6 0,1-3-10 16,1-5-15-16,0-8-18 0,4-6-7 0,0-6 8 16,1-4-3-16,3-5-1 0,0-3 3 15,1-3-7-15,-1-2 6 0,0-5 2 0,1 4 3 16,-1 1 4-16,-1 4-2 0,2 4 2 15,-3 7-4-15,-1 4 3 0,-2 6-1 0,3 6-4 16,-1 5 5-16,-2 0-4 0,2 6-2 0,-4 1-4 16,3 3-5-16,-1 4-1 0,3 4 3 0,0 7 3 15,1 4 3-15,4 4 0 0,-1 6-2 0,2 1 1 16,2 3 2-16,2 2-5 16,2-3 3-16,0 0 2 0,3 1-5 0,-1-2 10 0,1-2-5 15,2-2 0-15,1-4 2 0,0-4-5 0,-5-6 4 16,2-3-1-16,-5-5-2 0,2-6 6 15,-1-1-4-15,-1-4 5 0,1-4-2 0,-1-2 1 16,-1-1-2-16,3-4-2 0,0-2 3 0,-2-4-4 16,1 0 1-16,2-2 2 0,-4 1-4 15,1-2 6-15,1 2-1 0,-2 2-2 0,-3 3 3 0,-1 3-3 16,-2 5 0-16,-2 2-1 0,-1 3 1 0,-2 5-3 16,-2 1-3-16,-1 2 1 0,1 2-5 15,-1 7 6-15,7 1 0 0,-1 7 1 0,1 2 4 16,2 4-2-16,6 0 1 15,2 3 2-15,5-1-3 0,4 0 5 0,3-2 0 0,6-2 0 0,3-2 1 16,3-4-1-16,2-3-1 16,2-4-1-16,-2 0 2 0,2-6-1 0,-4-2 0 15,-2-1 3-15,-5-3-1 0,-7-2 4 0,-3-4 3 0,-6 0 3 16,0-5 5-16,-6 1-6 0,2-4-2 16,-4-1-4-16,-2-2-4 0,-1-3 1 15,-3 3-2-15,0-1-10 0,-4 0-23 0,-2 0-36 0,-2 2-62 16,-6-1-111-16,-3 4-265 0,-3 0-1137 0</inkml:trace>
  <inkml:trace contextRef="#ctx0" brushRef="#br0" timeOffset="536678.866">21788 4441 1 0,'-5'-5'0'0,"3"-3"13"16,-4 1 45-16,5 3-48 0,1 3-53 16,1 2 5-16,-1-1 38 0,1 0 0 0,-1 0 0 15,0 0 0-15,0 1 0 0,0 2 0 0</inkml:trace>
  <inkml:trace contextRef="#ctx0" brushRef="#br0" timeOffset="537004.6508">22222 5439 1 0,'-1'-5'0'0,"-2"-2"0"0,1 0 0 0,0 4 0 0,2 2 0 15,-2 0 0-15,4-1 0 0</inkml:trace>
  <inkml:trace contextRef="#ctx0" brushRef="#br0" timeOffset="537382.0569">22771 6263 1 0,'0'-7'0'0,"0"-3"0"0,0 0 0 15,0 7 0-15,0 2 0 0,4 0 0 16,-4 1 0-16,1 0 0 0,0 1 0 0,2 1 0 15,-2 0 0-15,4 0 0 0</inkml:trace>
  <inkml:trace contextRef="#ctx0" brushRef="#br0" timeOffset="537751.3902">22920 7024 1 0,'-2'-7'0'0,"-3"-3"0"0,3 1 26 15,0 4-33-15,2 4-12 0,0 1 19 0,2 0 0 16,-2 1 0-16,2 1 0 0,2 0 0 15,-1 2 0-15</inkml:trace>
  <inkml:trace contextRef="#ctx0" brushRef="#br0" timeOffset="538138.8024">23258 8145 1 0,'-1'-3'0'0,"1"-1"0"0,-1-1 0 15,1 4 0-15,0 1 0 0</inkml:trace>
  <inkml:trace contextRef="#ctx0" brushRef="#br0" timeOffset="567664.1744">17563 11360 1 0,'-1'-10'0'16,"-2"-5"477"-16,-1-2-12 0,4 0-36 0,0 1-30 15,0 2-62-15,1-1-62 0,2 0-51 0,1 0-50 16,-1 0-26-16,5 1-24 0,-3 2-20 15,0 1-7-15,-3 2-9 0,1 2-13 0,-1 6-8 16,-2-1-21-16,1 2-16 0,-1 2-14 0,0-2-15 16,-1 1-10-16,1 2-2 0,0 3 1 0,1 5 4 15,0 2 7-15,1 6 3 0,-1 1-1 0,5 5 5 16,-3 2-5-16,1 1 0 0,1 3 1 16,-2 0-7-16,3 0 6 0,-3 1 0 0,3-5-2 15,-2-3 6-15,0 0-5 0,0-1 1 16,-1-2 0-16,-1-3-5 0,1 2-1 15,0-2-7-15,-3-2-8 0,-2 0-18 0,1-3-18 16,-2-1-22-16,0-1-33 0,-1-2-30 0,-2 1-50 0,-4-3-55 16,3 0-74-16,-6-1-137 0,0-1-222 15,-4 1-411-15</inkml:trace>
  <inkml:trace contextRef="#ctx0" brushRef="#br0" timeOffset="567984.839">17204 11739 1 0,'-15'0'205'0,"-3"-1"285"0,-4 0-73 0,5 0-48 15,3 0-54-15,5-2-34 0,-1 3-24 16,7-2-29-16,2 1-41 0,1 1-53 0,0 0-43 16,1 1-36-16,-1-1-19 0,1 2-8 0,0-2-15 15,2 1 13-15,6 1 10 0,5 1 11 16,9 1 14-16,6 0-6 0,10 1-7 0,7-3-7 16,11 2-9-16,3-2-5 0,2-1-4 0,2-1-2 15,-2 0-10-15,4-1 3 0,-8 1-1 16,0 0-6-16,-3-1 7 0,-4 1-9 15,-5 0 1-15,-4 1-1 0,-5 0-6 0,-6-1 4 0,-5 0-3 16,-7 1 2-16,-3-1-2 0,-5 0 2 16,-4 0 1-16,-4 0-2 0,-1 0 8 0,-2 0-4 15,-2 0 2-15,1 0 1 0,1 1-6 0,-1-2 4 16,0 1 0-16,-1 0 0 0,1-1 4 16,1 1-5-16,-1-1-8 0,-1-1-23 0,1-2-30 0,-5-3-46 15,1-4-60-15,-4-1-86 0,0-1-224 16,-2-3-607-16,-3 2-445 15</inkml:trace>
  <inkml:trace contextRef="#ctx0" brushRef="#br0" timeOffset="568367.916">17056 11198 706 0,'-24'-12'382'0,"-5"-1"24"16,-3-2-30-16,10 4-68 0,10 3-48 16,4 2-44-16,1-1-44 0,5 2-34 0,2 4-39 0,0 1-34 15,2 0-32-15,2 1-16 0,2 1-3 0,6 0 2 16,7-1 9-16,10 1 1 16,9 0 4-16,11 1 2 0,10-1-3 0,10-1 1 0,5-1-6 15,7 1-5-15,3-2-3 0,0 1-7 16,-4-2 0-16,0-2-2 15,-2 2 0-15,-4-3 0 0,-4 2-3 0,-4 0 3 0,-5 0-4 0,-11 1 2 16,-8 0-1-16,-10-1-3 0,-13 2 6 16,-8 0 1-16,-8 1 12 0,-3 0 8 0,0 0 6 0,-1-1 3 15,0 1-7-15,0 1-4 0,0-1-8 0,-2 0-9 16,-1-1-6-16,-1-2-5 0,-5 0-2 16,-2 1 1-16,1 2-3 0,1 0-2 15,3 1-7-15,0 2-7 0,0 2-17 0,2 2-31 0,0 4-46 16,2 3-85-16,0 2-149 0,3-1-371 15,3 4-945-15</inkml:trace>
  <inkml:trace contextRef="#ctx0" brushRef="#br0" timeOffset="570159.0146">18195 11464 554 0,'-1'-9'393'16,"0"-4"28"-16,0-5-73 0,4 4-53 0,1 0-27 0,4-2-46 15,-1 5-38-15,1-3-37 0,-2 6-32 0,1 1-26 16,0 2-28-16,0 3-22 0,0 2-14 16,-1 3-12-16,-2 3-2 0,4 3-2 0,1 4 2 15,1 4 3-15,0 6 4 0,2 2 4 0,-1 2 0 16,0 2 2-16,3 0-6 0,-2 0-3 15,1 0 1-15,-1 3-2 0,-2-4 0 0,1 0-3 16,2-4-4-16,0-1 0 0,-2-1-4 16,0-4 2-16,1-1-1 0,-3-3 0 0,0-5-2 0,1 2-4 15,-1-6 2-15,-5-2-2 0,2-2 4 0,-2-2 6 16,-1-1-5-16,4-3 0 0,2-4-4 16,4-3-4-16,0-4 2 0,2-2-2 0,3-3 1 15,-3-2-1-15,4-2-3 0,0-6 0 16,-2 2 0-16,0-2 5 0,-2-1 0 0,0 3 1 15,-3 0 2-15,2 4-5 0,-3 0 4 0,-1 5 1 0,-2 4 1 16,-1 5 3-16,-2 6-5 0,-3 1-7 16,0 4-10-16,-2 0-14 0,0 4 5 15,0 3 5-15,2 5 10 0,3 5 10 0,0 3 1 16,1 1 0-16,1 3 3 0,-1 0 2 0,3 2-2 16,0-1 0-16,3 1-2 0,-1-1-2 0,4 0 3 15,0 0-1-15,5-3 2 0,0-1 0 0,2-4 0 16,5-2 0-16,2-4 0 0,5-2 2 15,1-2-1-15,3-4 1 0,1-4-2 0,1-3-5 16,-2-4 3-16,1 0 0 0,-4-4 3 0,-3-1 3 16,-1-1-4-16,-2-3 1 0,-4-1-3 0,-5 0-1 15,-2 1 5-15,-4 1 1 16,0 0 3-16,-5 0-2 0,-3 0 0 0,-1 3 0 0,-3 0 1 16,2 0 5-16,-4 2-5 0,-1-1 2 0,-2 4-4 0,1-1-5 15,1 2 7-15,-2 2-1 0,2-1 1 0,-2-1 5 16,1 3-7-16,2 1 2 0,-1-1-2 15,-1 1 0-15,1 1 3 0,0 1 0 16,1-2-1-16,-2 3-3 0,2 0 1 0,0 0 0 0,0 0 2 16,0-1 5-16,0 1-9 0,0 0-1 15,0 0-3-15,0 0-5 0,0 0 7 0,0 1 0 16,0-1 1-16,0 0 1 0,0 0-3 16,0 0-1-16,0 0 1 0,0-1 1 0,0 2 0 15,0-1 0-15,0 0-1 0,0 0-6 16,0 0 7-16,0 0-1 0,0 0 0 0,-1 0 7 0,1 0-9 15,0 0 2-15,0 0-3 0,0 0-1 0,0 0 4 16,0 0-1-16,0 0 1 0,0 0-3 16,0 0 3-16,0 0-1 0,0 0 3 0,0-1 6 15,0 1-7-15,0 0 2 0,0 0-5 0,0 0-7 16,1 0 10-16,-1 0 0 0,0-1-1 16,0 0 6-16,0 1-7 0,0-2 0 0,0 2 0 15,2 0-2-15,-2-1 1 0,0 0 2 0,0 0-3 16,0-1-3-16,1-2 4 0,-1 1 0 15,0 0 2-15,1-3-2 0,-1 1 1 0,2-1 0 0,-1-2-3 16,-1-1 3-16,2 0 1 0,1-3-1 16,-1 1 2-16,1 0 4 0,-1-2-6 0,2-4 0 15,-2 4 2-15,1-5 2 0,-2 1-2 16,-1 0 1-16,0 1-3 0,-1-3-5 0,-2 1 6 0,1 0 0 16,-3 1 3-16,3-1 4 0,-3 2-7 0,1 0 2 15,1-2-2-15,-1 2-2 0,2 3 4 16,1-1 1-16,-1 3-1 0,1 3-4 0,1 1 4 15,-1 1 1-15,1 2 4 0,0 1 7 0,0 1-7 16,-1 1 1-16,1 1-5 0,0 1-8 16,0 0 1-16,0 0-5 0,-4 4 4 0,2 4 3 15,-2 4 1-15,-1 6 4 0,-1 6 0 16,-1 6 1-16,-1 2 4 0,-2 7 1 0,-2 1-2 16,-1 4-1-16,3 2 3 0,2-1-3 0,0 0 1 0,5-2 6 15,2-4-8-15,1-3-1 0,3-1-1 0,4-2-4 16,0-2 5-16,6-5 1 15,3 0-1-15,3-5 2 0,4-3 0 0,5-1 0 0,4-2 2 16,6-4 3-16,1-3-5 16,-3-4 0-16,2-2-3 0,-5-3-5 0,-1-2 8 0,-4-3-2 15,0-1 3-15,-5-5 0 0,0 1-6 0,-2-3 2 16,-3 0-1-16,0-2 1 0,-1-3 0 0,-4-3 0 16,2 0-3-16,-4-3-3 0,-2-1 5 15,-2 0-2-15,-1 2 2 0,-3 2 9 0,-2 0-10 16,-1 3 1-16,-1 1-3 15,-3 6-2-15,0-1 6 0,-2 1-2 0,0 1 3 0,1 0-3 16,-1 4 0-16,-1-1 1 0,3 2-1 0,-5 3 2 0,5 0-4 16,-1 2-1-16,1 2-4 0,-1 3-4 15,-3 5 6-15,-1 1 1 0,-2 4 5 0,0 4 1 16,1-1-5-16,2 3 1 0,2 2-2 16,0 1 2-16,4 0 2 0,5 0-1 15,6 1 0-15,3-4-1 0,8 0 0 0,7 0 2 0,8-2 0 16,5-2 5-16,7-4-6 0,3 0 0 0,4-5-3 15,-2-2-1-15,-3-6 5 16,-2-2-1-16,-5-4 4 0,2-6-2 0,-4-1-2 16,-4-4-1-16,-1-1 1 0,-1-5 4 0,-2-3-3 0,0-2 1 15,0 0-1-15,-2-2-6 0,-2 3 7 0,-7 5 1 0,-4 2 2 16,-8 2 3-16,-4 2-6 16,-5 4 3-16,-1 1-2 0,-7 2-1 0,-2 4-1 15,-6-2-2-15,-6 4 1 0,-8 0-1 0,-5 5 0 16,-3 1 3-16,4 4-2 0,3 1 3 0,3 2-3 15,8 4-2-15,8 2-3 0,1 5-1 0,6 0 4 16,3 3 2-16,6 4 2 0,3 2-1 0,5 2-1 16,3 2-1-16,5 1 1 0,1 2 2 0,-1 1-4 15,5 1 2 1,-3 0-2-16,1-4-1 0,-4 1 3 0,-1-3-2 0,-5-4 2 0,-2-1 0 16,-4-5-1-16,-2 0 0 0,-5-1-1 0,0-4 0 15,-2-1 0-15,-6-3 0 0,-1-1-1 16,-2-2-1-16,-2 1 2 0,-9-4-2 15,-3-1-2-15,-2-2-3 0,-3-2-10 0,0-3-6 0,1-2-9 16,-1 0-12-16,1-4-17 0,4-1-28 0,1-6-33 16,6-1-51-16,4-4-102 0,4-3-255 15,9-4-1030-15</inkml:trace>
  <inkml:trace contextRef="#ctx0" brushRef="#br0" timeOffset="571804.7018">20872 11505 710 0,'26'-11'561'0,"7"-4"-71"0,11 0-133 16,-1 0-81-16,-8 7-65 0,0 4-52 0,-6 4-41 16,-5 4-33-16,-6 1-24 0,-2 3-18 0,-6 3-13 15,-1 2-7-15,-4 6-4 0,1 0 4 16,-6 4-3-16,0 2-1 0,-3 0 0 0,-4 1-5 16,0 1 0-16,-2-2 0 0,-6 0-2 15,2-2-1-15,-5-1-3 0,2-1-3 0,0-5-2 0,3-3-2 16,1 0 0-16,5-6 0 0,2 0-2 15,4-4-2-15,2-1 2 0,5-1 0 16,4-4-1-16,10 0 4 0,10-5-4 0,4-1 0 0,8-5 2 16,2-1-2-16,0-4 4 0,0-2 0 15,2-3 2-15,-3-4-1 16,-3 0-1-16,-1-1 0 0,-1 3-1 0,-2 1 2 0,-4 4 2 16,-1 2 3-16,-3 3 6 0,-7 3 6 0,-6 5 11 0,-8 2 7 15,-4-1 3-15,-5 5-3 0,1-1-12 16,-1 3-12-16,-7 2-8 0,-2 1-4 0,-10 6 2 15,-8 0 1-15,-4 3 5 0,-6 1-3 0,6 1 1 16,0 2-3-16,7 2-1 0,5 3-1 0,3 0-3 16,9 1 0-16,7 0-2 0,2-1 0 0,7 1 3 15,3-3 0-15,4-3 2 0,6-1 0 0,4-3-3 16,4-1 0-16,5-4-2 0,1-3 2 16,-3-4-1-16,0-3 2 0,-2-4 2 0,-6-4-2 15,0-1 1-15,-1-4 1 0,1-2-2 0,-3 1 2 16,-2-6-3-16,-1 1 1 0,1-2 0 15,-7-1-1-15,-2 3 4 0,-5 0 0 16,2 3 1-16,-6 0-1 0,0 5 0 0,-1 2-1 16,-2 3 1-16,1 1 2 0,1 2-2 0,0 2-1 15,-1 0-1-15,-2 3-6 0,1 1 2 0,0 3-3 16,-4 3-1-16,1 6 3 0,-3 2-1 16,2 9 0-16,5 1 0 0,3 5 2 0,4 3 1 0,2-1 1 15,4 1 0-15,5-1-5 0,2-4-2 16,-1-3 0-16,4-3-4 0,0-5 0 0,-2-4-7 15,1-2 0-15,2-1 4 0,5-4 4 0,3-2 8 16,-1-5 3-16,1-3 1 0,-6-6 1 0,-3-5 0 16,0-4-1-16,-1-5-2 0,3-1 3 15,-1-5-3-15,2-2-1 0,4-5 2 16,2-1-2-16,1-5 4 0,-2-2 0 0,-5-5 0 0,-2-5 1 0,-3-1-2 16,1 1 0-16,-8 4 0 0,-1 5 1 15,-3 8 2-15,-1 3 1 0,-4 7 4 0,-1 6-2 16,3 6 1-16,-3 5 5 0,-2 5-2 0,0 4 1 15,0 0-10-15,-1 6-12 0,0 2-1 16,-5 7-1-16,1 10 6 0,-4 7 6 0,-2 10 2 16,-4 8 1-16,1 6-3 0,-4 5 0 0,6 1-3 15,-1 2 3-15,5-6-2 0,6-6 2 16,-1-4 1-16,7-4-4 0,-1-4 5 0,4 1-3 16,4-5 0-16,-1-2 1 0,2-5-3 15,0-4-3-15,4-5-1 0,-3-3 2 0,-1-5 3 0,4-4 4 16,-3-2 1-1,0-8-2-15,6-1 2 0,1-3 2 0,4-3-1 0,-3-5 1 0,2-2-5 16,-2-2 1-16,-2-2 0 0,-3-3 0 0,1 1 2 16,-4-4-1-16,2 0 0 15,-1 0 0-15,-2 0-1 0,2 2-2 0,-4 6 0 0,-1 3 2 16,-4 6-4-16,0 0 6 0,0 5 0 0,-4 2-2 16,1 0 5-16,1 4-6 0,-2 1-2 0,-1 1-3 15,-1 4-5-15,2 2 2 0,-1 6 3 16,1 7 2-16,0 3 5 0,0 8 0 0,2 0-1 15,4 4-1-15,4 1-1 0,-1 1-1 16,6 0-3-16,-1-4 3 0,4-1-7 0,1-9 3 0,1 0 2 16,8-7-2-16,1-2 9 0,3-3-5 15,3-3-1-15,-1-5 1 0,1-3-4 0,-2-3 3 0,-5-6 1 16,0-4 1-16,-3-5 0 0,1 1 5 16,-3-7 2-16,1-1-3 0,-2-3 4 15,3-4-7-15,-5-1 0 0,-6-2 2 0,1-1-7 0,-7 4 5 16,-4 0-1-16,-4 3 1 0,-2 5 5 15,-4 0-2-15,-4 4-1 0,-8-4 0 0,-1 4 0 0,-4 0-2 16,-3 3-1-16,-3 4 2 16,0 2-6-16,3 7 4 0,-3 3 1 0,-1 5-3 0,-2 7 8 15,1 4-5-15,0 6-1 0,6 1 2 16,2 4-11-16,6-1 6 0,3-1 1 0,2 2 0 0,5 0 3 16,5 0-2-16,3-4 1 15,8 1 0-15,3-4 4 0,4-2-3 0,5-5-3 0,3-1 4 16,1-2-9-16,2-5 6 0,2 0 2 0,1-4-3 15,0-3 6-15,0-1-2 0,5-2-1 16,-3-2 0-16,0-2-2 0,-1-2 1 0,-2-2-1 16,-1-2 1-16,1 0-2 0,-3-3 3 0,-3 2 1 15,-1 2-2-15,-4 0 7 0,-2 5-5 16,-4 1-1-16,-3 4 1 0,-2 3-6 0,-5 0 1 0,3 2 1 16,-3 1-2-16,-3 0-1 0,6 4 2 15,-4 2 1-15,0 5 0 0,3 3 4 0,-2 2-4 16,-1 3 0-16,4 2 3 0,-3 1-7 0,-1 0 6 15,4-1 0-15,-2-3-4 0,3-2 10 16,-1 1-8-16,3-4 4 0,-1-4-1 0,1-1-6 16,0-2 5-16,1-4-3 0,-1-2 4 0,4-2-3 15,0-2 3-15,6-2 1 0,1-2-4 0,2 0 2 16,5 0 2-16,-3-4-2 0,5-2 3 0,1-1-1 16,1 0-2-16,-1-2-1 15,1-4 0-15,-1-2 6 0,-3-1-3 0,-3 1 2 0,-3 3 0 0,-1 3-3 16,-7 2 2-16,-2 2-2 15,-4 2 5-15,1 4-2 0,-4 3 2 0,-2 2 2 0,-1-1-6 16,-1 4 4-16,-1-2-6 0,1 2 0 16,0 3 0-16,0 1-5 0,0 7 4 15,2 0 1-15,2 3 1 0,5 4 2 0,3 0 3 16,9 2 2-16,4 0-2 0,6-2 4 0,3-1-2 16,6-1-2-16,-3-4 4 0,-3-4-7 0,-5-5 5 15,0-5 0-15,-2 0-2 0,0-5 8 0,3-3-5 16,-3-2 0-16,-4-2-1 0,-2-2-4 0,-3-3 1 15,-5-2-4-15,-1-3 2 0,-3-2-3 0,-1-3-2 16,-4-3-3-16,-1 1-11 0,-4-4-9 16,-5-2-17-16,-5-1-19 0,-8 2-16 0,-5 3-37 15,-12 4-32-15,-5 1-46 0,-9 5-77 0,-3 1-130 16,-9 1-364-16,-6 5-804 0</inkml:trace>
  <inkml:trace contextRef="#ctx0" brushRef="#br0" timeOffset="572136.8042">22186 11111 579 0,'-31'1'351'0,"-7"-2"35"0,-3 0-38 0,13 1-36 16,17-3-31-16,3 1-50 0,6 2-64 0,4-1-43 16,8 1-32-16,9-1-16 0,13-2-5 0,17-1-4 15,18 1-2-15,11 1-8 0,13-1-5 16,10 1-3-16,8 1-7 0,1-1-1 0,-6 2-5 15,-1 0-5-15,-6 0-4 0,-9 2-6 0,-5-2 0 16,-11-2-3-16,-6 2 1 0,-9-2-2 16,-8-1-1-16,-13-1 3 0,-6 1-4 0,-9-1 3 15,-9 1 3-15,-3 0-3 0,-4 0 6 0,-4 3-8 16,-1 0-2-16,0-1-7 0,-1 1-6 0,0 0 0 16,1 0-5-16,-4 1 0 0,1 1-3 0,-6 3-2 15,0-1-2-15,-1 2-9 0,-2 4-12 0,0-2-24 16,-2 3-31-16,2 0-47 0,2 2-87 15,-1 0-161-15,0 1-586 0,3 0-687 16</inkml:trace>
  <inkml:trace contextRef="#ctx0" brushRef="#br0" timeOffset="573521.8756">25278 11354 460 0,'0'-14'617'0,"0"-5"-126"0,1-4-103 0,2 8-69 0,1 7-70 0,-3 2-41 16,0 2-51-16,-1 3-50 0,0 1-39 15,0 1-37-15,0 3-20 0,-1 1-5 0,0 2 8 16,0 9 15-16,-3 6 9 0,2 5 3 16,0 3-3-16,-1 4-5 0,-1 0-6 0,2 1-4 0,0 0-2 15,0 0-5-15,0 0-3 0,4-3-5 16,0-4-2-16,0-2 0 0,4-3-1 0,-2-2 1 15,-1-3-3-15,1-3-3 0,-1-3-1 16,-2-2-1-16,1-5 3 0,-1-3 1 16,-1-2 6-16,0-2-2 0,-1-4-12 0,-1-7-9 15,2-6-17-15,0-7-10 0,0-8-1 0,0-4-5 0,2-3 5 16,-1-5 2-16,2-6 6 0,-1 0 7 0,0-4 7 16,6-4 5-16,-2 7 6 0,4 1 9 15,0 9 1-15,0 6 6 0,0 5 6 0,3 6 1 16,-5 5 6-16,1 5 3 0,-2 6-2 0,1 4 3 0,-3 2-7 15,-1 4-4-15,0 3-4 0,2 2-9 16,1 2 1-16,0 7 0 0,2 4 0 0,1 4 2 16,0 6 2-16,0 4 0 0,-1 4-4 0,3-1 3 15,-4 7-2-15,-1 1 4 0,1 2 4 16,1-2-7-16,0-3 0 0,0-5-4 0,1-5-5 16,0-7 6-16,1-6-1 0,-1-5 1 0,-1-5 2 15,-1-5-1-15,3-4 2 0,2-6 2 16,7-5 1-16,2-4-3 0,4-6-1 0,-1-3-2 15,1-4-6-15,-5-4 5 0,0-4 0 16,-1-1 0-16,-2-3 8 0,0 1-10 0,0 2 3 0,-2 3 0 16,-2 3-1-16,-2 4 4 0,-5 7 4 15,0 6-2-15,-3 6 2 0,-3 3 0 0,-1 3-4 16,0 3-3-16,0 1-9 0,0 4-5 0,0 4 2 16,-2 7 2-16,-3 5 6 0,1 9 7 15,1 3 2-15,2 5 1 0,3 2 2 0,3 2-4 16,3 2 0-16,4 1-1 0,6-4 3 0,5-3 1 15,5-5 0-15,8-5-3 0,2-5-4 0,3-5 6 16,2-4-2-16,1-6 4 0,-3-4 5 0,2-5-7 16,-5-5 1-16,0-5 0 15,-1-2-1-15,-1-5 3 0,-3-3 1 0,-2-3 0 0,-5-3-3 16,-3-6 0-16,-4-2-2 0,-5-2 0 0,0 1 7 16,-7 2-6-16,-4 2 1 0,-6 7-2 0,-2 2-9 15,-6 4 7-15,-2 8 0 0,-3 2 2 0,-5 4 3 16,-3 5-7-16,-5 2 2 0,-5 8 0 15,-1 3 0-15,-2 4 4 0,4 6 1 16,6 3-5-16,6 1-2 0,5 5 0 0,8 1 0 16,7 5 1-16,7-1 5 0,11 2-2 0,10-6 3 0,9-5-1 15,10-2-1-15,10-5 4 0,4-3-1 16,1-6 2-16,2-3-4 0,1-5-1 0,-2-1-4 16,-4-5 3-16,-2-1 2 0,-3-4-2 0,-7-4 2 15,-5-3-3-15,-4-3-3 0,-4 2 3 16,-6-5-2-16,-3 0 5 0,-7 2 4 0,-4-2-5 15,-4 1 1-15,-3 6-2 0,-5 0 1 0,-4 3 0 16,1 2-1-16,-3 2-1 0,-3 4-7 0,2 2 1 16,-3 2-1-16,-4 4 0 0,-2 3 7 0,-3 5-6 15,1 6 1-15,1 0-2 0,6 4-6 0,1 2 8 16,4-1 0-16,5 2 3 0,5-1 3 16,2 3-4-16,7-1 0 0,6 1 0 0,5 0 0 15,6-3 3-15,4-2 0 0,4-2-3 16,3-4-2-16,-1-3 3 0,0-5-3 0,4-3 4 15,-3-4 4-15,0-3-7 0,-1-3 1 0,-5-3-4 16,-1-2-3-16,-3-2 6 0,-1-4 3 0,-2 0 1 16,-3-4-1-16,-1 1-1 0,-6 2 0 0,-2 4 1 15,-5 2 2-15,-3 1-2 0,-4 3 2 16,-1 3-4-16,-3 2-4 0,0 1 4 0,-1 1-3 0,0-1 1 16,0 2 3-16,2 2-3 0,-1 3 0 15,1 3 2-15,5 0 3 0,1 3 1 0,5 0 4 16,3 0 0-16,10 0-2 0,13 4 2 15,4 1-1-15,9 2-3 0,7 1 1 0,-2 0-17 16,4 0-39-16,4 2-99 0,-3-3-328 0,-2 2-1285 16</inkml:trace>
  <inkml:trace contextRef="#ctx0" brushRef="#br0" timeOffset="592521.0659">16687 12319 1038 0,'-5'-9'518'15,"2"-2"-76"-15,-3-4-106 0,4 3-62 16,2 2-52-16,0 5-47 0,-1 1-31 16,1 2-41-16,0 2-30 0,0 2-35 0,-1-1-23 15,1 1-9-15,-1 4-3 0,0 3 7 0,-4 5 5 0,3 5 9 16,-1 4-2-16,-3 2-3 0,4 2 3 15,0 4-10-15,-4 0 3 0,5 1-1 0,-2 4-5 16,2-4 5-16,-1 5-5 0,2-4-2 16,0 0-2-16,2 3-5 0,-2-5 2 15,1 0-3-15,-1-1 2 0,-1-4-1 0,1-2-3 16,0-1-1-16,-2-3-8 0,0-5-5 0,1-1-10 0,0-4-13 16,-1-3-13-16,2-2-7 0,-1-4 5 15,1-1 6-15,0-2-14 0,-4-6-21 0,3-2-31 16,-1-5-29-16,-1-1 1 0,-3-2 6 0,3-5 15 15,-5-1 21-15,0-3 24 16,-1-1 25-16,-1-2 24 0,-1 5 18 0,-2 1 8 0,3 1 7 0,0 6 6 16,-1 1 12-16,2 2 13 0,1 3 17 0,6 4 19 15,0 0 11-15,3 3-6 0,0 2-18 16,5 1-25-16,6 0-15 0,7-2-7 0,5 3 6 16,6-1 0-16,7 1 0 0,-1 0-2 0,4 0-4 15,6-1-2-15,-2-1-2 0,3-3-2 16,-3 0 2-16,-2-1-1 0,-4 0 1 0,-4-2 2 15,-4-3 2-15,-2-1 4 0,-6-1 5 16,-3-2 9-16,-4 0 3 0,-5-2 12 0,-5 1 5 16,-4-2 0-16,-1 0 4 0,-2 1-9 15,-4-1-1-15,2 5-1 0,-3-2-6 0,-1 2 4 16,3 0-4-16,-3 2 3 0,4-1 1 0,-2 4-2 0,2 0 0 16,1 4-4-16,0 0-3 0,2 3-2 0,1 0-6 15,0 0-2-15,0 2-11 0,0-1-5 16,0 0-4-16,0 1-6 0,0-1 2 0,0 2 0 15,0 3 1-15,1 5 1 0,0 1 0 0,1 3 1 16,0-1-2-16,0 4 3 0,-1-1-1 0,1 0-1 16,-2 3 2-16,0 1-2 0,0-1 4 0,-2 2-1 15,2 0 0-15,-2-2 0 0,1 6-3 0,-3-2 2 16,2 2-1-16,1-1 0 0,-2-1 4 16,-2 2-3-16,4 2 1 0,-1-2-1 15,0 1-5-15,2 0 6 0,0 0-4 0,2-1 3 16,0-1 2-1,-1-1-6-15,5 2 0 0,-3-3-5 0,-2 0-9 0,4 0-14 0,-2-2-24 16,0 0-34-16,0 0-53 0,0-5-90 0,-1 1-177 16,-1-6-624-16,5-4-618 0</inkml:trace>
  <inkml:trace contextRef="#ctx0" brushRef="#br0" timeOffset="593402.1893">17644 12528 1474 0,'3'-11'294'0,"3"-3"6"0,4-4-87 16,-2 4-32-16,2 5-14 0,-1 2-36 0,-1 4-37 16,-5 3-38-16,-1 2-22 0,0 4-8 15,-1 3 8-15,1 5 14 0,-2 4 7 0,2 8 4 16,-2 2-7-16,0 3-11 0,-2 3-2 0,1 3-9 16,-1 0-4-16,-2 5 0 0,1 0-13 0,0-1-3 15,2 1-3-15,-1-1-4 0,0 0 2 0,0-1 0 16,2-6-3-16,-1-5-1 15,1-5-2-15,0-4-1 16,-1-3-5-16,-1-5-3 0,1-1-20 0,-2-6-11 16,1-2-2-16,1-3-8 0,1-1 0 0,-2-6-24 0,1-2-30 0,-2-7-18 0,0-5-1 15,2-5 24-15,-1-5 27 0,0-8 21 0,-4-4 14 16,4-5 9-16,-3-3 9 0,1-1 5 0,1-3 10 16,-3-1 3-16,4 1 8 0,-1 1 7 15,-2 2-4-15,7 3 13 0,4 5 11 16,3 4 13-16,4 2 17 0,7 4 7 0,6 2 1 15,0 4-3-15,10 3-7 0,2 1-7 16,2 4-9-16,4 7-4 0,-3 3-8 0,-1 9-8 0,-2 2-8 16,-2 10-11-16,-6 2 0 0,-2 8-4 15,-5 2 0-15,-4 5 1 0,-4 3-3 0,-5 5 2 16,-5 3 1-16,-5 6 2 0,-7 2 2 0,-6 3 1 16,-4-4-3-16,-4-1-2 0,-2-3 0 0,-2-6 0 15,-1-5 2-15,-3-3 3 0,0-4-3 0,1-3 1 16,-2-2-1-16,0-6-4 0,3-4 7 0,-2-3 2 15,0-2 2-15,7-4 4 0,0-4-4 16,4 1 3-16,3-4 3 0,6-1 4 0,3 0-3 16,4-1 0-16,2-1-7 0,1 1-10 0,1 0 3 15,5 3-2-15,-3 1 1 0,4 1 1 0,2 3-4 16,1 2 0-16,0 5 0 0,8 3 2 16,0 7 8-16,3 2 2 0,3 3 2 15,2 4-3-15,2 1 1 0,1 4 1 0,2 3 4 16,4 1 6-16,2-2-3 0,1 0-1 15,3-3-2-15,-4-1-8 0,-1-3 2 0,-3-1-2 16,2-4 0-16,-3-2 2 0,-2-4-3 0,-2-2 0 0,-3-6 2 16,0 0 2-16,-5-5 0 0,-3-2 4 15,-1-2 0-15,-3-2-1 0,-1-2 4 0,0-2 1 16,-3-3-1-16,1-2 6 0,-1 1-11 0,-2-2-2 16,0 0-4-16,-4 0-5 0,1-1 2 0,-3-2 1 15,1 1-2-15,-2-1-3 0,-1-1 1 0,-1 1-4 16,0 1 2-16,-1-1 1 0,0 2-3 15,0 3-1-15,-1 4-6 0,2 3-11 0,-2 2-9 0,2 3-28 16,0 0-44-16,0 2-48 0,-3 4-63 16,0 1-109-16,-3 5-309 0,-2 3-1048 0</inkml:trace>
  <inkml:trace contextRef="#ctx0" brushRef="#br0" timeOffset="595380.988">19248 12682 761 0,'-5'-9'374'16,"1"0"34"-16,-3-1-48 0,5 3-42 0,2 4-59 15,0 3-70-15,0 0-71 0,0 2-65 16,0 2-37-16,2 1-13 0,-2 5 7 0,3 7 16 16,1 5 13-16,0 4 8 0,1 4 1 0,0 4-3 15,1 2-5-15,1 3-8 0,0 3-6 16,-4 1-8-16,4-1-4 0,-2 0-2 0,0-5-2 16,3-2 0-16,-3-5-4 0,0-1-2 15,-2-3-2-15,-1-3-2 0,-2-3 3 0,-1-3-6 16,0-3-4-16,1-5-7 0,-2-3-8 0,1-4 4 0,0-3-9 15,-3-4-13-15,-1-4-16 0,-3-10-23 0,0-5-3 16,1-4 9-16,0-8 13 0,-1-1 13 16,0-6 8-16,3-3 5 0,-1-5 9 0,2-1 9 15,-1-1 9-15,2 4 7 0,-1 4 5 16,1 7 6-16,3-1 15 0,2 6 16 0,0 2 15 16,3 7 10-16,2 7 1 0,0 3-10 0,-1 7-15 15,3 2-15-15,-1 3-14 0,1 3-7 16,4 3 0-16,4 4-2 0,0 6 3 0,2 3 0 15,2 7-2-15,-2 7 4 0,3-1-1 0,-1 7 1 16,1 1-1-16,-4 3-2 0,2 7-1 0,-3 2-3 16,-1 0 1-16,-1-2-4 0,-2-5 1 0,4-10-2 15,-3-10-3-15,-1-7 4 0,-1-6-3 16,-5-4 3-16,-5-4 8 0,1-3 0 0,-1-6 1 0,6-5-4 16,3-8-8-16,1-5-1 0,3-5-1 15,-1-5 3-15,0-4-2 0,-1-7-1 0,0-1 1 16,-1-1-1-16,-2 0 3 0,-1 1 1 0,1 1 3 15,-4 5 1-15,0 8 0 0,1 6 4 0,-3 7 1 16,3 5 3-16,-5 5 1 0,2 3-7 0,-3 5-10 16,0 3-7-16,2 4-2 0,-1 4 6 15,5 4 8-15,1 7 4 0,0 6-1 16,0 6 1-16,2 5-1 0,3 4 0 0,-2 3 2 16,1 2-5-16,0 1 2 0,-1 1-1 0,4-2-3 15,0-4 3-15,5-4-3 0,1-8 3 16,3-3 0-16,2-6-2 0,1-2 1 0,3-6-2 0,3-6 1 15,-1-3 1-15,0-4-2 0,2-5 1 16,0-6-3-16,-2-2 4 0,1-6-2 0,0-2 0 16,-4-3 4-16,-3-4-3 0,-4-1 3 0,-3-5-3 15,-4-1 1-15,-4-1 1 0,-5 0 0 0,-1 1 2 16,-4 4-1-16,-3 3 2 0,-3 2-1 16,-5 4 2-16,0 5 0 0,-3 3-1 0,-3 5 0 0,1 2-2 15,-4 5-1-15,-3 4 4 0,0 3-3 16,-3 5 2-16,3 4 0 0,-2 5-2 0,4 5 1 15,-1 1-2-15,5 4 0 0,2 3-1 16,4-1 1-16,4 2-1 0,5 3-4 0,4-3 4 0,6-2-1 16,2-2 1-16,8-7 2 0,3-5-3 15,5-2 1-15,5-5 1 0,4-4 0 16,0-4 1-16,3-4-2 0,-5-3 1 0,0-4-2 0,0-4 2 16,-3-4-1-16,0-2-1 15,-6-3 4-15,-3-6-5 0,-3-3 4 0,-3-3-1 16,-6-3 0-16,0-1 3 0,-5 0-2 0,-4 0 1 0,-4 3 1 15,-1 1-1-15,-6 7 0 0,0 2 0 16,-4 6 0-16,-2 2-1 0,2 6 1 0,-2 2 1 16,0 3-1-16,-3 4 1 0,2 3-3 0,-2 3 0 15,-2 7 1-15,2 1-2 0,0 8 2 16,5 2-3-16,0 2 0 0,5 5 0 0,2 3 1 0,2 2 2 16,2 2-2-16,2 3 2 0,2 2-2 15,6 2-2-15,1-3 4 0,6-3-7 16,2-8 5-16,4-8 2 0,5-5-1 0,4-4 4 0,-2-4 0 15,4-4-1-15,0-4 2 0,3-4-2 0,-3-5-2 16,0-2-1-16,-1-4 1 0,-1-2-1 0,-2-2 5 16,-1-6-1-16,-5-2-1 0,0-4 5 15,-2-3-5-15,0-3 0 0,-3 2 0 16,-3-2-4-16,-1 5 1 0,-4 3 1 0,-3 3-2 0,2 10 3 16,-4-2 0-16,4 5 1 0,-5 4-1 15,0 1 1-15,1 3-4 0,-1 4-6 0,0 1-6 16,-2 4-5-16,2-1 3 0,1 4 5 0,2 4 6 15,5 3 4-15,-2 5-2 0,2 0 1 16,3 4 2-16,2-3-2 0,3 3 1 0,1 0-2 16,4-1 1-16,-2 0-3 0,3-3 4 0,-2-1 2 15,6-4-3-15,-3-3 5 0,5-2-3 0,1-4-1 16,2-4 3-16,-3-4-6 0,1 0 5 16,-3-7-2-16,0-2-1 0,-2-2 5 0,-2-2-1 0,-3-2-1 15,0 1 0-15,-1-2 0 0,0 0-2 16,1 0-1-16,-4 1 2 0,-2 4-5 0,-2-1 7 15,-4 4-1-15,-1-2-1 0,1 5 6 0,-3 1-6 16,-2-1 0-16,0 4 0 0,2 1-7 0,-4 1 1 16,1 2-1-16,2 2 0 0,-3 0 0 0,6 4 0 15,-2 4 3-15,0-1 0 0,3 5 4 16,0 2-1-16,0 1-2 0,2 2 2 16,-2 0-8-16,3-2 6 0,0 1 0 0,5 0 0 15,0-1 6-15,7-3-3 0,-2-2 1 0,7-1-1 16,-1-1 0-16,0-3-1 0,0-2-1 0,2-3 2 0,-2 0-3 15,1-4 2-15,-3-1 2 16,1-3-2-16,-1-2 8 0,0-2-5 0,-2 0-2 0,2-3 2 16,-4 2-9-16,0-3 7 0,1-1 0 0,-2 1 2 15,-4 0 3-15,1-4-1 0,0 2 0 16,-5-2-2-16,5 0 1 0,-7 4-1 0,1 2-4 16,3 2 3-16,-4 2-10 0,0 2 7 0,0 1 2 15,-2 2-2-15,1 2 10 0,-3 2-9 16,-1 2 1-16,4 3-2 0,0 0-2 0,0 5 2 15,0 0-2-15,2 3 4 0,2 4-2 0,0-1 2 16,3 3 1-16,-1 3-1 0,3-2 6 0,3 1-5 16,4-1 0-16,-4 0 2 0,0-2-8 15,-1-3 6-15,0-2 1 0,-2-3-1 0,0-3 5 0,0-4 1 16,-4-2 1-16,3-3 1 16,1-3 0-16,1-2-2 0,2 0-2 0,6-4 0 15,-1-1-10-15,4 1 3 0,0 0 1 0,0 1-1 16,0-3 11-16,1 1-6 0,-1 0 1 0,-1 0 1 15,-2 2-2-15,-1-1 8 0,1 1 4 0,0 1 3 16,-3-1 1-16,3 2 1 0,1 0-2 16,-6 0-5-16,2 2 4 0,-4 1-5 15,-7 2-4-15,2-2 1 0,-3 3-7 0,-1 0 1 0,-2 0 0 0,0 1-1 16,-1-2 3-16,-1 2-2 0,-2 2-3 16,2-1 1-16,2 0-6 0,-1 1 3 0,-1 0-1 15,-4 0 1-15,5 1-4 0,-2-1 4 0,-2 2 0 16,3 1-4-16,0-1 3 0,-4 2-13 15,3 0-20-15,-3 4-38 0,1 0-94 0,-4 3-212 16,-4 2-1392-16</inkml:trace>
  <inkml:trace contextRef="#ctx0" brushRef="#br0" timeOffset="601516.0702">16870 7809 1 0,'1'0'0'16,"-1"0"0"-16,0 0 0 0,0 0 0 0,0 0 0 15,1 2 0-15,-1-2 0 0,1 2 0 0,0-2 0 16,1 1 0-16,4-1 0 0,-2-1 0 0,6 1 123 16,-1 0-26-16,0 1-13 0,2 0-6 0,0 2-12 15,-2-2-7-15,2 1-16 0,-1-1-11 16,0 2-5-16,1-1-9 0,-1 0-9 0,-1 1-2 16,2 0 1-16,-1 1 3 0,0 0 3 15,2 0 0-15,4 0 1 0,-2 1 1 0,3-2 5 16,4 2 5-16,0-2 0 0,1 0 0 15,3-1 3-15,0 0 3 0,3-2 1 0,1 0-3 0,3-2 0 16,1 1-4-16,1-3 0 0,1 2 4 0,-3-2-1 16,6 0 3-16,-2 1-3 15,2 0-5-15,2 1-2 0,-1-1-6 0,1 0-1 0,1-1 1 16,0 0-1-16,2 2 0 0,1-2 2 16,2 2-4-16,-4 0-1 0,1-1 3 0,2 1-2 15,-1 0 0-15,3-1 1 0,-3 2-5 0,3 0 1 16,-2-1 4-16,4-1-2 0,2 2 0 0,1 0-6 15,1-1-2-15,2 2-2 0,1 0 3 0,0-2 4 16,2 1 1-16,2-1-1 0,0 1-2 0,1 0 1 16,0 0-1-16,-3 0 2 15,1-1 4-15,-1 2 4 0,2 2 0 0,0 0 0 0,-3 0-4 16,3 2-2-16,-3-3-2 0,2 2 0 0,1 1 1 16,-1 0-3-16,2 0 0 0,-1-1-3 0,1 0 0 15,-2 0 1-15,4 0-1 0,1-1-3 0,2 1-1 16,1 0 1-16,2 0-1 0,0-1 3 15,5 0 2-15,-2 1-2 0,4-1-1 0,0 0 0 16,-4-1-1-16,0 1 2 0,2-1 0 16,1-1 2-16,-2 1 0 0,4-2-2 0,3 0 3 15,0-2-1-15,6 1 1 0,-1 0 2 16,0-2-1-16,2 2 1 0,4-1 0 0,1 1 4 0,0-2 4 16,9 3 4-16,0 0 3 0,2-2-1 15,2 3 0-15,3-1-3 0,0 0-2 0,3 1 0 16,2 0-2-16,1 0-3 0,0 1-2 0,-1-1-3 15,-2 0 0-15,-1-1-2 0,2 1 3 0,-2-1-2 16,-4 1 0-16,2 0-1 0,-6-1-3 16,0 1 6-16,-2 0 3 0,2 0 2 0,2 1 5 15,3 1-2-15,-2-1 0 0,5 2-3 0,-6-2 0 16,5 1 0-16,-6 1-1 0,3-2 2 16,-2 3-3-16,-1-2 2 0,0 0 2 0,-5 1-1 0,-2-1 2 15,-2 0-3-15,-5 1-1 0,3 1-2 0,-3-1-1 16,-2-1 2-16,-4 1-2 0,-5-1 1 15,-6-1-1-15,-4 1-2 0,-5-1 2 0,-6-1-2 16,-3 2 4-16,-3-2-4 0,-5 2-1 0,0-2 1 16,-4 1-7-16,1-1 4 0,-6 1 0 0,-3-1 1 15,-3 1 3-15,-5-1-5 0,-5 1 2 16,-2-1 1-16,-9 0 2 0,-2 0 12 0,-5 0 14 16,-2-1 12-16,-1 1 8 0,0 0-4 0,-1-1-9 15,1 1-13-15,-2 0-9 0,0-1-20 16,-4 0-7-16,-3-1-7 0,-6 2-5 0,-6 0 6 15,-6 0-8-15,-1 2-22 0,1-1-48 0,-2 2-114 16,4 3-194-16,0 2-419 0,4 3-210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10AB6-7EC0-4E58-95F3-A9D2E800585F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3DBE-D00F-48A3-A8D5-25B414E561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7526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10AB6-7EC0-4E58-95F3-A9D2E800585F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3DBE-D00F-48A3-A8D5-25B414E561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937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10AB6-7EC0-4E58-95F3-A9D2E800585F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3DBE-D00F-48A3-A8D5-25B414E561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2815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10AB6-7EC0-4E58-95F3-A9D2E800585F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3DBE-D00F-48A3-A8D5-25B414E561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8353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10AB6-7EC0-4E58-95F3-A9D2E800585F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3DBE-D00F-48A3-A8D5-25B414E561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1730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10AB6-7EC0-4E58-95F3-A9D2E800585F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3DBE-D00F-48A3-A8D5-25B414E561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1108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10AB6-7EC0-4E58-95F3-A9D2E800585F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3DBE-D00F-48A3-A8D5-25B414E561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0854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10AB6-7EC0-4E58-95F3-A9D2E800585F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3DBE-D00F-48A3-A8D5-25B414E561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5353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10AB6-7EC0-4E58-95F3-A9D2E800585F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3DBE-D00F-48A3-A8D5-25B414E561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6756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10AB6-7EC0-4E58-95F3-A9D2E800585F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3DBE-D00F-48A3-A8D5-25B414E561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56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10AB6-7EC0-4E58-95F3-A9D2E800585F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3DBE-D00F-48A3-A8D5-25B414E561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3503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10AB6-7EC0-4E58-95F3-A9D2E800585F}" type="datetimeFigureOut">
              <a:rPr lang="en-IN" smtClean="0"/>
              <a:t>13-03-2023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B3DBE-D00F-48A3-A8D5-25B414E561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4685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customXml" Target="../ink/ink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emf"/><Relationship Id="rId4" Type="http://schemas.openxmlformats.org/officeDocument/2006/relationships/customXml" Target="../ink/ink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emf"/><Relationship Id="rId4" Type="http://schemas.openxmlformats.org/officeDocument/2006/relationships/customXml" Target="../ink/ink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customXml" Target="../ink/ink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8.xml"/><Relationship Id="rId5" Type="http://schemas.openxmlformats.org/officeDocument/2006/relationships/image" Target="../media/image13.emf"/><Relationship Id="rId4" Type="http://schemas.openxmlformats.org/officeDocument/2006/relationships/customXml" Target="../ink/ink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emf"/><Relationship Id="rId4" Type="http://schemas.openxmlformats.org/officeDocument/2006/relationships/customXml" Target="../ink/ink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emf"/><Relationship Id="rId4" Type="http://schemas.openxmlformats.org/officeDocument/2006/relationships/customXml" Target="../ink/ink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emf"/><Relationship Id="rId4" Type="http://schemas.openxmlformats.org/officeDocument/2006/relationships/customXml" Target="../ink/ink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emf"/><Relationship Id="rId4" Type="http://schemas.openxmlformats.org/officeDocument/2006/relationships/customXml" Target="../ink/ink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emf"/><Relationship Id="rId4" Type="http://schemas.openxmlformats.org/officeDocument/2006/relationships/customXml" Target="../ink/ink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emf"/><Relationship Id="rId4" Type="http://schemas.openxmlformats.org/officeDocument/2006/relationships/customXml" Target="../ink/ink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emf"/><Relationship Id="rId4" Type="http://schemas.openxmlformats.org/officeDocument/2006/relationships/customXml" Target="../ink/ink3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1285041" y="2223399"/>
              <a:ext cx="739440" cy="4165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78201" y="2219439"/>
                <a:ext cx="748440" cy="42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/>
              <p14:cNvContentPartPr/>
              <p14:nvPr/>
            </p14:nvContentPartPr>
            <p14:xfrm>
              <a:off x="0" y="397800"/>
              <a:ext cx="8802720" cy="41958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3680" y="386280"/>
                <a:ext cx="8830800" cy="422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40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80000" y="287640"/>
              <a:ext cx="8597880" cy="5227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6040" y="274680"/>
                <a:ext cx="8616960" cy="5244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010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45520" y="598320"/>
              <a:ext cx="8615520" cy="5045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1480" y="583560"/>
                <a:ext cx="8635680" cy="5073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12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68920" y="100080"/>
              <a:ext cx="10390680" cy="5277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8120" y="87840"/>
                <a:ext cx="10408680" cy="529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644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44080" y="287640"/>
              <a:ext cx="8959680" cy="5283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2200" y="273240"/>
                <a:ext cx="8984520" cy="531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066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6960" y="416880"/>
              <a:ext cx="8002080" cy="5193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360" y="402120"/>
                <a:ext cx="8030160" cy="522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9496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335880"/>
              <a:ext cx="10144080" cy="5625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8640" y="320760"/>
                <a:ext cx="10168200" cy="565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7569720" y="0"/>
              <a:ext cx="4484520" cy="3528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67200" y="-13680"/>
                <a:ext cx="4498560" cy="3549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227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10240" y="2389680"/>
              <a:ext cx="11160" cy="6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600" y="2380680"/>
                <a:ext cx="2232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0" y="50400"/>
              <a:ext cx="10224000" cy="67438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1880" y="39600"/>
                <a:ext cx="10250280" cy="676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396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10240" y="2389680"/>
              <a:ext cx="11160" cy="6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600" y="2380680"/>
                <a:ext cx="2232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0" y="83160"/>
              <a:ext cx="11861280" cy="58654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3320" y="73080"/>
                <a:ext cx="11884320" cy="588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338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10240" y="2389680"/>
              <a:ext cx="11160" cy="6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600" y="2380680"/>
                <a:ext cx="2232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41760" y="82440"/>
              <a:ext cx="11905200" cy="53712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600" y="73080"/>
                <a:ext cx="11928960" cy="538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989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10240" y="2389680"/>
              <a:ext cx="11160" cy="6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600" y="2380680"/>
                <a:ext cx="2232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56240" y="0"/>
              <a:ext cx="11802960" cy="66092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4000" y="-13320"/>
                <a:ext cx="11818080" cy="663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2235600" y="1027800"/>
              <a:ext cx="8654760" cy="58021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32720" y="1015920"/>
                <a:ext cx="8671320" cy="582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7724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10240" y="2389680"/>
              <a:ext cx="11160" cy="6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600" y="2380680"/>
                <a:ext cx="2232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47680" y="26280"/>
              <a:ext cx="8090640" cy="59479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7240" y="16200"/>
                <a:ext cx="8116200" cy="596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300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10240" y="2389680"/>
              <a:ext cx="11160" cy="6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600" y="2380680"/>
                <a:ext cx="2232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0" y="158400"/>
              <a:ext cx="11010600" cy="6696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8280" y="147960"/>
                <a:ext cx="11032560" cy="670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639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10240" y="2389680"/>
              <a:ext cx="11160" cy="6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600" y="2380680"/>
                <a:ext cx="2232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06280" y="142920"/>
              <a:ext cx="9913320" cy="29235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4400" y="140040"/>
                <a:ext cx="9940680" cy="294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5876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10240" y="2389680"/>
              <a:ext cx="11160" cy="6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600" y="2380680"/>
                <a:ext cx="2232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51920" y="65160"/>
              <a:ext cx="10097280" cy="66596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1120" y="57960"/>
                <a:ext cx="10123560" cy="667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781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10240" y="2389680"/>
              <a:ext cx="11160" cy="6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600" y="2380680"/>
                <a:ext cx="2232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0" y="187200"/>
              <a:ext cx="9801720" cy="51818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4760" y="172440"/>
                <a:ext cx="9830880" cy="5208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108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10240" y="2389680"/>
              <a:ext cx="11160" cy="6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600" y="2380680"/>
                <a:ext cx="2232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480600" y="116280"/>
              <a:ext cx="9683640" cy="56671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9080" y="103680"/>
                <a:ext cx="9708120" cy="569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600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10240" y="2389680"/>
              <a:ext cx="11160" cy="6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600" y="2380680"/>
                <a:ext cx="2232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35360" y="152280"/>
              <a:ext cx="9906480" cy="65692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040" y="141840"/>
                <a:ext cx="9935640" cy="659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643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65840" y="560880"/>
              <a:ext cx="9750960" cy="4222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2880" y="546840"/>
                <a:ext cx="9770400" cy="425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264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</TotalTime>
  <Words>0</Words>
  <Application>Microsoft Office PowerPoint</Application>
  <PresentationFormat>Custom</PresentationFormat>
  <Paragraphs>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6</cp:revision>
  <dcterms:created xsi:type="dcterms:W3CDTF">2023-03-12T03:13:17Z</dcterms:created>
  <dcterms:modified xsi:type="dcterms:W3CDTF">2023-03-13T04:43:21Z</dcterms:modified>
</cp:coreProperties>
</file>