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8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-134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3:45:25.3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2765 1436 37 0,'0'-11'81'0,"2"-2"0"16,0 1-15-16,-1-1-13 15,1 2-11-15,-1-1-10 16,1 1-8-16,1 2-9 15,-3 9-3-15,1-12-5 0,-1 12-1 16,0 0-2-16,7 25 0 16,-8 12 0-16,0 10 0 15,-2 11-1-15,-1 13 1 16,0 5-1-16,0 3 0 16,1-2 0-16,-2 16 0 15,2-3 0 1,-5-6 0-16,6-2 0 0,-3-10 0 15,5-8 0-15,-2-6 2 16,1-12-5-16,1-25 0 16,0-2 0-16,2-8 0 15,-2-11 0-15,3 9 0 0,-3-9 0 16,4-3 0-16,-4-9 0 16,-2-4 0-16,0-6-11 15,2-5-28-15,6-7-50 16,-6-7-3-16,-4-7-8 0,-4-10-2 15</inkml:trace>
  <inkml:trace contextRef="#ctx0" brushRef="#br0" timeOffset="468.4301">2716 1387 30 0,'0'-25'81'0,"0"1"0"0,0 1-1 0,0 0-33 16,0 1-7-16,0 4-10 15,0-3-12-15,2 5-6 0,3 2-4 16,8 4-3-16,1 4-2 16,7 4-2-16,4 2-1 15,6 9 0-15,1 6 0 16,27 18 2-16,21 19-2 15,9 15 0-15,2 10 0 16,-2 7 0-16,-14 4 0 0,-16-6 0 16,-15-8 0-16,-18-10 0 15,-7 0 3-15,-18 1 3 16,-8-7 0 0,-16-10 0-16,-11-2 2 15,-16-7 1-15,-9-4 0 16,-6-8-2-16,-9-6-1 15,14-12-3-15,0-5 0 0,-2-3 0 16,14-1-2-16,11-4 0 0,3-2-1 16,8 1-2-1,7-2-2-15,1 1-7 0,9-1-15 16,9 7-26-16,0 0-35 16,5-11-5-16,14 5-5 15,3-4-3-15</inkml:trace>
  <inkml:trace contextRef="#ctx0" brushRef="#br0" timeOffset="1859.6968">3525 2038 68 0,'19'0'80'0,"-3"0"-1"16,-7-2-2-16,0 2-42 15,14 3-5 1,7 2-5-16,1-5-7 15,6 0-4-15,3-2-2 16,1-5-1-16,3-7-3 16,1-4-3-16,-14-5-1 0,-3 0 0 15,-5-4 0-15,-5-3-1 16,-8 1 2-16,-5 2-2 16,-5 4 0-16,-1 1-1 15,-6 8-2-15,-7 6-1 0,-4 8 0 16,-3 6 0-16,3 13-1 15,-1 10 1-15,2 8 0 16,3 14 1-16,14 15-2 16,8 1 0-1,17-6-2-15,12-5 0 16,14-10 0-16,5-10-1 16,12-14 0-16,8-18-1 15,-6-19 3-15,-2-10 0 0,-5-7 0 16,-6-8 2-16,-9 1 2 15,-8 1 3-15,-11-1 1 16,-11 5 1-16,-7 7 1 16,-6 4-1-16,-3 7 2 0,-3 6-3 15,1 10-2-15,-14-2-1 16,8 7-3-16,0 12 0 16,-1 9 0-16,2 4 1 0,2 10 0 15,3-1 1-15,6 5 0 16,9-4 1-16,7-4 0 0,6-9 1 15,8-9-2-15,2-7 0 16,5-11 1-16,4-5-1 16,-4-10 1-16,4-9-1 15,-9-3 0-15,3-4-2 16,-7-5 2-16,-6 3-1 0,-7 1 1 16,-3 2-1-16,-8 3 0 15,-3 5 0-15,-3 7 0 0,-3 4-1 16,-1 11-1-1,0 0 0-15,-2 10 0 0,-4 9 0 16,4 9 1-16,1 5-1 16,1 3 2-16,8 3 1 15,3 2 0-15,11-7 0 0,8-5 1 16,8-8-1-16,7-11 1 16,6-7-1-16,0-3 0 15,1-9 1-15,-2-9-1 16,2-5 2-16,-8-5-2 15,-7-2 1-15,-7-1-2 0,-6-1 0 16,-5 1 0-16,-7 3 0 16,-5 0 0-16,-6 3 0 15,-1 8 0-15,0 1 0 16,0 4 0-16,-4 1 0 0,4 11 0 16,-6-16 0-16,6 16 0 15,-3-8 0-15,3 8 0 16,0 0 0-16,0 0 0 0,0 0 0 15,0 0 0-15,0 0 0 16,0 0 0-16,0 0 0 16,0 0 0-16,0 0 0 15,0 0 0-15,0 0 0 0,-5-10 0 16,5 10 0 0,0 0 0-16,0 0 0 0,0 0 0 15,0 0 0-15,0 0 0 0,0 0 0 16,0 0 0-16,0 0 0 15,0 0 0-15,0 0 0 16,0 0 0-16,0 0 0 0,0 0 0 16,0 0 0-16,0 0 0 15,0 0 0-15,0 0 0 16,-10-9 0-16,10 9 0 16,0 0 0-16,-11-6 0 0,11 6 0 15,0 0 0-15,-8-6 0 16,8 6 0-16,0 0 0 15,0 0 0-15,-12-4 0 16,12 4 0-16,0 0 0 16,0 0 0-16,0 0 0 0,0 0 0 15,-9 10 0-15,5 2 0 16,-3 3 0-16,1 1 0 16,-3 6 0-16,1 2 0 15,-2 4 0-15,-3 8 0 16,5-3 0-1,1 2 0-15,6-3 0 16,-4-2 0-16,4-3 0 16,6-1 0-16,6-7 0 0,11-5 0 15,5-4 0-15,4-4 0 16,1-3 0-16,11 0 0 16,-2-3-34-16,6-1-54 0,4-10-4 15,-5-5-6-15,-3-5-8 16</inkml:trace>
  <inkml:trace contextRef="#ctx0" brushRef="#br0" timeOffset="4339.3567">6349 1451 24 0,'3'-21'84'16,"-1"-1"2"-16,-1 1-15 0,2-2-10 15,-2 3-12-15,2 0-13 16,-1-1-13-16,0 4-8 0,-2 1-6 15,1 4-2-15,-1 12-4 16,0-10-3-16,0 10-1 16,-3 14 1-16,-7 23 2 0,0 19 0 15,-3 20 1-15,-1 13-1 16,0 10 0-16,4 8 1 16,0-5-1-16,20-20 0 31,10-10 1-31,7-15 0 15,10-20 0-15,6-22 2 16,4-8-2-16,4-11 1 16,-2-13 1-16,-12-12-5 0,-2-4 0 15,-7 0 0-15,-6 3 0 16,-5 6 0-16,-7 1 0 16,-5 3 0-16,-1 5 0 15,-4 15 0-15,-3-10 0 0,3 10-4 16,-17 11 1-16,6 4 1 15,-3 6-1-15,1 4 1 16,1 3 1-16,0 6 0 16,8-3 2-1,3-1 0-15,2-5 0 16,8-6 0 0,2-8-1-16,8-6 1 0,2-8-2 0,3-13 1 15,-1-5-2 1,1-8 1-16,0-2-1 0,-5-2 0 15,3 0 1-15,-10 3-1 16,1 2 1-16,-3 6-1 0,0 1 1 16,2 3-2-16,4 2 1 15,4 1 0-15,11 1 0 16,5-2 1-16,9-1 0 16,1-5 1-16,6 0 1 15,2-6 1-15,0-7 0 0,-27 15-3 16,0-2 1-16,-3-3-1 15,1-3 0-15,-4-2 1 16,-1-1-1-16,-4 1 1 0,0-2 1 16,-6 2 1-16,2 0 0 15,-6 2-1-15,0 6 0 16,-6 6-1-16,0 3 0 0,-11 10 1 16,-11 20 0-16,-11 43-1 15,-4 34 1-15,-5 34 1 16,2 27 1-16,-4 27 2 15,9 10-2-15,5-13-1 16,5-11 0-16,6-18 0 16,10-20 1-16,3-27-1 15,4-25 0-15,1-33-2 0,10-28 0 16,0-17 0-16,1-21 0 0,-1-18 0 16,-1-15 0-1,-2-21 0-15,0-13 0 0,2-13 0 16,-3-5-5-16,-4-6 1 15,1 0 0-15,3 2-1 16,3 5 1-16,7 14 0 0,7 6 0 16,6 11 1-16,9 17 0 15,9 12 0-15,1 10 0 16,3 13 0-16,0 13 1 16,-2 9-1-16,-9 18 1 0,-11 14-1 15,-9 9 2-15,-11 9 0 16,-8 4 1-16,-15-1 0 15,-8 3 1-15,-23 1 3 16,-7-8 0 0,-3-11 0-16,-5-9 0 0,5-7-2 15,4-8-5-15,5-4-24 16,10-10-54-16,19-13-2 16,13-13-8-1,8-9-8-15</inkml:trace>
  <inkml:trace contextRef="#ctx0" brushRef="#br0" timeOffset="5608.2165">7797 1702 10 0,'21'-6'79'16,"0"2"3"-16,-7-1-5 15,1 16-8-15,2-9-41 16,-1 4-8-16,1 8-6 15,0 2-4-15,0 10-5 0,-1 4-1 16,-4 6-1-16,-1 0 0 16,-2 2 0-16,-1-2 0 15,-7-4 0-15,0-3 1 0,-1-7 0 16,0-5 0-16,0-6 3 16,0-11-1-16,-1 8 0 15,1-8 0-15,0 0 0 16,-6-9-1-16,3-5 0 15,1-2-2-15,2-4-2 0,0-5-1 16,3-2 0-16,6-3-1 16,5 2-1-16,2-2 1 15,4 2-1-15,1 3 0 0,3 2 0 16,4 4 0-16,-2 4 0 16,3 3 0-16,-4 6 1 0,1 4-1 15,-1 2 0-15,-3 7 1 16,0 4-1-16,-3 3 1 15,-2 3 0-15,-5 4 1 16,2 0-1-16,-7 1 1 0,-1-3-1 16,-3 1 0-16,-1-4 0 15,-2-2-1 1,0-4 2-16,0-10 0 0,0 13 0 16,0-13 0-16,0 0 0 0,0 0 0 15,0 0 0-15,7-11 0 16,-7 11 0-16,17-16-3 15,-2 8 1-15,1-2 0 16,4-1 0-16,3 2 0 16,3 0 1-16,3-1 0 0,3 2 1 15,1 0-1-15,-1-2 2 16,3-3-1-16,-2 5 2 16,1-3 0-16,-4-3 1 15,-4 0 0-15,-4-1 1 16,-2 0 1-16,-7 3 1 0,-3 1-1 15,-7 1-2-15,-3 10 0 0,-11-12-1 16,-4 12-1 0,-3-1-2-16,-2 8-1 15,-1 5-1-15,-1 5 0 0,4 2 1 16,2 3 0-16,8 3 1 16,3 1 0-16,5 0 1 0,7-2 2 15,9-3-1-15,4-1 2 16,5-5-1-16,6-1 1 15,4-3-1-15,2-2 0 16,2-4 0-16,0-1 0 0,0-1-1 16,5-1-2-16,-2 0 0 15,-4-2 0-15,-3 0 1 0,-3-1-1 16,-5-4 0-16,1-2 0 16,-4 1 1-1,-6-5 0-15,-3 0 1 0,-3-4 0 0,3 2-1 16,-1 0 1-16,0 1-1 15,-4-1-1-15,-1 4 1 16,0 2-2-16,-9 7 1 16,13-2-1-16,-13 2 0 15,14 14 0-15,-7 3 0 0,5 6 0 16,4 2 1 0,4 2 1-16,7 1 0 0,6-1 1 15,8-6 0-15,5-3 1 16,6-7-1-16,0-8 1 0,4-3-1 15,-1-11 0-15,-2-8 1 16,-4-6-1-16,1-8 1 0,-5-9 0 16,-3-8-1-1,-4-2 2-15,-8-1 1 16,-3-2 0-16,-7 2 1 0,-6 5 0 16,-10 7 1-16,0 9 0 15,-4 11-1-15,0 11-4 16,0 10-1-16,-5-8 0 15,-3 9-1-15,4 17-1 0,-1 9-1 16,3 15 0-16,-6 9 0 16,1 11 3-16,3 8-3 15,-3 3-2-15,6 11-17 16,1 2-52 0,4-16-10-16,5-16-4 15,6-15-7-15,3-13-3 16</inkml:trace>
  <inkml:trace contextRef="#ctx0" brushRef="#br0" timeOffset="5799.3224">10257 1850 9 0,'-4'-31'92'0,"-1"6"2"0,2 0-6 16,1 4-6-16,2 3-1 15,6 5-71-15,5 3-4 0,11 5-5 16,8 1-9-16,9 6-21 15,11 6-52-15,7 3-1 16,9 0-6-16,4 1-6 0</inkml:trace>
  <inkml:trace contextRef="#ctx0" brushRef="#br0" timeOffset="6467.2532">11580 1860 24 0,'-26'-14'91'0,"0"3"0"16,-7-4-5-16,3 3-6 0,-1-21-19 16,6 33-48-1,3 11-6-15,2 5-3 0,-1 5-2 16,5 6-2-16,-1 6 0 15,7 4 0-15,3 3 0 0,8 7 0 32,13-3-2-32,6-7 1 15,5-5-3-15,8-8-2 16,8-10-2-16,5-13-1 16,-2-9-2-16,2-21 2 0,-7-6 0 15,1-6 1-15,-7-5 3 16,-4 1 4-1,-9-3 3-15,-6 5 2 0,-1 9 3 16,-5 3-1-16,-3 7 2 0,-2 5-1 16,9 5-1-16,0 7 0 15,9 2-3-15,7 5 0 16,9 0-1-16,5 0 0 0,10 3 0 16,4-1-1-16,1-1 1 15,6-2 0-15,-6-7 1 16,-2-5 0-16,-5-5 1 15,-9-3 0-15,-10-5 0 0,-6 0 1 16,-20 12-1-16,4-1 0 16,-6 1 0-16,-3-2-1 15,0 3-1-15,-1-1-1 16,-5 5-1-16,-3 0-1 16,-8-1 2-16,-7 10-1 15,-4 16-1-15,-1 15 0 0,-1 21 0 16,6 21 2-16,0 17 1 15,9 27-1-15,3 3-1 16,11 4-2-16,0-4-2 16,4-5-2-16,10-14-5 15,2-13-24-15,12-16-48 16,-6-33-1-16,5-12-5 0,-10-16-3 16,1-10 7-16</inkml:trace>
  <inkml:trace contextRef="#ctx0" brushRef="#br0" timeOffset="6657.1757">12136 2328 28 0,'-24'-22'91'15,"7"-1"-3"-15,5 5-3 16,11-1-7-16,10 3 1 16,16 3-75-16,7 6-1 15,10 3-6-15,6-3-11 0,12 4-33 16,9 3-32-16,5 0-3 15,5-2-6-15,5-1-5 0</inkml:trace>
  <inkml:trace contextRef="#ctx0" brushRef="#br0" timeOffset="7030.4178">13826 1676 7 0,'-9'-19'92'0,"0"1"0"16,-3 0-3-16,0 0-8 0,1 3-10 16,-2 3-58-16,-10-11-1 15,-2 16-2-15,1-17-4 16,2 40-3-16,-2 26-1 15,3 23 0-15,1 18 2 0,-4 20 0 16,0 39 1 0,3 3 0-1,7 2-1-15,4-3-1 16,5-8 1-16,5-14-2 0,0-13-2 16,9-19 0-16,1-47-3 15,-2-11-4-15,2-10-6 16,-8-12-13-16,-6-8-59 0,4-2-2 15,-24-16-4-15,0-5-4 16,-4-7-2 0</inkml:trace>
  <inkml:trace contextRef="#ctx0" brushRef="#br0" timeOffset="7818.1414">13177 2357 19 0,'63'-25'68'15,"10"0"4"-15,12 22-14 16,14-18-24-16,4 0-2 16,4 1-3-1,6 1-7-15,-14 3-5 0,-8 0-3 0,-15 2 0 16,-13 2 1-16,-16 2 0 16,-10 1 0-16,-16 1-1 15,-11 0-1-15,-10 8-3 0,-5-12-2 16,-11 12-2-16,-17 12-3 31,0 6-2-31,-2 7-1 16,2 6 0-16,0 3 1 15,8 8 1-15,7-1-1 0,7-2 1 16,18-10 1-16,9-6-1 16,7-8 0-16,4-7 1 15,5-8-1-15,1-3 0 16,3-13 0-16,-1-4-1 0,-1-6-1 15,-5-7 0-15,2 3-1 16,-7 0 1-16,-1 2-1 0,-9 2 0 16,1 5 1-16,-7 3-1 15,-3 7 0-15,-5 11-2 16,2-10 0-16,-2 10 1 16,0 6 0-16,0 7 0 0,1 4-1 15,5 4 1-15,5 2 2 16,2 1 2-16,11 1 0 15,3-4 1-15,7-6-1 16,7-6 0-16,5-9 0 16,-2-3 0-16,2-9 0 0,-3-9-1 15,-1-6 0-15,-6-6-2 16,-7-9 2-16,-3 0-2 16,-9-3 1-16,-6-1-1 0,-7 4 1 15,-4 0 0-15,-7 6-1 16,-5 6 1-16,-3 12-3 15,0 5 1-15,-2 11-1 16,5 7 0-16,5 14 1 0,7 11-1 16,7 10 2-1,21 19 1 1,2 7 3-16,5 3 0 16,1 5 1-16,-1-4-1 0,-2-1 1 15,-8-5-1 1,-6-7 0-16,-16-19-1 0,-3-8 0 15,-7-7-1-15,-6-9 1 0,0-7-2 16,-5-7-2 0,3-1-6-16,-4-19-23 0,6-3-52 15,9-11-3-15,8-11-6 16,14-11-7-16,15-12-2 0</inkml:trace>
  <inkml:trace contextRef="#ctx0" brushRef="#br0" timeOffset="8041.5737">15498 1898 88 0,'31'-21'99'0,"-11"6"-7"16,-4 4-6-16,-16 11-3 16,9-7-62-16,-3 14-8 0,-2 11-5 15,0 13-4 1,0 10-3-16,-4 30 2 16,0 9 1-16,0 9 0 15,-3-2-1-15,-1 2-1 16,0-8-2-16,-3-6-5 15,0-13-6-15,7-29-9 16,0 0-55-16,-1-22-13 16,1-11-2-16,0 0-6 15,-10-13-1-15</inkml:trace>
  <inkml:trace contextRef="#ctx0" brushRef="#br0" timeOffset="8239.4179">15421 2385 0 0,'-19'-27'92'0,"6"3"4"0,3 3-6 15,4 3-7-15,6-1 2 16,11 2-64-16,8 8-6 16,10-1-6-16,9 4-5 15,4 2-3-15,6 4-1 0,4 0-6 16,5 2-15-16,2 4-61 16,-7 0-3-16,-3-2-5 15,-4-4-7-15,-3 0-2 16</inkml:trace>
  <inkml:trace contextRef="#ctx0" brushRef="#br0" timeOffset="8980.8024">17276 1900 44 0,'4'-26'93'16,"-4"0"0"-16,1 3-5 16,-1 0-2-16,-1 9-55 15,1 6-8-15,0 8-10 16,0 0-5-16,0 0-3 15,-7 22-4-15,3 9-1 16,2 7-1-16,0 13 1 0,-7 37 3 31,-3 10-1-31,3 4-3 16,-4-2-3-16,5-4-5 16,-1-9-8-16,-1-8-33 0,2-10-32 15,1-43-7-15,7-13-2 16,0-13-5-16</inkml:trace>
  <inkml:trace contextRef="#ctx0" brushRef="#br0" timeOffset="10058.1825">17144 2210 80 0,'17'-39'88'0,"9"6"-1"15,6 0-5-15,4 16-24 0,8-8-34 16,9 4-5-16,0 11-7 15,3 6-3-15,-3 6-4 16,-4 10-3-16,-2 10 0 16,-4 26 1-1,-8 9 1-15,-7 4-2 16,-8 2 1-16,-8-2-1 16,-8-3 1-16,-4-2 0 15,-3-8-1-15,-7-27-2 0,-1-10-1 16,-1-9 0-16,2-3-1 15,5-14 0-15,5-9 0 16,5-5 0-16,9-9-1 16,9-5-1-16,8-6 0 15,10-1 1-15,4-3 1 0,5 4 1 16,-2 6 1-16,0 3 1 16,-7 9 1-16,-5 6 2 15,-9 7 0-15,-7 6-1 16,-6 3-2-16,-5 9 1 0,-8 9-1 15,-2 7-1-15,-7 9-1 16,-10 21 2 0,1 6 1-1,2-1 1-15,0 2 0 16,1-1 0-16,7-6 0 0,5-8 1 16,4-9 0-16,18-24-2 15,3-6 0-15,6-9 2 0,1-10-4 16,5-5 0-16,0-7 0 15,2-2 0-15,-4-2 0 16,-4 0 0-16,-5 2 0 0,-5 7 0 16,-5 2 0-16,-6 10 0 15,-1 0-4 1,-7 15 1-16,0 0 2 0,0 8-1 16,-2 13 0-16,2 5-1 15,10 6-1-15,8 3 1 16,12 4 0-16,10-2 1 15,15-4-3-15,8-10 0 0,8-7 1 16,6-10 0-16,0-3 1 16,-2-9 0-16,-6-12 1 15,-5-6 1-15,-10-5 3 16,-9-5 0-16,-7 3 1 0,-8-4 1 16,-10 4 1-16,-9 2 0 15,-7 6-1-15,-4 6 0 16,-12 6-1-16,-7 8-1 0,-6 5-1 15,-4 13 0 1,-2 6-1-16,1 11 1 16,1 5 1-16,5 10 0 0,6 4 0 15,14-1 0-15,7-1 0 0,16-7 0 16,15-3 0 0,9-11 1-16,14-9-3 15,6-12 0-15,7-5 0 16,2-15 0-16,2-9 0 0,-6-9 0 15,-1-10 0-15,-7-5 0 16,-7-6-3-16,-6-7 1 0,-8 4 1 16,-6-3 0-16,-11 5 1 15,-5 8 0-15,-3 6 1 0,-6 9 1 16,0 7 0-16,-4 8-2 16,-3 7 0-16,-1 8-1 15,0 10 0-15,0 12-1 0,-5 9 1 16,-6 11 1-16,-3 8 0 15,-3 13 1-15,-10 9-6 16,-2 12-12-16,-5 0-64 16,3-4-3-16,2-12-4 15,9-11-9-15,10-11-2 0</inkml:trace>
  <inkml:trace contextRef="#ctx0" brushRef="#br0" timeOffset="10993.8935">20036 2428 484 0,'0'0'0'0,"0"0"1"0,0 0 0 0,13 38 0 0,10-29 0 0,8-1 0 0,8 0 0 0,6-8 0 0,7 0 1 0,4-7-2 16,3-3 0-16,0-6 0 15,-4-3 1-15,-3-8-1 16,-5-3-1-16,-6 4 1 16,-4-2 0-16,-6 4 0 15,-6 5-1-15,-8 2 0 16,-6 6-1-16,-11 11 1 16,0 0 0-16,5 11-1 0,-6 7 2 0,-4 3-1 15,-2 5 1-15,3 5 0 16,0 5 2-1,4-1 0-15,8-3-1 16,6-1 1-16,12-9-1 0,5 0 0 16,7-8-1-16,5-6 0 15,5-8-1-15,3-5 0 0,4-9-1 16,0-6 0-16,-2-6 0 16,-2-1 0-16,-6-1 1 15,-2 1-1-15,-10 3 1 16,-8 2 1-16,-6 5-1 15,-3 6 0-15,-16 11 0 0,11-6 1 16,-11 6 0-16,12 9-1 0,0 3 1 16,7 3 0-16,9 5 1 15,10-1 1-15,11 2 0 16,11-6 0-16,11 1 0 16,7-11 0-16,4-4 0 0,5-8 0 15,-4-8 0 1,2-8 0-1,-2-11-1-15,-8-12-1 0,-5-6 0 0,-10-4 1 0,-10-1 0 16,-10-4 0 0,-16 2 0-16,-9 3 0 0,-15 4-1 15,-5 15 1-15,-14 10-2 16,-9 12-1-16,-5 12 0 16,-2 10 0-16,-2 23-1 15,2 12 1-15,4 17 1 16,2 27 3-16,10 13 0 15,5 9 1-15,10 8 0 16,4 3-1-16,9 4 1 16,2 6 0-16,4-5 0 0,-3-15-4 15,-6-5-1-15,-6-5-4 16,-1-9-4-16,-11-8-5 0,0-12-26 16,-10-14-46-1,-2-16-3-15,3-17-5 16,0-17-4-16</inkml:trace>
  <inkml:trace contextRef="#ctx0" brushRef="#br0" timeOffset="13746.9582">23471 1974 73 0,'-2'-10'94'0,"2"10"-6"0,-1-15-6 15,1 15-2-15,0 0-63 16,0 0-5-16,5 16-6 16,-5 11-5-16,0 13 1 15,-1 35 2 1,-4 12 1 0,1 8 0-16,1-2 1 0,-2-2 0 31,3-8 0-16,-1-7 0-15,1-15-1 0,5-40-3 0,10-16-1 16,1-11 0-16,1-14-2 0,9-13-2 16,-2-5 1-16,10-8-3 0,-1 0 1 15,5-3 0-15,-4 7 1 0,-1 5 0 16,-7 6-1-16,-2 10 2 16,-4 10-1-16,-5 9 1 15,3 2 1-15,-5 12 0 16,3 8 0-16,2 6 0 0,2 7 3 15,3 5 0-15,4 2 0 16,0 0 0-16,0-1 1 16,5-4 0-16,-1-7 1 15,-2-5-1-15,7-11 0 0,-5-6 1 16,0-6-1-16,3-7 0 16,-2-8-1-16,-2-6-1 15,1-6 1-15,-3-3-1 0,-4-3 0 16,-1 4-1-16,-4 0 1 15,-5 3 1-15,0 5-1 16,-7 3 0-16,-5 18-1 16,0 0-1-16,-6-2 1 0,-9 12 0 15,-2 13-1 1,-5 9 0-16,-3 10 0 0,0 9 1 16,-1-2 1-16,9 4-2 15,7-4 1-15,10-9 1 0,10-8-1 16,16-11 0-16,15-15 1 15,13-6 1-15,12-15-2 16,9-13 3-16,6-13-3 16,9-14 0-16,6-14 0 0,1-9-4 15,-2-15-2-15,8-15 2 16,-7-2 0 0,-11-2 0-16,-12 6 1 15,-13 8 3-15,-18 10 0 0,-10 9 3 0,-13 19 1 16,-17 39-4-16,-2 1 1 15,-5-8 0 1,-14 13-1-16,-2 14-1 0,-8 12-1 16,-3 19-1-16,-7 21 0 0,-2 18 3 15,-8 19 0-15,0 29 2 16,0 11 1 0,3 8 1-16,10-2-2 0,12-6 0 15,10-16 0-15,14-14 0 16,11-23-2-16,16-35-1 15,14-20-1-15,4-17-1 16,8-12 1-16,0-16-1 16,3-10-1-16,2-11 0 0,-3-3 0 15,-2-4 1-15,-6 3 2 16,-10 2 1-16,-8 5 1 16,-6 7 3-16,-8 8 0 0,-4 12 0 15,-9 5-2-15,-2 11-1 16,0 0 0-16,-7 20-2 15,-5 3 0-15,-3 10-1 16,-1 9 2-16,-5 4 0 16,4 6 2-16,-1-5 0 15,6-1-1-15,3-11 1 0,8-3-1 16,2-12 2-16,13-8-1 16,5-9 1-16,3-3-1 0,7-11 0 15,3-6 0-15,3-5-2 16,1-4 0-16,-1-2 0 15,0-3 0-15,-4 2 0 16,-6 3 0-16,0 3 0 0,-7 5 0 16,-7 5 0-16,-2 4 0 15,-9 9 0-15,0 0 0 16,9 1 0-16,-6 10-3 16,-2 3 2-16,0 5-1 15,-1 4 1-15,4 2 2 0,-2-1 0 0,1 2 1 16,0-5-1-1,-1 0 1-15,7-6-2 16,2-3 0-16,0-6 0 16,4-2 0-16,1-4 0 0,3-3 0 15,4-7 0-15,-2-4 0 16,4-2 0-16,0-4 0 16,0 4 0-16,-4-2 0 0,-1 3 0 15,-2 1 0-15,-6 6 0 16,-12 8 0-16,15-6 0 15,-15 6 0-15,4 6 0 0,-2 5 0 16,1 2-2-16,1 2 1 16,1 2 2-16,0 1 1 15,5-1-2-15,-2-1 0 16,5-4 0-16,0-1 0 0,2-7 0 16,3-1 0-16,2-3 0 15,2-3 0-15,-1-5 0 0,0-5 0 16,-3-2 0-16,2-3 0 15,-3 0 0-15,0 0 0 16,-4 0 0-16,-1-2 0 16,-1 4 0-16,-5 3 0 0,4 4 0 15,-10 9-3-15,6-9 0 16,-6 9 0-16,1 8-1 16,-1 2 1-16,1 6 1 15,2 2 0-15,4 1 2 16,4 1 2-16,5-2-1 0,3-6 1 15,6-6 0-15,-1-4-1 16,7-2 1-16,-2-8-1 16,3-10 0-16,-2-6-1 15,0-6 1-15,4-6-1 0,-2-5 0 16,-1-2 0-16,-2-2 1 16,0 2 1-16,-7 4 0 15,0 3 0-15,-7 10-2 16,-4 6 0-16,-4 7 0 0,-7 13 0 15,0 0 0-15,0 0 0 16,0 13 0-16,-5 11 0 16,-8 8 0-16,-1 5 0 15,-1 6 0-15,5 3 0 0,-2 1 0 16,8-5 0-16,4-5 0 16,11-6 0-16,7-10 0 0,10-7 0 15,6-11 0-15,2-3 0 16,2-9 0-16,2-11 0 15,-3-4 0-15,1-5 0 16,-3-1 0-16,-3-2 0 0,-2 1 0 16,-8 4 0-16,-3 3 0 15,-5 9 0-15,-3 3 0 16,-11 12 0-16,10-9 0 16,-10 9 0-16,-3 8 0 15,-5 6 0-15,-2 3 0 0,-1 7 0 16,1 1 0-16,-2 4 0 15,1-2 0-15,6 3 0 16,2-5 0-16,3-2 0 0,0-5 0 16,6-3 0-16,4-3 0 15,0-5 0-15,6-1 0 16,0-6 0-16,6 0 0 0,0-6-10 16,4 0-79-16,-1-2-4 15,-5-4-2-15,2 0-6 16,-7-2-4-16</inkml:trace>
  <inkml:trace contextRef="#ctx0" brushRef="#br0" timeOffset="14415.3404">27690 2323 36 0,'1'-10'85'16,"1"1"1"-16,-1 0-3 0,2 1-2 16,-3 8-53-1,10-14-4-15,-10 14-5 0,6-9-3 16,-6 9-4-16,0 0-5 15,0 0-2-15,0 0-2 16,0 0-1-16,0 0-1 0,2 7-1 16,-4 10 0-16,-11 2 1 15,-4 6 1-15,-5 7 1 16,-11 10 1-16,-6 5 0 16,-10 6 0-16,-6 4 1 15,-6-1-5-15,-1 2 0 16,5-4 0-16,1-3 0 0,8-5 0 15,5-10 0-15,10-4 0 0,8-9 0 16,8-5 0-16,5-6 0 16,4-3 0-16,8-9 0 15,0 0 0-15,0 0 0 0,0 0 0 16,0 0 0 0,0 0 0-16,6 8 0 0,6-6 0 15,3 1 0-15,2 4 0 16,5-2 0-16,0 3 0 15,6 4 0-15,-2 2 0 16,4 4 0-16,-3 3 0 16,4 0 0-16,-4 3 0 0,3 0 0 15,-3 1 0-15,-1-2 0 0,-3-2 0 16,-3-2 0-16,-2-2 0 16,-3-4 0-16,-1-3 0 15,-7-2 0-15,-7-8 0 16,16 8 0-16,-16-8-8 0,8-21-74 15,-7 11-7 1,-1-5-3-16,-4-5-8 0,-5-8-3 16</inkml:trace>
  <inkml:trace contextRef="#ctx0" brushRef="#br0" timeOffset="14972.094">24490 1995 44 0,'14'12'93'0,"-14"-12"-4"0,7 3-2 16,-7-3-1-16,0 0-58 15,0 0-6-15,0 0-6 16,0 0-5-16,0 0-5 0,0 0-1 15,11 5-2-15,4-5-2 16,7 0 0-16,13 0 0 0,7-1 0 16,18-3 0-16,11 2 0 15,18 1 0 1,8-1 0-16,7 0 0 0,3 1 0 16,-1 0 0-16,-8 0 0 15,-7-1 0-15,-8-1-1 0,-18 0 2 16,-12 2-1-16,-15-2 1 15,-10 0 1-15,-11 0-3 16,-8 1 0-16,-9 2 0 16,0 0 0-16,0 0 0 15,0 0 0-15,0 0-3 0,0 0-13 16,-4 5-37-16,-8 8-36 16,-1-2-1-16,-2-1-6 15,-3-1-6-15</inkml:trace>
  <inkml:trace contextRef="#ctx0" brushRef="#br0" timeOffset="17665.6172">2511 3101 23 0,'-22'-3'71'16,"6"-1"7"-16,6 1-19 16,-6-2-9-16,16 5-14 0,-11-6-9 15,11 6-8-15,0 0-6 16,0 0-6 0,0 0-3-16,0 0-3 0,0 0-2 15,0 0-2-15,0 0-2 16,13 6 2-16,4 0 1 15,-5 0 2-15,7 0 0 0,6 0-2 16,3-2 1 0,10 0 1-16,3 0-1 0,6-1 1 15,0-1 0-15,11 1 0 16,8-2 0-16,6-1 2 0,5 0-1 16,7 0 0-16,1 1-1 15,10-2 0-15,2-2 0 16,5 0 0-16,4 0 0 0,6-1-1 15,0-1 1 1,4 0 0-16,8-1 1 0,-3 2-1 16,10-2 0-16,3 0 0 0,1 2 1 15,3-3-1 1,5 0 0-16,4 1 0 0,-1 0 1 16,4-4 0-16,1 3 1 15,2-2-1-15,0-1 3 16,3 4-2-16,-2-2 0 0,0 1 0 15,1 1 0-15,2-2 0 16,-1 4-1-16,2 0 0 16,0 0-1-16,-1 0 1 0,0 2 0 15,-1 1-1-15,0-1 1 16,1 0 0-16,-2 1 0 16,1-1-1-16,0 1 1 15,3-2 0-15,0 3 1 16,1-2-1-16,2 1-1 0,1-1 1 15,1 1 1-15,1 2-1 16,2-2-1-16,-2 2 1 16,3-2-1-16,0 2 1 15,-1 0-1-15,-1 0 1 0,-1 3-1 16,0 0 0-16,0 2 1 16,-1-3-1-16,0 3 0 15,3 0 1-15,0 1-1 0,5 0 0 16,-5 1 0-16,-2 2 0 15,2 0 1-15,1 0-1 32,-2 1 0-32,-3 1 1 0,1 1-1 0,-1 0 0 15,1 0 0-15,-2-2 1 16,1 1-1-16,0 1 0 0,-3-1 0 16,0-2 0-16,-1 1 1 0,3 0-1 15,-5 0 0 1,-1-1 0-16,-3 0 0 0,-2 0 0 15,-3-2 0-15,0 2 0 16,-1 0 1-16,0-1-1 0,-3 0 0 16,1 1 0-16,1-1 1 15,-2-1-1-15,1 1 0 16,0-2 0-16,-2 1 0 0,-1-2 0 16,1 2 0-1,2-3 0-15,-2 1 0 0,2 0 0 16,-1 0 0-16,-3 0 0 15,-1 0 0-15,-2-2 0 16,-2 1-1-16,-5 2 1 16,-1 0 0-16,-1-1 0 0,-3 1-1 15,-4 0 0-15,0-1 1 16,0-1-1 0,-6 0 1-16,3 0 0 0,-6-1-1 15,-1 1 0-15,-1-1 1 0,-1 0 1 16,-2-1-1-16,-2 1 0 15,1-2 0-15,-4 2 0 16,3-2 1-16,-2 1-1 16,-5-1 1-16,1-2-1 0,0 1 1 15,-1-1 0-15,1 2-1 16,3-2 1-16,-1-5-1 16,2 4 2-16,3-4 0 0,-2 3-1 15,3-2 1-15,2 1 2 16,0 0-2-16,-2 1 2 15,6-1-1-15,-2-1 0 16,0 2-1-16,4-2 0 16,4 2 1-16,-4 0-2 0,6-3 1 15,-3 3-1-15,3 1 1 16,2-2 0 0,0 2 0-16,2 0 1 0,-2 1-1 0,2-2 0 15,2 4 0-15,1-2 1 16,3 0-1-16,0-2 1 15,0 0 0-15,2 2 0 16,5 0 0-16,2 0 0 16,0 2 0-16,2 0-1 0,1-2 0 15,1 3 0-15,0 4-1 16,-1 0 0-16,-3 0-2 0,-6 1 1 16,-2 2 0-16,-5-2 0 15,-6-1 0-15,-9 0 0 16,-6 0 1-16,-13-3 0 15,-10 0 2-15,-11-3 0 0,-17 1 0 16,-8-2-3-16,-16-3 0 16,-4 0 0-16,-13-4 0 15,-6 1 0-15,-9 6 0 0,7-13 0 16,-7 13 0 0,0-12 0-16,0 12 0 0,0-10 0 15,0 10 0-15,0 0 0 16,0 0 0-16,-4-8 0 0,4 8 0 15,0 0-10-15,0 0-37 16,-8 0-42-16,8 0-3 16,-15-1-6-16,5-5-4 15</inkml:trace>
  <inkml:trace contextRef="#ctx0" brushRef="#br0" timeOffset="23955.234">2773 3474 42 0,'0'0'86'0,"0"0"-2"15,-5-8-6-15,5 8-3 16,0 0-53-16,0 0-9 16,0 20-6-16,-3 10-1 0,-5 9-1 15,1 11-1-15,-5 12 1 16,-4 7-1-16,1 4 0 15,0-2-1-15,2-9-1 16,2-6 1-16,2-12-2 0,2-11 0 16,3-13 3-16,3-7 0 15,1-13 1-15,0 0 0 16,0 0-2-16,0 0 1 0,2-17 2 16,0-1 0-16,4-5-2 15,0-2-3-15,3-5-3 16,2-3 0-16,9 0 1 15,-1-1 0-15,6 3-3 0,3 3 1 16,4 3-1-16,0 4 1 16,1 8 0-16,0 5 0 15,0 8 1-15,-2 6 0 16,0 8 0-16,-7 5 1 0,-1 7 1 16,-7 3 0-1,-6 3 1-15,-6 1 0 0,-4-1 0 16,-5-2 1-16,-9-4 0 15,3-1 0-15,-8-7 1 16,2-4-1-16,0-5 0 0,3-4-1 16,0-5-3-16,4-2-3 15,8-8-3-15,-3-4-1 16,7-5-3-16,10-3 0 16,7 1-1-16,4-4 1 0,5 4 1 15,4 0 2-15,4 5 3 16,3 2 4-16,0 7-1 0,-1 1 3 15,3 4 3 1,2 1 0-16,-2 2 1 0,3-1 0 16,-6 0 3-16,1 0-2 15,-4-5 2-15,-4 1 0 16,-1-7 1-16,-6 0 0 0,0-4 0 16,-4-2 0-16,-6-1-1 15,-2-1 0-15,0 0-1 16,-7 3 0-16,-1 5-4 0,-1-1-2 15,-3 12 0-15,0 0-1 16,1 9-1-16,-2 11 0 16,1 12-1-16,0 12 1 0,0 11 1 15,0 18 2-15,0 18 0 16,-2 12 0-16,-1 15 1 16,-4 10 0-16,-7 6 0 15,-4 8 0-15,-3-2-1 0,-5-4 3 16,-1-13-1-16,-4-15 1 15,6-16-1-15,0-17 3 16,1-19-1-16,1-18 0 16,1-18 2-16,-5-19-3 15,3-13-2-15,-1-17-2 0,-4-13 0 16,3-15 0-16,-1-15 0 16,6-13 0-16,4-14 0 15,13-4 0-15,4-4 0 0,13-1 0 16,11 1 0-16,6 3 0 15,13 10 0-15,3 8-4 0,12 13-2 16,1 9-2-16,5 12-6 16,-3 9-9-16,6 1-52 15,4 18-13-15,-2 6-3 16,3 6-6-16,0 0-1 16</inkml:trace>
  <inkml:trace contextRef="#ctx0" brushRef="#br0" timeOffset="24727.5347">5274 3729 57 0,'-18'-10'93'0,"6"2"-3"0,4-3-10 16,8 11-2-1,0 0-61-15,0 0-6 0,0 19-5 16,0 7-4-16,6 10-3 16,0 10 0-16,-1 13 2 0,-4 7 0 15,-1 2 0-15,0-1 0 16,-4-5 1-16,-1-8-2 15,-1-11 3 1,2-8 2-16,0-14 0 0,4-21-1 16,0 0 1-16,-7-12-1 0,5-14 0 15,1-6-1-15,-2-7-2 16,3-10-3-16,-1-4 1 16,1-6-1-16,1 0 0 0,6-1 0 15,4 0 0-15,0 3 0 16,5 7 0-16,0 4 1 15,3 9 0-15,1 8-1 16,0 9 1-16,0 10 0 0,2 10 1 16,-2 13-1-16,2 10 0 15,-1 8 1-15,-1 12-1 16,-1 9 1-16,-1 5 0 0,-3 4 0 16,-4-4 0-16,0-5 0 15,-4-8 1-15,-2-7 1 16,-3-11 0-16,3-12 0 0,-5-14 1 15,11-5 0-15,-3-13 0 16,0-7 0-16,4-6 0 16,3-8-2-16,5-8 1 0,3-4-1 15,-1-3-1 1,4-1 0-16,2 2 0 0,0 2-1 16,0 7 0-16,-2 5 0 15,-3 11-1-15,-2 7 0 16,2 11 0-16,-4 10 0 15,1 6 0 1,-1 14 0-16,-2 10 0 0,1 10 0 0,-3 10 1 16,-2 9 1-16,-7 7-1 15,-4 4-2-15,-1-1-3 0,-1-6-2 16,0-5-6-16,4-11-17 16,1-15-50-16,16-13-4 15,9-18-6-15,9-8 0 16</inkml:trace>
  <inkml:trace contextRef="#ctx0" brushRef="#br0" timeOffset="25084.7901">6604 3700 18 0,'35'-45'89'0,"-15"8"-1"0,-7 8-4 16,-13 8-6-16,-7 10-44 16,-11 11-12-16,-7 0-9 15,-3 12-6-15,-4 4-4 0,2 8-1 16,2 6-2-16,3 4 1 15,9 5-1-15,7-1 1 16,9 4-1-16,6 1 2 16,12 2 0-16,9-1 0 15,6-1 0-15,6-4 0 16,3-2 0-16,-2-5-1 0,0-1 1 16,-5-6-2-16,-5-4 1 15,-8-7-1-15,-6-2 1 16,-6-3 0-16,-10-9 1 0,3 16 1 15,-3-16-1-15,-16 13 1 16,-3-8 0-16,-4 0 0 16,-2-3-2-16,-6 5-5 0,-5-7-8 15,6-3-46-15,-1 3-27 16,4-1-2-16,3-7-9 16,6-3-2-16</inkml:trace>
  <inkml:trace contextRef="#ctx0" brushRef="#br0" timeOffset="26383.1908">8552 3839 24 0,'-27'-14'88'0,"8"3"-2"0,5 1-8 16,5 1-5-16,25 9-53 0,-16 0 0 15,2 19-8-15,3 8-6 16,1 10-5-16,1 10 1 16,-1 13 3-16,-2 10-1 0,-1 5 0 15,-5-2-1-15,1-3-1 16,-3-9-1-16,-1-10 2 16,-3-11 1-16,4-10 2 15,0-18 0-15,4-12 0 0,0 0 0 16,-14-18 1-16,5-7-2 15,-4-8 0-15,0-9-2 16,-4-11-2-16,1-4 0 16,1-7 0-16,2-6 0 0,3-1-1 15,5-4 0-15,5 0 0 16,8-1 0-16,8 4-1 16,11 5 1-16,9 5-1 0,10 8 1 15,9 10-1-15,3 12 0 16,2 13 0-16,-3 16 0 15,-4 8 0-15,-9 19 0 0,-8 14 0 16,-12 12 0-16,-15 8 0 16,-7 2 1-16,-6 1 1 15,-11-2 0-15,-6-6 0 16,-4-7 0-16,-1-9 0 16,2-10 1-16,2-6 0 15,4-8 1-15,5-6-1 0,13-7 0 16,-8 0 0-16,9-14-1 15,11-4 0-15,13-6-1 16,5-4 1-16,8-4-2 0,8-3 0 16,5 4 0-16,2 0 0 15,-2 10 0-15,-3 4-1 16,0 10 1-16,-8 8-1 16,-3 6 0-16,-2 10 0 15,-4 12 1-15,-3 5 0 0,1 8 1 16,-9 4 0-16,-5 3 0 0,-7-1 0 15,-5-2 0 1,-4-3 0-16,-7-4 1 0,-6-9 0 16,-4-6 0-16,2-7 0 15,0-11-1-15,0-6 1 16,5-7 0-16,1-9 0 0,6-8-2 16,4-6 1-16,7-6-2 15,9-4 1-15,9-3 0 16,4 0-1-16,6 0 1 15,5 3 0-15,-1 5 0 16,0 4 1-16,-4 8 0 0,-4 6-1 16,-1 7 0-16,-9 9 0 15,1 4 1-15,-2 9-2 0,0 5 1 16,4 4 0-16,1 2 1 16,7-1 0-16,5-1 1 15,6-5 1-15,9-7 0 0,6-7 0 16,6-4 1-16,0-9-1 15,5-12 0-15,0-7 1 16,-9-8-1 0,-4-7 1-16,-6-4-1 0,-13-2 0 15,-4 2-1-15,-11 0 1 16,-8 8-2-16,-9 6 0 0,-5 10-1 16,-15 12 0-16,-4 10-1 15,-4 10 0-15,-6 15-1 16,-2 15 0-16,2 11 1 0,0 17 1 15,4 13 0-15,3 11 0 16,5 9 0-16,0 11 1 16,1 4-1-16,3-1 1 15,2-5 1-15,-1-6-1 16,2-11 1-16,1-11 0 0,4-12 0 16,3-18-2-16,1-13-1 0,1-14-4 15,4-10-12 1,3 0-60-16,10-24-7 15,0-16-5 1,6-14-6-16,6-11-1 0</inkml:trace>
  <inkml:trace contextRef="#ctx0" brushRef="#br0" timeOffset="27119.4153">10719 3903 36 0,'19'-19'84'15,"3"-2"-2"-15,2 3-4 16,1-2-4-16,5 7-58 16,2 1 1-16,3 2-4 0,-4 2-5 15,0 4-1-15,-5 1-2 16,-4 1-1-16,-5 2-2 16,-6 0 0-16,-11 0-1 0,9 11 2 15,-14 4 0 1,-10 4 0-16,-7 8-1 0,-5 6 1 15,-5 3-1 1,1 3 0-16,3 0 0 0,1 0-2 0,10-3 1 16,10-3-1-16,14-8 2 15,17-4-1-15,13-5 1 16,10-6 1-16,11-6 0 0,6-4 0 16,5-4 0-16,3-7 0 15,-7-4 0 1,-4-2 0-16,-9-2 0 0,-10-2 0 15,-9 1 0-15,-13 3-1 16,-6 2 1-16,-10 3-3 0,-4 12 0 16,-7-8-1-16,-5 10 0 15,-2 10-1-15,-3 6 0 16,5 6-1-16,3 5 1 0,9 3 2 16,6-2-1-16,19-1 2 15,16-8-1-15,13-3 2 16,9-9-1-16,11-9 1 0,8-9 0 15,-2-10 0 1,4-10 0-16,-8-10 0 0,-6-10 0 16,-11-5 1-16,-7-6 0 15,-12-5 0-15,-7-1 0 16,-13 2 0-16,-3 5-1 0,-11 6-2 16,-4 12 0-1,-2 7 0-15,-1 10 0 0,-4 11 0 16,5 13 0-16,-12 9 0 15,6 15 0-15,1 11 0 0,-3 9 0 16,3 12 0-16,-2 14 0 16,-4 5 0-16,4 4 0 15,1 0 0-15,4-4 0 16,-1-6 0-16,3-8-10 16,0-11-3-16,1-12-7 0,3-5-47 15,7-24-21-15,2-9-4 16,-3-19-4-16,4-10-1 15</inkml:trace>
  <inkml:trace contextRef="#ctx0" brushRef="#br0" timeOffset="27305.5573">12301 3911 4 0,'-10'-22'96'0,"0"3"2"0,5 2-6 16,5-2-4-16,5-1-2 15,15 4-70-15,3 0-2 16,8 3-6-16,6-1-3 15,5 5-3-15,4 0-4 0,4 4-8 16,-3 1-29-16,5 3-46 16,3-1-3-16,-2-3-7 15,1 1-7-15</inkml:trace>
  <inkml:trace contextRef="#ctx0" brushRef="#br0" timeOffset="28114.5449">14124 4525 53 0,'-18'-27'93'0,"15"-10"-3"0,4-15-2 16,16-11-3-16,7-3-61 16,15-12-7-16,14-5-3 0,11-2-4 15,9-3-3-15,1 5-2 16,0 7-3-16,-8 9 0 16,-7 13 0-16,-14 6 0 15,-11 15-2-15,-13 10-1 16,-18 12 1-16,-9 11-1 0,-22 8 0 15,-6 8-1-15,-9 7-2 16,0 6 1-16,-6 7 0 0,4 4 1 16,6 5 0-1,9 0 0-15,13 4 0 0,16 1 1 16,6-1 2-16,13-1-1 16,11 0 0-16,7-3 0 15,2 0 0-15,1-4 0 0,-1-2 0 16,-5-3 0-16,-8-2-1 15,-6-4 1-15,-4-3 1 16,-12-5-1-16,-3-1 2 16,-5-5-1-16,-12-3 1 0,-3-3 0 15,-4-3-1-15,-5-3-1 16,-1-3-3-16,0-1-4 16,2-4-15-16,6-7-60 15,5-4-4-15,5-8-5 0,9-4-8 16</inkml:trace>
  <inkml:trace contextRef="#ctx0" brushRef="#br0" timeOffset="28744.305">15072 4049 63 0,'39'-10'94'16,"-11"5"-6"-16,-8-3-6 0,-12 3-3 15,-8 5-61-15,-2 6-2 16,-6 9-8-16,-5 4-6 15,-4 4-1-15,-2 5-1 16,-2 5 3-16,-1 0-1 0,6 0-2 16,3-6 1-16,7-1 0 15,5-4 1-15,5-8 0 16,13-7-1-16,5-4 1 16,2-4-2-16,7-10 1 15,3-6-1-15,-3-3-1 0,0-4-1 16,-3-2 0-16,-6-1 1 15,-3 0-1-15,-7 0 1 16,-5 1-1-16,-2 6 1 0,-4 2 1 16,-1 5-1-16,0 2-3 15,0 11 0-15,0 0-1 16,0 0 3-16,12 6-2 0,5 7 2 16,7-1-1-16,12 2 3 15,11-1 2-15,9-1 2 16,6-8-1-16,7-4 0 15,1-9 1-15,0-11-1 0,-4-6-1 16,0-12 1-16,-9-5-1 16,-5-8 1-16,-6-7-1 15,-6-6 1-15,-8 0 1 16,-6-1 0-16,-5 5 1 16,-7 4 3-16,-8 7 0 0,-1 9 0 15,-2 10-1-15,-3 6-3 16,0 16-4-16,0 8 0 15,-10 11 0-15,0 18 0 0,-1 13 0 16,-4 16-2-16,-4 15-1 16,-6 21 2-16,-4 7 2 15,-4 17-1-15,-3 3-1 16,5-2-1-16,2-8-1 16,9-12-2-16,2-13-5 15,9-17-8-15,7-14-52 0,11-29-19 16,13-17-3-16,4-15-5 0,6-20-3 15</inkml:trace>
  <inkml:trace contextRef="#ctx0" brushRef="#br0" timeOffset="28992.6069">16623 3803 17 0,'26'-43'102'0,"-4"10"-2"0,-7 6-8 16,-5 5-5-16,-6-7-3 0,-4 29-72 15,2 7-5-15,-2 15-3 16,0 18-4-16,0 10-1 16,-6 13 1-16,-1 13 0 0,-3 13 1 15,-7 4-4-15,4 0-1 16,-1-4-2 0,3-5-6-16,-4-14-7 0,9-8-25 15,2-10-44-15,1-24-2 16,2-13-6-16,1-15-2 0</inkml:trace>
  <inkml:trace contextRef="#ctx0" brushRef="#br0" timeOffset="29668.4069">16376 4232 19 0,'-18'-12'88'0,"10"-1"0"0,7 1-4 16,4-5-5-16,18 17-30 15,13-12-37-15,8 0-2 16,14 1-3-16,9-1-1 16,7 0 0-16,3 2-1 15,-1 1 0-15,-1 2-1 16,-13 1-1-16,-7 0 1 0,-9 0-1 16,-13 3 0-16,-8 2-2 15,-10-1-1-15,-13 2 0 16,12 3-1-16,-12-3 0 0,0 19 0 15,0-5 0-15,-2 5 0 16,-2 5 1-16,-1 3 0 16,3 3 0-16,1 3 1 0,1 2 0 15,0-4 0 1,9-1 1-16,6-7-1 0,6-3 1 16,2-5 1-16,5-9 0 15,2-5-1-15,3-5 1 16,1-9 0-16,0-7-1 0,-1-5 0 15,-2-3 0-15,0-1 0 16,-4-2-1-16,-1 3 1 0,-4 3 0 16,-4 4-1-16,-2 3 0 15,-7 7-1-15,-9 11-1 16,11-5 0-16,-11 5 1 0,7 16-2 16,-4 0 0-1,1 4 1-15,3 3 0 0,4 3 0 16,2 0 1-16,4-2 1 15,6-5 0-15,2-1 0 16,6-10 0-16,2-3 1 0,1-4-1 16,3-7 1-16,0-8 1 15,-2-7-3 1,2-7 0-16,-4-5 0 0,-1-6 0 0,-4 0 0 16,-1-3 0-16,-8-1 0 15,-2 1 0-15,-6 4 0 16,-4 4 0-16,-7 5 0 15,0 8-13-15,-13 2-5 16,0 13-11-16,-1 5-27 0,14 1-33 16,-5 16-4-16,13 1-5 15,20 6 1-15</inkml:trace>
  <inkml:trace contextRef="#ctx0" brushRef="#br0" timeOffset="30777.0368">18416 4055 17 0,'54'6'90'0,"-9"-4"2"16,-16-1-4-16,-2-1-21 15,-16 0-18-15,-11 0-17 0,0 0-12 16,-10 0-7-16,-10 5-5 16,-7 1-5-16,-7 7-1 15,-5 3-1-15,-3 3 0 0,-3 4 0 16,4 4-1 0,5 2 0-16,7 5 0 0,9 1-1 15,8-4 1-15,9-4 0 16,4-3 1-16,12-5 0 0,7-9 1 15,8-8 0 1,3-5 0-16,1-12 1 16,1-3-1-16,0-7 1 0,0-3-1 15,-3-3 0-15,-3 1 0 0,-6 1 0 16,-1 0-1-16,-3 6 0 16,-4 4 1-16,-6 3-2 15,1 4 0-15,-8 12 0 16,5-10-2-16,-5 10 1 0,-1 12-1 15,-2 4 0-15,-2 3-1 16,-2 6 0-16,2 9 2 16,0 1 0-16,1 5 0 15,4 1 0-15,2-4 1 16,6-1 1-16,8-9 0 16,4-1-1-16,7-10 2 0,8-6-1 15,6-7 0-15,2-5 1 16,8-8-1-16,5-8 0 15,-1-4 0-15,3-6 1 0,-1-2-2 16,-3-4 1-16,-1 1 0 0,-9-1 1 16,-4 6-2-1,-7 3 0-15,-6 7 0 0,-8 3 0 16,-6 5 0-16,-13 10 0 16,12 1-3-16,-6 4 1 0,-5 10 0 15,1 6 0-15,-1 6 0 16,1 6 1-16,3 1 0 15,6 1 2-15,3-1-1 16,7-5 1-16,6-5 0 16,8-4 0-16,6-9 0 15,7-7 1-15,4-3-1 0,1-13 0 16,2-8 0 0,-1-6 2-16,-2-9-3 0,-7-2 0 15,-2-3 0-15,-6-4 0 0,-6 4 0 16,-6 0 0-16,-9 5 0 15,-6 6 0-15,-6 4 0 16,-3 7 0-16,-1 1 0 0,0 6 0 16,0 11 0-16,-4-11 0 15,4 11 0-15,0 0 0 16,0 0 0-16,0 0 0 16,0 0 0-16,0 0 0 0,0 0 0 15,0 0 0-15,0 0 0 16,0 0 0-16,0 0 0 15,0 0 0-15,0 0 0 16,0 0 0-16,0 0 0 0,0 0 0 16,0 0 0-16,0 0 0 15,0 0 0-15,0 0 0 16,0 0 0-16,0 0 0 16,0 0 0-16,0 0 0 0,0 0 0 15,0 0 0-15,0 0 0 16,0 0 0-16,0 0 0 15,-13 3 0-15,1 8 0 16,-5 0 0-16,-3 5 0 0,-4 4 0 16,0 7 0-1,1 0 0-15,1 5 0 0,6 1 0 16,5 2 0-16,8 3 0 16,7-4 0-16,15 0 0 0,12-4 0 15,12-2 0 1,17-2 0-16,9-4 0 0,16 0-19 15,8-10-68-15,-1-9-4 16,1-6-4-16,-3-11-7 0,-5-7-5 16</inkml:trace>
  <inkml:trace contextRef="#ctx0" brushRef="#br0" timeOffset="32417.415">2393 5074 61 0,'-21'0'82'0,"2"-1"-2"16,2-1-3-16,4-2-46 0,13 4-5 15,0 0-6-15,0 0-7 16,0 0-7 0,0 0-4-16,15 0 0 0,2 1-1 0,6 4-1 15,7-1 2-15,7 1 0 16,7 0-2-16,11 2 0 16,-1-2 1-16,10 0-1 15,4 0 1-15,7-1 1 16,7-1 0-16,8-2-1 0,5-1 2 15,6 1 1-15,4-2-1 16,8-2 0-16,3-1-1 16,2 1-1-16,4-1 1 15,3 0 0-15,4 1 0 16,5-1-2-16,3 1 1 0,3 0 0 16,4 1 1-16,7-3-2 15,4 1 0-15,6 0 0 16,4-3 0-16,6-1 1 15,1-1-1-15,6-2 1 0,2 0-1 16,4 0 1-16,1 0-1 16,4 1 0-16,6-1 1 15,-1 1-1-15,6 1 1 0,2 1-1 16,4 0 1-16,1 1 0 16,4-1-1-16,3 3 1 15,-1-1 0-15,4-1 0 16,2 4-1-16,6-1 1 0,-1 0 0 15,1 0-1 1,1 2 1-16,0 2 0 0,-5 1-1 16,-1 1 0-16,-1 0 1 0,-2 1-1 15,-3 4 1 1,-4 1-1-16,4-1 1 0,-5 1-1 16,4 0 1-16,-3 1-1 0,0-1 1 15,4-1 0 1,-4 0 0-16,4 1 0 0,-7-1-1 15,4-3 1-15,-4 2 0 16,1 1 0-16,-3-1 0 16,-2 2 0-16,0-2 0 0,-1 2 0 15,2 0 0 1,-3 2 0-16,1-1 1 16,-1 0-1-16,-2 0 0 0,-3-1 1 15,-2 1-1-15,-7-1 0 0,-4-2 0 16,-1 1 1-16,-6 1-1 15,-5-1 1-15,-4 1-1 16,-3 0 1-16,-5-2-1 16,-4 2 0-16,-3 0 1 15,-8-2-1-15,-5 0 0 0,-1-2 0 16,-7 1 1-16,-5-1 0 0,-5-1 0 16,-3-2 0-1,-7 2-1-15,1-3 1 0,-9 1-1 16,-3 0 1-16,-7-1-1 15,-6 1 0-15,-2-1 1 16,-8 1-2-16,-5-1 0 16,-10 0 0-16,-6 1 0 0,-10-1 0 15,-5 1 0-15,-10 0 0 16,-9 0 0-16,-7 1 0 16,-5-1 0-16,-10-1 0 0,0 0 0 15,0 0 0-15,0 0 0 16,0 0 0-16,0 0 0 15,0 0 0-15,0 0-14 16,-26-3-74-16,13-2-2 0,-7-13-4 16,-4-6-7-1,-12-18-5-15</inkml:trace>
  <inkml:trace contextRef="#ctx0" brushRef="#br0" timeOffset="59027.1509">1769 7045 25 0,'0'0'87'0,"-7"-15"3"0,-3 12-5 16,-7 0-16-16,17 3-23 16,0 0-18-16,0 0-10 15,0 0-8-15,-1 12-4 16,1 12-4-16,4 5-1 0,3 14 1 15,-7 15 0-15,-1 18 2 16,-6 11-1-16,1 11 0 16,-7 0-1-16,10-3 0 15,-8-4-1-15,7-11 0 16,-2-9 1-16,6-18-1 0,0-13 0 16,0-13-1-16,-1-8-2 15,-1-6-2 1,2-13-15-16,0 0-62 0,-4-6-4 0,-4-19-6 15,5-5-6-15,-3-14-2 16</inkml:trace>
  <inkml:trace contextRef="#ctx0" brushRef="#br0" timeOffset="59376.2343">1639 7124 12 0,'-1'-45'80'0,"0"2"3"0,3-1-4 16,3 4-3-16,1-6-43 16,11 13-8-16,1 7-8 0,4 7-7 15,9 7-4 1,4 6-1-16,1 6-3 0,1 12-4 16,-1 9 2-16,0 7-2 15,0 7-1-15,-8 0 1 16,-13 2 3-16,-2 2-3 15,-3-2 2-15,-8-2 5 0,-5-6 0 16,-12-2 3-16,-9-5 0 16,-3-3 0-16,2-1-2 15,-6 0 2-15,-6-5-2 16,1-2-1-16,4-1-6 16,1-3-6-16,6 1-10 0,3-3-22 15,-1-2-41-15,9-3-4 16,14 0-6-16,-6-4-3 0</inkml:trace>
  <inkml:trace contextRef="#ctx0" brushRef="#br0" timeOffset="60058.1566">2046 7138 19 0,'47'-14'72'16,"5"2"3"-16,-1 1-1 0,-3 3-29 15,0 5-8-15,-1 4-14 16,-1 15-7-16,-5 3-5 15,-3 11-4-15,-9 3-1 16,-10 11-2-16,-8 2 0 16,-4 6-1-16,-7-3 1 0,-4-2-1 15,-7-6 2-15,-2-6 0 16,0-7 2-16,2-10 1 16,-4-10 0-16,5-7-1 15,1-3 0-15,2-11-1 0,7-10-2 16,0-3-1-16,7-7-2 15,4-3-2-15,5-1 0 16,9-2 1-16,1 4-3 0,5 2 1 16,-7 5 1-1,-4 5 3-15,-2 6-2 0,-2 5 2 16,-2 3-4-16,-14 9-2 16,10-6 3-16,-10 6 0 15,8 7-1-15,0 4-2 0,3 1 3 16,7 4-2-16,3-3 4 15,11 1 3-15,9-5 0 16,7-3 0-16,9-5 0 16,3-9 1-16,4-10-2 0,0-6-1 15,0-8 0-15,-3-5-1 16,-7-8 0-16,-7-2 0 0,-13-3-1 16,-7 2 0-16,-10 3 1 15,-9 4 0-15,-8 8 0 16,-8 8-1-16,-7 9 1 0,-5 11-2 15,-2 6 0 1,-3 14-1-16,5 9 2 16,1 11 1-16,5 9-1 0,5 8 2 15,1 11-2-15,4 6 3 16,3 10-1-16,1 6 0 16,0 4 0-16,3 0 0 15,2-4-1-15,4 3 0 16,3-7 0-1,-3-12-2-15,5-13-2 0,-1-15-3 16,4-8-14-16,4-15-65 16,-6-11 1-1,-5-18-9-15,1-13-6 0,0-8 2 0</inkml:trace>
  <inkml:trace contextRef="#ctx0" brushRef="#br0" timeOffset="60772.5115">3679 7268 12 0,'13'-19'77'0,"4"2"5"0,-2-5-5 16,-1 2-2-16,-4 1-54 16,5 2-3-16,-1 1-2 15,0 4-2-15,-4 2-5 0,-10 10-3 16,15-12-2-16,-15 12-1 15,0 0 0-15,0 0 2 16,0 7 0-16,-10 6-1 0,-4 1-1 16,0 6-1-16,-4 0 1 15,3 6 1 1,2 0-2-16,6 1-1 0,6 1 1 16,5-1 1-16,15-3 0 15,10-3-1-15,6-6 1 0,7-4 1 16,5-5-1-16,2-6 0 15,3-7 0-15,-1-7-1 16,-5-1 0-16,-7-5 0 16,-5 1 0-16,-9-1-1 0,-7 4 0 15,-7 2-2-15,-11 14 0 16,2-10-1-16,-8 12 0 16,-5 10-1-16,-2 6 1 15,1 8 0-15,5 3 0 0,1 4 1 16,6-1 2-16,18-2-1 15,13-5 1-15,10-8 1 16,11-7-1-16,13-10 0 16,5-10 1-16,7-14-1 0,2-9 0 15,-3-12 1-15,-5-7-1 16,-4-10 0-16,-9-6 0 16,-9-2 2-16,-12-2 0 15,-11 3 0-15,-8 4 1 0,-14 8-1 16,-4 9 1-16,-9 10 0 15,-6 15-1-15,-5 11 0 16,2 12-3-16,-4 14 0 16,3 16 0-16,5 11 0 15,4 12 0-15,0 12 0 0,7 7 0 16,3 9 0-16,5 0 0 0,9-1 0 16,3-4 0-1,1-9-2-15,1-8-5 0,-2-14-6 16,2-8-9-16,-8-15-35 15,2-15-30-15,-2-9-4 16,-8-19-4-16,-2-9-1 0</inkml:trace>
  <inkml:trace contextRef="#ctx0" brushRef="#br0" timeOffset="61025.1802">4760 7148 60 0,'-31'-10'87'0,"10"0"0"16,14-3-4-16,12 1 0 0,19-1-59 15,16 1-4-15,20 0-7 16,8 2-4-16,10-2 0 16,-1 1-3-16,0 2-2 15,-3-1 0-15,-12 3-2 16,-10 1 1-16,-12 1-1 16,-12 1 1-16,-10 1-2 0,-4 0 1 15,-14 3-3-15,0 0-3 16,0 0-9-16,-18-8-33 0,4 8-40 15,0-1-1-15,3-4-9 16,11 5-4-16</inkml:trace>
  <inkml:trace contextRef="#ctx0" brushRef="#br0" timeOffset="61409.456">6887 6715 63 0,'-45'-31'95'0,"4"-4"-2"15,6 4-6-15,2 2 0 16,9 5-60-16,6 9-4 16,5 5-7-16,13 10-6 15,-7 12-3-15,7 17-4 0,0 15-3 16,2 15 0-16,0 16 0 16,2 6 0-16,2 5 0 15,1 2 0-15,3 1 0 16,2-4 0-16,0-10-5 0,2-10-6 15,-1-16-7-15,3-6-18 16,2-12-51-16,-11-14-2 16,-7-17-5-16,-7-4-4 15</inkml:trace>
  <inkml:trace contextRef="#ctx0" brushRef="#br0" timeOffset="61777.8271">6396 7186 36 0,'-17'-8'82'0,"17"8"0"15,17-10-1-15,16 1-5 16,51 3-58-16,-16 1-1 16,10-1-2-16,11-1-4 15,5-4-2-15,-3-1-3 16,-3-4-1-16,-11-2-1 0,-6-4 2 16,-15-5 1-16,-14 2 0 0,-11-4 1 15,-11-1 0-15,-10 1 1 16,-10 1 0-16,-2 4-2 15,-7 3-2-15,1 6-2 0,-3 5-3 16,11 10 0 0,-17 3 0-16,16 14 0 0,1 12 0 15,2 7 0-15,8 9 0 16,-1 5 0-16,7 3 0 16,-2 0 0-16,2-1 0 15,1-6 0-15,-2-8-2 0,0-6-6 16,-4-12-4-16,0-3-27 15,-11-17-49-15,0 0 0 16,1-23-6-16,-10-12-5 16</inkml:trace>
  <inkml:trace contextRef="#ctx0" brushRef="#br0" timeOffset="61943.5267">7095 6445 70 0,'-8'-38'91'0,"4"5"-4"15,5 6-6-15,3 2-4 16,5 12-59-16,6 12-7 0,-2 4-15 16,8 24-25-16,2 9-48 15,-7 11-4-15,0 7-5 16,-2 4-5-16</inkml:trace>
  <inkml:trace contextRef="#ctx0" brushRef="#br0" timeOffset="62720.1765">7652 6928 69 0,'27'4'93'15,"-6"-3"-2"-15,-2 2-6 0,-5 1-2 16,1 8-60-16,-1 6-5 16,1 4-7-16,-1 8-4 15,-3 5-3-15,-1 1-1 16,0-1-1-16,-2-1 0 0,1-5 0 15,-4-5 0 1,-1-6 1-16,1-6 0 0,-5-12 0 16,0 0 0-16,11 0-1 15,-9-14 0-15,2-4-2 16,0-6 0-16,-1-6 0 0,0-2 0 16,0-2 0-16,3-2-2 15,0 3 1-15,1 0 0 16,3 5 0-16,-2 4 0 15,5 8-1-15,2 5 0 0,-3 6 0 16,4 5 0-16,3 6 0 16,3 9 1-16,1 4-1 15,-1 6 1-15,1 3-2 0,-2 5-2 16,-1-3-1-16,-4-3 0 16,-1-3 1-16,-3-6-1 15,-1-8 0-15,-1-7 1 16,-1-4 2-16,2-12 2 15,1-6 1-15,-1-3 0 0,5-3-2 16,0 1 0-16,3 0 0 16,1 4-2-16,-1 4 0 0,4 7 0 15,1 7-1-15,2 3 1 16,3 9 1-16,-2 6 0 0,5 2 2 16,5 3 0-16,1-3 3 15,1-2 0 1,5-5 3-16,-2-7 0 0,0-4 0 15,3-11 1-15,-3-6 0 16,-4-9 0-16,-1-5 0 0,-3-6-1 16,-4-6-1-1,-7-1 1-15,-4 1 0 0,-6-1-1 16,-7 6 1-16,-5 7-2 16,-3 5 1-16,-13 13-1 15,-7 13 0-15,-8 8-1 0,-3 17-1 16,-4 8 0-16,4 11 0 15,3 5 0-15,9 5 0 16,14-2 0-16,13 2 1 16,22-5-1-16,19-8-3 0,19-3-4 15,13-13-17-15,13-4-61 16,11-9-2-16,5-9-6 0,5-8-8 16,1-16-2-1</inkml:trace>
  <inkml:trace contextRef="#ctx0" brushRef="#br0" timeOffset="63152.8593">10066 6693 81 0,'-32'-7'95'0,"11"-1"-4"16,7-2-8-16,5 1 0 16,16 6-66-16,-7 3-2 15,15 21-7-15,0 9-5 16,3 8-2-16,5 9-1 0,0 8 2 16,-2 4-2-16,-1 0 0 15,-5 0-1-15,-3-6-1 16,-8-6-3-16,-4-13-3 15,-2-8-7-15,-16-11-15 16,0-13-52-16,0-7-3 0,-1-17-5 16,0-10-3-16</inkml:trace>
  <inkml:trace contextRef="#ctx0" brushRef="#br0" timeOffset="65125.7513">10015 6749 74 0,'0'-50'85'0,"2"8"-1"0,10 8-5 0,-18 11-36 16,20 7-13-16,10 13-11 15,0 6-8-15,6 15-4 16,1 13-1-16,3 14-4 16,-1 10 0-16,-4 10 0 15,1 2-1-15,-5-1 1 0,2-8-1 16,-8-8 0-16,-1-12-1 16,0-19 1-16,1-16-2 15,0-13 1-15,1-19-1 0,-2-13-1 16,5-10 0-16,5-8 0 15,-4-2 0 1,5 0 0-16,-5 4 0 0,-1 5 0 16,-2 8 0-16,1 14 1 15,-3 10 0-15,-1 15 0 0,0 8 0 32,0 16 0-32,1 9 0 0,5 12 1 0,2 9 0 15,5 6 0-15,6 3 1 0,2-2 0 16,7-5 0-16,0-3 0 15,6-11 1-15,3-12 1 16,2-13 0-16,1-11-1 16,0-9 1-16,-5-12-1 15,-7-12 1-15,-2-6-1 0,-8-7-1 16,-7-2 0-16,-12 1 0 16,-7 5 0-16,-10 2-1 15,-7 10 0-15,-11 7 0 16,-7 13 0-16,-10 9 0 0,-2 7 0 15,-6 12 0-15,5 11 0 16,2 9-1-16,9 7 1 16,4 5 0-16,14 0-1 15,9-4 2-15,14-4 0 0,10-6 0 16,8-12 1-16,10-12 0 16,3-12 1-16,0-10 0 15,2-13-1-15,-8-9 0 0,-2-8 0 16,-7-4 0-16,-6-3-1 15,-9 1 0-15,-9 1-1 16,-6 6 0-16,-2 6 0 0,-9 6-1 16,-5 12 1-16,-7 11-1 15,-1 5 0-15,-3 12 0 16,1 12 0-16,2 9-1 16,4 9 1-16,4 9 0 15,5 1 1-15,10 1-1 0,4-2 1 16,11-4 1-16,5-9 0 15,9-9 0-15,4-13 1 16,7-8 0-16,4-8 0 16,0-13 0-16,5-9 0 15,-2-6 0-15,2-8 0 0,-3-4-1 16,-4 2 0-16,-5-4 0 16,-6 5 0-16,-1 3 0 15,-8 6-2-15,-6 5 1 0,-4 8-1 16,-1 6-1-16,1 8 1 15,-2 7-1-15,5 11 0 16,-3 6 1-16,5 5-1 16,1 7 1-16,4 5-1 0,1 0 0 15,3-2-1-15,-2-4 1 16,6-6-1-16,-2-10 0 0,4-8 0 16,5-8 0-16,2-7 2 15,4-13 0-15,1-6 0 16,0-8-1-16,2-2 1 15,1-7-1-15,-3 2 1 0,2 0-1 16,-7 4 1-16,-2 2 1 16,-4 4 1-16,-6 7 0 15,-2 7 0-15,-4 5 0 0,-3 7 0 16,-4 2 1-16,2 9 0 16,-1 7-2-16,3 4 1 15,1 5-1-15,3 2 1 16,2 3-1-16,2-1 1 15,3 0 0-15,7-4 1 0,-2-4-1 16,1-5 1-16,0-7-1 16,4-4 1-16,-4-5 0 15,0-1 0-15,-1-9 0 16,-1-3 0-16,-8-6 0 0,-1-1 0 16,-1-2 0-16,-7-2 1 15,-4 1 0-15,-5 0 0 16,-1 2 0-16,-5 3 0 0,0 4 0 15,-6 4 0-15,-3 2-2 16,-5 7 0-16,2 1 0 16,-5 9-2-16,3 9 0 0,-5 4 0 15,2 5 0 1,1 8 1-16,2 1-1 0,5 1 1 16,1 3 0-16,8-6 0 15,0 1 1-15,5-10-1 16,7-3 1-16,6-11 0 0,1-5 0 15,3-6 0-15,5-8 0 16,-2-7-1-16,5-10-1 16,2-2-1-16,-3-8 0 0,4-5-1 15,-2-3 0-15,-4 0 1 16,-1 2 0-16,-2 1 1 16,-6 4 1-16,-8 4 1 15,1 7 1-15,-8 3 1 16,-3 6 0-16,0 4-1 15,0 12 0-15,-14-11 0 0,2 11-1 16,-3 1 0-16,-3 9-1 16,0 6-1-16,3 6 1 0,1 6-1 15,5 7 0-15,9 9 0 16,4 1 0-16,15 6 1 16,10 3-1-1,6 1 0-15,8 3 1 0,4 3 0 0,1-3-1 16,-1-1 1-16,-4-3 0 15,-6-3 0-15,-7-5 0 16,-12-5 0-16,-9-8 1 0,-6-8 0 16,-6-8 0-16,-8-10 1 15,-9-7-1-15,-4-7 1 16,1-11 0-16,4-8 0 16,2-8-1-16,5-6-1 0,12-6-1 15,11-7 1-15,11-3-1 16,14-4 0-16,5-2 0 15,9-1 0-15,1 2 1 16,4 3 1-16,-5 3 0 0,-7 11 1 16,-8 3 1-16,-5 12-1 15,-8 6-2-15,-12 12 0 16,-10 11 0-16,0 9 0 16,-11 16 0-16,-11 12 0 0,-5 10 0 15,1 5 0-15,1 7 0 16,5-1 0-16,12-2 0 15,8-9 0-15,9-7 0 16,23-11 0-16,9-11 0 0,14-7 0 16,11-8 0-16,2-3 0 15,0-11 0-15,0-6 0 16,-7-2 0-16,-8-1 0 0,-12-2 0 16,-11 4-10-1,-18 13-65-15,-8-10-14 0,-7 3-3 16,-14-2-7-16,-5 3-5 15</inkml:trace>
  <inkml:trace contextRef="#ctx0" brushRef="#br0" timeOffset="66501.6108">14791 6796 60 0,'-15'-7'79'16,"-2"-5"-7"-16,7 1-10 15,3-2-12-15,8-2-15 0,0-3-8 16,13-2-7-1,8 1-5-15,2-1-3 0,12 4-4 16,1 0-3-16,2 7-2 16,5 6 0-16,-5 4-1 0,-6 13-2 15,-6 10 0-15,-7 8 0 16,-8 7 1 0,-7 7 0-16,-5 3 1 0,-2 0-1 15,-8-2 1-15,-4-4 0 0,0-6 0 16,3-8 0-1,2-11 1-15,0-9 0 0,9-9-1 16,-8 0 0-16,8-15 0 0,2-4 0 16,4-8-1-16,3-5-1 15,5-3-1-15,-1-2 1 16,7 0-1-16,-2 2 0 16,3 2 0-16,1 3 1 0,0 7-2 15,2 5 0 1,3 3 0-16,-2 7-1 0,4 8 1 15,-2 1-1-15,3 11 0 16,1 7 1-16,-2 6 0 0,-1 5 1 16,-3 2 0-16,3-1 1 15,-5 0 0-15,-2-5 0 16,-2-3 2-16,2-8-1 16,2-10 1-16,3-4 0 15,-2-8 0-15,8-11 1 16,3-7-1-16,0-3 0 0,1-7 0 15,-4 0-1-15,-5 1 1 16,-7-2-1-16,-6 8-1 0,-9 1-1 16,-6 8 0-16,-14 6 0 15,-7 6-1 1,-6 7-1-16,-4 0 1 0,2 7-1 0,3 4 0 16,3 3 1-1,13-2 1-15,11 3 0 0,13-6 0 16,19 1 1-16,14-2 0 15,10 0 1-15,11 1-1 0,7 2 1 16,8 2-1-16,-4 4 0 16,3 5-1-16,-11 3 0 15,-5 2 0-15,-8-1 1 16,-10 1-1-16,-10-3 0 16,-11-5 1-16,-7-2 2 15,-6-7 0-15,-13-10 1 0,13 2 1 16,-13-2-1-16,11-16 0 15,0-2 0-15,5-5 0 0,3-6-1 16,8-3-1-16,5-4-1 16,2-1 1-16,4 3-1 15,-1 2 0-15,-3 5 0 16,-1 6 0-16,-8 4 0 0,-5 10-1 16,-4 7 0-16,-2 6 1 15,-4 10-1-15,1 7 1 16,2 4-1-16,4 5 1 0,5 3 1 15,9-2-1-15,4-4 1 16,7-6 0-16,4-7 1 16,3-10 0-16,4-6 0 0,-1-14 0 15,-2-9 0 1,-6-11 0-16,-2-7 1 16,-3-8-1-16,-6-1 0 15,-3-7-1-15,-8 1 1 0,-4 2 1 16,-4 4 0-16,-4 7 0 0,-4 10-1 15,-4 9-2-15,-2 9 0 16,0 15 0-16,4 8 0 16,4 16 0-16,1 14 0 15,6 10 0-15,-1 12 0 16,0 16-2-16,0 9-2 0,4 2-2 16,-1-2-3-16,1-3-10 15,-4-15-17-15,-11-8-50 0,10-13-3 16,-3-23-4-16,-10-23-4 15</inkml:trace>
  <inkml:trace contextRef="#ctx0" brushRef="#br0" timeOffset="66684.6456">17594 6765 73 0,'-31'-25'93'16,"8"3"-4"-16,10 1-6 0,13 2-2 15,-3 0-62-15,35 3-3 16,19 7-5-16,8-2-7 15,13 6-7-15,0 0-14 16,-9 5-61-16,18 1-4 16,-1-1-4-16,0-2-7 15,-2-6-5-15</inkml:trace>
  <inkml:trace contextRef="#ctx0" brushRef="#br0" timeOffset="67141.6041">19437 6371 57 0,'22'-29'91'0,"2"-3"2"0,-1 2-7 16,-6 3-28-16,2 8-13 15,-5 6-18-15,-3 9-8 0,-3 11-8 16,-6 16-4 0,-2 15-4-16,-6 12-1 0,-6 13 0 15,-4 12 0-15,-8 15 0 16,-7 0-1-16,5-3 0 16,-1-5-3-16,3-5-3 15,4-15-4-15,11-10-9 0,6-18-66 16,18-22-4-16,14-17-4 0,6-21-6 15,13-14-1 1</inkml:trace>
  <inkml:trace contextRef="#ctx0" brushRef="#br0" timeOffset="67405.1507">20215 6334 78 0,'24'-17'88'15,"-15"7"-3"-15,-9 10-5 16,-26-4-1-16,8 9-67 0,-27 14-1 15,-10 7-2-15,-10 5-1 16,1 7-1-16,-7 3 0 16,8 4-2-16,5-4-1 0,11-1 0 15,10-4 0 1,11-4 0-16,18-5 0 0,10-7 0 16,19-1-1-16,14-2 1 15,14-4-3-15,10-2-3 16,13-2-5-16,1-1-12 0,8-1-64 15,2-5-5-15,-2-3-3 16,-3-9-8-16,-9-5-1 16</inkml:trace>
  <inkml:trace contextRef="#ctx0" brushRef="#br0" timeOffset="67587.7494">20681 6629 57 0,'7'-9'95'0,"-7"9"-5"0,7-18-3 16,-4 6-4-16,-6 3-57 15,3 0-6-15,0 9-8 16,0 0-9-16,0 0-9 0,0 0-14 16,0 0-61-1,17 4-2-15,-1 2-6 0,6 0-7 16,9-5-1-16</inkml:trace>
  <inkml:trace contextRef="#ctx0" brushRef="#br0" timeOffset="67987.8058">21318 6574 40 0,'33'6'90'0,"-8"0"-3"0,-3 1-2 16,-11-1-2-16,2 9-55 15,-3 5-6-15,1 4-4 16,0 6-6-16,-7 2-5 0,-3 5-1 16,0 1-2-16,0-2-1 15,-1-4-1-15,-1-9 2 16,-1-5 0-16,2-18 0 15,0 0 0-15,-1-4-1 16,1-20 2-16,3-8-5 0,4-8 0 16,3-8 0-16,3-8 0 15,1-6 0-15,2-4 0 16,2 0 0-16,1 1 0 16,6 4 0-16,-4 6-3 0,6 9 2 15,1 9 0-15,2 12 0 16,4 13 0-16,0 12 1 15,0 8 0-15,0 15-1 16,-1 12 2-16,-4 9-1 0,-1 8 0 16,-8 5 1-16,-2 7-1 15,-3 5 0-15,-3 3-2 16,0-1 0-16,0-3-4 16,1 2-5-16,-4-11-6 0,9-2-18 15,0-10-52-15,-1-13-1 16,-3-12-7-16,-5-15-3 0</inkml:trace>
  <inkml:trace contextRef="#ctx0" brushRef="#br0" timeOffset="68172.5341">21738 6786 49 0,'-42'-16'95'0,"10"0"-6"15,10 2-5-15,13-5-4 16,13 6-53-16,18 3-9 0,13 2-11 15,22 8-14-15,3 4-46 16,24 0-27-16,9 2-5 16,8-1-5-16,7 0-4 0</inkml:trace>
  <inkml:trace contextRef="#ctx0" brushRef="#br0" timeOffset="68330.6081">22947 6700 82 0,'13'-6'95'15,"-13"6"-4"-15,5-19-7 0,-5 9-1 16,-7 1-65-16,1-1-6 16,6 10-10-16,-14-1-12 0,14 1-54 15,0 0-20 1,-13 9-3-16,11 0-7 0,2-9-3 16</inkml:trace>
  <inkml:trace contextRef="#ctx0" brushRef="#br0" timeOffset="70051.7342">1130 8028 14 0,'8'3'74'0,"-8"-3"-7"16,0 0-6-16,13 0-10 0,-13 0-7 15,0 0-6-15,0 0-2 16,0 0-14-16,-5-5-8 15,5 5-8-15,0 0-3 16,-14-2-2-16,14 2 1 0,0 0-2 16,0 0 0-16,1 8-1 15,-1-8 1-15,16 11 1 16,4-3 1-16,10-1 1 16,-5-3-3-16,9-2 0 15,5 0 0-15,12-2 1 0,3 0 0 16,6-6 0-16,10-1 0 15,-2 0-1-15,19-1 1 0,10-3 0 16,-2 0 0-16,14-1 0 16,5 1 0-16,10-1-3 15,8 1 1-15,8-1-1 0,-3 1 3 16,8-1-1-16,10 1-1 16,-5-2 1-16,7 3-2 15,-1-2 3-15,4 0-1 16,4-2-1-16,0 2 1 0,1-1 1 15,1-1 0-15,-1 1 1 16,6-1-2-16,1-1 2 16,0 2-1-16,3 0 0 15,1 0 0-15,0 2 0 0,5 3-1 16,2-3 0-16,3 1 1 16,1 4-1-16,1-1 0 15,3 0 0-15,-1 2 1 16,3-1 0-16,-1 1-1 0,-1-1 0 15,-1 3 1-15,4-4-1 16,-2 2 0-16,-2 0 1 16,1-1-1-16,-1 2 0 0,4 0 0 15,-4-2 0-15,2 2 1 16,-4 1-1-16,0 0 0 16,-2 1 0-16,-1 0 0 15,-5-1 0-15,-5 0 0 0,1 1 0 16,-8-1 1-16,1 0-1 15,-2-1 0-15,-1 1 0 16,-1-1 0-16,-3 1 0 0,1-1 0 16,-2 3 0-16,1 1 0 15,0 1 0-15,-2 0 1 16,2 0-2-16,-1 4 1 16,1-1 0-16,1 3 0 15,1-1 0-15,-1-1 0 0,3 1 0 16,1 0 0-16,2-2 0 15,0 0 0 1,0-1 0-16,7 1 0 0,-3-2 0 0,4 1 0 16,3 0 0-16,1-2 0 15,0 0 0-15,6 0 1 16,-3 0-2-16,3 0 1 0,0-2 0 16,3 0 0-16,-3 0-1 15,-1-1 1 1,5 1 0-16,-4-1 0 0,0 1 1 15,0 0 0-15,2 1 0 0,-1 0 1 16,3 1 0-16,1-1 0 16,2 1-1-1,1-1 2-15,0 3-2 0,6 1 1 16,-3 0-1-16,6 2 1 16,-1-1 0-16,-2 1 0 0,5 1 0 15,-5 1 0 1,1-1-1-16,-1 3 1 0,0 0-1 15,-8-2 0-15,1 2 0 16,-3-2-1-16,-9-2 1 0,-5-1 0 16,-8-1 0-1,-8-2 1-15,-11 0 0 0,-8-1 0 16,-15-4 0-16,-7 0 0 16,-16-4 0-16,-8 3 0 0,-17-3 0 15,-11 0-1-15,-14 1 1 16,-14 0-2-16,-8 3-4 0,-12 0-3 15,-10 3-6-15,-10 0-20 16,-6 0-54-16,-8 1-2 16,-7-2-7-16,-9 1-5 15</inkml:trace>
  <inkml:trace contextRef="#ctx0" brushRef="#br0" timeOffset="72119.6544">1239 7936 4 0,'-35'-53'81'0,"3"-3"7"0,-8-10-6 16,-4-7-1-16,2-6-44 15,19 37-4-15,2-10-12 16,-19-42-8-16,0 0-3 16,17 44 0-16,0-5-1 15,4 0-2-15,0-4-1 0,2 5-3 16,-1-4 1-16,4 4 1 15,2-3-1-15,1 6-3 16,9 13-3-16,-3-5 2 16,0 3-3-16,2 0 3 15,4 5-5-15,-1-30 1 16,12 13-1-16,5 19 1 0,5 13 2 16,2 13-2-16,8 6 4 15,1 2-3-15,7 2 4 16,5 1 1-16,0 5-2 15,11-4 1-15,2-2 0 16,13 1 0-16,3-4 0 0,7 1 1 16,9-5 0-16,11-3-2 15,9 0 1-15,0-3 1 16,15 1-1-16,6-1 1 0,10 0-3 16,11-1 0-16,6 0 1 15,3-1 0-15,10-1 0 16,7-1-1-16,6 0 1 0,-1-2-2 15,0-1 3-15,7 0-1 16,4 0-1 0,2-3 1-16,4 3 0 0,2-1 0 0,-1 0-1 15,5 0 1 1,7 3 0-16,-3 0-1 16,4 0 1-16,4 1 0 0,2 0 0 15,4 4 0-15,5-1 0 16,-1 2 1-16,0 2-1 0,0 0 0 15,0 1 0 1,-3 1 1-16,-1 3-1 0,-2-1 1 16,-3 0-1-16,-3 0 0 15,-3 3 0-15,1-2 0 16,-5 0 0-16,2-1 0 0,-4-1 0 16,3-1 0-16,-6-1 0 15,3-2 1-15,-3 0-1 0,-2 0 0 16,-2-1 0-1,0-1 0-15,-6 3 0 0,0-1 0 16,2 2 1-16,-5-1-1 16,1 1 0-16,2 1 0 15,1 1 0-15,-4 0 0 0,3-2 1 16,0 2-1-16,-5-1 1 16,3 1 1-16,0-1-2 15,-4 0 1-15,-2 1-1 16,1-2 1-16,-7 0-1 15,-2 0 0-15,0 0 0 16,-9 0 0-16,3 1 0 0,-7-2 0 16,1 1 0-16,-4 1 0 15,-1-1 0-15,0 1 0 16,-3-2 0-16,3 1 0 16,-6 2 0-16,2-3 0 0,-5 1 1 15,2 1 0-15,-2 0-1 16,2-1 1-16,-2 2 0 15,-1-1-1-15,-1 1 1 0,0 1-1 16,2 1 0-16,-3-1 0 16,4 0 1-16,-3 3-1 0,2 0 0 15,-4 0 0 1,-1 0 0-16,2 0 0 0,-4 0 1 16,2 2-1-16,-3-1 0 15,3 0 0-15,0 2 0 0,2 1 1 16,2 2-1-1,-2-1 0-15,2 0 1 0,0 1-1 16,0-3 0-16,-4 1 1 0,0 1 0 16,-4-1-1-16,-6 0 1 15,0-1-1-15,-6 0 0 16,-4-1 1-16,-8 0-1 16,-2 0 1-16,-9-1-1 15,-5-1 0-15,-8 1 1 0,-6-1 0 16,-6 1-1-16,-10-1 1 0,-10 0 0 15,-9 0 0 1,-5 0-1-16,-11 0 0 0,-5 0 1 16,-7 0-1-16,-5 0 0 15,-6 2 0-15,-2 0 0 16,0-1 0-16,-13-1-1 16,11 5 0-16,-11-5 0 0,0 0 0 15,12 13 1-15,-9-2-1 16,-1 1 1-1,1 2-1-15,2 6 1 0,-3 4-1 0,-2 6 0 16,0 6 1-16,0 5 0 16,-3 9 0-16,-1 10 0 15,-2 4 0-15,1 7 0 16,1 6 1-16,0 5 0 0,1 0-1 16,-1 2 1-16,4-1-1 15,0-2 0-15,0-4-1 16,0-4 1-16,0-5 0 15,1-6 1-15,0-4-1 0,1-10 1 16,-2-5 0-16,1-6 1 0,-1-5-1 16,-5-4 2-16,-6-6-3 15,-8-2 0-15,-7-6 0 16,-11-1 0-16,-15-6-10 16,-7-5-44-16,-20-2-34 15,-13-6-1-15,-10-12-8 16,-8-8-7-16</inkml:trace>
  <inkml:trace contextRef="#ctx0" brushRef="#br0" timeOffset="73067.9499">8118 7761 34 0,'0'0'50'16,"11"-3"5"-16,-11 3 1 16,7-16 1-16,-7 16-4 0,5-22-11 15,1 13-6-15,-3-5-8 16,-1 5-4-16,-1 0-6 15,-1 9-4-15,0 0-3 16,8 0-3-16,-2 15-3 0,1 10-1 16,7 28 1-1,-2 9 0 1,0 13 1-16,2 8-6 16,-5 4 0-16,3 4 0 15,-3-3 0-15,-1-6 0 0,-6-25 0 16,4-7 0-16,-1-13 0 15,-2-11 0-15,-1-9 0 16,-2-17 0-16,0 11 0 0,0-11 0 16,-18-11 0-16,-4-5 0 15,-5-3 0-15,-5-4 0 0,-7-2 0 16,-4 0 0-16,3 1 0 16,-4 3 0-16,4 5 0 15,5 8 0-15,5 8 0 0,0 1 0 16,10 11 0-16,5 6 0 15,10 3 0-15,5 2 0 16,13-1 0-16,16-2 0 16,14-7 0-16,16-4 0 15,11-6 0-15,7-7 0 0,6-8 0 16,3-6 0-16,-2-6 0 16,-8-6 0-16,-6 0 0 15,-12-2 0-15,-13-6 0 0,-5 6 0 16,-12 0 0-1,-10 4 0-15,-4 8 0 0,-9 3 0 16,-5 17 0-16,-11-1 0 16,-1 17 0-16,-13 6-18 15,-11 17-70-15,4 8-4 16,-10 6-4-16,-7 8-6 0,-12 2-2 16</inkml:trace>
  <inkml:trace contextRef="#ctx0" brushRef="#br0" timeOffset="74391.2877">3919 9545 5 0,'-43'-26'95'0,"10"2"3"0,7 1-8 16,6 4-6-16,6 5-3 16,7 8-71-16,0 15-1 15,7 17-2-15,3 18-4 0,2 15-2 16,1 17 1-16,3 16 1 15,-5 11-1-15,1 6 1 0,-2 1-1 16,0-8 0 0,-4-5-1-16,1-15 0 15,-2-19 2-15,-1-15 0 0,-2-18 1 16,1-19-2-16,-6-11-2 16,-6-15 0-16,-1-17 0 0,-4-11 0 15,-2-15 0-15,-8-15 0 16,3-12 0-16,-5-6 0 15,3-9 0-15,2-1 0 16,2-7 0-16,6-4 0 16,11 5 0-16,9 5 0 15,3 5 0-15,17 6 0 0,17 7 0 16,12 9 0-16,12 15 0 0,9 14 0 16,5 19 0-16,2 14 0 15,1 13 0-15,-8 20 0 16,-5 19 0-16,-14 17 0 15,-13 12 0-15,-13 7 0 16,-13 3 0-16,-10 0 0 16,-5-6 0-16,-13-3 0 0,-6-14 0 15,2-14 0-15,-3-10 0 16,4-13 0-16,1-7 0 16,3-10 0-16,5-8 0 0,9-11 0 15,3-9 0-15,15-4 0 16,9-9 0-16,9 1 0 15,11-3 0-15,6-1 0 16,7 6 0-16,0 5 0 0,1 8 0 16,0 11 0-16,-1 10 0 15,-4 4 0-15,0 15 0 16,-9 9 0-16,-2 7 0 0,-7 9 0 16,-7 6 0-16,-8 3 0 15,-8 0 0-15,-9 1 0 16,-6-5 0-16,-9-3 0 15,-7-8 0-15,-5-8 0 0,0-10 0 16,-2-10 0-16,-2-7 0 16,7-8 0-16,2-9 0 15,7-3 0-15,4-10 0 0,6-2 0 16,12-4-2 0,6-3 1-16,14-2 0 0,6-1 0 15,3-1 0-15,7-2 1 16,-1 5 0-16,5 2 0 15,-6 6 0-15,-4 6 0 0,-10 7 0 16,-8 10 0-16,-1 9-1 16,-10 6 1-16,-7 15-1 15,-6 4 1-15,-1 7 0 0,-1 2 0 16,-1 0 1-16,2-2-1 16,0-6 1-16,3-6 0 0,9-13 1 15,9-7-1 1,5-9 1-16,11-13-2 15,1-11 0-15,5-8 0 0,5-7 0 16,-1-9 0-16,-2-3 0 16,-5 0 0-16,-7 1 0 15,-6 4 0-15,-6 7 0 16,-7 9 0-16,-10 9 0 0,-3 13 0 16,-11 13 0-16,-7 9 0 15,-2 16 0-15,-1 10 0 0,0 18 0 16,0 11 0-16,7 15 0 15,5 10 0-15,8 11 0 16,3 4 0-16,8 11 0 0,2 4 0 16,4 1 0-1,-1-2 0-15,-2-10 0 16,-2-6 0-16,-4-10 0 0,-3-12 0 16,0-14 0-16,-1-16 0 15,-3-11 0-15,1-18 0 0,2-4-5 16,-3-13-39-1,8-13-45-15,-1-13-2 0,0-15-5 16,-2-8-8-16</inkml:trace>
  <inkml:trace contextRef="#ctx0" brushRef="#br0" timeOffset="75068.5297">5782 9595 14 0,'35'-27'77'0,"3"-1"1"15,2 2-2 1,3-1-3-16,-1 0-55 16,0 5-2-16,-1 1 2 0,-2 2-2 15,-7 2-2-15,-7 4 0 0,-4 3-1 16,-10 1-1-16,-11 9 0 16,0 0-2-16,-9 4-1 15,-13 11-1-15,-4 6-3 16,0 5-2-16,-4 6-1 15,3 6 0-15,3 2-1 16,10 0 0-16,11-4 0 0,10-3 0 16,16-6 1-16,12-7 0 15,14-9-1-15,10-8 1 16,6-6-1-16,4-10 0 16,1-6 1-16,-1-5-1 0,-7-5 0 15,-8 1-1-15,-9 1 1 16,-13 4 0-16,-7 4-1 0,-10 5 2 15,-15 14-2-15,0 0-2 16,-3 14 2-16,-7 8-1 16,3 2 1-16,1 4 0 15,6-2 0-15,9 1 0 0,10-11 1 16,9-2 1-16,9-11-2 16,9-5 0-16,6-15 0 15,0-9 0-15,3-9 0 16,2-10 0-16,-5-8 0 15,-3-9 0-15,-4-5 0 0,-8-4 0 16,-6 0 0-16,-4 5 0 16,-7 5 0-16,-7 9 0 0,-6 10 0 15,-2 11 0-15,-2 12 0 16,-3 19 0-16,0 0 0 16,3 14 0-16,-1 15 0 15,3 11 0-15,1 12 0 16,4 14 0-16,-3 16 0 0,0 11 0 15,-1 9 0-15,1-2 0 16,0 1 0-16,-1-9 0 16,7-8-25-16,-12-20-64 15,8-22-2-15,3-23-6 16,-1-20-2-16,0-23-2 0</inkml:trace>
  <inkml:trace contextRef="#ctx0" brushRef="#br0" timeOffset="75215.1042">7453 9379 89 0,'-8'-26'93'0,"4"6"-5"0,4 0-6 16,9 1-1-16,-17 5-69 15,35 2-5-15,25 8-24 16,19 1-61-16,4 0-3 16,14-2-5-16,10 0-7 0,14-3-1 15</inkml:trace>
  <inkml:trace contextRef="#ctx0" brushRef="#br0" timeOffset="75707.3372">8788 9871 81 0,'-33'0'91'0,"14"-16"-5"0,8-18-3 16,12-14 0-16,14-8-68 16,16-18 0-16,8-7-2 15,11-9-4-15,7-3 0 16,-1 0-2-16,-1-1-1 16,-4 3-2-16,-11 10-1 15,-7 11 0-15,-11 12 0 0,-10 12-3 16,-7 15 0-16,-5 13 0 15,-12 18 0-15,-1 11 0 0,0 17 0 16,0 7 0-16,7 9 0 16,4 6 0-16,7 5 0 15,13 2 0-15,11 3 0 16,8-2 0-16,8 1 0 16,0-2 0-16,0-2 0 0,-5-4 0 15,-7-5 0-15,-11-4 0 16,-8-8 0-16,-13-5 0 15,-8-7 0-15,-18-5 0 16,-7-4 0-16,-9-3 0 0,-3-3 0 16,-6-4 0-16,2 0-10 15,6-4-12-15,7-4-62 16,16-6-4-16,18-7-4 0,15-3-6 16,18-6-3-16</inkml:trace>
  <inkml:trace contextRef="#ctx0" brushRef="#br0" timeOffset="77657.3871">9807 9310 51 0,'65'-21'90'0,"-16"3"0"16,-13 2-6-16,-14 1-3 0,-16 7-55 15,-6 8-5-15,-7 3-6 16,-12 12-5-16,-9 7-4 16,-1 7-2-16,-5 6-2 15,0 1 0-15,7 5 0 16,11-5 0-16,8-4-1 0,12-8 1 15,22-9 0-15,13-13-1 16,15-3 2 0,12-18-1-16,11-9 0 0,3-10 0 0,8-10 0 15,-1-7-1-15,-4-9 0 16,-1-5 0-16,-10-5 0 16,-11-5 0-16,-6-1-1 0,-13 2 0 15,-13 6 0 1,-10 8 0-16,-12 10 0 0,-7 12-1 15,-5 13 1-15,-7 18 0 16,-5 11 0-16,3 20 0 0,-2 13 1 16,4 13-1-16,2 13 1 15,2 10-1-15,4 11 0 16,4 6 0-16,2 4 0 16,8-7-1-16,3-5 0 15,3-14 0-15,5-14 1 0,6-15-1 16,1-19 1-16,3-14 0 15,5-15 1-15,-1-13 0 16,1-5 0-16,0-3-1 0,2 0 1 16,-4 2-1-16,-7 7-1 15,2 6 0 1,-8 7 0-16,3 7 1 0,-2 5-1 16,-1 11 0-16,0 6 1 15,0 3 0-15,5 3 0 0,2 2 0 16,7-1 0-16,1-2 1 15,2-4-1-15,6-3 1 16,1-5 0-16,-2-7 0 0,4-3 0 16,-5-6 1-16,-2-5-2 15,-5-6 0-15,-4-1 0 16,-12-4 0-16,0 0 0 0,-12 1 0 16,-5 2 0-16,-5 2 0 15,-9 4 0-15,-10 6 0 16,-4 5 0-16,-1 2 0 15,-2 5 0-15,2 11 0 0,6 2 0 16,11 8 0-16,10 6 0 16,15 4 0-16,18 2 0 15,20-1 0-15,19-2-3 16,17-5 0-16,12-6 0 16,10-9 0-16,4-5 0 15,5-10 1-15,-4-3 0 0,-6-9 2 16,-12-5-1-16,-13-2 1 15,-13-2 1-15,-16-5 1 16,-16 2 0-16,-16-3 1 0,-19 2-1 16,-9 2 1-16,-18 4 0 15,-9 4 1-15,-10 4-4 0,-4 9 0 16,-5 2 0-16,4 6 0 16,6 7 0-16,6 2 0 15,8 6 0-15,16-1 0 16,9 0 0-16,9-3 0 15,20-5 0-15,9-5 0 0,7-7 0 16,8-4 0-16,6-10 0 0,6-8 0 16,0-8 0-1,4-9 0-15,-4-8 0 16,1-8 0-16,-4-9 0 0,-2-6 0 16,-6-7 0-16,-5-2 0 15,-10-3 0-15,-6 3 0 16,-12 5 0-16,-11 8 0 0,-3 11 0 15,-6 12 0-15,-8 11 0 16,-1 16 0 0,-6 12 0-16,-2 11 0 0,-1 16 0 15,4 15 0-15,1 12 0 16,2 14 0-16,5 12 0 0,4 10 0 16,5 7 0-16,13 4 0 15,8 0 0-15,10-5 0 0,11-8 0 16,7-15 0-1,8-13 0-15,7-17-6 0,4-17 0 16,-2-18 0-16,2-10 2 0,-8-17 0 16,-7-12 1-16,-7-5 3 15,-10-5 3-15,-13 1 1 16,-11-1 1-16,-8 7 1 16,-7 6 0-16,-12 8-1 15,-3 9-5-15,-3 9 0 0,-1 6 0 16,-1 9 0-16,5 10 0 15,7 5 0-15,2 5 0 16,6 4 0-16,9 2 0 0,7-1 0 16,6-4 0-16,8-3 0 15,4-6 0-15,8-8 0 16,1-8 0-16,4-5 0 16,-1-8 0-16,1-12 0 0,-4-4 0 15,-2-6 0-15,-5-2 0 16,-5 2 0-16,-7 0 0 15,-8 6 0-15,0 3 0 16,-6 8 0-16,-10 13 0 16,0 0 0-16,0 5 0 0,-5 14 0 15,0 5 0-15,1 8 0 16,4 4 0-16,0 1 0 16,13 1 0-16,10-5 0 15,10-5 0-15,11-9 0 0,12-9 0 16,12-9 0-16,7-13 0 15,8-15 0-15,8-11 0 16,3-11 0-16,3-9 0 0,1-11 0 16,1-10 0-16,-6-4 0 15,-4-4 0-15,-10 2 0 16,-8 6 0-16,-15 6 0 16,-13 10 0-16,-10 15 0 0,-13 16 0 15,-11 14 0-15,-9 18 0 16,-15 10 0-16,-4 22 0 15,-7 17 0-15,-5 15 0 0,-2 16 0 16,-2 11 0-16,8 8 0 16,12 2 0-16,14-3 0 0,12-5 0 15,23-13 0 1,16-15 0-16,22-20 0 0,13-16 0 16,15-20 0-16,7-11 0 15,0-21 0-15,-2-11 0 16,-4-10 0-16,-7-6 0 15,-13-3 0-15,-15 5 0 16,-18 0 0-16,-16 9 0 16,-16 9 0-16,-16 11 0 0,-18 11 0 0,-15 8 0 15,-8 15 0 1,0 7 0-16,-2 12 0 16,6 7 0-16,9 8 0 0,16-2 0 15,17 5 0-15,27 0 0 16,23-2 0-16,18-6 0 0,24-2 0 15,14-14-70 1,2-17-23-16,4-11-2 0,-5-25-10 16,-2-13-3-16</inkml:trace>
  <inkml:trace contextRef="#ctx0" brushRef="#br0" timeOffset="78877.6027">3020 10796 26 0,'-35'4'84'0,"6"-2"-2"16,4-2-2-16,6 0-4 15,-10-3-53-15,29 3-2 0,0 0-7 16,-11 0-4-16,11 0-1 15,15 0-1-15,2 2-1 16,10 1 0-16,8 0 0 0,12 0-2 16,10 1 0-16,14-3-1 15,11 2-1-15,13-3-1 16,16 0-1-16,6 1 0 16,16-1-1-16,11-5 2 0,11-1-1 15,12-3 0-15,11 0 1 16,13-3-1-16,10-2 2 15,12 0-1-15,12-1 1 16,9-1 0-16,14 1 0 0,9-3 0 16,12 1 0-16,3 2-1 15,11 0 1-15,2 1 1 16,6 0-4-16,2 0 0 16,3 2 0-16,4 0 0 0,0-1 0 15,7-1 0-15,1 0 0 16,8 1 0-16,2 1 0 15,3-3 0-15,6 3 0 0,-1-1 0 16,5 0 0-16,1 2 0 16,4-1 0-16,1 4 0 15,2-2 0-15,3 2 0 0,2 2 0 16,-2 4 0-16,32-3 0 16,-34 5 0-16,-12-3 0 15,-4 4 0-15,-10-1 0 16,-12 0 0-16,-14 2 0 0,-13-4 0 15,-60 4 0 1,20-5 0-16,-27 1 0 0,-23-1 0 16,-24-1 0-16,-29-1 0 15,-24-2 0-15,-24 1 0 0,-21-2 0 16,-18 0 0-16,-18 1 0 16,-15-1 0-16,-12 8 0 15,-17 0-44-15,-13-5-47 16,-10-7-3-16,-16-9-8 0,-4-8-5 15</inkml:trace>
  <inkml:trace contextRef="#ctx0" brushRef="#br0" timeOffset="84916.3494">18554 9355 47 0,'-2'-12'83'0,"2"0"1"16,-4-3-15-16,3 4-11 16,-2-4-12-16,1 0-12 0,0 1-8 15,-1 1-7-15,2 0-4 16,-1-1-4-16,2 1-3 16,3-1-2-16,8 2-1 15,8-2-5-15,9 1 0 16,12 1 0-16,11 0 0 15,9 3 0-15,11 0 0 0,5 3 0 16,6-1 0-16,-2 5 0 16,1-1 0-16,-4 1 0 15,-6 2 0-15,-10 0 0 16,-7 0 0-16,-8 2 0 0,-13 1 0 16,-5 0 0-16,-8-1 0 15,-6 0 0-15,-14-2 0 0,13 5 0 16,-13-5 0-16,0 0 0 15,2 10 0-15,-2-10 0 16,-2 15 0-16,2-6 0 16,0 5 0-16,0 0 0 0,0 6 0 15,3 1 0-15,-2 6 0 16,-1 7 0-16,0 5 0 16,-1 8 0-16,-5 5 0 15,-4 7 0-15,-3 7 0 0,0 4 0 16,-1 6 0-16,-4 3 0 15,1 5 0-15,3 1 0 16,-3 6 0-16,5 1 0 16,0 2 0-16,-1 1 0 15,2 5 0-15,3 2 0 0,-4 0 0 16,1 3 0-16,-1-2 0 16,-2 0 0-16,2 0 0 15,-1-1 0-15,-1-5 0 16,3-5 0-16,2-10 0 0,-1-7 0 15,2-8 0-15,4-10 0 16,-1-9 0-16,1-13 0 0,-1-7 0 16,3-8 0-16,0-5 0 15,2-15 0-15,-1 9 0 16,1-9 0-16,0 0 0 16,-7-12 0-16,4 0 0 0,-2-2 0 15,0-3 0-15,-3 0 0 16,2 1 0-16,1-2 0 15,-2 5 0-15,1-2 0 16,4 5-28-16,2 10-65 0,-13-11-5 16,1 8-4-16,-5-1-7 15</inkml:trace>
  <inkml:trace contextRef="#ctx0" brushRef="#br0" timeOffset="85280.1789">18651 11473 51 0,'-26'-14'101'0,"1"-3"-5"15,4 4-5-15,4-1-2 16,4 40-22-16,13-26-51 0,-11 0-16 16,11 0 0-16,12 15 0 15,6 2 0-15,6 4 0 16,6 4 0-16,9 5 0 15,6 1 0-15,10 3 0 0,4 0 0 16,1 1 0 0,2-1 0-16,1-2 0 15,-1-2 0-15,-3-5 0 0,-3-1 0 16,-4-4 0-16,-4-3 0 0,-4-3 0 16,-6-2 0-16,-5-5 0 15,-3 1 0-15,-10-4 0 16,-3 2 0-16,-7-5 0 0,1 3 0 15,-11 18-41-15,0-22-52 16,10-10-2-16,-4-8-7 16,6-4-5-16</inkml:trace>
  <inkml:trace contextRef="#ctx0" brushRef="#br0" timeOffset="85691.8019">20023 11429 92 0,'26'-28'98'0,"-7"0"-2"16,-6 4-6-16,-4 1-1 16,-2-3-60-16,-4 15-12 0,-3 11-17 15,0 0 0-15,-10-3 0 16,-3 13 0-16,-6 10 0 16,-3 6 0-16,-7 7 0 15,-7 7 0-15,-6 6 0 0,-3 4 0 16,-9 4 0-1,-4 0 0-15,-3 1 0 0,-3 3 0 16,-4-5 0-16,1 1 0 16,4-2 0-16,3-4 0 15,5-4 0-15,6-3 0 0,9-4 0 16,6-7 0 0,7-5 0-16,8-8 0 0,8-2 0 15,1-8 0-15,10-7 0 16,0 0 0-16,0 0 0 0,0 0 0 15,0 0 0-15,0 0 0 16,0 0 0-16,0 0 0 0,-2-12 0 16,2 12-75-16,4-8-21 15,-2-4-4-15,1-5-8 16,0-14-2-16</inkml:trace>
  <inkml:trace contextRef="#ctx0" brushRef="#br0" timeOffset="86485.0824">12877 12477 53 0,'-8'-23'93'0,"2"-2"-2"0,-2 2-1 0,-14-1-24 15,19 8-18-15,2 4-16 16,1 12-9-16,0 0-8 16,0 0-15-16,-1 20 0 15,1 9 0-15,-2 9 0 16,5 12 0-16,0 12 0 0,1 7 0 15,2 5 0-15,-4 5 0 32,1 1 0-32,0-3 0 0,2-4 0 0,1-7 0 15,-2-9 0-15,-3-11 0 16,2-10 0-16,1-13 0 0,3-8 0 16,-7-15-43-16,0 0-47 15,8-23-3-15,-6-12-4 16,0-8-4-16</inkml:trace>
  <inkml:trace contextRef="#ctx0" brushRef="#br0" timeOffset="86777.9538">12872 12550 42 0,'-8'-79'94'0,"-2"6"0"16,4 4-6-16,4 7 0 0,2 5-53 16,9 6-2-16,19 8-11 0,5 9-7 15,9 11-15 1,7 11 0-16,4 12 0 0,5 12 0 15,0 18 0-15,-4 9 0 16,-6 8 0-16,-5 4 0 0,-11 3 0 16,-10 1 0-16,-13-1 0 15,-11-4 0-15,-18-2 0 16,-9-5 0-16,-18-3 0 0,-4-4 0 16,-7-2 0-16,-3-7 0 15,0-3 0-15,6-7 0 16,13-2 0-16,2-9 0 15,22-14-82-15,8 3-7 16,12-10-4-16,16-7-7 16,14-9-4-16</inkml:trace>
  <inkml:trace contextRef="#ctx0" brushRef="#br0" timeOffset="87551.5902">13790 12382 0 0,'43'-2'92'0,"-1"2"4"0,-9 2-5 16,1-2-7-16,-11 2 1 16,8 10-62-16,-5 9-8 15,3 4-5-15,-3 8-3 16,-1 8-2-16,-4 5-2 0,-7 4-3 16,-6-1 0-16,-5 2 0 15,-3-3 0-15,-8-3 0 16,-8-7 0-1,-6-8 0-15,0-10 0 0,-3-8 0 16,4-9 0-16,3-3 0 16,5-15 0-16,10-8 0 0,4-6 0 15,15-7 0-15,10-3 0 16,8-2 0-16,13-2 0 16,1 0 0-16,7 4 0 0,2 1 0 15,-3 8 0 1,-7 3 0-16,-6 8 0 15,-6 5 0-15,-10 7 0 0,-6 7 0 0,-12 2 0 16,-4 11 0-16,-3 5 0 16,-4 5 0-16,-2 3 0 15,-4 6 0-15,2-3 0 16,0-1 0-16,4-5 0 16,4-2 0-16,0-7 0 0,10-3 0 15,3-8 0-15,8-3 0 16,3-3 0-16,1-6 0 15,7-5 0-15,2-6 0 0,1 0 0 16,0-6 0-16,4 1 0 16,-5-4 0-16,2 0 0 0,-3-1 0 15,-3-1 0-15,-2 1 0 16,-5 0 0-16,-4 3 0 16,-3-1 0-16,-4 5 0 15,-2-3 0-15,-4 5 0 16,1 0 0-16,-4 5 0 0,1 2 0 15,-2 5 0-15,-2 9 0 16,0 0 0-16,0 0 0 0,11 21 0 16,-10 10 0-16,3 9 0 15,0 18 0-15,3 15 0 16,-2 14 0-16,5 9 0 16,1 13 0-16,3 7 0 15,1 4 0-15,-1-1 0 0,-1-9 0 16,0-10 0-16,-2-14 0 15,-4-17 0-15,-2-11 0 16,-5-1-45-16,0-38-49 16,0-19-3-16,0-12-5 0,0-22-5 15</inkml:trace>
  <inkml:trace contextRef="#ctx0" brushRef="#br0" timeOffset="88255.9402">15463 12575 11 0,'31'-25'84'16,"-2"2"3"-16,-3 3-3 15,-3 1-6-15,3 34-28 16,-1-22-31-16,5-1-3 0,2 3-5 16,-4 0-2-16,1 2-1 15,-2 1-1-15,-7 1 1 16,-3 0 0-16,-7 1-1 15,-10 0 1-15,-5 8 0 0,-8 4 0 16,-9 2-8-16,-4 5 0 16,1 3 0-16,-4 5 0 15,6 2 0-15,2 1 0 16,13-1 0-16,8-1 0 16,15-3 0-16,19-4 0 15,11-5 0-15,13-5 0 0,10-4 0 16,11-7 0-16,4-5 0 15,4-6 0-15,-8-6 0 16,-8-3 0-16,-12 0 0 0,-7-3 0 16,-18 3 0-16,-10 1 0 0,-15 7 0 15,-9 12 0-15,-10-1 0 16,-10 5 0 0,2 14 0-16,-1 5 0 0,6 5 0 15,4 4 0-15,9-3 0 16,16-2 0-16,16-7 0 0,8-7 0 15,10-8 0-15,10-4 0 16,8-15 0 0,1-11 0-16,4-11 0 0,-3-9 0 15,-1-6 0-15,-5-10 0 16,-8-5 0-16,-7-1 0 0,-8-3 0 16,-12 2 0-16,-10 8 0 15,-5 9 0-15,-11 8 0 16,-3 13 0-16,-2 15 0 0,-9 15 0 15,-1 11 0-15,3 21 0 16,-1 10 0-16,3 12 0 16,1 13 0-16,3 9 0 0,1 7 0 15,2 2 0-15,9-3 0 16,2-9 0-16,10-6 0 16,0-11 0-16,11-11-20 15,-4-18-71-15,1-18-2 0,0-9-5 16,-3-21-4-16,-3-12-2 15</inkml:trace>
  <inkml:trace contextRef="#ctx0" brushRef="#br0" timeOffset="88412.1776">17125 12402 16 0,'-46'-20'99'16,"5"2"-3"-16,10 2-5 0,14 2-4 15,14-2-3-15,12 5-69 16,20 3-4-16,14 3-8 15,18 5-14-15,4 9-67 16,21-8-7-16,10-1-3 0,10-5-8 16,6-2-6-16</inkml:trace>
  <inkml:trace contextRef="#ctx0" brushRef="#br0" timeOffset="89714.4025">18517 12080 60 0,'0'-15'94'0,"-1"3"-2"0,-9-3-5 16,0 3-2-16,-7 5-56 15,-5 7-5-15,-5 6-8 16,-1 10-5-16,-6 8-4 0,-5 7-1 16,-1 9-6-16,-1 6 0 15,1 5 0-15,7 2 0 16,9 2 0-16,9 0 0 15,15-1 0-15,9-7 0 16,20-7 0-16,15-5 0 16,12-13 0-16,9-7 0 0,12-9 0 15,4-6 0-15,3-11 0 0,0-8 0 16,-5-5 0-16,-5-3 0 16,-10-3 0-16,-10 0 0 15,-13-1 0-15,-11 3 0 16,-15-2 0-16,-11 6 0 0,-6 3 0 15,-17 3 0-15,-9 4 0 16,-5 4 0-16,-6 5 0 16,-7 5 0-16,-2 5 0 15,-4 5 0-15,1 7 0 16,1 4 0-16,4 6 0 0,6 4 0 16,8 5 0-16,10 1 0 15,7 1 0-15,12 0 0 16,3-2 0-16,12-6 0 15,9-6 0-15,6-6 0 0,4-10 0 16,3-6 0-16,3-6 0 16,1-9 0-16,1-8 0 15,1-6 0-15,0 0 0 16,2-4 0-16,-4-2 0 16,0 0 0-16,-3 1 0 0,0-1 0 15,0 3 0-15,-2 4 0 16,3 1 0-16,-2 4 0 0,1 0 0 15,1 6 0-15,-1 3 0 16,2 7 0-16,-2 3 0 16,-3 2 0-16,-2 6 0 15,-1 6 0-15,-4 4 0 16,0 5 0-16,-4 3 0 0,-1 2 0 16,-4 3 0-16,-1-1 0 15,-5-2 0-15,0-3 0 16,-5-6 0-16,2-4 0 0,-7-13 0 15,15 8 0-15,-3-10 0 16,3-8 0-16,4-4 0 16,5-4 0-16,7 0 0 15,4 0 0-15,6 0 0 0,1 1 0 16,7 2 0-16,3 2 0 0,3 1 0 16,4-1 0-1,2 1 0-15,1 0 0 16,-2-6 0-16,1-1 0 0,1-5 0 15,-6-5 0-15,-3-7 0 16,-7-6 0-16,-7-7 0 0,-4-5 0 16,-8 1 0-16,-10-3 0 15,-10 4 0-15,-4 3 0 16,-3 7 0-16,-2 9 0 16,-4 12 0-16,-6 10 0 0,3 11 0 15,-3 8 0 1,2 19 0-16,-1 14 0 0,-3 15 0 15,-4 16 0-15,-2 11 0 16,2 10 0-16,-5 8 0 0,2 5 0 16,0 0 0-16,0-10 0 15,3-7 0-15,1-17-4 0,5-15-42 16,-1-11-44-16,3-21-2 16,1-18-6-16,3-16-4 15</inkml:trace>
  <inkml:trace contextRef="#ctx0" brushRef="#br0" timeOffset="90865.1934">20540 12168 92 0,'47'-40'97'16,"5"6"-4"-16,2 10-8 0,1 7 1 16,-5 13-63-16,-3 11-8 15,-5 12-6-15,-12 12-4 16,-10 9-2-16,-12 7 0 0,-8 1-3 15,-15 3 0-15,-7-2 0 16,-8-4 0-16,-1-8 0 16,-1-5 0-16,2-12 0 15,7-9 0-15,12-11 0 0,11-6 0 16,11-12 0-16,16-11 0 16,12-6 0-16,15-12 0 15,12-7 0 1,12-13 0-16,9-8 0 0,5-7 0 15,2-5 0-15,-1-1 0 0,-2 2 0 16,-8 6 0-16,-10 7 0 16,-13 11 0-1,-16 11 0-15,-12 10 0 0,-12 12 0 0,-10 13 0 16,-10 16 0-16,-12 1 0 16,-7 21 0-16,-6 16 0 15,-5 13 0-15,-3 16 0 16,1 10 0-16,-1 7 0 15,11 3 0-15,6-3 0 0,5-2 0 16,11-13 0-16,13-5 0 16,13-17 0-16,11-14 0 15,13-11 0-15,3-9 0 16,7-11 0-16,5-6 0 0,-2-12 0 16,1-7 0-16,-9-4 0 15,-9-2 0-15,-11-2 0 16,-11 2 0-16,-10 2 0 0,-13 4 0 15,-3 9 0-15,-12 4 0 16,-6 9 0-16,-1 3 0 16,-1 10 0-16,3 6 0 15,0 3 0-15,8 6 0 16,8 1 0-16,6 0 0 0,14 3 0 16,8-2 0-16,12-1 0 15,5 0 0-15,10-2 0 0,4-5 0 16,12-2 0-16,-3-6 0 15,6-6 0-15,8-7 0 16,-2-4 0-16,2-12 0 0,-2-11 0 16,5-8 0-1,-5-12 0-15,0-11 0 0,-5-11 0 16,-1-7 0-16,-4-7 0 16,-6-2 0-16,-8-3 0 15,-8 2 0-15,-6 0 0 0,-8 9 0 16,-4 8 0-16,-9 9 0 15,-6 9 0-15,-2 8 0 0,-7 15 0 16,0 11 0-16,-3 17 0 16,-4 8 0-16,-4 19 0 15,-6 15 0-15,-6 12 0 16,-6 10 0-16,-3 12 0 16,-3 6 0-16,-3 6 0 0,3-3 0 15,4-4 0 1,3-10 0-16,7-10 0 0,7-13 0 15,10-18 0-15,5-14 0 0,13-16 0 16,8-10 0-16,7-15 0 16,4-10 0-16,5-4 0 15,8-5 0-15,-2 1 0 0,0 1 0 16,4 6 0-16,-10 5 0 16,-1 9 0-16,2 7 0 15,-7 13 0-15,-5 3 0 16,-6 17 0-16,-1 6 0 0,-8 9 0 15,-3 9 0 1,-3 3 0-16,-5 5 0 0,-2-1 0 16,-1-3 0-16,-1-4 0 15,0-6 0-15,2-9 0 0,0-9 0 16,7-10-14-16,-9-8-60 16,13-7-16-16,-1-16-3 15,2-13-6-15,2-9-2 16</inkml:trace>
  <inkml:trace contextRef="#ctx0" brushRef="#br0" timeOffset="90993.3337">24016 11646 31 0,'-1'-55'89'0,"-4"7"-1"15,-4 8-4-15,4 9-6 0,-5 11-44 16,10 20-18-16,-12-13-23 16,-2 17-64-16,14 11-6 15,2 5-8-15,10 3-6 0,3 6 2 16</inkml:trace>
  <inkml:trace contextRef="#ctx0" brushRef="#br0" timeOffset="91660.2175">24769 11991 80 0,'-36'-24'97'16,"-5"1"-4"-16,-10-1-5 15,1 1-1-15,-9 6-63 16,7 6-4-16,6 8-7 0,3 3-4 16,8 13-9-16,5 6 0 15,12 8 0-15,11 1 0 16,7 3 0-16,6 0 0 16,13 1 0-16,11-4 0 15,3-7 0-15,6-3 0 16,3-9 0-16,-2-4 0 15,2-5 0-15,-1-7 0 0,-4-9 0 16,-2-3 0-16,-5-5 0 16,2-3 0-16,-2 2 0 0,-4-1 0 15,0 3 0-15,-2 4 0 16,-1 6 0-16,-3 5 0 16,0 7 0-16,-4 4 0 15,-1 11 0-15,-4 7 0 0,-3 5 0 16,-3 7 0-16,-3 3 0 15,-2 3 0-15,0 1 0 16,0-1 0-16,-2-9 0 16,1-1 0-16,0-9 0 0,1-6 0 15,0-14 0-15,18 7 0 16,-3-12 0-16,4-9 0 16,2-3 0-16,7-7 0 0,0 0 0 15,3-5 0-15,-2 1 0 16,1 0 0-16,1 5 0 0,-3 1 0 15,3 6 0-15,-6 5 0 16,2 6 0 0,-7 5 0-16,5 1 0 0,-2 10 0 15,-2 2 0-15,-2 4 0 16,3 1 0-16,1 1 0 16,5 0 0-16,-2 0 0 0,4-3 0 15,2-3 0-15,3-1 0 16,-1-6 0-16,4-1 0 15,10-5-82-15,-17-8-11 16,-8-7-2-16,-8-2-8 0,-12-1-4 16</inkml:trace>
  <inkml:trace contextRef="#ctx0" brushRef="#br0" timeOffset="92371.6654">26033 11655 3 0,'7'-26'97'0,"-6"1"3"16,3 1-5-16,2 4-3 15,0 0-6-15,-1 8-63 0,-5 12-8 16,0 0-15-16,7 15 0 15,-4 8 0-15,-3 8 0 16,3 8 0-16,2 9 0 16,5 10 0-16,2 7 0 0,3 4 0 15,4 6 0 1,0-1 0-16,0 3 0 0,5-4 0 16,-6-5 0-16,1-7 0 15,-9-15-21-15,-10-9-70 0,12-12-2 16,-5-12-5-16,-7-13-4 15,12-8-1-15</inkml:trace>
  <inkml:trace contextRef="#ctx0" brushRef="#br0" timeOffset="92773.2914">26100 12089 61 0,'-26'-20'92'16,"1"4"-1"-16,14 4-5 15,11 12-2-15,6-12-56 16,23 12-7-16,10 5-6 15,13 1-6-15,6 0-3 0,7-3-2 16,3-3-1-16,0-2-1 16,-8-9 0-16,-4-7 1 15,-8-6 1 1,-9-4-4-16,-9-2 0 0,-9-3 0 0,-8 0 0 16,-5 1 0-16,-5 4 0 15,-3 4 0-15,0 5 0 16,0 8 0-16,0 11 0 15,0 0 0-15,0 6 0 0,4 17 0 16,7 7 0-16,5 10 0 16,0 8 0-16,2 3 0 15,3 6 0-15,-3-3 0 16,1 0 0-16,-4-9 0 0,-4-2 0 16,-3-7 0-16,-3-10 0 15,-1-5 0-15,-4-21 0 16,0 9-75-16,0-9-18 15,0-14-2-15,0-12-6 0,-2-12-4 16</inkml:trace>
  <inkml:trace contextRef="#ctx0" brushRef="#br0" timeOffset="93421.3351">26881 11794 56 0,'23'10'97'0,"-2"-7"-4"16,3 1-4-16,-5-3-3 15,1-1-49-15,-4 9-16 0,-4 3-5 16,1 8-6-16,-3 1-4 16,-3 6-6-16,-1 2 0 15,1 2 0-15,-2-2 0 16,-2-2 0-16,4-3 0 0,-1-4 0 15,1-3 0-15,4-9 0 16,2-4 0-16,0-4 0 16,2-1 0-16,5-6 0 15,-3-6 0-15,2-3 0 0,0-3 0 16,-1-1 0 0,-3 0 0-16,1 4 0 0,-4 0 0 15,-4 3 0-15,-2 3 0 0,-6 10 0 16,12-3 0-16,-12 3 0 15,9 12 0-15,-4 2 0 16,1 2 0-16,2 3 0 16,0 0 0-16,4 0 0 15,-2 0 0-15,6-4 0 0,0-1 0 16,2-3 0-16,2-3 0 16,2-4 0-16,5-3 0 15,0-1 0-15,4-6 0 0,-3-6 0 16,3-3 0-16,-3-5 0 15,0-2 0-15,-7-3 0 16,-2 1 0-16,-7 0 0 16,-3 2 0-16,-7 5 0 0,-4 4 0 15,-10 4 0-15,-7 8 0 16,-4 1 0 0,-7 9 0-16,2 7 0 0,-1 3 0 15,1 6 0-15,7 3 0 0,6 4 0 16,11 3 0-16,6 0 0 15,17 3 0-15,10-1 0 16,4-7 0-16,7 2-73 0,16-4-21 16,3-10-3-1,6-7-7-15,0-7-7 0</inkml:trace>
  <inkml:trace contextRef="#ctx0" brushRef="#br0" timeOffset="94354.4732">9989 12832 30 0,'-59'-2'91'0,"6"0"2"16,11 0-5-16,8-1-3 16,15 3-46-16,6 3-10 15,13-3-8-15,0 12-6 16,15-6-4-16,18 0-2 0,12-1-9 15,16-1 0-15,6-2 0 16,16-1 0-16,10-2 0 16,9-4 0-16,-3-1 0 15,4-3 0-15,-9-4 0 16,-4 0-17-16,-10-8-16 16,-10-6-43-16,-11 2-15 0,-13-1-3 15,-14-6-1-15,-14 3 15 16</inkml:trace>
  <inkml:trace contextRef="#ctx0" brushRef="#br0" timeOffset="94557.8524">10911 12560 38 0,'-33'-17'92'0,"-4"4"1"0,7 8-8 0,2-3-14 16,13 8-18-16,15 0-19 15,0 5-11-15,23 7-7 16,18 2-10-16,13 8-6 16,7 2 0-16,12 9 0 15,0 1 0-15,1 2 0 0,-7 6 0 16,-12-1 0-16,-13 1 0 15,-12 2 0-15,-17 0 0 16,-11 3 0-16,-11-3 0 0,-8-2-47 16,-13 5-43-16,-5 0-2 15,-3 0-7-15,0-4-6 16</inkml:trace>
  <inkml:trace contextRef="#ctx0" brushRef="#br0" timeOffset="95209.6481">9349 14457 55 0,'-76'1'98'0,"15"1"-2"0,13-2-6 16,7 0-1-16,14-16-42 15,15 15-23-15,12 1-12 16,26 0-12-16,19 1 0 16,18 2 0-16,16-2 0 0,21 1 0 15,24-2 0-15,14-3 0 16,13-5 0-1,6-4 0-15,8-1 0 0,-1-3 0 16,0 0 0-16,-8-1 0 16,-11 0 0-16,-22-1-3 0,-8-1-19 15,-25-1-5-15,-25-1-8 16,-21 2-2-16,-22-4 0 0,-21-4 5 16,-17 5 11-16,-15-1 10 15,-14 3 13-15,-5 3 13 16,-3 3 11-16,7 4 7 15,-1 1 2-15,13 9-2 16,9 0-4-16,9 1-6 0,16-1-6 16,6 15-5-16,20-2-12 15,7 5 0-15,9 3 0 16,5 5 0-16,6 5 0 16,0 1 0-16,-3 3 0 0,-8 1 0 15,-11 1 0-15,-10 2 0 16,-15-2 0-16,-8-1 0 15,-20-5 0-15,-7 0 0 0,-8-8 0 16,-10 0 0-16,3-8 0 16,-4-6 0-16,10-3 0 15,0-6 0-15,14 0 0 16,12-8-81-16,12-12-11 16,15-8-3-16,23-5-8 0,20-8-3 15</inkml:trace>
  <inkml:trace contextRef="#ctx0" brushRef="#br0" timeOffset="95575.0964">13204 14052 75 0,'-40'-20'92'0,"9"-2"-3"15,1 1-2-15,10-2-25 0,5 11-24 16,2 6-12-16,-1 6-6 16,-2 6-4-16,-9 12-10 15,1 10-6-15,-1 8 0 16,-8 8 0-16,-1 6 0 0,3 7 0 15,7 2 0-15,6 2 0 16,15-3 0-16,6-3 0 16,15-12 0-16,18-5-18 15,6-3-58-15,17-24-14 0,5-12-5 16,1-20-5-16,-1-11-2 16</inkml:trace>
  <inkml:trace contextRef="#ctx0" brushRef="#br0" timeOffset="95970.9735">13378 14243 57 0,'18'-51'98'0,"-6"4"-2"15,-4 9-5-15,-1-13-11 16,0 27-32-16,8 10-19 0,-3 9-17 16,10 7-12-1,0 13 0-15,6 13 0 0,4 6 0 16,3 8 0-16,1 7 0 16,-7 6 0-16,-5 1 0 15,-5-3 0-15,-6-6 0 16,-7-7 0-16,-6-8 0 15,-4-11 0-15,-6-13 0 0,3-9 0 16,-3-16 0-16,5-8 0 16,4-7 0-16,1-7 0 15,9-6 0-15,6-2 0 0,10 2 0 16,2 2 0-16,9 4 0 16,4 5 0-16,4 6 0 15,-1 8 0-15,1 15 0 0,1 5 0 16,-6 11 0-16,0 11 0 15,-6 6 0-15,-4 9 0 16,-7 5 0-16,-4 2 0 16,-9-1 0-16,-1-2 0 0,-4-7 0 15,-4-3 0-15,-3-12 0 16,3-19-56-16,-10 0-37 16,2-16-1-16,-3-13-8 0,-5-14-4 15</inkml:trace>
  <inkml:trace contextRef="#ctx0" brushRef="#br0" timeOffset="96120.4074">13933 13597 51 0,'-10'-25'82'0,"3"9"-3"16,7 16-13-16,6-6-36 16,32 14-95-1,11 10-6-15,6 4-9 16,9 5-1-16</inkml:trace>
  <inkml:trace contextRef="#ctx0" brushRef="#br0" timeOffset="96352.5008">14842 13704 79 0,'0'-15'101'0,"0"0"-6"0,-6-1-3 15,-2 3-2-15,8 13-52 16,-13-10-22-16,13 16-16 0,0 14 0 15,2 15 0-15,1 10 0 16,4 14 0-16,2 11 0 16,3 11 0-16,-5 7 0 15,1 1 0-15,-4-2 0 16,-2-5 0-16,-2-13-10 0,0-13-31 16,2-14-50-16,-10-20 0 15,8-22-7-15,-19-9-3 16</inkml:trace>
  <inkml:trace contextRef="#ctx0" brushRef="#br0" timeOffset="96582.4928">14816 14216 59 0,'12'-55'96'0,"9"1"0"0,8 4-5 15,6-17-9-15,11 27-39 16,5 8-14-16,2 10-14 0,10 12-15 16,-4 10 0-16,0 14 0 15,-4 15 0-15,-4 12 0 0,-7 9 0 16,-11 10 0-16,-6 4 0 15,-10 2 0-15,-9-2 0 16,-2-4 0-16,-6-8 0 16,0-5 0-16,-3-9 0 15,3-8 0-15,16-13-77 16,-16-17-16-16,20-8-3 0,-7-18-8 16,8-10-3-16</inkml:trace>
  <inkml:trace contextRef="#ctx0" brushRef="#br0" timeOffset="98295.2304">16295 13984 17 0,'22'-23'38'0,"5"-6"11"16,-3 2 5-16,-2-5 2 16,3 4 0-16,-8-4 5 0,1 4-19 15,-9 4-4-15,2 2-9 16,-14 9-6-16,-5 2-4 15,-13 10-5-15,-10 2-3 16,-9 14-7-16,-8 10-4 0,-5 11 0 16,-3 10 0-1,2 9 0-15,4 8 0 0,9 5 0 16,12 4 0-16,14 1 0 16,15-5 0-16,23-7 0 0,17-10 0 15,24-8 0-15,12-13 0 16,17-12 0-16,13-10 0 15,7-10 0-15,4-10 0 16,-2-8 0-16,-5-4 0 16,-10-6 0-16,-8 0 0 0,-15-2 0 15,-16 1 0 1,-17 3 0-16,-18 3 0 0,-17 1 0 16,-11 6 0-16,-18 6 0 15,-11 7 0-15,-7 4 0 0,-3 1 0 16,0 9 0-16,7 2 0 15,6 7 0-15,13 1 0 16,11 3 0-16,14-3 0 0,16-1 0 16,11 1 0-16,12-6 0 15,8-4 0-15,7-5 0 16,1-4 0-16,-2-2 0 0,-4-7 0 16,-6-4 0-16,-8-5 0 15,-9 1 0 1,-10 0 0-16,-12 1 0 0,-9 4 0 15,-5 0 0-15,-10 9 0 16,-2 3 0-16,-4 3 0 16,2 9 0-16,5 6 0 15,8 2 0-15,8 1 0 0,16 4 0 0,11-6 0 16,10-2 0 0,13-6 0-16,7-6 0 0,9-5 0 15,1-13 0-15,-2-6 0 16,-1-9 0-16,-5-10 0 15,-5-7 0-15,-10-6 0 0,-7-6 0 16,-11-2 0-16,-10-1 0 16,-13 2 0-16,-7 9 0 15,-6 3 0-15,-12 14 0 16,-5 12 0-16,-6 15 0 0,-2 10 0 16,-1 19 0-16,6 11 0 15,6 14 0-15,3 12 0 16,12 8 0-16,4 4 0 0,18 4 0 15,11-6 0-15,20-3-33 16,6-9-57-16,10-16-5 16,10-16-3-16,7-17-8 15</inkml:trace>
  <inkml:trace contextRef="#ctx0" brushRef="#br0" timeOffset="98777.5976">19489 13714 29 0,'12'-46'101'16,"-5"12"-2"-16,-6 8-8 16,1 15-1-16,-2 11 0 15,21 25-79-15,-16 21-11 16,1 16 0-16,2 21 0 16,0 12 0-16,3 16 0 15,-3 11 0-15,-2 1 0 16,-3-6 0-16,2-8 0 0,-4-13 0 15,0-18 0-15,-2-15 0 16,1-19 0-16,-1-24 0 16,1-20 0-16,-6-15 0 15,0-20 0-15,-3-16 0 0,-1-14 0 16,0-12 0-16,-2-13 0 16,2-6 0-16,2-8 0 15,4-2 0-15,6 1 0 16,6 8 0-16,15 5 0 0,9 11 0 15,7 14 0-15,14 12 0 16,4 16 0-16,9 16 0 16,-1 16 0-1,1 9 0-15,-8 15 0 0,-6 12 0 16,-8 7 0-16,-14 13 0 0,-12 6 0 16,-19 7 0-16,-6 0 0 15,-18 3 0-15,-10-7 0 16,3-3 0-16,-4-10 0 0,5-6-13 15,7-2-71-15,13-23-6 16,11-14-5-16,23-4-6 16,14-14-1-16</inkml:trace>
  <inkml:trace contextRef="#ctx0" brushRef="#br0" timeOffset="99380.4677">20291 14007 50 0,'63'-43'96'0,"-12"3"-1"0,-7 6-4 15,-13-13-10-15,-10 27-32 0,-11 6-18 16,-10 5-13-16,0 9-18 15,-19 3 0-15,4 14 0 0,-4 3 0 16,6 5 0-16,3 5 0 16,7 2 0-16,9-2 0 15,11 0 0-15,15-3 0 16,10-5 0 0,7-5 0-16,5-6 0 0,7-10 0 0,-2-3 0 15,-1-13 0-15,-4-4 0 16,-6-7 0-16,-8-5 0 15,-9-2 0-15,-7-1 0 16,-9 2 0-16,-3 5 0 16,-10 5 0-16,-1 8 0 0,-1 14 0 15,-15-6 0-15,4 12 0 16,3 13 0-16,3 8 0 16,4 7 0-16,2 5 0 0,13 0 0 15,12 1 0-15,11-5 0 16,14-3 0-16,6-10 0 15,7-10 0-15,5-10 0 16,2-5 0-16,3-17 0 0,-4-10 0 16,-5-8 0-1,-5-12 0-15,-4-6 0 0,-9-8 0 16,-5-1 0-16,-7-2 0 0,-10-1 0 16,-7 6 0-16,-1 4 0 15,-10 10 0-15,-1 8 0 16,-6 10 0-16,1 10 0 15,-1 11 0-15,0 9 0 0,0 20 0 16,0 7 0-16,0 12 0 16,0 10 0-1,0 6 0-15,1 13 0 0,-1 5 0 16,0 6 0-16,0 0 0 0,-1 1 0 16,-6-9 0-16,6 1 0 15,0-9-46-15,1-16-48 16,6-13-3-16,2-16-5 0,5-12-7 15</inkml:trace>
  <inkml:trace contextRef="#ctx0" brushRef="#br0" timeOffset="99969.5954">21865 13852 56 0,'0'-16'88'0,"14"5"-1"16,12 2-5-16,10 6 0 15,13 0-62-15,7 2-2 16,11 1-2-16,7-5-4 16,7-4-3-16,6-7-2 15,1-5-2-15,2-8-1 16,-9-10 0-16,0-5 1 16,-10-9 0-16,-10-4 0 0,-10-3 1 15,-12-1-6-15,-9 0 0 16,-9 5 0-16,-9 8 0 0,-5 6 0 15,-5 12 0-15,-2 9 0 16,0 21 0-16,-12 0 0 16,4 23 0-16,-6 15 0 0,0 13 0 15,0 15 0 1,0 11 0-16,1 8 0 0,1 8 0 16,6-1 0-16,6-5 0 15,3-6 0-15,7-10 0 16,3-15 0-16,5-13 0 0,5-13 0 15,0-16 0-15,3-13 0 16,3-4 0-16,0-13 0 0,4-4 0 16,1-1 0-16,-1 3 0 15,1 1 0-15,-4 6 0 16,1 5 0-16,-1 6 0 16,0 5 0-16,1 7 0 15,2 4 0-15,5-1 0 0,7 2 0 16,7-8 0-16,10 0 0 15,5-4 0-15,3-5 0 16,4-4 0-16,6-8 0 16,-5 0 0-16,-4-6-16 0,-9-12-79 15,0-5-4 1,-14-16-5-16,-16-48-7 16</inkml:trace>
  <inkml:trace contextRef="#ctx0" brushRef="#br0" timeOffset="105574.8798">8819 16006 37 0,'-34'6'94'0,"2"-7"1"0,2 1-5 0,6-2-1 16,11 0-58-16,2-1-5 15,11 3-7-15,0 0-5 16,0 0-4-16,18-2-4 0,7 2-6 15,11 0 0-15,11 0 0 16,16 2 0 0,13-2 0-16,16-3 0 15,19-3 0-15,12-1 0 0,10-2 0 16,14-2 0-16,7-3 0 0,-1 1 0 16,-1-2 0-1,-3 0 0-15,-8-1 0 0,-6 4 0 16,-13-1 0-16,-14 1 0 0,-16 2 0 15,-11 1 0-15,-18 1 0 16,-14 2 0-16,-17-1 0 16,-10 0 0-16,-19-4 0 15,-3 11-4-15,-28-21-23 16,-5 8-9-16,-14-3-3 0,-7-2-1 16,-4 0 8-16,-9-2 10 15,8 4 13-15,1-3 14 0,11 5 11 16,6 0 11-16,20 3 8 15,5 5 0-15,16 6-2 16,18-4-8-16,13 4-6 16,12 10-7-16,10 7-10 15,5 7-2-15,4 3 0 0,3 7 0 16,-7 3 0-16,-7 6 0 16,-11 2 0-16,-11 2 0 15,-19-1 0-15,-8-4 0 16,-10-2 0-16,-20-2 0 0,-10-4 0 15,-10-5 0-15,-9-6 0 16,-3-4 0-16,-1-8 0 16,13 0 0-16,2-8-82 15,16-9-11-15,21-11-4 16,13-10-8-16,24-7-4 0</inkml:trace>
  <inkml:trace contextRef="#ctx0" brushRef="#br0" timeOffset="106998.9554">12840 16315 92 0,'-30'-21'97'16,"1"-11"-5"-16,14-10-4 0,5-13-2 15,28-11-72-15,-5-10 0 16,12-7-3-16,13-7-2 16,12-6-3-1,3-3-4-15,0 3-2 0,-4 3 0 16,-3 10 0-16,-9 13 0 15,-17 12 0-15,-13 15 0 16,-11 13 0-16,-18 17 0 0,-18 12 0 16,-10 8 0-16,-7 12 0 0,-5 10 0 15,-2 10 0-15,9 6 0 16,11 5 0-16,13 3 0 16,15 3 0-16,18 3 0 15,24 2 0-15,17 1 0 16,15-3 0-16,14 3 0 0,5-4 0 15,3-5 0-15,-4-3 0 16,-11-8 0-16,-7-2 0 16,-19-8 0-16,-16-8 0 15,-18-3 0-15,-9-8 0 0,-18 0 0 16,-13-5 0-16,-7-4 0 16,-7-4 0-16,-1 0 0 15,5-9 0-15,9-7 0 16,4-6 0-16,19-11 0 0,13-12 0 15,21-8 0-15,24-12 0 16,12-8 0-16,17-5 0 0,16-3 0 16,9 1 0-1,7 2 0-15,1 8 0 0,-6 9 0 16,-13 10 0-16,-6 13 0 16,-18 8 0-16,-14 12 0 0,-14 10 0 15,-14 8 0 1,-14 16 0-16,-8 11 0 0,-15 16 0 15,-4 10 0-15,-9 10 0 16,-5 12 0-16,0 3 0 16,1 3 0-16,8-3 0 0,8-4 0 15,14-8 0-15,8-12 0 16,21-10 0-16,19-15 0 16,11-11 0-16,17-12 0 15,12-7 0-15,8-12 0 0,1-12 0 16,4-3 0-16,-6-6 0 15,-9-1 0-15,-9-2 0 16,-15 3 0-16,-14 1 0 0,-14 4 0 16,-12 5 0-16,-12 5 0 15,-8 8 0-15,-13 4 0 16,-7 6 0-16,-10 3 0 16,-5 9 0-16,-3 6 0 15,2 5 0-15,-1 6 0 0,11-1 0 16,5 4 0-16,9 0 0 15,12-1 0-15,7-5 0 16,21-4 0-16,7-4 0 16,12-6 0-16,7-7 0 0,8-4 0 15,4-2 0-15,1-8 0 16,3-7 0-16,-9 2 0 0,-8-6 0 16,-9 1 0-1,-11-1 0-15,-6-2 0 0,-16 2 0 16,-8 1 0-16,-8 2 0 0,-14 5 0 15,-2 1 0 1,-3 6 0-16,0 0 0 0,0 6 0 16,4 3 0-16,6 6 0 15,9 5 0-15,7 3 0 16,13 3 0-16,12 4 0 0,7 1 0 16,15 2 0-16,9 0 0 15,12-4 0-15,5-1 0 16,7-5 0-16,0-7 0 15,1-8 0-15,-4-3 0 0,-5-13 0 16,-9-11 0-16,-10-7 0 16,-8-8 0-16,-9-9 0 15,-7-6 0-15,-5-5 0 16,-2 0 0-16,-3 1 0 0,-1 4 0 16,-1 5 0-16,-1 7 0 15,0 10 0-15,-1 8 0 16,1 10 0-16,-1 12 0 15,-2 4 0-15,-3 16 0 0,-1 9 0 16,-3 8 0-16,-1 10 0 16,-3 7 0-16,-1 10 0 15,-4 3 0-15,1 6 0 16,-2 1 0-16,0 3 0 0,-7-3 0 16,9-5 0-16,-6 3-68 15,8-30-27-15,9-14-2 16,7-17-8-16,9-12-5 15</inkml:trace>
  <inkml:trace contextRef="#ctx0" brushRef="#br0" timeOffset="107832.5801">15979 15741 75 0,'9'-10'94'0,"-4"-2"0"0,3 1-6 15,-6-2-36-15,-2 5-10 16,0 8-12-16,-13-6-9 16,-3 12-6-16,-7 9-15 0,-4 10 0 15,-4 8 0-15,-4 5 0 16,2 8 0-16,4-1 0 15,9 2 0-15,10-4 0 16,14-7 0-16,19-2 0 16,19-10 0-16,20-4 0 15,13-14 0-15,4-5-72 0,32-6-22 16,9-15-5-16,3-10-7 16,5-13-5-16</inkml:trace>
  <inkml:trace contextRef="#ctx0" brushRef="#br0" timeOffset="108490.1848">17216 15397 78 0,'12'-11'99'0,"0"2"-5"16,-3 4-5-16,-9 5 0 0,0 5-56 16,-10 13-16-16,-13 9-5 15,-4 6-12-15,-11 6 0 16,-13 8 0-16,-8 0 0 16,-7 2 0-16,-1-4 0 0,0-5 0 15,3-4 0-15,5-8 0 16,8-7 0-16,10-6 0 15,10-12 0-15,16-3 0 16,15 0 0-16,-3-18 0 0,14 7 0 16,9 1 0-16,11 4 0 15,8 6 0-15,4 4 0 16,6 14 0-16,3 7 0 16,0 6 0-16,4 5 0 15,-5 1 0-15,0 1 0 0,-3-5 0 16,-5-6 0-16,-5-5 0 15,-5-7 0-15,-3-6 0 16,-9-5 0-16,-2-4 0 16,-3-7 0-16,-4-5 0 0,0-5 0 15,1-3 0-15,3-7 0 16,-1 0 0-16,2-4 0 0,6 7 0 16,-3 7-55-16,6-7-36 15,4 3-3-15,1-1-8 16,4 4-4-16</inkml:trace>
  <inkml:trace contextRef="#ctx0" brushRef="#br0" timeOffset="109372.4784">18454 15780 73 0,'15'-21'101'0,"-5"-5"-3"0,-3 2-5 15,-5-3-1-15,-2 1-52 16,-5 8-26-16,-7 6-14 16,-3 6 0-16,-10 4 0 15,-1 3 0-15,-3 7 0 16,-3 6 0-16,1 4 0 0,2 4 0 16,5 3 0-16,3 1 0 15,11 0 0-15,8-1 0 16,2-3 0-1,13-5 0-15,12-5 0 0,4-2 0 16,5-6 0-16,7-4 0 0,3-8 0 16,4-6 0-16,1-5 0 15,-1-4 0-15,-3-3 0 0,-2-2 0 16,-4-3 0-16,-7 1 0 16,-4 0 0-16,-10 3 0 0,-3 2 0 15,-8 3 0 1,-4 5 0-16,-2 1 0 15,-1 6 0-15,0 0 0 0,0 10 0 16,-1-8 0-16,1 8 0 16,7-4 0-16,8 4 0 0,0 0 0 15,8-1 0-15,0-1 0 16,6 1 0-16,0-4 0 16,-3 1 0-16,0-2 0 15,-3-2 0-15,-1-4 0 0,-5 0 0 16,-1-5 0-1,-5-1 0-15,2-1 0 0,-5-4 0 16,0 2 0-16,-3-4 0 16,-3 5 0-16,-1-2 0 15,-1 3 0-15,1 1 0 16,-4 3 0-16,-1 1 0 0,-2 4 0 16,6 10 0-16,-14-13 0 15,3 11 0-15,3 2 0 0,-2 2 0 16,-1 5 0-1,0 2 0-15,-3 4 0 0,5 2 0 16,-3 5 0-16,2 2 0 16,-2 3 0-1,5 5 0-15,-1 3 0 0,2 3 0 16,2 6 0-16,2 6 0 0,1 8 0 16,0 4 0-16,5 6 0 15,1 4 0-15,1 3 0 0,2 7 0 16,-4-4 0-16,-2-2 0 15,0-6 0-15,0-5 0 16,-2-7 0-16,0-7 0 16,0-8 0-16,-1-10 0 0,1-3 0 15,-1-8 0-15,1-6 0 16,0-1 0-16,0-4 0 16,0-9 0-16,0 0 0 15,0 0-52-15,3-6-45 0,-1-14 1 16,2-8-9-16,-4-5-3 15</inkml:trace>
  <inkml:trace contextRef="#ctx0" brushRef="#br0" timeOffset="109575.1067">18917 16052 6 0,'-10'-11'101'16,"6"2"0"-16,2-4-5 0,2 1-4 15,5-2-2-15,22 2-74 16,-8 1-7-16,5 2-9 15,4 2 0-15,4-2 0 16,5 2 0-16,2-1 0 16,3 2 0-16,-8-8-17 0,-7 3-72 15,16-4-2-15,1-2-6 16,0-4-6-16,2-3-1 16</inkml:trace>
  <inkml:trace contextRef="#ctx0" brushRef="#br0" timeOffset="110578.4277">20784 15681 64 0,'-2'-15'98'0,"0"3"-3"16,-6-6-4-16,-2 5-1 15,-6 3-63-15,-5 6-1 16,-10 6-8-16,-6 10-16 16,-9 11-2-16,-3 6 0 0,-3 9 0 15,5 3 0-15,5 5 0 16,8 1 0-16,12-3 0 16,17-5 0-16,9-6 0 0,21-7 0 15,14-10 0-15,11-6 0 16,9-10 0-16,7-9 0 15,1-10 0 1,-3-11 0-16,-2-3 0 0,-11-10 0 0,-8 0 0 16,-10-2 0-16,-12 3 0 15,-9 3 0-15,-6 8 0 16,-6 5 0-16,-11 10 0 0,-2 10 0 16,-4 6 0-16,4 12 0 15,-5 9 0-15,7 8 0 16,4 7 0-16,7 5 0 15,0 0 0-15,13 3 0 0,12-4 0 16,5-6 0-16,12-8 0 16,4-6 0-16,9-11 0 15,-2-9 0-15,8-7 0 16,-3-15 0-16,-5-6 0 16,1-12 0-16,-12-2 0 15,-4-8 0-15,-7-2 0 0,-8 2 0 16,-8 4 0-16,-8 4 0 15,-5 9 0-15,-2 8 0 0,-6 12 0 16,-3 11 0 0,-3 11 0-16,1 11 0 0,2 11 0 15,5 9 0-15,4 7 0 16,5 2 0-16,16 1 0 16,7-7 0-16,15-3 0 0,9-8 0 15,8-9 0-15,7-12 0 16,3-10 0-16,6-12 0 15,-3-14 0-15,-5-8 0 0,-1-10 0 16,-9-7 0-16,-3-6 0 16,-8-2 0-16,-10-3 0 15,-15 4 0-15,-7 3 0 16,-13 9 0-16,-6 6 0 0,-16 10 0 16,-11 12 0-16,-5 12 0 15,-2 9 0-15,0 14 0 16,2 13 0-16,5 6 0 15,9 10 0-15,14 8 0 0,8 5 0 16,9-2 0-16,18 4 0 16,7-5 0-16,16-1 0 15,2-13 0 1,13-3-90-16,9-10-6 0,8-12-5 0,9-11-6 16,2-8-3-16</inkml:trace>
  <inkml:trace contextRef="#ctx0" brushRef="#br0" timeOffset="111184.4866">23915 15663 79 0,'0'0'87'0,"-11"-13"0"16,9 3-3-16,-1-1-48 0,3-2 0 15,0 2-5-15,-3-3-6 0,-8 3-4 16,-8 0-4-16,-11 4-9 15,-10 2-8-15,-8 5 0 16,-11 5 0-16,-1 8 0 16,-6 6 0-16,6 9 0 15,8 5 0-15,11 7 0 16,15 2 0-16,21 1 0 0,17 2 0 16,19-6 0-16,17-3 0 15,17-9 0-15,8-7 0 16,3-11 0-16,2-8 0 15,-6-12 0-15,-6-8 0 0,-13-8 0 16,-13-3 0-16,-11-3 0 16,-13 1 0-16,-8 0 0 0,-8 3 0 15,-7 7 0-15,-5 2 0 16,-5 10 0-16,0 2 0 16,-3 8 0-16,6 5 0 15,-2 13 0-15,9 6 0 0,5 5 0 16,5 4 0-16,14 7 0 15,7 1 0-15,13 0 0 16,6-4 0-16,17-5 0 16,1-11-41-16,11-2-52 0,6-9-1 15,7-10-5 1,-4-5-5-16</inkml:trace>
  <inkml:trace contextRef="#ctx0" brushRef="#br0" timeOffset="111818.1876">24953 15804 34 0,'32'-38'99'15,"-11"6"-2"-15,-9 3-4 0,-12 5-4 16,-11 11-39-16,-10 4-21 16,-8 9-9-16,-6 7-20 0,-7 13 0 15,1 9 0-15,1 10 0 16,4 5 0-16,7 7 0 16,11 1 0-16,13 3 0 0,15-6 0 15,16-6 0-15,19-7 0 16,12-11 0-16,10-8 0 15,14-12 0-15,-2-7 0 0,7-17 0 16,-3-10 0-16,0-13 0 16,-4-13 0-16,-3-10 0 15,-6-10 0-15,-6-12 0 16,-8-1 0-16,-7-2 0 16,-12 1 0-16,-10 7 0 15,-12 7 0-15,-13 12 0 0,-2 12 0 16,-11 15 0-16,-2 16 0 15,-6 15 0-15,4 12 0 16,0 18 0-16,2 16 0 0,5 14 0 16,-4 9 0-16,4 11 0 15,-1 4 0-15,3 1 0 16,-1 1 0-16,0-8 0 0,2-7 0 16,1-13 0-1,1-9 0-15,3-12 0 0,5-15 0 16,5-11 0-16,7-7 0 0,5-11 0 15,6-4 0-15,9-7 0 16,2-3 0 0,11-2 0-16,2-2 0 0,3 2 0 15,4 5 0-15,-1 3 0 0,-2 5 0 16,-5 8 0-16,-3 6 0 16,-10 4 0-16,-8 12 0 15,-5 3 0-15,-9 4 0 16,-4 6 0-16,-5 1 0 0,-2 2 0 15,-1-1 0-15,-1-2 0 16,6-1 0-16,-6-11 0 16,9-2-86-16,0-10-8 15,3-7-3-15,2-16-6 0,1-14-4 16</inkml:trace>
  <inkml:trace contextRef="#ctx0" brushRef="#br0" timeOffset="111959.2317">26521 15277 36 0,'-19'-49'95'16,"-4"11"-4"-16,0 8-5 16,2 10-6-16,5 35-32 0,13-46-67 15,9 38-56 1,4 13-6-16,11 8-6 0,5 6-7 16</inkml:trace>
  <inkml:trace contextRef="#ctx0" brushRef="#br0" timeOffset="112467.2537">26825 15768 17 0,'0'0'100'0,"-14"-4"-3"0,14 4-4 16,0 0-2-16,0 0-4 16,3 13-73-16,-1 7-2 15,3 8-12-15,-1 3 0 16,0 7 0-16,5 1 0 0,3 4 0 16,4-4 0-16,5-6 0 15,7-3 0-15,-3-9 0 16,4-5 0-16,0-8 0 15,2-8 0-15,-2-3 0 16,-4-8 0-16,-1-4 0 16,0-6 0-16,-2-1 0 0,-4-3 0 15,2 1 0-15,-1 1 0 0,2 5 0 16,-2 2 0 0,-1 4 0-16,3 6 0 0,0 6 0 15,-1 3 0-15,0 8 0 16,0 5 0-16,-1 4 0 15,-1 3 0-15,-2 2 0 0,-3 1 0 16,-2 0 0-16,-5-3 0 16,2-1 0-16,-7-6 0 15,1 1 0-15,-2-17-9 16,-13 4-81-16,13-4-5 0,-8-22-3 16,3-5-9-16,-4-15-1 15</inkml:trace>
  <inkml:trace contextRef="#ctx0" brushRef="#br0" timeOffset="112613.5165">27292 15323 50 0,'-9'-8'80'0,"9"8"-5"16,0 5-2-16,5 9-27 0,40 6-112 15,-36 5-6-15,4 3-3 16,3-1-4-16</inkml:trace>
  <inkml:trace contextRef="#ctx0" brushRef="#br0" timeOffset="113531.1533">27660 15750 44 0,'7'16'100'0,"5"4"-2"16,-6 1-5-16,4 4-1 15,-5 2-46-15,3 8-18 16,0 11-18-16,-1 6-10 16,-4 6 0-16,2 4 0 0,-4 5 0 15,-1 6 0-15,-1 1 0 16,-6 0 0-16,-2-2 0 16,-6-7 0-16,3-6 0 0,-6-9 0 15,8-11 0-15,-4-12 0 16,7-12 0-16,7-15 0 15,0 0 0-15,-7-16-5 16,7-7-6-16,7-6 2 16,3-4 1-16,3-3 2 0,1-5 3 15,3 3 3-15,0 0 3 16,9 3 2-16,-4 4 2 0,6 5 2 16,0 4 1-1,4 8-2-15,1 6-8 0,1 5 0 16,2 3 0-16,-4 9 0 15,0 5 0-15,-7 4 0 16,0 7 0-16,-6-1 0 16,-5 4 0-16,-1 0 0 15,-2-2 0-15,-2-1 0 0,3-4 0 16,3-4 0-16,1-5 0 16,5-2 0-16,0-5 0 0,3-5 0 15,2 0 0-15,-1-6 0 16,1-4 0-16,3-4 0 15,-4-1 0-15,2 0 0 0,-5 1 0 16,-7 0 0-16,1 4 0 16,-7 2 0-16,2 2 0 15,-11 6 0-15,15 0 0 16,-15 0 0-16,10 18 0 0,0-6 0 16,4 2 0-16,1 3 0 15,5-1 0-15,4 0 0 16,2-5 0-16,2-1 0 15,2-4 0-15,1-4 0 16,1-1 0-16,0-4 0 16,-3-6 0-16,1-3 0 15,-5 1 0-15,3-3 0 0,-4 3 0 0,1 0 0 16,-3 3 0 0,0 3 0-16,1 4 0 15,3 1 0-15,-2 2 0 0,1 8 0 16,3 0 0-16,-2 2 0 15,3 1 0-15,-5 1 0 16,5-3 0-16,-8 1 0 0,0-3 0 16,-1-2 0-16,-3-1 0 15,-2-2 0-15,2-1 0 16,-5-3 0-16,-1 0 0 16,3 0 0-16,0 0 0 0,-3-4 0 15,0 4 0-15,-9 6 0 0,-6-6-86 16,2-9-11-1,-3-2-4-15,-5-5-7 16,-3-4-2-16</inkml:trace>
  <inkml:trace contextRef="#ctx0" brushRef="#br0" timeOffset="117521.5115">10462 11449 73 0,'2'-35'85'0,"-2"2"0"16,-7 7-18-16,-2 5-14 0,-3 9-13 16,-5 7-13-16,-1 5-8 0,-5 11-4 15,-10 10-3 1,-5 14-3-16,-12 11-1 16,-6 15 0-16,-5 12-2 15,-10 19-2-15,-8 11-4 0,-3 14 0 16,-7 11 0-1,0 12 0-15,-4 8 0 0,-3 12 0 0,-3 5 0 16,-4 11 0-16,-8 8 0 16,-11 7 0-16,-4 9 0 15,-8 4 0-15,-10 0 0 0,-10 3 0 16,-7-4 0-16,-9-11 0 16,-5-11 0-16,-3-13 0 15,-3-13 0-15,-7-18 0 16,2-14 0-16,-3-21 0 15,6-17 0-15,4-17 0 0,8-16 0 16,10-18 0-16,13-13 0 16,21-18 0-16,16-10 0 15,20-14 0-15,24-4 0 16,16-11 0-16,22-5 0 16,20-4 0-16,13-6 0 0,21-2 0 15,17 1 0-15,15 3 0 0,8 2 0 16,11 6 0-16,10 9 0 15,-3 8 0-15,6 14 0 16,1 10 0-16,-1 8 0 16,-3 19 0-16,0 13 0 0,-2 13 0 15,-3 14 0 1,2 6 0-16,1 12 0 0,-1 9 0 16,4 8 0-16,1 5 0 15,4 2 0-15,0-1 0 16,4 0 0-16,3-1 0 0,2-3 0 15,2-7 0-15,1-7 0 16,-4-9 0-16,-1-6 0 16,-3-3 0-16,-1-10 0 15,-4-7 0-15,-4-6 0 0,-10-1 0 16,-3-8 0-16,-4-2 0 16,-11-10 0-16,-6-3 0 0,-8-3 0 15,-10-6 0-15,-9-3 0 16,-8-6 0-1,-18-7 0-15,16 5 0 0,-16-5 0 16,0 0 0-16,0 0 0 0,0 0 0 16,-4-6 0-16,4 6 0 15,0 0 0-15,-12-9 0 16,12 9 0-16,0 0 0 16,-9-6 0-16,9 6 0 15,0 0 0-15,0 0 0 0,0 0 0 16,0 14 0-16,16-9-79 15,-16-5-17-15,6-16-4 16,-6-17-6-16,4-11-4 16</inkml:trace>
  <inkml:trace contextRef="#ctx0" brushRef="#br0" timeOffset="123520.6864">17550 9101 1 0,'-17'-9'68'0,"2"0"-1"16,-5 0-7-1,5 0-9-15,-3-1-6 0,7 7-9 16,-2-5-6-16,3 6-2 15,2-3-5-15,8 5-5 0,-12-6-3 16,12 6-3-16,0 0-3 16,0 0-2-16,0 0-3 15,0 0 0-15,0 0-2 16,0 0-1-16,0 0 0 0,-2 5 1 16,2-5 1-16,6 7-1 15,6-4 1-15,3 0 0 16,6-1 0-16,6 1 0 0,5-2 0 31,7 0-1-31,9 0 0 0,2 2-1 0,8-1 1 16,2 1-2-16,9 0 0 0,4 1 0 15,8-2 0-15,6 0 0 16,4-2 0-16,6 1 0 16,7-1 0-16,7 1 0 15,9-2 0-15,2 0 0 0,10-3 0 16,2 3 0-16,10-1 0 15,2 1 0-15,3 0 0 16,2-1 0-16,-1 1 0 16,0 0 0-16,-6-1 0 15,-3 1 0-15,-6-1 0 0,-1-2 0 16,-4 1 0-16,-3-2 0 16,-1 1 0-16,-2 0 0 15,2-1 0-15,2-2 0 0,0 2 0 16,-4-2 0-1,2 1 0-15,-3-2 0 0,0 1 0 16,0-1 0-16,-5 0 0 16,0 0 0-16,-1 0 0 0,4 3 0 15,-7-1 0-15,-3 3 0 16,-3 0 0-16,-3 2 0 16,-10 0 0-16,-6-1 0 15,-11 4 0-15,-9-4 0 0,-14 1 0 16,-7 1 0-16,-13-1 0 15,-9 0 0-15,-8 1 0 0,-6-3 0 16,-12 3 0 0,0 0 0-16,0 0 0 15,0 0 0-15,0-9 0 0,0 9 0 16,-16-6 0-16,2 2 0 16,4 0 0-16,-3-4-7 15,-1 1-10-15,-2-4-3 0,3-3-5 16,0-1-3-16,-1-3-1 15,-2-3 0-15,-2-1 4 16,3-2 3-16,-3-1 5 16,2 0 7-16,-5-1 10 0,0-2 7 15,-1 1 7 1,-3-1 2-16,-2 1 4 0,-3 2 2 16,1 1 2-16,-3 1-3 0,0 6-2 15,3 0-2-15,3 5-1 16,3 4-4-16,7 2-3 0,3 4-1 15,13 2-3 1,-10 0 0-16,10 0-2 0,2 13 1 16,9-5-2-16,0 4 0 15,6 1-1-15,7 3 1 16,4 1-2-16,7 2 0 16,1 2 0-16,4 1 0 0,3 3 0 15,6 0 0-15,2 2 0 0,-3-1 0 16,1 1 0-1,-1-2 0-15,-3-1 0 16,1-2 0-16,-6-2 0 16,-3-3 0-16,-2-2 0 0,-7-2 0 15,0-1 0-15,-7-3 0 0,-3 0 0 16,-2-4 0-16,-7 1 0 16,-9-6 0-16,11 9 0 15,-11-9 0-15,0 9 0 16,0-9 0-16,-8 10 0 0,-3-4 0 15,1 3 0-15,-3-2 0 16,-4 2 0-16,-1 1 0 16,-3 4 0-16,-6 1 0 15,-1 3 0-15,-8 4 0 16,-10 3 0-16,-3 5 0 0,-11 3 0 16,-5 3 0-16,-11 4 0 15,-5 3 0-15,-3 3 0 0,-1-1 0 16,-3 2 0-16,5-1 0 15,2-4 0-15,9-2 0 16,10-6 0-16,4-3 0 16,12-6 0-16,9-5 0 0,8-5 0 15,7-5 0-15,9-2 0 16,4-4 0-16,9-4 0 16,0 0 0-16,0 0 0 15,0 0 0-15,0 0 0 0,-8-8 0 16,8 8 0-16,0-14 0 15,0 14 0-15,0-17 0 16,0 9 0-16,0 8 0 16,0-15 0-16,0 15 0 0,0-14 0 15,0 14 0-15,0-10 0 16,0 10 0-16,0-10 0 16,0 10 0-16,0 0 0 15,0-10 0-15,0 10 0 0,0 0 0 16,8-2-75-16,-8 2-17 15,11 3-4-15,-11-3-6 16,14 0-3-16</inkml:trace>
  <inkml:trace contextRef="#ctx0" brushRef="#br0" timeOffset="126875.847">21221 9628 12 0,'-18'-14'92'16,"1"1"1"-16,5 0-3 0,2-4-4 15,7 7-35-15,3 10-22 16,-2-11-8-16,2 11-7 16,8 12-5-16,2 9-2 0,-2 7-3 15,-1 12-1-15,-1 8-3 16,-4 11 0-16,-2 6 0 15,0 7 0-15,-9-1 0 16,0 1 0-16,-2-5 0 16,2-10 0-16,-1-8 0 0,3-12 0 15,-1-12 0-15,3-13 0 16,5-12 0-16,-2-6 0 16,2-15 0-16,-1-6 0 0,-1-11 0 15,0-8 0-15,-3-8 0 16,-2-7 0-16,0-6 0 15,-5-5 0-15,3-4 0 0,-2-1 0 16,4-1 0-16,3 4 0 16,5 5 0-16,2 7 0 15,12 5 0-15,11 10 0 16,11 10 0-16,6 11 0 16,9 12 0-16,5 10 0 0,2 8 0 15,-3 17 0-15,-7 10 0 16,-9 11 0-16,-11 9 0 15,-14 6 0-15,-11 2 0 16,-6-1 0-16,-16-3 0 0,-2-5 0 16,-7-7 0-16,-2-8 0 15,-3-8 0-15,-2-8 0 16,2-7 0-16,6-4 0 0,-4-5 0 16,8-3 0-16,3-2-10 15,19 2-21-15,-3-19-54 16,4 1-6-16,11-3-4 15,4-5-6-15,10 1 3 0</inkml:trace>
  <inkml:trace contextRef="#ctx0" brushRef="#br0" timeOffset="127562.4582">21558 9578 43 0,'47'-11'85'0,"2"1"2"0,1 4-3 16,-6 1-32-16,15 5-9 15,2 5-16-15,-1 9-9 0,-5 4-5 16,-9 6-5-16,-6 8-2 15,-9 1-1-15,-10 7-2 16,-8 2 1-16,-12-1-2 16,-3 0 0-16,-12-1 0 15,-3-4 0-15,-5-5-1 16,-1-6 1-16,-3-6-1 0,3-7 0 16,3-6 1-16,4-6 0 15,7-6-1-15,2-7 0 16,7-5 1-16,4-3-2 15,9-3 1-15,7-3-1 0,6-1 0 16,1 2-1-16,6 0 1 16,1 3 0-16,0 0-1 0,-2 5 1 15,1 2 1-15,-4 4-1 16,-4 1 1-16,-3 5-1 16,-5 3 1-16,-2 3 0 15,-2 4 0-15,-8 7 0 0,2 4 0 16,-1 1 0-16,-3 1 0 15,2 3 0-15,4-4 0 16,4-1 1-16,3-3-2 16,10-6 0-16,4-5 0 0,5-1 0 15,3-9 0-15,5-6 0 16,-3-6 0 0,4-6 0-16,-3-7 0 0,-5-4 0 15,-4-2 0-15,-4-3 0 0,-5 2 0 16,-6 1 0-16,-1 6 0 15,-11 6 0-15,0 8 0 16,-5 8 0-16,0 12 0 16,-6 0 0-16,0 16 0 0,-3 8 0 15,2 11 0-15,2 10 0 16,-5 8 0-16,4 9 0 16,-3 4 0-16,3 4 0 15,1 5 0-15,0-3 0 0,-1 3 0 16,2-7 0-16,4-7 0 15,0-5 0-15,5-9 0 16,1-11 0-16,8-4-25 16,1-14-64-16,4-13-2 0,1-8-7 15,3-15-4-15,0-10-1 16</inkml:trace>
  <inkml:trace contextRef="#ctx0" brushRef="#br0" timeOffset="128293.8978">22944 9830 37 0,'-3'-24'89'0,"3"-2"-1"0,14 1-2 15,8-1-5-15,36 4-50 0,-16 4-8 16,4 1-7-16,10 5-5 16,0 2-2-16,1 2-3 15,-3 3-1-15,-5 2-2 16,-5 1 1-16,-9 0-1 0,-6 2 0 15,-10 0-1-15,-19 0 1 16,5 10-1-16,-11 3 1 16,-14 1 0-16,-7 2 0 0,-3 4-3 15,-2 3 0-15,0 3 0 16,7-2 0-16,7 1 0 16,8 2 0-16,10-4 0 15,14-1 0-15,15-1 0 16,6-7 0-16,8-1 0 0,7-6 0 15,-1-5 0-15,1-2 0 16,3-11 0-16,-8-4 0 16,-3-6 0-16,-7-2 0 0,-8-4 0 15,-1 4 0 1,-10-2 0-16,-6 5 0 0,-5 4 0 16,-5 3 0-16,0 13 0 15,-8-2 0-15,-2 8 0 0,2 10 0 16,3 4 0-16,0 4 0 15,6 7 0-15,13-2 0 16,9 1 0-16,10-3 0 16,8-6 0-16,7-6 0 0,5-7 0 15,2-8 0-15,0-8 0 16,0-11 0-16,-3-9 0 16,-1-7 0-16,-2-11 0 15,-1-5 0-15,0-8 0 0,-5-5 0 16,-6 0 0-16,2-1 0 15,-11 6 0-15,-8 4 0 0,-9 10 0 16,-3 4 0-16,-7 16 0 16,-1 9 0-16,0 16 0 15,-16 2 0-15,8 20 0 16,-2 11 0-16,-2 14 0 16,2 10 0-16,-3 9 0 0,-2 5 0 15,9 3 0-15,0-2 0 16,4-2 0-16,2-8 0 15,6-2-13-15,0-13-77 16,11-12-2-16,1-8-4 0,3-13-7 16,1-7-3-16</inkml:trace>
  <inkml:trace contextRef="#ctx0" brushRef="#br0" timeOffset="128622.0914">24559 9664 82 0,'-39'-22'100'0,"8"-2"-6"0,7 1-5 16,13 2-2-16,17 2-62 15,22 4-3-15,18 4-10 16,19 2-12-16,18 3 0 0,17 2 0 16,10-1 0-16,7 5 0 15,3-3 0 1,-5 1 0-16,-8-1 0 0,-5 0 0 15,-17-3 0-15,-11-2 0 0,-12-1 0 16,-17-2 0-16,-13 2 0 16,-6 0 0-16,-15 1 0 15,-11 8 0-15,2-9 0 0,-6 9 0 16,-10 3 0-16,-5 7 0 16,-1 8 0-16,-6 1 0 15,7 5-63-15,-13 2-31 16,-2-5-3-16,-1 1-8 15,-5-7-4-15</inkml:trace>
  <inkml:trace contextRef="#ctx0" brushRef="#br0" timeOffset="131256.494">20670 10353 5 0,'-6'-23'86'0,"5"3"5"0,1-1-1 0,0 0-5 16,5 6-46-1,-5 15-5-15,15-7-9 0,-5 11-7 16,3 12-5-16,-3 10-5 16,2 8-2-16,-3 5-2 0,2 11 0 15,0 3-1-15,-4 2-3 16,2-4 0-16,-2-4 0 15,0-6 0-15,2-7 0 16,3-11 0-16,2-11 0 0,7-12 0 16,5-6 0-16,-2-12 0 15,9-7 0-15,-1-7 0 16,3-3 0-16,-2-2 0 0,1 1 0 16,-4 2 0-1,-1 5 0-15,-3 5 0 0,-5 6 0 16,1 12 0-16,-2 6 0 15,-1 9 0-15,0 8 0 16,0 9 0-16,0 4 0 16,4 8 0-16,-1 1 0 15,2 0 0-15,4-5 0 0,5-4 0 16,0-8 0-16,5-8 0 16,2-10 0-16,-1-5 0 15,1-13 0-15,-2-7 0 0,-2-7 0 16,-6-5 0-16,-5 0 0 15,-7 0 0-15,-4 2 0 16,-8 0 0-16,-6 8 0 0,1 3 0 16,-8 5 0-1,-9 8 0-15,-2 7 0 0,-3 3 0 16,1 9 0-16,1 9 0 16,1 6 0-16,5 5 0 15,4 5 0-15,9 1 0 0,11-3 0 16,13-4 0-16,9-5 0 15,8-6 0-15,9-9 0 16,3-10 0-16,3-5 0 16,-1-12 0-16,-4-8 0 0,-1-6 0 15,-9-5 0-15,-5-8 0 16,-7-2 0-16,-7-5 0 16,-5-4 0-16,-9-1 0 0,-2-1 0 15,-6 1 0 1,-6 6 0-16,2 7 0 0,-7 6 0 15,2 8 0-15,-3 14 0 16,5 10 0-16,-4 8 0 0,8 18 0 16,2 11 0-16,1 12 0 15,3 8 0-15,5 8 0 16,4 6 0-16,5 1 0 16,7-2 0-16,3-4 0 0,7-7 0 15,0-13 0-15,6-7 0 16,1-13 0-16,6-13 0 15,-4-9 0-15,-3-6 0 0,1-14 0 16,-7-4-2-16,-4-9 0 16,-10-1 1-16,-2-1 2 15,-8-1 0-15,-5 2 2 16,-5 4-3-16,0 7 0 0,-5 3 0 16,-3 7 0-16,8 13 0 15,-18-7 0-15,18 7 0 16,-12 14 0-16,8 4 0 0,2 7 0 15,2 5 0-15,0 3 0 16,3-1 0-16,7 0 0 16,3-6 0-16,2-1 0 15,4-8 0-15,4-6 0 0,-1-7 0 16,2-4 0-16,2-5 0 16,-3-5 0-16,-1-5 0 15,-1-2 0-15,0 0 0 16,-6-2 0-16,4 0 0 0,-4-2 0 15,0 4 0-15,-6 1 0 16,0 3 0-16,-1 2 0 16,-8 11 0-16,10-12 0 15,-10 12 0-15,0 0 0 0,2 14 0 16,-1 0 0-16,0 4 0 16,0 3 0-16,2 4 0 15,4 0 0-15,0-1 0 16,4-3 0-16,0-1 0 0,3-4 0 15,2-5 0-15,4-4 0 0,0-7 0 16,1 0 0 0,0-6 0-16,3-6 0 0,-5-2 0 15,2-3 0-15,-4-2 0 16,-2 0 0-16,-3-4 0 0,-1 3 0 16,-4-2 0-1,0 0 0-15,-5 2 0 16,-1-1 0-16,-1 2 0 15,-4 1 0-15,-6 2 0 16,1 3 0-16,-4 0 0 0,-1 2 0 16,1 3 0-16,3 4 0 0,0 0 0 15,10 4 0-15,-12-7 0 0,12 7 0 16,0 0 0 0,0 0 0-16,0 0 0 0,11-7 0 15,1 5 0-15,4 0 0 16,2-1 0-16,3-1 0 0,1 1 0 15,5 0 0 1,-1 1 0-16,2 1 0 0,-2 0 0 16,0 1 0-16,-2 0 0 15,-5 0 0-15,-1 4 0 16,-8-1 0-16,1 4 0 16,-11-7 0-16,12 11 0 15,-12-11 0-15,3 14 0 0,-3-14 0 16,-3 14 0-16,3-14 0 0,-18 21 0 15,4-9 0 1,-3 1 0-16,0 1 0 0,-2 4 0 16,6 0 0-16,-3-2 0 15,8 0 0-15,-1-1 0 0,8-3 0 16,1 1 0-16,5-4 0 16,4-3 0-16,4-2 0 15,3-1 0-15,1-3 0 16,3 0 0-16,0-1 0 15,0-2 0-15,-2-1 0 16,-1-3 0-16,-2-1 0 0,-4 0 0 16,1-3 0-16,-5-1 0 15,2-3 0-15,-4-1 0 0,-1-1 0 16,-1 1 0-16,0 0 0 16,-1 0 0-16,-1 4 0 15,-1 1 0-15,0 11 0 16,0 0 0-16,0 0 0 0,0 0 0 15,-9 3 0-15,5 7 0 16,2 3 0-16,-1 4 0 16,1-4 0-16,2 5 0 15,0-1 0-15,5-2 0 0,2-1 0 16,6-4 0-16,3-4 0 16,2 0 0-16,5-6 0 15,2 0 0-15,2-8 0 0,1-2 0 16,-3-3 0-16,-1-4 0 15,4-1 0 1,-7-3 0-16,3 1 0 0,-7 0 0 16,1-1 0-16,-4 4 0 15,1 3 0-15,-7 2 0 0,-8 12 0 16,13-4 0-16,-13 4 0 16,6 12 0-16,-4 2 0 15,0 8 0-15,3 1 0 0,-1 6 0 16,4 0 0-16,4 1 0 15,4-5 0-15,5 0 0 16,3-5 0-16,5-5 0 16,3-6 0-16,2-9 0 0,-4-3 0 15,4-10 0-15,-2-6 0 16,-5-8 0-16,0-3 0 16,-6-3 0-16,-2 1 0 15,-3-2 0-15,-6 5 0 16,-1 0 0-16,-7 7 0 0,0 4 0 15,0 5 0-15,-2 13 0 16,0 0 0-16,0 0 0 16,0 0 0-16,-6 19 0 0,1 1 0 15,-3 8 0 1,-3 4 0-16,-3 7 0 0,-5 1 0 16,3 5 0-16,-4-5 0 0,6 1-10 15,2 4-71-15,9-18-10 16,4-7-5-16,13-13-6 15,10-7-3-15</inkml:trace>
  <inkml:trace contextRef="#ctx0" brushRef="#br0" timeOffset="131630.7421">24814 10346 86 0,'28'-25'98'0,"-10"3"-6"15,-5 10-5-15,-8 3-1 16,-5 9-65-16,-5 5-8 0,-11 8-5 15,-2 7-4-15,-9 4-2 16,-5 4-1-16,-8 4 1 16,-5-1-1-16,2 0 0 0,1-3 1 15,2-5-1 1,5-2 0-16,8-6-1 0,5-3 1 16,8-5-1-16,14-7 0 15,-3 10 1-15,3-10-1 16,16 10 1-16,3-4 1 0,4 0-2 15,6 2 0 1,-1 3 0-16,6 1 0 0,0 1 0 16,1 1 0-16,-3-1 0 15,-1-2 0-15,-1 0 0 0,-7-2 0 16,-3-3 0-16,-4-3 0 16,-2-3 0-16,-7 1 0 15,-7-1-3-15,14 0-35 16,-5 0-49-16,0-7-4 0,7-1-5 15,3-4-7-15</inkml:trace>
  <inkml:trace contextRef="#ctx0" brushRef="#br0" timeOffset="132681.6613">25787 10579 57 0,'7'-12'95'0,"-2"-3"-3"15,-1 0-5-15,-4-6-1 16,0-9-58-16,-3 11-9 16,-10 2-4-16,-4 0-5 15,-5 1-2-15,-8 3-3 0,-6 5-1 16,-3 1-2-16,-3 7 1 15,-3 4-3-15,-1 7 0 16,3 10 0-16,2 4 0 16,8 5 0-16,8-2 0 0,6 5 0 15,12-5 0-15,7-3 0 16,15-2 0-16,13-9 0 16,13-4 0-16,7-8 0 15,5-2 0-15,4-10 0 0,5-7 0 16,1-6 0-16,-1-8 0 15,-1-7 0-15,-4-5 0 16,-5-7 0-16,-6-3 0 16,-4-6 0-16,-9 0 0 0,-4 3 0 15,-13 5 0-15,-6 5 0 16,-3 7 0-16,-6 10 0 0,-1 8 0 16,-7 11 0-1,-2 10 0-15,-4 8 0 0,-1 12 0 16,3 11 0-16,-3 9 0 15,1 8 0-15,4 12 0 16,1 0 0-16,6 4 0 0,2-2 0 16,8-3 0-16,3-6 0 15,7-9 0-15,2-8 0 16,7-13 0-16,-1-4 0 16,4-10 0-16,-3-7 0 0,4-2 0 15,-2-9 0-15,0-3 0 16,-2-6 0-16,-1-3 0 15,-5-4 0-15,-1-2 0 0,-2 0 0 16,-4 1 0-16,-2 1 0 16,-4 4 0-16,-3-1 0 15,0 8 0-15,-1 2 0 0,-4 12 0 16,0 0 0-16,0 0 0 16,-9 1 0-16,6 10 0 15,1 5 0-15,2 4 0 16,7 0 0-16,9 1 0 0,11 0 0 15,5-5 0-15,13-1 0 16,7-5 0-16,7-7 0 16,0-2 0-16,4-7 0 0,-6-7 0 15,-3-8 0-15,-2-3 0 16,-13-7 0-16,-5 1 0 16,-12-5 0-16,-6 3 0 15,-14-1 0-15,-4 3 0 0,-18 5 0 16,-9 5 0-16,-5 7 0 15,-3 7 0-15,1 6 0 16,-1 9 0 0,11 10 0-16,5 11 0 0,6 5 0 0,14 5 0 15,2 4 0-15,6 2 0 16,5 2 0-16,1-1 0 16,-3-1 0-16,1-5 0 0,-4-3 0 15,-2-5 0-15,-2-6 0 16,-2-3 0-16,-2-8 0 15,1-6 0-15,0-10 0 16,0 0 0-16,3-6-61 0,-2-10-31 16,-1-13-1-16,0-10-7 15,0-14-6-15</inkml:trace>
  <inkml:trace contextRef="#ctx0" brushRef="#br0" timeOffset="132812.3226">26838 9890 57 0,'0'-21'89'16,"0"5"-3"-16,0 5-7 16,0 11-5-16,8-5-88 0,-8 5-52 15,9 9-8-15,-6 1-10 16,0 0-6-16</inkml:trace>
  <inkml:trace contextRef="#ctx0" brushRef="#br0" timeOffset="134119.7913">20629 11115 69 0,'-19'-5'83'0,"2"0"-1"0,-1-2-2 16,18 7-40-16,-4-9-10 16,-4 5-10-16,8 4-5 15,-11-4-2-15,11 4-2 0,0 0-1 16,0 0-2-16,10 2 1 15,1 0-2-15,6 0 1 16,0 2-2-16,9-2-1 16,0 1 0-16,8 0-2 15,2 1 0-15,9-2-1 16,1 3 0-16,10-1-2 16,6-1 0-16,10 0 0 0,9-2 0 15,7 0 0-15,9-1 0 16,7 0 0-16,8 1 0 0,1-3 0 15,3 1 0-15,1 0 0 16,-1 0 0-16,-3-1 0 16,-2 1 0-16,-1 0 0 15,-3 1 0-15,1-6 0 0,-1 4 0 16,1-1 0-16,-1 0 0 16,4 0 0-1,-5 0 0-15,3 1 0 0,-1 1 0 16,-5 0 0-16,2 1 0 0,-2-1 0 15,-2 2 0 1,3-1 0-16,-2 1 0 16,0-1 0-16,4-1 0 0,3 1 0 15,3-1 0-15,-1 1 0 0,6-2 0 16,-1 1 0-16,1-4 0 16,4 2 0-16,-7-2 0 15,2-1 0-15,-3-1 0 0,3-2 0 16,-3-3 0-16,3 2 0 15,0-2 0-15,-3 2 0 16,3 0 0-16,0 1 0 16,-3 2 0-16,1 4 0 15,-5 0 0-15,-4 4 0 0,-6-1 0 16,-1 0 0-16,-8 3 0 16,-7 1 0-16,-10-2 0 0,-6 1 0 15,-12-2 0 1,-10 1 0-16,-8-2 0 15,-7-2 0-15,-8-2 0 0,-4-2 0 0,-5 1 0 16,-13 5 0-16,15-14 0 16,-15 14 0-1,8-11 0-15,-8 11 0 0,0-10 0 0,0 10 0 16,-8-3 0-16,-5-2 0 16,1-10-28-16,-5 14-63 15,-4-3-3-15,-1-4-7 16,-5-8-7-16</inkml:trace>
  <inkml:trace contextRef="#ctx0" brushRef="#br0" timeOffset="135209.2619">23741 8990 54 0,'0'-15'80'0,"0"1"0"16,16 4-24-16,-14-3-4 16,-2 13-15-16,14-16-8 0,-14 16-9 15,8-12-7-15,-8 12-2 16,0 0-3-16,0 0 0 16,0 0-2-16,15-4 0 15,-7 4-1-15,9 1 0 16,11-1 0-16,12 0 0 0,13 0 1 15,17 0-1 1,16 1-1-16,15 1 0 0,24 3 0 16,6 1-1-16,19 1 0 0,11 2-1 15,15 2-2-15,8-1 0 16,5 3 0-16,7-1 0 16,2-1 0-16,3-1 0 15,-4 1 0-15,-10-1 0 16,-13-2 0-16,-7-1 0 0,-17-1 0 15,-19-2 0-15,-18-2 0 16,-23-1 0-16,-19 0 0 16,-15-2 0-1,-16-2 0-15,-12 0 0 0,-13-1 0 0,-5 1 0 16,-10 3 0-16,0 0 0 16,0 0 0-16,9-4 0 0,-9 4 0 15,0 0 0-15,0 0 0 16,0 0 0-16,6 4 0 15,-6-4 0-15,6 12 0 16,2-2 0-16,-2 0 0 0,4 3 0 16,-2 3 0-16,3 1 0 15,0 5 0-15,-1 2 0 16,2 8 0-16,-2 4 0 16,1 10 0-16,-4 4 0 0,0 7 0 15,3 8 0-15,-2 1 0 16,1 6 0-16,-3-3 0 15,3 2 0-15,-1-2 0 16,1 1 0-16,0 0 0 16,-1 1 0-16,-1-1 0 0,0 1 0 15,2-2 0-15,-2-4 0 16,3-2 0-16,-1-5 0 16,-1-6 0-16,2-5 0 15,-2-4 0-15,0-11 0 0,-3-3 0 16,2-6 0-16,-4-5 0 15,-2-3 0-15,-1-5 0 16,0-10 0-16,0 9 0 16,0-9 0-16,0 0 0 0,-13 23-45 15,4-23-48-15,-6-8-1 16,-6-7-8-16,-9-2-5 16</inkml:trace>
  <inkml:trace contextRef="#ctx0" brushRef="#br0" timeOffset="136022.6257">20140 9333 13 0,'10'-22'87'0,"2"-1"3"0,-2 3-1 16,-1-2-7-16,-1 29-33 15,0-14-25-15,1 3-4 0,-9 4-4 16,17 15-4-16,-8 10-2 16,-1 10-2-16,3 11-2 15,-4 12-1-15,3 9-5 0,-3 8 0 16,4 12 0-1,-5 5 0-15,2 8 0 0,1 5 0 16,2 1 0-16,0-1 0 16,4-1 0-16,1-1 0 0,1-4 0 15,3-5 0-15,-1-6 0 16,0-13 0-16,-2-11 0 16,-1-7 0-16,-1-16 0 15,-4-8 0-15,0-14 0 16,-3-8 0-16,-8-11 0 0,14 0 0 15,-14 0 0-15,11-6 0 16,-11 6 0-16,7-14 0 16,-7 14 0-16,4-12 0 15,-4 12 0-15,1-13 0 0,-1 13 0 16,2-17 0-16,-2 17 0 16,7-19 0-16,-7 19 0 15,18-3-48-15,-2-4-48 0,2-7-1 16,-1-15-8-16,12-7-5 15</inkml:trace>
  <inkml:trace contextRef="#ctx0" brushRef="#br0" timeOffset="142640.958">12390 16514 49 0,'-13'-5'74'0,"13"5"0"15,-15-4-16-15,15 4-10 16,0 0-10-16,0 0-6 16,-9 0-6-16,9 0-5 0,0 0-3 15,0 0-4-15,0 0-2 16,0 0-1-16,0 0-2 16,0 0 0-16,1 6-2 0,-1-6 0 15,18 1-3-15,-3 1-4 16,5 1 0-16,6 2 0 15,5-3 0-15,7 2 0 16,11 0 0-16,4 1 0 16,9-1 0-16,10 0 0 0,10 1 0 15,10-1 0-15,12 0 0 16,8 1 0-16,9-1 0 16,9 1 0-16,11-3 0 15,7 3 0-15,11-1 0 0,9-1 0 16,9-2 0-16,12-1 0 15,11 3 0-15,5-3 0 16,9 1 0-16,11-1 0 16,0 1 0-16,-1 0 0 0,1 2 0 15,-3 0 0-15,-4 2 0 16,-3 2 0-16,-14 1 0 16,-15-1 0-16,-11 2 0 15,-11-1 0 1,-19 0 0-16,-16-3 0 0,-17 1 0 0,-22-3 0 15,-14-1 0-15,-17-1 0 16,-13-1 0-16,-18 0 0 0,-8-3 0 16,-9-1 0-16,-11 4 0 15,0 0 0-15,-4-12 0 16,-8 8 0-16,-1-1 0 16,-5 2 0-16,-3 3 0 15,-15-5 0-15,3 1-83 16,0-6-17-16,-9-16-4 0,0-11-7 15,-14-16-2-15</inkml:trace>
  <inkml:trace contextRef="#ctx0" brushRef="#br0" timeOffset="156585.3483">14211 16682 17 0,'10'-12'87'0,"-10"12"3"15,9-15-1-15,11 9-19 0,-20 6-29 16,4-9-8-16,-4 9-5 16,0 0-4-16,5-11-7 15,-5 11-4-15,0 0-11 16,10 0-2-16,-10 0 0 0,7 14 0 16,0 0 0-16,0 6 0 15,-2 7 0-15,3 3 0 16,-3 9 0-16,-3 5 0 0,1 8 0 15,-3 2 0-15,0 6 0 16,-2 4 0-16,-2-3 0 16,0-29 0-16,1 1 0 15,-1-1 0-15,2 3 0 0,-2-6 0 16,2 4 0-16,-2-2 0 16,-2-3 0-16,3-3 0 15,0 1 0-15,1-3 0 16,0-3 0-16,-1-2 0 15,-2-3 0-15,4 0 0 0,-1-5 0 16,2-10 0-16,-3 14 0 0,3-14 0 16,0 0 0-1,0 0 0-15,-9-8-47 16,9 8-47-16,-12-13-3 0,3 5-4 16,0-2-5-16</inkml:trace>
  <inkml:trace contextRef="#ctx0" brushRef="#br0" timeOffset="156885.4077">13940 17432 14 0,'-24'0'97'0,"0"-2"-1"0,4 1-3 0,4-1-3 16,2 1-27-16,3 1-33 15,1 0-7-15,10 0-18 0,0 0-5 16,0 0 0-16,6 7 0 15,3 1 0-15,6-9 0 16,2 7 0-16,3 6 0 0,0 0 0 16,6 5 0-16,-1 0 0 15,1 1 0-15,3 0 0 16,-2 1 0-16,4-2 0 16,0 0 0-16,-3-1 0 0,3-2 0 15,-2-3 0-15,1-5-37 16,2-4-56-1,0-2-1-15,1-4-6 0,-2-7-6 16</inkml:trace>
  <inkml:trace contextRef="#ctx0" brushRef="#br0" timeOffset="157214.4625">14642 17427 57 0,'52'-42'100'16,"-15"2"-3"-16,-9 14-4 15,-9 8 0-15,-9 7-53 0,-10 11-9 16,11-11-31-16,-11 11 0 15,0 0 0-15,0 0 0 16,-2 16 0-16,2-16 0 16,-10 17 0-16,3-4 0 0,-5 4 0 15,-5 8 0-15,-2-1 0 16,-4 5 0-16,-2 4 0 16,-5 2 0-16,-1 4 0 15,-1 3 0-15,-4-2 0 16,0-1 0-16,0 0 0 15,2 0 0-15,-4-3 0 0,4 0 0 16,34-36 0-16,-63 67 0 16,37-44 0-16,4-1 0 0,2-8 0 15,9-8 0 1,-1-1-89-16,12-5-7 16,-9-9-3-16,7-15-9 0,2-4-4 15</inkml:trace>
  <inkml:trace contextRef="#ctx0" brushRef="#br0" timeOffset="637549.5838">12647 13288 78 0,'-12'3'89'0,"4"-3"-2"16,8 0-4-16,-18-6-27 15,18 6-30-15,0 0-7 0,0 0-5 16,0 0-3 0,0 0-2-16,0 0-1 0,7 1-1 15,5 1-1-15,7 2 1 16,5 0-2-16,7-2 1 0,11 3-6 16,7-1 0-1,11 1 0-15,11-1 0 0,11-1 0 16,7 0 0-16,9-2 0 15,12 0 0-15,10-1 0 0,11-4 0 16,5-1 0-16,8-1 0 16,8 1 0-16,10-1 0 15,7-1 0-15,6 1 0 16,4 1 0-16,3 0 0 0,7 1 0 16,11 1 0-16,0 1 0 15,1 1 0-15,6 0 0 16,-1-1 0-16,3 2 0 15,4 0 0-15,-1 0 0 16,-4-3 0-16,9 2 0 0,-1-2 0 16,2 0 0-16,7 1 0 15,-3-3 0-15,4 0 0 16,1-1 0-16,4 1 0 0,-4-1 0 16,8 1 0-16,-5-3 0 15,-3 0 0-15,4 2 0 16,-9-3 0-16,7 2 0 15,-5 1 0-15,0 0 0 0,1-1 0 16,3 1 0-16,-6 2 0 16,4 1 0-16,1 1 0 15,-4 1 0-15,-2 2 0 16,-3 0 0-16,-2 0 0 0,-7 5 0 16,-5-2 0-16,-7 3 0 15,-3 1 0-15,-11-1 0 16,-5 0 0-16,-8-1 0 15,-10 1 0-15,-8-2 0 0,-8 0 0 16,-3-1 0-16,-15 0 0 16,-7-1 0-16,-7-1 0 15,-15 0 0-15,-16-2 0 0,-9 0 0 16,-16 1 0-16,-13-1 0 16,-12 0 0-16,-8-3 0 15,-12 2 0-15,-11 1 0 0,0 0 0 16,0 0 0-16,-5-11 0 15,-13 8 0-15,-9-5 0 16,3 8 0-16,5-7-63 16,-16-6-34-16,0-8-2 15,2-9-7-15,7-8-6 0</inkml:trace>
  <inkml:trace contextRef="#ctx0" brushRef="#br0" timeOffset="650425.3052">25257 12757 10 0,'0'-17'82'16,"1"1"6"-16,-1-4-3 0,0 20-27 15,3-20-12-15,4 11-12 16,-7 9-11-16,6-11-6 15,-6 11-5-15,0 0-3 16,-2 8-3-16,-7 4-2 16,2 4-1-16,-5 5 0 0,0 2 1 15,-1 5-1-15,-1 0-1 16,3 0 1-16,0 0-1 16,0-1 0-16,4-2 0 0,2-1-1 15,-1-3 1-15,3-1 0 16,1-3-1-16,2-3 0 15,0-2 1-15,5-3-1 16,5-1 2-16,2-2-3 0,5-5 0 16,9-1 0-16,5-3 0 15,8-5 0-15,10-4 0 16,11-2 0-16,11-7 0 0,12-2 0 16,10-3 0-1,9-1 0-15,9-3 0 0,1 1 0 16,4-2 0-16,3 0 0 0,-9 5 0 15,-7 0 0 1,-10 3 0-16,-10 2 0 0,-12 3 0 16,-15 2 0-16,-5 1 0 15,-16 3 0-15,-6 1 0 16,-6 3 0-16,-8 2 0 0,-7 3 0 16,-8 3 0-16,11-6 0 15,-11 6 0-15,0 0 0 16,0 0 0-16,0 0 0 0,-8 2 0 15,8-2 0 1,-11 5 0-16,1-2 0 0,2-1 0 16,8-2 0-16,-17 2 0 15,17-2 0-15,-14 0 0 0,14 0 0 16,-15 0 0-16,15 0 0 16,-10-3 0-16,10 3 0 15,0 0 0-15,-11-5 0 16,11 5 0-16,0 0 0 0,-8-3 0 15,8 3 0-15,0 0 0 16,0 0 0 0,0 0 0-16,-11-1 0 0,11 1 0 0,0 0 0 15,0 0 0-15,0 0 0 16,0 0 0-16,0 0 0 16,-9 0 0-16,9 0 0 15,0 0 0-15,0 0 0 0,0 0 0 16,0 0 0-16,0 0 0 15,0 0 0-15,0 0 0 16,0 0 0-16,0 0 0 0,0 0 0 16,0 0 0-16,0 0 0 15,0 0 0-15,0 0 0 16,0 0 0-16,0 0 0 16,0 0 0-16,0 0 0 0,0 0 0 15,0 0 0-15,0 0 0 16,0 0 0-16,0 0 0 15,0 0 0-15,0 0 0 16,0 0 0-16,0 0 0 0,0 0 0 16,0 0 0-16,0 0 0 15,0 0 0-15,0 0 0 16,-5-7 0-16,5 7 0 16,0 0 0-16,0 0 0 15,0 0 0-15,0 0 0 0,-12-4 0 16,12 4 0-16,-10 5-4 15,-1 3-9-15,1 9-15 0,1 0-61 16,-12-6-1-16,3-6-5 16,2-12-5-16</inkml:trace>
  <inkml:trace contextRef="#ctx0" brushRef="#br0" timeOffset="1.18527E6">17363 10896 60 0,'-19'-7'81'0,"6"1"-13"0,-3-6-4 15,1 6-20-15,3-1-8 16,4 3-6-16,8 4-10 16,-13-8-4-16,13 8-5 0,0 0-2 15,0 0-2-15,0 0-2 16,0 0 0-16,0 0 0 16,14-4 0-16,6 4 0 0,8-3 1 15,11-1 0 1,12-2 0-16,15-4 0 0,12-3 0 15,13-3-1-15,15-4 0 0,15-1-5 16,9-2 0 0,9 0 0-16,7 0 0 0,6 1 0 15,2 3 0-15,1-1 0 16,-2 4 0-16,-4 4 0 0,-8-1 0 16,-3 2 0-16,-9 2 0 15,-12 4 0-15,-8-2 0 16,-11 0 0-16,-15 2 0 15,-11 1 0-15,-14 2 0 0,-12-2 0 16,-15 1 0-16,-6-1 0 16,-9 0 0-16,-8 3 0 15,-8 1 0-15,0 0 0 16,2-9 0-16,-2 9 0 16,-5-4 0-16,-6 3 0 0,2 0 0 15,-8 0 0-15,3 1-2 16,-8 0-31-16,-1 0-57 15,-2 0-4-15,-2-7-2 16,-4-1-7-16</inkml:trace>
  <inkml:trace contextRef="#ctx0" brushRef="#br0" timeOffset="1.1859E6">17775 10146 20 0,'-29'-2'90'0,"1"-3"-3"0,0-6-1 16,5-2-4-16,-26 1-53 16,33 3-3-16,3 2-11 15,4 2-4-15,9 5-4 16,0 0-1-16,0 0 0 0,19 1-1 15,12 1 0-15,12-2 0 16,14 0 1-16,16-5 0 16,19-4 0-16,18-4-1 15,15-5 0-15,11-1-2 0,11-2-3 16,9 0 0-16,3-1 0 16,-2 2 0-16,-2 0 0 15,-4-1 0-15,-9 3 0 16,-11 1 0-16,-12-1 0 15,-14 3 0-15,-13-2 0 0,-11 5 0 16,-16 1 0 0,-14 2 0-16,-12 1 0 0,-9 2 0 15,-8 2 0-15,-10 1 0 16,-12 3 0-16,11-4 0 0,-11 4 0 16,0 0 0-16,0 0 0 15,-14 3 0-15,3 4-16 16,-10-4-35-16,-3 4-40 0,-2-5-1 15,-5-2-4-15,-1-3-6 16</inkml:trace>
  <inkml:trace contextRef="#ctx0" brushRef="#br0" timeOffset="1.18634E6">19447 9328 7 0,'-11'-23'86'0,"0"-2"3"16,-1 3-3-16,-1-3-5 15,5 5-42-15,-5 6-8 16,6 2-12-16,7 12-5 16,-17-11-3-16,17 11-4 15,0 0-1-15,0 16-1 0,11-2 0 16,12 5 0-16,9 5 0 15,15 5 0-15,11 0 1 16,13 4-2 0,10 3-4-16,8 1 0 0,9 1 0 15,0 3 0-15,-1-2 0 0,-4-2 0 16,-4 0 0-16,-4-5 0 16,-10 0 0-16,-2-7 0 0,-11 0 0 15,-8-5 0-15,-7-5 0 16,-11-2 0-16,-5-7 0 15,-11 0 0-15,-4-3 0 0,-8 0 0 16,-8-3 0-16,0 0 0 16,0 0 0-16,0 0 0 15,0 0-21-15,0 0-56 16,-5 18-14-16,-9-5-5 16,0 2-3-16,-4 0-3 15</inkml:trace>
  <inkml:trace contextRef="#ctx0" brushRef="#br0" timeOffset="1.18675E6">20319 10428 57 0,'9'9'94'16,"3"-3"-4"-1,-4-5-5-15,2-1-2 0,-10 0-63 16,0 0 0-16,0 16-7 16,-12 2-2-16,-10 8-3 15,-10 11-1-15,-12 9 0 0,-10 11-2 16,-15 7 0-16,-5 4-2 16,-16 8 0-1,-5-2-3-15,0-1 0 16,-1-5 0-16,7-2 0 15,3-9 0-15,7-4 0 0,7-7 0 16,21-13 0-16,9-3 0 16,9-6 0-16,9-6 0 15,8-7 0-15,8-5 0 16,8-6 0-16,0 0 0 16,0 0 0-16,7-8 0 0,1-5 0 15,6-9-84-15,-2 8-8 0,-1-3-2 16,0-1-9-1,-7-7-3-15</inkml:trace>
  <inkml:trace contextRef="#ctx0" brushRef="#br0" timeOffset="1.55303E6">26220 7052 13 0,'-4'-11'99'0,"-4"0"-2"0,8 11-5 0,-18-10-4 0,7 8-2 16,2 4-79-16,-5 12-1 15,7 5-2-15,2 7 1 16,4 4-3-16,4 3 2 15,9 0-2-15,12 1 0 0,5-4 0 16,8-3 0-16,9-5-2 16,1-6 0-1,5-6 0-15,1-9 0 0,-1-4 0 0,-1-10 0 16,-5-9 0-16,-6-9 0 16,-7-8 0-16,-7-7 0 15,-11-6 0-15,-8 0 0 16,-7-2 0-16,-16 0 0 0,-15 7 0 15,-9 5 0-15,-14 10 0 16,-6 12 0-16,-12 13 0 16,-4 9 0-1,-4 22 0-15,0 17 0 0,7 15 0 16,10 14 0-16,10 7 0 16,18 6 0-16,18 4 0 0,17 0 0 15,20-4 0-15,20-11 0 16,22-8 0-16,16-15 0 0,16-9 0 15,4-12 0-15,12-18 0 16,9-10 0-16,-2-20 0 16,5-14 0-16,-5-12 0 15,-10-14 0-15,-7-3 0 0,-17-5 0 16,-11-3 0-16,-18 2 0 16,-13 4 0-16,-14 9 0 0,-12 5 0 15,-12 11 0-15,-3 9 0 16,-2 9 0-1,-8 12 0-15,-4 10 0 16,-2 22 0-16,-6 15 0 0,0 16 0 16,-1 14 0-16,-7 16 0 0,0 11 0 15,3 2 0-15,8-1 0 16,2-7 0-16,6-11 0 16,2-15 0-16,7-12 0 15,1-22 0-15,1-16 0 0,0-12 0 16,5-24 0-16,-3-12 0 15,-1-17 0-15,0-12 0 16,-1-17 0-16,0-9 0 16,0-14 0-16,0-1 0 15,5-5 0-15,6 8 0 0,4 4 0 16,10 9 0-16,8 15 0 16,13 13 0-16,3 16 0 0,13 12 0 15,5 18 0-15,-1 10 0 16,2 6 0-16,-6 17 0 15,-9 10 0-15,-6 12 0 16,-14 11 0 0,-15 11 0-16,-16 8 0 0,-11 1 0 0,-9 2 0 15,-12-8 0-15,-6-4 0 16,-10-11 0-16,-3-10 0 16,-2-13 0-16,0-12 0 0,3-5 0 15,2-9 0-15,9-1 0 16,6-11-5-16,9-5-84 15,22-8-4-15,12-11-5 16,20-9-5-16,14-7-4 0</inkml:trace>
  <inkml:trace contextRef="#ctx0" brushRef="#br0" timeOffset="1.5543E6">28093 6780 6 0,'30'-1'94'0,"-8"0"2"16,-7 1-4-16,-3 1-6 15,-5 9 0-15,-6 7-76 0,-1 10-1 16,-4 12 0-16,-6 14-2 16,-2 11-2-16,-2 7-1 15,-1 1-1-15,0-2-2 0,4-4 2 16,-1-10-3-16,5-10 0 16,2-16 0-16,5-15 0 15,0-15 0-15,8 0 0 16,1-19 0-16,5-12 0 0,4-10 0 15,4-11 0-15,7-11 0 16,-1-5 0-16,5-2 0 16,-1 2 0-16,1 3 0 15,-5 8 0-15,1 4 0 16,-6 14 0-16,-3 10 0 0,-4 12 0 16,-3 10 0-16,0 9 0 15,-7 16 0-15,-3 15 0 16,-4 16 0-16,-1 9 0 0,-12 10 0 15,5 1 0-15,1 1 0 16,-1-5 0-16,3-9 0 16,4-12 0-16,2-13 0 0,5-10 0 15,10-17 0 1,6-4 0-16,0-12 0 0,4-15 0 16,8-6 0-16,4-10 0 15,6-7 0-15,1-7 0 16,0 2 0-16,-2 1 0 15,2 3 0-15,-2 11 0 0,-6 5 0 16,-4 13 0-16,-5 11 0 16,-2 11 0-16,-7 8 0 15,-1 17 0-15,-6 11 0 0,-4 13 0 16,-2 10 0-16,-1 10 0 16,4 3 0-16,-2 4 0 0,3-2 0 15,8-5 0-15,4-8-10 16,10-14-2-16,7-13-2 15,9-16 0-15,-1-16-3 16,13-11-5-16,-4-21-12 0,8-16-20 16,0-12 0-16,2-11 14 15,3-9 14-15,-8-9 15 16,2-6 11-16,-8-7 13 16,-4 0 19-16,-11-7 22 0,-3 3 0 15,-16-5-11-15,-7 0-14 16,-10 4-8-16,-4-1-7 15,-12 3-5-15,-9 3-2 0,-14 1-3 16,-9 5 0-16,-15 5-1 16,-12 5-1-16,-15 7-1 15,-15 4-3-15,-17 10 0 16,-18 7 0-16,-10 13 0 16,-19 10 0-16,-9 10 1 0,-13 14-1 15,-6 8 1-15,-8 14 2 16,3 13 2-16,-5 9 2 15,11 15 0-15,6 10 0 16,8 12 1-16,8 11-1 0,6 9-3 16,9 6-2-16,9 15 0 15,6 10 0-15,8 11 0 0,5 6 0 16,8 12 0 0,11 8 0-16,18 8 0 0,16 4 0 15,14 5 0-15,13 6 0 16,21-3 0-16,19-1 0 15,19-6 0-15,27-1 0 0,17-9 0 16,22-6 0-16,27-8 0 16,24-13 0-16,21-12 0 15,17-14 0-15,20-19 0 16,14-17 0-16,15-15 0 0,17-17 0 16,0-18 0-16,11-13 0 15,-2-10 0-15,5-13 0 16,-4-15 0-16,-6-8 0 15,-8-17 0-15,-7-13 0 16,-6-14 0-16,-17-15 0 0,-2-18 0 16,-17-16 0-16,-11-14 0 15,-6-9 0-15,-15-15 0 0,-18-4 0 16,-17-7 0-16,-17-5 0 16,-30-5 0-16,-20-2 0 15,-27-4 0-15,-34-2 0 16,-38 2 0-16,-36 3 0 0,-35-3 0 15,-38 3 0-15,-35 12 0 16,-49 1-47-16,-37 7-51 16,-37 3 0-16,-47-7-11 15,-42 1-3-15</inkml:trace>
  <inkml:trace contextRef="#ctx0" brushRef="#br0" timeOffset="1.5614E6">25893 4030 25 0,'8'-30'89'0,"-1"-4"2"0,-3 3-3 0,-4 2-3 16,2 7-56-16,-2 0-3 15,0 6-5-15,-5 5-5 16,5 11-3-16,-21-4-5 15,-2 13-2-15,-7 13-2 16,-9 12-1-16,-9 14 1 16,-8 11-1-16,-9 13-3 15,-3 12 0 1,2 6 0-16,1 4 0 0,9 5 0 0,12-4 0 16,11-1 0-16,24-5 0 15,12-9 0-15,24-10 0 0,24-16 0 16,20-15 0-16,20-16 0 15,16-17 0-15,10-13 0 16,3-19 0-16,0-17 0 0,-3-13 0 16,-15-16 0-16,-10-11 0 15,-23-8 0-15,-18-5 0 16,-22-4 0-16,-22 2 0 16,-17 3 0-16,-22 5 0 0,-19 14 0 15,-16 11 0-15,-6 16 0 16,-10 13 0-16,0 22 0 15,1 7-25-15,-7 18-65 0,24 19-4 16,10 5-4-16,17 7-8 16</inkml:trace>
  <inkml:trace contextRef="#ctx0" brushRef="#br0" timeOffset="1.56181E6">25945 4199 14 0,'10'-3'100'0,"-10"3"-3"0,0 0-6 16,-2 7-5-16,-9 8-2 16,-4 6-81-16,-2 14-1 15,-1 8-2-15,-7 7 0 0,-1 1 1 16,-3 4-1-16,5-10 1 16,3-4 0-16,4-14 3 15,5-11-1-15,12-16 0 16,-6-10 1-16,7-19 0 15,10-16 0-15,1-12-1 16,5-12 0-16,6-7 0 0,2-5-3 16,-1 0 0-16,7 5 0 0,-6 9 0 15,4 11 0-15,-5 12 0 16,-2 11 0 0,3 16 0-16,-3 9 0 15,7 11 0-15,-2 18 0 0,7 9 0 16,-4 13 0-16,3 16 0 15,-2 10 0-15,0 10 0 0,-4 2-5 16,-5 4-12 0,-10-12-16-16,-7 2-58 0,-5-9-1 15,-5-18-6-15,-13-15-4 0</inkml:trace>
  <inkml:trace contextRef="#ctx0" brushRef="#br0" timeOffset="1.56199E6">25790 4510 20 0,'-37'-4'106'0,"9"-2"-6"0,8-3-6 16,12-9-3-16,16-2-4 0,20-1-81 15,20 0-3-15,16 2-6 16,17-9-10-16,20-10-68 0,12 15-7 16,6-5-5-1,-1 1-9-15,-1-4-2 0</inkml:trace>
  <inkml:trace contextRef="#ctx0" brushRef="#br0" timeOffset="1.56232E6">26923 4049 30 0,'-27'0'106'0,"7"-10"-6"0,17-8-6 16,9-14-3-16,24-11-3 15,21-4-86-15,21-7-2 16,25-3 0-16,21-2 0 0,15-1 0 16,12 4 0-16,10-1 0 15,4 4 0-15,-1 0 0 16,0 2 0-16,-8 2 0 16,-8-1 0-16,-12 3 0 0,-13 1 0 15,-17 9 0-15,-18 1 0 16,-21 9 0-1,-15 5 0-15,-15 4 0 0,-12 6 0 16,-11 6 0-16,-8 6 0 16,-4-12-65-16,-6 15-29 0,0 7-1 15,0-1-7-15,0 0-5 16</inkml:trace>
  <inkml:trace contextRef="#ctx0" brushRef="#br0" timeOffset="1.56273E6">29617 2950 73 0,'22'-23'101'0,"-10"-1"-5"16,-7 5-6-16,-5-3 0 0,-4-1-61 15,-9 11-8-15,-3 6-10 16,-9 6-11-16,-10 9 0 0,-5 14 0 15,-13 10 0-15,-10 16 0 16,-5 11 0-16,-2 9 0 16,6 4 0-16,14 1 0 15,9-1 0-15,17-6 0 16,18-6 0-16,16-13 0 16,24-15 0-16,14-14 0 0,14-12 0 15,7-8 0-15,7-13 0 16,2-16 0-16,2-13 0 15,-4-12 0-15,-6-7 0 16,-10-7 0-16,-9-1 0 0,-20-2 0 16,-15-3 0-16,-16 9 0 15,-21 6 0-15,-24 13 0 16,-24 8 0-16,-12-1-31 16,-16 24-60-16,-4 9-1 15,-3 6-8-15,8 7-5 0</inkml:trace>
  <inkml:trace contextRef="#ctx0" brushRef="#br0" timeOffset="1.56331E6">29329 2969 25 0,'16'11'98'16,"-6"2"-4"-16,-5 3-4 15,-5 1-4-15,0 10-1 0,-3 15-81 16,-5 2-1-16,0 7 1 15,-5 11-1-15,3 0 0 16,0 0-1-16,-1-4 0 16,3-11-1-16,-2-11 1 15,5-7 2-15,1-16-1 0,4-13-1 16,0-10-2-16,1-18 0 16,7-16 0-16,1-14 0 15,4-15 0 1,4-10 0-16,-2-7 0 0,4-2 0 0,1 4 0 15,-5 4 0-15,4 12 0 16,1 13 0-16,1 15 0 16,-3 11 0-16,1 16 0 15,1 13 0-15,1 9 0 16,-2 22 0-16,-6 14 0 0,-10 15 0 16,-7 13 0-16,-11 9 0 15,-6-1 0-15,-5-1 0 16,-3-8 0-16,-1-13 0 15,2-12 0-15,8-14 0 0,9-16 0 16,11-13 0-16,8 2 0 16,21-5 0-16,6-6 0 15,14 1 0-15,5 0 0 16,-1 4 0-16,7 4 0 16,-5 1 0-16,-12 11 0 0,-12 7 0 15,-9 5 0-15,-15 7 0 16,-7 4 0-16,-11 2 0 0,-17 7 0 15,-11 0 0-15,-12 4 0 16,-10 1 0-16,-5 10-8 16,-10-7-81-16,-13-4-3 15,-4-4-6-15,-10-11-7 16,1-2-3-16</inkml:trace>
  <inkml:trace contextRef="#ctx0" brushRef="#br0" timeOffset="1.56381E6">26045 4737 13 0,'-36'2'104'0,"0"-3"-5"16,12 1-5-16,1-7-4 16,9 4-3-16,1-2-80 15,13 5 1-15,0 0-1 0,6 4-5 16,13 3-2-16,9 2 0 16,18 6 0-16,17-3 0 0,26 8 0 15,24 0 0-15,27 1 0 16,22 1 0-1,24 2 0-15,16-2 0 0,16 2 0 16,1-3 0-16,-1-2 0 16,1-3 0-16,-17-2 0 0,-19-4 0 15,-25-3 0-15,-23-5 0 16,-31-1 0-16,-20-3 0 16,-24-4 0-16,-24-3 0 0,-18-3 0 15,-11-1 0-15,-7 1 0 16,-6-1 0-16,-2-1 0 15,-1 0 0-15,0 6 0 16,-2-3 0-16,18 6-81 16,-7 5-15-16,21-13-4 0,9 2-8 15,9-7-5-15</inkml:trace>
  <inkml:trace contextRef="#ctx0" brushRef="#br0" timeOffset="1.56408E6">29843 4614 87 0,'12'-21'107'16,"-11"-1"-9"-16,-2 0-3 15,-16 1-4-15,-8-16-58 16,-13 32-33-16,-12 4 0 0,-10 18 0 16,-7 9 0-16,-1 12 0 15,0 9 0-15,4 6 0 16,10 6 0-16,16 2 0 15,10 0 0-15,21-6 0 0,15-5 0 16,20-6 0-16,13-8 0 16,16-7 0-16,14-13 0 15,11-8 0-15,6-14-14 16,11-21-73-16,4-9-7 16,1-14-3-16,1-12-8 15,-8-13 0-15</inkml:trace>
  <inkml:trace contextRef="#ctx0" brushRef="#br0" timeOffset="1.56447E6">30450 4284 92 0,'-37'-57'100'0,"-19"11"-5"16,-20 6-5-16,-17 10-1 15,-16 7-73-15,-19 13-3 16,-5 9-5-16,-8 16-3 0,-2 20-2 16,-3 17-3-16,8 24 0 15,9 21 0-15,13 12 0 16,24 12 0-16,19 8 0 0,28 3 0 15,27-5 0 1,28-7 0-16,37-19 0 0,28-19 0 16,29-16 0-16,24-21 0 15,12-19 0-15,13-22 0 0,4-14 0 16,-1-22 0 0,-6-18 0-16,-7-18 0 0,-13-16 0 15,-24-12 0-15,-12-7 0 16,-20-10 0-16,-25-1 0 0,-19 0 0 15,-25 5 0-15,-20 11 0 16,-28 9 0-16,-16 12 0 16,-22 12 0-16,-12 15 0 15,-5 15 0-15,-8 13 0 16,9 19 0-16,4 8-87 16,26 10-8-16,24 1-4 0,27 3-8 15,27-1-4-15</inkml:trace>
  <inkml:trace contextRef="#ctx0" brushRef="#br0" timeOffset="1.5649E6">30409 2948 23 0,'-57'-36'103'0,"8"10"0"0,14 0-10 16,7 9-4-16,10-2-2 16,9 13-78-16,9 6-5 15,13 14-4-15,12 11 0 0,11 9 0 16,10 13 0-1,18 10 0-15,22 11 0 0,20 9 0 16,14 5 0-16,12 2 0 16,16 4 0-16,11-2 0 15,4-2 0-15,-6-6 0 16,-6-6 0-16,-18-7 0 0,-15-10 0 16,-20-7 0-16,-21-12 0 15,-24-8 0-15,-17-7 0 16,-11-4 0-16,-17-5 0 0,-14-1 0 15,-10 5-31-15,-18 4-61 16,-20 4-4-16,-14 4-4 0,-20 8-7 16</inkml:trace>
  <inkml:trace contextRef="#ctx0" brushRef="#br0" timeOffset="1.56519E6">30685 4864 22 0,'-36'27'108'0,"6"-8"-4"0,2-8-6 16,12-5-4 0,11-12-9-16,-5-7-85 0,46-4 0 15,31-4 0-15,20-3 0 16,21-1 0-16,19-6 0 16,14 2 0-16,3-1 0 15,-1 4 0-15,-7 0 0 0,-16 2 0 16,-17 1 0-16,-19 1 0 15,-8 3 0-15,-20-6 0 16,-16 6-81-16,0-3-15 16,-13-1-5-16,-9 2-7 15,0-1-3-15</inkml:trace>
  <inkml:trace contextRef="#ctx0" brushRef="#br0" timeOffset="1.56546E6">32807 4361 22 0,'15'-22'106'0,"-9"0"-1"0,-6-3-10 15,-4 1-2-15,-13 2-3 16,-2 4-90-16,7 7 0 16,-2 7 0-16,1 5 0 0,2 13 0 15,-1 12 0-15,-5 10 0 16,5 11 0-16,-11 14 0 15,-3 8 0-15,4 12 0 0,-4 1 0 32,-5-1 0-32,3-2 0 0,2-10 0 0,-1-7 0 15,6-19-5-15,5-10-85 16,5-23-3-16,11-10-6 16,-12-25-5-16,12-15-3 0</inkml:trace>
  <inkml:trace contextRef="#ctx0" brushRef="#br0" timeOffset="1.56574E6">32605 4139 11 0,'12'-35'103'0,"4"8"-2"15,6 11-6-15,1 5-3 16,7 11-4-16,14 37-73 0,4-15-9 16,9 13-6-16,2 11 0 15,0 16 0-15,4 9 0 16,-17 13 0-16,-6 2 0 15,-16 1 0-15,-9-5 0 0,-16-3 0 16,-18-11 0-16,-14-11 0 16,-15-13 0-16,-12-13 0 15,-14-12 0-15,-12-9 0 16,0-10 0-16,1-4 0 16,3-15 0-16,14-3 0 0,16-15-91 15,19-12-2-15,24-15-4 16,26-14-9-16,25-13-2 15</inkml:trace>
  <inkml:trace contextRef="#ctx0" brushRef="#br0" timeOffset="1.56612E6">33151 3862 22 0,'39'-50'103'0,"-37"10"-3"0,-2 7-6 16,-30 10-3-16,-22 10-3 15,-11 13-79-15,-10 13-5 16,-20 23-4-16,-18 22 0 15,-13 21 0-15,-8 30 0 16,-3 23 0-16,10 24 0 0,10 15 0 16,14 4 0-16,33-1 0 15,23 98 0-15,146-148 0 47,39-39 0-31,17-40 0-16,27-43 0 15,-81-19 0-15,5-13 0 16,1-16 0-16,1-9 0 0,-2-13 0 16,-17 6 0-16,3-78 0 15,-12-9 0-15,-54-16 0 16,-32 0 0-16,-35 15 0 0,-51 20-14 16,-38 12-78-16,-33 36-2 15,-17 36-6-15,0 20-7 16,2 4 3-1</inkml:trace>
  <inkml:trace contextRef="#ctx0" brushRef="#br0" timeOffset="1.56648E6">29959 2736 5 0,'4'-23'92'0,"3"1"1"16,3 2-5-16,-1 2-5 0,-2 3 0 15,-4 2-72 1,-3 13-2-16,8-15-2 0,-8 15-5 16,0 0-1-1,0 0-1-15,3 6-1 0,-3 9-7 16,0 0-8-16,0 10-25 16,3 11-43-16,-1 6-3 0,-2 9-4 15,-1 9-6-15</inkml:trace>
  <inkml:trace contextRef="#ctx0" brushRef="#br0" timeOffset="1.56678E6">29882 5060 17 0,'0'0'102'0,"12"-10"-4"16,-4-5-5-16,-4-8-4 16,-1-2-3-16,5 2-83 0,-3 3 0 15,0 5-2-15,-1 0-1 16,4 4-2-16,-4 2-2 16,-4 9-3-16,12-9-5 15,-12 9-5-15,0 0-7 0,10 1-18 16,-10-1-30-16,1 11-16 15,-1-11-6-15,0 0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3:48:05.7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2601 1547 73 0,'-28'-17'93'15,"-9"6"-3"-15,3 6-5 16,-7 6-1-16,-5 17-59 15,6 18-6-15,-7 22-6 0,-8 24 0 16,-3 40-4-16,4 27-2 16,2 16-7-1,5 17 0-15,7 8 0 16,-4 3 0-16,15-4 0 0,8-12 0 16,4-32 0-16,8-18 0 15,4-13 0-15,0-21 0 16,3-14 0-16,2-17 0 0,0-12 0 15,-1-8 0-15,-5-19-28 16,-4-7-61-16,-9-14-3 16,-11-14-7-16,1-18-6 15</inkml:trace>
  <inkml:trace contextRef="#ctx0" brushRef="#br0" timeOffset="681.4514">1631 2762 56 0,'33'-53'90'0,"9"2"-4"15,2 0-5-15,1 7 1 0,6 11-64 16,0 4-6-16,5 11-2 16,-1 12-3-16,2 7-3 15,-8 10-1 1,2 14 0-16,-7 5-4 0,-8 8 0 15,0 6 2-15,-7 1 1 16,-6-2-1-16,-7-2 1 0,-5-2 1 16,-7-9 1-16,-1-3 0 15,-3-11 2-15,-7-8-1 0,7-8-1 16,-17-5 0-16,9-12-1 0,9-11 0 16,10-6-2-16,7-11 0 15,18-3-2-15,5-2 1 16,2-2 1-16,18 4-2 15,1 4 1-15,-8 8-1 16,-3 9 0-16,-4 7 0 0,-13 8 0 16,-4 12 1-16,-7 3-1 15,-8 10 2-15,-6 7 0 16,4 3 0-16,-10 4 0 0,8 4 0 16,-4-1 1-16,2 3 0 15,3-4-1-15,4-2 0 16,3-6 1-16,11-5 2 15,8-7-2-15,8-7 0 16,6-3 0-16,7-11-2 16,5-10 0-16,5-8 0 0,-6-3 0 15,2-6 0-15,-9 0 0 16,-5 0 0-16,-8 3 0 0,-10 0 0 16,-10 8 0-16,-7 3 0 15,-4 5 0-15,-12 10 0 16,-10 5 0-16,-10 4 0 15,0 5 0-15,-9 8 0 16,-1 11 0-16,-4 5 0 16,-1 6 0-16,7 5 0 0,7 4 0 15,10 5 0-15,5-3 0 16,17-1 0-16,20-4-39 16,8-1-49-16,14-12-4 15,11-6-6-15,13-11-10 16</inkml:trace>
  <inkml:trace contextRef="#ctx0" brushRef="#br0" timeOffset="2603.3085">5406 1676 44 0,'9'-22'89'0,"-5"-1"1"16,3 5-4-16,-6 2-4 15,-1 4-59-15,0 12-7 16,0-9-3-16,0 9-5 0,-13 7-4 16,0 7-4-16,0 3-3 15,0 0 1-15,-2 5 1 16,-3 1 1-16,4-1-1 0,-2-1 1 15,6-1 0-15,-1 0 1 16,-2 2-1-16,2-1 1 16,-1 5 0-16,-2 2-1 15,-1 3 1-15,1 3 0 0,2 4 0 16,10 15 0 0,2-1 1-1,10 1 1-15,7 0-1 16,2-2 1-16,7-1 0 0,1 1 0 15,3-3-1-15,-7-15 0 16,-4-1 0-16,-3-1 0 16,-6-2 1-16,-3 1-1 0,-2-4 2 15,-5-1-1-15,-7-3 1 16,-6-4-1-16,-9-3 1 16,-7-3 0-16,-4-4-1 15,-7-3-1-15,-4-5-2 0,2 0 0 16,3-1 0-16,3-4 0 15,8-1 0-15,9 3 0 16,8-3 0-16,11 6-4 0,21-13 0 16,17 3 0-1,12-3 0-15,15-5 2 0,16-7 0 16,9-8 3-16,9-6-2 16,-2-7 1-16,-3-8-1 15,-6-8 0-15,-4-8 0 0,-14-5 1 16,-10-3 0-16,-10 0-1 15,-13-3 2-15,-6 5 0 16,-8 7 1-16,-12 9 2 0,-7 12-2 16,-3 9 1-16,0 11-2 15,-6 14 0 1,-5 11-1-16,-3 12 0 0,-4 20-1 0,-2 18-2 16,-2 20 1-16,4 40 3 31,4 9 1-31,11 0 0 15,7 0 0-15,15-7 2 16,19-12 0-16,12-22-4 0,20-18 0 16,3-49 0-16,7-8 0 15,-4-17 0-15,1-10 0 16,-10-8 0-16,-10-7 0 0,-11 0 0 16,-13-2 0-16,-14 5 0 15,-11 0 0-15,-7 10 0 16,-8 4 0-16,-9 7 0 15,-10 10 0-15,-4 7 0 0,-1 5-2 16,-1 12 1-16,1 9 0 16,5 8 1-1,5 6 0-15,7 4 1 0,12 3 2 16,2-5-3-16,16-2 0 0,8-8 0 16,8-5 0-16,4-9 0 15,3-11 0-15,6-6 0 16,-3-5 0-16,3-11 0 0,-2-3 0 15,-3-6 0-15,-5-4 0 16,-3-2-2-16,-4 0 1 16,-7 0 0-16,-5 5 0 15,-9 4 1-15,-1 0-1 16,-7 8 1-16,0 2-1 0,0 12 0 16,-11-5-1-16,0 8 0 15,0 9 0-15,0 8 1 0,-1 8-1 16,8 8 2-1,4 6 1-15,8-3 0 0,18 4 1 16,11-9 0-16,12-6 1 16,12-8-1-16,8-12 0 15,3-7-1-15,6-17 0 0,-3-7 1 16,-5-10-2-16,-6-8 0 16,-5-6 0-16,-5-2 0 15,-10-3-2-15,-9-1 2 16,-9 5 0-16,-6 1 2 0,-8 9-2 15,-3 6 0-15,-7 7 0 16,-1 7 0-16,-1 6 0 16,0 12 0-16,0 0 0 15,0 0 0-15,-8 32 0 16,1 14 0-16,-2 10 0 16,-6 15 0-16,-3 10 0 15,-5 13 0-15,-4 1 0 16,5 0 0-16,2-22-20 15,-13-7-67-15,29-14-4 16,3-22-5-16,17-16-7 16,7-18 2-16</inkml:trace>
  <inkml:trace contextRef="#ctx0" brushRef="#br0" timeOffset="3059.5311">8630 2025 18 0,'50'-29'95'15,"-15"10"-2"-15,-13 8-7 16,-12 7-4-16,1 4 0 16,-11 9-77-16,-16 14-1 0,-29 24 0 31,-15 4-2-31,-7 9 1 0,-10 2 1 16,-5 2 0-16,-5-5-1 15,6-4 0-15,2-10 0 16,33-24-3-16,10-5 0 15,14-9-1-15,2-4-2 0,10 0 0 16,10-3 0-16,8 4-1 16,10 3 1-16,8 1-1 0,9 6 1 15,13 5 2-15,15 6 2 16,11 4 3-16,14 4-1 16,9 0 2-16,9 1 1 15,4-2 1-15,0-4-1 16,-5-4-1-16,-6-6 0 0,-9-4-2 15,-13-7-3 1,-11-5 0-16,-14-2 0 0,-16-8 0 16,-10-4 0-16,-9-3 0 15,-13-2 0-15,-9 0 0 0,-18-7-23 16,-14 9-63-16,-17 3-4 16,-12-2-5-16,-16 8-4 15,-17 1-2-15</inkml:trace>
  <inkml:trace contextRef="#ctx0" brushRef="#br0" timeOffset="3835.7515">1723 3646 35 0,'-31'5'88'16,"4"-5"-3"-16,12 0-1 0,2 0-6 16,21-1-52-16,-8 1-8 0,0 0-2 15,0 0-7-15,0 0-2 16,23 3-1-16,3 1 0 16,7-1 0-16,6 0 0 15,13 1-1-15,6 2-1 16,17-2 0-16,2 0 0 15,16-3 0-15,9 1-1 0,11-2 0 16,16 1 1-16,11-4 3 16,18-3-4-16,11-3-3 0,16-1 0 15,8-2 0 1,16-2 0-16,12-1 0 0,5-1 0 16,11 0 0-16,6-2 0 15,3 1 0-15,11-1 0 0,-1 1 0 16,8-1 0-16,-3 2 0 15,6-3 0-15,-1 1 0 16,-1-2 0-16,2 2 0 16,-4 1 0-16,0-2 0 15,-8 4 0-15,-7-2 0 0,-11 4 0 16,-14-1 0-16,-14 4 0 16,-18 1 0-16,-26-1 0 15,-22 2 0-15,-27 1 0 16,-23 2 0-16,-21 0 0 0,-21 1 0 15,-15 1 0-15,-17 0 0 16,-6 2 0-16,-13 1 0 0,0 0 0 16,0 0 0-16,0 0 0 15,0 0 0-15,0 0 0 16,-9-6 0-16,9 6 0 16,-15-5 0-16,6-3 0 15,6-9-55-15,3 17-40 0,0-20 0 16,13 5-10-16,15-7-3 15</inkml:trace>
  <inkml:trace contextRef="#ctx0" brushRef="#br0" timeOffset="4425.5442">10586 2614 69 0,'-50'-4'90'0,"6"1"0"0,7-2-3 16,10 23-20-1,6-18-31-15,3 0-7 0,9 0-9 16,-1 0-7-16,10 0-3 15,0 0-10-15,13 5 0 16,17-2 0-16,14 2 0 0,22 1 0 16,14 3 0-16,17-4 0 15,16 2 0-15,7 2 0 16,4-3 0-16,-3-1 0 16,-14-2 0-16,-13 0 0 15,-14-2 0-15,-13 1 0 0,-16-2 0 16,-15 0 0-16,-7-6 0 15,-15-3 0-15,-8-3 0 16,-6-6 0-16,-10-3 0 16,-10-3-9-16,-7-3-3 0,-5 0 3 15,0-1 3-15,3 5 4 16,-1 1 3-16,8 4 3 16,9 3 1-16,12 7 2 0,9 8 0 15,14 2 1-15,9 13-2 16,5 6-6-16,8 9 0 15,2 7 0-15,3 7 0 0,-2 4 0 16,-7 5 0-16,-9 3 0 16,-14 5 0-16,-17 3 0 15,-20 6 0-15,-35-4 0 16,-33 6-81-16,-37-2-9 16,-43-14-4-16,-53-9-6 0,-55-24-8 15</inkml:trace>
  <inkml:trace contextRef="#ctx0" brushRef="#br0" timeOffset="6900.0692">20692 2210 63 0,'-13'-26'88'0,"0"2"-3"15,-8 3-5-15,-8 5-1 16,-9 6-65-16,-10 10-2 0,-4 8-2 16,-13 28-2-1,-2 13-1 1,8 12-1-16,6 12 0 15,17 9 0 1,15 6-2-16,17 7 0 0,15 0-2 0,30-17 1 16,5-7-2-16,2-8 1 15,-3-9-2-15,-4-8 0 16,-8-9 2-16,-9-8 0 16,-13-3 0-16,-11-5 1 0,-18-5-1 15,-10-2 2-15,-12-5-1 0,-8 0 0 16,-18-5 1-1,-5-4-1-15,-4 0 0 0,-3-7-3 16,4-3 0-16,2-7 0 16,11 1-5-16,7-9-16 0,4-4-64 15,34-8-3-15,16-8-2 16,22-8-8-16,22-8-3 16</inkml:trace>
  <inkml:trace contextRef="#ctx0" brushRef="#br0" timeOffset="7837.2026">20937 2249 75 0,'54'-23'94'0,"-15"1"-3"15,-10 5-6-15,-12 1-3 16,-17 5-66-16,0 11-2 16,7 17-3-1,-2 18-5-15,-5 9-2 16,-2 15-2-16,-1 13 1 15,-1 12 0-15,1 8 2 16,3 3-1-16,0-12-2 16,6-6 1-16,10-8-2 0,11-12 2 15,11-11-1-15,8-15 1 16,13-11-1-16,5-12-2 0,4-8 0 16,3-10 0-16,-2-9 0 15,-2-8 0-15,-2-5 0 16,-13-3 0-16,-6 1 0 15,-8-3 0-15,-6 3 0 16,-10 6 0-16,-7 2 0 0,-8 4 0 16,-7 5 0-16,-11 8 0 15,-15 4 0 1,-7 4 0-16,-6 7 0 0,-3 8 0 16,0 2 0-16,1 5 0 0,5 5 0 15,10 5 0-15,16-2 0 16,10 0 0-16,16-4 0 15,14 0 0-15,10-7 0 16,11-3 0-16,8-6 0 0,7-8 0 16,1-1 0-16,2-11 0 15,-4-3 0-15,-6-4 0 16,-6 0 0-16,-8-3 0 0,-8 0 0 16,-9 0 0-16,-7 4 0 15,-8-1 0-15,-9 2 0 16,-4 2 0-16,0 3 0 0,-4 0 0 15,-7 4 0-15,-1 5 0 16,-2 2 0-16,-4 4 0 16,2 7 0-16,-1 7 0 15,3 5 0-15,2 8-3 16,4 6 1-16,8 4 1 0,3-1 0 16,14 1 2-16,7-2 1 15,9-4 0-15,8-7 0 16,5-9-2-16,8-7 0 15,3-12 0-15,4-2 0 16,-1-13 0-16,-1-7 0 0,-1-7 0 16,-6-7 0-16,-2-3 0 15,-5-5 0 1,-6-3 0-16,-6 3 0 0,-3-2 0 16,-11 3 0-16,1 1 0 0,-4 8 0 15,-4 4 0-15,-6 7 0 0,0 5 0 16,0 5 0-1,-6 13 0-15,0 0 0 0,0 0 0 16,0 16 0-16,0 8 0 16,-7 9 0-16,2 7 0 15,-3 10 0-15,-1 8 0 0,3 5 0 16,0 2 0-16,1 0 0 16,5 4 0-16,0-7 0 15,11-4 0-15,1-14-32 16,7-5-56-16,9-12-4 0,2-19-5 15,8-9-6-15,3-27 4 16</inkml:trace>
  <inkml:trace contextRef="#ctx0" brushRef="#br0" timeOffset="8267.9542">23875 2606 34 0,'47'-40'98'15,"-18"15"-1"-15,-11 9-9 16,-12 5-2-16,-6 11-3 0,-19 6-73 15,-12 15-5-15,-8 11-2 16,-16 14-2-16,-15 5-1 0,-12 7 1 16,-11 7 0-16,2-4-1 15,8-8 1-15,10-4-1 16,8-12-1-16,17-10 3 16,14-9-2-16,13-10 0 15,21-8 0-15,0 0 0 16,0-7-1-16,15 0 0 0,8 2 0 15,1 4 0-15,9 2 0 16,8 11 1-16,6 10 1 16,5 8 2-16,3 4 0 0,1 4-3 15,4 0 0-15,6 2 0 16,0-6 0-16,2-2 0 16,-4-9 0-16,1-5 0 15,-3-9 0-15,1-3 0 0,-7-6 0 16,-4-10 0-16,-6-5 0 15,0-4 0-15,-6 0 0 16,-7-6 0-16,-6 11-4 0,-15-3-86 16,-16 1-4-16,-20 9-4 15,-21 5-8-15,-19 5-3 16</inkml:trace>
  <inkml:trace contextRef="#ctx0" brushRef="#br0" timeOffset="8925.187">17778 5020 73 0,'-47'1'95'0,"4"-1"-2"15,2 0-3 1,7-7-1-16,14 0-69 0,1-1-1 16,19 8-4-1,0-22-3-15,23 8-7 0,20-3-5 16,18-2 0-16,16 2 0 16,14-2 0-16,12 3 0 0,3 4 0 15,-5 4 0 1,-11 6 0-16,-12 1-9 15,-16 1-5-15,-19 1-1 0,-14 6-7 16,-29-7-7-16,-2 16-5 0,-26-7 0 16,-11-2 6-16,-8 3 6 15,-10-5 10-15,2 4 7 0,-2-4 8 16,10 1 10-16,5 2 9 16,13 2 3-1,6 4 2-15,9 1-3 0,9 8-5 16,3 1-3-16,2 7-1 15,3 5-3-15,3 8-1 0,-2 8-5 16,2 3 2-16,-2 6-1 16,0 2-2-1,1-1-2-15,4 2-3 0,-1-6-9 16,11-3-20-16,5-14-52 0,8-13-8 16,4-14-4-16,6-14-8 15,8-15 0-15</inkml:trace>
  <inkml:trace contextRef="#ctx0" brushRef="#br0" timeOffset="9129.0583">18684 5259 13 0,'26'-27'100'15,"-8"5"-2"-15,-5 7-7 16,-4-1-3-16,-1 8-2 0,2 8-72 16,-6 7-5-16,2 13-5 15,1 10-3-15,1 9 1 16,2 4 1-16,1 8-1 0,3-1-2 15,1 2 0-15,-3-10 0 16,4 0-13-16,-8 7-62 16,5-32-13-16,-2-13-4 15,-7-11-7-15,-2-17-4 16</inkml:trace>
  <inkml:trace contextRef="#ctx0" brushRef="#br0" timeOffset="9335.3653">18718 4550 88 0,'-13'-16'92'0,"3"1"-7"0,6 5-7 16,4 10-2-16,0 0-76 0,0 18-7 16,4 7-27-16,4 21-44 15,5 4-5-15,3 5-3 0,5 5-4 16</inkml:trace>
  <inkml:trace contextRef="#ctx0" brushRef="#br0" timeOffset="10021.5262">19349 5216 38 0,'20'8'92'15,"-5"-1"-2"-15,-15-7-5 16,15 12-1-16,-11 3-53 15,0-3-17-15,4 10 0 16,2 2-2-16,1 5-3 16,-1 0-1-16,5 2-2 0,-3-4 0 15,2 0 1-15,-4-8 0 16,-1-8-4-16,0-2-1 16,-9-9 1-16,16-3-3 15,-7-7 0-15,0-7 0 16,2-4 0-16,3-3 0 0,0-5-4 15,1-1 0-15,4 1 0 16,0-1 0-16,-2 4-1 16,6 4 1-16,-2 2-1 15,-2 7-1-15,1 4 4 16,-1 5 0-16,-2 4-1 0,3 2 1 16,-2 7 0-16,0 1 1 15,1 5 0-15,0 3 1 16,0-1-2-16,-1 1 5 0,0-3 0 15,0-2 0-15,-2-2 0 16,1-1 0-16,0-5 1 0,2 0-1 16,-2-4 1-16,6-1-4 15,3 0 1-15,2-2 0 16,2-2-4-16,3-3 1 16,1-1-1-16,-1-1 1 0,2 0-1 15,-3-3 1-15,-4 3-1 16,0-2 0-1,-3-2 4-15,-2 2 0 0,-6-1 1 0,-2-2 1 16,-2 3 1 0,-4-2 1-16,-1 3 0 0,-5 0-1 15,-3 10 1-15,-1-13-2 16,-9 12 0-16,-2 1-1 0,-6 4-1 16,1 6 0-16,-2 5-1 15,3 3 0 1,0 3 1-16,10 3-1 0,6 0 3 0,13 1-3 15,17 2-4 1,12-4-13-16,2-3-68 16,19-3-2-1,14-9-5-15,8-5-4 0,8-8-8 16</inkml:trace>
  <inkml:trace contextRef="#ctx0" brushRef="#br0" timeOffset="10914.9795">21740 4960 3 0,'1'-26'98'0,"-1"5"0"0,1 2-8 0,5 9-5 16,-3-22-4-16,-3 32-70 16,14 22-7-16,-8 7-2 15,1 13-2-15,1 12 0 16,-3 9 2-16,-1 6-2 15,-1 0 4-15,0-4 0 0,-3-9 0 16,0-7 0-16,-4-15 1 16,2-10 0-16,1-13-1 15,1-11 3-15,0 0-7 16,-2-18 0-16,2 0-2 16,1-4-2-16,9-5-2 0,1-1 0 15,9-1-1-15,5 0 0 16,8 7 0-16,0 4 0 15,5 5 3-15,0 7 1 16,-1 6 0-16,-5 11 1 0,-4 4 1 16,-5 9 0-16,-6-1 0 0,-4 4 3 15,-4-1 1 1,-2-4 0-16,-3-2 0 16,-3-5 1-16,5-4 0 15,4-7-1-15,9-4 2 0,5 0-3 0,8-7-1 16,8-3 1-16,6-3-3 15,2-3-1-15,1-3 0 16,-1 1 0-16,-6-3 1 16,-5 0 0-16,-10 3 2 15,-4 1-1-15,-10 1 4 0,-4 3-1 16,-9 13-1-16,10-14-1 16,-10 14 0-16,0 0-1 15,-3 16-1-15,0 6-2 16,3 11 3-16,1 9 1 15,9 15 2-15,-2 16 1 0,4 14 0 16,0 8 0-16,-4 10-1 16,-1 3 2-16,-7 2-4 15,0-5 0-15,-13-12 1 0,-8-10 0 16,-4-20-2 0,-6-16 0-16,1-17 0 0,-4-15 0 15,-3-20 0-15,-2-18 0 0,3-15 0 16,3-14 0-16,7-13 0 15,10-6 0-15,5-10 0 16,11-2 0-16,15 3 0 0,13 1 0 16,19 10 0-16,8 5-15 15,22-1-66-15,7 22-9 16,9 7-3-16,4 6-7 16,7 8-2-16</inkml:trace>
  <inkml:trace contextRef="#ctx0" brushRef="#br0" timeOffset="12709.6177">23757 5227 64 0,'-18'-18'96'0,"3"4"-4"16,6 3-8-16,9 11-1 15,-21 1-61-15,11 12-10 16,-3 9-3-16,-1 8-7 0,2 9 3 16,-2 8-1-16,-2 8 1 15,8 0 0-15,8 2-1 16,4-5 1-16,11-2-1 15,9-7 2-15,6-13-4 0,7-8 0 16,5-13-1-16,0-9 0 16,0-12 0-16,1-12-1 15,-5-8 0-15,-2-7 0 16,-6-3 0-16,-4-1 0 16,-6 1 2-16,-3 8-5 0,-3 3 1 15,-7 9 0-15,-3 7 0 16,-2 4-2-16,-2 11-2 15,0 0 4-15,0 0-2 0,0 11 3 16,1 4 1 0,2 2-1-16,3 7 2 0,5 0 0 0,1 1 1 15,3-4-3-15,7-3 0 16,1-3 0-16,1-6 0 16,-2-6-1-16,4-3 0 15,-1-5 1-15,0-7 0 0,4-4 0 16,-6-3 0-16,2-3-1 15,-1-2 1 1,-2-2-2-16,1 1 0 0,-4 2-1 16,1 1 1-16,-6 4-1 15,1 3 0-15,0 4 0 16,2 3-1-16,2 2 4 0,4 1-2 16,9 0 2-16,3-2-1 15,7-3 2-15,8-5 0 16,1-6 2-16,-2-6-1 0,0-8 1 15,-2-7 1-15,-7-6 0 16,-7-6 1-16,-6 1 0 16,-10 0 1-16,-5 4-1 0,-8 6-2 15,-4 9 0-15,-9 10 0 16,-8 13-2-16,-7 11 0 16,-7 15-1-16,0 16 0 15,-5 14 0-15,-2 13 1 16,2 15 1-16,-1 5-2 0,8 3 4 15,10 0 0-15,12-8-1 16,7-11 1-16,6-10 0 16,15-17 0-16,11-16 0 15,6-13 1-15,2-10-3 0,5-11 0 16,-1-7 1-16,0-2-3 16,2-1-1-16,-11 0 1 15,-4 5-1-15,-6 1 0 0,-6 7 1 16,-5 2-2-16,-14 10-1 15,12-7 3-15,-12 7 0 16,5 10 0-16,-4 2-2 16,1 5 4-16,0 3 1 0,1 4 0 15,3 1 1-15,3 2-1 16,2-3 1-16,0-2 0 16,7-3 1-16,2-4-4 0,4-6 0 15,1-4-1-15,1-5 1 16,4-5-1-16,-3-4 0 15,3-6 1-15,-3-1-1 16,-3-3 1-16,-4 0 0 16,-2 1 2-16,-3 5-2 0,-8-3 0 15,1 8 0-15,-5-1-1 16,-3 9 0-16,0 0-2 0,0 0 0 16,0 0 0-16,0 0 4 15,-1 17 0-15,5 0-1 16,8 6 0-16,6 2-1 15,5 4 0-15,5-4 1 0,12 0-4 16,3-6-1 0,0-5 0-16,5-7 0 0,-4-6 1 15,3-2 1-15,-5-10 1 16,1-5 2-16,-9-5 0 0,1-1 1 16,-6-2 1-16,-4 3 2 15,-3-1 1-15,-7 3-1 16,-3 3 0-1,-9 4-1-15,-3 12-1 0,-5-7 0 0,-6 8-2 16,-3 9-1 0,1 5 0-16,1 5-1 0,5 4 2 15,6 0 0-15,6 0 0 16,13-2 1-16,9-7 0 16,7-3 0-16,7-12-1 15,4-3 0-15,-1-14 1 0,6-9 0 16,-5-10-3-16,0-8 0 15,-3-10 0-15,0-4 1 0,-4-3 0 16,-6 0 1-16,-4 3 1 16,-8 3-1-16,-6 10 4 15,-6 7 0-15,-4 13-1 0,-4 9-1 16,-10 10 0-16,-5 9-2 16,-2 16 0-16,-3 12-1 15,1 12 0-15,-1 13 0 16,-2 11 3-16,4 11 2 0,2 9-1 15,6 2 1-15,7-3-1 16,2-8 1-16,10-11-1 16,1-12 0-16,11-16-3 0,7-14 0 15,8-16 0 1,4-11 0-16,-1-12 0 0,5-8 0 16,-2 0 0-16,2-4 0 15,-4 1 0-15,-4 4 0 16,-11 3 0-16,-4 5 0 15,-4 6 0-15,-3 7 0 0,-6 2 0 16,0 6 0-16,2 5 0 16,2 2 0-16,7 1 0 0,7 0 0 15,9 2 0-15,7-3 0 16,10 0 0-16,4-6 0 16,7-4 0-16,-7-3 0 15,7-12-42-15,-15-4-51 0,-14-11-2 16,-15-6-7-16,-19-3-8 15</inkml:trace>
  <inkml:trace contextRef="#ctx0" brushRef="#br0" timeOffset="13874.5272">18659 6968 69 0,'-13'-32'93'15,"-5"-5"-2"-15,-3 2-6 16,-10 0 0-16,29 7-66 16,-49 13-1-16,-7 12-3 0,-14 9-5 15,-11 18-1-15,-8 13-4 16,-8 10 0-16,1 13-2 15,4 8-1-15,9 2 0 0,18 0-2 16,20-2 0-16,25-7 0 16,24-9 0-16,29-14 0 15,27-13 0-15,23-16 0 16,14-9 0-16,14-17 0 0,1-14 0 16,-1-12 0-1,-8-8 0-15,-11-7 0 0,-15-2 0 16,-17-3 0-1,-15 3 0-15,-18 3 0 0,-13 7 0 0,-11 5 0 16,-7 11 0-16,-15 7 0 16,-8 16 0-16,-6 8 0 15,-2 9 0-15,-2 16 0 16,2 12 0-16,4 10 0 0,5 9 0 16,10 8 0-16,9 1 0 15,9-2 0-15,8-4 0 16,13-9 0-16,9-11 0 15,6-13 0-15,12-13 0 16,0-11 0-16,6-16 0 0,1-8 0 16,0-11 0-16,0-3 0 15,-5-6 0-15,-2 3 0 16,-8 2 0-16,-6 4 0 0,-5 9 0 16,-6 6 0-16,-3 11 0 15,-3 5 0-15,-1 8 0 16,-1 11 0-16,0 5 0 15,3 6 0-15,1 4 0 0,2 5 0 16,1-2 0-16,1-1 0 16,-1-6 0-16,2-6 0 15,-1-4 0-15,0-11 0 16,1-5 0-16,2-12 0 0,0-8 0 16,1-9 0-16,0-2 0 15,4-3 0-15,0 0 0 16,-2 1 0-16,0 3 0 0,-2 6 0 15,-1 7 0-15,-3 7 0 16,-3 8 0-16,-3 3 0 16,1 13 0-16,-4 7 0 0,0 2 0 15,-1 6 0 1,2-1 0-16,-1 2 0 0,2-5 0 16,2-1 0-16,4-9 0 15,2-6 0-15,7-4 0 0,1-5 0 16,5-9 0-16,4-8 0 15,9-1 0-15,2-13-90 16,0-3-2-16,1-5-4 0,-3-4-7 16,1 4-4-1</inkml:trace>
  <inkml:trace contextRef="#ctx0" brushRef="#br0" timeOffset="14921.865">21750 6906 78 0,'-1'-30'96'0,"-10"2"-3"0,-4 2-7 15,-9 6 1-15,8 9-68 16,-25 10-3-16,-10 10-4 0,-6 14-5 16,-3 8-2-16,-6 9-1 15,3 7-1-15,3 9-1 16,9 2 1-16,15 0-3 16,13-3 0-16,13-6 0 15,12-7 0-15,18-11 0 0,15-9 0 16,5-15 0-16,11-7 0 0,4-12 0 15,1-11 0 1,2-9 0-16,-4-6 0 16,-2-5 0-16,-9 0 0 15,-6-1 0-15,-9 5 0 0,-7 6 0 16,-6 5 0-16,-10 9 0 0,-5 9 0 16,0 10 0-16,-14 8 0 15,6 11 0-15,2 9 0 16,3 6 0-16,3 9 0 0,9 5 0 15,9 3 0-15,15-1 0 16,7-4-2-16,13-7 0 16,6-10-1-16,9-8 1 15,3-16-1-15,-1-8 2 16,5-15 0-16,-8-14 0 16,-1-5 1-16,-6-10 1 0,-7-3-1 15,-5-4 1-15,-8 2 0 16,-9 3 1-16,-9 4 0 0,-7 9 0 15,-11 5 0-15,-5 16 0 16,-17 11 0-16,-5 9-2 16,-8 14 0-16,-1 11 0 15,2 9-2-15,2 10 2 0,9 4 0 16,13 4 2-16,11-4-2 16,19-4 0-16,15-8 0 15,11-9 0-15,14-13 0 16,1-13 0-16,4-9 0 0,4-15 0 15,-5-13 0-15,-4-11 0 16,1-12 0-16,-7-12 0 16,-4-6 0-16,-7-5 0 0,-1-1 0 15,-9 1 0-15,-9 5 0 16,-9 8 0-16,-7 10 0 16,-5 12 0-16,-7 14 0 15,-3 15 0-15,-8 13 0 0,-5 11 0 16,2 14 0-16,1 16 0 15,2 13 0-15,-4 13 0 16,4 7 0-16,5 3 0 16,5-1-2-16,1-7 2 15,8-8 0-15,1-12 2 0,9-14-2 16,6-17 0-16,8-14 0 0,3-13 0 16,5-11 0-1,8-10 0-15,-1-4 0 0,8-1 0 16,-2 2 0-16,-4 3 0 15,-4 4 0-15,-2 10 0 16,-5 10 0-16,-7 6 0 16,-5 11 0-16,-7 7 0 0,-3 6 0 15,-3 8-7-15,-6 1-5 16,3 7-36-16,-2-6-39 16,-1-8-2-16,1-7-7 0,-8-19-8 15</inkml:trace>
  <inkml:trace contextRef="#ctx0" brushRef="#br0" timeOffset="15103.1481">23823 6421 84 0,'-11'-17'85'0,"0"9"-3"0,2 3-10 16,-2 4-16-16,11 1-126 15,-6 19-7-15,7 3-5 0,7 4-6 16</inkml:trace>
  <inkml:trace contextRef="#ctx0" brushRef="#br0" timeOffset="16032.8127">24566 6970 79 0,'-1'9'97'0,"-13"-4"-3"0,-4-1-6 15,-5-2-1-15,0 1-69 16,-3 8-2-16,2 3-4 0,5 7-5 16,3 4-3-16,8 4-2 15,6 4-1-15,6-3 0 16,16-2 1-16,10-3-1 0,9-3 1 15,3-7-2-15,8-8 0 16,-1-4 0-16,-2-5 0 16,1-9 0-16,-9-3 0 15,-7-4-2-15,-7 1 2 0,-8-2 0 16,-4 1 2-16,-5 2-2 16,-4 3 0-16,-1 3 0 15,-3 10 0-15,0-8 0 16,0 8 0-16,0 5 0 0,0 6 0 15,1 4 0-15,6 6 0 16,-1 1 0-16,6 3 0 16,4 0 0-16,2-3 0 15,5-2 0-15,2-6 0 0,5-5 0 16,1-5 0-16,0-4 0 16,4-8 0-16,-1-8 0 15,3-4 0-15,0-11 0 0,1-4 0 16,1-9 0-16,-2-4 0 15,2-7 0-15,-4-3 0 16,-1 1 0-16,-4-2 0 16,-5 5 0-16,-1 6 0 15,-6 7 0-15,-7 7 0 0,1 7 0 16,-8 7 0 0,0 6 0-16,-4 14 0 0,0 0 0 0,0 0 0 15,-7 15 0-15,-3 9 0 16,4 7 0-16,4 5 0 15,2 3 0-15,7-1 0 0,11-4 0 16,12-5 0-16,8-9 0 16,11-10 0-1,4-10 0-15,3-8 0 0,0-13 0 16,1-8 0-16,1-10 0 0,-4-7 0 16,-2-7 0-16,-6-4 0 15,-2-3 0 1,-9 3 0-16,-8 2 0 0,-3 3 0 15,-15 10 0-15,-9 7 0 0,-3 13 0 16,-14 9 0-16,-3 13 0 16,-7 11 0-16,1 16 0 15,-2 14 0-15,5 13 0 16,7 13 0-16,7 14 0 0,4 9 0 16,5 11 0-16,8 8 0 15,3 0 0-15,-1 5 0 16,4-3 0-16,-8 2 0 15,-3-10 0-15,-3-4 0 16,-6-14 0-16,-11-4 0 0,-16-6 0 16,-6-6-6-1,-17-6-80-15,-9-16-3 16,-13-11-5-16,-13-15-5 16,-13-6-7-16</inkml:trace>
  <inkml:trace contextRef="#ctx0" brushRef="#br0" timeOffset="17200.1585">17672 8230 74 0,'-1'-26'91'16,"-16"8"-2"-16,-12 8-5 15,-16 10 0-15,-15 19-62 0,-10 10-6 16,-8 17-1 0,-11 14-4-16,-5 19-1 0,-2 13-3 15,2 17 1-15,8 7-8 16,14 8 0-16,16 7 0 15,22 2 0-15,20-3 0 0,28-13 0 16,28-15 0-16,27-28 0 16,21-19 0-16,19-28 0 15,17-26 0-15,8-24 0 0,10-26 0 16,-4-16 0-16,-5-15 0 16,-12-6 0-16,-11-4 0 15,-19 2 0-15,-19 3 0 0,-21 7 0 16,-17 12 0-1,-19 9 0-15,-17 11 0 0,-13 14 0 16,-13 17 0-16,-8 13 0 16,-7 8 0-16,1 20 0 0,-3 12 0 15,5 13 0-15,5 9 0 16,10 7 0-16,12 2 0 16,11 0 0-16,12-8 0 15,15-11 0-15,12-11 0 16,10-16 0-16,10-14 0 0,2-13 0 15,3-19 0-15,-3-11 0 16,-3-6 0-16,-10-10 0 16,-4-6 0-16,-11-2 0 0,-11 0 0 15,-8 6 0-15,-10 3 0 16,-5 8 0-16,-11 6 0 0,-8 15 0 16,-7 8 0-1,-5 11 0-15,2 7 0 0,0 12 0 16,6 5 0-16,6 5 0 15,10 5 0-15,8-3 0 16,15 3 0-16,10-8 0 0,10-4 0 16,9-9 0-16,5-5 0 15,3-7 0-15,2-7 0 16,0-5 0-16,-2-4 0 16,-6 2 0-16,-2 1 0 0,-7 3 0 15,-3 4 0-15,-5 6 0 16,-1 7 0-16,-5 5 0 15,-3 7 0-15,0 4 0 16,-1 2 0-16,-1 0 0 0,0-2 0 16,0-2 0-16,-1-6 0 15,1-4 0-15,4-5 0 16,3-6 0-16,2-3 0 0,3-8 0 16,4-2 0-16,5-6 0 15,3-1 0-15,4-2 0 16,2 1 0-16,1 0 0 15,0 1 0-15,-2 2 0 0,-2 4 0 16,-4 1 0-16,-7 2 0 16,-5 4 0-16,-6 3 0 15,-6 1 0-15,-5 2 0 16,-12 1 0-16,13 0 0 0,-13 0 0 16,14 7 0-16,-3-2 0 15,0-2-48-15,12-2-42 16,9 0-1-16,13-6-7 15,10-9-6-15</inkml:trace>
  <inkml:trace contextRef="#ctx0" brushRef="#br0" timeOffset="17846.9504">20968 8408 19 0,'15'-19'98'16,"-8"4"-1"-16,-7 0-6 15,0 6-4-15,-8-3-2 0,-1 13-73 16,4 14-1-16,1 12-5 16,3 9-3-16,-4 8-1 0,5 9-2 15,0 5 0-15,5 3 0 16,1-2 0-16,6-4 0 16,-1-7 0-16,1-3 0 15,2-9 0-15,1-11 0 16,-2-7 0-16,5-8 0 0,3-8 0 15,3-2 0-15,4-10 0 16,6-4 0-16,4-4 0 16,2 1 0-16,4 1 0 15,-2 2 0-15,-1 4 0 0,-4 6 0 16,-4 4 0-16,-4 7 0 16,-6 9 0-16,-4 5 0 15,-8 7 0-15,-7 4 0 16,-4 6 0-16,-3 0 0 0,-7-3 0 15,-2-2 0-15,-1-6 0 16,-2-5 0-16,9-8 0 16,6-14 0-16,0 0 0 15,7-6 0-15,15-13 0 0,9-8 0 16,11-9 0-16,6-8 0 16,9-5 0-16,5 1 0 0,0-6 0 15,-3 6 0 1,-3 4 0-16,-8 7 0 15,-8 9 0-15,-13 8 0 0,-6 11 0 16,-21 9 0-16,4 9 0 0,-13 12 0 16,-11 8 0-16,-2 9 0 15,-6 8 0-15,1 5 0 16,2 6 0-16,7-1 0 16,9 0 0-16,14-2 0 15,22-3 0-15,19-6 0 0,19-6 0 16,25-3-2-16,18-12-89 15,16-9-3-15,10-11-4 16,9-11-7-16,5-13-2 16</inkml:trace>
  <inkml:trace contextRef="#ctx0" brushRef="#br0" timeOffset="19888.2789">23888 9072 61 0,'-40'-20'94'16,"-1"0"-3"-16,-3-5-3 15,3 2-2-15,-9 3-55 16,12 7-7-16,4 7-7 0,-4 5-6 16,2 4-3-16,-1 10-8 15,-1 4 0-15,3 7 0 16,2 4 0-16,6 3 0 15,6-4 0-15,6 0 0 0,14-7 0 16,7-4 0-16,20-6 0 16,10-9 0-16,12-5 0 15,8-14 0-15,11-13 0 0,6-13 0 16,4-13 0-16,3-11 0 16,1-11 0-16,-6-9 0 15,1-3 0-15,-8-2 0 16,-6 5 0-16,-13 8 0 15,-10 11 0-15,-12 15 0 0,-10 11 0 16,-11 16 0-16,-6 27 0 16,-23 0 0-16,-5 27 0 15,-3 18 0-15,-2 16 0 16,-2 12 0-16,1 15 0 0,7 6 0 16,10-5 0-16,15 2 0 15,10-11 0 1,18-10 0-16,20-15 0 0,9-12 0 0,10-19 0 15,6-13 0-15,9-11 0 16,-4-10 0-16,-4-13 0 0,-6-7 0 16,-11-4 0-1,-6-7 0-15,-13 3 0 0,-13-1 0 16,-8 5 0-16,-5 0 0 16,-9 11 0-16,-7 7 0 0,-7 7 0 15,-12 9 0-15,-1 7 0 16,-3 14 0-16,-4 8 0 15,3 10 0-15,0 6 0 16,9 6 0-16,5 0 0 16,16-2 0-16,8-3 0 0,15-6 0 15,14-10 0-15,11-10 0 16,14-12 0-16,8-8 0 0,9-13 0 16,7-10 0-16,5-16 0 15,3-13 0-15,3-11 0 16,4-12 0-16,-2-10 0 15,2-6 0-15,-6-6 0 16,-13-2 0-16,-3 4 0 0,-16 7 0 16,-11 10 0-16,-14 12 0 15,-13 11 0-15,-13 12 0 16,-6 17 0-16,-7 13 0 16,-13 13 0-16,-9 20 0 0,-5 17 0 15,-9 16 0-15,-9 14 0 16,-7 16 0-16,-7 13 0 15,2 6 0-15,5 3 0 16,9-3 0-16,13-9 0 0,12-9 0 16,18-15 0-16,16-13 0 15,21-18 0-15,14-14 0 0,10-13 0 16,4-11 0-16,6-5 0 16,-6-12 0-16,0-8 0 15,-12-4 0-15,-8-2 0 16,-10-3 0-16,-10 3 0 15,-11 0 0-15,-13 5 0 0,-3 5 0 16,-13 9 0-16,-8 5 0 16,-7 7 0-16,-4 5 0 15,1 9 0-15,4 8 0 0,-1 6 0 16,8 4 0-16,4 3 0 16,10 1 0-16,8-1 0 15,7-5 0-15,10-2 0 16,7-6 0-16,6-2 0 0,6-10 0 15,4-6 0-15,2-4 0 16,5-5 0-16,-7-6 0 16,0-9 0-16,-2-3 0 15,-3-5 0-15,-2-3 0 0,-9-3 0 16,-3 2 0-16,-7 0 0 16,-2 3 0-16,-6 7 0 15,-4 4 0-15,-1 6 0 16,0 12 0-16,-10-5 0 0,10 5 0 15,-8 9 0-15,8 3 0 16,0 3 0-16,0 2 0 16,7 0 0-16,6-1 0 15,0 0 0-15,3-3 0 16,-4-3 0-16,2-1 0 0,-2 0 0 16,-5 0 0-16,-4 4 0 15,-2 4 0-15,-1 8 0 16,-2 7 0-16,-4 10 0 0,-6 10 0 15,-5 12 0-15,-2 11 0 16,-4 10 0-16,-6 6 0 16,-1 1 0-16,-7-3 0 0,-1-7 0 15,0-10 0-15,2-19 0 16,4-16 0-16,2-20 0 16,11-17 0-16,6-22 0 15,14-13 0-15,10-17 0 16,14-13 0-16,16-11 0 0,9-8 0 15,16-1 0-15,5 2 0 16,4 2 0-16,0 7 0 16,-2 9 0-16,-6 11 0 0,-10 12 0 15,-14 9 0-15,-9 11 0 16,-11 9 0-16,-9 9 0 16,-14 4 0-16,-1 13 0 15,-8 6 0-15,-7 7 0 0,-2 5 0 16,0 7 0-16,2 1 0 15,6 3 0-15,9-4 0 16,5-3 0-16,11-3 0 0,14-7 0 16,8-10 0-16,6-8 0 15,7-7 0-15,2-4 0 16,0-9 0-16,-5-9 0 16,1-1 0-16,-7-3 0 15,-4-1 0-15,-3 0 0 0,-10 2 0 16,-1 4 0-16,-7 2 0 15,-6 4 0-15,-2 4 0 16,-8 11 0-16,0 0 0 0,-10 8 0 16,-5 9 0-16,-3 7 0 15,-2 7 0-15,1 7 0 16,0 5 0-16,3-1 0 16,12 1 0-16,4-7 0 0,5-3 0 15,14-10 0-15,9-8 0 16,9-13 0-16,3-5 0 15,8-16 0-15,1-8 0 0,5-9 0 16,8-5 0-16,-5-4 0 16,1 1 0-16,-6 0 0 15,-7 7 0-15,-7 6 0 16,-6 9 0-16,-11 6 0 16,-7 9 0-16,-5 7 0 15,-9 12 0-15,-2 12 0 0,-6 7 0 16,-2 13 0-16,2 9 0 15,-4 14 0-15,-3 5 0 0,0 8 0 16,-10-6-32-16,0 5-61 16,-3-3-3-16,-6-4-5 15,-11-5-6-15</inkml:trace>
  <inkml:trace contextRef="#ctx0" brushRef="#br0" timeOffset="21455.1608">16464 10792 92 0,'22'-29'98'16,"-5"2"-5"-16,-8 8-5 15,-10 10-1-15,-14 9-69 16,-14 26-1-16,-9 19-6 16,-5 15-4-16,-8 12-7 15,0 14 0-15,2 8 0 0,8-2 0 16,15-4 0-1,14-10 0-15,17-13 0 0,21-18 0 16,16-16 0-16,19-24 0 16,6-17 0-16,10-24 0 15,3-16 0-15,4-12 0 0,1-11 0 16,-4-1 0-16,-2-3 0 16,-6 6 0-16,-3 6 0 15,-8 11 0-15,-6 14 0 0,-6 15 0 16,-8 14 0-16,-4 11 0 15,-8 15 0-15,-5 15 0 16,0 9 0-16,-7 15 0 0,-7 6 0 16,-6 9 0-16,-5 1 0 15,0-4 0-15,-4-7 0 16,-2-10 0-16,3-12 0 0,3-19 0 16,9-18 0-16,16-19 0 15,12-17 0-15,7-13 0 16,13-10 0-16,7-7 0 15,4-1 0-15,1 1 0 16,0 9 0-16,-5 6 0 0,-7 12 0 16,-8 8 0-16,-9 14 0 15,-6 13 0-15,-7 10 0 16,-7 13 0-16,-6 12 0 16,-5 4 0-16,2 8 0 0,-2 4 0 15,1 1 0-15,6-4 0 16,4-7 0-16,8-7 0 0,14-14 0 15,5-8 0-15,13-11 0 16,9-18 0-16,9-9 0 16,5-12 0-1,3-8 0-15,0-5 0 0,-5-2 0 0,-3-3 0 16,-11 2 0-16,-8 4 0 16,-13 5 0-1,-8 5 0-15,-13 7 0 0,-8 10 0 16,-7 9 0-16,-10 18 0 15,0 0 0-15,-13 24 0 0,-2 10 0 16,0 15 0-16,-1 7 0 16,3 11 0-16,2 2 0 15,11 0 0-15,7-3 0 16,14-9 0-16,14-7 0 0,11-12 0 16,12-16 0-16,10-12 0 15,14-9 0-15,1-16 0 0,4-12 0 16,5-12 0-1,0-8 0-15,-2-10 0 0,-2-8 0 16,-6-7 0-16,-9-4 0 16,-8 0 0-16,-9 0 0 0,-13 8 0 15,-11 5 0-15,-8 13 0 16,-12 12 0-16,-4 12 0 16,-9 12 0-16,1 14 0 15,-18 17 0-15,5 11 0 0,-3 13 0 16,-3 13 0-16,0 9 0 15,-5 12 0-15,6 7 0 16,-1 3 0-16,1-6 0 16,6-5 0-16,4-9 0 0,7-13 0 15,2-16 0-15,13-18 0 16,10-17 0-16,6-10 0 16,8-14 0-16,1-9 0 15,5-2 0-15,0-4 0 0,0 2 0 16,-1 3 0-16,-8 6 0 15,-1 6 0-15,-8 10 0 16,-2 9 0-16,-3 6 0 16,-5 10 0-16,-2 5 0 0,-1 9 0 15,4 2 0-15,0 6 0 16,6 0 0-16,7-4 0 16,6-4 0-16,3-4 0 15,4-8 0-15,7-5 0 16,-1-8 0-16,2-3 0 0,-3-8 0 15,-3-6 0-15,-4-2 0 16,-5-3 0-16,-5 0 0 16,-4 2 0-16,-7 1 0 0,-4 1 0 15,-5 4 0-15,-1 3 0 16,-10 8 0-16,14-8 0 16,-14 8 0-16,21 0 0 0,-10 10-49 15,14-5-44-15,9 2-2 16,5-2-5-16,6 1-6 15</inkml:trace>
  <inkml:trace contextRef="#ctx0" brushRef="#br0" timeOffset="22454.0613">21749 10876 81 0,'-16'-19'98'0,"-6"0"-4"16,-5 7-5-16,-8 4 1 0,-12 8-66 16,-2 12-4-16,0 11-5 15,-2 7-15-15,-1 9 0 16,2 5 0-16,10-2 0 15,11 4 0-15,13-6 0 0,13-3 0 16,13-8 0-16,15-9 0 16,14-12 0-16,11-7 0 15,8-9 0-15,6-13 0 16,3-9 0-16,2-4 0 16,1-5 0-16,-3 0 0 0,-7 1 0 15,-4 5 0-15,-3 5 0 16,-11 9 0-16,-4 9 0 15,-8 8 0-15,-6 8 0 0,-6 12 0 16,-3 7 0-16,-2 7 0 16,-2 1 0-16,1 2 0 15,3 1 0-15,1-4 0 0,5-7 0 16,3-2 0 0,7-12 0-16,5-6 0 0,-1-5 0 15,6-11 0-15,6-8 0 16,-3-8 0-16,6-7 0 0,-6-5 0 15,4-4 0-15,-7 0 0 16,1 1 0-16,-7 4 0 16,-4 3 0-16,-7 8 0 15,-6 8 0-15,-3 12 0 0,-15 7 0 16,11 12 0-16,-10 13 0 16,-1 7 0-16,-1 10 0 15,1 1 0-15,2 1 0 0,6-1 0 16,8-5 0-1,7-8 0-15,6-8 0 0,7-10 0 16,4-12 0-16,5-6 0 0,-2-10 0 16,3-9 0-16,-1-7 0 15,-3-10 0-15,2-4 0 16,-5-3 0-16,-3 2 0 16,-5 6 0-16,-4 2 0 15,-6 8 0-15,-5 8 0 0,-1 15 0 16,-15 8 0-16,6 20 0 15,-5 9 0-15,0 10 0 16,1 10 0-16,4 7 0 16,-1 6 0-16,4 6 0 0,2-3 0 15,6 0 0-15,1-10 0 16,2-3 0 0,-1-18 0-16,8-10-41 0,-1-18-51 15,3-14-2-15,-1-20-4 16,6-14 25-16,-3-10 33 0,-6-14 21 15,8 0 21-15,-7-7 41 0,6 2 53 16,3 1-3-16,1 5-4 16,0 6-28-16,13 5-25 15,10 13-13-15,3 5-9 16,13 12-14-16,8 7 0 16,10 12 0-16,0 5 0 0,13 14 0 15,-9 2-38-15,3 10-50 16,-6 5-4-16,-14 0-5 0,-11 4-7 15</inkml:trace>
  <inkml:trace contextRef="#ctx0" brushRef="#br0" timeOffset="24692.6975">15889 13418 12 0,'8'-45'95'16,"5"-9"0"-16,1-1-3 0,-5-4-2 16,-3 1-2-16,-6 9-73 15,-3 11-2-15,-8 11-2 16,-13 12-11-16,-11 15 0 15,-14 12 0-15,-11 19 0 0,-8 14 0 16,-4 11 0-16,-2 11 0 16,5 4 0-16,14 1 0 15,18-6 0 1,25-11 0-16,24-16 0 0,29-19 0 16,28-15 0-16,21-21 0 15,15-21 0-15,12-22 0 16,9-18 0-16,2-13 0 15,-3-8 0-15,-6-11 0 0,-9-5 0 16,-13 0 0-16,-11 6 0 16,-19 15 0-16,-14 12 0 15,-18 16 0-15,-15 19 0 0,-18 25 0 16,-10 21 0-16,-10 27 0 16,-8 22 0-16,2 19 0 15,-2 20 0-15,6 8 0 0,8 7 0 16,12 3 0-1,12-3 0-15,18-12 0 0,16-16 0 16,12-16 0-16,15-20 0 16,7-22 0-16,6-16 0 15,2-18 0-15,-4-19 0 0,-1-9 0 16,-10-11 0-16,-11-2 0 16,-12 1 0-16,-13 1 0 15,-13 8 0-15,-15 7 0 0,-9 12 0 16,-14 11 0-16,-11 14 0 15,-6 7 0-15,-8 15 0 16,3 13 0-16,0 11 0 16,9 10 0-16,8 4 0 15,12 4 0-15,10-3 0 0,21-3 0 16,13-9 0-16,15-12 0 16,19-14 0-16,9-14 0 0,10-13 0 15,12-17 0-15,6-17 0 16,5-14 0-16,4-14 0 15,-2-13 0-15,-1-14 0 16,-3-9 0-16,-5-7 0 0,-13-4 0 16,-10 3 0-16,-18 4 0 15,-14 11 0-15,-17 14 0 16,-16 18 0-16,-16 21 0 16,-12 21 0-16,-18 23 0 0,-10 16 0 15,-7 27 0-15,-3 15 0 16,-4 19 0-16,0 18 0 15,7 10 0-15,8 8 0 0,14-2 0 16,16-2 0-16,12-6 0 16,21-11 0-16,16-19 0 15,19-15 0-15,13-21 0 16,10-20 0-16,5-15 0 0,2-12 0 16,-1-16 0-16,-8-8 0 15,-8-5 0-15,-13-3 0 16,-16 0 0-16,-11 4 0 15,-16 1 0-15,-13 10 0 0,-9 7 0 16,-14 9 0-16,-8 9 0 16,-8 6 0-16,-1 14 0 15,-1 7 0-15,1 6 0 16,3 5 0-16,9 3 0 16,5-1 0-16,9 1 0 15,9-6 0-15,6-1 0 0,11-10 0 16,8-1 0-16,9-9 0 15,6-7 0-15,5-1 0 16,2-12 0-16,3-9 0 0,0-4 0 16,-1-3 0-16,-2-7 0 15,-4-3 0-15,-5-5 0 16,-8 1 0-16,-5 1 0 16,-6 3 0-16,-7 3 0 0,-7 6 0 15,-4 9 0-15,-1 8 0 16,0 10 0-16,-14 8 0 15,5 13 0-15,4 8 0 0,3 7 0 16,2 1 0-16,9 5 0 16,9-3 0-16,11-1 0 15,8-8 0-15,7-4 0 0,7-9 0 16,5-7 0-16,0-4 0 16,1-4 0-16,-2-2 0 15,-6 0 0-15,-4-3 0 16,-11 3 0-16,-7 6 0 0,-8 12 0 15,-11 9 0-15,-6 12 0 16,-3 12 0-16,-10 9 0 16,-10 10 0-16,-1 1 0 0,-1 0 0 15,-1-6 0-15,-1-10 0 16,1-8 0-16,1-15 0 16,7-15 0-16,4-14 0 15,5-10 0-15,7-15 0 0,13-14 0 16,10-10 0-16,15-12 0 15,11-14 0-15,10-7 0 16,12-2 0-16,9-2 0 0,4 0 0 16,0 6 0-16,-1 8 0 15,-9 12 0-15,-10 12 0 16,-14 11 0-16,-9 13 0 16,-16 12 0-16,-11 9 0 0,-11 15 0 15,-3 5 0-15,-9 10 0 16,2 5 0-16,-3 6 0 15,8 1 0-15,2 3 0 16,9-7 0-16,12 0 0 0,5-8 0 16,16-7 0-16,1-7 0 15,10-10 0-15,2-6 0 16,2-6 0-16,2-11 0 16,-3-5 0-16,-4-3 0 15,-4-4 0-15,-4-5 0 16,-6 0 0-16,-5 4 0 0,-2-1 0 15,-11 4 0-15,-1 5 0 16,-7 6 0-16,-2 8 0 0,0 8 0 16,-10 0 0-16,17 14 0 15,-6 5 0-15,6 2 0 16,11 4 0-16,11-2 0 0,5 1 0 16,13-7 0-16,9-6 0 15,5-6 0-15,3-7 0 16,5-13 0-16,0-14 0 15,-5-8 0-15,-7-14 0 0,-2-9 0 16,-12-5 0-16,-7-3 0 16,-11 1 0-16,-7 3 0 15,-11 8 0-15,-8 11 0 16,-6 11 0-16,-3 12 0 16,0 22 0-16,-18 0 0 0,9 25 0 15,-5 12 0-15,4 14 0 16,-2 12 0-16,0 10 0 0,2 4 0 15,-1 5 0-15,-2 3 0 16,3-3 0-16,-7-1 0 16,-1-5 0-16,-5-3 0 15,-3-7 0-15,0-6 0 16,1-2 0-16,11-7-55 0,-1-16-40 16,4-17-1-1,11-18-8-15,20 0-4 16</inkml:trace>
  <inkml:trace contextRef="#ctx0" brushRef="#br0" timeOffset="25653.3541">22858 13419 48 0,'10'0'105'0,"7"-7"-3"15,6-10-7-15,10-8-2 0,11-37-25 16,9 28-68-16,10-3 0 15,10 1 0-15,5-6 0 16,10-1 0-16,5-4 0 16,7-6 0-16,1-8 0 15,6-9 0-15,-5-4 0 0,-1-7 0 16,0-5 0-16,-13 3 0 16,-6 2 0-16,-12 7 0 15,-16 9 0-15,-14 11 0 0,-17 14 0 16,-10 14 0-16,-13 15 0 15,-17 11 0-15,-12 19 0 16,-7 13 0-16,-6 10 0 16,0 15 0-16,1 6 0 0,2 6 0 15,12-1 0-15,10-3 0 16,16-8 0-16,8-7 0 16,20-13 0-16,13-14 0 15,9-14 0-15,10-13 0 16,7-16 0-16,5-16 0 0,5-14 0 15,1-9 0-15,-1-11 0 0,-1-2 0 16,-3-1 0-16,-6 4 0 16,-9 4 0-16,-11 12 0 15,-6 12 0-15,-11 16 0 16,-10 18 0-16,-7 12 0 0,-8 22 0 16,-4 10 0-16,-7 9 0 15,-3 15 0-15,1 6 0 16,-2 4 0-16,-5 4 0 15,7-6 0-15,-3-2 0 16,7-10 0-16,5-7 0 16,3-17 0-16,14-9 0 0,8-17 0 15,15-10 0-15,9-15 0 16,7-12 0-16,11-7 0 0,0-5 0 16,3 1 0-16,0 1 0 15,-2 5 0-15,-8 4 0 16,-5 9 0-16,-6 8 0 0,-12 11 0 15,-8 3 0-15,-6 14 0 16,-11 7 0-16,-4 5 0 16,-5 6 0-16,-3 3 0 15,1 4 0-15,1-4 0 0,3-1 0 16,5-5 0-16,8-4 0 16,4-11 0-16,8-5 0 15,10-8 0-15,1-5 0 16,10-11 0-16,-1-9 0 0,5-6 0 15,-3-8 0-15,-3-2 0 16,-2-2 0-16,-10-1 0 16,-11 1 0-16,-9 9 0 0,-5 3 0 15,-12 10 0-15,-13 12 0 16,-5 8 0-16,-5 7 0 16,1 15 0-16,-2 10 0 15,6 8 0-15,10 9 0 0,7 2 0 16,8 3 0-16,19-3 0 15,11 0 0-15,9-7 0 16,11-8 0-16,7-7 0 16,-7-15 0-16,-5-10-94 15,8-12-3-15,-9-20-2 0,-10-18-8 16,-17-16-3-16</inkml:trace>
  <inkml:trace contextRef="#ctx0" brushRef="#br0" timeOffset="25825.7332">25019 12004 16 0,'-102'1'92'15,"44"9"-1"-15,51 3-4 16,40-4-7-16,47 1-2 16,53 5-93-16,23 5-62 15,9-1-2-15,15-3-7 16,2-3-6-16,-3 1 0 0</inkml:trace>
  <inkml:trace contextRef="#ctx0" brushRef="#br0" timeOffset="26461.7331">17347 14925 55 0,'-14'-2'107'16,"9"-7"-5"-16,10 4-9 15,8 5 1-15,4 7-34 16,-8 22-60-16,1 23 0 16,1 23 0-16,-9 16 0 0,-7 15 0 15,-17 11 0-15,-12 1 0 16,-9-8 0-16,-1-17 0 15,2-16 0-15,-3-27 0 0,9-32 0 16,7-27 0-16,14-38 0 16,13-34 0-16,10-27 0 15,16-27 0-15,16-21 0 16,18-14 0-16,17 1 0 0,16 5 0 16,9 14 0-1,7 18 0-15,1 25 0 0,-4 29 0 16,-10 27 0-16,-10 31 0 15,-20 21 0-15,-18 26 0 0,-19 18 0 16,-20 18 0 0,-18 15 0-16,-23 10 0 15,-20 11 0-15,-16 6 0 0,-8-3 0 0,2-6 0 16,4-14 0 0,16-16 0-16,17-21 0 0,34-20-2 15,37-25-90-15,20-34-2 16,27-22-4-16,21-19-6 0,19-10-1 15</inkml:trace>
  <inkml:trace contextRef="#ctx0" brushRef="#br0" timeOffset="26647.0174">18505 14595 6 0,'104'-70'101'0,"-16"16"-1"0,-23 14-5 15,-18 12-3 1,-28 11-1-16,-19 17-67 0,-24 14-22 16,-16 18-2-16,-9 13 0 15,-11 11 0-15,-1 12 0 0,3 8 0 16,7 5 0-16,17 3 0 15,17-3 0-15,18-4 0 16,30-7 0 0,18-13 0-16,28-7 0 0,2-8-61 15,30-31-34-15,9-12-2 0,5-26-7 16,5-15-5-16</inkml:trace>
  <inkml:trace contextRef="#ctx0" brushRef="#br0" timeOffset="26860.1687">19831 14691 34 0,'27'-37'104'0,"-3"2"-2"16,-1 2-7-16,11 0-2 16,8-1-10-16,21-5-83 0,17 13 0 15,18 1 0-15,19 5 0 16,17 4 0-16,4 6 0 16,3 2 0-16,0 4 0 15,-12 1 0-15,-13 3 0 0,-17 0 0 16,-23 0 0-16,-27 0-35 15,-21 0-57-15,-28 0-3 16,-13 2-5-16,-30 3-5 16</inkml:trace>
  <inkml:trace contextRef="#ctx0" brushRef="#br0" timeOffset="27087.0797">20825 14466 57 0,'-84'25'101'16,"12"3"-3"-16,13-2-4 0,16 2-1 15,14 3-49-15,15-1-20 16,14 9-24-16,0 6 0 15,17 6 0-15,3 7 0 0,0 16 0 16,1 7 0 0,-2 12 0-16,-5 11 0 15,-9 7 0-15,-5 3 0 0,-3 7 0 16,-12-4 0-16,-4-7 0 16,-5-10 0-16,-1-8 0 15,-5-16-22-15,2-33-77 16,2-26-4-16,-7-34-5 0,2-34-8 15</inkml:trace>
  <inkml:trace contextRef="#ctx0" brushRef="#br0" timeOffset="30467.0347">2172 4698 30 0,'6'-16'91'0,"3"-3"2"0,-5 6-4 16,-12 2-17-16,8 11-29 16,2-10-14-16,-2 10-7 15,1 8-7-15,-1 11-4 0,1 10-4 16,0 11-1-16,-2 15-3 16,3 8-3-16,-1 12 0 0,3 7 0 15,-4 6 0 1,7 3 0-16,-7 0 0 15,4-3 0-15,-3-4 0 0,1-8 0 16,-2-6 0-16,-1-8 0 16,0-9 0-16,1-6 0 15,0-12 0-15,-9-7 0 0,8-9 0 16,2-6 0-16,10-4 0 0,-11-9 0 16,0 0 0-1,-2-8 0-15,-8-6-92 0,9-9-2 16,-5-14-4-16,-5-12-5 15,1-10-5-15</inkml:trace>
  <inkml:trace contextRef="#ctx0" brushRef="#br0" timeOffset="30741.2607">1731 4603 62 0,'-41'-30'95'0,"8"9"-5"0,8 1-4 15,5 7-3 1,2 6-54-16,11 4-13 0,7 3-5 16,0 0-4-16,8 9-3 15,7 1-1-15,14-3 1 0,19 0-2 16,15-1 2 0,9-1 0-16,14-5 1 0,-1 1-1 15,6-6-2 1,1-2-2-16,-5 1 0 15,-15-1-4-15,-11 3-4 0,-12-3-7 16,-9 7-30-16,-5 0-42 0,-15-1-1 16,-3-2-8-16,-17 3-4 15</inkml:trace>
  <inkml:trace contextRef="#ctx0" brushRef="#br0" timeOffset="30993.4292">2901 4684 62 0,'19'24'90'0,"-3"2"-2"16,-7 1-4-16,3 8-36 0,-11 8-6 15,3 7-12-15,0 10-11 16,-4 5-7-16,0 1-1 0,-5 2-2 16,0-2-3-1,0-6-1-15,5-7-2 0,-6-10-1 16,6-10-2-16,0-13 0 15,-1-3 0-15,1-17-19 16,0-6-67-16,1-13-3 0,-4-17-3 16,1-11-9-16,-6-17-4 0</inkml:trace>
  <inkml:trace contextRef="#ctx0" brushRef="#br0" timeOffset="31213.7806">2740 4177 94 0,'-18'-17'97'0,"3"3"-5"0,7 3-8 0,-1 1-2 15,-13 3-74-15,22 7-2 16,0 13-7-16,2 10-11 16,10 14-17-16,10 7-54 15,-8 6-4-15,5 7-3 16,1 0-5-16</inkml:trace>
  <inkml:trace contextRef="#ctx0" brushRef="#br0" timeOffset="32004.5907">3290 4870 48 0,'7'15'86'0,"0"3"-1"0,-4-3-2 16,4 19-24-1,-3-14-34-15,-1 7 0 0,2 6-5 16,-2 3-6 0,2 5-4-16,-3 2 0 15,2-2-1-15,1-5-3 0,-1-4 0 16,-1-4 0-16,2-7-1 16,-4-8 2-16,-1-13 0 15,0 0-7-15,0 0 0 0,6-10 0 16,-6-7 0-16,0-5 0 15,1-6 0-15,3-7 0 16,1-4 0 0,2-6 0-16,2-1 0 0,5 0 0 15,-2 1 0-15,2 3 0 16,4 4 0-16,-4 10 0 16,7 5 0-16,-2 12 0 0,0 10-4 15,3 6 2-15,-1 11 0 0,1 8 0 16,1 7 1-16,-2 5 0 15,-6 4-2-15,0 3-2 16,-8-3-3-16,-2-6-1 16,1-3 0-16,1-8 0 15,-5-8 0-15,7-8 0 0,1-7 2 16,5-13 4-16,0-6 2 16,2-2 1-16,0-5 0 15,5-2 1-15,-1 0-2 0,-3-1 1 16,4 4 0-16,-1 4 0 15,2 5 0-15,-2 7 0 0,2 7 1 16,0 2 0-16,2 12 2 16,-1 7-1-1,-1 3 0-15,4 5 2 0,1-1 0 16,3-1 0-16,4-1 1 16,-1-7 0-16,2-4 0 15,4-10 0-15,-1-3 0 0,-2-11 0 16,-1-8 0-16,-2-7-1 15,-6-8 0-15,0-5-1 0,-7-4 0 16,-5-1 1 0,-7 2 0-16,-1 5-2 15,-7 2 0-15,-1 9 0 0,-9 9-2 16,-10 13 0-16,-5 5 0 0,-7 18 0 16,3 9 0-1,-6 8 0-15,0 11 0 16,2 4 0-16,10 3 0 0,14 3 0 15,9-2 0-15,21 3-3 0,8-9-8 16,19-7-62-16,8-3-15 16,10-9-3-16,8-12-7 15,3-7-4-15</inkml:trace>
  <inkml:trace contextRef="#ctx0" brushRef="#br0" timeOffset="33015.2882">5895 4259 80 0,'-35'0'89'0,"2"0"-3"0,5 8-3 15,-2-23-34 1,7 37-30-16,-2 14-1 0,3 7-4 16,0 12-3-16,4 5-1 15,-2 8-3-15,3 2-3 16,1 0 0-16,6-4-1 16,2-8 0-16,3-6-1 15,3-13 0-15,1-6 1 0,1-13 1 16,3-11-1-16,-3-9 1 0,18-10-1 15,-4-8 0-15,6-5-1 16,3-8 0 0,8-1-2-16,3 0 0 0,1 0-2 15,4 5 0-15,-3 7-1 16,3 6-1-16,-5 11 1 0,0 4 0 16,-7 11 0-16,1 9 1 15,-6 5 0-15,-5 6 1 16,-3 2 1-16,-4 5 1 0,-6-3 0 15,-4-1 0-15,0-6 1 16,-4-5-1-16,0-6 1 16,0-4-2-16,4-14-3 15,0 0 0-15,9-10 0 0,10-10-2 16,5-4 0-16,4-4 0 16,6-4 0-16,-2 0 2 15,2 5 1-15,-6 4 2 16,-4 5-1-16,-10 7 1 15,1 7 1-15,-7 4 0 0,3 11 0 16,-2 4 0-16,3 5 1 16,5 1 0-16,8 1 2 15,7-1-1-15,5-4 0 0,6-5 1 16,5-4-1-16,2-8 1 16,2-3-1-16,-2-10 0 15,-3-4 0-15,-5-5-1 16,-6-2 1-16,-8-2-1 0,-5 1 1 15,-7 4 0 1,-4 2-1-16,-5 3 0 0,-3 7-2 16,-4 9-2-16,0 0 1 15,0 16 0-15,-4 15-1 0,-3 12-1 16,-1 17 1-16,-2 17 1 16,-3 23 4-16,-4 20 1 15,-7 13 1-15,-3 12-5 0,-6 4 0 16,-6 4 0-16,-7-5 0 15,2-13 0-15,-3-17 0 16,2-23 0-16,2-23 0 16,1-22 0-16,4-21 0 0,1-26 0 15,4-17 0-15,-2-19 0 16,2-17 0-16,2-14 0 16,7-11 0-16,3-6 0 0,5-9 0 15,11 1 0-15,6-1 0 16,12 4 0-16,14 5 0 15,13 12 0-15,12 6 0 16,13 13 0-16,5 3-30 16,14 12-61-16,7 1-5 0,1 3-2 15,1 4-10 1</inkml:trace>
  <inkml:trace contextRef="#ctx0" brushRef="#br0" timeOffset="34918.59">7724 4811 4 0,'-12'-37'89'0,"5"1"5"15,0 3-3-15,3 6-7 16,0 4-50-16,2 9-5 0,2 14-7 16,0 0-7-16,-8 12-7 15,3 15-2-15,-4 9-4 16,0 9 1-16,-6 11 0 16,2 9 1-16,-3 5-1 0,8 0-1 15,3-2 2 1,8-5 0-16,14-8 1 15,10-13 0-15,14-13-5 0,5-17 0 16,7-11 0 0,2-11 0-16,1-12 0 0,-10-10 0 15,-4-7 0-15,-9 2 0 16,-8-2 0-16,-7 3 0 16,-8 1 0-16,-4 7 0 15,-3 6 0-15,-3 6 0 0,0 4 0 16,0 12 0-16,0 0 0 15,-10 7 0-15,6 11 0 0,4 5 0 16,0 6 0-16,7 3 0 16,5 5 0-16,4-1 0 15,7-1 0-15,6-5 0 16,-2-7 0-16,3-5 0 16,0-9 0-16,-4-3 0 15,-1-7 0-15,-1-7 0 0,-5-8 0 16,-3-2-4-1,2-4 0-15,-5-4 1 0,-1-1-1 16,0 1 2 0,-4 0 2-16,2 3-1 0,-4 1-1 15,1 5 1-15,3 3-1 0,4 4 0 16,5 3 0-16,7 2 0 16,11 3 0-16,12-2 1 15,12-2 1-15,8-3 1 0,10-6 0 16,6-8 0-1,1-6 0-15,-1-8 0 0,-1-10 0 16,-8-3 1-16,-9-13 0 16,-9-1 0-16,-10-2 0 15,-10-1 1-15,-13 3 0 0,-7 6 0 16,-8 11 0 0,-6 6-1-16,-4 15-2 0,-13 14 0 15,-3 12 0-15,-5 17-2 16,1 16 0-16,-7 11 0 15,-1 12 1-15,-3 12 1 0,3 12 0 16,-3 8 1-16,6 4-1 16,0-2 1-16,7-6 0 0,6-10 1 15,4-14-1-15,7-12 0 16,6-19 1-16,13-14 0 16,9-15-2-16,7-10 0 15,0-9 0-15,5-3 0 16,-2 0 0-16,0-2 0 0,-9 3 0 15,-3 4 0-15,-5 4 0 16,-6 6 0-16,-5 5 0 0,-9 2 0 16,16 9 0-16,-9 6-3 15,4 3 2-15,-1 6 0 16,6 2 1-16,2 3 0 16,8-3 1-16,0 1-1 15,7-6-1-15,3-2 0 0,1-7 1 16,3-4-2-16,-1-8 1 15,-2-1-1-15,-5-8 1 16,-1-5 0-16,-8-2 0 16,-4-4 2-16,-4 1-1 0,-3 0 1 15,-6 3 0-15,-3-1 1 16,-2 4 0-16,-1 4 0 16,0 9-1-16,0 0 1 0,-10-3 0 15,10 3-2-15,-15 16 0 16,9-1 0-16,2 4 0 15,4 5 0-15,11 1 0 16,9 0 0-16,12-2 0 16,8-4 0-16,15-3 0 15,6-7 0-15,4-5 0 16,-2-6 0-16,3-10 0 16,-9-9 0-16,-3-1 0 0,-10-5 0 15,-11-2-2-15,-5 2-1 16,-7 0 3-16,-7 5 1 15,-4 3-2-15,-4 8 0 0,-6 11 1 16,0 0-1-16,-5 14 0 16,-2 7 0-16,3 9 0 15,2 3-2-15,5 4 5 16,9 4 0-16,17-3 0 16,8-4 1-16,15-8 1 0,6-5-4 15,10-12 0-15,-1-9 0 16,4-6 0-16,-2-16 0 15,-1-11 0-15,-4-10 0 0,0-12 0 16,-7-13 0-16,-1-9 0 16,-1-6-2-16,-4-3 0 15,-11-2 2 1,-5 6 1-16,-11 6 0 0,-10 11 1 0,-5 13-2 16,-8 13 0-16,-1 14 0 15,-6 11 0-15,-3 14 0 16,-3 7 0-16,0 18 0 15,1 14 0-15,-3 13 0 16,-4 17 0-16,-1 15 0 0,1 13 0 16,1 6 0-16,8 1 0 15,3-2 0-15,5-9 0 16,6-10 0-16,7-17 0 0,7-17 0 16,8-18 0-16,3-16 0 15,3-11 0-15,2-7 0 16,-1-11 0-16,0-8 0 0,2-3 0 15,0-1 0-15,-3 1 0 16,-2 1 0-16,-2 6 0 16,-7 3 0-16,1 8 0 15,-4 7 0-15,-4 3 0 0,1 10 0 16,-5 4 0-16,1 6 0 16,7 3 0-16,3 1 0 15,5-1 0-15,6-3 0 0,5-5 0 16,7-5 0-16,6-8 0 15,6-5 0-15,0-12 0 16,5-8 0-16,-2-7 0 16,-6-5 0-16,-4-4 0 15,-12 4 0-15,-18-8-20 0,-16 8-74 16,-5 6-2-16,-22 3-6 16,-15 9-8-16</inkml:trace>
  <inkml:trace contextRef="#ctx0" brushRef="#br0" timeOffset="36301.1823">1782 7148 11 0,'-24'-26'96'0,"3"-5"0"0,-1 3-5 15,1-2-5-15,-12 5-1 16,-3 9-67-16,1 12-2 15,-11 6-8-15,-5 17-4 16,-5 12-4-16,-9 12 0 0,-6 13 0 16,9 16 0-16,3 11 0 15,1 5 0-15,16 0 0 16,18-2 0-16,19-10 0 16,20-15 0-16,25-12 0 15,10-28 0-15,16-16 0 16,5-19 0-16,5-16 0 15,-2-20 0-15,-13-3 0 16,-8-8 0-16,-11-5 0 0,-4 1 0 16,-14-1 0-16,-4 4 0 15,-6 6 0-15,-6 5 0 16,-4 8 0-16,-8 7 0 16,-1 7 0-16,-6 10 0 0,0 9 0 15,-6 10 0-15,-1 4 0 16,1 16 0-16,-3 8 0 0,0 14 0 15,-3 10 0 1,-2 10 0-16,9 6 0 0,12 1 0 16,-3 1 0-16,7-7 0 15,7-7 0-15,16-13 0 0,5-10 0 16,5-21 0-16,8-11 0 16,-2-10 0-16,8-17 0 15,-1-9 0-15,0-10 0 16,-6-3 0-16,6-1 0 15,-7 2 0-15,-8 1 0 0,-2 6 0 16,-8 7 0-16,-3 8 0 16,-7 8 0-16,0 8 0 15,-1 5 0-15,3 4 0 16,-2 11 0-16,7 7 0 0,-1 3 0 16,4 6 0-16,11 7 0 15,-3 4 0-15,-1 2 0 16,5-1 0-16,-5-3 0 15,-5-6 0-15,-2-1 0 0,-4-10 0 16,-4-2 0-16,-2-8 0 16,-11-9 0-16,15-5 0 15,-10-10 0-15,7-5 0 0,-1-5 0 16,3-6 0-16,2-6 0 16,-1 0 0-16,6-2 0 15,-1 7 0-15,5 0 0 0,-3 8 0 16,-2 4 0-16,7 7 0 15,-4 11 0-15,4 2 0 16,-3 12 0-16,3 6 0 16,0 5 0-16,1 4 0 15,0 0 0-15,-3-1 0 0,3-3 0 16,-1-5 0-16,3-5 0 16,7-11 0-16,-5-2 0 0,0-9 0 15,2-9 0 1,-1-6 0-16,-1-7 0 0,-6-3 0 15,1-4 0-15,-13-2 0 16,6 2 0-16,-7 2 0 16,-5 4 0-16,2 6 0 0,-6 5 0 15,-1 6 0-15,-3 15 0 16,0 0 0-16,-17 1-69 0,6 9-25 16,1 2-1-16,0 1-10 15,5 0-3-15</inkml:trace>
  <inkml:trace contextRef="#ctx0" brushRef="#br0" timeOffset="37818.1838">4859 7097 17 0,'-4'-33'89'16,"2"3"1"-16,-6-1-3 15,-1 5-3-15,-6 5-44 16,-6 10-9-16,-4 9-10 15,-10 5-5-15,-12 19-4 0,-4 7-3 16,-8 10-1-16,-5 10-3 16,3 7-3-16,3 6-2 0,7 2 0 15,13 0 0 1,15-6 0-16,16-6 0 16,12-8 0-16,21-12 0 0,9-13 0 0,14-12 0 15,4-12 0 1,4-14 0-16,0-14 0 15,-2-6 0-15,-3-5 0 0,-13-3 0 16,-5 0 0-16,-10 5 0 0,-8 4 0 16,-5 8 0-16,-6 5 0 15,-5 10 0 1,0 15 0-16,-13 0 0 16,4 11 0-16,-2 13 0 0,2 11 0 15,3 10 0-15,6 8 0 0,5 6 0 16,17 4 0-16,15 1 0 15,14-10 0-15,17-7 0 0,9-14 0 16,8-13 0-16,10-16 0 16,3-11 0-1,-3-19 0-15,-2-11 0 16,-7-8 0-16,-13-7 0 0,-8-4 0 16,-8-2 0-16,-13 1 0 0,-7 3 0 15,-14 1 0-15,-9 10 0 16,-9 1 0-16,-5 10 0 15,-10 9 0-15,-12 9 0 16,-7 10 0-16,-7 7 0 0,-5 15 0 16,0 6 0-16,3 14 0 15,5 7 0-15,8 8 0 16,15 2 0-16,14-2 0 0,22-4 0 16,16-7 0-16,16-9 0 15,13-13 0-15,9-14 0 16,6-13 0-16,0-16 0 15,-3-12 0-15,-4-11 0 0,-7-6 0 16,-10-7 0-16,-8-6 0 16,-12-5 0-16,-6-3 0 15,-13-1 0-15,-7 4 0 0,-12 5 0 16,-3 9 0-16,-9 7 0 16,-6 14 0-16,-4 14 0 15,-4 16 0-15,1 12 0 16,-1 19 0-16,4 11 0 15,3 13 0-15,3 14 0 0,2 7 0 16,4 8 0 0,3 1 0-16,3-1 0 0,3-6 0 15,6-12 0-15,1-11 0 16,2-17 0-16,8-13 0 0,4-17 0 16,4-10 0-1,1-15 0-15,5-10 0 0,-1-6 0 16,4-2 0-16,1 1 0 15,-2 0 0-15,-1 9 0 0,-4 1 0 16,-5 10 0-16,0 7 0 16,-3 8 0-16,-3 4 0 15,-3 10 0-15,-1 8 0 16,0 2 0-16,2 11 0 0,-3-2 0 16,9 1-59-16,-5-4-31 15,0-5-2-15,2-9-6 16,0-12-7-16</inkml:trace>
  <inkml:trace contextRef="#ctx0" brushRef="#br0" timeOffset="38005.4231">7001 6665 1 0,'-24'-48'94'0,"0"12"0"15,2 7-5-15,1 7-9 0,3 7 0 16,18 15-73-16,0 0-10 15,-7 16-48-15,7 7-30 16,0 5-4-16,5 6-6 16,2 8-3-16</inkml:trace>
  <inkml:trace contextRef="#ctx0" brushRef="#br0" timeOffset="39209.3953">7724 7096 87 0,'-18'-6'95'0,"1"2"-5"0,-6 4-5 15,2 2 0-15,-1 9-69 16,2 8-1-16,5 6-4 15,4 7-4-15,4 6-1 16,4 0-1-16,3 0-1 0,9 0-1 16,9-5-1-16,4-3-2 15,7-7 0-15,4-8 0 16,3-7 0-16,-1-8 0 16,2-3 0-16,-6-10 0 15,-3-7 0-15,-1-4 0 0,-6-3 0 16,-6-1 0-16,-4 0 0 15,-2 2 0-15,-3 5 0 16,-3 3 0-16,-1 3 0 0,-2 15 0 16,0 0 0-16,0 0 0 15,0 0 0-15,-6 17 0 16,5-1 0-16,-3 3 0 16,4 2 0-16,4 1 0 0,3 1 0 15,8-5 0-15,5-2 0 16,5-1 0-16,5-4 0 15,6-1 0-15,-2-5 0 0,1-3 0 16,0-2 0-16,-4-4 0 16,-3-4 0-16,-4-4 0 15,-1-2 0-15,-3-2 0 16,0-4 0-16,0-1 0 16,2-4 0-16,3-5 0 0,7-4 0 15,2-7 0-15,4-8 0 16,4-9 0-16,2-10 0 0,4-8 0 15,-2-9 0 1,3-3 0 0,-8-7 0-16,-1-3 0 0,-5 2 0 0,-4 4 0 15,-11 9 0-15,-4 8 0 0,-9 10 0 16,-1 12 0 0,-6 12 0-16,-1 16 0 0,-8 14 0 15,-6 13 0-15,-4 20 0 16,-2 14 0-16,2 18 0 15,-6 14 0-15,4 13 0 16,1 8 0-16,6 9 0 0,6 3 0 16,5-4 0-16,4-3 0 15,8-11 0-15,8-11 0 0,1-13 0 16,12-13 0-16,2-16 0 16,1-13 0-16,3-13 0 15,4-10 0-15,-2-13 0 16,-1-10 0-16,-5-2 0 0,-4-5 0 15,-5 4 0-15,-5-2 0 16,-5 10 0-16,-5 3 0 16,-7 10 0-16,-1 11 0 15,-10 7 0-15,-3 12 0 0,5 8 0 16,-4 8 0-16,5 3 0 16,0 8 0-16,7 1 0 15,5 1 0-15,8-3 0 16,9 0 0-16,4-1 0 0,6-2 0 15,0-2 0-15,3 0 0 16,-1 1 0-16,-1 2 0 0,-4 3 0 16,-8 2 0-16,-6 6 0 15,-12 4 0-15,-15 5 0 16,-12-3 0 0,-9-6 0-16,-7-9 0 15,-6-8 0-15,-2-13 0 0,-1-11 0 16,1-13 0-16,17-17 0 15,2-11 0-15,10-11 0 16,6-8 0-16,12-10 0 16,10-6 0-16,11-5 0 0,19-1 0 15,14-1 0-15,13 8 0 16,13 3 0-16,1 12 0 16,4 11 0-16,-2 11 0 15,-6 8-6-15,-2 1-73 0,-15 14-11 16,-15 4-4-16,-9-2-7 15,-3 0-3-15</inkml:trace>
  <inkml:trace contextRef="#ctx0" brushRef="#br0" timeOffset="40381.565">10778 6677 61 0,'5'-44'90'0,"2"1"-1"16,-5-3-2-16,-1 4-2 15,-11 1-65-15,9 6 0 16,-7 9-3-16,-1 5-3 15,-11 13-4-15,-7 8-2 0,-5 12-3 16,-9 14-2-16,-3 11-1 16,-4 14-2-16,-4 15 0 15,1 12 0-15,3 11 0 16,8 4 0-16,9 2 0 0,17-3 0 16,13-7 0-16,14-12 0 15,22-15 0-15,16-17 0 16,11-18 0-16,15-14 0 15,2-11 0-15,-1-13 0 0,-2-11 0 16,-4-6 0-16,-7-8 0 16,-12-3 0-16,-9-5 0 15,-13 4 0-15,-9-1 0 0,-12 5 0 16,-9 6 0-16,-6 6 0 16,-15 12 0-16,-7 10 0 15,-10 7 0-15,-6 15 0 16,-2 5 0-16,1 13 0 15,1 5 0-15,8 6 0 0,10 3 0 16,11 0 0-16,13-5 0 16,11-4 0-16,17-4 0 15,8-9 0-15,10-10 0 0,6-9 0 16,6-7 0-16,4-6 0 16,-3-9 0-16,-3-5 0 15,-6-6 0-15,-2-4 0 0,-7-1 0 16,-7-3 0-16,-5 0 0 15,-8 0 0-15,-8 2 0 16,-3 2 0-16,-9 3 0 16,0 5 0-16,-11 4 0 0,-3 8 0 15,-2 6 0-15,-7 4 0 16,0 8 0 0,0 8 0-16,-1 7 0 0,5 9 0 15,5 3 0-15,4 4 0 0,10-3 0 16,5-3 0-16,9-2 0 15,10-6 0-15,4-7 0 16,7-9 0-16,4-6 0 0,0-5 0 16,8-9 0-1,-1-2 0-15,3-5 0 0,-3-1 0 16,0-5 0-16,-1 4 0 16,-2 1 0-16,-3 5 0 15,-7 2 0-15,-4 5 0 0,-3 4 0 16,-4 3 0-16,1 10 0 15,-3 5 0-15,2 2 0 0,-1 5 0 16,-1 4 0-16,0 3 0 16,-1 3 0-16,-1-2 0 15,1 1 0-15,-2-6 0 16,-4-2 0-16,-2-3 0 16,4-7 0-16,0-7 0 0,4-6 0 15,1-6 0-15,5-7 0 16,4-7 0-16,6-3 0 15,2-2 0-15,1-1 0 16,3 3 0-16,-1-2 0 0,0 7 0 16,-4 1 0-16,-3 7 0 15,-2 2 0-15,-2 5 0 16,-6 1 0-16,-4 2 0 16,1 0 0-16,3 3 0 0,1-1 0 15,0-1 0-15,8-1 0 16,3-1 0-16,6-6 0 15,-3-4 0-15,6-1 0 16,-5-10 0-16,3 4 0 0,-14-14-77 16,-5-11-17-16,-12-8-3 15,-10-3-7-15,-12 2-5 16</inkml:trace>
  <inkml:trace contextRef="#ctx0" brushRef="#br0" timeOffset="41499.3925">2284 8383 0 0,'-13'-14'95'0,"2"1"4"16,-6 3-7-16,5 3-6 15,12 7-1-15,-10 0-64 0,0 20-5 16,4 10-7-16,4 13-4 15,-4 13-2-15,0 13-3 16,0 8 0-16,-1 4 0 0,-1-3 0 16,-1-3 0-1,7-12 0-15,-5-12 0 0,3-12 0 16,3-15 0-16,-12-7 0 0,13-17 0 16,0 0 0-1,-3-12 0-15,0-7 0 0,3-8 0 16,7-6 0-16,10-6 0 15,5-6 0-15,-1 2 0 16,12 3 0-16,5 0 0 0,9 11 0 16,4 8 0-16,0 10 0 15,0 10 0-15,3 6 0 16,-5 15 0-16,-3 10 0 0,-9 11 0 16,-10 4 0-1,-13 9 0-15,-7 0 0 0,-9-1 0 16,-10-4 0-16,-11-6 0 15,0-9 0-15,-3-8 0 16,-1-11 0-16,4-14 0 0,10-2 0 16,2-14 0-16,10-6 0 15,13-6 0-15,14-7 0 0,10-7 0 16,21-2 0-16,14-4 0 16,4-1 0-1,12 2 0-15,2-2 0 0,-8 5 0 0,-5 5 0 16,-13 5 0-16,-11 9 0 15,-18 4 0 1,-10 4 0-16,-10 9 0 0,-14 7 0 0,0 5 0 16,-14 12 0-16,-5 6 0 15,-5 11 0 1,-1 5 0-16,-4 11 0 0,-3 6 0 16,11 1 0-16,5 0 0 15,15 0 0-15,7-6 0 0,20-9 0 16,14-10 0-1,17-12 0-15,10-13 0 0,8-6 0 16,4-4 0-16,-6-11 0 16,-4-4 0-16,-9 0 0 0,-9 0 0 15,-15 2 0 1,-11 4 0-16,-12 0 0 16,-13 12 0-16,8-15 0 0,-8 15 0 15,-4-10 0-15,4 10 0 16,-10-6 0-16,10 6 0 0,-14-2 0 15,14 2 0-15,-13 5 0 16,-3 6-27-16,11-2-67 16,5-9-4-16,0 0-4 15,0 0-4-15</inkml:trace>
  <inkml:trace contextRef="#ctx0" brushRef="#br0" timeOffset="43980.1026">5790 8976 75 0,'-56'-22'94'0,"-2"-5"-3"0,0-1-4 16,0-2-1-16,-47 0-67 15,48 6 1-15,1 7-4 0,-1 8-4 16,-1 9-3-16,-1 8-7 16,6 14-2-16,-1 10 0 15,8 9 0-15,4 6 0 0,10 6 0 16,8-2 0-1,15 0 0-15,11-6 0 0,20-8 0 0,16-11 0 16,17-12 0-16,11-11 0 16,14-8 0-16,9-17 0 15,4-15 0 1,0-7 0-16,-4-14 0 0,-9-8 0 16,-6-7 0-16,-10-5 0 0,-11-4 0 15,-14-1 0-15,-8 6 0 16,-14 5 0-16,-7 14 0 15,-10 12 0-15,-6 15 0 16,-7 15 0-16,-8 16 0 0,-2 17 0 16,-5 16 0-16,2 13 0 15,1 17 0-15,6 10 0 16,5 10 0-16,9 2 0 0,7-2 0 16,16-2 0-16,16-9 0 15,11-10 0-15,18-17 0 16,10-14 0-16,11-13 0 15,9-18 0-15,0-10 0 0,-1-10 0 16,-6-13 0-16,-8-5 0 16,-11-9 0-16,-14-3 0 15,-13 0 0-15,-18 0 0 16,-8 4 0-16,-11 2 0 0,-4 9 0 16,-10 7 0-16,-9 9 0 15,-6 12 0-15,-4 9 0 16,-1 12 0-16,-2 10 0 15,-1 10 0-15,1 9 0 0,4 7 0 16,3 4 0-16,12 3 0 16,7-1 0-16,7-1 0 15,18-8 0-15,12-8 0 16,14-8 0-16,12-13 0 0,15-12 0 16,9-8 0-16,7-18 0 15,7-10 0-15,4-17 0 0,-1-14 0 16,5-15 0-16,0-12 0 15,-5-9 0-15,-8-8 0 16,-5-8 0-16,-10-1 0 16,-10 4 0-16,-13 10 0 0,-16 11 0 15,-15 15 0 1,-13 15 0-16,-7 13 0 0,-14 20 0 16,-6 17 0-16,-11 16 0 15,-4 21 0-15,-6 20 0 0,0 22 0 16,-6 17 0-16,-1 18 0 15,4 12 0-15,7 4 0 16,16-3 0-16,13-4 0 16,8-17 0-16,25-16 0 15,20-20 0-15,17-21 0 0,15-19 0 16,15-14 0-16,5-10 0 16,5-14 0-16,-3-8 0 15,-9-5 0-15,-8-4 0 0,-11-4 0 16,-19 1 0-16,-15-1 0 15,-17 7 0-15,-13 2 0 16,-9 9 0-16,-12 3 0 16,-11 11 0-16,-8 6 0 15,-5 7 0-15,-1 10 0 0,-1 7 0 16,-1 8 0-16,7 1 0 16,6 6 0-16,9-1 0 15,9-3 0-15,9-1 0 16,7-8 0-16,11-3 0 0,6-7 0 15,5-4 0-15,4-5 0 16,1-2 0-16,4-5 0 0,-4 1 0 16,-4-1 0-16,-3 0 0 15,-2-4 0-15,-2-3 0 16,-1 0 0-16,1-5 0 16,-4-3 0-16,2-4 0 0,-1-3 0 15,1-8 0-15,-2-2 0 16,1-3 0-16,-4-2 0 15,0 4 0-15,-6-2 0 16,1 9 0-16,-4 4 0 16,-2 5 0-16,-4 17 0 0,0 0 0 15,12-1 0-15,-7 10 0 0,5 11 0 16,2 2 0 0,8 2 0-16,9 2 0 0,10-3 0 15,11-3 0-15,4-8 0 16,10-6 0-16,3-6 0 15,2-11 0-15,2-7 0 16,-6-8 0-16,-4-3 0 16,-10-6 0-16,-4-1 0 15,-13-1 0-15,-10 1 0 0,-9 4 0 0,-11 5 0 16,-4 3 0-16,-18 8 0 16,-3 9 0-16,-8 6 0 15,-1 9 0-15,-2 14 0 0,3 9 0 16,4 11 0-1,8 13 0-15,10 11 0 16,7 10 0-16,3 11 0 0,13 11 0 16,4 9 0-16,1 6 0 15,2 3 0-15,-3 0 0 0,-2-3 0 16,-6-7 0-16,-6-10 0 16,-6-17 0-16,-3-16 0 15,-8-16 0-15,-4-20 0 16,-7-13 0-16,-5-15 0 0,2-17 0 15,-3-14 0-15,2-8 0 16,1-8 0-16,6-7 0 16,10-3 0-16,9-9 0 15,15 0 0-15,15-3 0 0,17 1 0 16,14-1 0-16,19 1 0 16,3 1 0-16,10 3 0 0,0 5 0 15,-4 6 0-15,-6 4 0 16,-11 6 0-1,-14 4 0-15,-11 3 0 0,-12 2 0 16,-10 5 0-16,-17 1 0 16,-6 3 0-16,-6 2 0 15,-11 3 0-15,-4 5 0 0,-7 4 0 16,0 7 0-16,-1 5 0 16,5 3 0-16,5 11 0 15,6 5 0-15,11 9 0 16,16 3 0-16,18 5 0 0,19 1 0 15,15 2 0-15,15-3 0 16,15-6 0-16,11-5 0 16,11-9 0-16,1-5 0 0,-2-7 0 15,-6-4 0-15,-6-8 0 16,-9-6 0-16,-12-3 0 16,-13-6 0-16,-18-2 0 0,-13-4 0 15,-18 2 0-15,-15-1 0 16,-13 3 0-16,-21 4 0 15,-20 7 0-15,-10 9 0 16,-10 4 0-16,-6 9 0 0,3 9 0 16,7 6 0-16,10 6 0 15,17 0 0-15,26 1 0 16,14-5 0-16,28-4 0 16,17-9 0-16,12-8 0 15,14-5 0-15,5-19 0 0,6-7 0 16,-8-14 0-16,-2-5 0 0,-6-11 0 15,-6-8 0 1,-12-7 0-16,-11-3 0 0,-10-5 0 16,-9 2 0-16,-12 1 0 15,-9 5 0-15,-3 6 0 16,-9 13 0-16,-6 7 0 0,-2 15 0 16,-2 9 0-16,-2 17 0 15,0 10 0-15,3 19 0 16,1 17 0-16,3 12 0 15,-2 14 0-15,5 14 0 0,7 10 0 16,4 5 0 0,11 4 0-16,5-5 0 0,8-8 0 15,8-9 0-15,6-11 0 16,2-14 0-16,6-13 0 0,-2-15 0 16,5-11 0-16,-4-11 0 15,0-5 0-15,-3-6 0 16,-7-23-11-16,-15 3-81 15,0 0-3-15,-13-7-4 0,-7 3-8 16,-12-2 0-16</inkml:trace>
  <inkml:trace contextRef="#ctx0" brushRef="#br0" timeOffset="45152.2362">2112 10431 26 0,'-3'-23'105'0,"-2"1"-5"15,5 4-6-15,0 0-6 16,0 8-1-16,0 10-76 0,-3 10-11 15,3 18 0-15,-4 13 0 16,0 16 0-16,2 10 0 16,1 11 0-16,3 3 0 0,3 0 0 15,11-6 0-15,1-7 0 16,21-13 0-16,13-15 0 16,3-15 0-16,4-16 0 15,3-10 0-15,4-17 0 0,-2-12 0 16,5-12 0-16,-16-10 0 15,-8-7 0-15,-7-3 0 16,-3 1 0-16,-12 4 0 16,-4 7 0-16,-11 7 0 0,-2 13 0 15,-4 14 0-15,-1 16 0 16,-12 8 0-16,5 15 0 0,1 12 0 16,4 7 0-1,2 4 0-15,11-1 0 0,10-2 0 16,7-7 0-16,14-10 0 15,8-11 0-15,5-13 0 16,3-6 0-16,9-15 0 16,-4-7 0-16,-3-7 0 0,1-6 0 15,-7-1 0-15,-5 2 0 16,-1 1 0-16,-7 8 0 0,-10 6 0 16,-2 8 0-16,-3 13 0 15,-5 7 0-15,-3 16 0 16,-1 11 0-16,-3 9 0 15,1 8 0-15,-2 7 0 16,1 1 0-16,1-1 0 0,-2-7 0 16,2-8 0-16,1-11 0 15,6-11 0-15,5-14 0 0,4-10 0 16,9-18 0-16,0-13 0 16,8-13 0-1,2-14 0-15,14-8 0 0,-7-7 0 16,1-4 0-16,-1 2 0 15,-6 0 0-15,-1 9 0 0,-9 5 0 16,-7 14 0 0,-10 9 0-16,-7 12 0 0,-5 7 0 15,-5 10 0-15,-7 14 0 16,8 6 0-16,-8 17 0 0,1 13 0 16,-1 10 0-16,2 12 0 15,0 12 0-15,-3 13 0 16,2 6 0-16,4 4 0 0,5 1 0 15,-4-6 0-15,9-1 0 16,-4-9 0-16,8-12 0 16,-5-21 0-16,5-13-90 0,-2-19-2 15,-4-13-6-15,1-14-7 16,-7-17-2-16</inkml:trace>
  <inkml:trace contextRef="#ctx0" brushRef="#br0" timeOffset="45915.0835">4430 10637 62 0,'3'-18'90'0,"16"-1"-2"0,9 2-5 15,16-4-2-15,13 2-63 16,10 1-2-16,10-4-5 16,4-1-2-16,5-4-4 15,0-5 0-15,-3-4-1 16,-3-9 0-16,-8-2 1 0,-8-6 1 15,-9-2 0-15,-11-2 0 16,-12 0 2-16,-11 5-4 0,-7 8-4 16,-9 9 0-16,-5 12 0 15,0 23 0-15,-16 0 0 16,2 20 0-16,-2 21 0 16,3 14 0-16,0 16 0 15,0 10 0 1,2 12 0-16,4 4 0 0,4-1 0 0,2-6 0 15,10-8 0-15,5-13 0 16,5-16 0-16,7-17 0 16,7-18 0-16,6-18 0 0,5-11 0 15,5-12 0-15,4-8 0 16,0-2 0-16,1 1 0 16,-1 1 0-16,-1 6 0 0,-2 6 0 15,-2 5 0-15,-1 6 0 16,-1 5 0-16,-1 3 0 15,-1 0 0-15,-1 1 0 16,-1 3 0-16,-1-4 0 0,-1 0 0 16,-5 0 0-16,-2-2 0 15,-3-3 0-15,-6-3 0 16,-4 2 0-16,-6 0 0 16,-6 6 0-16,-8 0 0 15,-7 14 0-15,-6 6 0 0,-10 9 0 16,0 8 0-16,-7 6 0 15,4 7 0-15,1-2 0 16,8 2 0-16,8-9 0 0,9-7 0 16,8-9 0-16,18-9 0 15,10-11 0-15,5-8 0 16,11-13 0-16,0-10 0 0,2-7 0 16,-4-10 0-16,-2-5 0 15,-11-5 0-15,-7-4 0 16,-9-2 0-1,-13 1 0-15,-8 1 0 0,-7 5 0 0,-14 6 0 16,-9 7 0-16,-6 8 0 16,-5 10 0-16,-2 10 0 0,2 11 0 15,-1 3 0-15,15 16-26 16,18 6-65-16,-4 6-3 16,12 1-6-16,9 0-5 15</inkml:trace>
  <inkml:trace contextRef="#ctx0" brushRef="#br0" timeOffset="46610.4395">7023 10555 12 0,'42'-13'103'0,"-10"-1"-2"15,-9 2-6-15,-11 0-4 16,-12 12-2-16,0 0-69 16,0 0-20-16,-10 24 0 15,5 5 0-15,3 7 0 16,1 6 0-16,2 2 0 0,7 1 0 15,10-5 0-15,7-4 0 16,5-10 0-16,4-6 0 16,5-12 0-1,3-8 0-15,1-11 0 0,0-13 0 0,-5-6 0 16,-1-12 0-16,-7-1 0 16,-3-7 0-16,-7 2 0 15,-3 0 0-15,-10 7 0 16,-1 5 0-16,-1 8 0 15,-5 9 0-15,0 19 0 0,0 0 0 16,0 0 0-16,5 23 0 0,2 6 0 31,7 4 0-31,3 5 0 0,6 2 0 0,8-4 0 16,6-4 0-16,9-10 0 16,1-8 0-16,6-11 0 15,-1-6 0-15,1-15 0 0,-4-9 0 16,-2-8 0-16,-3-10 0 15,-8-7 0-15,0-5 0 16,-8-7 0-16,-6-6 0 0,-1-5 0 16,-8 0 0-16,1-1 0 15,-9 5 0-15,-1 6 0 16,-3 5 0-16,-1 11 0 16,-1 9 0-16,-3 12 0 15,3 14 0-15,1 14 0 0,-10 8 0 16,5 20 0-16,2 13 0 15,1 15 0-15,2 16 0 16,0 8 0-16,-1 8 0 0,4 5 0 16,9 0 0-16,1-4 0 15,7-7 0-15,6-10 0 16,1-12 0-16,7-11 0 16,-1-11 0-16,3-13 0 15,-3-12 0-15,-6-11 0 0,-8-8 0 16,1-7 0-16,-18-13-9 15,-8-11-84-15,-2-7-2 16,-10-7-5-16,-8-5-6 16,-6-2-2-16</inkml:trace>
  <inkml:trace contextRef="#ctx0" brushRef="#br0" timeOffset="46740.1609">8178 10212 6 0,'-22'-16'98'0,"14"-2"-2"0,12-2-4 0,18 2-5 16,16-4-2-16,6 5-74 0,20 8-11 15,10 10-61-15,15-2-22 16,12-3-4-16,7 2-9 16,8 0-4-16</inkml:trace>
  <inkml:trace contextRef="#ctx0" brushRef="#br0" timeOffset="49522.0832">2329 12371 79 0,'0'-28'93'15,"-8"-4"-4"-15,-11-6-3 0,-16 1 0 16,-5-2-62-16,-1 6-3 16,-10 7-3-16,-6 5-3 0,-1 13-15 15,-9 7 0-15,-6 14 0 16,2 10 0-1,-5 16 0-15,-1 8 0 0,8 14 0 16,13 3 0 0,2 8 0-16,12-1 0 0,15-4 0 0,18-3 0 15,18-11 0-15,18-13 0 16,18-20 0-16,9-14 0 0,18-15 0 16,15-22 0-1,1-13 0-15,13-16 0 0,-15-9 0 16,8-10 0-16,-13-5 0 15,-6-1 0 1,-11 3 0-16,-15 2 0 16,-11 10 0-16,-18 9 0 0,3 11 0 0,-12 15 0 15,-11 17 0-15,0 18 0 16,-17 14 0-16,7 23 0 16,-2 14 0-16,2 10 0 0,3 13 0 15,2 7 0-15,15 2 0 16,10-6 0-16,20-9 0 15,10-11 0-15,10-16 0 16,13-14 0-16,4-16 0 0,8-11 0 16,-1-22 0-16,1-8 0 15,-6-9 0-15,-11-7 0 16,-9-3 0-16,-14 1 0 16,-10 0 0-16,-11 4 0 15,-10 4 0-15,-13 5 0 0,-1 5 0 16,-5 9 0-16,-8 6 0 15,-6 7 0-15,-3 9 0 16,1 12 0-16,-7 12 0 16,7 5 0-16,-1 10 0 0,8 7 0 15,6 6 0-15,7 0 0 0,11-1 0 16,14-4 0 0,13-10 0-16,6-10 0 15,16-13 0-15,8-13 0 0,12-11 0 16,9-18 0-16,3-15 0 0,0-13 0 15,6-14 0-15,3-12 0 16,-8-11 0-16,-2-9 0 0,-10-5 0 16,-10-1 0-1,-12-1 0-15,-7 8 0 16,-20 11 0-16,-8 11 0 0,-18 21 0 16,-7 16 0-16,-16 22 0 0,-14 19 0 15,-5 18 0 1,-7 21 0-16,2 17 0 0,-6 17 0 15,5 17 0-15,1 9 0 16,14 6 0-16,14-3 0 16,12 0 0-16,7-13 0 15,21-9 0-15,14-16 0 0,15-21 0 16,10-17 0-16,8-17 0 16,8-12 0-1,-4-14 0-15,-3-10 0 0,-4-11 0 0,-11-4 0 16,-11-8 0-16,-13 0 0 15,-11 0 0-15,-9 3 0 16,-11 5 0-16,-4 6 0 16,-9 11 0-16,-12 11 0 0,1 13 0 15,-10 6 0-15,-1 15 0 16,-2 7 0-16,4 8 0 16,1 7 0-16,8 0 0 15,8 0 0-15,8-1 0 16,5-3 0-16,13-4 0 0,6-4 0 15,6-7 0-15,7-5 0 16,3-9 0-16,3-3 0 16,-2-6 0-16,4-6 0 0,-6-4 0 15,-2-5 0-15,-4-3 0 16,-4-3 0-16,-5-4 0 16,-1 0 0-16,-6-3 0 0,-1 0 0 15,-3-2 0-15,-3 2 0 16,-3 4 0-16,-1 2 0 15,-1 7 0-15,-1 2 0 16,0 13 0-16,0 0 0 0,-10 13 0 16,10 9 0-16,0 4 0 15,10 4 0-15,9 0 0 16,7-2 0-16,15-6 0 0,11-9 0 16,12-9 0-16,8-10 0 15,8-13 0-15,2-14 0 16,0-11 0-16,-1-10 0 15,-6-5 0-15,-8-3 0 16,-10 0 0-16,-10 2 0 0,-11 7 0 16,-12 8 0-16,-10 11 0 15,-10 12 0-15,-4 12 0 16,-8 10 0-16,-1 18 0 16,-3 14 0-16,3 14 0 0,3 12 0 15,5 12 0-15,1 14 0 16,11 8 0-16,6 8 0 15,4 10 0-15,3 4 0 0,-2 1 0 16,1-2 0-16,-7-3 0 16,-5-8 0-16,-6-12 0 15,-5-11 0-15,-5-23 0 16,-10-16 0-16,-3-18 0 0,-3-17 0 16,1-14 0-16,2-16 0 15,0-13 0-15,1-10 0 16,9-13 0-16,6-5 0 15,4-15 0-15,15-6 0 0,9-7 0 16,14-7 0-16,12-6 0 16,9-4 0-16,5 4 0 15,6 6 0-15,-1 12 0 0,-2 11 0 16,-8 17 0-16,-13 14 0 16,-6 22 0-16,-13 17 0 15,-9 19 0-15,-12 22 0 16,-6 15 0-16,-3 14 0 0,-6 10 0 15,1 5 0-15,1 7 0 16,3-2 0-16,3-9 0 16,15-10 0-16,10-10 0 0,13-19 0 15,10-13 0-15,12-16 0 16,4-12 0-16,6-19 0 16,1-15 0-16,-1-11 0 15,-3-11 0-15,-5-8 0 0,-5-8 0 16,-7 1 0-16,-11 1 0 15,-6 4 0-15,-9 7 0 16,-8 8 0-16,-7 14 0 16,-8 9 0-16,-2 17 0 0,0 18 0 15,-10 0 0-15,3 12 0 16,6 16 0-16,1 7 0 16,10 7 0-16,10 4 0 0,12 1 0 15,16-6 0-15,12-3 0 16,15-9 0-16,11-12 0 15,15-10 0-15,6-13 0 16,5-15 0-16,1-11 0 16,-5-12 0-16,-3-9 0 0,-9-11 0 15,-12-7 0-15,-13-2 0 16,-17 0 0-16,-14 3 0 16,-18 4 0-16,-17 8 0 0,-14 10 0 15,-18 14 0-15,-12 16 0 16,-12 17 0-16,-4 15 0 15,-2 23 0-15,3 16 0 0,8 16 0 16,8 21 0 0,10 12 0-16,14 10 0 0,10 8 0 15,5-2 0-15,16 0 0 16,6-4 0-16,0-6 0 16,3-15 0-16,-3-10 0 0,-2-16 0 15,-5-13 0-15,-4-11 0 16,-12-12 0-16,-12-13 0 15,-14-10 0-15,-12-6 0 16,-11-5 0-16,-7-3 0 0,-11-10 0 16,-4-5-75-16,10 1-19 15,10-3-3-15,12-1-7 16,17-4-3-16</inkml:trace>
  <inkml:trace contextRef="#ctx0" brushRef="#br0" timeOffset="50553.6229">9281 12715 11 0,'-43'-1'101'15,"5"2"-1"-15,-3-5-4 16,8-4-3-16,9-11-3 0,6-10-70 15,15 7-20-15,11-2 0 16,19-2 0-16,14-4 0 16,16-6 0-16,15-6 0 0,9-6 0 15,9-6 0-15,4-9 0 16,3-11 0 0,-3-8 0-16,-5-8 0 0,-10-5 0 15,-10-2 0-15,-12 0 0 16,-10 2 0-16,-15 8 0 0,-9 12 0 15,-14 14 0-15,-5 14 0 16,-10 19 0-16,-11 18 0 0,-7 21 0 16,-7 26 0-16,1 19 0 15,-3 17 0-15,3 19 0 16,1 10 0-16,17 1 0 16,11-2 0-16,9-8 0 15,24-17 0-15,11-13 0 0,16-19 0 16,13-21 0-1,10-19 0-15,2-15 0 0,7-24 0 16,3-15 0-16,-6-15 0 0,-1-13 0 16,-2-12 0-16,-10-10 0 15,-8-6 0-15,-8 2 0 16,-15 4 0-16,-8 12 0 16,-9 12 0-16,-10 15 0 0,-12 17 0 15,-5 20 0-15,-5 21 0 16,-10 21 0-16,-5 20 0 15,-1 14 0-15,-4 16 0 16,3 9 0-16,0 6 0 16,2 7 0-16,3 1 0 0,4-11 0 15,9-5 0-15,4-14 0 16,4-15 0-16,12-14 0 16,6-11 0-16,11-21 0 15,3-9 0-15,6-18 0 0,8-9 0 16,3-6 0-16,-1-4 0 15,1 1 0-15,-6 3 0 16,-2 6 0-16,-5 7 0 16,-5 10 0-16,-8 12 0 0,0 8 0 15,-6 15 0-15,-4 11 0 16,3 6 0-16,1 7 0 16,9 3 0-16,5 2 0 15,8-6 0-15,8-5 0 0,8-7 0 16,5-9 0-16,8-12 0 0,6-8 0 15,-1-13 0-15,-3-10 0 16,-2-7 0-16,-8-9 0 16,-2-2 0-16,-12-1 0 15,-11 0 0-15,-13 5 0 16,-11 9 0-16,-15 5 0 0,-17 9 0 16,-19 13 0-1,-14 9 0-15,-6 13 0 0,-4 13 0 16,-1 11 0-16,7 6 0 15,11 6 0-15,19 6 0 0,20-2 0 16,10-1 0-16,24-7 0 16,11-5 0-1,9-11 0-15,3-7 0 0,3-13 0 16,-9-11 0-16,3-4 0 0,-8-16-27 16,-24-9-66-16,-3-8-4 15,-15-5-2-15,-6-5-8 16</inkml:trace>
  <inkml:trace contextRef="#ctx0" brushRef="#br0" timeOffset="51122.6105">9734 11655 0 0,'-14'0'87'0,"-5"0"6"16,3-2-4-16,-2-5-4 15,0 28-20-15,4-23-40 16,-1-2-4-16,5 2-5 16,-3-1-4-16,2 2-2 15,11 1-2-15,-11-2-8 0,11 2 0 16,-13-1 0-16,13 1 0 16,0 0 0-16,0 0 0 0,15-5 0 15,3 2 0-15,13 2 0 16,13 0 0-1,15 0 0-15,12-2 0 0,15 1 0 16,7 2 0-16,4-3 0 16,4 2 0-16,-5-3 0 0,-5 1 0 15,-13-3 0-15,-12 3 0 16,-15-3 0-16,-10 2 0 16,-18-2 0-16,-9 2 0 15,-14 4 0-15,0 0 0 16,-18-7 0-16,-3 5 0 0,-5 6 0 15,-3 1 0-15,12 10-26 16,-17-3-67-16,1-3-4 16,1-5-6-16,0-4-5 0</inkml:trace>
  <inkml:trace contextRef="#ctx0" brushRef="#br0" timeOffset="55355.936">1857 14309 511 0,'0'12'0'0,"9"0"0"16,17 1 0-16,2-4 0 0,22-8 0 15,8-1 0 1,12-4 0-16,6-6 0 0,-3-2 0 15,-4 0 0-15,-13 0 0 32,-1 1 0-32,-17 7 0 15,-9-1 0-15,-4 2 0 0,-12 0 0 16,-13 3 0-16,0 0 0 0,0 0 0 0,0 0 0 16,-4-10 0-16,4 10 0 15,-21-18 0-15,13 9 0 16,5-13-67-16,-6-8-31 0,4-6-2 15,4-10-7 1,1-4-4-16</inkml:trace>
  <inkml:trace contextRef="#ctx0" brushRef="#br0" timeOffset="55788.8508">2170 13439 74 0,'-38'-17'100'0,"10"3"-4"16,-1-5-3-16,9 3-2 16,-4 0-59-16,11 5-7 15,4-1-25-15,4 4 0 0,5 8 0 16,-11-12 0-16,11 12 0 16,0 0 0-16,0 0 0 15,0 0 0-15,0 0 0 0,0 0 0 16,11 0 0-1,1 0 0-15,14 0 0 0,-1 1 0 16,17-1 0-16,14 0 0 16,7-1 0-16,18-3 0 0,4-3 0 15,3-2 0 1,-8 0 0-16,-2-1 0 0,-12 1 0 16,-12 2 0-16,-12 3 0 15,-17 0 0-15,-11 3 0 0,-3-1 0 16,-11 2 0-16,14 0 0 15,-14 0 0-15,0 0 0 16,0 0 0-16,-4 2 0 0,4-2 0 16,-11 12 0-16,5 0 0 15,-7-6-4 1,1 9-91-16,5 4-2 0,0-4-3 16,-7 3-7-16,-5-3 0 15</inkml:trace>
  <inkml:trace contextRef="#ctx0" brushRef="#br0" timeOffset="56314.5416">1970 13527 85 0,'0'-23'96'0,"0"3"-3"16,0-3-1-16,1 3-3 16,-14 2-62-16,13 4-4 15,0 5-17-15,0 9-6 16,0 0 0-16,0 16 0 15,-1 14 0 1,-2 12 0-16,2 13 0 0,-1 13 0 16,0 14 0-1,-5 2 0-15,2 10 0 0,-5-6 0 16,-1-5 0-16,2-9 0 0,-2-10 0 16,1-10 0-16,-4-13 0 15,8-13 0-15,-2-8 0 16,5-4 0-16,3-16 0 0,0 14 0 15,0-14 0-15,0 0 0 16,0 0 0-16,0 0 0 16,9 0 0-16,-9 0 0 15,0 0 0 1,0 0 0-16,0 0 0 0,0 0 0 0,-4-10-84 16,2-3-13-16,-4-3-4 15,0-7-7-15,0-2 1 16</inkml:trace>
  <inkml:trace contextRef="#ctx0" brushRef="#br0" timeOffset="56694.375">1775 14048 40 0,'-7'-11'103'0,"-2"-5"-2"0,4 3-5 16,2-5-2-16,3 3-17 0,7-1-77 15,-3 3 0-15,-4 3 0 16,11 0 0-16,6 3 0 15,6 3 0-15,23 1 0 16,-7-3 0-16,15 2 0 16,6-3 0-16,11 1 0 15,0-1 0-15,-3 1 0 0,-3-2 0 16,-13-3 0-16,6 2 0 16,-21 4 0-16,-4-1 0 15,-12 1 0-15,-2 2 0 16,-4 1 0-16,-15 2 0 0,11 0 0 15,-11 0 0-15,0 0 0 16,0 0 0-16,0 0 0 16,0 0 0-16,0 0 0 0,0 0 0 15,0 0 0-15,0 0 0 16,0 0 0-16,0 0 0 16,-1 12 0-16,-1 1-30 15,2-13-67-15,0 16-5 16,8-12-5-16,2 0-6 0</inkml:trace>
  <inkml:trace contextRef="#ctx0" brushRef="#br0" timeOffset="57393.7789">3464 13626 74 0,'-4'-28'95'0,"-12"-1"-1"0,3 2-7 16,-1-3 2-16,12 7-63 15,-12 2-4-15,-3 3-5 16,7 2-10-16,-8 7-7 16,0 6 0-16,0 3 0 15,-7 5 0-15,-5 12 0 16,-3 9 0-16,4 5 0 15,0 8 0-15,5 5 0 16,4 6 0-16,6 0 0 16,13 7 0-16,7-4 0 0,12 1 0 15,11 0 0-15,1-1 0 16,1-3 0-16,8-4 0 16,1-3 0-16,-2-3 0 15,-5-5 0-15,-5-6 0 0,-6-1 0 16,-3-9 0-16,-1 0 0 15,-9-6 0-15,-7-3 0 16,-2-10 0-16,0 14 0 16,0-14 0-16,-22 6 0 0,-2-5 0 15,-9-2 0-15,-5 1 0 16,-5 0 0-16,-6-4 0 16,-4-2 0-16,0-1 0 0,-5 0 0 15,6-1 0-15,9 1 0 16,2 0 0-16,7 1 0 15,4-1 0-15,13 4 0 0,5 0 0 16,12 3 0-16,0 0 0 16,0 0 0-16,0 0 0 15,0 0 0-15,0 0 0 16,0 0 0-16,0 0 0 0,0 0 0 16,0 0 0-16,-13-6 0 15,3 6 0-15,10 0 0 16,0 0 0-16,0 0 0 15,0 0 0-15,7 0 0 16,-7 0 0-16,-8 0-40 0,17-2-57 16,7-5-3-16,-1-1-5 15,13-8-5-15</inkml:trace>
  <inkml:trace contextRef="#ctx0" brushRef="#br0" timeOffset="58291.5939">4837 13758 80 0,'-23'-22'99'0,"4"5"-5"15,-3-5-4-15,6 4 1 16,-26 2-66-16,31 1-1 16,-1 8-16-16,2 6-8 15,0 4 0-15,-2 7 0 0,4 13 0 16,-3 2 0-16,0 8 0 16,0 4 0-16,5 3 0 15,2 3 0-15,4-3 0 16,7 3 0-16,8-6 0 0,8-2 0 15,12-10 0-15,8-2 0 16,3-11 0-16,5-6 0 16,-2-6 0-16,4-10 0 15,-6-9 0-15,-4-9 0 0,-12-3 0 16,-8-8 0-16,-8-1 0 16,-9-5 0-1,-6 0 0-15,-4 0 0 0,-8 2 0 0,-3 4 0 16,-1 7 0-16,3 3 0 15,1 8 0-15,4 5 0 16,8 3 0-16,8 8 0 16,19-1 0-16,12 1 0 0,13-2 0 15,14-3 0-15,14-5 0 16,13-5 0-16,6-5 0 16,-1-10 0-16,-2-3 0 15,-4-7 0-15,-8-4 0 0,-17-3 0 16,-10 0 0-1,-19-2 0-15,-12 8 0 0,-17 3 0 16,-8 7 0-16,-15 6 0 16,-12 8 0-16,-7 9 0 15,-5 10 0-15,-6 5 0 16,-1 14 0-16,3 9 0 0,-1 13 0 16,6 9 0-16,4 10 0 15,8 15 0-15,2 32 0 16,8 7 0-1,3 6 0-15,5 5 0 16,6 0 0-16,0-1 0 16,9 1 0-16,4-7 0 0,3-25 0 15,2-8 0-15,-1-5 0 16,-1-5 0-16,-3-10 0 16,2-4 0-16,-7-11 0 0,-7-8 0 15,0-11 0 1,0-6 0-16,-9-8 0 0,1-5 0 15,-6-5 0-15,-5-3 0 16,1-1 0-16,-4-6 0 16,-3 1 0-16,-5-4 0 15,3 5 0-15,-10-14 0 0,-2 6-73 16,5-8-25-16,1-1-2 16,1-10-8-16,2-8-4 0</inkml:trace>
  <inkml:trace contextRef="#ctx0" brushRef="#br0" timeOffset="58598.0466">5359 14133 31 0,'13'-12'103'0,"5"2"-2"16,-1-4-5-16,7 3-4 16,0-7-4-16,5 6-88 15,7-1 0-15,9 0 0 0,0 1 0 16,2-1 0-16,1 3 0 15,-4-2 0-15,-1 0 0 16,-6-1 0 0,-4 2 0-16,-7-2 0 15,-3 2 0-15,-8 0 0 0,-3 2 0 16,-3 2 0-16,-9 7 0 16,7-10 0-16,-7 10 0 0,0 0 0 15,0 0 0-15,0 0 0 16,0 6 0-16,0 9-39 15,0-15-55-15,13 7-1 0,-1-7-6 16,6 0-6-16</inkml:trace>
  <inkml:trace contextRef="#ctx0" brushRef="#br0" timeOffset="59719.3366">6788 14286 70 0,'-18'7'96'0,"5"-3"-3"16,5-4-4-16,8 0 1 16,-4-9-64-16,4 9-2 15,11-20-4-15,4 7-17 0,6-4-3 16,8-5 0-16,7-1 0 16,3-6 0-16,3-1 0 15,4-6 0-15,1-3 0 16,1-2 0-16,-3-5 0 15,-5 3 0-15,-9 1 0 16,-3 3 0-16,-5 6 0 0,-7 7 0 16,-5 5 0-16,-6 11 0 15,-5 10 0-15,-3 11 0 0,-7 14 0 16,0 8 0-16,-6 9 0 16,3 7 0-16,1 10 0 15,5-4 0-15,6-1 0 0,5-6 0 16,16-9 0-16,11-10 0 15,9-13 0 1,12-14 0-16,7-10 0 0,4-15 0 16,4-12 0-16,-1-16 0 15,3-9 0-15,-3-14 0 0,0-8 0 16,-9-8 0-16,-3-7 0 16,-1-5 0-16,-8-5 0 15,-4 0 0-15,-12 5 0 16,-3 9 0-16,-7 6 0 0,-8 7 0 15,-2 15 0-15,-6 10 0 16,-2 15 0-16,-1 10 0 16,0 16 0-16,0 14 0 0,-5 7 0 15,-2 19 0-15,-1 12 0 16,-3 15 0-16,-2 15 0 16,-3 16 0-1,-4 13 0-15,-5 23 0 16,2 7 0-16,0 4 0 0,4-4 0 15,8-7 0-15,9-15 0 0,4-16 0 16,13-19 0 0,18-29 0-16,3-23 0 0,11-13 0 15,2-12 0-15,4-16 0 16,-2-13 0-16,0-10 0 16,0-10 0-16,-3-6 0 0,-2-6 0 15,-9-4 0-15,-4 7 0 16,-3 3 0-16,-10 8 0 15,-6 9 0-15,-10 9 0 0,-3 13 0 16,-1 7 0-16,0 16 0 16,-6-3 0-16,-2 8 0 15,3 14 0-15,5 2 0 16,0 10 0-16,6 5 0 0,4 8 0 16,5 4 0-16,4 4 0 15,4 1 0-15,2 2 0 16,0 2 0-16,0-1 0 15,-2-5 0-15,-2-6 0 16,-4-5 0-16,-7-8 0 0,-3-2 0 16,-7-7 0-16,-2-5 0 15,-10-6 0-15,-10-3 0 16,-6-2 0-16,-8-2 0 0,-6-3 0 16,-9-2 0-16,-3-3 0 15,-7-10 0-15,4-1 0 16,-8-4-82-16,2-12-15 15,6-10-3-15,1-10-8 0,8-7-2 16</inkml:trace>
  <inkml:trace contextRef="#ctx0" brushRef="#br0" timeOffset="60195.2359">7743 13333 93 0,'-27'-10'99'0,"-4"-4"-3"0,6 5-5 16,-3-5 0 0,10 2-69-16,2 6-3 0,5-3-19 15,2 6 0-15,9 3 0 0,0 0 0 16,0-11 0-16,6 9 0 16,3-1 0-16,6-1 0 15,5 1 0-15,9-1 0 0,3-2 0 16,15 2 0-1,11-3 0-15,14-1 0 0,18 0 0 16,13-1 0-16,7-1 0 16,9-1 0-16,11-1 0 15,-3 1 0-15,-4-2 0 0,-7 1 0 16,-14-1 0-16,-13 1 0 16,-14 1 0-16,-19 1 0 15,-16 0 0-15,-12 2 0 16,-13 2 0-16,-15 6 0 0,0 0 0 15,-6-8 0-15,-6 7 0 16,-4 1 0-16,0 0 0 16,-2 1 0-16,-1 5 0 15,0 1 0-15,2 2 0 16,1 7 0-16,-1 1 0 0,4 11 0 0,-5-7 0 16,-10-3-89-1,8 0-11-15,-10-14-5 16,5-4-5-16,-10-18 3 15</inkml:trace>
  <inkml:trace contextRef="#ctx0" brushRef="#br0" timeOffset="61218.9549">9584 14477 16 0,'10'20'97'0,"-1"-1"1"15,1-9-5-15,2-4-3 16,-3-9-1-16,9-11-73 0,-2-5-4 16,5-7-12-16,9-7 0 15,8-12 0-15,7-8 0 16,13-11 0-16,9-13 0 16,8-10 0-16,3-11 0 15,5-9 0-15,-1-11 0 0,-3-6 0 16,-7-7 0-16,-15-1 0 15,-15 5 0 1,-11 7 0-16,-21 11 0 0,-9 11 0 0,-14 19 0 16,-17 16 0-16,-9 20 0 15,-7 20 0-15,-3 17 0 16,-3 13 0-16,0 22 0 0,8 13 0 16,1 15 0-16,15 12 0 15,11 12 0-15,17 5 0 16,19 3 0-16,14 1 0 0,32 4 0 15,10-3 0 1,13-9 0-16,0-8 0 16,2-9 0-16,-13-7 0 15,-4-7 0-15,-13-9 0 16,-20-9 0-16,-17-5 0 16,-10-5 0-16,-11-4 0 0,-8-3 0 15,-15-4 0-15,-3-3 0 16,-11 0 0-16,-4-3 0 15,-11-3 0-15,-2 2 0 0,-4 0 0 16,-2 1 0-16,2-2 0 16,0 1 0-16,3 1 0 15,7-3 0-15,6 1 0 16,10-1 0-16,2-1 0 0,10-1 0 16,7-1 0-16,11 0 0 15,0 0 0-15,-2-13 0 16,17-5-16-16,14 0-78 15,2-7-3-15,8-13-5 16,4-4-7-16</inkml:trace>
  <inkml:trace contextRef="#ctx0" brushRef="#br0" timeOffset="61673.7733">10983 13455 23 0,'26'-25'104'0,"0"6"-1"0,-12-2-6 16,-3 6-5-1,-6 2 0-15,-5 13-92 0,4 17 0 16,-4 9 0-16,0 17 0 16,0 10 0-1,-1 11 0-15,4 4 0 0,8 3 0 16,7-4 0-16,12-6 0 16,6-9 0-16,6-15 0 15,8-16 0-15,2-10 0 0,5-13 0 16,-3-16 0-16,-2-13 0 15,-8-8 0-15,-4-8 0 16,-5-4 0-16,-5-4 0 0,-8 2 0 16,-6 1 0-16,-7 7 0 15,-3 4 0-15,-3 7 0 16,-3 7 0-16,0 10 0 16,0 5 0-16,0 12 0 0,0 0 0 15,-2 16 0-15,2 7 0 16,1 15 0-1,1 10 0-15,5 7 0 16,3 9 0-16,-2 2 0 16,4-1 0-16,6-3 0 0,4-4 0 15,6-14 0-15,0-14 0 16,6-9-12-16,14-14-82 0,-2-10-4 16,4-17-4-1,2-13-8-15</inkml:trace>
  <inkml:trace contextRef="#ctx0" brushRef="#br0" timeOffset="63339.5008">12417 13490 12 0,'7'-26'102'15,"-7"-1"0"-15,-1 6-5 16,-7 1-2-16,2 1-4 16,-2 7-79-16,8 12-12 0,-16-8 0 15,3 11 0-15,0 13 0 16,-3 8 0-16,-1 8 0 15,-1 15 0-15,-3 9 0 16,2 7 0 0,6 4 0-16,1 3 0 0,5 0 0 0,7-4 0 15,3 1 0-15,16-18 0 16,5-4 0-16,12-13 0 16,8-9 0-16,8-10 0 15,10-12 0-15,1-4 0 16,5-16 0-16,1-9 0 0,-3-12 0 15,-3-8-3-15,-8-4-7 16,-11-3 2-16,-10 0 3 16,-6 1 4-16,-9 4 2 15,-11 8 2-15,-7 7 1 16,-2 9 1-16,-9 7-1 0,1 6 1 16,-2 6 0-16,0 2-5 15,0 5 0-15,11 0 0 16,-9 0 0-16,9 0 0 15,0 0 0-15,0 0 0 16,0 0 0-16,7 2 0 0,-7-2 0 16,12 1 0-16,-12-1 0 15,9 0 0-15,-9 0 0 16,0 0 0-16,12-1 0 0,-12 1 0 16,0 0 0-16,7-4 0 15,-7 4 0-15,0 0 0 16,0 0 0-16,0 0 0 0,0 0 0 15,4-9 0-15,-4 9 0 16,0 0 0-16,0-9 0 16,0 9 0-16,0 0 0 15,-9 0 0-15,9 0 0 0,-16 20 0 32,0-6 0-32,4 6 0 15,-1 1 0-15,-1 4 0 16,3 2 0-16,2 3 0 15,3 2 0-15,6-3 0 0,2 1 0 16,4-1 0-16,10-3 0 16,0-3 0-16,5-3 0 0,3-6 0 15,8-3 0-15,4-7 0 16,1-4 0-16,4-7 0 16,4-7 0-16,0-6 0 15,5-7 0-15,-1-7 0 0,-2-5 0 16,5-4 0-16,-2-1 0 15,-5-4 0-15,-4 3 0 16,-9 0 0-16,-2 6 0 16,-11 5 0-16,-7 6 0 0,-7 8 0 15,-5 2 0-15,-13 10 0 16,-1 8 0-16,-1 4 0 16,-2 12 0-16,-1 6 0 15,1 19 0 1,2 9 0-16,3 5 0 15,4 8 0-15,4-1 0 16,3 4 0-16,0-4 0 0,3 0 0 16,5-16 0-16,-1-11 0 15,2-4 0-15,0-12 0 16,8-9 0-16,1-10 0 0,11-7 0 16,0-14 0-16,9-10 0 15,6-9 0-15,7-11 0 16,3-5 0-16,4-3 0 0,-4-3 0 15,-8 0 0 1,-5 3 0-16,-11 7 0 0,-6 7 0 16,-15 6 0-16,-8 12 0 15,-7 8 0-15,-8 9 0 16,-2 7 0-16,-3 6 0 0,4 13 0 16,0 5 0-16,9 10 0 15,7 9 0 1,3 6 0-16,8 2 0 15,2 6 0-15,9 5 0 16,-2 1 0-16,5 5 0 16,-3-3 0-16,-7-3 0 0,-1-4 0 15,-5-4 0-15,-6-6 0 16,-3-8 0-16,-6-7 0 0,-5-10 0 16,-1-6 0-16,0-9 0 15,3-5 0-15,9 0 0 16,-5-23 0-16,15 2 0 15,14-10 0-15,9-7 0 0,9-10 0 16,11-3 0 0,6-3 0-16,4 0 0 0,-4 0 0 15,-5 2 0-15,-10 6 0 0,-5 7 0 16,-14 8 0-16,-12 7 0 16,-10 11 0-16,-3 13 0 15,-14-8 0-15,-4 11 0 16,2 14 0-16,-2 4 0 0,8 7 0 15,-3 3 0-15,10 7 0 16,2 2 0-16,10 3 0 16,7 5 0-16,2 3 0 15,0 5 0-15,2-1 0 0,0 0 0 16,-4 0 0-16,-4-7 0 16,-5-1 0-16,-5-10 0 15,-2-5 0-15,0-14 0 16,-1-7 0-16,1-11 0 0,0 0 0 15,-1-24 0-15,4-5 0 16,12-8 0-16,14-11 0 16,7-6 0-16,19-6 0 15,16-2 0-15,7 2 0 0,4 5 0 16,5 11 0-16,-5 9 0 16,-6 22 0-16,-17 13 0 15,-17 32 0-15,-31 7-39 16,-24 5-57-16,-14 11-5 0,-22 4-5 15,-10 8-6-15</inkml:trace>
  <inkml:trace contextRef="#ctx0" brushRef="#br0" timeOffset="66294.6693">19055 4150 0 0,'-41'2'82'15,"1"-2"7"-15,1 0-4 0,2 0-17 16,1 0-23-16,8 0-10 15,7 0-7-15,3-2-7 16,7 1-4-16,11 1-4 16,0 0-3-16,0 0-2 15,7-5-3-15,10 3-2 16,5 0-1-16,6 0-2 0,10 2 0 16,5-1 0-16,6 1 0 15,10 1 0-15,9 2 0 16,10 1 0-16,10 3 0 0,10-2 0 15,9-1 0-15,11 1 0 16,8-3 0-16,10 1 0 16,10-3 0-16,6 1 0 0,14-4 0 15,10-2 0-15,10 0 0 16,11-2 0-16,8-1 0 16,9 0 0-16,7-1 0 15,3 3 0-15,3-3 0 16,2 1 0-16,-3 6 0 0,-2-5 0 15,-5 3 0-15,-11-3 0 16,-10 3 0-16,-12-3 0 16,-8 3 0-16,-24-2 0 15,-10-2 0-15,-17 2 0 16,-15-1 0-16,-15 4 0 0,-17-2 0 16,-14 2 0-16,-18 0 0 15,-10 1 0-15,-8 1 0 0,-15 1 0 16,-6-1 0-16,-9 1 0 15,0 0 0-15,0 0 0 16,0 0 0-16,0 0 0 0,-11 7 0 16,0 4-10-16,-10 11-69 15,-3-9-13 1,-5-5-4-16,-6-2-6 0,-3-5-4 16</inkml:trace>
  <inkml:trace contextRef="#ctx0" brushRef="#br0" timeOffset="67954.1527">18500 4342 34 0,'-24'-25'89'15,"0"-3"0"-15,2-13-3 0,4-8-36 16,-1-10-6 0,4-10-13-16,3-12-9 0,4-7-6 15,6-7-4-15,0-6-2 16,2-5-2-16,0 0-1 16,1-1-2-16,-1 0-1 15,0 5 0-15,1 2-4 0,-3 4 0 16,-1 7 0-16,-1 6 0 15,-1 9 0-15,2 7 0 16,0 8 0-16,1 9 0 0,-2 7 0 16,3 10 0-1,-1 3 0-15,1 7 0 0,0 4 0 16,0-1 0-16,1 4 0 0,0 0 0 16,0 2 0-16,0-1 0 15,1 1 0 1,-1 0 0-16,1 2 0 0,2 1 0 15,0-1 0-15,1 3 0 0,2-1 0 16,1 1 0-16,2 1-2 16,2 2 0-16,5 0 1 15,2-1 0-15,1 1 0 16,8 0 0-16,-1 0-1 16,5-1 1-16,1 1-1 0,6 1 1 15,17-3 0 1,6-1-1-16,5 0 0 15,7 3 1-15,5-2 1 16,8 1-1-16,6-1 1 16,6-1-1-16,-10 4 1 15,7 2 0-15,2-3 0 0,6 3 0 16,5-2 0-16,6 2 0 16,3-2 0-16,7 0 0 15,5-1 0-15,2 0 1 16,10 0-1-16,4 0-1 0,3 0 2 15,4 0-1-15,4 0 0 16,-3 1 0 0,-1-1 1-16,3 2-2 0,-4-2 2 15,0 1-1-15,0 0 0 16,-2 1 1-16,1-2-1 0,11 2 0 16,-3 1 1-16,8 0-1 15,5 0 0-15,-3 1 0 0,9-1 0 16,-1-1 0-1,2 1 0-15,-1 1 1 0,-4-2-1 16,-4 2 0-16,-3-1 0 16,-9 1 0-16,-6 0 0 15,-13 2 1-15,-11 0-1 0,-9 0 0 16,-14 0 0-16,-12 0 0 16,-14 2 0-16,-15-2 0 15,-9 0 1-15,-14 2-1 16,-8-2 0-16,-11 0 0 0,-5 1 0 15,-5-1-1-15,-11 0 1 16,8 3-2-16,-8-3 1 0,1 10 0 16,-1-1 0-16,0 7 0 15,1 0 1-15,-2 3-1 16,3 8 1-16,-1 4 1 16,0 22 1-1,3 7 0-15,-2 6 1 16,0 12 0-16,0 6 1 15,0 11-1-15,-1 6-1 16,0 5 1-16,5-10-3 16,0-1 0-16,0-3 0 0,5-7 0 15,1-1 0 1,1-12 0-16,1-6 0 0,-1-9 0 16,-2-6 0-16,0-6 0 0,-5-5-2 15,-1-1 2-15,-2 0-1 16,-3 1 2-16,0-2-1 15,-2 3 2-15,-4 0-2 16,2 0 0-16,-3 0 0 16,-2-5 0-16,2-5 0 0,-1-4 0 15,3-3 0-15,0-8 0 16,0-1 0-16,2-6 0 16,3-9 0-16,-3 11 0 0,3-11 0 15,0 0 0-15,0 0 0 16,0 0 0-16,-10 0 0 15,-2 0 0-15,-13 0 0 16,-12-1 0-16,-9-1 0 16,-22-1 0-16,-16 3 0 0,-21 0 0 15,-20 0 0-15,-23 3 0 16,-16 5 0-16,-16 2 0 0,-15 6 0 16,0 10-11-16,-18 9-70 15,-4-6-10-15,9-3-4 16,0-9-7-16,13-3-5 15</inkml:trace>
  <inkml:trace contextRef="#ctx0" brushRef="#br0" timeOffset="88989.5411">1882 15061 44 0,'-28'-11'73'0,"-3"-5"-7"15,4 1-8-15,4 0-7 0,6 3-7 16,-2 0-9 0,7 1-4-16,-2 1-7 0,5 1-5 15,9 9-3-15,-10-13-3 16,10 13-4-16,0 0-3 16,0 0-2-16,0 0-1 15,0 0-2-15,6-1-1 0,-6 1-1 16,18 8 1-16,-6-1 1 15,14 0-1-15,8 0 0 16,2 2 3-16,4-2-1 16,10-2 0-16,17-4 0 0,4 2 0 15,11-3 1-15,5 0-3 16,4-4 0-16,16-2 0 16,3-3 0-16,10-1 0 0,2 0 0 15,7 0 0-15,6-3 0 16,6-1 0-16,8 2 0 15,0-2 0-15,7 1 0 0,3 0 0 16,4-1 0 0,6 2 0-16,2-3 0 15,4 4 0-15,3-2 0 0,6 0 0 16,3-1 0-16,4 1 0 0,2 1 0 16,6-1 0-16,3-1 0 15,2 2 0-15,6-1 0 16,2 1 0-1,3-1 0-15,-3 0 0 0,5 1 0 16,-6-2 0-16,5 0 0 0,3 0 0 16,0 0 0-16,1-1 0 15,-1 2 0-15,3 2 0 16,3 0 0-16,3 3 0 0,-3 0 0 16,3 2 0-16,-5 2 0 15,-4 2 0-15,3 0 0 16,-5-1 0-16,0 1 0 15,1 2 0-15,-2-1 0 16,-6 2 0-16,4-2 0 0,0 2 0 16,-4 0 0-16,6 0 0 15,-9 1 0-15,-3 0 0 16,-2 0 0-16,-7 1 0 0,-3-1 0 16,-4-2 0-16,-5 1 0 15,-5-2 0-15,-5-3 0 16,-4-1 0-16,-9 0 0 15,-2-2 0-15,-10-1 0 0,-11 1 0 16,-10-2 0-16,-11-1 0 16,-15 1 0-16,-14 2 0 15,-16-1 0-15,-15-1 0 16,-12 3 0-16,-14 3 0 0,-7 0 0 16,-14 3 0-16,-5 10 0 15,-20 4-9-15,-11 4-83 16,-13 0-3-16,-22-13-4 15,-12-4-7-15</inkml:trace>
  <inkml:trace contextRef="#ctx0" brushRef="#br0" timeOffset="93176.9054">5613 16044 47 0,'-4'-12'64'0,"4"2"1"15,-1-1-6-15,1 0-8 16,0-1-10-16,0 12-7 16,-4-16-4-16,4 16-6 0,-8-18-5 15,-2 9-4-15,-1 0-3 16,0 0-1-16,-6 0-2 15,-1 2-2-15,1 1-2 16,-3 1 0-16,-1 0-1 0,-4 4 0 16,0-2-2-16,-3 3 1 15,-2 0-3 1,-2 2 0-16,0 2 0 16,-1 3 0-16,2 1 0 0,-4 2 0 15,3 4 0-15,-2 4 0 0,-1 0 0 16,-3 2 0-16,-1 6 0 15,1 5 0-15,-1 4 0 0,0 4 0 16,1 6 0-16,4-1 0 16,3 5 0-16,5 3 0 15,5 0 0-15,2 0 0 16,4 0 0-16,5 1 0 0,5-3 0 16,4 0 0-16,0 0 0 15,5 1 0-15,5 1 0 16,-1-3 0-16,10 0 0 15,2-2 0-15,9-2 0 0,1-4 0 16,8-2 0-16,9-4 0 16,6-6 0-16,7-3 0 15,5-6 0-15,1-5 0 16,4-8 0-16,4-3 0 0,0-5 0 16,2-9 0-16,-1-6 0 15,1-6 0-15,-3-8 0 16,0-2 0-16,-6-5 0 15,-4-5 0-15,-5-4 0 16,-5-4 0-16,-3-4 0 0,-6-6 0 16,-5-1 0-16,-8-7 0 15,-7-4 0-15,-4-2 0 0,-9-2 0 16,-7 0 0-16,-8 3 0 16,-10 5 0-16,-9 3 0 15,-9 6 0-15,-7 8 0 16,-9 6 0-16,-2 6 0 0,-9 7 0 15,-4 5 0-15,-2 8 0 16,-6 11 0-16,-2 8 0 16,1 5 0-16,-2 13 0 15,2 7 0-15,2 8 0 0,6 6 0 16,0 2 0-16,-1 4-91 16,26-3-3-16,10-7-3 15,15-9-8-15,12-11-1 16</inkml:trace>
  <inkml:trace contextRef="#ctx0" brushRef="#br0" timeOffset="94185.1499">10242 16087 19 0,'-25'-17'93'0,"2"-1"-1"15,-6-1-3-15,3-2-2 16,-6 0-38-16,-1 2-27 0,2 4-4 16,-1 3-4-1,-3 5-3-15,-5 5-3 0,-2 2-2 16,-2 7-3-16,-6 6-3 0,0 7 0 16,-7 4 0-1,-3 6 0-15,-5 6 0 0,1 5 0 16,-6 11 0-16,2 4 0 15,3 6 0-15,1 5 0 16,7 2 0-16,6 8 0 0,9 0 0 16,10 5 0-16,11 0 0 15,13-1 0-15,8-2 0 16,15-2 0-16,18-5 0 16,14-7 0-16,16-9 0 15,10-11 0-15,9-13 0 0,8-10 0 16,5-16 0-16,3-6 0 15,1-15 0-15,-3-11 0 0,-3-9 0 16,-1-15 0-16,-5-7 0 16,-7-9 0-1,-4-2 0-15,-9-4 0 0,-9-3 0 16,-11 0 0-16,-11 0 0 16,-11 3 0-16,-10 3 0 0,-13-1 0 15,-8 4 0-15,-16 4 0 16,-12 4 0-16,-12 5 0 15,-11 6 0-15,-6 7 0 16,-13 5 0-16,-5 9 0 16,-2 2 0-16,-3 9 0 0,-4 2 0 15,-2 10 0-15,3 2 0 16,2 5 0-16,13 13-31 16,5 2-60-16,8-3-5 15,21-1-3-15,11-9-8 0</inkml:trace>
  <inkml:trace contextRef="#ctx0" brushRef="#br0" timeOffset="94985.3472">14468 15418 29 0,'4'-14'96'0,"-4"-6"-1"15,-8 4-5-15,-9-4-1 0,-4 9-39 16,-6 0-25-16,0 5-7 16,-4 6-4-1,-6 1-9-15,-1 14-5 0,-5 10 0 16,-1 6 0-16,-3 9 0 15,-1 11 0-15,-3 11 0 0,-3 13 0 16,1 9 0-16,4 4 0 16,7 4 0-16,11 3 0 15,15-2 0-15,8-9 0 0,16-9 0 16,18-12 0-16,15-16 0 16,17-14 0-16,12-19 0 15,12-12 0-15,6-11 0 16,6-17 0-16,1-14 0 0,1-9 0 15,0-10 0-15,-2-10 0 16,-8-4 0-16,-7-5 0 0,-13-5 0 16,-9-2 0-1,-10-1 0-15,-16 1 0 16,-20 6 0-16,-12 5 0 0,-22 9 0 16,-19 8 0-16,-24 10 0 15,-21 12 0-15,-17 13 0 0,-13 11 0 16,-12 10 0-1,0 18 0-15,1 9-70 16,-15 5-26-16,2 0-2 0,-5-6-9 16,7 1-4-16</inkml:trace>
  <inkml:trace contextRef="#ctx0" brushRef="#br0" timeOffset="96170.5024">6264 16590 5 0,'-12'1'86'0,"0"0"4"0,3-1-4 15,9 0-4-15,-33-1-47 16,33 1-7-16,0 0-8 16,0 0-4-16,0 0-3 15,14 1-2-15,-4 1-1 0,5 1-2 16,0 0 0-1,6 2-1-15,0 0-1 0,5 1-6 16,5 0 0-16,4 0 0 16,12 1 0-16,4 1 0 15,11-2 0 1,9-1 0-16,11-2 0 16,7-1 0-16,14 0 0 0,8-2 0 0,8 0 0 15,11-2 0-15,4-2 0 0,-1-2 0 16,7-1 0-16,1 0 0 15,-5-3 0-15,-6 0 0 16,-6-1 0-16,-11-1 0 16,-6 1 0-16,-6 2 0 0,-14-1 0 15,-11 0 0 1,-10 5 0-16,-9-1 0 0,-10 2 0 16,-11 1 0-16,-9 3 0 15,-7-1 0-15,-4 1 0 0,-4 0 0 16,-5 0 0-16,-7 0 0 15,0 0 0-15,0 0 0 16,0 0 0-16,0 0 0 16,-9 4 0-16,-6-4 0 0,-3 1 0 15,-6-1 0-15,3-2-83 16,8-4-12-16,1-10-3 16,12-8-7-16,16-9-5 15</inkml:trace>
  <inkml:trace contextRef="#ctx0" brushRef="#br0" timeOffset="96963.7337">10594 16632 36 0,'-27'9'95'0,"4"-2"0"0,-3-3-5 16,4-1-1-16,3-3-56 0,6 4-6 16,3-2-8-16,10-2-5 15,0 0-1-15,0 0-13 16,15 0 0-16,8-7 0 15,10-3 0-15,12-3 0 0,18-5 0 16,14-5 0 0,17-4 0-16,23-7 0 0,18-4 0 15,15-6 0-15,23-3 0 16,9-5 0-16,13-1 0 0,4-2 0 16,3-1 0-16,-8 2 0 15,-8 3 0-15,-9 2 0 16,-22 3 0-16,-14 5 0 15,-23 4 0-15,-17 5 0 0,-25 6 0 16,-16 3 0-16,-17 9 0 16,-18 1 0-16,-8 7 0 15,-17 6 0-15,0 0 0 0,-15 5 0 16,-6 7 0-16,-4 2 0 16,-6 4 0-16,-3 3 0 15,-4 8 0-15,0 6-30 16,1-16-67-16,3-4-4 15,3-15-6-15,2-8-5 0</inkml:trace>
  <inkml:trace contextRef="#ctx0" brushRef="#br0" timeOffset="101253.1598">1828 14974 28 0,'7'-14'90'16,"-4"4"0"-1,-2-3-3-15,6-1-5 0,-7 2-35 16,0 3-11-16,0 9-11 16,-8-15-7-16,-4 12-10 15,-5 3-8-15,-4 5 0 0,-8 10 0 16,0 4 0-16,-2 12 0 16,9 5 0-16,-11 10 0 15,0 6 0-15,9 11 0 16,-7 4 0-16,2 4 0 15,9 9 0-15,-8 3 0 16,-2 4 0-16,8 0 0 0,14-2 0 16,7-5 0-16,7-6 0 15,21-8 0-15,-2-11 0 16,19-14 0-16,11-13 0 16,14-15 0-16,2-9 0 15,6-13 0-15,-3-15 0 0,7-11 0 16,-1-12 0-16,-6-10 0 15,-5-9 0-15,-14-8 0 16,1-5 0-16,-21-7 0 0,-1-2 0 16,-15-3 0-16,-7 1 0 15,-11 3 0-15,-11 7 0 0,-8 7 0 16,-19 6 0 0,-6 13 0-16,-7 13 0 0,-13 14 0 15,-8 16 0-15,-1 11 0 16,1 14 0-16,-9 13 0 0,19 12 0 15,0 5-8-15,12 8-83 16,14 4-5-16,8-3-3 0,5 6-5 16,16-5 0-16</inkml:trace>
  <inkml:trace contextRef="#ctx0" brushRef="#br0" timeOffset="101723.2566">2345 15666 12 0,'13'-10'100'16,"-6"-2"0"-16,2 4-7 16,1 2-5-16,-10 6-3 15,-31 0-64-15,31 0-9 0,5 9-12 16,11 7 0-16,-4 4 0 15,10 4 0-15,0 2 0 16,10 8 0-16,11 3 0 16,6 4 0-16,9 1 0 15,6 3 0-15,14 3 0 0,9 2 0 16,9 2 0-16,3-1 0 16,9 1 0-16,6 1 0 15,1-3 0-15,1 0 0 0,3-5 0 16,-5-3 0-16,0-7 0 15,3-1 0-15,-8-7 0 16,-7-4 0-16,-8-7 0 16,-13-1 0-16,-8-5 0 0,-12-1 0 15,-13-4 0-15,-14 0 0 16,-10-2 0 0,-11-1 0-16,-13-2 0 0,0 0 0 15,0 0 0-15,0 0 0 0,-10 1 0 16,13-5-76-16,-9-14-20 15,-6-12-2-15,1-16-9 16,4-18-3-16</inkml:trace>
  <inkml:trace contextRef="#ctx0" brushRef="#br0" timeOffset="102543.9057">2776 14954 13 0,'0'0'81'0,"-10"0"4"15,10 0-3-15,-7-13-14 16,7 13-32-16,-12-7-3 0,12 7-10 16,-10-5-6-16,10 5-2 15,0 0-4-15,0 0-3 16,0 0-3-16,0 0-2 0,0 0-2 16,0 0 0-16,0 0 0 15,4-2 0-15,-4 2 0 16,21 0 1-16,-5 3 1 15,5 0 0-15,10 0 1 16,7-1-1-16,1 1 1 0,12-3-1 16,6 2-2-16,-1-2 0 15,11 0 1-15,3 1-2 0,4-1 0 16,2 0 0-16,8 0 0 16,1-3 0-16,4 1 0 15,2 0 0-15,3-1 0 16,4 0 0-16,-2-2 0 15,3-1 0-15,2 0 0 0,-4 0 0 16,4-2 0 0,-3 0 0-16,1-1 0 0,-2 1 0 15,-4-2 0-15,-7 1 0 16,-5 0 0-16,-5-1 0 0,-9 2 0 16,-8-1 0-1,-10 2 0-15,-14 2 0 0,-7 1 0 16,-8 0 0-16,-4 2 0 15,-7 1 0-15,-9 1 0 16,0 0 0-16,0 0 0 0,0 0 0 16,0 0 0-16,-8 0 0 15,8 0 0-15,-13 3 0 0,13-3-37 16,-10 0-53-16,10 0-4 16,9-9-5-16,8-1-5 15</inkml:trace>
  <inkml:trace contextRef="#ctx0" brushRef="#br0" timeOffset="103061.9135">5870 14600 68 0,'24'-12'93'0,"-4"3"-2"0,-11-4-4 16,-3 3-1-16,-20 0-63 16,3 3-1-16,-7 4-3 15,-5-1-3-15,-3 4-10 0,-7 2-6 16,-3 7 0-16,-2 6 0 15,0 5 0-15,-4 4 0 16,3 6 0-16,0 4 0 16,3 7 0-1,1 2 0-15,8 2 0 0,3 3 0 0,7 2 0 16,8-2 0-16,7 1 0 16,7-5 0-16,20-2 0 15,8-4 0-15,11-6 0 16,10-3 0-16,9-11 0 0,9-6 0 15,6-8 0-15,1-4 0 16,0-11 0-16,0-8 0 16,-7-6 0-16,-3-9 0 15,-11-3 0-15,-7-5 0 0,-11-3 0 16,-5-3 0-16,-12 0 0 16,-13 2 0-16,-9-4 0 15,-4 3 0-15,-13 1 0 16,-8 3 0-16,-9 4 0 0,-14 5 0 15,-9 4 0-15,-5 6 0 16,-5 8 0-16,-9 5 0 16,7 8 0-16,0 4 0 0,8 12 0 15,8 4 0-15,9 9 0 16,10 1 0-16,13 11 0 16,18-1-83-16,2-3-12 0,14-5-4 15,17-5-5-15,16-5-4 16</inkml:trace>
  <inkml:trace contextRef="#ctx0" brushRef="#br0" timeOffset="103648.5684">6700 14821 47 0,'-14'5'96'0,"14"-5"-2"0,-12 0-5 15,12 0-3-15,-35-5-41 16,35 5-24-16,0 0-6 16,0 0-3-16,5 5-6 15,11 0-6-15,16-3 0 0,12 1 0 16,16-2 0-16,13 1 0 15,17-4 0-15,14-6 0 16,12-2 0-16,7-2 0 16,7-5 0-16,5 1 0 0,-2-4 0 15,7 2 0-15,-9-3 0 16,-6 2 0-16,-7 4 0 16,-11-2 0-16,-13 4 0 15,-18 2 0-15,-16 4 0 0,-18 1 0 16,-11 2 0-16,-11 2 0 15,-20 2 0-15,0 0 0 16,-9 0 0-16,-1 0 0 0,0 5 0 16,10-5-77-16,0 0-17 15,-14 1-2-15,14-1-8 16,10-11-4-16</inkml:trace>
  <inkml:trace contextRef="#ctx0" brushRef="#br0" timeOffset="104101.1624">8919 14480 81 0,'0'0'99'16,"0"0"-4"-16,-18-5-4 15,-1 4 0-15,-10 2-62 0,-3 3-4 16,-1 4-25-16,-7 6 0 16,2 6 0-16,-5 6 0 15,6 6 0-15,-1 9 0 16,4 5 0-16,5 7 0 0,5 6 0 15,9 2 0-15,8 2 0 16,6-2 0 0,15-5 0-16,11-5 0 0,11-8 0 15,14-11 0-15,8-11 0 16,7-10 0-16,6-11 0 0,3-8 0 16,5-15 0-16,-5-8 0 15,-4-6 0-15,-9-9 0 16,-5-3 0-16,-5-4 0 15,-15-4 0-15,-12 3 0 16,-13-1 0-16,-10 0 0 0,-15 4 0 16,-17 4 0-16,-13 4 0 15,-14 6 0-15,-11 8 0 16,-4 9 0-16,-4 11 0 16,-1 7 0-16,4 11 0 0,8 9 0 15,13 13 0-15,8-2 0 16,24 5-86-16,15-2-10 0,15-8-2 15,25-1-9 1,16-12-3-16</inkml:trace>
  <inkml:trace contextRef="#ctx0" brushRef="#br0" timeOffset="105181.5721">9656 14715 59 0,'-14'0'91'0,"1"0"-1"0,1 0-4 16,4 0-16-16,8 0-35 16,-11 1-9-16,11-1-8 15,0 0-4-15,13 11-4 0,5-7-2 16,3 3-4-16,9 0-4 15,12-1 0-15,3 0 0 16,9 2 0-16,5 0 0 0,8-1 0 16,1 0 0-1,2 0 0-15,3 3 0 0,1-3 0 16,3 3 0-16,2 0 0 16,5 1 0-16,0 1 0 15,4 0 0-15,-2 1 0 0,6 1 0 16,0 1 0-16,0-3 0 15,1 2 0-15,-2-1 0 16,-4 0 0-16,3 0 0 16,0-2 0-16,-7 2 0 15,1-2 0-15,0 0 0 0,-4-2 0 16,-4 1 0-16,-1-1 0 16,-2 1 0-16,-3-3 0 15,1 2 0-15,-7-1 0 16,1-1 0-16,-1 0 0 0,-1-1 0 15,3 0 0-15,-2 0 0 16,2 0 0-16,-2-1 0 16,5 1 0-16,0 0 0 0,3 1 0 15,1-1 0-15,-2 4 0 16,6 0 0-16,-2 2 0 16,0 0 0-16,1 0 0 0,-3 1 0 15,-3 1 0 1,3-2 0-16,-7-2 0 0,-5 2 0 15,0-2 0-15,-7 0 0 16,-1-3 0-16,-3-1 0 16,-8 0 0-16,1-1 0 0,-6-2 0 15,-3 0 0-15,-4-3 0 16,2 3 0-16,-9-2 0 16,-1-1 0-16,-1 0 0 15,-2 0 0-15,-5 0 0 0,1 0 0 16,-5 0 0-16,-2 0 0 15,-8 0 0-15,14 1 0 0,-14-1 0 16,0 0 0-16,0 0 0 16,7 2 0-16,-7-2 0 15,0 0 0-15,0 0 0 16,0 0 0-16,0 0-68 16,0 0-28-16,-8-18-2 0,-11-10-8 15,0-10-6-15</inkml:trace>
  <inkml:trace contextRef="#ctx0" brushRef="#br0" timeOffset="108230.2344">1793 15192 18 0,'2'-10'92'0,"-2"-1"2"0,0 2-4 0,1-4 0 16,11 6-32-16,-12-2-23 15,0 9-9-15,4-12-18 0,-4 12-8 16,0 0 0-16,0 0 0 15,0 0 0-15,2 6 0 16,-4 9 0-16,-5 4 0 16,-3 4 0-16,3 6 0 0,-4 6 0 15,2 4 0-15,6 1 0 16,-11 2 0-16,12-2 0 16,0 0 0-16,1-3 0 15,6-5 0-15,1-5 0 0,7-8 0 16,5-4 0-16,6-10 0 15,4-5 0-15,4-5 0 16,5-10 0 0,-9-6 0-16,8-7 0 0,-13-4 0 0,-1 1 0 15,-2 1 0-15,-6-1 0 16,-2 2 0-16,-1 1 0 16,-8 9 0-16,-3 1 0 15,0 5 0-15,2 4 0 16,-8 3 0-16,6 6 0 0,0 0 0 15,0 0 0-15,0 0 0 16,-7 13 0-16,6 2 0 16,0 6 0-16,1 3 0 0,-2 10 0 15,0 6 0-15,-3 9 0 16,3 4 0-16,-3 5 0 16,3 0 0-16,2 1 0 15,-4 2 0-15,2-9 0 0,0-3 0 16,4-5 0-16,-1-10 0 15,14-4-2-15,-9-9-92 16,-4-12-5-16,9-9-4 0,-4-17-9 16</inkml:trace>
  <inkml:trace contextRef="#ctx0" brushRef="#br0" timeOffset="109325.2571">5911 14574 29 0,'4'-9'95'0,"-2"-3"0"15,0 2-3-15,0-17-10 16,-2 27-29-16,4-15-16 15,-4 15-12-15,0 0-22 0,0 0-3 16,0 0 0-16,-2 12 0 16,-2 9 0-16,-1 7 0 15,-2 8 0-15,0 10 0 16,0 4 0-16,-3 4 0 16,3 2 0-1,4-2 0-15,1 1 0 0,2-9 0 16,9-7 0-16,6-10 0 0,6-8 0 15,11-11 0-15,0-10 0 16,6-10 0-16,-1-11 0 0,1-9 0 16,-5-4 0-16,-1-7 0 15,-6-2 0-15,-8 1 0 0,-5 1 0 16,-6 8 0-16,-3-1 0 16,-4 9 0-16,0 4 0 0,-3 8 0 15,3 13 0 1,-7-10 0-16,7 10 0 0,-9 11 0 15,3 6 0-15,2 9 0 16,2 3 0-16,-2 7 0 16,0 6 0-16,0 7 0 0,-1 9 0 15,-4 2 0 1,3 7 0-16,0-3 0 0,-1 3 0 16,3-2 0-16,4 0 0 15,-9 0-13-15,14-27-83 0,9-16-3 16,1-14-6-16,7-13-6 15</inkml:trace>
  <inkml:trace contextRef="#ctx0" brushRef="#br0" timeOffset="110260.8081">8952 14519 81 0,'0'-9'100'0,"-3"-3"-3"0,-1 4-6 0,-1-1-1 15,3-6-55-15,2 15-18 16,-14 0-17-16,8 8 0 16,-4 9 0-16,1 7 0 0,-2 7 0 15,-2 7 0-15,2 5 0 16,-2 3 0-16,8-1 0 15,1 0 0-15,1-4 0 16,3-3 0-16,9-7 0 0,5-6 0 16,0-10 0-1,10-5 0-15,1-9 0 0,7-4 0 16,0-11 0-16,4-7 0 0,-10-3 0 16,6-5 0-16,-4-4 0 15,-3-1 0-15,-8 4 0 16,-4-2 0-16,-3 7 0 15,-6 2 0-15,1 4 0 0,-3 7 0 16,1 1 0-16,-3 11 0 16,0 0 0-16,0 0 0 15,-8 13 0-15,4 0 0 16,-3 6 0-16,1 4 0 16,-2 4 0-16,-2 3 0 0,3 4 0 15,0 4 0-15,-3 2 0 16,4 6 0-16,-1 0 0 15,1 3 0-15,1 1 0 0,4 2 0 16,1-10 0-16,0 3-49 16,8-10-48-16,6-14-3 15,5-11-8-15,-2-10-6 0</inkml:trace>
  <inkml:trace contextRef="#ctx0" brushRef="#br0" timeOffset="111350.4766">14543 15420 49 0,'0'-13'89'15,"0"13"3"1,0-18-5-16,0 18-33 0,4-16-8 16,8 12-13-16,-12 4-8 15,6-11-5-15,-6 11-4 0,0 0-16 16,0 0 0-16,0 8 0 16,-2 9 0-16,-6 7 0 15,-5 7 0-15,1 7 0 0,-7 11 0 16,2 3 0-1,0 4 0-15,3 0 0 0,2 0 0 16,2-3 0-16,9-7 0 16,1-6 0-16,12-10 0 0,7-8 0 15,6-9 0-15,5-10 0 16,4-4 0-16,0-12 0 16,3-6 0-16,-2-9 0 0,1-2 0 15,-4-6 0-15,-2 0 0 16,-3 1 0-16,-6 3 0 15,-5 3 0-15,-4 4 0 16,-1 7 0-16,-5 6 0 0,-6 12 0 16,0 0 0-16,0 5 0 15,-3 14 0-15,-2 8 0 16,-7 9 0-16,-3 11 0 16,-4 8 0-16,-3 13 0 15,-1 7 0-15,-6 10 0 0,4 9 0 16,-7 7-8-16,12-13-86 15,1-6-3-15,3-18-4 16,5-14-10 0</inkml:trace>
  <inkml:trace contextRef="#ctx0" brushRef="#br0" timeOffset="118001.5619">5358 16187 16 0,'0'0'75'0,"-13"-11"2"0,13 11-14 15,-13-14-12-15,13 14-7 16,-14-15-11-16,14 15-4 16,-13-17-7-16,6 9-4 0,4-1-1 15,0-2-3-15,3 2-2 16,0 0-3-16,1 0-1 16,6-1-2-16,5-1 0 15,4 0-2-15,5 1-1 0,2 3 1 16,5 0-4-16,2 5 0 15,2 2 0 1,0 1 0-16,0 8 0 16,-1 3 0-16,-5 9 0 0,0 2 0 15,-7 8 0-15,-4 3 0 16,-5 8 0-16,-7 1 0 0,-3 5 0 16,-13 3 0-16,-7 1 0 0,-6-2 0 15,-6-3 0-15,-11-3 0 16,1-6 0-16,-6-4 0 15,2-6 0-15,0-7 0 16,5-5 0-16,4-4 0 0,6-4 0 16,7-3 0-16,5-2 0 15,7-3 0-15,12 0 0 16,0 0 0-16,0 0 0 16,15-2 0-16,16 0 0 0,5 0 0 15,13-4 0-15,12 3 0 16,9-4 0-16,4 0 0 15,3-2 0-15,0 0 0 16,-6-2 0-16,-2 1 0 16,-6-1 0-16,-12 0 0 0,-5 1 0 15,-9 0 0-15,-7 2 0 16,-6-1 0-16,-11 3 0 16,-4 0 0-16,-9 6 0 0,0 0 0 15,-2-10 0-15,2 10 0 16,-19 0 0-16,6 0 0 15,3 3 0-15,-7-2 0 0,9-10-25 16,0 11-66-16,8-2-3 16,0 0-5-1,8-2-8-15</inkml:trace>
  <inkml:trace contextRef="#ctx0" brushRef="#br0" timeOffset="119024.4219">9665 16406 24 0,'-14'-6'89'0,"14"6"1"0,-16-21-1 16,13 10-27-16,-6-3-21 15,7-3-11-15,2 2-8 0,8-1-5 16,0 0-3-16,8-1-4 16,4 1-1-16,3-3-3 15,5 4 0-15,4 1-4 16,-1 3-2-16,2 1 0 0,0 5 0 15,-3 3 0-15,-3 2 0 16,2 9 0-16,-7 3 0 16,-2 6 0-16,-3 5 0 15,-3 6 0-15,-9 5 0 0,-3 3 0 16,-2 3 0-16,-11 2 0 16,-9 2 0-16,-8 4 0 15,-4-1 0-15,-5-4 0 16,-2-1 0-16,-2-1 0 0,0-6 0 15,2-3 0-15,6-6 0 16,4-5 0-16,8-7 0 16,4-2 0-16,4-5 0 15,6-4 0-15,7-3 0 16,0 0 0-16,0-6 0 0,7-1 0 16,5 0 0-16,-1 0 0 0,6 0 0 15,3-1 0-15,4 2 0 16,1-1 0-16,5 2 0 15,2-1 0-15,7 1 0 16,2-2 0-16,4 0 0 0,5 0 0 16,-1 2 0-1,-4-2 0-15,1 0 0 0,-3 0 0 16,-4 0 0-16,-3 2 0 16,-7-1 0-16,-8 3 0 15,-2-4 0-15,-4 4 0 16,-5 0 0-16,-10 3 0 0,0 0 0 15,0 0 0-15,0 0 0 16,10 0-75-16,-22-5-19 0,-6-9-2 16,-10-20-7-1,-3-18-5-15</inkml:trace>
  <inkml:trace contextRef="#ctx0" brushRef="#br0" timeOffset="122723.9433">1574 16123 45 0,'0'0'83'0,"-12"0"0"16,0-3-8-16,12 3-14 16,-12-11-15-16,12 11-9 15,0-15-8-15,-7 8-5 0,7 7-6 16,-11-12-8-16,11 12-10 15,0 0 0-15,-6 6 0 16,-2 12 0-16,1 9 0 16,6 10 0-16,0 7 0 0,-3 4 0 31,1 3 0-31,-5-2 0 0,8-4 0 16,0-5 0-16,1-8 0 0,-1-13 0 15,0-6 0-15,0-13 0 0,9 1 0 16,-8-9 0-1,-1-14 0-15,-1-7 0 16,1-9 0-16,1-7 0 16,1-9 0-16,1-3 0 0,5 3 0 0,1 0 0 15,8 3 0-15,-7 7 0 16,-2 4 0-16,7 8 0 16,-8 9 0-16,1 5 0 0,2 7 0 15,3 6 0 1,-13 5 0-16,20 7 0 0,-5 9 0 15,7 4 0-15,2 10 0 16,6 2 0-16,-8 7 0 0,4 3 0 16,2 4 0-1,-4 3 0-15,2 0 0 0,-10-3 0 16,-3-2 0-16,7-3 0 16,-6-5 0-16,-2-6 0 0,-4-5 0 15,1-9 0-15,-5-2 0 16,-14-5-73-16,10-9-24 15,-13 0 3-15,-2-7-6 16,-3-7-7-16</inkml:trace>
  <inkml:trace contextRef="#ctx0" brushRef="#br0" timeOffset="123140.2264">1491 16370 51 0,'-12'7'101'16,"-1"0"-2"-16,1-7-7 0,12 0-1 16,-10 0-33-16,10 0-39 15,0 0-19-15,0 0 0 16,0 0 0-16,22-10 0 0,-3 5 0 16,4-2 0-16,1-1 0 15,11-5 0-15,3-2 0 16,14-2 0-16,-5-2 0 15,11-2 0-15,3 1 0 16,-5-1 0-16,2-1 0 0,-5 0 0 16,2 6 0-16,-15 0 0 15,-6 6 0-15,-14 0 0 16,-9 3 0-16,-1 2 0 0,4 3 0 16,-14 2 0-16,0 0 0 15,0 0 0-15,0 0 0 16,0 0 0-16,13 0 0 15,-13 0 0-15,0 0 0 0,-9 0 0 16,9 0 0-16,0 0 0 16,0 0-54-16,0 0-42 0,0 0-1 15,8 0-8-15,5-11-5 16</inkml:trace>
  <inkml:trace contextRef="#ctx0" brushRef="#br0" timeOffset="124450.1413">6611 15237 47 0,'6'-12'94'0,"-6"12"1"15,-4-14-4-15,4 14-3 16,-19-13-50-16,19 13-12 16,-10-7-8-16,10 7-6 0,0 0-10 15,-11 7-2-15,10 6 0 16,1 2 0-16,0 3 0 16,0 4 0-16,2 2 0 15,1 2 0-15,-1-1 0 0,0-1 0 16,0-1 0-1,0-3 0-15,-1-2 0 0,0-4 0 16,0-2 0-16,-1-12 0 16,3 13 0-16,-3-13 0 15,0 0 0-15,0 0 0 0,0 0 0 16,0-11 0-16,-4-5 0 16,-4 0 0-16,-2-7 0 15,2-4 0-15,0-4 0 16,3-2 0-16,2-4 0 0,0-3 0 15,3 0 0-15,7 1 0 16,6 3 0-16,5 2 0 0,5 2 0 16,6 7 0-16,1 1 0 15,3 7 0-15,-1 7 0 16,0 6 0-16,-4 4 0 16,-2 7 0-16,-8 11 0 0,-6 5 0 15,-6 4 0-15,-5 4 0 16,-1 0 0-16,-8 1 0 15,-5-2 0-15,-3-4 0 16,2-3 0-16,-1-5 0 16,4-7 0-16,1-1 0 15,10-10 0-15,0 0 0 0,0 0 0 16,14 0 0-16,5-3 0 16,6-2 0-16,1 1 0 15,6 3 0-15,2 1 0 0,0 0 0 16,-6 8 0-1,1 5 0-15,-4 5 0 0,-5 1 0 16,1 5 0-16,-10 1 0 0,-1 2 0 16,-8 2 0-1,-3-3 0-15,-6 0 0 0,-5-3 0 16,-7 0 0-16,-7-3 0 16,0-4 0-16,-6 0 0 0,-1-1 0 15,-4-3 0-15,0-1 0 16,-2-1 0-16,2-1 0 15,0-3 0-15,1 0 0 16,6 1 0-16,3-4 0 0,4 1 0 16,5-3 0-16,4 0 0 15,4-1 0-15,10 0 0 16,-11 1 0-16,11-1 0 0,0 0 0 16,0 0 0-16,-7 14-44 15,7-14-50-15,14 4-3 16,-14-4-7-16,19-7-6 15</inkml:trace>
  <inkml:trace contextRef="#ctx0" brushRef="#br0" timeOffset="125584.4749">6051 17269 48 0,'0'-10'89'0,"0"10"-2"16,0-18-1-16,-5 10-16 15,5 8-32-15,-3-18-9 0,-1 8-7 16,0 0-7-16,4 10-2 16,-9-14-3-16,9 14-6 15,-13-8-4-15,13 8 0 0,-12-3 0 16,0 3 0-16,1 5 0 16,-3 3 0-16,-2 0 0 15,0 3 0-15,-2 4 0 16,-3 3 0-16,1 1 0 15,10-10 0-15,1 4 0 0,-2 1 0 16,-2 4 0-16,3 0 0 16,-1 3 0-16,2 0 0 15,-2 5 0-15,4-1 0 16,-4-1 0-16,5 3 0 16,1 1 0-16,2-2 0 0,3 1 0 15,1-3 0-15,7 0 0 0,5-4 0 16,3-2 0-16,6-4 0 15,5-6 0-15,1-2 0 16,4-5 0-16,2 0 0 16,1-5 0-16,2-4 0 15,-1-2 0-15,3-1 0 0,-5-1 0 16,0-1 0 0,-4-1 0-16,-2 1 0 0,-5 1 0 15,0 0 0 1,-5 2 0-16,-5 2 0 0,-5 1 0 15,-8 7 0-15,14-10 0 16,-14 10 0-16,0 0 0 0,0 0 0 16,0 0 0-16,0 0 0 15,0 0 0-15,0 0 0 16,0 0 0-16,0 0 0 0,0 0 0 16,0 0 0-16,0 0 0 15,0 0-79-15,2-15-18 16,5-8-2-16,-6-22-7 15,2-15-4-15</inkml:trace>
  <inkml:trace contextRef="#ctx0" brushRef="#br0" timeOffset="126425.989">9872 14936 51 0,'-7'-10'96'0,"-4"-3"-2"16,4 1-4-16,-24-3-18 15,22 2-29-15,1 4-12 0,1 0-8 16,7 9-12-16,-12-9-11 16,12 9 0-16,-5 8 0 0,3 7 0 15,-2 2 0-15,1 8 0 16,1 1 0-16,0 6 0 16,1 5 0-16,-1 2 0 15,1 3 0-15,-5-2 0 0,0 3 0 16,3-2 0-16,0-1 0 15,-2-4 0-15,0-3 0 16,3-5 0-16,-2-6 0 0,3-3 0 16,1-7 0-16,0-1 0 15,0-11 0 1,0 0 0-16,7 0-84 0,-7-10-11 16,-2-11-3-16,-5-6-6 15,-5-11-3-15</inkml:trace>
  <inkml:trace contextRef="#ctx0" brushRef="#br0" timeOffset="126896.9657">9626 14859 76 0,'7'-11'98'0,"-3"-1"-4"0,8 1-7 15,-3-13 0-15,4 16-58 16,9 2-10-16,5 2-4 15,8 4-9-15,3 4-6 16,6 9 0-16,6 0 0 16,6 8 0-16,-1 2 0 0,0 6 0 15,-1 1 0 1,-6 4 0-16,-4 2 0 0,-9 3 0 16,-9 0 0-16,-9-1 0 15,-8 2 0-15,-9-3 0 0,-11 0 0 16,-11-3 0-16,-9-2 0 15,-9-5 0-15,-9-2 0 16,-10-2 0-16,-2-4 0 16,-5-4 0-16,5-2 0 15,0-4 0-15,3-2 0 0,14-2 0 16,1-2 0-16,14-2 0 16,10-1 0-16,3 0 0 15,7 0 0-15,9 0 0 0,0 0 0 16,-9 1 0-16,9-1 0 15,0 0 0-15,7 4 0 16,-7-4 0-16,12 7 0 0,3 3 0 16,7-3-80-16,-8-4-15 15,-4-3-4-15,1-2-7 16,1-7-5-16</inkml:trace>
  <inkml:trace contextRef="#ctx0" brushRef="#br0" timeOffset="127651.1761">10687 17145 88 0,'-10'0'96'0,"10"0"-4"0,-17-3-5 15,17 3 1-15,-9 0-66 0,2 5-3 16,-1 11-4-16,-3 9-11 16,6-11-4-16,1 6 0 15,-5 0 0-15,3 4 0 16,-1 3 0-16,0 3 0 15,2-1 0-15,-1 5 0 0,2-4 0 16,2 1 0 0,0-2 0-16,2-1 0 0,8-7 0 15,3 1 0-15,4-7 0 16,5-2 0-16,3-1 0 0,4-6 0 16,-1-4 0-16,5-2 0 15,3-3 0-15,-1-4 0 16,-1-3 0-16,0-1 0 15,1-2 0-15,-2-1 0 0,-3 2 0 16,-2 2 0-16,-3 1 0 16,-8 0 0-16,-15 9-84 15,10-18-11-15,-10 2-1 16,-2-9-7-16,-14-5-2 16</inkml:trace>
  <inkml:trace contextRef="#ctx0" brushRef="#br0" timeOffset="127932.6599">10876 16994 41 0,'-14'-11'102'0,"3"0"-4"16,-2-5-5 0,9 1-2-16,0-38-18 0,3 35-60 15,10 2-13-15,7 2 0 0,8 2 0 16,7 2 0-16,4 3 0 15,2 0 0-15,1 2 0 16,0 2 0-16,1 1 0 16,1-1 0-16,-6 2 0 15,-1-1 0-15,-7 1 0 16,-1-1 0-16,-3 2 0 0,-10 5-62 16,-5-3-30-16,-7-2-2 15,0 0-8-15,-10 4-4 0</inkml:trace>
  <inkml:trace contextRef="#ctx0" brushRef="#br0" timeOffset="128278.0574">10863 17188 28 0,'-21'31'104'0,"8"-5"-2"15,0-8-6-15,8-4-3 0,5-14-5 16,0 0-88-16,10 0 0 15,12-5 0-15,9-2 0 16,5-4 0-16,7 0 0 16,6-2 0-16,3 2 0 15,1 0 0-15,-4 0 0 0,1 0 0 16,-7 3 0-16,-1 0 0 16,-10 3 0-16,-5 1 0 15,-9 1 0-15,0 0 0 16,-10 3 0-16,-8 0 0 0,0 0 0 15,0 0 0-15,0 0 0 16,0 0 0-16,-4 4 0 16,-8-1 0-16,2-3-79 15,10 0-16-15,-1-21-3 0,4-2-9 16,13-14-2-16</inkml:trace>
  <inkml:trace contextRef="#ctx0" brushRef="#br0" timeOffset="128956.9932">15001 16266 85 0,'11'-15'94'0,"0"1"-3"0,1-1-5 16,-2 18-23-16,0-9-38 0,2 1-4 16,-3 5-4-16,0 3-4 15,-3 10-2-15,0 3-6 16,-1 7-5-16,1 6 0 16,-4 6 0-16,-2 4 0 0,-1 3 0 15,-5 4 0-15,-4 0 0 16,0 3 0-1,-4-2 0-15,0-2 0 0,1-4 0 16,3-5 0-16,-2 0 0 0,3-9 0 16,3-3 0-16,3-9 0 15,2-1 0-15,1-6 0 0,0-8 0 16,0 0 0 0,6 0 0-16,-3-8 0 15,8-15-71-15,-3 1-25 16,0-10-3-16,3-7-7 0,-4-6-3 15</inkml:trace>
  <inkml:trace contextRef="#ctx0" brushRef="#br0" timeOffset="129295.7059">15170 16263 70 0,'-5'-11'99'0,"1"-4"-2"16,1 2-6-16,-1-4 0 0,4-4-59 15,3 9-10-15,10-1-13 16,3 4-9-16,1 2 0 16,4 3 0-16,4 1 0 15,5 1 0-15,0 0 0 0,1 2 0 16,-1 0 0 0,4 0 0-16,-2-1 0 0,-4-1 0 15,2 0 0-15,-7-1 0 16,0 0 0-16,-7 0 0 15,-2 1 0-15,-3 0 0 16,-11 2 0-16,15-3 0 0,-15 3 0 16,0 0 0-16,0 0 0 15,0 0-75-15,-6 2-18 0,-4 5-4 16,-5 1-6 0,-3 3-4-16</inkml:trace>
  <inkml:trace contextRef="#ctx0" brushRef="#br0" timeOffset="129599.3129">15146 16529 74 0,'-12'12'100'16,"7"-1"-3"-16,5-11-6 16,-11 9 1-16,11-9-65 15,7 0-6-15,3-1-12 0,9-4-9 16,4 1 0-16,0-2 0 15,7-1 0-15,1 2 0 16,5 0 0-16,-3 1 0 16,2 2 0-16,-10-1 0 0,5 3 0 15,-6-1 0-15,-1 1 0 16,-5 0 0-16,-6 0 0 16,0 0 0-16,-4-1 0 15,-8 1 0-15,12-2 0 16,-12 2 0-16,0-14-40 0,0 14-53 15,-4-17-2-15,-7 0-6 16,-14-14-8 0</inkml:trace>
  <inkml:trace contextRef="#ctx0" brushRef="#br0" timeOffset="135784.4486">22626 15273 48 0,'2'-35'90'0,"3"4"-1"0,4 1-6 0,-7 3-27 15,4 4-10-15,-2 4-13 16,3 5-9-16,-7 14-5 16,0 0-6-16,0 18-3 15,-6 9-10-15,-4 16 0 16,-5 8 0-16,-3 15 0 0,-5 8 0 15,-3 7 0-15,-1 2 0 16,5-5 0-16,-2-7 0 16,5-8 0-16,4-13 0 0,4-12 0 15,6-14 0-15,4-13 0 16,1-11 0-16,2-17 0 0,3-11 0 16,8-8 0-16,0-10 0 15,1-8 0-15,6-8 0 16,-2-6 0-16,3-2 0 15,1-1 0-15,-3 1 0 16,-2 4 0-16,-2 7 0 0,1 9 0 16,-4 7 0-1,0 12 0-15,-5 8 0 0,3 11 0 0,-10 12 0 16,15 5 0-16,-6 13 0 16,-1 8 0-1,5 6 0-15,2 7 0 0,-3 6 0 16,1 3 0-16,-1 9 0 15,-2 0 0-15,-3 2 0 0,-3 4 0 16,-3-3 0-16,1 1 0 16,-2-5 0-16,-1-1-20 15,1-8-70-15,-2-12-4 16,0-13-4-16,2-22-5 16,-9 1 0-16</inkml:trace>
  <inkml:trace contextRef="#ctx0" brushRef="#br0" timeOffset="136511.6517">22554 15562 34 0,'-9'2'96'0,"9"-2"-2"0,0 0-4 16,8 2-2-16,11-5-41 16,15-2-25-16,5-4-7 15,15-2-3-15,6-2-4 16,8-5-3-16,6-1-5 15,1 0 0-15,0-1 0 0,-5 1 0 16,-4 2 0-16,-10 3 0 16,-9 4 0-16,-9 4 0 15,-8 5 0-15,-6 1 0 16,-9 5 0-16,-4 7 0 16,-7 3 0-16,1 5 0 15,-4 0 0-15,0 5 0 0,-1 0 0 16,0 3 0-16,0-5 0 15,-5 0 0-15,3-4 0 16,-1-4 0-16,-1-4 0 0,4-11 0 16,-11 7 0-16,11-7 0 15,-10-14 0-15,6-2 0 16,-1-8 0-16,4-9 0 0,-1-5 0 16,1-6 0-16,1-1 0 15,4-2 0-15,2 4 0 16,8 3 0-16,3 1 0 0,4 10 0 15,4 8 0-15,3 11 0 16,1 6 0-16,-3 7 0 16,3 13 0-1,-5 4 0-15,-5 12 0 0,-3 1 0 0,-7 3 0 16,-1 2 0-16,-5 0 0 16,-3-4 0-16,0-8 0 15,-2-2 0-15,1-5 0 16,1-5 0-16,4-5 0 0,4-2 0 15,7-5 0-15,5 2 0 16,5-1 0-16,-1 0 0 16,5 2 0-16,-4 1 0 15,-4 5 0-15,-2 1 0 0,-5 3 0 16,-6 1 0-16,-4 1 0 16,-6 3 0-16,-10 3 0 15,-6-3 0-15,-7 0 0 0,-5 3 0 16,-4-3 0-16,0 0 0 15,-2-5 0 1,3 2 0-16,6-8 0 0,9 10-5 16,4-17-87-16,14-2-3 15,-2-21-4-15,8-8-8 0,19-5-3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3:50:30.28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3764 2819 19 0,'-4'-13'81'15,"-1"2"3"-15,-5 1-2 0,-9-6-30 0,15 4-12 16,-6 1-9-16,5-1-9 16,5 12-6-16,-17-15-4 15,6 10-2-15,-3 3-3 16,-3 2-1-16,-3 1-1 0,-4 6-1 16,-3 6-2-16,-3 3 0 15,0 5 0-15,-3 7 0 16,-2 4 2-1,-2 5-3-15,2 6 3 0,-2 3-2 16,1 4 1-16,-2 3 1 0,3 4-1 16,2 1 0-16,6 2-2 15,-2 2 2-15,4 5-3 16,5 2 1-16,0 3 0 16,9 0-1-16,-1 2 0 0,10-3 0 15,1-2 0-15,1-6 0 16,12-5 2-16,2-9-2 15,6-9 0-15,2-2 0 0,12-7 0 16,-2-6 0-16,12-5 0 16,4-4 0-16,9-4 0 15,4-4 0-15,6-6 0 16,4-1 0-16,0-9 0 0,2-6 0 16,-3-4 0-16,1-6 0 15,-3-4 0-15,-3-4 0 16,-2-6 0-16,-3-7 0 15,-5-3 0-15,0-8 0 16,-5-5 0-16,-1-8 0 16,-4-6 0-16,-6-5 0 0,-3 0 0 15,-9-2 0-15,-3-3 0 0,-8 2 0 16,-10 2 0-16,-5 5 0 16,-8 4 0-1,-10 1 0-15,-9 3 0 0,-7 7 0 16,-9 8 0-16,-4 3 0 0,-14 9 0 15,-1 9 0-15,-7 5 0 16,-4 5 0-16,-6 11 0 16,-1 5 0-16,3 6 0 15,2 4 0-15,5 7 0 16,10 5 0-16,5 2 0 0,15 15-44 16,9-4-48-16,15-4-1 15,10-4-7-15,6-6-6 16</inkml:trace>
  <inkml:trace contextRef="#ctx0" brushRef="#br0" timeOffset="1389.749">3648 3008 24 0,'0'0'89'16,"5"-14"-5"-16,-5 14-3 16,0 0-5-16,-19-1-46 15,16 8-9-15,2 16-7 16,-11 4-6-16,3 9-3 0,-4 9 1 16,-6 5-1-16,5 3-1 15,-2-6-2-15,-2-4 0 16,5-5 1-16,3-8 1 0,3-11 3 15,2-8 0-15,5-11 0 16,-6-8 1-16,3-10-1 16,3-4 1-16,0-10-2 15,0-8-3-15,0-9-3 0,2-4 0 16,2-4 0 0,9 0 0-16,3 4 0 0,0 2 0 15,-1 8 0-15,0 5 0 16,-1 11 0-16,4 7 0 15,7 9 0-15,-5 9 0 0,1 4 0 16,2 11 0 0,2 6 0-16,4 12 0 0,-4 7 0 15,2 5 0-15,-7 5 0 16,-6 0 0-16,-1 0-8 0,-3-4-7 16,-4 0-12-1,-2-8-60-15,3-10-3 0,-7-5-5 16,0-9-5-16</inkml:trace>
  <inkml:trace contextRef="#ctx0" brushRef="#br0" timeOffset="1603.8902">3498 3294 19 0,'-13'2'98'0,"13"-2"-4"16,0 0-5-16,-3-11-4 0,12-33-14 15,16 30-57-15,12-2-6 16,7-4-7-16,10 2-11 16,1 2-24-16,5 0-50 15,3 3-1-15,-7 3-7 0,-11 3-7 16</inkml:trace>
  <inkml:trace contextRef="#ctx0" brushRef="#br0" timeOffset="1948.125">3281 3546 17 0,'-27'15'98'15,"4"-9"0"-15,5 0-4 16,4-6-5-16,6 27-20 0,8-27-49 15,0 0-2-15,14-13-10 16,11-1-8-16,12-3 0 16,11-3 0-16,13-3 0 0,11-4 0 15,10 1 0-15,13-2 0 16,-3 1 0 0,-1 4 0-16,-7 0 0 0,-4 1 0 15,-10 2 0-15,-10 5 0 16,-8 0 0-16,-18 3 0 0,-6 3 0 15,-10 1 0 1,-2 6 0-16,-16 2-33 0,0 0-55 16,-13 0-4-16,-13 7-6 15,-4 5-7-15</inkml:trace>
  <inkml:trace contextRef="#ctx0" brushRef="#br0" timeOffset="2206.5833">3801 3527 80 0,'-9'10'97'0,"9"-10"-4"16,0 0-7-16,-9 4-1 0,9-4-58 15,0 0-14-15,-5 23-4 16,4 0-4-16,0 4-1 16,0 7-2-16,-2 4 1 15,3 3-1-15,-4-1-1 16,4-6 0-16,0 0-1 0,-3-5-3 15,0-9-5-15,3-3-11 16,0-5-65-16,0-12-4 16,-9 0-5-16,0-6-7 0,-2-9-2 15</inkml:trace>
  <inkml:trace contextRef="#ctx0" brushRef="#br0" timeOffset="2784.4682">3771 3495 36 0,'-12'-11'87'15,"12"11"-3"-15,-15-7-4 0,6-7-7 16,9 14-46-16,-17 4-12 15,3 4-6-15,-1 6-4 16,-1 4-3-16,-9 3 1 16,4 2 0-16,-2 4 0 0,1-2-1 15,4 0 0-15,4-4 0 16,0-2-1-16,1-3 1 0,11-5 0 16,2-11 1-16,2 11 2 15,14-10-1-15,5 1 2 16,13-5-1-16,6-3 0 15,9-3 0-15,4-2-2 16,2-2-1-16,1-1 0 0,-3 0-1 16,-7 0 0-16,-7 3 0 15,-4 1 0-15,-9 4-1 16,-5-1 2-16,-8 3-1 16,-4 2 0-16,-9 2 0 0,9-1 0 15,-9 1-4-15,0 0-7 16,0 0-16-16,0 0-58 15,0 0-2-15,0 0-7 0,-5-11-6 16</inkml:trace>
  <inkml:trace contextRef="#ctx0" brushRef="#br0" timeOffset="4022.1187">4561 3234 34 0,'-11'-9'76'0,"11"9"-7"0,0 0-12 16,-12-1-8-16,12 1-15 16,0 0-8-16,0 0-10 15,0 0-4-15,0 0-6 0,0 0-2 16,0 0 1-16,-2 4-1 15,2-4 4-15,8 10 1 16,4-6 1-16,7 2 1 16,1-3 1-16,6 1-1 0,12-3-1 15,9-1-1-15,9 0-3 16,7-1-1-16,15-4-2 16,6 0 0-16,12-1-1 15,7-3-1-15,8 2 1 16,4-2-2-16,2 1 1 0,-3-2 0 15,0 2 0-15,2-2 1 16,-5 2-1-16,-1-1 1 0,-6-1-1 16,-3 0 1-1,-3-1-1-15,-5-1 1 16,-2 2-1-16,-9-2 1 0,-6 1-2 16,-2 0 0-16,-9 3 0 15,-7-2 0-15,-5 3 0 0,-6 0 0 16,-8 2 0-16,-8 1 0 15,-4 2 0-15,-9-1 0 16,-5-1 0-16,-4 3 0 0,-9 1 0 16,11-3 0-1,-11 3 0-15,0 0 0 0,0 0 0 16,0 0 0-16,0 0 0 16,0 0 0-16,0-10 0 0,0 10-15 15,0-22-49-15,0 22-25 16,-9-17-2-16,8 6-8 15,0-4-4-15</inkml:trace>
  <inkml:trace contextRef="#ctx0" brushRef="#br0" timeOffset="4868.8396">7948 2481 28 0,'16'-19'83'0,"-5"-1"1"0,-1 3-3 0,-7-2-4 16,0 5-50-16,-1 0-4 16,-1 3-5-16,-1 1-4 15,0 1-4-15,0 9-2 0,-5-17-3 16,5 17-1-16,-11-10 0 15,3 6-1-15,-5 2-2 16,2 2 0-16,-3 0 0 0,-3 0-1 16,-1 3 0-16,-1 4 1 15,-4-1 0 1,1 3 0-16,-1 5 0 0,-2-1 1 16,-5 4-1-16,2 1 1 0,-3 5 1 15,-3 3-1-15,-1 4 0 16,0 6 0-16,-1 7 0 15,-2 5-2-15,-1 10 1 0,0 6-1 16,0 4 0-16,2 8 0 16,2 2-1-16,4 0 1 15,6 1 1-15,8-6-1 16,5-5 1-16,11-4 0 16,1-4 0-16,14-4 1 0,5-4 0 15,7-3 0-15,7-2 1 16,3-4-1-16,8 0 2 15,3-2-4-15,9-4 0 16,1-4 0-16,7-5 0 16,1-6 0-16,4-4 0 0,3-5 0 15,0-7 0-15,4-6 0 16,1-3 0-16,0-10 0 16,0-4 0-16,1-8 0 15,1-10 0-15,3-2 0 0,-2-8 0 16,3-8 0-16,-5-3 0 15,-4-8 0-15,-1-2 0 0,-5-5 0 16,-8-2 0 0,-7-4 0-16,-7 0 0 0,-10 0 0 15,-11-2 0-15,-5 2 0 16,-7 1 0-16,-9 2 0 0,-3 1 0 16,-12 2 0-16,-8 4 0 15,-8 2 0-15,-10 2 0 16,-10 6 0-16,-4 4 0 15,-19 5 0-15,-11 6 0 0,-9 4 0 16,-11 10 0-16,-9 7 0 16,-4 12 0-16,5 4 0 15,-5 5 0-15,13 17 0 0,2 4 0 16,10 20-13-16,17 9-76 16,4 6-2-1,7-1-3-15,7 5-6 0,14 4-4 16</inkml:trace>
  <inkml:trace contextRef="#ctx0" brushRef="#br0" timeOffset="5607.4845">7734 2677 64 0,'9'-15'94'0,"2"8"-3"16,-3 0-7-16,-8 7-1 0,13 0-47 15,-7 6-19-15,-3 11-7 16,0 7-3-16,-1 8-3 15,-2 8-1-15,0 7 1 0,-1 2-2 16,-1 0-1-16,-5-5 1 16,0-5 0-16,1-9 1 0,-1-5 1 15,3-9-4-15,4-16 0 16,-11 3 0-16,5-9 0 16,-1-11 0-16,0-9 0 15,1-7 0-15,1-9 0 16,4-9 0-16,1-4 0 15,6-7 0-15,7 4 0 16,5-2 0-16,4 6 0 0,6 5 0 0,-1 9 0 16,1 8 0-1,2 12 0-15,-1 15 0 16,-1 8 0-16,-5 18 0 0,-8 13 0 16,-7 12 0-16,-6 4 0 15,-2 4 0-15,-9-2 0 0,-6-4 0 16,-2-9-3-16,1-6 2 15,-1-10-1-15,5-11 2 16,4-5 0-16,8-7 0 16,0 0 1-16,8 5-1 15,10-4 0-15,3 0 0 0,5 4-1 16,2 1 1-16,6 7 0 16,0 2 0-16,-5 6 0 15,-5 2 0-15,-5 7 0 0,-8 0 1 16,-6 2 0-16,-5-2 0 15,-16-1 0-15,-7-3 1 16,-9-4-2-16,-3-7 0 0,-4-4 0 16,0-8 0-16,-7-3-2 15,10-3-23-15,4-12-60 16,4-9-4-16,10-11-2 0,9-10-9 16,10-9-5-16</inkml:trace>
  <inkml:trace contextRef="#ctx0" brushRef="#br0" timeOffset="5860.7129">8387 2425 22 0,'37'-11'90'0,"-12"6"2"0,-3 5-4 16,-9 3-2-16,-3 11-2 16,-6 8-74-16,-2 13 0 0,-1 9 0 15,0 11 0-15,-1 11-1 16,-5 9-9-16,-10 8 0 15,-5 6 0-15,-6 1 0 16,-4-1 0-16,-4-8 0 0,3-10 0 16,3-9 0-1,0-14 0-15,9-10-21 0,-2-13-65 16,10-17-6-16,11-8-1 0,9-18-8 16,8-8-3-16</inkml:trace>
  <inkml:trace contextRef="#ctx0" brushRef="#br0" timeOffset="6112.4351">8974 2610 41 0,'39'-24'100'0,"-12"8"-6"16,-10 8-5-16,-7 6-3 16,-10 2-1-16,-1 20-77 0,-1 7-3 15,-4 10-2-15,-2 11-3 16,-8 9 0-16,0 12 0 0,-4 4 0 15,-2 2 0-15,0-3 0 16,-2-4 0 0,3-7 0-16,2-9 0 0,5-10 0 15,3-12 0-15,1-13 0 16,5-4-25-16,5-13-62 0,-8 0-4 16,-1-10-3-16,3-13-8 15,0-9-1-15</inkml:trace>
  <inkml:trace contextRef="#ctx0" brushRef="#br0" timeOffset="6502.5002">8925 2517 12 0,'2'-19'93'0,"-2"5"-3"16,0 14-6-16,0-7-5 15,0 7 1-15,-6 18-70 16,2 4-2-16,-5 12-3 15,-1 8-3-15,-6 6 2 0,-1 6-1 16,-3-1 1-16,0-2-1 16,-1-4-1-16,2-9-1 15,5-6 1-15,1-10 2 0,7-9 0 16,6-13 1-16,15 8 0 16,14-8 0-16,11-8 1 15,8 1-6 1,11-4 0-16,7 0 0 0,7 2 0 15,-2-1 0-15,-6 2 0 0,-3 2 0 16,-11 2 0-16,-6 0 0 16,-13 1 0-16,-6 3 0 15,-8-1 0-15,-10 1 0 0,-8 0 0 16,0 0-25-16,-11 0-61 16,-3 1-3-16,1-2-3 15,2-5-9-15,-3-6-1 0</inkml:trace>
  <inkml:trace contextRef="#ctx0" brushRef="#br0" timeOffset="7648.7577">9507 2683 69 0,'0'0'77'0,"-18"-8"-12"0,18 8-6 0,0 0-12 16,0 0-13-16,0 0-10 16,0 0-6-16,0 0-4 15,0 0-5-15,0 0-2 0,0 0-2 16,3 5 1-16,-3-5 1 15,0 0 0-15,14 8 0 16,-14-8 0-16,18 7 0 0,-3 1 0 16,4-2-1-16,2 1-2 31,6 2 0-31,7 0-3 0,3 1 1 0,11 2-1 16,4-1 0-16,5 4 1 15,11 1 0-15,0 2-1 16,4-3 0-16,4 3 1 0,2-1-2 15,-2 1 1-15,3-1 0 16,5 0 0-16,-4 0 0 16,5-2 1-16,-1 2 0 0,1-2-2 15,1 3 0-15,0-1 0 16,0 2 0-16,1 0 0 16,3 0 0-16,4 2 0 15,0 1 0-15,8-1 0 16,6 2 0-16,1-2 0 15,5 2 0-15,3-2 0 0,1 1 0 0,0-1 0 16,8 1 0-16,-4-1 0 16,0-1 0-16,-2 2 0 15,1-2 0-15,-6 1 0 16,4-3 0-16,-6 1 0 0,-8-2 0 16,-4 0 0-16,-8-2 0 15,-7-3 0-15,-13-2 0 16,-12-3 0-16,-13-1 0 15,-13-2 0-15,-11-1 0 16,-7-3 0-16,-6 1 0 0,-11-1 0 16,0 0 0-16,0 0 0 15,0 0 0-15,0 0 0 16,0 0 0-16,0 0 0 0,0 0 0 16,0 0 0-16,0 0 0 15,-27-6-80-15,20 2-13 16,-5-4-3-16,6-3-8 15,1-6-4-15</inkml:trace>
  <inkml:trace contextRef="#ctx0" brushRef="#br0" timeOffset="8430.289">14944 2975 61 0,'-1'-27'87'16,"-7"4"-1"-16,-2-1-4 0,-4 3 0 16,-1 3-64-16,1 1-2 15,-1 3-3-15,-2 4-2 16,-2 5-4-16,-5 1-2 15,-1 4-1-15,-7 4-2 0,-6 10 1 16,-8 5-1-16,-8 7 0 16,-10 11 1-16,-1 5 0 15,-7 8-1-15,-4 8 1 16,-2 4 0-16,2 3-1 0,4 4-1 16,1 1 1-16,10 1 0 15,1 1-1-15,7 0 1 16,6 3-1-16,7-1 0 15,8 3 0-15,6 2 2 0,8 3-3 16,4 1 0-16,9 3 0 16,4 4 0-16,10-2 0 15,11 3 0-15,10-3 0 16,10-2 0-16,12-2 0 0,7-5 0 16,14-10 0-16,14-7 0 15,6-7 0-15,17-14 0 0,6-6 0 16,6-11 0-1,7-13 0-15,7-9 0 16,-2-2 0-16,-1-15 0 0,-1-8 0 16,-7-11 0-16,-1-9 0 15,0-9 0-15,-7-14 0 0,-6-10 0 16,-6-12 0-16,-6-9 0 16,-9-8 0-16,-9-1 0 0,-12-4 0 15,-14-4 0-15,-17 3 0 16,-11 2 0-16,-16 2 0 15,-10 5 0-15,-16 2 0 16,-14 5 0-16,-11 4 0 16,-11 4 0-16,-13 7 0 15,-10 6 0-15,-12 4 0 0,-8 4 0 16,-12 7 0-16,-4 6 0 16,-6 6 0-16,-1 10 0 15,1 8 0-15,2 10 0 0,4 13 0 16,3 4 0-1,7 23 0-15,2 16-83 0,6 5-10 16,9 5-2-16,6 3-8 0,15 3-4 16</inkml:trace>
  <inkml:trace contextRef="#ctx0" brushRef="#br0" timeOffset="8922.3402">15182 3294 47 0,'0'-21'91'0,"-1"3"-3"16,-5-1-3 0,-4 0-2-16,-3 5-59 0,5 4-2 15,-12 1-3-15,-7 5-6 16,-7 4-5-16,-10 7-1 16,-7 11-2-16,-5 7-1 0,-5 11-1 15,-5 8-1-15,7 6 0 16,6 1-1-16,12 4 0 15,10-1 0-15,15 1-1 0,15-6 1 16,11-6 1-16,17-4 0 16,12-9-2-1,9-8 0-15,8-5 0 0,2-8 0 16,5-9 0-16,-4-2 0 0,-5-6 0 16,-5-7 0-16,-8 1 0 15,-7-3 0-15,-7 2 0 16,-9 0 0-16,-3 4-3 15,-10-3-55-15,1 1-32 0,1-1-2 16,-1-1-7 0,5-2-6-16</inkml:trace>
  <inkml:trace contextRef="#ctx0" brushRef="#br0" timeOffset="9237.0118">15747 3275 14 0,'27'-9'99'0,"-8"0"-3"0,-4 2-6 16,-5 2-5-16,-10 5-1 16,8 5-69-16,-8 14-4 15,-9 8-4-15,-8 11-3 16,-9 9-1-16,-10 15 0 16,-9 13-3-16,-13 8 0 0,-12 11 0 15,-8 5 0-15,-9 5 0 16,-7 4 0-16,-1-1 0 0,2-3 0 15,7-7 0 1,4-5 0-16,11-11 0 0,9-6 0 16,10-13 0-16,12-8 0 15,8-12 0-15,7-10 0 16,9-4-4-16,0-12-37 0,10-7-48 16,6-9-2-16,6-14-7 15,17-14-8-15</inkml:trace>
  <inkml:trace contextRef="#ctx0" brushRef="#br0" timeOffset="9508.6275">15808 3889 19 0,'50'-19'102'0,"-14"5"-3"0,-12 3-8 0,-11 3-3 15,-13 8-2-15,0 0-76 16,0 22-2-16,-11 4-4 15,-4 8 0-15,-8 8-4 0,-4 8 0 16,-7 6 0-16,-4 2 0 16,-4 4 0-16,1-5 0 15,2-5 0-15,1-5 0 16,5-9 0-16,3-8-4 16,8-6-21-16,13-15-62 0,-5-13-4 15,4-15-5-15,2-14-5 16,7-7-1-16</inkml:trace>
  <inkml:trace contextRef="#ctx0" brushRef="#br0" timeOffset="9880.9357">15799 3738 76 0,'21'-20'95'0,"-7"8"-7"16,-4 6-4-16,-10 6 0 15,0 0-60-15,-6 26-14 16,-9 3-4-16,-6 7-1 15,-7 8 0-15,-4 5 0 0,-4 1-2 16,0-4-1-16,3-2-2 16,4-7 2-16,5-3 0 0,7-8 1 15,13-5 1-15,8-6 0 16,18-2 0-16,12-4-1 16,15-1-1-16,4-2-2 15,7 0 0-15,8-3 0 16,-1 0 0-16,1 0 0 0,-8 0 0 15,-6-1 0-15,-11-1 0 16,-9-1 0-16,-8 2 0 16,-7-2 0-16,-8 1 0 15,-11-1 0-15,0 0 0 0,0 0 0 16,0 0 0-16,0 0 0 16,-13 17-84-16,-2-19-7 0,-1 2-4 15,-5-4-7-15,-1-1-6 16</inkml:trace>
  <inkml:trace contextRef="#ctx0" brushRef="#br0" timeOffset="11320.9801">3343 4214 6 0,'0'0'80'0,"0"0"2"16,0 0-4-16,0 0-19 15,0 0-28-15,0 0-12 0,0 0-5 16,0 0-5-16,0 0 0 16,0 0-2-16,0 0 0 15,0 0 1-15,0 0 0 0,0 0-1 16,0 0 0-16,0 0 0 16,0 0-2-16,0 0-1 15,0 0-1-15,0 0 0 16,0 0-1-16,0 0-1 0,0 0 0 15,0 0 0-15,0 0 0 16,0 0-1-16,0 0 1 16,0 0-1-16,0 0 0 15,0 0 0-15,0 0 0 0,0 0 0 16,0 0 1-16,0 0 1 16,0 0 0-16,12 2 0 15,-5 2 1-15,6 3 0 0,-1 1 0 16,5 1 0-16,1 4-1 15,2-2-1 1,0 5 0-16,6 2 0 0,1 3 0 16,4 2 1-16,4 2 0 15,5 3-1-15,-1 0 1 0,4 4-1 16,5 1 0-16,-1 4-1 16,4 1 1-16,-1 5-1 15,2 4 0-15,3 6 0 16,6 5 0-16,2 3 1 15,3 3 0-15,6 0 0 0,-1-1 0 16,5 1-1-16,0-3 3 16,1 0 0-16,3-1 1 0,3 2-2 15,1 4-2 1,1 5 0-16,3 2 0 0,-2 5 0 16,4 0 0-16,0 3 0 15,0 0 0-15,-4-3 0 16,-1-1 0-16,-1-6 0 0,-4-3 0 15,-1-5 0-15,-4-8 0 16,-5-2 0-16,-6-8 0 16,-5-4 0-16,-6-8 0 15,-4-7 0-15,-9-4 0 0,-5-6 0 16,-8-3 0-16,-3-7 0 16,-9-1 0-16,-4-5 0 15,-11 0 0-15,0 0 0 16,0-14 0-16,-4 4 0 15,-7-1 0-15,-5-1 0 0,5 4 0 16,-3 2-73-16,-2-5-20 16,0-4-4-16,6-1-7 15,9-5-5-15</inkml:trace>
  <inkml:trace contextRef="#ctx0" brushRef="#br0" timeOffset="11730.9478">7770 5841 19 0,'-20'-20'87'0,"-3"-1"2"15,4 6-2-15,1 0-3 0,5 15-38 16,3-10-24-16,10 10-1 16,-9 0-2-16,8 6-4 15,1 12-4-15,0 7-3 16,0 11-5-16,1 5-3 0,1 15 0 16,-2 9 0-16,-1 10 0 15,-4 6 0 1,-5 5 0-16,-2-3 0 0,-2 1 0 15,-1-5 0-15,-2-7 0 16,2-10 0-16,1-13 0 0,2-12 0 16,4-7 0-16,-3-16 0 15,5-19-63-15,6 5-28 16,-13-21-1-16,6-5-8 0,-1-13-4 16</inkml:trace>
  <inkml:trace contextRef="#ctx0" brushRef="#br0" timeOffset="12082.4282">7564 5850 12 0,'25'-29'94'0,"3"7"0"0,9 2-5 16,3 7-4-16,4 6-2 16,4 8-73-16,11 17-1 15,8 11-1-15,0 14-2 16,0 11-2-1,-7 14-2-15,-4 8 0 0,-13 7-1 16,-13 1 0-16,-14-2 1 0,-12-1 0 16,-11-6 0-16,-18-6 1 15,-14-7-1-15,-9-7-2 16,-11-9 0-16,-7-4 0 16,-7-4 0-16,-2-6 0 0,-1-4 0 15,2-6 0-15,6-5 0 16,8-7 0-16,11-4 0 15,6-6 0-15,13-1 0 0,7-13 0 16,11 0-2-16,12-12-85 16,5-9-4-16,7-9-3 15,5-11-7-15,5-8-5 16</inkml:trace>
  <inkml:trace contextRef="#ctx0" brushRef="#br0" timeOffset="12744.9843">8315 5130 49 0,'-14'-42'85'0,"-14"2"-3"16,-9 6 0-16,-9 2-3 15,-7 10-67-15,-3 7 0 0,-7 6 0 16,-3 9-2-16,-7 7-2 15,-7 14-1 1,-5 13 0-16,-5 11-4 0,-9 14 4 16,-5 14-1-16,-5 16 1 15,-5 12 0-15,3 11-1 0,2 6 1 16,7 3 0-16,12 8 0 16,9-1-2-16,15 2-1 15,14-4-4-15,17 1 0 0,14-2 0 16,14 0 0-1,8 1 0-15,19-5 0 0,8-2 0 16,18-3 0-16,13 0 0 0,12-6 0 16,10-6 0-1,11-8 0-15,14-11 0 0,12-7 0 16,10-16 0-16,7-16 0 16,8-17 0-16,3-19 0 0,8-13 0 15,0-21 0-15,-1-17 0 16,-1-19 0-16,-5-15 0 15,-7-15 0-15,-5-14 0 0,-13-14 0 16,-12-14 0 0,-7-6 0-16,-11-6 0 0,-14-4 0 15,-15 0 0-15,-16-1 0 16,-13 5 0-16,-18 6 0 16,-13 9 0-16,-11 6 0 15,-25 6 0-15,-9 12 0 0,-20 11 0 16,-10 11 0-16,-16 12 0 15,-11 12 0-15,-12 14 0 16,-12 12 0-16,-7 11 0 0,-4 11 0 16,3 8 0-16,4 10 0 15,3 13-14-15,18 12-25 16,19 8-48-16,15 8-3 0,19 2-5 16,21 0-5-16</inkml:trace>
  <inkml:trace contextRef="#ctx0" brushRef="#br0" timeOffset="13114.4166">9036 5697 88 0,'35'-12'99'0,"-11"2"-6"15,-12 0-7-15,-3 1 1 16,-9 9-61-16,0 0-13 0,-14 14-4 15,-2 9-1-15,-6 11-6 16,-9 11-2-16,-7 12 0 16,-8 12 0-16,-8 11 0 15,-7 9 0-15,-7 10 0 16,-8 6 0-16,-4 8 0 16,-7 3 0-16,-2 7 0 0,-2 0 0 15,1-6 0 1,2-3 0-16,6-8 0 0,8-6 0 0,6-13 0 15,10-9 0-15,10-15 0 16,11-12 0-16,8-10 0 16,9-11 0-16,6-6 0 15,1-13-11-15,-3-7-77 0,16-4-4 16,6-28-3-16,8-8-7 16,2-13-4-16</inkml:trace>
  <inkml:trace contextRef="#ctx0" brushRef="#br0" timeOffset="13435.341">8467 6511 24 0,'53'-38'101'16,"-4"6"-3"-16,-6 2-5 0,-1 7-4 16,-5 1-2-16,0 15-75 15,1 7-5-15,0 9-7 0,-3 14 0 16,-6 11 0-16,-6 9 0 15,-9 9 0-15,-10 9 0 16,-5 4 0-16,-16 4 0 16,-13 1 0-16,-14-4 0 15,0-5 0-15,-7-7 0 0,5-7 0 16,3-13 0-16,6-6 0 16,11-13 0-16,8-6 0 15,18-9 0-15,0 0 0 0,14-6 0 16,17-6 0-16,17 1 0 15,1-8-39-15,22-3-50 16,9-5-5-16,9-5-5 16,5-4-7-16</inkml:trace>
  <inkml:trace contextRef="#ctx0" brushRef="#br0" timeOffset="14046.9802">9374 6512 81 0,'3'-13'90'0,"-3"13"-2"16,14-11-3-16,-14 11-39 0,14-6-9 16,-14 6-10-16,18-5-7 15,-9 3-5-15,4 2-3 16,-4 0-4-16,6 0-6 0,3 2-2 16,2 0 0-16,9 2 0 15,1 1 0-15,9-3 0 16,6 2 0-16,9-2 0 15,6-1 0-15,10 0 0 0,13-1 0 16,7-1 0 0,8-5 0-16,7 0 0 0,7 0 0 0,5 0 0 15,4-2 0-15,-1 0 0 16,-1 1 0 0,-6 2 0-16,2 0 0 0,-8 0 0 15,-6 2 0-15,-10 0 0 0,-9 1 0 16,-8 1 0-16,-7 0 0 15,-11-1 0-15,-12 1 0 16,-2 0 0-16,-12-2 0 16,-3 2 0-16,-6 0 0 0,-7 0 0 15,-5-1 0-15,-9 2 0 16,14-3 0-16,-14 3 0 16,0 0 0-16,0 0 0 15,0-10 0-15,0 10 0 16,-23-4 0-16,9-1-44 0,-5 3-48 15,-3-3-3-15,-2-1-6 16,4-1-8-16</inkml:trace>
  <inkml:trace contextRef="#ctx0" brushRef="#br0" timeOffset="14759.4649">13268 5761 63 0,'-50'-19'87'0,"2"-2"-3"16,-4 0-2-16,0 21-6 16,0-9-54-16,-2 0-3 0,-4 4-2 15,-3 5-4-15,-6 4-2 16,-5 12-1 0,0 9-2-16,-5 14-3 0,-7 13 1 15,-5 10-2-15,-4 16 0 0,-4 9-4 16,-1 9 0-16,-3 6 0 15,7 2 0-15,3 3 0 16,14 3 0-16,8 1 0 16,16-5 0-16,15 1 0 0,13-2 0 15,13-3 0-15,12 2 0 16,17-2 0-16,10-5 0 0,19-4 0 16,12-8 0-16,17-9 0 15,12-8 0-15,12-12 0 16,12-16 0-16,12-15 0 15,14-16 0-15,2-11 0 16,12-21 0-16,0-15 0 0,4-19 0 16,-1-15 0-16,-5-14 0 15,-6-9 0-15,-12-14 0 16,-10-8 0-16,-20-5 0 0,-9-3 0 16,-20-1 0-16,-17 6 0 15,-19 0 0-15,-17 1 0 16,-18 8 0-16,-11 4 0 15,-22 10 0-15,-21 7 0 16,-10 6 0-16,-17 5 0 0,-13 11 0 16,-10 8 0-16,-11 9 0 15,-5 9 0-15,-1 14 0 16,-1 6 0-16,7 17 0 16,5 5 0-16,18 18-36 0,12 14-53 15,8 5-5-15,17 5-7 16,8 6-4-16</inkml:trace>
  <inkml:trace contextRef="#ctx0" brushRef="#br0" timeOffset="15085.7124">12502 6563 26 0,'-1'13'97'0,"1"2"-3"0,-6 3-3 16,-5 8-2-16,-6 1-3 15,27 8-77-15,-34 11-1 0,-3 12 1 16,-6 5-7-16,1 6-2 16,3-2 0-16,3-1 0 15,7-3 0-15,9-6 0 16,10-7 0-16,4-8 0 0,14-11 0 15,12-12 0 1,11-8 0-16,5-12 0 0,8-15-10 16,-4-21-47-16,5-8-33 15,-1-14-3-15,-6-16-4 0,-10-7-5 16</inkml:trace>
  <inkml:trace contextRef="#ctx0" brushRef="#br0" timeOffset="15280.696">12653 6352 62 0,'-23'-38'92'16,"9"1"-3"-16,8 1-3 16,11 2-3-16,15 2-59 0,12 2-3 15,12 6-5-15,4 3-5 16,9 6-3-16,4 4-4 16,2 7-4-16,-6 4-8 15,1 9-12-15,-13 14-35 0,-6 2-31 16,-15 4-2-16,-11 3-7 15,-13 5-5-15</inkml:trace>
  <inkml:trace contextRef="#ctx0" brushRef="#br0" timeOffset="15452.9982">12422 6656 50 0,'-48'27'89'0,"15"-7"1"15,20-3-7-15,16-9-1 16,26-6-62-16,22-2-2 15,19-3-3-15,20-7-6 16,7-7-13-16,20-2-20 16,-7-8-56-16,6-9-1 0,-5-3-7 15,-14-10-5-15</inkml:trace>
  <inkml:trace contextRef="#ctx0" brushRef="#br0" timeOffset="15715.9614">13546 6156 68 0,'7'-32'97'16,"-7"10"-5"-16,0 6-6 15,0 16 0-15,-13-1-54 0,-1 6-7 16,5 17-10-16,-9 11-5 16,0 11-10-16,-10 14 0 15,0 12 0-15,-3 9 0 16,-5 13 0-16,-4 10 0 16,-3 11 0-16,-2 6 0 15,-8 0 0-15,-1 3 0 0,-2 1 0 16,-1-1 0-16,0-6 0 15,-1-7 0-15,5-17 0 0,11-16 0 16,8-13 0-16,7-13 0 16,9-14 0-16,4-20-38 15,14-16-54-15,2-17-2 16,11-17-5-16,3-10-8 16</inkml:trace>
  <inkml:trace contextRef="#ctx0" brushRef="#br0" timeOffset="16116.084">13449 6689 0 0,'34'-33'95'16,"-9"-3"5"-16,5 7-7 0,-8 3-3 15,0 4-2-15,-1 6-69 16,-1 7-2-16,3 8-8 15,-1 6-9-15,1 14 0 0,-3 7 0 16,0 11 0-16,-4 9 0 16,-2 11 0-16,-10 4 0 15,-4 9 0-15,-10-5 0 16,-11 0 0-16,-6-4 0 16,-6-8 0-16,-1-7 0 0,0-11 0 15,3-10 0-15,4-9 0 16,7-7 0-16,10-9 0 0,10 0 0 15,2-7 0-15,18-7 0 16,13-3 0-16,9-2 0 16,14-2 0-16,8-5 0 15,15 5-20-15,-1-6-70 0,-3-5-3 16,-4-2-6-16,-5-7-5 16,-6 3-1-16</inkml:trace>
  <inkml:trace contextRef="#ctx0" brushRef="#br0" timeOffset="20452.9414">16367 4293 73 0,'0'0'87'0,"-12"-11"-1"16,12 11-17-16,0 0-25 16,0 0-11-16,0 0-11 15,0-9-5-15,0 9-6 0,0 0-3 16,0 0-2-16,8 11-3 16,5 1 1-16,13 8 0 15,14 1 0-15,19 10 1 16,20 4 0-16,22 5 0 15,19 3-2-15,15 5 1 0,17-2-2 16,12-1 0 0,3 0 0-16,2-3 0 0,-3-5-1 15,-4-4 0-15,-9-4 1 0,-11-5-2 16,-15-4 0-16,-19-5 1 16,-18-3-1-16,-21-6 2 15,-17-1 1-15,-20 0-3 0,-10-3 0 16,-12-2 0-16,-10 0-2 15,-10-3-6-15,-11 3-11 16,-13 10-67-16,-10-5-4 16,-11 3-5-16,-18-1-8 0,-12 6 1 15</inkml:trace>
  <inkml:trace contextRef="#ctx0" brushRef="#br0" timeOffset="21008.502">14138 6615 70 0,'-19'3'78'0,"6"1"-1"0,0-5 2 16,9 13-40-16,4-12-12 15,15 0 0-15,10-4-4 16,17-5-1-16,16-5-3 15,22-4 0-15,21-7-5 0,25-8-4 16,23-4-3 0,19-4-7-16,21-1 0 15,22-4 0-15,10-2 0 0,15 0 0 16,6 1 0-16,5 3 0 0,0 3 0 16,-4 2 0-16,-10 5 0 15,-11 2 0-15,-18 7 0 16,-22 4 0-16,-21 3 0 15,-24 4 0-15,-28 3 0 0,-22 3 0 16,-25-1 0 0,-19 5 0-16,-16 0 0 0,-14 1 0 15,-13 3 0-15,-11-3 0 16,-7 3 0-16,-10 0 0 0,-1 0-80 16,-4 0-13-16,0-6-2 15,0-2-8-15,5-5-2 16</inkml:trace>
  <inkml:trace contextRef="#ctx0" brushRef="#br0" timeOffset="21219.8459">17874 5660 12 0,'5'-17'95'0,"0"6"1"0,5 0-6 16,3 6-3-16,4 2-1 16,4 3-71-16,2 10-3 15,3 8-2-15,7 8-4 16,-3 7-4-16,-1 7-2 0,-3 2 0 15,-6 5 0-15,-7-2 0 16,-8-2 0-16,-7-6 0 16,-12-5-8-16,-11-9-8 15,-2-20-44-15,-11 3-27 16,-2-9-1-16,0-12-7 0,2-13-5 16</inkml:trace>
  <inkml:trace contextRef="#ctx0" brushRef="#br0" timeOffset="21484.8803">18325 4858 78 0,'48'-32'93'0,"-2"6"-6"16,4 7-4-16,-1 5-2 15,-5 11-72-15,5 7-2 16,1 15-2-16,-3 10-1 0,-4 10-3 15,-9 10 0-15,-7 7-1 16,-10 4-1-16,-8-2-1 16,-9 3-4-16,-16-3-3 15,-11-3-10-15,-9-11-59 16,-12-8-2-16,-7-7-8 0,-3-12-4 16</inkml:trace>
  <inkml:trace contextRef="#ctx0" brushRef="#br0" timeOffset="22261.6697">20979 4989 69 0,'27'-43'88'0,"-7"1"-4"16,-7 4-5-16,-8 1-47 0,-4 6-3 15,0 1-10-15,-10 3-6 16,-6 4-4-16,-12 3-4 16,-5 2 0-16,-13 5-2 0,-11 5 0 15,-12 5-2-15,-14 3 2 16,-13 5 0-16,-16 11 1 16,-10 7-2-16,-9 6 1 15,-5 6 0-15,-4 11-1 0,5 3 1 16,2 9-1-16,9 7-1 15,9 5 0-15,9 8 4 16,10 8 0-16,9 7 0 16,11 8 1-16,4 6 0 0,13 11-1 15,10 4 0 1,11 10 0-16,12 7-2 0,15 5-3 16,11 5 0-16,21 0 0 0,17 1 0 15,16-6 0-15,17-8 0 16,19-18 0-16,16-18 0 15,15-20 0-15,13-24 0 16,11-22 0-16,12-24 0 0,8-19 0 16,11-20 0-1,4-18 0-15,3-18 0 0,4-15 0 16,5-9 0-16,-7-14 0 16,-11-12 0-16,-7-8 0 15,-15-9 0-15,-18-6 0 0,-15-3 0 16,-29-3 0-1,-20-1 0-15,-25 2 0 0,-20 5 0 16,-26 5 0-16,-29 3 0 0,-24 9 0 16,-30 11 0-16,-24 14 0 15,-30 11 0-15,-20 15 0 16,-21 11-5-16,-8 22-9 16,-14 15-8-16,3 7-56 0,9 25-12 15,9 17-5-15,17 13-5 16,20 9-2-16</inkml:trace>
  <inkml:trace contextRef="#ctx0" brushRef="#br0" timeOffset="22566.7442">19885 5254 12 0,'27'-19'102'0,"1"2"-2"0,-8 1-7 16,-4 0-4-16,-9-9-4 16,-7 25-75-16,0 7-3 15,-12 14-2-15,-2 11-5 16,-7 7 3-16,-6 13 0 16,-5 11-1-16,-5 11-2 0,-5 5 0 15,1 6 0-15,-4-3 0 16,4 2 0-1,-1-9-4-15,8-9-19 0,1-2-35 0,11-28-32 16,9-17-3-16,13-19-4 16,-8-10-4-16</inkml:trace>
  <inkml:trace contextRef="#ctx0" brushRef="#br0" timeOffset="22765.1512">19775 5421 5 0,'29'-56'93'0,"-1"8"1"0,1 4-3 15,1 5-7-15,3 3 1 16,1-1-71-16,3 12-4 16,5 5-3-16,5 8-3 15,0 7-1-15,0 5-3 0,-1 4-4 16,-1 13-5 0,-7-1-12-16,-9 9-63 0,-5 3-3 15,-13 1-7-15,-11 1-8 0</inkml:trace>
  <inkml:trace contextRef="#ctx0" brushRef="#br0" timeOffset="22940.9833">19720 5512 74 0,'-33'10'90'0,"13"0"-2"16,20-10-5-16,0 0-2 0,34 9-68 15,6-9-1-15,12 0-1 16,13 0-3-16,16 1-7 15,5-5-10-15,16-7-33 16,2 0-39-16,-2-6-4 16,3-6-6-16,-9-6-3 0</inkml:trace>
  <inkml:trace contextRef="#ctx0" brushRef="#br0" timeOffset="23189.6316">21062 5149 92 0,'12'-9'97'0,"-12"9"-6"0,9-10-6 15,-9 10 0-15,-9 5-68 16,1 14-6-16,-4 12-5 16,-12 9 0-16,-4 12 2 15,-8 16 0-15,-13 17-3 16,-10 13-5-16,-8 12 0 16,-5 5 0-16,-7 3 0 0,2 2 0 15,0-2 0-15,2-9 0 16,9-13 0-16,11-12 0 15,6-19 0 1,17-22-72-16,6-3-18 0,16-19-3 0,10-21-8 16,11-4-4-16</inkml:trace>
  <inkml:trace contextRef="#ctx0" brushRef="#br0" timeOffset="23453.7914">21458 5694 24 0,'70'-27'100'0,"-17"3"0"0,-12 6-7 16,-8 2-2-16,-12 3-4 15,-13 5-74-15,-8 8-10 0,2 11-3 16,-7 11 0 0,-7 12 0-16,-9 13 0 0,-4 6 0 15,-7 13 0-15,-8 9 0 16,-4 7 0-16,-6 1 0 15,-1-5 0-15,5-4 0 16,-1-10 0-16,10-7 0 0,-2-14-27 16,3-10-61-16,10-17-4 15,7-15-3-15,9-10-6 16,-2-18-2-16</inkml:trace>
  <inkml:trace contextRef="#ctx0" brushRef="#br0" timeOffset="23828.5393">21508 5620 13 0,'29'-38'98'16,"-8"8"-1"-16,-8 9-5 0,-2 3-6 15,-7 8-3-15,-4 10-69 16,-15 8-4-16,-5 13-4 16,-11 8-3-16,-10 13-2 15,-8 5 0-15,-7 7 2 0,-1-1-1 16,6-5 0-16,5-5-2 15,10-5 0-15,10-7 0 16,18-10 0 0,15-6 0-16,24-6 0 0,18-1 0 15,9 0 0-15,18-3 0 0,13 1 0 16,13-3 0-16,5-2 0 16,0-1 0-16,-4 2 0 15,-11-2 0-15,-6 0 0 16,-19 0 0-16,-13-3 0 0,-11 3 0 15,-20-1 0-15,-7 1 0 16,-16 0 0-16,-6 0 0 16,-25 2-76-16,-2 4-17 0,-6-3-5 15,-9-1-8-15,-14-2-3 16</inkml:trace>
  <inkml:trace contextRef="#ctx0" brushRef="#br0" timeOffset="26277.1521">3419 1478 79 0,'-7'-8'86'0,"7"8"-2"15,0 0-14-15,-8-11-24 0,8 11-6 16,0 0-15-16,-7-13-6 16,7 13-6-16,-8-4-4 15,8 4-1-15,-14 0-3 16,-1 7-3-16,-1 8 0 16,-4 8 0-16,-2 9-1 0,-6 7 2 15,-1 9-1-15,0 3-2 16,0 2 0-16,4-1 0 15,11 0 1-15,5-6 0 16,7-2 0-16,4-15 0 16,15-5 1-16,9-14-1 0,8-8 2 15,6-5-1 1,3-14 1-16,3-7-3 16,0-11 0-16,-4-4 0 0,-3-4 0 15,-7-2 0-15,-3 1 0 0,-12-1 0 16,-4 2 0-16,-8 7 0 0,-5 1 0 15,-5 6 0 1,-5 5 0-16,3 12 0 16,0 2 0-16,-5 1 0 0,-1 3 0 15,-15-4 0-15,-5 9 0 16,-3 0 0-16,0 7-3 16,5 8-8-16,-4 3-7 15,9-2-65-15,13 8-5 0,11-8-5 16,9-1-5-16,11-3-5 15</inkml:trace>
  <inkml:trace contextRef="#ctx0" brushRef="#br0" timeOffset="26815.5618">3836 1538 78 0,'0'0'95'0,"0"0"-3"0,0 0-5 16,0 0-1-16,20-8-57 15,-20 8-12-15,0 0-5 16,0 0-6-16,0 0-2 0,0 0-1 16,0 0-1-16,0 0-2 15,0 0 0-15,0 0 0 16,0 0 0-16,0 0 0 0,0 0 0 15,12 0 0-15,0 0 0 16,-3 1 0-16,7-1 0 16,1 0 0-16,5 0 0 15,1 0 0 1,5 0 0-16,1 0 0 0,-4-1 0 16,8-1 0-16,-3-1 0 0,4-2 0 15,-3-1 0-15,-3 0 0 16,0 1 0-16,-4 0 0 0,-5 2 0 15,-8-3 0-15,2 4 0 16,-13 2 0-16,0 0 0 16,10-3 0-16,-10 3 0 15,0 0 0-15,0 0 0 16,0 0 0-16,0 0 0 0,0 0 0 16,0 0 0-16,0 0 0 15,0 0 0-15,0 0 0 16,0 0 0-16,0 0 0 15,0 0 0-15,0 0 0 0,-5 0-44 16,5 0-47-16,0 0-2 16,-11-6-8-16,11 6-5 15</inkml:trace>
  <inkml:trace contextRef="#ctx0" brushRef="#br0" timeOffset="27246.6663">4610 1246 82 0,'27'-16'94'16,"-2"1"-4"-16,-4 4-5 15,-3 4-1-15,-5 4-56 0,-4 3-19 16,-9 0-4-16,8 16-1 16,-8 0 1-16,1-3 1 15,-3 29-2-15,1 1 0 16,1 7 0-16,12-4 0 0,8 0-1 15,6-11-3-15,11-16 0 16,-1-19 0 0,-14 0 0-16,-1-6 0 0,0-3 0 15,-1-2 0-15,0-3 0 0,0-2 0 16,-3-1 0 0,1-2 0-16,-1 0 0 0,-3 1 0 15,-2 1 0-15,0 0 0 16,-2-1 0-16,-2 2 0 15,2 2 0-15,-3 6 0 0,-7 8 0 16,8-5 0-16,5 17 0 16,-13 18 0-16,-6 16 0 15,-4 12 0-15,1 9 0 16,-5 10 0-16,2 0 0 0,6-5-75 16,-5-6-17-16,5-12-4 15,5-6-6-15,1-16-6 16</inkml:trace>
  <inkml:trace contextRef="#ctx0" brushRef="#br0" timeOffset="28063.5709">7696 1314 69 0,'-3'-11'97'0,"-1"0"-3"0,0 2-5 16,1-1 0-16,0 1-67 15,0 0-4-15,1 0-8 16,2 9-4-16,0 0-2 15,0 0-4-15,0 0-1 0,-11 3-1 16,3 20 3-16,3 17 1 16,1 11 1-16,4 2 0 15,0 3 0-15,12 0 1 0,5-11-4 16,8-16 0-16,11-19 0 16,7-10 0-1,1-4 0-15,0-12 0 0,-22 4 0 16,2-1 0-16,-2-3 0 0,-2-1 0 15,0-2 0-15,0-1 0 16,-4 2 0-16,1 0 0 16,-4 1 0-16,-3 1 0 15,0 0 0-15,0 3 0 16,-3 4 0-16,-7 9 0 0,10-10 0 16,-10 10 0-1,0 9 0-15,-5 16 0 16,-5 10 0-16,0 7 0 0,-1 7 0 15,2 2 0-15,3 2-5 0,3-10-59 16,5-11-26-16,8-7-3 16,5-8-6-1,4-10-5-15</inkml:trace>
  <inkml:trace contextRef="#ctx0" brushRef="#br0" timeOffset="28287.9668">8373 1531 87 0,'0'0'101'0,"14"-11"-6"16,-14 11-7-16,10-12-1 0,0 3-51 15,2 4-23-15,8 0-9 16,6 3-4-16,7-1 0 16,4 3 0-16,7 0 0 15,2 0-2-15,6 5-25 0,6 1-58 16,-9-5-3-16,2-1-5 15,-27 0-9 1,0-2-2-16</inkml:trace>
  <inkml:trace contextRef="#ctx0" brushRef="#br0" timeOffset="28777.2266">9073 1405 82 0,'0'0'95'0,"14"-15"-5"16,-14 15-7-16,12-10 0 0,-12 10-64 15,0 0-6-15,10 4-5 16,2 10-3-16,3 8 0 16,4 2 0-16,6 9 0 15,6 4-1-15,4 2-1 16,0 5 0-16,-8-10-3 0,-3 5 0 16,-4-1 1-16,-7-1-1 15,-3-4 0-15,-8-3 0 16,-2-3 1-16,-8-5 0 0,-5-8 0 15,-4-8 0-15,-8-6 0 16,2-6 1-16,-3-10-2 16,-3-8 0-16,4-5 0 0,0-7 0 15,10-4 0-15,7-3 0 16,8-2 0-16,8 21 0 16,2-1 0-16,5 0 0 15,3-2 0-15,4 2 0 16,4 0 0-16,-4-2 0 0,3 2 0 15,3 2 0-15,-3 1 0 16,-1 1 0-16,0 0 0 16,-5 4 0-16,-2-2 0 15,-9 3 0-15,-1 0 0 0,-7 3 0 16,-4 4 0-16,-8 2 0 16,-9 2 0-16,-2 4 0 15,-4-2-27-15,-4 3-60 16,6 4-5-16,-3 0-5 15,5 1-6-15,5-1-2 0</inkml:trace>
  <inkml:trace contextRef="#ctx0" brushRef="#br0" timeOffset="30011.665">15257 2281 508 0,'0'0'0'0,"0"0"1"0,0 0-1 16,0 0 0-16,0 0 0 0,199 279 2 15,-195-243-2-15,-5-9 0 16,-8-2 0-16,-10-7 0 16,-6-4 0-16,-5-10 0 15,-5-4 0-15,-2-4 0 16,0-8 0-16,0-8 0 0,3-2 0 15,2-8 0 1,12-3 0-16,8-7 0 16,12-2-3-16,10 4 0 0,14-4 1 15,12 0-1 1,7 0 1-16,7 2 0 0,1 1 1 16,-1 5 1-16,-6 3 1 0,-4 2 1 15,-8 2 0-15,-6 1 1 16,-10 5 0-16,-5 1-1 15,-7 3 1-15,-4-1-3 0,-4 2 0 16,-10-1 0-16,-8 4 0 16,-3-1 0-16,-5 1 0 0,-3 4 0 15,-4 1 0 1,0 4 0-16,-1 2-5 0,6-1-5 16,-1 6-13-16,5 10-61 15,10 1-5-15,6-1-5 0,11 4-5 16,3-2-2-16</inkml:trace>
  <inkml:trace contextRef="#ctx0" brushRef="#br0" timeOffset="30554.8567">16126 2376 84 0,'-7'2'95'16,"7"-2"-4"-16,0 0-4 16,-8-14-15-16,8 14-43 0,0 0-5 15,0 0-7-15,-9-10-5 16,9 10-12-16,0 0 0 15,0 0 0-15,0 0 0 16,0 0 0-16,0 0 0 0,0 0 0 16,0 0 0-16,0 0 0 15,0 0 0-15,0 0 0 16,0 0 0-16,13-6 0 16,6 6 0-16,3 1 0 0,9 3 0 15,4 1 0-15,6 0 0 16,-2-1 0-16,6 2 0 15,-10-1 0-15,-1-2 0 0,-7-2 0 16,-5 0 0-16,-7 0 0 16,-1-1 0-16,-14 0 0 15,13 0 0-15,-13 0 0 0,0 0 0 16,3-8 0-16,-3 8 0 16,0-11 0-16,0 11 0 15,0 0 0-15,0-9 0 16,0 9 0-16,0 0 0 15,0 0 0-15,-8 7 0 0,8-7-88 16,-5 13-3-16,5-13-6 16,0 0-5-16,-12 11-3 0</inkml:trace>
  <inkml:trace contextRef="#ctx0" brushRef="#br0" timeOffset="31251.8516">16983 2288 80 0,'12'-12'94'0,"-3"-1"-2"15,0 3-7-15,0-5-31 0,-1 8-21 16,-8 7-11-16,9 0-7 16,-8 13-7-16,-1 5-3 15,-4 9-2-15,-4 7 0 0,-1 7 2 16,-6 7-1-16,-5 6 1 15,0-3-2-15,-2 3-3 16,-2-2 0-16,4-7 0 16,-1-4 0-16,4-9 0 0,3-6 0 15,5-5 0-15,-1-6-2 16,7-1-17-16,-1 8-63 16,4-22-6-16,0 0-5 15,13-2-4-15,0-12-4 0</inkml:trace>
  <inkml:trace contextRef="#ctx0" brushRef="#br0" timeOffset="31704.1071">17353 2340 34 0,'33'-12'93'16,"-7"3"1"-16,-1 2-6 15,-5-1-4-15,-2 32-32 0,-3-18-34 16,-5 3-7-16,5 13-5 15,-6 8-2-15,0 8-2 16,-7 10 1-16,-3 9 0 16,-7 4-1-16,-6 2 0 0,-8-3 0 15,-4-5 1-15,-3-5-2 16,2-11 1-16,-1-6-1 16,6-12 0-16,5-6 2 15,4-6-1-15,13-9-2 0,-11 5 0 16,16-5 0-16,15-1 0 15,12-2 0-15,13 2 0 0,6-2 0 16,11 0 0 0,8 3 0-16,1-1 0 0,-2 1 0 15,-5 1 0-15,-11 0 0 16,-11-1 0-16,-8 4 0 16,-12-2 0-16,-6-2 0 0,-16 0 0 15,10 0 0-15,-10 0 0 16,0 0 0-16,0 0 0 0,-5 0 0 15,5 0 0-15,-24 0-17 16,3 0-74-16,-1 0-2 16,-6 0-5-16,0-2-7 15,-4-4-2-15</inkml:trace>
  <inkml:trace contextRef="#ctx0" brushRef="#br0" timeOffset="33477.7942">6536 7870 43 0,'1'-12'89'0,"0"1"0"16,-1 0-3-16,0 11-33 16,-8-15-16-16,-2 13-9 0,0 2-7 15,-3 6-6-15,1 9-3 16,-2 4-4-16,0 11 0 15,-4 5 0-15,2 9-1 0,1 5-2 16,-1 8-3-16,4 0-2 16,1-2 0-1,9 1 0-15,2-6 0 0,9-7 0 16,8-11 0-16,8-9 0 0,13-10 0 16,5-8 0-16,6-6 0 15,1-10 0-15,0-5 0 16,2-6 0-16,-4-4 0 15,-8-5 0-15,-8-1 0 0,-7-4 0 16,-6 4 0-16,-8 1 0 16,-7 3 0-16,-3 3 0 15,-2 7 0-15,-3 5 0 16,4 13 0-16,-16-1 0 0,5 8 0 16,2 12 0-1,-1 4 0-15,-1 7 0 0,3 6 0 16,1 6 0-16,-2 3 0 15,-1 3 0-15,0 3 0 0,0-2 0 16,3 4 0-16,-3-6 0 16,8 3 0-16,-8-1-81 15,10-20-10-15,4-8-4 16,6-15-8-16,4-6-3 16</inkml:trace>
  <inkml:trace contextRef="#ctx0" brushRef="#br0" timeOffset="33786.28">7074 8322 18 0,'9'-9'100'15,"-1"0"-1"-15,3 2-6 16,0 0-4-16,5 2-1 0,19 3-72 16,-9 2-8-16,10 2-8 15,3 2 0-15,7 2 0 16,0-2 0-16,1 0 0 0,-3-1 0 15,-5-3 0-15,-4 0 0 16,-9 0 0-16,-3-2 0 16,-9-1 0-16,-5 0 0 15,-9 3 0-15,0 0 0 0,1-9 0 16,-1 9 0-16,0 0 0 16,-7-7 0-16,7 7 0 15,-10-7-13-15,10 7-76 0,0 0-3 16,6-16-4-16,7 8-7 15,10-4-3 1</inkml:trace>
  <inkml:trace contextRef="#ctx0" brushRef="#br0" timeOffset="34243.8501">8303 8025 85 0,'1'-12'98'15,"-1"0"-5"-15,-2 1-4 0,-4-2-2 16,6 13-62-16,-13-10-9 16,13 10-6-16,-18 0-2 15,7 2-8-15,-4 8 0 16,-5 4 0-16,-2 6 0 16,-3 6 0-16,-3 7 0 0,-4 4 0 15,-4 11 0-15,-5 5 0 16,3 6 0-16,-3 0 0 15,10 1 0-15,2-3 0 0,10-3 0 16,8-6 0 0,11-6 0-16,18-10 0 0,13-8 0 15,14-6 0-15,8-9 0 16,13-4 0-16,2-5 0 0,-2-8 0 16,1-7 0-16,-4-2 0 15,-9-3 0 1,-9-3 0-16,-15 0 0 0,-11-2 0 15,-11 0 0-15,-8 3 0 16,-15 0 0-16,-13 3 0 0,-12 5 0 16,-3 7 0-16,-8 1 0 15,-5 6 0-15,3 11 0 16,-2 1 0-16,2 11-63 16,17 3-30-16,10-2-4 0,14-1-7 15,13-3-5-15</inkml:trace>
  <inkml:trace contextRef="#ctx0" brushRef="#br0" timeOffset="35292.8152">12349 8226 70 0,'0'0'87'16,"-12"-9"-2"-16,0 8-2 16,-7 1-41-16,-4 8-4 15,-2 3-11-15,-8 5-6 16,-4 9-4-16,-5 6-4 0,-4 6-2 15,1 5-3-15,-2 5-1 16,3 4-5-16,2 3-2 0,10-2 0 16,4 0 0-16,13-5 0 15,11-5 0-15,4-5 0 16,20-10 0-16,12-5 0 16,8-9 0-16,3-7 0 15,7-6 0-15,1-7 0 0,-3-8 0 16,-5-5 0-1,-7-3 0-15,-11-5 0 0,-9-1 0 0,-6-1 0 16,-9 0 0 0,-12 2 0-16,-9 4 0 15,-7 4 0-15,-7 5 0 0,-5 5 0 16,-8 5 0-16,1 5 0 16,2 2 0-16,5 9 0 15,4 5 0-15,6 1 0 0,17 4 0 16,5-1 0-16,19 2-41 15,14 1-46-15,15-8-4 0,5-3-5 16,9-9-8 0</inkml:trace>
  <inkml:trace contextRef="#ctx0" brushRef="#br0" timeOffset="35621.0553">12702 8519 54 0,'-7'-3'101'16,"-5"0"-2"-16,12 3-7 16,-15-13-3-16,15 30-24 15,12-19-54-15,6-5-11 16,11 2 0-16,6-3 0 0,10 1 0 16,-2 4 0-16,10-4 0 15,-5 3 0-15,-3-1 0 16,-5 0 0-16,-8 0 0 0,-4 3 0 15,-7-2 0-15,-6 0 0 16,-6 1 0 0,-9 3 0-16,0 0 0 0,0 0 0 15,9-8 0-15,-9 8 0 16,0 0 0-16,0 0-83 0,12-14-8 16,4 5-4-16,6-4-8 15,10-2-4-15</inkml:trace>
  <inkml:trace contextRef="#ctx0" brushRef="#br0" timeOffset="36164.4982">13728 8161 88 0,'-17'-10'99'0,"-9"-1"-6"16,-7 3-6-16,0 0 1 0,2 5-65 15,1 3-7-15,2 0-4 16,9 10-7-16,6 4-5 15,8 5 0-15,8 7 0 16,12 4 0-16,7 4 0 0,8 8 0 16,9 4 0-16,6 1 0 15,1 1 0 1,3-1 0-16,-1 1 0 0,-6-1 0 16,-3-4 0-16,-4-1 0 15,-12-5 0-15,-3-3 0 0,-8-1 0 16,-8-3 0-16,-4-4 0 15,-6-3 0-15,-13-1 0 16,-9-5 0-16,-5-3 0 0,-10-4 0 16,2-8 0-16,-9-2 0 15,4-11 0-15,0-5 0 16,6-9 0-16,7-6 0 16,13-4 0-16,13-7 0 15,8-3 0-15,22-4 0 0,11-1 0 16,15-2 0-16,13-1 0 15,4 0 0-15,1 1 0 16,-1 1 0-16,-9 2 0 16,-9 2 0-16,-14 3 0 0,-14 4 0 15,-20 2 0-15,-13 6 0 16,-22 9 0-16,-22 8 0 16,-29 7 0-16,-23 8-69 15,-32 13-23-15,-39-1-2 16,-33 7-7-16</inkml:trace>
  <inkml:trace contextRef="#ctx0" brushRef="#br0" timeOffset="41239.4184">20206 3712 3 0,'-3'-12'86'0,"2"3"5"0,1-2-3 16,0 1-5-16,2-1-38 16,6 2-16-16,-8 9-10 15,0 0-5-15,9-7-5 16,-9 7-2-16,2 7-3 0,-2 6-1 15,0 2 0-15,-2 8 0 16,-4 5 0-16,0 4 0 16,-3 7-1-16,-2 3 1 15,0 4-2-15,-2 3 1 0,1-5-1 16,1 1 0-16,0-2-1 16,1-2 1-16,1-7-1 15,4-5 0-15,1-6 1 16,-1-5-1-16,3-4 1 0,0-3-1 15,2-11 2-15,-1 9-1 16,1-9 1-16,0 0-2 16,0 0 0-16,0 0 0 0,1-7-5 15,-1 7-5-15,5-13-11 16,-5 13-65-16,1-17-3 16,3 5-6-16,-1 0-5 15,0 0-1-15</inkml:trace>
  <inkml:trace contextRef="#ctx0" brushRef="#br0" timeOffset="41906.101">20716 3771 1 0,'4'-11'83'0,"1"-4"5"0,-1 4-4 0,-1-6-3 16,31 3-48-16,-30 2-5 16,5-1-7-16,-2 3-5 15,5-1-4-15,4 2-4 16,2-1-1-16,3 3-1 0,2 3-1 15,6 0-1-15,-3 2-2 16,3 2 1-16,-5 4-2 0,1 8 1 16,-1 5-2-1,-4 3 0-15,-7 9-1 0,-3 6 1 16,-6 4-1-16,-4 7 1 16,-11 3 0-16,-11 2 0 15,-4-1 1-15,-11-3 0 0,-1-3 0 16,-7-6 0-16,1-9 1 15,2-7-1-15,1-4 0 16,1-8 0-16,6-4 1 16,6 0-2-16,7-4 1 15,5-1-1-15,3-1 0 0,13 0 0 16,0 0 0-16,0 0 0 16,13 2 0-16,11-1 0 0,8-1 1 15,5 1 0-15,9 1 0 16,1-2 0-16,2 3 0 15,-7-3-1-15,-4 1 1 16,-4 0-1-16,-8 1 1 0,-5 0 0 16,-10-2 0-16,1 1-1 15,-12-1 2-15,7 1 0 16,-7-1-1-16,0 0 1 0,0 0-2 16,0 0 0-16,0 0 0 15,1-7-5-15,-1 7-9 16,1-17-32-16,-1 17-42 15,9-15-2-15,-4 7-7 0,6-2-6 16</inkml:trace>
  <inkml:trace contextRef="#ctx0" brushRef="#br0" timeOffset="42373.8969">21471 3987 81 0,'-9'-14'101'0,"9"14"-8"0,-11-14-3 0,11 14-1 16,-9-13-64-16,9 13-7 16,0 0-4-16,0 0-14 15,0 0 0-15,0 0 0 0,0 0 0 16,5-7 0-1,8 7 0-15,7-1 0 0,5 1 0 16,6-1 0 0,9-1 0-16,3 4 0 15,2-4 0-15,3 2 0 16,-7 0 0-16,-3 0 0 0,-5-1 0 0,-8 1 0 16,-5 0 0-16,-5 0 0 15,-5-3 0-15,-10 3 0 16,0 0 0-16,0 0 0 0,0 0 0 15,0 0 0-15,0-8 0 16,0 8 0 0,0 0 0-16,-9-10 0 15,9 10 0-15,-17-6 0 0,17 6-5 0,-19 0-55 16,11 4-32-16,8-4-2 16,-12 1-7-16,12-1-4 15</inkml:trace>
  <inkml:trace contextRef="#ctx0" brushRef="#br0" timeOffset="43464.8461">22263 3745 74 0,'20'-16'100'0,"-5"4"-4"15,-6 0-7-15,0 0 0 0,-9 12-61 16,1-15-8-16,-1 15-9 15,0 0-7-15,0 0-4 16,-12 15 0-16,3 4 0 16,-8 6 0-16,-1 6 0 15,0 4 0-15,4 5 0 0,4 1 0 16,5-1 0-16,5-3 0 16,10-4 0-16,8-6 0 15,6-5 0-15,4-8 0 16,2-5 0-16,3-4 0 0,1-5 0 15,1-5 0-15,-3-8 0 16,-3-2 0-16,0-4 0 0,-6 2 0 16,-1-6 0-16,-3 2 0 15,-2 0 0-15,-4 2 0 16,2 2 0-16,-5 0 0 16,0 2 0-16,-1 2 0 15,-1 3 0-15,-8 10 0 16,8-14 0-16,-8 14 0 0,7-9 0 15,-7 9 0-15,0 0 0 16,0 0 0-16,0 0 0 16,0 0 0-16,0 0 0 0,0 0 0 15,0 0 0-15,0 0 0 16,0 0 0-16,0 0 0 16,0 0 0-16,0 0 0 0,0 0 0 15,0 0 0-15,0 0 0 16,0 0 0-16,0 0 0 15,0 0 0-15,0 0 0 16,0 0 0-16,0 0 0 0,0 0 0 16,0 0 0-1,0 0 0-15,0 0 0 0,0 0 0 16,0 0 0-16,0 0 0 16,0 0 0-16,0 0 0 0,0 0 0 15,0 0 0-15,0 0 0 16,0 0 0-16,0 0 0 15,0 0 0-15,0 0 0 16,0 0 0-16,0 0 0 16,3-9 0-16,-3 9 0 0,0 0 0 15,0 0 0-15,0 0 0 16,0-9 0-16,0 9 0 16,0 0 0-16,-1-11 0 15,1 11 0-15,0 0 0 0,0 0 0 16,0 0 0-16,0-9 0 15,0 9 0-15,0 0 0 0,0 0 0 16,0 0 0-16,0 0 0 16,0 0 0-16,0 0 0 15,0 0 0-15,0 0 0 16,0 0 0-16,0 0 0 16,0 0 0-16,0 0 0 0,0 0 0 15,0 0 0-15,0 0 0 16,0 0 0-16,0 0 0 15,0 0 0-15,0 0 0 16,0 0 0-16,0 0 0 0,0 0 0 16,0 0 0-16,0 0 0 15,0 0 0-15,0 0 0 16,0 0 0-16,0 0 0 0,0 0 0 16,0 0 0-16,0 0 0 15,0 0 0-15,0 0 0 16,0 0 0-16,0 0 0 15,0 0 0-15,0 0 0 16,0 0-7-16,0 0-6 0,0 0-5 16,0 0-6-16,-10 3-50 15,10-3-14-15,0 0-5 16,0 0-6-16,0 0 4 0</inkml:trace>
  <inkml:trace contextRef="#ctx0" brushRef="#br0" timeOffset="43923.133">22935 3389 66 0,'8'-18'92'0,"0"1"-3"16,-4 3-4-16,-15 1-34 15,11 13-14-15,0-11-12 0,0 11-6 16,-7-2-8-16,-7 2-2 16,0 10-3-16,-8 4 0 15,-2 9-3-15,-9 4 1 0,-5 7 0 16,0 6 0-16,-8 8-4 16,2 5 0-1,-2 5 0-15,4 5 0 0,3-1 0 0,1 3 0 16,1 0 0-16,2 0 0 15,4-6 0 1,3-4 0-16,0-5 0 0,6-3 0 16,1-6 0-16,2-6 0 0,2-7 0 15,3-4 0-15,6-4 0 16,0-4 0-16,3-6 0 16,5-10 0-16,-5 13 0 15,5-13 0-15,0 0 0 16,0 0 0-16,0 0-24 0,16 0-65 15,-5-12-3 1,8-4-3-16,8-6-8 0,9-7-1 0</inkml:trace>
  <inkml:trace contextRef="#ctx0" brushRef="#br0" timeOffset="44383.656">23402 3737 22 0,'46'-28'97'15,"-14"3"0"-15,-9 1-5 16,-9 4-3-16,-9 28-31 16,-3-18-35-16,-2-3-7 0,0 13-6 15,-12-13-3-15,-1 12-7 16,-6 1 0-16,-6 6 0 16,-4 7 0-1,-12 8 0-15,-4 12 0 0,-9 7 0 16,-4 8 0-16,-2 9 0 15,-6 7 0-15,4 5 0 16,0 3 0-16,10-4 0 0,8-1 0 16,13-1 0-16,15-8 0 15,9-5 0-15,8-11 0 0,16-3 0 16,9-10 0-16,8-9 0 16,5-9 0-16,4-9 0 15,-1-7 0-15,5-15 0 16,-3-6 0-16,-4-6 0 0,-3-6 0 15,-7-3 0-15,-8-1 0 16,-7 1 0-16,-8 2 0 16,-9 4 0-16,-20 9 0 0,-14 9 0 15,-19 8 0-15,-12 10-63 16,-18 21-31-16,-18 7-3 16,-8 23-8-16,-18 10-4 0</inkml:trace>
  <inkml:trace contextRef="#ctx0" brushRef="#br1" timeOffset="52305.0907">21846 7106 81 0,'13'-20'96'15,"0"4"-3"-15,-5-13-16 0,5 19-18 16,-7-1-19-16,2 2-12 0,-8 9-7 16,11-12-8-16,-11 12-10 15,0 0-3-15,0 12 0 0,-2 5 0 16,-8 6 0-16,0 9 0 15,-8 10 0-15,1 7 0 16,-5 8 0 0,-4 0 0-16,1 7 0 0,2-3 0 0,-1-2 0 15,2-4 0-15,5-6 0 16,2-7 0-16,6-7 0 16,4-7 0-1,-1-8 0-15,2-4 0 0,3-3 0 0,1-13 0 16,-1 15 0-16,1-15 0 15,0 0-82-15,0 0-12 16,9-9-2-16,0-5-9 16,7-8-3-16</inkml:trace>
  <inkml:trace contextRef="#ctx0" brushRef="#br1" timeOffset="52663.6532">22445 7183 81 0,'37'-21'99'0,"-6"0"-4"16,-9 6-5 0,-8 3-2-16,-6 1-68 0,-8 11-3 15,-5 5-4-15,-10 13-5 16,-9 8-8-16,-8 10 0 16,-5 11 0-16,-5 9 0 0,-3 7 0 15,8 4 0-15,11 1 0 16,7-4 0-1,13-2 0 1,9-10 0-16,18-8 0 0,6-13 0 0,6-7 0 16,2-12 0-16,-2-8 0 0,-5-4 0 15,-4-11 0-15,-5-6 0 0,-7-5 0 16,-9-4 0-16,-3-3 0 16,-7 1 0-16,-13-3 0 15,-12 3 0-15,-8 3 0 16,-12 9 0-16,-14 1-39 15,-7 7-52-15,-5 6-3 0,-6 0-6 16,-5 2-7 0</inkml:trace>
  <inkml:trace contextRef="#ctx0" brushRef="#br1" timeOffset="53092.3994">19380 7314 92 0,'0'0'100'0,"-7"-15"-5"16,7 15-6-16,-6-13-1 15,6 13-67-15,0 0-3 0,-6 15-10 16,4 6-8-16,-3 8 0 16,-4 6 0-16,0 10 0 15,-7 5 0-15,1 5 0 0,-3 0 0 16,3 0 0-16,-3-5 0 15,3-4 0-15,2-5 0 16,3-7 0-16,6-5 0 16,-4-12-2-16,3-1-89 15,5-16-1-15,0 0-5 16,0 0-8-16,0-18-2 0</inkml:trace>
  <inkml:trace contextRef="#ctx0" brushRef="#br1" timeOffset="53605.0143">19708 7363 94 0,'47'-23'100'0,"-1"4"-5"16,-3 0-5-16,-2 5-3 16,-8 9-67-16,0 1-5 15,-1 6-5-15,-1 12-10 0,-4 8 0 16,-1 10 0-16,-9 9 0 15,-8 9 0-15,-8 11 0 16,-5 5 0-16,-17 3 0 0,-18 3 0 47,-5-6 0-47,-4-8 0 0,1-9 0 0,3-13 0 16,8-11 0-16,8-9 0 0,14-10 0 15,14-6 0-15,22-5 0 16,10-1 0-16,14-1 0 15,12-1 0-15,12 1 0 16,11 0 0-16,5 2 0 16,5-2 0-16,-3 2 0 0,-6 2 0 15,-8 0 0-15,-10 1 0 16,-13 0 0-16,-12 1 0 16,-15 0 0-16,-6 1 0 15,-8 0 0-15,-10 0 0 16,0 0 0-16,0 0 0 0,0 0 0 15,-12-2 0-15,12 2 0 16,-18-7 0-16,9 3 0 16,-1-1 0-16,-1 2 0 0,0-8 0 15,10-7-58-15,-12 12-37 16,-2-4-2-16,3 0-7 0,-2-5-6 16</inkml:trace>
  <inkml:trace contextRef="#ctx0" brushRef="#br1" timeOffset="54964.6342">16898 3441 62 0,'5'-19'97'15,"-5"19"-3"-15,5-13-7 0,-5 13-3 16,6-9-57-16,-6 9-8 16,0 0-6-16,4 12-4 15,-3 2-3-15,0 3-3 0,-1 8 1 16,0 3 0-16,-3 8-2 16,-4 3-2-16,-5 3 0 15,1 1 0-15,0 0 0 16,-3-3 0-16,2-4 0 0,2-5 0 15,2-6 0-15,0-6 0 16,5-5 0-16,3-14-5 16,-4 20-28-16,4-20-54 15,0 0-5-15,-10-14-3 0,8-6-9 16</inkml:trace>
  <inkml:trace contextRef="#ctx0" brushRef="#br1" timeOffset="55412.5765">17261 3413 86 0,'30'-8'96'0,"-3"-1"-6"16,-1 5-4-16,-2 0-2 16,-5 4-67-16,2 8-6 0,2 3-3 15,0 10-5-15,-3 4-1 16,-1 6-1-16,-3 2 0 15,-4 9-1-15,-5 0 1 16,-7 2 0-16,-3-1 0 16,-10-2 0-16,-7-3 1 0,-5-7-1 15,0-2 1-15,2-10-1 16,1-3 0-16,4-7 1 16,4-2 1-16,5-3 1 0,9-4-1 15,0 0 0-15,17 0-3 16,6 0 0-16,6-2 0 15,5 0 0-15,4 1 0 16,3 0 0-16,1 1 0 16,-7-1 0-16,-3 2 0 0,-9-1 0 15,-5 0 0-15,-6 0 0 16,-12 0 0-16,11 0 0 0,-11 0 0 16,0 0-9-16,-15 4-78 15,3-4-3-15,-2 0-5 16,-4-5-7-1,-4-2-3-15</inkml:trace>
  <inkml:trace contextRef="#ctx0" brushRef="#br1" timeOffset="56198.4691">15581 2767 78 0,'-5'-11'95'0,"5"11"-5"16,-10-8-5-16,10 8-1 16,7-7-64-16,-7 7-7 15,-1 5-4-15,1-5-4 16,0 16-2-16,0-3-1 16,1 5 1-16,9 2 0 15,1 4 1-15,7 1 1 0,5 4-1 16,-2 2 0-16,4 1 0 15,-1 1-4-15,1-1 0 16,-6-1 0-16,0-3 0 0,-6-1 0 16,-5-1 0-16,-5-4 0 15,-3-1 0-15,-6-3 0 16,-10-3 0-16,-4-1 0 16,-3-5 0-16,-5-5 0 15,-1-4 0-15,-3 0 0 0,0-11 0 16,4-5 0-16,3-2 0 15,5-8-4-15,9-5 2 0,8-3 0 16,9-1 1 0,15-3 1-16,9 0 1 15,9-1 2-15,9 3 0 0,1 1-1 16,4 3-2-16,-5 3 0 0,-4 4 0 16,-7 1 0-16,-10 6 0 15,-3 2 0-15,-13 3 0 16,-3 2 0-16,-8 11 0 15,-9-14 0-15,-12 10 0 0,-12 2 0 16,-11 0 0-16,-7-10-41 16,-12 14-50-16,-6 3-1 0,3 1-7 15,11 1-8 1</inkml:trace>
  <inkml:trace contextRef="#ctx0" brushRef="#br1" timeOffset="57325.8665">9428 2083 63 0,'0'-12'95'0,"0"3"-4"16,-2-1-4-16,-6 2-3 0,8 8-61 15,-16-5-7 1,16 5-6-16,-17 0-5 0,8 5-2 16,-1 3-2-16,3 5 1 15,5 10 2 1,2 6 0-16,9 0 0 16,6 8 1-16,6 1 0 15,7 8 0-15,3 1-1 16,3 1-4-16,-4-7 0 15,0-5 0-15,-7 3 0 0,-3-8 0 16,-5-1 0-16,-6-6 0 16,-6-4 0-16,-3-5 0 0,-7-3 0 15,-6-3 0-15,-6-5 0 16,-6-4 0-16,-5 0 0 16,-2-7 0-16,-6-10 0 15,0-4 0-15,5-6 0 0,2-8 0 16,8-3 0-16,8-7 0 15,11-2 0-15,7-2 0 16,16-1-3-16,9 0 1 16,10 1 2-16,7 6 0 0,-2 3 1 15,4 4 1-15,-8 4 0 16,-3 5-2-16,-5 5 0 0,-9 7 0 16,-7 2 0-16,-8 5 0 15,-6-2 0-15,-1 10 0 16,-18-10 0-16,-5 6 0 15,-7 1 0-15,-8 3 0 0,-15 0-7 16,-1 5-81-16,-8 6-2 16,-5 0-4-16,8 1-7 15,1 0-5-15</inkml:trace>
  <inkml:trace contextRef="#ctx0" brushRef="#br1" timeOffset="58153.6142">7714 1833 60 0,'10'-7'95'0,"-5"-3"1"16,-5 10-8-16,5-17-2 16,-5 17-63-16,2-11-4 15,-2 11-4-15,0 0-7 16,-3 17-4-16,-4 3-2 0,-2 6-1 15,-3 6-1-15,2 4 1 16,-4 4 1-16,11 5 2 16,3-7-1-1,13-5 1-15,8-9-4 16,4-11 0-16,13-11 0 16,2-4 0-16,4-16 0 15,-8-7 0-15,-4-5 0 16,-3 0 0-16,-6-2 0 0,-5 4 0 15,-5 6 0-15,-8 5 0 16,2 6 0-16,-3 1 0 16,-4 10 0-16,0 0 0 0,1 10 0 15,-1 7 0-15,-5 9 0 16,-3 10 0-16,0 35 0 31,-3 10-75-31,-3 2-15 16,4 5-1-16,-5-5-7 0,9 2-8 15</inkml:trace>
  <inkml:trace contextRef="#ctx0" brushRef="#br1" timeOffset="59879.756">13632 9388 55 0,'-7'-9'97'0,"-1"-4"-2"0,4 3-4 15,-2-3-2 1,1 3-53-16,5 10-9 0,-1-14-9 15,1 14-15-15,0 0-3 16,0 0 0-16,0 0 0 16,-3 18 0-16,0 0 0 0,0 3 0 15,-4 9 0 1,1 4 0-16,0 7 0 0,-7 3 0 16,5 5 0-16,-4-1 0 15,-2 1 0-15,3-3 0 16,-1-2 0-16,1-5 0 0,5-6 0 15,2-3 0-15,-3-8 0 16,3-2 0-16,3-8 0 16,1-4 0-16,0-8 0 0,0 10 0 15,0-10 0-15,0 0 0 16,0 0 0-16,-3-11-82 16,3 1-12-16,0-4-4 15,3-5-7-15,7-2-3 0</inkml:trace>
  <inkml:trace contextRef="#ctx0" brushRef="#br1" timeOffset="60435.3387">13964 9467 62 0,'8'-18'104'0,"1"-1"-5"16,-2 0-6-16,1 0-2 15,1-31-29-15,4 34-62 16,6 7 0-16,4 2 0 16,8 7 0-16,0 3 0 0,3 10 0 15,2 7 0-15,2 6 0 16,-2 6 0-16,-6 4 0 16,-5 8 0-16,-13 1 0 15,-7 7 0-15,-11-3 0 16,-9-1 0-16,-10-1 0 0,-10-5 0 15,-2-3 0-15,0-9 0 16,0-4 0-16,10-10 0 16,4-5 0-16,6-2 0 0,7-3 0 15,10-6 0-15,4 0 0 16,18 0 0-16,9-2 0 16,8-3 0-16,12-3 0 0,6 0 0 15,10 0 0-15,3-2 0 16,-2 2 0-16,-3 0 0 15,-7 1 0-15,-6 0 0 16,-11 4 0-16,-9-1 0 0,-10 1 0 16,-9 1 0-16,-4 1 0 15,-9 1 0-15,0 0 0 16,0 0 0-16,0 0 0 16,0 0 0-16,0 0 0 0,0 0 0 15,0 0 0-15,0 0 0 16,-5 0 0-16,5 0 0 15,0 0 0-15,0 0-87 0,-13 5-8 16,4-2-4-16,-8-3-7 16,2 2-4-16</inkml:trace>
  <inkml:trace contextRef="#ctx0" brushRef="#br1" timeOffset="62562.732">11895 9457 61 0,'-4'-10'96'16,"3"1"-2"-16,-3-1-5 15,3 0-2-15,1 10-60 0,-5-10-3 16,5 10-6-16,-1 5-6 15,-1 10-9-15,-6 6-3 16,0 5 0-16,-3 10 0 0,-4 5 0 16,-2 6 0-16,-6 1 0 15,-1 2 0-15,4 0 0 16,-4-3 0-16,2-5 0 16,7-4 0-16,0-6 0 15,2-8 0-15,7-1 0 16,2-7 0-16,4-2 0 0,0-14-10 15,0 0-80-15,17 0-3 0,-1-13-3 16,10-10-8-16,2-9-2 16</inkml:trace>
  <inkml:trace contextRef="#ctx0" brushRef="#br1" timeOffset="62914.5769">12343 9461 23 0,'9'-12'103'0,"-7"3"-3"0,-2 0-7 16,-11 6-1-16,-7-1-4 16,-2 5-76-16,-1 14-12 15,-2 5 0-15,1 7 0 0,-3 8 0 16,2 8 0-16,4 0 0 16,6 4 0-16,8-2 0 15,4-3 0-15,7-6 0 16,12-8 0-16,12-10 0 15,6-9 0-15,4-9 0 16,6-5 0-16,-2-13 0 16,2-7 0-16,-3-5 0 0,-7-7 0 15,-7-3 0-15,-5-4 0 0,-8-1 0 16,-10 1 0-16,-6 1 0 16,-12 7 0-1,-11 6 0-15,-5 12 0 16,-17 8 0-16,5 9-34 0,-12 13-58 15,-3 12-4-15,-2 5-5 0,2 4-9 16</inkml:trace>
  <inkml:trace contextRef="#ctx0" brushRef="#br1" timeOffset="63736.9535">8092 9194 29 0,'0'0'95'0,"4"-18"1"16,-3 8-5-16,-1 0-3 16,0-1-41-16,0 11-19 15,0-9-7-15,0 9-8 16,0 0-10-16,-10 15-3 0,6 3 0 16,-1 5 0-16,-2 6 0 0,2 6 0 15,-1 4 0 1,-2 4 0-16,0 2 0 15,0 2 0-15,-1 1 0 0,-1-4 0 16,0-1 0-16,2-7 0 16,0-2 0-16,3-5 0 15,-4-4 0-15,7-2 0 0,-2-7 0 16,1-1-85-16,3-15-7 16,5 7-5-16,5-9-7 0,4-14-4 15</inkml:trace>
  <inkml:trace contextRef="#ctx0" brushRef="#br1" timeOffset="64119.4462">8526 9280 4 0,'12'-16'97'0,"-10"-1"2"16,-2 2-4-16,-1 0-4 15,-5 3-4-15,-6 6-68 0,-1 2-4 16,3 4-11-16,-4 10-4 15,1 7 0-15,-1 7 0 16,0 9 0-16,-2 7 0 16,1 4 0-16,8 4 0 15,1-2 0-15,6-2 0 16,6-5 0-16,9-5 0 16,13-14 0-16,6-6 0 0,7-12 0 15,5-5 0-15,-2-14 0 16,5-5 0-16,-8-9 0 15,-3-4 0-15,-9-4 0 0,-7-3 0 16,-11 0 0-16,-7 0 0 16,-7 4 0-16,-18 3 0 15,-5 9 0-15,-14 5 0 16,-9 14 0-16,-12 5-10 0,-5 11-80 16,-4 7-4-16,-4 8-4 15,-2 5-8-15,0 3-2 16</inkml:trace>
  <inkml:trace contextRef="#ctx0" brushRef="#br1" timeOffset="65033.5585">6702 8984 48 0,'0'0'88'0,"-6"-17"1"0,3 8-4 16,3 9-28-16,0-16-13 15,0 16-12-15,-8-14-10 16,8 14-5-16,-10-13-5 16,10 13-3-16,-16-3-1 0,5 3-8 15,-3 6 0-15,-3 4 0 16,-5 7 0-16,-4 7 0 15,-6 7 0-15,-1 7 0 16,-5 7 0-16,-2 8 0 16,0 7 0-16,2 4 0 0,4-2 0 15,9-2 0-15,8-3 0 16,8-4 0-16,9-10 0 16,17-10 0-16,12-12 0 15,8-6 0-15,8-11 0 0,4-4 0 16,5-10 0-16,1-9 0 15,-5-5 0-15,-3-6 0 16,-7-5 0-16,-8-4 0 0,-11 1 0 16,-11-3 0-1,-10 5 0-15,-11 1 0 0,-15 8 0 16,-14 8 0-16,-14 16 0 0,-17 2 0 16,-9 21-75-16,-13 16-18 15,-17 4-4-15,-13 15-8 16,-17-4-5-16</inkml:trace>
  <inkml:trace contextRef="#ctx0" brushRef="#br1" timeOffset="69031.8343">4898 2115 81 0,'0'0'88'0,"10"-16"-5"16,-10 16-13-16,0-12-19 16,0 12-16-16,0 0-10 15,6 4-6 1,-6 18-3-1,0 7-5-15,0 10-3 16,-1 1-1-16,1 4-1 16,4 5 0-16,2-1-1 15,5-14-5-15,7-9 0 0,5-7 0 16,2-12 0-16,11-6 0 16,-4-8 0-16,4-9 0 15,-1-8 0-15,-5-5 0 0,0-1 0 16,-8 1 0-16,-4 2 0 15,-4 2 0-15,-4 6 0 0,-5 3 0 16,0 3 0 0,-5 14 0-16,0 0 0 0,0 0 0 15,0 11 0-15,-1 11 0 16,-2 8 0-16,-3 9 0 16,1 12 0-16,-6 4 0 15,4 11-5-15,-4 0-83 0,-2-4-2 16,1-4-5-1,-6-8-8-15,0-10-4 0</inkml:trace>
  <inkml:trace contextRef="#ctx0" brushRef="#br1" timeOffset="69590.6442">2937 2178 48 0,'-13'-8'95'0,"7"-3"-3"16,-4 3-4-16,10 8-3 15,-17-13-55-15,8 13-9 16,-4 7-6-16,-2 10-5 0,-7 9-2 15,-1 16-1 1,4 8-3-16,-10 7 2 0,18 4-4 16,2-3-2-16,4 0 0 0,5-6 0 15,11-9 0-15,17-17 0 16,3-13 0-16,10-13 0 16,-1-11 0-16,2-16 0 15,6-8 0-15,-7-12 0 16,-1-8 0-16,-17-2 0 0,-1-5 0 15,-16 6 0-15,-6-4 0 16,-19 15 0-16,-14 10 0 16,-13 18 0-16,-20 11-2 15,-10 19-87-15,-18 22-2 0,6 8-5 16,-6 14-3-16,5 3-7 16</inkml:trace>
  <inkml:trace contextRef="#ctx0" brushRef="#br1" timeOffset="71085.1361">3982 406 16 0,'0'0'89'15,"0"0"0"-15,1-14-5 16,-1 1-7-16,1 1-12 0,6-3-40 16,-7 15-9-16,-9-7-7 15,-1-2-5-15,-33-5-1 16,22 14 0-16,-2 8-1 16,-2 1-2-16,3 8 0 15,-1 1-1-15,2 3 1 16,-1 3 0-16,7 1 1 15,-2 2 0-15,7 3 1 16,-3 31 0-16,13-61-1 16,-1 54 2-16,6-29-2 0,-5-25-1 15,8 21 1-15,15 19 0 16,-23-40 0-16,20 31 0 16,-10-17 1-16,-10-14-1 0,9 19 1 15,-9-19 1 1,0 0-1-16,-22 14-2 0,22-14 1 15,-34 2 0-15,11-2-1 16,23 0-1-16,-22 0-6 0,-1 0-16 16,23 0-59-1,-26 0-3-15,-3-5-3 0,29 5-7 16,0 0-3-16</inkml:trace>
  <inkml:trace contextRef="#ctx0" brushRef="#br1" timeOffset="71323.5534">3938 586 32 0,'33'-13'98'15,"0"-2"-3"-15,-5 4-7 16,-3 1-2-16,-6 1-4 16,3-1-66-16,-22 10-7 15,24-9-4-15,0 1-5 0,-24 8 0 16,22-4-3-16,2 1-5 15,-24 3-9-15,28-2-27 16,1-2-40-16,-8 7-2 16,-3 3-7-16,-18-6-3 0</inkml:trace>
  <inkml:trace contextRef="#ctx0" brushRef="#br1" timeOffset="71807.7474">4282 606 0 0,'-26'21'89'0,"2"-6"8"16,3 0-7-1,-4-1-4-15,2 3-24 0,3-11-28 16,0-2-7-16,20-4-13 16,0 0-9-16,0 0-10 15,0 0-9-15,13 1-11 16,88-22-8-16,-50 9-18 16,4-2-8-16,5-8 5 15,1 7 16-15,1-9 21 16,-1 6 20-16,2-3 18 0,-3 3 12 15,-4-1 20-15,-4-1 8 16,-6 1-6-16,-5 2-18 16,-41 17-13-16,29-12-10 15,1-1-12-15,-30 13-2 0,0 0 0 16,0 0 0 0,0 0 0-16,0 0 0 0,0 0 0 15,0 2 0-15,-3 4 0 16,-33 54 0-16,25-40 0 15,8 4 0-15,0 0 0 16,4-3 0-16,4 3 0 16,-5-24 0-16,22 21 0 0,1 3 0 15,0-21 0-15,1 2 0 16,4-7 0-16,0-4 0 16,1-10 0-16,1-4 0 15,-6-4 0 1,1-2 0-16,-14-3 0 0,4 1 0 15,-15 2 0-15,-2 0-28 0,-18 8-59 16,-1-2-5-16,-6 14-5 16,0 1-5-16,3 5-3 15</inkml:trace>
  <inkml:trace contextRef="#ctx0" brushRef="#br1" timeOffset="72698.8821">9259 474 78 0,'0'0'96'0,"4"-18"-4"16,-1-2-5-16,-3 20-1 15,0 0-49-15,0-10-19 0,0 0-6 16,0 0-7 0,0-2-5-16,0 12 0 15,0 0 0-15,-14-4 0 16,2-1 0-16,1 1 0 0,-27 14 0 16,13 9 0-16,25-19-2 15,-19 27 2-15,0-1-1 16,13 0 1-1,-7 29 0-15,10-25 1 0,2-4-1 16,1 4 2-16,5-2-2 16,4-2 0-16,0-3 0 0,3-1 0 15,1-2 0-15,-2 0 0 0,1-3 0 16,-3-1 0-16,-2-8 0 16,-4 2 0-16,-3-10 0 15,-5 4 0-15,5-4 0 16,0 0 0-16,-42 0 0 0,42 0 0 15,-21 0 0-15,2 0-10 16,19 0-58-16,-26-15-19 16,-3 2-2-16,29 13-6 15,0 0-6-15</inkml:trace>
  <inkml:trace contextRef="#ctx0" brushRef="#br1" timeOffset="72927.2992">9288 610 5 0,'44'-14'94'0,"-1"12"3"16,0-14-6 0,-4 2-5-16,-39 14-2 0,37-11-60 0,0-1-8 15,-6 2-6-15,3 1-6 16,-9 2-4-16,3 0 0 16,-7 4 0-16,2 1-7 15,-3 2-5-15,0 6-14 16,-20-6-59-16,25 13-1 15,-3 2-5-15,-22-15-6 0,6 25 0 16</inkml:trace>
  <inkml:trace contextRef="#ctx0" brushRef="#br1" timeOffset="73333.2391">9647 749 51 0,'-24'14'83'0,"24"-14"-2"15,-19 8-3-15,-2 3-4 16,21-11-51-16,0 0-6 15,13 0-5-15,76-20-2 16,-46 9 2-16,6 0 1 16,3-1 0-16,-1-1 1 0,0 0 0 15,1 2-2-15,-1 3-8 16,-4-3-4-16,-3 5 0 16,-44 6 0-1,33-3 0-15,-1 0 0 0,-32 3 0 16,34 6 0-16,-34 5 0 0,-4 2 0 15,-2 1 0-15,-4 2 0 16,5-1 0-16,3 3 0 16,-1-2 0-16,3-1 0 15,1-3 0-15,2 1 0 0,2-3 0 16,-5-10 0-16,0 0 0 16,20 5 0-16,1 1 0 15,-2-12 0-15,2-5 0 16,-1-5 0-16,0-2 0 15,-3-6 0-15,-3 0 0 16,-11-2 0-16,-1 0 0 16,-12 7-78-16,-1-1-13 0,-19 7-4 15,2 2-6-15,-4 11-5 16</inkml:trace>
  <inkml:trace contextRef="#ctx0" brushRef="#br1" timeOffset="74100.6791">16671 1351 61 0,'29'-16'92'0,"-1"2"-2"0,-5 0-5 15,-3-3-25-15,-8 0-27 16,-6 2-13-16,-6-1-7 0,-8 2-4 16,-9 0-3-16,-5 3-2 15,-4 2-2-15,-5 4 1 0,-1 5-2 16,-2 0 0-16,0 6-1 15,-1 5 0-15,5 6 0 0,5 0 0 16,3 5 1 0,-1 15 2-16,13 15 0 0,17 0 0 15,19 1 0-15,6-7 0 16,8-8-1 0,-6-11 0-16,-8-9 0 0,-12-9-1 15,-14-9-1-15,8 14 1 0,-8-14 1 16,-8 9-1-16,-7-7 1 15,-3 1 0-15,-10-2-2 16,-1-1 0-16,-7 0 0 16,-4-2 0-16,3-4 0 0,-3-3-17 15,9-2-67 1,18 3-6-16,3-2-3 0,9 0-7 16,1-2-4-16</inkml:trace>
  <inkml:trace contextRef="#ctx0" brushRef="#br1" timeOffset="74330.7165">16770 1399 10 0,'52'-12'102'15,"-5"1"-1"-15,-2 0-6 16,-4 4-4-16,-5 0-3 0,-5-2-71 16,-1 5-10-16,-4 0-7 15,-3 0 0-15,0 1 0 16,-4 2 0-16,1 1 0 15,-3 0-7-15,6 6-9 16,-10 0-11-16,1 4-61 16,-4 4-2-16,-10-14-3 15,1 38-6-15,-9-3 8 0</inkml:trace>
  <inkml:trace contextRef="#ctx0" brushRef="#br1" timeOffset="74754.869">16925 1595 29 0,'0'0'82'0,"10"-3"-1"15,20-5-3-15,13-1-6 16,16-1-51-16,-25 7-7 0,6-4-6 16,3-1-6-16,5-1-1 15,0 1 1-15,5-2 4 16,-4-1 3-16,3 3 3 16,-5-4 2-16,-1 0 2 0,0-1 1 15,-4 2 1-15,-5-1-2 16,0-1-5-16,-7 1-9 15,2 1-2-15,-8 0 0 16,-6 4 0-16,-8 1 0 16,-10 6 0-16,0 0 0 0,0 0 0 15,-1 8 0-15,1-8 0 16,-14 28 0-16,2 0 0 16,3 1 0-16,6 0 0 0,1-1 0 15,7-8 0-15,14-7 0 16,0-13 0-16,-9-2 0 15,3-1 0-15,-3-4 0 16,1-1 0-16,-1-2 0 16,0-2 0-16,-5-3 0 15,2-3 0-15,-5 1 0 0,-1-2 0 16,-1-1 0-16,-4 0 0 16,-8 7-40-16,1-3-50 15,-2 2-3-15,1 1-5 0,1 1-8 16</inkml:trace>
  <inkml:trace contextRef="#ctx0" brushRef="#br1" timeOffset="75526.3113">23157 1925 51 0,'13'-12'86'16,"-4"-3"0"-16,12 0-12 16,-13-3-25-16,-2 5-8 0,-2-1-12 15,-3 1-7-15,-1 1-8 16,-8 1-3-16,-10 4-3 15,-9 4-4-15,-4 3-1 16,-9 4-1-16,-6 10 0 0,-3 7-1 16,3 6 0-16,1 9 0 15,9 5-1 1,12 6 1-16,9 9 0 0,29 14 2 31,18-1 1-31,6 0 1 0,7-2-1 16,3-7-1-16,2-5 2 15,-6-8-5-15,-3-8 0 0,-25-20 0 16,-5-6 0-16,-10-6 0 16,-1-7 0-16,-13 10 0 15,-2-10 0-15,-11-1 0 0,-9-8 0 16,-4 1 0-16,-6-4 0 16,-6-4 0-16,1 3 0 15,-4-7-11-15,12-5-71 16,7 11-7-16,9-4-4 0,18 0-7 15,9 1-4-15</inkml:trace>
  <inkml:trace contextRef="#ctx0" brushRef="#br1" timeOffset="75750.1696">23516 2243 0 0,'35'-13'97'0,"-5"0"0"16,-6-2-6-16,2 1-6 15,1-14-1-15,-3 19-67 16,6 6-7-16,5 3-3 16,10 15-10-1,-5 3-6-15,1 11-18 16,-9 2-56-16,1 1-2 16,-11 2-6-16,-10 4-6 15</inkml:trace>
  <inkml:trace contextRef="#ctx0" brushRef="#br1" timeOffset="76117.6267">23593 2514 62 0,'-20'-2'91'15,"20"2"-5"-15,4-18-6 0,29 5-2 16,17 4-57-16,14 1-8 16,16-3-8-16,17 3-1 0,5-4-3 15,8-1-1 1,0 2 3-16,-7-3 0 0,-8-3 3 15,-14 2 1-15,-13 0 2 16,-18 2 0-16,-12 3 2 0,-10 4-2 16,-12 0-2-16,-16 6-1 15,0 0-6-15,-5 6 0 16,-18 6 0-16,-2 10 0 16,-8 3 0-16,-3 9 0 0,0 5 0 15,4 4 0-15,9 2 0 16,16-2 0-16,8-2 0 15,17-8 0-15,14-5 0 16,8-12 0-16,5-10 0 16,4-5 0-16,-4-14 0 15,1-10 0-15,-8-10 0 0,-5-7 0 16,-5-7 0-16,-4-2 0 16,-9-2 0-16,-6 1 0 0,-12 0 0 15,-16 6 0-15</inkml:trace>
  <inkml:trace contextRef="#ctx0" brushRef="#br1" timeOffset="77280.0276">7033 10199 37 0,'1'-14'96'16,"-1"-1"-2"-16,-4 0-5 15,-5 2-2-15,-5 13-44 0,-6 0-21 16,-10 5-6-16,-3 11-7 16,-10 9-2-1,-1 8-2-15,-8 7-1 0,3 6-2 16,2 2-2-16,10 1 0 0,8 0 0 15,14-1 0-15,14-3 0 16,10-7 0 0,17-1 0-16,11-3 0 15,10-3 0-15,7-4 0 0,1-1 0 16,0-5 0-16,-8-3 0 16,-2-3 0-16,-13-2 0 0,-10-3 0 15,-15-1 0-15,-7-9 0 16,-14 12 0-16,-13-8 0 15,-11-3 0-15,-8 1 0 0,-11-2 0 16,-5-1 0-16,-5 1 0 16,-2-2 0-16,1-2 0 0,6 2 0 15,9 0 0-15,9 1 0 16,11 0 0-16,10 0 0 16,12 1 0-16,11 0 0 15,17-1-5-15,10 1-84 0,18-4-2 16,8-7-5-16,10-4-7 15,12-8-2-15</inkml:trace>
  <inkml:trace contextRef="#ctx0" brushRef="#br1" timeOffset="77601.1359">7479 10508 22 0,'0'-14'102'0,"-8"9"-1"16,-10-4-6-16,-2 2-2 15,0-3-3-15,3 0-82 0,5 6-8 16,2-1 0-16,10 5 0 16,0 0 0-16,10-1 0 15,12 1 0-15,12 0 0 16,9 0 0-16,8 1 0 0,5-1 0 16,4-1 0-1,1-2 0-15,-4 0 0 16,-10 1 0-16,-7-2 0 15,-13 3 0-15,-6 0 0 16,-8 1 0-16,-13 0 0 0,3 6 0 0,-4 6 0 16,-15 6-58-16,1-5-36 15,-2 1-2-15,-7 2-7 16,0 4-4-16</inkml:trace>
  <inkml:trace contextRef="#ctx0" brushRef="#br1" timeOffset="77891.1212">7531 10803 23 0,'-20'16'103'0,"2"-5"-2"16,4 0-5-16,0-6-4 15,14-5-1-15,-12 1-86 16,12-1-5-16,25-1 0 0,8-6 0 16,7-1 0-16,7 1 0 15,10-3 0-15,4-5 0 16,1 3 0-16,-6 1 0 15,-4 0 0-15,-11 1 0 16,-9 4 0-16,-5 0 0 16,-9 3 0-16,-9 2 0 0,-9 1 0 15,0 0 0-15,0 0 0 16,-4 4 0-16,4-4 0 0,-23 1-2 16,11 2-90-16,1-1-2 15,1-4-5-15,10 2-6 16,-4-21-2-16</inkml:trace>
  <inkml:trace contextRef="#ctx0" brushRef="#br1" timeOffset="79073.4847">8810 10233 81 0,'-1'-12'94'0,"-1"1"-2"0,-2-2-4 15,22 6-40-15,-18 7-12 16,0 0-9-16,0 0-9 16,0 6-4-16,0 15-5 0,-1 5-5 15,-1 9-4-15,2 2 0 16,0 6 0-16,7 0 0 0,1-1 0 16,9-5 0-16,5-4 0 15,3-7 0 1,2-8 0-16,4-8 0 0,-1-10 0 15,-2-2 0-15,-1-11 0 0,-5-7 0 16,-2-2 0-16,-6-5 0 16,0 2 0-16,-3 3 0 15,-5 3 0-15,-1 3 0 0,-1 5 0 16,-4 11 0-16,0 0 0 16,6 6 0-16,-4 10 0 15,0 8 0-15,1 5 0 16,2 7 0-16,-2 7 0 0,-1 6 0 15,-1 4 0 1,-1 0 0-16,0 2-72 16,7-2-21-16,4-10-1 0,11-8-8 15,8-16-6-15</inkml:trace>
  <inkml:trace contextRef="#ctx0" brushRef="#br1" timeOffset="79780.1117">13198 10513 76 0,'-7'-10'96'0,"-7"-1"-4"15,-3 6-6-15,-7-1-1 16,-4 8-63-16,-1 9-5 16,-6 6-4-16,-4 7-3 0,0 6-3 15,-1 5 0-15,4 1-7 16,8 0 0-16,6 2 0 15,11-2 0-15,11-2 0 16,12-4 0-16,13-3 0 16,13-3 0-16,10-2 0 15,0-4 0-15,2-1 0 16,-3-4 0-16,-5-1 0 0,-10-1 0 16,-10 1 0-16,-11 0 0 15,-11-1 0-15,-8 1 0 0,-10-2 0 16,-4 2 0-16,-12-2 0 15,-2 3 0-15,-6-5 0 16,-4 0 0-16,2-2 0 16,-5 0 0-16,5-1 0 15,-3-3 0-15,11-2 0 16,3 0 0-16,8-1 0 0,4-5 0 16,6-1 0-16,15 7 0 0,-5-21 0 15,15-1-75 1,9 6-19-16,10-7-3 0,5-4-7 15,10-3-5-15</inkml:trace>
  <inkml:trace contextRef="#ctx0" brushRef="#br1" timeOffset="80005.9026">13554 10693 1 0,'24'-5'103'15,"-8"-2"-2"-15,-5 1-5 16,-9-4-4-16,-2 1-2 15,0 9-64-15,0 0-24 0,3-10-2 16,6 6 0-16,10-1 0 16,6 3 0-16,5 0 0 15,6 2 0-15,2 2 0 0,5 0 0 16,-1 7 0-16,-9-4-40 16,-4 7-50-1,-4 0-3-15,-15 1-6 0,-6 4-6 16</inkml:trace>
  <inkml:trace contextRef="#ctx0" brushRef="#br1" timeOffset="80168.4983">13612 10886 0 0,'-36'12'99'0,"5"-6"1"16,13-3-6-16,18-3-4 0,-3-6-3 16,17 1-65-16,13-3-7 15,21 1-11-15,10-3-4 16,16 6 0-16,12-10-25 0,9 5-62 15,12-3-3-15,1-3-4 16,2-5-7-16,-6-3-3 16</inkml:trace>
  <inkml:trace contextRef="#ctx0" brushRef="#br1" timeOffset="80453.3097">14897 10498 18 0,'11'-20'103'0,"-4"4"0"16,-3 4-7-16,0 2-4 15,-4 10-1-15,-13-9-83 0,13 9-8 16,0 13 0-16,4 5 0 16,4 6 0-16,-1 5 0 0,3 10 0 15,-2 4 0-15,2 7 0 16,-2 2 0-16,2 3 0 16,-5-1 0-16,-1 3 0 15,-3-5 0-15,0-5 0 16,0-4 0-16,1-6 0 15,-1-5 0-15,-1-5 0 0,3-2 0 16,-1-11 0-16,2 5 0 16,-4-2-62-16,0-17-33 15,0 0-3-15,-5-10-6 0,-1-9-5 16</inkml:trace>
  <inkml:trace contextRef="#ctx0" brushRef="#br1" timeOffset="80930.7802">14958 10486 67 0,'-7'-25'97'0,"5"4"-4"16,-2 4-5-16,4 2-1 16,0 15-60-16,-5-18-7 0,5 18-6 15,0 0-4-15,0 0-2 16,-13 0-8-16,0 13 0 15,0 2 0-15,-5 4 0 0,-3 5 0 16,-3 7 0 0,-3 0 0-16,0 3 0 0,3 1 0 15,1-1 0 1,1-2 0-16,4 1 0 0,8-7 0 16,0-2 0-16,5-5 0 15,5-4 0-15,6-4 0 0,10-3 0 16,15-3 0-16,8-3 0 15,14-2 0-15,9 0 0 16,16-5 0-16,1-4 0 0,5 1 0 16,0-2 0-16,-8 2 0 15,-5-2 0-15,-15 3 0 16,-7 0 0-16,-18 2 0 16,-7 1 0-16,-9 4 0 0,-15 0 0 15,0 0 0-15,-5 11 0 16,-12-1 0-16,3 1 0 15,-10 10-93-15,-10-3-3 16,0 1-5-16,-9-6-7 16,3 2-2-16</inkml:trace>
  <inkml:trace contextRef="#ctx0" brushRef="#br1" timeOffset="91530.925">7213 11764 73 0,'-5'-16'98'0,"-3"0"-2"16,0 2-7-16,-1-1 0 16,0 5-57-16,9 10-12 0,-16-8-6 15,16 8-14-15,-9 19 0 16,6 5 0-16,-2 9 0 15,1 9 0-15,-4 10 0 16,-2 9 0-16,-2 5 0 0,-3 2 0 16,-1-1 0-16,-3-1 0 15,4-6 0-15,-3-9 0 16,4-6 0-16,3-12 0 16,3-9 0-16,5-10 0 0,3-14 0 15,9 2 0-15,-9-2-49 16,26-16-44-16,-6-18-2 15,2-7-6-15,4-11-6 0</inkml:trace>
  <inkml:trace contextRef="#ctx0" brushRef="#br1" timeOffset="91757.4857">7242 11725 95 0,'-12'-26'101'0,"2"6"-5"0,-1 2-4 15,6 0-3-15,-22 0-62 16,32 1-16-16,14 2-11 15,7 1 0-15,11 2 0 16,8 4 0-16,5-2 0 16,10 5 0-16,-1 4 0 0,0 2 0 15,-2-1 0-15,-6 7 0 16,-6 2 0-16,-10 0 0 16,-5 7 0-16,-21 4-79 0,-4-2-13 15,-8 1-4-15,-15 1-7 16,-12 0-3-16</inkml:trace>
  <inkml:trace contextRef="#ctx0" brushRef="#br1" timeOffset="91935.962">7219 11971 81 0,'-18'17'96'16,"1"-6"-3"-16,17-11-7 0,-2 10 0 15,13-10-64-15,16-1-5 16,12-5-7-16,15-2-9 15,6-8-17-15,14-1-66 16,13-8-4-16,5-6-5 16,0-4-6-16,3-3-4 0</inkml:trace>
  <inkml:trace contextRef="#ctx0" brushRef="#br1" timeOffset="92252.3641">8162 11632 1 0,'26'-30'98'0,"-13"6"2"0,-13 6-4 15,-18 7-4-15,-13 5-3 16,-7 6-59-16,-3 11-25 15,-3 6-5-15,5 9 0 16,2 5 0-16,11 6 0 0,12 5 0 16,14 7 0-16,10 2 0 15,19 3 0-15,8 2 0 16,8 3 0-16,8-3 0 0,-3-2 0 16,0-5 0-16,-10-7 0 15,-7-5 0-15,-9-5 0 16,-12-7 0-16,-11-7 0 15,-7-6 0-15,-12-3 0 0,-9-5 0 16,-9-3 0-16,-6-1 0 16,-6 0 0-16,-1-1 0 15,-3-4 0-15,2 0 0 16,4 0 0-16,7-1 0 16,13 3 0-16,14-5-65 0,10-8-29 15,8-3-3-15,22-7-8 16,14-5-5-16</inkml:trace>
  <inkml:trace contextRef="#ctx0" brushRef="#br1" timeOffset="92516.9216">8633 11848 30 0,'11'-11'104'0,"-8"2"-1"0,-3-2-6 15,-2 1-4-15,-5-4-9 16,29 1-84-16,-22 13 0 0,17-14 0 15,0 10 0-15,7 3 0 16,6 1 0-16,10 0 0 16,-1 5 0-16,0 0 0 15,1 0 0-15,-3 1 0 0,0-1 0 16,-6-1 0 0,-7-1 0-16,-8 0 0 0,-1 6 0 15,-12 0-76-15,-3 1-18 16,-12 3-3-16,-10 3-6 0,-7 4-3 15</inkml:trace>
  <inkml:trace contextRef="#ctx0" brushRef="#br1" timeOffset="92703.2548">8694 12029 4 0,'-33'18'102'0,"3"-5"-1"16,6-1-4-16,8-6-3 16,7-1-3-16,9-5-69 15,0 0-22-15,14 0 0 0,14-4 0 16,8-2 0-16,8-2 0 15,11 2 0-15,5-6 0 16,8 6 0-16,1-6 0 16,9-3-56-16,-3 4-38 0,-3-2-2 15,-1-5-8-15,1-3-6 16</inkml:trace>
  <inkml:trace contextRef="#ctx0" brushRef="#br1" timeOffset="93205.9541">9779 11764 7 0,'0'0'99'16,"1"-16"1"-16,-1 16-5 0,-5-16-4 16,0 7-2-16,-31 0-66 15,36 9-16-15,-6-13-7 16,6 13 0-16,0 0 0 0,-5-10 0 16,5 10 0-16,0 0 0 15,-16 0 0-15,16 0 0 16,-16 12 0-16,5-3 0 15,-1 5 0-15,-6 3 0 16,-1 4 0-16,-1 3 0 16,-3 6 0-16,3 3 0 15,-3 2 0-15,4 1 0 0,2 0 0 16,4 0 0-16,6-1 0 16,6-3 0-16,1-4 0 15,11-1 0-15,10-7 0 0,2-1 0 16,11-7 0-16,3-4 0 15,9-6 0-15,1-2 0 16,7-5 0-16,-3-8 0 16,-3-3 0-16,0-5 0 0,-11-2 0 15,-3-7 0-15,-11-3 0 16,-9-4 0-16,-13-3 0 16,-1-3 0-16,-15 1 0 15,-10 0 0-15,-7 2 0 0,-6 3 0 16,-7 8 0-16,-6 7 0 15,-3 10 0-15,-2 7 0 0,-2 9 0 16,-5 14 0-16,7 3-93 16,3 8-3-16,-3 0-6 15,3 11-7-15,-1-1-2 16</inkml:trace>
  <inkml:trace contextRef="#ctx0" brushRef="#br1" timeOffset="93841.625">7021 12764 12 0,'-29'-2'92'0,"2"4"0"16,0-2-2-16,5-2-2 16,1-5-41-16,4 5-13 15,6-1-9-15,11 3-7 16,-11-9-5-16,11 9-13 15,0 0 0-15,0 0 0 0,14-4 0 16,6 4 0-16,2 2 0 16,8-1 0-1,12 1 0-15,7-1 0 0,16-1 0 0,16-1 0 16,17-5 0-16,13-2 0 16,18-3 0-16,17-3 0 15,15-2 0-15,11-2 0 16,10 2 0-16,9-4 0 15,-2 2 0-15,6 0 0 0,-5 3 0 16,-7 0 0-16,-9 4 0 16,-17 1 0-16,-18-1 0 15,-27 8 0-15,-20-4 0 0,-21 3 0 16,-27 1 0-16,-15 0 0 16,-16 0 0-16,-13 3 0 15,0 0 0-15,-7-8 0 0,-1 5 0 16,-1 0 0-1,9 3 0-15,-13-6 0 16,13 6 0-16,-11-5 0 0,11 5 0 16,-20 1 0-16,-1 1-64 15,1-2-36-15,-12-6-5 0,-5-5-6 16,-17-12-4-16</inkml:trace>
  <inkml:trace contextRef="#ctx0" brushRef="#br1" timeOffset="94487.0178">14088 12026 17 0,'3'-15'101'0,"1"-2"0"15,0 2-8-15,-2 0-2 0,-2 2-2 16,0 13-70-16,0 0-19 16,-5 10 0-16,2 17 0 0,-3 8 0 15,0 7 0 1,-3 9 0-16,2 0 0 0,-4 3 0 15,4 0 0-15,-3-2 0 16,3-2 0 0,-2-4 0-16,4-1 0 0,2-6 0 15,-1 0 0-15,2-5 0 0,3-2 0 16,8-8-63-16,0-13-31 16,3-11-2-16,0-13-8 15,0-14-5-15</inkml:trace>
  <inkml:trace contextRef="#ctx0" brushRef="#br1" timeOffset="94698.5783">14062 12061 34 0,'-6'-40'104'15,"5"6"-3"-15,1 2-7 16,10 3-3-16,1 1-4 16,6 6-87-16,13 6 0 0,5 0 0 15,7 10 0-15,10 2 0 16,4 5 0-16,-2 2 0 15,4 7 0-15,-4 6 0 16,-3 6 0-16,-14-7-2 0,-6 9-88 16,-15-2-3-16,-13-3-4 15,-9-2-8-15,-15-3-2 16</inkml:trace>
  <inkml:trace contextRef="#ctx0" brushRef="#br1" timeOffset="94861.3181">14168 12128 14 0,'-29'16'99'0,"9"1"0"0,12-5-7 16,13-1-4-16,16-5-3 16,1 1-70-16,24 0-5 15,9-1-12-15,18 1-39 0,6-3-43 16,4-3-4 0,5-2-5-16,1-10-8 15</inkml:trace>
  <inkml:trace contextRef="#ctx0" brushRef="#br1" timeOffset="95282.7464">15333 11939 17 0,'25'-22'101'0,"-10"-1"-2"15,-2 5-4-15,-8-1-3 16,-4 1-3-16,5 4-71 0,-9 4-18 16,-8 9 0-16,-6 1 0 15,-4 5 0-15,-4 9 0 16,-3 7 0-16,-3 8 0 15,1 5 0-15,2 6 0 0,4 2 0 16,6 5 0 0,7 0 0-16,11 4 0 0,7-5 0 15,8-1 0-15,9-4 0 0,3-2 0 16,5-4 0-16,1-3 0 16,2-3 0-16,-8-5 0 15,1-1 0-15,-7-3 0 16,-6-2 0-16,-7-3 0 0,-7-2 0 15,-4-2 0-15,-14-2 0 16,-6 0 0-16,-10-3 0 16,-5-3 0-16,-9 2 0 15,-2-5 0-15,-6 0 0 0,0 0 0 16,6-3 0-16,2-5 0 16,10 2 0-16,9-4 0 15,14 2 0-15,10-12 0 16,12 2-66-16,25-2-29 0,13-7-1 15,13-3-8-15,10-2-4 16</inkml:trace>
  <inkml:trace contextRef="#ctx0" brushRef="#br1" timeOffset="95492.4737">15734 12178 29 0,'44'-14'104'16,"-13"-1"-2"-16,-5 3-6 0,-10-2-2 15,-4 1-8-15,0 4-86 16,2 1 0-16,2 4 0 15,0 1 0-15,10 3 0 16,1 0 0-16,6 5 0 0,0 2 0 16,3 4 0-16,-3 1 0 15,-1 6 0-15,-5-2-73 16,-15 3-22-16,-11-2-3 16,-12 3-6-16,-14 2-3 15</inkml:trace>
  <inkml:trace contextRef="#ctx0" brushRef="#br1" timeOffset="95643.4704">15731 12386 30 0,'-48'15'104'0,"12"-6"-2"0,16-3-5 16,20-6-3-16,0 0-10 15,35-7-84-15,8-2 0 0,18 2 0 16,6-3 0-16,11 3 0 16,6-1 0-16,14 6 0 15,-15 2-49-15,21-1-46 16,2-7 0-16,3-8-9 15,4 0-7-15</inkml:trace>
  <inkml:trace contextRef="#ctx0" brushRef="#br1" timeOffset="96212.371">17566 11964 81 0,'-21'-14'98'15,"2"0"-4"-15,4 0-6 16,2-4 1-16,3-4-57 16,5 11-13-16,4 1-9 15,1 10-10-15,0-10 0 0,0 10 0 16,0 0 0 0,0 0 0-16,0 0 0 0,0 0 0 15,0 0 0-15,0 0 0 16,0 0 0-16,5 0 0 0,-5 0 0 15,0 0 0-15,9 10 0 16,-9-10 0-16,9 14 0 16,-1-5 0-16,-2 0 0 0,0 1 0 15,3 4 0 1,-1 2 0-16,-1 2 0 0,0 3 0 16,0 1 0-16,2 5 0 15,-3 5 0-15,1 2 0 0,-3 6 0 16,-1 2 0-16,-1 3 0 15,-1 5 0-15,-1 1 0 16,0 4 0-16,0 1 0 16,0 0 0-16,0-3 0 0,0 1 0 15,-1-2 0 1,3-6 0-16,1 0 0 0,5-10 0 16,-4-4 0-16,1-9 0 0,0-3 0 15,0-8 0-15,-5-12 0 16,11 10 0-16,-11-10 0 15,8-7 0-15,-6-5 0 16,0-2 0-16,-2-5 0 16,3 3 0-16,2 1-71 0,-5-10-25 15,0-4-2-15,0-3-7 16,0-3-2-16</inkml:trace>
  <inkml:trace contextRef="#ctx0" brushRef="#br1" timeOffset="96758.7897">17632 11896 87 0,'0'-31'99'16,"0"8"-6"-16,0 2-7 0,0 7 2 15,0 14-64-15,-5-11-5 16,-5 13-4-16,-3 9-15 15,-7 6 0-15,-6 8 0 0,-3 7 0 16,-8 4 0-16,-6 5 0 16,-5 4 0-16,-2-2 0 15,-1 2 0-15,0-1 0 16,5-4 0 0,2-7 0-16,10-3 0 0,8-6 0 0,13-5 0 15,9-3 0-15,6-3 0 16,15-3 0-16,10 0 0 15,12-5 0-15,9 1 0 0,14-2 0 16,7-3 0-16,12-1 0 16,6 0 0-16,2 0 0 15,2-4 0-15,-2 0 0 16,-5-1 0-16,-5 0 0 16,-11 0 0-16,-10 1 0 0,-12-1 0 15,-11 1 0-15,-9 4 0 16,-10-2 0-16,-4 2 0 15,-12 0 0-15,0 0 0 16,0 0 0-16,0 0 0 0,0 0 0 16,-7 0 0-16,7 0 0 15,-17 0 0-15,8-1 0 16,-5 4 0-16,0 6 0 0,-9-9 0 16,-6 7-94-16,3 1-4 15,-5 0-4-15,-6 2-5 16,-7-2-3-16</inkml:trace>
  <inkml:trace contextRef="#ctx0" brushRef="#br1" timeOffset="97450.3119">13849 13153 63 0,'-17'0'92'0,"2"0"-1"16,1 0-3-16,6-2-3 0,8 2-59 15,-14-4-3-15,14 4-5 16,0 0-4-16,0 0-3 15,17-6-11-15,2 4 0 16,8 0 0-16,4-1 0 16,12-1 0-16,8 2 0 15,13 1 0-15,9-3 0 0,15 0 0 16,16 0 0-16,12-3 0 16,19-1 0-16,23-3 0 0,9 1 0 15,16-3 0-15,12 0 0 16,9 0 0-16,10 0 0 15,10 1 0-15,0 0 0 16,3 2 0-16,-1 2 0 0,-3 0 0 16,-5 0 0-16,-7 3 0 15,-15-1 0-15,-21 2 0 16,-15 2 0-16,-21 1 0 16,-25 0 0-16,-25-1 0 15,-22 0 0-15,-23 3 0 0,-21-1 0 16,-23 0 0-16,0 0 0 15,-32 0 0-15,-5 3 0 16,-14-2 0-16,2 0-70 0,-15 0-26 16,-7-1-3-16,-5-3-7 15,-10-9-3-15</inkml:trace>
  <inkml:trace contextRef="#ctx0" brushRef="#br1" timeOffset="98297.8274">13408 13178 76 0,'-17'-38'99'0,"3"-7"-4"16,-1-9-6-16,9-7 0 0,-9-8-53 16,10-9-18-16,-4-7-9 15,6-4-9-15,0-5 0 16,3-4 0-16,-5-3 0 15,-2-3 0-15,1 2 0 0,-5 3 0 16,0 5 0-16,-4 7 0 16,-2 8 0-16,-1 6 0 15,1 10 0-15,2 10 0 0,4 8 0 16,1 7 0 0,8 5 0-16,2 8 0 0,5 4 0 15,7 2 0-15,6 7 0 16,4 4 0-16,8 2 0 0,0 4 0 15,11 2 0-15,1 1 0 16,12 4 0-16,4 0 0 16,12 0 0-16,7 0 0 15,14-1 0-15,10 1 0 0,14-2 0 16,10 2 0-16,11 0 0 16,11-1 0-16,16 1 0 15,12 4 0-15,8-4 0 0,13 5 0 16,9-3 0-1,9 1 0-15,9-1 0 0,9 1 0 16,1-2 0-16,8 2 0 16,0-2 0-16,-7 1 0 0,-3-2 0 15,-11 1 0-15,-10-2 0 16,-15 2 0-16,-18-2 0 16,-22 0 0-16,-22 2 0 15,-21-1 0-15,-25 1 0 16,-18 1 0-16,-21 2 0 0,-17 4 0 15,-15 2 0-15,-9 3 0 16,-5 7 0-16,-2 7 0 16,-4 11 0-16,-1 10 0 0,-1 12 0 15,-2 10 0-15,-1 11 0 16,-2 7 0-16,-6 8 0 16,-3 3 0-16,-8 1 0 15,-8-5 0-15,-10-4 0 0,-17-21-2 16,-11-6-92-16,-8-16-4 15,-18-28-4-15,-11-19-8 16</inkml:trace>
  <inkml:trace contextRef="#ctx0" brushRef="#br1" timeOffset="113235.153">8809 4820 34 0,'1'-17'78'16,"0"8"1"-16,-1 9-17 15,4-17-20-15,-3 4-6 16,5 1-10-16,-2 1-4 0,-1 1-3 16,-3 10-5-16,2-13-2 15,-2 13-3-15,0 0-2 16,0 0-2-16,11-4-1 15,-11 4-2-15,8 8 0 0,-8-8 0 16,17 16 0-16,-9-2 1 16,3 0 0-16,-3 2-1 15,3 2 1-15,1 4 0 16,-5-1-1-16,4 3 0 0,-5-2 0 16,3 3-1-16,-1-3 0 15,-1-1 0-15,0-4 0 16,0-2 0-16,3-5 0 15,-2-2 0-15,6-7 1 0,2-2 0 16,6-8 1-16,5-8 0 16,8-7 0-16,11-6 0 15,11-8 0-15,5-3 0 16,14-4 0-16,1-1-1 0,1 2-2 16,-3 0 0-16,-1 4 0 15,-9 5 0-15,-10 5 0 16,-10 5 0-16,-12 6 0 0,-6 2 0 15,-8 6 0-15,-5 3 0 16,-5 3 0-16,-9 5 0 16,0 0 0-16,0 0 0 15,4 12 0-15,-4 3-8 0,-1-3-32 16,-3 11-50 0,1 0-1-16,-2-2-7 0,5-1-6 15</inkml:trace>
  <inkml:trace contextRef="#ctx0" brushRef="#br1" timeOffset="120884.0586">11623 9024 31 0,'-4'-7'69'15,"4"7"3"-15,0 0-19 16,0 0-11-16,0 0-12 16,0 0-12-16,0 0-3 15,0 0-6-15,0 0-1 0,0 0 0 16,0 0 0-16,0 0 2 15,0 0 1-15,0 0-1 16,0 0 1-16,0 0 0 0,9 0-2 16,-9 0-1-16,14 0-1 15,-4 0-3-15,0 0-1 16,4-1 0-16,0 1 0 16,0 0-1-16,4 0 0 0,2 0 1 15,5 0-1 1,-2 0 1-16,7 0 0 0,1-1 0 15,2 0 1-15,2 0-1 16,4-1 0-16,0 1-1 16,-2-1 0-16,1 1 0 0,-4 0 0 15,0-2 0-15,-2 1-1 16,2 1 0-16,-7-2 0 16,3 3 0-16,0-3 0 15,-4 3-1-15,5-1 1 0,-4 0 0 16,4-1-1-16,-6 1 0 15,3-1 1-15,-7 1-1 16,1-1 0-16,-1 2 0 16,-5-1 0-16,-1 0 1 0,-4 0-1 15,-4 0 0-15,-7 1 0 16,12 0 0-16,-12 0 1 16,0 0-1-16,0 0 1 15,0 0-1-15,0 0 1 0,-13 0-1 16,-2 0 1-16,-3 0-1 15,-4 0 1-15,-4 1-1 16,-5-1 1-16,-5 1-1 0,-4 1 0 16,-2-2 1-16,-2 1-1 15,1 1 1-15,-4-1-1 16,2 0 0-16,-2-1 0 0,4 0 1 16,0 0-1-16,2 0 0 15,5 0 0-15,2 0 0 16,7-1 0-16,0 1 2 15,4 0-2-15,5 0 0 0,-1 0 0 16,8 0 0-16,1 1 0 16,-1-1 0-16,11 0 0 15,-8 0 0-15,8 0 0 0,0 0 0 16,0 0 0-16,0 0 0 16,0 0 0-16,0 0 0 15,0 0 0-15,0 0 0 16,0 0 0-16,0 0 0 0,0 0 0 15,4 0 0-15,9 0 0 16,-1 0 0-16,7-1 0 16,5 0 0-16,3-1-2 15,5 1 2-15,4-1 0 16,2 2 0-16,0-2 0 0,2 1 2 16,0-1-2-16,-2 1 0 15,-4-1 0-15,0 0 0 16,-5 1 0-16,-4 0 0 15,-4 0 0-15,-2 0 0 0,-4 0 0 16,-3 1 0-16,-12 0 0 16,12 0 0-16,-12 0 0 15,0 0 0-15,0 0 0 0,9 0 0 16,-9 0 0-16,0 0 0 16,0 0 0-16,-5 1 0 15,5-1 0-15,0 0 0 16,-14 6 0-16,14-6 0 15,0 0 0-15,-10 5 0 0,10-5 0 16,0 0 0-16,0 0 0 16,0 0 0-16,0 0 0 15,0 0 0-15,0 0 0 0,-7 9 0 16,7-9 0-16,0 0 0 16,0 0 0-16,0 0 0 15,0 0 0-15,0 0 0 0,0 0 0 16,0 0 0-16,0 0 0 15,0 0 0-15,0 0 0 16,0 0 0-16,0 0 0 16,0 0 0-16,0 0 0 0,0 0 0 15,0 0 0-15,0 0 0 16,0 0 0-16,0 0 0 16,0 0 0-16,0 0 0 15,0 0 0-15,0 0 0 0,0 0 0 16,0 0 0-16,0 0 0 15,0 0 0-15,0 0 0 16,0 0 0-16,0 0 0 0,0 0 0 16,0 0 0-16,0 0 0 15,0 0 0-15,0 0 0 16,0 0 0-16,0 0 0 16,0 0 0-16,6 5 0 0,-6-5 0 15,0 0 0-15,0 0 0 16,0 0 0-16,0 0 0 15,0 0 0-15,0 0 0 16,0 0 0-16,0 0 0 0,10 1 0 16,-10-1 0-16,0 0 0 15,0 0 0-15,0 0 0 16,0 0 0-16,0 0 0 16,0 0 0-16,7 0 0 0,-7 0 0 15,0 0 0-15,0 0 0 16,0 0 0-16,0 0 0 15,0 0 0-15,0 0 0 16,0 0 0-16,0 0 0 16,0 0 0-16,11 0 0 0,-11 0 0 15,0 0 0-15,0 0 0 16,0 0 0-16,0 0 0 16,0 0 0-16,0 0 0 0,0 0 0 15,0 0 0-15,0 0 0 16,0 0 0-16,0 0 0 15,0 0 0-15,0 0 0 0,7 0 0 16,-7 0 0-16,0 0 0 16,0 0 0-16,0 0 0 15,0 0 0-15,0 0 0 16,0 0 0-16,0 0 0 0,0 0 0 16,0 0 0-16,0 0 0 15,0 0 0-15,10 3 0 16,-10-3 0-16,0 0 0 0,0 0 0 15,0 0 0-15,0 0 0 16,0 0 0-16,0 0 0 16,0 0 0-16,0 0 0 0,0 0 0 15,0 0 0 1,0 0 0-16,0 0 0 0,0 0 0 16,0 0 0-16,0 0 0 15,0 0 0-15,0 0 0 0,0 0 0 16,0 0 0-16,0 0 0 15,0 0 0-15,7 0 0 16,-7 0-2-16,0 0 2 16,0 0 0-16,0 0 0 0,0 0-1 15,0 0 1-15,0 0 0 16,0 0 0-16,0 0 0 16,0 0 0-16,0 0 0 15,0 0-1-15,0 0 1 0,0 0 0 16,0 0-1-16,0 0 0 15,0 0 0-15,0 0 0 16,0 0-1-16,0 0 1 16,0 0-1-16,12 0 0 0,-12 0 0 15,0 0 1-15,0 0-1 16,0 0 1-16,0 0 0 16,0 0-1-16,0 0 1 0,0 0 0 15,0 0 0-15,7 3 0 16,-7-3 0-16,0 0-1 15,0 0 1-15,0 0-1 16,0 0 1-16,0 0 0 16,0 0 0-16,0 0 0 0,0 0 0 15,0 0 1-15,0 0-1 16,0 0 2-16,0 0-1 16,0 0 0-16,0 0 0 0,0 0-1 15,0 0 1-15,0 0-1 16,0 0-1-16,0 0-1 15,0 0 0-15,0 0-1 16,0 0 0-16,10 0-1 16,-10 0 0-16,0 0-1 0,0 0 2 15,0 0-1-15,0 0-1 16,0 0-1-16,7 0-3 0,-7 0-4 16,0 0-12-16,0 0-29 15,11 1-22-15,-11-1-4 16,0 0-3-16</inkml:trace>
  <inkml:trace contextRef="#ctx0" brushRef="#br1" timeOffset="123728.2659">8455 8840 75 0,'0'0'82'0,"-12"2"-9"16,12-2-15-16,0 0-11 16,0 0-11-16,-11-8-11 0,11 8-5 15,-1-13-6 1,1 5-2-16,10-4-3 0,0 0-1 16,9-3-2-16,7 1-1 15,4-4-2-15,7-2 1 0,7 2-2 16,3 2 1-1,3-1-2-15,2 0 1 16,-2 3-1-16,-4 2 0 0,-1 3-1 16,-6 0 1-16,-9 3-1 0,-4 3 0 15,-6 1 1-15,-9 0-1 16,-11 2 0-16,0 0 0 16,0 0 1-16,-8 9-1 0,-15 0 1 15,-5 1-1 1,-9 4 1-16,-8 1 0 0,-8 3-1 15,-4 0 1-15,-2-1-1 16,-1 1 1-16,4-1-1 16,2-2 0-16,9-3 1 15,8-3-1-15,7-2 0 0,8 0 0 16,9-6 0-16,13-1 0 16,0 0-1-16,16-8 1 0,14-1 0 15,6-4 0-15,8-4 0 16,12-2 0-16,6-2-1 15,5 2 1-15,0-1 0 0,-3 1 0 16,-7 2-1 0,-4 4 1-16,-12 5 0 0,-12 1-1 15,-10 6 1-15,-19 1 0 16,3 5 1-16,-14 5-1 0,-14 1 0 16,-6 4 0-16,-5 2 1 15,-7 0-1-15,-2-1 1 16,-2-1-1-1,2-2 0-15,6-2 0 0,6-3 0 16,4-2 0-16,9-3 0 0,10-1 0 16,10-2-1-16,0 0 1 15,23-6 0-15,3-1 0 16,4-4 0-16,5 2 0 0,1-1 0 16,1-1 0-1,-3 2 0-15,-6 1 0 0,-5 0 0 0,-6 6 0 16,-4-1 0-16,-13 3 0 15,10 0 0-15,-10 0 0 16,-4 0 0-16,4 0 0 16,-17 5 0-16,5-2 0 15,2 0 0-15,-1 0 0 0,2 0 0 16,9-3 0-16,-10 2 0 16,10-2-1-16,0 0 0 15,0 0 0-15,0 0 0 16,0 0-2-16,0 0 0 0,0 0 0 15,0 0-2-15,0 9 0 16,0-9-1-16,0 0-1 16,0 0-1-16,-1 8-1 0,1-8-3 15,0 0-5-15,-5 12-16 16,5-12-45-16,-2 10-3 16,2-10-6-16,0 0-1 15</inkml:trace>
  <inkml:trace contextRef="#ctx0" brushRef="#br1" timeOffset="124770.1718">8236 8799 31 0,'0'0'42'15,"0"0"-29"-15,0 0-6 16,0 0-5-16,0 0-4 0,0-7-28 15,0 7-11-15</inkml:trace>
  <inkml:trace contextRef="#ctx0" brushRef="#br1" timeOffset="129404.5146">12338 7981 13 0,'-16'-10'67'0,"8"8"-14"0,-4-4 0 16,3 2-9-16,-3-1-9 15,0 0-6-15,4 0-6 16,8 5-6-16,-17-9-4 16,6 3-3-16,3 2-2 15,-4 0-1-15,3 1-2 0,-2-1-1 16,2 1 1-16,-4 1-2 15,-1-1 1-15,0 1 0 16,2 0 0-16,-3-1 0 0,1 0 0 16,-2 2-1-16,2-1 1 15,-3 2-1-15,-1 0 0 16,-1 0-1-16,2 0 0 16,-3 3-1-16,-1 2 1 15,2 0-1-15,-3 2 1 16,1 0-1-16,3 2 1 15,-3 0-1-15,0 3 1 0,0 0 1 16,0 3-1-16,0 0 1 16,-1 2-1-16,2 1 1 15,-1 1-1-15,0 2 0 0,-1 0 1 16,1 0-1-16,1 1 0 16,1 1 0-16,2-1 0 0,0-1 1 15,1 2-1 1,4 0 1-16,-3 0-1 0,0 3 1 15,5-4 0-15,-3 4-1 16,2-1 0-16,4 0-1 16,-6 4 1-16,8-2-1 0,-3 1 0 15,2-2 0-15,2 4 0 16,2-2 0-16,-2 2 1 16,0 0-1-16,4 1 0 15,-1-1 1-15,1 4-1 0,0-1 1 16,6-1-1-16,-1 3 0 15,4-4 0-15,1 1 0 0,7 0 0 16,0-2 0 0,4-3-1-16,1 2 2 0,4-4-2 15,2-2 0-15,5-1 0 16,3-5 0-16,-2-3 0 16,4-3 0-16,0-4 0 15,1-6-3-15,4 0-7 0,-3-3-12 16,-15-7-62-16,17-5-4 15,3-7-4-15,-6-4-7 16,-1-5-1-16</inkml:trace>
  <inkml:trace contextRef="#ctx0" brushRef="#br1" timeOffset="130229.6117">12336 8063 50 0,'0'0'75'0,"11"-20"-1"16,-11 20-25-16,11-16-9 16,-11 16-6-16,15-14-9 15,-15 14-2-15,18-10-4 0,-8 5-3 16,1 2-2-16,3 0-2 16,2 3-2-16,2 0-2 15,1 4-1-15,2 3-2 16,0 4 0-16,2 6-1 0,1 1 0 15,-1 7-1 1,-1 4 0-16,-1 2 0 16,1 2-1-16,-7 3 0 0,2 0 0 15,-2 0 0-15,1-2 1 0,-5 0 0 16,-2-1-1-16,-2 0 1 16,-3 0-1-16,-5 0 1 0,0 3-1 15,-7 0 0 1,-3 5-2-16,-3-2 0 15,-5 1 0-15,0 1 0 0,-2-3 0 16,-2 0 0-16,2-5 0 16,-1-1 0-16,-1-5 0 0,-1-2 0 15,1-4 0-15,-1-1 0 16,-1-2 0-16,-1-1 0 16,-3-2 0-16,1-1 0 15,-5-1 0-15,0-1 0 0,-3-1 0 16,-1-3 0-16,-3-1 0 15,2-1 0-15,-3-3 0 16,-3-1 0-16,4-2 0 16,4-1 0-16,1-1 0 0,2-5 0 15,9 7-19-15,3-1-67 16,4-1-3-16,1-1-4 16,3 0-7-16,2 0-4 0</inkml:trace>
  <inkml:trace contextRef="#ctx0" brushRef="#br1" timeOffset="136902.4393">13529 7328 38 0,'0'0'53'16,"0"0"-16"-16,0 0-4 0,0 0-6 15,0 0-7-15,0 0-4 16,0 0-5-16,0 0-3 16,0 0-4-16,0 0 0 0,0 0-4 15,0 0-5-15,0 0-12 16,0 0-30-16,0 10-16 15,0-10-2-15</inkml:trace>
  <inkml:trace contextRef="#ctx0" brushRef="#br1" timeOffset="138135.6922">19951 6639 0 0,'0'0'20'0,"0"0"0"0,0 0-6 16,0 0-5-16,0 0 1 16,-4 9-5-16,4-9-1 15,0 0 0-15,0 0-1 0,0 0 1 16,0 0-2-16,0 0 2 16,0 0-3-16,0 0-2 15,0 0-5-15,0 0-13 0,-9 14-13 16,9-14-10-16</inkml:trace>
  <inkml:trace contextRef="#ctx0" brushRef="#br1" timeOffset="144290.5151">14507 8224 10 0,'4'-13'38'0,"-4"13"-1"15,3-12 2-15,-3 12-1 0,9-13-2 16,-9 13-3-16,5-12-3 16,-5 12-2-16,6-11-1 15,-6 11-2-15,8-12-3 16,-8 12 0-16,3-9-4 0,-3 9-3 15,0 0-2-15,4-10-2 16,-4 10-4-16,0 0-2 16,0 0-1-16,0 0-2 15,6 4-1-15,-6-4 0 0,2 17-1 16,-1-7 1-16,1 2 0 16,-1 1 0-16,0 2 0 15,1-1 1-15,0 1-1 16,2-2 1-16,1 3 0 0,-2-3-1 15,3 0 1-15,-2-2-1 16,3 0 1-16,-3 0-1 16,0-1 1-16,1 0-1 15,-5-10 0-15,8 16 0 16,-8-16 0-16,5 10 0 16,-5-10 0-16,0 0 1 0,0 0-1 15,12 6 1-15,-12-6-1 16,14 0 1-16,-14 0-1 0,12-8 0 15,0 1 0-15,2-3-1 16,-2-1 1-16,5-4-1 16,2-2 1-16,3 0 0 15,2-3 0-15,1-1-1 0,1 0 1 16,0 2-1-16,1-1 1 16,0 4-1-16,-2-3 0 15,3 3 0-15,-5 2 0 0,-4 2 0 16,-1 1 0-16,-4 1 0 15,2 3-1-15,-8 1 2 16,-8 6-1-16,13-9 0 16,-13 9 0-16,0 0 0 0,11-7 1 15,-11 7-1-15,0 0 0 16,0 0 0-16,0 0 0 16,0 0-1-16,0 0 0 15,0 0-2-15,0 0-3 16,0 0-4-16,-7 10-6 0,3 2-11 15,-3 2-52-15,-1 0-8 16,-2 3-5-16,-3-1-5 16</inkml:trace>
  <inkml:trace contextRef="#ctx0" brushRef="#br1" timeOffset="145108.6932">14464 8572 45 0,'0'0'85'0,"0"0"0"15,-11-8-3-15,11 8-33 16,0 0-14-16,0 0-9 0,0 0-10 16,0 0-5-16,0 0-4 15,0 0-1-15,0 0-3 16,0 0 0-16,1 7 1 0,-1-7-1 15,3 14 1-15,1-5 0 16,-1 1 0-16,0 1-1 16,1 1 1-16,0 1-2 0,-1 1 1 15,2-1-1 1,0 1 0-16,0 0-1 16,0-1 1-16,3 1-1 0,-3-4 0 15,1 0 0-15,-6-10 0 16,13 12 2-16,-13-12-1 15,17 8 1-15,-6-8 0 0,1 0 0 16,5-6-1-16,1-3-2 16,8-3 0-16,0-4 0 15,6-2 0-15,4-3 0 0,4-2 0 16,3-5 0-16,3 2 0 16,4-1 0-16,-5 0 0 15,5 2 0-15,-7 0 0 16,3 3 0-16,-7 1 0 0,-1 3 0 15,-6 2 0-15,-6 1 0 16,-4 3 0-16,-5 3 0 16,-3 2 0-16,-14 7 0 15,16-10 0-15,-16 10 0 0,0 0 0 16,0 0 0-16,0 0 0 16,0 0 0-16,0 0 0 15,0 0 0-15,0 0 0 0,0 0 0 16,0 0 0-1,-7 1 0-15,7-1 0 0,-9 7 0 16,9-7 0-16,-12 6 0 16,12-6 0-16,-10 5 0 0,10-5-9 15,-11 2-20-15,1 3-58 16,10-5-2-16,-13 7-5 16,13-7-5-16,-18 6-1 0</inkml:trace>
  <inkml:trace contextRef="#ctx0" brushRef="#br1" timeOffset="149700.5966">20462 2873 29 0,'6'-22'79'0,"-1"-1"4"15,-2 8-13-15,4-2-17 16,-2 3-12-16,-2 2-10 15,-3 12-9-15,6-12-8 0,-6 12-4 16,5 6-4-16,-2 5-2 16,-3 5-3-16,1 3 0 15,-1 6 0-15,0 2 0 16,0 4 1-16,0-2 0 16,0 0 1-16,0 0-2 0,1-6 1 15,2-2 0-15,0-4 1 16,4-3 0-16,3-7-1 0,2-2 2 15,2-4-1-15,9 0 0 16,2-8 1-16,8-4-2 16,3-2 1-16,3-4-1 0,0 0 0 15,1-2-1 1,-1 1 0-16,-3-1 0 0,-7 3-1 16,-1 1 2-16,-7 4-2 15,-3 1 1-15,-6 1 0 16,-3 4-2-16,-9 5-3 15,11-7-4-15,-11 7-4 0,0 0-7 16,0 0-18-16,-5 12-48 16,-2 0-3-16,-8 1-6 15,-4 3-1-15</inkml:trace>
  <inkml:trace contextRef="#ctx0" brushRef="#br1" timeOffset="150340.4194">20198 3170 23 0,'0'0'85'16,"0"0"-2"-16,1-7-4 0,-1 7-5 15,0 0-55-15,0 0-1 16,0 0-6-16,0 0-7 16,0 0-3-16,-3 8-1 0,3 2 0 15,0 3 2-15,0 4 0 16,1 0-1-16,2 0 1 16,2 2-1-16,0 1 0 15,2 0 0-15,1-3 0 16,1 0 0-16,0 1 1 0,3-4 1 15,3 2-1-15,2-6 2 16,1 1 0-16,3-4 1 0,3-2-1 16,4-3 0-16,7-2 0 15,3-3-1-15,3-6 0 16,9-2-1-16,5-3-1 16,2-1-1-16,2-5 1 15,6-1-1-15,-4 0 0 0,-2-1 0 16,-3 0 0-16,-6 1 0 15,-6 2 0-15,-7 2 1 16,-6 0 0-16,-9 5 1 0,-4 2 0 16,-6 1-1-16,-1 3 2 15,-11 6-2-15,8-7 0 16,-8 7-1-16,0 0 0 16,0 0 0-16,0 0 1 0,0 0-2 15,0 0 0-15,0 0 0 16,0 0 0-16,0 0 0 15,0 0 0-15,0 0-3 16,0 0-2-16,0 0-6 0,0 0-3 16,0 0-14-16,0 5-57 15,0-5-2-15,-12 19-8 16,1-10-2-16</inkml:trace>
  <inkml:trace contextRef="#ctx0" brushRef="#br1" timeOffset="174877.9483">9386 9975 56 0,'-24'-10'69'0,"-1"12"-20"16,-5-6-8-16,4 1-7 16,-7-2-9-16,2 0-6 15,-3 2-4-15,0 1-3 16,-1 1 0-16,1-3-3 0,-4 0-1 16,-2-1-1-16,1 0-1 15,0-2 1-15,-2-1-2 16,-3 0-1-16,0-2 2 15,-3 1-2-15,2 0 0 0,-1-3 0 16,0 4-1-16,0-5 0 16,1 4 0-16,-1-1-1 15,2 0 0-15,-3 0 0 0,3 2 0 16,-5 1-1-16,1 2-1 16,-6 1 1-16,-1 1-1 15,-4 2 1-15,-5 1-1 16,-1-1 0-16,-8 6 1 0,-8 1-1 15,-1 3 0-15,-3-2-1 16,-4 5 1-16,-2 3 0 16,-1-1 0-16,-2 4 0 0,2 3 0 15,0 2 0-15,0 2 1 16,1 3-1-16,-1 4 0 16,-1 4 1-16,3 4-1 15,-1 2 1-15,4 4 0 16,4 4 0-16,7 2 1 0,5 3-1 15,8 2 1-15,6 0 0 16,10 2 0-16,11 0 0 16,10-1 0-16,9 0 0 0,7-1 0 15,9 1 0-15,6-1-1 16,12 2 3-16,7 1 0 16,6 2 0-16,7 0 1 15,6-2-1-15,8 0 0 16,6-5 0-16,9-4 0 0,7-6-2 15,9-10 0-15,7-8-1 16,7-8 0-16,6-5 0 16,5-6 0-16,7-6 0 0,7-1 0 15,8-5-1-15,5-6 1 16,5-5 0-16,8-5-1 16,2-2 0-16,5-2 0 15,-1-3 0-15,-1-5 0 0,-6-3 1 16,-3-1 0-16,-5 0 0 15,-11-3 0-15,-8-1 2 16,-10-5-1-16,-7-1 0 16,-10-5-1-16,-9-3 1 0,-12-7-1 15,-7-1 0-15,-11-3 0 16,-6 1-1-16,-12 2 2 0,-8-1-2 16,-10 6 1-1,-10 6-1-15,-7 4 0 0,-7 2 0 16,-15 2 0-16,-9 4 0 15,-11-1-1-15,-11 6 2 16,-13 0-1-16,-10 3 0 0,-13 7 0 16,-9 5-2-16,-9 8-1 15,-9 5-1-15,-1 8-4 16,0 7-6-16,5 14-22 16,12 6-51-16,13 1 0 15,17 0-7-15,23-6-4 0</inkml:trace>
  <inkml:trace contextRef="#ctx0" brushRef="#br1" timeOffset="175939.4398">15109 10318 48 0,'-31'-21'78'16,"0"2"0"-16,-8-3-25 0,1 3-10 15,-8-3-14-15,-3 4-8 16,-4-3-6-16,-5 2-5 16,2-1-2-16,-9 2-2 15,2 0-1-15,-6 3-2 0,1-2 1 16,-3 6-1-16,-5-1 0 15,-1 3 0-15,-3 7-1 16,-3 2-1-16,1 0 1 16,-5 9-1-16,-1 5 0 15,-1 6 0-15,-1 2-1 16,3 3 2-16,1 3-1 0,-1 4 1 16,5 2 1-16,-1 4 0 15,5 1 0-15,2 4 1 16,1 1 0-16,1 4-1 15,5 2 0-15,1 1 0 0,4 3 0 16,3 1-2-16,7-2 1 16,4-3 0-16,9 2-1 0,7-2 0 15,11-5 0-15,4-2 2 16,8-2 1-16,11-4-1 16,5 0 1-16,12-2 0 15,9-3 0-15,10-2 1 0,14-1-1 16,10-6-1-16,14-2 0 15,14-3-1-15,10-4-1 16,17-1 1-16,5-2-1 16,11-3 0-16,9-2 0 15,5 1 0-15,4-2 0 0,5-2-1 16,2 0 1-16,5-2 0 16,1-1-1-16,-2-6 0 15,-3-4 2-15,1-3-4 0,-6-6 4 16,-6-1-2-16,-8-9 0 15,-6-3 0-15,-8-6 0 16,-7-5 0-16,-9-6 0 16,-12-6 0-16,-6-5 0 0,-14-7 0 15,-10-6 0-15,-16-3 0 0,-17-1 0 16,-15-6 0 0,-17 1 0-16,-25-2 0 0,-22 4 0 15,-26 2 0-15,-24 6 0 16,-26 7 0-16,-23 8 0 15,-23 10-4-15,-22 17-10 0,-30 29-65 16,-17-5-8-16,-22 5-5 16,-19-1-7-16,-18 11-5 15</inkml:trace>
  <inkml:trace contextRef="#ctx0" brushRef="#br1" timeOffset="177073.6915">14867 11026 5 0,'0'0'42'16,"0"0"-5"-16,0 0-6 0,0 0-5 15,0 0-7-15,0 0-4 0,0 0-6 16,-9 0-4-16,9 0-3 16,-9 2-1-16,9-2 3 15,-13 6-1-15,13-6 4 0,-13 4 3 16,13-4 1-16,0 0 3 15,-9 0-1-15,9 0 2 16,0 0 1-16,-2-15-4 0,2 15-2 16,-1-15-4-16,1 15-1 15,-1-11 0-15,1 11-3 16,-2-10-1-16,2 10-2 16,0 0 2-16,0 0-1 0,0 0 0 15,0 0 0-15,0 0 0 16,0 0 0-16,0 0-3 15,0 0-5-15,0 0-8 0,-5-11-34 16,5 11-20-16,0 0-4 16,4 3-3-16</inkml:trace>
  <inkml:trace contextRef="#ctx0" brushRef="#br1" timeOffset="179281.9589">7882 7138 17 0,'0'0'19'15,"5"-6"-4"-15,-5 6-2 16,0 0-3-16,0 0-4 15,0-12-1-15,0 12-1 0,0 0 0 16,0-9-2-16,0 9 1 16,0 0-1-16,0 0-1 15,0 0 2-15,-4-9-2 16,4 9 0-16,0 0-1 0,0 0 0 16,0 0 0-16,0 0 0 15,0 0 0-15,0 0-1 0,0 0 1 16,0 0 0-1,-9 0 0-15,9 0 0 0,0 0 1 16,0 0-1-16,0 0 2 16,0 0 0-16,0 0 0 0,0 0 0 15,-10 0 1-15,10 0-1 16,0 0 0-16,0 0 1 16,0 0-2-16,-6-5 0 15,6 5 0-15,0 0 0 0,0 0-2 16,0 0-7-16,-11-8-10 15,11 8-7-15,0 0-17 16</inkml:trace>
  <inkml:trace contextRef="#ctx0" brushRef="#br0" timeOffset="260633.3171">4434 3899 19 0,'-12'0'78'15,"-3"-1"4"-15,-12 1-5 16,16 0-30-16,1-2-7 16,10 2-8-16,-15 0-4 15,15 0-7-15,0 0-2 0,0 0-5 16,0 0-3-16,0 0-4 16,0 0-1-16,0 0-2 15,0 0-1-15,0 0-1 16,0 0 0-16,0 0-1 0,0 0 1 15,0 0 1-15,0 0-1 16,18 7 0-16,-2-7 0 16,7 0 0-16,5-1 0 15,3-2-1-15,7-1 1 16,2 1-2-16,8-1 0 0,4 0 0 16,8-3 0-16,7-1 0 0,5 1 0 15,10-2 0 1,5 1 0-16,6-2 0 0,7 0 0 15,6-1 0-15,7 2 0 16,0-3 0-16,4 3 0 16,1-2 0-16,3-1 0 0,1 0 0 15,-3 1 0-15,-5-2 0 16,-1 1 0-16,-4-1 0 0,-7 0 0 16,-5-1 0-1,-8 4 0-15,-6-2 0 0,-13 3 0 16,-6 1 0-16,-13-1 0 15,-10 3 0-15,-10 3 0 16,-7-2 0-16,-6 2 0 16,-10 1 0-16,-8 2 0 0,9-2 0 15,-9 2 0-15,0 0 0 16,0 0 0-16,0 0 0 0,0 0 0 16,-15 27-72-16,15-27-21 15,0 0-2-15,0 0-9 16,10 0-5-16</inkml:trace>
  <inkml:trace contextRef="#ctx0" brushRef="#br0" timeOffset="261507.4973">9795 3363 0 0,'-31'-7'74'0,"5"-3"5"15,-3 1 1-15,4-1-26 16,1 2-13-16,1 3-8 0,2-1-5 16,4 4-6-1,3-2-5-15,5 4-3 0,9 0-5 16,-15 0-1-16,15 0-1 15,0 0-2-15,7 7 0 0,2 0-1 16,2 0 1-16,5 4-1 16,9 0 2-16,4 1-2 15,8 2 0-15,11 1-1 16,10 1 0-16,13 1-1 0,8 2-2 16,14-3 0-16,12 4 0 15,9 0 0-15,11-1 0 16,9 2 0-16,5-4 0 15,11 6 0-15,5-4 0 0,7 2 0 16,-5-1 0-16,7 0 0 16,-3-1 0-16,-1-2 0 15,-3-1 0-15,-11 0 0 16,-12-2 0-16,-8-4 0 0,-13-2 0 16,-19-2 0-16,-13 0 0 15,-18-3 0-15,-14-1 0 16,-14-1 0-16,-12-1 0 15,-9 0 0-15,-14 0 0 0,7 0 0 16,-7 0 0-16,0 0 0 16,0 0 0-16,0 0 0 0,0 0 0 15,0 0 0-15,0 0 0 16,-9 2 0-16,-3 5-89 16,12-7-4-16,-11 15-4 15,11-15-7-15,27 17-1 16</inkml:trace>
  <inkml:trace contextRef="#ctx0" brushRef="#br0" timeOffset="262257.8317">15754 4660 55 0,'-18'-1'89'15,"-1"-3"0"-15,11 1-5 16,0-13-34-16,8 16-16 16,0 0-12-16,0 0-6 15,0 0-5-15,0 0-4 0,0 0-1 16,8 4-1-16,-8-4 0 16,19 10-1-16,-1-3 1 15,9 3 2-15,11 1 0 0,13 0 0 16,14 5-1-16,12-1-4 15,14 1-2-15,13 2 0 16,12 3 0-16,11-1 0 16,14 3 0-16,9 1 0 0,10 1 0 15,7 1 0-15,7-1 0 16,0 3 0-16,5-3 0 16,-3 2 0-16,-5-2 0 15,-8-1 0-15,-12-4 0 16,-14-2 0-16,-19-4 0 0,-16-3 0 15,-21-5 0-15,-19-2 0 16,-18-4 0-16,-13 0 0 16,-13-2 0-16,-9-3 0 0,-9 5 0 15,2-9 0-15,-2 9 0 16,0 0 0-16,-8-2 0 16,-10 2 0-16,-5 7-85 0,-3 2-11 15,-6-4-3-15,-5-4-8 16,-17-5 0-16</inkml:trace>
  <inkml:trace contextRef="#ctx0" brushRef="#br0" timeOffset="300136.5538">13391 7331 5 0,'0'0'37'16,"-9"0"-13"-16,9 0-5 16,0 0-5-16,0 0-3 15,0 0-4-15,0 0-3 0,0 0 1 16,0 0 0-16,0 0 0 15,0 0 0-15,0 0 1 16,0 0 0-16,0 0 0 16,0 0-1-16,0 0 0 0,0 0-1 15,0 0-1-15,0 5 1 16,0-5-2-16,0 0 0 16,0 0-4-16,5 12-8 0,-5-12-21 15,9 6-23-15,-9-6-2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3:56:31.0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2032 1204 14 0,'9'-13'85'0,"4"2"-4"15,-6 2-4-15,3 2 1 16,-10 7-44-16,12-9-7 16,-12 9-9-16,10 0-5 0,-10 0-2 15,4 19-2-15,-3-4 1 16,-1 2 1-16,-16 14-4 15,11 27 1-15,-3 9-2 16,0 9 0-16,-1 12 0 16,-1 0 1-16,4-3-4 15,1-6-3-15,5-7 0 0,-1-9 0 16,10 1 0 0,8-14 0-16,1-12 0 15,11-11 0-15,7-7 0 16,-5-11 0-16,10-8 0 0,4-3 0 15,2-10 0-15,-10-2 0 16,8 2 0-16,-19-4 0 16,0 5 0-16,5-2 0 15,-10 3 0-15,-5 2 0 0,-10-3 0 16,-4 0 0-16,-2-6 0 0,0 0 0 16,-12-12 0-1,5-3-84-15,-2-8-8 0,-9-8-3 16,2-7-7-16,5-6-2 15</inkml:trace>
  <inkml:trace contextRef="#ctx0" brushRef="#br0" timeOffset="271.564">2243 1242 56 0,'-24'-33'98'0,"2"6"-5"16,0-3-1-16,1 4-6 0,8 6-50 15,-4-3-12-15,8 5-6 16,5-1-10-16,1 3-8 16,9 2 0-16,10-1 0 0,6 2 0 15,8-1 0-15,2 3 0 16,4 0 0-16,5 1 0 16,3 4 0-16,-4-2 0 15,5 3 0-15,-5 1 0 0,-1 1 0 16,-1 3-10-16,1 0-19 15,-6 4-56-15,-10 2-1 16,-6 0-7-16,-17-6-3 16,4 17-5-16</inkml:trace>
  <inkml:trace contextRef="#ctx0" brushRef="#br0" timeOffset="484.947">2287 1234 7 0,'-44'26'93'15,"8"-2"3"-15,-1 0-8 16,8-1-5-16,1-2-16 16,9-2-45-16,1 1-2 0,10-4-2 15,6-3-11-15,7-3-5 16,11 0 0-16,9-20-13 16,4-6-31-16,38 19-41 0,-28-3-5 15,6 0-9 1,2 0-3-16</inkml:trace>
  <inkml:trace contextRef="#ctx0" brushRef="#br0" timeOffset="767.3774">2902 1291 32 0,'17'-15'99'15,"-10"6"-3"-15,3 1-6 0,-10 8-3 16,6-13-27-16,-6 13-42 15,0 0-7-15,0 0-5 0,0 0-3 16,3 6-3-16,6 5 0 16,2-11 1-16,-2 0 2 15,24 39-1-15,10 6-1 16,10 8 1-16,0 4-2 16,7 1 0-16,0-4 0 15,-11-9 0-15,-16-12-7 0,-4-5-1 16,1-5-8-16,-11-15-48 15,-1-4-24-15,-2-4-3 16,-9-14-5-16,-3-8-3 0</inkml:trace>
  <inkml:trace contextRef="#ctx0" brushRef="#br0" timeOffset="994.3784">3456 1408 40 0,'-3'-31'100'0,"-3"2"-3"0,0 3-5 16,0 0-4-16,1 0-27 15,-1 7-44-15,-2 4-9 0,-1 3-3 16,-5 11-2-16,4-1-3 16,-24 28 0-16,-6 51 0 15,1-14 0-15,-4 10 0 16,-2 6 0-16,6 6 0 16,4-6 0-16,17-20-13 0,11-11-74 15,3-14-4-15,4-7-3 16,9-18-6-16,10-6-3 0</inkml:trace>
  <inkml:trace contextRef="#ctx0" brushRef="#br0" timeOffset="1478.3138">3908 1367 61 0,'2'-10'82'0,"-2"10"-2"16,-13 0-3-16,0 0-22 0,-3 5-38 16,0 2-4-1,-13 0-1-15,19 1 0 0,10-8 0 16,-14 0-1-16,17 16-1 15,13 1-1-15,4 0 0 16,-8-12-3-16,1-2-1 16,-1-3 1-16,1 0-3 0,-1 0 1 15,-1-6-1-15,-4-3-2 16,-2-2 2-16,0 0 0 16,0-2 0-16,-5-1 0 15,0 3 0-15,-4-2-2 0,-3 0 1 16,-5 3 0-16,-1 1-2 15,-4 3 1-15,-2 2-1 16,-4 4-1-16,9 0 2 16,-30 23 1-16,4 15-4 0,3 12 2 15,9 8-2-15,20 11-4 16,9-5-9-16,27-7-42 16,20-11-31-16,10-13-2 15,13-14-8-15,5-13-4 16</inkml:trace>
  <inkml:trace contextRef="#ctx0" brushRef="#br0" timeOffset="3032.0261">4540 1504 24 0,'28'-24'97'0,"-8"0"-1"16,0 1-6-16,-6 3-1 0,-2 1-20 16,-6 3-52-1,-4 3-6-15,-2 13-4 0,-8-12-4 16,-11 18 0-16,-17 3 0 15,-4 15-1-15,5 10-2 16,1 9 0-16,5 5 0 16,18-3 0-16,15-4 0 15,17-8 0-15,11-9-3 0,6-6 0 16,5-9 1-16,6-8 1 16,1-8 0-16,-5-7 0 15,-2-7 2-15,-5-4 1 16,-6-2 0-16,-18 13-1 0,1-1 1 15,-5 1 1-15,0 0-3 16,-2 0 0-16,0 3 0 0,-2 0 0 16,0-1 0-16,-2 4 0 15,-4 8 0-15,3-18 0 16,-3 18 0-16,-1 8 0 16,1 10 0-16,0 8 0 15,3 8 0-15,6 1 0 16,4 2 0-16,7-4 0 0,8-4 0 15,5-9 0-15,3-3 0 16,2-11 0-16,0-6 0 16,0-3 0-16,-3-10 0 15,-4-7 0-15,-2-1 0 16,-4-3 0-16,-6-3 0 0,-1 4 0 16,-5 3 0-16,-5 0 0 15,-2 4 0-15,-1 5 0 0,-4 2 0 16,-1 9 0-16,0-10 0 15,0 10 0-15,0 0 0 16,0 0 0-16,0 0 0 16,0 0 0-16,0 8 0 0,0 3 0 15,3 3 0-15,1 4 0 16,2 4 0-16,2 3 0 16,2-1 0-16,2 2 0 15,5-3 0-15,-1-3 0 16,5-5 0-16,2-7 0 0,3-5 0 15,0-3 0-15,2-13 0 16,3-10 0-16,2-8 0 16,-14 10 0-16,4-7 0 15,0-5 0-15,3-7 0 0,-1-2 0 16,4-7 0-16,-4-5 0 16,3 1 0-16,-4-3 0 0,0-6 0 15,-3 5 0 1,0-4 0-16,-2 6 0 0,1-2 0 15,-5 8 0-15,-3 1 0 16,-3 12 0-16,-9 8 0 16,0 13 0-16,0 15 0 0,-15 0 0 15,3 11 0-15,2 14 0 16,-1 7 0-16,2 6 0 16,3 11 0-16,2-1 0 15,8-13 0-15,-2 15 0 16,3 2 0-16,9 43 0 15,1-57 0-15,3-3 0 16,5-7 0-16,1-6 0 0,4-8 0 16,1-6 0-16,2-8 0 15,0-4 0-15,-2-10 0 16,-1 2 0-16,-5-8 0 16,-2 3 0-16,-4-3 0 0,0 3 0 15,-3 2 0-15,-1 4 0 16,-2 6 0-16,-11 5 0 15,13-1 0-15,-13 1 0 0,8 13 0 16,1-2 0 0,-1 24 0-16,-2 9 0 0,8-3 0 15,2-2 0-15,6-8 0 0,5-15 0 16,-13-13 0-16,2-3 0 16,-2-3 0-16,3-5-2 15,-4-3 1-15,2-1 1 16,-1-2-1-16,0 0 1 0,-1-4 1 15,-1 3 0-15,-1-1-1 16,-1 3 0-16,-3-2-2 16,3 0-1-16,-2 7 0 15,-2-2 0-15,-6 10 0 16,12-6-1-16,-12 6 0 0,12 3 1 16,-1 14 4-1,9 6 0-15,9 1 2 16,3 2-1-16,6-1 1 0,-16-18-1 15,2-1 0-15,2-6 0 0,0 0-2 16,2-10 0-16,-1-5 0 16,-2-5 0-16,1-4 1 15,-5-1 2-15,-2-2 0 16,-2 2 1-16,-2-2-4 16,-2 2 0-16,-2-1 0 0,-2 3 0 15,-3 3 0-15,-2 4 0 16,-3 5 0-16,-1 11-2 15,0 0 0-15,-17 17 3 0,2 35 0 16,2 17 1-16,4 18-2 16,-1 17 0-16,3 11 0 15,2 4 0-15,4 2 0 32,-3-18 0-32,1-10 0 15,-3-11 0-15,-6-17 0 0,0-20 0 16,-6-22-5-16,2-23-20 15,-7-26-62-15,-10-18-4 0,-8-17-3 16,-9-23-5-16,-4-11-2 16</inkml:trace>
  <inkml:trace contextRef="#ctx0" brushRef="#br0" timeOffset="3214.4332">6112 1227 28 0,'-54'-38'96'15,"5"-2"-3"-15,7 6-5 16,8 0-4-16,13 10-3 0,11 8-78 16,13 5-1-16,19 4-6 15,18 4-29-15,12 0-49 0,15 1-2 16,13-1-5-16,7-1-8 16</inkml:trace>
  <inkml:trace contextRef="#ctx0" brushRef="#br0" timeOffset="4942.9441">8393 1087 75 0,'0'0'90'0,"0"0"-4"0,0 0-6 16,-15 2-1-16,1 1-65 15,-6 6-3-15,-1 6-3 0,1 7-2 16,13 5 1-16,-31 50-1 16,4 15 1-16,10 14-2 15,3 4-1-15,1 3-1 16,6-4 0-16,3-21 0 0,5-38 0 15,3-16 1-15,2-23 0 16,1-11 0-16,-6-17 0 16,-4-14 1-16,-2-12-5 15,-7-11 0-15,9 22 0 0,-1-8 0 16,0-6 0-16,-1-4 0 16,1-3 0-16,1-5 0 15,6 0 0-15,1-3 0 16,3 2 0-16,0-2 0 0,12 3 0 15,5 2 0-15,8 1 0 16,-2 3 0-16,8 8 0 16,0 4 0-16,7 6 0 15,0 13-2-15,2 8 1 0,-1 14-1 16,-2 5 0-16,-3 13 0 16,-7 10-1-16,-18-6 2 15,23 60 0-15,-22 11-1 16,-16 1 1-16,-14-2 0 15,-11-13 1-15,-4-15 0 0,6-26 2 16,17-32-2-16,12-7 1 16,1-5-2-16,9-3 0 15,7-4 1-15,8-3 0 16,3-6 0-16,7-3 1 16,4-5-1-16,8-4 1 0,-4-3 3 15,8-6 0-15,-2-3 0 16,1-4-1-16,3 0-3 0,-2-4 0 15,-1 1 0 1,-2-4 0-16,-3 3 0 0,-6 2 0 16,-4 7 0-16,-8 0 0 15,-27 44 0-15,19-35 0 16,0 2 0-16,-5 2 0 16,-14 31 0-16,0 11 0 15,-5 15 0-15,-5 9 0 0,2 9 0 16,8 4 0-16,-2 67 0 15,2 8 0-15,9 2 0 0,10-1 0 16,14-21 0 0,15-26 0-16,10-34 0 0,7-43 0 15,-7-7 0-15,-28-5 0 16,1-3 0-16,-1-6 0 0,-1-5 0 16,0-3 0-1,-2-3 0-15,-2 0 0 0,-4-3 0 16,-5 2 0-16,2-1 0 15,-6 2 0-15,-1 0 0 16,-5 5 0-16,-4 4 0 16,-2 4 0-16,-3 6 0 0,-7 10 0 15,-3 3 0-15,-8 19 0 16,-10 22 0-16,6 16 0 16,4 2 0-16,4 3 0 0,14-1 0 15,9-16 0-15,19-22 0 16,7-17 0-16,2-6 0 15,-15-6 0-15,0-5 0 16,1-1 0-16,3-7 0 16,0-4 0-16,-3-2 0 0,0-2 0 15,0-4 0-15,-3 1 0 16,0-2 0-16,-5 0 0 16,1 1 0-16,1 0 0 0,-4 3 0 15,0 0 0-15,-4 4 0 16,-4 5 0-16,-2 8 0 15,0 11 0-15,-7 0 0 16,0 9 0-16,-2 6 0 0,3 8 0 16,6-10 0-1,-5 41 0-15,2 4 0 0,3-1 0 16,8-4 0-16,13-11 0 0,-6-32 0 16,4-1 0-1,2-7 0-15,8-5 0 0,-5-10 0 16,2-4 0-1,2 0 0-15,3-4 0 0,-4-1 0 16,4-1 0-16,-4 0 0 16,3-1 0-16,-5 2 0 0,4 0 0 15,-3 6 0-15,3-1 0 16,-2 7 0-16,0 4 0 16,-5 6 0-16,-1 0 0 15,0 10 0-15,-9 6 0 0,23 24 0 16,-1 8 0-16,-6 1 0 15,2 2 0-15,-3-9 0 16,0-12 0-16,-4-15 0 0,-11-15 0 16,0-3 0-16,2-4 0 15,2-1 0-15,2-4 0 16,1-2 0-16,1-2 0 16,1-2 0-16,2 1 0 0,0-1 0 15,-3-2 0-15,3 4 0 16,-3 2 0-16,5-3 0 15,-5 9 0-15,1 1 0 16,-1 3 0-16,-2 4 0 16,1 1 0-16,-4 10 0 0,19 13 0 15,4 9 0-15,1 6 0 16,10 2 0-16,8-4 0 16,2-10 0-16,8-14 0 15,-3-12 0-15,-31-2 0 0,3-6 0 16,-1-1 0-16,-2-3 0 15,-5-2 0-15,3-1 0 16,-12-1 0-16,1 1 0 16,-11 0 0-16,-4 0-79 0,-8 4-15 15,-8 1-3-15,-9 0-8 16,-5 4-2-16</inkml:trace>
  <inkml:trace contextRef="#ctx0" brushRef="#br0" timeOffset="5739.255">1169 2766 47 0,'0'0'86'16,"0"0"0"-16,0 0-5 16,0 0-2-16,21-2-54 0,-5 0-13 15,2 0-3-15,15 0 0 16,-2 1-2-16,12 2-1 16,4-1 0-16,1-1 0 0,17 2-1 15,12-1 0-15,9 0 4 16,14 0-3-16,15-1 0 15,8-3 0-15,22 0-2 16,15-2 0-16,18-4 0 16,10-1-1-16,19 1-3 0,8-2 0 15,18-2 0-15,7 1 0 16,12-2 0-16,10 1 0 16,6-2 0-16,9 2 0 0,6-1 0 15,7-1 0-15,4 0 0 16,7-1 0-16,4 1 0 15,0-1 0-15,6 3 0 16,2-2 0-16,3 2 0 16,6-3 0-16,-1 2 0 0,3 0 0 15,0 1 0-15,2 4 0 16,-5-1 0-16,3-2 0 0,-9 5 0 16,-3 5 0-16,-8-2 0 15,-12 1 0-15,-11 3 0 16,-13-1 0-16,-21 2 0 15,-21 1 0-15,-24 0 0 16,-21 0 0-16,-31 0 0 0,-23 0 0 16,-26-1 0-16,-27 0 0 15,-24 0 0-15,-14 2 0 16,-17-2 0-16,-19 0 0 0,-7-2 0 16,-19-3 0-16,-11-2-21 15,-22 2-72-15,-14-8-3 16,-13-3-6-16,-22-5-6 15</inkml:trace>
  <inkml:trace contextRef="#ctx0" brushRef="#br0" timeOffset="7218.4344">914 2698 38 0,'-1'-30'93'16,"1"-12"-1"-16,-1-35-4 0,-6 37-1 15,-2-9-43-15,4-4-22 16,2-11-7-16,-4-2 0 16,1-17-7-16,2 4 1 15,-10-6-9-15,8-3 0 16,-5-5 0-16,10 2 0 15,-10-9 0-15,2 9 0 16,3-2 0-16,-5 3 0 0,-1-6 0 16,6 6 0-16,-2 0 0 15,1 19 0-15,2 4 0 16,-5 13 0-16,2 0 0 16,-1 5 0-16,9 49 0 0,-1-36 0 15,-1 0 0-15,-3 10 0 16,-3 0 0-16,8 26 0 15,0 0 0-15,0-11 0 16,2 1 0-16,24-9 0 16,-7 19 0-16,12 2 0 15,38 7 0-15,-24-3 0 16,8 0 0-16,6 0 0 16,11 1 0-16,2-4 0 0,17 4 0 15,5-4 0-15,9-3 0 16,11 0 0-16,9-2 0 15,27 1 0-15,-16-2 0 16,14-4 0-16,8 0 0 16,6 0 0-16,7-4 0 0,11 3 0 15,8-2 0-15,7-2 0 16,9 2 0-16,3 0 0 16,5-3 0-16,10 5 0 15,5-4 0-15,-1 2 0 16,8 5 0-16,-16-6 0 0,21 1 0 15,0-3 0-15,3 4 0 16,5-1 0-16,-4 0 0 16,7 3 0-16,-1-2 0 15,-2 6 0-15,3-4 0 16,1 1 0-16,0 2 0 16,-1-1 0-16,-1 3 0 0,2-1 0 15,-3-1 0-15,-1 1 0 16,-3 4 0-16,-3-1 0 15,-3 3 0-15,-3-3 0 16,-3 5 0-16,-9-4 0 16,-6 3 0-16,-4-1 0 15,-10 0 0-15,-8 2 0 0,-11 2 0 16,-6-3 0-16,-15 2 0 16,-14-2 0-16,-11 3 0 15,-14 0 0-15,-12-3 0 16,-14-2 0-16,-12 5 0 0,-12-4 0 15,-12 2 0-15,-8-1 0 16,-8 4 0-16,-46-8 0 16,30 6 0-16,3 1 0 15,-33-7 0-15,22 21 0 0,9 18 0 16,-24-13 0-16,0 2 0 16,-2 8 0-16,1 6 0 15,2 5 0-15,0 3 0 16,1 9 0-16,-3-27 0 15,14 103 0-15,3 5 0 16,1 1 0-16,1-5 0 0,-2-14 0 16,3-15 0-16,-6-18 0 15,-5-27 0-15,-3-7 0 16,0-9 0-16,-8-1 0 16,-4-4 0-1,-5-9 0-15,-14-3 0 16,-12-9 0-16,-10-4 0 0,-22-7 0 15,-18-3 0-15,-21-6 0 16,-22-1 0 0,-34-1 0-16,-43 5-67 0,-19 3-25 15,-32-10-3-15,-20 4-5 0,-116-44-4 32</inkml:trace>
  <inkml:trace contextRef="#ctx0" brushRef="#br0" timeOffset="22187.8421">5346 3889 49 0,'-5'-12'97'0,"-1"-1"-2"16,3 4-6-16,-1-3-4 15,4 12-60-15,-5-9-8 16,5 9-7-16,0 0-5 0,-2 12-3 16,2 9-2-16,1 5-1 15,3 10 1-15,0 6 0 16,-1 9 2-16,-2 7-1 16,0 5 0-16,-1 2 1 15,0 2-1-15,-3 1 0 16,-2-7 0-16,-2-1 1 0,1-10 1 15,1-6-2-15,1-10 0 16,0-8-3-16,0-7-2 16,4-19-6-16,0 13-74 0,0-13-5 15,-3-18-5-15,0-5-5 16,0-14-3-16</inkml:trace>
  <inkml:trace contextRef="#ctx0" brushRef="#br0" timeOffset="22510.4462">5252 3712 20 0,'11'-45'88'0,"4"3"-1"0,6 4-3 16,3 2-5-16,2 6-52 16,4 10-6-16,0 4-10 0,6 11-3 15,-4 5-2-15,1 4-4 16,-2 13-1-16,-3 10 0 0,-3 7-1 15,-4 9 0 1,-7 5 0-16,-5 2 0 0,-7 1 1 16,-2 0 1-16,-4-3-1 15,-10-5 1-15,-3-5 0 16,-4-8 1-16,-3-5 0 0,-5-5 0 16,-1-6 0-16,3-3-1 15,-1-6-5-15,4 1-15 16,24-6-63-16,-15-6-2 15,8-8-7-15,7-8-6 0</inkml:trace>
  <inkml:trace contextRef="#ctx0" brushRef="#br0" timeOffset="23113.2736">5987 3706 18 0,'56'-3'74'0,"-8"3"3"16,-9 3-4-16,-8 7-32 0,-7 11-19 15,-7 10-5-15,-4 5-4 16,-6 6-3-16,-7 1-2 16,0-2-2-16,-5-1 0 15,-7-1 2-15,-1-7-2 16,-1-9 2-16,0-2-1 0,-1-11 1 16,5-2 1-16,-1-7-1 15,11-1-2-15,-8-12 0 16,11-7-2-16,9-4-1 15,6-5-2-15,7-4-2 0,0-3 1 16,7-2-2 0,3 3 1-16,-4-1-1 0,0 5 1 15,-9 6-1-15,-1 4 0 0,-5 5-2 16,-3 6 1-16,-2 7-1 16,-1 2 1-16,3 8 0 15,2 4 1-15,5 3 2 0,6 0 1 16,7-1 1-16,3-3 0 15,6-1 1-15,0-9 0 16,2-1 0-16,2-9 1 16,-4-6 1-16,-2-6 1 15,-7-5-1-15,-3-4 1 16,-9-5 0-16,-3 2 0 0,-7-3 0 16,-4 2-1-16,-4 4 0 15,-3 5-1-15,0 5-2 0,-3 8-1 16,3 12-1-16,-10-2 0 15,4 13-1-15,0 13 0 16,3 11 0-16,0 7-1 16,-2 10 1-16,5 8 1 15,0 7 1-15,-1 5 0 0,1 6 0 16,-2 2-2-16,-2-2-2 16,-1-7-1-16,2-5-4 0,-3-10-11 15,3-12-66-15,6-14-1 16,6-21-7-16,8-13-5 15</inkml:trace>
  <inkml:trace contextRef="#ctx0" brushRef="#br0" timeOffset="23464.2955">7343 3775 26 0,'12'-16'92'0,"-5"2"-1"0,0 1-2 15,-5-1-6-15,-2 5-42 16,0 9-22-16,0-14-4 16,0 14-5-16,0 0-2 0,2-11-4 15,-2 11-1-15,0 0-2 16,0 0-2-16,0 0 0 16,-7 5 0-16,-7 2 0 15,-2 3-1-15,-2 3 1 0,-2 4-1 16,-5 2 1-16,1 6 0 15,3 1 1-15,4 3-1 16,10 2 1-16,6 1 0 0,6 1 1 16,14-2 0-16,10-2-2 15,8-6 0-15,11-2-8 16,3-10-25-16,13-7-49 16,-1-2-3-16,4-8-6 0,1-6-6 15</inkml:trace>
  <inkml:trace contextRef="#ctx0" brushRef="#br0" timeOffset="23947.7232">8159 3794 20 0,'0'0'95'0,"-3"-13"-1"0,3 13-3 16,-17-13-6-16,9 4-30 15,-3 8-37-15,-2 1-6 16,-1 3-5-16,-5 7-3 15,0 7-3-15,-3 6-1 16,-1 7 0-16,1 6-1 0,2 3 1 16,5 0-1-16,8 0 1 15,7-3 0 1,11-5 1-16,15-7 0 0,13-11 0 16,11-8 0-16,11-6 1 0,5-12 0 15,3-9-1-15,5-8 1 16,-4-11 0-16,-2-9 0 0,-8-7 0 15,-7-3 1-15,-11-7-1 16,-3 1 1-16,-14 1 0 16,-5 2 0-16,-12 8-3 15,-7 8 0-15,0 11 0 0,-2 8 0 16,-6 13 0-16,-1 9 0 16,-3 9 0-16,-3 12 0 15,7 14 0-15,-4 11 0 16,3 11 0-16,0 12 0 15,3 8 0-15,0 5 0 0,6-2 0 16,6-2 0-16,6-5-4 16,3-9-10-16,5-3-22 15,0-15-54-15,2-14-1 16,-1-12-5-16,-6-11-5 0</inkml:trace>
  <inkml:trace contextRef="#ctx0" brushRef="#br0" timeOffset="24112.6695">8636 3793 95 0,'-17'-24'100'16,"5"3"-8"-16,6 1-5 15,6 4-2-15,14 7-65 0,14-3-11 16,12 7-9-16,13-3-12 16,22 8-71-16,13 0-3 15,12 2-4-15,14 2-7 16,8-2-5-16</inkml:trace>
  <inkml:trace contextRef="#ctx0" brushRef="#br0" timeOffset="24596.1094">10797 3577 5 0,'-28'-5'83'0,"0"-1"3"0,-1 3-3 15,6 1-5-15,3 2-37 16,4 0-21-16,2 7-7 16,7 5-2-16,-3 4-3 0,6 6-2 15,1 4-1 1,-1 3-1-16,4 5 0 0,2 2 0 15,6 2-1-15,7-2 1 16,6-4-1-16,6-5 1 16,6-5 0-16,5-9 0 15,6-7 0-15,-2-5-1 0,6-12 1 16,-2-9-1-16,1-8 0 16,-2-5-1-16,-1-3 1 15,-3-1-1-15,-3 1 0 0,-3 5 0 16,-3 2-1-16,-7 11 0 15,1 6 0-15,0 12-1 16,-6 7 0-16,2 13 0 16,-2 6 0-16,-2 10-1 0,1 2-1 15,-4 4 0-15,-1-1-2 16,-10 0-4-16,-4-10-9 16,-19-5-67-16,2-8-4 0,-6-14-4 15,-11-6-6-15,-4-19-1 16</inkml:trace>
  <inkml:trace contextRef="#ctx0" brushRef="#br0" timeOffset="26103.471">12426 3146 0 0,'2'-12'91'0,"-2"12"4"15,-6-18-6-15,-1 9-5 16,1 0-3-16,3-3-69 0,3 12-2 16,-8 14-2-16,5 7-5 15,-1 4-2-15,3 10-2 16,-3 4-1-16,1 4 2 15,-1 4 0-15,2-1 0 0,0-3-1 16,1-3 1-16,1-5 0 16,0-5 0-16,0-6 1 15,0-6 0-15,0-3 1 16,0-15 2-16,0 11-1 16,0-11 1-16,2-5-1 0,8-7 1 15,-1-2-1-15,10-4 0 16,6-1-2-16,2-3-1 0,7 2-1 15,-1 3 0 1,2 4-1-16,-4 6 0 0,2 5-1 16,-1 4 1-16,-10 10 0 15,0 3 1-15,-5 8 0 0,-3 6 0 16,-7 5 1-16,-2 4 0 16,-6 3 1-16,-8-3 0 15,0-2 0-15,-6-2 0 16,-2-7 0-1,-2-6 1-15,1-6 0 0,2-10 0 16,2-4 0-16,4-1 1 0,0-5-2 16,6-5 0-16,4-3-1 15,7-5-1-15,11-3 0 0,9 0 0 16,9-1 0-16,7-3 0 16,9 0 0-16,4 1 0 15,5 1 1-15,-1 0 1 16,-3 1-1-16,-5 2 1 0,-7 1 1 15,-6 1-1-15,-6 1 1 16,-5 4 1-16,-8 1 0 16,-7 3 1-16,-2 2-4 0,-11 7 0 15,8-8 0-15,-8 8 0 16,0 0 0-16,-8 7 0 16,-4 1 0-16,4 3 0 15,-4 3-2-15,6 5 0 0,-3 1 1 16,9 0 1-1,6 3-1-15,13-3 1 0,7-3 0 16,8 0-1 0,5-5 1-16,6-3 0 0,-1-9 0 0,4 0 0 15,-4-10 0 1,1-5 0-16,-6-4 0 0,-4-3 1 16,-4-3 0-16,-4-1 0 0,-5-2 1 15,-4 0 0-15,-3 6-2 16,-7 0 0-16,-1 7 0 15,-5 0 0-15,-1 6 0 16,-1 9 0-16,0-10 0 16,0 10 0-16,0 0-3 0,0 9 0 15,0-1-1 1,0 5 2-16,2 1 0 0,4 3 0 16,4-1 1-16,1 0 0 15,7 1-1-15,4-4 2 16,2-2 1-16,1-4-1 15,8 0 0-15,1-5 0 0,2-2 0 16,1-1 0-16,0-3 1 16,-1-4-1-16,-1-1 1 0,0-2-1 15,-3-4 2-15,0-2 0 16,1 0-1-16,1-3 1 16,2-2 0-16,0-3 0 15,0-1 1-15,-4-3 0 0,-2 2-3 16,-1-3 0-16,-6 0 0 15,-5 5 0-15,-4-3 0 16,-8 5 0-16,-3 4 0 16,-3 5 0-16,0 14 0 0,-13-7 0 15,-10 9 0-15,0 15 0 16,-3 8 0-16,-3 11 0 16,-3 11 0-16,5 10 0 15,4 7 0-15,8 9 0 0,7 7 0 16,7 2 0-16,7 2 0 15,4-5 0-15,7-4 0 16,-1-5 0-16,0-10 0 16,-7-11 0-16,1-8 0 0,-7-11 0 15,-3-7 0-15,-5-4 0 16,-11-11-3-16,-3-4-5 16,-13-8-12-16,-13-8-66 0,1-11-4 15,-6-14-5-15,-8-14-4 16,-6-18-2-16</inkml:trace>
  <inkml:trace contextRef="#ctx0" brushRef="#br0" timeOffset="26261.2671">13579 2782 53 0,'11'-16'71'0,"0"0"-34"16,1 7-34-16,6 2-2 15,-4 3-77-15,-2 2 1 16</inkml:trace>
  <inkml:trace contextRef="#ctx0" brushRef="#br0" timeOffset="28901.359">16272 3350 18 0,'-15'-26'88'0,"-2"4"0"16,3 1-6-16,-1 4-4 16,2 4-40-16,-3 7-19 15,-2 6-7-15,-7 6-3 16,-2 9-3-16,-8 7-2 0,-3 9-1 15,-8 5 0-15,2 5-1 16,-4 4 0-16,7 0-1 16,7 0-1-16,6-4 0 15,10-4 1-15,11-8 0 16,15-4 0-16,17-13 1 0,15-7 1 16,11-7-1-16,11-12 1 15,7-12 1-15,8-10-1 16,4-13 0-16,-2-9-1 15,-4-11 0-15,-3-7-1 0,-6-3 0 16,-10-2 0-16,-8 1 0 16,-8 4 0-16,-9 8-1 15,-13 7 3 1,-7 11 0-16,-7 13-1 0,-4 8 0 0,0 12-1 16,0 17-1-16,-20 0-1 15,5 17 0-15,-4 14-2 16,0 15 1-16,0 9-1 0,-5 7 2 15,4 10 1-15,3 0 0 16,5 0 0-16,12-5 0 16,4-3 0-16,14-10-1 15,10-8 1-15,12-10 0 0,11-7 0 16,9-10 0-16,6-8 2 16,2-8-1-16,3-3 0 15,-4-12 1-15,-2-8 0 16,-9-3 0-16,-11-5 0 0,-8-1 0 15,-9 0 0-15,-10-2 0 16,-10 2-1-16,-5 3 1 16,-2 6-2-16,-10 5-1 0,-9 2 1 15,-2 9-1-15,-2 4 0 16,-3 10 0-16,4 6-1 16,-2 11 1-16,1 5-1 15,5 5 1-15,6 8-1 0,7 0 1 16,4-2 1-16,12-2-1 15,7-5 0-15,10-4 2 16,9-10-1-16,9-6 1 16,11-10-1-16,6-6 1 0,5-11 0 15,10-11 0-15,3-10 0 16,5-14 1-16,4-9-1 16,2-10 0-16,2-11 0 15,-1-8 0-15,-3-2 0 0,-5-3 1 16,-11 2-1-1,-5 6 0-15,-15 4 0 0,-9 8 2 16,-15 9-3-16,-9 11 0 16,-9 7 0-16,-5 12 0 15,-7 9 0-15,-2 12 0 0,-13 9 0 16,-5 14 0-16,-7 14 0 16,-2 15 0-16,-6 12 0 0,-2 11 0 15,-1 15-2-15,5 8 1 16,9 2 0-16,11 0-1 15,12-3 0-15,10-6 1 16,17-7 1-16,12-12-2 0,11-13 1 16,9-15 1-16,2-10-1 15,2-11 2-15,1-9-1 16,-4-7 1-16,-3-9 0 16,-7-9 0-16,-3-4 2 0,-10-2-1 15,-5-1 0-15,-10 0 0 16,-8-1-2-16,-8 3 0 15,-5 5 0-15,-3 3 0 16,-10 4 0-16,-3 5 0 0,-6 5 0 16,-1 3 0-16,-2 4-2 15,1 9 1-15,0 2 0 16,4 5-1-16,3 2 1 16,5 1 0-16,6 2 0 0,5 0 0 15,2 0 0-15,8-1 1 16,4-3-1-16,2-5 1 15,3-1 1-15,3-5 0 16,1-3-2-16,1-5 0 0,5-2 0 16,2-6-3-16,-2-3 0 15,2-4-1-15,-1-4 0 16,0-2 0-16,0-1 1 0,-5-2 1 16,-1-3 1-16,-3 3 1 15,-2-2 0-15,-1 2 2 16,-4 4 0-16,-1 1 0 15,-3 4-1-15,-2 4 1 16,-8 9-2-16,14-9 0 0,-14 9 0 16,0 0 0-16,10 12 0 15,-4 2 0-15,2 7-1 0,6-2 0 16,3 4 2 0,7-1 1-16,7-2-1 0,4-5 1 15,5-5 0-15,2-5 1 16,3-5 0-16,0-10 2 15,-1-5-1-15,-2-8 1 0,-5-6 0 16,-1-6-1-16,-2-7 0 16,-6-3 0-16,-5-1 0 15,-9-2 0-15,-3 3-1 16,-4 5 1-16,-7 6-1 16,-1 6-1-16,-7 11-1 0,-5 8 0 15,1 9 0-15,-2 10-1 16,2 14-1-16,4 11 1 15,-1 11 0-15,8 12-1 16,1 8 1-16,10 9 0 0,4 5 0 16,5 10 0-16,2 3 1 0,3 0-1 15,-2 4 0 1,-6-4 1-16,-1-1 0 0,-10-5-1 16,-6-8 1-16,-1-11 0 15,-7-9-1-15,-6-13 0 16,-2-14 1-16,-7-13 0 0,2-9 0 15,-1-10 1-15,1-10 0 16,-1-13 0-16,1-5 0 16,5-9-1-16,5-6 0 15,6-5 0-15,6-4-1 16,16-2 1-16,12-1-1 16,8-1 0-16,10 1 2 0,10 3-1 15,8 2 1-15,7 4 0 16,2 2 0-16,-1 1 0 0,-5 4 0 15,0 2 2-15,-6-1-1 16,-7 3 1-16,-8 3 0 16,-11 1 1-16,-7 3-2 0,-7 0-2 15,-7 4 0-15,-4 3 0 16,-10 2 0-16,0 5 0 16,-6 2 0-16,-6 5 0 15,-8 7 0-15,-7 4 0 16,1 11 0-16,-1 9 0 0,3 8 0 15,4 7 0-15,10 4 0 16,14 3-2-16,22 3 1 16,17-1 0-16,19-7 0 15,14-3 1-15,13-6 0 0,10-12 0 16,4-6 0-16,-1-11 1 16,-1-3-1-16,-8-14 1 15,-7-6-1-15,-13-5 3 0,-13-5-3 16,-13 0 0-16,-16-2 0 15,-15 0 0-15,-16 3 0 16,-18 2 0-16,-21 6 0 16,-8 6 0-16,-8 5 0 15,-1 9 0-15,1 1-2 0,7 11 1 16,9 6 0-16,16 4-1 16,19 4 0-16,16-4 2 0,12-1 0 15,17-7 0-15,8-3 0 16,6-8 1-16,5-4 0 15,0-12 0-15,-2-8 0 16,-6-9 1-16,-6-6 0 16,-7-11-2-16,-5-3 0 0,-5-10 0 15,-10-2 0-15,-7-2 0 16,-5 3 0-16,-5 4 0 16,-2 7 0-16,0 9 0 0,-3 6 0 15,-4 11 0-15,2 11 0 16,5 14 0-16,0 0 0 15,-8 3 0-15,2 18 0 0,2 11 0 16,0 8 0-16,0 8 0 16,-1 11 0-16,1 7 0 15,2 3 0-15,2 5 0 16,1 1 0-16,4-3 0 16,1 0 0-16,2 0 0 15,3-5 0-15,-4-4 0 0,3-3 0 16,-6-7 0-16,-1-4-2 15,2-13-24-15,-1 4-62 0,-4-16-3 16,0-6-7-16,0-18-7 16,0 0 4-16</inkml:trace>
  <inkml:trace contextRef="#ctx0" brushRef="#br0" timeOffset="30149.7505">22735 4416 38 0,'-16'-10'89'16,"-1"-1"-3"-16,0 1-5 15,-4-3-2-15,1 2-62 16,0 5-4-16,-4-1-3 15,0 2-5-15,-2 3 0 0,-4 0-1 16,0 0 1-16,-1 2-2 16,-6 2 0-16,-4 2-1 15,-5 1 0-15,-9-1 1 16,-1 1-2-16,-11 2 1 0,-4 2 0 16,-4-4-1-16,-3 1 0 15,-5 1-1-15,-1-2 1 16,-7 1 0-16,-2-4 0 15,-7 1 0-15,1-1 0 0,-7 1 0 16,-2-1 0-16,-6 0 0 16,-5-2 0-16,-3 2 0 15,-9-1 0-15,-4-2 1 16,-5 2-1-16,-7-1 0 0,-3-1 1 16,-3 1-1-16,-2-4 0 15,-2-1 0-15,-2 0 1 16,-4-1 0-16,1 0 0 0,-3-4-1 15,1 2 1-15,-1 0 0 16,-2-1 0-16,-2 2-1 16,1 0 0-16,-2 0-1 15,0 1 1-15,-1-1 0 0,-1 1-1 16,-2 0 1-16,1-1 0 16,0-1-1-16,2 0 1 15,2 0 0-15,-4-1 0 0,2 1-1 16,0 0 1-16,-1-1 0 15,2 2-1-15,-5 0 1 16,6 1 0-16,-2 1 0 16,-1 1 0-16,2 0-1 15,0 2 1-15,-1 2 0 0,4-2 0 16,-2 1 0-16,-3 0 0 16,2 2 0-16,4 2-1 15,-4-2 1-15,0 1 0 0,-1 2-1 16,0 0 1-16,-1 1-1 15,0 0 0-15,-3 2 2 16,2 3-2-16,-2-1 0 16,-1 2 0-16,2 4 0 0,-6 0 0 15,7 0 0 1,-2 3 0-16,-1-1 0 0,2 2 0 16,0 0 0-16,4 2 0 0,-3-4 0 15,1 4 0-15,-1-3 0 16,1 2 0-16,-1 2 0 15,-3-3 0-15,2 3 0 16,-3-2 0-16,1 0 0 16,3 0 0-16,-2 0 0 15,2-1 0-15,2-1 0 0,-1 2 0 16,2-1 0-16,0-2 0 16,5 2 0-16,-1 0 0 0,-1 0 0 15,3 0 0 1,-2-2 0-16,2 2 0 0,0-2 0 15,2 2 0-15,0-2 0 16,2 2 0-16,2-2 0 16,1 1 0-16,4-2 0 0,5 2 0 15,5-4 0-15,4 3 0 16,7-3 0-16,4 0 0 16,11-3 0-16,7 0 0 15,10-1 0-15,8-3 0 0,9 1 0 16,10-2 0-16,12-1 0 15,12-3 0-15,8 1 0 16,12-1 0-16,8-2 0 16,5 1 0-16,7-1 0 0,9 0 0 15,0 0 0-15,0 0 0 16,0 0 0-16,0 0 0 16,0 0 0-16,0 0 0 0,0 0 0 15,0 0 0-15,0 0 0 16,0 0 0-16,-14 0-34 15,6-6-59-15,-2-12-4 0,-1-6-7 16,-6-14-5-16</inkml:trace>
  <inkml:trace contextRef="#ctx0" brushRef="#br0" timeOffset="30633.6661">2653 3988 67 0,'25'-15'97'15,"-4"-2"-4"-15,-5 0-4 16,-8 3-3-16,1 3-62 15,-9 11-6-15,9-9-6 0,-9 9-5 16,10 12-4-16,-2 5-1 16,2 12-1-16,2 7 0 15,3 4 1-15,0 6-1 0,0 3 1 16,2-3-1-16,2-4 2 16,5-4-1-1,2-11-2-15,8-11 0 0,15-14 0 16,11-5 0-16,18-18 0 15,16-10 0-15,6-7 0 0,13-10 0 16,5-2 0-16,-6 0 0 16,-6 0 0-16,-14 5 0 15,-12 7 0-15,-18 5 0 16,-14 6 0-16,-15 9 0 16,-10 5 0-16,-10 3 0 0,-13 10 0 15,0 0 0-15,0 15 0 0,-19 2-17 16,-9 10-76-1,-13 3-2-15,-14 5-5 16,-16 7-7-16,-13 3 8 0</inkml:trace>
  <inkml:trace contextRef="#ctx0" brushRef="#br0" timeOffset="31026.4612">2663 4543 26 0,'-5'10'107'15,"5"-10"-6"-15,0 0-5 16,0 0-5-16,0 0-1 16,0 0-90-16,0 0 0 0,0 16 0 15,10-4 0 1,-1 4 0-16,3 5 0 0,6 7 0 16,5 4 0-16,5 3 0 15,4-1 0-15,9-4 0 16,3-7 0-1,16-7 0-15,13-12 0 0,6-10 0 0,10-14 0 16,13-14 0-16,6-6 0 16,2-16 0-16,6 0 0 0,-10-2 0 15,-11 1 0 1,-8 3 0-16,-10 4 0 0,-15 9 0 16,-13 4 0-16,-12 10 0 15,-15 6 0-15,-8 10 0 0,-5 0 0 16,-9 11 0-1,8 9 0-15,-6 15-60 0,-6 11-37 16,-22 5-3-16,-8 11-8 16,-24 6-4-16</inkml:trace>
  <inkml:trace contextRef="#ctx0" brushRef="#br0" timeOffset="45265.2765">4162 5053 62 0,'-2'-35'96'15,"-5"-9"-5"-15,3-3-3 0,-7-14-2 16,-3 5-65-16,2-4-6 16,1-5-3-16,-1-4-3 15,-2-5-2-15,0-2-2 16,-3-3 0-16,2-1-2 16,-2 1 0-16,1 1-1 0,-2 2 1 15,2 0 0-15,2 3-3 16,-1 4 0-16,-1 4 0 15,0 3 0-15,2 6 0 0,-2 4 0 16,3 5 0-16,5 7 0 16,-5 4 0-16,3 7 0 15,3 3 0-15,4 8 0 0,-2 0 0 16,4 6 0-16,-1 1 0 16,2 11 0-16,0-15 0 15,0 15 0-15,-1-10 0 16,1 10 0-16,0 0 0 0,-2-10 0 15,2 10 0-15,0 0 0 16,0 0 0-16,0-11 0 16,0 11 0-16,13-3 0 15,-1 0 0-15,7 1 0 16,4 0 0-16,6 2 0 0,7-1 0 16,3-1 0-16,8 1 0 15,5 2 0-15,8-2 0 16,5 1 0-16,5 0 0 0,4-1 0 15,4-1 0-15,5 0 0 16,4-1 0-16,3 0 0 16,3-1 0-16,3-1 0 15,2-3 0-15,7 0 0 16,4 1 0-16,7-2 0 0,3-2 0 16,5-1 0-16,-2 2 0 15,5-2 0-15,5 1 0 16,1 1 0-16,-3-2 0 0,3 2 0 15,0-1 0-15,2 4 0 16,2-2 0-16,-2 1 0 16,4 0 0-16,-2 1 0 0,6 0 0 15,-1 1 0-15,1-3 0 16,4 1 0-16,3 0 0 16,-1 1 0-16,-1-2 0 15,1 0 0-15,4 0 0 16,-3-2 0-16,-1 2 0 15,1 0 0-15,-1-1 0 0,4 1 0 16,-3-1 0-16,3-1 0 16,2 1 0-16,-1 1 0 0,2-2 0 15,1-2 0 1,0 2 0-16,3-1 0 0,1-2 0 16,-3 2 0-16,3 0 0 15,-1-2 0-15,5 1 0 0,-6-1 0 16,0 1 0-16,1-1 0 15,0 2 0-15,0 1 0 16,0-4 0-16,3 2 0 16,-2 3 0-16,2-1 0 15,3 0 0-15,2-2 0 0,2 4 0 16,1-3 0-16,2 1 0 16,-1-1 0-16,3 0 0 15,0 0 0-15,1-1 0 16,-5 1 0-16,7-1 0 0,-1 0 0 15,-3-1 0-15,4 0 0 16,4 2 0-16,-3-3 0 16,-2 1 0-16,5 0 0 0,-1 1 0 15,-1 1 0-15,1 1 0 16,1-3 0-16,-3 1 0 16,5 1 0-16,0 3 0 15,0-2 0-15,-2 1 0 0,4 1 0 16,-3-1 0-1,-2 2 0-15,0-1 0 0,-1 3 0 0,0-3 0 16,-3 5 0 0,-2-1 0-16,0 0 0 0,-5 0 0 15,1 0 0-15,-1-1 0 16,-3 0 0-16,-2 2 0 16,-1-4 0-16,-2-1 0 0,-2 0 0 15,-2 2 0 1,-4-4 0-16,-4 3 0 0,-5-4 0 15,1 2 0-15,-9 1 0 16,-2-3 0-16,-8 1 0 0,-6-1 0 16,-1 2 0-16,-11 0 0 15,-2 1 0-15,-13-1 0 16,-3 2 0-16,-9 0 0 16,-4 3 0-16,-12 2 0 0,-8-2 0 15,-7 2 0-15,-9 3 0 16,-8-1 0-16,-6-1 0 15,-7 2 0-15,-7-2 0 16,-4 2 0-16,-10 0 0 0,10 0 0 16,-10 0 0-16,0 0-2 15,7 8 1-15,-5 2 1 0,3 7 0 32,-2 2 3-32,0 6-3 15,0 1 0-15,1 7 0 16,-5 5 0-16,1 6 0 0,0-1 0 15,-4 3 0-15,-1 3 0 16,1 4 0-16,-2 2 0 16,1 0 0-16,3 1 0 15,0-2 0-15,2 2 0 16,0-2 0-16,2 0 0 0,1 3 0 16,0-1 0-16,0 5 0 15,-1 4 0-15,-1-2 0 16,-2 2 0-16,-2 0 0 15,-3-3 0-15,2-2 0 0,-4-2 0 16,2-6 0-16,2-1 0 16,-1-2 0-16,0-2 0 15,1-2 0-15,0-2 0 0,2-2 0 16,-2 0 0-16,-2-2 0 16,1-2 0-16,-1 0 0 15,-3-6 0-15,3-2 0 0,-3-1 0 16,3-4 0-16,1-2 0 15,-2-4 0-15,2-5 0 16,3-2 0-16,2-11 0 16,-3 13 0-16,3-13 0 15,0 0 0-15,0 0 0 0,0 0 0 16,-2 9 0-16,2-9 0 16,0 0 0-16,0 0 0 15,-6 8 0-15,6-8 0 0,0 0 0 16,0 0 0-16,-5 10 0 15,5-10 0-15,0 0 0 16,0 0 0-16,0 0 0 16,0 0 0-16,0 0 0 15,-9 3 0-15,-3-5 0 0,-6 2 0 16,-6-2 0-16,-12 2 0 16,-15 0 0-16,-22-1-79 15,-25 7-14-15,-23-7-3 16,-30-1-8-16,-48-16-4 0</inkml:trace>
  <inkml:trace contextRef="#ctx0" brushRef="#br0" timeOffset="91019.4419">2050 6404 73 0,'12'-59'92'0,"6"0"-1"16,0 4-7-16,6 2-1 16,3 11-64-16,6 5-4 15,-7 8-6-15,7 9-2 0,7 9-3 16,-1 11-2-16,2 8-1 16,-5 16 0-16,4 10 0 15,-3 9-1-15,0 9 1 0,-8 7 1 16,-11 5-1-1,-3 2 1-15,-11-2-3 0,-3-6 2 16,-5-6 1-16,-15-3-1 16,-6-7 1-16,-4-8-1 0,-6-8 0 15,-2-7 1-15,-6-5 2 16,0-2-2-16,4-8 0 16,1-4 0-16,1-1 0 0,9-5 0 15,2-1-2 1,11-2 0-16,2 0 0 0,2 1 0 15,11 8 0-15,-8-9 0 16,8 9 0-16,0 0 0 16,6-3 0-16,-6 3 0 15,19 4 0-15,-5 5 0 0,7 5 0 16,6 1 0-16,9 7 0 16,-3 4 0-16,15 6 0 15,-2 3 0-15,3 6 0 16,2 2 0-16,-3 4 0 0,-1 1 0 15,-7 0 0-15,0-2 0 16,0-1 0-16,-1-2 0 16,-11-5 0-16,4-4 0 0,-9-8 0 15,1-2 0-15,-9-5 0 16,-1-6 0-16,-5-5 0 16,-9-8 0-16,11 5 0 15,-11-5 0-15,0-10 0 16,-3-2 0-16,-5-21-5 0,-2 6-86 15,-3-4-2-15,-8-6-7 0,-1-5-7 16,-3-1-1 0</inkml:trace>
  <inkml:trace contextRef="#ctx0" brushRef="#br0" timeOffset="91544.3699">2184 6309 47 0,'-14'-20'85'16,"-1"1"0"-1,-5 1-1-15,9 11-33 0,1-5-12 16,0 2-12-16,10 10-7 15,-6-12-6-15,6 12-4 0,0 7-2 16,0 13-2-16,0 8-3 16,0 12 1-16,-7 14 1 15,1 16 0-15,-4 15 1 16,0 11 0-16,-4 10 0 16,-1 5-6-16,0 2 0 0,-7 2 0 15,8-1 0-15,-2-9 0 16,5-4 0-16,-3-9 0 0,5-10 0 15,3-12 0-15,-7-12 0 16,14-12 0 0,-1-13 0-16,0-8 0 15,-1-10 0-15,1-15 0 0,4 9 0 16,-4-9 0-16,14-5 0 16,-14 5 0-16,-1-19 0 15,-2 9 0-15,-5-4 0 16,7-2 0-16,0 3 0 15,-9-3 0-15,20-18-89 16,16-9-10 0,1-4-2-16,13-10-9 0,5-5-1 15</inkml:trace>
  <inkml:trace contextRef="#ctx0" brushRef="#br0" timeOffset="93260.2093">3215 6874 0 0,'-12'-16'92'0,"2"2"0"0,3 3-7 15,7 11-4-15,-8 14-2 16,8-14-64-16,1 13-5 15,6-1-4-15,1 2-2 16,-1 1 2-16,6 0 1 16,3 0-2-16,1-5-1 0,2-4-1 15,1-2 1-15,2-4-1 16,-2-4 2-16,3-7-2 16,-5-7 0-16,-5-3 1 15,-2-6-4-15,-8-4 0 0,-2-1 0 16,0-2 0-16,-8 4 0 15,-5 1 0-15,-3 5 0 16,1 6 0-16,-10 8 0 16,-2 10 0-16,-3 3 0 0,-6 16 0 15,2 11 0-15,-3 12 0 16,0 11 0-16,7 10 0 16,10 10 0-16,13 3 0 0,9-2 0 15,25-7 0-15,18-8 0 16,16-12 0-16,23-16 0 15,7-15-5-15,14-16-3 0,2-12 1 16,2-13-1 0,-8-8 3-16,-5-8 0 0,-13-1 3 15,-12-2 3-15,-18 1 3 16,-13 3 2-16,-13 4 0 0,-12 3 2 16,-14 6-1-16,-5 6 1 15,-14 9-8-15,-13 6 0 16,-6 5 0-16,-7 11 0 15,-8 12 0-15,-2 7 0 16,1 9 0-16,2 7 0 0,5 7 0 16,13-1 0-16,15-1 0 15,17-6 0-15,18-6 0 16,18-12 0-16,14-10 0 0,13-14 0 16,7-9 0-16,7-16 0 15,1-11 0-15,-3-10 0 16,-2-14 0-16,-4-10 0 15,-4-14 0-15,-5-8 0 0,-6-6 0 16,-9-4 0-16,-7-4 0 16,-9 0 0-16,-8 8 0 0,-9 9 0 15,-10 12 0 1,-3 14 0-16,-7 13 0 0,-1 9 0 16,-3 18 0-16,-4 11 0 15,-1 15 0-15,-1 18 0 16,-1 16 0-16,1 13 0 0,3 15 0 15,-2 11 0-15,9 13 0 16,6 8 0-16,2 0 0 16,15 0 0-16,6-9 0 15,8-7 0-15,6-13 0 0,8-11 0 16,1-14 0-16,4-20-7 16,0-14-9-16,1-11 1 15,-2-17 0-15,-4-11 3 16,-2-13 1-16,-2-5 5 15,-9-11 6-15,-4 1 7 0,-5 0 4 16,-8 3 0-16,-4 8 2 16,-5 5-1-16,-4 14-1 15,-4 8-2-15,-7 13-3 16,1 6-4-16,-2 16-2 0,2 8 0 16,2 13 0-16,5 4 0 15,0 5 0-15,4 3 0 16,11-2 0-16,6-4 0 15,9-8 0-15,4-8 0 0,7-13 0 16,2-8 0-16,4-9 0 16,-2-10 0-16,-1-11 0 0,-3-7 0 15,-3-5 0-15,-6-6 0 16,-3-2 0-16,-4 2 0 16,-5 4 0-16,-5 2 0 15,-3 8 0-15,0 4 0 16,-3 11 0-16,-6 12 0 15,0 0 0-15,6 9 0 0,-2 11 0 16,-1 5 0-16,2 6 0 16,5 4 0-16,2 0 0 15,5 3 0-15,9-4 0 0,3-4 0 16,7-8 0-16,3-4 0 16,8-11 0-16,1-6 0 15,2-4 0-15,0-11 0 0,-1-7 0 16,-3-2 0-16,-1-4 0 15,-3-2 0-15,-8 0 0 16,-2 0 0-16,-5 3 0 0,-4 2 0 16,-6 3 0-16,-1 3 0 15,-5 4 0-15,-2 3 0 16,-9 11 0-16,10-10 0 16,-10 10 0-16,0 0 0 0,10 16 0 15,-6 1 0-15,4 2 0 16,4 2 0-16,5 2 0 15,4 1 0-15,5-3 0 0,5-5 0 16,3-4 0-16,3-5 0 16,4-5 0-16,-3-2 0 15,0-10 0-15,-1-6 0 16,-1-5 0-16,-6-5 0 16,-5-1 0-16,-3-5 0 0,-6 0 0 15,-6-1 0-15,-7 3 0 16,-3 4 0-16,-10 3 0 15,-9 6 0-15,-4 7 0 16,-9 6 0-16,0 4 0 0,-2 13 0 16,1 6 0-16,2 6 0 15,9 7 0-15,10 3 0 16,12 5 0-16,12 5 0 16,19-2 0-16,13-2 0 0,15 0 0 15,10-7 0-15,18-2-35 16,3-7-58-16,5-9-5 15,6-10-4-15,2-5-8 0</inkml:trace>
  <inkml:trace contextRef="#ctx0" brushRef="#br0" timeOffset="94343.0462">7456 7093 16 0,'-45'8'99'16,"9"-1"-1"-16,9-4-5 16,7-1-3-16,5-4-3 0,-4-3-76 15,19 5-1-15,21-16-3 16,11 1-7-16,13-6 0 15,15-6 0-15,12-10 0 16,14-5 0-16,10-11 0 16,8-8 0-16,1-10 0 15,-5-8 0-15,-8-9 0 0,-9-6 0 16,-14 1 0-16,-14 1 0 16,-15 5 0-16,-13 9 0 15,-13 12 0-15,-11 11 0 0,-7 16 0 16,-14 17 0-16,-7 14 0 15,-12 17 0-15,-7 20 0 16,-2 21 0-16,-4 18 0 16,4 19 0-16,7 7 0 0,15 5 0 15,18-1 0-15,13-6 0 16,27-10 0-16,11-14 0 16,19-22 0-16,8-16 0 15,4-16 0-15,2-14 0 16,-1-17 0-16,-5-19 0 0,-6-12 0 15,-4-16 0-15,-4-10 0 0,-15-13 0 16,-6-4 0-16,-11-2 0 16,-7 4 0-16,-11 7 0 15,-7 7 0-15,-2 16 0 16,-9 13 0-16,0 17 0 16,1 14 0-16,-1 15 0 0,-4 15 0 15,8 17 0-15,-1 18 0 16,5 11 0-16,1 14 0 15,0 14 0-15,2 0 0 16,9-1 0-16,5-6 0 0,0-11 0 16,4-13 0-16,5-18 0 15,-1-16 0-15,9-19 0 16,0-9 0-16,5-17 0 16,0-9 0-16,2-11 0 15,2-5 0-15,-1-5 0 0,1-2 0 16,-3 1 0-16,-4 7 0 15,-3 4 0-15,-6 8 0 16,-5 11 0-16,-2 11 0 0,-4 11 0 16,-2 11 0-16,0 15 0 15,-1 7 0-15,4 9 0 16,7 4 0-16,7 2 0 0,1 0 0 16,11-7 0-16,4-7 0 15,11-9 0-15,3-11 0 16,7-8 0-16,0-7 0 15,-2-15 0-15,4-5 0 0,-10-13 0 16,-2-3 0-16,-5-8 0 16,-13-3 0-16,-6 2 0 15,-13 2 0-15,-6 3 0 16,-11 7 0-16,-7 13 0 0,-17 8 0 16,-9 13 0-16,-6 8 0 15,-5 12 0-15,1 13 0 16,2 6 0-16,6 8 0 15,9-1 0-15,15 4 0 0,13-3 0 16,21-2 0-16,11-5 0 16,8-6 0-16,10-8 0 15,2-8 0-15,4-7 0 0,-6-10 0 16,-5-13-54-16,-8-8-40 16,-10-17-1-16,-8-10-7 15,-13-10-5-15</inkml:trace>
  <inkml:trace contextRef="#ctx0" brushRef="#br0" timeOffset="94541.1331">8599 6227 20 0,'-221'29'100'0,"26"1"-1"16,28-4-6-1,41-5-4-15,32-13-3 0,41-11-74 16,53 3-3-16,23-9-6 0,55 2-3 15,33-6 0-15,41 3-11 16,23-4-74-16,31-5-3 0,14-5-5 16,10-2-8-16,0-1-4 15</inkml:trace>
  <inkml:trace contextRef="#ctx0" brushRef="#br0" timeOffset="95135.3364">11843 6049 19 0,'-6'-16'101'16,"-5"1"-4"-16,-2 1-5 15,1 6-3-15,-7 7-3 16,-5 6-76-16,2 26 1 0,-3 13-5 16,-4 20-6-16,-4 17 0 15,-3 9 0-15,-3 7 0 16,4-2 0-16,6-4 0 16,-2-13 0-16,11-11 0 15,1-21 0-15,9-24 0 0,10-22 0 16,-9-9 0-16,5-27 0 15,-6-14 0-15,4-19 0 16,-1-16 0-16,2-16 0 0,6-11 0 16,7-2 0-16,6-1 0 15,13 3 0-15,9 6 0 16,14 14 0-16,3 16 0 16,11 18 0-16,2 17 0 15,0 16 0-15,3 18 0 0,-7 13 0 16,-7 22 0-16,-8 16 0 15,-13 12 0-15,-14 14 0 16,-19 7 0-16,-14 9 0 0,-19 2 0 16,-16-5 0-16,-17-2 0 15,-9-9 0-15,-4-12 0 16,-1-12 0-16,9-10 0 16,12-17 0-16,13-13 0 0,33-14-12 15,21-11-77-15,29-14-4 16,30-14-2-16,19-8-9 15,16-7-3-15</inkml:trace>
  <inkml:trace contextRef="#ctx0" brushRef="#br0" timeOffset="95371.2903">12641 5920 13 0,'77'-21'100'16,"-22"3"-2"-16,-19 8-5 0,-24 0-2 16,-20 10-4-16,-20 3-70 15,-15 11-5-15,-5 8-12 16,-13 6 0-16,1 7 0 0,0 5 0 15,7 6 0-15,10 2 0 16,16 1 0-16,11 3 0 16,16-1 0-16,18-4 0 15,20-7 0-15,14-3 0 16,14-10 0-16,8-7 0 16,5-8 0-16,8-9 0 0,3-3 0 15,-8-11-5-15,3-6-82 16,-11 0-5-16,-8-5-4 15,-7-5-4-15,-10-4-3 0</inkml:trace>
  <inkml:trace contextRef="#ctx0" brushRef="#br0" timeOffset="95621.6016">13360 6104 49 0,'-16'-22'97'16,"6"5"-6"-16,0-2-2 16,8 1-3-16,2 3-47 15,18-3-11-15,17 4-11 16,8-1-5-16,18 2-9 0,7 2-3 15,12 0 0-15,7 2 0 16,0 3 0-16,2 1 0 16,-2 3 0-16,-11 0 0 0,-5-1 0 15,-14 3 0-15,-6 0 0 16,-15-2 0-16,-10 2 0 16,-10-2 0-16,-16 2-10 15,0 0-21-15,-37-2-56 0,13 2-4 16,-15 0-3-16,-7-1-5 15,-7 1 1-15</inkml:trace>
  <inkml:trace contextRef="#ctx0" brushRef="#br0" timeOffset="95930.3908">13839 5934 73 0,'-22'4'92'0,"3"-1"-2"16,10 3-4-16,-1-22-15 16,8 23-38-16,0 8-5 0,2 10-5 15,0 3-8-15,0 7-15 16,0 12 0-16,0 4 0 15,2 12 0-15,-2 5 0 0,-1 4 0 16,-8 2 0 0,4-4 0-16,-2 1 0 15,-5-7 0-15,7-4 0 0,-2-6 0 16,5-8 0-16,1-5 0 0,1-3 0 16,0-7 0-1,2-5 0-15,2-7 0 0,-4-3 0 16,0-16 0-16,3 15 0 15,-3-15 0-15,0 0 0 16,0 0 0-16,0-9 0 0,0 9 0 16,-4-12-23-16,2-5-71 15,2-3-5-15,0-5-5 16,10 2-7-16</inkml:trace>
  <inkml:trace contextRef="#ctx0" brushRef="#br0" timeOffset="97819.4885">15555 7414 19 0,'-29'-11'86'0,"-1"1"-1"0,0-2-1 16,1 1-5-16,-2 5-53 15,0 0-5-15,1 4-5 16,-3 0-4-16,-2 2-2 0,0 0-5 16,-1 6-1-16,-4 2-1 15,0 2 0-15,-2 0 0 16,-5 1 0-16,-3 1 0 15,-6 1 1-15,-4-1-1 16,-8-2 1-16,-6 2-1 0,-8-2 1 16,-8 0-1-16,-11-2 0 15,-8 1 0-15,-8-1 0 16,-10-3-1-16,-11 1 0 0,-8 0 0 16,-9-1-1-16,-13 1 1 15,-6-1-1-15,-11 0 0 16,-11 0 1-16,-7-1-1 15,-10-1 0-15,-6 1 0 0,-6 0 0 16,-2 0 1-16,-10 1-2 16,-1 1 0-16,-6 1 0 0,1 1 0 15,-10 2 0-15,0-1 0 16,-5 2 0-16,-2 0 0 16,-2 2 0-16,-5 0 0 15,-1-2 0-15,-3 2 0 16,-2 1 0-16,-2 0 0 0,-1 0 0 15,-3 1 0-15,-67 7 0 32,2-1 0-32,-3 1 0 15,7 3 0-15,0 2 0 0,2-3 0 0,5 5 0 16,4-3 0 0,67-2 0-16,3 0 0 0,5 0 0 15,8-1 0-15,7-2 0 16,5 2 0-16,14-4 0 15,2 0 0-15,15-4 0 16,14 0 0-16,9-6 0 0,17-2 0 16,1 0 0-16,11-5 0 15,13-2 0-15,15-3 0 16,10-8 0-16,3-4 0 0,16-3 0 16,0-4 0-16,22-2 0 15,7-8 0-15,9-6 0 16,-1-9 0-16,31 22 0 15,7-10 0-15,-7-1 0 16,4-10 0-16,-4-3 0 16,5-1 0-16,-1-13 0 15,0-4 0-15,-1-6 0 16,5-1 0-16,-6-8 0 0,8-7 0 16,-10 2 0-16,4-1 0 15,0-2 0-15,2-2 0 16,0 8 0-16,2-3 0 0,6 5 0 15,-3 0 0-15,5 19 0 16,0-1 0-16,4 6 0 16,-4 2 0-16,6 14 0 15,-2 2 0-15,1 9 0 0,2 0 0 16,4 6 0-16,2 12 0 16,21-22 0-16,2 10 0 15,-9 15 0-15,13 1 0 16,14-6 0-16,15 2 0 0,8 3 0 15,8-1 0 1,-3 2 0-16,9-2 0 0,16-1 0 16,-4 1 0-16,7-1 0 15,5-1 0-15,1-2 0 16,18 0 0-16,-6-2 0 0,12 1 0 16,-4-3 0-1,12 3 0-15,-3-5 0 0,13 5 0 16,5-4 0-16,-6 3 0 0,11 0 0 15,-1-1 0 1,-1 6 0-16,0-5 0 16,6 4 0-16,-6-1 0 0,5 2 0 15,4 0 0-15,-2 2 0 16,4-1 0-16,6 2 0 0,0 0 0 16,2 0 0-16,5 0 0 15,3 1 0-15,1-1 0 16,10 1 0-16,6-1 0 15,-2-2 0-15,7 2 0 0,7 0 0 16,1 0 0-16,6 0 0 16,-1 2 0-16,5-1 0 15,3-1 0-15,2 3 0 16,4-1 0-16,-6-2 0 16,7 5 0-16,-3-1 0 0,7-1 0 15,-4 3 0-15,0 1 0 16,2-1 0-16,-5 1 0 15,0 1 0-15,1 0 0 0,-3 1 0 16,-1-2 0-16,-2 2 0 16,0 0 0-16,-1 0 0 0,-2-1 0 15,-1-1 0-15,-1 1 0 16,-7-2 0-16,-3 2 0 16,-2-2 0-16,-5 1 0 15,-5-1 0-15,-1 1 0 0,-9 2 0 16,-5 0 0-16,-8 1 0 15,-8 0 0-15,-7 0 0 16,-11 2 0-16,-8 2 0 16,-16 1 0-16,-9-1 0 15,-10 2 0-15,-11 1 0 16,-18 0 0-16,-7 3 0 0,-8-1 0 16,-12 3 0-16,-2 3 0 15,-8 4 0-15,-6 3 0 0,-4 4 0 16,-3 5 0-16,0 3 0 15,-5 9 0-15,-2 6 0 16,-7 5 0-16,-3 7 0 16,3 9 0-16,-8 9 0 0,-3 3 0 15,-3 6 0-15,1 3 0 16,0 2 0-16,-6-1 0 16,1 0 0-16,-6-2 0 15,1-5 0-15,1-2 0 0,-3-5 0 16,2-7 0-16,-3-4 0 15,-2-3 0-15,-7-7 0 16,-5-2 0-16,-16 1 0 16,-32-9 0-16,-38-11-81 0,-51-16-15 15</inkml:trace>
  <inkml:trace contextRef="#ctx0" brushRef="#br0" timeOffset="109670.3715">1351 9429 11 0,'-8'0'90'0,"-6"0"1"16,1 0 0-16,8 21-9 15,-9-21-37-15,14 0-13 16,-16 0-8-16,16 0-4 16,0 0-7-16,0 0-4 0,-8 0-6 15,8 0-3-15,-10 0 0 16,10 0 0-16,0 0 0 15,0 0 0-15,0 0 0 0,-2 7 0 16,2-7 0-16,14 12 0 16,5-3 0-16,6 1 0 15,2-1 0-15,14 4 0 16,5-1 0-16,3-2 0 16,7 0 0-16,12-2 0 15,2-1 0-15,6-2 0 0,1-2 0 16,2-3 0-16,-4 0 0 15,7 2 0-15,-4-4 0 16,-12-1 0-16,-6 1 0 0,-7 0 0 16,0-1 0-16,-15 0 0 15,-7 1 0 1,-9 0 0-16,-12 1 0 0,-10 1 0 16,15-2 0-16,-15 2 0 15,-7-5 0-15,7 5 0 0,-9-11 0 16,-3 4 0-16,12 7 0 15,-18-22 0-15,18 22 0 16,-12-22-80-16,8 4-17 16,-4-2-3-16,-3-2-4 0,9-2-4 15</inkml:trace>
  <inkml:trace contextRef="#ctx0" brushRef="#br0" timeOffset="110551.1796">2108 9153 82 0,'-41'-15'98'0,"3"-4"-5"16,-1 7-1-16,6-8-1 0,7 7-60 16,-2 1-7-16,12 0-24 15,-3 4 0-15,5 3 0 16,3 1 0-16,11 4 0 0,0-9 0 16,0 9 0-16,0 0 0 15,0 0 0-15,0 0 0 16,7-5 0-16,-7 5 0 15,0 0 0-15,17 8 0 0,-8 2 0 16,5-2 0-16,-1 7 0 16,18-1 0-16,-1 1 0 15,5 7 0-15,8-1 0 16,0 5 0-16,19-2 0 16,-6 7 0-16,11-2 0 0,-2 5 0 15,4 0 0-15,1-1 0 16,-6 0 0-16,5-4 0 15,-14 0 0-15,1-6 0 0,-9-1 0 16,-6-6 0-16,-4-3 0 16,-3-3 0-16,-5-2 0 15,-4-2 0-15,-11-3 0 0,-1-1 0 16,-4 0 0-16,-9-2 0 16,0 0 0-16,0 0 0 15,0 0 0-15,-7 0 0 0,7 0 0 16,0 0 0-16,-20 0 0 15,7 0 0-15,2 3 0 16,-9 6 0-16,1 5 0 16,-7 8 0-16,-8 1 0 15,-6 9 0-15,0 4 0 0,-9 5 0 16,3 1 0-16,-17 3 0 16,2-2 0-16,3 3 0 15,1-2 0 1,3-3 0-16,1-2 0 0,8-6 0 15,13-2 0-15,5-7 0 0,5-1 0 16,0-10 0-16,6-1 0 16,4-6 0-16,12-6 0 15,-15 7 0-15,7-7 0 16,8 0 0-16,0 0 0 16,0 0 0-16,0 0 0 0,0 0 0 15,0 0 0-15,0 0 0 0,0 0 0 16,0 0 0-16,0 0 0 15,0 0 0-15,5 0 0 16,-5 0 0-16,0 0 0 16,0 0 0-16,0 0 0 15,0 0 0-15,0 0 0 0,0 0 0 16,0 0 0-16,0 0 0 16,0 0 0-16,0 0 0 15,0 0 0-15,-4 0 0 0,4 0 0 16,0 0 0-16,0 0 0 15,4 3 0-15,-4-3 0 16,-4 19 0-16,-2-7 0 16,5 3-80-16,-9 8-14 0,-2-1-1 15,2-1-4-15,-5-3-6 16</inkml:trace>
  <inkml:trace contextRef="#ctx0" brushRef="#br0" timeOffset="119322.8499">4562 9177 35 0,'10'-16'90'0,"-2"2"0"15,-7-2-3-15,-1 0-28 16,-5 6-15-16,-5 1-11 15,-3 5-12-15,-7 4-4 16,-3 1-5-16,-3 11-2 16,-10 9-2-16,-2 4-3 0,-5 11-5 15,-3 6 0-15,-2 8 0 16,0 6 0-16,0 1 0 16,2 5 0-16,12-5 0 15,5 0 0-15,10-7 0 0,9-3 0 16,14-5 0-16,10-6 0 15,18-6 0-15,9-6 0 16,13-6 0-16,8-2 0 0,5-5 0 16,1-7 0-1,4-1 0-15,-6-3-73 0,0-10-22 16,-4-10-2-16,-8-6-9 16,-7-6-2-16</inkml:trace>
  <inkml:trace contextRef="#ctx0" brushRef="#br0" timeOffset="120413.1763">4981 9251 74 0,'7'-24'98'15,"3"4"-4"-15,4-1-6 0,5 3 0 16,4 5-64-16,12-2-4 16,5 10-6-16,6 4-5 15,5 4-7-15,-2 13-2 16,2 7 0-16,-5 8 0 15,0 8 0-15,-7 7 0 16,-5 2 0-16,-6 0 0 0,-10-1 0 16,-5-2 0-16,-6-5 0 15,-7-6 0-15,-1-6 0 16,-9-6 0-16,-7-9 0 0,0-2 0 16,-1-4 0-16,3-7 0 15,-2 0 0-15,9-9 0 16,7-5 0-16,8-4 0 0,15-7 0 15,15-4 0 1,10-5 0-16,10-4 0 0,12-4 0 16,2-1 0-16,3-1 0 15,-1-1 0-15,-2 2 0 0,-8 4 0 16,-8 4 0-16,-8 5 0 16,-10 5 0-16,-9 7 0 0,-9 4 0 15,-8 5 0-15,-11 9 0 16,0 0 0-16,-19 2 0 15,-1 10 0-15,-1 6 0 16,-3 6 0-16,1 6 0 0,1 8 0 16,6 5 0-16,9 1 0 15,7 0 0-15,5-1 0 16,13-5 0-16,8-4 0 16,5-10 0-16,10-6 0 15,2-10 0-15,-1-4 0 0,4-4 0 16,-5-11 0-16,0-3 0 15,-7-8 0-15,-4-2 0 16,-8-4 0-16,-2-4 0 16,-6-2 0-16,-6 1 0 0,-4 0 0 15,-4 1 0-15,0 5 0 16,-5 4 0 0,-3 3 0-16,1 8 0 0,1 3 0 15,6 9 0-15,0 0 0 0,-7 7 0 16,8 9 0-16,6 5 0 15,4 3 0-15,5 6 0 16,6-1 0-16,4 1 0 0,8-3 0 16,2-7 0-16,5-5 0 15,2-10 0-15,4-5 0 16,1-9 0-16,2-10 0 16,-2-7 0-16,-1-8 0 0,0-7 0 15,-2-5 0-15,-2-4 0 16,-5-2 0-16,-2-2 0 15,-7 2 0-15,-5 2 0 16,-9 3 0-16,-10 8 0 0,-5 9 0 16,-14 8 0-16,-10 12 0 15,-8 10 0-15,-6 7 0 16,-1 12 0-16,2 10 0 0,3 10 0 16,10 8 0-1,7 4 0-15,13 2 0 0,5 4 0 16,16 0 0-16,8 2 0 15,2-3 0-15,10-2 0 0,4-5 0 16,0-5 0-16,-2-2 0 16,-2-6 0-16,-1-4 0 15,-4-9 0-15,-6-2 0 16,-9-7 0-16,-7-3 0 16,-10-11 0-16,-2 11 0 0,-10-10 0 15,-11-2 0-15,-7-1 0 16,-4-6 0-16,-2 1 0 15,-3-10 0-15,-1-2-90 0,11-7-2 16,4-8-4-16,7-9-6 16,12-9-4-16</inkml:trace>
  <inkml:trace contextRef="#ctx0" brushRef="#br0" timeOffset="121323.7191">7553 8834 0 0,'51'-31'97'0,"-10"4"3"0,-5 5-7 15,-12 6-4-15,-3 4-1 16,2 10-65-16,-10 7-7 16,-5 17-11-16,-1 7-5 15,1 8 0-15,-2 9 0 0,6 4 0 16,2 1 0-16,3 2 0 16,6-3 0-16,2-3 0 15,5-8 0-15,1-3 0 16,6-10 0-16,-2-6 0 15,0-9 0-15,0-8 0 0,-2-5 0 16,-6-10 0-16,1-9 0 16,-9-5 0-16,0-2 0 15,-6-8 0-15,-1 2 0 0,-3 0 0 16,-2 2 0-16,2 2 0 16,-4 5 0-16,2 7 0 15,-1 4 0-15,-6 14 0 0,13-8 0 16,-13 8 0-16,14 18 0 15,-5 2 0-15,1 5 0 16,4 5 0-16,-1 2 0 16,6 2 0-16,0-2 0 15,7-2 0-15,2-5 0 0,3-5 0 16,-1-7 0-16,3-6 0 16,1-6 0-16,-3-3 0 15,-1-7 0-15,0-7 0 0,-2-5 0 16,-2-3 0-16,-1-1 0 15,-3-2 0-15,-4 0 0 16,-2 2 0-16,-2 5 0 16,-6 3 0-16,-1 6 0 0,-7 11 0 15,8-8 0-15,-8 8 0 16,11 17 0-16,-2 2 0 16,5 1 0-16,9 7 0 0,8-1 0 15,10 0 0-15,8-2 0 16,13-4 0-16,8-8 0 15,12-4 0-15,3-6 0 16,5-4 0-16,1-9 0 0,-2-8 0 16,-2-4 0-16,-8-8 0 15,-7-5 0-15,-13-5 0 16,-12-3 0-16,-13-2 0 0,-12 4 0 16,-18 2 0-16,-9 3 0 15,-14 11 0-15,-15 6 0 16,-7 10 0-16,-7 9 0 15,4 10 0-15,-5 15 0 0,10 7 0 16,4 13 0-16,5 7 0 16,8 9 0-16,11 8 0 15,1 6 0-15,10 5 0 16,-1 5 0-16,9 2 0 0,5 3 0 16,5-4 0-16,1 1 0 15,1-2 0-15,2-9 0 16,1-4 0-16,-4-10 0 0,0-10 0 15,-8-11 0-15,-1-6 0 16,-2-14 0-16,-1-11 0 16,-7-9 0-16,0-13 0 15,-6-8-88 1,-6-22-3-16,-1-14-4 0,-3-19-6 16,0-12-4-16</inkml:trace>
  <inkml:trace contextRef="#ctx0" brushRef="#br0" timeOffset="121520.0614">9419 8372 55 0,'-9'-39'91'0,"-2"7"-5"16,6 3-6-16,3 6-2 16,0 4-51-16,-3 10-28 15,5 9-41-15,-1 5-33 0,-3 9-5 16,1 5-7-1,1 1-3-15</inkml:trace>
  <inkml:trace contextRef="#ctx0" brushRef="#br0" timeOffset="122295.5447">3559 10555 85 0,'-17'0'91'0,"3"0"-1"16,14 0-6-16,-8-4-36 0,8 4-14 16,0 0-9-16,3-9-9 15,8 8-6-15,1 0-2 16,7 1-2-16,3 0-2 16,8 2-1-16,8 2-1 15,6-1 0-15,10 1 1 0,9 1-3 16,11-3 0-1,14-1 0-15,14-1 0 0,13 0 0 16,12-4 0-16,15-6 0 16,17-1 0-16,12-3 0 0,14-1 0 15,11-3 0-15,11 1 0 16,13-4 0-16,11 3 0 16,12 0 0-16,7 0 0 0,11 2 0 15,3 3 0-15,5-3 0 16,3 3 0-16,0 0 0 15,1 3 0-15,-2-3 0 16,-10 3 0-16,-5 0 0 0,-6 0 0 16,-11 2 0-16,-11 0 0 15,-16 2 0-15,-15 1 0 16,-22 2 0-16,-19-1 0 0,-25 2 0 16,-21 0 0-16,-23 1 0 15,-25 0 0-15,-16 0 0 16,-18 1 0-16,-18 0 0 0,-10 0 0 15,-17 8 0-15,-14-2 0 16,-4-2-19-16,-11 3-73 16,-18-2-4-16,-15-3-4 15,-14-3-6-15</inkml:trace>
  <inkml:trace contextRef="#ctx0" brushRef="#br0" timeOffset="123441.5158">3155 10485 14 0,'7'-30'98'0,"6"-4"-4"16,-6-7-5-16,4-4-1 15,-6-10-3-15,2-4-71 16,-7-7-1-16,2-11-2 16,-3-4-6-16,-11-5-5 15,-5-9 0-15,-4-5 0 16,-4-4 0-16,1-1 0 0,-7 2 0 16,-3-1 0-16,-9-1 0 15,4 0 0-15,-1 9 0 16,-1 1 0-16,4 9 0 0,-10 4 0 15,5 5 0-15,7 10 0 16,2 6 0-16,10 10 0 16,-11 5 0-16,13 10 0 0,-5 6 0 15,13 7 0-15,-1 5 0 16,6 7 0-16,8 11 0 16,-11-7 0-16,18 7 0 15,5 10 0-15,10 0 0 16,-3 3 0-16,13 1 0 0,4 1 0 15,4 0 0-15,14-4 0 16,14 1 0-16,4-5 0 0,5 1 0 16,9-5 0-1,10 2 0-15,10-4 0 0,12 2 0 16,8-3 0-16,4 0 0 16,11 1 0-16,15-4 0 15,6 0 0-15,18-1 0 0,5 0 0 16,14-4 0-16,3 2 0 15,15-1 0-15,5 2 0 16,8-4 0-16,11 3 0 0,6 0 0 16,8-2 0-16,-2 2 0 15,8 0 0-15,-1 5 0 16,4-3 0-16,-2 2 0 16,-2 2 0-16,3 0 0 0,-11 2 0 15,7-1 0-15,-7 3 0 16,-2 1 0-16,-2-1 0 15,-10 1 0-15,-10 0 0 16,-11-1 0-16,-6 1 0 16,-20-1 0-16,-15 0 0 0,-12-2 0 15,-17 2 0-15,-15-2 0 16,-14 2 0-16,-20-1 0 16,-13-1 0-16,-16 4 0 15,-8-2 0-15,-16 2 0 0,-10 2 0 16,-7 2 0-16,-7 1 0 15,-5 7 0-15,-8 1 0 0,-1 9 0 16,-3 4 0-16,-1 12 0 16,-3 8 0-16,0 10 0 15,-1 12 0-15,-5 10 0 16,1 8 0-16,3 11 0 16,-2 8 0-16,-5 1 0 0,0 2 0 15,-4-8 0-15,-3-6 0 16,-4-7 0-16,-3-8 0 15,-8-13 0-15,-4-11 0 0,-12-6 0 16,-18-10 0-16,-16 1 0 16,-37-7 0-16,-30-2-10 15,-57-7-83-15,-60-15-2 16,-60-8-6-16,-62-10-7 0</inkml:trace>
  <inkml:trace contextRef="#ctx0" brushRef="#br0" timeOffset="134556.2172">12555 9297 42 0,'-16'-4'88'0,"0"-4"1"15,3 1-3-15,1-3-31 16,0 5-10-16,1 0-11 0,1 1-10 16,10 4-6-16,-13-4-4 15,13 4-3-15,-7-1-6 16,7 1-5-16,0 0 0 16,0 0 0-16,15 0 0 15,2 0 0-15,9 0 0 0,17 0 0 16,10-2 0-16,17 1 0 15,17-5 0-15,14 3 0 0,13-2 0 16,4-1 0-16,4 1 0 16,2-3 0-16,-4 2 0 15,-5-2 0-15,-13 1 0 16,-12 3 0-16,-16-2 0 0,-10 0 0 16,-16 2 0-16,-13 1 0 15,-11 0 0 1,-12 0 0-16,-12 3 0 0,0 0 0 15,-5-6 0-15,-8 6 0 0,-3-1 0 16,2 1 0-16,-8 0 0 16,-1 2-66-16,6 3-29 15,-2-4-3-15,11-1-8 16,8 0-5-16</inkml:trace>
  <inkml:trace contextRef="#ctx0" brushRef="#br0" timeOffset="136437.4238">15894 8964 70 0,'0'-19'96'0,"2"-2"-4"15,11-7-5-15,6 3 0 16,-17-2-64-16,38 5-1 16,10 6-6-16,8 2-5 15,6 11-4-15,5 6-7 0,2 15 0 16,-3 6 0-16,-7 10 0 16,-7 9 0-16,-7 4 0 15,-9 7 0-15,-12 2 0 16,-10-3 0-16,-10-4 0 0,-6-4 0 15,-9-7 0-15,-9-11 0 16,-5-6 0-16,-4-9 0 16,0-11 0-16,-1-4 0 15,3-11 0-15,5-4 0 0,4-6 0 16,12-2 0-16,4-3 0 16,11 1 0-16,14-4 0 15,8 5 0-15,11-1 0 16,9 3 0-16,4 3 0 0,5 2 0 15,3 2 0-15,-1 6 0 16,4 2 0-16,1 3 0 16,0 4 0-16,5 2 0 15,7 2 0-15,9 3 0 0,9 8 0 16,10-2 0-16,9 4 0 16,8 2 0-16,8 0 0 15,2-1 0-15,-4-2 0 0,-4-3 0 16,-8-3 0-1,-8-2 0-15,-12-3 0 0,-10-2 0 16,-17 0 0-16,-12-5 0 16,-17-1 0-16,-13-1 0 15,-12-1 0-15,-19 8 0 0,-7-14 0 16,-17 8 0-16,-10 3 0 16,-9 0 0-16,-6 3 0 0,-9 6 0 15,-4 6 0-15,-2 5 0 16,3 3 0-16,6 5 0 15,9 5 0-15,16 2 0 16,15 0 0-16,14-3 0 16,27-4 0-16,20-8 0 0,18-7 0 15,15-6 0-15,10-9 0 16,6-11 0-16,1-11 0 16,-3-5 0-16,-4-12 0 15,-10-9 0-15,-5-6 0 16,-8-10 0-16,-13-7 0 15,-7-5 0-15,-11 0 0 0,-9 0 0 0,-12 3 0 16,-10 6 0-16,-6 8 0 16,-10 12 0-16,-4 12 0 15,-2 11 0-15,1 15 0 16,0 13 0-16,5 15 0 16,1 21 0-16,4 16 0 15,0 17 0-15,-1 18 0 0,3 10 0 16,5 4 0-16,10 0 0 15,7-6 0-15,10-11 0 16,10-9 0-16,15-17 0 0,4-19 0 16,7-19 0-16,1-13 0 15,-1-8 0-15,-2-17 0 16,-4-10 0-16,-4-11 0 0,-8-8 0 16,-3-6 0-16,-5 0 0 15,-8-1 0-15,-7 7 0 16,-6 4 0-16,-4 8 0 15,-4 11 0-15,-1 10 0 16,-7 15 0-16,0 0 0 0,-2 21 0 16,-2 10 0-16,4 7 0 15,4 9 0-15,4 3 0 0,7 1 0 16,13-1 0 0,6-7 0-16,9-6 0 0,5-10 0 15,6-7 0-15,3-15 0 16,2-3 0-16,-4-14 0 0,-7-12 0 15,1-3 0-15,-7-11 0 16,-5-4 0-16,-6-3 0 16,-4 1 0-16,-4 2 0 0,-4 6 0 15,-7 5 0-15,-2 7 0 16,-1 9 0-16,-4 6 0 16,-5 9 0-1,4 7 0-15,-4 10 0 0,3 7 0 16,0 5 0-16,3 6 0 0,0 4 0 15,8 3 0-15,0-1 0 16,8-3 0-16,3-5 0 16,8-4 0-16,5-4 0 15,7-8 0-15,6-4 0 0,7-9 0 16,3-2 0-16,-1-4 0 16,3-7 0-16,0-2 0 0,-3-5 0 15,-2-2 0 1,-6-6 0-16,-5 2 0 15,-2-2 0-15,-6 2 0 0,-5 0 0 16,-4-3 0-16,-1 3 0 0,-4 1 0 16,-3 2 0-16,-2 2 0 15,-1 1 0-15,-2 1 0 16,1 4 0-16,-2 1 0 16,0 3 0-16,-2 0 0 0,-5 3 0 15,2 0 0-15,-11 4 0 16,10-4 0-16,-10 4 0 15,0 0 0-15,0 0 0 16,1-11 0-16,-1 11 0 16,-6-7 0-16,-4 3 0 0,-5 3 0 15,-7 1 0-15,-5 4 0 16,-9 6 0-16,-3 6 0 16,0 5 0-16,-2 8 0 15,5 3 0-15,10 7 0 0,11 2 0 16,15 6 0-16,18 2 0 15,21 4 0-15,21 2 0 0,12-1 0 16,13 4 0-16,-10-7 0 16,11-12-72-16,10-9-26 15,-10-16-4-15,1-14-9 0,-13-9-1 16</inkml:trace>
  <inkml:trace contextRef="#ctx0" brushRef="#br0" timeOffset="164438.4585">23131 9499 79 0,'0'0'96'0,"0"0"-3"0,0 0-7 15,0 0 1-15,0 0-64 16,0 0-6-16,0 0-4 16,0 0-3-16,9-11-3 15,7 1-7-15,2-8 0 16,12-7 0-16,8-6 0 0,4-7 0 15,9-11 0-15,5-7 0 16,1-11 0-16,3-9 0 16,3-9 0-16,-5-1 0 15,-4-4 0-15,-7 4 0 0,-7 4 0 16,-6 10 0-16,-8 12 0 16,-8 16 0-16,-9 15 0 15,-9 16 0-15,0 13 0 0,-21 22 0 16,-2 17 0-16,-11 14 0 15,0 16 0-15,-1 10 0 16,6 7 0-16,3 1 0 0,16-5 0 16,9-7 0-16,9-13 0 15,22-13 0-15,8-18 0 16,9-17 0-16,6-11 0 16,8-12 0-16,-4-17 0 0,2-12 0 15,-2-11 0-15,-3-9 0 16,-1-10 0-16,-11-2 0 15,-1 1 0-15,-10 2 0 0,-3 9 0 16,-7 4 0 0,-6 12 0-16,-5 11 0 0,-3 14 0 15,-7 17 0-15,0 0 0 16,0 27 0-16,0 10 0 16,0 11 0-16,0 12 0 0,-1 12 0 15,1 6 0-15,2 1 0 16,5-3 0-16,7-4 0 15,1-10 0-15,6-14 0 0,0-15 0 16,14-13 0-16,-1-15 0 16,6-10 0-16,-1-15 0 15,4-9 0-15,2-10 0 16,-4-4 0-16,4-1 0 0,-8 2 0 16,-2 2 0-1,-9 7 0-15,-3 3 0 0,-5 9 0 16,-3 11 0-16,-4 8 0 15,-11 2 0-15,13 20 0 16,-5 4 0-16,0 7 0 0,7 7 0 16,2 2 0-16,7 4 0 15,7-2 0-15,6-1 0 16,12-8 0-16,-2-6 0 0,7-10 0 16,4-6 0-16,1-10 0 15,1-5 0-15,-5-14 0 16,-3-7 0-16,-5-4 0 0,-3-7 0 15,-6 1 0-15,-11 2 0 16,-5 0 0-16,-13 5 0 16,-8 7 0-16,-6 7 0 15,-16 10 0-15,-9 5 0 0,-7 11 0 16,-1 7 0 0,3 7 0-16,1 8 0 0,11 2 0 15,9 5 0-15,13-2 0 16,9 3 0-16,15-5 0 0,7-3 0 15,7-5 0-15,4-8 0 16,-1-8 0-16,0-7 0 16,-10 2-41-16,-5-21-53 15,-4-10-2-15,-7-8-7 0,-10-4-4 16</inkml:trace>
  <inkml:trace contextRef="#ctx0" brushRef="#br0" timeOffset="164786.3415">23494 8838 73 0,'-18'0'96'15,"3"0"-2"-15,-3-2-6 0,4-4 0 16,-1 1-64-16,6 2-1 16,9 3-6-16,-11-2-9 15,11 2-8-15,4-1 0 0,18 1 0 16,11-2 0-16,15 4 0 15,13-2 0-15,25 3 0 0,11 2-73 32,22-5-20-32,8-5-3 0,6-10-7 0,11 0-6 15</inkml:trace>
  <inkml:trace contextRef="#ctx0" brushRef="#br0" timeOffset="167707.9447">2317 11723 30 0,'-14'-20'68'16,"7"-1"-5"-16,4 1-1 0,2-4-5 15,1 4-8-15,0-1-3 0,0 4-5 16,-1-2-9-16,-6 4-5 15,5 0-6-15,-7 5-6 16,-6 3-15-16,-12 4 0 16,-4 6 0-16,-13 11 0 0,2 9 0 15,-12 11 0-15,-9 9 0 16,3 9 0-16,2 7 0 16,3 0 0-16,12 0 0 15,8-2 0-15,19-5 0 0,16-4 0 16,15-11 0-16,13-9 0 15,11-13 0-15,13-5 0 16,-1-10 0-16,4-7 0 16,0-11 0-16,-8-7 0 0,-7-5 0 15,-6-4 0-15,-5-1 0 16,-12-1 0-16,-10 4 0 16,-3 2 0-16,-4 5 0 0,-10 4 0 15,-2 9 0-15,-9 6 0 16,-3 6 0-16,5 16 0 15,3 7 0-15,1 9 0 0,6 4 0 16,8 11 0 0,11 0 0-16,5 7 0 0,18-8 0 15,22-6 0-15,15-7 0 16,16-10 0-16,8-13 0 16,6-7 0-16,6-12 0 15,7-14 0-15,-6-7 0 0,-14-7 0 16,-10-5 0-16,-16-5 0 15,-13 1 0-15,-15 0 0 16,-11 5 0-16,-18 0 0 0,-8 9 0 16,-11 8 0-16,-15 12 0 15,-5 10 0-15,-1 7 0 16,-4 13 0-16,4 13 0 0,0 8 0 16,6 2 0-16,20 5 0 15,12-3 0-15,15-2 0 16,13-11 0-16,15-8 0 15,11-15 0-15,12-7 0 0,3-11 0 16,0-19 0-16,-6-9 0 16,-2-13 0-16,-9-9 0 15,-6-8 0-15,-14-8 0 16,-6-4 0-16,-14 0 0 0,-8 2 0 16,-9 8 0-16,-3 9 0 15,-8 11 0-15,-3 12 0 16,2 14 0-16,-3 16 0 15,12 9 0-15,-13 26 0 16,13 10 0-16,0 16 0 0,4 13 0 16,5 14 0-16,-2 12 0 15,6 4 0-15,0-4 0 0,2-4 0 16,-3-11 0-16,-1-15 0 16,-2-15 0-16,3-19 0 15,0-27 0-15,-1-11 0 16,2-23 0-16,-1-11 0 0,1-10 0 15,5-5 0-15,-1-1 0 16,2 0 0-16,-3 8 0 16,2 8 0-16,-1 10 0 15,0 12 0-15,5 10 0 16,-3 13 0-16,1 1 0 0,4 15 0 16,-2 6 0-16,3 7 0 15,4 7 0-15,0 1 0 16,-1 2 0-16,-1-1 0 0,1-5 0 15,1-3 0-15,-1-7 0 16,3-11 0-16,-4-11 0 16,1-2 0-16,0-11 0 0,-1-9 0 15,0-4 0-15,-4-3 0 16,0-1 0-16,-6 2 0 16,-1 3 0-16,-4 4 0 15,-3 4 0-15,-1 5 0 16,-8 11 0-16,10-4 0 0,-10 4 0 15,9 12 0-15,-3 3 0 16,0 3 0-16,2 2 0 16,3 2 0-16,4 0 0 15,0 0 0-15,3-4 0 0,2-4 0 16,2-5 0-16,5-5 0 16,-1-4 0-16,1-2 0 15,-2-10 0-15,0-4 0 0,-3-5 0 16,2 0 0-16,-4 0 0 15,-2-1 0-15,-3 3 0 16,-1 2 0-16,-3 5 0 16,-1 1 0-16,-10 11 0 15,14-5 0-15,-14 5 0 16,12 5 0-16,-9 5 0 0,3 3 0 16,3 3 0-16,2 2 0 15,4 0 0-15,5 1 0 0,5-3 0 16,1-3 0-16,8-2 0 15,-2-6 0-15,3-5 0 16,-4 0 0-16,-2-8 0 16,-6-5 0-16,0-2 0 0,-5-3 0 15,-3-2 0-15,-2-2 0 16,-4-1 0-16,1 1 0 16,5-1 0-16,-5 3 0 0,-4 1 0 15,0 5 0-15,2-1 0 16,-1 7 0-16,-7 8 0 15,15-9 0-15,-15 9 0 16,16 1 0-16,-3 7 0 0,7-2 0 16,5 3 0-16,7-2 0 15,5 0 0-15,7-6 0 0,11-1 0 16,3-7 0-16,13-9 0 16,7-6 0-16,5-12 0 15,3-7 0-15,2-13 0 16,-5-7 0-16,-9-8 0 0,-3-6 0 15,-19 3 0-15,-11 1 0 16,-18 5 0-16,-18 10 0 16,-10 11 0-16,-16 16 0 15,-9 14 0-15,-7 15 0 16,-10 17 0-16,1 13 0 16,0 19 0-16,9 16 0 0,7 17 0 15,17 10 0-15,12 11 0 16,12 2 0-16,15 10 0 15,6 1 0-15,12-4 0 16,3-5 0-16,0-8 0 0,-4-7 0 16,-5-6 0-16,-12-7 0 15,-8-9 0-15,-15-8 0 0,-17-4-27 16,-25-5-68-16,-31-13-4 16,-25-3-7-16,-41-16-8 15</inkml:trace>
  <inkml:trace contextRef="#ctx0" brushRef="#br0" timeOffset="169009.4277">1279 10498 16 0,'2'-13'82'0,"-2"13"4"15,0-17 2-15,0 17-8 16,-4-17-43-16,4 17-4 16,-5-14-9-16,5 14-7 0,-10-12-2 15,10 12-3-15,-7-12-1 16,7 12-1-16,-17-9-10 0,7 6 0 16,3 3 0-16,-6 0 0 15,-5 3 0-15,-3 6 0 16,-7 6 0-16,3 3 0 15,-2 6 0-15,-1 10 0 0,0 4 0 16,-1 9 0-16,0 3 0 16,4 4 0-16,10 3 0 15,-6 7 0-15,12-4 0 0,-2-5 0 16,6-1 0 0,4-8 0-16,2-1 0 0,11-7 0 15,12-4 0-15,1-15 0 16,9-3 0-16,-7-9 0 0,12-6 0 15,5-1 0-15,-6-7 0 16,-6-4 0-16,-6-4 0 16,-1 3 0-16,-2 1 0 15,4 1 0-15,-16 1 0 16,-11 9 0-16,17-13 0 0,-9 8 0 16,-8 5 0-16,0 0 0 15,0 0 0-15,-11-9 0 16,11 9-68-16,-10 0-31 15,10 0 0-15,-16-4-10 0,16 4 4 16</inkml:trace>
  <inkml:trace contextRef="#ctx0" brushRef="#br0" timeOffset="169506.2411">1339 10768 24 0,'11'-22'101'0,"-11"4"-7"0,4-3 1 16,4 2-6-16,-3 2-6 16,-1-10-68-16,-4 27-8 0,19-9-4 15,-3 10-3-15,3 7 0 16,4 10 0-16,9 3 0 16,-5 6 0-16,1 7 0 15,-9 2 0-15,-2 3 0 16,-1-3 0-16,1-2 0 15,-6-5 0-15,-11-6 0 0,1-4 0 16,5-8 0-16,-6-11 0 16,0 0 0-16,0 0 0 0,0 0 0 15,-4-15 0-15,2-1 0 16,-6-5 0 0,3-4 0-16,6-4 0 0,-2-5 0 15,1-1 0-15,5-3 0 16,8 6 0-16,1 2 0 0,7 5 0 15,7 4 0-15,-2 10 0 16,3 5 0-16,1 6 0 16,0 8 0-16,-2 6 0 0,-3 7 0 15,1 3 0-15,-11 4 0 16,5 1 0-16,-10-3 0 16,2-1 0-16,-9-3 0 15,-2-3 0-15,-1-19-8 0,0 15-84 16,0-15 0-16,-5 0 0 15,1-9-9-15,-6-8-1 16</inkml:trace>
  <inkml:trace contextRef="#ctx0" brushRef="#br0" timeOffset="170686.8252">2181 10440 22 0,'-6'-17'101'0,"4"5"0"16,-4-3-6-16,6 3-3 15,-6-1-4-15,8-25-76 16,-2 38-12-16,1 6 0 16,8 11 0-16,-10 6 0 0,5 12 0 15,3 7 0-15,9 13 0 16,-6 7 0-16,-1 1 0 15,2 3 0-15,-1-6 0 16,2-4 0-16,-5-10 0 0,-3-10 0 16,-4-13-18-16,0-23-1 15,-6 5 1-15,-2-13 2 0,4-11 2 16,-4-7 4-16,1-5 6 16,4-5 3-16,3-2 9 15,1 4 4-15,1-4 3 16,17 3 1-16,0 5 0 15,4 4 0-15,2 8-2 16,2 5-11-16,1 10-3 0,0 3 0 16,7 8 0-16,-8 10 0 15,-3 4 0-15,1 5 0 16,-3 3 0-16,-5-3 0 0,-1 0 0 16,-1-5 0-16,-1-6 0 15,0-6 0-15,-2-7 0 16,0-5 0-16,4-8 0 15,2-7 0-15,-3-3 0 0,2-3 0 16,-2 0 0-16,-4-2 0 16,3 4 0-16,-3 1 0 15,-1 5 0-15,0 5 0 0,-1 4 0 16,-9 6 0-16,19-1 0 16,-6 3 0-16,3 6 0 15,-2 4 0-15,2-1 0 0,3 2 0 16,2-1 0-16,-1-2 0 15,-4-3 0-15,8-3 0 16,-5-4 0-16,-1 0 0 16,1-3 0-16,-1-6 0 0,-2-2 0 15,-1 0 0-15,2 0 0 16,-4-2 0-16,-1 2 0 16,2 0 0-16,-2 2 0 15,3 2 0-15,2 1 0 0,-5 0 0 16,0 3 0-16,2 0 0 15,1 3 0-15,-5 0 0 16,3 5 0-16,-13-5 0 0,22 0-55 16,-14 16-39-1,-7 2-1-15,-1 0-7 0,-4 3-4 16</inkml:trace>
  <inkml:trace contextRef="#ctx0" brushRef="#br0" timeOffset="181884.0284">7829 11061 47 0,'-11'-35'94'16,"-1"0"2"-16,3 4-5 0,1-1-3 15,5 9-50-15,-2 8-9 16,1 5-10-16,4 10-10 16,0 11-9-16,3 13 0 0,2 12 0 15,1 18 0-15,-2 14 0 16,4 21 0-16,-2 13 0 16,1 10 0-16,-1 4 0 15,1 3 0-15,3-5 0 16,-3-13 0-16,5-12-82 0,-9-25-13 15,-1-21-3-15,-2-22-6 16,0-21-4-16</inkml:trace>
  <inkml:trace contextRef="#ctx0" brushRef="#br0" timeOffset="182252.2443">7702 11557 25 0,'0'-26'98'0,"5"6"-2"16,7 3-7-16,10 2-2 15,6 2-4-15,18 2-75 0,-3 2 0 16,12 2-1-16,1-3-3 16,7-1-2-16,1-3 0 15,0-3 0-15,-1-3-2 16,-7-3 0-16,-6-2 0 16,-7-1 0-16,-8 0 0 0,-11 2 0 15,-6 3 0-15,-3 4 0 16,-9 5 0-16,-6 12 0 15,0 0 0-15,3 5 0 16,-3 14 0-16,0 8 0 16,-1 7 0-16,1 6 0 0,1 6 0 15,5 0 0-15,-2 1 0 16,5-3 0-16,1-4 0 16,-2-7 0-16,0-5 0 0,0-5 0 15,-5-4-42-15,-3-19-52 16,0 0-1-16,1-18-5 15,-6-12-6-15</inkml:trace>
  <inkml:trace contextRef="#ctx0" brushRef="#br0" timeOffset="182419.4409">8265 10934 91 0,'-28'-55'96'16,"5"6"-4"-16,6 8-6 15,8 3-3-15,-19 6-67 16,30 9-3-16,12 13-9 0,5 9-8 15,10 15-19-15,31 13-60 16,-29 8-3-16,4 9-7 16,-4 4-5-16,4 3 4 15</inkml:trace>
  <inkml:trace contextRef="#ctx0" brushRef="#br0" timeOffset="183173.3128">8753 11142 10 0,'14'5'100'0,"-1"1"-2"15,-2-3-4-15,-1 1-3 16,-10-4-2-16,17 9-71 16,-8 5-7-16,7 0-11 0,0 6 0 15,6 2 0-15,-2 3 0 16,0 2 0-16,-1-1 0 16,1 0 0-16,1-5 0 15,-6-2 0-15,2-6 0 16,-7-4 0-16,0-5 0 15,3-4 0-15,-5-10 0 0,3-4 0 16,0-6 0-16,1-6 0 16,3-4 0-16,-1-4 0 15,-1-2 0-15,4 1 0 0,-1 0 0 16,-1 2 0-16,2 5 0 16,-1 7 0-16,2 4 0 15,-1 9 0-15,2 6 0 16,0 3 0-16,2 12 0 0,1 4 0 15,2 6 0-15,0 0 0 16,-2 5 0-16,4 1 0 16,0-3 0-16,-4-2 0 15,1-6 0-15,1-6 0 0,-2-8 0 16,-1-4 0-16,2-10 0 16,-1-8 0-16,2-6 0 15,-6-4 0-15,1 1 0 0,-3-1 0 16,-1 2 0-16,-3 3 0 15,0 5 0-15,-6 3 0 16,1 5 0-16,-7 10 0 16,9-3 0-16,-9 3 0 0,15 12 0 15,-8 4 0-15,7 1 0 16,2 4 0-16,3 1 0 16,7-1 0-16,5-3 0 15,7-5 0-15,4-5 0 0,5-6 0 16,2-3 0-16,-3-10 0 15,3-6 0-15,-7-4 0 0,-3-4 0 16,-7-2 0 0,-3-2 0-16,-11 4 0 0,-8 1 0 15,-3 6 0-15,-7 3 0 16,-10 10 0-16,-6 5 0 0,-5 3 0 16,-3 12 0-16,-2 5 0 15,3 6 0-15,5 4 0 16,7 4 0-16,10 0 0 15,13 5 0-15,16-1 0 0,16 0 0 16,11-4-56-16,21-7-37 16,15-6 0-16,14-11-9 15,11-5-5-15</inkml:trace>
  <inkml:trace contextRef="#ctx0" brushRef="#br0" timeOffset="184175.6456">11876 10536 93 0,'-33'-25'97'16,"2"0"-5"-16,7 9-5 16,5 0-2-16,4 16-72 15,8 14 0-15,0 12-3 0,4 15-3 16,-1 15-2-16,3 10-1 15,-1 11-2-15,0 3 1 16,2-3-3-16,-1-1 0 16,1-8 0-16,-1-9 0 0,1-14 0 15,0-12 0 1,0-14 0-16,0-9 0 16,0-10 0-16,7-7 0 0,0-12 0 15,5-7 0-15,5-6 0 0,5-4 0 16,6-1 0-16,2-1 0 15,1 6 0-15,5 1 0 16,-1 9 0-16,-4 8 0 16,-1 11 0-16,-1 3 0 15,-5 17 0-15,-4 5 0 0,-3 7 0 16,-3 7 0-16,-3 2 0 16,-5 0 0-16,-3-2 0 0,-1-3 0 15,-2-7 0 1,0-4 0-16,1-6 0 0,-1-16 0 15,17 0 0-15,0-7 0 16,6-14 0-16,8-6 0 16,4-4 0-16,2-6 0 15,5 0-3-15,-2 1-1 0,-4 2 1 16,-5 5 2-16,-5 7 1 16,-8 4 1-16,-7 8 0 0,-11 10 2 15,12 0 0-15,-9 8 0 16,-1 7-3-16,2 3 0 15,8 3 0-15,7 0 0 0,3 0 0 16,11-4 0 0,5-3 0-16,3-6 0 0,3-8 0 15,-1-2 0-15,-1-10 0 16,-3-6 0 0,-8-5 0-16,-2-5 0 0,-8-3 0 15,-5-1 0-15,-7 1 0 0,0 3 0 16,-8 1 0-16,-1 7 0 15,0 7 0-15,0 13 0 16,-14 0 0-16,9 17 0 0,-3 15 0 16,4 11 0-16,2 14 0 15,1 16 0-15,1 17 0 16,4 13 0-16,7 10 0 16,-5 8 0-16,3 4 0 0,-2 1 0 15,-5-2 0-15,-2-15 0 16,-2-12 0-16,-10-17 0 15,-9-15 0-15,-5-19 0 0,-8-14 0 16,-9-20 0-16,-3-13 0 16,-6-12 0-16,-2-15 0 15,-1-14 0-15,1-9 0 0,7-6 0 16,8-14 0-16,10 0 0 16,9-6 0-1,18 2 0-15,11 0 0 0,22 4 0 16,20 3 0-16,11 8 0 0,10 5 0 15,12 9 0-15,0 2 0 16,-1 12-35-16,10 1-58 16,-1 4-4-16,0 5-7 15,-1-2-5-15</inkml:trace>
  <inkml:trace contextRef="#ctx0" brushRef="#br0" timeOffset="186228.4596">14700 11012 92 0,'-17'-25'95'16,"3"2"-2"-16,4 2-7 15,1 1 0-15,-3 11-69 0,-4 9-1 16,-2 6-5-16,-8 14-3 16,-6 7-1-16,-8 13-7 15,-3 8 0-15,-1 9 0 0,4 3 0 16,8-1 0-16,11-5 0 15,13-4 0-15,9-9 0 16,20-11 0-16,13-13 0 16,7-16 0-16,10-10 0 0,0-15 0 15,-1-12 0-15,2-7 0 16,-6-8 0-16,-8 0 0 16,-9-1 0-16,-5 2 0 15,-15 6 0-15,-3 4 0 0,-6 10 0 16,-9 7 0-16,-6 9 0 15,-2 8 0-15,-2 6 0 16,-1 10 0-16,5 7 0 16,4 8 0-16,4 5 0 15,10 10 0-15,16 1 0 0,15 2 0 16,20-2 0-16,16-1 0 16,17-6 0-16,12-6 0 15,15-7 0-15,7-12 0 0,7-7 0 16,1-6 0-16,-6-8 0 15,-10-7 0-15,-9-3 0 16,-16-6 0-16,-11 1 0 16,-22 0 0-16,-14 2 0 0,-17 1 0 15,-15 3 0-15,-12 5 0 16,-19 2 0-16,-12 8 0 16,-15 5 0-16,-5 1 0 15,-7 7 0-15,-2 6 0 0,-1 6 0 16,9 5 0-16,6 2 0 0,15 4 0 15,14 1 0 1,20-1 0-16,14-4 0 0,20-3 0 16,11-8 0-16,11-8 0 15,8-6 0-15,0-8 0 16,1-10 0-16,-8-8 0 0,-8-9 0 16,-8-6 0-16,-10-6 0 15,-12-5 0-15,-8-5 0 16,-10-3 0-16,-4-2 0 15,-12 1 0-15,-4 3 0 0,-5 4 0 16,-1 9 0-16,1 8 0 16,5 10 0-16,0 14 0 15,7 11 0-15,1 10 0 0,10 17 0 16,2 12 0-16,12 16 0 16,4 9 0-16,4 9 0 15,12 6 0-15,7 2 0 16,11-6 0-16,11-7 0 15,7-7 0-15,8-15 0 0,11-10 0 16,12-11 0-16,1-15 0 16,7-8 0-16,-4-8 0 15,-3-12 0-15,-6-6 0 0,-8-5 0 16,-13-3 0 0,-18-4 0-16,-14 1 0 0,-19 0 0 15,-16 4 0-15,-12 4 0 16,-22 7 0-16,-17 5 0 0,-13 8 0 15,-11 3 0-15,-4 7 0 16,-3 8 0-16,2 8 0 16,9 7 0-16,11 8 0 0,15 6 0 15,21 2 0-15,17 0 0 16,24-2 0-16,18-3 0 16,14-8 0-16,14-8 0 15,10-13 0-15,9-9 0 0,3-17 0 16,-2-10 0-16,-4-10 0 15,-2-11 0-15,-10-7 0 16,-6-11 0-16,-9-7 0 0,-11-4 0 16,-10-3 0-16,-11-4 0 15,-8 4 0-15,-13 5 0 16,-6 6 0-16,-4 9 0 16,-7 12 0-16,-3 14 0 0,-5 11 0 15,0 19 0 1,-4 7 0-16,0 16 0 0,1 12 0 15,2 10 0-15,1 10 0 16,6 8 0-16,2 5 0 16,7 2 0-16,7 0 0 0,14 1 0 15,7-7 0-15,7-8 0 16,11-8 0-16,6-12 0 16,7-8 0-16,4-15 0 0,5-5 0 15,-3-8 0-15,2-11 0 16,-2-6 0-16,-4-9 0 15,-7-3 0-15,-7-1 0 16,-9 3 0-16,-6 2 0 0,-10 1 0 16,-4 9 0-16,-8 3 0 15,-6 18 0-15,0 0 0 16,0 0 0-16,0 16 0 0,-3 4 0 16,3 8 0-16,-1 2 0 15,6 6 0-15,7 1 0 16,2-3 0-16,8 1 0 0,6-6 0 15,2-4 0 1,6-6 0-16,0-6 0 0,4-7 0 16,2-4 0-16,-1-3 0 15,-3-10 0-15,0-4 0 16,-5-6 0-16,-5-1 0 0,-5-5 0 16,-6 0 0-16,-6 0 0 15,-5 1 0-15,-1 3 0 16,-4 5 0-16,-1 2 0 15,0 7 0-15,0 9 0 0,9 0 0 16,1 7 0-16,5 10 0 16,8 1 0-1,7 4 0-15,11 1 0 0,6 0 0 0,22-4 0 16,4-6 0 0,10-3 0-16,4-10 0 15,1-6 0-15,1-11 0 0,-2-7 0 16,-5-12 0-16,-17-2 0 15,-9-7 0-15,-12-3 0 16,-7 3 0-16,-13 1 0 16,-11 5 0-16,-9 4 0 0,-9 12 0 15,-14 9 0-15,-5 11 0 16,-7 6 0-16,-1 17 0 16,-1 13 0-16,2 11 0 15,1 13 0-15,5 8 0 16,1 9 0-16,9 9 0 0,2 3 0 15,5 5 0-15,5-2 0 16,3-2 0-16,4-4 0 0,6-4 0 16,1-8 0-1,1-10 0-15,2-8 0 0,-1-11 0 16,-4-11 0-16,6-4 0 16,-3-16-73-16,-12-11-22 0,15-14-2 15,-11-19-8-15,-2-13-2 16</inkml:trace>
  <inkml:trace contextRef="#ctx0" brushRef="#br0" timeOffset="186389.8775">18931 10343 68 0,'-33'-14'65'16,"-6"6"-64"-16,39 8 1 15,-4-15-2-15,20 5-83 16</inkml:trace>
  <inkml:trace contextRef="#ctx0" brushRef="#br0" timeOffset="188739.762">21078 10429 24 0,'-23'13'93'15,"4"-5"-1"-15,19-8-1 16,-9 10-3-16,17-3-38 0,12-7-24 15,7 1-7-15,8-1-3 16,7 2-4-16,7 6-12 16,3 1 0-16,1 6 0 15,-2 8 0-15,-9 6 0 16,-7 4 0-16,-8 6 0 0,-8 6 0 16,-13 2 0-1,-6 1 0-15,-16-3 0 0,-4-1 0 16,-10-10 0-16,2-4 0 0,-3-9 0 15,0-10 0-15,8-11 0 16,4-5 0-16,9-10 0 16,5-12 0-16,6-6 0 0,11-8 0 15,7-3 0 1,7-5 0-16,6 3 0 0,5-2 0 16,2 8 0-16,2 1 0 15,1 11 0-15,-3 5 0 16,1 8 0-16,-3 9 0 0,-1 6 0 15,-3 1 0-15,0 13 0 16,-3 7 0-16,1 5 0 0,0 8 0 16,-6 6 0-16,-1 3 0 15,-6 1 0-15,-5 2 0 16,-3-4 0-16,-6-3 0 16,-4-8 0-16,-6-6 0 15,-5-9 0-15,-3-7 0 0,4-8 0 16,-5-2 0-1,2-8 0-15,2-5 0 0,3-5 0 16,4-2 0-16,3-3 0 0,1-2 0 16,4 1 0-1,9 0 0-15,4 2 0 0,4 0 0 16,5 5 0-16,7 1 0 16,4 4 0-16,9 2 0 15,0 2 0-15,7 2 0 0,5-1 0 16,4 5 0-16,-1-6 0 15,7 0 0-15,-4-2 0 16,3-2 0-16,-3-3 0 16,-4-1 0-16,-11 0 0 0,-8 0 0 15,-14 0 0-15,-13 2 0 16,-14 4 0-16,-16 4 0 16,-15 2 0-16,-7 4 0 0,-5 0 0 15,-3 4 0-15,2 6 0 16,5 2 0-16,7 1 0 15,12 2 0-15,12 4 0 16,10 1 0-16,13 1 0 16,13 5 0-16,8 0 0 0,9 3 0 15,5 1 0-15,1 6 0 16,4-2 0-16,-3 3 0 16,-8 1 0-16,-5 1 0 0,-9-1 0 15,-9 1 0-15,-7-6 0 16,-13-2 0-16,-1-4 0 15,-14-6 0-15,-4-4 0 16,-6-8 0-16,-5-4 0 16,4-4 0-16,1-8 0 0,4-3 0 15,9-9 0-15,10-2 0 16,9-6 0-16,22-4 0 0,16-2 0 16,15-2 0-16,15-3 0 15,10-2 0 1,7 2 0-16,1 1 0 0,-2 4 0 0,-9 3 0 15,-12 3 0-15,-13 4 0 16,-14 3 0-16,-19 3 0 16,-13 3 0-16,-12 2 0 15,-12 5 0-15,-14 0 0 16,-10 2 0-16,-6 3 0 16,-6 2 0-16,-2 1 0 0,2-1 0 15,2 5 0-15,7 2 0 16,5 1 0-16,8 2 0 0,1 1 0 15,11 3 0 1,2 1 0-16,2 2 0 0,4 2 0 16,3-1 0-16,0 2 0 15,1 0 0-15,2 1 0 16,-2 1 0-16,2-2 0 0,0 0 0 16,4-1 0-16,0-1 0 15,-1-2 0-15,1 0 0 16,3-3 0-16,-1-1 0 0,7-3 0 15,-2-2 0-15,5 1 0 16,2-5 0-16,4 0 0 16,1-2 0-16,0 0 0 0,-1-1 0 15,0-2 0 1,-3-2 0-16,0 0 0 0,-3-2 0 16,-3 1 0-16,0-2 0 15,-4-1 0-15,1 0 0 16,-3 1 0-16,2-2 0 0,-3 1 0 15,-6 9 0-15,13-15 0 16,-13 15 0-16,7-9 0 16,-7 9 0-16,0 0 0 0,7-10 0 15,-7 10 0-15,0 0 0 16,0 0 0-16,0 0 0 16,6-11 0-16,-6 11 0 15,0 0 0-15,0 0 0 0,3-12 0 16,-3 12 0-16,0 0 0 15,0 0 0-15,2-10 0 16,-2 10 0-16,0 0 0 16,0 0 0-16,4-9 0 0,-4 9 0 15,0 0 0-15,0 0 0 16,0 0 0-16,3-9 0 16,-3 9 0-16,0 0 0 0,0 0 0 15,0 0 0-15,9-9 0 16,-9 9 0-16,0 0 0 15,14-7 0-15,-14 7 0 16,0 0 0-16,11-9 0 0,-11 9 0 16,0 0 0-16,13-5 0 15,-13 5 0-15,0 0 0 16,0 0 0-16,0 0 0 16,0 0 0-16,0 0 0 0,6-9 0 15,-6 9 0 1,0 0 0-16,6-10 0 0,-6 10 0 15,0 0 0-15,2-8 0 16,-2 8 0-16,0 0 0 0,0 0 0 16,0 0 0-16,0 0 0 15,4-11 0-15,-4 11 0 16,0 0 0-16,0 0 0 0,0 0 0 16,0 0 0-16,0-9 0 15,0 9 0-15,0 0 0 16,0 0 0-16,0 0 0 15,0 0 0-15,0 0 0 0,0 0 0 16,2-9 0-16,-2 9 0 16,0 0 0-16,0 0 0 15,-1-11 0-15,1 11 0 0,0 0 0 16,-14-8 0-16,6 7 0 16,-8 1 0-16,-1 1 0 15,-2 7 0-15,-9 4 0 16,-3 6 0-16,-2 5 0 15,-2 2 0-15,3 6 0 0,5 1 0 16,5 5 0-16,7-1 0 16,12 3 0-16,8-6 0 15,14 0 0-15,11-3 0 0,8-3 0 16,9-4 0-16,5-6 0 16,9-2 0-16,5-10-46 15,5-6-49 1,-8-21-2-16,4-3-7 0,5-12-5 15</inkml:trace>
  <inkml:trace contextRef="#ctx0" brushRef="#br0" timeOffset="189653.2915">24325 10646 84 0,'2'-16'97'0,"15"-1"-3"0,6-2-4 16,9 1-1-16,-29 3-72 16,38 6 0-16,4 9-3 15,-4 3-5-15,4 15-9 0,-7 5 0 16,-6 9 0-16,-6 5 0 16,-8 1 0-16,-11 1 0 15,-3-3 0-15,-4-3 0 16,-7-6 0-16,-2-5 0 15,-4-7 0-15,-1-5 0 0,4-6 0 16,10-4 0-16,0 0 0 16,0-13 0-16,13 1 0 15,14-6 0-15,10-2 0 0,4-5 0 16,14-1 0-16,4-2 0 16,7 2 0-16,1-1 0 15,-7 2 0-15,-1 3 0 16,-10 5 0-16,-9 5 0 0,-10 6 0 15,-11 6 0-15,-11 5 0 16,-8 7 0-16,-2 5 0 16,-10 3 0-16,5 3 0 15,-3 1 0-15,6 2 0 0,4-3 0 16,11-5 0-16,10-2 0 16,11-7 0-16,6-6 0 15,7-3 0-15,7-9 0 0,4-10 0 16,0-7 0-16,1-5 0 15,-2-9 0-15,-5-1 0 16,-7-4 0-16,-9 3 0 16,-5 2 0-16,-15 3 0 0,-13 5 0 15,-11 6 0-15,-15 9 0 16,-9 4 0-16,-7 12 0 16,0 2 0-16,1 10 0 15,6 11 0-15,8 5 0 16,10 12 0-16,15 4 0 0,5 9 0 15,16 3 0-15,8 4 0 16,3 3 0-16,1-4 0 0,3-1 0 16,-6-7 0-16,-7-4 0 15,-9-7 0-15,-8-5 0 16,-5-8 0-16,-14-5 0 16,-7-6 0-16,-5-7 0 15,-5-2 0-15,-4-6 0 16,-1-1 0-16,0-10 0 0,8 2 0 15,3-11-12-15,31-2-80 16,-3-4-3-16,17-6-3 0,15-3-6 16,18-5-2-16</inkml:trace>
  <inkml:trace contextRef="#ctx0" brushRef="#br0" timeOffset="190307.9027">26124 10708 95 0,'42'-14'102'0,"-13"5"-7"0,-8 0-4 0,-8 5-2 16,-13 4-70-16,0 0-4 15,-3 16-10-15,-13 1-5 16,-3 4 0-16,0 10 0 16,-3 1 0-16,2 4 0 0,6-3 0 15,9 1 0-15,5-5 0 16,11-1 0-16,13-10 0 16,5-4 0-16,9-10 0 15,9-4 0-15,-3-9 0 16,5-9 0-16,-3-3 0 0,0-6 0 15,-2-5 0-15,-5-2 0 16,-1 1 0-16,-5 2 0 16,-3 5 0-16,-8 0 0 15,0 8 0-15,-7 4 0 0,-5 7 0 16,-10 7 0-16,14 0 0 16,-10 9 0-16,0 6 0 15,-3 7 0-15,4 3 0 16,1 4 0-16,1-1 0 0,5 4 0 15,-3-5 0-15,5 1 0 16,4-8 0-16,2-1 0 16,4-9 0-16,1-3 0 15,2-5 0-15,2-2 0 0,5-4 0 16,0-5 0-16,-3-3 0 16,4-3 0-16,-3 0 0 15,0-3 0-15,-4 3 0 0,3-1 0 16,-4 4 0-16,-4 2 0 15,-2 3 0-15,-4 4 0 16,1 3 0-16,-4 4 0 16,-2 7 0-16,-1 3 0 0,-4 7 0 15,0 3 0-15,-1 2 0 16,-1 4 0-16,2-1 0 16,0-2 0-16,7 1 0 15,2-6 0-15,6 0 0 0,3-9 0 16,7-2 0-16,4-5 0 15,3-5 0-15,2-2 0 16,2-8 0-16,-3-3 0 0,3-3 0 16,-8-8-20-16,-1 1-75 15,-2 1-2-15,-8 0-6 16,-5 4-8-16</inkml:trace>
  <inkml:trace contextRef="#ctx0" brushRef="#br0" timeOffset="191612.8031">938 13748 10 0,'0'17'98'16,"-4"-8"0"-16,5 2-3 0,-1-11-3 16,0 10-2-16,0-10-70 15,0 0-12-15,0 0-8 16,-2-10 0-16,2-1 0 0,9-11 0 16,9-4 0-16,7-10 0 15,6-8 0-15,8-6 0 16,11-10 0-16,7-7 0 15,4-9 0-15,-5-3 0 0,-2-3 0 16,-2 3 0-16,-20 3 0 16,-1 6 0-16,-7 8 0 15,-4 13 0-15,-6 14 0 0,-6 12 0 16,-1 12 0-16,-7 11 0 16,11 21 0-16,-11 11 0 15,0 16 0-15,0 12 0 16,-1 9 0-16,2 6 0 15,10-1 0-15,-2-1 0 0,6-12 0 16,12-6 0-16,10-20 0 16,-5-12 0-16,18-15 0 15,-7-8 0-15,-6-18 0 16,13-13 0-16,-14-6 0 0,1-9 0 16,-12-3 0-16,4-2 0 15,-12 2 0-15,-7 3 0 16,3 8 0-16,-11 7 0 15,6 11 0-15,-7 7 0 0,8 11 0 16,-9 2 0-16,13 18 0 16,0 3 0-16,4 5 0 15,-2 6 0-15,-2 0 0 0,5 2 0 16,1-5 0-16,0-1 0 16,10-9 0-16,-12-2 0 15,-6-9 0-15,7-6 0 16,11-3 0-16,-10-8 0 0,-7-5 0 15,3-6 0-15,-3-3 0 16,8-5 0-16,-6 1 0 16,3-3 0-16,-11 1 0 15,12 2 0-15,-5 5 0 0,3 2 0 16,-11 6 0-16,0 4 0 16,11 6 0-16,-6 4 0 15,1 6 0-15,-4 5 0 16,8 7 0-16,-2 2 0 0,10 3 0 15,-1-1 0-15,2 1 0 16,-3-5 0-16,7-3 0 16,1-6 0-16,4-7 0 0,-7 0 0 15,0-6 0-15,2-8 0 16,1-1 0-16,-1-2 0 16,-2 2 0-16,-2-8 0 0,-1-3-61 15,4 10-36 1,2-2-2-16,7 4-9 0,5 2-6 15</inkml:trace>
  <inkml:trace contextRef="#ctx0" brushRef="#br0" timeOffset="193256.0815">4408 13768 29 0,'-32'0'102'16,"1"-9"-4"-16,11-6-7 0,7-14-1 15,10-9-4-15,6-9-76 16,16-6-5-16,11-8-5 15,7-9 0-15,10-8 0 0,4-11 0 16,6-1 0 0,3-7 0-16,2-5 0 0,-5-4 0 15,-5 2 0-15,-6 2 0 16,-9 9 0-16,-9 9 0 16,-9 12 0-16,-9 12 0 0,-10 18 0 15,0 14 0-15,-9 22 0 16,-8 12 0-16,2 29 0 15,-7 16 0-15,6 17 0 16,0 19 0-16,2 13 0 0,3 10 0 16,11 1 0-16,8 0 0 15,14-10 0-15,13-6 0 16,6-20 0-16,12-14 0 0,8-18 0 16,5-17 0-16,4-16 0 15,3-13 0-15,-4-16 0 16,-2-13 0-16,-5-9 0 15,-3-9 0-15,-11-3 0 0,-6-5 0 16,-13 1 0-16,-7 3 0 16,-13 3 0-16,-5 7 0 15,-3 6 0-15,-8 6 0 16,-5 8 0-16,-5 12 0 0,-3 9 0 16,-2 6 0-16,1 15 0 15,-5 7 0-15,7 12 0 16,0 6 0-16,7 9 0 15,6 1 0-15,5 1 0 16,12-5 0-16,8-4 0 0,11-6 0 16,8-10 0-16,7-10 0 15,6-12 0-15,0-8 0 16,4-12 0-16,-2-10 0 0,2-7 0 16,-8-8 0-16,0-2 0 15,-11-4 0-15,-4 3 0 16,-5 1 0-16,-6 4 0 0,-2 11 0 15,-4 1 0 1,-4 13 0-16,-1 4 0 0,3 7 0 16,0 10 0-16,4 7 0 15,-1 5 0-15,5 2 0 0,1 7 0 16,2-2 0-16,4 1 0 16,-1-4 0-16,1-6 0 15,-2-4 0-15,2-8 0 0,-3-8 0 16,2-2 0-16,-4-11 0 15,-1-2 0-15,1-4 0 16,-1-2 0-16,1-2 0 16,0 0 0-16,0 1 0 0,-1 3 0 15,1-1 0 1,0 5 0-16,3 2 0 0,-3 2 0 16,1 7 0-16,3 1 0 0,1 3 0 15,1 3 0-15,-1 6 0 16,0 3 0-16,-1 0 0 15,-1 3 0-15,1-3 0 16,-2 1 0-16,-2-3 0 16,3-2 0-16,0-4 0 0,9-1 0 15,-1-3 0-15,14 0 0 16,3-6-8-16,11-1-14 16,6 0 1-16,7-5 1 15,3 1 6-15,0-5 6 0,3 2 9 16,-8-7 5-16,-2 4 5 15,-11-4 4-15,-6 3 2 16,-12 0 1-16,-8 6-2 0,-9 2-7 16,-11 5-9-16,-14 5 0 15,10 2 0-15,-9 7 0 16,-1 5 0-16,0 3 0 16,0 0 0-16,0 5 0 0,1-3 0 15,7 1 0-15,4-7 0 16,2-1 0-16,4-7 0 15,2-3 0-15,10-2 0 16,-2-3 0-16,4-10 0 0,5 1 0 16,1-2 0-16,5-2 0 15,0 1 0-15,7-2 0 16,2 4 0-16,5-3 0 0,6 2 0 16,3-4 0-16,3 0 0 15,1-3 0-15,4-4 0 16,-2-5 0-16,-2-7 0 15,-6-2 0-15,-5-8 0 0,-12-4 0 16,-5-3 0-16,-13 0 0 16,-7 1 0-16,-13 6 0 15,-8 8 0-15,-4 7 0 16,-12 9 0-16,-7 14 0 0,-9 9 0 16,1 16 0-16,-7 15 0 15,3 15 0-15,-3 15 0 16,5 15 0-16,0 11 0 0,4 8 0 15,9 10 0 1,6 7 0-16,2 0 0 0,9-3 0 16,2-5 0-1,4-8 0-15,6-13 0 0,2-8 0 0,-1-17 0 16,4-13 0-16,-3-17 0 16,-3-12 0-16,-9-16 0 15,12-23-5-15,-10 3-83 16,-10-12-8-16,-7-7-5 15,-10-6-7-15,-5 0 0 0</inkml:trace>
  <inkml:trace contextRef="#ctx0" brushRef="#br0" timeOffset="193405.6613">8828 13225 6 0,'-15'-25'95'0,"13"1"3"0,9 3-5 16,19 0-6 0,12 2 0-16,-16-1-73 0,41 2-2 15,12 2-4-15,6 1-5 16,10 2-5-16,1 0-11 0,10 1-69 15,-1 5-6-15,2-3-3 16,-2 4-8-16,-1-4-3 0</inkml:trace>
  <inkml:trace contextRef="#ctx0" brushRef="#br0" timeOffset="193790.6946">10573 12828 26 0,'-1'-14'104'16,"-8"-2"-4"-16,-7-2-6 16,1 4-2-16,-7-1-1 15,-3 6-87-15,-5 9-4 0,-2 14 0 16,0 8 0-16,-2 8 0 16,1 12 0-16,0 4 0 0,6 9 0 15,12 1 0-15,8-2 0 16,10-6 0-16,15-6 0 15,12-10 0-15,12-12 0 16,7-11 0-16,6-12 0 16,4-15 0-16,-6-11 0 0,-3-9 0 15,-7-7 0-15,-7-5 0 16,-12-7 0-16,-13 0 0 0,-9-4 0 16,-8 1 0-1,-13 2 0-15,-12 4 0 0,-5 8 0 16,-7 7 0-16,-3 14 0 15,1 7 0-15,7 17 0 16,2-2-12-16,14 15-82 0,14 8-2 16,11 1-5-16,23-1-6 15,11-2 6-15</inkml:trace>
  <inkml:trace contextRef="#ctx0" brushRef="#br0" timeOffset="194549.9989">10797 12679 13 0,'41'-4'102'0,"-14"-1"0"16,-6 0-7-16,-12 2-2 0,-9 3-2 15,0 5-76-15,0 12-15 16,0 9 0-16,1 7 0 16,7 6 0-16,-1 4 0 15,11 6 0-15,2-2 0 0,6-1 0 16,7-6 0-16,2-7 0 16,6-8 0-16,3-11 0 15,0-9 0-15,2-7 0 16,-1-19 0-16,0-10 0 15,-6-8 0-15,0-12 0 16,-12-6 0-16,-3-5 0 0,-9 0 0 16,-6 3 0-16,-7 7 0 15,-2 7 0-15,0 8 0 16,-4 14 0-16,0 12 0 0,4 11 0 16,-12 12 0-16,7 14 0 15,4 9 0-15,1 6 0 16,0 7 0-16,8 1 0 0,6 0 0 15,5-6 0-15,2-5 0 16,12-10 0-16,2-7 0 16,3-11 0-16,-1-10 0 15,1-4 0-15,-2-8 0 0,0-9 0 16,-5-3 0-16,-8-8 0 16,-2 0 0-16,-5-3 0 15,-4 2 0-15,-6 0 0 16,2 1 0-16,-1 8 0 0,-3 2 0 15,-2 8 0-15,-2 14 0 16,0 0 0-16,15 0 0 0,-10 18 0 16,4 9 0-1,-1 4 0-15,5 6 0 0,3 2 0 16,7 0 0-16,-2-4 0 16,8-7 0-16,5-7 0 15,4-10 0-15,4-6 0 16,6-5 0-16,-1-10 0 0,1-10 0 15,-4-5 0-15,3-3 0 0,-8-3 0 16,-2-4 0 0,-10 0 0-16,-3 1 0 15,-8 6 0-15,-5 2 0 0,-2 8 0 16,-4 3 0-16,-5 15 0 16,0 0 0-16,-10 4 0 0,1 14 0 15,1 6 0-15,0 6 0 16,5 3 0-16,3 8 0 15,4-3 0-15,14-1 0 16,15-3 0-16,3-8 0 16,15 5-32-16,2-20-61 0,5-10-5 15,0-7-3-15,-1-15-6 16</inkml:trace>
  <inkml:trace contextRef="#ctx0" brushRef="#br0" timeOffset="194965.9326">13085 12625 66 0,'24'-77'100'0,"-7"0"-2"16,-7 2-6-16,-7 3 0 15,-5 12-49-15,-4 7-23 0,-3 16-20 16,1 12 0-16,-3 17 0 16,11 8 0-16,-7 20 0 15,7 12 0-15,1 11 0 16,2 11 0-16,4 13 0 0,3 4 0 16,-1 2 0-1,6-2 0-15,-2-7 0 0,2-3 0 16,-1-16 0-16,3-9 0 0,0-16 0 15,4-13 0-15,3-8 0 16,-4-17 0-16,5-6 0 16,2-11 0-16,2-3 0 15,4-5 0-15,1 1 0 16,0 0 0-16,1 9 0 0,2 4 0 16,-6 7 0-16,1 10 0 15,-1 11 0-15,-7 3 0 16,2 16 0-16,-3 6 0 0,-4 7 0 15,-1 6 0-15,-1 1 0 16,-5 6 0 0,-1-2 0-16,-1 0 0 0,-4-7 0 15,-2-5 0-15,3-8 0 0,-7-13 0 16,-21 5-26-16,21-20-68 16,-5-14-3-16,1-15-2 15,-7-13-7-15</inkml:trace>
  <inkml:trace contextRef="#ctx0" brushRef="#br0" timeOffset="195103.2771">13612 12137 16 0,'-27'-63'96'0,"4"9"-2"15,6 12-6-15,2 11-5 0,6 7-2 16,9 24-73-16,0 0-11 16,19 16-42-16,4 16-37 0,12 8-3 15,4 6-7-15,6 5-4 16</inkml:trace>
  <inkml:trace contextRef="#ctx0" brushRef="#br0" timeOffset="195792.7397">14208 12416 35 0,'19'-7'103'16,"-7"-4"-1"-16,1 0-7 15,-9-4-2-15,4 3-10 0,-8 12-83 16,11-3 0-16,1 3 0 15,0 10 0-15,1 10 0 16,3 5 0-16,3 7 0 0,2 6 0 16,-3 1 0-1,5 2 0-15,-2-2 0 0,-2-2 0 16,-3-8 0-16,-3-2 0 16,0-10 0-16,-1-4 0 0,-2-10 0 15,3-3 0-15,1-12 0 16,0-9 0-16,5-6 0 15,4-7 0-15,8-5 0 16,-1-2 0-16,7-2 0 16,0 0 0-16,7 5 0 0,0 7 0 15,0 5 0-15,-2 7 0 16,-5 6 0-16,0 6 0 16,-9 7 0-16,0 4 0 0,-8 9 0 15,-4 4 0-15,-2 6 0 16,-3 4 0-16,0 6 0 15,-2 3 0-15,5 1 0 16,2 0 0-16,1-4 0 16,2-4 0-16,6-4 0 0,4-7 0 15,2-5 0-15,0-8 0 16,5-5 0-16,1-6 0 0,1-6 0 16,4-5 0-1,-5-3 0-15,2-7 0 0,-1-2 0 16,3-6 0-16,-5-2 0 15,-1-2 0-15,-4 1 0 0,-3 2 0 16,-7 3 0-16,-6 6 0 16,-10 4 0-1,-5 6 0-15,-11 10 0 0,-13 7 0 16,-3 5 0-16,-7 9 0 0,4 12 0 16,-1 3 0-16,9 10 0 15,8 3 0-15,14 5 0 16,18 3 0-16,19 0 0 0,18-2 0 15,16 0 0-15,7 1 0 16,15-15-67-16,12-7-31 16,3-11-2-16,-1-9-9 15,-8-7-3-15</inkml:trace>
  <inkml:trace contextRef="#ctx0" brushRef="#br0" timeOffset="196908.2777">1594 14052 0 0,'-10'0'89'15,"10"0"4"-15,0 0-3 16,0 0-6-1,0-5 1-15,0 5-68 0,0 0-2 16,0 0-3-16,9-4-3 16,3 4-2-16,-12 0 0 15,20 0-4-15,8 0-3 0,9 0 0 16,11 2 0-16,17-2 0 16,8 0 0-16,16-2 0 15,15-1 0-15,16-5 0 16,10 1 0-16,18 0 0 0,16-6 0 15,9 1 0-15,22-3 0 16,13 1 0-16,8 0 0 16,15 0 0-16,7-3 0 15,11 4 0-15,10-4 0 0,9 4 0 16,4 0 0-16,6-2 0 16,13 1 0-16,3 2 0 0,12-2 0 15,2 1 0-15,3 0 0 16,9-1 0-1,0-1 0-15,6 1 0 0,-3 1 0 16,3-1 0-16,40 0 0 0,-35 0 0 16,-10 0 0-16,9-1 0 15,-1 1 0-15,1 1 0 16,-2-1 0-16,-1 0 0 16,-44-1 0-16,35 1 0 0,-1 1 0 15,-12-2 0-15,-9 2 0 16,-13-5 0-16,-13 3 0 15,-17-2 0-15,-14-1 0 16,-18 2 0-16,-19-3 0 0,-21 1 0 16,-26 0 0-16,-18 3 0 15,-25-1 0-15,-24 3 0 16,-22 1 0-16,-16 4 0 0,-24 3 0 16,-14 3 0-16,-12 2 0 15,-17 3 0-15,-15 4 0 16,-9 6 0-16,-16-9 0 15,-9-1-63-15,-3 1-35 16,-16-5-4-16,-6-12-6 0,-15-12-3 16</inkml:trace>
  <inkml:trace contextRef="#ctx0" brushRef="#br0" timeOffset="197808.2223">1952 12619 60 0,'-24'-7'94'0,"11"-4"-5"16,8-1-4-16,0 0-1 16,5 12-46-16,6-15-24 15,5 6-4-15,5 2-3 16,3 1-2-16,-1 3 0 0,6 1-1 16,2 2 0-16,3 0-1 15,17 0-2-15,5 5 3 16,9-2 0-16,13-2-4 15,14-1 0-15,8 2 0 16,25-8 0-16,16 0 0 0,8-6 0 16,14-1 0-16,15-2 0 15,12-4 0-15,17 1 0 16,21-2 0-16,-1 0 0 16,16 0 0-16,10 0 0 0,14 0 0 15,49 2 0-15,-32 0 0 16,50-1 0-16,-29 3 0 0,15-3 0 15,4 4 0-15,14-1 0 16,4 2 0-16,-31-4 0 16,45 7 0-16,-37-2 0 0,78 0 0 15,-36 4 0 1,5 0 0-16,2 3 0 0,2 0 0 16,0 4 0-16,1-1 0 15,0 3 0-15,-35 0 0 0,32 1 0 16,0 0 0-16,-7 1 0 15,-6-1 0-15,-12 0 0 16,-5 1 0-16,-13-1 0 16,-13 0 0-16,-22 0 0 0,-17-3 0 15,-22-1 0-15,-19-2 0 16,-27 1 0-16,-27 0 0 16,-22-2 0-16,-30-1 0 15,-21 0 0-15,-25-1 0 0,-22 2 0 16,-22-2 0-16,-16 2 0 15,-15 6 0-15,-13-8 0 16,-21 5 0-16,-6 3 0 16,-10 2-56-16,-21-6-43 0,-13-13-2 15,-14-15-8-15,-7-5-7 16</inkml:trace>
  <inkml:trace contextRef="#ctx0" brushRef="#br0" timeOffset="226909.2825">16828 12438 7 0,'0'0'101'16,"11"-15"0"-16,-3 8-6 15,-8 7-3-15,18-12-2 0,-4 10-69 16,-14 2-17-16,10 7-4 15,-9 6 0-15,0 4 0 16,-1 4 0-16,-2 1 0 16,-4 0 0-16,2-1 0 0,1 0 0 15,0-6 0-15,2 0 0 16,-1-6 0-16,2-9 0 16,0 0 0-16,0 0 0 15,9-3 0-15,-3-12 0 0,2-2 0 16,0-8 0-16,1 1 0 15,-2-5 0-15,1 1 0 16,0 5 0-16,-5-1 0 16,0 5 0-16,-1 5 0 0,-2 3 0 15,0 11 0-15,0-13 0 16,0 13 0-16,0 0 0 16,0 0 0-16,-7 4 0 15,3 7 0-15,-2 2 0 0,6 8 0 16,-4-2-49-16,4-2-47 15,0-4-2-15,0-13-9 16,20 3-5-16</inkml:trace>
  <inkml:trace contextRef="#ctx0" brushRef="#br0" timeOffset="228034.6876">18081 12110 30 0,'8'-9'104'0,"-1"0"-4"16,1 2-6-16,-8 7-3 15,16-5-1-15,11 10-88 0,-14 16-2 16,2 14 0-16,-2 12 0 16,-2 11 0-16,0 11 0 15,-2 3 0-15,-2 0 0 16,-4 1 0-16,-2-11 0 16,-1-5 0-16,0-11 0 0,0-13 0 15,-1-10 0-15,-2-14 0 16,3-9 0-16,-13-8 0 0,7-17 0 15,-2-10 0 1,1-11 0-16,-4-11 0 0,-1-12 0 16,1-6 0-16,-1-4 0 15,4-1 0-15,2-1 0 0,4 4 0 16,4 6 0-16,13 6 0 16,14 12 0-16,10 9 0 15,12 9 0-15,8 14 0 16,7 15 0-16,-1 9 0 0,0 20 0 15,-5 13 0-15,-10 13 0 16,-12 9 0-16,-11 7 0 0,-12 1 0 16,-14 0 0-1,-5-5 0-15,-13-5 0 0,-4-9 0 16,0-9 0-16,-2-6 0 16,1-11 0-16,6-4 0 0,6-5 0 15,10-12 0 1,6 12 0-16,11-11 0 0,9-1 0 15,7 0 0-15,5 0 0 16,3 2 0-16,2 2 0 16,-5 2 0-16,-5 3 0 0,-5 2 0 15,-7 5 0-15,-11 2 0 16,-6 3 0-16,-7 1 0 16,-11 1 0-16,-7 1 0 0,-7-1 0 15,-5-3 0-15,-4-5 0 16,0 0 0-16,-2-9 0 15,9-5 0-15,1-8 0 16,12-10-84-16,13-11-10 0,7-6-3 16,17-10-8-16,14-4-2 15</inkml:trace>
  <inkml:trace contextRef="#ctx0" brushRef="#br0" timeOffset="228779.6902">19019 12312 20 0,'51'-21'105'0,"-7"3"-4"0,-6 9-5 16,-11 2-3-16,-8 7-1 0,6 3-88 15,-17 9-4 1,1 8 0-16,-2 3 0 0,-1 6 0 16,1 1 0-16,3 3 0 15,5-4 0-15,6 0 0 16,9-3 0-16,7-7 0 0,9-9 0 16,5-5 0-1,6-6 0-15,5-13 0 0,0-6 0 16,-3-8 0-16,-3-8 0 0,-3-3 0 15,-12 0 0-15,-4-2 0 16,-8 3 0-16,-7 4 0 16,-7 6 0-16,-2 3 0 15,-8 8 0-15,-3 7 0 16,-2 10 0-16,0 0 0 16,0 11 0-16,0 9 0 0,1 4 0 15,2 6 0-15,5 1 0 16,5 3 0-16,3 0 0 15,8-2 0-15,6-3 0 0,7-1 0 16,2-9 0-16,6-1 0 16,-1-4 0-16,1-6 0 15,-3-2 0-15,-2-5 0 0,-3-1 0 16,-6-4 0-16,-3-4 0 16,-6-6 0-16,-2 0 0 15,-4-7 0-15,1-3 0 16,-4-5 0-16,0-3 0 0,0-4 0 15,-2-1 0-15,0-8 0 16,2-2 0-16,-4-4 0 16,1-1 0-16,-3 4 0 15,2-2 0-15,-4 4 0 0,0 4 0 16,-2 7 0-16,0 5 0 16,-3 11 0-1,3 2 0-15,-3 9 0 0,0 8 0 0,0 0 0 16,0 9 0-16,-4 12 0 15,0 6 0-15,1 9 0 16,2 8 0-16,0 6 0 16,1 6 0-16,5 2 0 15,8 5 0-15,3-3 0 0,6-3 0 16,2-4 0-16,6-4 0 16,2-5 0-16,-2-6 0 15,1-5 0-15,-1-11 0 0,-6 0 0 16,-7-12 0-16,0-10-14 15,-6-2-81-15,-6-12-3 16,-5-9-6-16,-12-11-4 16</inkml:trace>
  <inkml:trace contextRef="#ctx0" brushRef="#br0" timeOffset="228940.3979">20707 12194 13 0,'-45'-25'102'0,"6"5"0"0,8 4-6 15,7 2-3-15,15 1-3 16,9-7-75-16,15 12-15 15,15 1 0-15,16 2 0 0,9-1 0 16,14 7 0-16,3-9 0 16,12 6-82-16,8-2-11 15,2-5-3-15,7-3-10 16,-2-4-4-16</inkml:trace>
  <inkml:trace contextRef="#ctx0" brushRef="#br0" timeOffset="230051.0327">21995 12543 93 0,'-29'7'99'0,"3"2"-5"0,7-7-5 16,8-1 0-16,-25-1-69 16,36 0-2-16,6 0-9 15,11-2-9-15,10-5 0 16,9-6 0-16,11-7 0 15,8-6 0-15,14-7 0 0,5-6 0 16,6-12 0-16,5-5 0 16,-1-9 0-1,-2-6 0-15,-8-3 0 0,-6-1 0 16,-10 4 0-16,-12 5 0 0,-12 8 0 16,-8 10 0-1,-12 16 0-15,-9 13 0 0,-5 19 0 16,-8 11 0-16,-7 24 0 15,-2 15 0-15,-7 17 0 0,6 13 0 16,1 7 0-16,10 0 0 16,7 0 0-16,14-9 0 15,13-7 0-15,14-19 0 0,12-14 0 16,9-19 0-16,2-12 0 16,6-11 0-16,-1-18 0 15,0-15 0-15,-9-14 0 16,-6-10 0-16,-8-12 0 0,-4-7 0 15,-12-3 0-15,-4 0 0 16,-9 5 0-16,-12 9 0 16,3 9 0-16,-3 13 0 15,-3 14 0-15,0 16 0 0,-2 17 0 16,4 5 0-16,6 20 0 16,3 16 0-16,2 11 0 0,1 12 0 15,2 9 0-15,3 6 0 16,2-6 0-16,1-2 0 15,-3-11 0-15,1-11 0 16,-2-14 0-16,8-15 0 0,-3-14 0 16,5-11 0-16,-3-11 0 15,4-8 0-15,1-11 0 16,3-2 0-16,-2-5 0 0,-2 2 0 16,0 1 0-16,-6 6 0 15,0 3 0-15,-8 8 0 16,-1 11 0-16,-6 8 0 15,-1 8 0-15,0 13 0 0,-4 6 0 16,4 8 0-16,0 4 0 16,4 6 0-16,5-3 0 15,2-2 0-15,8-5 0 16,4-8 0-16,10-7 0 0,2-9 0 16,4-8 0-16,5-4 0 15,2-15 0-15,-2-6 0 16,1-7 0-16,-3-4 0 15,-2-3 0-15,-10 1 0 0,-3 4 0 16,-11 3 0-16,-5 6 0 16,-13 12 0-16,-7 13 0 15,-19 0 0-15,-11 19 0 0,0 10 0 16,-4 4 0-16,2 11 0 16,-1 2 0-16,14 2 0 15,11 1 0-15,8-1 0 0,17-5 0 16,9-8 0-16,10-4 0 15,4-11 0-15,9-5 0 16,-5-12 0-16,7-3 0 16,-5-6-75-16,-7-21-20 15,-9-5-2-15,-10-9-7 0,-10 0-4 16</inkml:trace>
  <inkml:trace contextRef="#ctx0" brushRef="#br0" timeOffset="230381.7448">22564 12090 56 0,'-68'0'95'0,"16"-3"-2"0,9-4-4 16,10 0-1-16,7 0-62 15,9 3 0-15,9 2-4 16,8 2-6-16,-13-3-16 0,13 3 0 16,0 0 0-16,0 0 0 15,0 0 0-15,13 0 0 16,9 0 0-16,18-3 0 16,24-3 0-16,18-1 0 15,28 2 0-15,22-5 0 0,23 10 0 16,19-6-53-16,-4-3-42 15,-1-3-2-15,-18-5-9 16,-12 0-6-16</inkml:trace>
  <inkml:trace contextRef="#ctx0" brushRef="#br0" timeOffset="236237.518">1742 14375 32 0,'-16'1'102'0,"0"5"-3"0,0 2-5 16,-1 2-4-16,2-2-1 15,-1-9-84-15,2 10-5 16,12 9 0-16,2-2 0 0,0 0 0 16,-1-2 0-16,1-4 0 15,12-7 0-15,7-3 0 16,10-4 0-16,0-12 0 15,-3-5 0-15,8-11 0 0,6-4 0 16,-12-6 0-16,-8-2 0 16,-8 1 0-16,-8-2 0 15,-10 5 0-15,-9 4 0 16,-13 11 0-16,-11 11 0 16,7 14 0-16,-14 16 0 0,-5 13 0 15,-6 22 0-15,1 17 0 16,3 20 0-16,12 20 0 15,6 9 0-15,0 6 0 0,14 5 0 16,15-1 0-16,14-11 0 16,28-13 0-16,14-21 0 15,10-27 0-15,16-23 0 0,13-21 0 16,16-26 0-16,0-22 0 16,-2-17 0-16,-9-14 0 15,-11-9 0-15,-11-2 0 16,-12 1 0-16,-11 3 0 0,-29 11 0 15,-5 10 0-15,-9 10 0 16,-10 15 0-16,-9 8 0 16,-5 13 0-16,-10 8 0 0,4 15 0 15,-1 10 0 1,-5 7 0-16,9 8 0 0,3 6 0 16,8 6 0-16,5 0 0 15,5 0 0-15,11-6 0 16,9-7 0-16,14-9 0 0,0-10 0 15,7-11 0-15,-2-11 0 16,-1-14 0-16,1-9 0 16,-8-10 0-16,-2-4 0 15,-7-4 0-15,-10-3 0 0,-6 5 0 16,-6 3 0-16,0 5 0 16,-2 4 0-16,0 9 0 15,-3 3 0-15,-7 12 0 16,12 5 0-16,-7 9 0 0,5 10 0 15,2-1 0-15,0 8 0 16,2-2 0-16,7 4 0 16,5-5 0-16,-3-4 0 15,10-12 0-15,9-4 0 0,-3-5 0 16,3-10 0-16,-6-10 0 16,5-8 0-16,-4-6 0 0,4-8 0 15,-4-5 0 1,1-1 0-16,-5-1 0 0,3 4 0 15,5 6 0-15,-5 5 0 16,6 12 0-16,2 13 0 16,2 11 0-16,5 7 0 15,-5 16 0-15,8 12 0 0,-2 8 0 16,-1 7 0-16,-4 3 0 0,-11 4 0 16,-6-4 0-16,-8-3 0 15,-4-9 0-15,-5-6 0 16,-1-13 0-16,-4-12 0 15,4-10 0-15,-3-18 0 16,4-14 0-16,8-15 0 0,10-11 0 16,2-14 0-16,6-7 0 15,8-4 0-15,2 4 0 16,3 3 0-16,4 8 0 16,-5 15 0-16,1 10 0 15,-3 16 0-15,-2 13 0 0,-4 16 0 16,0 10 0-16,-5 18 0 15,-6 12 0-15,0 12 0 0,-2 15 0 16,0 9 0 0,-7 8 0-16,1 5 0 0,-4-3 0 15,3-2 0-15,3-11 0 16,-1-9 0-16,-5-19 0 16,9-7 0-16,-11-11-49 0,7-29-48 15,-7-11 0-15,-5-17-7 16,1-6-5-16</inkml:trace>
  <inkml:trace contextRef="#ctx0" brushRef="#br0" timeOffset="236461.194">3850 14758 9 0,'-20'-19'103'0,"8"7"-2"15,-2 1-4-15,14 11-4 16,-7-18-4-16,41 11-70 0,-13-3-19 16,8-5 0-16,13 1 0 15,6-4 0-15,13-2 0 16,4 1 0-16,4 3 0 0,2 2 0 15,-9 1 0-15,-7 3 0 16,-12 4 0 0,-12 2 0-16,-8 3 0 0,-15-1 0 15,-8 2 0-15,-7 0 0 16,-4 0-73-16,-7 0-20 0,-1-6-3 16,7-1-6-16,-1-4-4 15</inkml:trace>
  <inkml:trace contextRef="#ctx0" brushRef="#br0" timeOffset="237190.0215">5736 14500 30 0,'-11'-2'100'0,"-18"-10"-1"15,-5-3-5-15,-7-3-3 0,-5-3 0 16,-3 3-85-16,3 4-6 16,5 8 0-16,-1 4 0 15,9 7 0-15,5 9 0 0,6 9 0 16,6 6 0-16,5 6 0 16,5 5 0-16,6 1 0 15,10 5 0-15,5-5 0 16,8-2 0-16,9-6 0 0,6-7 0 15,5-7 0-15,5-13 0 16,1-6 0-16,-1-13 0 16,-3-12 0-16,-3-4 0 15,-8-10 0-15,-7-3 0 0,-7-2 0 16,-12-1 0 0,-8 3 0-16,-2 2 0 15,-10 6 0-15,-6 3 0 0,1 9 0 16,0 5 0-16,4 10 0 0,13 7 0 15,0 0 0-15,7 3 0 16,22 1 0-16,16-1 0 16,18-3 0-16,10-3 0 15,10-11 0-15,10-5 0 16,-2-12 0-16,0-8 0 0,-4-8 0 16,-13-1 0-1,-15-6 0-15,-10-1 0 0,-12 4 0 16,-17 2 0-16,-12 8 0 0,-8 7 0 15,-11 16 0-15,-11 9 0 16,-8 11 0-16,-8 16 0 16,-1 14 0-16,-2 16 0 0,7 10 0 15,4 11 0-15,4 13 0 16,11 7 0-16,7 8 0 16,8 6 0-16,6 1 0 15,5-3 0-15,4 4 0 16,-5-4 0-16,4-5 0 15,-4-6 0-15,-4-9 0 0,-4-12 0 16,-2-9 0-16,2-10 0 16,-3-14 0-16,-2-15 0 0,-1-4-26 15,4-17-67-15,-19-17-5 16,7-8-4-16,-3-8-5 16</inkml:trace>
  <inkml:trace contextRef="#ctx0" brushRef="#br0" timeOffset="237515.1639">6049 15033 29 0,'-24'-10'103'16,"4"-3"-1"-16,4 0-6 0,8-2-3 15,1-2-5-15,7 0-88 16,13 1 0-16,16 2 0 16,15-2 0-16,11 3 0 0,14-1 0 15,13 2 0-15,13-3 0 16,5 3 0-16,3-1 0 15,-6 2 0 1,-7 1 0-16,-11-2 0 0,-12 5 0 16,-16-1 0-16,-14 5 0 0,-12-3 0 15,-15 6 0-15,-10 0 0 16,0 0 0-16,-13 2 0 16,0 1 0-16,-1-1 0 0,-2-2 0 15,1 3 0-15,-1-8 0 16,7-1-46-16,1-4-50 15,9-4-3-15,7-9-7 16,11-2-7-16</inkml:trace>
  <inkml:trace contextRef="#ctx0" brushRef="#br0" timeOffset="238016.8542">8322 14498 24 0,'-11'-28'102'0,"2"-1"-2"0,-9-1-7 0,5 3-1 16,-10 3-3-16,2 7-78 15,-3 16-11-15,-5 7 0 16,-1 21 0-16,-2 12 0 0,-1 11 0 16,-1 13 0-16,5 7 0 15,4-1 0-15,10 1 0 16,9-6 0-16,10-10 0 16,16-11 0-16,8-12 0 15,11-15 0-15,3-15 0 0,7-5 0 16,-1-15 0-16,-2-10 0 15,-8-10 0-15,-8-6 0 16,-6-7 0-16,-12-1 0 0,-8-6 0 16,-6 2 0-16,-14 3 0 15,-6 3 0-15,-10 9 0 16,-6 6 0-16,-3 13 0 0,-3 7 0 16,5 13 0-1,2 4 0-15,8 16 0 0,4 0 0 16,15 10-79-16,16 1-16 15,17-6-3-15,17-4-7 0,9-8-3 16</inkml:trace>
  <inkml:trace contextRef="#ctx0" brushRef="#br0" timeOffset="238613.263">8739 14384 25 0,'51'-16'103'0,"-16"-1"-1"0,-11 5-6 15,-8 3-3-15,-16 9-1 0,0 0-92 16,0 16 0-1,-1 7 0-15,-7 5 0 0,4 6 0 16,1 6 0-16,3 5 0 16,3 1 0-16,11-3 0 15,4 0 0-15,3-9 0 16,8-4 0-16,4-9 0 16,-1-9 0-16,5-9 0 0,-2-6 0 15,1-14 0-15,-2-10 0 16,0-8 0-16,-4-7 0 0,-4-3 0 15,0-2 0-15,-7 2 0 16,-1 2 0-16,-5 7 0 16,-1 7 0-16,-7 8 0 15,1 9 0-15,-6 12 0 16,9 2 0-16,-6 15 0 16,1 4 0-16,5 7 0 15,1 5 0-15,4 3 0 0,5 0 0 16,4-3 0-16,5-1 0 15,8-11 0-15,2-2 0 0,3-11 0 16,1-8 0-16,1-2 0 16,-3-12 0-16,-4-5 0 15,-1-9 0-15,-7-1 0 0,-2-5 0 16,-9 2 0-16,-4-1 0 16,-3 1 0-16,0 5 0 15,-6 5 0-15,0 3 0 16,-4 8 0-16,0 11 0 0,0 0 0 15,0 0 0-15,0 18 0 16,1 5 0-16,3 4 0 16,4 5 0-16,2 1 0 0,7-3 0 15,7 3 0-15,4-6 0 16,7-2 0-16,5-10 0 16,12-30 0-16,2 15-83 15,2-6-13-15,5-9-4 0,5-15-6 16,5-10-3-16</inkml:trace>
  <inkml:trace contextRef="#ctx0" brushRef="#br0" timeOffset="239013.1516">10718 14216 17 0,'48'-65'103'0,"-13"6"-1"0,-13 7-5 15,-11 5-1-15,-10 9-3 16,2 8-90-16,-3 8-3 16,-4 12 0-16,4 10 0 0,-8 8 0 15,5 17 0-15,7 13 0 16,7 9 0-16,2 13 0 15,0 12 0-15,1 10 0 16,1 2 0-16,0-1 0 16,0-7 0-16,-3-10 0 0,-1-8 0 15,-5-18 0-15,4-15 0 16,-10-25 0-16,15-9 0 16,-9-18 0-16,-2-14 0 15,3-7 0-15,3-7 0 0,6 0 0 16,-1-1 0-16,7 5 0 15,5 5 0-15,4 9 0 16,7 8 0-16,0 12 0 16,8 11 0-16,-7 6 0 0,4 7 0 15,-1 15 0-15,-8 7 0 16,-2 7 0-16,-4 8 0 16,-5 4 0-16,-10 0 0 15,-2-4 0-15,-1-7 0 0,-1-22-13 16,-2 7-81-16,-7-22-3 15,0 0-5-15,7-18-8 16</inkml:trace>
  <inkml:trace contextRef="#ctx0" brushRef="#br0" timeOffset="239191.1453">11416 13780 24 0,'-19'-33'100'0,"1"7"-2"16,4 8-7-16,-1 5-3 15,4 7-4-15,11 6-78 0,-7 6-13 16,20 17-74-16,6 5-5 16,3 9-5-16,3 6-5 15,4 4-5-15</inkml:trace>
  <inkml:trace contextRef="#ctx0" brushRef="#br0" timeOffset="239907.4312">11896 14177 44 0,'17'5'108'16,"-17"-5"-3"-16,0 0-7 15,0 0-2-15,0 0-36 0,0 0-60 16,13 2 0-16,-3 11 0 16,6 5 0-16,1 7 0 15,1 1 0-15,2 8 0 16,-2-1 0-16,3 0 0 0,-5-5 0 15,1-4 0-15,-4-6 0 16,-1-6 0-16,0-8 0 16,1-5 0-16,-1-9 0 15,3-8 0-15,2-4 0 16,3-6 0-16,1-1 0 16,1-2 0-16,1 0 0 0,0 1 0 15,0 3 0-15,2 3 0 16,-3 9 0-16,-1-1 0 15,1 10 0-15,3 1 0 16,-5 5 0-16,4 2 0 0,-5 7 0 16,1 5 0-16,4-2 0 15,0 7 0-15,-1-6 0 16,-1 3 0-16,6-2 0 0,-6-1 0 16,1-1 0-16,2-2 0 15,-4-3 0-15,0 0 0 16,-4-2 0-16,3-2 0 15,-5 0 0-15,4-3 0 0,-4 0 0 16,3 0 0-16,-1 0 0 16,-2 0 0-16,1 0 0 15,0 0 0-15,2 5 0 0,-1-1 0 16,2 2 0-16,1 2 0 16,5-1 0-16,0-1 0 15,3-3 0-15,2-2 0 16,4 0 0-16,2-4 0 15,3-7 0-15,-2-3 0 0,1-4 0 16,-2-4 0-16,-2-1 0 16,-2-3 0-16,-7 2 0 15,-3-4 0-15,-6 6 0 16,-2 2 0-16,-8 4 0 0,-4 4 0 16,-2 11 0-16,-7 0 0 15,-6 2 0-15,1 16 0 16,-2 3 0-16,1 12 0 0,6 2 0 15,7 14 0-15,3 0-50 16,19-5-42-16,14-5-5 16,15-8-6-16,15-7-5 15</inkml:trace>
  <inkml:trace contextRef="#ctx0" brushRef="#br0" timeOffset="240297.0564">14536 14103 40 0,'26'-44'106'0,"-10"8"-3"16,-9 3-5-16,-6 11-5 16,-1 2-22-16,0 8-71 0,0 12 0 15,0 6 0-15,0 10 0 16,0 9 0-16,2 4 0 16,4 7 0-16,0 2 0 15,0-2 0-15,5-1 0 0,2-5 0 16,3-5 0-16,2-8 0 15,5-6 0-15,2-10 0 16,5-1 0-16,2-11 0 16,5-4 0-16,1-3 0 0,4-4 0 15,-2 4 0-15,-1 1 0 16,-1 5 0-16,-5 4 0 16,4 8 0-16,-10 4 0 15,-2 9 0-15,-7 9 0 16,-3 3 0-16,-7 7 0 0,-3 2 0 15,-5 4 0-15,-6-11 0 16,2 3-70-16,-8-9-25 16,4-10-4-16,-4-10-7 0,3-11-3 15</inkml:trace>
  <inkml:trace contextRef="#ctx0" brushRef="#br0" timeOffset="240486.7961">14752 13518 23 0,'-22'-41'100'0,"5"12"-4"0,8 6-7 16,9 7-5-16,10 10-17 15,31 1-146-15,-7 8-4 16,14 8-7-16,6 6-5 0,12 4-5 16</inkml:trace>
  <inkml:trace contextRef="#ctx0" brushRef="#br0" timeOffset="241620.2666">15890 14098 32 0,'5'-21'99'16,"12"-3"-3"-16,14-3-4 15,5-2-2-15,6 3-1 16,28 5-80-16,-16 8-5 0,5 12-4 15,-2 7 0 1,-3 17 0-16,-6 10 0 16,-13 11 0-16,-6 4 0 0,-12 5 0 15,-11 0 0-15,-6-1 0 16,-7-6 0-16,-5-7 0 16,-2-6 0-16,1-8 0 0,-1-7 0 15,4-9 0-15,10-9 0 0,-10-10 0 16,10-12 0-16,5-6 0 15,6-9 0-15,7-5 0 16,1-5 0-16,7-2 0 16,3 3 0-16,5 2 0 15,0 2 0-15,5 7 0 0,-3 6 0 16,2 10 0-16,-1 4 0 16,1 12 0-16,1 3 0 15,-3 10 0-15,-1 12 0 16,-3 3 0-16,-4 7 0 15,-7 2 0-15,-4 4 0 0,-7 1 0 16,-6-3 0-16,-4-3 0 16,-6-6 0-16,-4-5 0 15,-3-8 0-15,1-7 0 16,3-7 0-16,6-7 0 0,3-10 0 16,9-6 0-16,12-3 0 15,7-7 0-15,10 0 0 16,15-3 0-16,9-3 0 0,11 0 0 15,9 1 0-15,5 4 0 16,2-3 0-16,-4 5 0 16,-5 2 0-16,-11 4 0 15,-15 3 0-15,-15 5 0 0,-16 5 0 16,-23 13 0-16,0-10 0 16,-23 10 0-16,-11 2 0 15,-4 9 0-15,-2 2 0 16,0 6 0-16,7 1 0 0,8 3 0 15,14 1 0-15,13 1 0 16,23 3 0-16,13 0 0 16,10 0 0-16,7 1 0 15,5 3 0-15,3-1 0 16,-4 1 0-16,-8-1 0 0,-13 1 0 16,-11 0 0-16,-11-4 0 0,-10-3 0 15,-6-6 0 1,-8-4 0-16,-3-5 0 0,-2-7 0 15,0-3 0-15,8-12 0 16,7-7 0-16,12-7 0 16,10-6 0-16,16-8 0 0,12-9 0 15,12-2 0-15,8-5 0 16,6 2 0-16,0 0 0 16,-3 5 0-16,-5 6 0 15,-13 10 0-15,-14 9 0 16,-11 9 0-16,-15 10 0 0,-14 10 0 15,-12 13 0-15,-15 11 0 16,-8 6 0-16,-2 11 0 16,-2 4 0-16,2 1 0 15,7 7 0-15,13-11 0 16,13-2 0-16,14-5 0 0,22-9 0 16,19-6 0-16,15-11 0 15,20 0-26-15,10-14-69 16,10-13-3-16,12-9-6 0,6-15-6 15</inkml:trace>
  <inkml:trace contextRef="#ctx0" brushRef="#br0" timeOffset="242988.3479">19913 14352 12 0,'-18'13'99'16,"8"-7"-2"-16,10-6-2 0,0 0-4 16,16-12-3-1,0-4-74-15,11-4-1 0,9-6-11 16,9-3-2-16,8-6 0 15,8-3 0-15,3-9 0 16,6-4 0-16,3-6 0 0,0-5 0 16,-4-2 0-16,-6-7 0 15,-5 6 0-15,-9 5 0 16,-11 6 0-16,-9 9 0 16,-13 10 0-16,-9 17 0 15,-7 18 0-15,-20 9 0 16,0 27 0-16,-1 12 0 15,2 15 0-15,7 10 0 16,12 7 0-16,5-1 0 0,24 0 0 16,17-16 0-16,10-9 0 15,9-18 0-15,8-14 0 16,-2-16 0-16,1-11 0 16,-1-18 0-16,-8-15 0 15,-6-15 0-15,0-10 0 0,-10-12 0 16,-5-3 0-16,-11 0 0 15,-5 3 0-15,-9 6 0 0,-5 12 0 16,-8 12 0-16,-2 15 0 16,-2 17 0-16,0 13 0 15,0 34 0 1,3 12 0 0,6 16 0-16,-5 7 0 0,7 6 0 15,-3 2 0-15,9-6 0 16,-1-7 0-16,3-27 0 15,2-12 0-15,5-17 0 16,3-8 0-16,6-15 0 0,2-11 0 16,2-7 0-1,3-5 0-15,-1-3 0 0,-3 2 0 16,-3 4 0-16,-2 2 0 16,-8 8 0-16,-1 6 0 0,-8 8 0 15,-4 10 0-15,-4 5 0 16,1 11 0-16,-5 9 0 15,4 5 0-15,4 5 0 0,3 1 0 16,7 0 0-16,9-1 0 16,9-7 0-16,6-5 0 15,9-9 0-15,1-7 0 0,3-6 0 16,-2-6 0-16,-4-9 0 16,0-6 0-16,-15-1 0 15,-3-5 0-15,-14 1 0 0,-5-1 0 16,-10 5 0-16,-6 2 0 15,-7 7 0-15,-9 2 0 16,-5 8 0-16,-3 3 0 16,3 8 0-1,-1 7 0-15,2 5 0 0,4 4 0 16,9 3 0-16,1 2 0 0,6 1 0 16,9-4 0-16,5-5 0 15,8-3 0-15,1-6 0 16,10-5 0-16,1-5 0 0,3-2 0 15,1-10 0-15,3-6 0 0,1-3 0 16,-2-6 0 0,2 2 0-16,-7-4 0 0,-1 5 0 15,-8 1 0-15,-3 4 0 16,-4 5 0-16,-2 5 0 16,-6 6 0-16,1 3 0 0,-4 8 0 15,1 5 0-15,-1 4 0 16,5 4 0-16,-4 0 0 15,4 1 0-15,5-1 0 16,-1-4 0-16,3-4 0 16,4-6 0-16,7-2 0 15,-5-7 0-15,6-4 0 0,0-4 0 16,-1-7 0-16,-2-2 0 16,2-1 0-16,-5 0 0 15,-2 1 0-15,0 3 0 0,-5 0 0 16,2 6 0-16,0 3 0 15,0 5 0-15,-1 0 0 16,1 8 0-16,2 1 0 0,-2 2 0 16,3 2 0-1,2-2 0-15,-2 1 0 0,4-5 0 16,-3 1 0-16,1-4 0 16,-3-4 0-16,1 3 0 0,26-10-34 15,-28-7-60-15,7-5-4 16,-3-5-7-16,4-2-6 15</inkml:trace>
  <inkml:trace contextRef="#ctx0" brushRef="#br0" timeOffset="243934.1748">24552 14161 55 0,'0'0'104'16,"8"14"-4"-16,-8-14-6 16,16-9-2-16,-7-9-26 15,-14 4-66-15,22-2 0 16,4-1 0-16,9-4 0 0,-2 0 0 16,8-2 0-16,4-6 0 15,4-2 0-15,-3-7 0 16,9-4 0-16,2-8 0 15,-2-2 0-15,5-4 0 16,-3-5 0-16,1-2 0 0,-9 3 0 16,-5 4 0-16,-10 9 0 15,-3 8 0-15,-10 9 0 16,-9 10 0-16,-7 20 0 16,-14 6 0-16,-4 17 0 15,-4 16 0-15,-6 18 0 16,3 9 0-16,5 5 0 0,2 2 0 15,16-2 0-15,3-7 0 16,20-10 0-16,6-14 0 16,10-19 0-16,5-17 0 15,2-7 0-15,2-17 0 16,-1-11 0-16,1-9 0 16,-5-6 0-16,-1-3 0 15,-1 1 0-15,-8 3 0 0,-4 5 0 16,-6 6 0-16,-9 12 0 0,-3 11 0 15,-9 11 0-15,-3 22 0 32,-9 10 0-32,-2 10 0 15,2 3 0-15,-2 7 0 0,1-4 0 16,7 0 0-16,3-6 0 16,8-19 0-16,9-9 0 15,7-7 0-15,6-7 0 0,6-9 0 16,3-7 0-16,1-5 0 15,1-2 0-15,-3-4 0 16,-2 4 0-16,-7 1 0 16,-4 2 0-16,-4 5 0 0,-8 1 0 15,0 7 0-15,-10 7 0 16,8 0 0-16,-8 12 0 16,-2 4 0-16,-9 6 0 15,1 6 0-15,-2 2 0 0,1 6 0 16,3 1 0-16,3-1 0 15,3-2 0-15,3-7 0 16,8-2 0-16,7-9 0 16,0-4 0-16,5-8 0 0,0-4 0 15,2-7 0-15,1-5 0 16,3-2 0-16,-1-1 0 16,-4 1 0-16,-3-1 0 15,-3 4 0-15,0 2 0 0,-5 3 0 16,-11 6 0-16,0 0 0 15,0 0 0-15,0 0 0 16,0 0 0-16,-5 10 0 16,12-6-28-16,-19 0-65 15,-4-5-5-15,-6-4-3 0,-5-10-8 16</inkml:trace>
  <inkml:trace contextRef="#ctx0" brushRef="#br0" timeOffset="244110.0194">25250 13546 13 0,'-56'-14'106'0,"28"4"-3"15,28 10-8-15,30-8-3 0,31 10-9 16,26-7-100-16,57 5-69 31,10-3-5-31,-4-5-7 16,1-3-5-1</inkml:trace>
  <inkml:trace contextRef="#ctx0" brushRef="#br0" timeOffset="246106.5873">1342 16054 62 0,'-17'-23'102'15,"0"-1"-6"-15,-8-2-9 16,3 2 4-16,4-18-42 16,4 15-25-16,5 6-24 15,4 5 0-15,2 6 0 0,3 10 0 16,27 0 0-16,-6 14 0 15,20 12 0-15,5 9 0 16,6 8 0-16,-8 7 0 0,3 10 0 31,-5 7 0-31,-3 3 0 0,0-3 0 16,-12-3 0-16,-9-8 0 0,-6-8 0 16,2-8 0-16,1-14 0 15,-10-14 0-15,-5-12 0 16,0-15 0-16,0-12 0 0,-6-12 0 15,-2-8 0-15,3-8 0 16,0-6 0-16,5 0 0 16,5 1 0-16,9 3 0 15,1 8 0-15,10 7 0 0,3 12 0 16,2 8 0-16,4 7 0 16,9 13 0-16,0 3 0 0,-6 12 0 15,8 4 0 1,1 1 0-16,5 0 0 0,-1-4 0 15,14-6 0-15,-11-4 0 16,-2-4 0-16,3-5 0 0,-11-7 0 16,-7 0 0-1,-11-5 0-15,-9 2 0 0,-16 2 0 16,-3 2 0-16,-12 2 0 16,-1 3 0-16,-5 6 0 0,-1 0 0 15,6 8 0-15,0 4 0 16,12 3 0-1,-3 1 0-15,11 0 0 0,11 0 0 16,8 2 0-16,11 0 0 0,6 3 0 16,1 0 0-16,6 7 0 15,-3 0 0-15,5 2 0 16,-9 2 0-16,-5-3 0 16,-12-2 0-16,-2-8 0 15,-5-2 0-15,-16-17 0 0,14 10 0 16,-14-10 0-16,-7-15 0 15,-1-2 0-15,7-5 0 16,-6-4 0-16,2-4 0 0,5-3 0 16,2-1 0-16,16-1 0 15,7 2 0-15,11 1 0 16,7 3 0-16,10 4 0 16,14 6 0-16,2 7 0 0,4 4 0 15,2 8 0-15,-2 2 0 16,-6 12 0-16,-8 5 0 15,-2 3 0-15,-15 0 0 0,-4 3 0 16,-6-3 0-16,-11 0 0 16,-4-4 0-16,-5-2 0 15,-1-6 0-15,-7-1 0 16,-4-9 0-16,0 0 0 0,0 0 0 16,12-2 0-16,-7-11 0 15,2-1 0-15,1-2 0 16,7 0 0-16,7 1 0 15,4-1 0-15,2 3 0 16,9 2 0-16,5 4 0 16,9 3 0-16,4 4 0 0,11-3 0 15,3 4 0-15,6-1 0 16,6 0 0-16,-1 0 0 0,-3-1 0 16,-4-4 0-16,-3-1 0 15,-12-2 0-15,-10-1 0 16,-12 1 0-16,-10-3 0 15,-5 3 0-15,-9 0 0 0,-12 8 0 16,4-13 0-16,-4 13 0 16,0 0 0-16,0-9 0 15,0 9 0-15,0 0 0 16,0 0 0-16,7 0 0 0,4 4 0 16,1 3 0-16,8 4 0 15,7-3 0 1,11 4 0-16,11-4 0 0,6-1 0 15,14-4 0-15,7-2 0 0,9-5 0 16,5-8 0-16,-2-5 0 16,0-8 0-16,-5-4 0 15,-9-5 0-15,-11-5 0 0,-13-5 0 16,-10 1 0-16,-18-1 0 16,-8 3 0-16,-13 4 0 15,-11 5 0-15,-4 10 0 16,-7 6 0-16,2 11 0 0,-3 5 0 15,6 13 0-15,1 9 0 16,7 6 0-16,5 10 0 16,4 6 0-16,7 6 0 15,1 8 0-15,11 4 0 0,3 2 0 16,9 4 0-16,1-4 0 16,14-2-17-16,-19-4-74 15,32-15-6-15,6-17-4 16,10-12-7-16</inkml:trace>
  <inkml:trace contextRef="#ctx0" brushRef="#br0" timeOffset="247310.7154">6981 15646 34 0,'-2'-13'103'15,"-9"6"-3"-15,-1 6-6 0,-4 1-1 16,6 2-6-16,32 8-87 15,-22 8 0-15,1 2 0 16,6 2 0-16,7 0 0 16,7-3 0-16,10-2 0 15,4-6 0-15,9-11 0 0,2 0 0 16,-1-16 0-16,0-8 0 16,-6-7 0-16,-2-5 0 15,-12-7 0-15,-3-1 0 0,-14-2 0 16,-5 4 0-1,-4 4 0-15,-12 11 0 0,-8 5 0 16,-7 14 0-16,-7 8 0 16,-10 18 0-16,-3 13 0 0,0 8 0 15,0 15 0-15,6 4 0 16,6 9 0-16,14-1 0 16,9-2 0-16,13 1 0 15,20-12 0-15,10-7 0 16,18-17 0-16,3-10 0 0,12-15 0 15,0-8 0-15,2-15 0 16,-3-11 0-16,-9-6 0 16,-5-4 0-16,-17 1 0 0,-4 1 0 15,-15 4 0-15,-7 5 0 16,-5 7 0-16,-5 6 0 16,-7 10 0-16,-7 6 0 0,2 13 0 15,-4 10 0-15,2 6 0 16,4 6 0-16,4 4 0 15,4 5 0-15,7-4 0 16,14-2 0-16,5-11 0 16,8-4 0-16,8-14 0 0,0-9 0 15,8-7 0-15,-3-14 0 16,0-9 0-16,-2-7 0 16,-1-5 0-16,-3-8 0 0,-1 3 0 15,-3-2 0-15,-2 5 0 16,-2 5 0-16,1 6 0 15,-2 7 0-15,3 10 0 0,-5 11 0 16,0 6 0-16,3 14 0 16,-7 7 0-1,1 10 0-15,-5 4 0 0,0 6 0 16,-5 2 0-16,-4 2 0 16,-1-4 0-16,-1-3 0 15,-3-9 0-15,2-6 0 0,6-11 0 16,6-12 0-16,8-5 0 15,4-15 0-15,14-13 0 0,3-9 0 16,12-12 0 0,7-7 0-16,4-6 0 15,3 2 0-15,-4-2 0 0,3 7 0 16,-9 6 0-16,-9 9 0 0,-4 14 0 16,-13 11 0-16,-8 12 0 15,-9 8 0-15,-2 19 0 16,-11 10 0-16,-1 13 0 0,-4 9 0 15,1 11 0-15,-3 8 0 16,-1 5 0-16,-3 5 0 16,-1-3 0-16,3-8 0 15,0-9 0-15,3-13 0 16,1-13 0-16,2-17 0 0,-1-18 0 16,15-13-9-16,-1-16-12 15,1-13-1-15,4-11 3 16,3-11 5-16,0-6 8 15,8 2 9-15,-4-3 6 0,6 8 6 16,-4 4 6-16,2 12 2 16,-2 7-3-16,-4 13-20 15,3 9 0-15,-7 12 0 16,0 6 0-16,-7 6 0 16,3 12 0-16,-5 7 0 0,-1 9 0 15,-4 7 0-15,-5 12 0 16,-1 4 0-16,0 4 0 0,-1 4 0 15,-3-4 0-15,-3-6 0 16,7-8 0-16,21-11-79 16,-18-16-19-16,-3-20-4 15,18-1-5-15,-1-22-4 0</inkml:trace>
  <inkml:trace contextRef="#ctx0" brushRef="#br0" timeOffset="247473.1643">9464 15698 16 0,'0'-16'107'0,"0"6"-3"15,0 0-4-15,3 2-4 16,8-3-8-16,6-3-88 16,11 8 0-16,1 1 0 0,15 2 0 15,0-1 0-15,19 4 0 16,-7-24-2-16,9 20-91 16,15-1-4-16,0-5-5 15,11-3-7-15,2-3 1 16</inkml:trace>
  <inkml:trace contextRef="#ctx0" brushRef="#br0" timeOffset="248053.9808">10943 15694 4 0,'-18'-5'102'16,"0"0"-1"-16,5 3-3 0,5-3-5 16,8 5-1-16,-11 0-71 15,11 0-21-15,0 0 0 0,0 0 0 16,3 11 0-16,2-2 0 15,2-1 0-15,-2 3 0 16,2-1 0-16,-7-10 0 0,19 8 0 16,-7-8 0-1,2-1 0-15,-1-7 0 0,-2-4 0 16,1-3 0-16,-4-2 0 16,0 1 0-16,-5-1 0 15,-3 3 0-15,1 3 0 0,-1 11 0 16,-1-9 0-16,1 9 0 15,-15 6 0-15,10 7 0 16,-3 2 0-16,2 3 0 16,3 0 0-16,-1-1 0 15,3-4 0-15,1-4 0 0,0-9 0 16,7 6 0-16,-7-6 0 16,16-7 0-16,-11-3 0 15,3 0 0-15,-2-3 0 16,-1 2 0-16,2 1 0 0,-4-1 0 15,-3 11 0-15,3-16 0 16,3-6-12-16,-6 22-81 16,10-10-5-16,-2-2-4 0,5-5-9 15</inkml:trace>
  <inkml:trace contextRef="#ctx0" brushRef="#br0" timeOffset="250390.8809">13460 15151 40 0,'1'-27'90'16,"0"0"1"0,1-1-3-16,1 10-28 0,0-8-22 15,3 5-3-15,1 4-8 16,-5 1-7-16,-2 16-6 0,3-12-6 16,-3 12-8-16,0 0 0 15,0 0 0-15,0 0 0 16,-2 7 0-16,2-7 0 0,-4 11 0 15,4-11 0-15,0 0 0 16,0 0 0-16,0 0 0 16,0 0 0-16,0 0 0 15,-13 2 0-15,13-2 0 0,0 0 0 16,-9-4 0-16,9 4 0 16,-9-9 0-16,9 9 0 15,-12-6 0-15,12 6 0 16,-9-9 0-16,9 9 0 0,-14-7 0 15,14 7 0-15,-14-6 0 16,6 2 0-16,-2 3 0 16,0-1 0-1,-6 2 0-15,-1 0 0 0,-1 2 0 0,-5 3 0 16,-8 5 0-16,-2 5 0 16,-4 8 0-16,-5 6 0 15,-1 10 0-15,-9 8 0 16,0 10 0-16,-1 11 0 15,1 5 0-15,7 4 0 0,3 5 0 16,13-1 0-16,11-2 0 16,16-6 0-16,13-7 0 15,20-10 0-15,21-13 0 0,15-8 0 16,9-16 0-16,10-11 0 16,4-9 0-16,-1-14 0 15,-1-10 0-15,-9-7 0 16,-6-6 0-16,-14-4 0 15,-12-5 0-15,-12-2 0 0,-9 2 0 16,-16 3 0-16,-10 0 0 16,-4 11 0-16,-13 2 0 0,-10 11 0 15,-1 8 0-15,-6 12 0 16,-1 6 0-16,6 10 0 16,-1 12 0-16,8 4 0 15,6 11 0-15,6 3 0 0,9 4 0 16,12-4 0-1,9 0 0-15,5-5 0 0,11-8 0 16,4-7 0-16,3-13 0 16,2-10 0-16,0-8 0 15,-2-11 0-15,-3-8 0 0,1-10 0 16,-11-2 0-16,2-5 0 16,-12-2 0-16,-3-2 0 0,-9 5 0 15,-1 5 0-15,-6 3 0 16,-2 12 0-16,-10 6 0 15,-2 11 0-15,-1 7 0 16,-1 13 0-16,0 9 0 16,2 7 0-16,6 7 0 15,2 0 0-15,5 2 0 0,8-1 0 16,12-9 0-16,5-6 0 16,11-9 0-16,2-12 0 15,6-7 0-15,2-15 0 16,-1-12 0-16,1-9 0 0,-1-6 0 15,0-10 0-15,-3-6 0 16,-3 3 0-16,-5-3 0 16,1 5 0-16,-4 5 0 0,3 9 0 15,-1 10 0 1,-4 12 0-16,1 13 0 0,0 8 0 16,5 16 0-16,-8 11 0 15,2 9 0-15,-6 5 0 16,2 8 0-16,-6 4 0 0,-9 1 0 15,-6 0 0-15,-4-5 0 16,-1-7 0-16,-1-7 0 16,-2-11 0-16,3-10 0 0,1-16 0 15,18-9 0-15,8-19 0 16,8-12 0-16,11-10 0 16,5-12-7-16,14-6 2 0,-2-5 3 15,4-1 4-15,-8 3 4 16,0 6 0-16,-3 10-6 15,-8 10 0-15,-9 13 0 16,-6 15 0-16,-8 16 0 16,-5 9 0-16,-3 20 0 15,-10 10 0-15,1 10 0 0,-3 11 0 16,-4 8 0-16,-1 8 0 16,-9 4 0-16,0 2 0 15,-5 1 0-15,0-10 0 0,0-3 0 16,0-21 0-16,4-6-61 15,3-16-37-15,8-26 0 16,-4-6-8-16,4-25-1 16</inkml:trace>
  <inkml:trace contextRef="#ctx0" brushRef="#br0" timeOffset="250561.8581">15331 15552 11 0,'-16'-27'103'0,"5"9"0"0,1 3-6 15,8 5-2-15,2 0-3 16,12-8-82-16,12 11-10 15,10 3 0-15,10 0 0 0,12 1 0 16,11 1 0-16,8 0 0 16,18-1-7-16,5 3-85 15,5-5-4-15,7-5-4 16,2-5-9-16,8-5 2 16</inkml:trace>
  <inkml:trace contextRef="#ctx0" brushRef="#br0" timeOffset="253380.5333">16585 15705 28 0,'-26'13'102'0,"11"-4"-2"15,15-9-7-15,0 0-3 16,11-13-1-16,22-4-83 16,-3-3-3-16,11-2-3 15,8-4 0-15,7-3 0 16,5-8 0-16,4-1 0 0,-2-5 0 15,0-6 0-15,-5-6 0 16,-7-3 0-16,-6 1 0 16,-11-1 0-16,-11 5 0 15,-5 5 0-15,-8 5 0 16,-7 8 0-16,-3 10 0 0,-4 11 0 16,-5 11 0-16,-1 9 0 15,-5 16 0-15,0 10 0 16,0 11 0-16,4 8 0 15,-3 10 0-15,4 3 0 0,6 2 0 16,4-2 0-16,3-6 0 16,11-5 0-16,4-12 0 0,4-7 0 15,4-16 0-15,3-10 0 16,3-7 0-16,1-19 0 16,0-5 0-16,-1-14 0 15,4-7 0-15,0-6 0 16,3 0 0-16,2-1 0 0,3 6 0 15,-3 7 0-15,2 4 0 16,0 14 0-16,-5 10 0 16,1 10 0-16,-5 14 0 15,-3 10 0-15,-6 9 0 0,0 4 0 16,-3 6 0-16,-1 3 0 16,-3 2 0-16,-3-3 0 15,-2-6 0-15,0-7 0 16,-3-11 0-16,1-6 0 0,5-15 0 15,2-5 0-15,0-15 0 16,3-7 0-16,5-8 0 16,2-5 0-16,5-3 0 0,-3 0 0 15,3 2 0-15,-3 5 0 16,-1 4 0-16,1 8 0 16,-2 5 0-16,-1 9 0 15,0 9 0-15,-1 3 0 0,-2 13 0 16,3 5 0-16,-2 7 0 15,-1 6 0-15,1 3 0 16,-3 1 0-16,1-5 0 16,1 0 0-16,-2-7 0 15,2-4 0-15,2-9 0 0,1-4 0 16,1-8 0-16,7-10-13 16,-4-6-7-16,3-7 1 15,3-4 2-15,-2-5 1 16,-1-2 4-16,-2-5 6 0,-2 1 6 15,-6 1 7-15,0 1 5 16,-6 0 3-16,-2 6 2 16,-6 4 1-16,0 3 0 15,-5 10-2-15,-3 4-16 0,-2 9 0 16,0 9 0-16,-4 9 0 16,-3 10 0-16,0 4 0 15,0 8 0-15,2 2 0 0,0 2 0 16,3-2 0-16,2-2 0 15,5-5 0-15,3-5 0 16,6-6 0-16,4-7 0 0,6-4 0 16,4-10 0-16,4-3 0 15,4-1 0-15,1-9 0 16,4 2 0-16,-1-8 0 16,-1-1 0-16,-3-4 0 0,0-1 0 15,-3-4 0-15,-3-5 0 16,0-2 0-1,-1-4 0-15,0-2 0 0,-2-4 0 16,0 1 0-16,-3-2 0 16,1 4 0-16,-5 1 0 0,-2 4 0 15,-5 5 0-15,-4 3 0 16,-4 6 0-16,-5 2 0 16,0 3 0-16,-6 2 0 15,-5 5 0-15,-4 0 0 0,-4 4 0 16,-4 4 0-16,1 1 0 15,1 2 0-15,-2 4 0 16,7 5 0-16,4-1 0 0,10 7 0 16,9-1 0-16,16 5 0 15,11 1 0 1,7 6 0-16,10 3 0 0,4 6 0 16,2 3 0-16,-2 2 0 15,-4 1 0-15,-9 0 0 0,-9 2 0 16,-9-5 0-16,-9 0 0 15,-7-6 0-15,-7-7 0 16,-1-2 0-16,-7-5 0 0,1-5 0 16,0-5 0-16,6-10 0 15,0 0 0-15,13 0 0 0,9-7 0 16,5-7 0 0,5-6 0-16,10-3 0 15,3-9 0-15,5-3 0 0,2-8 0 16,0 0 0-16,-7-6 0 15,-3 0 0-15,-1 0 0 0,-12 5 0 16,-7 3 0 0,-7 6 0-16,-5 5 0 0,-9 7 0 15,0 6 0-15,-9 4 0 16,-5 4 0-16,-2 6 0 0,-1 3 0 16,-1 0 0-16,-1 8 0 15,4 5 0-15,-3 1 0 16,3 4 0-16,1 4 0 0,1 4 0 15,3 2 0 1,3 3 0-16,0 2 0 0,2-1 0 16,4 2 0-16,7 0 0 15,6-2 0-15,4-2 0 0,4-1 0 16,6-4 0-16,3-1 0 16,5-6 0-16,11 0 0 15,-3-7 0-15,6 0 0 16,3-4 0-16,1-4 0 0,1-3 0 15,1-5 0-15,-5-5 0 16,-2-5 0-16,-4-2 0 16,-1-3 0-16,-9 1 0 0,-1 0 0 15,-4 3 0-15,-5 4 0 16,-5 7 0-16,-1 5 0 16,-5 2 0-16,-3 13 0 15,-2 6 0-15,-5 5 0 16,-1 6 0-16,-2 6 0 0,0 1 0 15,-5 0 0-15,-5 4 0 16,-1-2 0-16,-9 1 0 16,-2-4 0-16,-2-2 0 15,-4-9 0-15,-2-4 0 0,-3-4 0 16,5-8 0-16,-2-8 0 16,8-6 0-16,4-8 0 15,2-6 0-15,10-5 0 16,6-4 0-16,6-6 0 0,13-4 0 15,11-3 0-15,12-3 0 16,18 1 0-16,9-3 0 16,14 2 0-16,8 2 0 15,5 4 0-15,-1 6 0 0,2 1 0 16,-8 4 0 0,-10 4 0-16,-12 4 0 0,-14 1 0 15,-11 1 0-15,-11 2 0 16,-8 2 0-16,-12-2 0 0,-3 4 0 15,-8 0 0-15,0 9 0 16,-9-12 0-16,-1 7 0 16,10 5 0-16,-19-9 0 0,10 5 0 15,-4 3 0-15,2 1 0 16,0 0 0-16,-6 1 0 16,1 5 0-16,-4 4 0 15,-3 6 0-15,-6 4 0 16,2 3 0-16,-5 8 0 0,3-1 0 15,1 6 0-15,4-1 0 16,10-1 0-16,5-4 0 16,9-1 0-16,13-7 0 0,7-4 0 15,7-7 0-15,9-5 0 16,6-6 0-16,1-2 0 16,3-9 0-16,-3-4 0 15,-3-5 0-15,0-2 0 0,-1 1 0 16,-9-2 0-16,-1 4 0 15,-10 0 0-15,1 3 0 16,-5 3 0-16,-2 6 0 16,-3 4 0-16,0 3 0 0,0 7 0 15,1 5 0-15,-1 2 0 16,3 2 0-16,-1 4 0 16,-1-3 0-16,3 2 0 0,0-3 0 15,-1-3 0-15,2-2 0 16,-1-2 0-16,3-2 0 15,0-2 0-15,2-3 0 16,-1-1 0-16,2-1 0 0,3 0 0 16,-3-3 0-16,7 0 0 15,-2-1 0-15,2-1 0 0,-2 2 0 16,1 0 0 0,-1 2 0-16,-3-1 0 0,1 0 0 15,-5 2 0-15,2 0 0 16,-2 0 0-16,-4 0 0 15,1 0 0-15,-1 2 0 16,-4-2 0-16,2 0 0 0,1 0 0 16,-5 0 0-16,3 0 0 15,-11 0 0-15,12 0 0 16,-12 0 0-16,12-2 0 16,-12 2 0-16,0 0 0 0,9 9 0 15,-9 2 0-15,0-11-40 16,3 12-54-16,-3-12-7 15,0 0-6-15,0-6-6 16</inkml:trace>
  <inkml:trace contextRef="#ctx0" brushRef="#br0" timeOffset="254971.0365">12810 16231 84 0,'-58'16'97'0,"6"-3"-5"16,12-3-6-16,6-5 2 16,14-5-59-16,7 1-20 15,13-1 1-15,13 10-1 0,9-6-2 16,14 3-7-16,11-2 0 15,17 2 0-15,15 1 0 16,21-3 0-16,12-2 0 16,22-1 0-16,20-1 0 15,16-3 0-15,20-2 0 0,21-3 0 16,17-1 0-16,21 0 0 16,17-1 0-16,17 0 0 15,15 3 0-15,16-1 0 16,9 0 0-16,45-2 0 0,-28 3 0 15,1-2 0-15,13 3 0 16,-2-2 0-16,9-1 0 16,-6 0 0-16,5 0 0 15,-50 1 0-15,36-2 0 16,-17-2 0-16,-18-1 0 0,-23-1 0 16,-26-1 0-16,-20-3 0 0,-35-1 0 15,-22-2 0 1,-36 0 0-16,-26 0 0 0,-26 2 0 15,-25 2 0-15,-19 2 0 16,-25 4 0-16,-16 3 0 0,-12 7 0 16,-31-3 0-16,-9 5 0 15,-13 3 0-15,-10 6 0 16,-24-6 0-16,-8 0-89 16,-7 3-9-16,-6-2-4 15,-5-4-8-15,-6-4 1 16</inkml:trace>
  <inkml:trace contextRef="#ctx0" brushRef="#br0" timeOffset="257261.1043">12456 16854 87 0,'-34'0'94'0,"14"-3"-5"16,8-3-3-16,12 6 1 16,-1-14-71-16,1 14-1 0,5-11-1 15,-5 11-2-15,21-5-1 16,-10 5-11-16,6 0 0 0,2 0 0 16,1 0 0-16,5 3 0 15,5 3 0-15,12 1 0 16,6-1 0-1,7 0 0-15,12 0 0 0,13-1 0 16,12-2 0-16,11-2 0 0,14-1 0 16,10-3 0-16,15-4 0 15,10-4 0-15,15-2 0 16,12-2 0-16,13 0 0 16,10-3 0-16,18 3 0 15,8-1 0-15,19 1 0 0,11 1 0 16,10 2 0-16,7 1 0 15,10 1 0-15,9 2 0 16,2 1 0-16,4-3 0 0,4 4 0 16,2 2 0-16,-3-1 0 15,5-1 0-15,-6 1 0 16,-3 0 0-16,-3 0 0 16,-2 0 0-16,-8-1 0 0,-9-3 0 15,-8 5 0-15,-12-1 0 16,-6-1 0-16,-15 2 0 15,-14 0 0-15,-13-1 0 16,-15 3 0-16,-17 0 0 0,-15 0 0 16,-14 2 0-16,-18 0 0 15,-16 1 0-15,-16 0 0 16,-14 3 0-16,-16 2 0 0,-12-3 0 16,-17 1 0-16,-10 1 0 15,-11 0 0-15,-4-1 0 16,-14-4 0-16,10 11 0 15,-10-11 0-15,-2 11 0 0,2-11 0 16,-6 12 0-16,6-12 0 16,-6 8 0-16,6-8 0 15,0 0 0-15,0 0 0 16,-8 8 0-16,8-8 0 0,0 0 0 16,0 0 0-16,0 0 0 15,0 0 0-15,0 0 0 16,0 0 0-16,0 0 0 0,0 0 0 15,0 0 0-15,0 0 0 16,0 0 0-16,0 0 0 16,0 0 0-16,0 0 0 15,0 0 0-15,0 0 0 16,0 0 0-16,0 0 0 0,6-5 0 16,-6 5 0-16,0 0 0 15,0 0 0-15,0 0 0 16,4-9 0-16,-4 9 0 15,0 0 0-15,0 0 0 0,0 0 0 16,4-10 0-16,-4 10 0 16,0 0 0-16,0 0 0 15,0 0 0-15,7-10 0 16,-7 10 0-16,0 0 0 0,0 0 0 16,0 0 0-16,3-10 0 15,-3 10 0-15,0 0 0 16,0 0 0-16,0 0 0 0,0 0 0 15,0 0 0-15,0 0 0 16,0 0 0-16,0 0 0 16,0 0 0-16,0 0 0 15,0 0 0-15,0 0 0 0,0 0 0 16,3 6 0-16,-3-6 0 16,0 0 0-16,0 0 0 15,0 0 0-15,0 0 0 0,0 0 0 16,0 0 0-16,0 0 0 15,0 0 0-15,0 0 0 16,0 0 0-16,11 0 0 16,-11 0 0-16,0 0 0 15,0 0 0-15,8 0 0 0,-8 0 0 16,0 0 0-16,0 0 0 16,11-4 0-16,-11 4 0 15,0 0 0-15,0 0 0 0,0 0 0 16,8-2 0-16,-8 2 0 15,0 0 0-15,0 0 0 16,0 0 0-16,0 0 0 0,0 0 0 16,13 0 0-16,-13 0 0 15,0 0 0-15,0 0 0 16,0 0 0-16,0 0 0 16,0 0 0-16,0 0 0 15,0 0 0-15,0 0 0 0,0 0 0 16,0 0 0-16,0 0 0 15,0 0 0-15,0 0 0 16,0 0 0-16,0 0 0 0,0 0 0 16,0 0 0-16,0 0 0 15,0 0 0-15,0 0 0 16,0 0 0-16,0 0 0 16,0 0 0-16,0 0 0 0,0 0 0 15,8 3 0-15,-8-3 0 16,0 0 0-16,0 0 0 15,0 0 0-15,0 0 0 16,0 0 0-16,0 0 0 0,0 0 0 16,0 0 0-16,0 0 0 15,0 0 0-15,0 0 0 16,0 0 0-16,0 0 0 16,0 0 0-16,0 0 0 15,0 0 0-15,0 0 0 0,0 0 0 16,0 0 0-16,11 7 0 15,-11-7 0-15,0 0 0 16,0 0 0-16,0 0 0 16,0 0 0-16,0 0 0 0,7 2 0 15,-7-2 0-15,0 0 0 16,0 0 0-16,0 0 0 16,0 0 0-16,0 0 0 0,0 0 0 15,0 0 0-15,0 0 0 16,0 0 0-16,0 0 0 15,0 0 0-15,0 0 0 0,0 0 0 16,0 0 0-16,0 0 0 16,0 0 0-16,0 0 0 15,0 0 0-15,0 0 0 16,0 0 0-16,0 0 0 0,0 0 0 16,0 0 0-16,0 0 0 15,10 4 0-15,-10-4 0 16,0 0 0-16,0 0 0 15,0 0 0-15,0 0 0 16,0 0 0-16,0 0 0 0,0 0 0 16,0 0 0-16,0 0 0 15,0 0 0-15,0 0 0 0,0 0 0 16,0 0 0-16,7 2 0 16,-7-2 0-16,0 0 0 15,0 0 0-15,0 0 0 16,0 0 0-16,0 0 0 0,0 0 0 15,0 0 0-15,0 0 0 16,0 0 0-16,0 0 0 16,0 0 0-16,0 0 0 15,12 0 0-15,-12 0 0 16,0 0 0-16,0 0 0 16,0 0 0-16,0 0-14 0,12 2-24 15,-12-2-23-15,0-5-25 16,2-5-7-16,-2-6-8 15,2-6-1-15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4:01:14.7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1702 1453 53 0,'0'0'86'0,"0"0"0"15,0-11-2-15,16 11-1 0,-16 0-52 16,0 14-8-1,0 1-5-15,-23 8-4 0,19 9-2 16,-32 12-3-16,36 9-1 16,3 4-4-16,-1 2-4 0,-2 4 0 15,4 0 0-15,-2 2 0 16,4-4 0-16,3-4 0 16,-7-2 0-16,9-1 0 15,-9-1 0-15,3-1 0 0,2-7 0 16,2-3 0-16,-6-7 0 15,-5-3 0-15,-2-9 0 16,-3-14 0-16,6-18-78 0,-3 1-13 16,-7-14-4-1,-1-9-6-15,3-12-7 0</inkml:trace>
  <inkml:trace contextRef="#ctx0" brushRef="#br0" timeOffset="302.6831">1689 1489 13 0,'-4'-30'94'0,"-1"3"1"0,4-4-5 16,-4 3-3-16,5-6-1 0,1 7-68 16,3-4-3-16,-3 1-4 15,3-2-9-15,6 0-2 0,4-3 0 16,3 3 0-16,3 1 0 15,-1-2 0-15,4 5 0 16,3 2 0-16,4 5 0 0,4 0 0 16,-8 7 0-16,5 1 0 15,-6 6 0-15,5 0-4 16,-6 5-18-16,1 2-27 16,-4 7-37-16,-6 3-1 0,-6 8-9 15,-6 3-2-15</inkml:trace>
  <inkml:trace contextRef="#ctx0" brushRef="#br0" timeOffset="1177.5138">1619 1646 50 0,'-15'9'94'0,"4"-1"-5"0,11-8-5 16,-12 4-1-16,12-4-29 0,16 0-44 15,10-4-2-15,16 0-2 16,11-4-4-16,17-1-2 0,10-2-2 16,15 0-4-16,0-2-1 15,16-3 0 1,-14 1 0-16,-9-2-1 0,-8-2 3 16,-14 2 1-16,-7 1 8 0,-20 1 0 15,-10 3 1-15,-29 12 1 16,11-11 0-16,-11 11 0 15,-7-6 2-15,-11 8 2 16,-11 10-4-16,-24 5 1 16,2 2-1-16,1 7 0 0,3 4-3 15,-1 4-3-15,13 4 0 16,11 2 0-16,4 0 0 16,21 2 0-16,17-3 0 15,11-6 0-15,10-5 0 16,10-11 0-16,3-10 0 0,-8-6 0 15,12-15 0-15,-5-9 0 16,-7-6 0-16,-18-2 0 16,-6-7 0-16,-5 4 0 0,-3-1 0 15,-6 2 0-15,-4 2 0 16,-1 5 0-16,-3 2 0 16,0 5 0-16,-3 5 0 15,3 3 0-15,2 11 0 0,-13-3 0 16,4 10 0-16,5 10 0 15,-1 7 0-15,3 8 0 16,2 6 0-16,2 2 0 16,5-2 0-16,11-5 0 0,8-4 0 15,2-8 0-15,10-13 0 16,-3-8 0-16,3-9 0 16,5-12 0-16,1-7 0 0,-8-7 0 15,-3-6 0-15,1-4 0 16,-22 23 0-16,1-3 0 15,1 1 0-15,-5-1 0 16,-3 4 0-16,-2-4 0 16,-4 8 0-16,1-2 0 0,-3 5 0 15,-2 1 0-15,4 13 0 16,0 0 0-16,0 0 0 16,0 11 0-16,3 16 0 15,5 11 0 1,12 11 0-16,11 7 0 0,6 1 0 0,-7-7 0 15,-11-1 0-15,-7-2 0 16,-1-2 0-16,-10-5 0 16,-1-4 0-16,-12-8 0 0,-5-5 0 15,-4-6 0-15,-2-7 0 16,-4-7 0-16,-6-8-9 16,12-22-65-16,-2 2-14 0,15-14-3 15,7-13-5-15,9-10-7 16</inkml:trace>
  <inkml:trace contextRef="#ctx0" brushRef="#br0" timeOffset="1407.0066">3284 1520 25 0,'33'-37'101'15,"2"0"0"-15,0 0-6 16,-4 6-5-16,1 1-3 0,-4 10-75 16,-1 1-12-16,-3 13 0 0,-24 6 0 15,40 24 0-15,-20 19 0 16,9 17 0-16,-26 15 0 15,-1 9 0-15,1 8 0 16,2-4 0 0,1-19 0-16,3-3 0 0,0-10 0 0,-4-9 0 15,-1-12 0-15,-4-1-53 16,0-22-40-16,0-12 1 16,-10-6-7-16,1-21-8 0</inkml:trace>
  <inkml:trace contextRef="#ctx0" brushRef="#br0" timeOffset="1720.6972">3415 1567 19 0,'-22'-8'102'0,"5"5"-1"16,-1-2-8-16,18 5-2 16,-3-14-2-16,7 5-73 0,28 4-16 15,17-1 0-15,12 1 0 16,11 0 0-16,14-1 0 15,4 1 0-15,7 3 0 0,-1-3 0 16,-8 5 0 0,-12-5 0-16,-8 2 0 15,-14 2 0-15,-12-2 0 0,-11 0 0 16,-15 3 0-16,-8-1 0 16,-8 1 0-16,0 0 0 0,0 0 0 15,0 0 0-15,0 10 0 16,0-1-81-16,-8-6-14 15,-2 1-4-15,-3-4-5 16,-3 2-5-16</inkml:trace>
  <inkml:trace contextRef="#ctx0" brushRef="#br0" timeOffset="3730.5512">5552 1410 42 0,'-3'-15'98'0,"1"0"-3"0,1 2-3 0,0-1-5 15,0 2-39-15,0 4-31 16,1 8-5-16,0 0-2 16,0 0-4-16,-9 6-2 0,-1-3-4 15,-2 47 0-15,3 22 0 16,-2 17 0-16,-3 16 0 16,3 8 0-16,3-7 0 15,4-11 0-15,3-7 0 0,-2-15-5 16,3-13-16-16,0-18-66 15,1-22-4-15,-1-20-4 16,0-9-6-16,-1-18-3 16</inkml:trace>
  <inkml:trace contextRef="#ctx0" brushRef="#br0" timeOffset="5483.3083">5328 1625 81 0,'0'-28'95'0,"8"6"-4"15,7-1-6-15,4 2-1 16,-2 13-69-16,7 0-2 16,20-2-3-16,11 6-3 15,6 4-4-15,4 11-2 16,0 10-1-16,-1 13-1 0,-1 14 1 16,-17 11-2-1,-8 3-2-15,-8 1-1 0,-9-2 1 16,-9-5 1-16,-7-8 0 15,-5-8 1-15,-4-17 1 0,-6-10 1 16,-6-12 2-16,1-5 1 16,-3-9-1-16,3-9 1 15,5-10-1-15,6-7-1 0,6-8 0 16,12-2-1-16,11-1 0 16,2-2 1-16,6 6 0 15,6 1 1-15,-1 9 1 0,-2 6 0 16,-6 9-1-1,-6 5 0-15,-6 8 0 0,-2 7-1 16,-2 2-1-16,-6 12-1 16,-6 7 0-16,-3 8-1 15,1 8 1-15,0 6 0 16,-3 3 0-16,0 3 1 0,-1-1 0 16,4-1 0-16,1-6 1 15,10-6 0-15,4-12 0 16,6-4 1-16,5-10 0 0,3-6 0 15,1-10 0-15,-1-9 0 16,1-8 0-16,-3-6 0 16,-5-8 0-16,-2 0 0 15,-6-2-1-15,-3-3 1 0,-2 6 1 16,-3 3-3-16,-3 6 0 16,-1 7 0-16,-2 7 0 0,0 4 0 15,0 11 0 1,0 0 0-16,0 6-3 0,0 11 1 15,8 8-1-15,6 1-1 0,12 10-1 16,13 1 1 0,16-4-2-16,12-3 1 0,14-4-1 15,4-10 1-15,5-10 1 16,1-4 1-16,-3-10 2 0,-6-7 2 16,-13-7 2-1,-11-4 2-15,-12-1 0 0,-9-2 1 16,-11 0 1-16,-8 5 0 15,-10 2 0-15,-5 3-2 0,-3 3 0 16,-8 4-5 0,-6 10 0-16,-5 2 0 15,-1 6 0-15,-6 7 0 0,-1 10 0 16,1 9-3-16,0 12 2 16,4 7 0-16,10 5 0 0,9 1-1 15,23 1 2 1,18-8 0-1,13-10-1-15,7-16 1 16,12-16-1-16,1-8 2 0,3-12-1 16,-2-14 1-16,-23-8-1 0,-4-2 1 15,-11 2 1-15,-6-1 1 16,-7 3-1 0,-4-1-2-16,-7 5 0 0,-2 3 0 15,-3 2 0-15,-2 4 0 16,-2 4 0-16,0 0 0 15,-1 6 0-15,0 9 0 0,0-12 0 16,0 12 0-16,0 0 0 16,0 0 0-16,0 0 0 15,0 0 0-15,-5 9 0 0,2 5 0 16,3 7 0-16,0 1 0 16,3 3 0-16,3 4 0 15,6 0 0-15,5-3 0 16,6-6 0-16,5-4 0 15,1-4 0-15,10-6 0 0,-1-6 0 16,7-11 0-16,-7-6 0 16,-2-9 0-16,-2-1 0 15,-8-7 0-15,0 2 0 0,-9-2 0 16,-2 5 0-16,-5 4 0 16,-4 4 0-16,-2 6 0 15,-1 5 0-15,-3 10 0 0,0 0 0 16,0 0 0-16,0 0 0 15,0 0 0-15,12 16 0 16,-7-2 0-16,4 5 0 16,5 2 0-16,1 0 0 15,8-2 0-15,2-1 0 0,6-5 0 16,5-5 0-16,0-3 0 16,2-5 0-16,1-6 0 15,-5-4 0-15,-1-3 0 0,-7-3 0 16,-4-3 0-16,-3-1 0 15,-3-1 0-15,-1 1 0 16,-2 2 0-16,-4 2 0 16,0-1 0-16,-3 7 0 0,-1 1 0 15,-5 9 0-15,12-1 0 16,-12 1-4-16,17 11 2 16,0 3-1-16,5 0 1 0,7 3 1 15,11 0 1-15,7-1 0 16,9-3 0-16,6-5 1 15,6-5 0-15,0-3 1 16,-1-10 0-16,0-5 1 0,-9-7 0 16,-3-6-3-16,-35 12 0 15,2-5 0-15,-3 1 0 16,-2-1 0-16,-3 0 0 16,-6-4 0-16,-3 7 0 15,-2-2 0-15,-3 4 0 0,-7 1 0 16,-2 8 0-16,9 7 0 15,-44 10 0-15,5 12 0 16,-5 20 0-16,0 19 0 16,3 19 0-16,7 15 0 0,12 8 0 15,15-8 0-15,7-2 0 16,-1 2 0-16,2-8 0 16,4-2 0-16,2-12 0 15,2-7 0-15,-1-15 0 0,0-10 0 16,-5-12-4-16,5-14-57 15,-8-15-28-15,0 0-1 16,0-25-8-16,-5-15-4 0</inkml:trace>
  <inkml:trace contextRef="#ctx0" brushRef="#br0" timeOffset="5666.0472">9122 1240 16 0,'-27'-66'91'0,"7"9"-3"16,-3 0-31-16,2 12-54 15,1 1-3-15,1 9-83 0,2 9-7 16</inkml:trace>
  <inkml:trace contextRef="#ctx0" brushRef="#br0" timeOffset="6637.7133">1126 2820 34 0,'0'0'83'0,"0"0"-1"15,0 0-3-15,0 0-7 16,0 0-49-16,0 0-12 0,0 0-3 16,0 0 0-16,7-1 0 15,8 1-1-15,0 0-1 16,7 2 2-16,3 1-2 16,6 0-1-16,7 1-1 0,2-1-1 15,9 0 0 1,4 3 0-16,9-3 3 0,1 1-2 15,16-1 2-15,4-2 2 16,12-1-2-16,7 1 0 16,11-5 0-16,7-1 0 0,18-4-2 15,10 0 0-15,1-2-2 16,14 0-2-16,2-1 0 16,10 0 0-16,9 0 0 15,2 0 0-15,2-1 0 0,10-1 0 16,7 3 0-16,-1-2 0 15,9 4 0-15,3-4 0 16,-3 3 0-16,5-3 0 16,1 7 0-16,1-4 0 0,0 1 0 15,0 0 0-15,-3 0 0 16,3 2 0-16,-1 1 0 0,-5-1 0 16,6 3 0-1,-10-2 0-15,-1 0 0 0,-1 0 0 16,-4 0 0-16,-2 1 0 15,-1-1 0-15,-7 2 0 16,-7-1 0-16,-5 3 0 0,-2 1 0 16,-12-2 0-16,-6 2 0 15,-15 1 0-15,-9-1 0 16,-15 0 0-16,-12 0 0 0,-15 1 0 16,-21 0 0-16,-17-1 0 15,-17 1 0-15,-12-1 0 16,-8 0 0-16,-11 1 0 0,-10 0 0 15,0 0 0-15,0 0 0 16,-6 0 0-16,-12-3-12 16,-2 2-78-16,-13-2-3 15,-9-1-3-15,-7-3-7 0,-14-5-2 16</inkml:trace>
  <inkml:trace contextRef="#ctx0" brushRef="#br0" timeOffset="7836.0916">1151 2626 59 0,'-17'-54'89'0,"6"-5"2"0,-3-11-6 16,-4-6-2-16,6-8-65 15,6-8 5-15,-10-12-5 16,6-5-3-16,2 51-1 15,2-5-5-15,-7-2-2 0,4-6-7 16,3 1 0-16,-1-4 0 16,-3-2 0-16,4 1 0 15,-7 1 0-15,0-8 0 0,6 12 0 16,-7-6 0-16,9 14 0 16,-1-6 0-16,0 8 0 15,0-1 0-15,7 10 0 16,-3 3 0-16,1 8 0 15,1 40 0-15,-4-35 0 16,2 1 0-16,2 34 0 16,1-25 0-16,6-2 0 15,-7 27 0-15,0 0 0 0,13 0 0 16,-1 0 0-16,38 0 0 16,-27 6 0-16,8 2 0 0,3 3 0 15,3-4 0 1,51 13 0-16,-32-6 0 15,8-3 0-15,4-5 0 0,11 3 0 16,-1-1 0-16,8 0 0 16,9-6 0-16,9 3 0 15,6-2 0-15,11-1 0 16,5-1 0-16,4 0 0 16,8-1 0-16,10 4 0 15,9-4 0-15,7 1 0 0,5-4 0 16,6 0 0-16,7 2 0 15,2-1 0-15,10-1 0 16,6-2 0-16,-1 2 0 16,5 0 0-16,3-2 0 0,2 1 0 15,3-2 0 1,6 0 0-16,3 2 0 0,-2 0 0 16,1 1 0-16,2-3 0 15,1 1 0-15,0 0 0 16,3 1 0-16,-2-1 0 15,1 0 0-15,-2 3 0 0,-3 1 0 16,-3-2 0 0,-1 1 0-16,-4 1 0 0,-9 1 0 15,-2 1 0-15,-10 1 0 16,-6-2 0-16,-8 3 0 0,-12 4 0 16,-9 2 0-16,-13 1 0 15,-13 0 0-15,-13 0 0 16,-10 4 0-16,-12 0 0 15,-7 1 0-15,-13 6 0 16,-9-1 0-16,-10 5 0 16,-8 4 0-16,-5 1 0 15,-8 9 0-15,-7 2 0 16,-13 3 0-16,28 63 0 0,-12 11 0 16,-5 12 0-16,-4 6 0 15,-6-1 0-15,-2-3 0 16</inkml:trace>
  <inkml:trace contextRef="#ctx0" brushRef="#br0" timeOffset="17645.8276">10897 1585 3 0,'-4'-12'94'0,"4"-1"1"16,-2 1-3-16,0 2-6 0,1 0-24 15,1 10-36-15,0 0-12 16,0 0-7-16,0 6-4 15,4 12-4-15,4 11 0 16,3 13-1-16,5 15 0 0,-5 15 2 16,4 9 0-16,-3 7 3 15,-5 1-1 1,-4 0 1-16,-3-10 1 16,-6-11 0-16,-10-13 1 15,-7-16 1-15,-8-12-1 0,-13-9-2 16,-7-11-3-16,-8-8 0 15,-9-2 0-15,-3-9 0 0,2-1 0 16,4-2 0 0,1-6-15-16,5 4-71 0,23 0-2 15,12-3-5 1,11 0-6-16,13-2-6 0</inkml:trace>
  <inkml:trace contextRef="#ctx0" brushRef="#br0" timeOffset="18220.5956">13557 1505 60 0,'-16'-25'92'16,"1"-2"0"-16,1 1-5 15,1 1-2-15,-1-1-63 16,1 2-3-16,1 2-7 15,-1 4-5-15,-4 2-4 16,0 6-2-16,-4 6-2 0,0 4-1 16,8 7 1-16,-32 25 1 15,3 17 1-15,7 15-1 16,8 14 1 0,6 10 0-16,15 1 1 0,17-3-1 15,24-17-1-15,4-4 0 0,2-4 1 16,3-6 0-16,-6-5 1 15,-8-12 0-15,-4-5-1 0,-10-6 2 16,-10-6 1-16,-6-3 0 16,-6-5-1-16,-12-3 0 15,-11-2 2-15,-4-3-5 16,-9-2 0-16,-8-2 0 16,-5-1 0-16,-2-6 0 0,-1-2 0 15,5-4 0 1,12 1-14-16,0 2-68 0,19-10-6 0,19-3-5 15,18-5-8 1,23 1-3-16</inkml:trace>
  <inkml:trace contextRef="#ctx0" brushRef="#br0" timeOffset="19052.8541">14233 1728 1 0,'22'-15'94'0,"-15"0"2"0,-10 4-6 15,-17 2-5-15,-4 4-1 16,-13 5-70-16,-3 5-2 16,-7 9-5-16,-3 8-3 15,-5 12-1-15,0 4-1 0,0 9-1 16,9 4-1-16,6 2 1 16,11 1 0-16,30-3 2 31,15-11 0-16,18-12 0-15,10-16 0 0,13-10 1 16,8-12-4-16,3-14 0 16,2-14 0-16,-21-7 0 0,1-3 0 15,-8-1 0-15,-3 9 0 16,-6-2 0-16,-2 12 0 16,-7 3 0-16,-5 9 0 15,-2 7 0-15,-3 8 0 16,1 3 0-16,0 9 0 15,2 6 0-15,3 5 0 0,4 7-2 16,0 4 1-16,5 3 0 16,-1-2 0-16,1 2 0 15,1-6-1-15,-3-2-1 0,1-6 0 16,-4-7 1-16,2-6 0 16,-1-6-1-16,-1-1 1 15,-1-9 0-15,2-3 0 0,-1-5 2 16,-3-1-2-16,0-5 1 15,-1-1 0-15,-2 0 0 16,1 0 0-16,-3 3 1 16,1 1-1-16,-4 3 0 15,0 5 0-15,-3 5 0 0,4 7 0 16,0 0-1-16,2 13 1 16,2 4-1-16,3 7 1 0,3 2 0 15,6 2 1-15,1 2 0 16,8-4 1-16,1-4 0 15,3-7 1-15,3-6-1 16,-1-8 1-16,3-6 0 16,-3-11 1-16,1-6 1 15,-3-8 0-15,-2-6 1 0,-5 0 0 16,0-1 1-16,-10 2 1 16,-4 4-5-16,-5 4-2 15,-8 4 0-15,-2 10 0 0,-7 13 0 16,-16-2 0-16,-8 6 0 15,-3 12 0-15,-5 6 0 0,-2 7 0 16,0 8 0-16,2 2 0 16,4 6 0-16,17-1 0 15,11 6 0-15,11-1 0 16,18-5 0-16,21 13-64 16,9-18-24-16,11-8-2 15,8-8-7-15,8-9-8 0</inkml:trace>
  <inkml:trace contextRef="#ctx0" brushRef="#br0" timeOffset="19367.0868">17172 1613 9 0,'-23'-18'97'0,"-1"1"1"16,1-1-4-16,1-1-3 0,2 3-4 16,0-1-74-16,3 1 0 15,-3 1-4-15,6 3-9 0,0 5 0 16,-8-4 0 0,4 15 0-16,7 25 0 0,9 19 0 15,2 24 0-15,3 12 0 16,6 12 0-16,5-1 0 15,7-3-12-15,-3-10-13 16,-1-4-62-16,4-17-2 16,-2-21-5-16,-1-15-5 0,-10-19-2 15</inkml:trace>
  <inkml:trace contextRef="#ctx0" brushRef="#br0" timeOffset="19731.4481">16850 1942 74 0,'-17'-12'92'0,"8"-2"-5"16,9 5-4-16,22 2-2 16,18 5-64-16,11 2-7 0,12 0-6 15,9 0 0-15,5-4 0 16,0-1 0-16,-2-4 1 0,-8-4 1 16,-10-6 1-16,-12-5 1 15,-10-2 0-15,-6-3 1 16,-11 2-1-16,-5 2-8 15,-5 4 0-15,-4 3 0 0,-2 4 0 16,-2 5 0-16,0 9 0 16,0 0 0-16,0 0 0 15,1 5 0-15,3 16 0 16,0 8 0-16,3 5 0 16,4 11 0-16,-2 4 0 0,4 2 0 15,4 1 0-15,-3-8 0 16,2 1 0-16,-7-12-15 15,6-11-49-15,-10-8-26 0,-5-14-4 16,0 0-6-16,-14-28-3 16</inkml:trace>
  <inkml:trace contextRef="#ctx0" brushRef="#br0" timeOffset="19913.5106">17309 1342 80 0,'-23'-46'94'0,"6"6"-7"16,-1-1-7-16,4 8-1 16,2 0-69-16,6 12-16 15,5 8-37-15,1 13-36 0,11 0-6 16,2 8-5-16,2 7-2 16</inkml:trace>
  <inkml:trace contextRef="#ctx0" brushRef="#br0" timeOffset="20705.0981">18101 1817 68 0,'12'14'94'0,"-3"3"-4"15,-5-3-5-15,-1 1-1 16,-3-28-46-16,1 29-34 15,0 11 0-15,2 2 0 0,1 0 1 16,0 0-2-16,2-2 0 16,0-4-1-16,1-7 1 15,0 1 1-15,-2-8-1 0,-5-9 1 16,11 0-1-16,-5-8 0 16,-1-10 0-16,-1-8 1 15,1-4-4-15,0-9 0 16,0-1 0-16,3-5 0 15,-2 6 0-15,0 3 0 16,3 6 0-16,0 4 0 0,-1 7 0 16,1 9 0-16,3 5 0 15,-1 5-3-15,0 8 1 0,5 5-1 16,-2 8 0-16,2 2 0 16,0 2-2-16,-1 3-3 15,-1 3-4-15,-2-8-7 0,0 3-7 16,-4-9-3-16,3-5-6 15,-1-8 3-15,0-4 2 16,3-1 2-16,0-13 8 16,6-4 7-16,-2-4 12 15,3-2 6-15,-1-5 8 16,-1 6 2-16,1-3 2 0,-2 6 0 16,1 1-1-16,-2 7-3 0,0 7-2 15,-2 5-2-15,5 6-3 16,-1 10-2-16,3 4-2 15,1 4 1-15,3 0-1 16,1-1 2-16,4 0-1 16,1-6 2-16,3-5 0 0,0-6-1 15,1-6 1-15,-1-6 1 16,1-9-1-16,0-5 0 16,-4-8-1-16,1-5 2 15,-6 0 0-15,0 0 3 0,-7 0 0 16,-6 4 0-16,-3 3 0 15,-5 6-1-15,-5 9 0 16,-6 7-1-16,-9 4-3 16,-5 10-2-16,-1 8-1 0,-2 1-2 15,1 11 1-15,1 3 1 16,8 4 0-16,10 5 0 16,8 0-1-16,18 0-3 15,17 5-21-15,20-5-60 0,0-8-4 16,7-6-5-16,8-11-6 15,6-9-3-15</inkml:trace>
  <inkml:trace contextRef="#ctx0" brushRef="#br0" timeOffset="21541.6901">20195 2062 57 0,'9'10'96'16,"0"-6"-5"-16,-9-4-4 15,10 4-2-15,-10-4-57 16,0 0-11-16,0 0-8 0,0 0-2 16,0 0-1-16,0 0 0 15,16-7-1-15,2-4-2 0,6-5 1 16,7-9 0-16,7-5-1 16,4-9 0-16,4-3-3 15,1-3 0-15,-7 3 0 16,-6 1 0-16,-10 5 0 0,-2 7 0 15,-9 6 0-15,-6 9 0 16,-7 14 0-16,5-10 0 16,-5 10 0-16,-1 15 0 15,-1 7 0-15,1 4 0 16,1 7 0-16,1 3 0 0,6 3 0 16,10 0 0-16,5-6 0 15,12-6 0-15,4-12 0 16,7-10 0-16,4-7 0 15,1-19 0-15,4-13 0 0,-6-12 0 16,-3-9 0-16,-24 22 0 16,-2-3 0-16,1-5 0 15,0 1 0-15,-5-2 0 16,0 1 0-16,-3 0 0 16,0 2 0-16,0 3 0 0,-4 3 0 15,0 3 0-15,-3 5 0 16,0 11 0-16,0 2 0 0,-5 12 0 15,5 6 0-15,-4 26 0 16,-1 27 0-16,-1 17 0 16,1 14 0-16,-1 2 0 15,8 6-4-15,5-10-27 16,7-35-57-16,8-14-3 16,6-15-6-16,8-11-5 0,7-12 4 15</inkml:trace>
  <inkml:trace contextRef="#ctx0" brushRef="#br0" timeOffset="22007.2863">22653 1646 26 0,'25'-15'104'0,"-25"15"-5"16,16-14-5-16,-6 0-4 0,-2 0-3 15,-2 5-80 1,-6 9-3-16,0 0-4 0,7 15 0 16,-7 5 0-16,0 10 0 15,0 10 0-15,-1 11 0 16,-1 1 0-16,2 1 0 0,0-5 0 16,2-4 0-16,4-8 0 15,2-10 0-15,8-12 0 16,3-14 0-16,7-5 0 0,3-14 0 15,8-7 0-15,5-8 0 16,6-5 0-16,2 1 0 16,1 3 0-16,1 0 0 15,-1 7 0-15,-1 6 0 0,-8 11 0 16,-3 9 0-16,-7 2 0 16,-2 11 0-16,-8 9 0 15,-3 3 0-15,-10 9 0 16,0 4 0-16,-8 1 0 0,-1-1 0 15,0-1 0-15,-9-5-6 16,0-7-7-16,-12-12-17 16,0-6-58-16,-1-6-1 15,-2-16-5-15,1-13-6 0</inkml:trace>
  <inkml:trace contextRef="#ctx0" brushRef="#br0" timeOffset="22165.8194">23183 1365 25 0,'1'-56'100'0,"5"4"-6"16,-3 1-21-16,-1 4-71 15,3 8-2-15,2-1-82 16,-3 9-11-16,-1 8-7 0</inkml:trace>
  <inkml:trace contextRef="#ctx0" brushRef="#br0" timeOffset="23392.9244">1220 3562 68 0,'0'0'89'0,"0"0"-2"0,4 8-2 15,-4-8-2-15,0 21-48 16,-1 9-28-16,1 12 0 16,-1 13 4-1,1 14 0-15,-3 16-2 16,-1 16-1-16,4 11-3 0,-6 8 1 15,3-2-6-15,1-10 0 16,2-11 0-16,-5-14 0 0,3-19 0 16,-3-22 0-16,3-23 0 15,2-19 0-15,-15-27 0 16,1-13 0-16,-10-19 0 16,0-19 0-16,-2-17 0 0,-2-13-2 0,-5-9-1 15,16 55 4 1,8-13-3-16,-10-63 1 15,6 4 1-15,14 9 1 16,14 16 0-16,1 18 1 0,7 15 1 16,11 19-5-16,7 31 4 15,2 18-2-15,6 8 0 16,-2 17 0-16,-1 14-2 0,5 8 1 16,-4 16-1-16,-5 9 0 15,-8 12 1-15,-6 5 2 16,-20 4-4-16,-5-1 3 15,-6-8 1-15,-13-2-5 0,0-11-4 16,-15-13-12-16,-3-8-66 16,3-18 0-16,8-10-7 15,2-11-6-15,14-7-4 16</inkml:trace>
  <inkml:trace contextRef="#ctx0" brushRef="#br0" timeOffset="23703.8456">1680 3829 25 0,'39'-28'102'15,"-7"11"-3"-15,-8 4-9 16,-11 6-2-16,-13 7-3 16,2 8-74-16,-3 14-5 0,-11 8-1 15,1 9-5-15,-1 7 0 16,-7 9 0-16,3 3 0 16,8-1 0-16,4-6 0 15,4-6 0-15,8-9 0 16,10-13 0-16,4-13 0 15,11-10 0-15,1-9 0 0,-7-12 0 16,2-8 0-16,-8-4 0 16,-2-7 0-16,-16-3 0 15,3 4 0-15,-12-3 0 0,2 3 0 16,-5 2 0-16,-3 6 0 16,5 6 0-16,-11 4 0 15,8 0-66-15,-5 20-27 16,15 1 0-16,-13 16-8 15,13 1-4-15</inkml:trace>
  <inkml:trace contextRef="#ctx0" brushRef="#br0" timeOffset="25324.5823">2277 3992 5 0,'22'-5'95'0,"-5"-3"1"15,0-1-5-15,-2-3-5 16,-10-1-2-16,7-2-71 15,2-4-3-15,8-5-2 16,-10-1-1-16,6-5-1 16,2-2-1-16,-9-1 0 0,7-5-5 15,-7 5 0-15,-6-1 0 16,-5 2 0-16,3 3 0 16,-4 6 0-16,-6 3 0 15,7 8 0-15,-13 2 0 16,3 8 0-16,-1 2 0 0,-2 12 0 15,-5 6 0-15,6 6 0 16,5 6 0-16,6 7 0 16,3 4 0-16,9 2 0 0,12 2 0 15,3 0 0-15,11-1 0 16,-3 1 0-16,5-4 0 16,-8-2 0-16,3-3 0 15,-8-6 0-15,-9-2 0 16,-3-6-2-16,-4-2 4 0,-5-8-2 15,-5-12 0-15,0 0 0 16,0 0 0-16,-11-5 0 0,5-15 0 16,-2-7 0-16,4-6 0 15,4-14 0-15,10-4 0 16,-1-10 0-16,6-2 0 16,5-1 0-16,0 2 0 0,0 5 0 15,-4 4 0-15,-4 13 0 16,-7 7 0-16,-3 14 0 15,-3 8 0-15,-7 11 0 0,-8 6 0 16,-4 12 0-16,-5 9 0 16,0 9 0-16,-2 1 0 15,2 6 0-15,9 1 0 16,6-5 0-16,10 0 0 0,5-7 0 16,14-4 0-16,8-7 0 15,9-3 0-15,9-3 0 16,-5-4 0-16,15 0 0 15,-4-1 0-15,-4 0 0 16,-4 0 0-16,-6 1 0 0,-1 2 0 16,-12 0 0-16,1 1 0 15,-14-1 0-15,-3-1 0 16,-3-1 0-16,-1-3-3 16,-4-8 1-16,0 0-1 0,0 0-1 15,7-4 1-15,3-13 0 16,6-5-1-16,4-5 0 15,6-4 1-15,1-2 1 16,7-1 2-16,-5 2 2 0,2 5 0 16,-8 4 2-16,-2 5 0 15,-8 7-1-15,0 6-1 16,-3 5 0-16,-10 0-1 16,14 18-1-16,-7 2 0 0,4 0-1 15,7 5 2-15,6-4 0 16,7 0 0-16,8-7 0 15,9-5 0-15,6-9 0 16,5-5-1-16,3-13 0 16,-1-9-1-16,-5-5 1 0,-5-10-1 15,-8-5 1-15,-5-6 0 0,-16-5 1 16,-2-1 0-16,-13 2 1 16,-6 3 0-16,-6 6 0 15,-9 8-2-15,-5 11 0 0,-6 9 0 16,-3 16 0-16,-4 7 0 15,2 16 0-15,-1 8 0 16,3 10 0-16,6 9 0 16,4 4 0-16,9 2 0 15,9 1 0-15,4-2 0 16,14-5 0-16,6-6 0 0,11-5 0 16,8-8 0-16,5-8-2 15,3-3 0-15,3-5 0 0,-6-1 0 16,2 0 0-16,-7 2 1 15,-3 1 0-15,-11 3 0 16,-7 4 0-16,-9 6 0 16,-7 1 0-16,-6 0 0 0,-5 1 0 15,-3-6 1-15,-5-1 0 16,2-7 1-16,0-8 1 16,11-6-1-16,-1-13 1 15,10-10 0-15,12-7 1 0,10-9-1 16,7-11-1-1,9-11 0-15,11-5 0 0,2-7 1 16,2-3-2-16,-5-2 0 16,-3 3 0-16,-9 5 0 15,-3 8 0-15,-16 11 0 16,-7 11 0-16,-9 8 0 0,-5 14 0 16,-5 18 0-16,0 0 0 15,-7 10 0-15,-4 19 0 16,0 9 0-16,4 13 0 15,-4 10 0-15,2 6 0 0,3-1 0 16,9-2 0-16,14-7 0 16,8-9 0-16,12-10 0 0,5-14 0 15,13-11 0-15,3-13 0 16,-1-2 0-16,-2-15 0 16,-1-9 0-16,-6-5 0 15,-10-7 0-15,-7 2 0 16,-6-1 0-16,-6 5 0 0,-7 3 0 15,-7 8 0 1,-8 8 0-16,-9 12 0 0,-7 6 0 16,-5 12 0-16,-1 8 0 0,-3 8 0 15,0 2 0-15,3 7 0 16,9 1 0-16,10-1 0 16,7-1 0-16,17-2 0 15,12-8 0-15,21-6-43 0,8 0-49 16,5-11-1-16,11-5-9 15,3-9-6-15</inkml:trace>
  <inkml:trace contextRef="#ctx0" brushRef="#br0" timeOffset="28060.7951">6583 4114 56 0,'0'0'90'0,"0"0"1"0,0 0-20 16,0 0-16-16,0 0-8 16,0 0-13-16,0 0-7 15,0 0-6-15,2-7-6 0,4-9-11 16,4-8-4-16,6-7 0 16,7-10 0-16,9-12 0 15,7-10 0-15,9-11 0 0,2-4 0 16,5-6 0-16,-1-2 0 15,-4-2 0-15,-7 4 0 16,-10 6 0-16,-3 10 0 16,-13 9 0-16,-3 13 0 0,-7 13 0 15,-3 12 0-15,-4 21 0 16,0 5 0-16,-7 24 0 16,-8 18 0-16,0 13 0 0,-5 15 0 15,1 13 0 1,1 6 0-16,5 1 0 0,7-4 0 15,10-6 0-15,12-11 0 16,12-15 0-16,14-16 0 16,11-16 0-16,5-15 0 0,4-12 0 15,4-14 0-15,-2-15 0 16,-2-11 0-16,-4-6 0 16,-11-5 0-16,-5-4 0 15,-11 4 0-15,-8 3 0 0,-7 7 0 16,-6 8 0-16,-2 9 0 15,-8 9 0-15,0 15 0 16,-25 2 0-16,7 17 0 0,0 9 0 16,-3 7 0-16,0 10 0 15,1 4 0-15,6 1 0 16,12-2 0-16,2-1 0 0,18-9 0 16,5-7 0-16,8-12 0 15,4-8 0-15,5-9 0 16,0-2 0-16,1-12 0 15,-1-8 0-15,-7-3 0 16,-3-7 0-16,-5-1 0 0,-3-3 0 16,-9 3 0-16,-3 0 0 15,-3 8 0-15,-6 2 0 16,-1 6 0-16,0 15 0 0,-17-3 0 16,2 7 0-16,-2 12 0 15,-1 3 0-15,1 4 0 16,2 2 0-16,5 2 0 15,7-1 0-15,5-6 0 16,10-3 0-16,6-8 0 0,4-3 0 16,0-6 0-16,3-9 0 15,-1-7 0-15,-3-6 0 16,-5-8 0-16,-1-7 0 0,-8 1 0 16,-7-7-33-16,-8 1-56 15,-11-1-5-15,-11 1-3 16,-8 4-8-16</inkml:trace>
  <inkml:trace contextRef="#ctx0" brushRef="#br0" timeOffset="28258.8567">6732 3439 64 0,'-85'7'101'16,"21"-1"-5"-16,15-5-5 15,16-2-2-15,16-3-66 16,17 4-2-16,21-14-3 0,20 4-10 15,22 0-8-15,18 1 0 16,18 2-2 0,14-1-16-16,-1 3-68 0,26 1-4 15,3-4-3-15,1 1-8 0,-6-4-3 16</inkml:trace>
  <inkml:trace contextRef="#ctx0" brushRef="#br0" timeOffset="28927.1859">9239 3535 49 0,'-10'-10'91'16,"9"-4"-1"-16,6-1-5 0,12 0-1 16,13-3-60-16,9 13-7 15,3 6-4-15,10 6-3 0,2 9-4 16,1 9-3-16,-1 9-1 15,-8 7-2-15,-7 8 1 16,-11-2-1-16,-9 2 1 16,-8-5 0-16,-10-4 1 15,-6-8 0-15,-7-7 1 0,-4-9 1 16,-3-11 0-16,0-5 0 16,2-12-1-16,4-8-1 15,9-8 0-15,9-6-1 16,15-5-1-16,15 1 0 15,13-4-1-15,10 3 1 0,12 2-1 16,2 5 2-16,2 4-1 16,-10 6 2-16,-7 5 0 0,-12 4 0 15,-9 3 0-15,-11 5-2 16,-12 1 0-16,-2 4 0 16,-11 0 0-16,-4 11 0 0,-5 3 0 15,-5 4 0 1,-1 7 0-16,-6 5 0 0,-1 5 0 15,0 3 0-15,3 2 0 16,2-3 0-16,10 1 0 16,7-4 0-16,12-4 0 15,19-8 0-15,9-7 0 0,12-4 0 16,4-9-2-16,-2-9-82 16,12-5-5-16,1-7-3 0,-1-9-8 15,-8-7-6 1</inkml:trace>
  <inkml:trace contextRef="#ctx0" brushRef="#br0" timeOffset="31020.151">11299 3625 63 0,'9'-23'98'16,"0"2"-3"-16,0-5-6 0,-2 5 0 15,-3-2-61-15,1 5-5 16,-5 2-7-16,0 3-6 15,-10 6-10-15,-7 3 0 16,-4 4 0-16,-11 9 0 16,-1 6 0-16,-8 6 0 0,3 8 0 15,0 3 0-15,5 2 0 16,10 1 0-16,11-1 0 16,12-4 0-16,17-6 0 15,16-5 0-15,13-9 0 0,7-5 0 16,2-5 0-16,5-7 0 15,-3-7 0-15,-9-3 0 0,-5-5 0 16,-13-1 0-16,-5 0 0 16,-13-3 0-16,-2 4 0 15,-5 2 0-15,-4 5 0 16,-1 3 0-16,0 12 0 16,-9-8 0-16,-2 10 0 0,3 6 0 15,-7 10 0-15,5 6 0 16,0 2 0-16,0 5 0 15,5 1 0-15,5 0 0 16,12-4 0-16,1-3 0 0,13-7 0 16,5-7 0-1,6-6 0-15,5-5 0 0,3-11 0 16,5-8 0-16,2-7 0 16,4-6 0-16,-2-3 0 0,-1 0 0 15,-3 2 0 1,-4 1 0-16,-1 5 0 0,-9 8 0 0,-6 7 0 15,-4 6 0-15,-4 6 0 16,-6 11 0-16,-2 7 0 16,-3 6 0-1,0 7 0-15,1 2 0 0,2 0 0 0,3 1 0 16,1-4 0 0,7-6 0-16,4-8 0 0,5-9 0 15,2-7 0-15,3-9 0 16,-2-12 0-16,0-5 0 0,0-8 0 15,-5-5 0-15,-8-4 0 16,-3-1 0-16,-6-1 0 16,-2 5 0-16,-10 4 0 0,-3 3 0 15,-5 6 0-15,-8 6 0 16,0 7 0-16,-2 5 0 16,4 6 0-16,-2 3 0 15,13 0 0-15,-3 18 0 16,10 0 0-16,16 5 0 15,4 4 0-15,7 4 0 0,3 5 0 16,1 0 0-16,1 3 0 16,-5-2 0-16,-3 1 0 15,-9-2 0-15,-3-3 0 0,-4-5 0 16,-4-4 0-16,2-4 0 16,3-7 0-16,3-3 0 0,9-9 0 15,3-1-2-15,7-10 1 16,10-7 0-16,1-9 0 15,4-4 0 1,-2-8 1-16,-2 0 2 0,-5-4 0 16,-3 3 0-16,-13 2-2 0,-3 3 0 15,-9 6 0-15,-8 6 0 16,-7 5 0-16,-4 3 0 16,-13 9 0-16,-13 3 0 15,-4 2 0-15,-3 11 0 16,-6 5 0-16,2 3 0 15,4 9 0-15,7 3 0 0,7 2 0 16,17 2 0-16,8-1 0 16,17-3 0-16,10-5 0 0,7-5 0 15,5-7 0-15,6-10 0 16,-6-4 0-16,4-7 0 16,-7-7 0-16,-6-8 0 15,-5 1 0-15,-6-2 0 16,-5-2 0-16,-3 0 0 0,-3 5 0 15,-6 2 0-15,-3 4 0 16,-2 3 0-16,0 11 0 16,-10-9 0-16,0 9 0 15,-7 4 0-15,5 4 0 0,0 3 0 16,0 3 0-16,3 4 0 0,1 0 0 16,6 0 0-1,2 0 0-15,7 0 0 0,4-1 0 16,2-1 0-16,5-3 0 15,4-4 0-15,2-3 0 16,5-2 0-16,1-4 0 0,3 0 0 16,3-8 0-16,3-2 0 15,1-3 0-15,0-1 0 16,-1-2 0-16,1 0 0 16,0-1 0-16,1 2 0 0,-2 0 0 15,-5 2 0-15,-1 1 0 16,-3 1 0-16,-2 3 0 15,-6 1 0-15,-5-1 0 16,-1 1 0-16,-6 4 0 0,-1-1 0 16,-9 4 0-16,9-4 0 15,-9 4 0-15,0 0 0 16,-13 8 0-16,3 4 0 16,-4 4 0-16,-1 6 0 0,4 11 0 15,1 7 0-15,6 7 0 16,4 6 0-16,2 5 0 15,7 4 0-15,2 0 0 16,0 0 0-16,-3-8 0 16,1-7 0-16,-5-9 0 0,-2-7 0 15,-2-9 0-15,0-14 0 16,0-8 0-16,-3-6 0 16,-1-13 0-16,1-4 0 0,3-10 0 15,3-7 0-15,8-11 0 16,11-8 0-16,10-6 0 15,9-3 0-15,9 1 0 16,0 1 0-16,3 3 0 0,-2 6 0 16,-5 8 0-16,-9 10 0 15,-7 8 0-15,-7 8 0 0,-7 8 0 16,-9 3 0-16,-7 12 0 16,0 0 0-16,1 11 0 15,-5 9 0-15,-10 13 0 16,0 6 0-16,0 11 0 15,3 5 0-15,6 7 0 0,4-3 0 16,16-4 0 0,12-2 0-16,18-8 0 0,12-8 0 15,6-11 0-15,10-7 0 16,-1-11 0-16,-1-4 0 16,-10-4 0-16,-9-9 0 0,-6-1 0 15,-16-3 0-15,-7 0 0 16,-12 0 0-16,-4 3 0 15,-7 10 0-15,6-13 0 0,-6 13 0 16,0 0 0-16,0 0 0 16,0 0 0-16,-10 8-40 0,1 0-58 15,-4 0-2-15,-4-1-8 16,0 4-4-16</inkml:trace>
  <inkml:trace contextRef="#ctx0" brushRef="#br0" timeOffset="35004.0922">16377 4200 44 0,'0'0'80'0,"0"0"-2"0,0 0-25 16,0 0-6-1,0 0-6-15,0 0-6 0,0 0-7 16,0 0-7-16,0 0-2 16,0 0-4-16,0 0-3 15,6-1-2-15,-1-8-2 0,5-4-1 16,7-7-1-16,5-6-2 16,3-5-1-16,8-10-3 15,7-5 0-15,5-11 0 16,6-7 0-16,8-8 0 0,2 0 0 15,0-7 0-15,1-1 0 16,-4 3 0-16,-8 3 0 16,-5 12 0-16,-9 10 0 0,-10 9 0 15,-9 12 0-15,-5 9 0 16,-8 13 0-16,-4 9 0 16,-5 23 0-16,-6 9 0 15,-4 8 0-15,-1 12 0 0,-3 7 0 16,-1 9 0-16,0 1 0 15,5-4 0-15,5-2 0 16,7-7 0-16,2-6 0 16,13-11 0-16,10-7 0 15,12-12 0-15,7-11 0 0,6-9 0 16,6-11 0-16,6-15 0 16,1-14 0-16,1-10 0 15,-2-7 0-15,-5-10 0 0,-6-3 0 16,-4-2 0-16,-7 3 0 15,-8 5 0-15,-6 7 0 0,-9 8 0 16,-3 12 0 0,-6 10 0-16,-1 9 0 0,-4 18 0 15,0 0 0-15,-8 17 0 16,-2 14 0-16,2 11 0 16,-4 11 0-16,-2 15 0 15,-3 8 0-15,2 8 0 0,4 1-2 16,1-7 1-16,6-6 0 15,4-12 1-15,3-13 0 16,11-19 0-16,10-17 0 0,5-14 0 16,3-20 0-16,7-10-1 15,1-8 1-15,5-9 0 16,-1-2-1-16,-1 1 0 0,-4 4 1 16,-7 5 0-16,-2 8 0 15,-9 10-2-15,-5 6 1 16,-5 12-2-16,-1 6 2 15,-3 9-1-15,0 10-1 16,1 5 1-16,4 5 0 0,1 1 1 16,8 6 1-1,3-4 1-15,10-3 0 0,4-6 0 16,8-8 0-16,7-5 1 0,4-10 0 16,3-5 0-1,0-10 0-15,-2-5 0 0,-5-6 0 16,-6-1 0-16,-9-1 0 15,-9 1 0-15,-5 2 0 0,-8 6-2 16,-11 4 0-16,-5 15 0 16,-20-3 0-16,-6 9 0 15,-4 10 0-15,-2 7 0 16,-3 6 0-16,3 5 0 16,6 2 0-16,13 3 0 0,13-3 0 15,11-1 0-15,17-3 0 16,11-3 0-16,9-7 0 15,4-4-5-15,-3-15-17 16,-14-3-65-16,9-8-4 0,-14-14-3 16,-13-12-7-16,-17-9-4 15</inkml:trace>
  <inkml:trace contextRef="#ctx0" brushRef="#br0" timeOffset="35177.6209">17117 3478 13 0,'-112'15'95'16,"34"-3"-3"-16,32-5-4 15,37-6-10-15,31-1-13 0,28-2-144 16,32-2-3-16,26-2-6 16,14-7-6-16,21-1 6 15</inkml:trace>
  <inkml:trace contextRef="#ctx0" brushRef="#br0" timeOffset="37318.8328">20859 3900 57 0,'-48'9'91'0,"8"-1"-3"0,7-6-4 15,12 1-1-15,4 12-57 16,8-15-16-16,9 0 3 16,0 0-2-16,0 0-2 15,16-12 0-15,10-2-2 0,15-10-1 16,11-8-2-16,11-10-1 16,11-12-1-16,8-9 1 15,4-8-1-15,1-5 1 16,-7-9-3-16,-3-5 0 15,-8 1 0-15,-8 0 0 0,-8 5 0 16,-11 5 0-16,-10 10 0 16,-8 8 0-16,-7 15 0 15,-11 10 0-15,-1 11 0 16,-5 14 0-16,-8 11 0 0,-10 13 0 16,-2 16 0-16,-7 11 0 0,-3 19 0 15,-2 9 0-15,-1 13 0 16,4 7 0-16,8 2 0 15,12 3 0-15,6-1 0 16,6-4 0-16,17-10 0 16,10-12 0-16,11-10 0 15,11-13 0-15,8-12 0 0,9-14 0 16,2-15 0-16,3-8 0 16,-1-17 0-16,-2-7 0 0,-6-10 0 15,-7-2 0 1,-9-2 0-16,-9-2 0 0,-8 1 0 15,-9 9 0-15,-9 0 0 16,-7 10 0-16,-3 7 0 0,-4 4 0 16,-4 3 0-16,-4 9 0 15,-4 3 0-15,-4 4 0 16,-2 8 0-16,-1 4 0 16,-3 5 0-16,-1 1 0 15,2 7 0-15,0-1-2 16,2 1 0-16,3-4 2 0,3 2 0 15,2-2 0-15,5-4 0 16,3-3 0-16,1-3 0 16,2-3 0-16,0-3 1 0,0-9-1 15,6 11 3-15,4-9-3 16,-1-2 0-16,5-2 0 16,4-4 0-16,-1-2 0 0,1-2 0 15,-1-2 0-15,2-1 0 16,-4-1 0-16,1 1 0 15,-3-3 0-15,0 2 0 16,-5-2 0-16,2 3 0 0,-2 1 0 16,0 1 0-16,-5 0 0 15,1 2 0-15,-4 9 0 16,5-11 0-16,-5 11 0 16,0 0 0-16,5-10 0 0,-5 10 0 15,0 0 0-15,0 0 0 16,4-9 0-16,-4 9 0 15,0 0 0-15,0 0 0 16,0-9 0-16,0 9 0 0,0 0 0 16,0 0 0-16,0 0 0 15,0 0 0-15,0 0 0 16,0 0 0-16,0 0 0 16,0 0 0-16,0 0 0 0,0 0 0 15,0 0 0-15,0 0 0 16,0 0 0-16,0 0 0 15,0 0 0-15,0 0 0 0,0 0 0 16,17 0 0-16,2 1 0 16,11 1 0-16,13-1 0 15,8-1 0-15,9 0 0 16,10-3 0-16,4-7 0 0,-1-2 0 16,-4-1 0-16,-9-4 0 15,-8 0 0-15,-12-1 0 16,-9 1 0-16,-10 2 0 15,-7 1 0-15,-11 5 0 0,-3 9 0 16,-15-11 0-16,-8 11 0 16,-4 9 0-16,-1 5 0 15,-4 10 0-15,-1 8 0 0,7 9 0 16,5 8 0-16,10 11 0 16,7 3 0-16,6 7 0 15,8 1-2-15,6-2 2 16,3 2-1-16,-1-10 1 0,-1-4-1 15,-2-8 1-15,0-9 0 16,-9-10 0-16,-1-7 1 0,-1-7 2 16,-4-16-3-16,0 0 0 15,0 0 0-15,0-20 0 16,-4-5 0 0,4-12 0-16,9-7 0 0,10-14 0 15,11-4 0-15,11-8 0 0,9 0 0 16,8 1 0-16,6 1-2 15,1 7 4-15,-7 8-2 16,-2 10 0-16,-10 11 0 16,-12 10 0-16,-7 4 0 0,-8 8 0 15,-11 9 0-15,-8 1 0 16,9 16 0-16,-9 6 0 16,0 7 0-16,0 7 0 15,2 2 0-15,5 8 0 0,3-6 0 16,6 2 0-16,5-5 0 15,10-9 0-15,3-7 0 16,5-9 0-16,3-5 0 16,5-9 0-16,3-11 0 0,-1-6 0 15,5-7 0-15,-4-3 0 16,-3-2 0-16,-2 2 0 16,-6-2 0-16,-4 3 0 15,-8 6 0-15,-2 3 0 0,-11 3 0 16,-3 6 0-16,-4 1 0 15,-7 9 0-15,11-7 0 16,-11 7 0-16,0 0 0 16,9 8 0-16,-4 2 0 0,2 3 0 15,7 3 0-15,-1 1 0 16,6-1 0-16,3 1 0 16,6-2 0-16,3-2 0 0,9-7 0 15,2-2 0-15,3-3 0 16,4-4 0-16,-1-8 0 15,1-7 0-15,1-4 0 16,-3-2 0-16,-3-3 0 0,-4 1 0 16,-9 1 0-16,-5-1 0 15,-8 6 0-15,-2 4 0 16,-13 6 0-16,-3 10 0 16,-20-5 0-16,-4 5 0 0,-7 8 0 15,-7 9 0-15,2 3 0 16,-1 7 0-16,3 1 0 15,11 5 0-15,14 0 0 16,9 2 0-16,20-2 0 0,17-1 0 16,10-4 0-16,12-3 0 15,9-6 0-15,5-7 0 16,1-10 0-16,3-2 0 0,-7-17 0 16,-10-17-79-1,-1-3-14-15,-13-13-1 0,-10-9-8 16,-13-10-4-16</inkml:trace>
  <inkml:trace contextRef="#ctx0" brushRef="#br0" timeOffset="37461.6213">25092 2893 7 0,'-67'-54'100'0,"13"6"-1"16,14 6-5-16,18 6-5 0,10 6-4 16,20 9-68-16,2 8-10 15,17 14-20-15,10 7-68 16,-10 7-6-16,-1 7-4 15,-10 2-8-15,-6 6-4 0</inkml:trace>
  <inkml:trace contextRef="#ctx0" brushRef="#br0" timeOffset="38671.6242">1518 5321 74 0,'-33'-14'94'16,"0"9"-4"-16,-3 5-4 0,2 9 0 15,-4 4-62-15,1 24-13 16,1 12-2-16,5 7-4 15,0 6 1-15,-4 3 0 16,18 0-1-16,7-2-2 0,10-4 1 16,13-13-3-1,12-9 1-15,17-11 3 16,12-10-5-16,15-10 0 0,-8-4 0 16,8-17 0-16,-5-9 0 0,2-9 0 15,-10-5 0-15,-18-6 0 16,-11-6 0-16,-24-2 0 15,2-1 0-15,-8 3-2 0,-8 1 1 16,-10 9-1-16,6 3 2 16,-1 9-2-16,-8 6-1 15,14 10 1-15,10 12 0 16,0 0 1-16,0 0 0 16,19 4 2-16,15 1-3 15,16-5 1-15,24 0 3 0,6-7 0 16,11-9 0-16,-3-6 1 15,9-5-2-15,-10-6 1 16,-16-3 2-16,-16-1-2 0,-13-1-2 16,-8 4 0-1,-20 5 0-15,-5 3 0 0,-11 6 0 0,-7 9 0 16,-5 11 0-16,-3 16 0 16,-4 18 0-16,1 16 0 15,-9 18 0-15,8 21 0 16,1 15 0-16,-1 17 0 15,14 7 0-15,7 11 0 0,2-1 0 16,7 1 0-16,6-12 0 16,-5-12 0-16,4-18 0 15,-1-11 0-15,-10-23-26 16,-4-19-64-16,-7-20-2 16,0-22-5-16,-5-9-8 0,-7-21 4 15</inkml:trace>
  <inkml:trace contextRef="#ctx0" brushRef="#br0" timeOffset="38819.7891">2076 6196 35 0,'-19'-40'104'16,"6"5"-3"-16,8 2-7 15,6 0-4-15,17 0-3 0,25 2-87 16,5-1 0-16,19 5 0 16,13-6-16-16,18 7-72 15,12 2-3-15,7-2-1 16,9 5-8-16,2-2-6 0</inkml:trace>
  <inkml:trace contextRef="#ctx0" brushRef="#br0" timeOffset="39841.8141">3815 6217 30 0,'-53'16'98'15,"13"-5"1"-15,8-8-4 16,11-3-6-16,6-40-27 16,11 27-45-16,5-6-2 0,15-7-9 15,11-8-6-15,15-13 0 16,10-7 0-16,11-8 0 15,15-12 0-15,6-5 0 16,7-7 0-16,-3-5 0 16,-5 1 0-16,-10 1 0 0,-8 1 0 15,-13 3 0-15,-16 12 0 16,-7 8 0-16,-12 17 0 16,-11 9 0-16,-2 14 0 15,-10 17 0-15,-12 17 0 0,-1 23 0 16,-7 17 0-16,-5 13 0 15,1 21 0-15,2 13 0 16,5 9 0-16,15-3 0 0,11-5 0 16,22-14 0-16,16-11 0 15,16-19 0-15,13-24 0 16,11-17 0-16,3-18 0 16,0-20 0-16,-4-16 0 0,-8-14 0 15,-6-13 0-15,-12-7 0 16,-13-4 0-16,-11-5 0 15,-9 6 0-15,-11 5 0 0,-4 8 0 16,-5 13 0 0,-3 12 0-16,-5 11 0 0,0 14 0 15,7 16 0-15,-17 7 0 16,8 17 0-16,2 12 0 0,4 12 0 16,-4 11 0-16,7 11 0 15,0 6 0-15,5-4 0 16,8-6 0-16,5-6 0 15,5-9 0-15,-2-12 0 0,7-17 0 16,3-14 0 0,6-11 0-16,-2-15 0 0,1-11 0 15,3-8-3-15,0-4 0 16,2-5 1-16,-7 5 1 0,-3 1 1 16,-8 9 0-16,-2 3 0 15,-5 12 1-15,-7 8-1 16,-9 8 1-16,11 8 0 15,-5 8-1-15,2 8 1 16,6 2 0-16,8 3 0 0,10 2 2 16,10-2-3-16,12-8 0 15,15-5 0-15,8-9 0 16,11-7 0-16,-1-12 0 16,0-9 0-16,-2-5 0 0,-6-6 0 15,-13-3 0-15,-15-2 0 16,-12 3 0-16,-15 4 0 15,-11 3 0-15,-13 11 0 0,-11 9 0 16,-16 6 0-16,-12 16 0 16,-3 11 0-16,-3 7 0 0,3 10 0 15,2 3 0-15,11 6 0 16,18-4 0-16,15 1 0 16,19-8 0-16,13-2 0 15,16-8 0-15,3-6 0 16,15-6 0-16,-9-10-43 15,4-8-48-15,-11-5-3 0,-8-14-7 16,-11-10-5-16</inkml:trace>
  <inkml:trace contextRef="#ctx0" brushRef="#br0" timeOffset="40055.1998">4951 5210 10 0,'-164'12'101'0,"34"1"-4"0,24-4-4 0,37-1-5 16,27-8 0-1,42-14-81-15,38 8-4 0,40 1 0 16,37 3-18-16,20-2-68 16,34-1-4-16,20 0-6 15,11-2-7-15,8 1-3 0</inkml:trace>
  <inkml:trace contextRef="#ctx0" brushRef="#br0" timeOffset="41233.8456">8634 5202 17 0,'-3'16'95'0,"-6"0"-1"15,0 0-6-15,-4 0 2 0,3 5-2 16,-14 13-81-16,6 16 1 16,-3 15 3-16,-4 15 0 15,-3 13-9-15,-1 5-2 16,-3 4 0-16,6-1 0 0,2-13 0 15,5-13 0 1,7-16 0-16,2-19 0 16,4-24 0-16,6-16 0 0,-2-20 0 0,-4-21 0 15,1-16 0-15,1-16 0 16,-4-20 0-16,4-12 0 16,-1-12 0-16,5-5 0 15,-1-6 0-15,3 0 0 0,10 8 0 16,2 9 0-16,11 18 0 15,0 13 0-15,12 19 0 16,2 19 0-16,8 20 0 0,7 21 0 16,2 15 0-1,4 20 0-15,-1 18 0 0,2 14 0 16,-14 14 0-16,-4 9 0 0,-17 6 0 16,-9-1 0-16,-14-6 0 15,-10-8 0-15,-14-11 0 16,-14-14 0-16,-4-15 0 15,-6-17 0-15,5-15 0 0,-1-9 0 16,6-14 0-16,4-10 0 16,11-10 0-16,14-6 0 15,8-4 0-15,20-4 0 16,12 3 0-16,19 1 0 16,9 4 0-16,12 5 0 0,9 9 0 15,-1 10 0-15,3 8 0 16,-5 9 0-16,-6 9 0 15,-9 12 0-15,-12 10 0 16,-10 5 0-16,-10 9 0 0,-11 4 0 16,-14 2 0-16,-8-2 0 15,-11-1 0-15,-12-5 0 16,-8-5 0-16,-4-6 0 0,-1-11 0 16,4-9 0-16,4-11 0 15,5-6 0-15,12-12 0 16,11-9 0-16,14-9 0 0,15-4 0 15,15-6 0-15,8-3 0 16,8 2 0-16,7 2 0 16,2 4 0-16,-2 5 0 15,-6 4 0-15,-6 9 0 16,-10 6 0-16,-10 5 0 16,-8 9 0-16,-5 2-3 0,-7 6 2 15,-1 2 3-15,1 2 0 16,6 0-2-16,10 0 0 0,8-4 0 15,11-5 0-15,8-2 0 16,6-9 0-16,5-8 0 16,8-10 0-16,-3-10 0 15,-3-10 0-15,-5-6 0 16,-10-6 0-16,-9-3 0 0,-11 2 0 16,-9 2 0-16,-13 9 0 15,-10 11 0-15,-8 11 0 0,-16 13 0 16,-8 15 0-16,-5 12 0 15,-3 19 0-15,0 16 0 16,5 15 0-16,2 11 0 16,12 12 0-16,8 7 0 0,9 9 0 15,4 3 0-15,7 4 0 16,3-1 0-16,3-1 0 16,-3-1 0-16,-5 2 0 15,-8 0 0-15,-1-8 0 0,-9-10 0 16,2-13 0-16,-5-17 0 15,-1-16-7-15,9-13-82 16,-7-28-3-16,4-18-5 0,4-27-6 16,3-15-4-1</inkml:trace>
  <inkml:trace contextRef="#ctx0" brushRef="#br0" timeOffset="41957.999">10881 5296 20 0,'18'-23'95'0,"2"2"-1"0,6 0-4 0,1-2-5 15,7 2-2-15,17 2-80 16,-4 4 2-16,11 1 0 16,4 3-1-16,8 3-2 0,-6-2-1 15,-1 4 0-15,-6 2 0 16,-13 1-1-16,-9 1 0 15,-11 1 1-15,-16 1 0 16,-8 0 0-16,-18 16 1 0,-9-3 1 16,-8 5 0-16,-9 1 0 15,4 6 1-15,1 1-2 16,7 0 0-16,14 3-2 0,16-4 0 16,18-1 0-16,20-4 0 15,21-3 0-15,19-5 0 16,18-3 0-16,12-8 0 15,4 0 0-15,4-10 0 0,-2-5 0 16,-10-1 0-16,-13-2 0 16,-16 0 0-16,-18-2 0 15,-15 5 0-15,-14 2 0 0,-17 6 0 16,-9 6 0-16,-8 0 0 16,-8 12 0-16,-3 4 0 15,-1 10 0-15,3 3 0 16,7 6 0-16,10-3 0 15,19 2 0-15,17-3 0 0,16-3 0 16,19-8 0-16,13-8 0 16,10-7 0-16,3-8 0 15,7-12 0-15,-9-13 0 0,-4-6 0 16,-13-13 0-16,-11-9 0 16,-14-8 0-16,-15-5 0 15,-15-2 0-15,-10 1 0 0,-12 7 0 16,-11 6 0-16,-5 9 0 15,-3 12 0-15,-6 14 0 16,0 15 0-16,1 8 0 0,-2 19 0 16,2 15 0-1,9 15 0-15,1 10 0 0,2 11 0 16,6 13 0-16,3 6 0 16,-1 5 0-16,11-3 0 15,1-4 0-15,4-12 0 16,9-15-37-16,7-8-51 15,-7-19-5-15,3-16-4 0,0-18-6 16</inkml:trace>
  <inkml:trace contextRef="#ctx0" brushRef="#br0" timeOffset="42139.7798">13215 5261 29 0,'-14'-18'101'0,"11"0"-5"16,11 1-4-16,15 0-5 15,13-1 0-15,12 5-81 16,10 3-5-16,16 10-28 16,4 0-57-16,7 2-5 0,9-2-6 15,1 1-5-15,7-1-4 16</inkml:trace>
  <inkml:trace contextRef="#ctx0" brushRef="#br0" timeOffset="44689.688">15216 4955 24 0,'-49'0'100'0,"13"-1"-4"0,9 0-5 16,15 1-2-16,12 0-3 15,-13 4-81 1,22 16 0-16,10 5-1 0,2 8 1 15,8 9-1-15,0 5-2 0,2 3-2 16,-1 4 0-16,1-3 0 16,1-2 0-16,-3-9 0 15,2-5 0-15,-5-12 0 16,3-8 0-16,2-11 0 0,2-7 0 16,1-16 0-16,-2-5 0 15,2-4 0-15,0-7 0 16,-1 5 0-16,-6 3-3 15,-1 3-1-15,-5 7 1 16,-5 10-1-16,-3 7 3 16,-1 3 1-16,0 11-2 0,2 3 4 15,4 5 0 1,3 1 1-16,8 2 0 0,7-6 1 0,12-1-1 16,1-9-3-16,8-2 0 15,3-7 0-15,0-4 0 16,5-9 0-16,-6-6 0 15,-1-3 0-15,-9-4 0 0,-8 1 0 16,-8 0-2-16,-8 2 2 16,-5 4 0-16,-9 4-2 15,-11 15 3-15,-2-10 0 16,-13 14 1-16,-3 10-2 0,-5 5 0 16,0 5 0-16,-1 9 0 15,4 4 0-15,11 5 0 16,12-2 0-16,19-3 0 15,16-6 0-15,16-6 0 0,15-10 0 16,7-12 0-16,9-10 0 16,-4-18 0-16,2-11 0 15,-7-15 0-15,-8-13 0 16,-5-12 0-16,-9-10 0 0,-4-6 0 16,-9-4 0-16,-7 2 0 15,-8 2 0-15,-8 8 0 16,-5 13 0-16,-8 15 0 15,-1 12 0-15,-4 13 0 0,0 15 0 16,0 16 0-16,-10 9 0 16,4 19 0-16,1 13 0 0,3 15 0 15,-1 15 0-15,1 15 0 16,1 14 0-16,1 1 0 16,7 1 0-16,9-1 0 15,4-6 0-15,9-14 0 16,7-16 0-16,10-17 0 0,1-23-11 15,10-15-11-15,3-13-4 16,-2-22 0-16,-2-12 0 16,-5-13 3-16,-5-2 7 15,-9-8 14-15,-3 5 8 0,-14-2 13 16,-2 4 2-16,-7 10 1 16,-6 7 4-16,-3 9-3 15,-2 6-4-15,0 10-7 16,0 11-8-16,0 0-4 0,-5 12 0 15,2 11 0-15,1 10 0 16,2 4 0-16,0 6 0 16,1 2 0-16,5 1 0 15,5 0 0-15,4-7 0 0,1-7 0 16,4-8 0-16,1-6 0 16,4-11 0-16,0-6 0 15,3-2 0-15,-1-12 0 0,2-8 0 16,2-5 0-1,-2-3 0-15,0-6 0 0,-3 0 0 16,-4-1 0-16,-3 4 0 16,-1 5 0-16,-6 2 0 0,-5 8 0 15,0 6 0 1,-7 11 0-16,0 0 0 0,9 4 0 16,-8 13 0-16,2 2 0 15,0 5 0-15,3 2 0 0,2 5 0 16,4-4 0-16,-1-2 0 15,8-5 0-15,4-5 0 16,6-5 0-16,6-7 0 16,4-2 0-16,6-10 0 0,3-6 0 15,5-6 0-15,0-2 0 16,2-5 0-16,-4 0 0 16,-3-2 0-16,-5 1 0 15,-6 1 0-15,-7 4 0 0,-9 2 0 16,-4 5 0-16,-5 3 0 15,-7 5 0-15,-5 9 0 16,2-10 0-16,-2 10 0 16,-11 6 0-16,0 7 0 0,-3 4 0 15,-1 5 0-15,1 5 0 16,6 6 0-16,0 0 0 0,6 9 0 16,3-4 0-16,9-1 0 15,5 0 0-15,5-4 0 16,2-3 0-16,0-6 0 15,4-3 0-15,-1-8 0 16,3-6 0-16,-2-6 0 16,-3-3 0-16,4-11 0 0,-3-5 0 15,2-4 0-15,-4-8 0 16,-2-2 0-16,-3-6 0 16,-3 1 0-16,-4-2 0 0,-4 3 0 15,-3-2 0-15,-3 5 0 16,0 3 0-16,-3 4 0 15,-3 5 0-15,1 5 0 16,1 5 0-16,4 11 0 0,-11-12 0 16,3 12 0-16,8 0 0 15,-17 14 0-15,9-1 0 16,-1 6 0-16,-1 2 0 16,4 7 0-16,1-2 0 15,5 4 0-15,0-5 0 16,6 0 0-16,10-5 0 0,3-1 0 15,6-6 0-15,6-7 0 0,2-6 0 16,7 0 0-16,3-9 0 16,0-8 0-16,-1-3 0 15,-1-5 0-15,0-1 0 16,-5-4 0-16,1-1 0 0,-7-1 0 16,-1 2 0-16,-6 3 0 15,-2 6 0-15,-6 3 0 16,-1 5 0-16,-8 4 0 15,-6 9 0-15,0 0 0 0,11 0 0 16,-10 7 0-16,0 7 0 16,4 5 0-16,0 5 0 15,6 5 0-15,6 2 0 0,4 3 0 16,9-4 0 0,4 2 0-16,4-7 0 0,5-4 0 15,-2-6 0-15,1-9 0 16,-4-6 0-16,-4-6 0 0,-3-9 0 15,-1-10 0-15,-6-4 0 16,-2-4 0-16,-1-3 0 16,-1-4 0-16,-1 1 0 15,-4 2 0-15,-4 5 0 16,-2 5 0-16,-1 7 0 0,-5 4 0 16,0 6 0-16,-3 10 0 15,0 0 0-15,0 4 0 16,0 13 0-16,-1 5 0 0,-4 11 0 15,2 9 0 1,-3 8 0-16,2 11 0 0,4 0 0 16,3-1 0-16,7-1 0 15,6-8 0-15,9-7 0 16,7-14 0-16,6-11 0 0,5-17 0 16,3-7 0-16,7-15 0 15,-1-16 0-15,1-8 0 16,6-13 0-16,-4-3 0 0,1-2 0 15,-8-2 0-15,-5 3 0 16,-7 4 0-16,-8 11 0 16,-6 10 0-16,-13 9 0 15,-6 8 0-15,-3 10 0 0,-12 7 0 16,-5 5 0-16,-9 12 0 16,-5 7 0-16,-7 7 0 15,-6 9 0-15,4 7 0 16,1 3 0-16,7 5 0 0,8 1 0 15,13 0 0-15,10-3 0 16,14-1 0-16,17-4 0 16,14-4 0-16,14-3 0 15,11-3 0-15,9-3 0 0,8-4 0 16,1 0 0 0,-3-8 0-16,1-12-24 0,-8 8-67 15,-23-10-3-15,-18-6-5 0,-18-3-6 16</inkml:trace>
  <inkml:trace contextRef="#ctx0" brushRef="#br0" timeOffset="45214.7706">16942 4882 64 0,'-48'-4'100'16,"7"-4"-5"-16,14 2-4 0,10-3-2 15,9-14-58-15,8 23-11 16,0 0-4-16,-6-8-11 15,6 8-5-15,0 0 0 16,22-6 0-16,9 2 0 16,24 1 0-16,20-1 0 0,30 0 0 15,31 4 0-15,28 0 0 16,29 3 0-16,22 4 0 16,12 3 0-16,3-1 0 15,-3 2 0-15,-11-5 0 0,-18-3 0 16,-18-2 0-16,-31-4 0 15,-25-5 0-15,-27-2 0 16,-23-2 0-16,-23 1 0 16,-15 1 0-16,-17 2 0 15,-8-1 0-15,-11 9 0 0,0 0 0 16,0 0 0-16,-25 3 0 16,-6 12-23-16,-12 5-74 0,-12-4-4 15,-8 12-6-15,-18-1-3 16</inkml:trace>
  <inkml:trace contextRef="#ctx0" brushRef="#br0" timeOffset="50626.4856">22129 5509 89 0,'25'0'93'15,"1"0"-5"-15,0 6-4 16,-7 3 0-16,-3-8-72 0,-4 24-5 16,-3 7 0-16,0 4 1 15,-5 5-2-15,-4 0-1 16,-9 4 0-16,-8-2-2 15,-6-5-3-15,-6-2-10 16,-10-10-33-16,3-7-42 0,5-6 0 16,1-13-9-1,12-9-7-15</inkml:trace>
  <inkml:trace contextRef="#ctx0" brushRef="#br0" timeOffset="51459.0993">23455 5721 13 0,'-21'-21'97'15,"9"-4"-3"-15,4-15-6 0,9-10-1 16,13-14-4-16,11-18-76 16,11 0-1-16,13-4-1 15,12-3-1 1,9-6 0-16,4 1-2 0,1 3-1 16,-2 5 1-16,-6 9 0 0,-11 14-1 15,-14 13 0-15,-10 12-1 16,-11 13-2-16,-13 15 1 15,-8 10 0-15,-26 13 0 0,-1 10-1 16,-8 6 0-16,-4 8 1 16,-2 8 1-16,0 8 0 15,9 1 0-15,9 3 0 16,12 6 0-16,9-3 1 0,8 1-1 16,11-2 0-16,5-4 0 15,3-5 1-15,2-5-2 16,-3-5 3-16,0-6 0 15,-5-7 0-15,-3-4-1 0,-4-7 1 16,-4 0-1-16,-3-6 1 16,-3 1 1-16,-2-11-3 15,0 11 0-15,0-11 0 16,0 0 0-16,0 0-1 0,22-8 0 16,-1-6 2-16,13-5-3 15,11-6 0-15,14-2-1 16,6-3 1-16,7-2 2 0,9 2 0 15,-6 1 0-15,-6 4 0 16,-8 4 4-16,-9 6-1 16,-15 4 0-16,-13 2-1 15,-6 9-1-15,-18 0 0 0,10 13 0 16,-11 6-1-16,-8 7-1 16,-5 7 0-16,1 8 3 15,1 5 1-15,-3 1-3 16,8-1 0-16,4 1 0 15,5-9 0-15,12-6 0 0,13-13 0 16,4-11 0-16,5-7 0 16,6-12 0-16,-1-12 0 0,-2-12 0 15,-2-7 0 1,-5-8 0-16,-4 0 0 0,-10-2 0 16,-9 1 0-16,-9 4 0 15,-13 6 0-15,-22 19 0 16,-21 14-77-16,-26 2-17 0,-13 6-3 15,-19 8-8-15,-4 11-3 16</inkml:trace>
  <inkml:trace contextRef="#ctx0" brushRef="#br0" timeOffset="52909.16">2147 6959 511 0,'7'-49'0'0,"-2"-2"0"0,1-1 0 16,-4 1 0-16,-2 9 0 15,-2 21 0-15,-9 18 0 16,2 17 0-16,-17 23 0 16,-3 20 0-16,-2 22 0 15,-5 19 0-15,-4 24 0 0,4 17 0 16,3 7 0-16,10 3 0 31,11-1 0-31,10-2 0 16,7-13 0-16,20-15 0 0,3-18 0 15,12-22 0-15,6-15 0 0,10-24 0 16,5-16 0-16,10-23 0 0,-6-17 0 16,3-19 0-16,-1-18 0 0,-12-12 0 15,1-9 0-15,-21-10 0 16,-1-4 0-16,-17-4 0 16,-10 1 0-16,-7 5 0 15,-5 8 0-15,-8 8 0 16,-6 10 0-16,0 13 0 15,-5 11 0-15,2 15 0 16,0 14 0-16,-4 12 0 0,1 18 0 16,10 9 0-16,2 10 0 15,5 9 0-15,1 6 0 0,8 2 0 16,23-2 0 0,20-8 0-1,7-11 0-15,5-10 0 0,4-12 0 0,13-11 0 16,2-14 0-16,-3-13 0 15,-11-13 0-15,-16-8 0 16,-5-7 0-16,-4-5 0 16,-9-1 0-16,-16 0 0 0,-9 5 0 15,-2 4 0-15,-11 8 0 16,-9 8 0-16,-4 11 0 16,-8 11 0-16,-1 10 0 0,-4 8 0 15,4 12 0-15,-4 10 0 16,5 11 0-16,10 6 0 15,9 4 0-15,12 5 0 16,13-3 0-16,19-2 0 16,13-5 0-16,11-12 0 0,17-7-16 15,6-13-74-15,-5-11-4 16,1-6-4-16,-2-15-7 16,-8-10 0-16</inkml:trace>
  <inkml:trace contextRef="#ctx0" brushRef="#br0" timeOffset="53570.4853">3522 7494 67 0,'0'-24'98'0,"-9"5"-3"0,-4 7-6 16,-7 6 0-16,-4 11-58 16,1 2-9-16,2 7-7 15,2 5-10-15,4 5-5 16,4 3 0-16,11 1 0 0,4 3 0 16,14-5 0-16,10-2 0 15,8-5 0-15,9-7 0 0,7-7 0 16,6-5 0-1,-2-7 0-15,3-12 0 0,-7-4 0 16,-8-6 0-16,-5-2 0 16,-9-3 0-16,-8-2 0 15,-9 0 0-15,-3 4 0 16,-8 2 0-16,-1 7 0 0,-1 3 0 16,-5 10 0-16,5 10 0 15,-15 0 0-15,9 13 0 16,0 11 0-16,4 3 0 15,0 6 0-15,2 4 0 0,8-2 0 16,7-1 0-16,13-7 0 16,4-6 0-16,12-12 0 15,3-6 0-15,7-6 0 16,3-13 0-16,-2-9 0 0,4-6 0 16,-10-5 0-16,-6-7 0 15,-6 0 0-15,-10-4 0 0,-7 1 0 16,-6 3 0-16,-10 4 0 15,-7 7 0-15,-12 6 0 16,-5 8 0-16,-8 10 0 16,-3 5 0-16,-1 2 0 0,1 10 0 15,11 6 0-15,13 0 0 16,10 2 0-16,20-2 0 16,20 1 0-16,18-3 0 15,18-3 0-15,14-2 0 16,10-6 0-16,9-1 0 0,-1-5 0 15,3-3 0 1,-7-3 0-16,-7-1 0 0,-14 1 0 0,-11-1 0 16,-17 3 0-16,-16 1 0 15,-11 2 0-15,-11 2 0 16,-20 3 0-16,0 0 0 16,-4 2 0-16,-18 3 0 0,-2 5 0 15,-1-12-43-15,-18 4-50 16,-6 2-3-16,-5-4-6 15,-5 0-6-15</inkml:trace>
  <inkml:trace contextRef="#ctx0" brushRef="#br0" timeOffset="54063.928">2274 6838 66 0,'-54'-16'95'16,"8"1"-1"-16,7-2-5 15,10 3 1-15,6 4-60 16,12-3-9-16,11 13-7 16,0 0-4-16,0 13-8 0,12 10-2 15,1 15 0-15,7 5 0 16,-4 8 0-16,-6 3 0 16,3-2 0-16,-4-2 0 0,-9-3 0 15,-10-7 0 1,-14-7 0-16,-12-6 0 0,-13-4 0 15,-10-3 0-15,-23 1 0 0,-9-5 0 16,-8-2 0 0,5-5 0-16,0-3 0 0,5-4 0 15,7-3 0-15,22 1 0 16,16-3 0-16,11-7 0 16,20 4 0-16,13-6 0 0,19 1-87 15,32-2-7-15,18-7-3 16,16-3-10-16,18-9 1 15</inkml:trace>
  <inkml:trace contextRef="#ctx0" brushRef="#br0" timeOffset="55019.5232">6987 6985 73 0,'25'-19'88'0,"-11"-2"2"16,-7 7-24-16,-11-3-14 0,4 17-8 15,-30-10-14-15,-8 12-8 16,-10 16-5-16,-11 7-5 16,-8 11-2-16,-4 12-3 15,-3 9-7-15,0 7 0 0,6 7 0 16,12 5 0-16,16-5 0 16,20-2 0-16,17-6 0 15,17-8 0-15,26-12 0 16,16-14 0-16,19-13 0 0,7-16-7 15,9-3-19-15,-7-17-20 16,-10-12-38-16,-5-4-5 16,-16-6 9-16,-17-7 21 15,-17-4 26-15,-10 4 20 0,-12-7 20 16,-4 7 33-16,-4 4 42 16,3 6 1-16,2 1-14 15,9 9-17-15,12 8-21 16,12 5-9-16,14 10-6 0,7 6-4 15,11 8-2-15,3 11-2 16,6 10-3-16,0 7-5 16,-6 8 0-16,-7 3 0 15,-8 9 0-15,-11-2 0 0,-12-3 0 16,-9-6 0-16,-10-6 0 0,-6-7 0 16,-6-13 0-1,-5-11 0-15,-5-9 0 0,5-14 0 16,-2-9 0-16,4-5 0 15,3-8 0-15,7-4 0 16,5 0 0-16,8-2 0 0,12 2 0 16,9 5 0-16,9 3 0 15,5 9 0-15,8 5 0 16,3 8 0-16,4 8 0 16,-4 4 0-16,-3 10 0 0,-7 5 0 15,-9 6 0-15,-4 2 0 16,-13 3 0-16,-7 1 0 15,-10-1 0-15,-6-5 0 16,-2-1 0-16,-7-10-6 0,9-11-45 16,-19 7-38-16,6-16-3 15,-4-10-5-15,1-11-6 16</inkml:trace>
  <inkml:trace contextRef="#ctx0" brushRef="#br0" timeOffset="55153.3263">7989 6789 12 0,'-15'-55'94'0,"4"9"-2"16,2 7-5-16,3 11-7 0,2-23-22 16,3 41-52-16,7 0-48 15,1 20-35-15,9 8-6 16,3 4-7-16,2 5-5 0</inkml:trace>
  <inkml:trace contextRef="#ctx0" brushRef="#br0" timeOffset="55682.6675">8771 6768 55 0,'1'-12'95'0,"3"2"-2"0,-4-2-6 15,0 12-2-15,0 0-57 16,0 0-9-16,-1 20-2 0,1 10-6 16,2 11-4-1,4 10-2-15,3 9 0 0,1 11-1 16,1 6-4-16,3 4 0 16,-1-3 0-1,2-6-3-15,0-7-2 0,-3-13 0 16,0-12-3-16,-5-17-2 0,-7-23 1 15,0 0 2-15,5-27 1 16,-7-5 1-16,-5-11 2 16,-2-2 1-16,3-7 4 15,5 2 3-15,1 1 0 0,10 3 2 16,9 2 0-16,11 8 0 16,6 6 1-16,8 10-1 15,7 7-2-15,2 9 0 0,6 8 0 16,0 12-5-16,1 11 0 15,-5 7 0-15,-2 7 0 0,-12 7 0 16,-6 2 0-16,-8 0 0 16,-9-6 0-1,-6-5 0-15,-10-3 0 0,-4-13-8 16,-4-7-18-16,-9-15-60 16,-2-8-4-16,-1-16-4 0,-5-13-6 15,-1-10-2-15</inkml:trace>
  <inkml:trace contextRef="#ctx0" brushRef="#br0" timeOffset="55838.8297">9345 6664 20 0,'5'-39'100'0,"3"9"-4"16,-3 5-5-16,0 5-5 0,1 3-6 16,-3 5-79-16,7 12-19 15,8 6-63-15,-6 7-4 16,3 4-7-16,3 1-6 15,1 3-1-15</inkml:trace>
  <inkml:trace contextRef="#ctx0" brushRef="#br0" timeOffset="56688.9068">10334 6786 10 0,'19'-25'98'0,"-4"3"0"16,-10-3-5-16,0 4-4 16,-6 0-4-16,-12 9-74 15,1 11-1-15,-1 3-4 0,-4 16-2 16,-7 13-2-16,-1 9-1 16,-3 13-1-16,-4 11 0 15,1 8 1-15,4 3 0 16,8 4 1-16,10-2-2 15,12-7 0-15,19-9 0 0,16-12 0 16,21-13 0-16,10-15 0 16,13-13 0-16,9-8 0 15,0-16 0-15,-9-9 0 16,-3-7 0-16,-13-3 0 0,-11-1 0 16,-15 0 0-16,-14 3 0 15,-13 2 0-15,-12 6 0 16,-7 8 0-16,-12 3 0 0,-7 8 0 15,-9 6 0-15,0 2 0 16,-2 9 0-16,4 5 0 16,3 2 0-16,12 1 0 15,10 4 0-15,7-3 0 0,17 0 0 16,9-6 0-16,11-3 0 16,4-6 0-16,6-5 0 15,-1-3 0-15,0-10 0 16,-6-3 0-16,-3-6 0 0,-4-2 0 15,-9-1 0-15,-5 1 0 16,-7 0 0-16,-4 4 0 16,-4 4 0-16,-4 5 0 0,0 11 0 15,-13 0 0-15,2 9 0 16,4 11 0-16,5 5 0 16,2 4 0-16,11 4 0 15,16-4 0-15,16-1 0 16,14-8 0-16,10-8 0 15,6-9 0-15,6-7 0 0,3-14 0 16,-6-11 0-16,-4-8 0 0,-5-12 0 16,-9-8 0-1,-9-10 0-15,-3-4 0 0,-10-2 0 16,-3-2 0-16,-13 3 0 0,-9 5 0 16,-11 7 0-16,-3 13 0 15,-10 10 0-15,-10 12 0 16,-3 14 0-16,-4 11 0 15,2 12 0-15,-4 14 0 16,10 13 0-16,2 9 0 16,6 13 0-16,12 4 0 0,4 6 0 15,13-1 0-15,3 4 0 16,6-2 0-16,6 0 0 16,-6-7 0-16,4 2-86 0,-2-5-6 15,-1-10-4-15,3-9-8 16,3-9-4-16</inkml:trace>
  <inkml:trace contextRef="#ctx0" brushRef="#br0" timeOffset="57796.8082">14026 6921 41 0,'-23'-20'93'0,"-11"0"-1"0,-7 4-4 16,-5 2-3-16,-7 4-54 16,-5 9-5-16,-5 0-8 15,1 12-6-15,-8 4-3 16,-3 6-2-16,3 4-2 15,6 4-1-15,6 4-4 0,12 4 0 16,10 3 0-16,15 0 0 16,19-1 0-16,14-3 0 15,20-4 0-15,19-7 0 0,6-7 0 16,5-9 0-16,6-9 0 16,2-9 0-16,-7-7 0 15,-8-7 0-15,-8-4 0 16,-13-3 0-16,-11 0 0 0,-5-1 0 15,-8 5 0-15,-10 2 0 16,0 4 0-16,-10 8 0 16,-5 4 0-16,-4 8 0 15,-2 9 0-15,4 9 0 0,-1 6 0 16,9 6 0-16,8 7 0 16,9 4 0-16,22 2 0 0,15-2 0 15,18-1 0-15,9-7 0 16,7-6 0-16,6-9-5 15,3-9-1-15,-2-9 1 16,-3-6 1-16,-11-15 1 16,-6-4 1-16,-8-8 0 0,-4-4 2 15,-8-4 1-15,-8-2 0 16,-9 0 2-16,-9 4 0 16,-9 2-1-16,-2 7 2 15,-9 7-1-15,-10 6 0 0,-7 9-1 16,-7 8-1-16,-2 8 0 15,1 12-1-15,4 3 0 16,6 9 0-16,13 3 0 16,12 3 1-16,19-4 1 0,21-3-2 15,13-6 0-15,12-9 0 16,8-9 0-16,4-6 0 0,-1-14 0 16,-4-11 0-16,-5-10 0 15,-8-7 0-15,-10-9 0 16,-5-7 0-16,-8-3 0 15,-6-7 0-15,-9 0 0 0,-7 0 0 16,-8 2 0-16,-9 8 0 16,-6 7 0-16,-3 10 0 15,-9 9 0-15,-5 10 0 0,-1 14 0 16,-2 7 0-16,4 15 0 16,2 11 0-16,7 8 0 15,3 8 0-15,2 12 0 16,4 7 0-16,5 3 0 0,6 1 0 15,0-3 0-15,1-5 0 16,-1-10 0-16,3-7 0 16,-1-14 0-16,5-12 0 15,4-14 0-15,0-4 0 16,2-13 0-16,4-8 0 0,0-4 0 16,7-5 0-1,-4 2 0-15,-2-1 0 0,-1 7 0 16,0 4 0-16,0 9 0 15,-5 7 0-15,0 7 0 0,-3 12 0 16,1 8 0-16,-2 5 0 16,0 7 0-16,-2 1 0 15,2 4 0-15,-4-2 0 0,4 0-20 16,-3-5-66-16,1-12-5 16,1-9-3-16,-2-10-8 15,-1-8-2-15</inkml:trace>
  <inkml:trace contextRef="#ctx0" brushRef="#br0" timeOffset="57943.1872">16142 6449 43 0,'-15'-27'33'0,"2"9"-33"16,8 7 0-16,5 11 0 15,0 0-73-15</inkml:trace>
  <inkml:trace contextRef="#ctx0" brushRef="#br0" timeOffset="58502.7508">17057 6875 0 0,'-18'-18'94'15,"-3"1"2"-15,2 5-5 0,-1 1-6 16,4 11 0-16,0 0-70 16,1 11-2-16,-1 9-5 15,1 5-2-15,1 8-2 16,2 4-1-16,4 5 0 0,4 1-1 15,4-1 0-15,9 0 0 16,5-7 0-16,8-5-2 16,5-7 0-16,6-9 0 0,3-7 0 15,2-4 0-15,1-7 0 16,-1-9 0-16,0-6 0 16,1-5 0-16,-1-4 0 15,-2-2 0-15,1-2 0 0,-1-3 0 16,1 4 0-16,4 0 0 15,-5 6 0-15,0 7 0 16,-3 8 0-16,-2 7 0 0,-2 5 0 16,-3 11 0-16,-5 7 0 15,-1 5 0-15,0 2 0 16,-2 4 0-16,1-3 0 16,-2 2 0-16,0-5 0 0,-2-3 0 15,0-5 0-15,-2-1 0 16,-4-9 0-16,-9-7 0 15,12 9 0-15,-12-9 0 0,0 0-34 16,0 0-54-16,-2-10-3 16,-10-5-7-16,-5-5-4 15</inkml:trace>
  <inkml:trace contextRef="#ctx0" brushRef="#br0" timeOffset="59306.6648">18201 6416 5 0,'11'-22'93'0,"4"0"4"16,-5 0-5-16,1 4-4 0,-2-11-29 15,1 19-29-15,-1 9-9 16,1 1-6-16,0 15-4 15,-2 9-11-15,4 13 0 16,-2 8 0-16,5 10 0 16,0 10 0-16,2 8 0 0,-3 6 0 15,1 4 0 1,-5 1 0-16,1-3 0 0,-4-4 0 16,-1-6 0-16,-1-6 0 15,-2-9 0-15,-1-12 0 16,-2-8 0-16,0-15 0 0,2-4-8 15,-2-17-22-15,-3-5-36 16,-7-12-26-16,-5-11-1 16,0-11 15-16,-3-6 25 0,0-2 19 15,3-8 26-15,7 4 20 16,5-1 50-16,10 6 27 16,12 5-1-16,12 11-21 15,11 4-20-15,7 9-13 16,4 8-11-16,6 6-6 0,-3 6-5 15,-1 8-3-15,-3 7-7 16,-5 4-2-16,-7 4 0 16,-5 0 0-16,-6 0 0 0,-5 3 0 15,-6-5 0-15,-6-1 0 16,-3-4 0-16,-7-4-16 0,4-3-63 16,-6-3-10-16,0-9-5 15,0 0-6-15,0 0-4 16</inkml:trace>
  <inkml:trace contextRef="#ctx0" brushRef="#br0" timeOffset="59873.6622">19258 7011 6 0,'10'-9'99'16,"1"0"-2"-16,0-1-6 15,6-2-4-15,0-6-1 0,7 5-73 16,7 3-4-16,5-2-2 16,3 3-3-16,2-3-1 15,-3 1 0-15,0 0 0 16,-5 1 0-16,-7 1-3 0,-6-1 0 16,-8 2 0-16,-12 8 0 15,0 0 0-15,0 0 0 16,-12 0 0-16,-7 7 0 15,1 6 0-15,-3 2 0 0,3 3 0 16,4 1 0-16,14 0 0 16,8-2 0-1,18-3 0-15,15-3 0 0,7-3 0 16,8-6 0-16,4-2 0 16,2-9 0-16,-5-7 0 0,-5-7 0 15,-5-6 0-15,-10-5 0 16,-3-7 0-16,-9 1 0 15,-5 1 0-15,-8 2 0 16,-6 5 0-16,-6 4 0 0,-7 8 0 16,-8 9 0-16,-6 9 0 0,1 3 0 15,0 12 0-15,3 10 0 16,6 8 0-16,9 11 0 16,7 9 0-16,12 4 0 15,11 6 0-15,0 5 0 16,3-2 0-16,-2-3 0 0,-7-6 0 15,-15-6 0-15,-12-7 0 16,-22 0 0-16,-24-11-39 16,-27-7-52-16,-22-7-2 0,-28-13-7 15,-26-6-7-15</inkml:trace>
  <inkml:trace contextRef="#ctx0" brushRef="#br0" timeOffset="64290.94">22008 6544 0 0,'32'-26'76'0,"-3"1"8"0,5 9-11 16,-8-14-16-16,-2 8-7 16,-4-3-10-16,2 2-7 15,-11 2-8-15,-3 0-5 0,-8 1-4 16,-2 0-4-16,-13 7-3 16,-8 3-3-16,-10 6-1 15,-10 4 0-15,-9 9-5 0,-6 7 0 31,-7 13 0-31,-3 8 0 0,-2 6 0 0,-2 7 0 16,5 7 0-16,6 6 0 16,4 8 0-16,4 7 0 15,10 4 0-15,7 1 0 0,10 3 0 16,10-2 0-16,12-4 0 16,9-6 0-16,17-9 0 0,17-12 0 15,9-7 0-15,14-14 0 16,11-12 0-16,8-11 0 15,8-8 0-15,5-12 0 16,-1-11 0-16,-5-7 0 0,-1-11 0 16,-11-6 0-16,-6-3 0 15,-12-7 0-15,-11-1 0 16,-9-3 0-16,-13 4 0 16,-8 3 0-16,-7 9 0 15,-9 3 0-15,-5 9 0 0,-11 10 0 16,-8 10 0-16,-7 9 0 15,-3 6 0-15,-6 13 0 16,-2 12 0-16,3 8 0 0,4 9 0 16,8 7 0-16,7 4 0 15,17 2 0-15,4-4 0 16,18-5 0-16,13-9 0 16,7-10 0-16,12-10 0 0,2-13 0 15,8-6 0-15,0-14 0 16,-2-9 0-16,1-8 0 15,-7-7 0-15,-3-5 0 16,-4-6 0-16,-8-1 0 0,-10-1 0 16,-4-1 0-16,-8 8 0 15,-9 1 0-15,-4 11 0 16,-4 4 0-16,-5 9 0 16,-7 9 0-16,-1 7 0 0,-1 3 0 15,-4 13 0-15,1 9 0 16,-3 8 0-16,3 7 0 15,5 5 0-15,6 2 0 0,3 0 0 16,3-1 0-16,4-6 0 16,10-6 0-16,6-9 0 15,3-7 0-15,9-10 0 16,1-6 0-16,5-9 0 0,0-9 0 16,3-5 0-16,2-8 0 15,2-1 0-15,0-2 0 0,-1 2 0 16,-2 1 0-16,-1 6 0 15,7 4 0-15,-9 7 0 16,2 7 0-16,1 7 0 16,-5 6 0-16,0 7 0 15,-6 5 0-15,-1 7 0 0,-5 2 0 16,0 5 0-16,-6 0 0 16,-3-5 0-16,-4 1 0 15,-2-6 0-15,-1-1 0 16,1-10 0-16,-1-4 0 0,5-7 0 15,1-4 0-15,5-6 0 16,4-7 0-16,3-2 0 16,5-7 0-16,-1 2 0 15,4 1 0-15,-3 1 0 0,2 3 0 16,-6 4 0-16,0 3 0 16,-3 6 0-16,-3 6 0 15,-2 0 0-15,-6 8 0 16,2 3 0-16,-3 3 0 0,8 2 0 15,-2-2 0-15,6-3 0 16,0-3 0-16,6-4 0 0,0-4 0 16,7-5 0-16,3-13 0 15,3 4-6-15,-2-16-84 16,10-8-1-16,4-7-6 16,3-6-6-16,5-6-3 15</inkml:trace>
  <inkml:trace contextRef="#ctx0" brushRef="#br0" timeOffset="65130.5869">25467 6507 29 0,'-32'-9'94'15,"6"-1"-1"-15,5-1-6 0,7 0-4 16,-9 4-54-16,23 7-4 16,-7 8-9-16,5 10-6 15,3 9-4-15,4 7-2 16,4 10 0-16,0 12 0 0,1 9 0 16,-2 7-1-16,-2 1-1 15,3-5 0-15,-6-6-2 16,-2-4 1-16,-1-12 0 15,0-8 0-15,0-17 2 0,-1-9-1 16,1-12 1-16,0 0 0 16,4-18-1-16,9-4-2 15,6-8 0-15,5-5 0 16,9-4 0-16,6-1 0 16,8 2 0-16,4 2 0 0,3 6 0 15,-2 8 0-15,1 9 0 16,-2 8 0-16,-3 6 0 15,-7 10 0-15,-4 11 0 0,-7 7 0 16,-5 5 0-16,-7 4 0 16,-6 5 0-16,-7 0 0 15,-3-4 0-15,-1-1 0 16,-2-10 0-16,1-4 0 0,2-11 0 16,13-7 0-16,6-6 0 15,13-12 0-15,4-8 0 16,11-7 0-16,8-6 0 0,10-7 0 15,0-3 0-15,-2 0 0 16,-3-2 0-16,-7 3 0 16,-5 9 0-16,-10 3 0 0,-9 6 0 15,-12 9 0 1,-9 8 0-16,-10 7 0 0,-10 9 0 16,-11 10 0-16,-10 9 0 15,-2 7 0-15,-4 9 0 0,1 5 0 16,4 3 0-16,15 4 0 15,14-7 0-15,16-1 0 16,21-9 0-16,15-6 0 16,16-10 0-16,9-7 0 0,6-10 0 15,1-5 0-15,-1-5 0 16,-8-2 0-16,-8-4 0 16,-13 1 0-16,-10-1 0 15,-11 3 0-15,-6 1 0 0,-12 3 0 16,-12 3 0-16,9-7 0 15,-9 7 0-15,0 0 0 16,-6 1 0-16,-5 1 0 0,4-7-21 16,-7 10-70-16,-7 2-4 15,-1 1-5-15,-5-7-7 16</inkml:trace>
  <inkml:trace contextRef="#ctx0" brushRef="#br0" timeOffset="66948.4955">2669 9370 43 0,'-24'-27'96'0,"2"-2"-2"0,-1-2-5 16,1-1-2-16,-2 2-54 15,-4-1-7-15,-3 8-8 16,-3 3-5-16,-3 7-5 16,-6 5-4-16,-3 8-4 0,-5 8 0 15,-7 14 0-15,2 11 0 16,-3 16 0-16,-2 8 0 16,2 14 0-16,0 10 0 15,5 4 0-15,4 0 0 0,13-3 0 16,8-1 0-16,13-14 0 15,11-9 0-15,15-16 0 0,24-18 0 16,10-17 0-16,19-16 0 16,16-20 0-16,14-16 0 15,7-17 0-15,5-14 0 16,-4-17 0-16,-8-11 0 0,-6-11 0 16,-8-5 0-1,-16-8 0-15,-18 2 0 0,-14 2 0 16,-19 6 0-16,0 13 0 15,-12 11 0-15,-17 17 0 0,-6 17 0 16,-6 18 0 0,0 16 0-16,-3 20 0 0,-7 12 0 0,1 23 0 15,1 18 0-15,1 22 0 16,6 15 0 0,5 16 0-16,5 8 0 0,8 8 0 15,12-1 0-15,2-7 0 16,16-6 0-16,12-16 0 15,9-15 0 1,6-19 0-16,16-15 0 0,7-21 0 0,12-12 0 16,4-10 0-16,2-17 0 0,-1-11 0 15,-1-12 0-15,-12-6 0 16,-9-5 0-16,-13-2 0 16,-14-2 0-16,-12 0 0 15,-16 5 0-15,-8 8 0 16,-14 7 0-16,-10 9 0 0,-7 11 0 15,-12 13 0-15,-1 8 0 16,-10 13 0-16,-2 9 0 16,6 8 0-16,2 6 0 15,4 3 0-15,7 1 0 0,11 3 0 16,12-6 0-16,14-1 0 16,20-6 0-16,11-9 0 15,21-6 0-15,13-8 0 0,4-5 0 16,9-6 0-16,1-9 0 15,4-1 0-15,-6-3 0 16,-5 4 0-16,-10 2 0 16,-4 3 0-16,-4 5 0 15,-5 3 0-15,-2 4 0 0,-11 5 0 16,-4 5 0-16,-3 2 0 16,-9 4 0-16,-1-2 0 15,-4-1 0-15,-2-2 0 0,-7-2 0 16,1-3 0-16,4-8 0 15,1-2 0-15,0-5 0 16,3-11 0-16,5-4 0 16,6-5 0-16,3-5 0 15,3 0 0-15,0 1 0 16,-2 4 0-16,-1 4 0 16,1 6 0-16,-4 8 0 0,-6 7 0 0,-1 5 0 15,-3 11 0-15,1 6 0 16,3 3 0-16,7 4 0 15,2 1 0-15,7-4 0 16,14-3 0-16,8-8 0 0,11-8 0 16,7-7 0-1,5-8 0-15,6-11 0 0,0-9 0 16,-6-7 0-16,-4-5 0 16,-9-3 0-16,-11 0 0 0,-11 0 0 15,-13 2 0-15,-14 6 0 16,-11 2 0-16,-8 11 0 15,-16 8 0-15,-15 13 0 16,-11 5 0-16,-2 14 0 0,-8 10 0 16,3 4 0-16,3 9 0 15,5 2 0-15,13 5 0 16,14-3 0-16,14 4 0 16,22-9 0-16,15 1 0 0,11-7 0 15,27-12-49-15,5 4-44 16,8-7-3-16,11-6-6 15,11-8-8-15</inkml:trace>
  <inkml:trace contextRef="#ctx0" brushRef="#br0" timeOffset="67835.3854">6792 9801 9 0,'-35'-15'96'0,"5"-1"-1"16,3-6-5-16,6-2-3 15,5-8-3-15,9 0-72 0,10-3-1 16,16-3-4-16,12-9-1 15,10-5-1-15,11-5-1 16,8-6 1-16,4-4-5 16,0-3 0-16,-2-5 0 15,-4 0 0-15,-7 2 0 0,-10 2 0 16,-11 4 0-16,-10 7 0 16,-5 10 0-16,-9 6 0 15,-6 14 0-15,-5 13 0 16,-12 15 0-16,-2 12 0 0,-4 16 0 15,-2 14 0-15,-1 12 0 16,2 10 0-16,2 6 0 16,3 4 0-16,10 0 0 0,7-3 0 15,4-7 0-15,12-9 0 16,11-12 0-16,9-13 0 16,10-12 0-16,4-12 0 15,5-11 0-15,4-15 0 0,-4-12 0 16,-1-5 0-16,-4-4 0 15,-6 1 0-15,-8 1 0 16,-6 4 0-16,-5 7 0 16,-7 5 0-16,-2 11 0 15,-2 9 0-15,2 5 0 0,0 10 0 16,4 10 0-16,3 1 0 16,3 8 0-16,4 2 0 0,3 5 0 15,1-4 0 1,0 0 0-16,-5-6 0 0,0-2 0 15,-4-8 0-15,-4-9 0 16,3-7 0-16,-4-8 0 0,-1-8 0 16,0-8 0-16,0-4 0 15,-1-6 0-15,0 4 0 16,-1-6 0-16,-1 4 0 16,0 1 0-16,2 5 0 0,1 4 0 15,2 8 0-15,-1 7 0 16,4 7 0-16,4 7 0 15,-2 8 0-15,6 6 0 0,3 0 0 16,4 2 0-16,2-4 0 16,3-2 0-16,1-6 0 15,3-6 0-15,1-4 0 16,1-1 0-16,-1-8 0 16,-1-1 0-16,-1-6 0 15,3 3 0-15,1-3-76 0,-7-10-18 16,4-4-2-16,-2-7-9 15,2 0-3-15</inkml:trace>
  <inkml:trace contextRef="#ctx0" brushRef="#br0" timeOffset="68364.4116">10318 8772 34 0,'36'-1'99'16,"-6"-5"-5"-16,-5-2-4 0,-1 3-3 16,-9-3-2-16,-15 8-80 15,17 26 1-15,-4 8 0 16,2 18-1-16,0 13-5 0,0 13 0 16,-1 10 0-16,-2 8 0 15,1 1 0-15,-7-6 0 16,3-8 0-16,-4-16 0 0,-5-10 0 15,0-22 0 1,-12-15 0-16,1-20 0 0,-9-13 0 16,-6-20 0-16,0-16 0 15,-7-13 0-15,-1-17 0 0,2-12 0 16,6-12 0 0,1-8 0-16,11-9 0 0,11 4 0 15,8-2 0-15,15 5 0 16,13 10 0-16,11 10 0 0,11 14 0 15,8 13 0-15,3 15 0 16,2 18 0-16,-5 10 0 16,-2 20 0-16,-12 8 0 0,-5 20 0 15,-14 13 0 1,-6 12 0-16,-16 8 0 0,-8 11 0 16,-12 7 0-16,-16 1 0 15,-4 0 0-15,-7-8 0 16,-1-6 0-16,-3-7 0 0,4-10 0 15,11-8 0-15,10-10-82 16,18-19-9-16,16-9-2 16,16-13-8-16,12-7-5 15</inkml:trace>
  <inkml:trace contextRef="#ctx0" brushRef="#br0" timeOffset="69784.7436">11475 8702 7 0,'44'-12'99'16,"-13"-1"0"-16,-13 2-6 15,-18 1-3-15,-12 4-3 16,-14 5-65-16,-13 5-8 0,-9 13-14 16,-6 8 0-16,-4 11 0 15,0 8 0-15,6 5 0 16,9 3 0-16,13 1 0 16,16-4 0-16,16-7 0 15,24-6 0-15,14-11 0 16,16-13 0-16,5-8 0 0,6-7 0 15,3-13 0-15,-6-5 0 16,-6-9 0-16,-9-4 0 16,-10-5 0-16,-9-4 0 0,-12 0 0 15,-4 2 0-15,-10 3 0 16,-4 3 0-16,-8 10 0 16,-6 7 0-16,-2 11 0 0,-4 7 0 15,0 10 0-15,3 8 0 16,0 11 0-16,3 4 0 15,7 5 0-15,1 4 0 0,6-2 0 16,6-1 0-16,2-5 0 16,9-4 0-16,5-10 0 15,6-8 0-15,3-10 0 16,8-6 0-16,3-12 0 0,2-12 0 16,6-5 0-16,5-9 0 15,-5-3 0-15,4-4 0 16,-1 2 0-16,-5-2 0 0,2 6 0 15,-7 6 0-15,0 9 0 16,-11 6 0-16,0 10 0 16,0 11 0-16,-9 6 0 15,1 12 0-15,0 8 0 0,1 5 0 16,5 6 0-16,5 4 0 16,4-1 0-16,9-4 0 15,9-1 0-15,7-8 0 16,8-5 0-16,9-7 0 0,3-12 0 15,5 0 0-15,2-12 0 16,-5-7 0-16,-6-5 0 16,-7-7 0-16,-9-3 0 15,-13-1 0-15,-12-1 0 16,-17 1 0-16,-14 6 0 0,-10 1 0 16,-20 10 0-16,-16 6 0 0,-13 10 0 15,-4 3 0 1,-3 13 0-16,1 5 0 0,6 8 0 15,6 5 0-15,18 2 0 16,16 1 0-16,16-3 0 16,15-4 0-16,13-7 0 15,11-6 0-15,6-11 0 0,6-6 0 16,0-6 0-16,-5-10 0 16,-6-4 0-16,-6-6 0 15,-6-2 0-15,-9-1 0 0,-7 0 0 16,-6 2 0-16,-9 3 0 15,-2 4 0-15,-4 6 0 16,-9 7 0-16,-3 7 0 16,1 9 0-16,-2 9 0 0,-1 8 0 15,4 9 0-15,4 4 0 16,6 1 0-16,5 0 0 16,13-1 0-16,11-6 0 15,10-8 0-15,11-6 0 0,5-11 0 16,10-8 0-16,1-13 0 15,-2-10 0-15,0-9 0 16,-7-6 0-16,-6-6 0 16,-2-6 0-16,-7-4 0 0,-10-2 0 15,-2 2 0-15,-8 4 0 16,-6 4 0-16,-2 4 0 16,-7 11 0-16,-3 8 0 0,-6 14 0 15,-7 9 0-15,-5 13 0 16,-1 11 0-16,1 14 0 15,-2 7 0-15,1 12 0 16,2 4 0-16,8 1 0 0,8-1 0 16,10-4 0-16,15-7 0 15,11-11 0 1,14-12 0-16,8-14 0 0,8-12 0 16,4-13 0-16,2-17 0 0,-1-10 0 15,-8-13 0-15,-1-7 0 16,-7-11 0-16,-9-4 0 15,-5-8 0-15,-8 0 0 16,-6 3 0-16,-5 4 0 0,-6 7 0 16,-6 10 0-1,-6 14 0-15,-1 10 0 0,-2 14 0 0,0 20 0 16,0 0 0-16,-5 27 0 16,1 11 0-1,1 9 0-15,-3 11 0 0,-1 8 0 16,-1 9 0-16,2 4 0 15,-1 4 0-15,-2 1 0 0,4 2 0 16,0-5 0-16,5-6 0 16,5-6 0-16,11-14 0 15,-13-16-77-15,33-10-17 0,5-15-1 16,10-14-7-16,4-13-4 16</inkml:trace>
  <inkml:trace contextRef="#ctx0" brushRef="#br0" timeOffset="70315.9198">15413 8831 81 0,'2'-18'96'0,"0"0"-3"16,-1 3-6-16,3-1 0 15,-25-2-65-15,31 3-4 0,10-3-5 16,4-2-4-16,6-1-4 16,2 3-5-16,4-2 0 15,0 1 0-15,-2 3 0 16,-3 0 0-16,-6 4 0 0,-5 1 0 15,-8 5 0-15,-12 6 0 16,0 0 0-16,-17 20 0 16,-7 2 0-16,-7 8 0 15,-2 7 0 1,-2 3 0-16,5 4 0 0,5 1 0 0,10-3 0 16,15-4 0-16,13-6 0 15,20-7 0-15,10-9 0 16,16-8 0-16,5-7 0 15,8-13 0-15,4-12 0 0,-1-9 0 16,3-10 0-16,-4-12 0 16,-5-6 0-16,-5-8 0 0,-6-5 0 15,-6-3 0-15,-13-4 0 16,-4 5 0-16,-16 4 0 16,-6 9 0-16,-10 10 0 15,-2 7 0-15,-14 16 0 0,-6 12 0 16,-1 16 0-1,-2 11 0-15,3 18 0 0,-1 14 0 16,6 12 0-16,5 11 0 16,9 7 0-16,6 8 0 0,10 4 0 15,9 0 0-15,7 0 0 16,5-1 0-16,6-2 0 16,-4-3-12-16,4-16-80 15,3-11-4-15,0-18-4 16,1-9-10-16</inkml:trace>
  <inkml:trace contextRef="#ctx0" brushRef="#br0" timeOffset="73976.4087">18102 8477 5 0,'0'-14'94'0,"-3"-2"3"0,-8-6-5 15,3 1-3-15,-5-23-4 0,2 26-68 16,4-2 0-16,7 6-4 16,9 2-11-16,15 3-2 15,14 7 0-15,17 2 0 0,9 8 0 16,13 7 0-16,6 10 0 16,7 7 0-16,-3 6 0 15,-1 6 0-15,-11 6 0 16,-12 2 0-16,-13 3 0 0,-14 1 0 15,-14 3 0-15,-14-6 0 16,-13-3 0-16,-15-4 0 0,-10-12 0 16,-12-7 0-1,-2-11 0-15,-5-12 0 0,2-9 0 16,0-13 0-16,9-7 0 16,7-11 0-16,15-7 0 15,16-5 0-15,23-4 0 0,27-3 0 16,24 2 0-1,24 2 0-15,19 3 0 0,17 8 0 16,9 7 0-16,2 6 0 16,-4 7 0-16,-7 6 0 0,-18 3 0 15,-16 4 0-15,-19 3 0 16,-21 1 0-16,-19 3 0 16,-19-2 0-16,-22 2 0 15,-8 0 0-15,-25 2 0 0,-9 3 0 16,-13 3 0-16,-3 4 0 15,-7 5 0-15,2 5 0 16,8 4 0-16,5 5 0 16,13 9 0-16,14 4 0 0,15 5 0 15,12-2 0-15,20-5 0 16,10-4 0-16,7-7 0 16,10-9 0-16,2-12 0 15,4-10 0-15,-6-16 0 0,-4-8 0 16,-3-9 0-16,-4-4 0 15,-6-6 0-15,-7-1 0 16,-6-2 0-16,-3 4 0 0,-5 4 0 16,-3 5 0-16,-4 8 0 15,-5 7 0-15,-1 18 0 16,-7-6 0-16,-2 15 0 16,0 13 0-16,3 11 0 15,5 11 0-15,2 7 0 0,12 5 0 16,12-2 0-16,13-2 0 15,15-4 0-15,13-9 0 16,10-10 0-16,9-14 0 0,2-12 0 16,10-10 0-16,-6-15 0 15,-2-14 0-15,-6-7 0 0,-7-13 0 16,-7-5 0 0,-9-4 0-16,-11-7 0 15,-10 1 0-15,-7 3 0 0,-8 4 0 16,-8 8 0-16,-6 9 0 15,-7 12 0-15,-3 6 0 0,-1 13 0 16,1 16 0-16,-10 0 0 16,6 19 0-16,4 13 0 15,1 8 0-15,7 9 0 0,3 13 0 16,2 4 0-16,0 7 0 16,0 3 0-1,-2-2 0-15,-4-1 0 0,1-4 0 16,-3-5 0-16,-5-13 0 0,3-2-24 15,3-15-69-15,-6-14-2 16,0-20-5-16,0 0-6 16</inkml:trace>
  <inkml:trace contextRef="#ctx0" brushRef="#br0" timeOffset="74686.1834">21274 8494 82 0,'24'-20'97'15,"22"4"-6"-15,13 0-4 16,21 0-1-16,-18-2-69 16,44 2-1-16,11-5-3 15,3-3-5-15,-2-3-2 0,-8-6-3 16,-10-5 2-16,-12-5-5 16,-11-6 0-16,-15-2 0 0,-15-1 0 15,-15 5 0 1,-14-1 0-16,-13 7 0 0,-7 9 0 15,-16 7 0-15,-7 11 0 16,-7 14 0-16,-5 5 0 16,-4 26 0-16,7 17 0 15,4 13 0-15,4 16 0 16,7 8 0-16,12 7 0 16,5 4 0-16,8-5 0 15,13-11 0-15,3-16 0 0,8-13 0 16,0-16 0-16,3-17 0 15,5-12 0-15,1-9 0 16,3-12 0-16,-1-11 0 16,2-2 0-16,2-2 0 0,-4 1 0 15,-1 2 0-15,-4 5 0 16,-3 5 0-16,-8 7 0 16,1 8 0-16,-11 4 0 15,-4 13 0-15,2 5 0 0,-4 7 0 16,3 5 0-16,7 5 0 15,5-1 0-15,5 1 0 16,7-4 0-16,7-5 0 0,5-4 0 16,4-6 0-16,5-10 0 15,-5-8 0-15,-2-1 0 0,-4-10 0 16,-1-3 0 0,-5-2 0-16,-5 0 0 15,-6 1 0-15,-4 3 0 0,0 3 0 16,-7 3 0-16,-2 6 0 15,-2 0 0-15,-3 9 0 0,4 5 0 16,-2 3 0-16,0 4 0 16,2 3 0-16,4 2 0 15,2 2 0-15,1-1 0 16,2 4 0-16,-1-2 0 0,7 0-12 16,2-1-79-16,-6-7-3 15,7-4-5-15,-3-11-6 16,4-4-5-16</inkml:trace>
  <inkml:trace contextRef="#ctx0" brushRef="#br0" timeOffset="74826.6067">24241 8870 40 0,'11'-23'104'0,"0"0"-4"0,-7 0-8 16,-2 4-2-16,-1-1-5 16,-19 1-92-16,18 19-76 0,-2-10-5 15,2 10-4-15,0 0-9 16,0 0-4-16</inkml:trace>
  <inkml:trace contextRef="#ctx0" brushRef="#br0" timeOffset="80271.0788">25693 8311 85 0,'-16'-19'98'15,"1"-1"-5"-15,6 2-4 0,0 2-3 16,32 3-64-16,-23 13-5 16,0 0-5-16,-8 22-3 15,3 5-9-15,-2 7 0 0,0 11 0 16,0 5 0 0,-3 8 0-16,5 3 0 0,-3 5 0 15,2 2 0-15,0 0 0 16,-1 2 0-16,2-3 0 15,-2 0 0-15,-3-3 0 0,4-7 0 16,-4-9 0-16,4-8-6 16,-6-10-34-16,5-9-50 0,-3-13-2 15,0-8-5-15,0-11-5 16</inkml:trace>
  <inkml:trace contextRef="#ctx0" brushRef="#br0" timeOffset="81556.4869">25281 8833 24 0,'-4'-14'89'0,"4"14"0"15,17-16-5-15,3 5-3 16,11-13-42-16,9 12-20 16,14-1-3-16,12-3-4 15,9 0-4-15,4-2-3 0,4-6-1 16,-1-3-2-1,-1-4 1-15,-7-8-2 0,-9-6 0 16,-10-4 0-16,-9-7 0 16,-14-7 0-16,-6-3-1 15,-8 0 1-15,-11 3 0 16,-3 5 1-16,-4 6 1 0,-4 9-1 16,-6 10 1-16,-1 13-1 0,-4 10 2 15,-2 10-2-15,-1 17 0 16,-2 13 0-16,-1 18 0 15,-3 13 0-15,-1 15 1 16,-1 12-3-16,3 5 0 16,1 3 0-16,9-3 0 0,2-6 0 15,8-12 0 1,3-13 0-16,1-16 0 0,12-12 0 16,1-17 0-16,4-9 0 15,0-10 0-15,4-8 0 0,0-7 0 16,4 0 0-16,3-3 0 15,3 0 0-15,-2 4 0 16,2 4 0-16,-2 7 0 0,-2 5 0 16,2 5 0-16,-1 10 0 15,-3 8 0-15,0 4 0 0,2 4 0 16,-1 3 0-16,1-2 0 16,4-1 0-16,0-6 0 15,3-4 0-15,3-7 0 16,1-5 0-16,1-6 0 15,-3-4 0-15,-2-11 0 0,-2-6 0 16,-6-9 0-16,-3-5 0 16,-8-4 0-16,-2-5 0 15,-8 2 0-15,-5-1 0 16,-3 4 0-16,-10 3 0 0,-10 7 0 16,-4 7 0-16,-7 7 0 15,-4 7 0-15,0 5 0 16,0 7 0-16,3 10 0 0,8 7 0 15,7 8 0 1,6 4 0-16,12 2 0 0,4 0 0 16,13-2 0-16,6-3 0 15,6-7 0-15,2-5 0 0,4-11 0 16,2-6 0-16,-2-3 0 16,0-9 0-1,-4-6 0-15,-3-7 0 0,-5-4 0 0,-2-6 0 16,-3-1 0-16,-2 0 0 15,-4-3 0-15,-3 2 0 16,-6 3 0-16,0 5 0 16,-1 5 0-16,-1 6 0 0,0 14 0 15,-15-8 0-15,5 11 0 16,1 9 0 0,-2 10 0-16,-2 5 0 0,5 5 0 15,3 5 0-15,3 1 0 16,2-1 0-16,5-5 0 0,4-3 0 15,5-7 0-15,3-7 0 16,3-6 0-16,3-5 0 0,0-4 0 16,3-6 0-16,-1-4 0 15,5-2 0-15,0-2 0 16,0-1 0-16,0 0 0 16,-5 1 0-16,4 3 0 15,-8 2 0-15,1 4 0 0,-7 3 0 16,-3 2 0-16,-4 8 0 15,-1 4 0-15,0 4 0 16,-2 4 0-16,-2 1 0 16,2 2 0-16,1 3 0 0,-2-2 0 15,0-1 0-15,2-5 0 16,-5 0 0-16,1-7 0 16,-2-11 0-16,6 9 0 0,-6-9 0 15,13-7 0-15,-4-4 0 16,6-4 0-16,1-2 0 15,2-1 0-15,3-2 0 0,6 5 0 16,0-1 0-16,3 6 0 16,4 1 0-16,-5 3 0 15,6 4 0-15,-1 2 0 16,-4 0 0-16,1 5 0 0,-6 9-61 16,-1-9-32-16,-4-2-1 15,1-3-9-15,2 0-7 16</inkml:trace>
  <inkml:trace contextRef="#ctx0" brushRef="#br0" timeOffset="83399.7764">1461 11928 32 0,'-56'33'93'0,"6"-7"-1"0,-2-14-1 16,14-7-2-16,13-19-44 15,3-9-22-15,15-7 1 16,2-17-10-16,13-17-6 16,23-12-8-16,22-17 0 0,15-16 0 15,11-13 0 1,26-1 0-16,-2-13 0 0,2-5 0 15,-4 2 0-15,-9 2 0 16,-19 9 0-16,-16 14 0 0,-15 10 0 16,-24 11 0-16,-7 19 0 15,-11 18 0-15,-16 17 0 16,-15 16 0-16,-8 18 0 16,0 12 0-16,-8 18 0 0,11 15 0 15,-1 11 0-15,11 11 0 16,12 6 0-16,19 7 0 15,16 4 0-15,19 0 0 0,10 0 0 16,13 2 0-16,9 0 0 16,-1-4 0-16,8-2 0 15,-10-7 0-15,-6-6 0 16,-6-7 0-16,-15-7 0 0,-13-9 0 16,-8-5 0-16,-15-8 0 15,-10-5 0-15,-12-6 0 16,-13-6 0-16,-3-1 0 15,-1-5 0-15,-1-3 0 0,-4 0 0 16,6-5 0 0,6-2 0-16,3 0 0 0,6 2 0 15,6-6 0-15,7-2 0 16,4-1 0-16,11-4 0 0,15-5 0 16,5-2 0-1,14-8 0-15,10-2 0 0,2-2 0 16,-1-1 0-16,12-4 0 15,-10 0 0-15,-6 5 0 0,0-3 0 16,-11 5 0-16,-3-1 0 16,-6 5 0-16,-6 2 0 0,-11 4 0 15,0 1 0-15,-6 2 0 16,-7 3 0-16,-2 2 0 16,0 3 0-16,-5 2 0 15,4 1 0-15,-2 2 0 16,3 9 0-16,-3-11 0 0,3 11 0 15,0 0 0-15,0 0 0 16,0 0 0-16,0 0 0 16,0 0 0-16,0 0 0 0,-9-6 0 15,9 6 0-15,-8 0 0 16,8 0 0-16,-14 0 0 16,14 0 0-16,-14 2 0 15,3 3 0-15,-5 3 0 16,3 2 0-16,-3 2 0 0,-2 3 0 15,0 3 0-15,0 2 0 16,7 4 0-16,-4 0 0 16,7 4 0-16,5 0 0 0,3 5 0 15,10 0 0-15,4 1 0 16,7 0 0-16,14-3 0 16,9-1 0-16,13-7 0 15,10-5 0-15,14-11 0 0,8-6 0 16,14-9 0-16,3-10 0 15,-2-8 0-15,-3-8 0 16,-7-8 0-16,-12-1 0 16,-14-5 0-16,-12-3 0 15,-19 0 0-15,-13 0 0 0,-16 4 0 16,-8 4 0-16,-7 6 0 16,-13 8 0-16,-7 11 0 15,-11 10 0-15,-6 8 0 0,-5 10 0 16,-4 10 0-16,3 10 0 15,2 6 0-15,10 8 0 16,5 7 0-16,17 1 0 16,11 4 0-16,9 4 0 0,18 1 0 15,11 1 0-15,4-3 0 16,1 1 0-16,7-5 0 16,-3 1 0-16,-3 0 0 0,-7-4 0 15,-9 0 0-15,-5-3 0 16,-9 0 0-16,-1-5 0 15,-8-3 0-15,0-5 0 16,-3-6 0-16,-5-7 0 0,5-5 0 16,0-2 0-16,3-16 0 15,0-16-48-15,5-5-44 16,11-19-4-16,-2-13-4 16,9-18-6-16</inkml:trace>
  <inkml:trace contextRef="#ctx0" brushRef="#br0" timeOffset="85818.7161">4128 10828 18 0,'12'-52'102'16,"-4"10"-2"-16,-6 9-7 16,-2 8-3-16,0 7-2 15,0 18-74-15,0 0-8 0,-3 16-6 16,2 10 0-16,1 10 0 16,9 11 0-16,3 5 0 15,7 5 0-15,4-2 0 16,8-2 0-16,3-9 0 15,5-9 0-15,2-13 0 16,1-13 0-16,-5-11 0 16,0-16 0-16,-5-12 0 0,-5-7 0 15,-3-8 0-15,-6-5 0 0,-5-3 0 16,-1 3 0-16,-7 3 0 16,0 6 0-1,0 7 0-15,-3 6 0 0,1 9 0 16,-2 10 0-16,-1 9 0 0,7 9 0 15,2 10 0-15,0 8 0 16,5 5 0-16,5 6 0 16,6 0 0-16,8-1 0 15,11-8 0-15,11-4 0 16,7-10 0-16,7-10 0 0,6-7 0 16,1-13 0-16,3-10 0 15,-6-8 0-15,-10-7 0 0,-8-6 0 16,-12 0 0-16,-13-2 0 15,-10 3 0-15,-15 4 0 16,-5 7 0-16,-18 7 0 16,-8 12 0-16,-14 8 0 0,-4 7 0 15,-3 13 0-15,2 10 0 16,5 6 0-16,4 8 0 16,12 1 0-16,10 4 0 15,13 0 0-15,7-2 0 0,15-2 0 16,8-8 0-16,4-5 0 15,6-10 0-15,4-3 0 16,3-9 0-16,2-3 0 0,-5-6 0 16,1-4 0-16,-5-3 0 15,-1 0 0-15,-5 1 0 16,-2 1 0-16,-5 2 0 16,0 1 0-16,-2 3 0 0,-3 2 0 15,1 2 0-15,-1 1 0 16,0 0 0-16,-2 4 0 15,4 3 0-15,-1 1 0 16,8 1 0-16,5 0 0 0,3 2 0 16,10-3 0-16,6-2 0 15,9-1 0-15,4-5 0 16,4-2 0-16,0-7 0 16,1-8 0-16,-1-4 0 0,-6-7 0 15,-5-2 0-15,-10-6 0 16,-6 2 0-16,-10-1 0 15,-13 3 0-15,-8 3 0 16,-8 5 0-16,-8 7 0 0,-15 9 0 16,-4 8 0-16,-7 6 0 15,-3 11 0-15,2 8 0 16,1 6 0-16,2 7 0 0,8 3 0 16,9-1 0-1,9 2 0-15,11-6 0 0,18-3 0 16,12-9 0-16,14-6 0 0,8-10 0 15,12-7 0-15,4-6 0 16,2-12 0 0,-2-4 0-16,-5-6 0 0,-6-2 0 15,-10-5 0-15,-9 2 0 16,-13 0 0-16,-8 0 0 0,-6 4 0 16,-12 1 0-16,-5 4 0 15,-4 3 0-15,-6 3 0 16,-1 5 0-16,-4 3 0 0,11 9 0 15,-18-5 0-15,18 5 0 16,-12 4 0-16,6 6 0 16,4 3 0-16,0 1 0 15,2 7 0-15,0-1 0 0,13 3 0 16,7-2 0 0,10 0 0-16,8-2 0 0,12-3 0 15,9-5 0-15,10-4 0 0,12-5 0 16,6-2 0-16,4-4 0 15,1-5 0-15,2-4 0 16,-5-2 0-16,-5-1 0 16,-4-3 0-16,-15 1 0 15,-11 1 0-15,-13 1 0 0,-13 1 0 16,-14 3 0 0,-14 12 0-16,-12-13 0 0,-12 13 0 15,-10 2 0-15,-4 8 0 16,-3 3 0-16,-2 3 0 0,4 3 0 15,9 2 0-15,6-2 0 16,14 3 0-16,10-3 0 16,11-4 0-16,16-1 0 15,9-5 0-15,9-4 0 0,5-5 0 16,7 2 0-16,-1-10 0 16,1-2 0-16,-7-4 0 15,-7 0 0-15,-5-3 0 0,-9-1 0 31,-7 1 0-31,-8 2 0 0,-7 0 0 0,-6 1 0 16,-1 4 0-16,0 10 0 0,-19-6 0 16,8 6 0-16,-4 6 0 15,3 5 0-15,2 4 0 16,2 4 0-16,5 0 0 16,3 0 0-16,15 2 0 0,6-5 0 15,14 0 0 1,4-7 0-16,9-4 0 0,7-5 0 15,5-7 0-15,5-9 0 16,-5-7 0-16,-1-6 0 0,-3-6 0 16,-6-2 0-16,-1-5 0 15,-10 0 0-15,-9-1 0 16,-3 4 0-16,-8 4 0 16,-5 3 0-16,-9 7 0 0,-3 7 0 15,-2 18 0-15,-4-10 0 16,-5 17 0-16,1 9 0 15,-1 7 0-15,3 10 0 16,3 5 0-16,2 7 0 0,5 3 0 16,12 2 0-16,7-1 0 15,10-3 0-15,6-4 0 16,9-7 0-16,5-8 0 16,7-9 0-16,4-13 0 0,2-8 0 15,2-15 0-15,-3-10 0 16,-1-8 0-16,-5-10 0 15,-7-7 0-15,-2-4 0 0,-11-2 0 16,-4-2 0 0,-10 2 0-16,-2 4 0 0,-12 7 0 15,0 7 0-15,-6 9 0 16,-5 11 0-16,0 12 0 0,0 9 0 16,-19 18 0-16,8 9 0 15,2 9 0-15,0 9 0 16,3 5 0-16,5 2 0 15,2 0 0-15,14-5 0 0,7-5 0 16,10-8 0-16,9-7 0 16,11-11 0-16,5-10 0 15,11-9 0-15,5-13 0 0,-3-11 0 16,-1-6 0-16,-2-8 0 16,-4-1 0-16,-9-5 0 15,-9 3 0-15,-10 4 0 0,-14 3 0 16,-5 5 0-16,-11 7 0 15,-5 8 0 1,-11 9 0-16,-9 8 0 0,-2 9 0 16,-1 12 0-16,-6 9 0 15,5 12 0-15,4 8 0 0,7 12 0 16,11 8 0-16,7 10 0 16,15 7 0-16,7 9 0 15,15 5 0-15,9 10 0 0,12 7 0 16,4 0 0-16,3 3 0 15,1 1 0-15,-4-3 0 16,1-3 0-16,-4-6 0 16,-15-13 0-16,-5-14 0 15,-18-12 0-15,-11-13 0 0,-15-19 0 16,-16-16 0-16,-21-19 0 16,-17-11 0-16,-16-22 0 15,-11-18 0-15,-10-15 0 16,0-14 0-16,4-10 0 0,9-11 0 15,19-8 0-15,16-5 0 16,29 4 0-16,19 2 0 16,28 7 0-16,23 10 0 0,23 10 0 15,15 11 0 1,14 18 0-16,6 12 0 0,4 15 0 16,-2 11 0-16,-2 12 0 15,1 6-49-15,-32 9-46 0,-1 2 1 16,-20-2-6-16,-6-1-6 15</inkml:trace>
  <inkml:trace contextRef="#ctx0" brushRef="#br0" timeOffset="85961.758">12573 10943 41 0,'40'-7'103'0,"-7"-3"-5"0,-4 3-9 15,-8-2-12-15,-12 0-76 16,-9 9-88-16,11-12-5 15,-11 12-6-15,-18-11-5 0</inkml:trace>
  <inkml:trace contextRef="#ctx0" brushRef="#br0" timeOffset="260421.1223">12531 10594 53 0,'1'-12'99'0,"1"3"-3"15,-2 0-4-15,0 0-3 0,0 9-54 16,0-9-10 0,0 9-9-16,0 0-10 0,2 12-6 15,-2 3 0-15,0 2 0 16,0 3 0-16,0 3 0 15,0 2 0-15,1-2 0 16,0-1 0-16,0-4 0 0,1-5 0 16,0-3 0-16,-2-10 0 15,0 0 0-15,12 2 0 0,-11-8 0 16,3-10 0-16,3-7 0 16,-1-6 0-16,-1-2 0 15,4-6 0-15,-3 2 0 16,2 2 0-16,0 1 0 15,-2 8 0-15,0 4 0 16,-1 9 0-16,-5 11 0 0,0 0 0 16,3 8 0-16,-3 13 0 15,0 2 0-15,-1 7 0 0,-1 2 0 16,-2 2 0-16,3-3 0 16,1-3 0-16,0-6 0 15,1-3 0-15,3-8 0 16,-4-11 0-16,10 4 0 0,-10-4 0 15,15-13 0-15,-7-4 0 16,-2-4 0-16,0-3 0 16,3-2 0-16,-5 2 0 15,-3 0 0-15,-1 3 0 0,0 10 0 16,-4 5-12-16,4 6-82 16,-18 4-3-16,5 1-5 15,7 4-9-15</inkml:trace>
  <inkml:trace contextRef="#ctx0" brushRef="#br0" timeOffset="262022.0683">1848 11693 73 0,'-40'5'88'0,"6"1"-1"15,4-1-6-15,5-4-5 16,6 6-62-16,19-7-8 16,-7 9 2-16,7 1 2 0,4 2-1 15,13 1 1-15,10-1-1 16,5 6 4-16,14-4-2 16,9-1 0-16,4-1-6 15,26-3-5-15,14-4 0 0,18-2 0 16,15-3 0-16,20-3 0 15,15-5 0-15,17-3 0 16,29-4 0-16,7-3 0 0,23-1 0 16,10-2 0-16,15 1 0 15,53-2 0-15,-23 3 0 16,14-3 0-16,13 2 0 16,10 0 0-16,12 0 0 15,10 0 0-15,43-2 0 0,-68 3 0 16,50-3 0-16,2 3 0 15,-4 0 0-15,-3 0 0 0,-7 2 0 16,-8 2 0-16,-43 1 0 16,14 1 0-16,-17 0 0 15,-18 1 0-15,-30 0 0 0,-20-1 0 16,-28 0 0-16,-31-3 0 16,-31 3 0-16,-26-1 0 15,-30 2 0-15,-29 0 0 16,-21 1 0-16,-16 2 0 0,-17 2 0 15,-19 7 0-15,0 0 0 16,-15-11 0-16,-11 11 0 16,-7-4 0-16,1-9-41 15,-17 10-56-15,-1-5-3 16,-1-8-6-16,-1-7-6 0</inkml:trace>
  <inkml:trace contextRef="#ctx0" brushRef="#br0" timeOffset="263015.4644">2275 9947 26 0,'-9'6'86'0,"9"-6"-1"15,0 0-3-15,0 10-4 16,0-10-34-16,18 4-33 0,-1 2-2 16,-1 0 2-1,6 0-1-15,7 2-1 0,7-2 0 16,5 0-2-16,9 0 1 16,3-2-2-16,14-2 1 15,14 0 0-15,11-2-1 16,9 0-2-16,16-4-1 0,11-1 0 15,10-3-3-15,15-1 0 16,8-1 0-16,12 1 0 0,12-4 0 16,6 2 0-16,13-4 0 15,12 1 0-15,9 0 0 16,11-3 0-16,8 2 0 16,12-2 0-16,7 1 0 15,17 0 0-15,4 0 0 0,12-1 0 16,2 2 0-16,8-2 0 15,7 1 0-15,4 0 0 16,7 2 0-16,0-4 0 16,5 4 0-16,3-2 0 0,6 2 0 15,0-4 0-15,3 0 0 16,43 2 0-16,-38-2 0 0,-2 3 0 16,-1-1 0-16,-1 1 0 15,0-1 0-15,4 1 0 16,-3 2 0-16,-48 1 0 15,37-1 0-15,-6 3 0 0,-11 0 0 16,-9 0 0 0,-11 2 0-16,-14 2 0 0,-19 0 0 15,-17 3 0-15,-17-1 0 16,-24 1 0-16,-24 1 0 16,-26-1 0-16,-26 0 0 15,-25 1 0-15,-23 0 0 0,-23 0 0 16,-22 0 0-16,-9 3 0 15,-18-1 0-15,-8 0 0 0,-23 13 0 16,-9 2 0 0,-7-8-80-16,-30-3-16 0,-18-5-4 15,-23-4-5-15,-21-9-6 0</inkml:trace>
  <inkml:trace contextRef="#ctx0" brushRef="#br0" timeOffset="263816.0997">1840 8424 64 0,'0'0'89'16,"14"8"-5"-16,5-2-1 0,7-6-4 15,6 0-62-15,11 4-1 0,8-1-1 16,10 0-2-16,21-3-2 15,8 1-1-15,16-4-4 16,12-4 2-16,23-1-1 16,11-6-1-16,24-1-3 15,14-2-3-15,53-2 0 0,-22-2 0 16,22 0 0 0,12-3 0-16,11-2 0 0,18 2 0 15,14-2 0-15,12-1 0 0,7 0 0 16,17-1 0-16,5 0 0 15,15-1 0-15,11 3 0 16,38 0 0-16,-21 0 0 16,7 3 0-16,6 0 0 15,9 4 0-15,3-1 0 0,40 2 0 16,-42 4 0-16,-27 0 0 16,16 2 0-16,-5 2 0 0,-48 7 0 15,17-4 0-15,-16 5 0 16,-64 0 0-16,14 4 0 15,-29-4 0-15,-28 4 0 16,-31-2 0-16,-30 1 0 0,-34-1 0 16,-34 1 0-16,-27-1 0 15,-28 2 0 1,-30 5 0-16,-70-7-91 16,-41-8-3-16,-33-5-3 15,-33-4-7-15,-34-3-3 16</inkml:trace>
  <inkml:trace contextRef="#ctx0" brushRef="#br0" timeOffset="264479.915">1573 6647 11 0,'0'0'83'0,"0"-12"3"0,0 12-5 16,6-10-1-1,23 11-38-15,-15-1-20 0,-2 0-3 16,7 3-1-16,4 3-3 15,11-2-1-15,10 0 0 0,14-2-5 16,19-2 0-16,11-5-1 16,29-3-8-1,11-6 0-15,21-2 0 0,30-4 0 16,13-2 0-16,32-5 0 0,17-2 0 16,25-2 0-1,12-1 0-15,24-2 0 0,13 1 0 16,10 1 0-16,18-2 0 15,4 4 0-15,8-1 0 0,36 6 0 16,-27 0 0-16,-9 3 0 16,3 3 0-16,-15 2 0 15,-10 3 0-15,-15 1 0 0,-20 3 0 16,-58 0 0-16,5 0 0 16,-25 1 0-16,-32 1 0 15,-33-2 0-15,-31 3 0 16,-34 0 0-16,-29-1 0 0,-24 6 0 15,-20-4-88-15,-40-2-5 16,-34-4-4-16,-30-4-6 16,-20-2-5-16</inkml:trace>
  <inkml:trace contextRef="#ctx0" brushRef="#br0" timeOffset="265225.994">1520 4711 47 0,'-33'-11'87'0,"7"2"1"16,22-1-5-16,4 10 0 16,0-13-54-16,23 7-11 0,11 3-3 15,5 0-1-15,13 0-1 16,13 3-3-16,14 0-1 15,11-1-1-15,17-3-1 16,22-1-7-16,17-2 0 16,22 0 0-16,20-3 0 0,11 1 0 15,22-3 0-15,25-1 0 16,14 1 0-16,12 0 0 16,20 0 0-16,9-1 0 15,20 3 0-15,13-2 0 0,14 3 0 16,10-3 0-16,35 3 0 15,-9-2 0-15,7 2 0 16,13-1 0-16,9 1 0 0,8-2 0 16,-2 4 0-16,3-2 0 15,-21 4 0-15,17-2 0 16,-1 4 0-16,-12 0 0 16,-8 1 0-16,-14-1 0 0,-14 1 0 15,-23 1 0-15,-25 1 0 16,-17 0 0-16,-33 0 0 15,-27 0 0-15,-34-1 0 16,-30 1 0-16,-34 0 0 0,-31-2 0 16,-28 1 0-16,-26 0 0 15,-20 0 0-15,-19 2 0 16,-9-1 0-16,-13 0 0 0,0 0 0 16,-9 4 0-16,-3 3 0 15,-7 1 0 1,0 11 0-16,-5-3-91 0,-20-5-7 15,-2-6-4-15,-10-8-7 0,7-6-1 16</inkml:trace>
  <inkml:trace contextRef="#ctx0" brushRef="#br0" timeOffset="443679.8608">3205 13396 86 0,'0'-26'102'0,"1"3"-3"15,-1 0-7 1,0 10-2-16,0-2-62 0,0 6-14 15,0 9-14-15,-5 7 0 16,0 13 0-16,-5 13 0 0,0 11 0 16,-5 9 0-16,6 13 0 15,-7 11 0-15,4 9 0 16,5 7 0 0,0 4 0-16,3 0 0 0,3 6 0 15,4-1 0-15,1-2 0 0,3 0 0 16,-2-7 0-16,4-4 0 15,-1-10 0-15,2-7 0 16,-7-6 0-16,3-11 0 0,-3-9 0 16,-2-13 0-16,2-5 0 15,-3-11 0-15,0-4 0 0,0-13 0 16,0 0 0-16,-7-13-75 16,1-16-19-1,0-7-5-15,-4-13-7 0,5-10-3 16</inkml:trace>
  <inkml:trace contextRef="#ctx0" brushRef="#br0" timeOffset="444371.0501">3225 13461 87 0,'4'-75'97'0,"2"0"-5"16,6-3-3-16,5 2-1 15,4 1-70-15,11 7-2 0,6 4-4 16,11 0-3-16,8 10-6 16,9 6-3-16,5 11 0 15,4 9 0-15,6 12 0 16,-3 13 0-16,1 11 0 0,-7 19 0 16,-4 16 0-16,-14 18 0 15,-7 14 0-15,-17 14 0 16,-14 12 0-16,-16 5 0 15,-13 7 0-15,-22 1 0 0,-16 1 0 16,-11-7 0-16,-14-10 0 16,-11-10 0-16,-5-13 0 15,-8-13 0-15,-3-16 0 0,1-13 0 16,3-15 0-16,5-11 0 16,9-10 0-16,14-16 0 15,13-7 0-15,18-5 0 0,9-4 0 16,19-2 0-16,11-1 0 15,7 4 0-15,14 7 0 16,11 3 0-16,2 9 0 16,8 10 0-16,6 7 0 15,4 13 0-15,5 14 0 0,-1 8 0 16,9 9 0-16,-3 7 0 16,3 6 0-16,2 5 0 15,3 4 0-15,-1 2 0 16,2 2 0-16,2-1 0 0,1 0 0 15,0-2 0-15,-3-1 0 16,0-7 0-16,-5-4 0 0,-1-7 0 16,-7-1 0-16,-6-10 0 15,-4-1 0-15,-8-6 0 16,0-2 0-16,-6-2 0 16,-5-3 0-16,-3-5 0 15,-2-4 0-15,-6-2 0 16,-3-3 0-16,-6-3 0 0,-8-8 0 15,15 0 0-15,-8-1 0 16,15-15-50-16,-12-11-48 0,4-8 0 16,6-14-8-16,5-9-5 15</inkml:trace>
  <inkml:trace contextRef="#ctx0" brushRef="#br0" timeOffset="444661.2326">5121 14241 24 0,'10'-29'103'0,"-4"-3"0"16,-6 6-6-16,0 0-2 16,1 6-6-16,-1 5-89 0,0 15 0 15,0 0 0-15,0 0 0 16,9 27 0-16,0 4 0 16,4 15 0-16,-1 9 0 15,6 14 0-15,-2 5 0 0,0 5 0 16,0 3 0-1,-3-8 0-15,0-3 0 0,-5-11 0 0,-2-9 0 16,-3-13 0 0,-3-13 0-16,-1-9 0 0,1-16 0 15,-1-5 0-15,-10-13-43 16,7-23-54-16,-2-12-2 16,-3-23-7-16,-2-11-5 15</inkml:trace>
  <inkml:trace contextRef="#ctx0" brushRef="#br0" timeOffset="444861.6757">4961 13647 23 0,'-38'-52'101'0,"7"5"-3"15,6 3-5-15,4 6-3 16,5 0-3-16,4 0-75 0,6 16-5 16,1 7-7-16,5 15 0 15,9 0-6-15,7 20-79 16,12 12-4-1,12 4-5 1,6 1-5 0,14 0-5-16</inkml:trace>
  <inkml:trace contextRef="#ctx0" brushRef="#br0" timeOffset="445490.5932">6225 13905 73 0,'-1'-14'85'15,"1"2"1"-15,-5-4-24 0,9 4-5 16,2-2-16 0,5 0-11-16,-8-1-6 0,2 2-5 15,-5 0-3-15,-4 2-3 16,-6-1-8-16,-2 5-5 0,-7 5 0 16,-7 2 0-16,-4 8 0 15,-10 6 0-15,2 9 0 16,-2 6 0-16,-4 5 0 15,4 8 0-15,6 1 0 16,5 4 0-16,10-1 0 0,13 1 0 16,8-1 0-16,18-2 0 15,15 2 0-15,14-2 0 0,8 2 0 16,14 0 0-16,4 4 0 16,4-1 0-16,0 3 0 15,-3 0 0-15,-8-6 0 16,-11 1 0-16,-10-2 0 0,-15-8 0 15,-12-4 0-15,-17-2 0 16,-12-7 0-16,-19-2 0 16,-14-4 0-16,-13-7 0 15,-15-1 0-15,-9-4 0 16,-6-3 0-16,-1-5 0 0,5 2 0 16,-2-5 0-16,10-7 0 15,12-1 0-15,12-4 0 0,19-2 0 16,15 0 0-1,15-16 0-15,14 3-60 16,31-7-36-16,17-12-3 0,14-6-7 16,21-8-7-16</inkml:trace>
  <inkml:trace contextRef="#ctx0" brushRef="#br0" timeOffset="445780.1941">7450 13965 57 0,'20'-20'108'0,"-5"-1"-5"16,-15-3-8-16,-4 3 1 0,-8-1-44 16,-15 11-52-16,15 11 0 15,2 8 0-15,5 15 0 16,3 15 0-16,2 10 0 16,3 12 0-16,5 12 0 15,2 10 0-15,1 6 0 16,-2 6 0-1,-1 0 0-15,1 4 0 0,-5-8 0 0,-4-4 0 16,0-7 0 0,0-10 0-16,-3-13 0 0,1-12 0 15,2-8 0-15,-1-22-34 16,1-14-62-16,17-9-3 0,-1-26-6 16,8-17-4-16</inkml:trace>
  <inkml:trace contextRef="#ctx0" brushRef="#br0" timeOffset="446365.4848">8156 13922 43 0,'61'-54'104'0,"-5"4"-6"15,-6 11-5-15,-5 5-2 16,-10 8-9-16,-6 13-82 0,-4 10 0 16,-9 10 0-16,-8 15 0 15,-8 14 0-15,-8 11 0 16,-12 9 0-16,-9 9 0 15,-14 6 0-15,-12 4 0 16,-9-2 0-16,-10-1 0 0,-9-8 0 16,-3-7 0-1,0-9 0-15,2-8 0 0,6-13 0 16,14-10 0-16,9-8 0 16,14-7 0-16,13-2 0 0,12-4 0 15,13-6 0-15,10-1 0 16,14 2 0-16,7 2 0 15,7 1 0-15,10 6 0 16,9 4 0-16,5 9 0 0,8 9 0 16,3 9 0-16,7 5 0 15,3 9 0-15,9 3 0 16,0 3 0-16,7 2 0 16,5-4 0-16,0-3 0 15,-1-6 0-15,-3-6 0 0,2-7 0 16,-6-7 0-16,-3-7 0 15,-13-6 0-15,-7-4 0 16,-11-3 0-16,-9 0 0 16,-11-6 0-16,-12 0 0 15,-10-3 0-15,-6 1 0 0,-7-1 0 16,-4 0 0-16,0 9 0 0,-11-15 0 16,2 7 0-16,-1 1 0 15,-1 6 0-15,-4-2 0 16,4 9 0-16,-8 1-53 15,-6 1-46-15,-9 0-1 0,-7 2-8 16,-18 3-6-16</inkml:trace>
  <inkml:trace contextRef="#ctx0" brushRef="#br0" timeOffset="446897.0142">2932 15893 40 0,'-68'7'104'0,"18"-3"-7"16,15-1-5-16,9-2-3 16,14 4 0-16,12-5-89 15,9 17 0-15,17-4 0 0,9 3 0 16,9-3 0-16,23 4 0 16,17-5 0-16,16-4 0 15,23-5 0-15,27-3 0 16,12-8 0-16,30-7 0 15,16-5 0-15,21-6 0 16,63-2 0-16,-22-5 0 0,52-1 0 16,-26-2 0-16,14 1 0 15,3 2 0-15,3 5 0 16,-11 3 0-16,-49 3 0 0,25 4 0 16,-61 6 0-16,12 5 0 15,-33 5 0-15,-35 2 0 0,-30 1 0 16,-33 1 0-1,-29 6 0-15,-29 3 0 0,-28 2 0 16,-19 3 0-16,-24-2 0 16,-23 0 0-16,-5 11 0 15,-23-8-95-15,-21-8-6 16,-13-3-3-16,-24-6-9 0</inkml:trace>
  <inkml:trace contextRef="#ctx0" brushRef="#br0" timeOffset="447466.4275">3338 16297 47 0,'-237'58'105'16,"21"-9"-6"-16,21-7-8 0,28-15-1 15,28-7-11 1,20-8-79-16,33 1 0 0,16-4 0 15,22-2 0-15,11 0 0 16,25-1 0-16,22-4 0 16,9-1 0-16,24 0 0 0,11-1 0 15,34-1 0 1,16-2 0-16,28-8 0 0,19-2 0 16,22-4 0-16,33-5 0 0,18-3 0 15,26-7 0 1,50-5 0-16,-9-3 0 0,9-4 0 15,17-2 0-15,8 0 0 16,10 0 0-16,-1 1 0 16,-3 6 0-16,-47-2 0 0,26 4 0 15,-9 6 0-15,-27 2 0 16,-19 2 0-16,-24 2 0 16,-23 6 0-16,-27 5 0 15,-26 1 0-15,-20 3 0 0,-34 3 0 16,-18 4 0-16,-25 0 0 15,-17 3 0-15,-17 0 0 16,-9 0 0-16,-15 0 0 0,0 0 0 16,0 0 0-16,-9 0 0 15,-1 1 0-15,-1-1 0 16,1 0 0-16,-4 0 0 16,4 0 0-16,-20-8 0 15,11-6-19-15,-18-9-82 16,-26-22-3-16</inkml:trace>
  <inkml:trace contextRef="#ctx0" brushRef="#br0" timeOffset="449187.4307">10091 15846 19 0,'-37'18'102'16,"0"-4"-1"-16,4 1-7 15,2-8-1-15,5 37-13 16,7-38-63-16,5-1-12 16,14-5-5-16,0 0 0 0,12-12 0 15,15-11 0-15,16-9 0 16,12-14 0-16,13-10 0 15,14-12 0-15,7-10 0 16,5-10 0-16,-3-4 0 0,-4-6 0 16,-15-2 0-16,-12 1 0 15,-19 2 0-15,-10 11 0 16,-15 3 0-16,-11 11 0 16,-5 13 0-16,-8 14 0 0,-4 15 0 15,-7 15 0-15,2 15 0 16,-7 24 0-16,-1 17 0 15,-4 16 0-15,-1 21 0 0,4 16 0 16,1 10 0-16,8 4 0 16,15-1 0-16,12-7 0 15,14-7 0-15,18-12 0 16,9-19 0-16,9-21 0 16,11-19 0-16,3-18 0 0,0-14 0 15,-2-18 0-15,-3-14 0 16,-4-11 0-16,-7-8 0 15,-3-3 0-15,-9 0 0 16,-2 4 0-16,-9 5 0 16,-10 9 0-16,2 12 0 0,-6 11 0 15,1 17 0-15,-3 9 0 16,6 16 0-16,-3 13 0 0,3 9 0 16,0 7 0-16,4 4 0 15,4 0 0-15,-2-2 0 16,4-7 0-16,-3-7 0 15,2-9 0-15,-2-10 0 0,2-11 0 16,0-8 0 0,0-14 0-16,1-10 0 0,-2-7 0 15,5-8 0-15,-2-2 0 0,3-2 0 16,-3 4 0 0,3 0 0-16,-1 7 0 0,5 8 0 15,0 9 0-15,5 10 0 16,-4 7 0-16,3 11 0 15,-3 10 0-15,0 5 0 0,-1 9 0 16,-6-3 0-16,-10 2 0 16,1-4 0-16,-8-3 0 15,-1-6 0-15,-3-4 0 0,1-5 0 16,-8-8 0-16,7-1 0 16,-2-10 0-16,3-2-44 15,6-9-53-15,2-12-4 16,3-7-8-16,2-15-4 0</inkml:trace>
  <inkml:trace contextRef="#ctx0" brushRef="#br0" timeOffset="451311.4084">13817 15069 16 0,'3'-14'102'0,"-3"-2"-3"16,-3 2-3-16,-11-3-4 15,-6 7-2-15,0 8-74 16,-17 6-16-16,-4 18 0 0,-10 11 0 15,1 13 0 1,-2 13 0-16,4 11 0 0,5 6 0 16,11 5 0-16,15 1 0 15,15-3 0-15,10-7 0 0,24-5 0 16,18-13 0-16,14-11 0 16,11-20 0-1,-7-15-79-15,25-12-17 0,0-21-3 0,-2-16-7 16,-5-16-3-1</inkml:trace>
  <inkml:trace contextRef="#ctx0" brushRef="#br0" timeOffset="452569.1552">14369 15255 74 0,'25'-60'102'0,"-6"6"-3"0,3 10-5 0,-1 8-2 16,10 6-50-16,4 15-34 16,4 12-8-16,6 9 0 15,6 18 0-15,2 11 0 0,-3 13 0 16,3 10 0-1,-10 13 0-15,-2 0 0 0,-5 1 0 16,-7-4 0-16,-10-5 0 16,-6-8 0-16,-8-9 0 15,-5-13 0-15,-4-15 0 0,-5-10 0 16,-2-8 0-16,4-8 0 16,6-14 0-16,2-6 0 15,17-9 0-15,7-5 0 16,18-1 0-16,11-5 0 0,11-3 0 15,15-2 0-15,8 0 0 16,7-3 0-16,3 1 0 16,2 1 0-16,-11 3 0 0,-5 5 0 15,-11 1 0-15,-14 7 0 16,-12 3 0-16,-12 6 0 16,-16 9 0-16,-7 0 0 15,-10 7 0-15,-10 4 0 0,-11 9 0 16,-7 3 0-16,-9 11 0 15,-6 9 0-15,-2 8 0 16,0 12 0-16,5 8 0 16,4 12 0-16,14 1 0 15,14 3 0-15,19 1 0 0,21-5 0 16,21-8 0-16,26-11 0 0,22-12 0 16,18-13 0-1,15-13 0-15,14-4 0 0,2-17 0 16,-1-10 0-16,-2-5 0 15,-12-8 0-15,-20-4 0 16,-15-5 0-16,-22 1 0 0,-23 3 0 16,-23 2 0-16,-18 6 0 15,-18 7 0-15,-21 9 0 16,-13 11 0-16,-11 8 0 16,-1 10 0-16,-3 10 0 0,9 10 0 15,2 5 0-15,13 7 0 16,11 1 0-16,11 4 0 15,8-6 0-15,15-1 0 16,9-11 0-16,5-6 0 0,7-9 0 16,2-9 0-16,2-8 0 15,-1-11 0-15,-3-7 0 16,-1-10 0-16,-4-2 0 0,-2-9 0 16,-8 0 0-16,0 0 0 15,-3 2 0-15,-2-1 0 16,1 9 0-16,-1 3 0 15,-4 8 0-15,3 9 0 0,-1 8 0 16,2 4 0-16,1 12 0 16,0 6 0-16,4 10 0 15,0 5 0-15,4 6 0 16,-3 2 0-16,4 0 0 16,-2 0 0-16,2-4 0 0,0-4 0 15,-3-9 0-15,1-5 0 16,-1-8 0-16,-1-8 0 15,-2-3 0-15,2-6 0 0,-2-6 0 16,0-3 0-16,1-3 0 16,2 0 0-16,-1 0 0 15,2 2 0-15,-4 4 0 16,3 1 0-16,-4 5 0 0,3 3 0 16,-2 3 0-16,-4 1 0 15,5 4 0 1,-1 1 0-16,7 2 0 0,3-2 0 0,3-2 0 15,7-3 0 1,4-1 0-16,6-10 0 0,1-4 0 16,8-9 0-16,-1-8 0 15,0-6 0-15,-3-6 0 16,-4-6 0-16,-5 2 0 0,-9 1 0 16,-5 5 0-16,-10 7 0 15,-10 10 0-15,-11 12 0 16,-8 12 0-16,-20 17 0 0,-7 15 0 15,-8 14 0-15,-3 12 0 16,2 9 0-16,6 7 0 16,12 5 0-16,16-3 0 15,17-2 0-15,28-5 0 0,16-8 0 16,19-2 0-16,1-15 0 16,13-8-20-16,-4-16-79 15,-10-17-4-15,-11-4-5 0,-17-19-9 16</inkml:trace>
  <inkml:trace contextRef="#ctx0" brushRef="#br0" timeOffset="453891.5442">11236 16926 50 0,'-14'9'103'16,"-6"1"-3"-16,1 3-7 0,-6-2-1 15,2 4-19-15,2 5-73 16,6 0 0-16,11-1 0 16,4-1 0-16,14-7 0 0,7-10 0 15,16-8 0-15,8-16 0 16,6-12 0-16,0-12 0 15,2-9 0-15,-2-6 0 16,-10-7 0-16,-14 1 0 0,-13 4 0 16,-14 5 0-16,-16 10 0 15,-12 13 0-15,-23 17 0 0,-10 19 0 16,-17 19 0 0,-8 27 0-16,-12 25 0 0,2 25 0 15,49-38 0-15,1 9 0 16,10 8 0-16,1 4 0 15,16 3 0-15,9 1 0 16,13-3 0-16,10-3 0 16,19-8 0-16,7-3 0 0,16-15 0 15,8-6 0-15,10-16 0 16,6-9 0-16,45-10 0 0,58-31 0 16,-15-48 0-16,-20-31 0 15,-39-10 0-15,-49 7 0 16,-40 20 0-16,-23 31 0 0,-31 31 0 15,-6 19 0-15,-4 15 0 16,2 20 0 0,23-11 0-16,0 6 0 0,5 5 0 15,1 5 0-15,8-1 0 16,5 1 0-16,3-1 0 16,11 1 0-16,5-9 0 0,6-3 0 15,8-4 0-15,-1-6 0 16,5-8 0-16,-17-5 0 0,65-4 0 15,-1-17 0 1,-2-23 0-16,-11-16 0 16,-19-5 0-16,-18 6 0 0,-15 12 0 15,-13 19 0-15,-1 5 0 16,-1 11 0-16,-3 9 0 0,17 9 0 16,-4 12 0-16,6 10 0 15,-9-13 0-15,4 1 0 16,4 6 0-16,1 0 0 15,-1 0 0-15,3 3 0 0,-2-4 0 16,6-1 0-16,-3-6 0 16,1-2 0-16,15-2 0 15,13-13 0-15,-2-14 0 16,1-20 0-16,-2-26 0 16,2-17 0-16,3-9 0 0,3 4 0 15,-4 8 0 1,9 10 0-16,-1 13 0 0,3 13 0 0,-4 21 0 15,-4 17 0 1,-10 18 0-16,-4 20 0 0,-13 17 0 16,-11 11 0-16,-15-28 0 15,1 5 0-15,-3 3 0 16,0 3 0-16,0-3 0 16,0-1 0-16,3-6 0 15,3-6 0-15,2-10 0 0,9-15 0 16,22-6 0-16,11-26 0 15,13-34-2-15,17-25 1 16,6-36 4-16,1-15-3 0,-4 2 0 16,-18 32 0-16,-8 16 0 15,-10 17 0-15,-9 24 0 16,-8 20 0-16,-5 23 0 0,-4 20 0 16,-6 18 0-16,2 19 0 15,-3 22 0-15,4 15 0 16,-13-41 0-16,6 10 0 15,-4 6 0-15,5 5 0 16,-3 1 0-16,3-2 0 0,2 1 0 16,-6-12-23-16,6-7-72 15,1-6-5-15,-3-15-5 16,0-7-7-16</inkml:trace>
  <inkml:trace contextRef="#ctx0" brushRef="#br0" timeOffset="454060.517">14449 17109 37 0,'-28'-62'106'15,"2"29"-6"1,-1 16-5-16,9 10-1 0,18 7-15 0,0 0-79 16,24 3 0-16,18 3 0 15,14 1 0-15,28 5 0 16,-38-3-4-16,38-16-87 16,70 0-6-16,24-16-2 15,21-8-9-15,10-15-4 0</inkml:trace>
  <inkml:trace contextRef="#ctx0" brushRef="#br0" timeOffset="456035.6468">17163 16602 40 0,'-10'30'104'16,"-7"5"-3"-16,-9 3-4 0,-1 9-1 15,-2 7-23-15,0 14-73 16,8 14 0-16,12-40 0 15,0 4 0-15,0 2 0 16,1 2 0-16,0-2 0 0,-2-1 0 16,3-5 0-1,-3-3 0-15,0-12 0 0,2-10 0 16,-11 1 0-16,-4-28 0 16,3-35 0-16,-1-30 0 15,-1-30 0-15,0-22 0 16,4-12 0-16,14 12 0 15,5 3 0-15,16 13 0 0,10 14 0 16,11 20 0-16,17 16 0 16,9 19 0-16,6 20 0 15,7 19 0-15,-3 17 0 0,-1 17 0 16,-5 15 0-16,-11 9 0 16,-14 11 0-16,-13 9 0 15,-16 2 0-15,-14-2 0 0,-12-4 0 16,-17-5 0-16,-10-8 0 15,-10-7 0-15,-2-11 0 16,0-10 0-16,4-6 0 0,4-6 0 16,11 1 0-16,8-3 0 15,13-2 0 1,11 4 0-16,11 1 0 0,22 2 0 16,9 0 0-16,17-2 0 15,9-4 0-15,16-3 0 0,1-7 0 16,9-5 0-16,7-3 0 15,-5-15 0-15,-1-9 0 16,-8-5 0-16,-5-9 0 0,-12-2 0 16,-10-7 0-1,-14-1 0-15,-14 0 0 0,-13 2 0 16,-15 8 0-16,-10 3 0 16,-20 10 0-16,-8 8 0 15,-11 15 0-15,0 6 0 0,-8 17 0 16,4 14 0-1,2 9 0-15,10 14 0 0,13 4 0 16,12 4 0-16,12-2 0 0,22-4 0 16,15-8 0-16,16-11 0 15,16-9 0-15,11-17 0 16,4-9 0-16,5-11 0 16,-1-15 0-16,0-9 0 0,-4-6 0 15,-5-6 0-15,-7-1 0 16,-12 1 0-16,1 2 0 15,-14 10 0-15,-5 7 0 0,-6 10 0 16,-8 10 0-16,-3 9 0 16,-9 14 0-16,2 9 0 15,-7 7 0-15,0 6 0 16,1 5 0-16,-1 1 0 0,-3 0 0 16,2-7 0-16,0-6 0 15,-2-7 0 1,-1-10 0-16,4-8 0 0,-1-8 0 15,5-11 0-15,2-8 0 16,4-4 0-16,3-9 0 0,4-1 0 16,3 0 0-16,-1 1 0 15,4 7 0-15,-1 3 0 16,2 5 0-16,0 8 0 0,3 8 0 16,-1 3 0-16,1 7 0 15,4 5 0-15,7 6 0 16,5 0 0-16,12 1 0 15,8 0 0-15,3-3 0 0,5-5 0 16,4-6 0-16,2-6 0 16,-8-5 0-16,-5-10 0 15,-13-8 0-15,-15-1 0 16,-15-4 0-16,-12-2 0 0,-15 2 0 16,-14 2 0-16,-16 6 0 15,-13 2 0-15,-9 10 0 0,-4 6 0 16,2 4 0-16,3 8 0 15,6 9 0-15,9 5 0 16,16 5 0-16,11 2 0 16,17-2 0-16,11-2 0 15,12-3 0-15,16-4 0 16,7-9 0-16,9-6 0 0,2-6 0 16,-2-9 0-16,-2-13 0 15,-5-6 0-15,-5-7 0 16,-13-6 0-16,-9-1 0 0,-19-1 0 15,-3 4 0-15,-10 5 0 16,-2 9 0-16,-8 8 0 16,-10 9 0-16,-1 8 0 15,1 7 0-15,1 11 0 16,0 4 0-16,5 7 0 0,4 3 0 16,7 7 0-16,5 1 0 15,17 1 0-15,7-8 0 16,9-3 0-16,6-7 0 15,9-9 0-15,1-9 0 0,2-8 0 16,-3-16 0-16,-4-7 0 16,-3-8 0-16,-8-3 0 15,-3-2 0-15,-10 0 0 0,0 4 0 16,-8 3 0-16,-1 8 0 16,-7 7 0-16,0 5 0 15,-8 12 0-15,0 0 0 16,-11 9 0-16,5 5 0 15,2 7 0-15,-1 2 0 0,5 3 0 16,6 2 0-16,8-2 0 16,15-3 0-16,5-2 0 15,5-6 0-15,8-5 0 0,-1-9 0 16,6-1 0-16,-3-7 0 16,-4-6 0-16,-3-4 0 15,-7-2 0-15,-4 1 0 0,-5 0 0 16,-2 3 0-16,-7 4 0 15,-3 6 0-15,-5 5 0 16,3 2 0-16,-6 12 0 0,0 4 0 16,1 7 0-16,-3 2 0 15,-1 2 0-15,2 3 0 16,3-5 0-16,-4-1 0 16,6-6 0-16,2-4 0 0,3-10 0 15,3-5 0 1,2-2 0-16,8-11 0 0,-5-2 0 15,4-7 0-15,2 0 0 16,2-2 0-16,0-1 0 16,-2 5 0-16,2-1 0 0,-6 4 0 15,8 2 0-15,-2 7 0 16,-5 3 0-16,0 4 0 16,-4 1 0-16,-3 6 0 15,1 5 0-15,-2-3 0 0,-8 7 0 16,1-5 0-16,3-1 0 15,-1 1 0-15,3-2 0 16,2-4 0-16,4-3 0 16,4-2 0-1,8 0 0-15,-7-13 0 0,4-1-81 0,20-4-19 16,3-5-4-16,6-6-8 16,9-6-1-16</inkml:trace>
  <inkml:trace contextRef="#ctx0" brushRef="#br0" timeOffset="456536.8083">23673 16619 24 0,'32'-45'104'0,"9"-5"-1"16,1-9-6-16,4-5-2 16,-9-3-7-16,1-3-88 15,-9 15 0-15,-7 14 0 0,-18 11 0 31,-13 18 0-31,-23 11 0 0,-20 16 0 0,-5 19 0 16,-10 17 0-16,1 15 0 16,-1 12 0-16,13 8 0 0,16 4 0 15,20 8 0-15,17-1 0 16,14-4 0-16,10-11 0 0,15-9 0 16,-3-14 0-16,-3-9 0 15,-6-12 0 1,-9-14 0-16,-11-10 0 0,-6-14 0 15,-21-3 0-15,-8-12 0 16,-11-2 0-16,-5-4 0 0,-4-6 0 16,2 3 0-16,1-2 0 15,12 3 0-15,6-4 0 16,13 0-66-16,24 4-32 16,23-3-3-16,18 2-8 0,19 0-4 15</inkml:trace>
  <inkml:trace contextRef="#ctx0" brushRef="#br0" timeOffset="457299.0026">23967 16779 19 0,'79'-16'109'16,"-13"3"-3"-16,-12 0-5 0,-14 0-4 16,-14-2-18-16,-26 5-79 15,0 10 0-15,-15-4 0 0,-10 7 0 16,-9 11 0-16,-9 8 0 16,2 1 0-16,0 10 0 15,8 1 0-15,10 6 0 0,10-4 0 16,14 4 0-16,13-10 0 15,16-5 0 1,10-9 0-16,7-10 0 0,7-6 0 16,7-16 0-16,-2-7 0 15,-3-10 0-15,3-4 0 16,-8-4 0-16,-3 1 0 0,-13 0 0 16,-3 3 0-16,-8 6 0 15,-5 6 0-15,-11 7 0 16,1 10 0-16,-9 8 0 15,0 0 0-15,-1 13 0 0,-5 7 0 16,3 6 0-16,2 6 0 16,1 3 0-16,7 2 0 15,6 1 0-15,5-5 0 16,13 0 0-16,3-7 0 0,5-10 0 16,2-6 0-16,4-7 0 15,-2-6 0-15,1-11 0 16,-3-5 0-16,-3-8 0 15,-4-3 0-15,-3-2 0 16,-1 0 0-16,-9-3 0 0,-1 4 0 16,-3 1 0-16,0 5 0 15,-10 4 0-15,2 7 0 16,-6 5 0-16,-3 9 0 0,0 0 0 16,3 12 0-16,-2 3 0 15,3 7 0-15,4 4 0 16,8 1 0-16,5 1 0 15,5-4 0-15,16-1 0 16,3-9 0-16,13-3 0 0,7-7 0 16,4-6 0-16,1-8 0 15,-2-9 0-15,4-6 0 16,-12-8 0-16,-7-6 0 0,-10-2 0 16,-17 1 0-16,-10 1 0 0,-16 4 0 15,-17 8 0-15,-20 8 0 16,-14 15 0-1,-7 8 0-15,-8 19 0 0,2 13 0 16,5 12 0-16,12 13 0 0,20 11 0 16,15 5 0-1,26 4 0-15,24-1 0 0,21-1 0 16,12-20 0-16,20-6-5 16,12-15-88-16,-4-27-8 15,10-20-5-15,-13-27-8 16</inkml:trace>
  <inkml:trace contextRef="#ctx0" brushRef="#br0" timeOffset="979263.7893">9396 13848 26 0,'6'-11'78'16,"4"-4"-2"-16,-6-5-4 0,3-3-4 0,24-4-46 15,-28 1-17-15,-2 1 2 16,-1 0 1-16,-1-4 4 15,-7 3 0-15,0-2 1 16,-6-1 2-16,1 0 0 0,-7 0-2 16,1-2-2-16,-4 0-1 15,-5-2-2-15,-1-5 0 16,-7 0-2 0,-2-2 0-16,-5-3-2 0,0-2 1 15,-8-2-1-15,-2 1 0 16,0-6-1-16,-6 2-3 15,-1-1 0-15,-4-3 0 0,-4-5 0 16,-3 0 0-16,-6-4 0 16,-4-4 0-16,-6 2 0 0,-5-3 0 15,-8-2 0-15,-6 0 0 16,-11 2 0-16,-6-1 0 16,-10 3 0-16,-10-5 0 0,-10 0 0 15,-11-1 0-15,-4 0 0 16,-11-2 0-16,-3 2 0 15,-8 3 0-15,-3 1 0 16,-7 8 0-16,-2 7 0 0,-6 8 0 16,-2 11 0-16,-5 9 0 15,-1 10 0-15,-3 12 0 0,3 5 0 16,1 16 0-16,0 9 0 16,10 8 0-16,-3 9 0 15,12 11 0-15,6 6 0 16,5 12 0-16,4 8 0 15,10 9 0-15,7 10 0 0,2 11 0 16,6 10 0-16,4 12 0 16,8 10 0-16,13 9 0 0,8 8 0 15,8 8 0 1,6 7 0-16,18 9 0 0,4 6 0 16,14 8 0-16,12-2 0 15,12 9 0-15,9 9 0 0,17 0 0 16,12 5 0-1,9-1 0-15,12 3 0 16,19-6 0-16,16 6 0 16,3-8 0-16,22-6 0 0,11-1 0 0,18-7 0 15,18-5 0 1,-54-100 0-16,12 11 0 16,5-5 0-16,17 10 0 0,7-6 0 15,13 8 0-15,13-6 0 16,15 4 0-16,8-8 0 15,19 5 0-15,9-14 0 16,19 3 0-16,28-12 0 0,-4-1 0 16,8-15 0-1,20-4 0-15,11-15 0 0,6-19 0 16,7-18 0 0,0-11 0-16,7-17 0 0,3-18 0 15,-3-14 0-15,-88-7 0 0,360-100 0 16,-41-33 0-16,-89-26 0 15,-9-10 0-15,-57-5 0 16,-52 3 0-16,-57 0 0 16,-72 29 0-16,-14-9 0 15,-23-3 0-15,-13-9 0 0,-18-12 0 16,-16-6 0-16,-22-14 0 16,-19-5 0-16,-27-13 0 0,-21-5 0 15,-33-6 0-15,-32-5 0 16,-36 0 0-16,-58-5-26 15,-44 2-67-15,-63 0-6 16,-77-7-3-16,-89-3-5 0</inkml:trace>
  <inkml:trace contextRef="#ctx0" brushRef="#br0" timeOffset="989404.9283">2183 335 23 0,'4'-41'46'0,"4"-41"11"0,-2 37 4 16,-6 45-3-16,0-37-3 0,0-1-9 15,0 5-11 1,-1-3-8-16,-6 13-11 0,2 23-6 16,-11 0-5-16,0 0 0 15,-6 0-2-15,3 0-3 16,-8 0-2-16,1 0-1 16,-8 0 2-16,1 0-1 15,-7 0 1 1,-38 74-1-16,37-9 6 15,0 4 1-15,0 10 1 0,1 8 0 16,-3 8 3-16,-28 59 1 16,0 61-2-16,7 4-2 0,15-4-2 15,18-6 3-15,2-12-7 16,16-8 3 0,8-8-3-16,4-15-1 0,6 3 1 0,5 1 4 15,1 5-6-15,-5 2-3 16,12 11 8-16,-5 0-4 0,-2 8 0 15,3 3 0-15,6 7 4 16,-5 6-5-16,3 4 4 16,0 8-1-16,-4-5 1 0,-4 8 0 15,4 4 1-15,-2 3-3 16,-8 2 0-16,-3 3 0 16,0 6 0-16,3-1 0 15,-7 5 0-15,3 0 0 16,-3 3 0-16,-14 0 0 15,-1 1 0-15,0-2 0 0,-8-5 0 16,-4-4 0-16,-5-9 0 16,-3-7 0-16,-9-9 0 0,7-6 0 15,-6-12 0-15,-5-7 0 16,2-10 0-16,-10-8 0 16,2-5 0-16,24-88 0 0,-3 7 0 15,-24 65 0 1,19-77 0-16,-4 5 0 0,2-6 0 15,-4 2 0-15,-13-18 0 16,10 10 0-16,-7-19 0 16,13 8 0-16,3-8 0 0,-1-1 0 15,-4-19 0-15,0 8 0 16,16-12 0-16,-13-9 0 16,7-4 0-16,14-5 0 15,9-8 0-15,3-1 0 0,15-15 0 16,1-3 0-16,24 7 0 15,-10-21 0-15,55 0 0 16,-49 8 0-16,16-3 0 16,6 16 0-16,16-2 0 15,28-19 0-15,33 12 0 16,-14 8 0-16,-15 15 0 16,-10 25 0-16,4 12 0 0,-14 5 0 15,-10 5 0-15,1 8 0 16,0 3 0-16,-11 7 0 0,9 3 0 15,-2 4 0 1,-4 3 0-16,6 3 0 0,-5-1 0 16,-3-4 0-16,9 1 0 15,-3-2 0-15,-5-4 0 16,7-6 0-16,-4-7 0 0,5-5 0 16,8-4 0-16,-4-6 0 15,-5-3 0-15,6-8 0 16,1-5 0-16,-10-2 0 15,6-6 0-15,-7-3 0 0,-6-4 0 16,-8-5 0-16,2-2 0 16,-13-4 0-16,-1 2 0 15,-9-4 0-15,-1-5-57 16,-7-2-36-16,-9-14-2 16,-7-9-10-16,-20-19-6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4:12:00.5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3328 5225 11 0,'6'-27'87'0,"-1"0"5"16,-5-1-4-16,-5 5-5 15,-8 2-47-15,-2 8-12 16,3 0-7-16,-5 7-6 0,-2 6-3 16,-8 6-3-16,-9 14-2 15,-7 11-2-15,-8 16 1 16,-17 18 0-16,-9 21 2 16,-11 18-1-1,-7 15 1-15,0 17-1 0,-10 12 0 0,2 12 2 16,10 6-2-16,12 7 0 15,8 5-2-15,10 0 3 16,18-1-2-16,7-7 0 16,25-8 0-16,10-10 0 0,7-12-2 15,18-15 0-15,20-22 0 16,24-15 0-16,14-19 0 16,12-14 0-16,8-21 0 15,6-18 0-15,19-17 0 0,8-23 0 16,-2-22 0-16,-5-19 0 15,5-25 0-15,2-23 0 16,-2-14 0-16,-2-15 0 16,-16-15 0-16,-8-6 0 0,-13-7 0 15,-5-3 0-15,-22 0 0 16,-11 6 0-16,-14 5 0 16,-13 9 0-16,-14 8 0 0,-12 11 0 15,-17 12 0-15,-19 13 0 16,-18 15 0-16,-14 11 0 15,-24 14 0-15,-9 14 0 16,-19 15 0-16,-10 15 0 0,-9 15 0 16,-7 13 0-16,1 23 0 15,1 10-5-15,16 23-40 16,15 12-43-16,14 8-4 16,18 6-6-16,21 0-6 0</inkml:trace>
  <inkml:trace contextRef="#ctx0" brushRef="#br0" timeOffset="427.1709">3006 5992 29 0,'8'3'99'0,"-8"-3"-2"0,3 14-7 16,-9 2-3-16,-12 9-3 15,0 16-80-15,0 16-1 16,-2 16 0-16,-3 16 0 0,-6 16 0 15,-2 4-1-15,4-4-1 16,2-10 1-16,-2-16 2 16,9-14-4-16,2-24 0 15,7-28 0-15,4-26 0 0,5-33 0 16,10-25 0-16,10-21 0 16,1-20 0-16,13-20 0 15,0-6 0-15,9 3 0 16,-2 10 0-16,4 14 0 15,-8 18 0-15,-2 21 0 0,-7 25 0 16,-4 22 0 0,1 23 0-16,2 14 0 0,2 23 0 15,5 15 0-15,4 20 0 16,-2 20 0-16,3 12 0 0,-4 12 0 16,0-2 0-16,-12-6 0 15,-2-6 0-15,-13-11-10 16,-2-14-32-16,-6-23-48 0,-7-21-3 15,-11-17-4-15,-11-14-6 16</inkml:trace>
  <inkml:trace contextRef="#ctx0" brushRef="#br0" timeOffset="611.1505">3025 6607 9 0,'-64'-11'102'0,"9"4"-1"16,12 4-7-16,4 3-3 15,10-3-2-15,9-5-67 16,31-1-19-16,18-3-3 0,26-6 0 15,18-4 0-15,20-6 0 16,17-6 0-16,31-11-36 16,12-2-54-16,3-11-3 15,6-8-8-15,-5-5-6 16</inkml:trace>
  <inkml:trace contextRef="#ctx0" brushRef="#br0" timeOffset="1132.6757">5219 5742 22 0,'-41'8'96'16,"1"-5"-1"-16,9-2-3 0,2-1-3 0,13 7-37 15,0-7-23-15,4-1-9 16,12 1-7-16,-12-3-10 16,12 3-3-16,5-7 0 0,18-2 0 15,13-3 0-15,19-4 0 16,22-6 0-16,30-4 0 15,24-7 0-15,31-1 0 16,30-4 0-16,20-1 0 16,25-3 0-16,15 0 0 0,17-1 0 15,5-1 0-15,7 5 0 16,-1-2 0-16,-9 0 0 16,-1 1 0-16,-19 0 0 0,-13 2 0 15,-20 1 0-15,-22 4 0 16,-25-1 0-16,-28 6 0 15,-27 3 0-15,-26 3 0 0,-23 7 0 16,-22 3 0 0,-16 4 0-16,-16 2 0 0,-13 6 0 15,0 0 0-15,0 6-8 16,0 6-84-16,0 3-4 0,6-3-3 16,4 2-6-16,6-5-1 15</inkml:trace>
  <inkml:trace contextRef="#ctx0" brushRef="#br0" timeOffset="1368.8704">10434 4832 28 0,'12'-14'84'0,"-3"-1"0"15,0 0-2-15,-9 1-40 16,6 3-8-16,-6 11-9 15,3-15-10-15,-3 15-9 0,0 0-4 16,0 0-6-16,0 0-6 16,0 0-17-16,-10 4-25 15,0 3-27-15,-4 0-5 16,-1-3-3-16</inkml:trace>
  <inkml:trace contextRef="#ctx0" brushRef="#br0" timeOffset="2031.7951">10488 4634 3 0,'19'-31'82'0,"1"1"5"0,-12-1-3 0,-2 8-25 16,-5-3-19-16,-1 6-6 16,-9-1-9-16,-2 3-9 0,-8 5-5 15,-11 5-4-15,-6 8-2 16,-12 5-1-16,-12 14-2 15,-10 12 0-15,-17 17 1 16,-15 17 0-16,-17 20 0 0,-10 19 1 16,-10 15-2-16,-2 18 4 15,-1 13 1-15,8 11-1 0,6 8 0 16,17 6 0-16,21-1-2 16,22-1-4-16,30-5 0 15,22-5 0-15,28-7 0 16,26-8 0-16,29-13 0 0,28-17 0 15,23-17 0-15,25-22 0 16,18-19 0-16,18-26 0 16,3-25 0-16,6-19 0 0,-3-34 0 15,-1-23 0-15,-10-26 0 16,-16-18 0-16,-8-24 0 16,-15-14 0-16,-12-13 0 15,-13-10 0-15,-17-3 0 0,-18 1 0 16,-20-1 0-16,-13 10 0 15,-24 6 0-15,-18 10 0 16,-22 13 0-16,-26 15 0 16,-16 19 0-16,-26 18 0 15,-21 21 0-15,-25 18 0 0,-14 23 0 16,-18 16 0-16,-4 19-26 16,-5 21-64-16,3 12-3 15,20 7-4-15,15 8-8 0,26 12 5 16</inkml:trace>
  <inkml:trace contextRef="#ctx0" brushRef="#br0" timeOffset="2656.1804">9819 5341 74 0,'0'0'98'0,"0"0"-4"0,3 16-7 16,-8 5 1-16,-5 22-45 15,-1 15-32-15,-4 17-4 16,-5 20 0-16,-9 16-5 0,-3 15-2 16,-6 3 0-1,-1-9 0-15,3-11 0 0,3-21 0 16,3-16 0-16,5-24 0 0,7-22 0 16,3-29 0-1,7-27 0-15,2-24 0 0,7-21 0 16,-1-19 0-16,8-22 0 15,6-17 0-15,11-6 0 0,6 0 0 16,11 8 0 0,7 10 0-16,8 14 0 0,7 21 0 15,0 20 0-15,3 25 0 16,-2 19 0-16,-4 21 0 16,-5 17 0-16,-10 24 0 0,-15 20 0 15,-13 20 0 1,-11 9 0-16,-8 4 0 0,-15-2 0 15,-7-7 0-15,-4-10 0 16,1-17 0-16,2-13 0 16,10-21 0-16,13-9 0 15,10-11 0-15,19-3 0 0,13 0 0 16,12 0 0-16,9 0 0 16,10 5 0-16,5 12 0 15,-5 5 0-15,-4 14 0 0,-14 6 0 16,-14 12 0-16,-10 0 0 15,-24 9 0-15,-10 2 0 16,-25-4 0-16,-14-2 0 0,-16-9 0 16,-13-4 0-16,-10-13 0 15,0-8 0-15,-2-9 0 16,6-10 0-16,12-6-16 0,11-4-75 16,13-20-3-16,23-15-5 15,20-15-8-15</inkml:trace>
  <inkml:trace contextRef="#ctx0" brushRef="#br0" timeOffset="3327.4621">11544 6221 89 0,'-16'-8'100'0,"3"-2"-6"16,-1-1-5-16,7-2-2 15,2 4-66-15,5 9-5 0,-11-6-6 16,11 6-5-16,0 11-5 15,0 8 0-15,10 7 0 16,7 10 0-16,10 10 0 16,11 9 0-16,15 8 0 0,17 10 0 15,11 11 0 1,18 10 0-16,10 7 0 0,11 12 0 16,12 8 0-16,6 7 0 15,3 12 0-15,2 7 0 16,-4 6 0-16,5 0 0 0,-7 5 0 15,-4-3 0-15,-10 1 0 16,-4-9 0-16,-9-3 0 0,-5-10 0 16,-12-10 0-1,-16-11 0-15,-7-14 0 16,-13-14 0-16,-11-16 0 0,-15-10 0 16,-9-17 0-16,-13-16 0 15,-9-10 0-15,-4-9 0 16,-10-7 0-16,-4-6 0 15,-1-3 0-15,-3-4 0 0,6-6-36 16,-3 10-58-16,5-4-3 16,11-2-6-16,3 2-5 0</inkml:trace>
  <inkml:trace contextRef="#ctx0" brushRef="#br0" timeOffset="3795.6375">14702 8767 26 0,'0'-34'101'0,"-13"-3"-3"0,-9 1-5 15,-10 1-3-15,-5 3-4 16,-10 11-76-16,-11 17-3 16,-13 8-7-16,-10 21 0 0,-9 18 0 15,-13 19 0-15,-1 20 0 16,-7 16 0-16,6 20 0 15,3 13 0-15,10 14 0 0,14 9 0 16,17 11 0-16,18 3 0 16,27-1 0-16,26-3 0 15,29-9 0-15,29-11 0 16,28-18 0-16,22-15 0 16,26-30 0-16,17-22 0 0,5-23 0 15,4-27 0-15,-6-25 0 16,-7-32 0-16,-14-23 0 0,-11-22 0 15,-21-21 0 1,-20-16 0-16,-22-11 0 16,-19-4 0-16,-27-1 0 0,-23 3 0 15,-25 10 0-15,-24 12 0 16,-21 17 0-16,-20 16 0 0,-16 22 0 16,-5 12 0-16,-4 24 0 15,-2 14 0-15,12 16-29 16,0 15-64-16,14 9-4 0,15 8-5 15,10 6-6-15</inkml:trace>
  <inkml:trace contextRef="#ctx0" brushRef="#br0" timeOffset="4091.3691">14555 9501 6 0,'12'-21'102'0,"-1"-2"-2"0,-9-2-4 0,-2 0-5 16,-11 0-2-16,-8 1-70 16,-8 18-11-16,-17 7-8 15,-9 20 0-15,-13 15 0 0,-7 17 0 16,-10 17 0 0,7 15 0-16,6 14 0 15,20 6 0-15,22 3 0 0,26 0 0 16,23-4 0-16,34-7 0 0,30-10 0 15,30 4 0 1,30-22-63-16,-1-17-33 0,7-12-1 16,2-21-11-16,3-10-4 15</inkml:trace>
  <inkml:trace contextRef="#ctx0" brushRef="#br0" timeOffset="4803.712">14720 11129 84 0,'17'-10'96'0,"-7"-3"-4"16,4 0-5-16,-7 0-2 15,8 1-65-15,-6 9-3 0,-9 3-4 16,18 11-3-16,-7 13-3 15,6 13-7-15,6 13 0 0,9 14 0 16,15 16 0 0,14 12 0-16,17 11 0 15,21 13 0-15,16 9 0 0,20 4 0 16,15 5 0-16,19 1 0 0,10 4 0 16,8 0 0-16,6-2 0 15,5-6 0-15,-1-3 0 16,-2-5 0-16,-2-3 0 15,-9-13 0-15,-15-8 0 16,-2-10 0 0,-24-15 0-16,-28-13 0 15,-19-13 0-15,-24-15 0 16,-23-15 0-16,-20-8 0 0,-20-10 0 16,-21-7 0-16,-11-7 0 15,2 2 0-15,-5-7 0 16,-18 5-79-16,29 2-16 15,7-4-3-15,11 1-9 0,17 1-2 16</inkml:trace>
  <inkml:trace contextRef="#ctx0" brushRef="#br0" timeOffset="5237.8143">19010 13671 85 0,'60'6'102'16,"-32"-12"-6"-16,-18-14-4 15,-6-1 0-15,-13-14-52 16,-17 15-36-16,-14 3-4 16,-17 7 0-16,-14 7 0 0,-17 6 0 15,-33 25 0 1,-12 19 0-16,-7 17 0 16,-2 17 0-16,7 19 0 15,13 7 0-15,20 19 0 0,25 9 0 16,49 2 0-16,34-3 0 15,39-2 0-15,40-8 0 16,33-14 0-16,30-12 0 16,23-15 0-16,18-26 0 0,14-26 0 15,5-24 0-15,-4-24 0 16,-9-32 0-16,-9-22 0 16,-22-25 0-16,-21-15 0 15,-31-12 0-15,-30-6 0 0,-38 2 0 16,-39 4 0-16,-37 7 0 15,-44 9 0-15,-33 20 0 16,-37 10 0-16,-17 23 0 16,-21 11 0-16,-4 17-98 15,13 13-1-15,14 11-2 0,18 8-7 16,20 11 3-16</inkml:trace>
  <inkml:trace contextRef="#ctx0" brushRef="#br0" timeOffset="5465.0682">18654 13975 37 0,'45'-6'107'16,"-2"0"-5"-16,-10-3-5 0,-7 6-2 15,-9 3-22-15,-14 12-73 16,-3 23 0-16,-8 10 0 16,-10 15 0-16,-8 10 0 0,-5 15 0 15,-10 5 0-15,-6 6 0 16,-8-1 0-1,-4-2 0-15,0-12 0 0,3-20-54 16,7-9-44-16,7-30-1 0,14-22-7 16,9-28-6-16</inkml:trace>
  <inkml:trace contextRef="#ctx0" brushRef="#br0" timeOffset="5681.1808">18662 13945 32 0,'50'-19'106'0,"7"14"-2"0,3 7-7 16,2 20-2-16,7 6-18 0,29 11-77 16,-60 17 0-16,16 10 0 15,-12 8 0-15,-19 4 0 16,-19 2 0-16,-20-2 0 16,-29-6 0-16,-22-11 0 0,-21-8 0 15,-17-15 0-15,-14-9 0 16,-16-22-50-16,-11-25-46 15,-5-28-5-15,-13-29-5 16,-7-24-7-16</inkml:trace>
  <inkml:trace contextRef="#ctx0" brushRef="#br0" timeOffset="6457.1098">3499 8197 50 0,'-25'-19'93'16,"2"-2"-3"-16,2-1-4 16,3 0 0-16,5 2-59 15,4 6-5-15,0 4-8 16,9 10-2-16,0 0-3 16,-1 16-2-16,16 14 2 15,8 16-3-15,17 14-6 0,16 18 0 16,21 18 0-16,15 19 0 15,15 17 0-15,18 13 0 16,8 12 0-16,10 7 0 0,-3 3 0 16,1 2 0-16,-3-5 0 15,-5-5 0-15,-11-13 0 0,-7-12 0 16,-15-18 0-16,-8-14 0 16,-8-17 0-16,-19-17 0 15,-14-15 0-15,-12-16 0 0,-12-16 0 16,-10-7 0-16,-17-14 0 15,13 0 0-15,-9-21-71 16,-2-11-26-16,6-7-2 16,10-8-7-16,11-3-4 0</inkml:trace>
  <inkml:trace contextRef="#ctx0" brushRef="#br0" timeOffset="6667.3251">6072 10033 73 0,'23'0'101'15,"-8"0"-3"-15,-5 5-7 16,-9 8 0-16,-1 33-39 16,-4-12-47-16,-5 14-5 0,-2 11 0 15,-3 14 0-15,-2 14 0 16,3 5 0-16,-1 3 0 16,11-5 0-16,2-7 0 15,8-6 0-15,9-14 0 0,11-15 0 16,8-18 0-16,7-19 0 15,5-11 0-15</inkml:trace>
  <inkml:trace contextRef="#ctx0" brushRef="#br0" timeOffset="6939.3976">6890 9740 511 0,'0'0'0'0,"0"0"0"0,0 0 0 0,248 135-51 0,-206-84-39 0,-24-1-4 0,-22-1-5 0,-28-3-8 0</inkml:trace>
  <inkml:trace contextRef="#ctx0" brushRef="#br0" timeOffset="7084.1255">6197 10390 89 0,'-82'28'100'0,"27"-4"-6"16,34-9-6-16,31-4-1 16,38-7-70-16,33-4-2 0,32 1-6 15,20-5-5-15,24-2-10 16,7-10-9-1,9-2-27-15,-7-10-45 0,-8-11-2 0,-16-15-8 16,-20-11-4-16</inkml:trace>
  <inkml:trace contextRef="#ctx0" brushRef="#br0" timeOffset="7528.5086">7220 9413 80 0,'-145'-31'97'16,"-6"13"-4"-16,-4 10-7 15,2 12 1-15,4 21-65 0,6 18-4 16,7 19-6-16,8 23-3 16,10 22-2-16,9 19-7 15,14 13 0-15,15 18 0 0,17 10 0 16,19 11 0-16,23 1 0 16,22-5 0-16,36-10 0 15,27-14 0-15,32-18 0 16,27-19 0-16,26-30 0 15,18-25 0-15,20-27 0 16,9-22 0-16,5-25 0 16,2-24 0-16,-5-20 0 0,-12-20 0 15,-11-16 0-15,-11-17 0 16,-20-14 0-16,-15-15 0 16,-28-9 0-16,-19-5 0 0,-31-5 0 15,-24 0 0-15,-26 3 0 16,-30 7 0-16,-30 13 0 15,-31 12 0-15,-25 15 0 16,-25 17 0-16,-19 21 0 0,-17 15 0 16,-8 22 0-1,-3 18 0-15,6 21 0 0,14 23 0 16,29 25-17-16,28 15-75 16,37 9-3-16,39 9-6 0,36 7-6 15</inkml:trace>
  <inkml:trace contextRef="#ctx0" brushRef="#br0" timeOffset="8002.8608">8087 11070 59 0,'-11'-5'95'0,"11"5"-1"15,-15-4-4-15,15 4-3 0,0 0-58 16,0 0-3-16,0 0-6 15,3 13-9-15,19 7-11 16,12 8 0-16,19 8 0 0,17 11 0 16,25 6 0-16,24 10 0 0,20 3 0 15,21 3 0 1,21 6 0-16,10 3 0 0,16 4 0 16,5 0 0-16,-2-1 0 15,-7 0 0-15,-9-6 0 16,-12-2 0-16,-25-10 0 0,-21-9 0 15,-26-14 0 1,-29-8 0-16,-18-10 0 0,-21-9 0 16,-21-6 0-16,-21-7 0 15,0 0 0-15,-17-12 0 0,-1 0-11 16,-1-2-82-16,-2-8-3 16,5-3-6-16,5-7-7 15</inkml:trace>
  <inkml:trace contextRef="#ctx0" brushRef="#br0" timeOffset="8247.3847">11221 12061 29 0,'13'19'103'16,"-8"-5"-2"-16,0 8-6 0,-5 0-3 15,-4 9-1-15,-12 10-91 0,-7 15 0 16,-12 19 0-16,-12 10 0 15,-7 13 0 1,-9 5 0-16,-5 2 0 0,2-4 0 16,2-5 0-16,7-15 0 15,17-12 0-15,13-27-82 0,10-29-13 16,17-20-2-16,13-33-7 16,18-19-4-16</inkml:trace>
  <inkml:trace contextRef="#ctx0" brushRef="#br0" timeOffset="8463.385">11163 12219 1 0,'49'-71'104'0,"-3"12"-2"16,-7 13-4-16,1 13-4 0,-3 5-2 15,8 10-72-15,7 13-20 16,6 6 0-16,7 12 0 16,5 8 0-16,4 8 0 0,1 7 0 15,-2-1 0-15,-6 7 0 16,-3-3 0-16,-15 0 0 15,-9 0 0-15,-16-6 0 16,-19 3-63-16,-9-5-32 0,-24-8-3 16,-12-5-7-16,-18-2-4 15</inkml:trace>
  <inkml:trace contextRef="#ctx0" brushRef="#br0" timeOffset="8660.9215">11317 12524 28 0,'-59'13'104'0,"14"-3"-2"0,18 0-5 15,27-10-4-15,14 8-6 0,27 0-87 16,21-1 0-16,21 6 0 16,15 0 0-1,21 3 0-15,7 1 0 0,7-2 0 16,3-7 0-16,1-4 0 16,-10-11-3-16,-10-16-88 15,4-13-2-15,-16-18-5 0,-14-13-5 16,-18-15-4-16</inkml:trace>
  <inkml:trace contextRef="#ctx0" brushRef="#br0" timeOffset="9056.51">12444 11755 76 0,'-145'-44'96'0,"-8"11"-3"0,-10 12-6 16,-7 8 0-16,-1 13-63 16,7 23-2-16,-4 20-7 15,8 23-4-15,12 22-11 16,11 17 0-16,18 22 0 15,18 20 0-15,25 11 0 0,27 8 0 16,32 7 0 0,25-1 0-16,43-5 0 0,24-10 0 15,34-16 0-15,22-21 0 0,24-25 0 16,16-19 0 0,14-29 0-16,8-27 0 15,-2-20 0-15,6-27 0 0,-1-22 0 0,-13-23 0 16,-14-21 0-16,-19-18 0 15,-23-14 0-15,-23-14 0 16,-31-9 0-16,-35-5 0 16,-38 2 0-16,-30 11 0 0,-34 13 0 15,-37 15 0-15,-30 20 0 16,-21 23 0-16,-23 22 0 16,4 28 0-16,-6 19 0 15,21 24 0-15,11 14-8 16,25 21-85-16,41 10-2 15,31 9-4-15,37 5-6 0,26 2-3 16</inkml:trace>
  <inkml:trace contextRef="#ctx0" brushRef="#br0" timeOffset="9598.2378">13035 13457 56 0,'-39'4'99'0,"1"-4"-1"0,5 0-8 16,3-2-1-16,7 1-44 16,10-2-26-16,2 3-4 15,11 0-15-15,12 6 0 0,11-3 0 16,11 2 0-16,13 1 0 15,16 2 0-15,13-1 0 16,19 3 0-16,60 6 0 16,14 1 0-1,16 6 0-15,21-1 0 16,13 5 0-16,17 3 0 0,13 1 0 16,12 3 0-16,-28-5 0 15,7 4 0-15,15 0 0 16,-1-1 0-16,12 5 0 15,-3-3 0-15,7 0 0 16,-4 0 0-16,-5-2 0 0,-10-4 0 16,-16-7 0-16,-16 0 0 15,-27-9 0-15,-22-3 0 16,-31-4 0-16,-30-3 0 0,-28-1 0 16,-22-5 0-16,-30-1 0 15,-19-1 0-15,-22 3 0 16,-19 0 0-16,-14 2 0 15,-19-3 0-15,4-2-26 0,-32 3-72 16,-17-17-5-16</inkml:trace>
  <inkml:trace contextRef="#ctx0" brushRef="#br0" timeOffset="14425.1291">4391 1683 54 0,'-8'-49'94'0,"3"25"0"0,1 0-4 16,-2 0-3-16,2 1-58 16,-1 3-8-16,-1 2-7 0,-3-12-3 15,9 30-3-15,-3 10-3 16,3 32-3-16,4 27 0 15,6 27-2-15,-2 24 0 16,-3 24 0-16,1 14 0 16,-3 0 0-16,-4-3 0 15,0-15 0-15,-5-20 0 16,0-23 0-16,2-20 0 16,-2-29 0-16,5-28-9 0,-1-4-69 0,4-45-11 15,6-23-4-15,-3-23-9 16,-2-16-3-16</inkml:trace>
  <inkml:trace contextRef="#ctx0" brushRef="#br0" timeOffset="15132.2393">4335 1775 87 0,'0'-62'96'0,"-2"16"-5"0,4 18-5 16,9 17-2 0,-2 22-72-16,5 24-2 0,10 17-5 15,1 18-2-15,9 17 1 16,16 15 1-16,9 4-1 15,6-7 1-15,5-15 0 16,6-21 0-16,5-18 0 0,-2-26-1 16,3-20-4-1,-17-35 0-15,-5-11 0 0,-9-15 0 16,-8-13 0-16,-8 0 0 16,-13-2 0-16,-7 6 0 15,-9 3 0-15,-1 10 0 16,-4 10 0-16,-1 13 0 15,-5 12 0-15,0 10 0 16,5 13 0-16,-1 7 0 0,3 19 0 16,8 10 0-16,4 11 0 15,2 11 0-15,4 11 0 0,11 12 0 16,0 1 0 0,4-5 0-16,1-7 0 15,1-8 0-15,0-16 0 16,10-13 0-16,0-21 0 0,1-14 0 15,3-16 0 1,6-16 0-16,1-10 0 0,2-11 0 0,-1-5 0 16,-6-1 0-16,-4-1 0 15,-4 5 0 1,-9 4 0-16,-8 8 0 16,-7 10 0-16,-7 7 0 0,-4 14 0 0,-10 14 0 15,13 1 0-15,-9 19 0 16,1 9 0-1,6 4 0-15,2 6 0 0,9 4 0 16,13 2 0-16,4-6 0 16,8-8 0-1,5-9 0-15,10-9 0 0,0-7 0 16,6-6 0 0,-1-6 0-16,-1-7 0 0,-5-4 0 0,-2 0 0 15,-1 0 0 1,-6 3 0-16,-5 0 0 0,-8 5 0 15,-3 0 0-15,-4 6 0 16,-1 3 0-16,0 0 0 16,-3 10 0-16,14 3 0 15,-3 2-73-15,14-9-18 16,11-3-2-16,3-8-9 16,13-9-6-16</inkml:trace>
  <inkml:trace contextRef="#ctx0" brushRef="#br0" timeOffset="16497.1252">10635 6055 32 0,'11'-5'57'15,"-11"5"4"-15,-7-10-40 0,7 10-4 16,0 0-6-16,6-2-1 16,-6 2-2-16,0 0-2 0,0 0-2 15,9 5 0 1,-9-5 0-16,0 0 0 0,3 12 0 16,-3-12 1-16,0 0 3 15,5 10 3-15,-5-10 2 16,0 0 1-16,0 0 1 15,0 0-1-15,0 0 0 0,0 0-1 16,0 0-4-16,0 0-3 16,0 0-2-1,0 0-2-15,0 0-1 0,0 0-1 0,0 0 0 16,0 0 0-16,0 0 0 16,0 0-1-16,0 0 1 15,0 0 0-15,0 0-1 16,0 0 1-16,0 0 0 15,0 0 0-15,0 0 0 0,0 0 0 16,0 0 1-16,0 0-1 16,0 0 1-16,0 0 0 15,0 0 0-15,0 0 0 0,0 0 0 16,0 0 0-16,0 0-1 16,0 0 0-16,0 0 0 0,0 0 0 15,0 0-1 1,0 0 0-16,0 0 1 15,0 0-1-15,0 0 0 0,0 0-1 16,0 0-4-16,-6 3-3 16,6-3-9-16,-13 21-26 0,-4-7-27 15,8 5-6 1,-9 1-5 0</inkml:trace>
  <inkml:trace contextRef="#ctx0" brushRef="#br0" timeOffset="16843.2903">7064 10457 11 0,'-5'21'67'0,"0"-7"1"0,1-2-6 16,1-33-3-16,3 21-61 15,1 9-7-15,6 1-27 0,3-7-29 16,6-3-1 0,3-11 1-16</inkml:trace>
  <inkml:trace contextRef="#ctx0" brushRef="#br0" timeOffset="17393.9104">14368 9842 56 0,'11'5'83'0,"-11"-5"-3"15,0 0-4-15,0-10-30 16,0 10-28-16,-17-14-3 15,17 14-4-15,-15-10-5 0,15 10-4 16,-14-2-5-16,14 2-9 16,-13 8-19-16,0 6-43 0,-1 6-4 15,-6 6-6-15,-1 6-2 16</inkml:trace>
  <inkml:trace contextRef="#ctx0" brushRef="#br0" timeOffset="20938.3487">6121 11472 86 0,'-6'-19'100'16,"6"-8"-5"-16,7-8-6 15,8-3 0-15,5-29-47 0,8 28-32 16,9 4-10-16,12 6 0 15,8 7 0-15,7 5 0 16,8 6 0-16,14 3 0 16,8 4 0-16,11 4 0 15,7 0 0-15,-3 2 0 0,4 4 0 16,-3 1 0-16,-10 0 0 16,-9-1 0-16,-19 1 0 15,-13-3 0-15,-19 0 0 16,-10-4 0-16,-19-6-70 0,0-6-25 15,-9-16-3-15,1-9-4 16,1-20-8-16</inkml:trace>
  <inkml:trace contextRef="#ctx0" brushRef="#br0" timeOffset="21411.6318">10261 5973 1 0,'28'4'87'16,"-8"-4"4"-16,-2 0-3 15,-2-4-6-15,-8-1-33 0,-8 5-26 16,11-8-4-16,-11 8-5 16,0 0-7-16,0 0-3 15,0 0-4-15,0 0-6 16,0 5-6-16,-3 9-10 16,-6 12-45-16,0-3-16 0,-6 4-4 15,-11 6-8 1,-1 6 2-16</inkml:trace>
  <inkml:trace contextRef="#ctx0" brushRef="#br0" timeOffset="21806.7184">6377 11061 63 0,'-12'7'88'0,"12"-7"-3"15,-16-4-5-15,6-6-2 0,2-1-67 16,8 11-2 0,-10-13-3-16,10 13-10 0,-7-9-16 15,7 9-57-15,0 0-2 16,11-18-7-16,14 0-5 15</inkml:trace>
  <inkml:trace contextRef="#ctx0" brushRef="#br0" timeOffset="22200.2802">14475 9398 22 0,'0'0'73'0,"0"0"-1"15,0 0-4-15,4 20-5 0,-4-20-63 16,-1 10-6-16,-5 2-21 15,5 5-39-15,-14 4-3 16,2 6-4-16</inkml:trace>
  <inkml:trace contextRef="#ctx0" brushRef="#br0" timeOffset="27184.3029">1016 11108 44 0,'-16'8'88'0,"5"-4"-3"0,11-4-3 16,0 0-6-16,-4-42-33 0,12 38-35 16,3 3-4-1,4 1-2-15,10 3 0 16,9 2 2-16,5 4-3 0,4 1 2 16,6 4-3-16,9 5 0 15,8 5 2-15,8 0 1 16,3 5 2-1,13 2-2-15,8 2 1 0,3 7 1 16,24 0 4-16,4 6 0 0,19 2-4 16,8 7-1-16,14 4-1 15,11 5 0-15,11 6-1 0,20 1-1 16,8 6-1-16,14 2 0 16,16 3 1-16,13 2 1 0,15 4-1 15,10 2 0 1,55 4 0-16,-32 3 0 15,15 2 0-15,6 3 0 0,14 4-1 16,4 1 0-16,8 3 0 16,43 1 2-16,-75-1-2 15,43 1 0-15,8 3 0 0,2 1 0 16,31 2 0-16,-24 1 0 16,2-1 0-16,8 0 0 15,3 5 0-15,-4 2 0 16,7-4 0-16,-8 3 0 0,2-8 0 15,-15 0 0-15,-12-4 0 16,-52-3 0-16,25-10 0 16,-18-3 0-16,-26-6 0 0,-17-10 0 15,-57-6 0-15,13-8 0 16,-32-7 0-16,-33-14 0 16,-31-6 0-16,-33-13 0 0,-35-7 0 15,-37-12 0-15,-36-6-15 16,-48-4-76-16,-42-18-3 15,-33-11-3-15,-42-12-6 16,-34-10-2-16</inkml:trace>
  <inkml:trace contextRef="#ctx0" brushRef="#br0" timeOffset="27889.7647">1078 13484 47 0,'-35'-11'99'0,"8"2"-1"0,17-8-11 15,8-1 1-15,8-4-2 16,22 4-84-16,12 11 2 15,15 2-4-15,2 5-2 0,14 0 1 16,12 7 0-16,-2 2 1 16,8 6 0-16,3 0 0 15,4 7-3-15,5 1 3 16,13 4 1-16,12 2-1 16,10 5 0-16,20 3 0 0,16 6 0 15,21 2 2-15,15 6 2 16,24 8-4-16,15 2 0 15,16 6 0 1,18 2 0-16,19 5 0 0,11 5 0 16,11 4 0-16,14 5 0 0,14 5 0 15,11 2 0-15,7 1 0 16,36 8 0-16,-26 0 0 16,6-2 0-16,10 2 0 0,-5-5 0 15,-1-2 0-15,6-4 0 16,-10-2 0-16,11-2 0 15,-15-5 0-15,-7-4 0 0,-18-5 0 16,-12-6 0-16,-27-1 0 16,-32-6 0-16,-39-6 0 15,-80-8-46-15,-28-5-48 16,-79-30-4-16,-64-22-6 16</inkml:trace>
  <inkml:trace contextRef="#ctx0" brushRef="#br0" timeOffset="34544.1477">4649 6653 32 0,'-54'12'88'0,"-3"-6"0"0,1-2-3 0,-3-34-9 16,2 30-41-16,5 0-10 15,8 0-5-15,8 1-5 0,9 0-4 16,5 1-1-16,12-2-2 16,10 0-1-16,4 0-2 15,19-1 1-15,15-6-6 16,11-2 0-16,16-5 0 15,20-2 0 1,23-5 0-16,22-3 0 0,22-6 0 16,23-3 0-16,27-1 0 15,25-4 0-15,65-1 0 0,-20-3 0 0,53 0 0 16,-27 3 0-16,10 1 0 16,-7 4 0-1,-9 1 0-15</inkml:trace>
  <inkml:trace contextRef="#ctx0" brushRef="#br0" timeOffset="35346.5922">11233 6813 25 0,'-12'-30'103'0,"2"6"-2"0,1 0-7 15,-2 3-5-15,0 1-2 0,-1 11-78 16,12 9-6-16,-1 15-3 16,3 16 0-16,11 8 0 15,4 11 0-15,5 11 0 16,9 7 0-16,12 8 0 0,10 6 0 16,15 10 0-1,11 2 0-15,18 9 0 0,13 7 0 16,12 3 0-1,6 14 0-15,5 9 0 0,9 8 0 16,0 5 0-16,-1 8 0 16,1 0 0-16,-1 4 0 0,6-3 0 15,-2-5 0-15,-2-4 0 16,-5-10 0-16,0-3 0 0,-5-19 0 16,-8-8 0-16,-7-13 0 15,-14-9 0-15,-7-12 0 16,-12-13 0-16,-13-8 0 15,-8-14 0-15,-15-7 0 0,-10-7 0 16,-9 4 0-16,-16-9-39 16,-1-21-58-16,-4-7-4 15,0-18-6-15,1-10-6 16</inkml:trace>
  <inkml:trace contextRef="#ctx0" brushRef="#br0" timeOffset="36012.1592">14525 11133 22 0,'-53'-25'101'15,"2"4"-4"-15,6-2-5 16,6 6-3-16,2-5-4 16,0 9-76-16,21 11 3 0,16 2-8 15,2 22-4-15,20 8 0 16,16 12 0-16,13 10 0 15,10 13 0-15,16 10 0 16,13 12 0-16,16 5 0 16,12 11 0-16,8 5 0 15,10 7 0-15,11 9 0 16,13 4 0-16,6 8 0 0,12 4 0 16,2 13 0-16,5-5 0 0,2 4 0 15,1 0 0-15,0-4 0 16,-13-9 0-16,-6-13 0 15,-12-12 0-15,-15-15 0 16,-14-12 0-16,-18-15 0 0,-19-18 0 16,-21-13 0-16,-14-8 0 15,-15-12 0-15,-9 2 0 16,-16-16-50-16,-21-19-50 16,-12-18-1-16,-26-25-7 0,-32-35-4 15</inkml:trace>
  <inkml:trace contextRef="#ctx0" brushRef="#br0" timeOffset="37380.93">6375 5564 3 0,'28'-11'97'0,"-2"3"1"0,-11-2-6 16,-2 3-5-16,-12-5-1 15,-4-4-72-15,-13 16-4 0,-9 4-2 16,-10 12-1-16,-12 9-3 0,-13 12 1 16,-15 13-5-16,-14 13 0 15,-10 12 0-15,-7 10 0 16,-11 7 0-1,-3 9 0-15,-1 0 0 0,2 0 0 16,7-6 0 0,6-9 0-16,17-10 0 0,18-10 0 15,12-17-4-15,33-15-82 16,22-23-4-16,21-25-5 0,29-28-7 16,31-27-4-16</inkml:trace>
  <inkml:trace contextRef="#ctx0" brushRef="#br0" timeOffset="37623.6618">7171 5382 22 0,'92'-14'98'0,"-26"5"-1"0,-18 9-6 16,-24 4-2-16,-17 11-2 0,-12 16-78 16,-23 14 0-16,-15 15-2 15,-18 15-5-15,-20 15-2 16,-21 13 0-16,-17 12 0 15,-14 8 0-15,-12-2 0 0,4-5 0 16,9-6 0-16,16-19 0 16,27-14 0-16,25-30-14 15,39-27-74-15,40-29-5 16,42-38-2-16,39-29-7 0,35-26-1 16</inkml:trace>
  <inkml:trace contextRef="#ctx0" brushRef="#br0" timeOffset="37819.2034">8129 5453 85 0,'100'-28'95'0,"-25"13"-5"16,-27 10-5-16,-21 10 2 15,-31 13-68-15,-14 14-5 0,-19 17-4 16,-20 10-1-16,-15 14-3 16,-16 8-1-16,-10 13-3 15,-10 4-6-15,3 3-9 16,6-10-28-16,21-6-46 0,30-20-2 15,33-28-5-15,33-22-7 16</inkml:trace>
  <inkml:trace contextRef="#ctx0" brushRef="#br0" timeOffset="37976.3504">8796 5588 80 0,'109'-67'96'0,"-22"21"-6"0,-31 17-6 15,-35 19 0-15,10 11-60 16,-57 28-9-16,-29 12-7 15,-12 19-9-15,-21 4-19 16,-8 29-61-16,-5 15-3 0,9 9-5 16,19 8-7-1,19 6-5-15</inkml:trace>
  <inkml:trace contextRef="#ctx0" brushRef="#br0" timeOffset="38302.3698">12665 7333 3 0,'-25'-18'94'0,"-7"4"0"16,-13 1-3-16,-4 4-7 16,-12-30-9-16,-8 48-60 0,-16 21-3 15,-10 15-4-15,-13 20-2 32,-13 16-3-32,-10 13-1 0,-3 9-2 0,2 8-2 0,15-8-5 15,25-10-8-15,32-10-39 16,29-31-31-16,33-27-4 15,44-26-7-15,37-29-3 16</inkml:trace>
  <inkml:trace contextRef="#ctx0" brushRef="#br0" timeOffset="38672.324">12799 7439 89 0,'51'-4'95'15,"-21"7"-4"-15,-26 7-5 0,-5 10 0 16,-14 9-71-16,-21 10-5 15,-12 13-2-15,-14 12-2 16,-10 12-2-16,-9 9-2 0,-3 11-3 16,2 1-3-16,9-1-2 15,11-8-1-15,23-10-4 16,18-19-12-16,26-26-42 16,28-12-20-16,20-25-2 15,25-23 3-15,15-20 14 0,10-9 28 16,5-9 35-16,-3 5 13 15,-13 8 61-15,-12 1 25 16,-12 11-4-16,-17 15-12 16,-20 13-13-16,-15 12-24 15,-17 16-20-15,-13 11-8 0,-11 14-4 16,-14 10-2-16,-12 14-1 0,-12 10-1 16,-15 11-2-16,-9 7-6 15,-3-20-70-15,-6 26-9 16,12-13-2-16,13-11-8 15,19-24-6-15</inkml:trace>
  <inkml:trace contextRef="#ctx0" brushRef="#br0" timeOffset="39498.4256">15802 11502 81 0,'-14'-10'93'0,"-2"5"-3"15,-1 5-6-15,-6 1-1 16,-9 15-61-16,-5 12-6 15,-13 8-7-15,-11 14-2 0,-16 11-2 16,-6 11-2-16,-1 5-3 16,3-1-1-1,12-1-4-15,13 1-10 0,9-6-66 16,30-15-5-16,28-14-4 0,31-19-6 16,30-11-1-16</inkml:trace>
  <inkml:trace contextRef="#ctx0" brushRef="#br0" timeOffset="39687.45">16902 12374 88 0,'79'33'95'0,"-17"2"-6"0,-20-3-5 16,-16 1-1-16,-17 3-67 16,-9 1-4-16,-16 8-4 15,-13 1-4-15,-6 6-5 16,-8-3-7-16,7 3-34 0,8-3-41 15,10-6-2-15,18-6-7 16,22-11-6-16</inkml:trace>
  <inkml:trace contextRef="#ctx0" brushRef="#br0" timeOffset="39833.514">17911 13025 12 0,'64'12'98'0,"-21"3"-3"0,-21 2-6 16,-23 3-4-16,-17-1-8 15,-11 10-149-15,-26 5-7 16,-17-3-6-16,-12 2-9 16,-24-9-3-16</inkml:trace>
  <inkml:trace contextRef="#ctx0" brushRef="#br0" timeOffset="47437.5332">3665 6302 29 0,'0'0'49'0,"-9"-9"0"15,8-1-50-15,1 10 11 16,0 0-5-16,0 0-6 15,8 0-7-15,-8 0-12 0,4 21-16 16,-3-10-11-16</inkml:trace>
  <inkml:trace contextRef="#ctx0" brushRef="#br0" timeOffset="48430.7224">14379 9535 18 0,'-11'12'56'15,"11"-12"-5"-15,0 0-15 16,0 13-86-16,8 6-6 15,-2-3 1-15</inkml:trace>
  <inkml:trace contextRef="#ctx0" brushRef="#br0" timeOffset="49452.3222">3503 6329 13 0,'0'0'38'0,"0"0"-36"15,0 0-6-15,22 9-3 16,-2-2-13-16</inkml:trace>
  <inkml:trace contextRef="#ctx0" brushRef="#br0" timeOffset="49877.4772">10978 6527 9 0,'-18'0'47'0,"3"-12"-2"16,-16 3-46-16,16 9-29 0,-2 1-15 15</inkml:trace>
  <inkml:trace contextRef="#ctx0" brushRef="#br0" timeOffset="52733.9969">3519 6623 14 0,'-15'2'15'16,"15"-2"-8"-16,-13 2 2 15,13-2 3-15,-8 5 4 16,8-5 3-16,-11 2 2 16,11-2-1-16,-14 0 0 0,5 0-1 15,9 0-5-15,-16 0-6 16,16 0-5-16,-11 1-2 15,11-1-1-15,-10 3-7 0,10-3-7 16,0 0-11 0,0 0-19-16,0 11-13 0,7-10 6 15</inkml:trace>
  <inkml:trace contextRef="#ctx0" brushRef="#br0" timeOffset="53619.5138">9981 6515 30 0,'0'0'55'0,"-3"-6"-1"0,-11 1-39 16,14 5-2-16,0 0-8 15,0 0-2-15,0 0-3 0,0 0-1 16,0 0 0-16,0 0 0 15,0 0 0-15,0 0-1 16,0 0 2-16,0 0-1 16,0 0 1-16,0 0 0 0,0 0 6 15,0 0 2 1,0 0 1-16,0 0 2 0,0 0-1 16,0 0 0-16,0 0 2 15,0 0 1-15,0 0-3 0,0 0 0 16,0 0-2-16,0 0 2 15,0 0-1-15,0 0 0 16,0 0-3-16,0 0 0 16,0 0-2-16,0 0 0 0,0 0-1 15,0 0-1-15,0 0 0 16,0 6 1-16,0-6 2 16,0 0-1-16,0 0 1 0,0 0 0 15,0 0 0-15,0 0-1 16,0 0 0-16,0 0 0 15,-3-7-3-15,3 7 1 16,0 0-2-16,-5-13-7 0,5 13-16 16,0 0-41-16,-17 4-10 15,4-4-5-15,-3-9-4 16</inkml:trace>
  <inkml:trace contextRef="#ctx0" brushRef="#br0" timeOffset="56866.9792">14189 10249 11 0,'-8'8'62'0,"8"-8"-1"0,-9 0-1 16,9 0-51-16,0-7 0 0,0 7-5 16,0 0 0-1,0 0-2-15,0 0-1 0,0 0 0 16,0 0 0-16,0 0 1 15,0 0 1-15,0 0 0 16,0 0 0-16,-10 0 2 0,10 0 0 16,0 0 2-16,-8 0-1 15,8 0 0-15,-12-1 0 16,12 1-1-16,-18-1 1 16,6 1-3-16,0 0 0 0,-1-1 1 15,-2 1-3 1,0 0 1-16,4 0 1 15,-2 0-2-15,1-1 1 0,4 1-1 16,8 0 1-16,-17 0-2 0,17 0-3 16,-13-2-10-16,13 2-20 15,-20-1-34-15,12 1-4 16,-5-11-2-16</inkml:trace>
  <inkml:trace contextRef="#ctx0" brushRef="#br0" timeOffset="59024.2739">10928 10126 30 0,'-71'-9'82'0,"3"2"-2"0,-2-3-2 16,-3 3-4-16,-9 7-61 16,-20 17-1-16,-16 15-4 15,-28 7 2-15,-29 17-3 16,-28 9-1-16,-32 14 0 16,-31 16-1-16,-43 13-1 0,-34 16 2 15,-29 11-1-15,-27 13 0 16,-25 5 0-16,-10 2 0 15,-6-3 2-15,12-7 1 0,23-15 1 16,20-12-2-16,32-19 0 16,31-13-1-1,37-19 0-15,31-14-3 0,35-13-6 0,21-17-12 16,30-10-66 0,29-13-5-16,20-22-3 0,27-32-8 15,22-24-6-15</inkml:trace>
  <inkml:trace contextRef="#ctx0" brushRef="#br0" timeOffset="61012.5678">5982 8293 85 0,'106'-29'95'16,"-6"5"-7"-16,3 11-5 15,1 7 1-15,4 30-60 16,8 6-18-16,6 26 0 16,12 25-1-16,7 22 1 15,13 21-2-15,2 16 0 0,7 18-1 16,5 13-1-16,0 11 0 15,4 11-1-15,-4 7 1 16,6 3 0-16,-8 9 1 0,4 7-1 16,-8 6 2-16,2 7-4 15,-5 5 0-15,2 5 0 16,-1 4 0-16,-6 2 0 16,7-1 0-16,-7 2 0 0,4-10 0 15,0 0 0-15,-4-12 0 16,0-9 0-16,0-7 0 0,-7-9 0 15,-1-10 0-15,-2-13 0 16,-12-7 0 0,-3-11 0-16,-5-11 0 0,-2-10 0 15,-10-13 0-15,-11-13 0 16,-7-9 0-16,-7-13 0 0,-8-15 0 16,-14-11 0-1,-6-12 0-15,-12-8 0 16,-11-13 0-16,-5-8 0 0,-10-8 0 15,-6-6 0-15,-15-11 0 0,13 9 0 16,-13-9 0 0,0 0 0-16,7-9 0 0,-7-2 0 15,0 0 0-15,-1-6 0 16,-4 0 0-16,0-4 0 16,0 2 0-16,-3-2 0 0,1 0 0 15,-4 1 0-15,4 1 0 16,-2-1 0-16,3 1 0 15,1 2 0-15,-3 1 0 0,2-1 0 16,3 4 0-16,0 0 0 16,0 2 0-16,-2 1 0 15,5 10 0-15,-6-14 0 0,6 14 0 16,-5-8 0-16,5 8 0 16,0 0 0-16,0 0 0 15,0 0 0-15,0 0 0 16,-2-9 0-16,2 9 0 15,0 0 0-15,0 0 0 16,0 0 0-16,0 0 0 0,0 0 0 16,0 0 0-16,0 0 0 15,0 0 0-15,0 0 0 0,0 0 0 16,0 0 0-16,0 0 0 16,0 0 0-16,0 0 0 15,0 0 0-15,0 0 0 0,0 0 0 16,0 0 0-1,0 0 0-15,0 0 0 16,0 0 0-16,0 0 0 0,0 0 0 16,0 0 0-16,0 0 0 15,0 0 0-15,0 0 0 0,0 0 0 16,0 0 0-16,0 0 0 16,0 0 0-16,0 0 0 15,0 0 0-15,0 0 0 0,0 0 0 16,0 0 0-16,0 0 0 15,0 0 0-15,0 0 0 16,0 0 0-16,0 0 0 16,0 0 0-16,0 0 0 0,0 0 0 15,0 0 0-15,0 0 0 16,0 0 0-16,0 0 0 16,0 0 0-16,0 0 0 15,0 0 0-15,0 0 0 0,0 0 0 16,0 0 0-16,0 0 0 15,0 0 0-15,0 0 0 16,0 0 0-16,0 0 0 16,0 0 0-16,0 0 0 15,0 0 0-15,0 0 0 0,0 0 0 16,0 0 0 0,0 0 0-16,0 0 0 0,7 0 0 15,-7 0 0-15,0 0 0 16,0 0 0-16,11 2 0 0,-11-2 0 15,0 0 0 1,0 0 0-16,0 0 0 0,0 0 0 16,0 0 0-16,0 0 0 0,0 0 0 15,7 6 0-15,-7-6 0 16,0 0 0-16,0 0 0 16,14 0 0-16,-14 0 0 15,8 0 0-15,-8 0 0 16,14-4 0-16,-14 4 0 0,14-2 0 15,-14 2 0-15,11-4 0 16,-11 4 0-16,0 0 0 16,11-3 0-16,-11 3 0 0,0 0 0 15,0 0 0-15,9-5 0 16,-9 5 0-16,10 0 0 16,-10 0 0-16,0 0 0 0,13-2 0 15,-13 2 0 1,10 0 0-16,-10 0 0 0,0 0 0 15,0 0 0-15,12 0 0 16,-12 0 0-16,0 0 0 0,0 0 0 16,0 0 0-16,9 0 0 15,-9 0 0-15,0 0 0 16,10 0 0-16,-10 0 0 16,0 0 0-16,0 0 0 0,9 0 0 15,-9 0 0-15,0 0 0 16,0 0 0-16,0 0 0 0,0 0 0 15,0 0 0-15,10 0 0 16,-10 0 0-16,0 0 0 16,0 0 0-16,0 0 0 15,0 0 0-15,0 0 0 16,0 0 0-16,0 0 0 0,0 0 0 16,0 0 0-16,0 0 0 15,0 0 0-15,0 0 0 16,0 0 0-16,0 0 0 15,0 0 0-15,0 0 0 0,0 0 0 16,0 0 0-16,0 0 0 16,8 2 0-16,-8-2 0 0,0 0 0 15,0 0 0 1,0 0 0-16,0 0 0 0,0 0 0 16,0 0 0-16,0 0 0 15,0 0 0-15,0 0 0 16,0 0 0-16,0 0 0 15,0 0 0-15,0 0 0 16,0 0 0-16,13 0 0 0,-1 0 0 16,2 0 0-16,7 0 0 15,0 0 0-15,5 10 0 16,-3 27-5-16,0-30-90 16,-5-7-2-16,-9-20-4 0,0-14-5 15,-9-26-1-15</inkml:trace>
  <inkml:trace contextRef="#ctx0" brushRef="#br0" timeOffset="73076.9903">3768 16101 14 0,'-50'1'64'0,"-1"-1"-1"0,4-3 0 0,3-20-34 16,6 14-18-16,-1-3 3 16,8 0 4-16,3-1 3 15,4-2-1-15,-1 2 1 16,4 0-1-16,5 1-1 0,0 0-2 15,4 3-5-15,3 2-3 16,9 7-2-16,-13-11-3 16,13 11 1-16,0 0-1 15,0 0 1-15,15-7 1 16,4 7-1-16,3 0 1 0,10 0 0 16,8 2 1-16,11-1-1 15,8-1 0 1,12 0-1-16,13 0 0 0,11-1 0 15,17-2-1-15,11-3 0 16,11 2 0-16,17-2-2 0,14 2-2 16,13-2 0-16,9 2 0 0,13-3 0 15,13 0 0-15,8-2 0 16,19 0 0-16,8 2 0 0,10-5 0 16,12 2 0-16,12-2 0 15,11 3 0-15,13-2 0 16,15 5 0-16,37-1 0 15,-15 0 0-15,9 1 0 16,15 4 0-16,8 0 0 16,10 2 0-16,14 2 0 0,7-1 0 15,-26 2 0-15,80 4 0 16,-32 1 0-16,-1 1 0 0,41 0 0 16,-35 1 0-1,-4 2 0-15,34-1 0 0,-35 1 0 16,-44 0 0-16,74 4 0 15,-47 1 0-15,-41 0 0 16,25 3 0-16,-7 3 0 0,-46-1 0 16,24 5 0-16,-18 1 0 15,-52-2 0-15,20 2 0 16,-19 1 0-16,-26 0 0 16,-24-5 0-16,-38 1 0 0,-31-7 0 15,-33-2 0-15,-38-2 0 16,-28-4 0-16,-26-2 0 15,-27-5 0-15,-26-3 0 16,-16 0 0-16,-19 0 0 0,-23-5 0 16,-15-1 0-16,-19-1 0 15,-21-3 0-15,-19 1 0 16,-20 0 0-16,-23-1 0 16,-15-1 0-16,-20 0 0 0,-18 0 0 15,-20-1 0-15,-17-1 0 16,-19-3 0-16,-20-1 0 15,-18-2 0-15,-14 0 0 0,-23-1 0 16,-14 1 0-16,-17-4 0 16,-15 2 0-16,-7-1 0 15,-8 0 0-15,-10 0 0 0,-13 2 0 16,0 1 0-16,-7 0 0 16,-1 0 0-16,-4 1 0 15,-9 1 0-15,1 2 0 16,-7 2 0-16,8-2 0 15,-5 5 0-15,9 0 0 16,2 3 0 0,12 4 0-16,2 1 0 0,10 0 0 0,16 3 0 15,15 4 0-15,19 0 0 16,15 2 0-16,17 0 0 16,19 1 0-16,27 0 0 15,20 5 0-15,17-1 0 0,22 5 0 16,17 0 0-16,21 3 0 0,20-1 0 15,18 1 0-15,17-3 0 16,27 0 0-16,26-3 0 16,21-3 0-16,26-6 0 0,28-2 0 15,24-3 0-15,38-7 0 16,35-5 0-16,30-2 0 16,28-6 0-16,39-3 0 15,34-4 0-15,26-2 0 0,29-3 0 16,64-3 0-16,-15-1 0 15,22 0 0-15,28-1 0 16,16 1 0-16,21 1 0 16,48 4 0-16,-7 4 0 15,-16 3 0-15,58 4 0 0,16 7 0 16,21 4 0-16,5 6 0 16,4 6 0-16,-22 0 0 15,35 11 0-15,-13 5 0 16,18 5 0-16,-39 4 0 0,-21 0 0 15,-16 3 0 1,-16 4 0-16,-28-1 0 0,-35 0 0 16,-27-2 0-16,-60-4 0 0,-10-2 0 15,-46-5 0-15,-37-3 0 16,-48-8 0-16,-39-5 0 0,-46-5 0 16,-40-5 0-16,-45-7 0 15,-51-9 0-15,-46-6 0 16,-43-5 0-1,-51-5 0-15,-46-3 0 0,-43-5 0 16,-41-2 0-16,-41-5 0 16,-38 4 0-16,-26-3 0 0,-30 4 0 15,-25-1 0-15,-23 2 0 16,-15 4 0-16,-16 4 0 16,-5 5 0-16,-6 4 0 15,4 5 0-15,10 6 0 0,14 7 0 16,17 6 0-16,26 4 0 15,35 1 0-15,36 4 0 16,45 2 0-16,44-1 0 0,46-3 0 16,51-3 0-16,50-1 0 15,41-6 0-15,44-4 0 16,37 0 0-16,41-8 0 16,30 2 0-16,36-4 0 0,36 2 0 15,37-3 0-15,35 0 0 16,32 0 0-16,37 2 0 15,29 2 0-15,32 1 0 16,24 2 0-16,23 3 0 0,21 3 0 16,55 3 0-16,-19 3 0 15,16 6 0-15,34 0 0 16,-14 6 0-16,12 7 0 16,1 4 0-16,41 4 0 0,-68 3 0 15,31 5 0 1,30 1 0-16,-59 6 0 15,24 1 0-15,27 3 0 0,-44 1 0 16,-54 2 0-16,26-1 0 0,-25 2 0 16,-55-4 0-16,9-2 0 15,-36-2 0-15,-67-3 0 16,0-4 0-16,-28-6 0 16,-39-2 0-16,-29-7 0 0,-29 0 0 15,-31-5 0-15,-19-4 0 16,-15 0 0-16,-13-3 0 15,-18-4 0-15,0 0 0 16,-11 0 0-16,-6 0 0 0,-3-5 0 16,-6-3 0-16,-2 0 0 15,-2-2 0-15,-1-4 0 16,-2 0 0-16,4 1 0 0,1-1 0 16,1 3 0-16,3-1 0 15,-8 4 0-15,-1 5-3 16,-10-6-92-16,-24-23-3 15,-12-21-5-15,-28-35-5 16</inkml:trace>
  <inkml:trace contextRef="#ctx0" brushRef="#br0" timeOffset="87475.4666">7440 1930 45 0,'20'-27'92'0,"1"7"-2"15,2 6-4-15,-2 5-3 0,32 9-55 16,-35 15-11-16,0 13-5 16,-1 13-4-16,-9 43 2 15,-9 21-1 1,-3 15-3 0,-13 11 1-16,-7 8-2 15,-3 12 0 1,-6-5 0-16,1-8-2 0,8-40-5 15,4-22-2-15,7-15 1 0,2-20-5 16,9-30-10-16,10-28-39 0,6-24-30 16,0-28-2-16,6-23-6 15,-3-25-2-15</inkml:trace>
  <inkml:trace contextRef="#ctx0" brushRef="#br0" timeOffset="87646.5299">7583 2030 84 0,'7'-132'95'0,"-1"72"-7"16,5-1-4-16,0 4-7 0,5-3-53 15,5-3-11-15,5 1-6 32,9 21-4-32,4 0-2 0,8 15 1 0,5 3-1 0,6 7-4 15,-18 9-2-15,95 10-16 16,5 22-62-16,-1 19 0 16,-14 20-7-16,-24 11-7 15,-33 6 0-15</inkml:trace>
  <inkml:trace contextRef="#ctx0" brushRef="#br0" timeOffset="87971.0996">7787 2217 85 0,'-93'39'91'0,"27"-7"0"16,41-16-8-16,52-19-2 16,43-11-73-16,40-5-1 15,26-3 2-15,20-10-2 0,19-7-4 16,3-4-2-16,-11-2 0 15,-15 0 2-15,-26 7 2 16,-31 2 2-16,-24 6 1 16,-21 8 1-16,-23 9-2 15,-12 6-2-15,-15 7-5 16,2 17 0-16,-6 9 0 0,-9 13 0 16,-11 52 0-1,-4 14 0-15,4 10 0 16,-1 5 0-16,-1-4 0 15,5-8 0-15,4-10 0 16,3-11-15-16,23-67-74 16,-9-27-1-16,-5-30-3 0,-4-36-7 15,0-22-4-15</inkml:trace>
  <inkml:trace contextRef="#ctx0" brushRef="#br0" timeOffset="88097.047">8894 1637 73 0,'6'-75'86'15,"0"0"-8"-15,-1 13-3 16,2 2-7-16,-2 21-77 0,1 5-49 16,2 16-18-16,14 33-7 15,-3 34-4-15</inkml:trace>
  <inkml:trace contextRef="#ctx0" brushRef="#br0" timeOffset="88869.6787">9386 2069 79 0,'63'6'94'16,"-8"-6"-4"-16,-12-3-8 0,-10-5 1 16,-18 1-70-16,0 10-1 15,12 28-1 1,5 13-5 0,1 11 0-16,-1 11-1 0,1 9 0 15,4 0-1-15,2 2 1 16,3-9-1-16,-2-23-2 15,5-21-1-15,12-16-1 16,7-14-1-16,11-20 0 0,3-14 0 16,8-6 0-16,3-4-1 15,1-1 0-15,-4 4 0 0,-8 2 0 16,-13 9 1 0,-11 6 1-16,-8 10 1 0,-14 8 0 15,-10 3-1-15,-12 8 0 16,-10 1 1-16,-4 17 1 15,-8 5-1-15,-3 5-1 16,-1 8 1-16,1 5 0 0,4 8 1 16,9-1 0-16,10 1 1 15,17-7 0-15,22-6-1 16,13-8 0-16,18-15-2 0,14-11 0 16,9-9 0-16,0-18 0 15,0-9 0-15,-8-9 0 16,-9-7 0-16,-14-1 0 15,-15-1 0-15,-14 2 0 0,-17 2 0 16,-7 8 0-16,-15 5 0 16,-3 8 0-16,-4 8 0 15,-9 7-5-15,-1 13 1 16,5 18 2 0,4 19 1-1,15 7 1-15,17 7 1 0,23 3 1 16,12 0 2-16,19-2 1 15,13-16-5-15,7-25 0 0,5-16 0 16,-4-18 0-16,-8-20 0 16,-11-15 0-16,-9-30 0 15,-6-6 0-15,-15-5 0 16,-9-1 0-16,-12 7 0 16,-10 6 0-16,-7 9 0 0,-10 15 0 15,-4 30 0-15,-14 13 0 0,-4 15 0 16,-5 12 0-16,-4 25 0 15,3 18 0-15,-10 24 0 16,3 20 0-16,-2 24 0 0,-1 17 0 16,5 17-10-16,5 3-8 15,10 0-11 1,10-12-55-16,8-22-4 0,19-25-7 16,11-34-6-16</inkml:trace>
  <inkml:trace contextRef="#ctx0" brushRef="#br0" timeOffset="89888.4625">13243 2021 31 0,'16'-58'96'0,"-6"21"-3"0,-6 15-7 16,-4 22 0-16,13 6-4 16,0 24-80-16,-3 38 1 15,0 18 0-15,-5-9 2 16,-5 73-32 15,-5 2 3-31,-6-9 7 16,3 62 18-1,123-98 8-15,-134-52-2 0,-4-27-2 16,-7-11-1-16,10-90 32 0,-11-33-6 16,3-21-30-16,-11-101 0 15,-127 69 0-15,137-3 0 16,16 80 0-16,5-7 0 15,8 7 0-15,0-5 0 16,13 7-3-16,11-2 0 16,9 13-1-16,8 1 1 0,7 14 1 15,4 1 0-15,11 21 0 16,-2 6-1-16,32 5 2 0,31 31 1 16,-9 35-1-16,-22 41 0 15,-35 37 1-15,-52 27 1 16,-21 4 0-16,-23-10-1 15,-5-26-2-15,3-15 0 16,9-24 1-16,17-30-1 16,15-32 0-16,37-36-1 15,11-29 0-15,13-31 1 0,12-13 1 16,7-8 1-16,1-3 2 16,-4 8 3-16,-12 7 1 15,-9 16 1-15,-9 15 0 16,-16 23-1-16,-12 15-1 0,-20 19-2 15,4 5-3-15,-13 28 0 16,-13 19-3-16,-10 20 1 16,-16 42 2-1,0 5 2-15,2 4 1 16,8-5-3-16,6-10 0 16,14-14 0-16,16-22 0 15,11-22 0-15,31-50 0 16,6-5 0-16,7-19 0 15,-2-4 0-15,2-1 0 0,-7-5 0 16,-7 9 0-16,-8-1 0 16,-9 12 0-16,-7 1 0 15,-15 13 0-15,2 16 0 0,-6 7 0 16,-8 10 0-16,-1 7 0 16,-1 6 0-16,-2 3 0 15,2 6 0-15,7-9 0 16,7-5 0-16,1-10 0 0,17-8 0 15,6-13 0-15,11-9 0 16,8-4 0-16,7-12 0 16,2-5 0-16,-1-2 0 15,-1-4 0-15,-4 4 0 0,-7 4 0 16,-11 4 0-16,-5 6 0 16,-7 6 0-16,-7 5 0 15,2 14 0-15,-3 4 0 16,-2 9 0-16,1 5 0 0,2 6 0 15,-3 3 0-15,0 0 0 16,7 3 0-16,-8-5 0 16,-2-1 0-16,-3-7 0 0,-5-3 0 15,-23-12-29-15,-16-4-58 16,-20-11-3-16,-23-10-6 16,-31-13-5-16,-30-13-2 0</inkml:trace>
  <inkml:trace contextRef="#ctx0" brushRef="#br0" timeOffset="90274.7062">7950 3443 20 0,'-270'23'98'0,"48"-15"0"0,52-9-5 16,39-11-5-16,50-12-2 15,38-7-80-15,38 3 1 16,33 5-1-16,40-2 0 0,41 1-3 16,30 2-3-16,44-1 0 15,40 3 0-15,40 2 0 16,31 1 0-16,61 4 0 16,2 1 0-16,19 1 0 0,47 2 0 15,-23 4 0-15,5 4 0 16,-10 3 0-16,-15-1 0 15,-58 11 0-15,-10 2 0 16,-50 2 0-16,-74-2 0 16,-27 0 0-16,-51 0 0 0,-60 1 0 15,-52 0 0-15,-56 0 0 16,-57-6 0-16,-46 6-17 16,-53-2-23-16,-42 5-51 0,-46-1 0 15,-28-2-7-15,-24 2-3 16</inkml:trace>
  <inkml:trace contextRef="#ctx0" brushRef="#br0" timeOffset="90666.8059">7042 3780 47 0,'-180'16'99'0,"39"-3"-5"16,36-9-8-16,29-3-2 15,34-8-42-15,34 4-27 16,28 0-4-16,37 1-2 0,35-1-4 15,29 1 1-15,38-3 2 16,33-2-3-16,37 0-5 16,29-2 0-1,33-2 0-15,24-2 0 0,63 2 0 16,-14-17 0-16,9 10 0 0,11 6-7 16,6-1-4-16,6 4-5 15,-11 0-1-15,-13 2 0 16,-63 3-1-16,4 5 18 15,-30-2 1-15,-42-2 1 0,-49 6-3 16,-33 15 12-16,-36-17 12 16,-39 3-3-1,-84-4-7 1,-34 14-18-16,-41 0-73 0,-35-11-4 16,-31-15 0-16,-38-27-14 15,-43-4-18-15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4:18:14.64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1965 1099 42 0,'0'-18'98'16,"-7"0"-4"-1,4 3-6-15,-3 2-4 0,2 4-3 16,4 9-76-16,-10-8 2 0,10 8-2 16,-12 16-2-16,8 4 1 15,0 32-4-15,-4 36 0 16,4 27 0-16,-8 21 0 15,0 16 0 1,-1 20 0-16,-4-8 0 16,3-17 0-16,9-28 0 0,2-14 0 0,-5-18 0 15,8-23 0-15,0-16 0 16,-1-31-30-16,7-7-60 0,1-20-3 16,-5-27-6-16,7-26-8 15</inkml:trace>
  <inkml:trace contextRef="#ctx0" brushRef="#br0" timeOffset="261.9907">1933 1334 55 0,'1'-69'100'0,"3"-1"-3"0,-1 12-6 16,4-5-3-16,-3 7-8 15,2-10-80-15,7 13 0 16,3 0 0-1,-1 8 0-15,7-1 0 0,8 5 0 16,3 1 0-16,-33 40 0 16,41-35 0-16,50-21 0 0,-41 36 0 15,5 6 0 1,2 4 0-16,0 0-8 16,-6 12-49-16,-2 4-35 0,-1 15-1 15,-15-2-3-15,-7 10-5 16</inkml:trace>
  <inkml:trace contextRef="#ctx0" brushRef="#br0" timeOffset="1091.3015">2256 1073 73 0,'-74'49'88'0,"0"-9"-3"16,2-1-3-16,5-3-2 16,8-4-61-16,14-6 1 15,22-5-7-15,16-5-3 16,18-6-3-16,23-5 0 0,17-4-6 15,15-1-2-15,17-9-2 16,11-2 0-16,7-5 1 16,5-1 0-16,1-2 0 0,0 3 3 15,2-4 3-15,-2 3 0 16,-2-2 0-16,-13 4 0 16,-17 6 3-16,-15 0-1 15,-16 8 0-15,-16 1-3 0,-13 10-3 16,-13 5 0-1,-12 17 0-15,-47 22 0 0,-6 10 0 16,5 3 0-16,-2 2 0 16,25-5 0-16,28-15 0 0,28-18 0 15,25-18 0-15,15-10 0 16,3-6 0-16,-1-14 0 16,8-9 0-16,-38 11 0 15,-2-6 0-15,-3-1 0 16,0-2 0-16,-4 0 0 0,-5-3 0 15,0 1 0-15,1 0 0 16,-7 3 0-16,0-1 0 16,-5 2 0-16,-1 2 0 15,-1 4 0-15,-3 3 0 16,-3 13 0-16,0 0 0 0,-11 3 0 16,5 20 0-16,-1 13 0 15,8 7 0-15,11 1 0 16,17-4 0-16,12-9 0 0,15-20 0 15,12-14 0-15,-34-5 0 16,3-3 0-16,1-6 0 16,1-5 0-16,-1-5 0 15,1-2 0-15,-5-3 0 16,0 2 0-16,-9-2 0 0,0 0 0 16,-10 3 0-16,-4-1 0 15,-8 3 0-15,-3 1 0 0,-3 7 0 16,-3 2 0-16,-3 8 0 15,-1 7 0-15,0 4 0 16,2 16 0-16,-4 19 0 16,9 24 0-16,11 12 0 0,24 7 0 15,19 2 0-15,10 0 0 16,1-11 0-16,-10-10 0 16,-22-13 0-16,-15-4 0 15,-15-9 0-15,-5-2 0 16,-15-10 0-16,-7-7 0 15,-6-9 0-15,2-7 0 0,0-10 0 16,-3-20-15-16,13-9-72 16,10-16-4-16,12 21-5 15,2-8-7-15,10-8-3 0</inkml:trace>
  <inkml:trace contextRef="#ctx0" brushRef="#br0" timeOffset="1323.5367">4511 1090 62 0,'54'-53'102'0,"0"-2"-6"16,-2 8-8-16,-2 2 0 16,-1 14-13-16,-8 11-75 0,-4 15 0 15,-8 6 0-15,-3 19 0 0,-10 15 0 16,-5 44 0 0,-13 22 0-16,-9 23 0 15,2 12 0-15,-2 6 0 16,2-7 0-16,3-19 0 0,-4-34 0 15,9-31-29-15,1-20-60 0,-9-19-3 16,-6-15-5-16,-5-22-7 16,-2-13 4-16</inkml:trace>
  <inkml:trace contextRef="#ctx0" brushRef="#br0" timeOffset="1482.605">4686 1570 34 0,'-5'-20'103'0,"3"4"-3"0,1-3-6 0,1 5-3 0,5-4-2 16,4 4-89-16,7-2 0 15,7 3 0-15,8 1 0 16,19 7-58-16,-5-6-33 16,9-4 0-16,8-1-9 15,12 0-7-15</inkml:trace>
  <inkml:trace contextRef="#ctx0" brushRef="#br0" timeOffset="1834.7354">7295 985 23 0,'-6'-15'102'0,"-2"2"-3"0,8 13-6 16,-18-36-4-16,5 21-4 16,1 1-75-16,0 5 0 15,-1 5-10-15,2 4 0 16,-3 18 0-16,0 11 0 0,-10 11 0 16,-17 77 0-16,-1 34 0 15,3 22 0-15,3 12 0 16,0 6 0-16,0-10 0 15,7-22 0-15,15-69-14 0,-2-29-72 16,14-34-3-16,2-27-4 16,-13-26-8-16,-3-23-3 0</inkml:trace>
  <inkml:trace contextRef="#ctx0" brushRef="#br0" timeOffset="2844.8817">6656 1588 17 0,'-4'-39'97'0,"4"5"-2"0,5-1-4 15,10 6-4-15,8 1-3 16,8 4-76-16,8 3 0 16,3 7-1-16,10 3-4 15,4 6-2-15,-15 14 2 16,85 11-2-16,-3 20-1 16,1 20 1-16,-13 15-1 0,-25 9 1 15,-34 5 0-15,-25-9 1 16,-35-26-3-16,-13-12 1 15,-7-18 1-15,-3-9 1 0,0-13 0 16,1-6-2-16,8-18 0 16,13-11 0-16,13-9 0 15,21-10 0-15,21-4 0 16,-15 23 0-16,7-1 0 0,6-1 0 16,6-1 0-16,4 3 0 15,-1-3 0-15,1 6 0 16,-1 0 0-16,-5 6 0 15,1 2 0-15,-6 11 0 0,-15 9 0 16,34 2 0-16,-19 13 0 16,-21 20 0-16,-23 10 0 15,-18 11 0-15,-6 5 0 16,7-2 0-16,14-21 0 16,15-11 0-16,16-13 0 15,18-9 0-15,6-7 0 0,6-13 0 16,6-10 0-16,4-10 0 15,-36 14 0-15,2-1 0 16,-2-2 0-16,0 0 0 0,-5-1 0 16,1 0 0-16,-6 3 0 15,-1 1 0-15,-2 1 0 16,0 1 0-16,-4 5 0 16,-1 2 0-16,-4 4 0 0,1 3 0 15,2 2 0-15,2 12 0 16,-1 20 0-16,3 9 0 0,10 3 0 15,7 2 0 1,6-4 0-16,8-6 0 0,6-11 0 16,-2-10 0-16,4-5 0 15,-3-5 0-15,1-9 0 16,-5-9 0-16,-22 6 0 16,2-2 0-16,0-2 0 0,2-4 0 15,-2-1 0-15,0-3 0 16,-3 2 0-16,2-2 0 15,-2 1 0-15,-3-1 0 16,-4 1 0-16,3 2 0 16,-5 3 0-16,2 1 0 0,0 4 0 15,0 2 0-15,3 6 0 16,3 3 0-16,4 2-2 16,8 3 2-16,8 3 2 0,9 3-2 15,12-2 0-15,7 2 0 16,9-3 0-16,8-4 0 15,8-1 0-15,7-7 0 16,4-4 0-16,3-5 0 16,-3-3 0-16,0-5 0 0,-10-3 0 15,-7-3 0-15,-15 0 0 16,-17 1 0-16,-18 3 0 0,-16 3 0 16,-14 6 0-1,-11 16 0-15,-26-4 0 0,-10 14 0 16,-35 30 0-16,-47 38 0 15,-7 23 0-15,2 23 0 0,18 18 0 16,19 7-89-16,22 1 0 31,13-26-3-31,2-26-10 0,-6-14-2 16</inkml:trace>
  <inkml:trace contextRef="#ctx0" brushRef="#br0" timeOffset="3373.0803">1056 1231 5 0,'6'-27'99'0,"-6"1"-1"16,11 3-6-16,-9 3-2 16,-2 0-6-16,0 4-49 15,0 4-27 1,0 12-8-16,0 0 0 0,-9 0 0 16,4 18 0-16,-2 32 0 0,4 26 0 15,-2-18 0-15,7 17 0 16,-2-1 0-16,9 8 0 15,-10 85 0 1,-11 4 0-16,6-88 0 0,-4 3 0 16,-2 61 0-16,2-30 0 15,0-22 0-15,-4-48-10 16,0-23-79-16,14-24-4 16,0 0-5-16,18-32-10 0,-6-20 1 15</inkml:trace>
  <inkml:trace contextRef="#ctx0" brushRef="#br0" timeOffset="4188.8234">1339 1132 76 0,'6'-58'91'15,"-1"5"-4"-15,-5 2-7 16,0 2 2-16,0 2-55 15,-5 2-5-15,5 45-3 0,-12-37-9 16,3 1-4-16,-5 8-1 16,-1-4 1-16,-10 13-6 15,-44-16 0 1,69 35 0-16,-68-13 0 16,32 13 0-16,-4 7 0 0,-6 9 0 15,1 1 0-15,-4 8 0 16,0 4 0-16,-5 6-2 0,-1 4 2 15,-10 2 2-15,-3 11-2 16,18-3 0-16,1 9 0 16,0-1 0-16,-5 1 0 0,17 6 0 15,-10-6 0-15,4 7 0 16,6 6 0-16,14 1 0 16,3 0 0-16,4 3 0 15,-4-7 0-15,14 8 0 16,7-1 0-16,9-6 0 0,8 0 0 15,-4 4 0-15,5-5 0 16,0 0 0-16,17 0 0 16,29 35 0-16,-28-47 0 15,10 7 0-15,-12-17 0 16,15 4 0-16,40 25 0 16,0-25 0-16,-9-3 0 0,-4-22 0 15,1-17 0-15,-18-10 0 16,-3-16 0-16,-3-4 0 15,-11-11 0-15,8 1 0 16,3-8 0-16,-5-6 0 0,-3-9 0 16,5-2 0-16,-9-8 0 15,2-7 0-15,1-4 0 0,0-8 0 16,-4-6 0-16,-1-4 0 16,3 4 0-16,-2-2 0 15,-24 47 0-15,2-4 0 16,-9-1 0-16,5-2 0 0,-8 0 0 15,1-2 0 1,-5 1 0-16,-5-5 0 16,-2 0 0-16,-4 2 0 15,-9-1 0-15,-4-6 0 0,-13 10 0 16,-5-7 0-16,-8 9 0 16,-16-8 0-16,-7 13 0 0,-7 2 0 15,-2 16 0-15,-17-11 0 16,-10 38-66-16,7-8-30 15,2 9-1-15,19 14-11 0,0 11-2 16</inkml:trace>
  <inkml:trace contextRef="#ctx0" brushRef="#br0" timeOffset="4804.7713">886 3348 12 0,'-17'9'100'16,"6"3"-5"-16,-10 3-3 0,1-3-5 15,6-6-6-15,14-6-68 16,0 0 1-16,0 0-4 16,38-3-3-16,19-6-7 15,22-5 0-15,23-1 0 0,25-8 0 16,35-3 0-16,29-6 0 16,20-4 0-1,23-7 0 1,12-3 0-16,62-3 0 0,-28-6 0 0,60 4 0 15,-35-4 0-15,11 5 0 0,-10-1 0 16,-8 6 0-16,-15 8 0 16,-61 3 0-16,17 7 0 0,-70 4 0 15,3 7 0-15,-41 2 0 16,-29 9 0 0,-31-1 0-16,-30 1 0 0,-28 5 0 15,-25 3 0-15,-25 13 0 0,-5-1-80 16,-39 2-16-1,-14 1-4-15,-24 3-7 0,-10 3-2 16</inkml:trace>
  <inkml:trace contextRef="#ctx0" brushRef="#br0" timeOffset="5475.4684">1992 3545 42 0,'-115'46'101'0,"11"-10"-4"16,27-3-7-16,11-13-3 15,21-4-4-15,26-7-85 16,4 2 2-16,15-11 2 16,5 12 1-16,34-12 1 15,12-1 0-15,29-7-4 0,17-5 0 16,18-8 0-16,37-4 0 15,21-4 0 1,27-8 0-16,55 1 0 0,-16-3 0 16,57-2 0-16,-22 0 0 0,56 0 0 15,-27-4 0-15,44 6 0 16,-30 0 0-16,-42 0 0 16,41 1 0-16,-54 8 0 0,33-3 0 15,-62 6 0-15,25 2 0 16,-66 3 0-16,9 3 0 15,-32 4 0-15,-30 1 0 16,-33 4 0-16,-26 2 0 0,-24 3 0 16,-20 4 0-16,-16-3 0 15,-8 4 0-15,-12 0 0 16,0 0 0-16,0 0 0 16,0 0 0-16,0 0 0 15,0 0 0-15,0 0 0 0,0 0 0 16,0 0 0-16,0 0 0 15,0 0 0-15,0 0 0 0,0 0 0 16,0 0 0-16,0 0 0 16,0 0 0-16,0 0 0 15,0 0 0-15,0 0 0 16,0 0 0-16,0 0 0 16,0 0 0-16,0 0 0 0,0 0 0 15,0 0 0-15,0 0 0 16,0 0 0-16,0 0 0 0,0 0 0 15,-7 12-39 1,-8-11-58-16,-6-1-3 0,-7-11-6 16,3-6-7-1</inkml:trace>
  <inkml:trace contextRef="#ctx0" brushRef="#br0" timeOffset="9878.0224">1571 4918 5 0,'0'0'87'0,"0"-10"4"0,0 10-3 15,0-9-5 1,-12 7-39-16,12 2-17 0,0 0-9 15,0 0-6-15,0 0-5 16,0 0-4-16,0 14-1 0,6 2-1 16,0 9 0-16,-7 7 1 15,4 12 0-15,-1 9 1 16,-2 11 0-16,0 6-1 16,-6 1 1-16,-4 2-1 15,-3-5 0-15,4-6-1 0,1-7 1 16,-5-9 0-16,6-10 0 15,-3-13 0-15,10-4-1 16,-3-5 1-16,3-5 0 16,0-9-1-16,0 0-3 15,0 0-5-15,0 0-13 0,0-9-64 16,0-10-3 0,3-9-7-16,10-9-5 0,0-14-4 15</inkml:trace>
  <inkml:trace contextRef="#ctx0" brushRef="#br0" timeOffset="10505.527">1767 4548 74 0,'0'-58'90'0,"0"6"-5"0,-4 5-3 16,-4 5-1-16,-8 6-67 15,3 7-1-15,-2 6-2 0,-4 3-3 16,-6 9-4-1,3 7-2-15,0 5-2 0,-14 10 1 16,-1 10-2-16,0 7 3 0,-10 10 0 16,-2 9-1-16,1 8 2 31,-3 8 0-31,-2 7 0 0,8 6 0 0,4 4 2 16,-4 7-4-16,7-1 0 0,11 4-1 15,-1 2-1-15,7 0 1 16,7-1-1-16,7-4 0 15,1-1 1-15,8-1-1 16,8-3 1 0,1-4 1-16,6-4 1 15,4-2 0-15,9-8 0 0,-7 1-2 0,5-9 1 16,5-4 0 0,11-5 3-16,2-7-1 0,10-10 0 15,-4-5 1-15,1-12 0 16,10-8-4-16,1-9 0 0,2-14 0 15,-2-7 0-15,1-8 0 16,-3-9 0-16,4-5 0 0,-2-7 0 16,-8-2 0-16,6-9 0 15,-11-7 0-15,3-6 0 16,-4-9 0-16,-10-5 0 16,-3-4 0-16,-2-8 0 15,0-4 0-15,-18 0 0 0,-11 2 0 16,-1-1 0-16,-12 4 0 15,-8 4 0-15,-12 2 0 16,-12 10 0-16,-10 7 0 0,-5 10 0 16,-2 9 0-16,-23 16 0 15,0 9 0-15,-13 18 0 16,-10 14 0-16,-4 4-64 16,-13 28-30-16,-8 8-2 0,-2 12-8 15,67-27-1-15</inkml:trace>
  <inkml:trace contextRef="#ctx0" brushRef="#br0" timeOffset="14891.7347">3214 5757 11 0,'0'0'93'16,"0"0"2"-16,-11-4-4 16,11-6-3-16,-29-10-28 0,29 4-32 15,0-10-7-15,12-8-7 16,5-9-4-16,13-11-10 15,6-7 0-15,8-8 0 16,14-8 0-16,3-7 0 16,9-5 0-16,-4 0 0 15,-4 5 0-15,-7 3 0 16,-10 7 0-16,-9 9 0 16,-12 13 0-16,-12 13 0 0,-12 12 0 15,-7 13 0-15,-13 12 0 0,-15 7 0 16,-6 14 0-16,-6 9 0 15,1 11 0-15,-2 7 0 0,8 6 0 16,8 8 0-16,18 3 0 16,13 4 0-16,14-1 0 15,18-1 0-15,12-2 0 16,8-5 0-16,4-4 0 16,3-5 0-16,-4-6 0 15,-9-9 0-15,-9-3 0 0,-7-6 0 16,-8-4 0-16,-11-4 0 15,-8-1 0-15,-9-5 0 0,-17-1 0 16,-4-1 0 0,-13-3 0-16,-3-1 0 0,-12-3 0 15,-1-4 0 1,2-3 0-16,2-13 0 0,15-3-8 16,8-8-80-16,21-17-4 0,15-8-2 15,17-8-11-15,20-8-2 16</inkml:trace>
  <inkml:trace contextRef="#ctx0" brushRef="#br0" timeOffset="15123.1231">4167 4792 89 0,'54'-36'101'15,"-12"9"-4"-15,-13 3-7 16,-8 6-2-16,-28 7-70 0,7 11-5 16,10 6-5-1,-6 15-4-15,0 15-3 0,-4 16-2 16,2 14 1-16,-2 16 0 0,0 8 3 15,-1 5-3-15,1 1 0 16,4-5 0 0,-4-4 0-16,0-13 0 0,2-11-3 15,-1-19-11 1,5-5-14-16,9-12-60 0,-19-16-2 16,-5-9-4-16,-7-10-8 0</inkml:trace>
  <inkml:trace contextRef="#ctx0" brushRef="#br0" timeOffset="16112.988">3984 5289 66 0,'-8'-18'87'0,"8"1"-5"0,8 1-3 0,23 31-20 16,16-25-42-16,14-5-5 16,16-1-4-16,11-1 0 0,10 1-4 15,9 0 2 1,-1 0-1-16,1-2 0 15,-11-1 0-15,-6 1 1 0,-16 0 1 16,-10 2 1-16,-14 0 0 16,-14 3-1-16,-9-2 0 0,-15 4-1 15,-9 3-1-15,-3 8-2 16,-19-11 0-16,-7 9-2 16,-10 6-1-16,-5 7 0 15,-8 5 0-15,0 6-1 0,1 7 1 16,0 5-1-16,12 3-1 15,7 2 3-15,14 2 1 16,13-2-1-16,6-4 1 0,14-4 1 16,10-4-1-16,5-11-2 15,8-6 0-15,2-8 0 16,0-5 0-16,2-10 0 16,-7-5 0-16,-1-3 0 15,-4-6 0-15,-7 1 0 0,-5-4 0 16,-9 2 0-16,0 1 0 15,-8 2 0-15,-2 4 0 16,-2 1 0-16,0 7 0 0,0 1 0 16,0 12 0-16,-10-3 0 15,1 7 0 1,0 11 0-16,1 6-2 0,-3 10 4 16,7 2-2-1,4 3 0-15,4 0 0 0,12-4 0 16,9-4 0-16,5-7 0 15,9-6 0-15,7-11 0 16,4-4 0-16,3-10 0 0,4-5 0 16,0-4 0-16,1-4 0 15,-2-4 0-15,-3-2 0 16,-5 0 0-16,-5 1 0 16,-6 1 0-16,-6 5 0 0,-8 3 0 15,-9 5 0-15,-3 4 0 16,-11 10 0-16,11-2 0 15,-10 8 0-15,1 9 0 0,0 9-2 16,2 0 0-16,6 6 3 16,3 2 2-16,7 1-3 15,4-2 0-15,12-7 0 16,4-3 0-16,6-9 0 0,7-6 0 16,3-6 0-1,-3-11 0-15,-2-6 0 0,-2-13 0 16,-3-8 0-16,-4-12 0 15,-7-6 0-15,-5-6 0 16,-8-2 0-16,-3 1 0 0,-5 1 0 16,-5 9 0-16,-5 7 0 15,-4 11 0-15,0 11 0 16,0 12 0-16,0 12 0 0,0 0 0 16,-5 27 0-16,5 6 0 15,0 12 0-15,3 11 0 16,4 15 0-16,0 6 0 0,3 2 0 15,1-1 0-15,5-6 0 16,-2-8 0-16,2-10 0 16,-2-12 0-16,-2-17-8 15,5-25-39-15,-6 2-44 0,-4-10-2 16,-6-11-5-16,-1-13-6 16</inkml:trace>
  <inkml:trace contextRef="#ctx0" brushRef="#br0" timeOffset="16292.8814">6476 5034 87 0,'-25'-23'100'0,"12"5"-6"16,10 1-5-16,7 1-2 15,16 9-71-15,10-5-5 0,17 6-6 16,11 2-1-16,13 3-4 16,9 1-6-16,10 0-9 15,1-3-30-15,6-4-43 16,0-5-2-16,-2-8-7 15,-6-8-6-15</inkml:trace>
  <inkml:trace contextRef="#ctx0" brushRef="#br0" timeOffset="16526.2584">7625 4613 64 0,'15'-35'103'0,"-5"5"-5"0,-5 5-6 16,-2 5-1-16,-3 12-57 16,1-2-14-16,-1 10-11 0,0 0-9 15,4 6 0-15,-4 15 0 16,6 8 0-16,-3 10 0 15,4 10 0-15,1 11 0 16,2 11 0-16,-2 5 0 16,4 2 0-16,1 1 0 15,1-4 0-15,4-11 0 16,6-7 0-16,0-15-21 16,11-13-25-16,4-19-43 0,3-9-3 0,4-14-7 15,3-6 8 1,-5-17 32-16</inkml:trace>
  <inkml:trace contextRef="#ctx0" brushRef="#br0" timeOffset="16777.8841">8197 5054 34 0,'36'-51'96'0,"-7"3"1"0,-4 7-4 0,-8-2-10 16,-1 18-33-1,-8 9-23-15,-8 16-10 0,0 0-8 16,-8 22-4-16,-5 12-5 16,1 9 0-16,-4 5 0 0,4 9 0 15,5 0 0-15,12 1 0 16,17-7 0-1,7-10 0-15,10-9 0 16,3-15 0-16,8-7 0 16,-5-10 0-16,2-7 0 0,-14-16 0 15,-8-6 0-15,-5-6 0 16,-9-5 0-16,-7-2 0 16,-4-5 0-16,-7 6 0 15,-22 12-67-15,-5-10-28 0,-11 2-1 16,-11 3-7-16,-12 7-5 15</inkml:trace>
  <inkml:trace contextRef="#ctx0" brushRef="#br0" timeOffset="16925.5111">7707 4827 3 0,'-61'9'103'16,"19"-3"-2"-16,11-6-6 0,24 0-4 16,12-10-4-16,29 1-72 15,20 6-8-15,11-4-12 16,25-6-77-16,11 13-6 0,11 0-5 15,8 0-7-15,1 2-4 16</inkml:trace>
  <inkml:trace contextRef="#ctx0" brushRef="#br0" timeOffset="17507.4114">9361 5605 5 0,'-56'-23'94'0,"17"-7"3"0,8-13-6 16,19-9-4-16,15-14-3 16,10-27-68-16,20 11-7 0,18-8-2 15,12-2-1 1,7-4-3-16,7 3 0 16,-3 3-3-16,-5 8 3 0,-8 12-1 15,-17 10-1-15,-12 12 0 16,-19 12-2-16,-13 11 1 0,-14 15 0 15,-18 9-1-15,-7 7-1 16,-6 14-1-16,-2 10 1 16,4 11 0-16,3 8 1 15,16 8 1-15,12 4-1 16,18 5 1-16,16 3 0 0,15 1 1 16,9-2 0-16,7-1-1 15,2-6 1-15,-5-2-2 0,-6-9 3 16,-11-6 1-16,-13-7 0 15,-10-6 2-15,-12-8-5 16,-17-5 0-16,-13-6 0 16,-5-7 0-16,-9-5 0 0,-1-2 0 15,-4-10 0-15,4-9-4 16,-11-8-84-16,34-8-3 16,15-16-5-16,14-11-6 15,21-12-5-15</inkml:trace>
  <inkml:trace contextRef="#ctx0" brushRef="#br0" timeOffset="17708.4014">10195 4560 1 0,'59'-18'103'0,"-15"4"-2"0,-9 4-6 15,-11 3-6-15,-10 5-2 16,-14 2-72-16,11 18-6 0,-9 9-4 16,2 13-2-1,1 19-2-15,-2 17 1 0,-3 19-2 16,3 11 0-16,-1 5 0 15,-1-4 0-15,3-2-8 16,-5-11-8-16,4-12-16 16,-1-25-56-16,-2-22 1 15,-1-21-5-15,-9-14-10 16</inkml:trace>
  <inkml:trace contextRef="#ctx0" brushRef="#br0" timeOffset="18692.4237">10091 5087 30 0,'-8'-23'87'0,"8"6"-1"0,21-1-5 0,15 0-4 16,17 0-48-16,15 2-19 15,15 0 0-15,9 2-1 16,5 1-3-16,1 3 0 16,-6-1-2-16,-9 1 1 0,-13 2 0 15,-10 1 1-15,-13 0 2 16,-12 0-1-16,-15 0 1 15,-5 1-1-15,-15 6 0 16,0-11-1-16,-14 9-2 16,-6 0-2-16,-13 1-1 0,-1 6-1 15,-8 6 0-15,-2 4 0 16,-2 4 0-16,6 7 0 16,4 5-1-16,5 1 1 0,10 2 0 15,6 1 0-15,12-1 0 16,3-3 1-16,10-6 1 15,12-5-1-15,1-8 1 16,10-8 0-16,5-4 1 0,0-11-3 16,4-5 0-16,3-8 0 15,-4-2 0 1,-3-5 0-16,-3 3 0 0,0-2 0 16,-8 1 0-16,-1 2 0 15,-5 4 0-15,-3 6 0 16,-6 2 0-16,-3 6 0 0,2 7 0 15,-11 2 0-15,13 9 0 16,-5 7 0-16,-3 5 0 0,6 8 0 16,-3 1 0-16,7 6 0 15,-1 0 0-15,5-1 0 16,0-4 0-16,4-3 0 16,7-8 0-16,-2-5 0 15,5-9 0-15,2-6 0 0,0-4 0 16,0-10 0-16,-1-4 0 15,-4-6 0-15,1-3 0 16,-3-3 0-16,-5 3 0 0,-1-1 0 16,-8 4 0-16,-4 4 0 15,0 4 0-15,-7 5 0 0,-3 11 0 16,0 0 0-16,0 11 0 16,0 7 0-16,0 6 0 15,6 6 0 1,6 2 0-16,8 6 0 0,10-3 0 15,8-1 0-15,9-8 0 0,5-3 0 16,7-11 0-16,4-8 0 16,-6-7 0-16,3-14 0 15,-4-12 0-15,-4-10 0 16,-3-10 0-16,-11-9 0 0,-3-5 0 16,-11-5 0-16,-8 2 0 15,-3 5 0-15,-10 5 0 0,-3 10 0 16,-4 9 0-16,-6 11 0 15,4 8 0 1,-7 18 0-16,5 5 0 0,-4 14 0 16,6 14 0-1,-2 13 0-15,0 14 0 0,-3 11 0 0,5 8 0 16,0 2 0-16,1 0 0 16,5-4 0-16,1-6 0 15,7-11 0-15,0-13 0 16,4-15 0-16,5-10-20 0,-17-22-66 15,21 5-6-15,-5-16-4 16,-5-16-3-16,-2-7-6 16</inkml:trace>
  <inkml:trace contextRef="#ctx0" brushRef="#br0" timeOffset="18914.5792">12390 4904 1 0,'-1'-27'99'0,"3"2"1"0,20 5-6 16,11-1-2-16,17 2-3 15,7 4-74-15,4 2-1 16,11 3-7-16,-1 3-7 16,1 1 0-16,-10 1 0 15,-7 4 0-15,-14 0 0 16,-10 1 0-16,-8 1 0 16,-9-1 0-16,-14 0 0 0,8 13 0 15,-11-4-3-15,-4 4-86 16,-9 4-2-16,-5 1-5 0,-3 0-6 15,-11-2-4-15</inkml:trace>
  <inkml:trace contextRef="#ctx0" brushRef="#br0" timeOffset="19863.5731">2739 6161 7 0,'-31'6'90'0,"8"-5"2"0,1 2-8 16,4-3-1-16,4-1-36 15,5 1-24-15,9 0-6 0,-10-2-7 16,10 2-5-16,0 0-2 16,0 0 3-16,0 7-2 15,0-7 1-15,16 13 0 0,1-3 2 16,5 0-2-16,10-1 4 15,14 1 0-15,18-3-9 16,17-3 0-16,16-2 0 16,19-1 0-16,21-1 0 0,21-6 0 15,21-2 0-15,21-3 0 16,14-3 0-16,18 0 0 0,18-2 0 16,13 1 0-16,17 0 0 15,10 0 0-15,10-1 0 16,13 4 0-1,6-1 0-15,7 2 0 16,4 2 0-16,6-2 0 0,-2 2 0 0,5-1 0 16,-3 3 0-16,-3 0 0 15,-3-1 0-15,-4 1 0 16,-8 0 0-16,-10 2 0 16,-9 2 0-16,-14 0 0 15,-1 0 0-15,-22 3 0 0,-11 3 0 16,-19-3 0-16,-13 3 0 15,-21 3 0-15,-16-1 0 0,-22 2 0 16,-29-1 0-16,-19 0 0 16,-24-3 0-16,-21 1 0 15,-21-2 0-15,-13 1 0 16,-13-3 0-16,-10 1 0 16,-10-1 0-16,0 0 0 0,-8 0 0 15,0-1 0-15,-4 0 0 16,-3-3 0-16,2 0 0 0,-5 0 0 15,-1-4 0-15,0 3 0 16,-11-8 0-16,-5 2-54 16,2-5-44-16,-5-12-2 15,3-2-7-15,-6-21-5 16</inkml:trace>
  <inkml:trace contextRef="#ctx0" brushRef="#br0" timeOffset="26654.0854">14069 4847 32 0,'0'0'76'15,"0"-11"0"-15,0 11-20 16,0-15-9-16,0 15-8 15,0-15-8-15,0 15-4 16,0-12-6-16,0 12-3 0,0-9-5 16,0 9-2-16,0 0-2 15,0 0-3-15,0 0-2 16,0 0-2-16,0 0 0 0,0 0-1 16,-6 6-1-16,6-6 1 15,-12 16-1-15,6-6 0 16,-2 1 0-16,4 2 0 15,-3-2-1-15,0 0 1 0,4-1 1 16,3-10-2-16,-5 14 2 16,5-14-1-16,-2 11 0 15,2-11 0-15,-1 11-3 16,1-11-5-16,-4 15-11 0,0 3-47 16,-2-6-18-16,2 1-6 15,-5 0-7-15,2 2-1 16</inkml:trace>
  <inkml:trace contextRef="#ctx0" brushRef="#br0" timeOffset="26970.8134">13904 5736 53 0,'0'0'90'15,"5"12"-2"-15,-5-12-5 0,0 0-1 16,0 0-60-16,0 0-2 16,8 9-1-16,-8-9-7 15,5 10-4-15,-5-10-1 16,1 18-3-16,0-6 0 0,0 3-2 15,-2 1-4-15,1 4-16 16,6 0-64-16,-6-4-4 16,0-7-4-16,0-9-6 15,0 0-5-15</inkml:trace>
  <inkml:trace contextRef="#ctx0" brushRef="#br0" timeOffset="27589.6141">15419 5047 44 0,'5'-27'93'16,"3"2"-3"-16,3 1-5 0,4 7-1 15,-2 7-63-15,7 10-3 16,1 5-6-16,2 14-5 0,1 12-2 16,-2 8-1-1,-5 10-1-15,-7 7-1 0,-8 3 3 16,-4 2 0-16,-14-3 1 16,-6-4 1-16,-13-8 0 15,-6-4 0-15,-10-10-1 0,-4-7-6 16,-4-10 0-16,-2-8 0 15,-1-4 0-15,3-4 0 16,3-11 0-16,10-3 0 0,6 7-57 16,19-25-34-16,14-5 0 15,10-10-10-15,18-6-7 16</inkml:trace>
  <inkml:trace contextRef="#ctx0" brushRef="#br0" timeOffset="28122.9664">15747 4971 61 0,'44'4'91'0,"-10"3"-3"0,-7 4-4 16,-10 2-1-16,-3 4-69 15,-3 10-4-15,3 7 2 0,-4 7-4 16,0 4-3-16,-4 3 1 16,2 1 0-16,-1-6-2 15,-2-6 0-15,0-7 0 16,0-10 0-16,5-12-1 15,1-8 1-15,5-10-2 0,2-8-4 16,2-9-1-16,3-5 1 16,2-2 0-1,0 0-1-15,-1 2 1 0,0 5 1 16,-6 4-2 0,1 5 3-16,-2 11 1 0,0 7-1 0,1 11 1 15,5 8-1-15,0 5 1 0,6 1-1 16,2 3 3-16,6-2 0 15,2-2 1-15,3-7 1 16,1-5-1-16,3-9 1 16,-3-1-3-16,-1-9 1 15,-3-8-3-15,-4-4 1 16,-5-8-1-16,-3 0 1 0,-4-1 1 16,-10 1-2-16,-2 3 0 15,-6 4 0-15,-5 5 0 16,0 15 0-16,-13-5 0 0,-3 10 0 15,-4 10 0-15,-2 6 0 16,2 4 0-16,0 6 0 0,5 1 0 16,10-2 0-1,7 4 0-15,12-6 0 0,16 2-83 16,11-6-5-16,10-8-3 16,8-4-6-16,5-9-10 15</inkml:trace>
  <inkml:trace contextRef="#ctx0" brushRef="#br0" timeOffset="28649.3973">17902 5482 16 0,'-27'2'97'0,"5"-2"-1"16,3-11-4-16,11-6-5 16,3-11-1-16,5 0-77 15,13-6 0-15,8-7-4 0,8-6-1 16,5-4-2-16,4-6-2 16,6-2 0-16,2 0 0 15,-5-1 1 1,-7 4 1-16,-6 5 0 0,-9 5-1 15,-11 9 1-15,-8 9-2 0,-16 9 0 16,-10 11 0-16,-6 8-3 16,-3 10 2-16,2 10-1 15,6 12 0-15,6 8 1 0,17 10 0 16,14 6 0-16,20 6 1 16,14 2 0-16,10 1-1 15,6-4 4-15,-4-2 0 0,-5-7 0 16,-12-7 0-16,-13-5-3 15,-17-7 0-15,-12-8 0 16,-18-5 0-16,-12-8 0 16,-7-5 0-16,-5-4 0 15,-1-3 0-15,-2-8 0 0,5-5 0 16,2-10 0-16,18 0-81 16,8-5-8-16,9-9-6 0,17-8-7 15,19-7-6-15</inkml:trace>
  <inkml:trace contextRef="#ctx0" brushRef="#br0" timeOffset="28946.4393">18880 4882 94 0,'16'-14'102'16,"-7"-2"-6"-1,0 3-4-15,-5-3-3 0,1 6-71 16,-5 10-3-16,6-13-10 0,-6 13-5 15,8 5 0-15,-4 10 0 16,3 7 0-16,2 13 0 16,1 9 0-16,0 14 0 15,4 13 0-15,-5 7 0 16,0 5 0 0,-2 5 0-16,0-3 0 0,-4-3 0 15,-3-9 0-15,0-8 0 0,-2-14 0 16,1-7 0-16,-8-16 0 15,2-10-82-15,7-18-11 0,-16 1-3 16,6-15-8-16,1-15-3 16</inkml:trace>
  <inkml:trace contextRef="#ctx0" brushRef="#br0" timeOffset="29132.8641">18744 5295 13 0,'-16'-8'100'15,"7"1"-5"-15,9 7-1 0,2-16-6 16,18 6-2-16,21 2-77 16,1 3-2-16,9 1-3 15,6 2-3-15,7 3-3 16,2-1-6-16,0 7-17 0,9-3-61 16,-18-2-3-1,-7-1-4-15,-6-1-9 0</inkml:trace>
  <inkml:trace contextRef="#ctx0" brushRef="#br0" timeOffset="29979.9573">19581 5156 75 0,'0'0'99'0,"4"-11"-7"16,-4 11-5-16,-11 0-1 16,-4 3-64-16,-7 9-8 15,-7 9-6-15,-2 2-4 0,-4 7-1 16,0 1 3-1,1 2-1-15,5-2 0 0,9-1 0 16,10-2-5-16,10-5 0 16,7-9 0-16,13-4 0 15,6-6 0-15,6-4 0 16,4-4 0-16,0-10 0 0,1-3 0 16,-3-4 0-16,-8 2 0 15,-2-2 0-15,-4 2 0 16,-8 0 0-16,-4 5 0 0,-2 3 0 15,-6 11 0-15,0-9 0 16,0 9 0-16,0 0 0 16,-10 9 0-16,4 1 0 0,1 3 0 15,3 0 0-15,0 2 0 16,2 2 0 0,3-3 0-16,10 0 0 0,1-3 0 15,5 0 0-15,3-8 0 16,5 2 0-16,3-5 0 0,1 0 0 15,3-6 0-15,-1-5 0 16,4 1 0-16,2-6 0 16,0 2 0-16,1-5 0 0,-1 2 0 15,-1 1 0-15,-4 2 0 16,-3 3 0-16,-4 1 0 16,-9 6 0-16,-2 2 0 0,-6 4 0 15,-3 9 0-15,-2 3 0 16,-1 3 0-16,1 4 0 15,3 1 0-15,7 4 0 16,2-4 0-16,6-1 0 16,5-6 0-16,8-3 0 0,5-3 0 15,4-6 0-15,4-4 0 16,-1-11 0-16,3-5 0 16,-3-8 0-16,-1-5 0 0,-4-8 0 15,-3-7 0-15,-6-5 0 16,-6-3 0-16,-3-3 0 15,-7 3 0-15,-8 3 0 16,-3 5 0-16,-4 10 0 16,-3 8 0-16,0 7 0 0,0 20 0 15,-12-2 0-15,4 10 0 16,-3 16 0-16,2 8 0 16,-3 12 0-16,1 10 0 15,0 6 0-15,1 8 0 0,6-2 0 16,4 2 0-16,0-6 0 15,4-8 0-15,7-4 0 0,-2-13 0 16,9-3 0-16,-5-21-21 16,-1-4-70-16,7-9-1 15,1-8-6-15,-1-11-4 16,-4-13-1-16</inkml:trace>
  <inkml:trace contextRef="#ctx0" brushRef="#br0" timeOffset="30308.7441">20743 5139 80 0,'-45'-16'101'0,"7"0"-6"0,8 5-5 16,7 0 0-16,12 3-69 15,11 8-2-15,15-6-7 0,19 6-9 16,16 0-3-16,12 0 0 16,11 2 0-16,11-2 0 15,10 1 0-15,0-1 0 16,2 0 0-16,-15 0 0 15,-11-3 0-15,-12 0 0 16,-9-1 0-16,-16 0 0 16,-9 1 0-16,-11 0 0 0,-13 3 0 15,0 0 0-15,0 0 0 0,0 0 0 16,0 0 0-16,0 0 0 16,0 0 0-16,0 0 0 15,0 0 0-15,-11 0 0 16,-5 0 0-16,-1 4-70 15,-3 4-26-15,-8-7-3 16,-3-1-8-16,-4-3-3 0</inkml:trace>
  <inkml:trace contextRef="#ctx0" brushRef="#br0" timeOffset="31851.6833">1426 7149 47 0,'11'-38'97'15,"-5"6"0"-15,4-1-7 16,-4 4 0-16,-24 7-52 0,18 8-9 16,3 1-9-16,-3 13-17 15,4 5-3-15,-4 18 0 16,-6 14 0-16,-3 10 0 0,-3 21 0 16,-3 20 0-16,-1 18 0 15,0 11 0 1,-5 5 0-16,10-7 0 0,0 0 0 15,11-9 0-15,13-19 0 16,15-27 0-16,10-21 0 0,13-29-11 16,9-14-17-16,2-20 2 15,9-15 3-15,-9-15-1 16,-6-11 13-16,-10 1 10 0,-11-5 10 16,-13 10 11-16,-10 5 4 15,-4 8 1-15,-8 8-2 0,-12 12 0 16,1 12-23-16,-12 14 0 15,1 11 0-15,0 14 0 16,-11 7 0-16,12 10 0 16,0 8 0-16,6 1 0 15,14-2 0 1,4-10 0-16,13-5 0 0,6-13 0 16,15-7 0-16,-3-12 0 15,4-8 0-15,-4-11 0 0,1-5 0 16,-18-3 0-16,-4-5 0 15,-10-3 0-15,-3-2 0 16,-9 2 0-16,-16-5-20 16,-6 2-72-16,-15-1-1 15,5-2-8-15,-4 1-9 16</inkml:trace>
  <inkml:trace contextRef="#ctx0" brushRef="#br0" timeOffset="32020.9259">1151 7524 41 0,'-28'16'105'0,"0"-7"-4"0,13-8-4 0,15-1-3 16,-4-16-21-16,12-3-73 15,19-1 0-15,13 0 0 16,13-3 0-16,20 3 0 0,10-3 0 16,16 7-72-16,19 1-21 15,2-2-2 1,0 1-10-16,9-2-3 0</inkml:trace>
  <inkml:trace contextRef="#ctx0" brushRef="#br0" timeOffset="32513.8598">2777 7999 85 0,'-56'20'102'0,"12"-12"-7"15,-1-7-5-15,18-10 0 16,37-15-72-16,-10-6 1 0,11-11-7 16,11-9-12-16,19-13 0 15,15-9 0-15,13-6 0 16,7-6 0-16,2-2 0 15,-5 1 0-15,-2 6 0 16,-10 4 0-16,-20 9 0 16,-14 12 0-16,-14 11 0 0,-13 11 0 15,-11 16 0-15,-12 13 0 16,-11 6 0-16,0 17 0 16,3 8 0-16,1 9 0 15,9 7 0-15,12 6 0 0,9 4 0 16,18 0 0-16,13 1 0 15,15 1 0-15,7-1 0 16,3-3 0-16,-1-3 0 16,-5-6 0-16,-7-2 0 0,-9-6 0 15,-22 0 0 1,-12-6 0 0,-22-4 0-16,-15-7 0 0,-10-5 0 15,-10-3 0-15,-8-11 0 16</inkml:trace>
  <inkml:trace contextRef="#ctx0" brushRef="#br0" timeOffset="32753.2817">3921 7639 391 0,'0'0'-66'0,"0"0"-10"0,0 0-4 0,0 0-3 0,-33 361-2 0</inkml:trace>
  <inkml:trace contextRef="#ctx0" brushRef="#br0" timeOffset="33355.1288">3564 7604 50 0,'8'-26'90'15,"16"1"-1"-15,11-2-5 16,16 2-2-16,14 1-65 0,5 1 0 16,10 1-2-16,4-1-4 15,8 3-4-15,-4-1-3 16,-3 3-1-16,-8 1 1 15,-14 2 0 1,-8 1 0-16,-14 3 0 16,-17 3 0-16,-11 4-1 0,-13 4 1 15,-15 0 1-15,-11 5 0 0,-10 7 0 16,-4 5-5-16,-5 3 0 16,-3 4 0-16,3 7 0 0,2 3 0 15,7 1 0-15,6 4 0 16,8-1 0-16,8 2 0 15,5-6 0-15,9 0 0 16,8-6 0-16,8-3 0 0,4-8 0 16,7-2 0-16,2-8 0 15,2-3 0-15,2-4 0 16,0 2 0-16,-1-9 0 16,-3-3 0-16,-3-1 0 15,-5-2 0-15,-1 1 0 0,-3-2 0 16,-5 2 0-1,-5-2 0-15,-2 0 0 0,-1 0 0 0,2 0 0 16,-5-1 0-16,2-2 0 16,0 1 0-16,0 2 0 15,1-2 0-15,1 4 0 0,-3 1 0 16,2 0 0 0,-4 11 0-16,4-12 0 0,-4 12 0 15,0 0 0-15,0 0 0 0,-5-5 0 16,5 5 0-16,0 0 0 15,0 0 0-15,-11 5 0 16,11-5 0-16,0 0 0 16,-7 11-4-16,7-11-20 0,-9 14-64 15,9-14-3 1,-6 9-4-16,6-9-4 0,-8 2-4 16</inkml:trace>
  <inkml:trace contextRef="#ctx0" brushRef="#br0" timeOffset="33687.2502">3894 7068 85 0,'-2'-21'99'0,"0"-2"-3"16,2 5-7-16,0 0-1 16,0 18-64-16,8-2-5 0,-4 11-8 15,0 17-11-15,-4 12 0 16,1 16 0-16,-2 17 0 16,-5 15 0-16,-3 14 0 0,-3 5 0 15,1-1 0 1,1 1 0-16,4-7 0 0,4-3 0 15,18-16-77-15,-14-22-16 0,6-19-4 16,6-18-8 0,2-10-5-16</inkml:trace>
  <inkml:trace contextRef="#ctx0" brushRef="#br0" timeOffset="34788.5668">4609 7652 50 0,'-16'-3'87'15,"16"3"-1"-15,-9-18-3 16,24 7-44-16,-12-8 0 15,6 1-10-15,2-7-8 0,3-4-6 16,4-6-3-16,5-5-4 16,5-5-1-16,1-3-1 15,2 2-1-15,0-2-2 0,-3 2-1 16,-2 6 1-16,-5 6-1 16,-5 7 0-1,-9 9-1-15,-7 9 0 0,0 9 0 16,-17 6 1-16,1 13-1 15,-2 8-1-15,5 7 0 0,-1 7 1 16,9 7-1-16,5 1 0 16,13 1 0-16,10 1 0 15,7-2-1-15,9-2 1 16,0-5 1-16,2-5-1 0,-1-5 0 16,-6-6-1-16,-9-7 1 15,-5-3 1-15,-5-5-1 16,-6-4 0-16,-9-7 0 0,0 0 1 15,0 0 0-15,0 0 0 16,0 0 1-16,0 0-2 16,11-10 0-16,-1-1 0 15,2 2 0-15,6-4 0 16,3 2 0-16,3 0 0 0,1 3 0 16,1 2 0-16,2 3 0 15,-2 2 0-15,2 1 0 16,4 0 0-16,-1-2 0 15,5-1 0-15,4-4 0 0,1-5 0 16,4-4 0-16,2-8 0 16,-1-7 0-16,-3-5 0 0,-3-8 0 15,-3-3 0-15,-5-5 0 16,-9-4 0-16,-2 1 0 16,-10 2 0-16,-2 2 0 15,-5 5 0-15,-4 6 0 16,-3 5 0-16,-6 10 0 0,1 9 0 15,-3 7 0 1,-2 9 0-16,3 11 0 0,-3 14 0 16,4 11 0-16,1 9 0 15,3 15 0-15,0 11 0 0,5 6 0 16,-1 5 0-16,4 1 0 16,3-4 0-16,2-5 0 15,3-8 0-15,3-11 0 16,-4-11-55-16,3-21-39 0,0-14 1 15,-3-8-9-15,-1-21-3 16</inkml:trace>
  <inkml:trace contextRef="#ctx0" brushRef="#br0" timeOffset="34940.7845">5838 7414 4 0,'-17'-35'100'0,"5"7"-1"0,4 5-7 0,8 4-2 15,3 2-5-15,20 1-69 16,11 6-6-16,15-2-13 15,21-2-78-15,8 9-5 16,9-2-5-16,8-3-6 0,7 1-5 16</inkml:trace>
  <inkml:trace contextRef="#ctx0" brushRef="#br0" timeOffset="36781.4769">7050 7596 19 0,'2'-37'88'0,"-2"-2"2"0,-5-2-2 16,1 1-3-1,-3 2-52-15,7 0-6 16,2 2-3-16,8 1-4 0,9 8-6 16,10 2-4-16,9 10-2 15,3 7-3-15,13 9-5 0,0 13 0 16,5 13 0-16,0 13 0 16,-6 12 0-1,-7 8 0-15,-11 4 0 16,-8 2 0-16,-14-4 0 0,-10-4 0 0,-5-10 0 15,-20-10 0 1,-3-16 0 0,-3-13 0-16,4-9 0 15,1-12 0-15,11-9 0 0,11-11 0 16,8-3 0-16,29-7 0 16,11 2 0-16,12-3 0 15,9 4 0-15,5 0 0 0,-1 6 0 16,-3 3 0-16,-8 4 0 15,-11 4 0-15,-9 7 0 16,-13 4 0-16,-11 6 0 0,-17 5 0 16,0 0 0-1,-10 14 0-15,-13 4 0 0,-3 5 0 16,-1 6 0-16,-1 6 0 16,5 1 0-16,3 5 0 15,12-2 0-15,8-1 0 16,20-8 0-16,18-2 0 0,13-12 0 15,15-8 0-15,9-8 0 0,5-13 0 16,4-12 0-16,1-12 0 16,-5-9 0-16,-5-10 0 15,-6-9 0-15,-10-5 0 16,-5-5 0-16,-10-4 0 16,-9-1 0-16,-7 4 0 0,-11 7 0 15,-12 7 0-15,-4 11 0 16,-6 11 0-16,-11 16 0 15,-6 14 0-15,-5 15 0 16,-1 21 0-16,-3 16 0 0,1 18 0 16,4 14 0-16,6 13 0 15,8 7 0-15,12 0 0 16,13-3 0-16,13-6 0 0,18-15 0 16,7-13 0-16,9-18 0 15,8-15 0-15,0-18 0 16,0-7 0-16,-1-15 0 0,-10-9 0 15,-6-6 0-15,-10-4 0 16,-12-2 0-16,-7-1 0 16,-14 4 0-16,-8 3 0 15,-5 6 0-15,-15 8 0 0,-10 8 0 16,-2 7 0-16,-2 6 0 16,1 12 0-16,3 7 0 15,7 3 0-15,6 6 0 16,10 0 0-16,8-1 0 0,16-2 0 15,9-5 0-15,8-5 0 16,3-9 0-16,2-6 0 16,2-4 0-16,-2-6 0 0,-5-9 0 15,-1-3 0-15,-10-3 0 16,-2-4 0-16,-8 0 0 16,-3-1 0-16,-7 0 0 15,-3 2 0-15,0 3 0 16,-8 5 0-16,0 6 0 0,-5 4 0 15,3 6 0-15,-3 7 0 16,3 8 0-16,5 5 0 16,5 5 0-16,15 1 0 15,11-1 0-15,9-2 0 16,14-4 0-16,9-6 0 0,9-9 0 16,4-6 0-16,0-15 0 15,-3-8 0-15,-3-11 0 16,-2-9 0-16,-10-10 0 0,-6-7 0 15,-10-7 0-15,-9-6 0 16,-8-2 0-16,-7 2 0 16,-8 4 0-16,-5 8 0 0,-8 11 0 15,-3 11 0-15,-3 15 0 16,-3 17 0-16,-1 15 0 16,0 20 0-16,3 16 0 0,1 14 0 15,7 15 0-15,-2 8 0 16,7 5 0-16,3 0 0 15,9-5 0-15,7-8 0 16,2-12 0-16,3-14 0 0,3-17 0 16,4-13 0-16,4-15 0 15,-4-4 0-15,2-14 0 16,-1-10 0-16,0-3 0 16,2-5 0-16,1 1 0 0,0 0 0 15,-2 5 0-15,0 5 0 16,3 6 0-16,-1 6 0 15,-2 9 0-15,2 6 0 16,-2 12 0-16,-2 6 0 0,-3 7 0 16,-1 5 0-1,-4 5 0-15,1 1 0 0,-4-2 0 16,-6-1 0-16,1-6 0 0,0-6 0 16,-3-8 0-16,0-9 0 15,1-6-2-15,-5-17-12 16,-1-5-7-16,-3-13-4 15,-2-8-3-15,-1-9 1 16,-7-14 5-16,-7-1 8 0,-3-10 11 16,1 0 6-16,-3-1 11 15,2 5 6-15,-3 7 6 16,5 8-1-16,0 13-4 16,8 9-5-16,0 20-10 0,-4 9-11 15,9 18-34-15,1 11-45 16,2 10-3-16,0 10-8 0,1 5-6 15</inkml:trace>
  <inkml:trace contextRef="#ctx0" brushRef="#br0" timeOffset="37707.7338">11589 7302 51 0,'-36'-26'93'16,"-5"2"-3"0,-4 6-4-16,1 2-2 15,-5 9-58-15,6 7-6 0,2 3-6 16,2 11-4-16,6 5-4 0,5 8-1 15,5 1-1-15,8 4-2 16,11 1-1-16,7-1 0 0,15-5 0 16,7-2 0-16,9-8-1 15,4-6 2 1,8-8-1-16,-1-4 0 16,-1-10 0-16,-5-7 1 0,-4-5-1 15,-6-3 0-15,-4-2 0 0,-5 2 0 16,-6 1 1-1,-3 3-1-15,-1 6-1 0,-6 7 2 16,-4 9-2-16,14 0 0 16,-9 9-2-16,4 9 2 15,-2 5 0-15,7 4-1 0,-2 5 1 16,3 2 0-16,0-2-1 16,2-3 1-16,-2-4 0 0,-2-7 0 15,0-6 0 1,2-7 1-16,0-5-1 0,1-10 0 15,0-7 1-15,4-5-1 16,1-5 2-16,1 0-2 0,4-2 0 16,-1 3 0-16,1 2 0 15,-1 4 0-15,0 3 0 16,-2 8 0-16,-1 5 0 16,3 4 0-16,-4 6 0 0,10 3 0 15,1 1 0-15,11 1 0 16,-1-3 0-1,13-4 0-15,4-4 0 0,4-4 0 16,0-11 0-16,1-5 0 0,-5-7 0 16,-6-7 0-16,-9-3 0 15,-9-6 0-15,-8-1 0 16,-9-1 0-16,-13 2 0 16,-9 5 0-16,-13 6 0 0,-14 9 0 15,-5 9 0-15,-5 12 0 16,-1 5 0-16,0 16 0 15,8 11 0-15,10 6 0 0,11 7 0 16,13 5 0 0,12 1 0-16,12 2 0 0,7-1 0 15,5-1 0-15,1-5 0 16,-2-2 0-16,-8-7 0 0,-3-5 0 16,-10-4 0-1,-7-9 0-15,-7-3 0 0,-10-8 0 16,-2-5 0-16,-13-1 0 0,1-10 0 15,-1-1 0 1,-5-11-12-16,0 1-77 0,13-8-3 16,9-5-3-16,7-8-8 15,4-3-3-15</inkml:trace>
  <inkml:trace contextRef="#ctx0" brushRef="#br0" timeOffset="38719.9633">12844 7022 94 0,'19'-9'101'0,"-3"3"-8"15,-5 2-4-15,1 4-1 16,-1 6-68-16,-1 10-4 16,5 5-6-16,-4 7-10 0,4 0 0 15,-1 6 0-15,5 4 0 16,2-1 0-16,1 1 0 16,-1-2 0-16,0-1 0 15,0-8 0-15,-1-3 0 0,2-7 0 16,-3-6 0-1,-1-7 0-15,-4-4 0 0,3-10 0 16,-2-5 0-16,-2-3 0 16,-3-4 0-16,4 1 0 15,-5-2 0-15,3 3 0 0,0 2 0 16,-2 2 0-16,3 6 0 16,-5 6 0-16,2 4 0 15,-10 0 0-15,14 14 0 16,-8 2 0-16,3 2 0 0,-1 4 0 15,3 0 0-15,1 3 0 16,4-4 0-16,2 0 0 16,4-5 0-16,2-6 0 0,0-3 0 15,-1-4 0-15,4-3 0 16,-3-8 0-16,-3-4 0 16,0-4 0-16,-1-4 0 0,-2 0 0 15,-2-4 0-15,-1-2 0 16,0 2 0-16,-2 0 0 15,-3 1 0-15,1 5 0 16,-5 1 0-16,0 6 0 16,-6 11 0-16,14-6 0 0,-2 11 0 15,1 4 0-15,5 9 0 16,8 3 0-16,8 1 0 16,6 2 0-16,7-3 0 15,2-4 0-15,4-6 0 16,1-7 0-16,-2-7 0 0,-4-10 0 15,-5-10 0-15,-4-6 0 16,-6-11 0-16,-6-5 0 0,-5-8 0 16,-7-2 0-16,-7-1 0 15,-7 1 0-15,-1 6 0 16,-6 4 0-16,-2 12 0 16,-5 10 0-16,-2 16 0 0,-1 10 0 15,1 20 0-15,-1 17 0 16,0 14 0-16,-3 17 0 15,1 14 0-15,-1 12 0 0,4 3 0 16,5 2 0-16,3-5 0 16,6-11 0-16,0-11 0 15,8-19 0-15,5-18 0 16,3-15 0-16,3-19 0 16,0-11 0-16,1-15 0 15,-1-14 0-15,0-8 0 0,4-11 0 16,1-6 0-16,-2-5 0 15,3-2 0-15,2 5 0 16,2 2 0-16,3 9 0 0,-2 9 0 16,2 11 0-16,0 13 0 15,-1 11 0-15,2 8 0 16,-3 14 0-16,-2 10 0 0,-8 5 0 16,1 8 0-16,-4 4 0 15,-5 3 0-15,-7-5 0 16,-4 0 0-16,-11-9 0 15,-7-3 0-15,-8-10 0 0,-9-2-11 16,-9-15-78-16,-18-12-3 16,-10-16-3-16,-7-14-8 0,-11-11-4 15</inkml:trace>
  <inkml:trace contextRef="#ctx0" brushRef="#br0" timeOffset="38858.5234">13502 6535 23 0,'-7'-13'96'16,"7"13"-3"-16,0-13-8 0,0 13-17 16,16-9-67-1,-16 9-80-15,19 12-8 0,-2-2-6 16,-2 2-3-16</inkml:trace>
  <inkml:trace contextRef="#ctx0" brushRef="#br0" timeOffset="41313.9207">15664 6416 11 0,'-5'-16'95'0,"5"16"1"0,11-17-6 16,-4 8-5-16,-7 9 0 15,0 0-76-15,0 11 1 16,-1 22 1-16,3 13-2 16,-2 12-3-16,0 16-2 0,0 16-4 15,-1 9 0-15,-4 7 0 16,-3-4 0-16,0-5 0 16,-4-10 0-1,3-12 0-15,-1-15 0 0,4-18 0 16,1-19 0-16,5-23 0 0,0 0 0 15,7-27 0-15,6-10 0 16,2-6 0-16,6-9 0 16,6-3 0-16,8 0 0 0,1 4 0 15,7 8 0-15,3 12 0 16,1 10 0-16,1 15 0 16,-2 7 0-1,-4 17 0-15,-6 13 0 0,-6 8 0 0,-7 5 0 16,-9 3 0-16,-10 3 0 15,-4-3 0-15,-9-2 0 16,-4-8 0-16,-4-8 0 16,-1-8 0-16,1-6 0 0,2-10 0 15,15-5 0-15,-7-15 0 0,13-2 0 16,13-8 0-16,12-4 0 16,7-2 0-16,10-4 0 15,8 0 0-15,4 2 0 16,-4 4 0-16,-6 4 0 15,-6 5 0-15,-8 6 0 0,-13 5 0 16,-8 9 0-16,-15 0 0 16,0 16 0-16,-4 2 0 15,-10 4 0-15,2 5 0 0,-3 3 0 16,5 4 0 0,3 0 0-16,9-4 0 0,11-2 0 15,13-6 0-15,16-7 0 16,7-9 0-16,12-6 0 15,8-11 0-15,5-13 0 0,0-8 0 16,2-16 0-16,-6-10 0 16,-3-11 0-16,-6-6 0 15,-7-7 0-15,-6-5 0 16,-8 4 0-16,-12 5 0 0,-9 9 0 16,-6 11 0-16,-8 15 0 15,-5 9 0-15,-4 14 0 0,-10 14 0 16,2 10 0-1,-5 17 0-15,2 14 0 0,1 10 0 16,4 19 0-16,-1 14 0 16,5 11 0-16,5 6 0 15,4 1 0-15,9-8 0 16,10-2 0-16,4-14 0 0,12-16 0 16,2-22-4-16,7-13-16 15,2-21-2-15,1-13 1 16,-1-14 3-16,-1-15 5 15,-2-5 4-15,-8-10 9 0,0 3 7 16,-11-2 6-16,-5 4 4 16,-6 5 1-16,-3 9 1 0,-6 10-3 15,-4 7-1-15,-3 21-13 16,0 0-2-16,-7 6 0 16,0 19 0-16,2 10 0 15,0 9 0-15,5 5 0 0,0 7 0 16,3 0 0-1,12-5 0-15,4-7 0 0,9-6 0 16,4-13 0-16,5-11 0 0,4-8 0 16,3-13 0-16,-1-14 0 15,3-4 0-15,-6-10 0 16,0-3 0-16,-3-3 0 0,-5-1 0 16,-5-1 0-16,-5 7 0 15,-5 4 0 1,-5 5 0-16,-1 7 0 0,-6 4 0 15,-5 16 0-15,0 0 0 16,0 0 0-16,-3 19 0 0,-4 4 0 16,2 5 0-16,0 4 0 15,1 7 0-15,4-1 0 16,2-2 0-16,9-4 0 16,4-7 0-16,7-6 0 15,1-8 0-15,8-7 0 0,3-4 0 16,3-8 0-16,-4-7 0 15,3-5 0-15,0-4 0 16,-1-2 0-16,0-2 0 0,-6-1 0 16,-5-2 0-1,-1 4 0-15,-4 2 0 16,-1 5 0-16,-5 1 0 0,-4 7 0 0,-9 12 0 16,10-7 0-16,-10 7 0 15,1 16 0-15,-1 6 0 16,1 4 0-16,3 7 0 15,6 5 0-15,6 6 0 0,8 0 0 16,10-1 0-16,9-3 0 16,7-5 0-16,9-5 0 15,4-10 0-15,1-10 0 16,0-8 0-16,-4-5 0 0,-3-14 0 16,-6-8 0-1,-7-6 0-15,-6-6 0 0,-3-5 0 16,-9-5 0-16,-7-2 0 15,-7 1 0-15,-5 2 0 0,-4 4 0 16,-3 6 0-16,-7 6 0 16,-5 10 0-16,0 7 0 15,-1 7 0-15,-4 9 0 16,1 11 0-16,2 9 0 0,1 6 0 16,4 7 0-16,2 5 0 15,5 3 0-15,2 3 0 16,13-3 0-16,14-6 0 0,9-2 0 15,10-6 0-15,12-6 0 16,9-8 0-16,8-7 0 16,6-9 0-16,1 0 0 15,-1-13 0-15,0-9 0 0,-6-6 0 16,-5-9 0-16,-7-8 0 16,-7-7 0-16,-10-1 0 15,-11-5 0-15,-13 3 0 16,-13 2 0-16,-9 6 0 15,-17 7 0-15,-14 10 0 0,-10 15 0 16,-8 8 0-16,-1 11 0 0,-2 12 0 16,1 13 0-16,8 9 0 15,8 5 0-15,13 5 0 16,16 0 0 0,10 1 0-16,20-10 0 0,13-3 0 15,15-8 0-15,6-9 0 16,6-10 0-16,4-5 0 0,-3-4 0 15,-4-8 0-15,-4-2 0 16,-7-1 0-16,-8-1 0 16,-4 1 0-16,-9 6 0 15,-1 2 0-15,-7 3 0 16,-4 10 0-16,-4 5 0 0,-2 4 0 16,0 6 0-16,-3 2 0 0,2 5 0 15,-5-2 0 1,4 1 0-16,0-5 0 0,5-2 0 15,-2-7 0-15,8-6 0 0,2-4 0 16,2-7 0-16,6-7 0 16,0-4 0-1,3-7 0-15,0-3 0 0,2-2 0 16,2-1 0-16,1 3 0 16,-2-3 0-16,2 6 0 0,-5 0 0 15,1 10 0-15,-6 2 0 16,2 6 0-16,-10 6 0 15,0 6 0-15,-3 6 0 16,-1 0 0-16,2 6 0 0,-2 1 0 16,7-3 0-16,0 0 0 15,6-2 0-15,4-4 0 16,5-6 0-16,3-4 0 0,3-5 0 16,2-5 0-16,-3-9 0 15,-3-6 0-15,-4-7 0 16,-7-4 0-16,-11-3 0 15,-14-9 0-15,-15 5-38 0,-14-2-57 16,-19-4-2-16,-14-1-5 16,-21 3-8-1</inkml:trace>
  <inkml:trace contextRef="#ctx0" brushRef="#br0" timeOffset="41908.7349">17187 6626 45 0,'-29'3'92'16,"0"-3"-2"-16,2 0-3 15,-2-6-3-15,6-1-58 16,-3 3-2-16,2 1-3 0,0 3-8 16,3 0-3-16,0 0-2 15,0 0-1-15,5 0-3 0,-1 3-4 16,5 0 0-1,1 0 0-15,11-3 0 0,-13 3 0 16,13-3 0-16,0 0 0 16,7 0 0-16,21 1 0 0,23-5 0 15,20 2 0 1,30-3 0-16,31 3 0 0,26-1 0 16,24 0 0-16,17-1 0 15,3 2 0-15,-3 0 0 0,-11-3 0 16,-22-1 0-16,-24-2 0 15,-29-3 0-15,-25 3 0 16,-28-3 0-16,-16-1 0 16,-24 1 0-16,-16-1 0 15,-9 3 0-15,-16 1 0 0,-6 2 0 16,-3 3 0-16,-4 2 0 16,-5 0 0-16,17 2-16 15,-4 5-79-15,-1-2-4 16,7-1-5-16,7-3-9 0</inkml:trace>
  <inkml:trace contextRef="#ctx0" brushRef="#br0" timeOffset="43342.3302">1461 10025 73 0,'15'8'89'0,"-7"2"-2"15,-8-10-2-15,9 9-1 0,-9-9-69 16,0 0 2-16,-2 10 3 16,2-10-1-16,0 0-3 15,-14-7-10-15,1-11-6 16,8-13 0-16,1-12 0 0,4-13 0 16,6-19 0-16,12-17 0 15,5-16 0 1,11-12 0-16,11-13 0 0,8-8 0 15,3-2 0-15,-5 4 0 0,0 7 0 16,-6 14 0-16,-14 19 0 16,1 19 0-16,-17 22 0 15,-7 18 0-15,1 22 0 0,-9 18 0 16,-9 21 0-16,1 21 0 16,-3 24 0-16,-1 18 0 15,7 14 0-15,-4 6 0 16,0 7 0-16,9-2 0 0,11-8 0 15,4-6 0-15,10-21 0 16,7-18 0-16,9-17 0 16,1-16 0-16,13-18 0 15,0-11 0-15,3-19 0 16,-5-15 0-16,1-9 0 0,-9-7 0 16,-8-4 0-16,-3 4 0 15,-18 5 0-15,-8 7 0 16,-3 10 0-16,-8 13 0 0,-5 10 0 15,-4 13 0-15,-6 13 0 16,8 9 0-16,2 12 0 0,-5 7 0 16,2 8 0-1,11 2 0-15,2 1 0 0,14-8 0 16,8-3 0-16,9-8 0 16,-4-13 0-16,14-13 0 15,3-10 0-15,-2-16 0 0,-2-10 0 16,-1-8 0-16,0-7 0 15,-13-6 0-15,1 2 0 16,-9 0 0-16,0 3 0 16,-6 6 0-16,-6 6 0 0,-1 6 0 15,-7 7 0-15,0 18 0 16,15-6 0-16,-7 12 0 16,-8 11 0-16,4 5 0 15,0 8 0-15,11 3 0 0,9 5 0 16,3-4 0-16,1 0 0 15,9-10 0-15,9-4 0 0,7-10 0 16,5-7 0 0,-7-7 0-16,1-13 0 15,-7-8 0-15,-4-3 0 16,-4-2 0-16,-10-2 0 16,-10 4 0-16,-5 0 0 0,-5 8 0 15,-7 3 0-15,0 17 0 0,-9-12 0 16,-3 15 0-16,-1 10 0 15,2 6 0-15,1 6 0 0,3 2 0 16,7 4 0 0,1-2 0-16,15-3 0 15,10-2 0-15,10-10 0 0,1-4 0 0,5-10 0 16,3-4 0-16,-8-11 0 16,2-4 0-1,-14-8 0-15,-8-1 0 0,-14-5 0 16,-3 3 0-16,-10-4 0 0,-18 1 0 15,0 2 0 1,-17 4 0-16,1 5 0 0,-9 3-73 16,-14-1-22-1,-7 0-3-15,-12 3-9 0,-4 4-3 16</inkml:trace>
  <inkml:trace contextRef="#ctx0" brushRef="#br0" timeOffset="43708.7901">1773 8886 32 0,'-93'2'102'0,"14"0"1"16,15-3-7-16,16-7-6 0,17-3-2 15,6-5-88-15,19 5 0 16,6 3 0-16,24 2 0 16,6-2 0-16,24 4 0 0,16-3 0 15,19-4 0-15,22 2 0 16,23-2 0-16,19-3 0 15,4-2 0-15,17-4 0 16,-7-1 0-16,-2 0 0 16,-8 0 0-16,-16 3 0 15,-23-1 0-15,-20 4 0 0,-22 2 0 16,-23 2 0-16,-18 3 0 16,-17 3 0-16,-18 5 0 15,0 0 0-15,0 0 0 16,-21-2 0-16,4 3 0 15,3 4 0-15,6 10 0 0,10-3-77 16,0-2-18-16,13-1-3 16,7-2-9-16,26 2-2 0</inkml:trace>
  <inkml:trace contextRef="#ctx0" brushRef="#br0" timeOffset="44821.1218">5303 9020 40 0,'-30'-36'97'0,"6"0"-2"16,2-2-3-16,3 0-4 0,1 6-45 15,-2 7-20-15,-2 11-4 16,-6 12-5-16,-8 9-14 16,-7 16 0-16,-5 14 0 15,-5 9 0-15,1 11 0 0,-2 7 0 16,6 3 0-1,12-1 0-15,14-3 0 0,15-6 0 16,17-10 0-16,22-10 0 16,16-17 0-16,17-12 0 15,10-12 0-15,4-15 0 16,0-13 0-16,-1-6 0 16,-10-7 0-16,-14-3 0 0,-11 2 0 0,-17 5 0 15,-14 3 0-15,-8 9 0 16,-8 6 0-1,-15 10 0-15,-3 11 0 0,-5 7 0 16,-1 12 0-16,3 5 0 0,5 10 0 16,7 2 0-1,13 7 0-15,12-2 0 16,21 1 0-16,22-9 0 0,18-4 0 0,14-9 0 16,14-9 0-1,10-8 0-15,1-9 0 16,2-13 0-16,-9-8 0 0,-12-5 0 15,-16-5 0-15,-10-3 0 0,-23-3 0 16,-13 1 0-16,-18 3 0 16,-13 3 0-16,-14 8 0 15,-14 10 0-15,-9 10 0 16,-10 10 0-16,2 13 0 0,-1 10 0 16,8 13 0-16,8 6 0 15,19 9 0-15,13-1 0 16,28-1 0-16,23-9 0 15,17-7 0-15,13-8 0 0,11-15 0 16,4-10 0-16,2-15 0 16,-6-14 0-16,-10-12 0 15,-11-7 0-15,-13-12 0 16,-12-5 0-16,-15-12 0 0,-12-3 0 16,-13-4 0-16,-7 3 0 15,-12 5 0 1,-14 8 0-16,-5 12 0 0,-3 17 0 0,-8 18 0 15,2 18 0-15,4 14 0 16,1 21 0-16,14 19 0 16,7 12 0-16,9 12 0 0,3 7 0 15,17 6 0-15,5-1 0 16,7-4 0-16,2-11 0 16,-1-15 0-16,3-15 0 15,-4-17 0-15,8-19 0 0,-5-12 0 16,-1-16 0-16,0-13 0 15,-2-8 0-15,1-7 0 16,0-2 0-16,1 1 0 16,-5 4 0-16,3 8 0 15,1 6 0-15,1 12 0 0,-2 10 0 16,1 11 0-16,-2 12 0 16,-1 12 0-16,-3 10 0 15,0 5 0-15,0 3 0 0,-3 4 0 16,-4-2 0-16,2-3 0 15,-7-11 0-15,-2-4-79 16,5-13-14-16,-3-12-2 16,-2-9-8-16,0-17-3 0</inkml:trace>
  <inkml:trace contextRef="#ctx0" brushRef="#br0" timeOffset="44993.9193">7390 8420 5 0,'-35'-40'95'15,"0"10"1"-15,5 9-7 0,4 9-7 16,7 3-3 0,6-3-78-16,13 12-77 0,7 15-3 15,10 2-8-15,3 6-7 16,3 3-4-16</inkml:trace>
  <inkml:trace contextRef="#ctx0" brushRef="#br0" timeOffset="45584.2785">8054 8866 12 0,'-33'-9'96'16,"-1"2"0"-16,4 6-6 15,4 1-3-15,-1 8-1 16,13 10-73-16,-2 6-1 16,6 8-4-16,4 4-2 0,6 3-1 15,4 3-5-15,11-2 0 16,4-6 0-16,9-1 0 0,7-9 0 15,5-8 0 1,4-8 0-16,2-8 0 16,-1-8 0-16,1-8 0 15,-4-6 0-15,-4-6 0 16,-6-1 0-16,-1-4 0 0,-4 2 0 16,-2-1 0-16,-4 5 0 0,3 4 0 15,4 3 0-15,-2 8 0 16,3 7 0-16,2 5 0 15,0 8 0-15,1 6 0 16,1 7 0-16,-3 1 0 0,0 6 0 16,-3-2 0-16,-4-2 0 15,-5 0 0-15,-1-5 0 0,-7-4 0 16,0-2 0-16,-5-4 0 16,-5-9 0-16,0 0 0 15,0 0 0-15,0 0 0 0,0 0 0 16,0 0 0-16,0 0 0 15,0 0 0-15,-17 7-76 16,17-7-16-16,0-7-4 16,7-9-5-16,5-3-7 15</inkml:trace>
  <inkml:trace contextRef="#ctx0" brushRef="#br0" timeOffset="47813.7142">9344 8450 82 0,'-5'-26'95'0,"2"0"-1"0,-3 2-6 15,8 3-40-15,-2 5-7 16,0 16-10-16,0 0-9 15,5 8-12-15,0 17-10 16,2 8 0-16,1 10 0 0,-1 8 0 16,2 12 0-16,0 2 0 15,0 9 0-15,-3 1 0 16,-3 4 0-16,-2 2 0 16,-1 1 0-16,-1-2 0 15,1-6 0-15,-3-6 0 0,0-12 0 16,-4-15 0-16,6-6-5 0,2-20-87 15,-1-15-3 1,-11-16-2-16,0-15-7 0,-2-10-2 16</inkml:trace>
  <inkml:trace contextRef="#ctx0" brushRef="#br0" timeOffset="48052.7406">9327 8874 0 0,'33'-31'97'16,"4"5"2"-16,9 2-5 0,-1 5-5 15,-2 6 0-15,5 8-66 0,-2 6-5 16,-2 13-16-16,-5 10-2 16,-3 6 0-16,-5 8 0 15,-5 3 0 1,-3 6 0-16,-5-4 0 0,-5-2 0 0,-1-4 0 16,-5-8 0-16,-2-5 0 15,-1-9 0-15,-4-15 0 16,0 0-11-16,2-12-32 15,-2-14-47-15,-6-15-1 0,-1-9-4 16,-3-13-8-16</inkml:trace>
  <inkml:trace contextRef="#ctx0" brushRef="#br0" timeOffset="48162.7815">9781 8386 34 0,'-6'-40'67'0,"-1"11"1"15,4 7-5-15,3 10-78 0,0 12-36 16,8 6-8-1,3 8-5-15</inkml:trace>
  <inkml:trace contextRef="#ctx0" brushRef="#br0" timeOffset="48761.9426">10270 8792 70 0,'8'15'94'15,"0"-3"-4"-15,-8-12-4 0,7 14-2 16,6-10-64-16,-5 1-1 16,4-4-2-16,4-1-7 0,4 1-3 15,1-5-1 1,5-4-2-16,1-5 0 0,-3 0-4 16,0-5 0-16,-2 0 0 0,-3-3 0 15,-7-1 0 1,-4 2 0-16,-4 1 0 0,-4 0 0 15,0 4 0-15,-9 6 0 16,-5 8 0-16,-6 0 0 0,-1 14 0 16,-1 3 0-16,1 9 0 15,2 5 0-15,9 5 0 16,9 1 0-16,7-3 0 16,21-4 0-16,12-7 0 15,10-6 0-15,7-10 0 0,10-7 0 16,-2-13 0-16,-1-11 0 15,-7-5 0-15,-4-9 0 16,-12-2 0-16,-6-3 0 0,-11 1 0 16,-8 3 0-16,-6 3 0 15,-9 7 0-15,-6 7 0 16,-10 8 0-16,-6 12 0 16,-6 3 0-16,1 13 0 0,6 9 0 15,2 9 0-15,8 8 0 16,11 6 0-16,11 6 0 15,10 3 0-15,7 3 0 16,4-2 0-16,-1-1 0 0,-7-5 0 16,-4-5 0-16,-10-3 0 15,-10-7 0-15,-17 2 0 16,-10-6-73-16,-28-5-19 0,-21-5-3 16,-27-6-9-16,-28-4-3 15</inkml:trace>
  <inkml:trace contextRef="#ctx0" brushRef="#br0" timeOffset="51700.1348">12592 8550 34 0,'11'-19'93'15,"0"3"2"-15,-2 1-8 16,-3 7-1-16,-6 8-47 0,0 0-16 16,0 5-6-1,0 17-3-15,-5 12-6 0,-7 10-1 0,-3 10-1 16,-5 12-4-16,0 6-2 15,-6 7 0-15,-3-2 0 16,-1-4 0-16,3-9 0 16,-1-8 0-1,6-13 0-15,4-13 0 0,5-16 0 16,13-14 0-16,-10-11 0 0,10-14 0 16,0-13 0-16,12-9 0 15,-1-12 0-15,4-11 0 16,7-6 0-16,5-4 0 0,0-6 0 15,6 3 0-15,1 0 0 16,3 4 0-16,-3 8 0 16,4 8 0-16,-6 11 0 0,-3 9 0 15,-2 13 0 1,-5 9 0-16,-1 13 0 0,-4 8 0 16,2 15 0-16,-6 10 0 0,4 10 0 15,-3 10 0-15,4 7 0 16,-3 7 0-16,1 6 0 15,2 3 0-15,-4 4 0 16,-2-1 0 0,-1-1 0-16,2-1 0 0,-3-7 0 0,1-3 0 15,-4-13 0-15,0-8 0 16,-1-10 0-16,-1-6 0 16,1-8 0-16,-6-14 0 15,5 11 0-15,-5-11 0 0,0 0 0 16,0-6 0-16,0 6 0 15,-4-21-3-15,-8 7-88 0,4 0-2 16,-4-6-4 0,-4-1-5-16,-3-2-4 0</inkml:trace>
  <inkml:trace contextRef="#ctx0" brushRef="#br0" timeOffset="52031.2755">12547 8856 88 0,'-32'0'98'0,"2"-3"-5"0,9 1-6 16,3-4 1-16,9 5-68 16,9 1-1-16,8-4-3 15,16 4-14-15,11-3-2 0,15-1 0 16,5-2 0-16,15-1 0 16,1-2 0-16,5 2 0 15,-1 0 0-15,-3 0 0 16,-6 0 0-1,-10 2 0-15,-6 1 0 0,-12 1 0 0,-6 2 0 16,-10-1 0 0,-6-1 0-16,-5 3 0 0,-11 0 0 15,0 0 0-15,0 0 0 16,0 0 0-16,-13-8 0 0,13 8 0 16,-17 0 0-16,17 0 0 15,-17 0-29-15,17 0-62 0,0 14-3 16,0-14-6-1,15 6-8-15</inkml:trace>
  <inkml:trace contextRef="#ctx0" brushRef="#br0" timeOffset="53225.7764">15324 8672 73 0,'-26'-22'93'0,"-5"-3"-3"16,-3 2-4-16,-6-3 1 16,1-3-65-16,-1 11-5 15,-1 6-2-15,4 2-2 0,-5 9-5 16,-3 1-1-16,-3 10-7 15,-2 9 0-15,-2 6 0 32,-3 8 0-32,3 4 0 0,-1 7 0 0,9 4 0 15,6 2 0-15,11 2 0 0,15-6 0 16,11-2 0-16,17-10 0 16,17-5 0-16,17-13 0 15,5-9 0-15,14-7 0 0,1-12 0 16,2-11 0-16,-5-5 0 15,-6-6 0-15,-8-5 0 16,-12-3 0-16,-7 0 0 0,-13 0 0 16,-9 0 0-16,-8 6 0 15,-3 2 0-15,-8 5 0 16,-8 7 0-16,-1 7 0 16,-5 6 0-16,0 7 0 0,-1 3 0 15,3 12 0 1,-1 6 0-16,2 6 0 0,1 6 0 15,6 3 0-15,6 6 0 16,5 2 0-16,-2 3 0 0,12-1 0 16,2 2 0-16,6-7 0 15,1-3 0-15,5-8 0 16,3-7 0-16,2-10 0 16,7-9 0-16,0-6 0 15,3-10 0-15,0-7 0 0,0-6 0 16,4-6 0-16,-2 1 0 15,-1-1 0-15,-4-2 0 0,2 3 0 16,-1 2 0 0,0 7 0-16,1 2 0 0,-1 7 0 15,3 3 0-15,4 10 0 16,2 1 0-16,6 13 0 0,8 3 0 16,7 5 0-16,7 3 0 15,7 1 0-15,7 0 0 16,2-4 0-16,4-1 0 15,-2-8 0-15,-1-2 0 0,-7-7 0 16,-7-3 0-16,-8-10 0 16,-12-2 0-16,-8-6 0 15,-12-5 0-15,-13 0 0 0,-8-7 0 16,-12-1 0-16,-8-1 0 16,-15 0 0-16,-11 0 0 15,-9 3 0-15,-13 4 0 16,-8 4 0-16,-10 7 0 15,-1 10 0-15,0 2 0 0,8 12 0 16,4 9 0-16,14 9 0 16,18 6 0-16,16 2 0 15,21 0 0-15,17-1 0 16,12-4 0-16,13-8 0 0,4-8 0 16,5-9 0-16,-3-5 0 15,-4-12 0-15,-8-10 0 16,-8-8 0-16,-4-7 0 0,-9-5 0 15,-3-3 0-15,-10-7 0 16,-1-4 0-16,-7 1 0 16,-4 1 0-16,0 3 0 15,-6 5 0-15,-1 6 0 16,-2 5 0-16,0 11 0 0,1 9 0 16,8 14 0-16,-8 4 0 15,7 17 0-15,1 11 0 0,2 10 0 16,3 7 0-16,2 7 0 15,2 7 0-15,-1 1 0 16,1 3 0-16,0-1 0 16,1-1 0-16,-1-1 0 0,-5-7-15 15,9-6-77-15,1-6-4 16,4-15-6-16,8-5-7 16</inkml:trace>
  <inkml:trace contextRef="#ctx0" brushRef="#br0" timeOffset="54249.8413">18527 8483 11 0,'-18'-19'99'0,"-1"-2"-2"0,7 4-4 16,-1 4-5-16,13 13-3 15,-16-3-74-15,11 15 0 0,1 15-2 16,-1 11-2 0,-1 12-7-16,-4 5 0 0,0 10 0 15,-1 3 0-15,3-1 0 16,4-3 0-16,-1-6 0 15,4-7 0 1,1-12 0-16,2-6 0 0,5-15 0 0,0-9 0 16,5-9 0-16,-6-13 0 15,6-11 0-15,-5-13 0 16,4-8 0-16,0-12 0 0,1-9 0 16,4-8 0-16,0-4 0 15,3-4 0-15,5 1 0 16,5 1 0-16,7 4 0 15,7 9 0-15,8 9 0 0,5 11 0 16,2 12 0-16,0 11 0 16,-1 15 0-16,-5 10 0 15,-6 18 0-15,-12 11 0 16,-12 12 0-16,-16 11 0 0,-8 5 0 16,-13 3 0-16,-8 1 0 15,-12-3 0-15,-7-5 0 16,-3-8 0-16,-2-8 0 0,4-11 0 15,6-7 0-15,6-8 0 16,13-6 0-16,18-6 0 16,0 0 0-16,23-9 0 15,15 1 0-15,10 1 0 0,9 2 0 16,4 2 0-16,7 3 0 16,-3 11 0-16,-3 6 0 15,-7 5 0-15,-5 9 0 16,-5 5 0-16,-8 7 0 0,-9 6 0 15,-14 0 0 1,-10 5 0-16,-9-2 0 0,-17-1 0 16,-15-3 0-16,-14-4 0 0,-11-7 0 15,-7-6 0 1,-7-8 0-16,-2-6 0 0,-7-7 0 16,8-7 0-16,4-3 0 0,6-5 0 15,11-7 0-15,6-2 0 16,13-2 0-16,10 0 0 15,12-2 0-15,10 1 0 16,5 2 0-16,11 0 0 16,3 4 0-16,7 2 0 0,2 2 0 15,1 4 0-15,-1 2 0 16,-3 1 0-16,-4 0 0 16,-2 2 0-16,-4 2 0 0,-1-2 0 15,-9-2 0-15,0 0 0 16,8 9 0-16,-8-9 0 15,0 0 0-15,0 0 0 16,0 0 0-16,0 0 0 0,-6-2 0 16,6 2 0-16,-13-6 0 15,13 6-69-15,-21-8-27 16,8-1-4-16,-1-5-7 16,5 3-4-16</inkml:trace>
  <inkml:trace contextRef="#ctx0" brushRef="#br0" timeOffset="55535.6697">1196 10196 78 0,'16'-10'94'0,"6"-1"0"15,-13 2-7-15,-8-20-15 16,-1 29-36-16,0 0-10 0,-12 20-8 16,-11 8-12-16,-3 6-6 15,-12 18 0-15,-8 17 0 16,-2 17 0-16,17-36 0 0,-4 10 0 15,3 4 0 1,-1 9 0-16,5 0 0 0,13-11 0 16,-20 95 0-16,19-5 0 15,12-13 0-15,18-13 0 16,25-21 0-16,22-19 0 0,23-37 0 16,-2-36 0-16,10-25-16 15,-1-9-75-15,7-15-4 16,-5-18-7-16,-6-10-5 15</inkml:trace>
  <inkml:trace contextRef="#ctx0" brushRef="#br0" timeOffset="57075.786">2049 10305 47 0,'-39'-11'106'0,"9"7"-4"16,2-5-8-16,10 6-3 0,-1-2-20 16,6 5-71-16,2 14 0 15,2 9 0-15,7 9 0 16,1 7 0-16,0 10 0 0,1 6 0 16,3 6 0-16,11-2 0 15,3-1 0-15,13-6 0 0,8-9 0 16,-4-8 0-16,13-14 0 15,-3-9 0-15,7-12 0 16,-8-11 0-16,6-11 0 16,-11-9 0-16,-8-5 0 15,-4-3 0-15,-10-4 0 0,-7-1 0 16,-9 4 0-16,-7 2 0 16,-1 5 0-16,-6 6 0 15,-4 8 0-15,5 4 0 0,4 11 0 16,9 4 0-16,-14 18 0 15,11 4 0-15,3 7 0 16,3 6 0-16,15 2 0 16,-3 5 0-16,4-2 0 0,4-2 0 15,9-8 0-15,5-6 0 16,-6-8 0-16,3-10 0 16,-7-6 0-16,5-8 0 15,-3-13 0-15,-3-10 0 0,-2-7 0 16,-3-5 0-16,-1-4 0 15,-5-3 0-15,2-1 0 16,-6 3 0-16,-4 5 0 0,4 8 0 16,-7 6 0-16,-3 9 0 15,1 7 0-15,-2 13 0 16,11-1 0-16,3 5 0 16,4 8 0-16,8 1 0 0,6 3 0 15,14-4 0-15,4 0 0 16,7-7 0-16,-3-5 0 15,1-4 0-15,-5-10 0 16,-6-9 0-16,-8-8 0 0,-10-8 0 16,-13-10 0-16,-7-5 0 15,-5-5 0-15,-16-2 0 16,-6 2 0-16,-5 6 0 0,-1 7 0 16,-5 10 0-1,-2 13 0-15,4 14 0 0,4 11 0 16,5 16 0-16,5 13 0 15,7 11 0-15,3 11 0 16,6 10 0-16,12 7 0 0,3 10 0 16,3 4 0-16,4 2 0 15,-1-1 0-15,2-11 0 16,0-11 0-16,0-17 0 16,-3-15 0-16,2-19 0 15,3-14 0-15,3-21 0 16,-1-9 0-16,-1-5 0 0,0 1 0 15,-2 2 0-15,-6 7 0 16,-6 4 0-16,0 11 0 16,-12 12 0-16,13 0 0 0,-9 7 0 15,1 12 0-15,2 2 0 16,5 6 0-16,5 0 0 16,2 2 0-16,13-3 0 15,6-8 0-15,9-4 0 0,3-10 0 16,2-4 0-16,4-7 0 0,-1-11 0 15,-4-5 0 1,-9-4 0-16,-6-3 0 0,-8 0 0 16,-9-1 0-16,-7 5 0 15,-10 2 0-15,-2 6 0 0,-8 7 0 16,-7 7 0-16,-5 4 0 16,-4 11 0-16,2 7 0 15,1 7 0 1,2 6 0-16,4 2 0 0,5 2 0 15,7-1 0-15,5-6 0 0,14-4 0 16,5-9 0-16,8-7 0 16,4-7 0-16,5-6 0 15,4-8 0-15,2-8 0 0,0-3 0 16,-3-2 0-16,-3-1 0 16,-1 4 0-16,-5-2 0 15,-2 6 0-15,-9 3 0 16,0 8 0-16,-4 3 0 15,-3 5 0-15,-2 10 0 0,0 8 0 16,-4 3 0-16,4 5 0 16,5 2 0-16,0 0 0 15,4-2 0-15,7-4 0 0,4-6 0 16,4-8 0-16,11-8 0 16,-2-3 0-16,3-12 0 15,4-8 0-15,-6-8 0 16,2-5 0-16,-4-4 0 0,-2 1 0 15,-11-3 0-15,0 5 0 16,-12 0 0-16,-6 7 0 16,-9 6 0-16,-4 10 0 15,-14 5 0-15,-10 9 0 16,-3 7 0-16,-7 12 0 0,3 6 0 16,-3 4 0-16,6 6 0 0,3 3 0 15,11 2 0-15,13 0 0 16,10 2 0-16,14-7 0 15,21-6-4-15,10 4-89 16,7-7-4-16,11-3-3 16,8-7-6-16,8-5-4 0</inkml:trace>
  <inkml:trace contextRef="#ctx0" brushRef="#br0" timeOffset="57528.8582">6151 10405 48 0,'-23'-1'104'0,"1"0"-5"0,7 1-8 16,-1 5 0 0,4 6-13-16,4 12-78 0,3 11 0 15,0 8 0-15,-1 7 0 16,-2 5 0-16,-1 3 0 0,1-6 0 15,2-4 0-15,1-9 0 16,-1-10 0-16,4-15 0 16,2-13 0-16,3-14 0 15,5-20 0-15,4-13 0 16,3-13 0 0,2-12 0-16,7-8 0 0,0-7 0 0,3-1 0 15,-1 2 0-15,3 5 0 16,-5 12 0-16,3 10 0 15,-6 14 0-15,-2 12 0 16,-3 19 0-16,1 14 0 16,-2 13 0-16,7 17 0 0,4 12 0 15,2 10 0-15,7 10 0 16,1 7 0-16,2 8 0 16,-4 3 0-16,5-1 0 0,-12-8 0 15,-10-6-89-15,5-13-7 16,-7-12-4-16,-2-12-6 0,-9-19-2 15</inkml:trace>
  <inkml:trace contextRef="#ctx0" brushRef="#br0" timeOffset="58057.7738">6181 10500 4 0,'-44'-1'89'15,"19"1"5"-15,15 4-6 0,18 0-5 16,28 1 0-16,17-2-75 15,22 1-1-15,19-4 1 16,13 2-3-16,9-10-2 16,2-4-2-16,-3-4-1 15,-6-6 0-15,-13-4 0 0,-12 0 1 16,-19-4 1-16,-14 3 2 16,-14-1 2-16,-11 7 1 15,-12 0 0-15,-7 5 0 0,-5 5-3 16,-2 11-4-16,-9 0 0 15,1 5 0-15,2 11 0 16,1 2 0-16,5 6 0 16,1 3 0-16,7 1 0 15,6-3 0-15,9-2 0 0,6-9 0 16,4-4 0-16,6-6 0 16,3-4 0-16,2-11 0 15,2-8 0-15,-1-2 0 16,2-6 0-16,-3-2 0 0,2 0 0 15,-5 3 0-15,-1 0 0 16,-1 7 0-16,1 5 0 16,0 8 0-16,-5 6 0 15,-2 6 0-15,-3 10 0 0,-4 7 0 16,-6 4 0-16,-5 2 0 16,-5 4 0-16,-9-3 0 0,-1 2 0 15,-16-6 0-15,1-1 0 16,-10-13 0-16,-9-9-79 15,-3-2-14-15,-1-7-4 16,-7-11-6-16,-4-13-5 0</inkml:trace>
  <inkml:trace contextRef="#ctx0" brushRef="#br0" timeOffset="58188.6267">7470 9757 79 0,'-1'-33'93'0,"1"10"-5"0,8 11-8 15,3-1-12-15,-11 13-122 0,26 7-24 16,8-3-7-16,3 3-7 16,5 0-1-16</inkml:trace>
  <inkml:trace contextRef="#ctx0" brushRef="#br0" timeOffset="59291.7984">9014 10061 16 0,'15'-26'99'0,"3"4"0"0,4 9-6 0,2 9-4 15,2 7-3-15,14 17-76 16,-21 18 0-16,3 13-1 16,-5 13-9-16,-2 10 0 15,-9 9 0-15,-4 2 0 16,-2-1 0-16,-2-6 0 15,-5-10 0-15,-4-11 0 0,-3-15 0 16,-2-19 0-16,-2-19 0 16,-5-14 0-16,-1-24 0 15,2-12 0-15,-4-15 0 0,2-17 0 16,4-12 0-16,7-10 0 16,7-5 0-16,6-1 0 15,16 1 0-15,12 6 0 0,16 11 0 16,10 14 0-1,11 16 0-15,8 18 0 0,2 21 0 16,3 18 0-16,-5 10 0 16,-7 20 0-16,-7 15 0 0,-15 17 0 15,-11 11 0-15,-16 8 0 16,-11 1 0 0,-7-1 0-16,-8-5 0 0,-9-6 0 15,-7-12 0-15,0-14 0 16,-2-13 0-16,6-13 0 0,6-13 0 15,15-4 0-15,-8-9 0 16,13-11 0-16,16-2 0 0,14-6 0 16,10-3 0-16,12 1 0 15,8 3 0-15,6 5 0 16,6 4 0-16,1 8 0 16,-3 10 0-16,-7 6 0 15,-7 10 0-15,-7 6 0 0,-13 9 0 16,-9 1 0-16,-12 6 0 15,-13 2 0-15,-7-1 0 16,-11 0 0-16,-10-3 0 16,-9-6 0-16,-5-5 0 0,-2-6 0 15,1-8 0 1,2-9 0-16,9-5 0 0,3-13 0 16,10-7 0-16,12-5 0 15,13-5 0-15,13-4 0 0,14 1 0 16,16-3 0-16,8 4 0 15,11-1 0 1,7 6 0-16,5 3 0 0,0 4 0 0,-1 1 0 16,-6 3 0-16,-7 3 0 15,-4 3 0-15,-13 1 0 16,-8 0 0-16,-11 3 0 0,-9 1 0 16,-7-1 0-1,-8 3 0-15,-13 6 0 0,7-10 0 16,-7 10 0-16,-19 0 0 15,-2 4 0-15,-5 7 0 0,-7 7 0 16,1 6 0-16,2 7 0 16,0 6 0-16,10 3 0 15,3 1 0-15,15 1 0 16,5-1 0-16,18-1 0 0,12-6 0 16,7-2 0-16,11-12 0 15,6 1 0-15,13-3-77 16,-13-18-19-16,-2-3-5 15,0-12-6-15,2-9-6 16</inkml:trace>
  <inkml:trace contextRef="#ctx0" brushRef="#br0" timeOffset="60072.8165">12062 10103 6 0,'0'-15'87'0,"2"6"4"0,0-3-2 16,2 0-5-16,-16 0-48 15,12 2-5-15,0 10-7 16,4-17-8-16,-4 17-6 16,0 0-4-16,0 0-3 0,0 0-1 15,0 0-2 1,-7 8 1-16,7-8-1 0,-10 9 1 16,10-9 0-16,-8 9 0 15,8-9 0-15,0 0 0 0,-12 8-4 16,12-8-5-16,0 8-17 15,8-1-59-15,2-3-3 16,-1 1-6-16,7-1-6 16</inkml:trace>
  <inkml:trace contextRef="#ctx0" brushRef="#br0" timeOffset="62003.4455">12373 10124 80 0,'-18'-5'96'0,"-1"-4"-2"0,-2 0-7 16,-6-2 1 0,1 2-67-16,-2 3-3 0,1 4-5 15,-5 2-4-15,-1 6-4 16,-3 9-5-16,-4 4 0 0,1 5 0 16,-1 6 0-16,2 2 0 15,4 5 0-15,6-2 0 16,14-1 0-16,9-4 0 15,15-5 0-15,16-6 0 16,15-9 0-16,15-9 0 16,6-1 0-16,13-15 0 0,3-10 0 15,2-8 0-15,-5-6 0 16,-7-9 0-16,-6-4 0 16,-8-4 0-16,-12-4 0 0,-11 5 0 15,-10 1 0-15,-8 9 0 16,-12 6 0-16,-5 12 0 15,-15 9 0-15,-5 14 0 16,-5 8 0-16,-2 15 0 0,-4 12 0 16,9 9 0-16,0 12 0 15,13 5 0-15,12 4 0 16,10-1 0-16,21 0 0 0,8-9 0 16,8-9 0-16,11-10 0 15,3-12 0-15,1-11 0 16,-3-9 0-16,-3-4 0 15,-7-11 0-15,-8-6 0 0,-4-4 0 16,-11-3 0-16,-6 0 0 16,-6-2 0-16,-8 1 0 0,-5 1 0 15,-7 6 0 1,-10 5 0-16,-5 7 0 0,-8 9 0 16,0 2 0-16,1 14 0 15,-3 6 0-15,10 7 0 16,5 5 0-16,16 5 0 0,7 1 0 15,23 1 0-15,13-4 0 16,18-4 0-16,6-7-5 16,14-5-21-16,1-14-7 15,3-5-1-15,-1-12 1 0,-6-10 7 16,-5-4 12 0,-8-7 9-16,-7 1 10 0,-11-6 11 15,-6-1 9-15,-10 4 6 16,-5 4-1-16,-9 1-3 0,-5 4-7 15,-7 7-5-15,-4 4-8 16,-9 12-7-16,-9 1 0 16,-4 13 0-16,-6 6 0 0,5 5 0 15,-4 9 0-15,7 1 0 16,7 5 0-16,8-3 0 16,12-2 0-16,15-4 0 15,12-4 0-15,9-6 0 0,10-7 0 16,2-8 0-1,3-4 0-15,4-7 0 0,-3-5 0 16,-6-6 0-16,-8 1 0 16,-2-5 0-16,-14 0 0 0,-1 0 0 15,-10-1 0 1,-7 5 0-16,-3 2 0 0,-7 3 0 16,-2 4 0-16,-10 7 0 15,-3 2 0-15,0 8 0 0,-5 8 0 16,-2 3 0-16,6 6 0 15,5 2 0-15,9 1 0 16,6-3 0-16,16-1 0 0,11-7 0 16,12-7 0-16,7-4 0 15,10-6 0-15,0-11 0 16,2-7 0-16,-1-7 0 0,-4-5 0 16,-6-9 0-16,-4 0 0 15,-9-5 0-15,-11-2 0 16,-2 5 0-16,-9 1 0 15,-6 9 0-15,-1 4 0 16,-5 9 0-16,-1 6 0 0,-4 12 0 16,10 3 0-16,-5 13 0 15,1 7 0-15,4 7 0 16,-1 5 0-16,3 5 0 0,-2 6 0 16,-4-1 0-1,0 1 0-15,0-5 0 0,-2-5 0 16,-2-5 0-16,-2-8 0 15,2-6 0-15,-2-17 0 16,17 10 0-16,0-14 0 0,6-9 0 16,9-6 0-16,4-12 0 15,7-4 0-15,8-10 0 16,2-8 0-16,0-2 0 0,-1-2 0 16,-5 1 0-1,-9 0 0-15,-8 8 0 0,-12 7 0 16,-13 10 0-16,-8 8 0 15,-18 9 0-15,-10 9 0 16,-5 5 0-16,0 9 0 0,-2 8 0 16,10 5 0-16,7 8 0 15,10 0 0-15,11 8 0 0,16 0 0 16,12 1 0-16,10 3 0 16,9-3 0-16,2 1 0 15,4-2 0-15,-3-1 0 16,-2-1 0-16,-7-1 0 0,-9-3 0 15,-7-4 0-15,-8 0 0 16,-8-8 0-16,-7 0 0 16,-2-9 0-16,0-11 0 0,0 0 0 15,0 0 0-15,0-5 0 16,14-14 0-16,11-6 0 16,12-7 0-16,4-5 0 15,7-6 0-15,3-4 0 0,-2 2 0 16,-5-1 0-16,-9 3 0 15,-11 4 0-15,-11 8 0 16,-11 7 0-16,-12 10 0 16,-9 9 0-16,-9 5 0 0,-5 9 0 15,-1 7 0-15,4 8 0 16,3 3 0-16,9 1 0 16,7 1 0-16,10 0 0 15,9-4 0-15,13-1 0 0,7-4 0 16,6-2 0-16,9-2 0 15,-1-1 0-15,3 0 0 0,1 2 0 16,-5 1 0 0,-6 0 0-16,-6 4 0 0,-6-1 0 15,-5 3 0-15,-5-5 0 16,-6 2 0-16,-1-6 0 16,-5-2 0-16,-1-13 0 15,0 0 0-15,0 0 0 0,15-9 0 16,-2-11 0-16,3-7 0 15,7-3 0-15,6-9 0 0,6-2 0 16,6-4 0-16,2-2 0 16,5 1 0-16,-4 3 0 15,-2 6 0-15,-10 3 0 16,6-5-19-16,-7 25-72 0,-9 6-4 16,-3 6-5-16,-4 2-7 15</inkml:trace>
  <inkml:trace contextRef="#ctx0" brushRef="#br0" timeOffset="63014.23">18595 9993 88 0,'-15'-49'96'0,"-7"8"-4"15,-13 9-5-15,-9 6 1 16,-10 13-72-16,-14 12 0 15,-12 15-2-15,-4 15-3 0,-10 10-8 16,-1 10-3 0,7 8 0-16,10 2 0 15,13 6 0-15,25-5 0 0,24-6 0 16,18-6 0-16,32-11 0 0,20-12 0 16,14-11 0-16,13-14 0 15,8-7 0-15,2-15 0 16,-7-8 0-16,-6-5 0 15,-11-3 0-15,-12-3 0 0,-13 0 0 16,-13 3 0-16,-12 3 0 16,-11 6 0-16,-6 7 0 15,-12 5 0-15,-7 9 0 0,-3 6 0 16,1 3 0-16,-2 8 0 16,5 7 0-16,4 5 0 15,12 5 0-15,5 0 0 16,19 5 0-16,16-1 0 15,11 0 0-15,19-4 0 0,16-1 0 16,14-4 0-16,8-3 0 16,14-9 0-16,6-2 0 0,3-6 0 15,-1-3 0-15,-6-8 0 16,-7-4 0-16,-14-5 0 16,-11-3 0-16,-14 0 0 0,-19-3 0 15,-15 0 0-15,-17 0 0 16,-13 5 0-16,-12 1 0 15,-17 3 0-15,-15 3 0 16,-12 5 0-16,-16 3 0 16,-7 5 0-16,-5 6 0 15,0 5 0-15,5 7 0 0,13 4 0 16,21 3 0-16,25 1 0 16,28 2 0-1,26-6 0-15,19-2 0 0,19-9 0 16,11-8 0-16,4-6 0 15,4-16 0-15,-7-11 0 0,-9-10 0 16,-10-10 0-16,-5-10 0 0,-15-6 0 16,-7-5 0-1,-15-4 0-15,-14 2 0 0,-13 0 0 16,-10 4 0-16,-17 9 0 16,-6 10 0-16,-8 11 0 0,-1 12 0 15,1 15 0-15,4 12 0 16,8 20 0-16,6 17 0 15,13 15 0-15,5 11 0 16,15 14 0-16,7 10 0 16,6 9 0-16,4 4 0 0,2 3 0 15,-1-6 0-15,1 6 0 16,-11-12 0-16,-6-7-89 16,3-9-7-16,-13-12-5 15,-1-12-9-15,-9-8-1 16</inkml:trace>
  <inkml:trace contextRef="#ctx0" brushRef="#br0" timeOffset="64100.5993">1048 12296 51 0,'-13'-13'104'0,"13"13"-4"0,-17-17-7 16,17 17-2-16,0 0-19 16,7-4-72-16,-7 20 0 15,13 14 0-15,4 13 0 16,1 11 0-16,5 10 0 0,-6 10 0 16,0-2 0-16,-3-3 0 15,7-3 0-15,-9-8 0 16,-2-10 0-16,-4-12 0 0,-5-12 0 15,7-15 0-15,-8-9 0 16,-3-13 0-16,-3-16 0 16,-4-13 0-16,8-16 0 15,-10-13 0-15,12-14 0 0,1-10 0 16,9-5 0 0,9 0 0-16,3-2 0 0,5 4 0 15,9 15 0-15,9 12 0 16,-2 16 0-16,-9 18 0 0,2 17 0 15,-1 18 0-15,-2 22 0 16,-11 22 0-16,-4 8 0 16,-15 13 0-16,-3 8 0 15,15 1 0-15,-16-2 0 0,-4-6 0 16,-1-10 0-16,4-10 0 16,2-8 0-16,12-9 0 15,11-11 0-15,-1-5 0 16,29-4 0-16,8-2 0 0,10 0 0 15,6 0 0-15,14 3 0 16,-7 4 0-16,-9 4 0 16,-6 5 0-16,-18 5 0 0,-13 7 0 15,-15 1 0-15,-19 2 0 16,-20-4 0-16,-12 2 0 16,-15-4 0-16,-9-3 0 15,-7-3 0-15,-3-7 0 16,2-6 0-16,5-3 0 0,2-3 0 15,6-5 0-15,13 0 0 16,5-9 0-16,24-13 0 16,7 4-71-16,11-9-25 0,15-4-3 15,21-9-10-15,27-4-5 16</inkml:trace>
  <inkml:trace contextRef="#ctx0" brushRef="#br0" timeOffset="64717.5838">2955 12037 49 0,'0'0'105'0,"-12"-13"-5"0,1 13-8 16,3 6 0-16,1 8-19 15,-14 12-73-15,13 14 0 0,3 7 0 16,-3 10 0-16,8 9 0 16,2 2 0-16,10-5 0 15,5-6 0-15,14-9 0 16,5-10 0-16,7-12 0 16,9-16 0-16,-1-11 0 15,5-19 0-15,-4-12 0 0,-3-9 0 16,-2-11 0-16,-7-7 0 15,-6-2 0-15,-2-1 0 0,-3 4 0 16,-3 3 0 0,-2 9 0-16,0 7 0 0,2 10 0 15,0 12 0-15,11 10 0 0,-3 8 0 16,10 17 0 0,0 9 0-16,1 14 0 0,0 5 0 15,-3 9 0-15,-6 6 0 16,-11-2 0-16,-5 0 0 15,-14-5 0-15,-7-6 0 0,-7-12 0 16,-8-4 0-16,-14-20 0 16,3-15-63-1,-5-8-32-15,-10-23-1 0,-4-13-8 16,-5-22-5-16</inkml:trace>
  <inkml:trace contextRef="#ctx0" brushRef="#br0" timeOffset="64887.8519">3285 11435 36 0,'-12'-44'102'16,"9"10"-5"-16,-1 6-6 16,2 8-5-16,2 4-3 0,0 16-82 15,17 0-14-15,19 11-70 16,-7 7-3-16,7 3-5 16,12 8-6-16,9 2-3 15</inkml:trace>
  <inkml:trace contextRef="#ctx0" brushRef="#br0" timeOffset="65380.8375">5496 12528 6 0,'-28'-24'100'16,"-3"-20"-1"-16,2-13-4 16,1-19-3-16,10-12-4 15,11-14-71-15,7-9-3 16,8-3-14-16,7-5 0 0,3 1 0 16,1 5 0-16,-1 15 0 15,-8 12 0-15,-7 19 0 0,-7 17 0 16,-11 20 0-16,-10 21 0 15,-6 18 0-15,-8 20 0 16,-1 14 0-16,3 13 0 16,0 9 0-1,18 7 0-15,10 5 0 0,13 2 0 16,25-2 0-16,21-2 0 0,15-6 0 16,18-6 0-16,7-5 0 15,-2-8 0-15,-2-8 0 0,-9-5 0 16,-18-5 0-16,-17-3 0 15,-19-6 0-15,-23-2 0 16,-14-2 0-16,-18-2 0 0,-16 1 0 16,-10-4 0-16,-5 0 0 15,-4-6 0-15,6 2 0 16,2-11 0-16,12-5-83 16,16-10-9-16,20-17-3 0,12-11-8 15,24-13-4-15</inkml:trace>
  <inkml:trace contextRef="#ctx0" brushRef="#br0" timeOffset="66979.9541">6010 11714 31 0,'55'-22'105'0,"-14"6"-5"15,-10 8-5-15,-13 8-3 0,-18 0-4 16,1 17-88-16,-3 5 0 16,-3 12 0-16,1 5 0 15,1 7 0-15,3 4 0 16,12-1 0-16,13-3 0 0,12-9 0 15,10-8 0-15,10-10 0 16,7-11 0 0,3-11 0-16,4-12 0 15,-6-13 0-15,-8-7 0 16,-10-4 0-16,-8-4 0 0,-16 1 0 0,-7 0 0 16,-11 4 0-16,-5 7 0 15,-9 7 0-15,-4 7 0 16,3 8 0-16,0 9 0 15,3 9 0-15,1 8 0 0,6 8 0 16,4 11 0-16,14 7 0 16,4 4 0-16,8 7 0 0,6-1 0 15,11-3 0 1,6-9 0-16,9-5-6 0,5-15-44 16,4-10 0-16,1-11 10 15,0-14 14-15,-4-12 12 16,-7-11 9-16,-2-3 13 15,-15-11 16-15,-6 4 22 0,-14-5-2 16,-6 3-8-16,-13 4-10 16,-5 5-19-16,-6 9-7 15,-9 8 0-15,-5 11 0 0,-3 11 0 16,1 10 0-16,0 12 0 16,5 8 0-16,4 10 0 15,7 7 0-15,6 3 0 16,15 4 0-16,9-1 0 0,11-7 0 15,13-4 0-15,12-11 0 16,8-8 0-16,7-15 0 16,7-6 0-16,1-16 0 15,0-13 0-15,-4-6 0 0,-8-10 0 16,-11-2 0-16,-8-5 0 16,-13 1 0-16,-13 2 0 15,-8 4 0-15,-12 8 0 0,-6 7 0 16,-5 9 0-16,-12 12 0 15,-2 6 0-15,-1 13 0 16,0 10 0-16,1 8 0 16,7 9 0-16,1 5 0 0,11 1 0 15,11-3 0-15,10-5 0 16,9-7 0-16,8-7 0 16,10-13 0-16,4-9 0 0,6-12 0 15,-1-8 0 1,3-8 0-16,0-6 0 0,-5-3 0 15,-1-5 0-15,-5 5 0 16,-3 1 0-16,-7 4 0 16,-2 7 0-16,-2 7 0 15,-3 8 0-15,-3 10 0 0,-7 5 0 16,-4 12 0-16,-3 10 0 0,-4 6 0 16,-2 6 0-16,-3 3 0 15,-4 2 0-15,1-4 0 16,3-5 0-16,3-7 0 15,6-9 0-15,7-9 0 16,5-10 0-16,9-15 0 16,5-11 0-16,2-9 0 15,7-6 0-15,-6-6 0 0,4-4 0 16,-11-7 0-16,-3 0 0 16,-10 2 0-16,-5 1 0 0,-9 7 0 15,-10 5 0-15,-8 9 0 16,-7 13 0-16,-5 9 0 15,0 10 0-15,-1 7 0 16,6 13 0-16,4 9 0 0,11 7 0 16,5 5 0-16,9 2 0 15,11 5 0-15,2 2 0 16,6 1 0-16,2 1 0 0,2-1 0 16,-5-3 0-16,2-2 0 15,-8-3 0-15,-2-8 0 16,-5-3 0-16,-7-9 0 15,-2-4 0-15,0-10 0 0,1-7 0 16,2-6 0-16,8-12 0 16,6-7 0-16,12-8 0 15,7-7 0-15,9-6 0 16,4-4 0-16,2-2 0 16,-3 0 0-16,-10 6 0 0,-7 1 0 15,-16 9 0-15,-9 6 0 16,-13 6 0-16,-4 9 0 15,-14 11 0-15,-5 4 0 0,3 7 0 16,-1 7 0-16,5 6 0 16,5 7 0-16,8 3 0 15,4 2 0-15,14 3 0 16,11 3 0-16,9 0 0 0,6 4 0 16,8-1 0-16,2 3 0 15,2-1 0-15,-5-2 0 16,-5-2 0-16,-10-3 0 0,-7-2 0 15,-11-8 0-15,-5-2 0 16,-9-9 0-16,-4-6 0 16,0-9 0-16,-14 2 0 15,9-9 0-15,-3-9 0 0,6-9 0 16,2-6 0-16,3-4 0 16,12-8 0-16,6-1 0 15,6-3 0-15,10 1 0 16,4 0 0-16,9 2 0 0,1 7 0 15,-3 5 0-15,-1 5 0 16,-5 8 0-16,-6 4 0 16,-5 8 0-16,-10-3-31 15,-6 0-62-15,-1 2-2 0,-6-5-7 16,3-3-7-16</inkml:trace>
  <inkml:trace contextRef="#ctx0" brushRef="#br0" timeOffset="67204.1296">11355 11289 22 0,'9'-27'102'16,"-3"3"-1"-16,8 5-4 16,-5 3-4-16,10 7-1 0,4 9-88 15,0 11-4-15,7 14 0 16,-2 13 0-16,5 13 0 0,-8 13 0 16,2 10 0-16,-16 10 0 15,-7 10 0-15,-8 4 0 16,-21 6 0-1,-15 2 0-15,-21 12 0 0,-27-8-30 16,-25-6-65-16,-22-9-5 0,-33-21-6 16,-35-9-7-16</inkml:trace>
  <inkml:trace contextRef="#ctx0" brushRef="#br0" timeOffset="74815.8693">12391 11778 22 0,'-1'-14'83'16,"-5"-4"2"-16,2 2 0 16,-3-5-31-16,6 0-4 15,1-2-12-15,0 1-8 16,8 2-6-16,5-1-5 0,8 6-5 16,7 4-7-16,4 6-7 15,7 5 0-15,3 9 0 16,0 7 0-16,4 11 0 0,-8 5 0 15,-7 10 0 1,-7 4 0-16,-10 3 0 16,-10 1 0-16,-4-1 0 15,-13-3 0-15,-7-5 0 0,0-8 0 0,1-9 0 16,-1-10 0-16,4-10 0 16,4-4 0-16,7-15 0 15,4-9 0-15,2-6 0 16,10-10 0-16,3-4 0 15,7-5 0-15,6-3 0 0,8 0 0 16,6 3 0-16,4 3 0 16,5 6 0-16,1 8 0 0,3 9 0 15,0 12 0 1,-1 7 0-16,-4 6 0 0,-6 16 0 16,-4 6 0-16,-6 8 0 0,-4 6 0 15,-5 5 0-15,-10 1 0 16,-6 5 0-16,-3-7 0 15,-5-2 0-15,0-5 0 16,-5-8 0-16,-1-8 0 16,-1-10 0-16,7-9 0 0,0-11 0 15,6-9 0-15,4-8 0 16,3-5 0-16,7-6 0 16,5-2 0-16,5-5 0 0,0 5 0 15,1-2 0-15,0 7 0 16,5 3 0-16,-2 6 0 15,0 9 0-15,-6 12 0 16,0 6 0-16,-2 13 0 16,0 10 0-16,-3 8 0 0,-1 9 0 15,3 7 0-15,1 1 0 16,4 1 0-16,4-3 0 16,3-7 0-16,5-6 0 15,4-9 0-15,5-11 0 0,3-11 0 16,1-8 0-16,0-12 0 15,-3-9 0-15,1-8 0 16,-7-4 0-16,0-7 0 0,-10-1 0 16,-4-5 0-16,-9 4 0 15,-4 0 0-15,-11 2 0 16,-5 5 0-16,-4 8 0 16,-10 5 0-16,-9 10 0 0,-8 7 0 15,-3 11 0-15,-4 4 0 16,0 14 0-16,1 8 0 15,2 7 0-15,10 10 0 0,9 2 0 16,10 5 0-16,13 2 0 16,18-1 0-16,16-2 0 15,19-6 0 1,14-7 0-16,14-7 0 0,12-8 0 16,12-9 0-16,7-9 0 0,2-4 0 15,-1-11 0-15,-3-7 0 16,-8-6 0-16,-4-3 0 15,-16-6 0-15,-15-2 0 0,-16-1 0 16,-13 0 0-16,-18 0 0 16,-17 2 0-16,-13 3 0 15,-16 4 0-15,-13 6 0 0,-11 7 0 16,-6 6 0-16,-9 8 0 16,-3 5 0-16,-2 10 0 15,1 8 0-15,7 6 0 16,4 8 0-16,11 2 0 0,10 2 0 15,14 1 0 1,13-2 0-16,13-6 0 0,13-3 0 16,11-8 0-16,11-8 0 15,6-9 0-15,4-3 0 0,1-12 0 16,-1-7 0-16,2-6 0 16,-7-4 0-16,-7-5 0 15,-7-4 0-15,-9 0 0 16,-9-3 0-16,-5 3 0 0,-10 2 0 15,-7 2 0-15,-7 6 0 16,-6 7 0-16,-7 8 0 16,-5 6 0-16,-2 5 0 0,-1 10 0 15,1 7 0-15,2 8 0 16,7 4 0-16,6 2 0 16,8 2 0-16,11-1 0 15,13-1 0-15,11-5 0 16,5-5 0-16,5-8 0 0,9-4 0 15,0-6 0-15,4-3 0 16,-2-9 0-16,0-5 0 16,-2-2 0-16,-2-2 0 0,1 1 0 15,-7 2 0-15,0 5 0 16,-5 3 0-16,-5 6 0 16,-4 2 0-16,-4 11 0 0,-2 4 0 15,-7 8 0-15,1 3 0 16,-5 1 0-16,1 7 0 15,-5 1 0-15,3-2 0 16,-6-3 0-16,3-3 0 16,3-5 0-16,-1-5 0 0,1-9 0 15,3-6 0-15,0-6 0 16,5-7 0-16,-1-7 0 0,3-4 0 16,2-2 0-16,2-1 0 15,2-1 0-15,0 2 0 16,4 4 0-1,0 2 0-15,3 4 0 0,-1 4 0 16,-1 7 0-16,1 3 0 16,-1 0 0-16,-2 8 0 0,0 1 0 15,-2 4 0-15,-2 0 0 16,1-1 0-16,-4-2 0 0,2-2 0 16,-1-3 0-1,2-3 0-15,-2-3 0 0,1 1 0 16,1-6 0-16,2 3 0 15,-7-10-27-15,2-1-66 16,2-2-4-16,-4-4-5 0,-1-4-9 16</inkml:trace>
  <inkml:trace contextRef="#ctx0" brushRef="#br0" timeOffset="78275.0264">18133 12094 17 0,'-28'6'101'15,"5"1"-3"-15,-2-4-4 16,6-1-4-16,2-2-1 15,-7-1-74-15,24 1-8 0,-8-3-7 16,8 3 0-16,19-22 0 16,4 2 0-16,13-7 0 15,7-7 0-15,16-7 0 16,2-9 0-16,10-7 0 0,2-6 0 16,-2-2 0-1,-2-4 0-15,-6-4 0 0,-5 1 0 16,-11 3 0-16,-9 6 0 15,-9 8 0-15,-10 8 0 0,-5 10 0 16,-10 16 0-16,-4 21 0 16,-13 0 0-16,-7 20 0 15,-6 18 0-15,1 17 0 0,0 12 0 16,0 9 0 0,10 5 0-16,9 1 0 0,11-1 0 15,17-8 0-15,14-12 0 16,14-12 0-16,11-16 0 15,6-14 0-15,6-17 0 0,4-8 0 16,-4-20 0-16,0-12 0 16,-7-14 0-16,-4-7 0 15,-9-11 0-15,-3-4 0 16,-11-4 0-16,-7 0 0 0,-11 3 0 16,-5 10 0-16,-7 9 0 15,-5 12 0-15,-4 13 0 16,-1 16 0-16,1 15 0 0,-13 15 0 15,9 14 0-15,2 12 0 16,0 10 0-16,1 12 0 16,1 6 0-16,1 5 0 0,5-1 0 15,5-6 0-15,1-5 0 16,6-12 0-16,1-12 0 16,4-15 0-16,6-16 0 15,2-8 0-15,5-14 0 16,2-12 0-16,4-9 0 15,-5-3 0-15,5-7 0 0,1-1 0 16,-3 3 0-16,-3 3 0 16,-4 3 0-16,-1 9 0 0,-5 9 0 15,-2 12 0-15,-1 8 0 16,-5 12 0-16,-1 14 0 16,0 10 0-16,1 4 0 0,3 7 0 15,6 0 0-15,7 0 0 16,10-2 0-16,8-11 0 15,6-7 0-15,11-12 0 16,4-9 0-16,5-6 0 0,0-16 0 16,-2-7 0-16,-4-8 0 15,-6-3 0-15,-7-4 0 16,-12 2 0-16,-6 3 0 16,-18 4 0-16,-11 6 0 0,-13 8 0 15,-21 9 0-15,-14 6 0 16,-12 12 0-16,-8 10 0 15,-2 7 0-15,1 5 0 0,9 5 0 16,10 5 0-16,17 1 0 16,20 0 0-16,13-1 0 15,15-6 0-15,14-2 0 16,4-7 0-16,7-9 0 0,-2-7 0 16,5-3 0-16,-16-10-81 15,-3-17-15-15,-8-9-3 16,-11-10-8-16,-12-6-2 0</inkml:trace>
  <inkml:trace contextRef="#ctx0" brushRef="#br0" timeOffset="78787.4388">18541 11492 88 0,'-84'-9'95'15,"12"-2"-3"1,11-2-6-16,10-3 2 0,7 6-67 16,16-1-2-16,9 3-3 15,10 3-10-15,9 5-6 16,0 0 0-16,0 0 0 0,8-4 0 15,5 4 0-15,3 4 0 16,5 1 0-16,4 0 0 16,8 0 0-16,6-3 0 15,11 1 0-15,11-3 0 0,15 1 0 16,17-2 0 0,14-3 0-16,12 0 0 0,7-1 0 0,5 0 0 15,-2-1 0-15,-7 1 0 16,-13 1 0-16,-21-1 0 15,-17 1 0-15,-21 0 0 16,-17 1 0 0,-16 1 0-16,-17 2 0 0,-5-4 0 0,-12 3 0 15,-5-1 0 1,2 0 0-16,-5 2 0 0,4 0 0 16,3 1 0-16,4 5 0 15,14-6 0-15,-9 27-48 16,9-27-50-16,15 13-1 15,2-13-10-15,8-6-4 0</inkml:trace>
  <inkml:trace contextRef="#ctx0" brushRef="#br0" timeOffset="79770.6328">1123 14109 31 0,'-9'11'105'0,"-5"-6"-7"0,0-12-4 15,4-11-2-15,10-13-1 16,0-17-91-16,2-1 0 0,8-8 0 16,8-10 0-16,10-3 0 15,10-3 0-15,9-5 0 16,-8 1 0 0,6 2 0-16,-3 7 0 15,-7 8 0-15,-8 10 0 0,-12 6 0 16,-14 14 0-16,-12 14 0 0,-11 16 0 15,-7 9 0-15,-7 16 0 0,2 13 0 16,-5 7 0-16,9 10 0 16,9 2 0-16,21 3 0 15,17-1 0-15,25-3 0 16,14 3 0-16,7-7 0 0,11-1 0 16,3-2 0-16,-4-5 0 15,-9-1 0-15,-13-6 0 16,-17 3 0-16,-23-7 0 0,-5 1 0 15,-21-7 0-15,-19 1 0 16,-11-4 0-16,-9-6 0 16,-6-2 0-16,-3-12 0 15,7-4 0-15,-5-8 0 16,25-9 0-16,16-12-68 0,16-25-29 16,12-12-1-16,27-19-11 15,13-7-1-15</inkml:trace>
  <inkml:trace contextRef="#ctx0" brushRef="#br0" timeOffset="79971.6347">1937 13271 36 0,'79'-55'107'0,"-4"12"-4"0,-27 8-6 16,-19 9-2-16,-2 9-22 15,22 13-73-15,-42 13 0 16,-3 9 0-16,1 17 0 0,-3 10 0 16,2 13 0-16,13 12 0 15,-1 13 0-15,-9 8 0 16,4 4 0-16,7-1 0 15,-4-4 0-15,-6-12 0 16,7-5-20-16,-12-12-70 16,-4-20-3-16,1-15-3 15,0-26-4-15,-7 6-1 16</inkml:trace>
  <inkml:trace contextRef="#ctx0" brushRef="#br0" timeOffset="80667.7743">2170 13861 87 0,'-24'-27'95'15,"8"-2"-4"-15,6 0-4 0,10-2 0 16,15 1-65-16,1-5-5 0,20 1-3 16,2-3-5-16,8 3-7 15,11-1-2-15,4 0 0 16,-4 4 0-16,-5 0 0 0,3 7 0 16,-14 5 0-16,-8 2 0 15,-9 7 0-15,-8 5 0 16,-16 5 0-16,4 15 0 15,-8 5 0-15,-12 6 0 16,0 9 0-16,-6 2 0 16,6 7 0-16,0-4 0 15,1-1 0-15,7-8 0 0,7-2 0 16,13-10 0-16,5-9 0 16,14-8 0-16,0-4 0 15,10-10 0-15,11-6 0 0,-2-5 0 16,-3-3 0-16,3-1 0 15,-3 0 0-15,-4 4 0 16,-4 1 0-16,-3 5 0 0,-7 3 0 16,-3 6 0-16,0 3 0 15,-11 5 0-15,4 4 0 16,-8 4 0-16,3 7 0 16,-8-3 0-16,7 6 0 0,-5 0 0 15,1-4 0-15,7 2 0 16,1-4 0-16,-2-5 0 15,6-3 0-15,4-4 0 0,-2-1 0 16,8-9 0 0,8-4 0-16,-7-4 0 0,3-4 0 15,9-2 0-15,-1-5 0 16,0-2 0-16,4-5 0 0,-5-1 0 16,-9-4 0-16,6-1 0 15,-12-1 0-15,0-2 0 16,-11 3 0-16,-4 2 0 0,-4 5 0 15,-4 6 0-15,0 7 0 16,-4 9 0-16,0 13 0 16,0 0 0-16,0 17 0 15,0 14 0-15,0 10 0 16,-3 12 0-16,-4 10 0 16,2 8 0-16,-2 8 0 0,-6-1 0 15,7 2 0-15,-6-20 0 16,6-7-57-16,6-8-40 15,6-15-3-15,3-18-6 0,1-15-4 16</inkml:trace>
  <inkml:trace contextRef="#ctx0" brushRef="#br0" timeOffset="81434.6638">3818 13393 26 0,'-14'-21'105'15,"1"1"-2"-15,7 5-8 0,4 1-4 16,4 1-2-16,38 4-87 15,-13 4-2-15,15 5 0 16,10 1 0-16,13 0 0 16,6 4-19-16,11 8-21 0,12-1-50 15,-4-1-1 1,3-2-6-16,1-3-4 16,-3-5 42-16,-8-1 45 0,-4-1 14 15,-13-12 37-15,-15 2 64 0,-10-5-3 16,-8 0-3-16,-21-3-3 15,-9 6-35 1,-8-1-26-16,-11-1-31 0,-2 7 0 16,-7 2 0-16,3 5 0 15,0 1 0-15,6 7 0 16,1 4 0-16,6 5 0 16,6 5 0-16,3 0 0 0,5 8 0 15,3-2 0-15,4 4 0 16,-2-2 0-16,3-3 0 0,2-4 0 15,4-8 0 1,1-3 0-16,-1-11 0 16,5-4 0-16,-1-14 0 15,6-1 0-15,-4-11 0 0,1-3 0 16,-5-2 0-16,-2 1 0 16,0-1 0-16,-1 2 0 15,4 5 0-15,-1 0 0 0,9 6 0 16,7 2 0-16,9 4 0 15,1-1 0-15,8-1 0 16,5-1 0-16,1-4 0 16,2-5 0-16,-4-2 0 0,-4-3 0 15,-9-6 0-15,-4-1 0 16,-9 0 0-16,-6 0 0 16,-9 4 0-16,-14 8 0 15,-4 4 0-15,-6 11 0 0,-9 13 0 16,-7 8 0-16,-7 20 0 15,0 14 0-15,-7 15 0 16,-1 16 0-16,-2 15 0 0,3 13 0 16,-1 8 0-16,5 5 0 15,3 4 0-15,4-2 0 16,8-4 0-16,4-9 0 16,12-12 0-16,1-13 0 0,10-14 0 15,2-13 0 1,4-14 0-16,-1-18 0 0,6-8-11 15,-3-11-84-15,-5-15-2 16,-2-8-6-16,-4-11-4 16</inkml:trace>
  <inkml:trace contextRef="#ctx0" brushRef="#br0" timeOffset="81738.5904">5429 13722 26 0,'-26'-16'105'16,"8"3"-3"-16,3-6-5 15,13 2-2-15,6-5-9 0,25-25-86 16,19 28 0-16,20 3 0 16,16-1 0-16,15 4 0 15,14 0 0-15,12 3 0 16,0-3 0-16,-9 3 0 0,-11-1 0 16,-17 2 0-16,-17 3 0 15,-15 0 0-15,-21 2 0 16,-20 2 0-16,-15 2 0 0,-13 0 0 15,-10 6 0-15,-5 1 0 16,-4 0 0-16,-3 2 0 16,1 2 0-16,-1-10 0 15,20 4-41-15,-5-1-56 16,3-4-3-16,10-9-7 0,4-10-6 16</inkml:trace>
  <inkml:trace contextRef="#ctx0" brushRef="#br0" timeOffset="84426.0687">8264 13259 4 0,'13'-31'97'16,"-10"-1"2"-16,-4-3-5 15,-13 1-3-15,-8 1-3 16,13 4-72-16,-33 10 0 16,-11 8-10-16,-7 10-6 0,-8 12 0 15,-1 10 0-15,-7 15 0 16,6 9 0-16,5 8 0 16,10 4 0-16,17 0 0 15,16-5 0-15,37-6 0 16,35-10 0-1,18-14 0-15,12-12 0 16,10-16 0-16,8-11 0 16,-2-12 0-16,-3-4 0 15,-28-7 0-15,-22-1 0 0,-13 5 0 16,-10 1 0 0,-9 7 0-16,-11 6 0 15,-3 8 0-15,-12 9 0 0,-1 5 0 16,-2 13 0-16,2 11 0 15,7 7 0-15,4 7 0 0,4 8 0 16,18-1 0-16,17-1 0 16,12-2 0-16,13-8 0 0,18-7 0 15,9-12 0-15,5-11 0 16,4-8 0 0,0-14 0-16,-4-9 0 0,-6-10 0 15,-8-7 0-15,-11-4 0 0,-13-2 0 16,-12-2 0-1,-7 1 0-15,-13 5 0 0,-7 5 0 16,-12 6 0-16,-2 9 0 16,-5 8 0-16,-8 8 0 15,-3 10 0-15,-2 13 0 0,0 10 0 16,5 8 0-16,8 10 0 16,5 8 0-16,11 1 0 15,13 1 0-15,13-6 0 0,13-5 0 16,6-11 0-1,9-10 0-15,6-15 0 0,0-10 0 16,-1-18 0-16,-3-11 0 16,-5-11 0-16,-4-15 0 0,-6-7 0 15,-2-9 0-15,-13-8 0 16,-6-5 0-16,-4 2 0 16,-11 0 0-16,-6 7 0 0,-5 12 0 15,-5 12 0 1,-7 16 0-16,-3 20 0 0,-4 19 0 15,0 20 0-15,5 18 0 0,-3 20 0 16,0 17 0-16,4 12 0 16,-2 12 0-16,5 5 0 15,4 0 0 1,1-10 0-16,5-9 0 0,4-16 0 0,9-17 0 16,2-22 0-1,7-20 0-15,7-16 0 0,4-19 0 16,7-13 0-16,-3-7 0 15,9-6 0-15,-3-1 0 16,2 4 0-16,0 3 0 16,-2 12 0-16,-2 8 0 0,-7 12 0 15,0 13 0 1,-9 7 0-16,0 13 0 0,-9 11 0 16,-4 7 0-1,-3 6 0-15,-8 1 0 0,3 4 0 0,-5-6 0 16,5 2-3-16,2-10-88 15,-3-13-4-15,2-9-4 0,-2-12-5 16,5-16-3-16</inkml:trace>
  <inkml:trace contextRef="#ctx0" brushRef="#br0" timeOffset="84610.8378">10850 12615 30 0,'-17'-56'102'16,"-5"7"-3"-16,4 8-7 0,2 7-3 15,2 10-3-15,4 11-78 16,10 13-5-16,0 0-12 16,-7 30-73-16,10-5-5 15,9 7-5-15,-1 7-7 16,4 4-5-16</inkml:trace>
  <inkml:trace contextRef="#ctx0" brushRef="#br0" timeOffset="85608.8032">11519 13060 9 0,'-5'-14'99'0,"-2"2"1"0,-6-3-6 16,0 3-3-16,-4 2-2 15,42 4-70-15,-34 10-9 16,-4 10-10-16,7 11 0 16,3 7 0-16,3 6 0 0,2 6 0 15,16-1 0-15,-1 0 0 16,16-6 0-16,6-7 0 16,5-8 0-1,6-8 0-15,3-8 0 0,-3-6 0 16,-4-10 0-16,0-9 0 0,-12-5 0 15,-3-4 0-15,-9-1 0 16,-6 1 0-16,-4 3 0 16,-5 0 0-16,-3 8 0 0,-4 1 0 15,0 16 0 1,0-8 0-16,0 8 0 0,1 9 0 16,2 8 0-16,1 2 0 15,6 6 0-15,1 3 0 0,3 1 0 16,5 1 0-16,2-5 0 15,1-3 0-15,6-8 0 16,-2-5 0-16,4-7 0 0,-3-4 0 16,5-10 0-16,0-10 0 15,-1-3 0-15,1-9 0 16,-1-2 0-16,1-4 0 0,-7 0 0 16,1 2 0-1,-4 2 0-15,-5 4 0 0,-2 7 0 16,-7 7 0-16,1 8 0 15,-9 10 0-15,12 0 0 16,-4 6 0-16,-1 9 0 0,7 3 0 16,1 3 0-16,10-2 0 15,9 1 0-15,6-8 0 0,11-5 0 16,7-7 0-16,7-11 0 16,6-10 0-16,8-12 0 15,-3-6 0-15,-2-16 0 16,-1-7 0-16,-6-8 0 15,-7-1 0-15,-10 0 0 16,-14 4 0-16,-10 8 0 0,-15 7 0 16,-10 15 0-16,-10 15 0 15,-12 18 0-15,1 12 0 16,-9 24 0-16,6 16 0 0,3 18 0 16,13 17 0-16,6 10 0 15,7 11 0-15,13 11 0 16,8 4 0-16,9-2 0 15,8 2 0-15,-3-10 0 16,-4-12 0-16,-3-13 0 16,-12-13 0-16,-7-18 0 0,-12-16 0 15,-7-14 0-15,-21-23 0 16,-9-5 0-16,-12-17 0 16,-3-8 0-16,-11-7 0 15,0-4 0-15,-2-8 0 16,5-2 0-16,12-3 0 0,14 0 0 15,20 3 0-15,16 4 0 16,28 7 0-16,19 4 0 16,27 11 0-16,10 7 0 0,26 5-66 15,-4 9-29-15,9 0-1 16,-3 4-8-16,5-2-5 16</inkml:trace>
  <inkml:trace contextRef="#ctx0" brushRef="#br0" timeOffset="86259.8074">14819 12916 45 0,'-33'-23'105'16,"3"8"-4"-16,-3-4-7 16,2 10-1-16,5 3-20 0,7 5-73 15,6 14 0-15,3 11 0 16,7 15 0-16,-1 7 0 15,4 15 0-15,-2 6 0 16,2 5 0-16,0-1 0 0,-3-4 0 16,1-5 0-16,0-12 0 15,-2-12 0-15,3-17 0 16,1-21 0-16,0-6 0 16,3-24 0-16,3-15 0 15,2-15 0-15,2-14 0 16,-1-11 0-16,5-7 0 0,1-5 0 15,1 2 0-15,2 5 0 16,3 7 0-16,2 13 0 0,1 13 0 16,3 15 0-16,-2 19 0 15,4 16 0-15,-4 12 0 16,0 19 0-16,-6 12 0 16,-1 9 0-16,-7 9 0 15,2 3 0-15,-6-4 0 0,3-2 0 16,-2-8 0-16,6-7 0 15,7-4 0-15,9-8 0 16,9-4 0-16,5-4 0 16,8 0 0-16,1 0 0 0,3 0 0 15,-5 4 0-15,0 1 0 16,-15 6 0-16,-10 4 0 16,-12 4 0-16,-10 1 0 0,-8 4 0 15,-15-1 0-15,-11 1 0 16,-13-4 0-16,-4-2 0 15,-6-7 0-15,-6-5 0 0,-4-7 0 16,-1-4 0-16,3-9 0 16,4-3 0-16,8-3 0 15,5-9 0-15,44-22-69 16,23-10-27 0,35-8-4-16,31-7-7 15,36-1-4-15</inkml:trace>
  <inkml:trace contextRef="#ctx0" brushRef="#br0" timeOffset="87405.2896">17452 12515 14 0,'-25'-17'101'15,"3"6"-2"-15,-3-1-4 0,1 6-3 16,-11 2-3-16,-15 4-71 16,-2 14-15-16,-6 8-3 15,-5 12 0-15,-6 10 0 0,1 9 0 31,0 11 0-31,8 5 0 0,15 5 0 16,16 4 0-16,19 2 0 0,17-4 0 16,28-4 0-16,27-11 0 15,21-11 0-15,17-10 0 0,14-16 0 16,6-14 0-16,6-10 0 16,-9-18 0-16,-12-14 0 0,-14-8 0 15,-16-10 0 1,-16-1 0-16,-19-3 0 0,-19-1 0 15,-21 4 0-15,-12 5 0 16,-21 9 0-16,-17 11 0 16,-10 10 0-16,-13 10 0 0,-6 8 0 15,1 14 0-15,5 8 0 16,9 11 0-16,16 4 0 16,15 8 0-16,23-1 0 0,19 3 0 15,27-5 0 1,18-4 0-16,17-7 0 0,6-10 0 15,9-11 0-15,1-11 0 16,-3-5 0-16,-6-15 0 16,-7-10 0-16,-10-7 0 0,-14-7 0 15,-8-2 0-15,-10-3 0 16,-10 0 0-16,-12 1 0 16,-8 3 0-16,-14 7 0 0,-9 5 0 15,-9 10 0-15,-6 8 0 16,-5 10 0-16,0 6 0 15,-3 14 0-15,8 5 0 16,5 7 0-16,7 7 0 16,15 4 0-16,12 0 0 0,14-1 0 15,17-3 0-15,14-8 0 16,10-4 0-16,6-6 0 0,5-10 0 16,0-7 0-16,-3-7 0 15,-5-8 0-15,-6-4 0 16,-4-2 0-16,-7-1 0 15,-5 1 0-15,-4 3 0 0,-2 5 0 16,-3 6 0-16,-2 5 0 16,-1 4 0-16,-3 10 0 15,-1 6 0-15,-2 5 0 0,-3 3 0 16,0 3 0-16,-4 1 0 16,0 2 0-16,0-4 0 15,-2-4 0-15,2-3 0 16,5-7 0-16,1-9 0 15,7-5 0-15,6-5 0 0,5-11 0 16,4-7 0-16,6-8 0 16,5-3 0-16,1-4 0 15,1 3 0-15,0 2 0 0,-2 2 0 16,-3 6 0-16,-4 6 0 16,-6 10 0-16,-6 7 0 15,-5 5 0-15,-4 7 0 16,-7 4 0-16,-3 9 0 0,-3 0 0 15,-2 5 0-15,3-2 0 16,1 1 0-16,2-4 0 16,7-2 0-16,5-3 0 15,8-5 0-15,2-8 0 0,4-5 0 16,6-9 0-16,3-6 0 16,3-13 0-16,6-4 0 15,-3-4-72-15,0-15-25 16,3-1-3-16,-1-4-9 0,4 3-2 15</inkml:trace>
  <inkml:trace contextRef="#ctx0" brushRef="#br0" timeOffset="88010.4481">21149 12897 75 0,'18'-14'99'15,"2"2"-5"-15,-7-4-4 16,-7 4 0-16,-4 1-64 0,-2 11-2 16,-18 0-11-1,-6 12-13-15,-9 9 0 0,-8 5 0 16,-7 11 0-16,4 4 0 15,-5 8 0-15,10 0 0 0,10 3 0 16,21-1 0-16,11-3 0 16,21-7 0-1,18-6 0-15,9-10 0 0,14-10 0 16,5-12 0-16,3-8 0 16,-7-16 0-16,-6-8 0 15,-8-10 0-15,-13-8 0 0,-8-6 0 16,-17-4 0-16,-8-1 0 15,-12-1 0-15,-14 5 0 16,-7 4 0-16,-11 6 0 16,-4 10 0-16,-4 9 0 0,6 11 0 15,2 8 0-15,21 11 0 16,6 3-33-16,17 6-60 16,28 6-3-16,20-2-5 0,17 1-7 15</inkml:trace>
  <inkml:trace contextRef="#ctx0" brushRef="#br0" timeOffset="89043.5162">22001 12907 62 0,'41'-11'104'0,"-9"0"-4"0,-17-2-6 15,-8 0-1-15,-12-35-35 0,-15 45-58 16,-8 4 0-16,-11 10 0 16,-2 10 0-16,-6 9 0 15,4 8 0-15,2 8 0 16,15 9 0-16,7 6 0 0,17 3 0 15,8-1 0-15,20-2 0 16,14-9 0-16,9-10 0 16,11-13 0-16,4-16 0 15,6-13 0-15,1-20 0 0,0-15 0 16,-3-13 0-16,-7-11 0 16,-7-6 0-16,-6-3 0 15,-9-4 0 1,-7 5 0-16,-10 3 0 0,-11 10 0 15,-7 9 0-15,-5 13 0 0,-8 12 0 16,-11 13 0-16,-4 10 0 16,-3 16 0-16,4 12 0 15,-5 9 0-15,6 10 0 0,6 6 0 16,1 10 0-16,7 2 0 16,8 3 0-16,4-7 0 15,16-6 0-15,9-11 0 0,8-12 0 16,9-14 0-16,15-16 0 15,3-12 0 1,10-19 0-16,0-11 0 16,2-8 0-16,-5-7 0 0,-5-3 0 15,-7-1 0-15,-9 2 0 0,-13 4 0 16,-10 3 0-16,-10 9 0 16,-9 8 0-16,-8 10 0 15,-15 8 0-15,-5 9 0 16,-5 8 0-16,-3 14 0 0,1 6 0 15,1 7 0-15,5 7 0 16,7 4 0-16,10 4 0 16,4-5 0-16,12-3 0 15,11-7 0-15,6-7 0 0,12-9 0 16,2-11 0-16,8-6 0 16,2-13 0-16,2-8 0 15,-1-7 0-15,-1-9 0 0,-2-2 0 16,-5-2 0-16,-1-2 0 15,-5 6 0-15,-8 1 0 16,-4 7 0-16,-7 8 0 16,-5 7 0-16,-1 9 0 15,-7 6 0-15,0 7 0 0,-4 9 0 16,-1 7 0-16,3 3 0 16,1 4 0-16,2 3 0 15,5 3 0-15,0-5 0 0,5 0 0 16,4-9 0-16,7-3 0 15,2-7 0-15,5-8 0 16,0-3 0-16,4-6 0 0,-2-7 0 16,1-7 0-16,-1-2 0 15,2 0 0-15,-3 0 0 16,-3 0 0-16,-1 2 0 16,-4 3 0-16,-2 9 0 0,-6 1 0 15,-3 6 0-15,-7 9 0 16,2 4 0-16,-2 6 0 15,0 2 0-15,1 2 0 16,3 1 0-16,5 0 0 0,11-3 0 16,6-2 0-16,9-6 0 15,7-6 0-15,7-7 0 16,4-1 0-16,1-13 0 0,1-7 0 16,-7-6 0-16,-9-1 0 15,-15-6 0-15,-13 8 0 16,-18-3-73-16,-11 2-26 15,-22 5-1-15,-16 5-9 0,-10 10-3 16</inkml:trace>
  <inkml:trace contextRef="#ctx0" brushRef="#br0" timeOffset="90137.6079">1110 14858 30 0,'-30'-8'102'0,"8"0"-2"0,4-5-4 16,4 5-5-16,3-35-3 15,11 43-84-15,0-14-4 16,8 14 0-16,21 6 0 0,-6 7 0 15,10 14 0-15,8 4 0 16,2 14 0-16,2 5 0 16,0 3 0-16,2-3 0 15,-18-3 0-15,5-2 0 16,-7-10 0-16,-5-7 0 0,-6-14 0 16,-16-14 0-16,0 0 0 15,15-1 0-15,-9-19 0 0,-6-8 0 16,-2-10 0-16,1-2 0 15,0-10 0-15,1-1 0 16,15-3 0-16,-1 9 0 16,-3 5 0-16,21 10 0 15,5 8 0-15,-7 12 0 16,17 11 0-16,0 16 0 0,-9 12 0 16,9 2 0-16,7 7 0 0,-9 0 0 15,-2 0 0-15,-3-8 0 16,9-6 0-16,-1-12 0 15,-3-9 0-15,-14-3 0 16,-4-12 0-16,6-5 0 16,-9-7 0-16,6 0 0 0,-22-1 0 15,-8 2 0-15,8 10 0 16,-10 5-14-16,2 8-82 16,-21-5-3-16,3 10-5 15,-10 12-7-15</inkml:trace>
  <inkml:trace contextRef="#ctx0" brushRef="#br0" timeOffset="90469.129">1333 15822 3 0,'-31'19'107'0,"8"-12"2"0,8-7-8 16,7-6-1-16,-8-6-9 15,8-11-91-15,1 2 0 16,7 0 0-16,20-1 0 0,4 1 0 16,17 1 0-16,15 4 0 15,18-2 0-15,15-2 0 16,10 2 0-16,7-2 0 16,7 1 0-16,-1 2 0 15,-8-2 0-15,-14 3 0 16,-12 2 0-16,-16 4 0 0,-17 2 0 15,-19 6 0-15,-26 2 0 16,-12 2 0-16,-18 3 0 0,0 14 0 16,-19 1-28-16,-5-2-70 15,-12 2-3-15,-1 4-2 16,4 2-5-16</inkml:trace>
  <inkml:trace contextRef="#ctx0" brushRef="#br0" timeOffset="90765.6215">1411 15936 43 0,'-54'33'108'0,"-2"-4"-6"0,22-9-3 16,8-6 0-16,10-8-39 16,16-6-60-16,0 0 0 15,26-10 0-15,4 0 0 0,21-3 0 16,13-2 0-16,20-3 0 16,8-4 0-16,6-1 0 15,4 1 0-15,-10 0 0 16,-9 2 0-16,-4 3 0 15,-11 4 0-15,-26 2 0 16,-4 4 0-16,-17 1 0 0,-21 6 0 16,0 0 0-16,-7-7 0 15,-6 5 0-15,-8-1 0 16,6-5 0-16,5 5 0 0,0-4-41 16,10-16-57-16,22-2-3 15,12-8-8-15,19-4-5 16</inkml:trace>
  <inkml:trace contextRef="#ctx0" brushRef="#br0" timeOffset="92277.8778">3856 15157 24 0,'5'-42'99'16,"-11"-5"1"-16,-6-1-6 0,-12-1-1 15,-3-1-1-15,-11 5-83 16,4 8-9-16,1 5 0 16,-1 9 0-16,-1 4 0 0,1 11 0 15,1 8 0-15,-1 7 0 16,2 15 0-16,-5 8 0 16,4 13 0-16,0 6 0 15,4 9 0-15,1 1 0 16,10 0 0-16,8-1 0 15,8-8 0-15,10-11 0 0,16-15 0 16,11-15 0-16,21-13 0 16,10-19 0-16,6-15 0 15,7-15 0-15,5-11 0 0,-4-12 0 16,-4-7 0-16,-2-7 0 16,-15-2 0-16,-8-1 0 15,-12 6 0-15,-10 5 0 16,-10 6 0-16,-16 16 0 0,-3 12 0 15,-11 14 0-15,-6 19 0 16,-12 14 0-16,0 14 0 16,-3 18 0-16,2 14 0 15,7 14 0-15,4 9 0 0,6 13 0 16,9 0 0-16,9 4 0 16,17-3 0-16,12-2 0 15,12-7 0-15,11-14 0 16,9-14 0-16,12-16 0 0,-2-14 0 15,5-15 0-15,-4-12 0 16,-6-15 0-16,-8-10 0 16,-12-2 0-16,-11-3 0 0,-15-1 0 15,-10 4 0-15,-8 8 0 16,-7 3 0-16,-12 12 0 16,-10 3 0-16,-5 13 0 15,-6 0 0-15,-5 12 0 0,4 8 0 16,1 3 0-1,-2 4 0-15,11 2 0 0,2 3 0 16,12-5 0-16,10 2 0 16,11-5 0-16,15-5 0 0,9-6 0 15,10-4 0 1,4-9 0-16,8-3 0 0,4-9 0 16,-5-6 0-16,0-6 0 15,-9 0 0-15,-5-7 0 0,-8 1 0 16,-4-2 0-16,-13-2 0 15,-6 1 0-15,-6 0 0 16,-5 3 0-16,-5 2 0 0,-5 3 0 16,-2 8 0-16,-1 2 0 15,3 6 0-15,-1 9 0 16,11 0 0-16,-8 22 0 16,8 5 0-16,10 3 0 15,12 8 0-15,4-1 0 0,12 0 0 16,10-4 0-16,8-9 0 15,3-9 0-15,7-11 0 0,-4-6 0 16,-1-16 0 0,-1-5 0-16,-11-11 0 0,-6-2 0 15,-12-6 0-15,-4 2 0 16,-10 2 0-16,-6 7 0 16,-3 5 0-16,-5 10 0 0,-3 16 0 15,0 0 0-15,10 24 0 16,-5 11 0-16,2 13 0 15,2 14 0-15,7 20 0 16,-3 14 0-16,3 10 0 16,0 13 0-16,-3 11 0 15,-8-1 0-15,-3 0 0 0,-2-8 0 16,-13-18 0-16,-3-17 0 16,-6-24 0-16,0-23 0 15,0-28 0-15,3-18 0 0,3-29 0 16,11-22 0-16,5-22 0 15,15-19 0-15,12-22 0 0,10-17 0 16,17-12 0 0,11-10 0-16,10-6 0 0,5 3 0 15,2 5 0-15,-4 14 0 16,-4 17 0-16,-11 25 0 16,-16 18 0-16,-14 22 0 0,-15 24 0 15,-16 23 0-15,-13 15 0 16,-20 21 0-16,-9 18 0 15,-4 13 0-15,0 16 0 0,7 8 0 16,11 8 0-16,15 1 0 16,16 1 0-16,22-4 0 15,17-4 0-15,12-7 0 16,6-9 0-16,3-7 0 0,-6-8 0 16,-7-7 0-16,-12-7 0 15,-14-6 0-15,-14-5 0 16,-10-6 0-16,-13-5 0 15,-13-4 0-15,-12-4 0 16,-6-1 0-16,-11-3 0 16,4 1 0-16,-3-5 0 0,1-3 0 15,9-3 0-15,4-3 0 0,38 14 0 16,-19-22-55-16,24-3-43 16,24-3-2-16,22-2-8 15,24 2-5-15</inkml:trace>
  <inkml:trace contextRef="#ctx0" brushRef="#br0" timeOffset="92931.2834">8124 14769 37 0,'-18'-21'103'0,"-14"-4"-1"0,-10-1-6 16,-8-3-2-16,-5 4-15 15,-4 3-79-15,-3 10 0 16,0 11 0-16,-1 4 0 16,2 14 0-16,5 9 0 0,9 7 0 15,8 4 0-15,12 8 0 16,16 0 0-16,12-1 0 16,20-7 0-1,17-5 0-15,13-9 0 0,10-10 0 16,8-11 0-16,4-8 0 0,-2-15 0 15,-3-6 0-15,-11-8 0 16,-12-5 0-16,-5-5 0 16,-15-1 0-16,-13 1 0 15,-11 3 0-15,-6 7 0 0,-12 7 0 16,-6 7 0-16,-2 15 0 16,-8 8 0-16,7 19 0 0,4 12 0 15,10 8 0 1,11 6 0-16,10 5 0 0,24-2 0 15,16-5 0-15,13-6 0 16,15-10 0-16,11-15 0 16,5-11 0-16,4-9 0 0,2-18 0 15,-10-9 0 1,-11-14 0-16,-6-6 0 0,-14-10 0 16,-12-7 0-16,-16-3 0 15,-13 1 0-15,-14 5 0 0,-4 1 0 16,-9 16 0-16,-9 10 0 15,-8 18 0-15,2 17 0 16,-1 18 0-16,1 21 0 0,8 19 0 16,3 15 0-16,9 11 0 15,5 12 0-15,3 6 0 16,11 4 0-16,3-4 0 16,3-10 0-16,-1-10 0 15,-1-18 0-15,0-10 0 0,-6-25 0 16,1-24-84-16,0-16-14 15,-1-23-2-15,-8-13-8 16,1-15 1-16</inkml:trace>
  <inkml:trace contextRef="#ctx0" brushRef="#br0" timeOffset="93130.2235">8768 14539 55 0,'-26'-16'107'0,"4"3"-3"15,10 7-7-15,12 6-1 0,11-11-44 16,24 8-52-16,15 0 0 15,19 2 0-15,14-2 0 0,11 2 0 16,11-1 0-16,-1 1 0 16,-6-4 0-16,-6 4 0 15,-15-6 0-15,-13 2-11 16,-14 1-83-16,-18-3-4 16,-15-2-4-16,-15-1-9 0</inkml:trace>
  <inkml:trace contextRef="#ctx0" brushRef="#br0" timeOffset="94206.5731">10197 14980 30 0,'-52'18'103'0,"14"0"-2"16,3-3-6-16,14-6-1 15,6-9-6-15,15 0-88 16,0 0 0-16,31-14 0 15,8-4 0-15,13-10 0 0,16-7 0 16,15-8 0-16,15-11 0 16,7-7 0-16,6-11 0 15,-4-7 0 1,0-9 0-16,-10 0 0 0,-11-2 0 16,-21 3 0-16,-15 6 0 0,-15 9 0 15,-16 14 0-15,-10 12 0 16,-9 16 0-16,-18 20 0 15,-9 13 0-15,-5 23 0 16,-1 18 0-16,-3 18 0 0,3 18 0 16,2 9 0-16,8 7 0 15,15 1 0-15,10-7 0 16,20-11 0-16,11-13 0 0,13-19 0 16,10-19 0-16,12-16 0 15,-3-15 0-15,1-22 0 16,0-13 0-16,-7-15 0 15,-5-12 0-15,-10-8 0 0,-6-7 0 16,-10-2 0 0,-9 2 0-16,-5 10 0 0,-6 7 0 15,-5 16 0-15,-2 18 0 0,-1 18 0 16,0 11 0-16,0 17 0 16,0 17 0-16,5 6 0 15,1 13 0-15,1 8 0 16,4 4 0-16,6 1 0 0,0-1 0 15,4-6 0-15,8-11 0 16,2-10 0-16,6-16 0 16,8-14 0-16,-2-13 0 15,9-20 0-15,1-14 0 0,1-10 0 16,1-2 0-16,-5-4 0 16,-2 3 0-16,-7 2 0 15,-1 8 0-15,-10 11 0 0,-4 10 0 16,-9 15 0-1,-3 8 0-15,-6 18 0 0,-5 12 0 16,-3 11 0 0,0 10 0-16,7 8 0 0,5 0 0 0,9 0 0 15,8-4 0-15,11-7 0 16,9-11 0-16,7-10 0 16,5-16 0-16,5-9 0 15,-2-8 0-15,-1-16 0 16,-3-8 0-16,-9-12 0 0,-8-4 0 15,-7-6 0-15,-8 2 0 16,-10 4 0-16,-12 8 0 16,-6 8 0-16,-9 11 0 0,-6 15 0 15,0 11 0-15,-2 16 0 16,3 5 0-16,9 8 0 16,5 2 0-16,6 2 0 15,14-5 0-15,12 1 0 16,5-11 0-16,4-5 0 0,1-10 0 15,-4-7 0-15,-5-4 0 16,-9-12 0 0,-6-23-32-16,-16 7-60 0,-7-13-7 0,-21-9-3 15,-11-6-8-15</inkml:trace>
  <inkml:trace contextRef="#ctx0" brushRef="#br0" timeOffset="94400.6654">11386 14144 45 0,'-180'26'102'0,"30"0"-3"0,32 0-6 16,37-5-2-16,43-7-10 15,34-3-81-15,35-7 0 16,48 1 0-16,23-5 0 16,18 0-57-16,31-8-34 0,16-8-3 15,8-1-6-15,8-12-7 16</inkml:trace>
  <inkml:trace contextRef="#ctx0" brushRef="#br0" timeOffset="96923.5218">14673 14120 55 0,'37'-9'97'0,"5"-4"-2"0,-1-1-4 15,-3 1-1-15,-38-1-53 16,21 4-7-16,-6 0-14 16,-15 10-16-16,-10-5 0 0,-22 9 0 15,-12 12 0-15,-14 7 0 16,-10 9 0-16,-6 4 0 0,1 8 0 16,3 5 0-16,11 1 0 15,10-2 0-15,23 0 0 16,18-3 0-16,22-3 0 15,27-4 0-15,17-8 0 16,15-5 0-16,8-10 0 0,3-4 0 16,-4-8 0-16,-7-3 0 15,-17-2 0-15,-16-6 0 16,-17-3 0-16,-17 2 0 16,-17 0 0-16,-17 4 0 0,-14 3 0 15,-10 1 0-15,-12 8 0 16,-6 8 0-16,0 8 0 15,5 4 0-15,7 7 0 0,14 9 0 16,20 0 0-16,24 2 0 16,21-1 0-16,28-6 0 15,21-6 0-15,18-7 0 16,13-8 0-16,13-15 0 0,0-3 0 16,0-16 0-1,-7-9 0-15,-9-4 0 0,-8-12 0 16,-15-5 0-1,-13-4 0-15,-15-3 0 0,-14 3 0 0,-17 2 0 16,-15 4 0-16,-10 8 0 16,-17 9 0-16,-15 11 0 15,-6 11 0-15,-9 7 0 16,1 14 0-16,2 8 0 0,6 7 0 16,10 5 0-16,14 4 0 15,17 1 0-15,9 0 0 16,18-4 0-16,13-10 0 15,8-5 0-15,10-10 0 16,0-8 0-16,2-6 0 0,-6-11 0 16,-2-8 0-16,-6-5 0 0,-8 0 0 15,-6-4 0 1,-8 6 0-16,-4 2 0 0,-8 2 0 16,-6 8 0-16,0 13 0 15,-14-5 0-15,-1 10 0 16,-1 13 0-16,-1 5 0 0,2 8 0 15,9 0 0-15,6 4 0 16,4-4 0-16,16-1 0 16,10-8 0-16,11-5 0 0,-1-10 0 15,8-7 0-15,3-4 0 16,-1-12 0-16,1-7 0 16,-1-7 0-16,3 1 0 0,-8-4 0 15,4 3 0-15,-4 0 0 16,-3 8 0-16,-6 5 0 15,-7 9 0-15,0 8 0 16,-11 9 0-16,-1 13 0 16,-4 6 0-16,-2 6 0 0,0 7 0 15,5 2 0-15,2-1 0 16,4-3 0-16,10-6 0 16,6-10 0-16,9-8 0 0,4-12 0 15,10-7 0 1,1-15 0-16,2-16 0 15,5-12 0-15,-1-17 0 0,-4-11 0 16,1-10 0-16,-3-9 0 16,-7-4 0-16,-8-4 0 15,-7 7 0-15,-9 5 0 0,-11 14 0 16,-5 14 0-16,-11 16 0 16,-5 17 0-16,-10 20 0 15,-7 17 0-15,-4 21 0 16,-1 21 0-16,-3 13 0 0,-4 16 0 15,1 12 0-15,5 8 0 16,6-3 0-16,11-2 0 16,7-12 0-16,14-10 0 0,13-16 0 15,15-17 0-15,11-20 0 16,6-14 0-16,7-13 0 16,2-18 0-16,-2-9 0 15,-2-7 0-15,-7-3 0 16,-8-5 0-16,-6 4 0 0,-9 0 0 15,-6 10 0-15,-10 4 0 16,-4 12 0-16,-3 6 0 16,-11 14 0-16,15 0 0 0,-11 16 0 15,-1 10 0-15,-1 7 0 16,1 7 0-16,2 8 0 0,2 3 0 16,-2 3 0-1,2-3 0-15,2-5 0 0,3-6 0 16,2-10 0-16,6-4 0 15,3-15 0-15,6-6 0 16,7-7 0-16,6-14 0 0,4-4 0 16,12-7 0-1,0-5 0-15,4-4 0 0,1-1 0 16,-1-2 0-16,-2 0 0 16,-5 0 0-16,-5 3 0 0,-13 0 0 15,-4 5 0-15,-7 2 0 16,-12 5 0-16,-8 4 0 15,-7 6 0-15,-12 5 0 16,-9 9 0-16,-5 3 0 0,-7 9 0 16,-1 9 0-16,0 7 0 15,-1 8 0-15,10 3 0 16,7 1 0-16,9-1 0 0,10-1 0 16,11-5 0-16,15-4 0 15,8-11 0-15,8-5 0 16,7-10 0-16,8-3 0 0,3-9 0 15,7-10 0-15,-6-8 0 16,1-9 0-16,-3-7 0 16,-3-4 0-16,-7-4 0 15,-10-1 0-15,-8 1 0 16,-14 7 0-16,-5 5 0 16,-12 8 0-16,-11 8 0 0,-9 11 0 15,-7 9 0-15,-2 4 0 16,4 13 0-16,4 6 0 0,11 15 0 15,9 9 0-15,21 10 0 16,14 4 0-16,9 7 0 16,8 4 0-16,4-4 0 15,1 1 0-15,-7-9 0 16,-8-13 0-16,-11-8 0 0,-8-11 0 16,-12-7 0-16,-10-18 0 15,0 0 0-15,-8-7 0 16,1-13 0-16,3-6 0 15,4-9 0-15,4-9 0 0,18-8 0 16,11-9 0-16,12-4 0 16,12-8 0-16,10 3 0 15,6 0 0-15,2 5 0 16,2 9 0-16,-8 9 0 0,-1 12 0 16,-11 13 0-16,-10 12 0 15,-11 10 0-15,-13 10 0 16,-6 17 0-16,-10 8 0 15,-7 13 0-15,-2 11 0 0,-10 9 0 16,-1 6 0-16,-1 5 0 16,-6-1 0-16,1-4 0 0,0-3 0 15,3-13 0-15,2-10 0 16,6-12 0-16,0-14 0 16,7-12 0-16,1-10 0 15,9-16 0-15,-1-7 0 16,1-10 0-16,-2-6 0 15,-2-5 0-15,-4-4 0 0,-1 0 0 16,-7 2 0-16,1 3 0 16,-3 5 0-16,4 6 0 0,5 6 0 15,2 8 0-15,19 7 0 16,13 5 0 0,11 5 0-16,18 1 0 0,13 3 0 0,14 4 0 15,12 0 0-15,4 1 0 16,1 0 0-16,-1-3 0 15,-6 1 0-15,-11-6 0 16,-12 2 0-16,-15-1 0 16,-13-4 0-16,-20 0 0 15,-13-3 0-15,-16 6 0 0,-7-10 0 16,-15 9 0-16,-12 1 0 16,-5 6 0-16,-19 1 0 15,6-6-32-15,-8-1-39 0,-1-10-15 16,9-1-19-16</inkml:trace>
  <inkml:trace contextRef="#ctx0" brushRef="#br0" timeOffset="100833.5804">22352 14402 82 0,'16'-8'98'0,"-2"1"-4"16,-5-5-6-16,8 2-17 15,-13-2-37-15,-4-1-8 16,-2 3-8-16,-13 0-18 16,-4 4 0-16,-9 4 0 0,-14 2 0 15,-3 6 0-15,-11 6 0 16,-9 6 0-16,3 9 0 15,-4 3 0-15,8 6 0 16,8 4 0-16,12-2 0 16,13 2 0-16,21-4 0 0,10-2 0 15,23-9 0-15,18-6 0 16,11-9 0 0,7-6 0-16,7-4 0 0,1-11 0 15,-1-6 0-15,-6-6 0 0,-7-6 0 16,-12-5 0-16,-9 3 0 15,-8-2 0-15,-12 3 0 16,-3 1 0-16,-12 7 0 0,-3 2 0 16,-13 12 0-1,-3 6 0-15,-1 4 0 0,-1 11 0 16,3 7 0-16,2 6 0 16,3 6 0-16,9 3 0 0,8 2 0 15,13-2 0-15,9-5 0 16,14-3 0-16,3-9 0 15,11-8 0-15,5-10 0 0,1-7 0 16,6-12 0-16,-3-14 0 16,-2-9 0-16,3-11 0 15,-5-7 0-15,3-9 0 0,-5-8 0 16,-3-6 0-16,-6 0 0 16,-6 1 0-16,-5 5 0 15,-14 8 0-15,-4 10 0 16,-10 11 0-16,-9 17 0 15,-4 16 0-15,-11 16 0 0,-4 22 0 16,-7 18 0 0,1 19 0-16,-11 16 0 0,-2 15 0 15,-1 11 0-15,5 10 0 16,4-1 0-16,6-2 0 0,11-10 0 16,9-9 0-16,8-13 0 15,14-19 0-15,6-16 0 16,13-19 0-16,0-14 0 15,1-8 0-15,2-18 0 0,-2-9 0 16,2-12 0-16,-7-9 0 16,5-10 0-1,-8-4 0-15,-3-3 0 0,-7-4 0 16,-5 4 0-16,-8 3 0 0,-2 8 0 16,-8 8 0-16,-7 13 0 15,-5 14 0-15,-6 15 0 16,-3 8 0-16,-1 16 0 0,2 13 0 15,6 10 0-15,-1 8 0 16,8 5 0-16,6 1 0 16,13-7 0-16,9-4 0 15,12-9 0-15,6-13 0 0,7-15 0 16,6-10 0-16,3-16 0 16,6-14 0-16,-4-13 0 15,3-12 0-15,-1-9 0 16,1-9 0-16,-5-6 0 0,-6-6 0 15,-1-3 0-15,-8 5 0 16,-3 6 0-16,-7 9 0 16,-11 13 0-16,-4 11 0 15,-10 16 0-15,-1 17 0 0,-6 17 0 16,-7 19 0-16,-3 13 0 16,-1 12 0-16,5 11 0 0,-4 6 0 15,8 7 0-15,1-2 0 16,5-7 0-16,15-5 0 15,3-11 0-15,12-14 0 16,2-13 0-16,10-12 0 16,0-11 0-16,5-11 0 15,2-11 0-15,-4-5 0 0,1-5 0 16,-6 1 0-16,-1 1 0 16,-11 6 0-16,-2 2 0 0,-6 7 0 15,-5 5 0-15,-8 9 0 16,-9 2 0-16,4 18 0 15,-6 5 0-15,-5 7 0 16,2 6 0-16,0 4 0 16,4 7 0-16,3-6 0 0,8-3 0 15,9-5 0-15,7-12 0 16,6-9 0-16,8-12 0 16,5-7 0-16,0-15 0 15,4-9 0-15,0-6 0 0,-4-6 0 16,0 0 0-16,-5 2 0 15,-4 2 0-15,-5 5 0 16,-6 7 0-16,-8 8 0 16,0 7 0-16,-6 12 0 0,-5 9 0 15,-3 9 0-15,-3 9 0 16,0 6 0-16,0 6 0 16,1 3 0-16,4 1 0 15,1-5 0-15,3-3 0 0,5-4 0 16,2-9 0-16,4-10 0 15,-1-6 0-15,-1-11 0 16,7-9-10-16,-3-7-71 0,-4-15-14 16,3-9-5-16,-8-10-5 15,-3-5-1-15</inkml:trace>
  <inkml:trace contextRef="#ctx0" brushRef="#br0" timeOffset="101047.6024">25592 13818 35 0,'-23'-50'102'16,"14"7"-3"-16,10 8-4 15,24 4-4-15,22 9-2 16,13 1-89-16,18 7 0 0,12 2 0 16,2 6 0-16,1 4 0 15,-3 2 0 1,-8 0 0-16,-18 1 0 0,-12 1 0 0,-19 2 0 16,-19 10 0-16,-25 3-28 15,-19-4-64-15,-9-1-5 16,-17 0-5-16,-15 1-6 0</inkml:trace>
  <inkml:trace contextRef="#ctx0" brushRef="#br0" timeOffset="102602.2307">2792 16806 20 0,'-51'19'101'0,"9"0"-1"0,6-5-5 0,20-2-3 16,4-4-2-16,12-8-77 15,-9 5-13-15,15 0 0 0,12 0 0 16,4-5 0-16,12-6 0 16,11-9 0-16,10-6 0 15,11-12 0-15,15-8 0 0,-4-6 0 16,7-8 0 0,1-10 0-16,4-5 0 0,-18-8 0 15,0-3 0-15,-11-2 0 16,-10-1 0-16,-11 2 0 15,-7 4 0-15,-10 10 0 0,-11 12 0 16,-2 10 0-16,-9 14 0 16,-5 16 0-16,-7 16 0 15,0 19 0-15,-10 17 0 16,4 17 0-16,6 16 0 0,-2 14 0 16,9 7 0-16,10 3 0 15,12-4 0-15,8-8 0 16,22-11 0-16,6-14 0 0,7-15 0 15,12-20 0 1,1-18 0-16,0-13 0 0,1-16 0 16,-1-18 0-16,-8-11 0 15,-3-10 0-15,-11-8 0 16,-12-6 0-16,-4 1 0 0,-10 4 0 16,-7 8 0-16,-5 11 0 15,-9 13 0-15,-3 16 0 0,-1 17 0 16,0 9 0-16,-8 25 0 15,1 6 0-15,1 11 0 16,3 8 0-16,-2 9 0 16,5 2 0-16,0-1 0 0,6-8 0 15,10-3 0 1,5-14 0-16,4-10 0 0,4-15 0 16,10-13 0-16,2-18 0 15,4-11 0-15,-2-9 0 16,2-3 0-16,-3 0 0 0,-4 4 0 15,-3 8 0-15,-8 11 0 16,-2 13 0-16,-7 9 0 16,0 17 0-16,-9 12 0 15,-1 7 0-15,1 6 0 0,2 3 0 16,1-2 0-16,9-5 0 16,5-7 0-16,5-10 0 15,7-12 0-15,6-10 0 16,6-10 0-16,1-16 0 0,5-9 0 15,-2-5 0-15,0-4 0 16,-4-1 0-16,-9 5 0 16,-4 6 0-16,-13 7 0 0,-3 16 0 15,-12 11 0 1,-9 11 0-16,-5 16 0 0,-7 11 0 16,-1 7 0-16,1 9 0 15,8 1 0-15,4 0 0 0,10-4 0 16,11-7 0-16,9-8 0 15,7-8 0-15,8-11 0 16,4-12 0-16,7-5 0 16,-12-11-44-16,-7-15-52 0,-2-15-3 15,-9-10-6-15,-11-11-5 16</inkml:trace>
  <inkml:trace contextRef="#ctx0" brushRef="#br0" timeOffset="102806.096">4164 16110 32 0,'-143'32'104'15,"27"-6"-5"-15,28-8-5 16,26-11-2-16,33-7-2 0,21-9-90 16,30-7 0-16,33-2 0 15,22-5 0-15,26 1 0 16,15-3 0-16,30-4-47 15,13 7-44-15,11-2-3 16,10-1-6-16,11-1-9 16</inkml:trace>
  <inkml:trace contextRef="#ctx0" brushRef="#br0" timeOffset="103337.5131">7352 16559 34 0,'-16'-22'102'0,"6"-16"-3"16,8-9-5-16,3-14-3 15,6-8 0-15,-32-8-91 0,39 0 0 16,3-2 0-16,1 5 0 16,-6 8 0-1,-9 5 0-15,-4 14 0 0,-13 10 0 16,-7 12 0 0,-10 12 0-16,0 13 0 0,-7 11 0 0,7 14 0 15,4 9 0-15,14 9 0 16,13 8 0-1,11 2 0-15,26 3 0 0,18 2 0 16,21 0 0-16,10-3 0 16,5 0 0-16,0-5 0 0,-6-6 0 15,-13-3 0-15,-22-1 0 16,-22-8 0-16,-28 0 0 16,-20-9 0-16,-21-2 0 0,-23-3 0 15,-10-5 0-15,-5-5 0 16,0-5 0-16,7-3 0 15,9-9 0-15,19-3 0 16,9-19-5-16,23-8-88 0,23-11-4 16,21-11-3-16,20-12-9 15,16-5 2-15</inkml:trace>
  <inkml:trace contextRef="#ctx0" brushRef="#br0" timeOffset="103528.8368">7990 15790 30 0,'76'-41'108'0,"-11"8"-4"16,-12 15-6-16,-14 7-2 15,-10 11-21-15,-9 22-75 0,-5 3 0 16,3 15 0-16,-3 9 0 0,4 12 0 16,-3 11 0-16,4 9 0 15,-1 11 0-15,-2 4 0 16,-2 2 0 0,-2-2 0-16,-4-13 0 0,6-11-56 15,-6-11-41-15,-9-18-1 0,0-23-7 16,-9-20-2-16</inkml:trace>
  <inkml:trace contextRef="#ctx0" brushRef="#br0" timeOffset="104390.592">8178 16320 86 0,'-4'-34'100'0,"5"0"-4"16,23 4-6-16,11-5 0 15,22 3-71-15,5 2-1 0,13 4-6 16,3 1-12-16,6 3 0 15,-8 4 0-15,-5 3 0 16,-11 5 0-16,-11 6 0 16,-14 4 0-16,-15 7 0 0,-17 9 0 15,-5 7 0-15,-18 7 0 16,-4 8 0-16,-6 5 0 16,-2 1 0-16,3 2 0 15,4-6 0-15,8-1 0 16,10-9 0-16,10-13 0 0,16-11 0 15,12-4 0-15,7-18 0 16,9-6 0-16,5-8 0 16,8-7 0-16,2-4 0 15,1 2 0 1,-2 3 0-16,-3 0 0 0,-1 7 0 0,-7 5 0 16,-6 9 0-16,-4 8 0 15,-7 7 0-15,-4 7 0 16,-9 8 0-16,-1 10 0 15,-5 0 0-15,-1 8 0 0,0 0 0 16,3 0 0-16,1-2 0 16,4-4 0-16,4-6 0 0,5-10 0 15,6-6 0-15,2-5 0 16,6-11 0-16,0-8 0 16,2-8 0-16,-1-5 0 0,4-2 0 15,-7-2 0-15,1 0 0 16,-5-2 0-16,-6 2 0 15,0 3 0-15,-11 7 0 16,3 3 0-16,-11 9 0 16,3 8 0-16,-16 6 0 0,13 12 0 15,-8 11 0-15,2 8 0 16,4 3 0 0,-1 5 0-16,6 2 0 0,6-2 0 0,5-6 0 15,5-4 0-15,9-12 0 16,0-7 0-16,5-9 0 15,-2-9 0-15,5-12 0 0,-10-8 0 16,3-9 0 0,-7-9 0-16,-3-6 0 0,-8-6 0 15,-2-2 0-15,-8-1 0 16,-2 2 0-16,-5 6 0 16,-5 6 0-16,2 10 0 0,-3 11 0 15,-1 14 0-15,0 12 0 16,5 12 0-16,-1 16 0 15,6 10 0-15,-2 10 0 16,5 6 0-16,-2 11 0 0,1 1 0 16,1 1 0-16,-7 0 0 15,3-7 0-15,-2-7 0 16,-3-13 0-16,7-6 0 16,21-15-67-16,-32-19-29 15,10-3-3-15,-1-22-6 0,-4-8-3 16</inkml:trace>
  <inkml:trace contextRef="#ctx0" brushRef="#br0" timeOffset="104535.5249">10837 15922 43 0,'-23'-25'101'0,"7"5"-4"15,9 4-6-15,13 4-4 16,17 31-25-16,19-18-60 0,15-6-15 16,23 2-66-16,13 3-8 15,15 1-5-15,7-1-7 16,10 0-3-16</inkml:trace>
  <inkml:trace contextRef="#ctx0" brushRef="#br0" timeOffset="105282.1219">11989 15849 3 0,'89'-10'102'0,"-20"-4"1"16,-14 2-4-16,-21-1-4 15,-18 2-1-15,-82 5-79 16,49 3-15-16,-7 4 0 0,-5 9 0 16,-7 9 0-16,3 5 0 15,1 5 0-15,6 8 0 16,8-1 0-16,5 3 0 0,9-5 0 15,4-2 0-15,15-4 0 16,2-9 0-16,7-7 0 16,5-7 0-16,4-5 0 15,1-14 0-15,5-7 0 16,-6-4 0-16,-1-7 0 0,2-2 0 16,-10-2 0-16,1-3 0 15,-4 2 0-15,-3 0 0 16,0 4 0-16,5 5 0 15,1 3 0-15,8 4 0 0,6 4 0 16,12 4 0-16,6 1 0 16,7-1 0-16,6-3 0 15,1-2 0-15,2-3 0 16,-5-8 0-16,-7-5 0 16,-12-7 0-16,-14-5 0 0,-7-3 0 15,-19 0 0-15,-8 2 0 16,-8 5 0-16,-17 7 0 15,-8 13 0-15,-10 11 0 0,-1 11 0 16,-6 21 0-16,6 15 0 16,-1 15 0-16,4 19 0 0,15 17 0 15,9 12 0 1,5 11 0-16,12 8 0 0,5 4 0 16,9 5 0-16,9-4 0 15,2-5 0-15,-8-13 0 16,4-9 0-16,-4-18 0 0,-3-12 0 15,-7-16 0 1,-4-17 0-16,-4-14 0 0,-6-13 0 0,-8-12 0 16,-1-9-4-1,-12-2-53-15,3-20-32 0,-7-7-7 16,-4-3-5 0,3 31 7-16,-2-30 79 15,5 3 16-15,2 1 23 0,16-4 37 16,4 17 35-16,17 5 2 15,16 4-2 1,15-30-16-16,11 32-80 0,18 3 0 16,5-1 0-16,11 6 0 0,-2 0 0 15,4 2 0-15,-8 2 0 16,-6 1 0 0,-7 0 0-16,-11-1 0 0,-16-1 0 15,-15 4-14-15,3-5-79 16,-18-7-5-16,-1-5-5 0,-8-6-8 15</inkml:trace>
  <inkml:trace contextRef="#ctx0" brushRef="#br0" timeOffset="106492.9631">14913 15912 18 0,'7'-12'105'0,"0"0"-4"16,-7-4-6-16,0-2-1 15,-16-2-2-15,-15 5-86 0,-1 9-6 16,-13 6 0-16,-9 9 0 15,-7 9 0-15,-6 10 0 16,1 8 0-16,4 3 0 16,10 5 0-16,13 2 0 0,16-2 0 15,21-4 0-15,15-8 0 16,21-4 0-16,17-10 0 16,13-8 0-16,5-9 0 15,6-3 0-15,-1-16 0 16,-6-6 0-16,-6-2 0 0,-10-6 0 15,-11 2 0-15,-15-1 0 16,-9 5 0-16,-13 2 0 16,-7 10 0-16,-13 7 0 15,-5 7 0-15,-4 5 0 16,0 12 0-16,5 8 0 0,10 4 0 16,11 4 0-16,20 3 0 15,19-1 0-15,16-3 0 0,20-4 0 16,12-7 0-16,11-10 0 15,8-8 0-15,-2-5 0 0,-1-14 0 16,-8-9 0 0,-6-7 0-16,-12-10 0 0,-14-4 0 15,-11-1 0-15,-17-1 0 16,-16 0 0-16,-15 4 0 16,-8 8 0-16,-20 7 0 15,-13 13 0-15,-7 12 0 0,-8 11 0 16,2 16 0-16,5 13 0 15,13 12 0-15,11 5 0 16,22 4 0-16,24 0 0 0,21-4 0 16,22-7 0-16,11-11 0 15,14-11 0-15,6-16 0 16,-1-8 0-16,-8-16 0 0,-4-14 0 16,-11-11 0-16,-6-17 0 15,-14-11 0-15,-9-10 0 16,-14-9 0-16,-5-4 0 15,-11 5 0-15,-9 0 0 0,-8 9 0 16,-3 14 0 0,-10 16 0-16,0 15 0 0,-5 22 0 15,-1 13 0-15,2 16 0 16,3 18 0-16,3 9 0 0,3 15 0 16,3 7 0-16,3 8 0 15,2-1 0-15,2 0 0 16,3-3 0-16,3-9 0 0,5-11 0 15,2-15 0-15,5-12 0 16,5-19 0-16,6-8 0 16,4-18 0-16,7-14 0 15,0-5 0-15,7-6 0 0,0-1 0 16,0 0 0-16,0 7 0 16,-2 5 0-16,-1 10 0 15,-2 9 0-15,-2 12 0 16,-8 7 0-16,0 13 0 15,-4 9 0-15,-4 6 0 0,-4 4 0 16,-3 3 0-16,-5-1 0 16,-1-3 0-16,-4-10 0 0,5-5-15 15,-7-9-70-15,-7-10-12 16,12-19-4-16,-9-15-7 16,1-11 3-16</inkml:trace>
  <inkml:trace contextRef="#ctx0" brushRef="#br0" timeOffset="106639.762">17380 15237 34 0,'-20'-39'103'0,"2"9"-4"15,2 8-6-15,4 7-4 0,2 5-2 16,-18 8-83-16,32 10-11 16,2 19-66-16,12-6-15 0,4 5-4 15,5 1-7-15,4 4-6 16</inkml:trace>
  <inkml:trace contextRef="#ctx0" brushRef="#br0" timeOffset="107664.0043">18007 15741 41 0,'9'14'107'0,"-3"-3"-4"0,2 2-6 16,-2-5-3-16,2 5-25 0,32 0-69 16,-68 7 0-16,31 2 0 15,6 3 0-15,1 0 0 16,-1 3 0-16,4-6 0 16,1-1 0-16,5-6 0 15,4-5 0-15,2-7 0 0,6-2 0 16,2-7 0-1,-1-9 0-15,1 0 0 0,-5-4 0 16,-2 2 0-16,-5-3 0 0,-3 4 0 16,-5 1 0-16,-3 5 0 15,-2 0 0-15,-8 10 0 16,10-3 0-16,-10 3 0 0,4 14 0 16,-3 1 0-1,1 6 0-15,0 1 0 16,4 6 0-16,4-3 0 15,4 0 0-15,7-8 0 0,6-2 0 16,4-7 0-16,6-6 0 16,2-4 0-16,3-10 0 0,-2-5 0 15,-1-7 0 1,-4-3 0-16,0-6 0 0,-8-3 0 16,0-5 0-16,-6-2 0 15,-3-3 0-15,-5 0 0 0,-3 0 0 16,-3 4 0-16,-2 3 0 15,-2 8 0-15,-3 4 0 16,0 13 0-16,0 14 0 0,0 0 0 16,9 1 0-16,2 18 0 15,5 6 0-15,11 4 0 16,5 2 0-16,11-2 0 0,10-1 0 16,9-10 0-16,4-7 0 15,3-11 0-15,8-5 0 16,-7-18 0-16,-2-9 0 15,-3-8 0-15,-10-10 0 16,-10-5 0-16,-7-7 0 0,-8 2 0 16,-15 0 0-16,-5 4 0 15,-8 7 0-15,-3 8 0 16,-9 12 0-16,-3 16 0 16,-3 13 0-16,5 21 0 0,5 18 0 15,8 19 0-15,12 17 0 16,10 24 0-16,8 13 0 15,9 12 0-15,6 9 0 0,-4 6 0 16,3 3 0 0,-12-6 0-16,-7-4 0 0,-13-18 0 15,-14-16 0-15,-8-14 0 16,-19-21 0-16,-11-21 0 0,-13-20 0 16,-3-19 0-1,-12-17 0-15,-1-18 0 0,-1-12 0 16,7-16 0-16,7-9 0 15,11-7 0-15,12-6 0 0,15 0 0 16,16 4 0-16,23 3 0 16,16 10 0-16,21 12 0 15,18 12 0-15,17 14 0 16,15 11 0-16,9 10 0 0,1 5 0 16,13 14 0-16,-7 2-62 15,2-3-35-15,5-3-2 16,-5-5-7-16,-2-4-3 0</inkml:trace>
  <inkml:trace contextRef="#ctx0" brushRef="#br0" timeOffset="108091.5089">21581 15881 31 0,'74'-37'107'15,"-13"0"-2"-15,-10 3-7 0,-12 2-1 16,-11 4-24 0,-3 2-73-16,-14 20 0 0,-11 6 0 15,7 18 0-15,-8 13 0 16,-7 12 0-16,-5 13 0 0,-3 8 0 15,-1 5 0-15,1 0 0 16,2-1 0-16,5-10 0 16,-1-8 0-16,7-13 0 15,3-16 0-15,7-13 0 16,6-13 0-16,2-17 0 0,4-13 0 16,1-14 0-16,8-14 0 15,-3-14 0-15,9-9 0 0,-2-6 0 16,3 2 0-16,0-3 0 15,1 6 0-15,0 11 0 16,0 12 0-16,0 21 0 16,-1 14 0-16,0 19 0 0,-4 12 0 15,3 23 0 1,-2 12 0-16,-4 17 0 0,-2 10 0 16,-4 14 0-16,-7 7 0 15,-3 2 0-15,-5 2 0 16,-1-6 0-16,-6-3 0 15,0-9 0-15,-6-9 0 0,1-9 0 16,-1-18 0-16,5-4 0 16,-9-18-45-16,-1-13-51 15,5-9-4-15,2-17-6 0,0-9-7 16</inkml:trace>
  <inkml:trace contextRef="#ctx0" brushRef="#br0" timeOffset="108440.8637">22006 15897 17 0,'-58'-3'106'0,"4"-2"-2"0,9 4-4 16,11-4-5-16,13 0-6 15,18 21-89-15,15-16 0 16,23 0 0-16,22 1 0 0,16 4 0 16,16-3 0-16,12 1 0 15,16 2 0-15,-2-2 0 16,0 0 0-1,-7-3 0-15,-13 0 0 0,-10 0 0 16,-14-3 0-16,-16-1 0 16,-17 0 0-16,-10-1 0 0,-14 0 0 15,-14 5 0-15,0 0 0 16,-7-7 0-16,-9 7 0 16,-3 1 0-16,3 5 0 15,-1 4 0-15,1-1 0 16,9 7 0-16,-3-8-30 0,-4-2-66 15,14-6-6-15,-18 15-6 16,8-8-4-16</inkml:trace>
  <inkml:trace contextRef="#ctx0" brushRef="#br0" timeOffset="108898.686">21859 16756 7 0,'-46'-4'101'0,"11"-2"2"0,4-3-5 16,7-1-4-16,7-4-1 15,-10 2-78-15,26 2-15 16,1 0 0-16,13 2 0 16,5 0 0-16,15 2 0 0,10 2 0 15,14 3 0-15,17-2 0 16,6 3 0-16,10 0 0 16,7 1 0-16,0 2 0 15,-5-1 0-15,-3 2 0 16,-14-3 0-16,-11 0 0 15,-16-1 0-15,-9 2 0 0,-11-2 0 16,-11 0 0-16,-17 0 0 0,0 0 0 16,-6-2 0-16,-15 2 0 15,-1 5 0-15,-12-1 0 16,1 8 0-16,-12-5-61 16,-9 3-36-16,-2 0-3 15,-1 1-9-15,-2-2-3 0</inkml:trace>
  <inkml:trace contextRef="#ctx0" brushRef="#br0" timeOffset="109163.8986">21950 16837 14 0,'-31'11'104'0,"7"-1"-1"15,4-2-5-15,6 0-3 16,3-4-1-16,11-4-91 16,0 0-3-16,20 13 0 0,8-3 0 15,15-3 0-15,8 4 0 16,8-1 0-16,13-2 0 15,8 0 0-15,0-1 0 0,3-3 0 16,-6-4 0 0,-6 3 0-16,-11-3 0 0,-1-1 0 15,-16-2 0-15,-15-3 0 16,-6 1 0-16,-10-2 0 0,-12 7 0 16,1-8 0-16,-1 8 0 15,-23-3 0-15,-6-10-73 16,4 2-26-16,-14-7-4 15,-11-6-6-15,-20-14-2 0</inkml:trace>
  <inkml:trace contextRef="#ctx0" brushRef="#br0" timeOffset="186495.6396">1825 15456 43 0,'-11'-11'76'15,"11"11"0"-15,-11-25-15 0,0 21-16 16,11 4-16-16,-2-8-16 16,2 8-28-1,0 0-49-15,0 0-6 0,0 0-6 16,6-4-4-16</inkml:trace>
  <inkml:trace contextRef="#ctx0" brushRef="#br0" timeOffset="187206.5867">1528 16269 23 0,'0'-12'85'0,"-3"-2"5"0,3 0-2 16,0-5-30-16,0 6-4 16,0 0-11-16,0 1-12 15,1 2-8-15,-1 10-7 0,0-10-16 16,0 10 0-16,0 0 0 16,0 13 0-16,-6 6 0 15,3 9 0-15,-1 6 0 0,4 8 0 16,5 6 0-1,-3 7 0-15,4 3 0 0,-7 1 0 16,7-2 0-16,1-3 0 16,-5-5 0-16,-2-6 0 15,0-6 0-15,2-8 0 16,-5-5 0-16,3-10 0 0,0-2 0 16,0-12 0-16,9 13 0 15,-1-13 0-15,-8 0 0 16,0 0 0-16,15-11 0 0,-15-1 0 15,0 0 0-15,-2-6-84 16,0-6-11-16,-4-3-1 16,3-4-8-16,6-4-3 15</inkml:trace>
  <inkml:trace contextRef="#ctx0" brushRef="#br0" timeOffset="187516.2628">1637 16302 91 0,'10'-35'98'0,"3"2"-3"0,-1 9-4 15,-3 2-1-15,0 2-62 0,-8 9-10 16,2 2-18-16,-3 9 0 16,0 0 0-16,6 13 0 15,2 3 0-15,-8 8 0 16,0 9 0-16,8 6 0 0,-4 6 0 16,3 9 0-16,0-1 0 15,1 5 0 1,-1 3 0-16,-7 0 0 0,2-3 0 15,1 1 0-15,7-6 0 16,-5 1 0-16,-1-6 0 16,0-6 0-16,1-9 0 0,1-4 0 15,-2-8 0-15,0-1 0 16,-4-9-83-16,-8-8-10 16,-6-4-2-16,-3-9-6 15,-5-2-7-15</inkml:trace>
  <inkml:trace contextRef="#ctx0" brushRef="#br0" timeOffset="187821.8484">1552 17147 63 0,'0'17'109'16,"0"-4"-7"-16,1-3-5 15,-1-10-3-15,-3 37-48 16,9-36-46-16,-11 4 0 0,4 5 0 15,1-10 0 1,0 15 0-16,0-4 0 0,1 4 0 16,-1 2 0-16,0 3 0 15,0 3 0-15,0 2 0 16,3 0 0-16,2 3 0 16,-6 2 0-16,1 2 0 15,7-3 0-15,-1 3 0 16,-5-1 0-16,0-2 0 15,6-5-85-15,-4-5-11 0,5-6-4 0,-8-13-7 16,13 2-2-16</inkml:trace>
  <inkml:trace contextRef="#ctx0" brushRef="#br0" timeOffset="188252.9169">1990 17213 50 0,'12'-8'101'0,"-12"8"-5"0,11-11-2 16,-11 11-1-16,-4-6-16 16,4 6-77-16,0 0 0 15,0 0 0-15,0 0 0 0,0 0 0 16,0 0 0-16,0 0 0 16,-2 6 0-16,2-6 0 15,0 20 0-15,0-5 0 16,1-7 0-16,1 5 0 15,-2 0 0-15,0 0 0 16,2 4 0-16,-1-2 0 0,9 0 0 16,-4 2 0-1,1-1 0-15,0 1 0 0,-1-4 0 16,4 0 0-16,-4 0 0 16,5-5 0-16,-3-3 0 0,6-1 0 15,-4-4 0-15,-2-6 0 16,17-13 0-16,-14-11 0 15,1-10 0-15,-11-4 0 16,-5-4 0-16,-14 4 0 16,-3 10 0-16,-18 13 0 0,-28 21-38 15,32 4-58-15,-23 0 1 16</inkml:trace>
  <inkml:trace contextRef="#ctx0" brushRef="#br1" timeOffset="675732.9246">11844 3093 24 0,'11'-22'82'0,"-3"1"2"0,0-2-1 16,0 3-25-16,-5 0-22 15,3 1-3-15,-3 2-8 16,-1 3-6-16,-2 2-4 15,-2 3-4-15,-8 5-3 0,-7 4-2 16,-4 4-2-16,-8 8-1 16,-3 8 0-16,-11 7-1 15,1 4-1 1,-8 4 1-16,5 4-1 16,2 0 1-16,6 0 0 0,8-1-1 0,4-2 0 15,14-2 1 1,7-4-2-16,9-2 1 0,14-2 1 15,6-2-2-15,9 1 0 0,3-5 0 16,4 2 0-16,-1-3 0 0,0-1 0 16,-7 0 0-16,-8 2 0 15,-6-2 0 1,-3-1 0-16,-12 2 0 0,-4 0 0 16,-2 3 0-1,-9-3 0-15,-4-1 0 0,-8-3 0 16,-1 0 0-16,0-3 0 15,-6-3 0-15,0-5 0 0,1-1 0 16,-2-3 0-16,4-3 0 0,0-2-5 16,4-9-21-16,8-1-60 15,13-3-4-15,2-6-5 16,17-4-6-16,11-5-2 16</inkml:trace>
  <inkml:trace contextRef="#ctx0" brushRef="#br1" timeOffset="676140.1592">12536 3024 78 0,'19'-29'95'16,"-7"2"-4"-16,-10 4-6 0,-6 5-1 16,-44 7-66-16,29 4-1 15,-3 7-5-15,-8 0-4 16,3 10-4-16,-4 6-2 15,0 4 1-15,9 6-1 16,0 6-1-16,7 0 1 0,4 4-1 16,11 3 0-16,5-1 0 15,9 4 0-15,6-6 0 16,6 3 0-16,0-4-1 16,5-2-1-16,-2-3 1 0,-3-3 0 15,-5-2-1 1,-2-4 0-16,-6 1 0 15,-6-3 2-15,-5 0-1 0,-3-1 0 16,-9 1 1-16,-7-3-1 0,-6 0 1 16,-5-2 0-1,0-2 0-15,-4-3-1 0,-1-3-2 16,1-6-6-16,9 0-27 16,3-13-51-16,4-6-2 15,15-10-7-15,3-9-5 16,19-8 5-16</inkml:trace>
  <inkml:trace contextRef="#ctx0" brushRef="#br1" timeOffset="676415.3249">12897 2909 0 0,'38'-14'88'0,"-5"4"4"0,-3 7-5 16,1 4-4-16,-4 5-1 15,1 17-71-15,-1 3-2 16,2 10 0-16,0 6-2 0,-5 10-2 15,-3 5-1-15,-5 6-3 16,-9 2 1-16,-6 5-1 16,-3-1 0-1,-10 0 1-15,-6-2-1 0,-9-6 0 16,-6-2 1-16,-5-7 0 0,-7-7 0 16,-7-9-4-1,-7-10-9-15,-6-4-22 0,-7-11-52 16,-4-9-2-16,0-9-6 0,-1-15-8 15</inkml:trace>
  <inkml:trace contextRef="#ctx0" brushRef="#br1" timeOffset="676791.3752">11637 2670 68 0,'-25'-15'87'15,"4"1"-3"-15,-1 1-6 0,-1 28-7 16,-5-15-56-16,-1 8 0 16,-4 7-1-16,-4 9-4 15,-7 12-1-15,-3 10-2 16,-5 17 1-16,-3 14-2 15,-3 12-1-15,-2 13-1 16,2 11 0-16,3 1-1 16,9 1 0-16,10-4 0 0,7-10-1 15,16-7 1-15,12-15 0 0,12-8 0 16,18-15 1-16,11-7-2 16,14-9-2-16,6-7 0 15,21-1-25-15,1-14-61 0,8-12-3 16,2-6-6-1,-6-14-7-15,2-9-3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4:20:33.31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1938 2357 29 0,'-9'1'81'15,"9"-1"-9"-15,-15 0-7 16,15 0-13-16,0 0-14 0,-11-4-8 16,11 4-4-16,0 0-7 15,0-11-5-15,0 11-1 16,0 0-6-16,0 0-4 0,0 0 0 16,0 0-2-16,0 0-1 15,12 0-1-15,-12 0 1 16,11 11 0-16,1-5-2 0,-1 1 6 15,8-1-6-15,2-3 1 32,-2 2 0-32,1-1 0 0,2-1-1 0,8 0 2 15,-9 1 1-15,11-1-2 0,-6 1 3 32,5-1-1-32,5-1 1 0,5 3 0 0,1-1-1 15,-1-2 1-15,5 1 0 16,2 1 0-16,2-4-2 15,4 1 0-15,-2-1 0 0,-2 0 0 16,7 1 0-16,1-1 0 16,4 0-1-16,-4 1 1 0,2-1 1 15,-1 0 0-15,3 0 0 16,-1 0-1 0,3 0-1-16,-5 2 1 0,-2-2 0 15,11 0 0-15,-7 1 0 16,6-1-1-16,-4 1 1 0,4-1 1 15,1-1 1-15,0 1-2 16,0-3 0-16,1 2 0 16,4-1 1-16,0-1-1 15,-1 2 1-15,0-2-1 0,4 1-1 16,-3-2 2-16,2-2-1 16,0 0 1-16,-1 0-1 15,5-1 1-15,-2-2-1 16,2 4 1-16,-4-1-1 15,9-1 1-15,-3 4-1 0,-2 0 0 16,0 0 0-16,-3 0 1 16,5-2-1-16,-1 5 0 15,1-3-1-15,-2 0 2 0,1 0-1 16,2-1 1-16,2 1 0 16,1-2-1-16,-3 2 1 15,3-3 0-15,2 2 0 0,0-1 0 16,-3-1 0-16,2 2 0 15,-1-1-1-15,-2 1 1 16,1-1 0-16,-2 0 0 16,0 0-1-16,-2-1 1 15,4 1 0-15,-1-1 1 0,-2-1-2 16,1 1 1-16,-2-2 0 16,1 2 0-16,0 0 0 15,-3 0 0-15,-3-1-1 0,0 2 1 16,1 1 0-16,-4-1 0 15,-2 1 0-15,-3 0-1 16,-6 2 1-16,-2 0 0 0,-4-1-1 16,-5 1 1-16,-9 0 0 15,-5 1 0-15,-5-1 0 16,-9 2 1-16,-5-1 0 16,-4 0 0-16,-13 1 0 15,9 0 0-15,-9 0-2 16,0 0 0-16,0 0 0 0,0 0 0 15,0 0 0-15,0 0 0 16,0 0 0-16,0 0 0 0,0 0 0 16,1 7 0-16,-1-7 0 15,7 18 0-15,-4-5 0 16,0 3 0-16,2 7 0 16,1 2 0-16,-2 8 0 0,-1 2 0 15,0 4 0-15,-3 5 0 16,0 3 0-16,0 4 0 15,-1 4 0-15,-2-2 0 16,-1 6 0-16,-2 2 0 0,0 0 0 16,0 4 0-16,0 4 0 15,-1 2 0-15,2 3 0 0,-3 2 0 16,0 1 0-16,1 1 0 16,0 2 0-16,1 1 0 15,0 3 0-15,-1-2 0 16,3 4 0-16,-3 0 0 15,0 4 0-15,1 2 0 0,-3 4 0 16,1 4 0-16,-2-1 0 16,0 1 0-16,-2 2 0 15,4 0 0-15,-4 4 0 16,1-1 0-16,0-2 0 0,1-4 0 16,1 3 0-1,0 1 0-15,-1 3 0 0,-1-1 0 16,1-1 0-16,0-4 0 15,-1 2 0-15,-1 0 0 0,0-3 0 16,-1-5 0-16,4-7 0 16,-2-8 0-16,5-6 0 15,1-6 0-15,-1-14 0 16,5-7 0-16,0-13 0 0,1-10 0 16,0-4 0-16,0-19 0 15,-16 0-91-15,6-16-2 16,-9-21-5-16,-8-19-7 0,-10-22-3 15</inkml:trace>
  <inkml:trace contextRef="#ctx0" brushRef="#br0" timeOffset="1369.9474">2046 2357 13 0,'0'-9'88'15,"0"9"3"-15,-7-17-3 0,7 17-6 16,0 0-43-16,-10-12-13 16,10 12-10-16,0 0-3 15,0 0-7-15,1 18 0 0,0 7-5 16,-7 12 3-1,-5 12-1-15,2 17 1 0,-5 13 1 16,0 14 0-16,1 10-2 16,-5 9 0-16,2 7 0 0,4 4-3 15,1 2 2-15,0 1 0 16,-3-3-1-16,6-1 0 16,1-3 1-16,-1 0 0 15,2 4 0-15,-4 1-2 16,-3 1 0-16,7 3 0 0,-5 4 0 15,3 2 0-15,-7 3 0 16,6 0 0-16,2 0 0 16,-6-2 0-16,3-2 0 15,-5-5 0-15,7-7 0 0,-8-7 0 16,2-6 0-16,-1-6 0 16,-4-8 0-16,12-6 0 15,-5-5 0-15,8-4 0 0,-10-2 0 16,3-3 0-16,-2 0 0 15,5-5 0-15,1-6 0 16,-4-3 0-16,4-6 0 16,-2-7 0-16,7-3 0 15,1-11 0-15,8-9 0 0,-7-7 0 16,0-6 0-16,0 0 0 16,0-11 0-16,0 0 0 0,0 0 0 15,9 5 0-15,-9-5 0 16,11 0 0-16,2 0 0 15,0 1 0-15,6-1 0 16,5 1 0-16,-5 1 0 16,6-2 0-16,11 3 0 0,3-3 0 15,7 0 0-15,4 0 0 16,9 0 0-16,2 0 0 16,14 0 0-16,11-2 0 15,6-2 0-15,7 3 0 16,5-5 0-16,9 0 0 0,11 0 0 15,8-3 0-15,4 1 0 16,1-3 0-16,8-1 0 0,6-1 0 16,8 0 0-16,4-3 0 15,6 2 0-15,-1-1 0 16,5-2 0 0,5 2 0-16,-2-1 0 0,3 1 0 15,2-2 0-15,3 1 0 0,-2 0 0 16,1 0 0-16,0 4 0 15,-1 0 0-15,-3 1 0 0,-4 1 0 16,-2 3 0-16,-5 2 0 16,-5-3 0-16,-5 4 0 15,-8-2 0-15,-8 1 0 16,-6 3 0 0,-10-1 0-16,-13 0 0 0,-11 0 0 0,-11 2 0 15,-12-2 0-15,-15 3 0 16,-13 0 0-16,-14 0 0 0,-10 0 0 15,-10 0 0-15,-6 0 0 16,-11 0 0-16,0 0 0 16,0 0 0-16,-5-5 0 15,5 5 0-15,-14-6 0 16,14 6 0-16,-18-6 0 0,18 6 0 16,-18-8 0-16,18 8 0 15,0 0-71-15,-13-26-25 16,-3 0-4-16,-5-20-6 15,-6-15-6-15</inkml:trace>
  <inkml:trace contextRef="#ctx0" brushRef="#br0" timeOffset="3607.699">4485 2335 69 0,'6'-25'85'0,"-1"-2"1"0,5 8-28 15,-6-2-15 1,6 3-5-16,-9 6-10 0,4 1-8 0,-5 11-8 15,0 0-5 1,0 0-3-16,2 7-3 0,-4 18 1 16,-3 9-1-16,-2 17-1 0,-3 13 2 15,-3 19 0 1,-4 13 1 0,-3 10 0-16,0 6-1 0,0 3 1 0,0 0-2 15,0-6 1-15,5-1 0 16,-2-7 0-16,1-1 0 15,3-3 1-15,0 2-1 0,-3 2 0 16,-2 4 0-16,0 9-1 16,-7 5 0-16,2 7 0 0,0 2-1 15,-5 7 1-15,1 4-1 16,-4 2 0-16,4 6-1 16,-7-6 4-16,3 2 0 15,-2-6-1-15,1-1 1 0,-2-8 0 16,2-10 0-16,1-3-1 15,0-9 0-15,7-7-2 16,1-6 0-16,4-7 0 16,1-11 0-16,3-9 0 0,6-7 0 15,1-8 0-15,2-11 0 16,0-6-3-16,-1-15-8 16,7 2-14-16,-2 11-45 15,2-22-19-15,0-10-3 16,0 0-8-16,3-21-1 0</inkml:trace>
  <inkml:trace contextRef="#ctx0" brushRef="#br0" timeOffset="4112.9626">6394 2207 63 0,'18'-17'91'0,"-6"5"-3"15,-12 12-7-15,7-13-5 0,-23 13-61 16,16 0-3-16,-4 28-6 15,0 5-2-15,1 21 0 16,-4 15 0-16,-5 21 2 0,-2 21 0 16,-2 16-1-16,-3 13-2 31,-4 10-1-31,0 4 0 0,-4 5 1 0,2-1-1 16,-4 2 1-16,0 3 1 0,-5 5 0 15,0 10 1-15,-4 8-1 16,0 14-1-16,-3 7 2 15,-1 13 0-15,3 3 0 16,0 1-5 0,3-7 0-16,6-8 0 15,0-13 0-15,3-22 0 0,3-20 0 0,1-24 0 16,-2-20 0-16,4-25 0 16,0-23 0-16,-3-26 0 15,11-30-63-15,-5-16-27 0,5-34-2 16,0-28-8-16,5-37-5 15</inkml:trace>
  <inkml:trace contextRef="#ctx0" brushRef="#br0" timeOffset="4874.0848">1757 3923 55 0,'-29'-5'86'0,"1"-1"0"15,9-1-2 1,5 0-1-16,5 1-63 16,9 6-2-16,0 0 0 0,0 0-4 15,-6-8-4-15,6 8-2 16,0 0-5-16,0 0-2 0,0 0-1 15,0 0-1-15,7 0-1 16,-7 0 1-16,23 0 0 16,6 1 1-16,1-1 2 15,17 0-2 1,9 0 1-16,14-1 0 0,10-5-1 16,20-1 2-16,10-1-2 0,15-2 0 15,15-1 0-15,14-2 3 16,18-5-2-16,9 1 0 15,17-2 1-15,9-3-2 16,8-2 2-16,14 1-1 0,4-3-1 16,9-1 0-16,2-1 2 15,7 1-1-15,3-3 0 16,-4 2 1-16,5 1-1 0,-9-1 2 16,0 1-1-16,-5 1 0 15,-8 1-2-15,-8 2 0 16,-10 0 0-16,-7 0 0 15,-19 6 0-15,-10 0 0 0,-16 1 0 16,-21 3 0-16,-16 0 0 16,-25 4 0-16,-15 1 0 15,-25 2 0-15,-15 4 0 16,-18-1 0-16,-9 3 0 0,-10 0 0 16,-9 0 0-16,-13 9 0 15,-11-3-8-15,-4 9-30 16,-14 3-50-16,-12 4-4 0,-13 1-4 15,-17 3-7-15</inkml:trace>
  <inkml:trace contextRef="#ctx0" brushRef="#br0" timeOffset="5426.5073">1995 5172 35 0,'-14'5'84'0,"14"-5"-1"15,0 0-6-15,12-6-4 16,-12 6-49-16,32-1-7 16,5-6-5-16,12 5 1 15,10 0-1-15,14-1 0 16,7 1-3-16,11 1 0 0,21-4-2 16,20 0 0-1,13-2-2-15,14-3 0 0,15-3-1 16,16-3-1-16,13-4 1 0,14-5 0 15,7-1-2-15,3-4 1 16,10-3-1-16,4 0 0 16,5 0 1-16,0-1-3 0,-3 3 0 15,-1 2 0-15,-8 3 0 16,-8 4 0-16,-15 2 0 16,-7 5 0-16,-27 0 0 15,-22 3 0-15,-23 1 0 16,-26 3 0-16,-21 3 0 0,-25 0 0 15,-20 1 0-15,-17 1 0 16,-11 2 0-16,-12 1 0 16,-19-6-20-16,-23-1-69 15,-4-9-3-15,-12-5-5 0,-15-17-8 16,-11-9 0-16</inkml:trace>
  <inkml:trace contextRef="#ctx0" brushRef="#br0" timeOffset="6066.3953">5292 2891 76 0,'2'-10'97'16,"-2"10"-6"-16,1-14-8 16,-1 14-4-16,0 0-63 0,0 0-8 15,-5 19-5-15,-7 7-2 16,-1 7-1-16,-6 11 0 0,-2 3 1 15,-3 0 2-15,1-2-1 16,1-3 1-16,4-11-1 16,5-6 2-16,1-12 1 15,12-13 2-15,0 0-1 16,0 0 0-16,-5-13 1 0,5-10-1 16,2-10-1-16,5-10-5 15,2-8 0 1,7-8 0-16,0-5 0 0,5-2 0 15,3 0 0-15,0 4 0 16,3 6 0-16,-4 5 0 16,3 9 0-16,-6 8 0 0,-1 9 0 15,1 9 0-15,1 9 0 16,-1 7 0-16,1 9 0 0,1 14 0 16,3 6 0-16,-1 8 0 15,5 6 0-15,-2 4 0 16,-2 4 0-16,-1 3 0 15,-2-2 0-15,-2 1 0 0,-2-2 0 16,-3-3-2 0,-2-1-7-16,-7-8-9 15,1-4-67-15,-7-3-5 0,0-9-3 0,-10-5-8 16,-7-14-1 0</inkml:trace>
  <inkml:trace contextRef="#ctx0" brushRef="#br0" timeOffset="6396.9823">5169 3014 12 0,'-20'0'101'0,"6"-2"-1"16,14 2-7-16,-9-9-3 0,9 9-3 16,16-15-73-16,6 8-5 15,10-1-4-15,6-4-5 16,7 0 0-16,9 0 0 15,9-1 0-15,0 1 0 0,0-1 0 16,-3 3 0-16,-8-1 0 16,-6 4 0-16,-10 2 0 15,-6 1 0-15,-15 2 0 16,-4-1 0-16,-11 3 0 0,0 0 0 16,0 0 0-16,0 0 0 15,0 0 0-15,0 0 0 16,0 0-52-16,0 0-40 15,-5 0-2-15,5 0-8 0,-17 0-7 16</inkml:trace>
  <inkml:trace contextRef="#ctx0" brushRef="#br0" timeOffset="8278.7887">4905 5107 49 0,'21'-17'89'16,"-2"7"-2"-16,-19 10-4 15,0 0-2-15,-8 7-63 16,-14 15-6-16,-7 6-6 0,-11 8 1 16,-3 0 0-1,-4 1 1-15,1-1-2 0,0-6 2 16,11-6-1-16,2-5 0 15,5-9 1-15,10-9-3 16,5-2 0-16,1-8-1 16,7-6-1-16,6-6-2 0,0-4-3 15,12-4 0-15,9-3-1 32,7 1 0-32,5 2 0 15,9 4-1-15,2 7 1 0,2 8 0 0,2 10 2 16,-4 13-1-16,-1 17 3 0,-3 17 1 15,-10 17 1 1,-12 19 0-16,-11 13 2 0,-13 11-2 16,-15 4 1-16,-11-1 0 0,-14-7-2 15,-9-10 0-15,-7-16-1 16,0-17 0-16,0-15 0 16,3-17 1-16,2-13 0 15,5-13-2-15,3-3 0 16,8-15 0-16,11-7 0 0,3-7 0 15,13-6 0-15,10-2 0 16,4-1 0-16,15 3 0 16,8 5 0-16,2 3 0 0,5 6 0 15,4 6 0-15,0 8 0 16,-1 5 0-16,2 3 0 0,-1 8 0 16,0 5 0-1,0 8 0-15,-2 2 0 0,2 5-2 16,-3 0-4-16,1 2-5 15,-6-2-12 1,-18-5-62-16,20-3-4 0,-2-11-4 16,1-5-8-16,-7-8 1 15</inkml:trace>
  <inkml:trace contextRef="#ctx0" brushRef="#br0" timeOffset="8660.9327">5324 5409 1 0,'5'-25'99'16,"0"6"0"-16,-5 3-5 0,0 4-6 15,-6-9-3-15,-2 20-69 16,-3 8-6-16,-5 10-4 16,-1 14-2-16,-2 8-2 0,-2 11 0 15,-3 7 0-15,5 6 1 16,4 5-3-16,5-4 0 15,7-4 0-15,6-8 0 16,13-10 0-16,12-13 0 16,7-12 0-16,8-11 0 0,-1-8 0 15,8-19 0-15,-1-11 0 16,-5-10 0-16,-3-13 0 16,-10-8 0-16,-11-7 0 15,-10 1 0-15,-11-3 0 0,-25 9 0 16,-25 10 0-16,-29 31 0 0,-40 21-79 15,-56 16-15-15,-58 28-3 16</inkml:trace>
  <inkml:trace contextRef="#ctx0" brushRef="#br0" timeOffset="11527.2647">12178 2306 59 0,'0'0'78'16,"0"0"-4"-16,0-11-13 16,0 11-19-16,0 0-7 15,0 0-6-15,0-9-6 0,0 9-4 16,0 0-4-16,0 0-3 15,0-9-2-15,0 9-3 0,0 0-2 16,0 0-2-16,0 0-2 16,0 0 0-16,0 0-1 15,12-2-1-15,-12 2 1 16,17 0 0-16,-3 0 1 16,3 0 0-16,4 0 2 0,2 0-1 15,5 1 0-15,1-4 1 16,6 1-1-16,4-1 0 15,4 0-1-15,3 0 0 16,5 3 0-16,-1-2-1 16,7 2 1-16,2 2-1 15,3-2 1-15,5 0 0 0,6-2 0 16,4 1 0 0,7 1 0-16,5-3 1 0,2 2-1 15,5-2 1-15,5 1-1 16,0-2 1-16,8 2-1 15,-2-1 0-15,4-1 0 16,-2 1 1-16,2-1-2 0,3 0 0 16,-2 3 0-16,1-4 0 0,-3 2 0 15,1 0 0-15,-1 1 0 16,2 0 0-16,-2-1 0 16,-1 2 0-16,1-3 0 15,1 3 0-15,1-1 0 16,0-1 0-16,0 2 0 0,-1-1 0 15,2-2 0-15,0 2 0 0,-2-1 0 16,4 1 0 0,-8 1 0-16,0 0 0 0,-3-2 0 15,-2 0 0-15,-4 3 0 16,-3-4 0-16,-6-1 0 16,-10 0 0-16,0 0 0 15,-8 1 0-15,-4-2 0 0,-10 2 0 16,-7 0 0-16,-11 0 0 0,-6 4 0 15,-9 0 0 1,-5-1 0 0,-8 1-2-16,-11 0 1 0,11 14 1 47,-8 8 1-32,-2 3-1-15,-1 8 0 0,0 11 2 16,-4 13-2-16,-3 7 0 15,0 8 0-15,-6-3 0 0,1 4 0 16,-2 4 0-16,2 4 0 16,-1-1 0-16,3 1 0 15,0 2 0-15,3 4 0 0,-1 1 0 16,2 4 0 0,-1 5 0-16,2 3 0 0,-1 4 0 15,-1 5 0-15,-1 1 0 0,0 5 0 16,-4 3 0-16,-4 7 0 15,0 0 0-15,-4 1 0 16,-1 1 0-16,-3-1 0 16,2 2 0-16,-5-5 0 15,7-4 0-15,-6-5 0 16,6-5 0-16,-2-5 0 0,6-4 0 16,-2-9 0-16,2-7 0 15,4-7 0-15,-2-10 0 0,3-7 0 16,3-11 0-16,0-10 0 15,-4-12 0-15,12-27-49 16,-25 12-43-16,6-24 0 16,-6-18-6-16,-7-21-7 0</inkml:trace>
  <inkml:trace contextRef="#ctx0" brushRef="#br0" timeOffset="12579.6027">12014 2213 66 0,'-16'-17'87'0,"6"4"-4"16,0 1-6-16,10 12-3 0,-12-8-65 15,12 8 0-15,-7 24-1 16,3 8-3-16,1 16-2 0,-6 18 2 16,-1 23 0-1,-5 17 2-15,-1 20-3 0,-1 15 1 16,-6 10-1 0,4 14 0-16,-3 5-1 0,-2 9 0 15,-4 3 0-15,-2 10 0 0,-4 5 0 16,-2 7 0-16,-5 8 0 15,0 1-1-15,-6 5 2 16,3-7 1-16,5-3-1 16,1-14 0-16,2-10-1 0,3-13 0 15,6-18 1-15,3-16-1 16,6-20-2-16,4-14 1 0,4-16-2 16,1-16 0-16,5-15 0 15,4-11 0-15,-1-10 0 16,5-10 0-16,3-6 0 0,1-4 0 15,3-7 0-15,4-1 0 16,0-2 0 0,7-2 0-16,3-1 0 0,0-1 0 15,8-1 0-15,5 0 0 16,8-3 0-16,2-2 0 0,10 0 0 16,4-2 0-16,11 1 0 15,9-3 0 1,11 3 0-16,7 0 0 0,13-1 0 0,11 3 0 15,9-1 0 1,14 1 0-16,12-2 0 0,9 1 0 16,12-2 0-16,12 4 0 0,5-3 0 15,7 0 0 1,8 0 0-16,2 0 0 0,4-1 0 16,1-3 0-16,1-3 0 15,-3 1 0-15,1-6 0 16,-4 2 0-16,-7-6 0 15,-2 3 0-15,-12-2 0 0,-10 1 0 16,-12 2 0-16,-11 1 0 16,-18 3 0-16,-13 1 0 15,-18 5 0-15,-19 1 0 0,-14 0 0 16,-15 4 0-16,-14 2 0 16,-14-1 0-16,-9 1 0 15,-12 1 0-15,-4-1 0 16,-10 1 0-16,9 0 0 0,-9 0 0 15,0 0 0-15,0 0 0 16,-7 0 0-16,7 0 0 16,-16 4 0-16,1-4 0 0,4 1 0 15,-4-1-90-15,-13-13-6 16,1-14-4-16,-8-16-7 16,2-16-1-16</inkml:trace>
  <inkml:trace contextRef="#ctx0" brushRef="#br0" timeOffset="13170.1362">13703 2259 41 0,'21'-6'79'0,"-4"4"-3"16,-5 1-1-16,-4 1-1 0,-35 9-54 16,24 5-8-16,1 8 1 15,-1 13 1-15,-2 11 0 16,-6 16 3-16,2 17-5 16,-8 11-1-16,0 17-2 0,-3 9-1 15,-1 10-3 1,3 7-1-16,1 6-1 0,1 7-1 15,-1 6 0-15,1 6 0 16,-3 11-1-16,-3 13 1 16,-8 15-1-16,-2 16 1 0,-7 4-2 15,-1 12 5-15,-1 0-2 16,1-4 1-16,1-13-4 16,5-12 0-16,3-19 0 0,2-23 0 15,8-16 0-15,-1-27 0 16,3-19 0-16,1-16 0 15,2-18 0-15,1-18 0 16,7-8-17-16,-6-9-63 0,14-27-9 16,-5-28-4-16,5-24-6 15,8-20-4-15</inkml:trace>
  <inkml:trace contextRef="#ctx0" brushRef="#br0" timeOffset="13527.0566">15601 2205 60 0,'49'-63'92'0,"-11"17"-1"16,-14 10-6-16,-10 10-5 15,-9 7-62-15,-5 19-4 0,0 0-5 16,0 33-2-16,-18 57-1 31,-6 25-3-31,-6 27 1 16,-4 23 1-16,-4 26 2 16,-3 16-1-16,-4 17 0 0,1 8-1 15,9-34-3-15,-1 2 0 16,-2 1 1-16,5 5 0 15,-5 6 0-15,-1 10-3 0</inkml:trace>
  <inkml:trace contextRef="#ctx0" brushRef="#br0" timeOffset="14237.2942">11555 3788 61 0,'-53'-4'94'16,"10"-3"-1"-16,11-1-6 16,9-1-2-16,23 9-64 15,-11-12-6-15,11 12-2 16,0 0-4-16,8-6-4 0,12 6-1 16,9-1-2-16,14-1 1 15,14 2-1-15,17 0 0 16,22-1 1-1,17-1-1-15,18-3 1 0,18-3 0 16,16-2-1-16,19-3 0 0,18-3-2 16,18-8 0-16,18 1 0 0,19 0 0 15,13-3 0-15,8 2 0 16,10 2 0-16,-1 0 0 16,-4 5 0-16,-6 2 0 15,-6 2 0-15,-17 4 0 16,-10 1 0-16,-20 3 0 15,-15 0 0-15,-23 2 0 0,-17 1 0 16,-30 2 0-16,-20 0 0 16,-32 0 0-16,-21 0 0 0,-20 0 0 15,-13 0 0 1,-19 0 0-16,-14 0 0 0,0 0 0 16,-27 12 0-16,-5 2-19 15,-19 5-70-15,-10-1-5 0,-22 4-2 16,-16 5-6-16,-18 3-3 15</inkml:trace>
  <inkml:trace contextRef="#ctx0" brushRef="#br0" timeOffset="14766.5884">11620 4757 48 0,'-109'13'85'16,"19"-1"-3"-16,15-6-3 16,19-1-4-16,15-2-65 15,13 0 1-15,12 1 0 16,16-4 1-16,6 7-1 0,22-4 1 15,12 0 0-15,18 1 1 16,22-3-1-16,19 0-1 16,28-1-2-16,18-8-2 15,26-1-1-15,24-7-1 0,20-3-5 16,18-2 0-16,16-3 0 16,19 1 0-16,9-2 0 15,19 1 0-15,4-3 0 0,8 3 0 16,1-1 0-16,1 1 0 15,-7-1 0-15,-9 0 0 0,-14 4 0 16,-24 0 0 0,-16 5 0-16,-31 1 0 0,-25 1 0 15,-36 3 0-15,-30 2 0 16,-29 4 0-16,-27-1 0 0,-17 2 0 16,-21 2 0-1,-24 2 0-15,0 6 0 0,-24 2-3 16,-7 9-48-16,-12 1-43 15,-11 0 0-15,-10 3-6 16,-12-1-5-16</inkml:trace>
  <inkml:trace contextRef="#ctx0" brushRef="#br0" timeOffset="15124.7569">15273 4714 85 0,'-17'0'90'0,"3"0"-2"15,2 6-5-15,0 4 0 16,2 8-72-16,3 15 1 15,-2 12-1-15,0 18-1 0,-5 16 0 16,-3 19 2-16,-3 23-2 31,-8 22-4-31,-9 66-6 0,-6-17 0 16,1 1 0-16,-1-8 0 16,2-8-7-16,-2-10-8 0,9-24 2 15,8-22 0-15,9-79 4 16,4 10 7-16,4-16 5 15,5-13-3 1</inkml:trace>
  <inkml:trace contextRef="#ctx0" brushRef="#br0" timeOffset="16003.974">14183 2991 480 0,'0'0'1'0,"0"0"0"0,0 0-2 0,0 0 1 0,-58 308 0 0,42-257 2 0,3-9 2 15,4-16 2-15,2-9 0 16,7-17 0-16,-14-4 0 16,0-16-6-16,2-11 0 15,-2-11 0-15,2-15 0 0,-2-12 0 16,5-13 0-16,6-10 0 16,4-5 0-1,18-5 0-15,8-3 0 16,14 4 0-16,11 9 0 15,11 11 0-15,4 12 0 16,4 12 0-16,2 16 0 16,-2 15 0-16,-8 18 0 0,-6 16 0 0,-14 20 0 0,-8 20 0 15,-17 16 0-15,-12 12 0 16,-9 4 0-16,-12 2 0 0,-7-1 0 16,-12-7 0-16,0-8 0 15,-5-16 0 1,9-15 0-16,4-11 0 0,6-5 0 15,4-7 0-15,7-6 0 16,9-6 0-16,7-1 0 16,18-5 0-16,9 1 0 0,10 3 0 15,0 0 0-15,10 4 0 16,2 7 0-16,-2 9 0 16,-3 7 0-16,-13 8 0 0,-7 5 0 15,-10 5 0-15,-13 6 0 16,-9 1 0-16,-11-2 0 15,-17-2 0-15,-16-4 0 16,-12-3 0-16,-9-9 0 16,-10-8 0-16,-7-8 0 15,-2-7 0-15,-1-8 0 0,5 0-6 16,11-15-84-16,4-17-2 0,14-9-5 16,16-27-8-16,29-14-3 15</inkml:trace>
  <inkml:trace contextRef="#ctx0" brushRef="#br0" timeOffset="18000.5365">14003 5240 82 0,'11'0'92'0,"-11"0"-5"16,8-3-4-16,-8 3 0 15,-18-3-74-15,7 4-1 16,-2 4 0-16,-3-1 1 16,0 1-1-16,-3-2-1 0,-1-1 0 15,2-2-2-15,3-1-1 0,1-7 0 16,1-3-2-16,-1-1 0 15,6-4-1-15,1-3 0 16,5-4-1-16,4 2 0 16,10-2-1-1,6 2-1-15,8 3 1 0,6 7-1 16,5 5 1-16,3 6-1 16,5 14 1-16,-3 12 0 0,-2 15-1 15,-6 16 5-15,-9 14 1 16,-12 18 0-16,-13 12 0 0,-15 7 0 15,-16-2-1-15,-13-3-3 16,-6-11 0-16,-12-12 0 16,0-15 0-16,-5-21 0 15,8-17 0-15,1-16 0 16,7-11 0-16,5-5 0 0,5-13 0 16,8-8 0-16,11-4 0 15,8-9 0-15,11 1 0 0,9 0 0 16,10 1 0-16,12 4 0 15,6 5 0-15,5 9 0 16,5 2 0-16,3 11 0 16,1 6 0-16,-3 1 0 0,1 14 0 15,-3 3 0-15,-4 6 0 16,-1 3 0-16,-6-2 0 16,-5 4 0-16,-1-3 0 15,-1-1 0-15,-4-7 0 0,5 1-72 16,-4-9-18-16,-2-7-3 15,2-3-6-15,-1-13-4 16</inkml:trace>
  <inkml:trace contextRef="#ctx0" brushRef="#br0" timeOffset="18359.9869">14583 5423 16 0,'8'-24'99'16,"-3"4"-1"-16,-5 3-6 0,0 5-5 15,-11 4-2-15,-2 8-71 16,-2 7-5-16,-5 12-2 16,-2 13-3-16,0 7-4 15,3 10 0-15,-1 6 0 0,9 2 0 16,6 0 0 0,5-3 0-16,14-8 0 15,8-10 0-15,9-6 0 0,2-14 0 16,5-8 0-16,3-10 0 15,-3-14 0-15,-1-10 0 0,-3-11 0 16,-5-8 0-16,-8-10 0 16,-5-1 0-16,-9-7 0 15,-9 4 0-15,-18 3 0 16,-20 12 0-16,-32 5-18 0,-26 20-73 16,-27 12-3-16</inkml:trace>
  <inkml:trace contextRef="#ctx0" brushRef="#br0" timeOffset="23883.4957">1519 6885 20 0,'0'0'84'16,"-3"-9"0"-16,3 9-2 15,5-15-22-15,-5 15-20 16,0 0-9-16,8-11-6 15,-8 11-7-15,0 0-4 0,0 0-3 16,0 0-4-16,0 0-2 16,0 0-2-16,0 0-2 15,0 0 0-15,0 0-1 0,0 0 1 16,0 0 0-16,0 0 0 16,0 0 1-1,-3 6 0-15,3-6 1 16,0 9-2-16,0-9 1 0,1 13 0 15,-1-13-1-15,6 15 0 0,-6-5 0 16,4 1-1-16,-2 1 1 16,-1 2 0-1,1 3 0-15,3 4 1 16,1 3 0-16,-6 3-2 0,3 7 0 16,-6 5 0-16,3 4 0 15,-3 8 0-15,-4 6 0 0,1 3 0 16,-3 2 0-16,0-1 0 15,-1-1 0-15,5-2 0 16,1-4 0-16,2-4 0 0,-1-5 0 16,-3-5 0-16,-3-1 0 15,8-3 0-15,1 0 0 16,0 3 0-16,-7 4 0 0,9-1 0 16,-3 6 0-16,-6 8 0 0,0-3 0 15,-5 5 0 1,-2-1 0-16,4 0 0 0,-3-8 0 15,-4-3 0-15,6-2 0 16,1-7 0-16,6 1 0 16,4-5 0-16,-5-5 0 0,-3 4 0 15,2-1 0-15,-6 1 0 16,10 6 0-16,-3-1 0 16,-8-2 0-16,-2-1 0 15,11 1 0-15,-1-9 0 0,5 2 0 16,-1-7 0-16,-3-10 0 15,4-11 0-15,-9 9 0 16,9-9 0-16,0 0 0 0,0 0 0 16,0 0 0-16,0 0 0 15,0 0 0-15,-9 3 0 16,9-3 0-16,0 0 0 16,0 0 0-16,0 0 0 0,0 0 0 15,0 0 0-15,0 0 0 16,5 4 0-16,-5-4 0 15,0 0 0-15,0 0 0 16,9 3 0-16,4-3 0 0,-13 0 0 16,17 0 0-16,-7 3 0 15,5-3 0-15,-4 0 0 16,7 0 0-16,2 0 0 16,2 0 0-16,4 1 0 0,-7 1 0 15,6-2 0-15,2 1 0 16,-2 1 0-16,6 0 0 15,-4 0 0-15,2 2 0 16,7-1 0-16,5 0 0 0,0 0 0 16,-2 0 0-16,9 0 0 15,2-3 0-15,-5 0 0 16,9 1 0-16,-1-5 0 16,4 0 0-16,5-1 0 0,-1 0 0 15,6-1 0-15,-6 3 0 16,16-3 0-16,-8 1 0 15,1 0 0-15,4 1 0 16,2-1 0-16,1 0 0 0,1-1 0 16,4 0 0-1,-2 2 0-15,5-2 0 0,4 1 0 0,-6 1 0 16,5-2 0 0,0 2 0-16,2 0 0 0,1 1 0 15,-4 0 0-15,3-1 0 16,-1 1 0-16,3-2 0 15,-6 2 0-15,5-2 0 0,-3 0 0 16,0 0 0-16,-3-1 0 16,-3 1 0-16,4 2 0 15,-5-2 0-15,3 1 0 0,-4 1 0 16,4 0 0-16,-6 0 0 16,2 3 0-16,-1-2 0 15,-4 2 0-15,1 0 0 16,0-1 0-16,-2-1 0 15,0 2 0-15,1-4 0 0,-2 0 0 16,0 0 0-16,-2-2 0 16,-4 2 0-1,0-1 0-15,-2-2 0 0,-6 2 0 0,0 0 0 16,0 1 0-16,-3 0 0 16,0 1 0-16,-3-1 0 15,-4 0 0-15,0 1 0 16,-4-2 0-16,3 2 0 0,-6 0 0 15,3-1 0-15,-2 1 0 16,0 0 0-16,0 0 0 16,0 0 0-16,0 3 0 15,-1-2 0-15,-2-2 0 0,0 2 0 16,0-2 0-16,0 2 0 16,2-2 0-16,-1 0 0 15,-1 2 0-15,1-1 0 16,2-1 0-16,1 2 0 0,-2 2 0 15,2-1 0-15,-1-1 0 16,-1 2 0-16,1-2 0 0,0 2 0 16,-5-1 0-1,2-1 0-15,-2-1 0 0,0 0 0 16,-2 0 0-16,1-1 0 16,-3 2 0-16,3 1 0 15,-1-2 0-15,0 2 0 0,-3 1 0 16,2 0 0-16,0 0 0 15,-2 1 0-15,2-1 0 16,-1 0 0-16,0 0 0 16,-2 0 0-16,3 0 0 15,-1 0 0-15,-1 0 0 0,3-1 0 16,-4 0 0-16,3 1 0 16,0-1 0-16,1 1 0 15,1 1 0-15,-1-1 0 16,1 0 0-16,1 1 0 0,2 0 0 15,-1 2 0-15,2-2 0 16,-1 0 0-16,-1 0 0 16,-1-1 0-16,-1 3 0 0,0-3 0 15,-5 1 0-15,0-1 0 16,-6 0 0-16,1 0 0 0,-5 0 0 16,-2 1 0-16,-5-1 0 15,0 0 0-15,-8 0 0 16,-7 0 0-16,10 0 0 15,-10 0 0-15,0 0 0 16,0 0 0-16,0 0 0 0,0 0 0 16,0 0 0-16,0 0 0 15,-10-2 0-15,10 2 0 16,-7-3 0-16,7 3 0 16,-13-1 0-16,13 1 0 0,-10-2 0 15,10 2 0-15,-10 13 0 16,-4-12-95-16,1-1-3 15,-8-6-4-15,0-5-7 16,-7-12 2-16</inkml:trace>
  <inkml:trace contextRef="#ctx0" brushRef="#br0" timeOffset="26820.5637">2161 514 70 0,'7'-11'77'0,"0"0"3"15,-1 1-13-15,0-3-15 16,-4 3-7-16,1-2-12 16,-1 4-6-16,5-3-6 15,-7 11-3-15,0-11-6 0,0 0-3 16,0 1-9-16,0-2 0 16,0 12 0-16,0 0 0 15,0 0 0-15,0 0 0 16,0 0 0-16,0 0 0 15,-2 0 0-15,-4 0 0 16,2 0 0-16,0 0 0 16,-32 21 0-16,23-7 0 0,-26 32 0 15,25-25 0-15,-2 3 0 16,4 0 0-16,2 0 0 16,-10 26 0-16,16-25 0 15,4 1 0-15,0 4 0 0,6-3 0 16,4 1 0-16,0-5 0 15,6 1 0-15,-3-6 0 16,7 4 0-16,-1-5 0 16,-1 2 0-16,2-3 0 15,-3 1 0-15,2-1 0 0,0-2 0 16,-2 1 0-16,-3-3 0 16,-5-2 0-16,-1 0 0 15,-8-10 0-15,12 17 0 16,-5-8 0-16,-7-9 0 15,0 15 0-15,0-15 0 0,-12 15 0 16,3-7 0-16,-1-2 0 16,-7-1 0-16,1 0 0 0,-1 1 0 15,-3-2 0 1,3 3 0-16,-2-1 0 0,2-1 0 16,-3-1 0-16,-3-1 0 15,0 0 0-15,0-2 0 16,-4 0 0-16,7 1 0 0,-6-2 0 15,4 0 0-15,2 0 0 0,1 0 0 16,-1 0 0-16,-4-3 0 16,9 3 0-16,-8-6 0 15,6 6 0-15,-1-1 0 16,0-2 0-16,4 2 0 0,-2-1 0 16,2 0 0-16,14 2 0 15,-20-3 0-15,20 3 0 16,-10-1 0-16,1 1 0 15,9 0 0-15,0 0 0 16,0 0 0-16,-10 0 0 0,10 0 0 16,0 0 0-16,0 0 0 15,0 0 0-15,0 0 0 16,0 0 0-16,0 0 0 16,0 0 0-16,0 0 0 0,0 0 0 15,0 0 0-15,0 0 0 16,0 0 0-16,0 0 0 15,0 0 0-15,0 0 0 16,0 0 0-16,0 0 0 0,0 0 0 16,6 0 0-16,-6 0 0 15,0 0 0-15,0 0 0 16,0 0 0-16,0 0 0 16,0 0 0-16,0 0 0 0,0 0 0 15,0 0 0-15,0 0 0 16,0 0 0-16,0 0 0 15,0 0 0-15,0 0 0 16,0 0 0-16,0 0 0 0,0 0 0 16,0 0 0-16,0 0 0 15,7-6-72-15,-7 6-24 16,0 0-3-16,0-11-7 16,0 11-3-16</inkml:trace>
  <inkml:trace contextRef="#ctx0" brushRef="#br0" timeOffset="27973.8771">8206 491 84 0,'7'-22'91'15,"0"-2"-2"-15,-7 24-6 16,0 0-31-16,4-10-13 0,0 1-13 16,-1-1-10-16,7-1-7 15,-10 11-4-15,0 0-3 16,0 0-1-16,0 0 0 15,0 0 0-15,0 0 2 16,2 1 0-16,-1 6-1 16,13 86 2-16,-14-62-4 15,-2 3 0-15,-1 3 0 0,-1 2 0 16,1 1 0-16,0 2 0 16,-1 2 0-16,-2-4 0 15,2 4 0-15,-1-4 0 0,1-5 0 16,-1-2 0-16,1-4 0 15,1-5 0-15,-2-4 0 16,2-4 0-16,2 0 0 16,0-5 0-16,1-2 0 0,0-9 0 15,0 9 0-15,0-9 0 16,0 0-4-16,0 0-83 0,-1-7-2 16,0-4-5-16,1-3-5 15,0-3-5-15</inkml:trace>
  <inkml:trace contextRef="#ctx0" brushRef="#br0" timeOffset="28356.5586">8319 516 25 0,'9'-33'98'0,"-2"6"-2"16,-2-1-5-16,-5 28-2 15,3-27-4-15,2 0-63 16,-5 27-17-16,0 0-5 16,0 0 0-16,0-10 0 0,0-1 0 15,0 2 0-15,0-1 0 16,0 10 0-16,0 0 0 16,0 0 0-16,11-4 0 15,2 0 0-15,-2 0 0 16,31-6 0-16,-17 4 0 15,-25 6 0-15,30-6 0 16,-2 1 0-16,-7 0 0 16,-1 0 0-16,-20 5 0 0,26-5 0 15,0 1 0-15,-26 4 0 16,0 0 0-16,0 0 0 0,11-2 0 16,1 1 0-1,-2 1-50-15,2-1-38 0,-12 1-2 16,0 0-5-16,0 0-7 15</inkml:trace>
  <inkml:trace contextRef="#ctx0" brushRef="#br0" timeOffset="28762.1487">8443 660 36 0,'-18'25'98'0,"-10"11"0"0,28-36-8 16,-21 29-1-16,21-29-2 16,-13 20-76-16,8-10-9 15,5-10-2-15,0 0 0 16,0 0 0-16,0 0 0 16,0 9 0-16,0-9 0 0,0 0 0 15,0 0 0-15,11 0 0 16,-1 0 0-16,2 0 0 15,32-5 0 1,-13-2 0-16,-4 1 0 0,0 2 0 16,4-3 0-16,-2 1 0 0,2-1 0 15,1 0 0-15,-5 2 0 16,2-1 0-16,-6 1 0 16,2-2 0-1,-25 7 0-15,26-7 0 0,0-1 0 16,-26 8 0-16,0 0-84 15,0 0-9-15,0 0-4 0,0 0-8 16,0 0-3-16</inkml:trace>
  <inkml:trace contextRef="#ctx0" brushRef="#br0" timeOffset="30237.4779">12307 514 35 0,'7'-25'91'0,"-7"25"-1"15,0 0-2-15,0-9-5 0,0 0-39 16,0-2-17-1,1 0-8-15,-1 11-8 16,0 0-6-16,-8-7-2 0,-2 0-2 16,-2 0-1-16,-2 0-1 15,4 10 1-15,-3 4-1 16,2 1 0-16,-26 18 0 16,12-8 0-16,25-18 0 15,-20 29 0-15,-1 0 1 16,10-8 0-16,1 0-1 15,3 4 1-15,1-1 0 0,6 26 2 16,5-30-1-16,5 2 1 0,2 0 0 16,0-4-1-16,4 2 0 15,1-3 1-15,2 1-1 16,-1-1-1-16,2-1-1 16,-1 0 1-16,-1-1 0 15,-1 0 0-15,-1 0 0 0,-3-1-1 16,-5 1 1-16,-2-2 1 15,-2 1-1 1,-4 2 1-16,-6-5-1 0,-3 3 1 16,-7-3 0-16,-3-1-1 0,-5 0 1 15,-4-1 0-15,1-2 0 16,-3-1 1 0,-4 1 1-16,2-3-3 0,0-2 0 15,-1-1 0-15,0-2 0 0,-1 1 0 16,4 0 0-16,3-2 0 15,1-1 0-15,2 1 0 16,5-4 0-16,3 2 0 0,4-1 0 16,-1 0 0-16,4 0 0 15,9 5 0-15,-12-9 0 16,12 9 0-16,-12-9 0 0,12 9 0 16,0 0 0-1,0 0-23-15,0 0-68 0,0 0-4 16,-8 1-5-16,-6 3-9 15</inkml:trace>
  <inkml:trace contextRef="#ctx0" brushRef="#br0" timeOffset="31837.5072">17844 1194 38 0,'0'-12'95'0,"0"-2"-1"16,1 4-4-16,0-3-7 16,3 0-45-16,-1 2-11 0,-1 3-7 15,-2 8-8-15,4-17-6 16,-4 17-2-16,4-10-3 15,-3 1-2-15,-1 9 0 0,0 0 0 16,6 10 0-16,-5 6 1 16,-1 4 0-16,0 6 1 15,0 3 0-15,-2-9 1 16,-5 52 1 0,1 3-3-16,-4 0 0 0,3 0 0 0,-3-6 0 15,1-12 0-15,1-18 0 16,4-19 0-16,3-8 0 0,-1-4 0 15,2-8 0-15,-2 13 0 16,2-13 0-16,0 0 0 16,0 0 0-16,0 0-23 15,18-7-64-15,-16-7-3 16,2-5-4-16,-4 4-8 0,1-2-3 16</inkml:trace>
  <inkml:trace contextRef="#ctx0" brushRef="#br0" timeOffset="32218.9521">17881 1184 92 0,'5'-27'98'0,"1"1"-4"0,0 5-6 16,-1 1-1-16,0 1-70 15,1 2-1-15,0 3-4 16,2-2-5-16,1 0-7 0,2 2 0 15,0 0 0-15,3 0 0 16,-5 3 0-16,-9 11 0 16,22-10 0-16,22-5 0 15,-44 15 0-15,55-17 0 16,-55 17 0-16,31-5 0 16,0-2 0-16,30 0 0 15,-61 7 0-15,57-9 0 0,-57 9 0 16,23 0 0-16,4 0 0 15,-5 0 0-15,-1 0 0 16,10 0 0-16,-31 0 0 0,0 0 0 16,0 0 0-16,24 0-13 15,-24 0-8-15,0 0-64 16,0 0-4-16,-9 14-6 16,-1-3-1-16,-2-2-4 15</inkml:trace>
  <inkml:trace contextRef="#ctx0" brushRef="#br0" timeOffset="32546.822">18151 1149 28 0,'-17'18'91'0,"1"-1"2"16,3-3-5-16,5 0-2 0,-1-3-55 16,9-11-3-16,-5 16-5 15,5-16-7-15,0 10-5 16,0-10-3-16,12 6 0 15,-3-6-8-15,3 0 0 16,1 0 0-16,3-2 0 0,2 1 0 16,-2-2 0-16,2 2 0 15,-1-2 0-15,0 2 0 16,1-1 0-16,-1 0 0 16,1-1 0-16,-2 2 0 15,-1-1 0-15,-3 1 0 0,-2-1 0 16,0-1-29-16,-10 3-62 15,7 8-3-15,-7-8-7 16,-23 15-6-16</inkml:trace>
  <inkml:trace contextRef="#ctx0" brushRef="#br0" timeOffset="34181.9858">1717 6838 36 0,'1'-10'97'0,"2"0"-1"0,-1-1-7 15,-2 11 0-15,-3-16-46 16,3 8-7-16,0 8-17 16</inkml:trace>
  <inkml:trace contextRef="#ctx0" brushRef="#br0" timeOffset="36860.4723">1742 6918 34 0,'0'0'80'0,"0"0"0"0,-10-9-5 16,0 16-18-16,10-7-35 15,0 0-9-15,0 0-9 16,0 0-13-16,-7 13-52 16,7-13-12-16,0 11-5 0,0-11-4 15</inkml:trace>
  <inkml:trace contextRef="#ctx0" brushRef="#br0" timeOffset="38093.6368">11354 6704 60 0,'-2'-9'64'0,"2"9"-4"0,-2-14-3 16,2 14-9-16,0-13-8 15,0 13-8-15,0-12-2 16,0 12-6-16,0-11-4 0,0 11-4 15,0 0-4-15,3-9-3 16,-3 9-2-16,0 0-2 16,0 9-2-16,0 0 0 0,0 7-1 15,0 3 0-15,0 6 1 16,0 5 0 0,-1 7 0-16,-1 4-1 15,-3 4 0-15,0 5 2 0,0 4-4 16,1 4 0-16,-4 3 0 0,-1 2 0 15,4 0 0 1,-2 3 0-16,3 2 0 0,1 3 0 16,1-2 0-16,0-2 0 0,2-2 0 15,0 7 0 1,-1-3 0 0,2-3 0-16,-1-5 0 15,1-5 0-15,-1-1 0 0,-1-5 0 16,0-2 0-16,-6-13 0 15,3-6 0-15,1-4 0 16,0-7 0-16,-3-4 0 0,6-14 0 16,-4 10 0-16,4-10 0 15,0 0 0-15,0-13 0 16,0-1 0-16,2 5-14 16,5-9-78-16,-4-2-5 0,-3-1-3 15,-1 3-8-15</inkml:trace>
  <inkml:trace contextRef="#ctx0" brushRef="#br0" timeOffset="38960.3804">9064 8683 36 0,'0'0'89'15,"-13"-14"-2"-15,13 14-2 0,-11-15-4 16,11 15-54-16,-9-9-5 16,9 9-5-16,0 0-5 15,0 0-2-15,0 0-1 16,0 0-2-16,7-3 0 0,7 1-1 16,3 0 0-16,7 0-1 15,6-2 0-15,4 0-5 0,7 0 0 31,7-1 0-31,1 0 0 0,10 1 0 0,2-2 0 16,2 2 0-16,8-2 0 16,8 0 0-16,-2 0 0 15,6-1 0-15,5-2 0 16,-2-3 0-16,4 4 0 0,1-5 0 16,0 1 0-16,-2 1 0 15,-5-2 0-15,3 1 0 16,-3 1 0-16,-3 2 0 0,-1-2 0 15,-4 3 0-15,-1-1 0 16,-5 1 0-16,-3-1 0 16,0 1 0-16,-5-1 0 0,-1 1 0 15,-7 0 0 1,-4 1 0-16,-5-1 0 0,-9 2 0 16,-7 0 0-16,-3 2 0 0,-8 1 0 15,-8 0 0 1,0 0 0-16,-10 3 0 0,0 0 0 15,0 0 0-15,0 0 0 16,0 0 0-16,0 0 0 0,0 0 0 16,0 0 0-16,-11-4 0 15,11 4 0-15,-21-1 0 16,5 1-73-16,0-4-21 16,-2-8-3-16,2-8-7 15,-6-16-4-15</inkml:trace>
  <inkml:trace contextRef="#ctx0" brushRef="#br0" timeOffset="39484.6295">11327 6775 22 0,'-2'-15'93'0,"-1"0"3"15,3 0-5-15,-1 0-4 16,1 6-43-16,0 9-14 15,0-10-10-15,0 10-7 16,-5 7-4-16,-3 7-3 0,-5 4-6 16,-6 8 0-16,-5 5 0 15,-6 8 0-15,-7 3 0 0,-4 7 0 16,-9 4 0 0,-2 5 0-16,-6 0 0 0,-3 4 0 15,-2-1 0-15,2-1 0 16,3-7 0-16,6-4 0 0,4-7 0 15,8-6 0-15,10-8 0 16,10-7 0-16,3-7 0 16,9-6 0-16,8-8 0 15,-12 5 0-15,12-5 0 0,0-6 0 16,0-4 0-16,9-1 0 16,-4-9 0-16,3 0-89 15,9-8-5-15,3-5-4 16,7-6-7-16,-1-6-2 15</inkml:trace>
  <inkml:trace contextRef="#ctx0" brushRef="#br0" timeOffset="39898.2068">11240 6788 85 0,'8'-15'101'16,"2"3"-5"-16,-5-2-5 0,-1 3-2 15,-4 11-62-15,0 0-8 16,14-5-16-16,0 5-3 16,3 13 0-16,8 4 0 15,5 8 0-15,6 3 0 0,6 7 0 16,8 2 0-16,4 4 0 16,2 0 0-16,5 2 0 15,-1 0 0-15,1-4 0 16,-1 1 0-16,-2-3 0 15,-8 0 0-15,2-4 0 0,-12 1 0 16,-2-6 0-16,-6-3 0 16,-4 1 0-16,-6-5 0 0,-4-5 0 15,-6 0 0-15,-1-7 0 16,-11-9 0-16,14 14 0 16,-14-14 0-16,0 0 0 15,0 0 0-15,0 0 0 0,0 0 0 16,0 0 0-16,-14-11 0 15,7 9 0-15,-12-3-9 16,-3-3-85-16,5 0-5 0,-2-2-4 16,0 3-8-16</inkml:trace>
  <inkml:trace contextRef="#ctx0" brushRef="#br0" timeOffset="40691.8358">6353 7628 50 0,'-25'-12'94'0,"-9"-3"-4"0,1 0-4 16,-6 0-1-16,2 5-62 0,-2 7-4 15,-2 3-5-15,-1 4-4 16,1 10-3-16,-1 6-2 16,3 6-2-16,3 6 0 15,6 2-1-15,13 10 1 32,13-2 0-32,8-1 0 0,18-3-1 15,12-2 1-15,13-1-1 16,9-5 2-16,7 0-4 0,-2-7 0 15,-1-1 0-15,-5 0 0 16,-10-2 0-16,-8-2 0 16,-8 0 0-16,-16-1 0 15,-7-3 0-15,-9 1 0 0,-14-4 0 16,-10 2 0-16,-7 0 0 16,-8 0 0-16,-4-2 0 15,-3 1 0-15,-3-2 0 16,3-1 0-16,1-3 0 0,6-3 0 15,3-3 0-15,6 0 0 16,4 0 0-16,8-5 0 16,4-5 0-16,9 0-27 15,11-5-61-15,4-6-3 16,9-7-6-16,4-4-5 0,14-6-3 16</inkml:trace>
  <inkml:trace contextRef="#ctx0" brushRef="#br0" timeOffset="41133.9669">6830 7440 56 0,'12'-16'96'16,"-13"0"-4"-16,-14 7-4 16,-11 3-3-16,-7 3-61 0,-3 10-5 15,-3 10-4 1,3 8-7-16,0 4-2 0,9 6-2 15,7 3-2-15,11 4 0 16,9-1 0-16,10-1-1 0,32 9 1 31,5-2 0-31,8-3 0 16,0-1 0-16,4-2-1 16,-6-2 1-16,-5-3-2 15,-8-1 0-15,-24-8 0 0,-10-1 0 16,-6-1 0-16,-11-2 0 15,-9 2 0-15,-6-4 0 0,-7-1 0 16,-4-1 0-16,-7-3 0 16,0-5 0-16,-3-1 0 15,3-5 0-15,-3-2 0 16,6-3 0-16,2 0 0 16,7-4 0-16,5-5 0 0,3 1 0 15,10-5 0-15,10 3-13 16,4 10-75-16,17-28-5 15,7 4-3-15,10-2-7 0,12-2-3 16</inkml:trace>
  <inkml:trace contextRef="#ctx0" brushRef="#br0" timeOffset="41445.1062">7445 7738 0 0,'0'-10'100'0,"0"10"2"0,-14-18-7 0,3 11-3 16,-5-2-2-16,-2 5-67 16,18 4-14-16,-12-10-9 15,12 10 0-15,6-10 0 0,10 7 0 16,8-3 0 0,3 3 0-16,10-3 0 0,8 2 0 15,2 0 0-15,4 1 0 16,-3 0 0-16,-3 3 0 15,-4 0 0-15,-5 1 0 0,-8 1 0 16,-7 7 0-16,-12-3-14 16,4-1-66-16,-15 11-12 0,-13 1-4 15,-9 4-7-15,-19 10 0 32</inkml:trace>
  <inkml:trace contextRef="#ctx0" brushRef="#br0" timeOffset="41650.5596">7426 7935 69 0,'-37'23'100'0,"14"-13"-2"0,10-1-6 16,13-9 1-16,22 4-59 0,-7-2-11 16,7-2-21-16,11-1-2 15,3-3 0-15,14-2 0 16,0-2 0-16,8 0 0 16,-3-2 0-16,1 0 0 0,-7 1 0 15,-5 1 0-15,-8 0 0 16,-7 3 0-16,-9 0 0 15,-2 6 0 1,0-1-87-16,-18 0-9 0,-9-5-3 16,-7 1-7-16,-3-1-5 0</inkml:trace>
  <inkml:trace contextRef="#ctx0" brushRef="#br0" timeOffset="43746.549">8606 7253 59 0,'12'-23'94'0,"0"6"-1"0,-2-2-6 16,-4 8-3-16,-6 11-58 0,9-6-6 16,-9 6-5-16,7 20-4 15,-4 4-4-15,-1 8-1 16,1 11 1-16,0 7-5 16,-3 10-2-16,1 1 0 0,-1 5 0 15,1 2 0-15,-2-4 0 16,1 13 0-1,1-4 0-15,0-6 0 16,2-5 0-16,-2-5 0 16,0-7 0-16,1-6 0 15,0-7 0-15,-2-18 0 0,2-6 0 16,-2-13 0 0,3 11 0-16,-3-11 0 15,0 0 0-15,0-8 0 0,6-15-54 16,-3 6-41-16,2-9-1 0,3-8-9 15,2-9-5-15</inkml:trace>
  <inkml:trace contextRef="#ctx0" brushRef="#br0" timeOffset="44118.3993">9200 7449 73 0,'14'-21'98'16,"-2"4"-4"-16,-8 2-6 0,-4 4-1 15,-18 5-65-15,18 6-4 16,-10 9-5-16,3 9-5 0,-3 9-3 16,0 8-2-1,-2 11-1-15,2 8-2 0,-1 5 0 16,11 5 0 0,7-2 0-1,11-9 0 1,7-10 0-16,12-12 0 0,2-12 0 0,12-19 0 15,-3-9 0-15,0-22 0 16,-5-10 0-16,-7-8 0 16,-8-7 0-16,-10-7 0 15,-13-1 0-15,-7-2 0 0,-20 7 0 16,-23 5 0-16,-18 23 0 16,-29 16-73-16,-47 13-19 15,-42 18-3-15</inkml:trace>
  <inkml:trace contextRef="#ctx0" brushRef="#br0" timeOffset="76089.9604">2698 9608 37 0,'0'0'68'16,"-5"-18"-5"-16,5 18-5 0,-7-12-9 16,7 12-7-16,-4-13-6 15,4 13-4-15,-3-8-7 0,3 8-3 16,-3-9-4-16,3 9-3 15,0 0-2-15,-4-10-3 16,4 10-2-16,0 0-2 16,0 0-2-16,0 0-1 0,0 0-1 15,0 0-2-15,-1 5 0 16,1-5 0-16,-3 17 0 16,3-6 0-16,0 5 0 0,0 0 0 15,-2-1 0-15,-1 4 0 16,3 1 0-16,-2 1 0 15,-3 2 0-15,4 1 0 0,-3 2 0 16,1 1 0 0,-1 1 0-16,1-1 0 15,-2 5 0-15,1-1 0 16,2 1 0 0,-1 1 0-16,3 0 0 0,-1 2 0 0,0-2 0 15,-2 2 0-15,-2-3 0 0,3 2 0 16,0-1 0-1,-1-1 0-15,0-2 0 16,-3 1 0-16,0-1 0 0,6 0 0 16,-4 2 0-16,-1-2 0 0,5 2 0 15,-5-1 0-15,3 1 0 16,1 3 0-16,0-1 0 16,-2 1 0-16,3 1 0 15,0 3 0-15,0-3 0 16,-1 3 0-16,-1-3 0 15,0 4 0-15,2 0 0 0,0 0 0 16,-5 1 0-16,5-1 0 16,-2 5 0-16,-2-2 0 0,3 2 0 15,-2 0 0-15,-1 4 0 16,-3 0 0-16,7 0 0 16,-5-1 0-16,-1 0 0 15,3 1 0-15,-3-1 0 0,3 1 0 16,1 1 0-16,1 0 0 15,-4 4 0-15,0 3 0 16,4 1 0-16,-3 3 0 0,4-1 0 16,-1 3 0-16,-3-1 0 15,1-2 0-15,-3-2 0 16,5 0 0-16,-1-1 0 0,1 0 0 16,-3 3 0-1,-3 2 0-15,3 2 0 0,-1 2 0 16,-6 0 0-16,-1 1 0 15,0 2 0-15,-1 0 0 16,5 0 0-16,-4-1 0 0,6-3 0 16,-2 0 0-16,0-1 0 15,4-3 0-15,-6-5 0 16,8-3 0-16,-6-2 0 16,1-4 0-16,-2 1 0 0,6-4 0 15,1 3 0-15,-7-2 0 16,8 2 0-16,-15-4 0 15,15-5 0-15,-2 0 0 16,0-6 0-16,-1-7 0 0,-4-5 0 16,1-8 0-16,7-12 0 15,3 15 0-15,-3-15 0 16,0 0 0-16,0 0 0 16,0 0 0-16,8 3 0 0,3-3 0 15,-11 0 0-15,0 0 0 16,0 0 0-16,0 0 0 15,0 0 0-15,0 0 0 0,11 2 0 16,2-2 0-16,-2 0 0 16,13 0 0-16,-1 0 0 15,-3 1 0-15,9-1 0 16,14 0 0-16,-13 0 0 16,5 0 0-16,4 3 0 0,-9 0 0 15,7-2 0-15,2 1 0 16,3-1 0-16,-6 1 0 15,8 0 0-15,-10 1 0 0,6-3 0 16,10 0 0 0,-6 0 0-16,3 0 0 0,-5 0 0 0,11 0 0 15,-6 0 0 1,8-2 0-16,6 2 0 0,-1-2 0 16,7 1 0-16,0 1 0 15,8-2 0-15,2 4 0 16,5-4 0-16,6 1 0 15,6 1 0-15,5-2 0 0,5-1 0 16,1 1 0-16,4 0 0 16,6-3 0-16,2 0 0 15,6 0 0-15,-1-3 0 0,3 3 0 16,4 0 0 0,7 0 0-16,3 0 0 0,3-1 0 15,6 5 0-15,1-2 0 16,6 3 0-16,3 0 0 0,3 0 0 15,3 2 0-15,5-1 0 16,2-1 0 0,2 1 0-16,5 0 0 0,2-3 0 15,2-1 0-15,3-2 0 0,2 0 0 16,1-1 0-16,10 0 0 16,2-1 0-16,2-2 0 15,11 1 0-15,5 1 0 16,3-4 0-16,10 1 0 15,2 0 0-15,-1-2 0 0,9 3 0 16,1-2 0-16,1 0 0 16,3 1 0-16,0 1 0 15,0 0 0-15,1 1 0 16,1-1 0-16,-6 2 0 0,0 0 0 16,-1 1 0-16,2-2 0 15,-1 1 0-15,0 0 0 16,-3 0 0-16,0 2 0 0,2-2 0 15,-5 2 0-15,3 0 0 16,-7 0 0-16,3 2 0 16,-6-1 0-16,0 2 0 0,-6 1 0 15,1 2 0-15,-6-1 0 16,-5 2 0-16,0-2 0 16,-10 3 0-16,-7 1 0 15,-9 1 0-15,-8 0 0 16,-10 0 0-16,-9-1 0 0,-13 0 0 15,-13-1 0-15,-12 1 0 16,-15-1 0-16,-15 0 0 16,-15 0 0-16,-13-3 0 0,-17 1 0 15,-12-1 0-15,-12 1 0 16,-8-1 0-16,-15 0 0 16,11 0 0-16,-11 0 0 15,-9 0 0-15,-1 0 0 0,-2-1 0 16,-2 0 0-16,0-2 0 15,-3 0 0-15,1 0 0 16,0-1 0-16,-1 0 0 16,4 0 0-16,-1 0 0 15,2-1 0-15,0 5 0 16,-9-8 0-16,2 7-91 0,3-3-9 16,-6-13-4-16,-1-1-6 15,-13-20 4-15</inkml:trace>
  <inkml:trace contextRef="#ctx0" brushRef="#br0" timeOffset="80481.3289">4712 13686 66 0,'10'0'105'0,"-10"0"-5"16,0 0-6-16,11-12 0 16,-11 12-42-16,3-9-52 15,-3 9 0-15,0 0 0 16,0 0 0-16,0 0 0 0,0 0 0 15,0 11 0-15,0 3 0 16,3 8 0-16,0 4 0 16,-2 8 0-16,1 7 0 15,0 5 0-15,-1 8 0 16,2 1 0-16,-3 3 0 16,0 5 0-16,0-2 0 0,0 1 0 15,0-4 0-15,0-3 0 0,-1-7 0 16,0-3 0-16,0-5 0 15,1-11 0-15,-1-2 0 16,0-9 0-16,1-4 0 16,0-14 0-16,0 0 0 15,0 0 0-15,0 0 0 0,0-10 0 16,-2-7 0-16,1 1-70 16,1-4-29-16,0-2-3 15,4-2-8-15,6-2-4 0</inkml:trace>
  <inkml:trace contextRef="#ctx0" brushRef="#br0" timeOffset="81033.3867">7906 13732 86 0,'7'-10'101'0,"-6"-4"-4"16,1 3-3-16,-2 0-2 16,0 11-58-16,0-10-27 0,0 10-7 15,0 0 0-15,0 8 0 16,0 11 0-16,0 4 0 15,-1 8 0-15,-1 6 0 16,2 6 0-16,-4 7 0 0,1 0 0 16,2 4 0-16,0-4 0 15,1-1 0-15,0-3 0 16,-1-5 0-16,1-2 0 16,0-4 0-16,2 0 0 0,1-8 0 15,-1 3 0 1,1-2 0-16,-2 1 0 0,-1-9 0 15,5-9-5-15,1 3-91 16,-6-14-5-16,0 0-4 0,16 0-8 16</inkml:trace>
  <inkml:trace contextRef="#ctx0" brushRef="#br0" timeOffset="81569.1359">11300 13763 50 0,'0'-16'94'0,"4"-2"-1"0,4 0-3 15,-3-4-2-15,9 3-57 16,-5 3-1-16,4-1-7 15,-4 6-11-15,-2 3-12 0,-7 8 0 16,12 1 0-16,-11 13 0 16,-1 5 0-16,0 9 0 15,-4 5 0-15,-1 6 0 16,-1 7 0-16,5 2 0 16,-3 3 0-16,0 0 0 15,0 4 0-15,2-3 0 0,0 1 0 16,0 2 0-16,-3 0 0 15,1-3 0-15,0-2 0 0,2 0 0 16,2-6 0 0,1 2 0-16,2-13 0 0,7-10-64 15,10-5-35-15,8-16-2 16,7-7-8-16,13-21-4 0</inkml:trace>
  <inkml:trace contextRef="#ctx0" brushRef="#br0" timeOffset="81963.1309">15062 13510 9 0,'19'-9'101'0,"-6"-3"0"15,3 2-5-15,-5-5-3 0,0 4-2 16,0 4-73 0,-1 6-16-16,3 1-2 0,0 8 0 15,-4 8 0-15,2 6 0 0,-1 19 0 31,-2 6 0-31,-1 11 0 16,-4 7 0 0,1 8 0-16,-8 6 0 0,-5 8 0 15,-5 1 0-15,-6-3 0 0,-7-9 0 16,-13 8-57-16,8-2-41 16,-8-7-2-16,1-6-9 15,-3-5-3-15</inkml:trace>
  <inkml:trace contextRef="#ctx0" brushRef="#br0" timeOffset="82775.5981">4453 15182 34 0,'13'-24'106'0,"-2"-4"-2"15,1 3-6-15,-5 0-2 16,0 3-23-16,-2 4-73 15,-2 7 0-15,-3 11 0 16,13 15 0-16,-7 9 0 16,0 10 0-16,-1 7 0 0,0 10 0 15,0 5 0-15,0 2 0 16,-3 2 0 0,1 2 0-16,-3-1 0 0,0-2 0 15,2-2 0-15,0-3 0 0,1-2 0 16,0-4 0-16,7-2 0 15,-6-7-38-15,11-18-59 16,6-13-4-16,4-11-5 0,4-18-7 16</inkml:trace>
  <inkml:trace contextRef="#ctx0" brushRef="#br0" timeOffset="83186.8827">5134 15222 36 0,'14'-34'107'15,"-4"4"-4"-15,-4 5-7 16,-6 3 0-16,-3 8-23 0,-11 5-73 16,-1 12 0-16,-5 15 0 15,-3 16 0-15,-4 14 0 16,1 9 0-16,-3 8 0 16,5 6 0-16,8 1 0 0,5 0 0 15,10-6 0-15,7-8 0 16,15-13 0-16,12-12 0 15,6-11 0-15,8-15 0 16,1-10 0-16,5-15 0 0,-6-12 0 16,4-9 0-1,-7-10 0-15,-7-5 0 0,-7-3 0 0,-11-3 0 16,-8-2 0 0,-11 4 0-16,-8 4 0 15,-16 5 0-15,-13 6 0 0,-7 10 0 16,-11 7 0-16,-4 13 0 15,-2 6 0-15,2 8 0 16,4 10 0-16,11 9 0 0,4 0 0 16,21 3-88-16,19 0-9 15,22-10-5-15,19-3-7 16,27-7-1-16</inkml:trace>
  <inkml:trace contextRef="#ctx0" brushRef="#br0" timeOffset="84124.7337">7948 14957 18 0,'-24'0'102'0,"5"-1"0"15,-3-8-7-15,4-4-2 0,3-5-1 16,6-7-83-16,10 3-9 16,10 1 0-16,14 2 0 15,11 3 0-15,7 7 0 16,10 5 0-16,4 5 0 0,3 14 0 15,-5 10 0-15,-7 10 0 16,-8 15 0 0,-15 6 0-16,-14 5 0 0,-12 7 0 15,-19 0 0-15,-12 1 0 0,-12-5 0 16,-12-7 0-16,-4-8 0 16,0-7 0-16,2-7 0 15,10-12 0-15,11-4 0 16,13-11 0-16,24-8 0 0,15 0 0 15,28-9 0-15,27-11 0 16,19-5 0-16,18-3 0 16,14-7 0-16,11-1 0 15,-2-2 0-15,-10-1 0 16,-12 4 0-16,-19 4 0 0,-18 1 0 16,-18 5 0-16,-20 7 0 15,-24 5 0-15,-9 13 0 16,-18 0 0-16,-10 6 0 0,-7 13 0 15,-5 5 0-15,2 8 0 16,-1 1 0-16,13 3 0 16,8-1 0-16,18-4 0 15,18-3 0-15,13-7 0 0,14-6 0 16,9-9 0-16,10-6 0 16,1-6 0-16,2-9 0 15,-11-4 0-15,-3-6 0 0,-11-4 0 16,-13-3 0-16,-10-2 0 15,-16-1 0-15,-7-1 0 16,-19 1 0-16,-13 1 0 16,-8 5 0-16,-8 3 0 15,-6 7 0 1,-3 3 0-16,4 9 0 0,5 3 0 0,10 8 0 16,15 5 0-16,22 8 0 15,14 2-64-15,23-5-34 0,22-1-3 16,19-4-6-16,19-2-5 15</inkml:trace>
  <inkml:trace contextRef="#ctx0" brushRef="#br0" timeOffset="84816.9557">10990 14938 86 0,'-26'-5'100'0,"-4"-6"-4"16,7-2-5-16,5-7-1 0,7-4-66 16,11-2 0-16,13 2-24 15,21-4 0 1,10 5 0-16,16 3 0 0,7 7 0 15,11 4 0-15,-2 9 0 16,-3 11 0-16,-10 7 0 0,-11 13 0 31,-13 5 0-31,-18 8 0 0,-14 1 0 16,-12 4 0-16,-14 0 0 0,-12-2 0 0,-5-4 0 16,-8-2 0-16,5-7 0 15,3-7 0 1,13-4 0-16,6-5 0 0,16-4 0 15,9-3 0-15,20 2 0 16,7-2 0-16,5 6 0 0,11-2 0 16,-4 5 0-1,1 2 0-15,-8 1 0 0,-8 2 0 16,-12 0 0-16,-7 3 0 0,-13-6 0 16,-12 3 0-16,-11-6 0 15,-13-2 0-15,-5-1 0 16,-9-5 0-16,-1-4 0 15,0-5 0-15,5-2 0 0,2-4 0 16,9-8 0-16,13-2 0 16,1-10-5-16,17-7-88 15,11-5-5-15,22-9-3 16,11-4-7-16,12-2 2 16</inkml:trace>
  <inkml:trace contextRef="#ctx0" brushRef="#br0" timeOffset="85138.1899">11945 15036 29 0,'32'0'105'0,"-5"4"-2"0,-19 10-5 16,-5 5-4-16,-10 6-12 15,-9 6-82-15,1 8 0 16,-2 4 0-16,5 4 0 0,2-1 0 16,10-6 0-16,14-4 0 15,15-7 0-15,2-8 0 16,16-8 0-16,1-11 0 0,5-4 0 31,-5-15 0-31,-1-7 0 0,-15-8 0 16,-2-4 0-16,-11-5 0 0,-12-2 0 15,-7-5 0-15,-15 5 0 0,-13-1 0 16,-7 6 0 0,-7 4 0-16,-9 7 0 0,-5 5 0 15,2 9 0-15,-1 5 0 16,15 8 0-16,1 14-16 0,27-3-78 15,18 3-4-15,26-1-5 16,25 3-8-16</inkml:trace>
  <inkml:trace contextRef="#ctx0" brushRef="#br0" timeOffset="85539.1699">14975 14790 23 0,'-9'0'103'0,"9"0"0"15,0 0-7 1,-5 6-2-16,5 5-2 0,-31 8-92 16,31 6 0-16,5 10 0 0,1 6 0 15,-3 9 0 1,-4 4 0-16,1 6 0 0,-2 7 0 16,-7 1 0-16,-1-1 0 15,-2-1 0 1,-1-3 0-16,3-4 0 0,0-9 0 15,5-9 0-15,-4-16 0 0,3-11-59 16,6-14-39-16,0 0-1 16,-4-14-8-16,3-19-4 15</inkml:trace>
  <inkml:trace contextRef="#ctx0" brushRef="#br0" timeOffset="85861.7114">14969 14801 37 0,'18'-35'109'0,"-9"6"-7"0,-2 8-5 16,-7 7-3-16,0 14-22 16,-8-1-72-16,-11 13 0 15,-6 16 0-15,-9 7 0 16,-6 12 0-16,-10 9 0 16,-11 8 0-16,2-3 0 0,1-3 0 15,4-4 0-15,5-7 0 16,12-8 0-1,11-12 0-15,15-11 0 0,15-9 0 16,20-5 0-16,15-2 0 0,11-3 0 16,18-4 0-1,15 0 0-15,8 0 0 0,7 1 0 16,7 2 0-16,-5-4 0 16,11-2-49-16,-6 2-46 15,-5-2-2-15,-6-5-7 0,-11-3-7 16</inkml:trace>
  <inkml:trace contextRef="#ctx0" brushRef="#br0" timeOffset="86165.7749">15886 15042 7 0,'19'-22'104'0,"-9"4"-2"16,-7 2-5-16,-3 3-3 15,-5 3-1-15,-8 3-79 16,-3 7-14-16,-4 7 0 0,-4 12 0 16,-3 6 0-16,-1 9 0 15,-3 11 0-15,5 2 0 16,9 6 0-16,6-1 0 15,11-1 0-15,16-6 0 16,12-7 0-16,13-9 0 0,11-10 0 16,6-14 0-16,2-7 0 15,-3-14 0-15,-3-13 0 0,-3-9 0 16,-7-11 0 0,-13-4 0-16,-12-4 0 15,-12 0 0-15,-14 1 0 0,-19 7 0 16,-25 7 0-16,-17 24 0 15,-15 3-31-15,-34-7-66 0,-8 4-4 16</inkml:trace>
  <inkml:trace contextRef="#ctx0" brushRef="#br0" timeOffset="98821.8614">2671 11203 57 0,'-8'-4'84'0,"-2"3"1"15,1 2-10-15,9-1-24 0,-10-1-10 16,2-1-10-16,8 2-9 16,0 0-4-16,0 0-3 15,0 0-2-15,0 0-7 16,0 0 2-16,0 0-3 0,0 0-5 16,0 0 0-16,0 0 0 15,0 0 0-15,13-3 0 16,-4 3 0-16,4 0 0 0,3 0 0 15,4 0 0-15,5 0 0 32,2 0 0-32,1 0 0 0,8 1 0 15,6-2 0-15,4-1 0 0,-2 1 0 16,8-1 0-16,0 0 0 0,3 2 0 16,2-1 0-16,-5 1 0 15,-2 0 0-15,-4 1 0 16,7-1 0-16,-3 0 0 0,-3 1 0 15,3 0 0-15,2 1 0 16,-1-1 0-16,4-1 0 16,2 0 0-16,2 2 0 15,2-2 0-15,2 0 0 0,2 1 0 16,3-1 0-16,4 0 0 16,7 0 0-16,-4 2 0 15,3-2 0-15,4 0 0 16,1 0 0-16,6-2 0 0,1 1 0 15,2 0 0 1,1-1 0-16,5 2 0 0,1-1 0 16,3 1 0-16,3 0 0 15,2-1 0-15,0 2 0 0,-3-1 0 16,2 1 0-16,-3-2 0 16,3 2 0-16,-6-1 0 0,-3 1 0 15,-6-2 0-15,-3 0 0 16,-1 1 0-16,-2 0 0 15,-5 0 0-15,-1 1 0 16,-4-1 0-16,-3 0 0 16,0 1 0-16,-3 1 0 15,-3 1 0-15,-6 2 0 0,0-2 0 16,-4 1 0-16,-2-1 0 16,-6 0 0-16,-2 0 0 15,-3-2 0-15,-1 1 0 0,-2-2 0 16,-4 0 0-16,-3 0 0 15,0 0 0-15,-2 0 0 16,-4 0 0-16,1 1 0 16,-2-1 0-16,0 0 0 15,-3 0 0-15,3 0 0 0,-1 0 0 16,0 0 0-16,3 0 0 16,0 0 0-16,0-2 0 15,-3 2 0-15,4-1 0 0,-3 0 0 16,1-1 0-16,-3 1 0 15,0-1 0-15,-1 1 0 16,-1 1 0-16,-2 0 0 16,0 0 0-16,-2 0 0 0,-1 0 0 15,-2 0 0-15,-5 0 0 16,1 0 0-16,-11 0 0 16,13-1 0-16,-13 1 0 0,0 0 0 15,7 0 0-15,-7 0 0 16,0 0 0-16,0 0 0 15,0 0 0-15,0 0 0 0,0 0 0 16,0 0 0-16,0 0 0 16,0 0 0-16,0 0 0 15,0 0 0-15,0 0 0 0,0 0 0 16,0 0 0 0,0 0 0-16,0 0 0 0,0 0 0 15,0 0 0-15,0 0 0 16,0 0 0-16,0 0 0 15,0 0 0-15,0 0 0 0,0 0 0 16,0 0 0-16,0 0 0 16,0 0 0-16,0 0 0 15,0 0 0-15,0 7 0 16,0-7 0-16,0 9 0 0,0-9 0 16,0 20 0-16,0-8 0 15,0 5 0-15,0 0 0 16,0 2 0-16,0 1 0 15,0 3 0-15,0-1 0 0,0 5 0 16,0-4 0-16,0 4 0 16,-1-2 0-16,-1 2 0 15,1-4 0-15,1 0 0 0,0-2 0 16,0-2 0-16,0-1 0 16,2-4 0-16,1-1 0 15,2-2 0-15,1 2 0 16,-3-4 0-16,-1 2 0 15,-1-2 0-15,2 0 0 16,-2 0 0-16,-1-9 0 0,0 15 0 16,0-5 0-16,0-10 0 15,-7 5-57-15,7-5-38 0,-10 0 0 16,10 0-10-16,-22-11-4 16</inkml:trace>
  <inkml:trace contextRef="#ctx0" brushRef="#br0" timeOffset="100236.9265">2543 11991 0 0,'-11'-1'82'0,"0"-2"5"16,1-2-2-16,10 5-3 16,-24-11-41-16,24 11-5 15,-3-10-10-15,3 10-6 16,0 0-5-16,0-12-4 15,0 12-3-15,0 0-2 0,14-5-2 16,-6 3-2-16,4 0 1 16,7 2-2-16,2-1 1 15,2 1-2-15,9 0 0 16,-2 0 0-16,4-3 0 0,7 3 0 16,4-3 0-16,6 2 0 15,3-3 0 1,9-1 0-16,-1-1 0 0,11 4 0 15,1-4 0-15,3 1 0 0,3 0 0 16,4 2 0-16,6-3 0 16,3 1 0-16,4 2 0 15,0-5 0-15,7 3 0 16,1 0 0-16,3 0 0 0,2 0 0 16,4 0 0-16,-4 2 0 15,6-2 0-15,1 3 0 16,3-2 0-16,-3 3 0 0,5-1 0 15,-1 0 0-15,2 1 0 16,2 0 0-16,-5 1 0 16,-3-3 0-16,1 3 0 15,-3-2 0-15,-4 2 0 0,3 0 0 16,-9 2 0-16,-1-2 0 16,-4-2 0-16,-2 1 0 15,-4 0 0-15,-1 1 0 16,-6-4 0-16,-5 1 0 0,-4-3 0 15,-3 2 0-15,-6-1 0 16,-1-1 0-16,-4-1 0 16,-7 3 0-16,0-2 0 15,-5 3 0-15,-3-3 0 0,-1 3 0 16,-3 0 0-16,-4 1 0 16,-3-1 0-16,-4 0 0 15,-3 2 0-15,-2-1 0 0,-1 1 0 16,-2-1 0-16,0 2 0 15,-2-1 0-15,2 1 0 16,2-2 0-16,0 1 0 16,2 0 0-16,0 0 0 15,2 0 0-15,0-2 0 0,0 2 0 16,-1-2 0-16,-1 0 0 16,-4-1 0-16,-2 3 0 15,-6-2 0-15,-1 1 0 0,-10 0 0 16,-7 2 0-16,10-4 0 15,-10 4 0-15,0 0 0 16,0 0 0-16,-11-10 0 16,11 10 0-16,-13-6 0 0,13 6 0 15,-11-4 0-15,11 4 0 16,-10 0 0-16,10 0 0 16,-40 4-63-16,40-4-31 15,-6 11-2-15,6-11-8 16,-3 12-3-16</inkml:trace>
  <inkml:trace contextRef="#ctx0" brushRef="#br0" timeOffset="100617.2888">8044 11854 79 0,'6'-13'94'0,"-6"13"-2"0,6-13-7 0,-4 31-8 15,-2-18-53-15,0 0-6 16,0 0-6-16,0 0-4 16,0 0-3-16,-2 11-2 15,2 1-2-15,0 4 1 0,0 2 0 16,0 4-1 0,0 3-3-16,-2 3-3 0,0 6-11 15,-7 3-42 1,2 0-28-16,-1 4-3 0,-2-4-7 15,0 2-5-15</inkml:trace>
  <inkml:trace contextRef="#ctx0" brushRef="#br0" timeOffset="100802.7182">7978 12393 1 0,'0'11'87'0,"3"1"1"0,-1-2 0 16,1 16-12-16,0-16-28 0,2 5-17 15,-1 1-11-15,2 0-6 16,-1 4-5-16,-2-1-3 15,4 5-3-15,-1-2-4 16,-2 7-7-16,-4-4-12 16,0 6-62-16,0 4-3 0,-5-2-4 15,-1 3-9 1</inkml:trace>
  <inkml:trace contextRef="#ctx0" brushRef="#br0" timeOffset="101070.0479">7933 13139 60 0,'-1'20'80'0,"1"4"2"0,0-2-4 16,13 3-42-16,-12 4-7 15,2 1-7-15,0 3-8 16,0 0-5-16,1 2 0 16,1 3-4-16,1-2-2 15,-2-4-1-15,2-3 0 16,0-2-3-16,-6-7-8 15,0-20-57-15,4 17-13 16,-4-17-5-16,0 0-4 0,-13-3-4 16</inkml:trace>
  <inkml:trace contextRef="#ctx0" brushRef="#br0" timeOffset="101711.5745">4162 11204 23 0,'-8'-2'98'0,"-6"-2"-2"0,4 4-6 16,-4 0-4-1,-1 3-3-15,-4 8-72 0,-1 10-4 16,-5 7-2-16,-8 11-2 15,-2 9-1-15,-6 5 0 0,-8 2 0 16,1-2 1-16,2-2-3 16,2-3 0-16,9-7-5 0,4-10-4 15,19-4-23 1,11-15-53-16,12-10-3 0,20-5-5 16,16-14-7-16,14-9 1 0</inkml:trace>
  <inkml:trace contextRef="#ctx0" brushRef="#br0" timeOffset="101949.6827">4926 11269 19 0,'75'-12'98'0,"-14"3"-2"16,-11 5-6-16,-17 4-2 0,-14 0-4 0,-11 11-69 16,-11 8-3-16,-13 9-3 15,-11 5-9-15,-9 8 0 16,-8 8 0-16,-9-1 0 15,-2 0 0-15,1-4 0 16,3-3 0-16,6-5 0 0,6-9 0 16,12-4 0-1,10-14-21-15,-9-6-65 0,40-3-4 16,19-15-2-16,17-5-7 16,15-11-4-16</inkml:trace>
  <inkml:trace contextRef="#ctx0" brushRef="#br0" timeOffset="102155.5109">5677 11331 92 0,'55'-15'96'0,"-14"8"-5"16,-15 3-5-16,-10 4 1 15,-14 9-63-15,-5 6-7 16,-13 11-5-16,-11 3-6 0,-7 8-6 16,-7 6 0-16,-5 1 0 15,2-1 0-15,4-4 0 16,3-4 0-16,13-3-6 15,8-13-18-15,2-6-63 16,33-12-2-16,21-5-4 0,13-10-6 16,14-6-1-1</inkml:trace>
  <inkml:trace contextRef="#ctx0" brushRef="#br0" timeOffset="102342.6843">6432 11396 6 0,'77'-23'98'0,"-16"5"-3"16,-12 4-4-16,-17 5-3 15,-11 29-6-15,-21-20-59 16,0 21-7-16,-14 0-7 0,-12 6-6 16,-6 7-3-16,-3 4 0 15,-1 6-2-15,0-5-19 0,18 3-65 16,3-9-3-16,13-8-4 16,9-7-9-16,22-11-2 15</inkml:trace>
  <inkml:trace contextRef="#ctx0" brushRef="#br0" timeOffset="102547.6197">7374 11378 84 0,'51'-23'96'16,"-15"6"-6"-16,-8 5-5 0,-12 7-1 16,-16 5-61-16,10 1-8 0,-10 11-5 15,-9 9-5 1,-4 4-2-16,-10 9-1 0,-5 2-2 15,-9 6-7-15,-4-1-11 16,-1-7-62-16,-6 6-6 16,-1-5-5-16,-3-5-6 15,2-8-5-15</inkml:trace>
  <inkml:trace contextRef="#ctx0" brushRef="#br0" timeOffset="103230.3654">5611 10390 64 0,'6'-16'96'0,"0"3"-3"0,-4-2-6 16,0 1-3-16,-2 14-61 15,0-10-3-15,0 10-7 0,-8 13-4 16,2 9-3-16,-7 6-3 15,-4 11 0-15,-2 7-1 16,-5 3 1-16,-4-1-2 16,3 0 0-16,-4-5-1 0,3-8 1 15,3-7 1 1,4-9-2-16,1-10 0 0,10-8 0 16,8-1 0-16,-9-20 0 15,10-6 0-15,7-7 0 0,7-10 0 16,2-9 0-16,7-5 0 15,4-5 0-15,4 1 0 16,2-3 0-16,2 5 0 16,3 3 0-16,6 6 0 0,-5 8 0 15,4 10 0 1,-3 7 0-16,-3 9 0 0,0 12 0 16,-4 5 0-16,-4 15 0 15,-5 11 0-15,-1 3 0 0,-3 10 0 16,-2 4 0-16,-4 4 0 15,0 1 0-15,-3 1 0 16,-3 1 0-16,-2-2 0 16,1 0 0-16,-3-2 0 0,-3-2 0 15,2-2 0-15,0-1 0 16,-2-7 0-16,3-9-24 0,7 3-65 16,-12-8-5-16,-2-6-4 15,2-15-7-15,-15 5 4 16</inkml:trace>
  <inkml:trace contextRef="#ctx0" brushRef="#br0" timeOffset="103593.3883">5632 10600 82 0,'-44'-7'100'0,"8"1"-3"15,5-3-7-15,8-1-1 16,7 0-65-16,10-1-3 0,6 11-13 15,13-19-8-15,11 12 0 16,11-1 0-16,15 0 0 16,9 1 0-16,13 1 0 15,11-3 0-15,7 4 0 16,3-3 0-16,2 1 0 16,-6 1 0-16,-9-1 0 0,-6 1 0 15,-14 1 0-15,-13-1 0 16,-11 1 0-16,-12 1 0 15,-11 0 0-15,-13 4 0 16,7-9 0-16,-7 9 0 16,-19-7 0-16,-1 6 0 0,-1-1 0 15,-2 2 0-15,-6 3 0 0,2 4 0 16,4-6-13-16,5 15-78 16,-1-2-4-16,8 0-5 0,4-5-6 15,7-9 0 1</inkml:trace>
  <inkml:trace contextRef="#ctx0" brushRef="#br0" timeOffset="118124.1519">4953 12673 76 0,'0'0'90'16,"2"-14"-3"-16,-6 6-24 16,4 8-13-16,-3-11 0 0,3 11-21 15,-2-11-7-15,2 11-5 16,0 0-5-16,-16-8-2 16,16 8-5-16,-16 4-5 0,6 4 0 15,-2 6 0-15,-1 1 0 16,-2 5 0-16,3 1 0 15,-3 2 0-15,6-3 0 16,-1 1 0-16,5-3 0 16,4-1 0-16,1-5 0 15,0-12 0-15,20 11 0 0,-3-11 0 16,3 0 0-16,2-8 0 16,1-2 0-1,0-5 0-15,-4 0 0 0,-2-4 0 0,-3 2 0 16,-3-1 0-16,-7 2 0 15,-4 3 0-15,0 3 0 16,-8 4 0-16,-4 4 0 16,-7 2 0-16,1 7 0 15,-1 4 0-15,-2 4 0 16,0 3 0-16,4 2 0 0,4-1 0 16,5 1 0-16,3 1 0 15,5-7 0-15,1 0 0 16,11-3 0-16,3-4 0 0,2-5 0 15,2-2 0 1,0-2 0-16,2-6 0 0,-3-4 0 16,0-3 0-16,-7-1 0 0,-1-4 0 15,-4 3 0-15,-4-2 0 16,-2 5 0-16,-3-1 0 16,-7 6 0-16,-3 4 0 15,-1 3 0-15,-3 2 0 0,0 9 0 16,-2 3 0-16,6 3 0 15,-1 3 0-15,6-1 0 16,0 2 0-16,8-3 0 16,0-2 0-16,12-2 0 0,2-4 0 15,1-4 0-15,3-4 0 16,2 0 0-16,0-5 0 16,-4-3 0-16,-1-4 0 15,-3 0 0-15,-5-2 0 0,-3 3 0 16,-4-1 0-16,0 2 0 15,0 10 0-15,-12-15 0 16,-2 12 0-16,2 3 0 16,-2 0 0-16,0 7 0 0,0 2 0 15,1 3 0-15,2 2 0 16,-2 1 0-16,7-1 0 0,2-1 0 16,1 1 0-1,3-4 0-15,0-1 0 0,0-9 0 16,11 9 0-16,-11-9 0 15,17 0 0-15,-8-4 0 16,1-4 0-16,-2-1 0 16,-2-4 0-16,-1 3 0 0,0-4 0 15,-2 3 0-15,1 0 0 16,-4 2 0-16,0 1 0 0,0 8 0 16,0-13 0-1,0 13 0-15,0 0 0 0,0 0 0 16,0 0 0-16,0 0 0 15,-9-4 0-15,9 4 0 0,0 0 0 16,-3 5 0-16,3-5 0 16,0 0 0-16,-1 12 0 15,1-12 0-15,0 0 0 16,0 11 0-16,0-11 0 0,0 0 0 16,0 10 0-16,0-10 0 15,0 0 0-15,0 0 0 16,0 0 0-16,0 0 0 0,0 0 0 15,0 0 0-15,0 0 0 16,0 0 0-16,0 0 0 16,0 0 0-16,0 0 0 15,0 0 0-15,0-5 0 0,0 5 0 16,0 0 0-16,2-10 0 16,-2 10-2-16,0 0-9 15,5-12-5-15,-5 12-23 16,13 0-49-16,-13 0 0 15,0 0-7-15,0 0-4 0</inkml:trace>
  <inkml:trace contextRef="#ctx0" brushRef="#br0" timeOffset="121191.4012">4968 12773 23 0,'-5'-11'75'15,"5"11"3"-15,0 0-20 16,0 0 0-16,-6-8-21 15,6 8-7-15,0 0-4 16,0 0-5-16,0 0-4 0,0 0-2 16,0 0-2-16,0 0-3 15,0 0-2-15,0 0-1 16,0 0-1-16,0 0-1 0,0 0-1 16,0 0-1-16,0 0 0 15,0 0 0-15,0 0 0 16,-1 6 1-16,1-6 0 15,0 0-4-15,0 0 0 16,0 0 0-16,7 5 0 0,-7-5 0 16,8 1 0-16,-8-1 0 15,12 1 0-15,-12-1 0 16,13 5 0-16,-13-5 0 0,15 3 0 16,-15-3 0-16,16 4 0 15,-5-1 0-15,0-3 0 16,2 0 0-16,3 0 0 15,-2 0 0-15,5-3 0 16,-3 1 0-16,4 0 0 16,0-1 0-16,-1 2 0 0,-2-1 0 15,3 2 0-15,0 0 0 16,0 0 0-16,-2 0 0 16,3 0 0-1,-1 0 0-15,-1 0 0 0,1-2 0 0,1 2 0 16,-3-1 0-16,2 1 0 15,2 0 0-15,-4 0 0 16,2-1 0-16,0 2 0 16,1-1 0-16,-2 0 0 0,2 0 0 15,-2 0 0-15,2 0 0 16,-3 0 0-16,3 0 0 0,-1 0 0 16,4 0 0-16,-5 0 0 15,1 0 0-15,-1 1 0 16,1-1 0-1,0-1 0-15,-3 0 0 16,3-2 0-16,-5 3 0 0,6-1 0 0,-1 0 0 16,-2 1 0-16,2-1 0 15,2 1 0-15,-2 0 0 16,0 0 0-16,2 0 0 16,-1 0 0-16,1 1 0 0,1-1 0 15,2 0 0-15,-1 0 0 16,3 0 0-1,0 0 0-15,3 0 0 0,-1 0 0 0,4 0 0 16,-1 1 0-16,-1-1 0 16,1 0 0-16,1 0 0 15,1 0 0-15,0 0 0 0,-1 0 0 16,-2 0 0-16,3 1 0 16,1-2 0-16,-1 1 0 15,3 0 0-15,-2-1 0 16,4 0 0-16,-3 0 0 0,3 2 0 15,-4-2 0-15,3 1 0 16,0 0 0-16,-4-1 0 16,3 1 0-16,-2-2 0 15,1 2 0-15,0-1 0 16,3-1 0-16,0 0 0 0,-1 0 0 16,5 0 0-16,-4-1 0 15,3 0 0-15,0 0 0 16,1 0 0-16,-2 2 0 15,5-2 0-15,-2 0 0 0,0 0 0 16,2 1 0-16,1 0 0 16,1-1 0-16,2 3 0 15,3-2 0-15,-3-1 0 0,3 1 0 16,4-1 0-16,1 1 0 16,0 0 0-16,-2-1 0 15,1 0 0-15,-2 0 0 0,0 0 0 16,0-1 0-1,0 1 0-15,1 1 0 0,-3-2 0 16,3 1 0-16,1-1 0 0,-1-1 0 16,2 3 0-16,1-3 0 15,-3 0 0-15,3-1 0 16,-3 1 0-16,4 0 0 16,2 0 0-16,-3 1 0 0,4 2 0 15,-1-3 0-15,-1 0 0 16,3 2 0-16,-3-2 0 0,1 1 0 15,-1 1 0 1,-2-2 0-16,0 0 0 16,0 0 0-16,2 0 0 0,-2 1 0 15,2-1 0-15,-2 1 0 16,-1-1 0-16,-2 1 0 16,-1-1 0-16,-2 1 0 15,-4 0 0-15,1 0 0 0,-3 1 0 16,-3-2 0-16,2 2 0 15,-5-2 0-15,1 1 0 16,-3-1 0-16,3 2 0 0,-4-2 0 16,-2 2 0-16,0 0 0 15,-7 0 0-15,1 0 0 16,-2 3 0-16,-2-2 0 0,-8 0 0 16,2 1 0-16,-4 0 0 15,-1 1 0-15,-5-1 0 16,2 1 0-16,-12 0 0 0,11 0 0 15,-11 0 0-15,0 0 0 16,9 0 0-16,-9 0 0 16,0 0 0-1,0 0 0-15,0 0 0 0,0 0 0 0,0 0 0 16,0 0 0-16,0 0 0 16,0 0 0-16,0 0 0 15,0 0 0-15,0 0 0 16,0 0 0-16,0 0 0 0,0 0 0 15,0 0 0-15,0 0 0 16,0 0 0-16,0 0 0 16,0 0 0-16,0 0 0 15,-10 0-90-15,-11-5-6 16,-8-10-5-16,-14-13-8 16,-3-9 0-16</inkml:trace>
  <inkml:trace contextRef="#ctx0" brushRef="#br0" timeOffset="133530.5505">10928 12489 64 0,'-11'0'91'0,"11"0"-2"0,-13-4-4 15,2 4-20-15,11 0-33 0,-13-2-10 16,13 2-7-16,0 0-4 15,0 0-2-15,0 0 0 16,0 0-2-16,0 0 0 16,0 0-2-16,0 0-5 0,13 0 0 15,-4 0 0-15,5 0 0 0,5 1 0 16,8 0 0-16,2 0 0 16,6 0 0-1,8-1 0-15,3 0 0 0,7 1 0 16,0-4 0-16,4-2 0 15,-5 0 0-15,-7-1 0 0,-3 1 0 16,-12 0 0-16,-3 1 0 16,-12 1 0-16,-6 1 0 15,-9 2 0 1,0 0 0-16,0 0 0 0,-10 0 0 0,10 0 0 16,-14 1 0-16,14-1 0 15,-15 5 0-15,15-5 0 16,0 0 0-16,-5 9 0 15,5-9 0-15,2 21-38 0,-2-21-55 16,10 10-2-16,-10-10-7 16,12 2-5-16</inkml:trace>
  <inkml:trace contextRef="#ctx0" brushRef="#br0" timeOffset="133910.2675">11522 12472 0 0,'0'0'99'0,"0"0"2"0,0 0-6 15,0-11-2-15,0 11-4 16,-6-11-62-16,6 11-20 16,0 0-7-16,-2 5 0 0,1 5 0 15,1 5 0-15,-1 3 0 16,-2 10 0-16,1 1 0 16,-4 7 0-16,1 5 0 15,3 0 0-15,-3 3 0 16,-1 1 0-16,1-2 0 0,2-1 0 15,-4-2 0-15,3-2 0 16,1-5 0-16,1-1 0 16,-1-6 0-16,0-2 0 0,0-4 0 15,0-5 0 1,1-3 0-16,2-12 0 0,-3 14 0 16,3-14 0-16,0 0 0 15,0 0 0-15,0 0 0 16,0 0 0-16,0 0 0 0,0 0 0 15,-15-11 0-15,0 4-56 16,12-1-42-16,-2-5-1 16,3-1-9-16,-9-5-5 0</inkml:trace>
  <inkml:trace contextRef="#ctx0" brushRef="#br0" timeOffset="135799.4199">4932 12820 9 0,'1'-9'86'16,"-1"9"6"-16,0-17-4 15,0 17-5-15,0-15-37 0,0 15-16 16,0 0-9 0,0-10-6-16,0 10-4 0,0 0-2 15,0 0-3-15,0 0-1 0,5 14-1 16,-4 3 0-16,2 0-2 16,-3 7-2-16,2 8 0 15,-1 2 0-15,-1 6 0 16,0 2 0-16,-1 2 0 0,-5 1 0 15,0-2 0 1,0 0 0-16,2-6 0 0,-1-2 0 16,2-6 0-1,-1-3 0-15,2-7 0 16,1-4 0-16,1-5 0 0,0-10 0 16,0 15 0-16,0-15 0 0,0 0 0 15,12 0 0-15,-12 0 0 0,14-10 0 16,-5 5 0-16,4 0 0 15,-2 0 0-15,4 1 0 16,0-1 0-16,4 1 0 16,-1 1 0-16,3 1 0 0,2-1 0 15,-1 2 0-15,4-1 0 16,-1 2 0-16,4 0 0 16,0 0 0-16,3-1 0 15,2 1 0-15,2 0 0 0,4 0 0 16,1 0 0-1,3 1 0-15,3-1 0 0,3 0 0 16,1 0 0-16,1 0 0 16,4 2 0-16,-1-2 0 15,1 0 0-15,1 0 0 0,3 0 0 16,-1 0 0-16,3 0 0 16,4-2 0-16,-2 1 0 15,0-1 0-15,2 1 0 16,0-1 0-16,-1 0 0 0,0-1 0 15,2 1 0-15,0-1 0 16,4 0 0-16,3-1 0 16,0 0 0-16,2 1 0 0,0-3 0 15,3 0 0-15,3 0 0 16,-3 0 0-16,2 1 0 16,2 0 0-16,-2 0 0 15,1 1 0-15,-2 1 0 0,3 0 0 16,-2 0 0-16,2-1 0 15,-1 3 0-15,1-1 0 16,1 1 0-16,1 1 0 0,2 0 0 16,-1-1 0-16,0 2 0 15,0-1 0-15,2 0 0 16,-8 1 0-16,5-1 0 16,-3 0 0-16,1 0 0 15,-2-2 0-15,2 0 0 16,-1 0 0-16,1-1 0 0,-1 0 0 15,2-1 0-15,-2-2 0 16,1 3 0-16,0-1 0 0,-1 0 0 16,4 0 0-16,-6 1 0 15,2 0 0-15,-3-1 0 16,0 1 0-16,2 0 0 0,-3-1 0 16,-1 2 0-16,-1-3 0 15,-2 0 0-15,0 1 0 16,-2-2 0-16,-1 2 0 15,-4-2 0-15,-5 1 0 0,2-1 0 16,-7 3 0-16,-3-2 0 16,1 1 0-16,-7-2 0 15,-4 2 0-15,-2 0 0 0,-5 1 0 16,-5 0 0-16,-1 1 0 16,-6 0 0-16,-3 1 0 15,2 1 0-15,-4-2 0 16,-1 2 0-16,-1 0 0 0,1 0 0 15,-3 0 0-15,1-1 0 16,-2 0 0-16,0-1 0 16,-1 0 0-16,2 1 0 0,-6-1 0 15,0 0 0-15,2 0 0 16,-12 2 0-16,12-3 0 16,-12 3 0-16,0 0 0 15,0 0 0-15,0 0 0 16,0 0 0-16,-6-7 0 0,-7 4 0 15,-3 2 0-15,0 5 0 16,-12-4 0-16,-16-17-81 16,-4-5-19-16</inkml:trace>
  <inkml:trace contextRef="#ctx0" brushRef="#br1" timeOffset="144425.5814">2606 12017 44 0,'0'0'79'0,"-5"-9"-10"16,1-1 5-16,4 10-24 0,-2-18-8 15,2 10-7-15,0 0-9 16,3-2 0-16,-3 10-6 16,2-14-6-16,-2 14-1 15,0 0-8-15,0 0 1 0,0 0-4 16,1 8 4-16,2 3-6 16,-3 2 0-16,0 4 0 0,-1 5 0 15,-10 1 0-15,4 3 0 16,-5 3 0-16,8 1 0 15,-6 3 0-15,1-1 0 16,-1 3 0-16,4 0 0 16,3 1 0-1,-6-1 0-15,9 0 0 0,-2-1 0 0,-1-2 0 16,-3 0 0-16,2-2 0 16,4-4 0-16,-2 0 0 15,2 0 0-15,0 0 0 16,0-2 0-16,-1 3 0 0,3-3 0 15,-2 0 0-15,0 1 0 16,-1-2 0-16,-1-4 0 16,0 1 0-16,-2-6 0 15,0 1 0-15,0-3 0 0,0-2 0 16,4-10 0-16,-2 15 0 16,2-15 0-16,-5 9 0 15,5-9 0-15,0 0 0 0,0 0 0 16,0 0 0-16,0 0 0 15,0 0 0-15,-10 4 0 16,10-4 0-16,0 0 0 16,0 0 0-16,0 0 0 0,0 0 0 15,0 0 0-15,0 0 0 16,0 0 0-16,0 0 0 16,7 2 0-16,-7-2 0 0,0 0 0 15,9 0 0-15,-9 0 0 16,15 0 0-16,-3 0 0 15,-1 0 0 1,6 0 0-16,2 1 0 0,6 0 0 0,-2 2 0 16,3-3 0-1,4 2 0-15,-4-1 0 0,7 0 0 16,0-1 0-16,3 0 0 16,-4 0 0-16,3-1 0 0,1 1 0 15,-4 0 0-15,9 1 0 16,-2-1 0-16,-3 0 0 15,3 0 0-15,0 0 0 0,0 0 0 16,-1 1 0-16,1-1 0 16,0 0 0-16,0 0 0 15,1 0 0-15,-1 0 0 0,4 1 0 16,-3-2 0-16,6-1 0 16,-1-1 0-16,-2-1 0 15,3 1 0-15,-2 0 0 16,4 2 0-16,-3-1 0 0,-2 2 0 15,-3-1 0-15,1 1 0 16,-1 0 0-16,-3 0 0 16,1 1 0-16,-4-1 0 15,-4 0 0-15,3 0 0 0,-3 0 0 16,0 0 0-16,-3 0 0 16,3 0 0-16,-5-1 0 15,0-1 0-15,0 0 0 16,-2 0 0-16,-3-1 0 0,-1 1 0 15,-2 0 0-15,-3-1 0 16,-4 2 0-16,0 0 0 16,-10 1 0-16,13 0 0 0,-13 0 0 15,0 0 0-15,13 0 0 16,-13 0 0 0,11-2 0-16,-11 2 0 0,18-3 0 0,-10 1 0 15,3 0 0 1,3-1 0-16,-3 2 0 0,1-1 0 15,-3 0 0-15,-9 2 0 16,13-1 0-16,-13 1 0 16,10-2 0-16,-10 2 0 0,0 0 0 15,0 0 0-15,0 0 0 16,0 0 0-16,0 0 0 16,0 0 0-16,0 0 0 15,0 0 0-15,0 0 0 16,0 0 0-16,0 0 0 0,0 0 0 15,0 0 0-15,-9-11-16 16,9 11-73-16,-12-5-4 0,12 5-3 16,-19-14-6-1,5 4-1-15</inkml:trace>
  <inkml:trace contextRef="#ctx0" brushRef="#br1" timeOffset="145080.7656">4211 12577 78 0,'-33'-12'97'16,"3"0"-2"-16,-1-4-6 15,3 3 0-15,1 0-63 16,3 0-2-16,8 5-11 0,1 0-13 16,5 1 0-16,2 4 0 15,8 3 0-15,0 0 0 16,0 11 0-16,4 0 0 15,9 5 0-15,5 0 0 16,1 1 0-16,5 2 0 0,4-1 0 16,7 2 0-1,5-2 0-15,5 0 0 0,-2-3 0 16,6 3 0-16,-3-3 0 16,2 2 0-16,-2-2 0 0,-4 1 0 15,-6-5 0-15,-4 3 0 16,-2-5 0-16,-8 2 0 15,1-2 0-15,-6-2 0 0,-6 0 0 16,-11-7 0-16,13 5 0 16,-13-5 0-16,0 0 0 15,-10 0 0-15,0 0 0 16,2-4 0-16,-1-1 0 0,0 0 0 16,9 5 0-16,-13-9 0 15,13 9 0-15,-11-4 0 16,11 4 0-16,-13 0 0 0,3 6 0 15,-2 4 0 1,-1 4 0-16,-4 3 0 0,-3 4 0 16,-3 5 0-16,-6 6 0 15,-4 5 0-15,-6 5 0 0,-5 0 0 16,2 4 0-16,-4-3 0 16,3 0 0-16,1-5 0 15,5-6 0-15,3-6 0 16,11-6 0-16,3-5 0 0,3-5 0 15,17-10 0-15,-15 10 0 16,15-10 0-16,0 0 0 16,0 0 0-16,0 0 0 15,0-8 0-15,0 8 0 0,8-7-88 16,-8 7-10-16,9-18-4 16,-6 5-8-16,-2 2-2 15</inkml:trace>
  <inkml:trace contextRef="#ctx0" brushRef="#br1" timeOffset="145776.2829">3062 13087 89 0,'1'-15'99'15,"-1"2"-6"-15,-1-1-4 0,-6 2-1 0,-2 3-63 16,-4 1-6-16,1 8-10 15,-4 1-9-15,-5 11 0 16,-3 5 0-16,-2 9 0 16,-4 3 0-16,1 4 0 0,4 2 0 15,3-1 0-15,3-1 0 16,9-3 0-16,6-3 0 16,3-5 0-16,14-3 0 15,4-3 0-15,3-2 0 0,0-1 0 16,3-1 0-16,-6-1 0 15,5 1 0-15,-4-2 0 16,-4 0 0-16,-2-2 0 16,-3 0 0-16,-9-8 0 0,10 16 0 15,-10-16 0-15,-10 13 0 16,1-5 0 0,-12-2 0-16,-1 3 0 15,-4-5 0-15,-3 3 0 16,3-6 0-16,4 5 0 15,-2-6-37-15,4-10-51 0,16-4-5 16,2-8-3-16,7-6-7 16,14-8 9-16</inkml:trace>
  <inkml:trace contextRef="#ctx0" brushRef="#br1" timeOffset="146158.7954">3178 13066 94 0,'20'-18'98'16,"-7"7"-5"-16,-13 11-6 15,0 0-1-15,-37 0-62 0,25 11-7 16,-7 8-7-16,1 5-8 16,0 4-2-16,0 3 0 15,8 1 0-15,1 1 0 16,9-2 0-16,2-2 0 0,9-3 0 16,8 0 0-16,3-3 0 15,-3-5 0-15,0-2 0 16,-1-2 0-16,-4-3 0 15,-1-1 0-15,-13-10 0 16,12 13 0-16,-12-13 0 0,1 10 0 16,-1-10 0-16,-5 9 0 15,5-9 0-15,-14 11 0 16,6-5 0-16,-11-2 0 16,-3 4 0-16,2-3 0 0,1 4 0 15,-3-6 0-15,-2 3 0 16,2-5 0-16,5 4 0 15,-1-2-17-15,18-3-73 0,-11-11-3 16,11-5-4-16,11-3-6 0,9-8-2 16</inkml:trace>
  <inkml:trace contextRef="#ctx0" brushRef="#br1" timeOffset="146388.6063">3398 13184 0 0,'15'-8'99'0,"-6"1"4"0,-9 7-8 15,0 0-4-15,6-11-3 16,-30 8-64-16,24 3-13 16,7-5-11-16,0 3 0 0,6 2 0 15,4 0 0-15,1 0 0 16,-1 0 0-16,3 0 0 16,2 0 0-16,-2 2 0 0,-4-1 0 15,-1 5-2-15,-15-6-38 16,14 11-50-16,-14-11-2 15,-6 16-5-15,-6-3-7 0</inkml:trace>
  <inkml:trace contextRef="#ctx0" brushRef="#br1" timeOffset="146767.8789">3378 13310 41 0,'-18'13'93'0,"3"-6"2"16,3 2-8-16,12-9 1 15,10 7-54-15,-10-7-8 0,19 0-6 16,3 0-7-16,4-9-5 15,4 2-5-15,2-7-3 16,9 1-6-16,-4-5-4 0,4-2-1 16,-11-5-2-16,0-1 1 15,-4-3 1-15,-3 1 5 16,-3-2 5-16,-11 3 5 16,7 0 6-16,-12 4 4 15,5 5 2-15,-6 3 0 0,1 5-3 16,-4 10-13-16,5-10 0 15,-5 10 0-15,0 0 0 16,1 10 0-16,-1 2 0 0,0 4 0 16,0 7 0-1,-1 4 0-15,-3 6 0 0,-1 6 0 16,2 4 0-16,-6 2 0 16,0-2 0-16,2-1 0 15,-3-1 0-15,5-3 0 0,-6-13 0 16,4-7-59-16,6-6-38 15,1-12 0-15,7 0-9 16,5-13-4-16</inkml:trace>
  <inkml:trace contextRef="#ctx0" brushRef="#br1" timeOffset="147114.0272">3970 13133 29 0,'6'-10'105'16,"-5"2"-2"-16,-1 8-6 0,0-11-5 15,0 11-7-15,0 0-85 16,1 8 0-16,-1 5 0 16,-3 8 0-16,-2 2 0 15,0 8 0-15,-2 1 0 16,-3 4 0-16,5-1 0 0,2-1 0 16,3-3 0-16,-1-7 0 15,8-7 0-15,6-4 0 16,1-8 0-1,0-5 0-15,3-8 0 0,1-10 0 0,-3-4 0 16,-1-10 0 0,-4 0 0-16,-3-5 0 0,-6-2 0 15,-1 0 0-15,-5 7 0 0,-13 4 0 16,-7 23 0 0,-19 5-43-16,-28 9-51 0,-24 15-5 15,-46-5-5-15</inkml:trace>
  <inkml:trace contextRef="#ctx0" brushRef="#br1" timeOffset="148986.6728">11590 13135 68 0,'0'0'85'0,"-3"-17"1"0,3 17-16 16,-24-4-27-16,22-7-4 15,-1 0-11-15,2 1-7 0,1 0-4 16,0 0-3-1,0 0-3-15,0 10-1 16,2-13-2-16,-2 13-1 0,0 0-3 16,0 0-4-16,0 0 0 0,2 12 0 15,-2 9 0 1,0 4 0-16,0 8 0 16,0 9 0-16,0 5 0 0,-2 8 0 15,5 3 0-15,-2 3 0 16,2 5 0-16,-4 2 0 15,2 0 0-15,-1 0 0 16,0-5 0-16,-3-6 0 0,-1-6 0 16,2-6 0-16,-1-9 0 15,2-7 0-15,0-10 0 0,1-6 0 16,0-13 0 0,-1 8 0-16,1-8 0 0,0 0-80 15,7-4-11-15,-2-11-3 16,-1-5-8-16,-2-3-4 0</inkml:trace>
  <inkml:trace contextRef="#ctx0" brushRef="#br1" timeOffset="170825.1393">14686 5177 3 0,'0'0'7'0,"0"0"-1"16,10-6-2-16,-10 6 1 15,14 0-4-15,-5 0 1 0,0 0-2 16,2 1 1-16,-1 3-4 16,3 2-9-16</inkml:trace>
  <inkml:trace contextRef="#ctx0" brushRef="#br1" timeOffset="172150.8188">14108 11084 80 0,'11'-20'91'0,"-5"0"-4"16,-3 4-4-16,-3-1 0 15,-2 6-69-15,2 11-1 0,-3-11-4 16,3 11-1-16,0 0-1 16,3 5-2-16,3 4 1 15,7 5 0-15,2 2-1 0,3 5 1 16,1 5-1-16,3 1-2 15,2 2-3-15,1 4 0 16,-1-1 0-16,2-3 0 16,1-1 0-16,-2-3 0 0,4-4 0 15,-1-6 0-15,3-4 0 16,4-9 0-16,1-4 0 0,9-11 0 16,2-8 0-16,11-9 0 15,8-7 0-15,8-8 0 16,10-3 0-16,5-7 0 15,4 0 0-15,-1-1 0 0,-3 1 0 16,-2 5 0 0,-7 3 0-16,-10 9 0 15,-11 2 0-15,-13 11 0 0,-8 6 0 16,-9 5 0-16,-9 6 0 16,-8 3 0-16,-12 5 0 0,0 0 0 15,5 5 0-15,-6 8 0 16,-8 1 0-16,1 12-9 15,4 3-82-15,-19 4-4 16,-5 3-1-16,-9 0-9 0,-10 3-1 16</inkml:trace>
  <inkml:trace contextRef="#ctx0" brushRef="#br1" timeOffset="172723.5504">14138 11553 17 0,'0'0'96'15,"0"-12"-1"-15,0 12-3 0,-10-15-4 16,1 7-1-16,-1 0-74 16,3 3 0-16,7 5-3 15,0 0-10-15,0 0 0 0,0 10 0 16,8 4 0-16,8 4 0 16,1 6 0-16,5 3 0 15,5 1 0-15,1 7 0 0,7-3 0 16,1 1 0-16,5-3 0 15,4-1 0-15,8-7 0 16,-1-6 0-16,11-7 0 16,11-11 0-16,11-14 0 15,15-13 0-15,15-14 0 16,19-15 0-16,14-16 0 0,14-11 0 16,8-4 0-16,7-3 0 15,-4 4 0 1,-12 4 0-16,-14 9 0 0,-21 11 0 15,-24 16 0-15,-25 12 0 0,-22 12 0 16,-19 9 0-16,-25 10 0 16,-11 5 0-16,-16 18 0 0,-11 12-8 15,-21 8-86-15,-30-3-4 16,-22 9-5-16,-51-9-6 16</inkml:trace>
  <inkml:trace contextRef="#ctx0" brushRef="#br1" timeOffset="204409.7461">17686 12492 41 0,'0'0'95'16,"4"-10"-2"-16,-4 10-6 16,0-10-17-16,0 10-22 15,0-10-12-15,0 10-10 16,0 0-11-16,0 0-15 16,0 0 0-16,0 0 0 0,0-9 0 15,9 7 0-15,6-2 0 16,13-1 0-16,10-2 0 15,16-1 0-15,12-3 0 16,15-2 0-16,13 1 0 0,4 0 0 16,4-2 0-1,-1 2 0-15,-6 0 0 0,-9 1 0 0,-12 4 0 16,-12-1 0 0,-14 2 0-16,-12-1 0 0,-12 3 0 0,-9-1 0 15,-6 2 0 1,-9 3 0-16,-5-1 0 0,-7 5 0 15,-18-17 0-15,1 25-88 16,-8 4-9-16,-8-1-5 16,-4 3-8-16,-13-2-3 0</inkml:trace>
  <inkml:trace contextRef="#ctx0" brushRef="#br1" timeOffset="568342.301">5182 14588 22 0,'-26'4'96'0,"2"-4"-2"0,3 0-5 16,0-5-3-16,4-2-22 15,-1 0-43-15,9 2-7 0,9 5-6 16,-12-4-1-16,12 4 0 0,0 0-4 16,0 0-3-1,10 10 0-15,7-2 0 16,4 0 0-16,11-1 0 0,7-3 0 16,16 0 0-1,8-4 0 1,13 0 0-16,14-7 0 0,9-4 0 0,12-2 0 15,13-2 0-15,11-4 0 16,2 0 0-16,8-2 0 0,5 1 0 0,0-3 0 16,-2 3 0-16,0-1 0 15,-7 1 0-15,-8 0 0 16,-9 4 0-16,-7-1 0 16,-15 3 0-16,-17 0 0 15,-9 3 0-15,-18 1 0 16,-15 4 0-16,-10 1 0 0,-11 1 0 15,-14 1 0-15,-8 3 0 16,0 0 0-16,0 0 0 16,-17-1 0-16,2 1 0 0,-10 0 0 15,1 5 0-15,-3-2-77 16,-5-4-19-16,3-1-2 16,1-7-8-16,2-3-2 0</inkml:trace>
  <inkml:trace contextRef="#ctx0" brushRef="#br1" timeOffset="568568.7556">7393 14095 70 0,'-3'-17'99'0,"3"17"-3"15,14-13-6-15,9 9 0 16,4 2-40-16,12 2-34 0,7 10-16 16,4 8 0-16,4 6 0 15,-3 8 0-15,-4 8 0 16,-6 4 0-16,-10 11 0 15,-13 2 0-15,-8 2 0 0,-10-3 0 16,-13 3 0-16,-12-6 0 16,-8-3 0-16,-15-9 0 15,-3-7-69-15,-15-9-24 16,-10-10-3-16,-11-15-7 16,-11-8-5-16</inkml:trace>
  <inkml:trace contextRef="#ctx0" brushRef="#br1" timeOffset="568948.2856">5561 14055 86 0,'0'0'94'0,"-4"-10"-3"15,-11 4-5-15,-3 4 0 0,-5 1-64 16,-4 13-7-16,-9 8-1 16,-4 10-3-16,-5 11-5 15,-6 13-6-15,4 10 0 16,2 4 0-16,7 5 0 15,11 6 0-15,13-3 0 16,17-4 0-16,32-11 0 0,30-14 0 16,32-9 0-16,22-20 0 15,33-7-75 1,19-15-18-16,14-24-5 0,11-12-7 16,-8-23-5-16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4:24:04.45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1556 1113 34 0,'10'-18'93'0,"0"3"0"0,-1 0-6 15,1 2-3-15,-2 1-35 0,-8 12-25 16,17-13-9-16,-17 13-3 16,7-1-5-1,-7 1-2-15,0 8 0 0,-2 0-2 16,-4 4-3-16,-1-1 0 0,-1 2 0 16,-2-1 0-16,-2 5 0 15,-8-5 0-15,-2 1 0 16,1-1 0-16,4-4 0 15,-6-5 0 17,3-3 0-32,0 0 0 0,2 0 0 0,4-6 0 0,0-5 0 15,9-4 0-15,6 1 0 16,0 1 0-16,9-3 0 16,-1 6 0-16,5-3 0 15,10 6 0-15,6 4 0 0,-5 4 0 0,3 11 0 16,3 11 0-16,-28 0 0 15,45 39 0-15,-11 12 0 0,-12 12 0 16,-17 3 0-16,-16 1 0 16,-23-8 0-16,-9-16 0 15,4-33 0 1,-15-9 0-16,10-6 0 16,-8-10 0-16,10-7 0 0,2-1 0 15,4-9 0-15,10-4 0 0,-2-4 0 16,17-2 0-16,8-2 0 15,1-1 0-15,12 2 0 16,12-1 0-16,2 9 0 0,1 2 0 16,8 2 0-16,7 10 0 15,1-1 0-15,0 10 0 16,1 5 0-16,-3 4 0 16,4 0 0-16,-6 1 0 15,1-3 0-15,-1-6 0 0,-7-4 0 16,4-6-21-16,-3-1-19 15,-3-19-50-15,4-9 1 16,-15 7-6-16,-4-5-1 16</inkml:trace>
  <inkml:trace contextRef="#ctx0" brushRef="#br0" timeOffset="510.8495">2067 1108 0 0,'-3'-75'93'0,"-3"1"3"0,-7-2-4 16,-4 8-8-16,-8-3 0 15,-5 6-59-15,-4 10-8 16,-5 9-4-16,-9 10-6 16,-11 16-7-16,-4 12 0 15,-9 9 0-15,-12 19 0 0,0 26 0 16,-3 6 0-16,0 13 0 16,0 7 0-16,6 10 0 15,4 10 0-15,1 5 0 0,62-25 0 16,-104 148 0-16,37 5 0 15,42-14 0 1,49-22 0-16,63-32 0 0,27-24 0 16,15-25 0-16,2-42 0 15,14-15 0-15,7-16 0 0,10-23 0 16,-16-12 0-16,-6-26 0 16,7-20 0-16,-14-14 0 0,2-24 0 15,-10-14 0-15,-20-17 0 16,-6-7 0-16,-47 59 0 15,0-8 0-15,-11-2 0 16,2-5 0-16,-13 0 0 16,-7-3 0-1,-3 1 0-15,-9-3 0 0,-9 8 0 0,-5 0 0 16,-17 0 0-16,-5 5 0 16,-13 6 0-16,-3 7 0 15,-10 6 0-15,-7 5 0 16,-5 7 0-16,1 16 0 0,-5 7 0 15,3 11-87-15,2 4-10 16,11 5-4-16,2 7-5 16,19 6-2-16</inkml:trace>
  <inkml:trace contextRef="#ctx0" brushRef="#br0" timeOffset="1208.3179">4923 1065 38 0,'-13'-19'89'15,"1"1"0"-15,3 0-4 16,-4 2-2-16,-1 3-50 16,-2 1-11-16,-5 1-8 15,-3 5-3-15,-7 3-2 0,0 3-3 16,-3-2-1-16,-4 8-1 16,16 3-2-16,-15 7 0 15,-3 3 0-15,8 8-1 16,2 0-1-16,2 7 0 15,2 23 2-15,0 28 0 0,24 0-1 16,19 0 0-16,25-7 1 0,7-5-1 16,7-11 0-1,-4-12 0-15,-11-16-2 0,-8-5 1 16,-10-4 0-16,-6-8 0 16,-4-2 2-16,-10-6 2 15,-4 1-4-15,-11-7 0 16,-8-3 0-16,-10 0 0 15,-5 0 0-15,-14-3 0 0,-7-5 0 16,-4-3 0-16,-1-5 0 16,-1 0 0-16,7-2 0 15,4-2 0-15,5-3 0 0,17 2 0 16,11-6-2-16,18 9-79 16,6 3-11-16,11-6-4 15,5-2-7-15,9-1-4 0</inkml:trace>
  <inkml:trace contextRef="#ctx0" brushRef="#br0" timeOffset="1451.9358">4895 1181 93 0,'74'-37'105'0,"-7"3"-6"0,-7 0-5 0,-4 3-4 16,-8 3-60-16,-5 5-30 15,-6 9 0-15,-5 3 0 16,-6 9 0-16,-5 4 0 0,-8 9 0 15,-1 10 0-15,-5 8 0 16,2 24 0-16,2 35 0 16,1 10 0-16,-1 4 0 15,1 4 0-15,-6-10 0 16,-3-11 0-16,-4-29-12 0,1-20-78 16,-4-14-4-16,-8-12-1 15,-5-10-6-15,-4-13-2 16</inkml:trace>
  <inkml:trace contextRef="#ctx0" brushRef="#br0" timeOffset="2466.7328">5134 1523 7 0,'-11'-14'93'0,"4"3"-1"16,4 0-4-16,3-1-5 16,10 0 0-16,8-2-70 15,7 0-4-15,9-1-1 16,7-2-2-16,6 1-2 0,5-2-1 15,5 0 0-15,1 0-2 16,5 0 1-16,0 2 0 16,-3 2 2-16,1-1 0 15,-2 3 0 1,-5 1-2-16,-6 1-2 0,-8 3 0 16,-10 4 0-16,-10 2 0 0,-8 1 0 15,-12 0 0-15,0 10 0 16,-10 2 0-16,-7 3 0 0,8-2 0 15,-32 29 0-15,4 2 0 16,0 3 0 0,7 0 0-16,15-7 0 0,14-3 0 15,6-11 0-15,14-18 0 0,6-2 0 16,0-6 0-16,4-3 0 16,1-8 0-16,-16 3 0 15,5-1 0-15,-4-2 0 16,3 0 0-16,1-2 0 0,1-5 0 15,-1 4 0-15,0-2 0 16,2 1 0-16,-1-2 0 16,-2 2 0-16,2-1 0 15,-2 1 0-15,3 5 0 0,-1 1 0 16,1 0 0-16,-1 4 0 16,1 5 0-16,4 3 0 15,12 11 0-15,-3 10 0 16,-3 4 0-16,1 2 0 0,0 3 0 15,-4-10 0-15,-1-6 0 16,-1-9 0-16,-1-5 0 16,3-3 0-16,1-3 0 15,-11-3 0-15,-3-1 0 0,2-5 0 16,2 1 0 0,1-4 0-16,3-2 0 0,-3-1 0 15,1-1 0-15,1-2 0 16,0 0 0-16,-3 3 0 15,2-3 0-15,-5 3 0 0,3-3 0 16,-4 6 0-16,0-3 0 16,0 8 0-16,-4-1 0 15,-1 7 0-15,-10 4 0 0,16 0 0 16,-16 0 0-16,14 18 0 16,-7-1 0-16,3 4 0 15,0-6 0-15,4 2 0 16,2-2 0-16,3 1 0 15,0-3 0-15,5-3 0 0,2-5 0 16,0-5 0-16,2 0 0 16,2-11 0-16,1-8 0 15,-1-4 0-15,-1-4 0 0,1-4 0 16,-5-3 0-16,0-1 0 16,-1-1 0-16,-3 2 0 15,-4 0 0-15,0 2 0 16,-4 0 0-16,-1 5 0 15,-2 4 0-15,-3 9 0 0,1 4 0 16,-8 10 0-16,12 4 0 16,-7 14 0-16,-1 6 0 15,-1 5 0-15,0 3 0 0,1-10 0 16,2 56 0-16,0 3 0 16,1-1 0-16,5-11-68 15,-4-9-22-15,-6-22 0 16,0-21-8-16,-2-17-8 15</inkml:trace>
  <inkml:trace contextRef="#ctx0" brushRef="#br0" timeOffset="2648.9975">7471 1342 30 0,'-14'-24'102'16,"1"0"-2"-16,0-3-6 0,6 5-4 15,3-2-3-15,4 3-79 16,6 3-8-16,11 4 0 0,3 1-6 15,17 4-79-15,-1 2-3 16,9-1-4-16,8-1-7 16,9 0-6-16</inkml:trace>
  <inkml:trace contextRef="#ctx0" brushRef="#br0" timeOffset="2895.733">8529 901 51 0,'32'-18'107'0,"-32"18"-6"16,51-34-7-16,-37 24-2 16,-14 10-26-16,20-18-66 15,-20 18 0-15,0 0 0 16,4 5 0-16,-4 7 0 0,0 7 0 16,-1 3 0-16,1 8 0 15,43 21 0 16,-59 48 0-15,37 4 0-16,8 0 0 0,17 0 0 16,-97-87 0-1,51 9 0-15,21-14 0 0</inkml:trace>
  <inkml:trace contextRef="#ctx0" brushRef="#br0" timeOffset="3478.9039">8064 1074 511 0,'0'0'0'0,"0"0"0"0,0 0 0 0,0 0 0 0,0 0 0 0,221 0 0 0,-156 0 0 16,1 2 0-16,7-2 0 0,2 1 0 16,4-1 0-16,-2 0 0 15,0 0 0-15,0 1 0 16,-2-1 0-16,-8 0 0 0,-3 0 0 16,-15 0 0-16,-3 0 0 15,-15 2 0 1,-10-2-83-16,-10 0-12 0,-11 0-4 15,0 0-8-15,0 0-1 16</inkml:trace>
  <inkml:trace contextRef="#ctx0" brushRef="#br0" timeOffset="4324.5417">8820 801 24 0,'-11'-24'99'15,"11"24"-5"-15,-19-21-2 0,1-2-3 16,18 23-2-16,-32-16-70 0,21 16-8 16,1 11-9-16,-1 8 0 15,0 10 0-15,0 4 0 16,2 9 0-16,0 1 0 15,4 5 0-15,5-18 0 16,-3 82 0 0,3 5 0-16,1-6 0 0,17-9 0 15,15-20 0-15,12-26 0 16,8-24 0-16,1-22 0 0,2-10-6 16,2-9-83-16,-23 0-7 0,6-7-1 15,1-2-7-15,3-4-1 16</inkml:trace>
  <inkml:trace contextRef="#ctx0" brushRef="#br0" timeOffset="4655.7061">9381 1378 20 0,'42'-33'104'0,"-6"2"-3"16,0 0-3-16,-5 2-6 15,0 1-1-15,-7 0-86 0,-2 4-5 16,-10 3 0-16,-11 6 0 16,-1 3 0-16,-9 9 0 15,-6 3 0-15,-4 7 0 16,-11 8 0-16,10 4 0 15,3 2 0-15,17-5 0 16,-20 37 0 0,9 2 0-16,13 1 0 0,13-7 0 15,17-7 0-15,-11-32 0 16,3-1 0-16,3-9 0 0,-1 0 0 16,-3-15 0-16,-1-3 0 0,-6-4 0 15,2-2 0 1,-8-4 0-16,3-1 0 0,-9 2 0 15,-1-4 0-15,-2 3 0 0,-3-2 0 16,-6 4 0 0,-10 10-23-16,1-6-69 0,-3 1-4 15,-4 5-6-15,6 4-8 16</inkml:trace>
  <inkml:trace contextRef="#ctx0" brushRef="#br0" timeOffset="5321.9933">11283 1430 16 0,'-35'-10'95'16,"3"2"-1"-16,1 0-6 0,3 2-3 15,3 2 0 1,6 4-77-16,4 5 2 15,-7 13-1-15,11 14-1 0,6 8-2 16,16 16 1-16,-7 9-7 16,-3 9 0-16,-1 1 0 15,0-15 0-15,0-8 0 0,0-8 0 16,0-10 0 0,0-10 0-16,0-12 0 0,0-12 0 15,0 0 0-15,-6-20 0 16,-6-13 0-16,0-14 0 0,-5-10 0 15,8 23 0-15,-4-9 0 16,2-5 0-16,-2-4 0 16,-4-5 0-16,3-6 0 0,3 1 0 15,0-7 0-15,2 1 0 16,2-4 0-16,5 4 0 16,3-3 0-16,2-1 0 15,8 4 0-15,1 0 0 0,5 4 0 16,7 3 0-1,-1 7 0-15,9 5 0 16,-32 49 0-16,36-36 0 16,41-27 0-16,-37 41 0 0,6 13 0 15,-5 6-5-15,0 3-84 16,-1 12-2-16,-6 7-3 16,-5 7-6-16,-8 4-1 0</inkml:trace>
  <inkml:trace contextRef="#ctx0" brushRef="#br0" timeOffset="5652.4602">11139 1244 18 0,'-28'19'95'16,"4"-2"0"-16,7-8-4 0,7-3-3 15,10-6-2-15,0 0-76 16,22-3 1-16,7-5 1 15,3-3-7-15,5 1-5 0,4-2 0 16,3-2 0-16,3 1 0 16,3 4 0-16,-1 6 0 15,2 3 0-15,1 3 0 16,-1 9 0-16,-26 1 0 16,60 32 0-16,-26 9 0 0,-19 9 0 15,-8 1 0-15,-12-4 0 16,-6-8 0-16,-8-17 0 0,-4-21 0 15,-2-14 0-15,0 0-4 16,0 0-83-16,-6-15-4 16,2 3-4-16,1-7-6 15,-2-7-4-15</inkml:trace>
  <inkml:trace contextRef="#ctx0" brushRef="#br0" timeOffset="5817.7951">11810 1109 47 0,'0'-55'94'15,"0"0"-3"-15,2 5-9 16,1-2-4-16,0 8-27 0,2 3-65 16,-5 41-62-16,7-41-3 15,-2 32-8-15,-5 9-7 16,0 0 2-16</inkml:trace>
  <inkml:trace contextRef="#ctx0" brushRef="#br0" timeOffset="6837.9319">12077 1144 14 0,'19'8'93'0,"-1"-2"0"0,-2-2-4 16,-4-1-4-16,0 3-1 15,0 0-73-15,-2 1-2 16,3 1-1-16,-2 4-2 0,1 2-2 15,2-1-1-15,-1 7-1 16,0-4-1-16,9 16 1 16,3 10 0-16,-1 1 0 0,3 1 1 15,-7-4-3-15,-9-9 0 16,-2-8 0-16,-7-12 0 16,-2-11 0-16,0 0 0 0,0 0 0 15,0 0 0-15,0-10 0 16,0 10 0-16,0-16 0 15,0 3 0-15,2-1 0 16,2-4 0-16,3 0 0 16,-1-3 0-16,6-2 0 15,0 0 0-15,2 1 0 0,3-1 0 16,0 0 0-16,3 4 0 16,3-2 0-16,0 5 0 15,1 2 0-15,-1 6 0 16,4 4 0-16,-2 4 0 0,2 3 0 15,-3 4 0-15,-2 8 0 16,0 0 0-16,-2 4 0 16,1 0 0-16,-2 2 0 15,-2 0 0-15,0 0 0 0,1-2 0 16,0 0 0-16,0-5 0 16,-1-1 0-16,2-5 0 0,-1-4 0 15,1-4 0 1,2-1 0-16,-2-8 0 0,2-3 0 15,-1-3 0-15,-1-4 0 16,0 1 0-16,-1-6 0 16,1 4 0-16,-2-2 0 0,-3 2 0 15,-2-2 0-15,1 4 0 16,-2 0 0-16,-3 3 0 0,1 3 0 16,-2 3 0-1,-7 9 0-15,8-2 0 0,-8 2 0 16,7 11 0-16,-3 4 0 15,-2 0 0-15,3 6 0 16,3-2 0-16,1 1 0 0,5-1 0 16,1 2 0-16,4-3 0 15,1-1 0-15,2-4 0 16,5 0 0-16,0-7 0 16,5-6 0-16,1-3 0 15,2-10 0-15,1-1 0 16,2-8 0-16,-3 1 0 0,-3-6 0 15,0 0 0-15,-8-4 0 16,-2 4 0-16,-5-5 0 0,-8 4 0 16,-4 0 0-16,0 5 0 15,-5 3 0-15,0 6 0 16,-8 4 0-16,8 10 0 16,-12 0 0-16,12 0 0 15,-9 19 0-15,8-5 0 0,1 8 0 16,0 1 0-16,3 4 0 15,5 2 0-15,2 4 0 16,15 16 0-16,14 16 0 0,0-6 0 16,-4-9 0-1,-13-12 0-15,-5-8 0 0,-13-8 0 16,-4-9 0-16,0-13 0 16,-19 6 0-16,8-4-4 0,11-2-84 15,-8-8-4-15,2-3-3 16,0-2-7-16,2-6-4 15</inkml:trace>
  <inkml:trace contextRef="#ctx0" brushRef="#br0" timeOffset="7374.8846">13977 1221 31 0,'19'-36'102'0,"3"0"-3"0,-7 3-7 16,6 6-3-1,4 3-3-15,2 7-74 16,-5 6-12-16,0 9 0 0,0 2 0 15,-4 12 0-15,-5 6 0 0,2 4 0 16,-5 6 0-16,-1 4 0 16,1 2 0-1,-2 0 0-15,6 18 0 16,4 19 0-16,-3-5 0 16,-8-11 0-16,-3-13 0 0,1-20 0 15,-5-22 0-15,0 0 0 0,12 0 0 16,-12 0 0-16,18-11 0 15,-7 0 0 1,0 2 0-16,2-3 0 0,1 0 0 0,2 0 0 16,2 1 0-16,0 1 0 15,2 2 0-15,-1 1 0 16,2 1 0-16,2 5 0 0,17 5 0 16,5 7 0-1,-5 7 0-15,-2 10 0 16,1 2 0-16,2 0 0 0,-1-5 0 15,1-8 0-15,2-9 0 16,0-5 0-16,2-3 0 0,-1-5 0 16,-22-1 0-16,-2-3 0 15,2-2 0-15,-1-3 0 16,-2 0 0 0,0-2 0-16,-3 0 0 0,-3 0 0 15,-1-1 0-15,-1 5 0 16,-10-1-62-16,0 1-34 0,-1 2-3 15,-7 2-9-15,-7 3-3 0</inkml:trace>
  <inkml:trace contextRef="#ctx0" brushRef="#br0" timeOffset="8394.6178">3355 2494 5 0,'-41'0'93'0,"10"0"1"0,11-1-2 0,4-5-6 15,16 6-1-15,-12-6-74 16,12 6 0-16,0 0-1 16,18-3-3-16,0 2-2 0,8 0-2 15,5 0 1-15,15-2-2 16,5 0-1-16,11 2 1 15,15 1-2-15,5-1 0 16,12 0 0-16,9-1 0 16,8-2 0-16,17 0 0 15,10-1 0-15,11-4 0 0,9-2 0 16,10 0 0-16,12-2 0 16,12-2 0-16,9-1 0 0,5 0 0 15,9-1 0-15,4 4 0 16,7-4 0-16,14 0 0 15,2 4 0-15,3-2 0 0,8 3 0 16,1-2 0-16,8 2 0 16,3-1 0-16,5 0 0 15,-4 0 0 1,8 2 0-16,-4-4 0 16,2 3 0-16,3 1 0 0,-8 1 0 15,4 0 0-15,-8 0 0 0,-2 4 0 16,-6-1 0-16,0-1 0 15,-5 5 0-15,-11-1 0 16,-1 1 0-16,-10-2 0 16,1 1 0-16,-12 1 0 0,-4 0 0 15,-7 0 0-15,-6 0 0 16,-9 0 0-16,-7 1 0 0,-8 1 0 16,-10 1 0-16,-8 1 0 15,-10-1 0-15,-12 2 0 16,-9-2 0-16,-16 3 0 0,-11 0 0 15,-11-2 0-15,-15 1 0 16,-15-1 0-16,-16-1 0 16,-11 0 0-16,-8 2 0 15,-9-2 0-15,-5 0 0 16,-10 0 0-16,0 0 0 0,0 0 0 16,0 0 0-16,0 0 0 15,0 0 0-15,0 0 0 16,0 0 0-16,0 0 0 0,0 0 0 15,0 0 0-15,0 0 0 16,-6-6-7-16,6 6-88 16,-1-15-2-16,1 2-6 15,9-3-6-15</inkml:trace>
  <inkml:trace contextRef="#ctx0" brushRef="#br0" timeOffset="8965.2649">17215 1374 5 0,'-24'-29'96'16,"-3"2"1"-16,-3 0-3 0,-3-1-7 16,-4 2-2-16,-3 4-73 0,-2 2-1 15,0 5-2-15,0 0-2 16,2 8-3-16,0 7-2 15,4 0 0-15,2 10-2 16,4 11 0 0,25-3 0-16,-34 38 0 0,20 9 0 15,18 8 0-15,20 4 0 0,28 1 0 16,14-3 0-16,11-14 0 16,-8-17 0-16,-4-5 0 0,-12-9 0 15,-9-4 0 1,-14-6 0-16,-11-3 0 15,-14-5 0-15,-8-2 0 0,-17-6 0 16,-13 0 0-16,-5-2 0 16,-9-1 0-16,-6-2 0 0,-3-4 0 15,2-2 0-15,3-4 0 16,12 4 0-16,5-8 0 16,15 4 0-16,5-3-86 0,24-8-5 15,22-3-4 1,20-5-8-16,13-3-4 0</inkml:trace>
  <inkml:trace contextRef="#ctx0" brushRef="#br0" timeOffset="9466.853">17264 1501 25 0,'50'-17'105'0,"3"1"-4"16,-10 1-7-16,4 3-4 15,-10 2-2-15,1 5-80 16,-7 4-8-16,-6 1 0 0,-3 12 0 15,-7 17 0-15,-15 10 0 16,0 11 0-16,-3 5 0 16,-1 6 0-16,2-2 0 15,1-6 0-15,1-12 0 16,0-7 0-16,2-9 0 16,1-5 0-16,-2-13 0 0,-1-7 0 15,0 0 0-15,4-18 0 16,-4-6 0-16,0-9 0 0,0-10 0 15,0 16 0-15,0-5 0 16,0-5 0-16,0-5 0 16,1-3 0-16,-1 0 0 15,1 1 0-15,1-4 0 16,3 6 0-16,-3-4 0 0,4 1 0 16,0 3 0-16,0 2 0 15,4 0 0-15,3 4 0 16,2 1 0-16,4 4 0 0,4 8 0 15,0 5 0-15,4 4 0 16,2 7 0-16,4 1 0 16,1 3 0-16,2 4 0 0,-1-1 0 15,1 0 0-15,0 2 0 16,1 5 0-16,-2 1 0 16,-2 1 0-16,-7 3 0 15,-1-5-44-15,-5 6-48 0,-8-1-2 16,-7 3-6-16,-5 1-3 15</inkml:trace>
  <inkml:trace contextRef="#ctx0" brushRef="#br0" timeOffset="9761.1015">17532 1546 22 0,'-42'25'101'0,"21"-11"-1"0,21-14-7 0,-5 10-1 16,17-10-3-16,15 0-75 15,11-3-14-15,10 0 0 16,8 0 0-16,9-1 0 16,5 2 0-16,2-2 0 0,-8 3 0 15,-5-3 0-15,-11 3 0 16,-10 0 0-16,-7 1 0 16,-8-2 0-16,-5 0 0 0,-9 1 0 15,-9 1 0-15,10-2 0 16,-10 2 0-16,0 0 0 15,0 0 0-15,7-10-36 16,-7 10-59-16,5-14-2 0,0 2-7 31,1-4-7-31</inkml:trace>
  <inkml:trace contextRef="#ctx0" brushRef="#br0" timeOffset="10105.021">18539 1109 22 0,'33'-28'101'0,"-2"4"-2"16,-2 6-7-16,-3-3-3 0,-3 8-2 15,-1-1-76-15,-1 5-1 16,1 3-10-16,1 6 0 16,1 2 0-16,1 7 0 15,0 6 0-15,0 9 0 0,7 9 0 16,3 29 0-16,3 29 0 15,-7 6 0-15,-6 17 0 16,-17 7 0-16,-14 1 0 16,-22-7 0-16,-11-19 0 15,-5-15 0-15,-6-11 0 0,-1-7 0 16,-4-12 0-16,-3-10 0 16,2-10 0-16,-4-10 0 15,1-5 0-15,-3-15 0 0,7-1-60 16,-1-6-33-16,1-14-5 15,6-7-5-15,2-9-7 0</inkml:trace>
  <inkml:trace contextRef="#ctx0" brushRef="#br0" timeOffset="10681.6835">16637 1018 28 0,'-13'-17'102'0,"2"-2"-3"16,4 6-6-16,4-4-5 15,1 7-2-15,1 0-74 0,1 10-9 16,-10-6-3-16,0 6 0 16,-4 13 0-16,-8 6 0 15,-4 7 0-15,-7 11 0 16,21-4 0-16,-66 65 0 16,1 14 0-16,0 12 0 0,3 8 0 15,9 6 0 1,21-7 0-16,27-13 0 15,30-40 0-15,16-6 0 0,14-9 0 16,6-10 0-16,13-7 0 0,7-14 0 16,1-7 0-16,0-12 0 15,-3-7 0 1,-9-2 0-16,-5-4 0 0,-14 0 0 16,-6-1 0-16,-14-2 0 15,-6-3 0-15,-13 6 0 16,11-2 0-16,-11 2 0 0,0 0 0 15,0 0 0-15,0 0 0 16,0 0 0-16,0 0 0 0,0 0 0 16,0 0 0-16,0-10 0 15,0 10 0-15,-3-12 0 16,3 12-76-16,0 0-21 16,-11-13-5-16,11 13-6 0,-17-17-3 15</inkml:trace>
  <inkml:trace contextRef="#ctx0" brushRef="#br0" timeOffset="15050.3502">977 3423 34 0,'-15'-5'94'0,"4"1"3"0,1-1-3 0,-3 1-3 15,13 4-42-15,-21-6-29 16,7-1-6-16,3 3-3 0,11 4-4 15,0 0-7-15,18-10 0 16,12 10 0-16,13 0 0 16,17-4 0-16,6 1 0 15,7-2 0-15,9 1 0 16,-5 1 0-16,-5-1 0 16,-13-1 0-16,-9 3 0 0,-20 0 0 15,-7 2 0-15,-11 2 0 16,-4 9 0-16,-4 4 0 0,-6 11 0 15,-1 9 0-15,-4 10 0 16,0 10 0-16,-10 8 0 16,-4 8 0-16,-9-1 0 15,1-2 0-15,-3-2 0 0,-5-7 0 16,-4-7 0-16,6-13 0 16,1-6 0-16,4-10 0 15,-2-7 0 1,-6-1 0-16,10-11 0 0,-8-4 0 0,-4 0 0 15,18-4 0-15,2-1 0 16,-21-13 0-16,0-3 0 16,9-10 0-16,9-17-48 15,3 6-45-15,17-14-3 16,13-6-9-16,22-5-2 16</inkml:trace>
  <inkml:trace contextRef="#ctx0" brushRef="#br0" timeOffset="15607.7754">1691 3255 56 0,'60'-20'97'0,"-11"4"-3"16,-6 8-6-16,-10 6-2 0,-7 9-50 15,-5 13-23-15,-2 7-2 16,-4 12-5-16,-2 9 0 16,-7 9-2-16,2 4-1 15,-5 2 0-15,-1-3-1 16,-2-9 4-16,0-7-6 15,-5-10 0-15,5-8 0 0,-3-15 0 16,3-11 0-16,10-6 0 16,-2-11 0-16,1-5 0 15,-1-3 0-15,5-5 0 16,1 0 0-16,2 3 0 0,-2 4-2 16,-4 5-1-16,5 9 0 15,3 9 1 1,2 7 0-16,10 12 0 0,-5 6 0 0,10 5 2 15,1 3 1-15,5-1 1 16,-1-3 1 0,9-6 0-16,-2-5 0 0,-6-10 1 0,1-7-4 15,-4-5 0 1,2-12 0-16,-8-8 0 0,-1-7 0 16,-11-5 0-16,1-4 0 15,-3 1 0-15,-3 0 0 0,-5 4 0 16,-4 4 0-16,1 6 0 15,-7 8 0-15,-6 7 0 16,-7 9 0-16,-6 5 0 16,-5 8 0-16,-4 4 0 0,3 5 0 15,-8 4 0-15,11 1 0 16,9 4 0-16,10 0 0 16,5-3 0-16,14 1 0 15,13-1 0-15,6-10 0 0,22-1-65 16,1-6-28-16,6-8-3 15,7-4-7-15,11-14-7 16</inkml:trace>
  <inkml:trace contextRef="#ctx0" brushRef="#br0" timeOffset="16193.2862">3513 3796 3 0,'0'0'96'0,"-2"-22"2"0,9-2-6 16,5-7-4-16,10-8-1 16,3-4-74-16,9-3 0 15,3-6-3-15,7-3-2 16,-1-1-5-16,0 1-3 0,-6 1 0 16,-2 4 0-1,-12 7 0-15,-8 3 0 0,-11 9 0 16,-6 7 0-16,-13 12 0 15,-11 6 0-15,-6 9 0 16,-8 8 0-16,2 8 0 0,0 8 0 16,3 5 0-16,11 4 0 15,13 4 0-15,11 0 0 16,19 3 0-16,15 0 0 16,10 4 0-16,9-1 0 0,4-1 0 15,-3-2 0-15,-6 0 0 16,-8-4 0-16,-8-3 0 15,-13-1 0-15,-15-9 0 16,-7-1 0-16,-15-6 0 0,-4-5 0 16,-10-5 0-16,-4-6 0 15,-2-3 0-15,2-8 0 16,5-5-13-16,14-14-73 16,4-11-4-16,7-10-6 0,8-11-6 15,20-8-4-15</inkml:trace>
  <inkml:trace contextRef="#ctx0" brushRef="#br0" timeOffset="16392.8876">4211 3145 74 0,'38'-21'103'0,"-7"5"-6"15,-6 6-6-15,-9 7-2 0,-7-25-36 16,-1 39-49-16,1 15-4 16,4 7 0-16,1 11 0 15,2 11 0-15,-4 11 0 16,1 5 0-16,-2 7 0 0,-6-5-16 15,-1-2-70-15,-1-3-6 16,-3-12-3 0,-2-11-7-16,-4-16-4 15</inkml:trace>
  <inkml:trace contextRef="#ctx0" brushRef="#br0" timeOffset="17362.7617">4183 3493 76 0,'19'-16'97'16,"11"-4"-5"-16,14 1-6 0,6-1-1 15,33 1-68 1,-14-2-1-16,4 4-4 0,0-1-4 16,-2 2-3-1,-6 0 0-15,-8 1-1 16,-9 4 1-16,-12 1-2 0,-11 3-3 15,-4 1 0-15,-9 2 0 0,-12 4 0 16,0 0 0-16,-6 4 0 16,-9 3 0-16,-4 6 0 15,-4 3 0-15,-5 2 0 0,1 4 0 16,2 2 0-16,2 4 0 16,6-2 0-16,7 4 0 15,5-5 0-15,4 0 0 16,10-2 0-16,4-6 0 15,5-4 0-15,4-7 0 0,4-6 0 16,1-4 0-16,6-5 0 0,0-9 0 16,3-1 0-1,0-5 0-15,5-2 0 16,-4 1 0-16,-1 1 0 0,0 3 0 16,-8 5 0-16,-4 0 0 15,-3 8 0-15,-2 3 0 0,-7 5 0 16,0 2 0-16,0 6 0 15,-3 5 0-15,3 2 0 16,3 6 0-16,-1-3 0 16,2 4 0-16,2-2 0 0,1-2 0 15,4-4 0-15,1-5 0 16,7-3 0-16,-2-6 0 16,4-2 0-16,1-8 0 15,-1-3 0-15,-1-2 0 0,-1-6 0 16,-4-3 0-1,-6 2 0-15,-1-1 0 0,-2 1 0 16,-3 0 0-16,-3 4 0 16,-2 0 0-16,-4 7 0 0,-6 11 0 15,9-13 0-15,-9 13 0 16,0 0 0-16,11 13 0 16,-5-2 0-16,3 7 0 0,5 2 0 15,5 0 0-15,9 0 0 16,4-1 0-1,3-6 0-15,5-3 0 0,1-7 0 16,0-3 0-16,2-2 0 0,-6-10 0 16,-1-5 0-16,-8-10 0 15,-1-4 0-15,-4-6 0 16,-3-6 0-16,-4-4 0 16,-4-3 0-16,-4-1 0 0,-1 2 0 15,-3 8 0-15,-3 4 0 16,0 10 0-16,-1 4 0 15,0 10 0-15,0 13 0 16,0 5 0-16,0 15 0 0,0 9 0 16,4 9 0-16,-1 8 0 15,-3 13 0-15,0 8 0 16,0 2 0-16,-2 0 0 16,-2-5 0-16,0-1 0 15,-3-9 0-15,4-4 0 0,-4-13-35 16,7-11-57-16,0-10-4 15,0-16-3-15,10 0-8 16</inkml:trace>
  <inkml:trace contextRef="#ctx0" brushRef="#br0" timeOffset="17547.9131">6277 3268 45 0,'-9'-15'108'0,"-2"1"-4"0,5 2-9 16,2-1-1-16,4 2-29 15,11-1-65-15,8 5 0 0,13 0 0 16,2 0 0-16,20 7 0 16,19 0-73-16,-1 0-20 15,8-4-4-15,5-1-5 16,7 1-9 0</inkml:trace>
  <inkml:trace contextRef="#ctx0" brushRef="#br0" timeOffset="18151.6424">7344 2821 23 0,'3'-27'104'0,"-6"0"-1"16,3 9-8-16,0 3-3 16,3 3-4-16,14 7-82 15,-17 5-6-15,4 14 0 16,-2 8 0-16,-1 13 0 16,2 9 0-16,-4 19 0 0,0 13 0 15,-2 12 0-15,-5 6 0 16,2 1 0-1,0-5 0-15,6-2 0 0,4-13 0 16,14-14 0-16,9-21 0 0,14-18-23 16,0-15-7-16,8-10-2 15,5-15 1-15,-5-14 2 16,-1-4 9-16,-9-11 13 0,-3 5 13 16,-13 0 11-16,-2 5 11 15,-10 8 0-15,-4 5 0 16,-7 8-1-16,0 16-4 15,-13-5-8-15,-4 10-15 0,-1 9 0 16,3 4 0-16,-2 5 0 16,2 1 0-16,5 3 0 15,6 0 0-15,5-3 0 16,13-5 0-16,9-1 0 0,0-5 0 16,7-7 0-16,1-6 0 15,1-1 0-15,-3-9 0 16,-2-4 0-16,-8-5 0 15,-4-2 0-15,-8-5 0 0,1 0 0 16,-11-2 0-16,-6 4-7 0,-9-4-83 16,-17-2-4-1,-9 3-3-15,-12-3-7 0,-10 2-3 16</inkml:trace>
  <inkml:trace contextRef="#ctx0" brushRef="#br0" timeOffset="18333.0339">7058 3078 25 0,'-33'0'101'0,"15"0"-1"16,18 0-6-16,8-3-2 0,20-5-2 16,18-2-81-16,13-1-9 15,17 1 0-15,10-2 0 16,13 7 0-16,0-2 0 16,10 9-19-1,1 0-70-15,-8-2-4 0,-4 1-4 0,-12-4-8 16,-4-4-2-1</inkml:trace>
  <inkml:trace contextRef="#ctx0" brushRef="#br0" timeOffset="18874.329">9110 3199 18 0,'-10'-3'92'0,"-1"1"0"15,11 2-2-15,-6 15-6 16,6 1 0-16,-1 7-75 15,3 11-1-15,1 9 2 16,1 10-1-16,0 10-3 0,-1 3-1 16,-1 1-1-16,0-3-4 15,-2-4 0 1,0-8 0-16,0-11 0 16,0-9 0-16,0-14 0 0,0-18 0 15,0 0 0-15,-7-18 0 16,-1-12 0-16,-1-13 0 0,-3-12 0 15,-1-16 0-15,-2-13 0 16,2-10 0-16,-1-9 0 16,5-5 0-16,4 0 0 0,6 0 0 15,8 5 0-15,9 8 0 16,7 10 0-16,10 9 0 0,3 18 0 16,3 12 0-16,5 15 0 15,-5 13 0-15,7 15 0 16,-7 8 0-16,-1 23 0 15,-9 10-35-15,-6 15-54 16,-5 9-4-16,-10 7-4 0,-10 7-7 16</inkml:trace>
  <inkml:trace contextRef="#ctx0" brushRef="#br0" timeOffset="19181.7072">8982 3381 91 0,'-9'-17'99'0,"10"-5"-4"16,17-7-5-16,15-3 0 16,8-8-59-16,14 6-19 15,8 4-9-15,7 4-3 0,5 8 0 16,-3 9 0-16,-4 9 0 16,-7 6 0-16,-5 10 0 15,-8 12 0-15,-10 9 0 16,-5 4 0-16,-6 6 0 0,-3 0 0 15,-6 1 0-15,-5-4 0 16,-4-2 0-16,-4-6 0 16,-1-9 0-16,1-4 0 15,-8-9 0-15,3-14-10 0,-19 5-77 16,11-8-4 0,-4-13-3-16,3-9-7 0,-4-11-1 15</inkml:trace>
  <inkml:trace contextRef="#ctx0" brushRef="#br0" timeOffset="19382.931">9775 2762 24 0,'9'-21'97'0,"2"1"-3"16,-3 6-5-16,3 2-6 15,-7 3-4-15,-4 9-80 16,0 0-14-16,0 0-64 15,0 19-5-15,0 1-5 0,0 3-8 16,-4 3 2-16</inkml:trace>
  <inkml:trace contextRef="#ctx0" brushRef="#br0" timeOffset="20328.7046">10127 3186 26 0,'12'2'99'0,"-2"0"-3"16,-10-2-7-16,13 1-4 15,-13-1-2-15,0 0-75 0,8 18-3 16,2-5-2-16,-3 7 0 16,3 6-3-16,1 2 1 15,2 6-1-15,1 2 1 16,-1-3 0-16,-3 2 0 0,-2-6-1 15,-2-4 0-15,-1-6 2 16,-2-3 0 0,-1-5 0-16,-2-11-1 0,0 0 2 15,0 0-3-15,4-18 0 0,-4-2 0 16,2-2 0-16,1-9 0 16,2 1 0-16,5-5 0 15,-2 3 0-15,5 2 0 16,3 1 0-16,3 4 0 0,0 6 0 15,1 6 0-15,-1 6 0 16,3 8 0-16,1 0 0 16,0 13 0-16,-3 4 0 15,-1 6 0-15,0 2 0 0,2-1 0 16,1 3 0-16,-2-4 0 16,3-3 0-16,-1-4 0 15,1-7 0-15,0-3 0 16,3-5 0-16,-4-2 0 0,3-7 0 15,1-5 0-15,-6-3 0 16,0-5 0-16,-2-4 0 16,-1-1 0-16,-5-1 0 15,1-2 0-15,-3 2 0 0,-3 3 0 16,3 2 0-16,-4 7 0 16,-1 3 0-16,-5 11 0 15,9-9 0-15,-9 9 0 16,7 13 0-16,0 1 0 0,-1 6 0 15,5 1 0-15,1 0 0 16,3 4 0-16,5-5 0 0,3-4 0 16,3-4 0-16,0-8 0 15,6-4 0 1,2-4 0-16,-2-8 0 0,-1-5 0 16,-1-7 0-16,-4-2 0 15,2-3 0-15,-9-5 0 16,0 1 0-16,-8 1 0 0,-5 1 0 15,-5 5 0-15,-3 1 0 16,-13 9 0-16,-6 3 0 16,-6 10 0-16,-1 3 0 0,0 6 0 15,2 9 0-15,7 6 0 16,5 8 0-16,12 3 0 16,5 5 0-16,11-2 0 0,4 8 0 15,4-5 0-15,2-1 0 16,0-3 0-16,-3-1 0 15,-3-5 0-15,-3-5 0 0,-4-1 0 16,-2-8 0 0,-6-2 0-16,1-3 0 0,-4-9 0 15,0 0 0-15,0 0-9 0,-5-4-29 16,5-15-49-16,0-6-2 16,6-9-5-16,7-6-7 15,5-8 8-15</inkml:trace>
  <inkml:trace contextRef="#ctx0" brushRef="#br0" timeOffset="20757.3726">11515 3096 9 0,'26'-43'99'16,"-1"6"0"-16,-6 8-4 0,-3 9-5 16,-7 6-3-16,-9 14-62 15,13 0-18-15,0 9-7 16,-5 6 0-16,8 9 0 0,1 5 0 16,2 8 0-16,-1 7 0 15,3 3 0-15,-2 4 0 16,-3-5 0-16,1-7 0 15,-5-5 0-15,-4-5 0 16,2-8 0-16,-2-7 0 16,0-10 0-16,6-4 0 0,0-4 0 15,4-4 0-15,-1-10 0 16,4-2 0-16,5-2 0 0,4 0 0 16,-3-2 0-16,-2 4 0 15,-6 4 0-15,0 1 0 16,-3 7 0-16,-9 5 0 15,-7 3 0-15,13 7 0 0,-3 6 0 16,-3 3 0-16,9 1 0 16,3 3 0-16,2-1 0 15,7 0 0-15,-1-5 0 16,4-4 0-16,-4-4 0 0,3-3 0 16,-5-2 0-16,3-8 0 15,-5-5 0-15,-2-9 0 16,-1 0 0-16,-4-8 0 15,2 7 0-15,-8-8-61 0,-9-12-36 16,-1 2-1-16,-10-1-9 16,-4 7-4-16</inkml:trace>
  <inkml:trace contextRef="#ctx0" brushRef="#br0" timeOffset="22440.3673">13115 3092 84 0,'24'-18'95'0,"10"-3"-3"15,9 3-5-15,10 0-1 16,33 8-69-16,-28 8 0 15,-1 4-1-15,2 17-6 16,-5 8-5 0,-6 9-3-16,-8 7-2 0,-8 9 0 0,-7 2 0 15,-10-1 0-15,-5-2 0 16,-9-6 0-16,-7-5 0 16,-6-9 0-16,-6-9 0 15,-3-11 0-15,-4-9 0 0,4-4 0 16,2-12 0-16,3-6 0 15,11-3 0-15,7-9 0 0,17 1 0 16,15-4 0 0,16-3 0-16,13 1 0 0,11 3 0 15,3 3 0 1,5-1 0-16,-7 7 0 0,-6 4 0 16,-14 2 0-16,-13 6 0 0,-11 5 0 15,-11 2 0-15,-7 4 0 16,-13 2 0-16,0 0 0 15,0 8 0-15,-7 9 0 0,-11 7 0 16,-5 3 0-16,-5 8 0 16,2 6 0-16,-3 3 0 15,7 2 0-15,14-3 0 16,11-7 0-16,22-6 0 0,22-10 0 16,20-9 0-16,10-8 0 15,4-9 0-15,5-13 0 16,-3-10 0-16,-1-9 0 15,-10-9 0-15,-7-12 0 16,-7-7 0-16,-9-7 0 0,0-3 0 16,-8-3 0-16,-2 4 0 15,-10 5 0-15,-8 7 0 16,-8 11 0-16,-8 8 0 16,-5 13 0-16,-10 12 0 0,-7 13 0 15,-11 9 0-15,3 19 0 16,-7 10 0-16,1 20 0 15,3 13 0-15,4 15 0 0,10 9 0 16,13 2 0-16,12 0 0 16,17-6 0-16,14-7 0 15,11-14 0-15,10-17 0 0,6-15 0 16,1-14 0 0,-1-12 0-16,-7-11 0 0,-5-13 0 15,-8-5 0-15,-10-11 0 16,-7-1 0-16,-10-6 0 0,-6 0 0 15,-10 1 0 1,-6 4 0-16,-7 7 0 16,-16 3 0-16,-7 10 0 0,-4 6 0 15,-1 10 0-15,-3 7 0 16,3 10 0-16,5 8 0 16,8 7 0-16,13 5 0 0,8 2 0 15,3 0 0-15,12-5 0 16,5-5 0-16,5-6 0 15,2-10 0-15,1-7 0 0,0-6 0 16,0-6 0 0,-2-6 0-16,-1-5 0 0,-4-2 0 15,-1-2 0-15,-3-2 0 16,-5 1 0-16,-2 1 0 0,-3 2 0 16,-1 2 0-16,-3 6 0 15,0 0 0-15,-2 11 0 16,0 0 0-16,0 0 0 15,10 15 0-15,5 3 0 16,5 1 0-16,13 0 0 0,9 2 0 16,9-5 0-16,7-6 0 15,9-7 0-15,3-3 0 0,-3-16 0 16,-1-8 0-16,-10-11 0 16,-3-11 0-16,-10-6 0 15,-7-11 0-15,-13-7 0 16,-2-1 0-16,-10-2 0 0,-5 2 0 15,-6 6 0-15,-3 8 0 16,-4 11 0-16,-6 14 0 16,1 13 0-16,-5 12 0 15,2 12 0-15,-3 17 0 0,5 16 0 16,-3 10 0-16,6 16 0 16,-2 11 0-16,5 11 0 15,2 2 0-15,5-2 0 16,4-4 0-16,4-10 0 0,1-9 0 15,0-15 0-15,5-16 0 16,-3-15 0-16,7-12 0 16,-1-9 0-16,5-13 0 15,1-10 0-15,6-6 0 0,3-8 0 16,2-4 0-16,3-3 0 16,0 1 0-16,1 6 0 15,-5 2 0-15,-1 9 0 0,-7 8 0 16,1 9 0-16,-4 7 0 15,-3 6 0-15,1 11 0 16,-3 4 0-16,-2 9 0 16,0 3 0-16,-1 2 0 0,-1 2 0 15,-4-8-12-15,-2-1-76 16,3-6-3-16,2-7-4 16,-4-9-7-16,0-14-3 15</inkml:trace>
  <inkml:trace contextRef="#ctx0" brushRef="#br0" timeOffset="22606.359">16745 2607 47 0,'-19'-32'101'0,"4"1"-3"16,3 7-7-16,6 5-5 16,6 19-3-16,0 0-83 0,0 0-20 15,0 15-64-15,5 8-5 16,6 5-3-16,1 4-8 15,0 4-3-15</inkml:trace>
  <inkml:trace contextRef="#ctx0" brushRef="#br0" timeOffset="23598.4376">17545 3059 13 0,'-31'-20'94'0,"-1"2"1"16,-5 6-5-16,1 6-5 15,-1 2-1-15,3 4-76 16,-2 13 0-16,-2 5 0 0,4 8-2 16,5 4-3-16,3 5 0 15,6 2-1-15,12-1 0 16,7 0 0-16,7-5-1 16,14-4 2-16,5-8-1 0,10-7 0 15,6-6-2 1,-1-6 0-16,0-4 0 15,-2-10 0-15,-1-5 0 16,-3-3 0-16,-6-2 0 0,0-2 0 0,-6 0 0 16,-2 2 0-16,0 2 0 15,-4 3 0 1,0 4 0-16,-1 4 0 0,2 8 0 16,0 3 0-16,0 6 0 15,2 8 0-15,-3 3 0 0,4 8 0 16,-4 2 0-16,-3 4 0 15,-1-3 0-15,-2-3 0 16,-2-3 0-16,-4-3 0 0,1-8 0 16,-5-11 0-16,0 0-3 15,11 0 1-15,-1-13 1 16,-1-4 0-16,4-3 1 16,3-6-1-16,0 0 1 0,5-2-1 15,0 1 1-15,-2 0-1 16,3 3 0-16,1 3-1 15,1 4 0-15,-2 5 0 16,2 4 0-16,5 3 1 0,4 1 1 16,10 2 0-16,1 0 2 15,6-1 0-15,2-4 1 16,5-1 0-16,0-3 1 16,-2-3-1-16,-6-5 0 0,-5-3-3 15,-8-3 0-15,-6-2 0 16,-4-2 0-1,-9 0 0-15,-5 1 0 0,-6 2 0 0,-6 2 0 16,-6 7 0-16,-10 5 0 16,-7 8 0-16,-3 3 0 15,-4 11 0-15,-2 10 0 16,3 5 0-16,7 9 0 16,11 7 0-16,11 5 0 15,15 5 0-15,13 0 0 0,9 1 0 16,8-1 0-16,1-4 0 0,-2-5 0 15,-3-6 0-15,-9-12 0 16,-7-2 0-16,-9-8 0 0,-5-2 0 16,-11-12 0-16,0 0 0 15,-6 5 0-15,-12-7 0 16,-2-3 0-16,-7-3 0 16,-3-2 0-16,-6-7 0 15,3 6-19-15,-1-9-68 0,6-3-4 16,6-6-3-16,12-4-8 15,10-4-2-15</inkml:trace>
  <inkml:trace contextRef="#ctx0" brushRef="#br0" timeOffset="24652.9933">18847 2860 1 0,'33'-19'99'0,"0"5"-1"0,-7 5-6 16,-3 1-5-1,-6 1-3-15,9 9-70 0,-13 5-2 16,-2 8-3-16,0 13-8 15,-2-1 1-15,-1 10 0 16,-1 4 0-16,0 3 0 16,3-2-1-16,-3-2 1 15,1-5-1-15,0-7 1 0,-1-3-2 16,1-9 0-16,2-6 0 16,2-9 0-16,-1 1 0 15,3-9 0-15,2-4 0 0,-1-4 0 16,3-3 0-16,1-2 0 15,-2 0 0-15,-1-3 0 16,-5 3 0-16,-2 4 0 0,0 4 0 16,-3 2 0-1,-6 10 0-15,3-11 0 0,-3 11 0 16,0 0 0-16,2 11 0 16,0-1 0-16,2 4 0 0,2 0 0 15,4 3 0-15,3-4 0 16,5 2 0-16,-2-2 0 15,5-6 0-15,1-2 0 16,4-5 0-16,-1-2-2 16,-1-7 0-16,-1-2 1 15,-2-4 0-15,-2-4 1 0,-2-3 0 16,-6-3 1-16,-2 3 0 16,-2 2 0-16,2 1-1 0,-7 3 1 15,1 2-2-15,-3 14 0 16,7-10 0-16,-7 10 0 15,18 4 0-15,-4 6-1 16,4 4 2-16,9 1-1 0,5 1 2 16,6-2-1-16,4-3 1 15,4-4 1-15,0-7-1 16,1-5 1-16,2-10-1 16,-2-9 1-16,-3-6-2 0,-1-8 0 15,0-6 0-15,-10-7 0 16,-3-5 0-16,-2-1 0 0,-9 0 0 15,-9 4 0-15,-1 5 0 16,-8 6 0 0,-1 6 0-16,-3 14 0 0,-7 12 0 15,-2 9 0-15,-2 18 0 0,-1 16 0 16,-7 19 0-16,-1 16 0 16,-7 20 0-16,-1 15 0 15,-1 12 0-15,9 3 0 16,5 2 0-16,5-5 0 15,10-12 0-15,3-13 0 0,12-21 0 16,4-16 0-16,8-22 0 16,-4-16 0-16,3-14 0 15,-4-11 0-15,0-19 0 16,-3-9 0-16,3-6 0 0,-2-13 0 16,0-8 0-16,0-3 0 15,0-1 0-15,4 1 0 16,0 2 0-16,5 5 0 0,0 7 0 15,6 12 0-15,2 11 0 16,3 7 0-16,1 11 0 16,1 9 0-16,1 4 0 15,-2 11 0-15,-4 9 0 16,-4 3 0-16,-5 6 0 0,-7 4 0 16,-5 1 0-16,-13-1 0 15,-1-1 0 1,-14-1 0-16,-8-5 0 0,-7-9 0 15,-10-1 0-15,-8-7 0 16,-9-8 0-16,-1 2 0 0,-4-6-83 16,-3-17-9-16,15-2-2 15,11-5-10-15,24-2-5 16</inkml:trace>
  <inkml:trace contextRef="#ctx0" brushRef="#br0" timeOffset="26431.7194">831 4891 6 0,'-16'-31'95'0,"0"1"6"0,0 0-5 16,0 1-6-16,2 2-2 16,3-1-70-16,-1 7-3 0,-6-11-13 15,18 32-2 1,-13 0 0-16,13 23 0 15,0 7 0-15,0 10 0 0,12 50 0 16,-6-27 0-16,7 12 0 16,4 70 0-1,-11-72 0-15,8 3 0 16,-14-7 0-16,4 1 0 0,2-10 0 16,-3-1 0-16,-3-18 0 15,3-5 0-15,-2 6 0 0,-1-42 0 16,0 0 0-1,-6-45 0-15,-1-10 0 16,3 25 0-16,3-4 0 0,13-34 0 16,12-6 0-16,2 19 0 15,21 4 0-15,6 22 0 16,6 10 0-16,12 11 0 0,4 6 0 16,-11 9 0-16,-4 12 0 15,-3 4 0 1,-18 6 0-16,-4-3 0 0,-10 5 0 15,-10-3 0-15,-3-1 0 16,-12 5 0-16,-11-8 0 0,-15 1 0 16,-1 4 0-16,-4-4 0 15,-11-3 0-15,2-4 0 16,1-5 0-16,3-2 0 16,4-4 0-16,15-3 0 0,17-4 0 15,-3-5 0-15,25-7 0 16,9-1 0-16,18-4 0 15,15-1 0-15,15-4 0 0,-12-2 0 16,14 0 0-16,-3-1 0 16,-10 7 0-16,-6 0 0 15,-10 4 0-15,-13 2 0 0,-12 4 0 16,-2 2 0 0,-16 5 0-16,-9 1 0 0,-12 9 0 15,9 4 0-15,-11 2 0 16,-4 5 0-16,-3 7 0 0,8 4 0 15,0-1 0-15,10 0 0 16,16-3 0-16,-5-4 0 16,22-8 0-16,13-11 0 0,21-7 0 15,-15-12 0-15,17-11 0 16,3-9 0-16,-6-11 0 16,6-8 0-16,-4-9 0 15,-10-5 0-15,-11-10 0 16,8-5 0-16,-17-2 0 0,-12-1 0 15,1 2 0-15,-11 6 0 16,-13 10 0-16,-1 9 0 16,-5 15 0-16,-6 11 0 0,-4 13 0 15,4 14 0-15,-5 7 0 16,-3 13 0-16,8 13 0 0,-3 9 0 16,-4 14 0-16,9 11 0 15,3 8 0-15,6 3 0 16,8 6 0-16,12-2 0 15,0 0 0-15,5-5 0 0,10-7 0 16,0-14 0-16,5-6 0 31,-2-16-12-31,11-13-64 0,-8-8-18 16,-5-10-2-16,-3-13-9 0,-2-12 3 16</inkml:trace>
  <inkml:trace contextRef="#ctx0" brushRef="#br0" timeOffset="27756.842">2901 5191 53 0,'3'-38'98'0,"0"5"-3"15,3 7-4-15,-3 5-5 0,-3 12-46 0,0 9-18 16,-14-3-9-16,13 9-5 16,-6 9-5-16,3 7-1 15,-3 5-4-15,1 6 4 16,3 1-2-16,3 3 0 16,13-2 0-16,1-2 0 0,6-8 0 15,4-3 0 1,5-8 0-16,4-6 0 0,-1-7 0 15,1-4 0-15,-7-11 0 16,-2-6 0-16,5-3 0 0,-4-4 0 16,-1-4 0-16,-1 1 0 15,-4 0 0-15,-5 2 0 16,1 6 0-16,-1 2 0 16,-5 5 0-16,-5 7 0 15,-4 8 0-15,0 0 0 0,0 8 0 16,0 6 0-16,0 7 0 15,0 2 0-15,0 4 0 0,4 3 0 16,2-1 0-16,9-1 0 16,5-6 0-16,2-3 0 15,5-8 0-15,5-6 0 16,-2-5 0-16,1-5 0 0,4-9 0 16,-6-6 0-16,-1 0 0 15,-5-7 0-15,-5 1 0 16,-5-3 0-16,2 1 0 0,-5-1 0 15,-6 4 0 1,0 3 0-16,-4 2 0 0,3 9 0 16,-3 11 0-1,0 0 0-15,-5 1 0 0,0 14 0 16,3 8 0-16,0 0 0 16,2 5 0-16,2 4 0 0,10-3 0 15,8-2 0-15,11-4 0 16,9-5 0-16,12-8 0 0,4-3 0 15,2-7 0-15,1-6 0 16,4-5 0-16,-5-5 0 16,-5-5-2-16,-7-3 4 15,-4-2-2-15,-7-6 0 0,-7 1 0 16,-4 1 0-16,-7-2 0 16,-7 3 0-16,-7 1 0 15,-2 7 0-15,-3 2 0 16,-9 9 0-16,-3 7 0 15,-6 3 0-15,-4 11 0 0,1 8 0 16,-2 11 0 0,0 3 0-16,2 10 0 0,7-2 0 0,4 1 0 15,11 1 0 1,15-7 0-16,13-5 0 0,15-8 0 16,14-5 0-16,10-12 0 15,10-3 0-15,9-5 0 0,4-10 0 16,-1-7 0-16,-1-6 0 15,-7-3 0-15,-6-7 0 16,-8-2 0-16,-11-4 0 16,-10 1 0-16,-9 1 0 15,-13 3 0-15,-12 4 0 16,-10 5 0-16,-11 7 0 0,-15 8 0 16,-5 10 0-16,-6 4 0 15,-3 12 0-15,1 8 0 16,-1 5 0-16,13 5 0 0,3 3 0 15,14 3 0-15,9-5 0 16,16-1 0-16,14-4 0 0,10-6 0 16,14-4 0-1,3-7 0-15,11-3 0 16,-4-8 0-16,0 0 0 0,-7 3 0 16,-8-3 0-16,-6 0 0 15,-8 1 0-15,-5-1 0 16,-7 3 0-16,-2 4 0 0,-5 5 0 15,3 2 0-15,-3 3 0 16,2 2 0-16,-4-1 0 16,6-2 0-16,-4-1 0 0,2-4 0 15,2-4 0-15,-2-4 0 16,5-3 0-16,3-3 0 16,5-7 0-16,2-2 0 0,6-5 0 15,-3 0 0-15,3 0 0 16,-3 0 0-16,0 3 0 15,-5 2 0-15,-3 5 0 0,-5 3 0 16,-5 4 0 0,1 5 0-16,-3 7 0 15,4 3 0-15,0 5 0 0,5 1 0 16,0 1 0-16,5-2 0 16,3-1 0-16,0-6 0 0,4-5 0 15,-2-4 0-15,1-4 0 16,-6-9 0-16,0-4 0 15,-9-7 0-15,-3 3 0 16,-17-6-86-16,-6-8-8 0,-15-1-6 16,-15-8-8-16,-13-1-3 15</inkml:trace>
  <inkml:trace contextRef="#ctx0" brushRef="#br0" timeOffset="28262.5654">2512 4679 7 0,'-36'7'97'0,"12"0"-4"16,1-2-3-16,4-3-5 16,19-2-2-16,-22 0-74 15,22 0-1-15,0 0-1 16,0 0 0-16,4 2-1 16,6 1 0-16,12-3 1 0,4 0-1 15,23 0-6-15,8 1 0 16,32-4 0-1,20-1 0-15,20-3 0 16,18 1 0-16,12-2 0 0,2 2 0 0,-8 0 0 16,-8 1 0-16,-17 0 0 15,-22 2 0-15,-22 0 0 16,-22 0 0-16,-22 1 0 0,-14 0 0 16,-8 1 0-16,-18 1 0 15,9-1 0-15,-9 1 0 16,0 0 0-16,-8 6 0 0,8-6 0 15,-23 3-78-15,23-3-16 16,-7 11-4-16,7-11-7 16,10 0-6-16</inkml:trace>
  <inkml:trace contextRef="#ctx0" brushRef="#br0" timeOffset="29679.9682">7490 5691 9 0,'-20'11'97'0,"3"0"1"16,3-7-4-16,0-3-5 15,3-6-2-15,9-9-73 16,2-6-1 0,8-5-3-16,11-9-10 0,12-9 0 0,11-11 0 15,9-8 0-15,10-11 0 16,6-9 0-16,8-7 0 16,0-5 0-16,-4-1 0 15,-9-1 0-15,-7 6 0 16,-8 6 0-16,-14 11 0 0,-7 11 0 15,-10 13 0-15,-10 14 0 0,-3 10 0 16,-2 13 0 0,-1 12 0-16,-14 8 0 0,-2 18 0 15,-5 10 0-15,1 12 0 16,-3 13 0-16,2 11 0 16,1 6 0-16,6 3 0 15,14-3 0-15,10-7 0 0,13-5 0 16,9-11 0-16,11-13 0 15,8-16 0-15,4-11 0 0,3-13 0 16,-3-8 0-16,-3-12 0 16,-2-9 0-16,-7-7 0 15,-8-5 0-15,-9-1 0 16,0-3 0-16,-12 4 0 0,-4 2 0 16,-2 7 0-16,-4 3 0 15,-2 9 0-15,-2 8 0 16,0 10 0-16,-9 6 0 15,2 10 0-15,-3 9 0 0,1 6 0 16,0 6 0-16,1 5 0 16,2 4 0-16,6-7 0 15,1-2 0-15,11-5 0 0,7-8 0 16,7-4 0-16,5-10 0 16,2-7 0-16,3-3 0 15,-2-7 0-15,-1-7 0 16,-3-4 0-16,-5-2 0 15,-6-3 0-15,-1 1 0 16,-7-1 0-16,-2 0 0 0,-4 5 0 16,1 1 0-16,-5 5 0 15,1 2 0-15,-2 10 0 16,0 0 0-16,0 0 0 16,0 0 0-16,1 11 0 0,2 7 0 15,6 0 0-15,-1 4 0 16,9 1 0-16,5-2 0 0,9-3 0 15,4-5 0-15,8-4 0 16,2-7 0-16,3-3 0 16,0-10 0-16,0-3 0 15,-3-7 0-15,-4-2 0 16,-3-6 0-16,-5 0 0 0,-1-3 0 16,-9 0 0-16,0 1 0 15,-4 3 0-15,-3 2 0 16,-2 5 0-16,-2 6 0 15,-4 4 0-15,-8 11 0 0,14 2 0 16,-11 14 0-16,3 6 0 16,2 7 0-16,0 6 0 15,6 2 0-15,6-1 0 16,4 0 0-16,4-9 0 0,6-5 0 16,0-11 0-16,2-5 0 15,-3-6 0-15,-2-14 0 16,-1-5 0-16,-9-8 0 0,-5-2 0 15,-5-5 0-15,-4 0 0 16,-7-3 0-16,-8 1 0 16,-12 1 0-16,-8 6 0 0,-19 2 0 15,-10 10 0 1,-32 5-68-16,-5 2-25 0,-10 7-1 16,-11 1-9-16,-7 0-3 15</inkml:trace>
  <inkml:trace contextRef="#ctx0" brushRef="#br0" timeOffset="30072.5102">7655 4763 82 0,'-45'-4'100'15,"6"-3"-7"-15,4 2-3 0,7-4-2 16,6 5-72-16,10 1-2 15,1 0-6-15,11 3-2 16,0 0-2-16,0 0 0 16,23 3-1-16,13 0 0 0,17-1-3 15,20 1 0-15,25-1 0 16,26-2 0 0,19 1 0-16,18-5 0 0,10-2 0 15,1 1 0-15,-7-4 0 16,-12 1 0-16,-21 0 0 0,-26 1 0 15,-22 1 0-15,-26 1 0 0,-20 1 0 16,-15 0 0 0,-13 1 0-16,-10 3 0 0,0 0 0 15,-10-6 0-15,10 6 0 16,-14-1 0-16,-1-1 0 16,15 2-78-16,-14 6-17 15,14-6-3-15,0 0-8 16,0 0-3-16</inkml:trace>
  <inkml:trace contextRef="#ctx0" brushRef="#br0" timeOffset="31285.3201">11638 4835 54 0,'-16'-15'96'0,"2"0"-3"0,6 1-5 16,-5 0-3-16,-5 5-61 16,-1 8-3-1,-4 1-7-15,-10 8-4 0,-7 9-4 16,-10 7-1-16,-2 5-1 0,-3 6-1 16,1 5 0-16,10 3 0 15,7 0-1-15,15 0-2 16,16-1 0-1,19-6 0-15,22-4 0 0,18-10 0 16,12-11 0-16,10-6 0 16,7-9 0-16,-2-11 0 0,-1-10 0 15,-15-5 0-15,-9-3 0 16,-15 1 0-16,-9 0 0 16,-15 2 0-16,-11 4 0 15,-5 5 0-15,-9 4 0 0,-13 12 0 16,-5 5 0-16,-4 3 0 15,1 7 0-15,0 7 0 16,5 7 0-16,9 5 0 16,12 3 0-16,16 1 0 0,24 2 0 15,22-2 0-15,16-6 0 16,12-5 0-16,11-7 0 0,6-9-2 16,0-7-1-16,-5-12 0 15,-5-9 1-15,-11-6 0 16,-14-7 2-16,-6-2 1 15,-15-5 1-15,-8 2 0 16,-11-1 1-16,-13 1 1 0,-10 7-4 16,-5 4 0-16,-9 5 0 15,-9 9 0-15,-7 5 0 16,-5 10 0-16,-1 6 0 0,-3 10 0 16,5 8 0-16,8 11 0 15,15 6 0-15,12 4 0 16,27 2 0-1,21-3 0-15,15-3 0 0,12-8 0 0,9-8 0 16,2-11 0-16,-3-14 0 16,-3-8 0-16,-17-15 0 15,-7-11 0-15,-7-11 0 16,-9-10 0-16,-6-7 0 0,-6-6 0 16,-7-4 0-16,-9 0 0 15,-6 3 0-15,-8 5 0 16,-4 7 0-16,-11 10 0 0,0 9 0 15,-5 12 0 1,-1 10 0-16,0 16 0 0,1 10 0 0,3 14 0 16,7 10 0-16,3 12 0 15,2 9 0 1,1 11 0-16,0 3 0 0,3 2 0 16,4-1 0-16,1-8 0 15,-2-8 0-15,3-13 0 16,-2-12 0-16,8-18 0 15,1-11 0-15,6-13 0 0,1-11 0 16,8-7 0-16,5-8 0 16,2 0 0-16,6-1 0 15,0 3 0-15,0 5 0 16,1 2 0-16,-3 8 0 0,-6 5 0 16,0 10 0-16,-5 6 0 15,-5 3 0-15,-3 11 0 0,-5 7 0 16,-2 3 0-16,0 4 0 15,-1 2 0-15,-8-1-2 16,5 0-13-16,-12-28-35 16,7 18-39-16,-7-18-2 0,11 4-7 15,-9-12-6-15</inkml:trace>
  <inkml:trace contextRef="#ctx0" brushRef="#br0" timeOffset="31427.8248">13804 4214 40 0,'-12'-15'54'0,"-5"7"-53"15,17 8-1-15,0 0 0 16,0 0-79-16</inkml:trace>
  <inkml:trace contextRef="#ctx0" brushRef="#br0" timeOffset="32170.8934">14781 4653 67 0,'-35'-10'93'0,"4"-1"-5"16,8 4-3-16,3 0-3 0,33 7-69 15,-25 7-1-15,-1 8-2 16,3 4-4-16,-2 6-1 15,1 7-1-15,1 4 0 16,-2 2 0-16,10 0-1 0,2-2 1 16,3-3 0-16,11-6-1 15,3-5 1-15,10-13 0 16,3-7 0 0,9-4 0-16,2-11 0 0,2-5 0 15,5-6-4-15,-4-3 0 0,0 0 0 16,-2-1 0-16,-4 2 0 15,-4 4 0-15,-5 1 0 16,0 6 0-16,-4 3 0 16,-3 6 0-16,0 6 0 0,-2 4 0 15,-3 7 0-15,-1 10 0 16,-2 1-2-16,-2 7 1 0,-3 4 0 16,1 1 0-16,-6-2 1 15,-1-3-1-15,2-3 1 16,-3-7 0-16,0-6 0 15,-2-13 0-15,20 0 0 0,-5-13 1 16,6-8-1-16,4-7 2 16,4-2-1-16,3-6-1 15,1-1-1-15,3 2 1 16,-1 6-1-16,-1 0 1 0,-1 8-1 16,-1 4 0-1,-4 9 0-15,2 3 0 16,-5 6 2-16,1 7 0 0,-3 8 0 15,-5 4-1-15,1 5 1 16,-3 5-2-16,-3-1 0 0,-2 1-2 16,-3-3-5-16,0 1-7 15,-4-8-17-15,-4-5-56 16,0-15-2-16,8 3-5 0,-1-8-5 16</inkml:trace>
  <inkml:trace contextRef="#ctx0" brushRef="#br0" timeOffset="32949.401">16209 4125 38 0,'0'-12'93'0,"0"12"-1"16,0-17-4-16,3 8-1 15,-3 9-61-15,4-12-3 0,-4 12-4 16,4-11-6-16,-4 11-5 16,0 0-2-16,4 7-3 15,-3 4-2-15,-1 9 0 16,-1 7 0-16,1 8 1 0,0 12 0 16,-3 11 0-1,-1 10 0-15,-2 7 2 0,3 5-4 16,2 2 0-16,1-1 0 15,5-5 0-15,8-5 0 16,3-12 0-16,7-9 0 0,4-9 0 16,7-12 0-16,4-8 0 0,4-11 0 15,2-8 0 1,6-7 0-16,2-11 0 0,1-11 0 16,1-5 0-16,-8-7 0 15,1-4 0-15,-8-2 0 0,-6-1 0 16,-7 7 0-1,-8-1 0-15,-7 11 0 0,-6 3 0 16,-4 10 0-16,-1 7 0 16,-7 9 0-16,-2 3 0 0,-3 12 0 15,1 8 0 1,2 3 0-16,0 7 0 0,2 2 0 16,6 2 0-16,4-4 0 15,10-3 0-15,7-7 0 0,4-4 0 16,9-10 0-16,0-6 0 15,3-6 0-15,2-8 0 16,-2-8 0-16,-2-3 0 0,-1-4 0 16,-1-3 0-16,-1 3 0 15,-1-1 0-15,-1 4 0 16,0 0 0-16,-2 7 0 16,-1 6 0-1,0 6 0-15,-2 5 0 0,-1 5 0 0,-1 7 0 16,-2 4 0-16,-1 7 0 15,-3-1 0-15,-2 5 0 16,-1-1 0-16,-3-2 0 0,-5-2 0 16,-1-2 0-16,-4-5 0 15,-1-4 0-15,1-12 0 16,-9 14-9-16,9-14-76 16,-23-5-6-16,3-13-5 15,-3-12-8-15,0-8-4 16</inkml:trace>
  <inkml:trace contextRef="#ctx0" brushRef="#br0" timeOffset="33089.2485">17299 4261 3 0,'10'-33'96'0,"7"7"1"16,1 2-8-16,5 3-11 0,4 9-35 16,5-14-118-16,3 19-8 15,5 4-6-15,3-1-9 16</inkml:trace>
  <inkml:trace contextRef="#ctx0" brushRef="#br0" timeOffset="36304.5456">19014 4614 63 0,'12'-7'90'0,"-12"7"-6"0,0 0-4 16,0 0-1-16,0 0-68 15,5 16-4-15,-4 2 1 16,1 8-1-16,0 5 0 0,1 10 3 16,-2 7-1-16,-1 4-1 15,0 3-1-15,-6 3-1 16,0-5-1-16,-2-1-1 0,-1-7-1 31,1-10 0-31,0-6 0 0,2-9 1 0,1-8 1 16,5-12 1-16,0 0-4 15,-4-6-2-15,4-10 0 16,1-11 0-16,-1-9 0 0,0-10 0 16,0-8 0-16,1-10 0 15,4-6 0-15,2-3 0 16,3-5 0-16,0 0 0 16,7 3 0-16,-1 6 0 0,4 6 0 15,0 9 0-15,0 10 0 16,0 8 0-16,0 11 0 15,-2 9 0-15,3 14 0 0,0 3 0 16,-1 16 0-16,3 5 0 16,1 11 0-16,3 10 0 15,0 7 0-15,3 10 0 16,-5 2 0-16,2 3 0 16,-2 3 0-16,0-1 0 0,-3-1 0 15,-4-6 0-15,-3-6 0 16,-1-7 0-16,-1-4 0 15,-2-7 0-15,-3-8 0 16,-1-5 0-16,0-4 0 0,-3-6 0 16,-1-4 0-16,-3-9 0 15,5 10-13-15,-17-9-69 16,12-1-11-16,-9-16-3 0,-1-4-6 16,-6-4-3-16</inkml:trace>
  <inkml:trace contextRef="#ctx0" brushRef="#br0" timeOffset="36610.9056">19082 4867 64 0,'-31'0'101'0,"11"0"-5"0,3-1-6 16,17 1 0-16,0-20-50 16,19 13-27-16,16 2-2 15,14-4-5-15,14 0-6 16,11-4 0-16,14 3 0 0,4-1 0 15,4 0 0-15,-7 3 0 16,-6 2 0-16,-14 1 0 16,-15 0 0-1,-13 3 0-15,-13 0 0 0,-9 1 0 0,-8 1 0 16,-11 0 0-16,0 0 0 16,0 0 0-16,0 0 0 15,0 0 0-15,0 0 0 16,0 0-3-16,0 0-87 15,16-8-4-15,-2 1-5 0,8-4-7 16,8-3-2-16</inkml:trace>
  <inkml:trace contextRef="#ctx0" brushRef="#br0" timeOffset="37081.6621">21702 4404 84 0,'-24'-19'97'0,"2"0"-5"0,-8-1-5 16,0 3-1-16,-2 2-74 15,-5 8 0-15,-3 4-3 0,-4 3-3 16,1 7-2-1,-3 6-2-15,5 9-1 0,5 7 0 16,8 5 0-16,12 7 0 16,11 2 0-16,13 6 0 15,16 2 1-15,15 1 0 0,8-4 1 16,8 0-1-16,1-5 0 16,-2-3 1-16,-3-6-3 0,-8-6 0 15,-9-4 0 1,-12-4 0-16,-3-4 0 0,-11-1 0 15,-6-5 0-15,-6 0 0 16,-10-2 0-16,-11-1 0 16,-5-1 0-16,-8-3 0 0,-9-2 0 15,-6-2 0-15,3-1 0 16,-5-12-25 0,0-3-63-16,17-6-4 0,12-9-5 15,10-9-6-15,16-9-2 16</inkml:trace>
  <inkml:trace contextRef="#ctx0" brushRef="#br0" timeOffset="37320.0173">21715 4339 14 0,'18'-8'101'0,"-4"6"-3"16,-14 2-6-16,10 0-3 16,-10 0-2-16,-10 24-80 15,-5 0 1-15,-5 9-3 16,-10 12 0-16,-5 11 0 0,-12 7-5 15,-13 9 0-15,-6 6 0 16,-4-2 0 0,1 1 0-16,1-8 0 0,4-6 0 15,6-10 0-15,9-8 0 16,11-12 0-16,16-10 0 16,7-1-56-16,15-22-36 15,4 1-1-15,20-14-8 0,17-17-6 16</inkml:trace>
  <inkml:trace contextRef="#ctx0" brushRef="#br0" timeOffset="38267.1671">22562 4444 18 0,'47'-2'101'15,"-15"2"-5"-15,-10 0-4 16,-22 0-3-16,14 17-3 15,-14 3-80-15,-2 11-2 16,-8 9 2-16,-2 8-1 0,-4 7 3 16,-3 5-8-16,3 6 0 15,-6-2 0-15,2-2 0 16,0-7 0-16,4-5 0 16,4-5 0-16,1-11 0 0,6-7 0 15,-2-8 0-15,3-6 0 16,4-13 0-16,-1 8 0 0,1-8 0 15,0-19 0-15,1-5 0 16,4-8 0-16,4-8 0 16,1-9 0-16,0-13 0 15,7-7 0-15,1-6 0 16,5-3 0-16,0-7 0 0,4 1 0 16,6 2 0-1,2 2 0-15,5 6 0 0,4 7 0 0,5 9 0 16,3 11 0-16,5 10 0 15,-2 14 0 1,-2 7 0-16,-6 13 0 0,-2 6 0 16,-5 11 0-16,-6 15 0 15,-13 7 0-15,-7 10 0 16,-13 8 0-16,-6 7 0 0,-13 1 0 16,-8-1 0-16,-6 0 0 0,-2-9 0 15,-6-6 0 1,7-10 0-16,2-8 0 0,7-12 0 15,3-5 0-15,10-7 0 16,11-4 0-16,-4-6 0 0,11-4 0 16,11-3 0-1,7-3 0-15,8 3 0 0,8 1 0 16,1 2 0-16,2 5 0 16,-1 5 0-16,-1 4 0 15,-2 11 0-15,1 8 0 0,-6 3 0 16,-4 5 0-16,-6 6 0 15,-4 4 0-15,-8 6 0 16,-7 0 0-16,-7 0 0 16,-15 2 0-16,-12-1 0 15,-8 0 0-15,-15-4 0 0,-8-3 0 16,-9-6 0-16,-6-3 0 16,1-7 0-16,-1-6 0 15,1-7 0-15,9-5 0 16,4-7 0-16,15 0 0 0,3-8 0 15,10-5 0-15,6 1 0 16,3-2 0-16,8 0 0 16,5 2 0-16,2-1 0 15,2 1 0-15,6 12 0 0,-2-15 0 16,2 15 0-16,0-9 0 16,0 9 0-16,0 0 0 15,0 0 0-15,0 0 0 0,0 0 0 16,0 0 0-16,0 0 0 15,0 0 0-15,0 9-30 0,0-9-63 16,0 0-3-16,0 0-7 16,4-10-5-1</inkml:trace>
  <inkml:trace contextRef="#ctx0" brushRef="#br0" timeOffset="39461.9946">19485 4100 94 0,'-13'2'101'15,"13"-2"-4"-15,-8 0-6 0,8 0-1 16,0 0-69-1,0 0-4-15,0 0-17 16,0 0 0-16,0 0 0 0,0 0 0 16,0 0 0-16,0 0 0 15,-3-6 0-15,3 6 0 0,14-11 0 16,8 4 0-16,9-7 0 16,15-1 0-1,9-5 0-15,15-4 0 0,19-6 0 16,13-1 0-16,7-2 0 15,5-3 0-15,5 3 0 0,-2-1 0 16,-3 3 0-16,-6 0 0 16,-15 5 0-1,-9 2 0-15,-15 5 0 0,-11 2 0 16,-10 1 0-16,-15 4 0 16,-7 4 0-16,-8 0 0 0,-7 3 0 15,-11 5 0-15,0 0 0 16,10-9 0-16,-10 9 0 15,0 0 0-15,0 0 0 0,0 0 0 16,0 0 0-16,0 0 0 16,0 0 0-16,0 0 0 15,0 0 0-15,0 0 0 16,0 0 0-16,-5-1 0 0,5 1 0 16,-11-3 0-16,11 3-49 15,-7-9-47-15,7 9-2 16,-17-11-9-16,17 11-4 0</inkml:trace>
  <inkml:trace contextRef="#ctx0" brushRef="#br0" timeOffset="40486.0938">22825 3606 51 0,'0'-15'95'0,"0"15"-2"0,-2-11-5 16,2 11-1-16,-6-21-57 0,6 21-8 15,0 0-4 1,0 0-5-16,0 0-3 0,0 0-6 16,0 0-4-16,-4-10 0 15,4 10 0-15,0 0 0 0,5-14 0 16,-5 14 0-16,11-18 0 15,-3 7 0-15,0-2 0 16,3-3 0-16,2 1 0 0,3-4 0 16,2 1 0-1,5-7 0-15,6-1 0 0,8-4 0 16,6-2 0-16,5-5 0 16,5-3 0-16,3-1 0 15,6-2 0-15,3 2 0 0,-6 0 0 16,5 0 0-16,-4 3 0 15,-4 1 0-15,-3 6 0 16,-7 0 0-16,-3 3 0 0,-9 3 0 16,-5 5 0-16,-4 0 0 15,-8 2 0-15,-2 4 0 16,-4 0 0-16,-4 4 0 0,-2-1 0 16,-5 11 0-16,6-11 0 15,-6 11 0-15,0 0 0 16,0 0 0-16,0 0 0 15,0 0 0-15,0 0 0 16,0 0 0-16,0 0 0 0,0 0 0 16,0 0 0-16,0 0 0 15,0 0 0-15,0 0 0 16,0 0 0-16,0 0 0 0,0 0 0 16,0 0 0-16,0 0 0 15,0 0 0-15,0 0 0 16,0 0 0-16,0 0 0 0,0 0 0 15,0 0 0-15,0 0 0 16,0 0 0-16,0 0 0 16,0 0 0-16,0 0 0 0,0 0 0 15,0 0 0 1,0 0 0-16,0 0 0 0,-5-3 0 16,5 3 0-16,-8 8 0 15,4 1-20-15,-7 2-46 16,1 4-25-16,-5 2-3 0,-4-1-5 15,1 1-2-15</inkml:trace>
  <inkml:trace contextRef="#ctx0" brushRef="#br0" timeOffset="46709.9323">1110 7164 62 0,'-20'6'88'0,"6"-2"-2"16,-3-1-3-16,1-1-32 0,9-1-14 15,7-1-9-15,-13 3-8 16,13-3-4-16,0 0-3 15,0 0-2-15,0 0-2 0,0 0-2 16,0 0-7-16,0 0 0 16,0 0 0-16,0-6 0 15,4-3 0-15,2-3 0 0,11-10 0 16,2-9 0-16,13-9 0 16,3-12 0-16,16-12 0 15,1-6 0-15,-11-10 0 16,12-3 0-16,-12-5 0 15,-5 1 0-15,-5 0 0 16,5 5 0-16,-13 7 0 0,-5 8 0 16,-1 11 0-16,-7 9 0 15,1 13 0-15,0 7 0 16,-9 13 0-16,-2 14 0 0,-12 10 0 16,-2 15 0-1,8 11 0-15,-6 14 0 0,-4 10 0 16,3 12 0-16,-1 9 0 15,5 3 0-15,1 0 0 0,4-3 0 16,4-6 0-16,10-7 0 16,7-10 0-16,6-8 0 15,-2-14 0-15,12-8 0 16,2-13 0-16,0-10 0 16,5-5 0-16,4-20 0 0,0-10 0 15,0-14 0-15,-4-9 0 16,-3-15 0-16,-4-6 0 15,5-5 0-15,-18-7 0 0,-1 2 0 16,-4 3 0-16,-15 6 0 16,12 9 0-16,-11 10 0 15,3 14 0-15,-5 7 0 16,1 15 0-16,0 5 0 0,0 15 0 16,0 0 0-16,0 25 0 15,-1 4 0-15,0 12 0 16,1 12 0-16,-12 9 0 15,8 13 0-15,2 7 0 0,-3 0 0 16,-4-5 0-16,9-3 0 16,-8-10 0-16,8-9 0 0,6-15 0 15,-2-12 0-15,7-17 0 16,6-11 0-16,5-7 0 16,2-13 0-16,8-7 0 15,-4-6 0-15,1-7 0 16,0 1 0-16,-5 2 0 0,-1 4 0 15,3 4 0 1,-6 6 0-16,-10 6 0 0,2 9 0 16,0 7 0-16,8 4 0 0,6 14 0 15,-2 2 0-15,2 8 0 16,3 1 0 0,11 2 0-16,5 0 0 0,9-4 0 15,-3-6 0-15,2-6 0 0,3-12 0 16,3-1 0-16,0-12 0 15,1-8 0-15,-6-6 0 16,-5-7 0-16,-1-4 0 0,-10-3 0 16,-5 1 0-1,-11-1 0-15,-1 2 0 0,-13 6 0 16,-2 4 0-16,-6 6 0 16,-8 7 0-16,-7 9 0 15,-7 5 0-15,-3 11 0 16,-10 9 0-16,7 3 0 0,-2 5 0 15,6 8 0-15,-1 0 0 16,18 0 0-16,7-2 0 0,5-2 0 16,15-3 0-16,8-3 0 15,3-5 0-15,7-6 0 16,4-5 0-16,-7-3 0 16,-4-6-4-16,-6-5-85 15,-2-11-6-15,-9-8-2 0,-8-5-8 16,-7-8 0-16</inkml:trace>
  <inkml:trace contextRef="#ctx0" brushRef="#br0" timeOffset="46922.9003">1569 6362 22 0,'-108'22'101'16,"31"-6"-4"-16,12-3-7 15,25-13-3-15,26 0-3 0,18-10-79 16,35-2 1-16,21 2-8 16,19-3-25-16,21-3-58 15,26-2-1-15,10-3-6 16,21 0-3-16,8-3-6 16</inkml:trace>
  <inkml:trace contextRef="#ctx0" brushRef="#br0" timeOffset="47480.1416">4396 6377 9 0,'-35'9'95'16,"12"3"-2"-16,6 0-3 0,9 4-3 16,6 3-1-16,1 9-75 15,4 13 0-15,5 10 0 16,0 12-2-16,-2 7 0 15,-3 2-9-15,1-1 0 0,-1-5 0 16,-2-6 0-16,1-12 0 16,-1-9 0-16,-1-18 0 15,0-11 0-15,0-10 0 16,-5-13 0-16,-7-12 0 0,-2-8 0 16,-3-15 0-16,-4-11 0 15,0-8 0-15,2-11 0 16,-1-3 0-16,5-9 0 15,7-2 0-15,6-3 0 16,3 5 0-16,10 0 0 0,3 5 0 16,9 7 0-16,5 2 0 15,6 9 0-15,3 11 0 16,2 10 0-16,1 10 0 0,0 9 0 16,1 12 0-16,0 6 0 15,-3 12 0-15,-1 10-6 0,1 16-27 16,1 4-55-1,-12 6-4-15,-6 6-4 0,-13 5-7 16</inkml:trace>
  <inkml:trace contextRef="#ctx0" brushRef="#br0" timeOffset="47925.9516">4249 6539 91 0,'0'-9'93'0,"9"-8"-2"16,15-6-5-16,10-6-1 15,6 0-71-15,18 1 0 0,6 1-2 16,8 6-3-16,-1 4-2 16,-1 10-2-16,0 8-1 15,-9 4-4-15,-7 14 0 0,-6 7 0 16,-9 6 0-16,-5 6 0 15,-8 6 0 1,-7 5 0-16,-6-2 0 0,-4-1 0 16,-2-4 0-16,-6-5 0 15,-1-6 0-15,0-8 0 16,0-10 0-16,0-13 0 0,8 0 0 16,-1-12 0-16,0-4 0 0,4-8 0 15,-1-3 0-15,1-4 0 16,1 1 0-16,-2 0 0 15,-1 4 0-15,1 4 0 0,-2 4 0 16,-2 8 0 0,-6 10 0-16,13-1-12 0,-13 1-10 15,3 12-61-15,0 9-8 16,-1-1-3 0,0 4-4-16,-1-4-2 0</inkml:trace>
  <inkml:trace contextRef="#ctx0" brushRef="#br0" timeOffset="49126.1431">5458 6279 44 0,'0'0'76'0,"-9"0"-30"16,9 0 1-16,0 0 1 15,0 0-2-15,0 0-5 16,0 0-8-16,0 0-9 0,-4-9-7 15,4 9-4-15,0 0-2 16,0 0-3-16,0 0-1 16,10-2-1-16,3 4 0 0,0 9-1 15,4 1 0-15,5 5 0 16,5 5 1 0,0 2-1-16,1 3-1 15,-1 3 0-15,-1-2 0 0,-4 4-4 16,-1 2 0-16,-5 0 0 15,-5-3 0-15,-6 0 0 0,-4-2 0 16,-1-3 0-16,-4-3 0 16,-5-6 0-16,-2-5 0 15,1-8 0-15,-1-4 0 0,1-3 0 16,4-11 0-16,3-5 0 16,2-7 0-16,1-3 0 15,9-4 0-15,5-3 0 16,6 0 0-16,4 0 0 0,3 3 0 15,2 2 0-15,1 6 0 16,3 7 0-16,-4 6 0 16,1 9 0-16,-4 3 0 15,0 12 0-15,-5 5 0 0,1 5 0 16,-3 6 0-16,-1 1 0 16,0 2 0-16,-3 0 0 15,3-1 0-15,-1-5 0 0,3-3 0 16,3-4 0-1,3-5 0-15,-1-6 0 16,7-6 0-16,-1-2 0 0,3-11 0 16,0-7 0-16,-2-5 0 15,3-6 0-15,-3-3 0 0,0-6 0 16,-5 0 0-16,0-1 0 16,-5 2 0-16,-1 5 0 15,-2 3 0-15,-6 6 0 0,-5 6 0 16,0 8 0-16,-8 10 0 15,0 0 0-15,4 14 0 16,-4 5 0-16,0 6 0 16,-3 3 0-16,3 7 0 15,-1-5 0-15,9 1 0 0,6-6 0 16,6-4 0-16,8-6 0 16,6-5 0-16,5-9 0 0,6-4 0 15,-3-10 0-15,6-6 0 16,-6-7 0-16,-1-2 0 15,-5-7 0-15,-5-5 0 16,-9 0 0-16,-5-1 0 16,-7 3 0-16,-10 2 0 0,-8 3 0 15,-8 7 0-15,-6 6 0 16,-5 8 0-16,-2 9 0 0,-1 3 0 16,4 10 0-1,6 8 0-15,9 7 0 0,8 8 0 16,5 2 0-1,14 6 0-15,6-1 0 0,6 4 0 16,4-2 0-16,1 1 0 0,1-5 0 16,-4-4 0-16,-6-1 0 15,-7-5 0-15,-7 0 0 0,-8-8 0 16,-3-1 0 0,-11-8 0-16,-7-2 0 0,-1-7 0 15,-2-2 0-15,0-10 0 16,5-5 0-16,1-6-27 0,-3-9-61 15,19-8-4-15,11-8-4 16,7-5-5-16,10-5-1 16</inkml:trace>
  <inkml:trace contextRef="#ctx0" brushRef="#br0" timeOffset="49497.6092">7256 6125 88 0,'29'-33'98'0,"-3"8"-5"16,-5 10-6-16,0 7 0 15,-4 8-61-15,-2 9-9 16,1 14-6-16,0 5-7 0,-2 11-4 15,0 7 0-15,-3 7 0 16,-5 2 0-16,-2-3 0 16,1-1 0-16,-1-10 0 0,-3-6 0 15,2-9 0-15,2-10 0 16,4-13 0-16,5-4 0 16,1-12 0-16,6-8 0 15,2-5 0 1,5-3 0-16,-1-2 0 0,-1-1 0 0,2 5 0 15,-3-1 0-15,-2 8 0 16,-6 5 0-16,2 7 0 16,-7 6 0-16,3 5 0 15,-4 8 0-15,2 6 0 0,-1 2 0 16,2 4 0-16,3 1 0 16,3 0 0-16,4 0 0 15,7-3 0-15,5-5 0 0,8 2-2 16,12-2-78-16,-2-8-11 15,3-5-2-15,3-2-8 16,3-6-3-16</inkml:trace>
  <inkml:trace contextRef="#ctx0" brushRef="#br0" timeOffset="50145.428">8868 6221 17 0,'8'-19'101'16,"-3"2"-3"-16,-7 3-3 15,-11 3-4-15,-8 3-2 16,-7-5-69-16,2 16-20 0,2 8 0 16,-2 7 0-16,1 4 0 15,0 6 0-15,7 3 0 16,6 3 0-16,6 2 0 16,6-1 0-16,1-1 0 0,9-7 0 15,9 1 0-15,5-10 0 16,5-4 0-16,1-9 0 15,5-5 0-15,-1-8 0 16,0-8 0-16,-1-5 0 0,-1-7 0 16,-5-5 0-1,-5-3 0-15,-1-3 0 0,-5-2 0 16,-1 4 0-16,-1-1 0 16,0 5 0-16,3 3 0 15,0 4 0-15,7 6 0 0,4 6 0 16,8 1 0-16,10 4 0 15,5 2 0-15,7 0 0 16,2-2 0-16,4-3 0 0,-3-2 0 16,-2-5 0-16,-8-1 0 15,-9-7 0-15,-8-2 0 16,-12-3 0-16,-9-1 0 0,-11 3 0 16,-9 2 0-16,-11 4 0 15,-15 6 0-15,-5 13 0 16,-3 5 0-16,-7 14 0 15,3 13 0-15,-1 11 0 16,5 15 0-16,9 15 0 16,10 12 0-16,7 13 0 0,8 9 0 15,7 5 0-15,10 1 0 0,9 4 0 16,7-2 0 0,-1-4 0-16,4-7 0 0,-5-9 0 15,-1-13 0-15,-9-5 0 16,-4-12 0-16,-10-13 0 15,-13-13 0-15,-5-12 0 0,-9-15 0 16,-5-6-3-16,-12-8-85 16,1-20-5-16,-7-10-3 15,0-14-7-15,0-6-2 0</inkml:trace>
  <inkml:trace contextRef="#ctx0" brushRef="#br0" timeOffset="50288.9406">9036 6717 6 0,'20'-22'95'0,"12"8"2"0,15 1-7 15,5 1-3-15,14-1-3 16,13 6-72-16,6-3-4 0,9 0-2 16,2 0-11-16,9-1-60 15,-3 4-19-15,-1-1-3 16,-2-2-7-16,-10-3-7 16</inkml:trace>
  <inkml:trace contextRef="#ctx0" brushRef="#br0" timeOffset="50927.2888">11289 6175 85 0,'-16'-16'95'0,"1"2"-4"15,-4-3-5-15,-2 5 0 16,-8 6-68-16,-4 5 0 0,-8 16-5 16,-8 6-2-16,-6 9-3 15,-3 9-8-15,-2 7 0 16,5 1 0-16,7 3 0 16,13-3 0-1,18-6 0-15,17-5 0 0,20-8 0 16,19-12 0-1,13-6 0-15,10-9 0 0,9-4 0 0,-2-13 0 16,-4-4 0-16,-7-4 0 0,-10-6 0 16,-10 0 0-16,-10-2 0 15,-12-1 0-15,-8 3 0 16,-6 4 0 0,-1 1 0-16,-6 7 0 0,-7 7 0 0,-5 7 0 15,3 6 0-15,0 9 0 16,1 9 0-16,4 4 0 15,6 3 0-15,2 5 0 16,14 1 0-16,12-1 0 0,9-1 0 16,7-4 0-16,17 6-9 15,4-10-82-15,1-7-3 16,3-7-3-16,4-9-10 0,2-4-3 16</inkml:trace>
  <inkml:trace contextRef="#ctx0" brushRef="#br0" timeOffset="57573.1866">17983 1846 67 0,'0'0'91'0,"5"-9"-3"0,-5 9-4 0,1-11-35 16,-1 11-15-16,0 0-11 16,0 0-8-16,0 0-4 15,0 0-3-15,0 0-3 0,-2 5 0 16,-2 5-1-1,-2 4 1-15,0 2-1 0,-4 7 0 16,-1 2 0-16,-5 2-1 16,0 7 1-16,-3 1-1 15,-4 5-3-15,-8 11 0 16,-3 5 0 0,1-1 0-16,-1-2 0 15,2 1 0-15,-1-2 0 16,0-5 0-16,5-4 0 0,8-15 0 15,4-6 0-15,2-4 0 16,2-4 0 0,4-6 0-16,8-8 0 0,-8 8 0 15,8-8 0-15,0 0 0 0,0 0 0 16,0 0 0-16,0 0 0 16,0 0 0-16,0 0 0 15,0 0 0-15,0 0 0 16,0 0 0-16,0 0 0 15,0 0 0-15,0 0 0 0,0 0 0 16,0 0 0-16,0-8 0 16,5-3 0-16,4-7 0 15,5-7 0-15,7-7 0 16,2-6 0-16,8-9 0 16,5-3 0-1,1-2 0-15,4-3 0 0,0 3 0 0,-2 0 0 16,-4 4 0-16,-1 4 0 15,-8 6 0-15,-3 6 0 0,-4 5 0 16,-7 8 0-16,-4 5 0 16,0 4 0-16,-8 10 0 0,0 0 0 15,0 0 0-15,0 0 0 16,0 0 0-16,0 9 0 16,-10 10 0-16,-2 7 0 15,-6 6 0-15,-4 5 0 0,-8 13 0 16,-6 5 0-1,-2-2 0-15,0 4 0 0,1-9 0 16,4-3 0-16,5-8 0 16,4-8 0-16,9-9 0 0,3-6 0 15,12-14 0-15,0 0 0 16,0-7 0-16,11-11 0 16,6-7 0-16,6-3 0 0,4-11 0 15,7-8 0 1,1-2 0-16,3 1 0 15,-3 2 0-15,-2 2 0 0,-6 6 0 16,-4 7 0-16,-7 10 0 0,-3 9 0 16,-13 12 0-16,0 0 0 15,1 5 0-15,-7 14 0 16,-7 11 0-16,-3 3 0 16,-9 9 0-16,-4 7 0 0,-2 1 0 15,-3 0 0 1,4-4 0-16,-1-7 0 0,5-8 0 15,3-7 0-15,11-5 0 16,3-7 0-16,9-12 0 16,0 0 0-16,0 0 0 0,2-12 0 15,9-3 0-15,7-8 0 16,0-9 0-16,7-4 0 16,2-1 0-16,2 0 0 0,-7 4 0 15,-1 2 0 1,-3 9 0-16,-4 5 0 0,-4 8 0 15,-10 9 0-15,0 0 0 16,-1 12 0-16,-10 5 0 16,-3 4 0-16,-6 2 0 0,-1 6 0 15,-1-1 0 1,-4 4 0-16,3-8 0 0,3-2 0 16,5-5 0-16,1-2 0 0,7-6 0 15,7-9 0-15,0 0 0 16,0 0 0-16,1-5 0 15,14-11 0-15,-2-5 0 16,8-7 0-16,1-3 0 0,2-1 0 16,-1 2 0-16,-1 0 0 15,-7 7 0-15,0 5 0 16,-6 7 0-16,-9 11 0 16,0 0 0-16,0 13 0 0,-12 6 0 15,-7 5 0 1,-2 5 0-16,-3 5 0 0,-5 1 0 15,-4 4 0-15,5-6 0 0,1 0 0 16,4-5 0-16,5-6 0 16,3-5 0-16,8-6 0 15,7-11 0-15,0 0 0 16,3-11 0-16,8-6 0 0,8-5 0 16,1-6 0-16,6-5 0 15,1 0 0-15,0 1 0 16,0 5 0-16,-6 4 0 15,-4 3 0-15,-5 8 0 0,-2 4 0 16,-10 8 0-16,0 0 0 16,-5 9 0-16,-7 6 0 15,-1 2 0-15,-2 8 0 0,-4-1 0 16,-4 3 0-16,4-3 0 16,-1-1 0-16,3-4 0 15,5-3 0-15,3-4 0 16,9-12 0-16,-11 8 0 0,11-8 0 15,4-6 0-15,6-7 0 16,5-4 0-16,2-3 0 16,2-5 0-16,3-2 0 15,1-3 0-15,0 2 0 0,-7 5 0 16,1 4 0-16,-7 5 0 16,-2 2 0-1,-8 12 0-15,0 0 0 0,0 0 0 16,0 0 0-16,2 6 0 0,-2-6 0 15,-8 15 0-15,2-4 0 16,-2-1 0-16,-1-1 0 16,9-9 0-16,-15 15 0 0,15-15 0 15,-9 10 0-15,9-10 0 16,0 0 0-16,0 0 0 16,0 0 0-16,0 0 0 15,-9 8 0-15,9-8 0 16,0 0 0-16,0 0 0 15,0 0 0-15,0 0 0 0,0 0 0 16,0 0 0-16,0 0 0 16,0 0 0-16,0 0 0 0,0 0 0 15,0 0 0-15,0 0 0 16,0 0 0-16,0 0 0 16,0 0 0-16,0 0 0 15,0 0 0-15,0 0 0 0,0 0 0 16,0 0 0-16,0 0 0 15,0 0 0-15,0 0 0 16,0 0 0-16,0 0 0 0,0 0 0 16,0 0 0-1,0 0 0-15,0 0 0 0,0 0 0 16,0 0 0-16,0 0 0 16,0 0 0-16,0 0 0 0,0 0 0 15,0 0 0-15,0 0 0 16,0 0 0-16,0 0 0 15,0 0 0-15,0 0 0 16,0 0 0-16,0 0 0 0,0 0 0 16,0 0 0-16,0 0 0 15,0 0 0-15,0 0 0 16,0 0 0-16,0 0 0 16,0 0 0-16,0 0 0 0,0 0 0 15,0 0 0-15,0 0 0 16,0 0 0-16,0 0 0 15,0 0 0-15,0 0 0 16,0 0 0-16,0 0 0 0,0 0 0 16,0 0 0-16,0 0 0 15,0 0 0-15,0 0 0 16,0 0 0-16,0 0 0 16,0 0 0-16,0 0 0 0,0 0 0 15,0 0 0-15,0 0 0 16,0 0 0-16,0 0 0 15,0 0 0-15,0 0 0 16,0 0 0-16,0 0 0 0,0 0 0 16,0 0 0-16,0 0 0 15,0 0 0-15,0 0 0 16,0 0 0-16,0 0 0 16,0 0 0-16,0 0 0 0,0 0 0 15,0 0 0-15,0 0 0 16,0 0 0-16,0 0 0 15,0 0 0-15,0 0 0 16,0 0 0-16,0 0 0 0,0 0 0 16,0 0 0-16,0 0 0 15,0 0 0-15,0 0 0 16,0 0 0-16,0 0 0 0,0 0 0 16,0 0 0-16,0 0 0 15,0 0 0-15,0 0 0 16,0 0 0-16,0 0 0 15,0 0 0-15,0 0 0 0,0 0 0 16,0 0 0-16,0 0 0 16,0 0 0-16,0 0 0 15,0 0 0-15,0 0 0 16,0 0 0-16,0 0 0 0,0 0 0 16,0 0 0-16,0 0 0 15,0 0 0-15,0 0 0 16,0 0 0-16,0 0 0 0,0 0 0 15,0 0 0-15,0 0 0 16,0 0 0-16,0 0 0 16,0 0 0-16,0 0 0 15,0 0 0-15,0 0 0 16,0 0 0-16,0 0 0 0,0 0 0 16,0 0 0-16,0 0 0 15,0 0 0-15,0 0 0 16,0 0 0-16,0 0 0 0,0 0 0 15,0 0 0-15,0 0 0 16,0 0 0-16,0 0 0 16,0 0 0-16,0 0 0 15,0 0 0-15,0 0 0 0,0 0 0 16,0 0 0-16,0 0 0 16,0 0 0-16,0 0 0 0,0 0 0 15,0 0 0 1,0 0 0-16,0 0 0 0,0 0 0 15,0 0 0-15,0 0 0 16,0 0 0-16,0 0 0 16,0 0 0-16,0 0 0 0,0 0 0 15,0 0 0-15,0 0 0 16,0 0 0-16,0 0 0 16,0 0 0-16,0 0 0 0,0 0 0 15,0 0 0-15,0 0 0 16,0 0 0-16,0 0 0 15,0 0 0-15,0 0 0 16,0 0 0-16,0 0 0 0,0 0 0 16,0 0 0-16,0 0 0 15,0 0 0-15,0 0 0 16,0 0 0-16,0 0 0 16,0 0 0-16,0 0 0 0,0 0 0 15,0 0 0-15,0 0 0 16,0 0 0-16,0 0 0 15,0 0 0-15,0 0 0 0,0 0 0 16,0 0 0-16,0 0 0 16,0 0 0-16,0 0 0 15,0 0 0-15,0 0 0 16,0 0 0-16,0 0 0 0,0 0 0 16,0 0 0-16,0 0 0 15,0 0 0-15,0 0 0 16,0 0 0-16,0 0 0 15,0 0 0-15,0 0 0 16,0 0 0-16,0 0 0 0,0 0 0 16,0 0 0-16,0 0 0 15,0 0 0-15,0 0 0 16,0 0 0-16,0 0 0 0,0 0 0 16,0 0 0-16,0 0 0 15,0 0 0-15,0 0 0 16,0 0 0-16,0 0 0 15,0 0 0-15,0 0 0 0,0 0 0 16,0 0 0-16,0 0 0 16,0 0 0-16,0 0 0 15,0 0 0-15,0 0 0 16,0 0 0-16,0 0 0 0,0 0 0 16,0 0 0-1,0 0 0-15,0 0 0 0,0 0 0 16,0 0 0-16,0 0 0 0,0 0 0 15,0 0 0-15,0 0 0 16,0 0 0-16,0 0 0 16,0 0 0-16,0 0 0 15,0 0 0-15,0 0 0 16,0 0 0-16,0 0 0 0,0 0 0 16,0 0 0-16,0 0 0 15,0 0 0-15,0 0 0 0,0 0 0 16,0 0 0-16,0 0 0 15,0 0 0-15,0 0 0 16,0 0 0-16,0 0 0 16,0 0 0-16,0 0-2 0,0 0-12 15,0 0-11-15,-10 19-38 16,10-19-26 0,0 0-3-16,-9 0-6 0,9 0 1 15</inkml:trace>
  <inkml:trace contextRef="#ctx0" brushRef="#br0" timeOffset="58181.3562">16786 2108 18 0,'0'0'79'0,"-5"-6"1"0,5 6-3 16,-1-14-6-16,1 14-61 16,0 0-2-16,0 0-6 15,0 0-7-15,0 0-32 0,0 0-35 16,11 0-7-16,6-2-3 16</inkml:trace>
  <inkml:trace contextRef="#ctx0" brushRef="#br0" timeOffset="58419.1236">18424 1880 84 0,'7'-17'89'0,"-7"17"-4"15,-8-15-5-15,8 15-4 16,-9-10-79-16,1 7-22 16,8 3-51-16,-6 3-3 15,6-3-8-15,0 0-4 0</inkml:trace>
  <inkml:trace contextRef="#ctx0" brushRef="#br0" timeOffset="61371.661">12056 6211 12 0,'14'-18'87'0,"1"0"3"0,-1-2-3 15,-3 20-7-15,-5-14-37 16,-2-2-10-16,0 6-9 0,-4-1-6 16,0 11-4-16,-9 0-4 15,-7 8-2-15,-4 10-3 16,-10 7-5-16,-1 8 0 16,-8 6 0-16,1 6 0 0,-2 1 0 15,8 4 0 1,8-5 0-16,10-1 0 0,14-6 0 15,15-8 0-15,21-6 0 16,17-12 0-16,13-5 0 0,9-7 0 16,6-8 0-16,3-8 0 15,-5-8 0-15,-2-6 0 16,-10-4 0 0,-13-4 0-16,-11-3 0 0,-8-1 0 0,-10 0 0 15,-10 1 0-15,-7 4 0 16,-8 3 0-1,-10 6 0-15,-6 7 0 0,-6 9 0 16,-4 9 0-16,-5 4 0 0,2 16 0 16,2 7 0-16,8 6 0 15,5 5 0-15,13 6 0 16,12-3 0-16,15 0 0 0,15-8 0 16,7-6 0-16,7-10 0 15,3-7 0-15,0-7 0 16,-1-13 0-16,-8-9 0 15,-2-9 0-15,-9-8 0 16,-4-6 0-16,-1-8 0 0,-6-4 0 16,0-2 0-16,-5 0 0 15,-4 2 0-15,-2 5 0 16,-7 9 0-16,-1 7 0 16,-5 9 0-16,-3 10 0 0,0 17 0 15,0 0 0-15,-9 14 0 16,6 8 0-16,1 14 0 15,0 4 0-15,2 14 0 0,-1 5 0 16,1 5 0-16,2-4 0 16,1 0 0-16,3-7 0 15,0-8 0-15,-1-8 0 16,2-16 0-16,4-13 0 0,6-7 0 16,0-15 0-16,4-10 0 15,7-8 0-15,1-5 0 0,1-2 0 16,1-1 0-16,-1 2 0 15,1 5 0-15,-5 6 0 16,2 8 0-16,-6 10 0 16,-1 9 0-16,1 4 0 15,-2 13 0-15,-3 7 0 0,-1 8 0 16,-1 4 0-16,-2 3 0 16,-4 0 0-16,2-5 0 15,-4-2 0-15,6-4 0 0,-7-13-18 16,-6-15-70-16,16 9-3 15,-1-16-4-15,-5-16-6 16,-2-12-3-16</inkml:trace>
  <inkml:trace contextRef="#ctx0" brushRef="#br0" timeOffset="61529.9948">13637 5659 11 0,'-22'-34'93'0,"3"7"-2"16,1 9-4-16,0 4-8 15,3 8 0-15,0-4-79 0,15 10-56 16,-10 11-21-16,7 13-6 16,1 2-7-16,-1 6-4 15</inkml:trace>
  <inkml:trace contextRef="#ctx0" brushRef="#br0" timeOffset="62608.2825">14008 6117 88 0,'1'-12'95'0,"4"3"-6"0,-1 1-4 16,-4 8 0-16,9-4-68 15,-9 4-2-15,9 20-3 16,-8 5-4-16,1 5-1 16,-1 7-2-16,0 5 0 15,2 2-5-15,0-4 0 16,3 1 0-16,6-8 0 0,2-6 0 0,7-7 0 15,3-9 0-15,5-9 0 16,-1-2 0 0,2-13 0-16,-3-6 0 0,1-3 0 15,-4-7 0-15,-4-1 0 0,-3-1 0 16,-3 3 0 0,-4 0 0-16,0 5 0 0,-5 4 0 15,2 5 0-15,-5 2 0 16,-2 12 0-16,0 0 0 0,0 0 0 15,2 12 0-15,-1 4 0 16,0 3 0-16,1 6 0 16,1 1 0-16,6 4 0 0,0-3 0 15,5-2 0 1,2-3 0-16,2-5 0 0,3-3 0 16,2-7 0-16,7-5 0 15,-5-2 0-15,4-12 0 16,-1-2 0-16,2-11 0 0,1-5 0 15,0-10 0-15,1-4 0 16,0-8 0-16,1-5 0 16,-3-3 0-16,3-7 0 15,-4 3 0-15,-5-4 0 0,-3 5 0 16,-5 4 0-16,-1 7 0 16,-8 10 0-16,0 7 0 0,-5 12 0 15,-2 11 0-15,0 12 0 16,-9 21 0-16,1 8 0 15,-5 12 0-15,1 7 0 16,1 8 0-16,1 4 0 0,5-2 0 16,4-3 0-1,11-9 0-15,7-5 0 0,9-12 0 16,6-9 0 0,8-9 0-16,3-10 0 0,1-1 0 0,3-7 0 15,-3-2 0 1,-2 3 0-16,0 4 0 0,-3 2 0 15,-5 12 0-15,-2 12 0 16,-1 8 0-16,-5 8 0 0,-4 12 0 16,-5 6 0-16,-4 10 0 15,-11 3 0-15,-2 0 0 16,-13-2 0-16,-5-4 0 0,-7-7 0 16,-6-10 0-16,-5-11 0 15,-3-17 0-15,1-10 0 16,5-10 0-16,1-15 0 15,5-10 0-15,7-9 0 16,9-10 0-16,10-8 0 0,11-3 0 16,12-4 0-16,10 0 0 15,13 2 0-15,7 4 0 0,7 6 0 16,4 6 0-16,1 12 0 16,1 4 0-16,-2 16 0 15,-14 8-73-15,10-5-20 16,-4 7-1-16,5-1-10 15,-2 0-3-15</inkml:trace>
  <inkml:trace contextRef="#ctx0" brushRef="#br0" timeOffset="63290.0527">16864 6057 23 0,'-2'-23'104'0,"-11"-2"0"15,0 4-7-15,-5 1-5 0,3 6-1 16,0 25-91-16,3-10 0 16,6 15 0-16,-1 7 0 0,4 14 0 15,0 9 0-15,2 8 0 16,0 4 0-16,0-2 0 16,5-1 0-16,3-8 0 15,1-5 0 1,0-13 0-16,1-8 0 0,-1-10 0 15,1-7 0-15,-9-4 0 0,14-16 0 16,-11-7 0-16,3-13 0 16,-1-10 0-16,2-13 0 15,1-9 0-15,8-8 0 16,1-5 0-16,5-2 0 0,8 4 0 16,4 7 0-16,4 9 0 15,2 12 0-15,1 12 0 0,-2 13 0 16,-1 14 0-16,-6 12 0 15,-1 12 0 1,-7 14 0-16,-5 9 0 0,-5 9 0 16,-8 6 0-16,-6 4 0 15,-4 0 0-15,-9-5 0 0,-5-3 0 16,-1-7 0-16,-2-7 0 16,7-9 0-16,0-6 0 15,6-7 0-15,8-10 0 0,13 10 0 16,15-7 0-16,11 0 0 15,9 3 0-15,8 2 0 16,6 6 0-16,1 4 0 16,-1 4 0-16,-6 6 0 15,-11 2 0-15,-12 5 0 0,-10 3 0 16,-11 4 0-16,-12-4 0 16,-13 1 0-16,-14-3 0 0,-15-7 0 15,-11-4 0 1,-10-7 0-16,-14-7 0 0,-10-10 0 15,-6-1 0-15,-17-24 0 16,4-1-83-16,15-6-12 0,13-20-4 16,33-7-9-16</inkml:trace>
  <inkml:trace contextRef="#ctx0" brushRef="#br0" timeOffset="67512.7566">18962 5763 78 0,'-10'-25'93'15,"0"-2"-5"-15,-2 1-3 0,-2 26-5 16,-3-21-57-1,-4 3-5-15,-7 7-5 0,-6 6-2 16,-4 6-3-16,-5 11-3 16,-6 11 0-16,-3 9-1 15,-2 13-4-15,0 9 0 0,2 10 0 16,3 7 0-16,4 12 0 16,9 2 0-16,9 3 0 15,12-5 0-15,15-4 0 16,14-6 0-16,22-11 0 0,19-16 0 15,19-14 0-15,15-10 0 16,14-16 0-16,7-4 0 16,5-17 0-16,-4-9 0 15,-3-9 0-15,-10-5 0 16,-12-5 0-16,-14-7 0 0,-17 1 0 16,-13-1 0-16,-11 4 0 15,-13 1 0-15,-14 9 0 16,-6 5 0-16,-14 7 0 15,-6 10 0-15,-9 9 0 0,-5 5 0 16,-2 10 0-16,-2 8 0 16,2 9 0-16,-2 7 0 15,10 5 0-15,6 3 0 0,8 0 0 16,10 2 0-16,6-5 0 16,15-3 0-16,10-5 0 15,10-6 0-15,6-8 0 16,3-8 0-16,7-8 0 0,3-2 0 15,-5-14 0-15,-3-6 0 16,-2-8 0-16,-6-9 0 16,-5-3 0-16,-5-4 0 15,-8-2 0-15,-8 0 0 16,-6 5 0-16,-3 0 0 0,-4 8 0 16,-5 3 0-16,-6 10 0 15,-3 7 0-15,-3 9 0 0,-2 5 0 16,-1 7 0-16,1 10 0 15,2 10 0-15,-1 6 0 16,3 5 0-16,9 2 0 16,4 1 0-16,3-1 0 0,10-4 0 15,9-5 0-15,4-11 0 16,7-4 0-16,4-10 0 16,3-6 0-16,2-6 0 15,2-9 0-15,4-5 0 16,-3-4 0-16,7 1 0 0,-4-5 0 15,2 4 0-15,-4 1 0 16,-1 8 0-16,-3 3 0 16,-4 4 0-16,-2 7 0 0,-5 5 0 15,-5 8 0-15,0 5 0 16,-3 5 0-16,0 2 0 16,-4 4 0-16,2 1 0 15,-4 1 0-15,1-3 0 0,-3-5 0 16,-2-5 0-16,1-5 0 15,1-4 0-15,4-6 0 0,1-5 0 16,4-8 0-16,3-6 0 16,2-2 0-16,7-2 0 15,4-5 0-15,0-1 0 16,0-2 0-16,2 5 0 16,0 2 0-16,-2 3 0 0,1 4 0 15,-6 7 0-15,-3 5 0 16,-1 4 0-16,-1 9 0 15,-1 5 0-15,-3 1 0 0,0 2 0 16,-3 1 0-16,2-1 0 16,4-2 0-16,3-8 0 15,4-6 0-15,5-2 0 16,5-10 0-16,7-6 0 16,9-7 0-16,-3-6 0 0,1-5 0 15,-1-3 0-15,-3-3 0 16,-8 1 0-16,-7 4 0 15,-6 9 0-15,-12 8-42 16,-17 0-51-16,-6 7-4 0,-17 3-6 16,-7 8-10-16</inkml:trace>
  <inkml:trace contextRef="#ctx0" brushRef="#br0" timeOffset="68562.5307">1425 7996 45 0,'0'-11'95'0,"1"-4"-1"16,-1 2-5-16,-1-2 1 0,1 2-56 16,0 13-8-16,-12-13-10 15,3 13-5-15,-7 8-2 16,0 10-7-16,0 9-2 16,-13 8 0-16,-1 10 0 15,0 8 0-15,3 10 0 0,5 4 0 16,4-3 0-1,3 0 0-15,4-8 0 16,21-2 0-16,8-14 0 16,13-8 0-16,5-17 0 15,11-7 0-15,6-9 0 0,-2-14 0 16,3-9 0-16,-8-12 0 0,-7-2 0 0,-9-11 0 16,-8 0 0-16,-10-6 0 15,-11-1 0-15,1 0 0 16,-4 1 0-16,-14 3 0 15,8 4 0-15,-12 6 0 0,-2 5 0 16,10 7 0-16,-16 5 0 16,9 16 0-16,1 3-11 15,-2 1-75-15,20 5-8 16,5 12-3-16,19-5-6 0,5-1 0 16</inkml:trace>
  <inkml:trace contextRef="#ctx0" brushRef="#br0" timeOffset="69559.6827">2002 7869 88 0,'24'-6'96'0,"-14"1"1"16,0 1-13-16,-10 4 3 0,0 0-59 15,-19 15-12-15,15 6-8 16,-12 5-1-16,-6 9-7 16,-1 6 0-16,-3 7 0 15,8 4 0-15,7-1 0 16,1 5 0-16,8-6 0 0,8-4 0 15,10-7 0-15,20-10 0 16,2-11 0-16,11-10 0 16,5-8 0-16,4-17 0 15,-5-11 0-15,0-7 0 16,3-9-2-16,-9-3 2 0,-8-6 0 16,-11 1 2-16,-10 2-2 0,2 2 0 15,-10 8 0 1,-2 7 0-16,-8 4 0 0,-4 9 0 15,-2 9 0-15,-5 5 0 16,11 6 0-16,-24 13 0 16,15 5 0-16,-9 7 0 15,7 11 0-15,4 6 0 16,-9 7 0-16,10 4 0 16,6-2 0-16,11-4 0 0,12-5 0 15,5-9 0-15,9-11 0 0,6-14 0 16,10-8 0-1,5-15-10-15,-5-14 0 16,-1-9 2-16,-5-9 4 0,0-3 1 16,-12-4 6-16,-4 1 2 15,-8 3 1-15,-7 3 2 0,-8 7 0 16,-8 7-3-16,-2 10-5 16,0 11 0-16,2 12 0 15,-15-6 0-15,2 13 0 0,2 11 0 16,0 6 0-1,2 10 0-15,2 5 0 0,4 3 0 16,0 4 0-16,2-2 0 16,20-5 0-16,5-7 0 0,11-8 0 15,3-11 0-15,9-12 0 16,-3-7 0-16,9-15 0 16,1-9 0-16,-12-4 0 0,2-3 0 15,-3-3 0-15,-11 4 0 16,-2 1 0-16,-10 4 0 15,-4 10 0-15,-6 5 0 16,4 6 0-16,-12 10 0 0,0 0 0 16,0 16 0-16,-1 5 0 15,0 5 0-15,0 5 0 16,6 3 0-16,0 1 0 0,12-3 0 16,3-6 0-16,6-4 0 15,7-9 0 1,9-9 0-16,2-4 0 15,3-13 0-15,-2-6 0 0,3-8 0 0,-3-2 0 16,1-4 0-16,-4 0 0 16,-8-1 0-16,-3 2 0 15,-7 5 0-15,4 4 0 16,-15 5 0-16,1 7 0 0,-2 8 0 16,-12 3 0-16,5 14 0 15,-5 7 0-15,1 2 0 16,-1 4 0-16,0 2 0 0,0 2 0 15,5-2 0-15,6-4 0 16,9-3 0-16,8-4 0 16,3-4 0-16,14-1 0 15,-1-8 0-15,13 3 0 16,6-8-93-16,-4-12-3 0,2-5-6 16,3-12-7-16,4-5-2 15</inkml:trace>
  <inkml:trace contextRef="#ctx0" brushRef="#br0" timeOffset="70102.9237">5664 7684 69 0,'-19'-7'99'0,"4"-1"-6"0,2-2-5 0,3 4 1 16,39 6-67-16,-29 0-1 15,7 18-5-15,6 4-6 16,7 18-6 0,3 5-4-1,1 4 0-15,2 0 0 0,-3-4 0 16,0-5 0-16,-2-7 0 16,-2-10 0-1,-7-21 0-15,1-7 0 0,2-11 0 16,0-8 0-16,5-8 0 0,1-4 0 15,2-1 0-15,3-5 0 16,0 4 0-16,2 3 0 0,-1 7 0 16,3 6 0-16,-1 9 0 15,0 10 0-15,1 5 0 16,-1 12 0-16,3 9 0 16,-2 6 0-16,3 5 0 0,3 5 0 15,0-2 0-15,12 4 0 16,-2-2-55-16,14-11-36 15,7-7-2-15,9-12-6 0,8-6-8 16</inkml:trace>
  <inkml:trace contextRef="#ctx0" brushRef="#br0" timeOffset="71725.1474">7523 7739 9 0,'12'-17'102'0,"-12"-2"-2"16,-3 2-5-16,-13 1-4 0,-6 5-3 15,-5 5-71-15,-1 5-8 16,-9 2-9-16,-4 10 0 16,0 5 0-16,-2 6 0 15,4 7 0-15,9 9 0 16,12 4 0 0,16-3 0-16,12-4 0 15,19-5 0-15,17-7 0 16,11-12 0-16,11-8 0 0,5-17 0 15,-2-14 0 1,1-8 0-16,-4-11 0 0,-4-10 0 16,-7-9 0-16,-7-5 0 0,-5-3 0 15,-10-3 0-15,-9 3 0 16,-7 6 0-16,-12 7 0 16,-6 9 0-16,-13 11 0 15,-9 14 0-15,-8 14 0 16,-1 13 0-16,-2 11 0 0,-3 13 0 15,6 19 0-15,4 12 0 16,11 13 0-16,9 6 0 0,9 4 0 16,18-2 0-16,12-3 0 15,14-8 0-15,12-11 0 16,12-15 0-16,6-13 0 16,2-14 0-16,2-9 0 15,1-3 0-15,-6-15 0 16,-8-2 0-16,-10-8 0 0,-9-1 0 15,-9-5 0-15,-8 1 0 16,-14 1 0-16,-8-1 0 16,-11 7 0-16,-8 3 0 0,-10 7 0 15,-10 7 0-15,-4 5 0 16,-6 8 0-16,-3 7 0 16,4 9 0-16,2 3 0 15,7 5 0-15,5 2 0 16,11 1 0-16,12-4 0 0,7-2 0 15,17-5 0-15,6-4 0 16,11-5 0-16,6-8 0 0,7-3 0 16,2-3 0-16,-2-7 0 15,-1-2 0-15,-7-5 0 16,-3-1 0 0,-9-5 0-16,-8-1 0 0,-6-2 0 15,-8-1 0-15,-1 2 0 0,-8 2 0 16,-1 1 0-16,-2 4 0 15,0 2 0-15,0 13 0 16,-5-9 0-16,5 9 0 0,-4 9 0 16,4 4 0-16,0 3 0 15,7 5 0-15,2 1 0 16,9 2 0-16,9-1 0 0,2-3 0 16,12-1 0-16,3-5 0 15,4-3 0-15,3-8 0 16,-1-3 0-16,3 0 0 0,-6-8 0 15,-5-2 0-15,-8-7 0 16,-6-2 0-16,-3-2 0 16,-11 0 0-16,-5-3 0 15,-8 1 0-15,-1 1 0 16,-3 2 0-16,-9 4 0 0,3 6 0 16,-3 3 0-16,2 6 0 15,10 1 0-15,-7 14 0 16,9 0 0-16,13 2 0 15,9 1 0-15,7-1 0 0,11-4 0 16,6-3 0-16,8-7 0 16,-1 0 0-1,3-13 0-15,-6-4 0 0,-2-8 0 16,-8-3 0-16,-9-6 0 0,-6-5 0 16,-9 1 0-16,-8-2 0 15,-7 2 0-15,-3 6 0 0,-5 3 0 16,-8 8 0-16,-2 9 0 15,-3 9 0-15,-2 8 0 16,0 14 0-16,2 11 0 16,0 11 0-1,3 12 0-15,3 12 0 0,-1 21 0 16,3 10 0-16,0 10 0 16,-2 5 0-16,-3 8 0 15,-2-3 0-15,-8-2 0 16,-2-7 0-16,-5-21 0 15,-3-13 0-15,1-13 0 0,-3-14 0 16,3-17 0-16,0-17 0 16,8-14 0-16,0-14 0 0,10-16 0 15,5-16 0-15,11-13 0 16,13-14 0-16,16-11 0 16,22-10 0-16,17-8 0 0,16-5 0 15,15-4 0 1,11-2 0-16,-2 1 0 15,0 7 0-15,-11 6 0 0,-9 9 0 16,-17 11 0-16,-16 11 0 16,-19 12 0-16,-15 13 0 0,-14 12 0 15,-7 11 0-15,-13 11 0 16,-11 8 0-16,-4 8 0 16,-4 14 0-16,1 6 0 15,6 10 0-15,3 8 0 0,10 7 0 16,12 7 0-16,15 3 0 15,8 7 0-15,14-3 0 16,10 3 0-16,-5-8 0 16,0-5 0-16,-7-7 0 15,-14-10 0-15,-11-5 0 16,-14-8 0-16,-25-4 0 16,-19 5 0-16,-3-6-32 0,-47-10-60 15,-22-3-5-15,-42-11-5 16</inkml:trace>
  <inkml:trace contextRef="#ctx0" brushRef="#br0" timeOffset="77052.8365">12151 7580 63 0,'-14'-24'95'0,"9"9"-2"15,-7-6-6-15,2 1-1 16,-5-1-61-16,-6 1-6 16,-5 6-4-16,-2 2-4 0,-8 7-3 15,-9 5-2-15,-2 4-3 16,-8 11-3-16,-4 10 0 15,-5 7 0-15,0 10 0 16,4 5 0-16,5 5 0 0,18 9 0 31,17-2 0-31,17-4 0 16,13-8 0-16,25-10 0 16,18-10 0-16,16-14 0 0,10-9 0 15,-4-14 0-15,4-13 0 16,-6-6 0-16,-10-8 0 15,-6-4 0-15,-9-3 0 0,-11-3 0 16,-11 0 0-16,-8 1 0 16,-8 2 0-16,-9 2 0 0,-2 10 0 15,-9 1 0-15,-2 12 0 16,-5 4 0 0,1 13 0-16,-3 4 0 0,2 13 0 15,5 7 0-15,4 7 0 0,6 7 0 16,2 4 0-1,9 2 0-15,12 0 0 16,9-3 0-16,7-7 0 0,8-4 0 16,3-12 0-16,6-6 0 15,2-10 0-15,5-10 0 0,-6-12 0 16,2-9 0-16,-8-9 0 16,-1-8 0-1,-10-4 0-15,0-8 0 0,-6-1 0 16,-10-1 0-16,-2 3 0 0,-6 4 0 15,-5 6 0-15,-2 8 0 16,-5 9 0-16,-2 7 0 16,0 9 0-16,0 16 0 0,0 0 0 15,-3 10 0-15,1 15 0 16,1 5 0-16,1 12 0 16,2 10 0-16,3 9 0 15,7 4 0-15,0 4 0 16,3 0 0-16,4-1 0 0,0-3 0 15,0-7 0-15,0-11 0 16,-3-10 0-16,-1-10 0 16,-2-10-19-16,2-9-72 15,-15-8-3-15,2-21-5 0,-6-5-4 16,-7-8-1-16</inkml:trace>
  <inkml:trace contextRef="#ctx0" brushRef="#br0" timeOffset="77329.1667">12751 7397 0 0,'-19'-23'95'0,"7"2"2"16,11 4-4 0,2 3-4-16,16 4-2 0,16 0-69 15,6 3-2-15,15 4-5 16,5-1-6-16,10 4-5 16,2-3 0-16,3 1 0 0,-3 0 0 15,-9-3 0-15,-5 0 0 16,-11-1 0-16,-11 0 0 15,-9-1 0-15,-8 1 0 0,-7 0 0 16,-11 6 0 0,0-9 0-16,0 9 0 0,-15-2 0 15,1 2 0-15,-1 0 0 16,-4 5 0-16,8 6 0 16,-2 2-89-16,-1-1-4 15,7-3-4-15,-1 0-9 0,8 1-2 16</inkml:trace>
  <inkml:trace contextRef="#ctx0" brushRef="#br0" timeOffset="78547.6204">14208 7931 47 0,'-9'4'87'0,"9"-4"1"16,0 0-3-16,-12 3-2 0,12-3-63 16,0 0-1-16,7-6-2 15,4-1-3-15,8-5-2 16,8-5-3-16,6-9-3 15,10-8-1-15,9-6-2 0,6-11-1 16,5-9 0-16,3-6 0 16,1-6 0-16,-4-1-1 15,-6-2 0-15,-6 1 1 16,-11 5 0-16,-9 6 0 0,-11 10-2 16,-5 9 0-16,-10 8 0 15,-5 12 0-15,-1 12 0 16,-7 12 0-16,-7 14 0 0,-1 16 0 15,-1 11 0 1,2 11 0-16,4 7 0 0,1 9 0 16,8 0 0-16,4 0 0 0,15-7 0 15,10-5 0-15,11-6 0 16,7-10 0-16,10-12 0 16,8-12 0-16,1-13 0 15,6-7 0-15,-7-18 0 0,0-10 0 16,-9-9 0-16,-10-10 0 15,-7-5 0-15,-9-4 0 16,-9 1 0-16,-12-1 0 0,-6 7 0 16,-1 3 0-16,-8 9 0 15,-5 8 0-15,2 8 0 16,-2 12 0 0,1 11 0-16,4 8 0 0,-1 15 0 15,6 10 0-15,3 9 0 0,1 10 0 16,5 7 0-16,4 8 0 15,4 2 0-15,5-3 0 16,7-6 0-16,4-7 0 0,4-12 0 16,4-12 0-16,5-15 0 15,2-11 0-15,-2-12 0 0,-1-12 0 16,-2-7 0-16,-6-4 0 16,-3-3 0-16,-4 2 0 15,-9 1 0-15,-4 5 0 16,-4 3 0-16,-2 6 0 15,-2 9 0-15,-6 11 0 0,0 0 0 16,9 6 0-16,-2 15 0 16,4 3 0-16,4 8 0 15,7 3 0-15,7 2 0 16,8-2 0-16,8-5 0 16,5-6 0-16,6-7 0 0,3-10 0 15,2-6 0-15,-2-12 0 16,-2-8 0-1,-6-9 0-15,-7-4 0 0,-5-5 0 0,-8-2 0 16,-7 1 0-16,-6 1 0 16,-6 5 0-16,-9 5 0 15,-3 7 0-15,-7 7 0 16,-8 10 0-16,-7 4 0 0,-2 12 0 16,2 9 0-16,0 6 0 15,7 6 0-15,6 5 0 16,8 2 0-16,9 3 0 15,15-4 0-15,10-3 0 0,7-3 0 16,6-6 0-16,1-8 0 16,2-6 0-16,-6-11 0 0,-2-3-19 15,-12-2-57 1,-5-16-15-16,-12-7-4 0,-12-9-5 16,-6-5-4-16</inkml:trace>
  <inkml:trace contextRef="#ctx0" brushRef="#br0" timeOffset="78751.2507">15409 7230 1 0,'-150'13'94'16,"21"2"5"-16,22-5-7 16,26 1-5-16,24-9-1 15,29-9-71-15,28 7-5 16,29-8-2-16,32 1-4 0,23-1-10 15,30-11-59-15,16 13-21 16,19-6-4-16,11 2-6 0,5-4-6 16</inkml:trace>
  <inkml:trace contextRef="#ctx0" brushRef="#br0" timeOffset="80105.9746">17656 7889 50 0,'-10'1'91'0,"10"-1"0"16,0 0-7-16,0-9 1 15,8-13-52 1,7 14-21-16,1-1 0 0,8-1-2 15,2-3-1-15,4-3-2 16,2-5-1-16,3-5-2 0,7-5-1 16,3-8 0-16,2-4-1 15,3-8 0-15,0-5 0 16,2-8 0-16,-3-2 1 16,-2-6-3-16,-6-1 0 0,-6 1 0 15,-8 1 0-15,-8 5 0 16,-8 5 0-16,-6 10 0 15,-5 12 0-15,-9 8 0 16,-5 17 0-16,-8 12 0 16,-1 12 0-16,-8 16 0 0,3 13 0 15,-2 10 0-15,3 9 0 16,5 8 0-16,9 4 0 16,8 1 0-16,5 3 0 0,16-2 0 15,12-5 0-15,12-6 0 16,11-6 0-16,8-9 0 15,8-10 0-15,10-13 0 16,2-11 0-16,7-12 0 0,-4-7 0 16,-1-14 0-16,-7-11 0 15,-8-8 0-15,-9-2 0 16,-12-5 0-16,-12 0 0 0,-12 3 0 16,-10 5 0-16,-11 5 0 15,-7 7 0-15,-9 10 0 16,-10 10 0-16,-5 5 0 15,-6 10 0-15,1 12 0 0,-1 5 0 16,4 7 0-16,4 7 0 16,4 1 0-16,14 2 0 15,9-1 0-15,4-7 0 16,15-3 0-16,6-8 0 0,10-8 0 16,3-9 0-16,3-6 0 15,0-8 0-15,-3-7 0 16,-1-5 0-16,-4-2 0 15,-5-6 0-15,-7-1 0 0,-6 2 0 16,-1-1 0-16,-7 4 0 16,-4 0 0-16,-1 6 0 15,-3 3 0-15,-5 4 0 16,8 11 0-16,-15 0 0 0,15 0 0 16,-16 16 0-16,12 1 0 15,2 5 0-15,2 4 0 16,5 1 0-16,6-2 0 15,7-3 0-15,8-1 0 0,4-9 0 16,7-2 0-16,4-8 0 16,5-3 0-16,5-11 0 15,0-6 0-15,4-7 0 0,1-10 0 16,-2-2 0-16,-5-4 0 16,-2-4 0-16,-9 3 0 15,-4 0 0-15,-11 5 0 0,-9 4 0 16,-9 8 0-16,-5 4 0 15,-14 10 0-15,-7 6 0 16,-4 3 0-16,-4 3 0 16,1 9 0-16,1 5 0 0,6 4 0 15,7 5 0 1,13 2 0-16,6 4 0 0,15 4 0 16,5 3 0-16,9-1 0 15,5 3 0-15,0-2 0 0,0 0 0 16,-7-3 0-16,-3-2 0 15,-10-4 0-15,-7-4 0 16,-7-1 0-16,-5-5 0 0,-8-3 0 16,-8-5 0-1,-3-3 0-15,-3-4 0 0,1-3 0 16,-3 0 0 0,-1-7 0-16,6-4 0 0,4-5 0 0,9-2-17 15,1 5-56 1,8-14-18-16,13-2-3 15,7-6-6-15,8 0-5 0</inkml:trace>
  <inkml:trace contextRef="#ctx0" brushRef="#br0" timeOffset="80522.7237">19854 6883 68 0,'-24'-27'99'0,"5"4"-5"0,2 2-6 0,3 7-1 15,6 7-60-15,-1 7-6 16,6 13-6-16,0 12-5 16,3 13-8-16,1 11-2 15,6 10 0-15,5 10 0 16,4 8 0-16,3 4 0 0,4 6 0 16,-2 3 0-1,-2-1 0 1,-1-4 0-16,-4-2 0 0,0-13 0 15,-4-1 0-15,-2-14 0 0,-2-9 0 16,-2-13 0-16,5 7-38 0,2-28-54 16,-11-12-2-16,0 0-5 15,-6-22-5-15</inkml:trace>
  <inkml:trace contextRef="#ctx0" brushRef="#br0" timeOffset="81380.8212">19704 7591 53 0,'2'-25'94'0,"17"2"-4"16,8-3-1-16,14 3-5 16,12 3-60-16,8-1-3 0,2 6-6 15,4 1-4-15,2 3-5 16,-4 4 0-16,-5 4-3 16,-10 2 0-16,-8 1-2 15,-9 4 1-15,-10 7 1 0,-12 5-2 16,-11 4 1-16,-4 5 1 15,-13 5-3-15,1 1 0 16,-4 1 0-16,4-2 0 16,0-2 0-16,10-4 0 15,6-7 0-15,10-9 0 0,12-6 0 16,5-5 0-16,7-13 0 16,3-7 0-16,6-7 0 15,-6-6 0-15,0-7 0 0,0-3 0 16,-6 2 0-16,-1-4 0 15,-1 7 0-15,-4 3 0 16,-1 9 0-16,2 8 0 16,-5 8 0-16,7 11 0 15,-1 7 0-15,1 14 0 0,-1 11 0 16,-2 4 0-16,1 10 0 16,-6 6 0-16,-3 5 0 0,-9 2 0 15,-1-3 0-15,-9-8 0 16,2-6 0-16,-1-8 0 15,-1-12 0-15,2-20 0 16,0 0 0-16,3-11 0 0,11-15 0 16,5-13 0-1,8-7 0-15,4-11 0 16,10-5 0-16,2-2 0 0,6-6 0 16,5 2 0-16,-3 0 0 0,4 4 0 15,-8 8 0-15,3 8 0 16,-11 9 0-1,-5 9 0-15,-7 13 0 0,-3 10 0 16,-6 11 0-16,-7 15 0 16,1 10 0-16,-9 11 0 0,-2 6 0 15,-1 13 0-15,-3 8 0 16,-10 9 0-16,-6 3 0 0,-2-3 0 16,2-5 0-16,0-10 0 15,2-9-3-15,2-15-14 16,8-12-8-16,0-42-19 15,6 3-42-15,2-8-3 0,5-6 15 16,-6-8 33-16,4-10 23 16,7 3 17-16,-2-2 15 15,9 25 28-15,3-20 50 16,3 6-2-16,5-2-19 0,10 11-29 16,-2 3-17-1,9 1-9-15,2 4-10 0,4 6-6 16,4 2 0-16,0 2 0 15,4 7-13-15,16 0-74 0,-19 2-5 16,-5 0-3-16,-2-2-9 16,-2 2-3-16</inkml:trace>
  <inkml:trace contextRef="#ctx0" brushRef="#br0" timeOffset="82772.6972">22908 7286 79 0,'-36'-7'96'0,"-5"2"-5"16,1-1-5-16,-4 1 2 0,2 2-70 15,1 5-2-15,3 10-2 16,3 2-3-16,1 5-4 16,11 5-2-16,4 1-5 15,13 0 0-15,12 0 0 16,15-2 0-16,15-5 0 0,10-3 0 15,9-5 0 1,5-8 0-16,1-2 0 0,0-11 0 16,-8-5 0-16,-6-2 0 15,-10-4 0 1,-13-1 0-16,-6 0 0 0,-6 1 0 0,-8 4 0 16,-4 3 0-16,-1 3 0 15,-7 6 0-15,-7 6 0 16,-3 10 0-16,-3 7 0 0,-1 7 0 15,-2 7 0-15,4 6 0 16,4 4 0-16,8-1 0 16,8 1 0-16,9-5 0 15,16-4 0-15,9-10 0 0,9-8 0 16,8-11 0-16,4-6 0 16,1-12 0-16,3-14 0 15,-4-11 0-15,4-13 0 16,-4-11 0-16,2-11 0 0,-3-14 0 15,-2-5 0-15,1-5 0 16,-3-3 0-16,-9 3 0 16,-6 7 0-16,-11 8 0 15,-8 9 0-15,-3 17 0 0,-10 13 0 16,-3 14 0-16,-16 18 0 16,-1 13 0-16,-11 18 0 15,-2 21 0 1,-8 14 0-16,-5 21 0 0,-9 18 0 0,1 13 0 15,-3 6 0-15,11 9 0 16,2-1 0-16,13 1 0 16,11-6 0-1,7-12 0-15,13-13 0 0,10-15 0 0,10-12 0 16,7-17 0-16,3-13 0 16,5-18 0-16,-3-12 0 15,3-10 0-15,-1-17 0 0,-1-9 0 16,0-11 0-16,-5-5 0 15,-3-11 0-15,-2 1 0 16,-2-9 0-16,-5 1 0 0,-1 1 0 16,-3 0 0-16,-6 3 0 15,2 7 0-15,-7 6 0 16,-1 6 0-16,-3 9 0 16,-1 7 0-16,-4 8 0 15,-1 11 0-15,-6 8 0 16,-1 6 0-16,-4 14 0 0,3 9 0 15,-4 9 0-15,4 7 0 16,0 5 0-16,9 2 0 16,5-3 0-16,5-3 0 0,14-6 0 15,8-10 0-15,8-10 0 16,4-9 0-16,4-9 0 16,-1-6 0-16,-2-10 0 0,-1-10 0 15,-6 0 0-15,-4-5 0 16,-7 1 0-16,-3 3 0 15,-6 3 0-15,-4 3 0 0,-1 6 0 16,-8 15 0-16,0 0 0 16,-5 4 0-16,-2 12 0 15,-2 9 0-15,1 4 0 16,0 9 0-16,0 3 0 0,3 4 0 16,5-5 0-16,2-2 0 15,8-5 0-15,4-5 0 16,2-9 0-16,8-8 0 15,0-11 0-15,8-4 0 16,-1-10 0-16,1-4 0 16,1-2 0-16,1-3 0 0,-3 1 0 15,-6 2 0-15,-3 4 0 16,-4 5 0-16,-4 2 0 16,-7 5 0-16,-7 4 0 0,7 7 0 15,-5 6 0-15,-2 3 0 16,0 2 0-1,0 6 0-15,0 2 0 0,0 3 0 0,0-29-20 16,-9 28-66-16,9-6-9 16,1-8-3-16,4-6-8 15,-5-8 0-15</inkml:trace>
  <inkml:trace contextRef="#ctx0" brushRef="#br0" timeOffset="83934.6241">16764 879 16 0,'0'0'85'0,"0"-2"5"0,0-2-2 16,0-1-10-16,0 0-35 0,1 0-12 15,0 0-8 1,0 0-7-16,0-3-3 0,-1 8-4 16,0 0-4-16,0 0-2 15,2-5-1-15,-2 0-1 16,1-1-1-16,0 1 0 0,0-1-1 16,17 9 2-1,-18-3-1-15,7 11 2 0,-7-11-1 16,11 9 2-16,-11-9-1 15,16 8-2-15,-16-8 0 0,0 0 0 16,22 2 0 0,0 1 0-16,-1-3 0 0,1-3 0 15,3-6 0-15,1-4 0 16,2-1 0-16,3-1 0 16,-1-3 0-16,2 1 0 15,-1-2 0-15,1 2 0 16,-4-3 0-16,2 0 0 15,-7 1 0-15,3 0 0 16,-5 3 0 0,0 2 0-16,-21 14 0 0,0 0 0 0,9-7-15 15,1 0-18-15,0-1-54 16,2 1-2-16,-12 7-3 16,0 0-6-16,-3 7 1 0</inkml:trace>
  <inkml:trace contextRef="#ctx0" brushRef="#br0" timeOffset="84380.2436">16671 991 31 0,'-16'5'96'0,"3"-2"0"16,2-1-7-16,11-2-2 15,-9 1-27-15,9-1-43 16,0 0-6-16,0 0-4 16,0 0-4-16,0 0-2 0,2-6 0 15,-2 6-1-15,7 9 2 16,-7-9-1-16,13 9 1 16,-2-2 1-16,1-1-1 0,4 1 0 15,2 0-2-15,6-4 0 31,4 2 0-31,6-4 0 0,5-1 0 0,4 0 0 16,3-2 0-16,4-5 0 0,1-3 0 16,-1 0 0-16,3-3 0 15,0 0 0 1,-4-2 0-16,-2-2 0 0,-1-1 0 16,-4 1 0-16,-42 17 0 0,36-18 0 15,1 0 0-15,-10 5 0 16,-1 0 0-16,-6 5-64 15,14-1-29-15,-34 9-1 16,9 8-8-16,-9-8-7 16</inkml:trace>
  <inkml:trace contextRef="#ctx0" brushRef="#br0" timeOffset="87514.5507">1528 9329 75 0,'0'0'94'15,"-3"10"0"-15,3-10-7 0,0 0-33 16,0 0-13-16,0 0-14 16,3-17-8-16,-3 5-6 0,7-10-6 15,3-8-7-15,-2-6 0 16,6-10 0-16,-7-3 0 16,8-6 0-16,3-3 0 0,7-2 0 15,-7 1 0 1,6 4 0-16,-6 4 0 0,-13 9 0 15,8 6 0-15,-7 11 0 16,-4 8 0-16,-10 13 0 16,-6 9 0-16,-5 14 0 15,1 9 0-15,4 9 0 0,-1 10 0 16,4 2 0-16,-1 9 0 16,13-2 0-16,14 0 0 15,3 1 0-15,14-1 0 0,5-3 0 16,11-1 0-16,-1-2 0 15,-4-6 0-15,-1-1 0 16,-11-3 0-16,-4-5 0 16,-12-5 0-16,-12-5 0 15,-5-5 0-15,-12-5 0 0,-8-1 0 16,-13-7 0-16,2-5 0 16,-9-3 0-16,-1 0 0 15,4-7 0-15,-4-5 0 16,8 2 0-16,-3-10 0 0,9 3 0 0,6-8-63 15,12-6-28 1,11-6-1-16,4-7-8 0,16-7-4 16</inkml:trace>
  <inkml:trace contextRef="#ctx0" brushRef="#br0" timeOffset="87728.6347">2008 8872 0 0,'54'-41'93'15,"-11"4"3"-15,1 5-4 16,-11 5-7-16,-11 6 1 15,-8 2-59-15,4 19-8 0,2 11-6 16,-6 15-13-16,2 6 0 16,-3 12 0-16,-3 12 0 15,9 11 0-15,-8 3 0 0,-11 10 0 16,0-1 0-16,-1-4 0 16,-8-3 0-16,4-7-5 15,-2-13-18-15,-1-18-63 16,-4-4-5-16,-1-17-2 0,0-11-6 15,1-8-1-15</inkml:trace>
  <inkml:trace contextRef="#ctx0" brushRef="#br0" timeOffset="88486.7365">2025 9180 50 0,'0'-14'86'0,"6"4"1"16,10-3-3-16,15-1-3 15,7 7-53-15,3-5-16 16,18-6 1-16,8 1 0 0,3 0-3 16,6 1-4-1,-3 0-1-15,-4 1-1 16,-11 1-1-16,-3 1 0 16,-9 0-1-16,-13 3 1 0,-3 0 0 15,-14 3 2-15,-4 1-1 16,-12 6 0-16,0 0 1 0,-14 0-5 15,-7 9 0-15,1 5 0 16,-8 3 0-16,4 4 0 16,-4 5 0-16,5 4 0 0,4 3 0 15,10-1 0-15,8-1 0 16,1-3 0-16,6-2 0 16,6-6 0-16,11-7 0 15,6-8 0-15,4-5 0 16,3-6 0-16,-1-7 0 15,8-5 0-15,1-2 0 0,-2-5 0 16,-4 0 0-16,0 3 0 16,-3-4 0-16,-2 7 0 0,-4 1 0 15,-6 5 0-15,-5 1 0 16,1 7 0-16,-4 3 0 16,0 2 0-16,-4 7 0 15,1 3 0-15,-3 7 0 16,6 2 0-16,3 4 0 0,-1-3 0 15,6 2 0-15,5-8 0 16,12-2 0-16,-1-8 0 16,11-4 0-16,-2-11 0 0,6-11 0 15,2-5 0-15,-3-6 0 16,-1-6 0-16,-7-4 0 0,-5-4 0 16,-8-2 0-16,-7 2 0 15,-8 2 0-15,-10 2 0 16,0 7 0-16,-7 4 0 15,-4 11 0 1,-1 7 0-16,-3 12 0 0,-1 3 0 0,4 14 0 16,-1 10 0-1,1 9 0-15,2 6 0 0,3 6 0 16,0 9 0-16,0 1 0 16,7 5 0-16,-4 0 0 0,-2 0 0 15,2-2 0-15,-3-10 0 16,4-4-92-16,-1-14-3 15,3-10-4-15,-6-21-5 16,9 1 0-16</inkml:trace>
  <inkml:trace contextRef="#ctx0" brushRef="#br0" timeOffset="88629.4837">3764 8980 76 0,'0'-17'85'16,"6"2"-5"-16,12 1-7 0,13 5-8 15,6 2-99-15,16 4-37 16,11 3-5-16,5 2-5 16,6-2-4-16</inkml:trace>
  <inkml:trace contextRef="#ctx0" brushRef="#br0" timeOffset="89283.027">4562 8849 0 0,'35'-12'92'0,"-12"-3"4"0,-10 4-3 16,-10 1-5-16,-3 20-16 0,-12-10-39 15,-4 0-11-15,-5 6-7 16,-3 4-15-16,2 7 0 16,2 6 0-16,0 2 0 0,5 4 0 15,4-1 0-15,9 3 0 16,2-4 0-16,4 1 0 16,8-3 0-16,1-6 0 15,6-2 0 1,2-7 0-16,2-5 0 0,-3-5 0 15,4-4 0-15,4-7 0 16,-2-9 0-16,0-4 0 0,-4-4 0 16,-2-3 0-16,-3-2 0 15,-1-2 0-15,-5 0 0 16,0 2 0-16,1 4 0 0,1 4 0 16,5 3 0-16,6 2 0 15,6 4 0-15,8 2 0 16,9 0 0-16,8-1 0 0,8-1 0 15,-1-3 0-15,3-3 0 16,-3-3 0-16,-3-3 0 16,-8-3 0-16,-11-4 0 0,-10 1 0 15,-15-4 0 1,-9 2 0-16,-6 1 0 16,-17 5 0-16,-4 5 0 0,-8 6 0 15,-4 10 0-15,-5 8 0 16,1 10 0-16,-1 13 0 0,4 11 0 15,3 12 0-15,2 12 0 16,5 10 0-16,4 12 0 16,6 3 0-16,6 6 0 0,6 1 0 15,2 2 0-15,4 0 0 16,3-3 0-16,1-6 0 16,3-7 0-16,-3-6 0 15,-1-9 0-15,-7-5 0 0,-1-11 0 16,-4-9 0-16,-6-12 0 15,-4-8 0-15,-7-9 0 16,-5-11-15-16,-9-7-75 0,4-7-3 16,-3-7-4-16,-3-5-6 15,1-2-1 1</inkml:trace>
  <inkml:trace contextRef="#ctx0" brushRef="#br0" timeOffset="89451.8387">4756 9195 4 0,'23'-25'95'0,"9"-2"3"15,11 1-5-15,11-1-4 0,7 2-2 16,6 7-70-16,1-3-3 16,4 2-5-16,-1 5-4 15,-2 2-5-15,-6 3 0 0,-8 5 0 16,-11-3-18-16,-12 7-67 16,0 0-5-16,-8 0-2 15,-6-3-8-15,-2-4-4 16</inkml:trace>
  <inkml:trace contextRef="#ctx0" brushRef="#br0" timeOffset="90913.7399">6674 8869 4 0,'0'0'31'0,"20"-11"7"16,-8 4 8-16,-1 0 6 0,-2-4 3 16,1 0 0-16,-2-4-8 15,-2 2-6-15,-5-5-7 0,-1 2-5 16,-1 0-7-1,-10-2-4-15,-2 5-5 0,-5 1-3 16,-6 3-2-16,-1 4-2 16,0 4-4-16,-5 1-2 15,0 7 0 1,3 4 0-16,-2 7 0 0,3 5 0 16,0 6 0-16,1 4 0 0,3 3 0 15,4 7 0-15,3-1 0 0,6 0 0 16,2 1 0-16,7-4 0 15,10-6 0-15,6-7 0 16,11-5 0-16,4-11 0 16,6-8 0-16,4-2 0 0,3-12 0 15,-4-5 0-15,-2-5 0 16,-3-4 0-16,-8-6 0 16,-5 0 0-16,-7-4 0 15,-6 3 0-15,-8 2 0 16,-1 0 0-16,-6 9 0 15,-2 5 0-15,-3 6 0 16,-2 11 0-16,2 4 0 0,0 12 0 0,5 9 0 16,6 7 0-16,5 4 0 15,15 3 0-15,14-1 0 16,18-4 0-16,12-4 0 16,12-6 0-16,7-10 0 15,11-11 0-15,4-3 0 0,-2-11 0 16,-4-10 0-16,-10-3 0 15,-7-7 0-15,-11-4 0 16,-13-2 0-16,-12-2 0 16,-12 2 0-16,-15-1 0 0,-10 8 0 15,-6 3 0-15,-13 10 0 16,-4 7 0-16,-6 8 0 16,-6 8 0-16,0 12 0 15,4 7 0-15,3 10 0 16,10 5 0-16,9 3 0 0,7 1 0 15,18-2 0-15,12-4 0 16,13-6 0-16,7-6 0 0,9-9 0 16,0-10 0-16,2-7 0 15,-4-5 0-15,-2-13 0 16,-4-5 0-16,-8-10 0 16,-5-7 0-16,-7-5 0 0,-2-8 0 15,-11-5 0-15,-2-3 0 16,-11 1 0-16,-5 1 0 15,1 8 0-15,-6 8 0 16,-6 10 0-16,1 9 0 0,-4 16 0 16,4 8 0-16,3 13 0 15,4 14 0-15,3 9 0 16,0 11 0-16,6 8 0 0,6 7 0 16,3-2 0-16,3-1 0 15,1-3 0-15,0-5 0 16,-2-9 0-16,2-10 0 15,-5-12 0-15,-1-8 0 0,1-8 0 16,-1-5 0-16,-2-10 0 16,1-7 0-16,4-6 0 15,0-5 0-15,3-5 0 16,2 0 0-16,0 2 0 16,3-4 0-16,1 6 0 15,-3 3 0-15,-3 8 0 0,0 5 0 16,1 9 0-16,-4 5 0 15,2 5 0-15,-4 10 0 0,2 5 0 16,-4 1 0-16,4 6 0 16,-4-6-7-16,-4-5-78 15,6 2-6-15,-1-11-5 0,-2-7-6 16,1-7-4 0</inkml:trace>
  <inkml:trace contextRef="#ctx0" brushRef="#br0" timeOffset="91081.9025">8682 8450 78 0,'-22'-34'96'16,"-2"7"-5"-16,3 4-6 0,0 8-2 15,1 15-58-15,5-1-17 16,12 9-15-16,-1 6-72 16,4 7-4-16,9 5-6 0,2 2-6 15,5 4-2-15</inkml:trace>
  <inkml:trace contextRef="#ctx0" brushRef="#br0" timeOffset="92094.7216">9002 8822 9 0,'-6'-1'97'0,"6"1"-1"16,-13-4-4-16,13 4-3 16,-11 0-1-16,3 10-70 15,5 7-4-15,1 7-6 16,2 4-8-16,0 5 0 16,0 1 0-16,5-3 0 15,7 1 0-15,5-6 0 0,7-4 0 16,5-9 0-16,0-5 0 15,4-7 0-15,2-1 0 16,-1-9 0-16,-1-6 0 16,-7-6 0-16,-2-3 0 0,-3-3 0 15,-7-2 0-15,-2 1 0 16,0 0 0-16,-7 1 0 16,0 4 0-16,-2 3 0 15,1 6 0-15,-4 2 0 0,0 12 0 16,0 0 0-16,0 0 0 15,0 9 0-15,0 7 0 16,1 5 0-16,2 4 0 0,3 3 0 16,6 2 0-16,2-1 0 15,2-3 0-15,7-2 0 16,-1-8 0-16,8-5 0 16,-2-7 0-16,5-4 0 0,1-12 0 15,0-9 0-15,4-4 0 16,-3-8 0-16,3-6 0 15,-6-6 0-15,3-1 0 16,-2-7 0-16,-4-2 0 0,-4-2 0 16,-4 4 0-16,-7 3 0 15,-2 2 0-15,-8 8 0 16,-4 7 0-16,-3 10 0 0,-9 7 0 16,-1 13 0-16,-2 5 0 15,-4 11 0-15,2 10 0 16,2 7 0-16,7 9 0 0,6 4 0 15,2 3 0-15,16-1 0 16,10-2 0 0,9-4 0-16,7-5 0 0,3-10 0 15,3-10 0-15,2-11 0 16,-4-3 0-16,1-12 0 16,-6-9 0-16,2-2 0 15,-5-1 0-15,-4 0 0 0,-4 3 0 16,-5 6 0-16,1 8 0 0,-6 7 0 15,-4 13 0-15,-6 10 0 16,1 11 0-16,-7 10 0 16,-1 7 0-16,-4 13 0 15,-9 3 0-15,-9 4 0 0,-8 4 0 16,-9-2 0-16,-8-5 0 16,-9-3 0-16,-3-12 0 15,-5-13 0-15,1-13 0 0,3-14 0 16,5-13 0-1,7-14 0-15,9-18 0 0,9-9 0 16,17-9 0-16,10-5 0 16,19-6 0-16,17-2 0 15,15 3 0-15,14 2 0 0,14 7 0 16,7 5 0-16,9 10 0 16,1 3 0-16,2 14-3 15,0 1-65-15,-11 6-24 16,-7 2-2-16,-9 2-7 0,-5 2-2 15</inkml:trace>
  <inkml:trace contextRef="#ctx0" brushRef="#br0" timeOffset="92561.665">11182 8663 17 0,'17'-18'101'16,"0"1"-2"-16,-5 0-4 16,0 3-4-16,-7 2-2 15,5 8-70-15,-10 4-19 0,8 16 0 16,-5 11 0-16,-2 7 0 15,0 11 0-15,-2 9 0 0,-3 6 0 16,-5 2 0-16,-1-3 0 16,3-5 0-16,-3-10 0 31,3-8 0-31,-3-13 0 0,8-12 0 0,2-11 0 16,7-18 0-16,-1-10 0 15,6-10 0-15,0-14 0 16,6-8 0-16,2-12 0 0,5-6 0 15,-2-3 0-15,3-3 0 16,3 2 0-16,-4 4 0 0,1 10 0 16,-4 10 0-1,-1 14 0-15,-5 11 0 0,5 15 0 16,-6 14 0 0,1 14 0-16,-2 16 0 0,0 13 0 0,-1 8 0 15,3 10 0 1,0 4 0-16,-1 4 0 0,-4 1 0 15,3-2 0-15,0-5 0 16,-4-3 0-16,3-5 0 16,-1-5 0-16,-3-4 0 0,0-7 0 15,-5-11 0-15,-1-4-58 16,-2-5-35-16,-1-15-3 0,-4 0-8 16,-11-7-3-16</inkml:trace>
  <inkml:trace contextRef="#ctx0" brushRef="#br0" timeOffset="92867.1387">11352 8837 14 0,'-38'-9'100'0,"13"0"0"0,2-2-5 0,10 1-3 16,6-6-2-16,7 4-70 16,12 2-20-16,7 1 0 15,12 2 0-15,1 1 0 16,9 0 0-16,5 1 0 15,8 3 0-15,3-2 0 0,3 0 0 16,-2 0 0-16,0-1 0 16,-2 1 0-1,-1-1 0-15,-12-1 0 0,-7 0 0 16,-4 0 0-16,-11 0 0 0,-4 1 0 16,-7 0 0-16,-10 5 0 15,0 0 0-15,0-8 0 16,0 8 0-16,-26 17 0 15,3-14-58-15,-3 3-38 0,-3-3-2 16,-5 1-9-16,-3-4-4 16</inkml:trace>
  <inkml:trace contextRef="#ctx0" brushRef="#br0" timeOffset="96914.5801">2415 10160 7 0,'-13'-2'79'16,"3"-1"3"-16,-3-2-2 15,13 5-17-15,-19-1-24 16,19 1-8-16,0 0-4 16,-11 0-6-16,11 0-4 0,0 0-3 15,0 0-2-15,-12 0-2 16,12 0-2-16,0 0-3 0,5 0-1 16,-5 0-2-16,0 0 0 15,11 0-1-15,-11 0-1 16,13 2 1-1,-13-2 0-15,9 5 0 0,4-3 0 0,7 2 0 16,3-1 1 0,7 0-2-16,4 0-2 0,6-2 2 15,6 1-1-15,4 0 0 16,8-2 1-16,4 0 0 0,4 2-1 16,4-2 3-16,8-3-2 15,2 0 0-15,5-1 0 16,-1-1 0-16,4 0 0 0,1 2-1 15,2-3 1-15,1 0-1 16,-1 3 2-16,2-3-1 16,0 0 1-16,4 0-1 15,2 1 1-15,1 0-1 0,1 0 0 16,-3 1 0-16,3-2 2 16,3 3-2-16,-3-1 0 15,-1 0 0-15,4 2 0 16,-5-1 0-16,2 1 0 15,3 1 0-15,-1-2 0 0,0 2 0 16,3 0 0-16,-2-1 0 16,-2 0 0-16,3 1 0 15,-3-2 0-15,-2 0 0 0,-1 2 0 16,-5-2 0-16,-6-1 0 16,-4 1 0-16,-3-1 0 15,-6 1 0-15,-7-1 0 0,-4 1 0 16,-8 1 0-16,-3-1 0 15,-8 0 0-15,-2 2 0 16,-10-1 0-16,-4 1-2 16,-5 1-8-16,-11 0-7 15,1 0-21-15,-5 3-50 0,-9-3-1 16,0 0-7-16,0 0-5 16</inkml:trace>
  <inkml:trace contextRef="#ctx0" brushRef="#br0" timeOffset="97405.4371">6928 10040 14 0,'0'0'91'0,"0"0"1"16,6 0-3-16,-6 0-3 15,22-4-46-15,-22 4-10 0,0 0-7 16,0 0-8 0,7 7-4-16,-7 5-2 0,0 4-3 15,0 3-1-15,0 8-5 16,0 3 0-16,0 8 0 15,0 1 0-15,2 3 0 16,0 5 0-16,-1 2 0 16,-1 6 0-16,0 2 0 0,0 6 0 15,-1 3 0-15,-3 9 0 16,-3 5 0-16,-2 3 0 0,-5 2 0 16,2 1 0-1,-5 0 0-15,4-1 0 16,-3-4 0-16,5-4 0 0,1-6 0 15,4-2 0-15,2-3 0 16,2-4 0-16,2 0 0 0,3 4 0 16,2-3 0-16,0 3 0 15,-1 1 0-15,-2 1 0 16,-2 3 0-16,0-6 0 16,-2-4 0-16,-6-5 0 15,-1-5 0-15,0-6 0 0,0-9 0 16,-3-5 0-16,3-12 0 15,2-1 0-15,-2-7 0 16,9-11 0-16,-18 10 0 0,18-10-34 16,-14-4-59-16,0-6-4 15,-5-4-4-15,-7-10-7 16</inkml:trace>
  <inkml:trace contextRef="#ctx0" brushRef="#br0" timeOffset="98615.7351">2261 10286 29 0,'6'-11'91'0,"-4"0"0"16,-2-2-3-16,-2 2-2 15,-3 2-52-15,5 9-7 0,0 0-7 16,0 0-6-16,0 0-4 16,-1 22-4-16,-3 8-1 0,4 13-2 15,-7 19 0-15,-5 13 1 16,-3 14-4-16,-2 11 0 16,2 5 0-16,-6 6 0 15,7 4 0-15,-4 1 0 16,9-4 0-16,2-2 0 0,5 0 0 15,-5 0 0-15,-5 3 0 16,9 5 0-16,-11-1 0 0,2-1 0 16,-1 2 0-1,-2 2 0-15,-1-6 0 0,-1-2 0 16,1-8 0-16,1-4 0 16,5-11 0-16,-5-3 0 15,0-9 0-15,5-8 0 0,-2-12 0 16,9-6 0-1,-2-12 0-15,4-6 0 0,-3-9 0 16,2-6 0-16,2-8 0 16,0-10 0-16,2 10 0 0,-2-10 0 15,0 0 0-15,0 0 0 16,0 0 0-16,0 0 0 0,0 0 0 16,10 9 0-1,1-9 0-15,1 0 0 0,5-2 0 16,6-3 0-16,5 1 0 15,9-2 0-15,4-1 0 0,10-2 0 16,3-1 0-16,9 1 0 16,6-1 0-16,11 0 0 15,4 1 0-15,8 0 0 16,13 2 0-16,6 2 0 0,9 0 0 16,0 0 0-16,19-1 0 15,6-3 0-15,8 3 0 16,3-3 0-16,6-1 0 15,6-1 0-15,4-2 0 0,5-2 0 16,-4 0 0-16,7-1 0 16,-3-3 0-16,4 0 0 15,-3 0 0-15,-5 0 0 16,4-3 0-16,-2 3 0 0,-5-2 0 16,-10 3 0-16,3-2 0 15,-12 2 0-15,-8 0 0 16,-6 3 0-16,-15 1 0 0,-16-1 0 15,-10 5 0-15,-16-3 0 16,-14 6 0-16,-15 0 0 16,-14 3 0-16,-14 0 0 15,-6 3 0-15,-9 0 0 16,-8 1 0-16,0 0 0 0,-10-1 0 16,-4 3 0-16,-3 0 0 15,-3-2 0-15,1 1 0 16,-13-2 0-16,4-12-95 0,4-8-2 15,-2-11-3-15,1-10-8 16,-1-13-3-16</inkml:trace>
  <inkml:trace contextRef="#ctx0" brushRef="#br0" timeOffset="99327.2053">3937 10247 73 0,'-15'-8'96'0,"3"-3"-2"16,6 2-6-16,2 0-1 16,15 3-68-16,-11 6 2 0,0 0-8 15,6 14-4-15,-5 8-2 16,0 11-3-16,-1 9-4 15,0 18 0-15,-8 14 0 16,-1 17 0-16,-6 15 0 0,-3 11 0 31,2 10 0-31,-4 13 0 0,3 8 0 0,-3-1 0 16,5 6 0-16,2-2 0 16,-1-1 0-16,0-6 0 0,0-1 0 15,3-9 0-15,-2-7 0 16,0-8 0-16,1-12 0 15,1-12 0-15,-3-15 0 16,1-7 0-16,2-15 0 0,-3-10 0 16,4-12 0-16,0-8 0 15,3-11 0-15,3-7 0 16,4-10 0-16,-3-10-92 16,12-16-1-16,8-14-6 15,4-16-4-15,5-22-4 0</inkml:trace>
  <inkml:trace contextRef="#ctx0" brushRef="#br0" timeOffset="99708.4097">5286 10312 10 0,'74'-56'95'16,"-11"3"0"-16,-8 8-3 15,-14 6-3-15,-8 9-1 0,-11 21-74 16,-3-3-4-16,-8 12 0 16,0 11-2-16,-4 18-8 15,-3 14 0-15,-3 14 0 16,0 16 0-16,0 21 0 0,-2 17 0 16,0 11 0-1,-9 14 0-15,-5 16 0 0,-5 9 0 16,-5 8 0-16,-5 8 0 15,-1 2 0-15,0-2 0 0,4 0 0 16,-1-6 0 0,7-6 0-16,1-9 0 0,3-11 0 15,3-12 0-15,3-14 0 16,1-16 0-16,2-15 0 0,1-21 0 16,6-18-45-16,-3-17-50 15,2-21-2-15,0-18-6 16,-2-27-7-16</inkml:trace>
  <inkml:trace contextRef="#ctx0" brushRef="#br0" timeOffset="100346.7578">1942 11362 59 0,'-33'-4'91'0,"-2"-5"-2"0,10 2-5 16,0-2 1-16,6 4-58 15,5 2-4-15,14 3-3 16,-9-6-6-16,9 6-1 16,0 0-7-16,8-3-6 15,7 3 0-15,8-2 0 0,9-2 0 16,7 1 0-16,22-2 0 15,21-1 0-15,19 1 0 16,23-6 0-16,21 0 0 16,24-1 0-16,23-3 0 0,30-2 0 15,20-3 0-15,20-2 0 16,11-1 0 0,9-1 0-16,13-2 0 0,-1 1 0 15,9 0 0-15,-8 1 0 0,-2 0 0 16,-15 8 0-16,-12-4 0 15,-12 6 0-15,-29-1 0 16,-21 4 0-16,-32 0 0 16,-29 3 0-16,-34 1 0 0,-26 1 0 15,-26 3 0-15,-28 2 0 16,-29 1 0-16,-1 10 0 16,-32 4 0-16,-19-3 0 15,-13 6-87-15,-11 6-7 0,-15-1-4 16,-12 2-6-16,-11-2-2 15</inkml:trace>
  <inkml:trace contextRef="#ctx0" brushRef="#br0" timeOffset="100900.7168">1944 12101 81 0,'-71'8'95'0,"18"-3"-2"0,8-3-6 15,16-2 0-15,9 3-55 16,10-3-19-16,10 0 0 15,10 0-3-15,8-3-10 0,7 1 0 16,12 0 0-16,3 0 0 16,14-1 0-16,15 1 0 15,12 2 0-15,1-1 0 16,17-2 0 0,22-1 0-16,12-2 0 0,13-2 0 15,15-2 0-15,7-4 0 0,25-4 0 16,10-3 0-16,15-2 0 15,6-5 0-15,7 0 0 0,8-1 0 16,-1-1 0-16,5-1 0 16,-10 5 0-16,-7 1 0 15,-9 4 0-15,-12-1 0 0,-14 6 0 16,-19-1 0 0,-22 3 0-16,-22 3 0 0,-26 3 0 15,-21 0 0-15,-24 1 0 16,-20 4 0-16,-23 1 0 15,-14 2 0-15,-15-3 0 0,-21 3 0 16,-1-7-72-16,-10-3-23 16,-14-9-2-16,-8-6-9 15,-3-14-1-15</inkml:trace>
  <inkml:trace contextRef="#ctx0" brushRef="#br0" timeOffset="101485.0209">4883 10419 12 0,'0'0'100'0,"0"0"-3"0,5-12-4 16,-5 12-5-16,0 0-3 0,0 0-72 16,0 0-2-16,-9 22-3 15,0 2-4-15,-6 8-4 16,-4 6 0-16,-6 6 0 16,-4 4 0-16,-1-2 0 0,3-3 0 15,-2-6 0-15,5-5 0 16,1-9 0-1,5-8 0-15,6-10 0 0,12-5 0 16,-11-16 0-16,9-5 0 16,2-9 0-16,7-8 0 0,3-6 0 15,6-6 0-15,5-3 0 16,5-1 0-16,7 0 0 16,7 6 0-16,-3 2 0 0,3 12 0 15,-2 3 0 1,3 14 0-16,-6 7 0 15,1 10 0-15,-6 10 0 0,-2 6 0 16,0 11 0-16,-5 4 0 0,1 7 0 16,-3 1 0-16,0 6 0 15,-3 0 0-15,-1 1 0 16,-6-1 0-16,1-1 0 16,-1-2 0-16,-3-4 0 0,-2-10 0 15,3-2-43-15,-4-8-49 16,-5-9-2-16,0-9-7 15,-17-1-4-15</inkml:trace>
  <inkml:trace contextRef="#ctx0" brushRef="#br0" timeOffset="101696.8204">4907 10647 3 0,'-38'-5'97'0,"2"0"5"0,8 3-7 15,6-4-2-15,7 0-3 16,3 0-69-16,13-3-11 0,5 4-10 15,9-4 0-15,9 4 0 16,9-3 0-16,4 3 0 16,15 0 0-16,2 3 0 15,4 1 0-15,2 2 0 16,-3 15-3-16,-5-13-88 16,3 0-3-16,-5-3-5 0,-4 0-7 15,-11-3-2-15</inkml:trace>
  <inkml:trace contextRef="#ctx0" brushRef="#br0" timeOffset="102503.4818">4514 12086 22 0,'12'-1'99'15,"0"1"0"-15,-2 0-7 0,-10 0-3 16,0 0-3-16,0 13-72 16,-10-1-4-16,-3 1-10 15,-4 1 0-15,-1 2 0 16,-5-4 0-16,0 0 0 15,-1-7 0-15,1-2 0 0,2-3 0 16,4-3 0-16,1-12 0 16,4-3 0-16,5-6 0 15,6-7 0-15,1-4 0 16,9-3 0-16,8 2 0 16,3-1 0-16,9 5 0 15,2 7 0-15,3 9 0 16,-2 9 0-16,1 11 0 0,-3 13 0 0,-6 13 0 15,-8 11 0-15,-6 10 0 16,-12 8 0-16,-10 10 0 16,-15 3 0-16,-12 2 0 15,-6 0 0-15,-10-7 0 16,-2-6 0-16,-3-8 0 0,4-8 0 16,2-18 0-16,9-7 0 0,7-14 0 15,7-6 0-15,10-10 0 16,7-11 0-16,11-4 0 15,3-3 0-15,13 1 0 16,11-2 0-16,2 3 0 16,10 4 0-16,1 7 0 15,5 5 0-15,-1 8 0 16,2 2 0-16,-5 10 0 0,-4 5 0 16,1 6 0-16,-6 4 0 15,-2 0 0-15,-1 0 0 16,1 2 0-16,-4-9 0 0,8 5-49 15,2-13-43-15,-5-9-3 16,4-2-5-16,3-14-5 0</inkml:trace>
  <inkml:trace contextRef="#ctx0" brushRef="#br0" timeOffset="102832.6207">5054 12218 34 0,'7'-28'104'0,"-4"4"-2"0,-3 4-6 0,-5 3-3 15,-8 4-11-15,13 13-82 16,-19-2 0-16,0 7 0 16,0 16 0-16,-1 5 0 15,4 11 0-15,-3 3 0 0,8 9 0 16,4 0 0-16,6 0 0 16,8-6 0-16,10-5 0 15,7-9 0 1,9-13 0-16,4-9 0 0,2-11 0 15,-2-14 0-15,1-12 0 16,-7-8 0-16,-4-8 0 0,-7-1 0 16,-8-7 0-16,-7 3 0 15,-5 1 0-15,-11 6 0 16,-14 12 0-16,-10 6 0 0,-10 25 0 16,-10 1-93-1,-19 4-5-15,-4 9-3 0,-2-2-10 16,10 1 3-16</inkml:trace>
  <inkml:trace contextRef="#ctx0" brushRef="#br0" timeOffset="105188.8977">9210 9924 60 0,'-13'-6'83'0,"2"3"-2"0,-1-1-2 16,1 1-42-16,-5 3-7 15,4 0-6-15,-1 3-7 16,0 0-3-16,4 3-1 0,9-6-3 16,-13 14-1-16,13-14-1 15,0 15-1-15,0-15 0 16,15 12-2-16,0-6 0 15,6-1-1-15,2-2 0 0,10-2-1 16,5-1-1-16,6 0 0 16,9-2 0-16,5 0-1 15,6-2 1-15,8-1 0 16,6 2-2 0,6-1 0-16,7 1 0 0,6-1 0 15,4 2 0-15,4-2 0 0,5 1 0 16,4 1 0-16,3-1 0 15,4-1 0-15,-1 2 0 0,3-1 0 16,4 1 0-16,0-2 0 16,2 3 0-16,-1-1 0 15,0 3 0-15,0-2 0 16,3 2 0-16,-4-1 0 0,-1 1 0 16,0 0 0-16,-2 0 0 15,-4 1 0-15,1-2 0 16,-3 1 0-16,-2-1 0 15,-2 0 0-15,-2 0 0 0,-3 1 0 16,-4-2 0-16,-9 1 0 16,-5-3 0-16,-6 1 0 15,-11 1 0-15,-13 0 0 16,-9-1 0-16,-10 1 0 0,-8 0 0 16,-8-1 0-16,-9 2 0 15,-7-1 0-15,-10 1 0 16,14-2 0-16,-14 2 0 0,0 0 0 15,2 4 0-15,-2 5 0 16,0 6 0-16,-1 6 0 16,-5 9 0-16,-3 12 0 0,-6 10 0 15,-1 10 0 1,-6 10 0-16,-3 12 0 0,-5 7 0 16,-3 11 0-16,3 3 0 15,0 3 0-15,3 3 0 16,1 7 0-16,7 2 0 0,1 4 0 15,4 3 0-15,3 1 0 16,-3 0 0-16,-1 7 0 16,-1 1 0-16,-3-10 0 0,-3-4 0 15,-15 2 0 1,-1 9 0 15,-15-20 0-31</inkml:trace>
  <inkml:trace contextRef="#ctx0" brushRef="#br0" timeOffset="106071.0872">9488 10007 0 0,'-17'-7'95'0,"7"0"4"16,1-1-7-16,9 8-6 0,-14-17-1 16,5 17-73-1,-2 7 0-15,-1 13-3 0,-4 17-4 16,-8 13-1-16,-3 15 0 0,-7 18-1 15,-5 18 2-15,-8 18-5 16,0 14 0 15,-6 13 0-31,-2 17 0 0,-3 10 0 0,0 12 0 0,-2 1 0 0,4 1 0 16,1-10 0 0,6-8 0-16,5-11 0 0,5-18 0 15,4-17 0-15,8-24 0 0,8-15 0 16,7-21 0-16,2-12 0 15,7-12 0 1,3-13 0-16,2-9 0 16,10-4 0-16,1-6 0 0,10 0 0 15,5 0 0-15,12-2 0 16,8-2 0-16,10 0 0 0,7-3 0 16,11 0 0-16,11 0 0 15,6-6 0-15,8-1 0 0,5-3 0 16,13-1 0-1,5 0 0-15,10-1 0 16,9-2 0-16,6 1 0 16,12-5 0-16,9 2 0 0,14-3 0 15,13 0 0-15,10-2 0 16,7 1 0-16,8-1 0 0,2 2 0 16,-3-1 0-16,-2 4 0 15,-8 1 0-15,-10 1 0 16,-18 3 0-16,-11 1 0 0,-18-1 0 15,-23 2 0-15,-19 0 0 16,-23 2 0-16,-20-2 0 16,-25 0 0-16,-17-1 0 0,-21-1 0 15,-11-2 0-15,-23-1 0 16,-10-8 0-16,-20 5-13 16,4-18-81-16,-14-14-3 15,-3-14-4-15,-9-21-8 0</inkml:trace>
  <inkml:trace contextRef="#ctx0" brushRef="#br0" timeOffset="106552.8347">11078 9842 78 0,'-4'-24'96'0,"-1"0"-3"16,5 3-7-16,0 2 1 0,0 2-70 16,0 17-1-1,0 0-3-15,-10 10-4 0,2 17-3 16,-6 16-2-16,-7 14-1 15,-10 18 0-15,-4 14-3 16,-9 17 0-16,-4 14 0 0,-7 12 0 16,-2 12 0-16,-7 4 0 15,0 10 0-15,-4 4 0 16,-5 9 0-16,5 4 0 16,0-1 0-16,2-1 0 0,5-6 0 15,1-6 0-15,10-12 0 16,3-13 0-16,11-22 0 15,7-19 0-15,1-18 0 0,8-18 0 16,2-14 0-16,9-15 0 16,1-14 0-16,8-16-11 15,7 0-78-15,5-20-4 0,9-19-2 16,4-17-7 0,6-18-2-16</inkml:trace>
  <inkml:trace contextRef="#ctx0" brushRef="#br0" timeOffset="106908.3482">12294 9966 85 0,'83'-55'99'15,"-21"7"-3"-15,-19 13-7 0,-15 6-2 16,-13 14-67-1,-5 15-2-15,-10 11-5 16,-3 22-9-16,-12 14-4 0,-4 20 0 16,-10 20 0-16,-2 19 0 15,-13 22 0-15,-1 13 0 16,-6 17 0-16,-9 5 0 16,-2 11 0-16,-1 3 0 0,-5 3 0 15,-3 1 0-15,-2-2 0 16,2-8 0-16,-2-11 0 15,10-5 0-15,-3-13 0 0,8-13 0 16,4-17 0-16,9-19 0 16,4-24 0-16,13-19-73 15,0-13-20-15,4-20-3 16,4-20-6-16,1-28-4 0</inkml:trace>
  <inkml:trace contextRef="#ctx0" brushRef="#br0" timeOffset="107443.0388">9305 11054 61 0,'-39'-6'89'0,"6"-1"-4"0,2-2-3 0,6 1 0 16,3 1-67-16,5 2 2 16,1 3-1-16,4 0-1 15,12 2-2-15,0 0-2 0,0 0 0 16,27 0-2-16,9-1-4 15,12-1-5-15,19-1 0 16,20 0 0 0,21-5 0-16,21-3 0 0,20-1 0 0,23-3 0 15,21-1 0-15,14-2 0 16,23 0 0-16,8-2 0 16,13 4 0-16,3 1 0 15,2 3 0-15,-8 2 0 0,-4 1 0 16,-14 4 0-16,-17-1 0 15,-22 2 0-15,-26 1 0 16,-25 1 0-16,-33-1 0 16,-24 0 0-16,-30 0 0 0,-22-1 0 15,-31 4 0-15,-19 0 0 16,-22 5-5-16,-27 7-86 16,-18-1-4-16,-18 3-3 15,-22-1-7-15,-17 6-2 0</inkml:trace>
  <inkml:trace contextRef="#ctx0" brushRef="#br0" timeOffset="107883.2932">8893 11635 67 0,'-83'12'91'15,"18"-6"-1"-15,19-3-4 16,11-3-2-16,15 13-51 16,6-11-21-16,14-2 1 15,7 11 0-15,18-3-1 0,11 3-2 16,15 2-10-16,17-1 0 16,19-1 0-16,22-4 0 15,20-2 0-15,22-5 0 31,20-3 0-31,18-8 0 0,15-5 0 16,17-5 0-16,14 2 0 0,7-5 0 16,7 1 0-16,1-2 0 15,-4 3 0-15,-13 1 0 0,-8 3 0 0,-21 2 0 16,-21 4 0-16,-29 1 0 16,-28 2 0-16,-30 5 0 15,-26 2 0-15,-30 2 0 16,-21 0 0-16,-19 0 0 0,-29 2 0 15,-13 1 0 1,-20-6-14-16,-3-5-78 0,-7-6-4 16,-2-15-5-16,-1-11-8 0</inkml:trace>
  <inkml:trace contextRef="#ctx0" brushRef="#br0" timeOffset="108635.4472">11596 10134 73 0,'-27'-1'96'0,"2"5"-4"16,-1 1-4-16,7 2-2 15,4 7-63-15,5 2-6 16,-3 8-6-16,7 4-2 16,-4 3-2-16,3 6-2 0,-4 0-1 15,2 1-4-15,-5-1 0 16,0-4 0 0,2-3 0-16,-3-8 0 0,0-3 0 15,-2-9 0-15,1-7 0 0,0-3 0 16,1-7 0-1,-2-9 0-15,-1-3 0 0,2-9 0 16,0-2 0-16,2-8 0 16,1-5 0-16,7-5 0 15,5-5 0-15,3-6 0 0,12 0 0 16,10-4 0-16,14 4 0 0,11 0 0 16,8 10 0-1,7 6 0-15,4 9 0 0,0 12 0 16,-5 10 0-16,-8 11 0 15,-8 7 0-15,-12 13 0 16,-14 10 0 0,-14 7 0-16,-7 5 0 0,-8 3 0 0,-14 1 0 15,-8 1 0-15,-4-5 0 16,-1-1 0-16,-1-10 0 0,6-3 0 16,1-6 0-1,8-7 0-15,11-6 0 0,10-8 0 16,9 3 0-16,11-3 0 15,15-1 0-15,3-1 0 16,10 2 0-16,1 0 0 0,1 10 0 16,0 4 0-16,-9 7 0 15,-7 1 0-15,-12 7 0 16,-9 2 0-16,-13 5 0 16,-12-4 0-16,-13 2 0 0,-18-3 0 15,-7 1 0-15,-13-2 0 16,-9-2 0-16,-4-6 0 15,-2 1 0-15,-6-14 0 16,11 0-76-16,6-6-17 16,7-11-4-16,19-13-8 0,18-16-4 15</inkml:trace>
  <inkml:trace contextRef="#ctx0" brushRef="#br0" timeOffset="109465.4612">10591 11914 95 0,'-8'-14'100'0,"2"0"-6"16,-3-6-3-16,7 0-2 16,2-1-65-16,8-2-6 0,13 3-18 15,5 2 0 1,10 5 0-16,5 5 0 0,7 8 0 15,-1 3 0-15,0 16 0 16,-5 8 0-16,-9 10 0 0,-13 9 0 16,-10 7 0-1,-13 4 0-15,-18 1 0 16,-10 4 0-16,-14-5 0 0,-8-2 0 16,-9-6 0-16,-3-4 0 0,1-8 0 15,4-8 0-15,6-6 0 16,6-11 0-16,11 1 0 15,12-9 0-15,10-4 0 16,15 0 0-16,10-13 0 0,19-1 0 16,10-1 0-16,13-3 0 15,12 0 0-15,7 1 0 0,8 4 0 16,-1-3 0 0,4 8 0-16,-6-4 0 0,0-1-47 15,-7 6-47-15,-8-5-3 16,-1-2-7-16,-7-5-4 15</inkml:trace>
  <inkml:trace contextRef="#ctx0" brushRef="#br0" timeOffset="109787.7908">11496 11973 19 0,'0'-23'104'16,"-2"3"-3"-16,-9 2-6 16,3 5-2-16,-8 3-2 15,-7 5-83-15,5 7-8 0,-1 9 0 16,-1 9 0-16,-2 11 0 15,1 7 0-15,2 8 0 16,9 2 0-16,2 2 0 16,9-5 0-16,14-5 0 0,12-9 0 15,4-11 0-15,12-9 0 16,0-10 0-16,2-13 0 16,-5-14 0-16,-6-7 0 15,-7-8 0-15,-12-6 0 0,-8-5 0 16,-10 0 0-16,-16 2 0 15,-23 18 0-15,-36 25-3 16,-40-5-92-16,-47 10-3 16,-67 4-5-16</inkml:trace>
  <inkml:trace contextRef="#ctx0" brushRef="#br0" timeOffset="112550.4603">2429 9758 88 0,'9'-20'96'16,"-6"-5"-2"-16,0 6-7 15,-3-35-11-15,-1 38-47 16,-9 3-8-16,0 6-5 0,-5 3-12 16,-5 4-4-16,0 5 0 15,-2 8 0-15,-4 6 0 16,1 2 0-16,0 4 0 16,0 2 0-16,9 3 0 0,5 1 0 31,4-1 0-31,3-2 0 15,9 0 0-15,12 0 0 0,2-2 0 0,8-2 0 16,-7-3 0-16,0-2 0 0,0-1 0 16,6-3 0-16,-16 0 0 15,-5 0 0-15,-3-2 0 16,-2-1 0-16,-6 1 0 0,-8-1 0 16,-8-3 0-16,-2 0 0 15,-8-5 0-15,0 0 0 16,-5-2 0-16,0-3 0 0,-2 1 0 15,4-1 0-15,3-3 0 16,3 1 0-16,6-3 0 16,3-1 0-16,5 7 0 0,15 0-52 15,0 0-42-15,0 0-2 16,26-13-9-16,9 5-5 16</inkml:trace>
  <inkml:trace contextRef="#ctx0" brushRef="#br0" timeOffset="113717.5984">6807 9539 36 0,'6'-13'90'0,"-2"2"0"0,0-2-4 16,-1 1-2-16,-3 12-56 15,1-16-4-15,-1 16-7 16,0 0-4-16,0 0-3 16,0 0-3-16,8 9-1 0,-6 5-1 15,-2 7-2-15,0 4 2 16,0 6-1-16,-6 3-1 0,0 2-3 15,-4 2 0 1,1-2 0-16,-3-1 0 0,0-3 0 16,1-3 0-16,-1-6 0 15,5 0 0-15,-2-8 0 16,3-4 0-16,2-2 0 0,4-9 0 16,0 0-6-16,0 0-11 15,-12 0-20-15,12-5-52 16,0-7 0-16,0-6-7 0,4-5-3 15</inkml:trace>
  <inkml:trace contextRef="#ctx0" brushRef="#br0" timeOffset="114004.4084">6808 9489 49 0,'0'-15'92'0,"0"1"0"0,2-2-6 16,2-2-2-16,6 4-57 15,3 0-4-15,4-1-7 0,3 3-6 16,5-3-3-16,4 3-2 16,1 3-1-16,2 0-2 15,0 2 0-15,0 2-1 16,-4 2-1-16,-1 2 1 16,-5 1-1-16,-4 0-1 15,-2 3-2-15,-6 2-2 16,-10-5-5-16,12 17-8 0,-12-5-32 15,0 1-36-15,-7 1-3 16,-3 0-6-16,-4 4-4 16</inkml:trace>
  <inkml:trace contextRef="#ctx0" brushRef="#br0" timeOffset="114318.8867">6819 9676 51 0,'-11'10'95'0,"7"0"-4"0,4-10-1 16,2 9-4-16,-2-9-59 16,25 5-2-16,0-5-6 15,6 0-6-15,6-2-4 16,4-2-4-16,3-1-5 0,1-1 0 16,1 0 0-16,-4 2 0 15,-5 0 0-15,-6 0 0 16,-4 1 0-16,-8 1 0 15,-6 1 0-15,-4 1 0 16,-9 0 0-16,0 0 0 0,0 0 0 16,0 0 0-16,0 0 0 15,0 0 0-15,-5 5 0 16,5-5-20-16,-21 0-67 16,21 0-3-16,-9 0-4 0,9 0-7 15,0 0-2-15</inkml:trace>
  <inkml:trace contextRef="#ctx0" brushRef="#br0" timeOffset="115329.7584">9473 9538 66 0,'12'-20'91'0,"-5"-1"-2"16,5 2-4-16,-9-25-20 16,5 28-36-16,-5 2-7 15,-1 3-6-15,-2 11-5 0,-7-5-3 16,-2 5-3-16,-5 4-1 16,0 7 0-16,-1 4-2 15,-1 5 0-15,-1 2 0 0,2 2-1 16,-1 3 1-16,6-1-1 15,4 0 0-15,6-2 0 16,1-1 1-16,10-3 0 16,2-3-2-16,7-2 0 15,2-3 0-15,-2-3 0 16,4 0 0-16,-3-2 0 0,-5-2 0 16,-1 2 0-16,-4-2 0 15,-11-5 0-15,9 15 0 16,-9-15 0-16,-2 14 0 0,2-14 0 15,-17 16 0-15,1-10 0 16,-2 0 0-16,-5-3 0 16,-2-1 0-16,-5-1 0 0,-3-1 0 15,1 0 0-15,1 0 0 16,-1-5 0 0,3 1 0-16,4-2 0 0,4 2 0 0,4-2 0 15,2-3 0-15,3 4 0 16,4-2 0-16,8 7 0 15,-10-9 0-15,10 9 0 16,0 0 0-16,-4-12 0 0,4 12 0 16,0 0 0-1,0 0 0-15,0 0 0 0,0 0-18 16,0 7-65-16,0-7-8 16,5 9-2-16,-5-9-6 15,13 0-4-15</inkml:trace>
  <inkml:trace contextRef="#ctx0" brushRef="#br0" timeOffset="115938.0521">13587 9175 88 0,'11'-15'98'0,"2"2"-5"16,-7-1-5-16,2 3-1 15,-1 3-65-15,-7 8-5 0,0 0-5 16,0 0-6-16,2 6-6 16,-3 10 0-16,-3 4 0 15,-6 4 0-15,1 6 0 16,-6 0 0-16,2 6 0 15,-4-1 0-15,4 3 0 0,-3-2 0 32,-1-3 0-32,-1-2 0 0,4-4 0 15,0-6 0-15,5-2 0 0,-3-9-25 16,-9-3-63-16,21-7-3 16,0 0-4-16,3-14-5 0,7-6-2 15</inkml:trace>
  <inkml:trace contextRef="#ctx0" brushRef="#br0" timeOffset="116131.8586">13560 9171 63 0,'10'-27'95'0,"-3"1"-5"15,4 2-3-15,4 1-2 16,13 2-61-16,-5 4-3 16,8 1-6-16,7 5-6 0,-2 2-4 15,2 5-1-15,1 3-3 16,-2 2-2-16,-2 1-4 15,-5 9-9-15,-9-5-29 16,-3 9-42-16,-12 0-1 0,-5 0-8 16,-4 2-7-16</inkml:trace>
  <inkml:trace contextRef="#ctx0" brushRef="#br0" timeOffset="116328.8081">13509 9326 79 0,'0'0'95'16,"9"10"-4"-16,10-10-6 0,4-5 0 16,8-4-69-16,11 3 0 15,5 0-4-15,9 2-10 16,-2-3-17-16,0 5-65 16,5 2-5-16,-2-2-5 0,-1 0-8 15,-6-5-2-15</inkml:trace>
  <inkml:trace contextRef="#ctx0" brushRef="#br0" timeOffset="117878.1509">16577 2048 48 0,'0'0'56'0,"-6"-12"-9"0,6 12-7 16,0 0-7-16,-11-6-9 15,11 6-7-15,0 0-6 0,0 0-3 16,0 0-5-16,0 0-1 16,0 0-2-16,0 0 0 15,0 0-1-15,0 0 1 16,0 0-1-16,0 0 1 16,0 0 0-16,0 0 0 0,0 0 0 15,0 0 1-15,0 0 1 16,0 0 1-1,-5 5 1-15,5-5 1 0,0 0-1 0,0 0 2 16,-7 10-1-16,7-10 0 16,0 0-2-16,0 0 0 15,0 0 0-15,0 0-1 16,0 0 0-16,0 0 0 16,0 0 0-16,0 0 0 0,0 0 1 15,0 0-1-15,0 0 1 16,0 0-1-16,0 0 1 0,0 0-1 15,0 0 1 1,0 0 0-16,0 0 0 0,0 0 1 16,0 0-1-16,0 0 0 15,0 0 0-15,-1 9-1 0,1-9 2 16,0 0-3-16,0 0 0 16,0 0 0-16,0 0-3 15,0 0-3-15,0 0-9 16,0 0-20-16,-10 9-41 0,10-9-5 15,3 8-4-15,7-7 0 16</inkml:trace>
  <inkml:trace contextRef="#ctx0" brushRef="#br0" timeOffset="118475.0737">18218 1782 41 0,'0'0'67'0,"0"0"-2"16,0 0-29-16,0 0-13 16,0 0-3-16,0 0-7 15,0 0-4-15,0 0-2 0,0 0-1 16,0 0-1-16,0 0 1 16,0 0-1-16,0 0-1 15,0 0 0-15,0 0-2 0,0 0 0 16,0 0-1-16,0 0 0 15,0 0 0-15,0 0-1 16,0 0 0-16,0 0 1 0,5 9-1 16,-5-9 1-16,0 0-1 15,0 0 2-15,0 0-1 16,3 11 0-16,-3-11 0 16,0 0-1-16,0 0 1 0,0 0-1 15,2 8 1 1,-2-8 0-16,0 0 0 0,0 0-1 15,0 0 1-15,0 0 1 16,0 0-1-16,0 0 0 0,0 0 0 16,0 0 0-1,0 0 0-15,0 0 0 0,0 0 0 16,0 0-1-16,0 0-1 16,0 0-1-16,0 0-3 0,0 0-8 15,0 0-18-15,0 15-40 16,0-15-4-16,-3 13-3 15</inkml:trace>
  <inkml:trace contextRef="#ctx0" brushRef="#br0" timeOffset="122260.8861">2158 13207 47 0,'0'-14'93'16,"0"1"0"-16,-4-1-6 16,-3 2 0-16,-3 2-51 0,-4 0-11 15,14 10-7-15,-17-10-6 16,7 9-3-16,-2 1-5 16,12 0-4-16,-17 14 0 15,7 0 0-15,-1 6 0 0,-6 2 0 16,-2 3 0-1,1 2 0-15,-1 2 0 0,-1-2 0 16,3 2 0-16,9-5 0 16,-6-1 0-16,8-5 0 0,5-1 0 15,4-6 0-15,10-4 0 16,11-5 0-16,1-2 0 16,2-7 0-16,9-6 0 0,-6-1 0 15,4-5 0-15,-9 0 0 16,-10-2 0-16,-1 0 0 15,-9-2 0-15,-5 3 0 16,-2 1 0-16,0 2 0 16,-15 3 0-16,8 4 0 0,-8 5 0 15,-3 5 0-15,-7 4 0 16,1 7 0-16,-6 5 0 16,-3 2 0-16,5 6 0 0,4-3 0 15,9 3 0-15,1-2 0 16,8-1 0-16,8-3 0 0,8-2 0 15,11-7 0 1,8-2 0-16,4-6 0 0,-2-1 0 16,4-10 0-16,7-2 0 15,-2-8 0-15,-11 0 0 16,0 1 0-16,-16-2 0 0,-6 2 0 16,5-2 0-1,-3 3 0-15,-15 3 0 16,-10 2 0-16,7 6 0 0,-14 3 0 15,3 4 0-15,-4 6 0 0,-8 8 0 16,-3 4 0-16,5 5 0 16,5 0 0-16,-2 4 0 15,10-4 0-15,4 0 0 0,12-5 0 16,5-2 0-16,14-5 0 16,5-6 0-16,6-3 0 15,2-2 0-15,5-5 0 16,-4-6 0-16,-2-2 0 0,-4-5 0 15,-1 2 0-15,-10-2 0 16,-6 1 0-16,-5 1 0 16,-2 2 0-16,-2 2 0 15,0 2 0-15,-9 5 0 16,-7 1 0-16,2 4 0 16,3 4 0-16,-10 5 0 0,2 1 0 15,4 5 0-15,-4-1 0 16,3 1 0-16,7-2 0 15,1-1 0-15,4-2 0 0,6-10 0 16,0 12 0-16,0-12 0 16,8 2 0-16,9-2 0 0,0 0 0 15,-4-4 0-15,-4-1 0 16,5 0 0-16,1-1 0 16,-15 6 0-16,16-11 0 15,-16 11 0-15,0-11 0 0,0 11 0 16,0-8 0-16,0 8 0 15,0 0 0 1,-10-12 0-16,10 12 0 0,0 0 0 16,0 0 0-16,0 0 0 15,0 0 0-15,-3-9 0 16,3 9 0-16,0 0 0 0,0 0 0 16,0 0 0-16,0 0 0 15,0 0 0-15,0 0 0 16,0 0 0-16,0 0 0 0,0 0 0 15,0 0 0-15,0 0 0 16,0 0 0-16,0 0 0 16,0 0 0-16,0 0 0 0,0 0 0 15,0 0 0-15,0 0 0 16,6 0 0-16,-6 0 0 16,0 0 0-16,0 0 0 15,-5 0 0-15,5 0 0 0,0 0 0 16,0 0 0-16,0 0 0 15,0 0 0-15,0 0 0 16,0 0 0-16,0 0 0 0,0 0 0 16,0 0 0-16,0 0 0 15,0 0 0-15,0 0 0 16,0 0 0-16,0 0 0 16,0 0 0-16,-8 0 0 0,8 0 0 15,0 0 0-15,0 0 0 16,0 0 0-16,0 0 0 15,0 0 0-15,6 0 0 0,-6 0 0 16,0 0 0-16,0 0 0 16,0 0 0-16,0 0 0 15,0 0 0-15,0 0 0 16,0 0 0-16,0 0 0 0,0 0 0 16,0 0 0-16,0 0 0 15,0 0 0-15,0 0 0 16,0 6 0-16,0-6 0 15,0 0 0-15,0 0 0 16,5 1 0-16,-5-1 0 0,0 0 0 16,0 0 0-16,0 0 0 15,0 0 0-15,0 0 0 16,0 0 0-16,0 0 0 0,0 0 0 16,0 0 0-1,0 0 0-15,0 0 0 16,0 0 0-16,0 0 0 0,0 0 0 15,0 0 0-15,0 0 0 0,0 0 0 16,0 0 0-16,0 0 0 16,0 0 0-16,0 0 0 15,-5 2 0-15,5-2 0 0,0 0 0 16,0 0 0 0,0 0 0-16,0 0 0 0,0 0 0 15,0 0 0-15,0 0 0 16,0 0 0-16,0 0 0 15,0 0 0-15,0 0 0 0,0 0 0 16,4 1 0-16,-4-1 0 16,0 0 0-16,0 0 0 0,0 0 0 15,0 0 0-15,0 0 0 16,0 0 0-16,0 0 0 16,0 0 0-16,0 0 0 15,0 0 0-15,0 0 0 16,0 0 0-16,0 0 0 15,0 0 0-15,0 0 0 0,0 0 0 16,0 0 0-16,0 0 0 16,0 0 0-16,0 0 0 0,0 0 0 15,0 0 0-15,0 0 0 16,0 0 0-16,0 0 0 16,0 0 0-16,0 0 0 15,0 0 0-15,3 12 0 0,-3-12 0 16,0 15 0-16,0-15 0 15,-2 17 0-15,0-9 0 16,2-8 0-16,0 15 0 16,0-15 0-16,0 14 0 15,0-14 0-15,0 10 0 0,0-10 0 16,0 0 0-16,0 10 0 16,0-10 0-16,0 0 0 0,0 0 0 15,0 0 0-15,0 0 0 16,0 0 0-16,0-7 0 15,0-3 0-15,0-2 0 16,0-5 0-16,-7 2 0 0,5-6 0 16,-1 1 0-16,3 0 0 15,-2 2 0-15,-4 1 0 16,2 4 0-16,2 2 0 0,2 11 0 16,-1-9 0-16,1 9 0 15,-2 12 0-15,-5 5 0 16,6 7 0-16,0 5 0 15,-1 7 0-15,-3 2 0 16,1 2 0-16,3-1 0 0,-2-4 0 16,2-3 0-1,-3-4 0-15,6-7 0 0,-2-8 0 16,1-2 0-16,-1-11 0 0,0 0 0 16,0 0 0-16,5-7 0 15,6-11 0-15,-11-5 0 16,1-1 0-16,-1-9 0 15,0-1 0-15,0-3 0 16,0 4 0-16,0 1 0 0,-8 6 0 16,5 5 0-16,-3 2 0 15,6 10 0-15,0 9 0 16,0 0 0-16,-3 13 0 16,-3 6 0-16,6 6 0 0,-7 4 0 15,5 6 0-15,-7 1 0 16,10 0 0-16,-1-3 0 15,-1-5 0-15,5-4 0 16,-3-7 0-16,-1-3 0 0,0-14 0 16,4 9 0-16,-4-9 0 15,-2-9 0-15,2-7 0 16,0-4 0-16,7-3 0 16,7-7 0-16,-9-8 0 0,8 0 0 15,-8 1 0-15,11 0 0 16,-13 1 0-16,6 4 0 0,-10 4 0 15,1 8 0-15,0 4 0 16,0 7 0-16,0 9 0 16,-2-9 0-16,2 9 0 15,0 0 0-15,-14 5 0 0,14-5 0 16,-2 14 0 0,1-4 0-16,-5 0 0 0,6 4 0 15,0-2 0-15,-2 1 0 16,2-1 0-16,-1 4 0 0,-5-6 0 15,6 4 0-15,0-5-52 16,0-9-42-16,-3 13-1 16,3-13-4-16,0 0-6 15</inkml:trace>
  <inkml:trace contextRef="#ctx0" brushRef="#br0" timeOffset="123588.8283">2064 13201 14 0,'0'-12'100'0,"0"1"0"0,-4 2-5 16,4 9-3-16,-14-15-3 15,14 15-68-15,0 0-21 16,-9-6 0-16,9 6 0 16,0 0 0-16,0 0 0 15,-1 7 0-15,0 3 0 0,1 5 0 16,-3 3 0-16,3 7 0 15,0 4 0-15,0 6 0 16,0 1 0-16,-3 3 0 16,-2 2 0-16,1-1 0 15,2 5 0-15,3 0 0 0,-1 4 0 16,-6 3 0-16,-1 5 0 16,6 4 0-16,0 6 0 15,1 6 0-15,-7-2 0 16,-9 3 0-16,-3 0 0 0,16-2 0 15,-4 0 0-15,0-6 0 16,-1-1 0-16,5-6 0 16,1 3 0-16,-4 0 0 15,7-6 0-15,-1-2 0 0,-4-2 0 16,3-1 0-16,-3-4 0 0,4-7 0 16,-3-4 0-1,3-12 0-15,0-2 0 16,2-4 0-16,3-8 0 15,-5-10 0-15,0 0 0 0,0 0 0 16,0 0 0-16,0 0 0 0,0 0 0 16,0 0 0-1,0 0 0-15,0 0 0 0,13 4 0 16,-13-4 0 0,17 0 0-16,-17 0 0 0,21 0 0 15,-7 0 0-15,-2-1 0 16,2-2 0-16,0-1 0 0,9 0 0 15,-4-2 0-15,13-1 0 16,-3 0 0-16,13 0 0 0,6-3 0 16,-7 4 0-16,15-1 0 15,-1 0 0-15,7 1 0 16,0 2 0-16,9-2 0 16,-11 5 0-16,3-2 0 15,15 0 0-15,-4 0 0 0,9-1 0 16,-2 1 0-16,4-1 0 15,1-1 0-15,8 1 0 16,6-1 0-16,-2-2 0 16,-2-1 0-16,-2 3 0 15,5-2 0-15,3 2 0 0,4-3 0 16,1-2 0-16,3 1 0 16,-1-1 0-16,4 0 0 15,6 2 0-15,2-4 0 0,4 3 0 16,-2-2 0-16,2 3 0 15,2-6 0-15,4 6 0 16,4-2 0-16,1-3 0 0,3 1 0 16,-1-1 0-16,6 1 0 15,5-1 0-15,4 1 0 16,1-3 0-16,8-1 0 16,1 1 0-16,4 0 0 15,6-3 0-15,5 1 0 0,1-2 0 16,2 0 0-16,0-1 0 15,5 2 0-15,6-2 0 16,-2 1 0-16,-2 1 0 0,4-1 0 16,8 2 0-16,-6 1 0 15,7 0 0-15,-3 2 0 16,-2-2 0-16,3 3 0 16,1 0 0-16,-4 0 0 0,-10-2 0 15,0 3 0 1,-3-2 0-16,-9 1 0 0,-10-1 0 15,-10 2 0-15,-10 2 0 16,-15-2 0-16,-6 3 0 16,-20-2 0-16,-12 4 0 0,-7-2 0 15,-14 2 0-15,-11 0 0 16,-11-2 0-16,-7 4 0 0,-15-1 0 16,-2 3 0-16,-11 1 0 15,-13 2 0-15,12-3 0 16,-12 3 0-16,-5 0 0 0,5 0 0 15,-14 8 0-15,2-4 0 16,2 1 0-16,-3-2 0 16,5 2 0-16,8-5 0 15,-15 5 0-15,15-5 0 0,-15 1 0 16,15-1 0-16,0 0 0 16,-4-10-36-16,4-6-55 15,4-10-9-15,9-10-5 16,6-12-6-16</inkml:trace>
  <inkml:trace contextRef="#ctx0" brushRef="#br0" timeOffset="124702.8619">13404 12089 37 0,'0'0'74'0,"0"0"-2"0,0 0-4 15,0 0-10-15,-3-6-15 16,3 6-9-16,0 0-6 16,-7-7-3-16,7 7-3 15,0 0-4-15,0 0-4 16,-10-8-3-16,10 8-4 0,0 0-7 16,0 0 0-16,-6 6 0 15,6-6 0-15,-5 20 0 0,0-6 0 16,-2 6 0-16,4 3 0 15,-2 5 0-15,-1 3 0 16,2 5 0-16,1 3 0 0,0 4 0 16,-2 7 0-16,1 2 0 15,-2 8 0-15,-3 0 0 16,-1 7 0-16,-1 5 0 16,-2-1 0-16,0 6 0 0,-1-2 0 15,-1 8 0-15,4-3 0 16,-3 4 0-16,3 0 0 15,-1-2 0-15,0 0 0 16,0-2 0-16,1-2 0 0,0-8 0 16,1 1 0-16,-3-11 0 15,3-5 0-15,2-8 0 16,3-9 0-16,-2-5 0 0,3-11 0 16,2-3 0-1,0-10 0-15,2-9 0 0,0 11 0 16,0-11 0-16,0 0 0 15,0 0 0-15,0 0 0 0,0 0 0 16,0 0 0-16,0 0 0 16,0 0 0-16,0 0 0 15,0 0 0-15,0 0 0 16,0 0 0-16,0 0 0 0,0 0 0 16,0 0 0-16,0 0 0 15,0 0 0-15,0 0 0 16,0 0 0-16,0 0 0 15,0 0 0-15,0 0 0 0,0 0 0 16,0-4 0-16,0 4 0 16,7-6 0-16,-7 6 0 15,0 0 0-15,5-10 0 16,-5 10-48 0,0 0-42-16,0 0-8 0,-8-9-6 0,-8 3-6 15</inkml:trace>
  <inkml:trace contextRef="#ctx0" brushRef="#br0" timeOffset="125138.2707">12378 14071 22 0,'-36'1'102'15,"7"2"-2"-15,-3-2-5 0,8 0-2 16,3-1-3-16,6-9-81 0,2 9-9 16,13 0 0-1,0 0 0-15,6 3 0 0,13 1 0 16,11-1 0-16,8-2 0 16,15 0 0-16,8-1 0 15,9-3 0-15,12-3 0 16,7-6 0-16,4 0 0 0,2-3 0 15,-2-1 0 1,-3-2 0-16,-10 4 0 0,-5 0 0 16,-12 1 0-16,-15 1 0 15,-8 3 0-15,-13 1 0 0,-9 2 0 16,-18 6 0-16,12-6 0 16,-12 6 0-16,-12 0 0 15,-3 3 0-15,-5 2 0 16,-2 1 0-16,-4 0 0 0,-3-2 0 15,7-4 0-15,-8 1-73 16,6-13-26-16,5-11-1 16,4-15-9-16,10-11-4 15</inkml:trace>
  <inkml:trace contextRef="#ctx0" brushRef="#br0" timeOffset="125556.0633">13380 12394 30 0,'7'-14'103'15,"-7"14"-2"-15,9-12-6 0,-9 12-3 16,0 0-2-1,-13 15-90-15,-4 9 0 0,-4 4 0 16,-5 9 0-16,-9 7 0 16,-5 4 0-16,-9 3 0 15,3 3 0-15,-4 3 0 0,-1-4 0 16,-5 2 0 0,3-2 0-16,-1-2 0 15,4 0 0-15,6-5 0 16,-2-2 0-16,8-9 0 0,6-3 0 0,6-8 0 15,6-7 0-15,6-4 0 16,14-13 0-16,-11 11 0 16,11-11 0-16,0 0 0 0,17-26 0 15,-6 16-66 1,5-14-30-16,4-6-1 0,7-12-9 16,-1-3-5-16</inkml:trace>
  <inkml:trace contextRef="#ctx0" brushRef="#br0" timeOffset="125940.8433">13201 12504 31 0,'21'-17'106'15,"0"4"-4"-15,-9 0-5 16,3 5-3-16,-3-1-13 16,4 2-81-16,0 7 0 0,6 7 0 15,4 7 0-15,6 1 0 16,7 10 0-16,3 2 0 15,7 4 0-15,1 4 0 16,2 4 0-16,4 2 0 16,-3-1 0-16,0 3 0 15,-6-4 0-15,-2-2 0 16,-7-5 0-16,-8-1 0 0,-3-7 0 16,-11-5 0-16,-4-2 0 0,-6-8 0 15,-3 0 0-15,-3-9 0 16,0 12 0-16,0-12 0 15,-8 5 0-15,8-5 0 16,-11 1 0-16,11-1 0 16,-12 0 0-16,12 0 0 0,-13 0 0 15,13 0 0-15,-16 5 0 16,-13 22 0-16,15-22-40 16,-6 2-58-16,-4-6-3 15,-7 2-5-15,-4-3-6 0</inkml:trace>
  <inkml:trace contextRef="#ctx0" brushRef="#br0" timeOffset="128555.8571">7296 13589 64 0,'21'-27'100'15,"-4"6"-4"-15,-4 3-5 0,-6 3-1 16,-6 4-50-16,-1 11-20 15,0 0-10-15,-20 6-10 16,-3 14 0 0,-7 8 0-16,-4 10 0 0,-4 5 0 15,-1 9 0-15,2 3 0 16,0 4 0-16,13-5 0 16,9 1 0-16,11-8 0 0,6-3 0 15,13-6 0 1,8-8 0-16,6-2 0 0,3-4 0 15,1-1 0-15,-1-7 0 16,-5 4 0-16,-4-6 0 16,-5 4 0-16,-8-1 0 0,-6 3 0 15,-4-2 0-15,-10 1 0 16,-9 1 0-16,-11 0 0 16,-4-2 0-16,-8 1 0 15,-6-4 0-15,-9-3 0 0,-1-3 0 16,-4-3 0-16,5-6 0 15,-1 0 0-15,6-1 0 0,7-8 0 16,4-5 0 0,9-2 0-16,9-5 0 0,14-1 0 15,9-8 0-15,18-1-11 16,10-2-82-16,12-9-4 16,15-1-4-16,10-4-8 0</inkml:trace>
  <inkml:trace contextRef="#ctx0" brushRef="#br0" timeOffset="128826.9034">7739 13723 5 0,'34'-15'103'15,"-8"3"2"-15,-8 0-8 16,-8 5-2-16,-10 7-3 16,0-17-78-16,0 25-14 0,-3 9 0 15,1 10 0-15,-6 5 0 16,2 9 0-16,-2 8 0 15,0 3 0-15,1 6 0 0,-3-4 0 16,1 1 0-16,-2-1 0 16,4-6 0-16,-5-5 0 15,3-5 0-15,1-9 0 0,1-12 0 16,7-17 0-16,0 0-73 16,0 0-24-16,6-24-2 15,1-7-6-15,4-7-6 16</inkml:trace>
  <inkml:trace contextRef="#ctx0" brushRef="#br0" timeOffset="129022.2942">7813 13758 17 0,'0'-44'101'15,"0"6"-2"-15,-1 2-5 16,1 4-2-16,6 6-3 0,2 3-70 16,18 5-19-16,7 2 0 15,9 5 0-15,5 4 0 16,3 2 0-16,3 4 0 15,1 1 0-15,-11 0 0 0,3 9 0 16,-12-3 0-16,-1 15-56 16,-11-10-36-16,-11 2-1 15,-9-2-8-15,-4 3-5 16</inkml:trace>
  <inkml:trace contextRef="#ctx0" brushRef="#br0" timeOffset="129266.0737">7894 13833 6 0,'-47'33'101'0,"10"-8"0"16,6-1-4-16,7-9-2 16,10 0-3-16,6 6-73 0,8-21-19 15,13 10 0-15,7-9 0 16,7-1 0-16,10 0 0 16,11-3 0-16,5-3 0 0,-2 1 0 15,5-3 0 1,-5 3 0-16,0-5 0 15,-3 4 0-15,-18-21-2 0,-1 13-91 16,-2-3-4-16,-4-7-3 16,-3-4-9-16,0-7-1 15</inkml:trace>
  <inkml:trace contextRef="#ctx0" brushRef="#br0" timeOffset="129833.6407">8832 13575 31 0,'-1'-14'100'16,"-9"-6"-2"-16,4 0-5 16,2-6-3-16,4 26-10 15,0-27-66-15,10 3-9 0,7 2-5 16,7 3 0-16,5 6 0 15,6 5 0-15,5 6 0 16,4 4 0-16,0 11 0 16,-3 7 0-16,-4 6 0 15,-11 12 0 1,-10 7 0-16,-12 0 0 16,-4 0 0-16,-18-2 0 15,-4 0 0-15,-6-6 0 0,0-3 0 16,0-11 0-16,5-8 0 15,6-2 0-15,7-2 0 0,10-11 0 16,6 13 0-16,11-6 0 16,10 1 0-16,5 0 0 0,6 5 0 15,4-1 0-15,3 6 0 16,-6 0 0-16,-1 4 0 16,-8 0 0-16,-12 2 0 15,-9 3 0-15,-9-2 0 16,-8 0 0-16,-16-3 0 0,-5-5 0 15,-10-1 0-15,-6-1 0 0,-4-6 0 16,1-1 0-16,-4-6 0 16,3 0 0-16,6-2 0 15,4-2 0-15,3-2 0 16,9-5 0-16,6-5 0 16,14 1 0-16,-6-7-48 0,25-8-46 15,12-8-3-15,23-8-8 16,11-4-7-16</inkml:trace>
  <inkml:trace contextRef="#ctx0" brushRef="#br0" timeOffset="130203.3962">9713 13555 22 0,'46'-15'103'16,"-13"1"1"-16,-11 7-8 0,-15-2-2 16,-7 9-2-16,-4 4-92 15,-17 9 0 1,-2 14 0-16,-4 2 0 15,2 14 0-15,-6 6 0 16,2 8 0-16,3 4 0 16,6 3 0-16,15-8 0 15,5-9 0-15,9-2 0 16,14-11 0-16,7-10 0 0,11-15 0 16,9-9 0-1,4-10 0-15,3-15 0 0,-3-9 0 16,0-8 0-16,-6-6 0 15,-7-8 0-15,-10-1 0 0,-11-3 0 16,-16 5 0-16,-10 5 0 16,-25 7 0-16,-24 11 0 15,-29 17 0-15,-29 7 0 0,-35 10-95 16,-30 14-3 0,-31 0-3-16</inkml:trace>
  <inkml:trace contextRef="#ctx0" brushRef="#br0" timeOffset="132117.369">6155 7252 66 0,'0'0'94'0,"-10"-3"-3"15,10 3-4-15,-15-13-18 16,15 13-38-16,-12-8-4 16,12 8-7-16,-11-8-6 15,11 8-2-15,0 0-12 0,-7-11 0 16,7 11 0-16,3-11 0 16,-3 11 0-1,23-17 0-15,-4 7 0 0,4-2 0 16,10 0 0-16,1-3 0 15,8 1 0 1,-3-2 0-16,1 3 0 0,0-2 0 16,-4 2 0-16,-4 1 0 0,-6-1 0 15,-5 5 0-15,-5 1 0 0,-5 3 0 16,-11 4 0-16,13-6 0 16,-13 6 0-16,0 0 0 15,0 6 0-15,0-6-28 0,0 0-62 16,-17 18-4-16,2 0-5 15,-8 3-4-15</inkml:trace>
  <inkml:trace contextRef="#ctx0" brushRef="#br0" timeOffset="132357.2966">6166 7431 0 0,'-7'9'97'0,"7"-9"3"16,-2 11-7-16,2-11-3 15,0 0-1-15,4-6-69 16,11 0-5-16,4-5-8 0,8-1-7 16,3-3 0-16,3-2 0 15,3 0 0-15,4-3 0 16,-2 0 0-16,1 2 0 16,-3-2 0-16,-2 3 0 0,-4-1 0 15,-1 3 0 1,-8-3-4-16,5 1-64 15,-6 1-22-15,-6 0-3 0,0 2-8 16,-1-5-3-16</inkml:trace>
  <inkml:trace contextRef="#ctx0" brushRef="#br0" timeOffset="132888.6643">6807 6870 81 0,'1'-16'99'16,"5"1"-5"-16,0-2-6 15,5 1 0-15,-1 1-66 16,7 0-4-16,2 3-6 16,5 2-3-16,1 6-9 0,1 4 0 15,-3 1 0-15,1 7 0 16,-4 10 0-16,-6 1 0 15,-4 7 0-15,-6 2 0 0,-4 1 0 16,0 1 0 0,-9 0 0-16,-4-3 0 0,-1-3 0 15,0-3 0 1,1-4 0-16,2-2 0 16,5-4 0-16,6-11 0 0,-3 11 0 0,3-11 0 15,14 9 0-15,0-8 0 16,4 3 0-16,2 0 0 15,4 2 0-15,-2 1 0 16,-1 1 0-16,0 3 0 0,-4 2 0 16,-3-2 0-16,-5 4 0 15,-5-1 0-15,-4 1 0 0,-6-1 0 16,-4-1 0-16,-8 1 0 16,-1-5 0-16,-2-1 0 15,-2-2 0-15,3-4 0 16,0 0 0-1,2-4 0-15,3-2-16 0,3-7-70 0,4-6-6 16,7-3-2-16,4-5-8 16,10-3-2-16</inkml:trace>
  <inkml:trace contextRef="#ctx0" brushRef="#br0" timeOffset="133248.6561">7285 6864 81 0,'8'-10'100'15,"-8"10"-7"-15,7-10-4 16,-7 10-1-16,0 8-62 0,-2 1-8 16,-1 7-6-16,-3 3-8 15,0 3-4-15,2 5 0 16,0 1 0-16,-1 2 0 16,5 0 0-16,0-4 0 15,7-2 0-15,1-3 0 0,5-7 0 16,5-1 0-16,1-9 0 15,3-4 0 1,0-6 0-16,1-6 0 0,-3-3 0 16,3-5 0-16,-8-2 0 0,-1-2 0 15,-8-1 0-15,-1 0 0 16,-5 1 0-16,-1 0 0 16,-6 2 0-16,-8 2 0 15,-2 3 0-15,-4-1 0 0,0 10 0 16,-10-3-57-16,8 0-34 15,-3 2-1-15,4 1-7 16,3-3-6-16</inkml:trace>
  <inkml:trace contextRef="#ctx0" brushRef="#br0" timeOffset="133815.5276">7386 6581 43 0,'-7'-15'91'0,"-3"-1"0"0,-1 4-5 16,-3-4-2-16,-4 1-55 16,-1 5-7-16,-1 1-6 15,0 3-5-15,-3 3-4 0,-2 2-1 16,-2 1-2-16,-3 3 0 16,-4 4 0-16,-2 4-2 15,-2 2 1-15,-2 4-1 16,-4 4-1-16,3 8 0 15,-2 3 0-15,3 6 0 16,2 4-1-16,7 5 0 0,3 1 0 16,6 1 0-16,6 2 2 15,6-1-2-15,6-1 0 16,3-5 0-16,8 1 0 0,6-4 0 16,5 0 0-16,4-1 0 15,7-3 0-15,2 0 0 16,8-4 0-16,0-3 0 0,2-5 0 15,4-2 0-15,-1-8 0 16,2-5 0-16,0-6 0 16,4-4 0-16,-5-9 0 15,4-7 0-15,1-6 0 16,0-7 0-16,3-6 0 0,-2-6 0 16,3-4 0-16,-5-7 0 15,-4-5 0-15,-3-6 0 16,-8-3 0-16,-8-6 0 15,-6 2 0-15,-10-3 0 0,-8 4 0 16,-13 1 0-16,-15 8 0 16,-19 12 0-16,-29 21 0 15,-33 11-80-15,-36 16-14 0,-54 13-4 16,-44 24-9-16</inkml:trace>
  <inkml:trace contextRef="#ctx0" brushRef="#br0" timeOffset="152025.3203">17186 9261 69 0,'3'-15'83'0,"-3"-2"-4"0,5 3-23 16,-3-2-7 0,3 4-11-16,-3 0-8 0,1 2-6 15,-3 10-5-15,4-15-4 16,-4 15-4-16,0 0-2 15,0 0-3-15,0 0-1 16,0 0-2-16,9 1-1 0,-7 8 0 16,0 3 0-16,0 5 0 0,0 0 0 15,1 3 0 1,2 4 1-16,-1 1-3 16,0 4 0-16,-2 0 0 0,2 4 0 0,-1 1 0 15,0 1 0 1,1 0 0-16,0 2 0 0,-2-1 0 15,1 2 0-15,0 0 0 16,-1-1 0-16,0 0 0 16,1-1 0-16,-1 0 0 15,-2-1 0-15,2 2 0 16,-1-5 0-16,0 4 0 0,-1-3 0 16,0 1 0-16,0 2 0 15,-1-2 0-15,-2 3 0 0,-2 0 0 16,0 2 0-16,0 0 0 15,-1 4 0-15,-1-2 0 16,0 1 0-16,0 1 0 0,1 2 0 16,-2-2 0-16,0 2 0 15,1 2 0-15,1-2 0 16,-3 3 0-16,3-1 0 16,-2 2 0-16,1 0 0 15,0 0 0-15,0 2 0 0,1-2 0 16,-1 0 0-16,-2 1 0 15,6-1 0-15,-6 2 0 16,4 0 0-16,-1 3 0 16,2-2 0-16,-5 3 0 0,4 0 0 15,-3-1 0-15,0 1 0 16,-2 0 0-16,3-1 0 16,-1 1 0-16,-2 1 0 0,3 1 0 15,-1 2 0-15,0 1 0 16,-2 4 0-16,3-3 0 15,-1 7 0-15,-1-2 0 16,-1 0 0-16,2 0 0 16,-2-1 0-16,2 4 0 0,1-1 0 15,-1 0 0 1,0-1 0-16,0 1 0 0,1 1 0 16,-1-3 0-16,0 0 0 15,-3 0 0-15,3-1 0 0,-2 0 0 16,-1 0 0-1,0 4 0-15,1-1 0 0,-3 0 0 16,3 0 0-16,1 1 0 0,-2-1 0 16,1 2 0-16,-1-2 0 15,1 1 0-15,0-2 0 16,1 3 0-16,-2-1 0 0,-1-4 0 16,3-1 0-16,-2-2 0 15,2-2 0-15,0 1 0 16,1-1 0-16,1-1 0 15,2-2 0-15,2 2 0 0,-1 0 0 16,4-4 0-16,0-1 0 16,0-4 0-16,2-7 0 15,2 0 0-15,2-7 0 16,1-3 0-16,-1-7 0 0,2-4 0 16,-1-3 0-16,1-5 0 15,3-2 0-15,-3-3 0 16,2-3 0-16,2-3 0 15,1 0 0-15,1-3 0 0,2 0 0 16,2 0 0-16,2-3 0 16,4 0 0-16,0-1 0 15,0-2 0-15,2 1 0 16,2 0 0-16,3 1 0 16,0 1 0-16,3-1 0 0,3 1 0 15,1 1 0-15,5 1 0 16,3-1 0-16,5 2 0 15,1 0 0-15,5 0 0 16,3 2 0-16,4 0 0 0,0 0 0 16,3 0 0-16,3 1 0 15,1-2 0-15,5-1 0 0,2 0 0 16,5 0 0-16,3 0 0 16,4-4 0-16,5 2 0 15,5-2 0-15,4 0 0 16,6 0 0-16,1-2 0 0,2 1 0 15,6-1 0-15,3 2 0 16,3-6 0-16,7 3 0 16,-3 0 0-16,-1-2 0 15,7 0 0-15,3-1 0 0,-2 0 0 16,2-1 0-16,1 1 0 16,2 3 0-16,0-5 0 15,0 4 0-15,2-1 0 0,0 3 0 16,2-2 0-16,1 2 0 15,-1 1 0-15,0-1 0 16,-3 1 0-16,3 0 0 16,-2 2 0-16,-2-1 0 0,1 0 0 15,1 0 0-15,-3-1 0 16,-3 0 0-16,-2 3 0 16,2-4 0-16,-3 3 0 15,-3 0 0-15,2 0 0 16,-5 0 0-16,6 0 0 15,-3 0 0-15,4-1 0 0,2 1 0 16,5-1 0-16,0 1 0 16,4-1 0-16,0 1 0 0,4 0 0 15,-1 2 0-15,1-2 0 16,2 3 0-16,-1 0 0 16,4 1 0-16,-1-1 0 15,-1 1 0-15,-3 3 0 0,7-1 0 16,-6 1 0-16,-2 0 0 15,-1-1 0-15,-3 3 0 16,-1-3 0-16,-3 1 0 16,-6-1 0-16,-3 1 0 0,-7-1 0 15,0 3 0-15,-8 0 0 16,-5 0 0-16,-7 1 0 16,-2 0 0-16,-8 0 0 15,-5 1 0-15,-6 1 0 0,-10-1 0 16,-4 0 0-16,-12 1 0 15,-7-1 0-15,-9-3 0 0,-10 1 0 16,-8 0 0 0,-5-2 0-16,-7-3 0 0,-12-1 0 15,10 5 0-15,-10-5 0 16,0 0 0-16,0 0 0 0,0 0 0 16,-5 0 0-16,5 0 0 15,0 0 0-15,-11-10 0 16,11 10 0-16,-4-10 0 15,4 10 0-15,-6 11 0 0,6-11-55 16,0 0-45-16,0 0-1 16,0 0-8-16,-19 4-5 15</inkml:trace>
  <inkml:trace contextRef="#ctx0" brushRef="#br0" timeOffset="155729.0198">18688 14825 31 0,'7'-14'108'16,"-4"-4"-3"-16,2 4-8 0,-3 0-2 15,0 3-20-15,1 2-75 16,-3 9 0-16,0 0 0 16,0 0 0-16,-2 19 0 0,-1 1 0 15,-1 11 0-15,-1 6 0 16,-3 11 0-16,1 6 0 16,-5 13 0-16,-1 3 0 15,3 11 0 1,1-2-82-1,-7-4-15-15,-4-3-4 0,-3-10-9 0,3-10-1 16</inkml:trace>
  <inkml:trace contextRef="#ctx0" brushRef="#br0" timeOffset="155961.3992">18352 15695 14 0,'-4'16'109'15,"4"-16"-2"-15,0 8-7 0,0-8-3 16,0 0-13-16,8 32-84 15,-5-21 0-15,0 7 0 0,-1 3 0 16,0 7 0-16,-2 4 0 16,-1 6 0-16,-2 4 0 15,-3 1 0-15,-4 4 0 16,1 3 0-16,-2 1 0 16,6 10 0-16,-12-5-41 0,15-11-56 15,-2-12-3-15,4-10-8 16,9-14-6-16</inkml:trace>
  <inkml:trace contextRef="#ctx0" brushRef="#br0" timeOffset="156301.9078">18757 15954 38 0,'31'-24'110'16,"-6"4"-4"-16,-7 7-8 0,-6 4-1 15,-12 9-35-15,-12 11-62 16,4 10 0-16,-2 8 0 15,1 4 0-15,-2 4 0 0,2 2 0 16,6-3 0-16,3-3 0 16,12-5 0-16,8-11 0 15,7-7 0-15,8-10 0 16,3-2 0-16,-1-10 0 16,0-10 0-16,-8-4 0 0,-3-7 0 15,-10-3 0-15,-8 0 0 16,-8 1 0-16,-7 1 0 15,-10 4 0-15,-6 5 0 0,-6 7 0 16,-9 6 0-16,-3 3 0 16,0 6 0-16,0 0 0 15,9 3 0-15,4 0-66 16,18-10-32-16,12-10-2 16,27-15-8-16,24-2-5 0</inkml:trace>
  <inkml:trace contextRef="#ctx0" brushRef="#br0" timeOffset="156647.3553">21338 14634 14 0,'-27'-16'104'15,"4"2"-2"-15,-1 1-6 0,6 2-1 16,3 0-3-16,15 11-84 16,-11-1-8-16,10 5 0 15,1 15 0-15,0 6 0 0,0 9 0 16,-1 12 0-16,-1 6 0 16,-3 8 0-16,-1 11 0 15,-4 7 0-15,-1 6 0 16,-5 8 0-16,1 4 0 15,-2-5 0-15,2 9 0 0,-6-1-23 16,7-16-74-16,2-12-4 16,2-16-5-16,5-15-8 15</inkml:trace>
  <inkml:trace contextRef="#ctx0" brushRef="#br0" timeOffset="156846.0825">21143 15780 38 0,'5'14'109'16,"-5"-14"-4"-16,0 15-8 16,-3-6-2-16,-8 2-28 15,14 4-67-15,-12 4 0 0,-2 6 0 16,-2 1 0-16,7 9 0 16,6-4-75-16,0-5-20 15,3-2-3-15,4-9-8 16,5-4-6-16</inkml:trace>
  <inkml:trace contextRef="#ctx0" brushRef="#br0" timeOffset="157877.8338">21482 15887 4 0,'0'0'101'0,"-4"-13"-2"16,4 13-5-16,-11-12-3 15,11 12-2-15,-12-13-75 0,12 13-1 16,0-10-7-16,0 10-6 16,0 0 0-16,0 0 0 15,0 0 0-15,0 0 0 16,0 7 0-16,-7 6 0 16,-3 6 0-16,-3 3 0 15,-3 5 0-15,2 2 0 16,-1 2 0-16,0 0 0 15,0-2 0-15,6 0 0 0,1-4 0 16,6 0 0-16,2-6 0 16,0-5 0-16,2-5 0 0,-2-9 0 15,16 10 0-15,-8-10 0 16,3-1 0-16,-3-7 0 16,2-5 0-16,-1-1 0 15,-2-3 0-15,-2-7 0 0,0 3 0 16,0-5 0-1,-2 2 0-15,-3 0 0 0,0 1 0 16,-2 5 0-16,-5-2 0 16,-1 8 0-16,-3-1 0 0,-1 3 0 15,-2 0 0-15,-1 3 0 16,1 1 0-16,3 1 0 16,0-1 0-16,11 6 0 0,-13-11 0 15,13 11 0 1,-2-17 0-16,2 6 0 0,5-1 0 15,3 0 0-15,7-3 0 16,1 4 0-16,6 4 0 0,2 7 0 16,8 1 0-16,-3 12 0 15,-3 6 0 1,0 10 0-16,-6 5 0 16,-6 7 0-16,-10 5 0 0,-4 3 0 15,-15 6 0-15,-14 4 0 0,-6 1 0 16,-9 1 0-1,-6-4 0-15,-3-3 0 0,-2-7 0 16,7-7 0-16,3-8 0 16,13-10 0-16,12-12 0 15,20-10 0-15,7 0 0 0,26-10 0 16,19-9 0-16,17-4 0 16,10-5 0-16,14-4 0 0,10 0 0 15,2 0 0 1,-2-1 0-16,-7 3 0 0,-15 5 0 15,-11 4 0-15,-14 3 0 16,-14 5 0-16,-16 1 0 16,-16 5 0-16,-10 7 0 15,-8 0 0-15,-10 5 0 0,-9 8 0 16,1 3 0-16,-1 5 0 16,6 1 0-16,2 6 0 0,11 0 0 15,8 2 0-15,9 0 0 16,17-6 0-1,5-2 0-15,12-10 0 0,0-7 0 16,6-5 0-16,-5-10 0 0,1-10 0 16,-15-8 0-16,-1-7 0 15,-9-7 0-15,-9-3 0 16,-10-1 0-16,-3-2 0 16,-12 2 0-16,-12 1 0 15,-2 3 0-15,-8 3 0 0,-8 7 0 16,1 6 0-16,2 0 0 15,6-5 0-15,8 13-40 0,3-11-57 16,24-5-3 0,16-7-7-16,24-6-6 0</inkml:trace>
  <inkml:trace contextRef="#ctx0" brushRef="#br0" timeOffset="158143.7927">24085 14508 28 0,'39'-42'108'16,"-12"7"-3"-16,-12 4-8 15,-6 8-2-15,-8 3-17 0,-1 2-78 16,0 18 0-16,-4 25 0 16,-2 12 0-16,-1 14 0 15,-4 16 0-15,-1 16 0 16,-3 15 0-16,-1 10 0 0,-1 17 0 15,-1 0-55-15,-5-7-42 16,-5-5-3-16,-5-10-8 16,3-14-6-16</inkml:trace>
  <inkml:trace contextRef="#ctx0" brushRef="#br0" timeOffset="158555.6453">23732 15659 43 0,'-5'-26'111'0,"9"-6"-6"15,9-3-6-15,7 5-2 0,4-7-41 16,-3 10-56-16,13 7 0 16,4 8 0-16,3 11 0 15,-6 8 0-15,-3 13 0 16,-6 10 0-16,-10 10 0 0,-7 3 0 16,-9 9 0-16,-10-2 0 15,-12 2 0-15,-7-2 0 16,-2-4 0-16,1-5 0 15,-1-7 0-15,4-5 0 16,11-8 0-16,9-6 0 0,11-5 0 16,17-2 0-16,5-3 0 15,10 0 0-15,2 0 0 16,2 2 0-16,2 1 0 0,-9 2 0 16,-4 6 0-16,-12 1 0 15,-11 3 0-15,-8 1 0 16,-10 1 0-16,-10 2 0 0,-9 1 0 15,-14-2 0-15,-1-1 0 16,-2-5 0-16,0-4 0 16,6-8 0-16,11-5 0 15,6-11 0-15,25-15-17 16,19-12-80-16,16-12-2 16,14-5-8-16,15-10-6 0</inkml:trace>
  <inkml:trace contextRef="#ctx0" brushRef="#br0" timeOffset="158833.9183">24381 15751 86 0,'75'-27'108'0,"-6"10"-7"0,-23 15-3 16,-8 5-4-16,-27 9-70 16,-10 20-24-16,-10 12 0 0,-18 7 0 15,-1 3 0-15,-4 7 0 16,10-5 0-16,3-4 0 16,12-8 0-16,7-9 0 0,13-10 0 15,13-11 0-15,3-11 0 16,6-11 0-1,-3-14 0-15,-4-10 0 0,-3-11 0 16,-8-13 0-16,-7-8 0 16,-10-7 0-16,0-2 0 15,-9 1 0-15,-9 1 0 0,-8 4 0 16,-1 9 0-16,-7 4 0 16,11 14 0-16,3 4-78 15,5-1-20-15,8-1-5 16,15-7-6-16,24-4-3 0</inkml:trace>
  <inkml:trace contextRef="#ctx0" brushRef="#br0" timeOffset="159085.8196">26430 14471 63 0,'62'-27'112'0,"-21"2"-7"16,-15 8-7-16,-13-2-1 15,-11 7-61-15,-2 12-36 0,-4 21 0 16,-10 14 0-16,4 9 0 16,-3 14 0-16,-4 15 0 15,4 9 0-15,1 11 0 16,-1 8 0-16,-2 7 0 16,2 13 0-16,-16 4-20 0,-1-12-77 15,-4-11-4-15,-10-10-6 16,-1-9-9-16</inkml:trace>
  <inkml:trace contextRef="#ctx0" brushRef="#br0" timeOffset="159474.4525">25979 15813 13 0,'-16'-14'112'0,"16"14"-5"16,-8-9-6-16,8 9-3 0,-9 7-18 15,1 40-80-15,2-19 0 16,5 11 0-16,1 7 0 15,2 2 0-15,8 3 0 16,10-2 0-16,4-4 0 0,11-8 0 16,2-10 0-16,2-11 0 15,4-12 0-15,-1-7 0 16,-5-13 0-16,-1-8 0 0,-6-10 0 16,-1-1 0-16,-7-3 0 15,-3 2 0-15,-3 3 0 16,-2 7 0-16,-7 6 0 15,-1 5 0-15,-6 15 0 0,0 0 0 16,0 0 0 0,4 12 0-16,-4 10 0 0,0 12 0 15,-2 5 0-15,0 6 0 16,-1 5 0-16,1-1 0 16,2 3 0-16,0-12 0 0,12-1 0 15,4-14-86-15,4-12-14 16,4-13-4-16,12-15-6 15,9-15-1-15</inkml:trace>
  <inkml:trace contextRef="#ctx0" brushRef="#br0" timeOffset="159787.4929">26832 16031 34 0,'63'-64'107'0,"-9"3"-1"0,-7 10-7 16,-10 8-2-16,-4 12-29 16,-12 15-68-16,-7 12 0 0,-10 12 0 15,-5 16 0-15,-11 12 0 16,-7 11 0-16,-4 7 0 0,2 4 0 15,2 4 0-15,0-3 0 16,12-5 0-16,7-8 0 16,7-8 0-16,14-15 0 15,11-11 0-15,3-12 0 16,4-14 0-16,3-16 0 0,0-14 0 16,-2-14 0-16,-6-10 0 15,-7-6 0-15,-11-1 0 16,-11 5 0-16,-7 7 0 15,-22 6 0-15,-18 17 0 0,-24 12 0 16,-13 13-3-16,-9 10-94 16,-19-4-3-16,-3 3-6 15</inkml:trace>
  <inkml:trace contextRef="#ctx0" brushRef="#br0" timeOffset="162171.1959">17305 11857 41 0,'-17'0'90'0,"-2"0"-2"0,0 0-5 16,-3 0-1-16,0-2-53 15,-1 2-7-15,-2 0-8 0,2 2-5 16,4 1-1-16,0 1-2 16,3-1 0-16,3 0 0 15,5 1-1-15,8-4 0 16,-9 4 0-16,9-4 0 0,0 0-1 15,0 0-1-15,8 6-3 16,1-4 0-16,4-1 0 16,5 3 0-16,4-1 0 15,8 0 0 1,4 0 0 0,6 0 0-16,6-1 0 0,5 0 0 15,7 0 0-15,7-2 0 0,11 0 0 16,2 1 0-16,5-1 0 0,7 0 0 0,3 0 0 15,4-1 0-15,6-1 0 16,0 0 0-16,-4 0 0 16,8 0 0-16,1-2 0 15,2 1 0-15,5-1 0 0,1-1 0 16,0 2 0-16,4-4 0 16,3 3 0-16,1 0 0 15,-1 1 0-15,-3 0 0 16,1-1 0-16,-2 2 0 15,1 0 0-15,-4 0 0 0,-2 2 0 16,-2-3 0-16,-3 2 0 16,-3 0 0-16,-4 1 0 15,-4-2 0-15,-10 1 0 0,-4-1 0 16,-10-1 0-16,-7 0 0 16,-10 1 0-16,-10-2 0 15,-6 0 0-15,-9 0 0 16,-2 0 0-16,-8-1 0 0,-1 2 0 15,-4 0 0-15,0 1 0 16,-1 0 0-16,-2 2 0 16,1 0 0-16,-2 0 0 15,2 0 0-15,-1 0 0 0,1 0 0 16,0 0 0-16,-4 1 0 16,2-2 0-16,1 0 0 0,0 0 0 15,-2-1 0 1,3 0 0-16,0 0 0 0,-2 1 0 15,2 0 0-15,-2-2 0 16,-1 2 0-16,-12 1 0 0,14-2 0 16,-14 2 0-16,0 0 0 15,11 0 0-15,-11 0 0 16,0 7 0-16,0-7 0 0,0 18 0 16,0-3 0-1,-1 3 0-15,-2 8 0 0,0 7 0 16,-3 6 0-16,2 7 0 15,0 9 0-15,1 10 0 16,-3 4 0-16,4 3 0 0,-4 1 0 16,6 5 0-16,0-5 0 15,0-3 0-15,0-2 0 16,1-11 0-16,3-4 0 16,-2-7 0-16,5-5 0 0,-7-4 0 15,2-10 0-15,-2-2 0 16,0-6 0-16,0-5 0 15,0-3 0-15,0-11 0 16,0 12 0-16,0-12 0 0,0 0 0 16,-10-25 0-16,1 8-61 15,-3-1-36-15,-11-6-2 16,-7-6-9-16,-12-1-6 0</inkml:trace>
  <inkml:trace contextRef="#ctx0" brushRef="#br0" timeOffset="163132.2382">17068 12847 29 0,'-21'1'86'0,"2"1"2"16,-2-2-3 0,3 15-22-16,-1-13-18 0,8 6-14 15,-2-5-7-15,3 2-5 0,2-2-4 16,8-3-3-16,-13 6-3 15,13-6-4-15,0 0-5 16,-4 10 0-16,4-10 0 16,5 8 0-16,8-4 0 15,3-1 0-15,6 1 0 0,8-2 0 16,5 2 0-16,8-3 0 16,10-1 0-16,8 0 0 15,8 0 0-15,11 1 0 16,9-1 0-16,4 1 0 0,12-2 0 15,6-1 0 1,8 0 0-16,10-4 0 0,3 3 0 16,3-3 0-16,7-1 0 0,7 2 0 15,1-1 0-15,1 0 0 16,2 2 0-16,0 2 0 16,1 0 0-16,-2 0 0 15,-2 2 0-15,-2-1 0 0,-4 2 0 16,-2-2 0-16,-6 1 0 15,-8-2 0-15,-5 0 0 16,-1-2 0-16,-9 1 0 16,-9-2 0-16,0-1 0 0,-10 1 0 15,-3 0 0-15,-9-1 0 16,-4 1 0-16,-9 1 0 16,-3 0 0-16,-8 1 0 15,-6 1 0-15,-3 1 0 0,-7 0 0 16,-6 2 0-16,-1-1 0 15,-8 0 0-15,1 0 0 16,-8 0 0-16,2 0 0 16,-4 0 0-16,-3 0 0 15,1 0 0-15,-8 0 0 0,2 0 0 16,-10 0 0-16,9 0 0 16,-9 0 0-16,0 0 0 0,0 0 0 15,-7-3 0-15,-4-1 0 16,-10-5 0-16,1 3 0 15,-11-10-40-15,-9-8-55 16,2-8-3-16,-4-9-8 16,-3-7-6-16</inkml:trace>
  <inkml:trace contextRef="#ctx0" brushRef="#br0" timeOffset="163423.0449">20937 11828 29 0,'6'-21'103'0,"1"6"-2"16,6 2-5-16,-2 7-4 15,0 6-2-15,7 6-90 0,-11 19 0 16,-3 11 0-16,-4 13 0 16,-7 12 0-16,-9 14 0 15,-12 9 0-15,-9 11 0 16,-10 8 0-1,-7 5 0-15,-3 0 0 16,-1-9 0-16,4-7 0 0,2-15 0 0,12-13 0 16,6-14 0-16,10-20 0 15,10-23 0-15,5-4-81 0,5-13-14 16,4-16-3-16,0-13-8 16,0-12-3-16</inkml:trace>
  <inkml:trace contextRef="#ctx0" brushRef="#br0" timeOffset="163667.5107">20346 12135 40 0,'-20'-23'106'0,"-1"2"-3"15,7 9-6-15,-3 3-2 16,6 8-25-16,-1 8-70 16,-4 15 0-16,2 14 0 15,-3 10 0-15,-6 14 0 0,-12 15 0 16,0 10 0-16,-9 6 0 15,-2-3 0-15,1-5 0 16,0-8 0-16,1-14 0 0,11-6 0 16,1-25-91-16,6-30-4 15,4-16-4-15,-3-23-6 16,1-16-2-16</inkml:trace>
  <inkml:trace contextRef="#ctx0" brushRef="#br0" timeOffset="163910.5491">19363 12097 40 0,'-33'-21'106'0,"7"9"-5"0,3 4-5 16,8 8-1-16,0 3-22 15,2 16-73-15,3 12 0 16,-3 14 0-16,-3 11 0 16,-7 14 0-16,-7 15 0 15,-5 9 0-15,-5 0 0 0,2-3 0 16,-1-5 0-16,4-14 0 15,2-10 0-15,8-16 0 16,7-20 0-16,-1-18-24 16,6-13-69-16,3-22-3 0,-3-12-6 15,-4-17-7-15</inkml:trace>
  <inkml:trace contextRef="#ctx0" brushRef="#br0" timeOffset="164133.0073">18429 12188 40 0,'-48'-29'106'0,"3"8"-4"0,10 8-6 16,3 2-2-16,11 9-21 0,2 5-73 16,4 14 0-16,9 12 0 15,-1 8 0-15,0 13 0 16,-4 12 0-16,0 12 0 0,-4 4 0 16,0 3 0-16,-1-3 0 15,0-8 0-15,-2-6 0 16,4-14 0-16,-6-15 0 15,6-17-7-15,14-18-85 16,-28-18-2-16,-1-19-4 16,-9-13-7-16,-7-12 1 0</inkml:trace>
  <inkml:trace contextRef="#ctx0" brushRef="#br0" timeOffset="164316.2436">17554 12289 34 0,'-51'-45'104'0,"10"12"-3"15,6 8-7-15,6 13-2 16,7 9-6-16,-3 9-86 0,14 16 0 15,4 12 0-15,-2 15 0 16,-2 13 0-16,-5 17 0 16,-8 10 0-16,-2 3 0 15,-1-5 0-15,3-1 0 0,1-16 0 16,-1-10-81-16,17-23-12 16,7-37-4-16,9-6-7 15,10-42-4-15</inkml:trace>
  <inkml:trace contextRef="#ctx0" brushRef="#br0" timeOffset="164990.0521">18151 10730 47 0,'-4'-20'94'0,"3"3"1"0,-2 2-6 15,1 6-3-15,2 9-55 16,0 0-4-16,-6 14-8 16,-1 13-5-16,-3 12-5 15,-7 9-9-15,-6 10 0 16,-7 7 0-16,-1 6 0 0,-2-7 0 16,1-2 0-16,0-10 0 15,6-9 0-15,5-11 0 16,7-14 0-16,14-18 0 0,0 0 0 15,0-27 0-15,10-7 0 16,9-11 0-16,4-12 0 16,3-11 0-16,6-10 0 15,5-4 0-15,1-4 0 0,3 1 0 16,0 2 0-16,2 7 0 16,-4 10 0-16,1 10 0 15,-2 15 0-15,-4 12 0 16,-4 15 0-16,-3 14 0 0,-1 13 0 15,-4 13 0-15,2 14 0 16,-3 12 0-16,1 10 0 16,2 7 0-16,-1 3 0 15,-3 2 0-15,-1 0 0 0,-1-5 0 16,-2-3 0-16,-5-6 0 16,-4-7 0-16,-6-8 0 0,-1-2 0 15,-6-14 0 1,-19 1-30-16,12-13-62 0,-16-13-5 15,-4-6-4-15,-9-12-6 16</inkml:trace>
  <inkml:trace contextRef="#ctx0" brushRef="#br0" timeOffset="165329.7085">17926 11015 26 0,'-32'0'105'0,"7"0"-4"15,9 0-4-15,6-3-2 16,10 3-8-16,9-6-87 15,12 3 0-15,18-3 0 16,10-2 0-16,16-1 0 0,15-1 0 16,10-2 0-16,5-2 0 15,7 1 0-15,2-2 0 16,-6 2 0-16,-7 0 0 16,-10 1 0-16,-10 1 0 0,-13 2 0 15,-12-1 0-15,-12 3 0 16,-10-1 0-16,-6 3 0 15,-18 5 0-15,14-9 0 0,-14 9 0 16,0 0 0-16,0 0 0 16,-6 0 0-16,6 0 0 15,-25 18 0-15,9-1-94 16,-10-10-4-16,-6 3-4 0,-13-10-7 16</inkml:trace>
  <inkml:trace contextRef="#ctx0" brushRef="#br0" timeOffset="173227.9817">24161 13415 32 0,'5'-13'57'0,"-5"13"1"0,6-13-1 16,-5 3-6-16,-1 10-5 16,6-15-7-16,-6 15-7 15,5-17-4-15,-5 17-5 16,6-17-3-16,-6 17-2 0,7-15-3 15,-7 15-1-15,1-12-3 16,-1 12-1-16,4-8-10 16,-4 8 0-16,0 0 0 15,0 0 0-15,0 0 0 0,0 0 0 16,0 0 0-16,0 0 0 16,0 0 0-16,8 8 0 15,-8-8 0-15,5 11 0 0,-5-11 0 16,4 16 0-16,2-7 0 15,-3 2 0-15,1 1 0 16,-2-1 0-16,-1 3 0 16,2 2 0-16,-1-1 0 15,2 0 0-15,-1 2 0 0,0 1 0 16,-3-2 0-16,2 1 0 16,0 0 0-16,-2-2 0 15,3-1 0-15,-2 4 0 16,-1 0 0-1,1-1 0-15,3 2 0 0,-3-3 0 16,1 4 0 0,-1 0 0-1,1 1 0-15,-1-4 0 0,-1 2 0 16,1 0 0-16,1-1 0 0,0 2 0 16,-2-1 0-16,0-1 0 0,0 1 0 15,-2-2 0-15,0 0 0 16,0 0 0-1,-2-4 0-15,-1 1 0 0,2-1 0 16,0-1 0-16,1-3 0 0,2-9 0 16,0 11 0-16,0-11 0 15,0 0 0-15,0 0 0 16,0 0 0-16,-10 7 0 16,10-7 0-16,0 0 0 0,0 0 0 15,0 0 0-15,0 0 0 16,0 0 0-16,0 0 0 15,-10-5 0-15,10 5 0 16,-15-1 0-16,15 1 0 0,-12 0 0 16,5-1 0-16,7 1 0 15,-19 0 0-15,10-2 0 16,0 2 0-16,-4 0 0 0,0 0 0 16,0-1 0-16,-3 1 0 15,-1 0 0-15,1 0 0 16,-1-1 0-16,-1 0 0 15,1 1 0-15,0-2 0 0,0 0 0 16,-2 0 0-16,4-1 0 16,-1 3 0-16,-1-1 0 15,2 0 0-15,1 1 0 16,2 0 0-16,-1-1 0 16,2 1 0-16,-3 0 0 0,3 0 0 15,-2 0 0-15,3 0 0 16,-3 0 0-16,-4 0 0 15,6 0 0-15,-2 0 0 0,1-1 0 16,-4-1 0 0,1 2 0-16,-1 0 0 0,4 0 0 15,-3-1 0-15,-1 1 0 0,0 0 0 16,1 0 0 0,4 0 0-16,-3 0 0 0,-1 0 0 15,2 1 0-15,0 1 0 16,-2-1 0-16,3-1 0 0,1 1 0 15,-2 1 0-15,2-1 0 16,3 1 0-16,-7-2 0 16,8 2 0-16,-7-2 0 15,4 2 0-15,2 0 0 0,-7 0 0 16,5 1 0-16,-3-3 0 16,1 3 0-16,-2-2 0 15,5 1 0-15,-2-2 0 0,1 2 0 16,-3-2 0-1,5 1 0-15,-3 0 0 0,-1 0 0 16,4 0 0-16,-5-1 0 16,2 3 0-16,-1-3 0 15,-1 1 0-15,3 1 0 0,-2-1 0 16,1-1 0-16,1 0 0 16,-5 2 0-16,3-1 0 15,1-1 0-15,-5 1 0 16,2 1 0-16,-2-2 0 0,3 2 0 15,-2-2 0 1,2 0 0-16,1 0 0 0,-2 0 0 16,3 0 0-16,4-2 0 0,7 2 0 15,-14-4 0-15,14 4 0 16,-11-2 0-16,11 2 0 16,0 0 0-16,-11-3 0 0,11 3 0 15,0 0 0-15,-14-1 0 16,14 1 0-16,-9-1 0 15,9 1 0-15,-10 0 0 16,10 0 0-16,-11-2 0 0,11 2 0 16,-8 0 0-16,8 0 0 15,0 0 0-15,-15-1 0 16,15 1 0-16,0 0 0 16,0 0 0-16,0 0 0 0,0 0 0 15,0 0 0-15,0 0 0 16,0 0 0-16,0 0 0 15,0 0 0-15,0 0 0 16,0 0 0-16,0 0 0 16,0 0 0-16,0 0 0 0,0 0 0 15,0 0 0 1,6-10 0-16,-6 10 0 0,11-4 0 16,-11 4 0-16,16-2 0 15,-8-2 0-15,7 4 0 16,7-1-56-16,-4-3-39 0,8 1-1 15,-3-5-7-15,4 2-4 16</inkml:trace>
  <inkml:trace contextRef="#ctx0" brushRef="#br0" timeOffset="179470.2436">24309 13348 31 0,'0'0'54'0,"0"0"0"0,0 0-6 16,0 0-2-16,-9-5-6 16,9 5-6-16,-15-3-3 15,4 3-4-15,2-3-3 16,-2 0-6-16,11 3-4 0,-16-4-3 15,16 4-2-15,-13-2-2 16,13 2-1-16,-15-2-2 16,15 2 0-16,-17 0-1 0,3 0 0 15,0 0-1-15,-2 0 0 16,-2 0 0-16,-3 0 0 16,2 1-1-16,-2 0 1 15,-1 0-1-15,-3-1 0 16,1 0 0-16,2 0 0 0,-1 0 0 15,-3 0-1-15,2 0 1 16,-5 0-1-16,3 0 1 16,-3 0-1-16,4 0 0 15,-6-1 1-15,3 1-1 16,-1 0 0-16,3 0 0 16,0 0 0-16,2 0 0 0,2 1 0 15,-2 0 0-15,2 1 0 16,0 0 0-16,2-1 0 0,-1 1 0 15,-4-2 0-15,5 3 1 16,-3-2-1-16,3 1 0 16,-3 0 0-16,0 0 1 15,-2-1-1-15,3 1 0 16,-4-1 0-16,-1 1 1 0,2-1-2 16,-5 1 2-16,-4-1-2 15,-2 0 1-15,-1 0 0 16,-2 0 0-16,0 0 0 15,-6 0 0-15,2-1 1 0,0 0-1 16,-3 0 0-16,6 0 1 16,-7 0-1-16,4 0 1 0,-1 0 0 15,-2 0 0-15,4-1-1 16,-5 1 1-16,6 0 0 0,-6 0-1 16,6 0 1-1,0 0-1-15,4-1 0 0,-2 2 0 16,3 0 1-16,2 2-1 15,0-2 0-15,0 2 0 16,3-1 1-16,2-1-1 16,-3 0 0-16,2 2 1 15,3-2-2-15,-4 1 2 0,5-2-1 16,-2 3 0-16,2-2 0 16,0 1 0-16,1 0 0 0,2 0 0 15,-4-1 0-15,3 0 0 16,1 0 0-16,-4 0 0 15,2-1 0-15,2-1 0 0,-4 1 0 16,3 0 0 0,1 0 0-16,-2 0 0 0,1 0 0 15,2 0 0 1,-4 0 1-16,3 0-1 0,1 1 0 0,0-2 0 16,-2 1 0-16,3 1 0 15,-1 1 0-15,0-2 0 16,4 0 0-16,-3 1 0 0,0 0 0 15,3-1 0 1,0 3 0-16,1-3 0 0,0 2 0 16,-4-1 0-16,5 1 0 15,-2-1 0-15,0 1 0 16,-1-1 0-16,-2-1 0 0,2 0 0 16,-1 3 0-1,0-3 0-15,2 2 0 16,-1 0 0-16,2-2 0 0,-1 0 0 0,-1 2 0 15,4-1 0 1,-3-1 1-16,3 2-1 0,-6-2 0 16,6 1 1-16,-3-1-1 15,2 1 1-15,-2-1-1 16,1 2 0-16,1-2 0 0,0 0 0 16,2 2 0-16,-1-2 0 15,2 1 0-15,-1 0 0 16,0 0 0-16,0 1 0 0,0 0 0 15,0 0 0-15,-4-2 0 16,0 0-1-16,0 1 2 16,-2 0-1-16,0-1 0 15,0 0-1-15,0 0 1 16,-2 1 0-16,0-1 0 16,0 1 1-16,2 1-2 0,-1-3 1 15,0 3 0-15,-2-1 0 16,2 1 0-16,-1 0 0 0,-1 0 0 15,3-1 0-15,-5 0 0 16,2 0 0-16,0 1 1 16,3 0-2-1,-5-1 1-15,2-1 0 0,4 0 0 0,-4 1 0 16,1-1 0-16,0 0 0 16,2 2 0-16,-2-2 0 15,2 0 0-15,-1 0 0 0,0 1 0 16,-2 1 0-16,2-1 0 15,-1 2 0-15,1-2 0 16,-2 1 0-16,0 1 0 16,0 1 0-16,1-2-1 0,1 2 1 15,-3-1 1-15,-1 0-1 16,1 0 0-16,1 0 0 16,-1-2 0-1,0 2 0-15,-1-2 0 0,-2 1 0 16,-1 0 0-16,1-1 0 0,-2 1 1 15,-1 0-1-15,-1 0 0 16,0 1 1-16,0 0-1 16,1-1 0-16,-1 1 1 0,5-1-1 15,0-1 0-15,1 0 1 16,3 1-1-16,2-1 1 0,0-1-1 16,3 2 0-16,3-1 1 15,-2 0-1-15,3 1 0 16,1 1 0-16,-1-2 0 15,-2 1 0-15,1 2 0 16,2 0 0-16,-2-2 0 0,2 2 0 16,0-1 0-16,0 0 2 15,3 0-2-15,9-3 0 16,-16 4 0-16,16-4 0 16,-11 3 0-16,11-3 0 0,0 0 0 31,-10 7 0-16,10-7 0-15,0 0 0 0,-8 14 0 16,8-14 0-16,-2 12 0 16,2-12 0-16,0 16 0 0,0-5 0 15,0 1 0-15,0 3 0 16,1 2 0-16,2 3 0 0,-2 6 0 16,-1 3 0-16,0 5 0 15,-1 5 0-15,-3 3 0 16,-2 1 0-16,-1 0 0 15,-1 3 0-15,-2-5 0 0,2 0 0 16,0-7 0-16,1-5 0 16,0-4 0-16,0-4 0 15,3-4 0-15,-1-4 0 0,3-4 0 16,2-9 0-16,-5 14 0 16,5-14 0-16,0 0 0 15,0 9 0-15,0-9 0 16,0 0 0-16,0 0 0 0,0 0 0 15,7 0 0-15,-7 0 0 16,8-4 0-16,-8 4 0 16,15-5 0-16,-15 5 0 15,18-3 0-15,-6 1 0 16,-1 2 0-16,4-1 0 16,2 1 0-16,5 0 0 0,0-2 0 15,4 1 0-15,3-2 0 16,1 2 0-16,8-2 0 0,1 2 0 15,4-2 0-15,-4 2 0 16,2 0 0-16,1 0 0 16,0 1 0-16,-3 0 0 15,-3 0 0-15,0 0 0 0,-1 0 0 16,5-1 0-16,0-1 0 16,0-1 0-16,6 0 0 15,1 3 0-15,6-3 0 0,1 2 0 16,4-2 0-1,-3 3 0-15,7 0 0 16,0 0 0-16,1 0 0 0,-2 0 0 16,2 0 0-16,0 0 0 0,1 2 0 15,3-2 0-15,0 0 0 16,-2 0 0-16,4 1 0 16,2-1 0-16,-1 0 0 0,1-4 0 15,-1 5 0-15,-1-2 0 16,-1 0 0-16,-4 1 0 15,-1 1 0-15,2-1 0 16,-3 0 0-16,-3 1 0 16,0 1 0-16,1 0 0 0,-1-2 0 15,-2 0 0-15,4 0 0 16,-6 0 0-16,4-4 0 16,0 2 0-16,-2-1 0 15,1 0 0-15,-1 0 0 0,-2 1 0 16,0-1 0-16,-1-1 0 15,-1 1 0-15,-1 2 0 16,0-2 0-16,-5-2 0 16,0 4 0-16,4-3 0 15,-9 1 0-15,6-1 0 0,-7 0 0 16,0-1 0-16,-3 0 0 16,-2 1 0-16,-4-3 0 15,0 1 0-15,-3 1 0 16,-1-2 0-16,-2 2 0 15,-2-3 0-15,1 2 0 0,0-1 0 16,3 1 0-16,-3-1 0 16,0 1 0-16,-2 0 0 0,2 0 0 15,2 0 0-15,-5 1 0 16,3-1 0-16,-1 1 0 16,0 0 0-16,0 0 0 15,4-1 0-15,-5 3 0 0,1-3 0 16,3 2 0-16,-6-1 0 15,1 2 0-15,-1 0 0 0,3 1 0 16,-5 0 0 0,1-1 0-16,-4 2 0 0,1-1 0 15,2 1 0-15,-1-1 0 16,-5 0 0-16,-1 0 0 16,3 2 0-16,-6-1 0 0,3 0 0 15,-12 1 0-15,15-3 0 16,-15 3 0-16,0 0 0 15,9 0 0-15,-9 0 0 16,0 0 0-16,0 0 0 0,0 0 0 16,0 0 0-16,0 0 0 15,0 0 0-15,0 0 0 16,0 0 0-16,0 0 0 16,0 0 0-16,0 0 0 15,0 0 0-15,0 0 0 16,0 0 0-16,0 0 0 0,0 0 0 15,0 0 0-15,0 0 0 16,0-11 0-16,0 11 0 0,0 0 0 16,-10-11 0-1,10 11 0-15,-11-6 0 0,11 6 0 16,-16-4 0-16,5 7 0 0,-7-2-7 16,-7-1-80-1,-1-9-12-15,-13-14-3 0,-3-6-7 16,-14-20 2-16</inkml:trace>
  <inkml:trace contextRef="#ctx0" brushRef="#br1" timeOffset="191251.1257">17138 11870 12 0,'-8'2'68'16,"8"-2"-1"-16,0 0-1 15,-10-4-4-15,10 4-12 16,-1-9-10-16,1 9-7 16,0-15-8-16,0 5-5 15,3-1-3-15,0 0-3 0,2-3-2 16,1-2-1-16,1-2-2 16,0-2-4-16,0-2-5 15,0 1 0-15,1-5 0 0,0 0 0 16,-1-3 0-1,0-1 0-15,1-5 0 0,-3 2 0 16,-2-4 0-16,1-5 0 16,-2 2 0-16,-2-3 0 0,3-1 0 15,-3-1 0-15,0 0 0 16,-1 1 0-16,-1 3 0 16,-2 0 0-16,1 1 0 0,1 4 0 15,-1-1 0-15,1 2 0 16,1 2 0-1,-1 1 0-15,2 0 0 0,0 2 0 0,2 1 0 16,1 2 0 0,1 2 0-16,-1 2 0 15,2 4 0-15,1 0 0 0,0 3 0 16,0 0 0-16,0 2 0 16,-1 2 0-16,0-1 0 0,1 2 0 15,-1 2 0-15,1 0 0 16,-2 0 0-16,-4 9 0 15,12-12 0-15,-12 12 0 0,16-11 0 16,-7 7 0-16,2 1 0 16,4 0 0-16,-1 1 0 15,2 1 0-15,2-1 0 16,4 1 0-16,1 1 0 0,3 0 0 16,3 0 0-16,3 0 0 15,1 0 0-15,6 1 0 16,3 2 0-16,2-2 0 15,3 1 0-15,5 0 0 16,4 0 0-16,0-1 0 16,4-1 0-16,1 1 0 0,1-1 0 15,2 0 0-15,0 0 0 16,-1-1 0-16,1-2 0 0,-2 1 0 16,1-1 0-16,-2 0 0 15,3 1 0-15,0 0 0 16,3 0 0-16,5 3 0 15,-2-2 0-15,2 1 0 0,3 1 0 16,0-1 0-16,2 0 0 16,1 1 0-16,2-1 0 15,2-1 0-15,2 2 0 16,4-1 0-16,-4 0 0 0,6 1 0 16,0-1 0-16,3 1 0 15,0-1 0-15,-5 1 0 16,5 1 0-16,2 0 0 0,2 1 0 15,-1 1 0-15,-1-2 0 16,0 0 0-16,1 0 0 16,-2 0 0-16,2 1 0 0,0-2 0 15,3-1 0-15,-2 3 0 16,1-3 0 0,2 1 0-16,0 0 0 0,2 1 0 15,-2-2 0-15,1 2 0 16,0-1 0-16,-5 0 0 0,-1 0 0 15,-2 0 0-15,-2 1 0 16,0-2 0-16,-1 1 0 16,-5 0 0-16,-2-1 0 15,3 3 0-15,-7-2 0 0,3 1 0 16,-5 1 0-16,-4-1 0 16,-1 1 0-16,-4-1 0 0,-8 0 0 15,-3 1 0-15,-4-2 0 16,-6 1 0-16,-2-1 0 15,-4 2 0-15,0-2 0 16,-6 1 0-16,-1 0 0 0,0 2 0 16,-1 0 0-1,-2-1 0-15,-5 0 0 0,0 0 0 16,-4 0 0-16,-1-1 0 16,-3 1 0-16,-3 0 0 15,-2 0 0-15,-1-1 0 0,3 0 0 16,-4 1 0-16,4-1 0 15,3 2 0-15,2-1 0 16,1 2 0-16,3-2 0 0,-3 1 0 16,-2-2 0-16,0 3 0 15,-1-3 0-15,-6 1 0 16,-3 3 0-16,-9-6 0 0,16 6 0 16,-16-6 0-16,13 11 0 15,-13-11 0-15,7 15 0 16,-1-3 0-16,-1 2 0 15,-2 1 0-15,-1 2 0 16,0 4 0-16,2 1 0 0,0 4 0 16,0 1 0-16,0 2 0 15,-3 2 0-15,0 2 0 16,0 0 0-16,1 3 0 0,-2 1 0 16,0 1 0-16,1 2 0 15,2-2 0-15,1 6 0 16,0 0 0-16,-1 3 0 0,1 0 0 15,6 2 0-15,-5 0 0 16,4 0 0 0,-3 2 0-16,-1-3 0 0,3-1 0 15,-2-1 0-15,1-4 0 16,0 3 0-16,-3-2 0 16,3 2 0-16,1-4 0 0,-2 2 0 15,6 2 0-15,-5-3 0 16,3 2 0-16,-2-1 0 0,2 1 0 15,-3-2 0-15,3-2 0 16,-4 2 0-16,1-4 0 16,0 3 0-16,-3-3 0 15,-3 1 0-15,1-3 0 0,-1 4 0 16,-1 2 0-16,0-1 0 16,0 1 0-16,-3-1 0 15,0 3 0-15,0-5 0 0,-2 4 0 16,-2-8 0-1,6-2 0-15,-3-1 0 0,1-5 0 16,-1-1 0-16,4-4 0 16,0-2 0-16,0-7 0 15,0 0 0-15,2-2 0 16,1-2 0-16,-3-9 0 0,2 11 0 16,-2-11 0-16,3 9 0 15,-3-9 0-15,0 10 0 16,0-10 0-16,0 12 0 0,0-12 0 15,0 15 0-15,0-5 0 16,0-10 0-16,0 15 0 0,0-15 0 16,0 13 0-1,0-13 0-15,0 0 0 0,1 8 0 16,-1-8 0 0,0 0 0-16,0 0 0 0,0 0 0 0,0 0 0 15,0 0 0 1,0 0 0-16,0 0 0 0,-13-6 0 15,-9-7-77-15,9 2-19 16,-7-5-2-16,-1-2-8 16,-4-4-2-16</inkml:trace>
  <inkml:trace contextRef="#ctx0" brushRef="#br1" timeOffset="191553.4597">23801 12968 7 0,'-31'-7'101'0,"3"5"-1"15,8-3-4-15,6 1-4 0,7-2-2 16,7-6-68-16,0 12-19 16,12 6-3-16,11 7 0 15,5 0 0-15,7 5 0 0,10 1 0 16,-1 5 0-16,6-1 0 16,1 4 0-16,-2-7 0 15,-1 3 0 1,-6-4 0-16,4-1 0 0,-9-3 0 15,-1-2 0-15,-7-5 0 0,1 1 0 16,-5-5 0 0,1-1 0-16,-4-4 0 0,-2 0-4 15,6-11-88-15,-4-9-4 16,2-4-2-16,-3-7-8 0,6-1-2 16</inkml:trace>
  <inkml:trace contextRef="#ctx0" brushRef="#br1" timeOffset="191780.6275">24690 12862 75 0,'27'-27'100'0,"-1"6"-2"0,-5-1-6 16,-4 5 1-16,-4 6-57 16,-6 2-19-16,-7 9-17 0,14-5 0 15,-14 5 0-15,-3 15 0 16,-7 2 0-16,-3 5 0 16,-5 6 0-16,0 5 0 15,-7 3 0-15,-2-1 0 0,-2 2 0 16,0-3 0-16,0 2 0 15,0-7 0-15,3 1 0 16,-2-5 0-16,6-1 0 0,-1-6 0 16,9-3-12-16,-2-2-82 15,-3-12-3-15,4-3-6 16,3-16-9-16</inkml:trace>
  <inkml:trace contextRef="#ctx0" brushRef="#br1" timeOffset="192788.2645">20634 9595 29 0,'29'-23'94'0,"-2"-4"0"16,-1-2-4-16,-6-1-2 0,-2 1-48 15,-7 3-10 1,-6 5-8-16,-5 5-8 16,-5 4-4-16,-11 11-10 0,-8 1 0 15,-7 13 0-15,-5 8 0 16,-2 8 0-16,-3 6 0 0,3 7 0 16,3 2 0-1,7 3 0-15,12 1 0 16,9 0 0-16,7-2 0 0,15-1 0 15,7-2 0-15,10-2 0 0,0-1 0 16,3-5 0-16,-2-1 0 16,-3-3 0-1,-7-3 0-15,-4-4 0 0,-8 1 0 0,-8-6 0 16,-3-2 0-16,-13-3 0 16,-5-1 0-16,-3-3 0 15,-5-4 0-15,-6 0 0 0,-3-6 0 16,0 0 0-1,-3-4 0-15,3-1 0 0,0-5 0 16,5 1 0-16,3-5 0 16,13 2 0-16,6-1-78 0,11-13-15 15,21-8-3-15,16-2-8 16,14-6-5-16</inkml:trace>
  <inkml:trace contextRef="#ctx0" brushRef="#br1" timeOffset="193041.9809">21154 9710 17 0,'29'-8'102'0,"-7"4"0"0,-8-2-6 16,-7 1-3-16,-7 5-3 15,5-8-79-15,-5 8-11 16,2 13 0-16,2 2 0 16,-2 4 0-16,1 9 0 0,1 2 0 15,2 7 0-15,-2 3 0 16,-1 2 0-16,1-2 0 15,-1 2 0-15,-2-2 0 16,0-2 0-16,-2-3 0 0,1-4 0 16,-1-3-7-16,-4-13-85 15,5-15-4-15,0 0-3 16,0-5-5-16,1-18-3 16</inkml:trace>
  <inkml:trace contextRef="#ctx0" brushRef="#br1" timeOffset="193319.9167">21278 9676 14 0,'-3'-40'103'0,"-4"-1"-1"16,5 6-6-16,2-3-2 15,1 3-2-15,8 3-82 0,9 2-10 16,9 6 0-16,7 2 0 16,9 8 0-16,0 2 0 15,10 4 0-15,4 6 0 16,0 2 0-16,-1 0 0 0,2 7 0 15,-6 3 0 1,-4 1 0-16,-7 0 0 0,-7 5 0 16,-10-2 0-16,-8 3 0 0,-13-2 0 15,-3 4-11-15,-11 4-78 16,-21-4-5-16,-6-2-3 16,-12 1-6-16,-8 2-2 15</inkml:trace>
  <inkml:trace contextRef="#ctx0" brushRef="#br1" timeOffset="193534.3685">21271 9758 86 0,'-23'15'101'0,"5"-5"-5"15,10-3-5-15,8-7 0 0,0 0-60 16,11 2-16-16,12-2-15 16,11 0 0-16,5-2 0 15,5 2 0-15,5 0 0 0,1 0 0 16,-4 0 0-16,-2 2 0 15,-12 0 0-15,0 3 0 16,-9-4 0-16,-9-1-85 0,5 0-8 16,-5-1-5-16,2-4-6 15,-6-4-4-15</inkml:trace>
  <inkml:trace contextRef="#ctx0" brushRef="#br1" timeOffset="193764.8389">21949 9767 25 0,'0'0'106'16,"17"0"-4"-16,-17 0-6 0,18-6-3 15,-9-5-4-15,1 1-89 16,12 4 0-16,4-2 0 16,5 4 0-16,2 0 0 0,3 3 0 15,0 2 0-15,3 0 0 16,-3 5 0-16,-1 2 0 0,-6-1 0 15,2 8 0-15,-11-7-27 16,-7 7-64 0,-4-3-3-16,-9 1-6 0,-9-3-6 15</inkml:trace>
  <inkml:trace contextRef="#ctx0" brushRef="#br1" timeOffset="193966.9352">21983 9943 85 0,'-31'6'102'15,"10"-2"-5"-15,6-2-5 0,15-2-2 16,0 0-55 0,3-6-25-16,17 0-10 0,7-2 0 15,3 1 0-15,8-2 0 0,6 1 0 16,0 3 0-16,5-2 0 16,3-2 0-16,2 1 0 15,-8-1-51-15,10-4-40 16,-4-5-3-16,1-4-7 15,-1-1-6-15</inkml:trace>
  <inkml:trace contextRef="#ctx0" brushRef="#br1" timeOffset="194452.9317">22654 9529 63 0,'-8'-21'96'0,"7"-2"-3"15,2-2-5-15,16-2-1 16,5 5-57-16,11-1-9 0,4 3-6 15,7 3-3-15,5 5-6 16,2 6-6-16,-6 5 0 16,-2 1 0-16,-7 8 0 15,-9 7 0-15,-6 5 0 16,-9 4 0-16,-12 5 0 0,-4 0 0 16,-10 1 0-16,-5-1 0 15,-2-2 0-15,-3-2 0 16,3-4 0-16,3-4 0 15,3-3 0-15,7-1 0 16,6-1 0-16,2 0 0 0,12 2 0 16,2 1 0-16,5 5 0 15,3-1 0-15,2 1 0 0,-5 0 0 16,2 2 0-16,-4-1 0 16,-3 0 0-16,-7-2 0 15,-4-4 0-15,-3 4 0 16,-2-3 0-16,-6-1 0 15,-8 0 0-15,-5-5 0 0,-6-1 0 16,-1-3 0-16,-6-3 0 16,-2-2 0-16,-2-1 0 15,2-4 0-15,0-5 0 0,12 10 0 16,-7-4-63-16,26-14-30 16,10-5-3-1,19-5-8-15,22-2-4 0</inkml:trace>
  <inkml:trace contextRef="#ctx0" brushRef="#br1" timeOffset="194789.5339">23463 9528 34 0,'39'-11'103'15,"-12"1"-1"-15,-5 3-8 0,-12 0-2 16,-4 35-13-16,-6-28-72 16,-3 11-7-16,-3 2 0 0,-10 4 0 15,1 10 0-15,-5 5 0 16,3 7 0-16,-1-2 0 15,7 4 0-15,1-3 0 0,8 0 0 16,7-4 0-16,11-4 0 16,11-7 0-1,5-7 0-15,9-7 0 0,2-5 0 16,4-4 0-16,-2-12 0 16,-4-8 0-16,-6-9 0 15,-2-4 0-15,-12-10 0 0,-5-5 0 16,-11-8 0-16,-11-1 0 15,-15 0 0-15,-26 7 0 16,-14 12 0-16,-40 2-2 0,-27 14-92 16,-24 14-4-1,-33 0-4-15</inkml:trace>
  <inkml:trace contextRef="#ctx0" brushRef="#br1" timeOffset="199399.5973">5340 15392 54 0,'1'-17'93'16,"-1"7"-1"-1,-3 0-6-15,-4-3-2 16,7 13-51-16,-11-19-20 0,11 9 0 15,0 10-3-15,8-13-2 16,4 9-2-16,3 4-1 16,5 3 0-16,-1 9 0 0,-1 6-1 15,1 7-4-15,1 3 0 0,0 6 0 16,-3 4 0-16,2-1 0 16,-4 3 0-16,4-6 0 15,0-2 0-15,0-6 0 16,3-5 0-16,3-10 0 0,4-10 0 15,3-3 0-15,5-16 0 16,4-10 0-16,9-7 0 16,3-7 0-16,6-8 0 15,1-1 0-15,4-2 0 16,0 1 0-16,-6 4 0 16,0 3 0-16,-10 6 0 0,-9 7 0 15,-9 7 0-15,-10 7 0 16,-4 5 0-16,-16 13 0 15,0 0 0-15,0 0 0 0,-5 15 0 16,-10-2-5-16,-22 11-86 16,19 2-2-1,-8 4-5-15,-5 4-6 0,-7-4-3 0</inkml:trace>
  <inkml:trace contextRef="#ctx0" brushRef="#br1" timeOffset="199901.227">5224 15754 12 0,'0'0'100'0,"0"0"-1"16,0-13-6-16,2 2-3 0,1-1-3 15,10 5-76-15,-13 7-2 16,17 13-1-16,-1 12-6 15,3 7-2-15,3 12 0 16,1 10 0-16,2 4 0 16,5 6 0-16,1-1 0 0,6-2 0 15,6-8 0 1,1-9 0-16,9-16 0 0,6-18 0 16,6-15 0-16,6-22 0 15,10-20 0-15,8-15 0 16,2-14 0-16,4-11 0 0,-1-2 0 15,0-1 0-15,-7 8 0 16,-6 3 0-16,-13 17 0 16,-16 12 0-16,-10 11 0 15,-13 13 0-15,-10 9 0 16,-19 17 0-16,9-11 0 0,-9 11 0 16,-16 9 0-16,0-2 0 15,-6 3 0-15,-1 0 0 0,-1 4 0 16,-1-2 0-1,4 2 0-15,-2-5 0 0,6 1 0 16,0-4 0-16,9 7-11 16,8-13-81-16,-5-9-3 0,5-7-4 15,0-14-5-15,5-4-3 16</inkml:trace>
  <inkml:trace contextRef="#ctx0" brushRef="#br1" timeOffset="206765.5339">20360 17131 53 0,'-15'0'86'0,"0"0"0"0,-1 0-3 15,2-1-39-15,-1-1-9 16,0 2-8-16,6 0-7 0,9 0-4 15,-13 0-5 1,13 0-1-16,0 0-2 0,0 0 0 16,-9 10-1-16,9-10 1 15,0 0 1-15,5 7-9 16,-5-7 0-16,23 0 0 0,-3 0 0 16,6 0 0-16,14-2 0 15,7-5 0-15,16-3 0 16,7 0 0-16,14-1 0 15,6-4 0-15,5 2 0 0,2 1 0 16,-1-1 0-16,-2 1 0 16,-9 0 0-16,-4 3 0 0,-15 1 0 15,-1 1 0 1,-19 1 0-16,-7 1 0 0,-12 0 0 16,-7 2 0-16,-6 1 0 15,-14 2 0-15,9-4 0 16,-14 4 0-16,5 0 0 0,-16 0 0 15,4 4 0-15,-11 12-61 16,2-11-33-16,-2-3-2 16,-6 0-7-16,3-2-4 15</inkml:trace>
  <inkml:trace contextRef="#ctx0" brushRef="#br1" timeOffset="207070.5017">21065 17035 7 0,'-4'9'101'0,"4"2"-2"0,0-11-3 16,0 10-4-16,0-10-2 15,-21 4-73-15,21-4-8 16,6 18-9-16,5 0 0 0,-3 2 0 16,5 10 0-16,3 3 0 15,0 3 0-15,-9-14 0 16,2 1 0-16,-3 5 0 15,2 1 0-15,0 0 0 16,-2 3 0-16,1-2 0 16,-2 2 0-16,-1-1 0 15,5-1 0-15,-6-3 0 0,2 2 0 16,8-7-85-16,-8-2-9 16,2-8-6-16,-7-12-6 0,14 7-3 15</inkml:trace>
  <inkml:trace contextRef="#ctx0" brushRef="#br1" timeOffset="207369.5643">21570 17243 25 0,'16'-7'101'16,"3"1"0"-16,-7-4-5 16,-1 1-3-16,0-3-1 15,-6-8-89-15,-5 20-3 0,12-9 0 16,-12 9 0-16,11 7 0 15,-2 8 0-15,-1 4 0 16,1 5 0-16,-6-10 0 16,4 2 0-16,-1 0 0 0,0 5 0 15,-2-3 0-15,1 3 0 16,3-1 0-16,-2 2 0 16,-2-3 0-16,3 1 0 15,-5-2 0-15,3-2 0 0,-5-4-20 16,0-1-73-16,0-11-3 15,0 0-2-15,0-9-7 16,-5-18 6-16</inkml:trace>
  <inkml:trace contextRef="#ctx0" brushRef="#br1" timeOffset="207581.1417">21641 16837 56 0,'-9'-17'84'0,"1"6"-8"0,4 0-31 16,-1 1-45-16,-12 4-75 0,17 6-6 16,0 0-1-16</inkml:trace>
  <inkml:trace contextRef="#ctx0" brushRef="#br1" timeOffset="208389.9645">22092 17161 12 0,'0'0'99'0,"-12"11"-1"16,12-11-5-16,0 0-2 15,-7 0-3-15,-4 0-74 16,11 0 0-16,11 16-12 0,-2 0-2 16,5 5 0-16,-3 3 0 15,-5-10 0-15,-1 3 0 16,1-1 0-16,3 1 0 16,-5 1 0-16,2-1 0 15,2-1 0-15,-4 1 0 0,2-3 0 16,-1 0 0-1,-1-4 0-15,-1 0 0 0,-3-10 0 16,0 0 0-16,13 4 0 0,-3-12 0 16,2-13 0-16,2-9 0 15,-2-6 0 1,3-3 0-16,3 3 0 0,1 8 0 16,0 1 0-16,-1 10 0 0,1 1 0 15,-1 8 0-15,1 5 0 16,-1 3 0-16,1 9 0 15,-3 3 0-15,3 4 0 16,-4 3 0-16,1-1 0 16,1 2 0-16,-3-2 0 15,-6-3 0-15,4-4 0 16,-6-1 0-16,4-7 0 0,-2-3 0 16,6-2 0-16,-5-7 0 15,5-5 0-15,1 1 0 0,3-1 0 16,-1 0 0-1,1 3 0-15,-3 3 0 0,-2 3 0 16,0 7 0-16,3 0 0 16,-5 9 0-16,0 3 0 0,3 2 0 15,1 4 0-15,3-5 0 16,3 0 0-16,1-3 0 16,6-6 0-16,3-6 0 15,-1-1 0-15,5-11 0 0,2-5 0 16,-4-5 0-16,-5-5 0 15,-1-1 0-15,-6-2 0 16,-3 3 0-16,-8 1 0 16,-3 4 0-16,-7 5 0 15,0 6 0-15,0 11 0 0,-18 1 0 16,4 12 0-16,0 4 0 16,-4 6 0-16,7 5 0 15,3 2 0-15,1 0 0 16,7-1 0-16,14 0 0 0,7-4 0 15,-3-13 0-15,3-7-28 16,33 11-64-16,14-5-4 16,4-11-4-16,11-3-9 15</inkml:trace>
  <inkml:trace contextRef="#ctx0" brushRef="#br1" timeOffset="208848.7288">24236 16802 17 0,'-22'-19'103'16,"-11"-1"-1"-16,2 7-6 0,2 0-3 15,-1 5-1-15,-2 4-84 0,9 12-8 16,5 11 0-16,2 10 0 16,0 13 0-16,3 7 0 15,-1 8 0-15,1 4 0 16,5-2 0-16,0-3 0 15,2-6 0-15,6-8 0 16,-3-10 0-16,3-9 0 0,0-12 0 16,0-11 0-16,13 0 0 15,-1-8 0 1,7-9 0-16,3-4 0 0,6-2 0 16,4-1 0-16,5-1 0 15,2 7 0-15,0 3 0 0,-3 9 0 16,0 6 0-16,-4 3 0 15,-6 12 0-15,-5 6 0 16,-5 4 0-16,-6 5 0 16,-8 0 0-16,-2-2 0 0,-12-2 0 15,-7-2 0-15,-2-4 0 16,-11-4 0-16,-2-5 0 16,-4-5 0-16,1-3 0 0,2-3 0 15,10-8 0 1,7-13-52-16,18 3-42 0,11-6-2 15,22-6-8-15,15-9-5 0</inkml:trace>
  <inkml:trace contextRef="#ctx0" brushRef="#br1" timeOffset="210020.3079">24560 17023 6 0,'55'-22'102'16,"-9"8"1"-16,-12 3-7 0,-12 3-2 16,-22 8-3-16,51-6-72 15,-57 9-19-15,-15 9 0 16,-1 10 0-16,-5 4 0 15,3 9 0-15,-1 4 0 16,3 2 0-16,10 2 0 0,4-3 0 16,7-2 0-16,11-6 0 15,10-2 0-15,2-9 0 16,0-7 0-16,10-5 0 0,-5-9 0 16,5-3 0-1,-1-11 0-15,-4-6 0 0,-1-5 0 16,-2-3 0-16,-1-3 0 15,-1 0 0-15,-2-1 0 0,-9 1 0 16,-1 4 0-16,-2 6 0 16,-3 2 0-16,-4 4 0 15,-1 7 0-15,0 8 0 16,0 0 0-16,-8 18 0 16,3 0 0-16,-1 4 0 0,1 5 0 15,5 1 0-15,0 1 0 16,5-3 0-16,5-5 0 15,4-6 0-15,5-8 0 16,2-5 0-16,5-3 0 0,2-10 0 16,4-4 0-16,0-8 0 15,8-5 0-15,3-5 0 0,0 1 0 16,4-1 0-16,-4 4 0 16,5 4 0-16,-7 5 0 15,0 6 0-15,-7 8 0 16,-7 9 0-16,-6 7 0 15,-5 8 0-15,-7 6 0 16,-1 3 0-16,-6 5 0 0,-2-2 0 16,0 2 0-16,-1-3 0 15,1-3 0-15,-1-8 0 16,1-3 0-16,0-15 0 0,8 7 0 16,8-7 0-16,4-10 0 15,3-4 0-15,8-5 0 16,2-3 0-16,8-5 0 0,-3-2 0 15,-1 0 0-15,0 0 0 16,-8 2 0-16,-4 5 0 16,-4 2 0-16,-5 3 0 0,-5 7 0 15,-11 10 0-15,0 0 0 16,0 0 0-16,0 0 0 16,5 16 0-1,0 4 0-15,11 5 0 0,8 3 0 16,16 1 0-16,16 4 0 15,16 0 0-15,17-4 0 0,4-6 0 16,7-4 0-16,2-6 0 16,-4-8 0-16,-9-4 0 0,-11-9 0 15,-15-12 0 1,-19-5 0-16,-11-6 0 0,-13-6 0 16,-17-1 0-16,-11 2 0 15,-15 1 0-15,-14 7 0 16,-5 6 0-16,-6 10 0 15,0 11 0-15,0 6 0 0,7 14 0 16,7 9 0-16,15 5 0 16,15 4 0-16,8-1 0 15,21-4 0-15,8-4 0 0,13-8 0 16,7-9 0-16,5-9 0 16,-3-8 0-16,-1-9 0 15,-5-10 0-15,-6-10 0 16,-4-2 0-16,-6-9 0 15,-7-3 0-15,-3-3 0 0,-3-1 0 16,-9 1 0-16,1 7 0 16,-6 3 0-16,0 9 0 0,-4 7 0 15,-2 8 0-15,0 18 0 16,0 0 0-16,0 14 0 16,0 11 0-16,0 10 0 15,1 10 0-15,2 7 0 16,1 13 0-16,-1 2 0 0,6 10 0 15,-7-38 0-15,4 11 0 16,-1 0-49-16,-2-3-48 16,0-4-1-16,-2-2-9 15,-1-4-5-15</inkml:trace>
  <inkml:trace contextRef="#ctx0" brushRef="#br1" timeOffset="211955.8553">24710 18020 12 0,'38'13'83'0,"-12"-8"3"15,-26-5-1-15,46 4-1 16,-46-4-57-16,28 0 0 15,-20-1-3-15,-8 1-1 0,10-8-5 16,-10 8-2-16,4-15-1 16,-4 15-4-1,-9-19-11-15,1 5 0 0,-8 5 0 16,-1-4 0-16,-4 10 0 0,-3 1 0 16,24 2 0-16,-28 0 0 31,1 0 0-31,-5 7 0 0,-1 1 0 15,-3 4 0-15,2 2 0 0,5 5 0 16,-2-2 0-16,9 3 0 16,-4 1 0-16,26-21 0 15,-6 20 0-15,-2-1 0 16,34-15 0-16,-2-5 0 0,9-12 0 16,4-5 0-16,9-8 0 15,0-2 0-15,6-7 0 0,-1-2 0 16,-1-2 0-1,-2 0 0-15,-3-3 0 0,-2 5 0 16,-9 0 0-16,-8 8 0 16,-6 5 0-16,-5 7 0 0,-5 6 0 15,-10 11 0 1,0 0 0-16,6 5 0 0,-6 13 0 16,0-18 0-16,-2 26 0 15,-1-2 0-15,3 5 0 16,0-1 0-16,1 3 0 15,3-1 0-15,8-2 0 0,12 22 0 16,-24-50 0 0,42 33 0-16,-16-26 0 0,-4 1 0 15,4-7 0-15,3-8 0 16,-4-6 0-16,2-3 0 16,-5-4 0-16,-1-1 0 15,-1 0 0-15,-4 1 0 0,-1-5 0 16,-3 7 0-16,-4 1 0 15,2 2 0-15,-5 2 0 16,-5 13 0-16,7-10 0 0,-7 10 0 16,13 0 0-16,-13 0 0 15,17 13 0-15,-5 0 0 16,2 1 0-16,8 0 0 0,1 2 0 16,3-7 0-16,7-3 0 15,3 0 0-15,2-5 0 16,3-1 0-16,6-4 0 0,-4-7 0 15,4-6 0-15,-5-1 0 16,-2-4 0-16,-3 0 0 16,-3-3 0-16,-6 2 0 15,-7 1 0-15,-7-3 0 16,-26 10 0 0,14 4 0-16,-2 11 0 0,0 0 0 15,12 0 0-15,-11 9 0 16,-1 7 0-16,1 6 0 15,-1-22 0-15,1 28 0 0,1 1 0 16,0 6 0 0,1 2 0-16,2 3 0 0,-1 1 0 15,0-2 0-15,1 3 0 16,10-8 0-16,3 2 0 16,-18-6-29-16,0 1-63 15,0-31-6-15,-3 27-2 0,4-32-8 16</inkml:trace>
  <inkml:trace contextRef="#ctx0" brushRef="#br1" timeOffset="212075.4679">26357 17908 73 0,'48'-39'93'0,"2"-3"-60"0,-5-1 2 16,47-135 3-16</inkml:trace>
  <inkml:trace contextRef="#ctx0" brushRef="#br1" timeOffset="236369.0054">8377 15416 47 0,'3'8'96'0,"-3"2"-4"15,-9 1-3-15,-2 5-4 0,1-23-43 16,-1 22-27-16,6 9-4 16,5 1-1-16,1 0-3 15,6 0-1-15,7 1 0 16,3-5-1-16,6-7-5 16,6-7 0-16,4-7 0 15,9-14 0-15,6-13 0 31,11-11 0-31,6-13 0 0,6-11 0 0,3-7 0 0,6-2 0 0,-3 0 0 16,-4 3 0-16,-3 8 0 16,-12 10 0-16,-7 13 0 15,-11 10 0-15,-11 12 0 16,-5 5 0-16,-8 10 0 16,-9 0 0-16,-1 11 0 0,-6 1 0 15,0 9 0-15,-4 2-36 16,2 2-55-16,-3 5-5 15,-8 0-4-15,-6 6-7 0</inkml:trace>
  <inkml:trace contextRef="#ctx0" brushRef="#br1" timeOffset="237326.9114">8248 16066 7 0,'0'0'100'0,"-12"7"-1"15,1-7-5-15,1-4-4 16,-7-6-3-16,32 3-76 16,-25 4 1-16,-1 3-4 15,11 0-5-15,-10 24-3 16,10 2 0-16,2 8 0 0,8 9 0 15,7 5 0-15,4 3 0 16,7-3 0-16,5 1 0 16,7-12 0-16,8-10 0 15,6-12 0-15,11-15 0 16,5-15 0-16,9-19 0 16,2-13 0-16,9-14 0 15,9-11 0-15,-1-9 0 0,5-6 0 16,-3 1 0-16,-2 2 0 15,-6 4 0-15,-8 10 0 0,-3 8 0 16,-14 9 0 0,-9 12 0-16,-15 10 0 0,-7 7 0 15,-10 7 0-15,-3 6 0 0,-13 3 0 16,-10 8 0 0,13-8 0-16,-13 8 0 0,0 0 0 15,-5-3 0-15,5 3 0 16,-12-1 0-16,12 1 0 0,-11 0 0 15,11 0 0-15,0 0 0 16,0 0 0-16,-8 0 0 16,8 0 0-16,0 0 0 15,0 0 0-15,0 0 0 0,0 0 0 16,-11 6 0-16,11-6 0 16,0 0 0-16,-6 8 0 15,6-8 0-15,0 0 0 16,-6 12 0-16,6-12 0 0,0 0 0 15,0 0 0-15,0 0 0 16,-8 8 0-16,8-8 0 16,0 0 0-16,0 0 0 0,0 0 0 15,0 0 0 1,0 0 0-16,0 0 0 0,0 0 0 16,0 0 0-16,0 0 0 15,0 0 0-15,0 0 0 16,0 0 0-16,0 0 0 0,0 0 0 15,0 0 0-15,0 0 0 16,-8 0 0-16,8 0 0 16,0 0 0-16,0 0 0 15,0 0 0-15,-10 0 0 0,10 0 0 16,0 0 0-16,0 0 0 16,0 0 0-16,0 0 0 15,0 0 0-15,0 0 0 0,0 0 0 16,0 0 0-16,0 0 0 15,0 0 0-15,-8 9 0 16,8-9 0-16,0 0 0 0,0 0 0 16,0 0 0-16,0 0 0 15,-12 7 0-15,12-7 0 16,0 0-17-16,0 0-70 16,0 0-7-16,-7-7-2 15,-7-9-6-15,-1-4-1 16</inkml:trace>
  <inkml:trace contextRef="#ctx0" brushRef="#br1" timeOffset="242919.2831">15480 8582 10 0,'0'-15'82'0,"0"2"5"15,0 5-3-15,-2-1-6 16,2 9-46-16,-15-12-13 0,15 12-4 16,0 0-3-16,-5 17-3 15,3 1-3-15,0 10-1 16,-5 5-1-16,0 10 1 16,-1 8-1-16,-3 10-1 0,-3 7-1 15,-2 7 1 1,1 7-1-16,-2 7 1 15,-1 8 0-15,-2 6 1 0,-1 10 0 16,0 3-1-16,3 10 1 0,-4 11-1 16,1 9 1-16,-3 11-2 15,0 8 0-15,-2 8-1 16,3 7 1-16,-4 16 1 16,-1 7-1-16,0 10 1 0,-2 8-1 15,7 7 0-15,-3 7 0 16,2 6-2-16,2 6 0 0,1 0 0 15,1 6 0 1,-1-1 0-16,2 6 0 0,-1 2 0 16,-1 5 0-16,-1 5 0 15,-3 6 0-15,1 45 0 16,-2-37 0-16,4 5 0 16,3-4 0-16,-6-8 0 0,6-8 0 15,-3-13 0-15,13-136 0 16,-4 6 0-1,2-29 0-15,-6 2 0 16,4 8 0-16,-7 4 0 0,1-21 0 0,-1 2 0 16,-3-20 0-16,1-5-50 15,1-19-39-15,-4-9-3 16,-24-9-5-16,-21-39-7 0</inkml:trace>
  <inkml:trace contextRef="#ctx0" brushRef="#br1" timeOffset="249318.2057">21583 12850 42 0,'-7'-12'82'0,"7"12"1"15,-4-13-21 1,4 13-13-16,0 0-11 0,0-13-11 16,0 13-8-16,0 0-5 15,9 0-5-15,-9 0-2 16,7 14-1-16,-2-3-4 0,-3 5 1 15,1 2-1-15,-3 3 1 16,0 3 0-16,-2 3-1 16,-2 2-1-1,-1 2-2-15,2 5-5 0,-7-2-7 16,0 8-14-16,-6 0-31 16,-3-2-24-16,5 1-8 0,0-1-3 15</inkml:trace>
  <inkml:trace contextRef="#ctx0" brushRef="#br1" timeOffset="249526.1477">21411 13483 62 0,'-6'13'86'0,"4"-3"-1"15,-1 2-18-15,3 3-18 0,0 2-12 32,3 5-12-32,-1 0-7 0,2 3-4 15,-2 3-5-15,-1 2-3 16,1 4-2-16,-2 2-4 15,0 1-7-15,-4-1-4 16,0 5-10-16,-4-4-13 16,-4 3-25-16,3 0-13 0,-3 0-3 15,-4-5-1-15,1-1 10 16</inkml:trace>
  <inkml:trace contextRef="#ctx0" brushRef="#br1" timeOffset="249696.9216">21269 14197 30 0,'-10'11'58'0,"6"1"4"16,4-12-7-16,-7 22-7 15,7-22-9-15,-4 16-11 16,3-6-7-16,0-1-8 16,1 5-6-16,0 1-11 0,0 3-34 15,0 6-33-15,-1 4-5 16,-3 7-5-16,-7 1-1 16</inkml:trace>
  <inkml:trace contextRef="#ctx0" brushRef="#br1" timeOffset="249777.8662">21112 14809 3 0,'-5'17'77'0,"-5"-2"0"16,3-1-34-16,-6-1-43 15,13 2-42-15,0-15-28 16,-13 12-4-16</inkml:trace>
  <inkml:trace contextRef="#ctx0" brushRef="#br1" timeOffset="265105.3283">9074 14282 22 0,'0'0'63'0,"13"-13"2"16,-13 5-4-16,0 8-42 16,0 0-7-16,0 0-9 15,0 0-2-15,13 8-1 0,-13-8 0 16,11 17 1-16,-11-17 0 15,11 12 3-15,-11-12 1 16,0 0 3-16,6 11 0 16,-6-11 2-16,0 0-1 15,0 0 1-15,0 0-2 0,0 0-1 16,0 0-2-16,0 0-3 16,0 0-2-16,0 0-6 15,0 0-13-15,0 0-31 0,0 0-19 16,16 0-4-16,-1-19-3 15</inkml:trace>
  <inkml:trace contextRef="#ctx0" brushRef="#br1" timeOffset="266793.0918">11044 12758 4 0,'0'0'72'0,"0"-16"5"16,-1 6-3-16,1 10-34 15,-5-13-8-15,5 13-7 0,0 0-6 16,-1-10-6-16,1 10-2 15,0 0-2-15,0 0 0 16,0 0-3-16,0 0 0 0,0 6-1 16,0-6 1-16,3 14 0 15,2-4 0-15,-1 2 0 16,2 3 0-16,-4 2 0 16,4 2-3-1,0 1 1-15,1 1 0 0,-3-2-1 16,4 2 0-16,-3-2-1 0,3-2 0 15,3-3 0-15,-2 0 0 16,4-4 0-16,1-3 0 0,5-5-1 16,-2-2 0-16,4-2 1 15,3-8-1-15,4-4 0 16,-3-4 0-16,5-4-1 16,4-1 0-16,-5-1 1 0,0-1-1 15,0 4 0-15,-5 0 0 16,-3 4 1-16,-4 4-1 15,-3 3 1-15,-7 3-2 0,-7 7 0 16,11-5-4-16,-11 5-3 16,1 5-7-16,-1-5-17 15,-9 19-50-15,4 1-5 16,-5-2-5 0,-3 5-2-16</inkml:trace>
  <inkml:trace contextRef="#ctx0" brushRef="#br1" timeOffset="267433.215">10985 13134 11 0,'0'0'73'0,"-7"-13"2"16,1-11-7-16,6 24-26 0,-3-12-11 16,3 12-6-16,0 0-8 15,-2-12-3-15,2 12-3 16,0 0-1-16,0 0-2 0,0 0-1 15,0 0-2 1,0 0 0-16,0 6 1 0,0-6-1 16,4 17 0-16,0-6 0 15,2 3 0-15,-2 0 0 0,1 4 0 16,2 0-1 0,-2 1-1-16,1-1 1 0,5 2 0 15,-3-3 0-15,4-3 0 0,5-2 0 16,3-5 1-1,3-7 0-15,8-3-1 16,5-8 1-16,1-8-1 0,8-3-1 16,3-6 1-16,4-2-2 15,-5-1 1-15,-2 2-1 16,-2 3 0-16,-6 1-1 0,-7 5 1 16,-7 6-1-16,-5 2 0 0,-4 4-1 15,-7 3 2 1,-7 5-2-16,0 0 0 0,0 0 0 15,0 0 0-15,0 0 0 16,0 6 0-16,0-6 0 0,-5 11 0 16,5-11-5-16,-9 17-1 15,9-17-4-15,-12 16-11 16,4-2-42-16,8-14-25 0,-10 5-3 16,10-5-5-16,-18-7-3 15</inkml:trace>
  <inkml:trace contextRef="#ctx0" brushRef="#br1" timeOffset="268895.3594">11193 12294 24 0,'-7'-2'32'0,"7"2"-2"16,0 0-5-16,0 0-3 16,-10-1-5-16,10 1-5 0,0 0-3 15,0 0-3-15,0 0-2 16,0 0-1-16,0 0 0 15,0 0-1-15,0 0-1 16,0 0 1-16,0 0 0 16,8 5 0-16,-8-5-1 15,0 0 1-15,0 0 1 0,0 0 0 16,0 0 1-16,1 9 0 16,-1-9 0-16,0 0 1 15,0 0-1-15,0 0 1 0,0 0-2 16,0 0-1-16,0 0 1 15,0 0-2-15,-4 9 0 16,4-9-1-16,0 0 1 16,0 0-1-16,0 0 1 15,-5 8-1-15,5-8 1 0,0 0-1 16,0 0 1-16,0 0-1 16,-3 10 0-16,3-10 0 0,0 0 0 15,0 0 0-15,0 0 0 16,0 0 0-16,-2 11 1 15,2-11-1-15,0 0 0 16,0 0 0-16,0 0 1 0,0 0-1 16,0 0 1-16,0 0-1 15,0 0 1-15,0 0 2 16,0 0-1-16,0 0-1 16,0 0 1-16,0 0 0 0,0 0-1 15,0 0 0 1,-4 8 1-16,4-8-2 0,0 0 0 15,0 0-2-15,0 0-1 0,0 0-11 16,0 0-27 0,-2 11-22-16,2-11-3 0,4 4 1 15</inkml:trace>
  <inkml:trace contextRef="#ctx0" brushRef="#br1" timeOffset="270019.7608">18922 14333 3 0,'-5'-12'27'0,"5"12"-4"16,0 0-14-16,0 0-40 16,0 0 0-16</inkml:trace>
  <inkml:trace contextRef="#ctx0" brushRef="#br1" timeOffset="275303.318">17303 11736 37 0,'-3'-42'36'0,"3"-8"-2"0,4-3-10 16,3-4-8-16,-1-5-5 16,1-1-2-16,0-4-1 15,1 5 0-15,0-1 1 16,0-2-3-16,0 5-2 15,0 1-1-15,-2 6 1 16,0 4 1-16,1 1 0 0,-2 2 0 16,2 2 2-16,-1 5 1 0,1-2 1 15,0 6 0-15,-1 1 0 16,0 4-1 0,-3 5 0-16,1 3-2 0,-3 3-2 0,-1 4 1 15,1 3-2 1,-1 2 0-16,0 10-2 0,-2-14 0 15,2 14-1-15,0 0 1 16,0 0-1-16,-2-8-1 0,2 8 0 16,0 0 1-16,0 0-1 15,0 0 0-15,0 0 0 16,0 0-1-16,0 0 0 0,5 0-1 16,-5 0 1-16,0 0 0 15,13 5-1-15,-13-5 0 16,11 4-3-16,-11-4-1 15,14 5-3-15,-14-5-2 16,17 7-2-16,-7-4-4 16,1 1-3-16,-1 0-3 0,3-1-2 15,-1 1-2-15,2-1-1 16,0 1 3-16,2-1 4 0,2 0 1 16,1-1 6-16</inkml:trace>
  <inkml:trace contextRef="#ctx0" brushRef="#br1" timeOffset="276030.9766">24179 10868 6 0,'5'8'6'15,"-2"7"-1"-15,2-1 0 0,-2 7-2 16,-1 3-6-16,-2 22-19 31</inkml:trace>
  <inkml:trace contextRef="#ctx0" brushRef="#br1" timeOffset="277149.6857">24138 13343 0 0,'0'0'9'0,"0"0"1"16,0 0 1-16,0 0 2 15,0 0-1-15,0 0 0 16,0 0 0-16,0 0-3 0,0 0-5 16,8-6-3-16,-8 6-1 15,0 0-1 1,0 0-3-16,10 0-2 0,-10 0-2 16,0 0 0-16,0 0-2 15,0 0 1-15,0 0 0 0,0 0 2 16,0 0 2-16,0 0 3 15,0 0 1-15,0 0 1 0,0 0 1 16,0 0 0-16,0 0 0 16,7-8 1-16,-7 8-2 15,0 0 1-15,0 0-1 16,0 0 0-16,0 0-1 0,0 0 1 16,0 0 0-16,0 0 0 15,0 0 2-15,0 0 4 16,0 0 0-16,0 0 0 15,0 0 1-15,0 0 0 0,0 0-1 16,0 0 1 0,0 0-2-16,0 0 0 0,0 0-2 15,0 0 1-15,0 0-1 16,0 0 1-16,0 0-3 0,0 0 3 16,0 0-3-16,0 0-1 15,0 0 0 1,0 0-1-16,0 0 1 15,0 0 1-15,0 0 0 0,0 0 1 0,0 0 1 16,0 0-1-16,0 0 0 16,0 0 1-16,0 0-1 15,0 0 1-15,0 0-2 16,0 0-1-16,0 0 1 0,0 0 0 16,0 0 0-16,0 0 0 15,0 0-1-15,0-9 2 16,0 9-2-16,0 0 0 0,0 0 0 15,0 0 0-15,0 0-2 16,0 0 2-16,0 0-1 16,0 0 1-16,0 0 0 15,0 0-1-15,0 0 1 0,0 0 0 16,0 0 0 0,0 0 1-16,0 0-1 0,0 0 0 15,0 0 0-15,6 0 0 16,-6 0 0-16,0 0-2 0,0 0-3 15,10 0-8-15,-10 0-9 16,0 0-10-16,13 3-9 16</inkml:trace>
  <inkml:trace contextRef="#ctx0" brushRef="#br1" timeOffset="295641.2875">19843 13643 37 0,'0'-15'90'16,"0"-2"0"-16,3-1-1 0,-1-2-29 16,0 2-18-16,-1 2-11 15,0 6-9-15,-1 10-7 16,-1-11-3-16,-9 12-4 15,-1 10-2-15,-20 21-1 16,-5 17-1 0,-2 6-4-16,-4 8 0 15,-5 6 0-15,-1 3 0 16,2 1 0-16,-1-2 0 0,16-17 0 16,4-14 0-16,4-1 0 15,4-10 0-15,4-7 0 16,8-4 0-16,-1-8 0 15,8 0 0-15,0-10 0 0,8 0-4 16,0 6-80 0,11-18-6-16,8-7-3 0,-2-10-8 15,8-8-3-15</inkml:trace>
  <inkml:trace contextRef="#ctx0" brushRef="#br1" timeOffset="295948.6981">20206 13608 82 0,'42'-17'99'16,"-8"3"-6"-16,-9 1-4 0,-4 2-1 15,-8 4-69-15,-13 7-3 16,5 5-4-16,-17 24-4 16,-8 14-3-1,-7 9-5-15,-7 8 0 16,-4 6 0-16,-1 4 0 15,-3-2 0-15,0-1 0 16,11-15 0-16,5-12 0 16,4-6 0-16,7-7 0 15,3-3 0-15,7-5 0 16,0-9-20-16,5-10-70 0,13 4-2 16,6-10-2-16,3-12-8 15,4-12-2-15</inkml:trace>
  <inkml:trace contextRef="#ctx0" brushRef="#br1" timeOffset="296219.0377">20698 13572 0 0,'46'-16'97'0,"-1"5"2"0,-8-1-5 16,-5 6-5-16,-8-1-1 15,-5 7-70-15,-8 7-5 16,-11 25-3-1,-4 11-7-15,-16 10-3 16,-7 10 0-16,-2 4 0 16,-3 6 0-16,-3-3 0 15,-1 0 0-15,7-17 0 16,4-9 0-16,7-10 0 0,11-7 0 16,-2-13-9-16,-2-8-80 15,19-6-2 1,13-11-6-16,10-13-5 0,7-13-3 15</inkml:trace>
  <inkml:trace contextRef="#ctx0" brushRef="#br1" timeOffset="296430.9316">21256 13609 86 0,'39'-22'100'0,"-4"3"-6"16,-5 8-4-16,-7 5-2 15,-7 6-61-15,-3 24-9 16,-5 9-10-1,-7 12-8-15,-2 6 0 16,-13 10 0-16,-5 3 0 16,-2 8 0-16,-10-2 0 15,5-4 0-15,-5-8-90 0,-1-9-3 16,4-7-4 0,-3-9-9-16,7-9-5 0</inkml:trace>
  <inkml:trace contextRef="#ctx0" brushRef="#br1" timeOffset="297893.1513">18834 16868 45 0,'-21'2'92'0,"1"-2"0"16,0 0-5-16,-2 0-37 15,8 0-8-15,-2 0-9 16,3 0-8-16,4 0-7 0,9 0-5 15,-12 9-4-15,12-9-4 16,1 14-5-16,9-6 0 16,9 1 0-16,7-1 0 15,9-2 0-15,10 0 0 16,11-1 0-16,7-3 0 0,15-1 0 16,13 1 0-16,10-2 0 0,10 0 0 15,16-2 0 1,6 1 0-16,9-1 0 0,4 0 0 15,3-2 0-15,-3 0 0 16,-5 1 0-16,-2 0 0 0,-16-3 0 16,-11 2 0-16,-14-3 0 15,-18 2 0-15,-13 2 0 16,-15-1 0 0,-16 1 0-16,-14 0 0 15,-12 0 0-15,-10 3 0 0,-5-6 0 0,-14 4 0 16,-5-2 0-16,-8-3 0 15,0 4 0-15,-10-5-11 0,7 0-85 16,7-4-3 0,1-4-4-16,10 0-8 15</inkml:trace>
  <inkml:trace contextRef="#ctx0" brushRef="#br1" timeOffset="298178.7926">20726 16605 7 0,'0'0'106'15,"-14"-13"-2"-15,14 13-5 16,-4-12-3-16,9 9-1 0,11 3-91 16,9 6-4-16,5 6 0 15,4 6 0-15,5 7 0 16,-1 6 0-16,0 4 0 16,-7 4 0-16,-8 4 0 0,-10 2 0 15,-10 2 0-15,-11-2 0 16,-14 5 0-16,-11-4 0 15,-8 1 0-15,-13-8 0 0,-5-1 0 16,-13-9-93-16,-9-10-3 16,-12-12-5-16,-12-8-8 15,-7-17-3-15</inkml:trace>
  <inkml:trace contextRef="#ctx0" brushRef="#br1" timeOffset="298664.7514">19040 16479 95 0,'54'-22'101'16,"-3"1"-5"-16,-4 3-5 15,-9 1-2-15,-7 0-71 16,-11 17-4-16,-10 10-7 0,-9 11-7 15,-8 9 0-15,-13 9 0 16,-11 11 0-16,-11 7 0 16,-14 9 0-16,-11 7 0 15,-8 3 0-15,-6 2 0 16,-1-3 0-16,0-4 0 16,0-7 0-16,12-7 0 0,8-10 0 15,13-12 0-15,16-3 0 16,15-7 0-16,13 0 0 15,10-15 0-15,9 1 0 16,14-4 0-16,10 2 0 16,9-3 0-16,9 1 0 0,9-2 0 15,6 0 0-15,6 0 0 16,-24-2 0-16,30 0 0 16,1-2 0-16,-2 0 0 15,0 1 0-15,-6-2 0 0,2 0 0 16,-10 0 0-16,0 1 0 15,-21-1 0-15,-1 0 0 16,-18 0 0-16,-2-1 0 16,1-3 0-16,-34 1-35 15,4-17-61-15,3-5-2 16,10-14-8-16,24-8-8 0</inkml:trace>
  <inkml:trace contextRef="#ctx0" brushRef="#br1" timeOffset="299037.2265">20759 16584 23 0,'-9'-17'92'0,"9"8"1"0,0-2-2 16,7 2-4-16,1 1-54 16,13 4-5-16,2 4-7 0,5 3-6 15,6 11-4-15,1 8-2 16,1 8-3-16,-4 11-4 15,-4 10-2-15,-15 7 0 0,-10 15-39 16,-21 7-48-16,-40-1-3 31,-28-4-3-31,-37-8-9 16,-31-6 2-16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4:32:22.34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1446 1260 84 0,'0'0'89'0,"-12"-18"5"16,1 9-8-16,4-3 2 15,-2 1-64-15,4-4-8 16,-3 4-1-16,7-5-5 16,0 5-5-16,1-5-5 15,12-1 0-15,-7 2 0 0,5 1 0 16,1 5 0-16,11 0 0 16,-4 2 0-16,3 6 0 15,-1 1 0-15,2 5 0 0,-2 10 0 31,1-1 0-31,-3 6 0 16,-1 3 0 0,-16-4 0-16,14 37 0 15,-16 3 0-15,1-2 0 0,-14-6 0 16,-2-8 0-16,5-14 0 16,3-14 0-16,8-15 0 15,15 0 0-15,4 0 0 0,6-2 0 16,6-1 0-16,10 0 0 0,-9 4 0 0,3-1 0 15,2 6 0-15,-2 4 0 16,-9 4 0-16,-5 3 0 0,-8 5 0 16,-4 0 0-16,-3 5 0 15,-6 0 0 1,-1 2 0-16,-15 1 0 16,-9-3 0-16,-3-1 0 0,-2-2 0 15,-8-4 0-15,-7-6 0 0,5-2 0 16,-5-8 0-16,1-4 0 15,11-8 0-15,4-12-76 0,-1-13-16 16,9-11-3-16,16 17-3 16,0-9-7-16</inkml:trace>
  <inkml:trace contextRef="#ctx0" brushRef="#br0" timeOffset="610.9037">1645 788 79 0,'7'-59'89'16,"-2"9"-2"-16,-5 7-4 16,0 43-3-16,-7-34-43 15,-3-1-20-15,-9 12-3 0,-2-2-2 16,-13 18-4-16,-45 1-3 16,31 13-5-16,-1 13 0 15,-9 14 0-15,2 1 0 0,1 16 0 16,-8 6 0-1,6 7 0-15,-3 8 0 0,-21 44 0 16,-16 52 0 0,31 5 0-16,22 5 0 15,33-12 0-15,20-5 0 0,6-92 0 16,57 9 0 0,-2 44 0-16,17-16 0 0,19-14 0 0,11-9 0 15,10-15 0-15,5-13 0 16,-3-13 0-16,-39-25 0 0,24-14 0 15,-4-9 0-15,-4-19 0 16,-9-13 0 0,-16-11 0-16,2-17 0 0,2-13 0 15,-16-17 0-15,6-12 0 16,-12-11 0-16,-38 57 0 16,-2-9 0-16,-4-5 0 0,0-8 0 15,-3 0 0-15,-1-9 0 16,-15 3 0-16,-2-8 0 15,-15 9 0-15,-2-5 0 16,-12 12 0-16,-10-6 0 16,-11 12 0-16,-8 1 0 0,-13 11 0 15,-7-1 0-15,1 18 0 16,-7 6 0-16,-4 17 0 16,-1 12 0-16,6 11-50 15,-1 15-45-15,4 1 1 0,7 12-9 16,15 5-5-16</inkml:trace>
  <inkml:trace contextRef="#ctx0" brushRef="#br0" timeOffset="1071.4481">4269 1057 91 0,'-29'-5'100'0,"5"0"-6"0,3 0-6 15,2 4-1-15,3 1-52 16,5 0-25-16,1 7-4 0,5 7-6 16,0 4 0-1,0 8 0-15,-1 21 0 16,-14 21 0-16,-3 20 0 0,1 10 0 15,0 9 0 1,0 0 0 0,0-11 0-16,5-11 0 15,6-25 0-15,-1-9 0 0,8-15 0 0,0-5 0 16,0-11 0-16,4-20 0 16,0 12-20-16,16-23-69 0,-8-19-5 15,4-19-3-15,-1-14-4 0,-3 23-5 16</inkml:trace>
  <inkml:trace contextRef="#ctx0" brushRef="#br0" timeOffset="1293.1055">4034 1345 13 0,'-5'-63'102'0,"5"7"-1"0,1-5-5 16,-1 11-4-16,0-5-4 0,0 8-69 16,2 0-19-16,3 2 0 15,-5 45 0-15,9-31 0 16,2-2 0-16,5 10 0 15,2-2 0-15,14 8 0 16,-2-1 0-16,7 6 0 16,47-11 0-16,-36 17 0 0,3 1-5 15,-1 4-83 1,-1 1-2 0,0 1-5-16,-9 8-6 0,-5 2-3 0</inkml:trace>
  <inkml:trace contextRef="#ctx0" brushRef="#br0" timeOffset="1520.8509">4309 1109 47 0,'-50'35'86'0,"6"-6"4"16,7 2-3-16,6-4-3 16,10-1-65-16,11-3 0 15,10-6 1-15,10-2-8 16,16-4-13-16,11-4-32 0,8-7-49 15,8-2-2-15,6-7-8 16,6-3-6-16</inkml:trace>
  <inkml:trace contextRef="#ctx0" brushRef="#br0" timeOffset="1686.0287">4849 1209 24 0,'67'-18'102'0,"-6"1"-3"0,-8 2-7 0,-7 2-3 0,-5 1-4 0,-9 1-71 16,-6 7-8-16,-4 4-6 15,-8 0 0-15,-2 12 0 0,-5 4 0 16,-4 5 0-16,-2 23 0 16,-3 11 0-16,-3 4 0 15,1 2 0-15,2 1 0 16,-1-8 0-16,1-12 0 0,2-12-5 16,0-30-85-16,0 0-2 15,-8-5-6-15,4-9-5 0,1-7-4 16</inkml:trace>
  <inkml:trace contextRef="#ctx0" brushRef="#br0" timeOffset="1890.8597">5172 965 45 0,'0'-62'102'0,"0"1"-5"16,0 4-5-1,0 6-6-15,0 7-6 16,0 44-86-16,5-30-64 0,-1 3-15 15,-4 27-3-15,0 0-11 16,0 0-5-16</inkml:trace>
  <inkml:trace contextRef="#ctx0" brushRef="#br0" timeOffset="3168.0468">5789 1164 78 0,'0'-9'95'0,"0"0"-3"0,1 0-5 15,1-4-1-15,0 4-64 16,2-3-6-16,0-1-6 16,4 1-3-16,0-1-2 15,2 1-3-15,4 1-1 16,1 2-1-16,3 2 0 0,1 4-1 15,3 1 0-15,2 2 0 16,0 6-1-16,-2 7 1 16,2 3 0-16,-1 4 0 0,-2 3 0 15,-2 6 1 1,-1-2 0-16,-3 1 1 16,-3 2 0-16,-3-1 0 0,-5-1 1 15,-1-2 0-15,-3-1-1 0,0-5 0 16,-4-3 0-16,-3-5-1 15,7-12 0 1,-14 3 0-16,10-9-2 0,3-9 1 16,1-5 0-16,4-3 1 15,6-1 0-15,2-2 0 16,5-2 1 0,1 1-1-16,2 3 1 0,4 1 0 0,4 0 0 15,-1 5-1-15,4 5 0 16,2 2-2-16,1 11 1 0,-2 0 1 15,-1 11-2-15,-1 5 1 16,-4 3 0-16,0 2 1 0,-2 4 0 16,0-2 1-16,-1 0 0 15,0 0-1-15,2-4 2 16,0-1-1-16,1-5 1 16,0-4 0-16,2-5 0 15,-3-4 0-15,3-7 1 0,-1-8-3 16,2-5 0-1,-4 1 0-15,3-6 0 16,-4 1 0-16,0-2 0 0,-1 1 0 0,-3 0 0 16,-3 2 0-16,-2 0 0 15,-3 4 0-15,1 4 0 16,-6 6 0-16,-7 9 0 0,13 0 0 16,-13 0 0-16,12 16 0 15,-8 1 0-15,2 1 0 16,3 0 0-16,4 2 0 15,-1-1 0-15,7-1 0 16,1-2 0-16,4-2 0 16,3-1 0-16,1-6 0 0,1-4 0 15,4-2 0-15,1-9 0 16,0-10 0-16,0-3 0 16,-1-7 0-16,-1-1 0 0,-1-3 0 15,-5 1 0-15,-3 0 0 16,-7-1 0-16,-5 3 0 15,-7 4 0-15,-4 3 0 0,0 5 0 16,-5 4 0-16,5 13 0 16,-16-6 0-16,16 6 0 15,-12 16 0-15,8 5 0 16,4 4-2-16,0 4 1 16,3 2 1-16,4 3-1 15,0 1 0-15,6 1 0 16,3-1 1-16,2-2 0 0,0 0 0 15,2-3 1-15,-1-2 0 16,-1-1 1-16,-5-7 0 0,-3 0-2 16,-4-7-3-16,-6-13-5 15,-1 13-20-15,1-13-57 16,-7-7-4 0,-1-7-5-16,-1-6-6 0,6-1-3 15</inkml:trace>
  <inkml:trace contextRef="#ctx0" brushRef="#br0" timeOffset="3592.0319">7725 1080 0 0,'17'-34'95'16,"3"2"1"-16,2 2-6 16,-2 1-6-16,0 5-1 0,6 9-66 15,1 4-3-15,-3 8-5 16,1 3-5-16,-1 7-1 16,-4 5 0-16,-3 6-1 15,1 2-1-15,-7 6 0 0,3 1 0 16,0 0 0-16,-2-1 0 15,0 1 0-15,2 1 2 32,-1-2-1-32,-2-4-2 0,1-2 0 15,-1-7 0-15,-1-4 0 16,3-4 0-16,-3-5 0 16,2-3 0-16,3-6 0 0,-3-5 0 15,1 2 0 1,1-3 0-16,2 2 0 0,1 2 0 0,3-1 0 15,0 2 0-15,0 4 0 16,3 3 0-16,3 3 0 16,-3 1 0-16,0 6 0 0,2 2 0 15,-1 2 0-15,-1 1 0 16,5 0 0-16,-5 0 0 0,5-2 0 16,1-2 0-16,1-3 0 0,-3-5 0 15,-12 0-83 1,16-6-7-16,-5-9-3 0,3-5-8 15,-4-3-3-15</inkml:trace>
  <inkml:trace contextRef="#ctx0" brushRef="#br0" timeOffset="4194.929">9704 672 51 0,'33'-12'102'0,"-11"4"-4"15,0-3-9-15,-22 11-1 16,0 0-5-16,8-11-83 16,0 2 0-16,-1 0 0 15,-18 10 0-15,-2 16 0 16,-1 11 0-16,6 6 0 0,-1 5 0 15,-15 9 0-15,20 2 0 16,0 6 0 0,4-29 0-16,3 95 0 0,8 2 0 15,8-12 0-15,11-17 0 16,-13-66-19-16,5-3-52 0,5-13-20 16,0-4-5-16,5-9-5 15,1-9 30-15,-4-12 33 16,1-2 31-16,2-2 26 15,-5-2 59-15,0-1 22 0,-2 1-5 16,-1 0-5 0,1 0-31-16,-5 0-23 15,-1 2-19-15,-1 6-17 16,-9 7 0-16,-9 12 0 0,12-10 0 0,-12 10 0 16,1 11 0-16,-1 5 0 15,3 5 0-15,1-1 0 16,5 1 0-16,1 0 0 15,3-3 0 1,2-3 0 0,1-1 0-16,-2-7 0 15,0-5 0-15,1-2 0 16,0-5 0-16,-3-7 0 16,-2-6-33-16,-5-1-56 15,-5-7-5-15,-5 0-4 0,-9-4-7 16</inkml:trace>
  <inkml:trace contextRef="#ctx0" brushRef="#br0" timeOffset="4486.2274">9684 945 34 0,'-67'-5'103'0,"7"2"-5"0,6 1-4 15,3 0-5-15,11-3-1 16,11 1-83-16,14 0-5 0,15 4 0 15,5-8 0-15,17 1 0 16,13 2 0-16,8-3 0 0,9 6 0 16,7-5 0-16,6-2 0 15,-1 5 0-15,3 0 0 32,1-4 0-32,-2 1 0 15,0 2 0-15,-5 1 0 0,-3 2 0 16,-11-3 0-16,-2-7-55 0,-10 10-36 15,-7 0 1-15,-5-1-10 0,-6 3-6 16</inkml:trace>
  <inkml:trace contextRef="#ctx0" brushRef="#br0" timeOffset="5076.8365">11916 1189 19 0,'-19'0'99'15,"-3"-1"-2"1,-9-4-7-16,0 0-4 0,-4-2-3 15,4 4-75-15,-2 3 0 16,6 3-1-16,3 7-3 16,4 4-1-16,16 10 1 15,-17 29-1-15,7 14-3 0,11 17 0 16,2 3 0 0,-1 5 0-16,0-2 0 0,0-13 0 15,-3-32 0-15,5-10 0 0,-2-10 0 16,2-16 0-1,0-9 0-15,-4-12 0 0,-3-15 0 16,0-7 0-16,-3-12 0 0,5 15 0 16,1-4 0-16,1-8 0 15,-4-4 0-15,2-5 0 16,1-5 0-16,1-1 0 16,3-6 0-16,0 3 0 15,1-2 0-15,5-1 0 0,6-2 0 16,0 3 0-16,7 0 0 15,6 3 0-15,0 1 0 16,7 5 0-16,2 12 0 16,-34 42 0-16,37-32 0 15,-1-2 0 1,3 14 0 0,42-2-7-16,-37 24-81 0,-4 9-3 0,-4 3-3 15,-5 6-7-15,-6 3-3 0</inkml:trace>
  <inkml:trace contextRef="#ctx0" brushRef="#br0" timeOffset="6864.0824">11784 1192 7 0,'-49'20'86'0,"5"-1"4"0,2-1-2 0,6-2-4 0,9 0 1 16,10-3-76-16,14-4 0 0,6 0 1 15,20-3 1 1,14-5-2-16,10-1-3 0,8-3-2 16,8-6-1-16,-10-2 0 15,18 0 0-15,0-4 1 0,2 5-4 16,-1-4 0-16,-3-1 0 16,-3-1 0-16,-5-1 0 15,-6 4 0 1,-11-1 0-16,-8 2 0 0,-7 2 0 0,-12 3 0 15,-5 3 0-15,-12 4 0 16,0 0 0-16,0 0 0 0,3 13 0 16,-3-2 0-16,-3 4 0 15,0 3 0 1,1 5 0-16,2-1 0 0,-1 3 0 16,2-9 0-16,7 38 0 15,3 0 0-15,8-4 0 16,2-9 0-16,11-11 0 15,0-12 0-15,-14-15 0 0,1-3 0 16,-2 0 0-16,2-8 0 16,-1 0 0-16,2-4 0 15,1-2 0-15,-2 0 0 16,0-2 0-16,2-2 0 16,-1 2 0-16,4-3 0 0,-5 1 0 15,-1 1 0-15,1-1 0 16,0 3 0-16,0 0 0 15,-1 4 0-15,-3 2 0 0,1 3 0 16,-1 5 0-16,2 1 0 0,-2 1 0 16,1 7 0-16,-1 2 0 15,-2 1 0-15,0 1 0 16,1 1 0-16,-1 0 0 16,-2-1 0-16,3 2 0 15,-3-1 0-15,-1-2 0 16,2-2 0-16,-2 0 0 0,2-4 0 15,-1-2 0-15,-2-3 0 16,5 0 0-16,-5-5 0 16,2-2 0-16,2-1 0 15,-3 0 0-15,4-1 0 16,-1-2 0-16,-2 0 0 0,4 3 0 16,0-1 0-16,1 2 0 0,0 1 0 15,0 0 0-15,0 6 0 16,4 0 0-16,0 3 0 15,-1 4 0-15,4 0 0 16,1 2 0-16,3 1 0 16,-1 1 0-16,2-1 0 15,-1 0 0-15,4-2 0 0,-1 0 0 16,-1-1 0-16,3-2 0 16,-5-4 0-16,3-1 0 15,-5-1 0-15,1-6 0 0,-5-1 0 16,-1-4 0-16,-1 1 0 15,-3-2 0-15,-2 0 0 16,-3 0 0-16,0 1 0 16,-3-2 0-16,0 1 0 0,-4 1 0 15,0 2 0-15,-1 2 0 16,-3 8 0-16,8-13 0 16,-8 13 0-16,3-9 0 0,-3 9 0 15,0 0 0-15,0 0 0 16,0 0 0-16,0 0 0 15,0 0 0-15,1-9 0 16,-1 9 0-16,0 0 0 16,0 0 0-16,0 0 0 0,0 0 0 15,0 0 0-15,0 0 0 16,0 0 0-16,0 0 0 16,0 0 0-16,0 0 0 15,0 0 0-15,0 0 0 0,0 0 0 16,0 0 0-16,0 0 0 15,0 0 0-15,0 0 0 0,0 0 0 32,0 0 0-32,0 0 0 0,0 0 0 15,0 0 0-15,0 0 0 0,0 0 0 16,0 0 0-16,0 0 0 16,0 0 0-16,0 0 0 0,0 0 0 15,0 0 0-15,2-11 0 16,-2 11 0-1,0 0 0-15,0 0 0 0,4-12 0 16,-4 12 0-16,0 0 0 0,4-10 0 16,-4 10 0-16,0 0 0 15,4-9 0-15,-4 9 0 16,0 0 0-16,0 0 0 16,3-8 0-16,-3 8 0 0,0 0 0 15,0 0 0-15,0 0 0 16,0 0 0-16,0 0 0 15,0 7 0-15,0 1 0 16,0 3 0-16,0 3 0 16,0-1 0-16,0 2 0 0,0 0 0 15,3 1 0 1,-1 2 0-16,6-3 0 0,-1 3 0 0,3-3 0 16,1-1 0-16,3-1 0 15,4-4 0-15,-1-6 0 16,3-3 0-16,0 0 0 15,3-10 0-15,2-5 0 0,-1-1 0 16,0-3 0-16,0-3 0 16,-2-1 0-16,-2 1 0 15,-6-1 0-15,-1-2 0 16,-4 6 0-16,-5-3 0 0,-2 6 0 16,-2-1 0-16,0 8 0 15,0 9 0-15,0 0 0 16,-6 0 0-16,2 9 0 15,1 7 0-15,0 1 0 16,3 6 0-16,0 1 0 16,5 1 0-16,0-9 0 0,0 11 0 15,3 1 0-15,15 25 0 16,0-5 0-16,-1-8 0 16,-7-13 0-16,-15-27 0 0,10 16 0 15,-10-16 0-15,0 0-64 16,3-9-28-16,0-1 0 15,0-4-9-15,4-4-5 16</inkml:trace>
  <inkml:trace contextRef="#ctx0" brushRef="#br0" timeOffset="7226.9106">14549 1378 5 0,'16'-26'99'0,"-2"0"0"0,2-1-5 16,-1-2-6-16,2 4-2 16,2 1-66-16,1 4-6 0,-2 8-8 15,0-1-6-15,0 7 0 16,0 6 0-16,-4 4 0 15,-1 10 0-15,-5 2 0 16,0 6 0-16,0 0 0 0,2 0 0 16,-2 3 0-16,1-1 0 15,-3-1 0-15,5 2 0 16,-4-5 0-16,3 0 0 16,-2-7 0-16,3-1 0 15,-3-5 0-15,4-4 0 16,-2-3 0-16,4-3 0 0,0-5 0 15,0-3 0-15,2 1 0 16,-1 0 0-16,5 1 0 0,0-1 0 16,3 3 0-1,0 2 0-15,-1 1 0 16,7 4 0 15,-5 0 0-15,21 11 0-1,-22-6 0-15,-2 3 0 0,21 10 0 16,-22-11 0-16</inkml:trace>
  <inkml:trace contextRef="#ctx0" brushRef="#br0" timeOffset="7751.4724">16495 1201 3 0,'18'-16'94'0,"-2"-2"3"0,-1 0-5 0,-3 1-3 16,-1 2-3-16,-3 1-69 15,0 3-7-15,-8 11 0 16,5-11-2-1,-5 11-3-15,-8 5-5 0,-3 8 0 16,-3 7 0-16,-4 13 0 0,-8 19 0 16,-13 27 0-1,2 9 0-15,6 9 0 0,4 8 0 16,18-4 0 0,15-9 0-16,23-17 0 0,11-21 0 15,11-9 0-15,5-9 0 0,7-12 0 16,4-10 0-16,3-9 0 15,-6-10-3-15,-9-6-88 0,12-12-2 16,-6-5-4-16,-4-8-5 16,-6-7-3-16</inkml:trace>
  <inkml:trace contextRef="#ctx0" brushRef="#br0" timeOffset="8679.0272">17772 1264 56 0,'10'-14'98'0,"0"-2"-3"0,-3 2-4 0,0-2-2 15,-2 3-59-15,1 3-4 16,-2 0-7-16,-4 10-12 16,5-9-7-16,-5 9 0 15,1 9 0-15,-1 8 0 0,3 5 0 16,-9 21 0-16,-7 28 0 16,-4 15 0-16,0 8 0 15,-3 3 0 1,2-2 0-16,-1-11 0 15,5-18 0-15,6-21 0 16,0-6 0-16,3-17 0 16,2-3 0-1,3-10 0-15,0-9 0 0,0 0 0 0,-1-6 0 0,1-6 0 0,-2-14-21 16,2 0-70 0,3-9-4-16,2-9-4 0,5-6-5 15,-6 22 3-15</inkml:trace>
  <inkml:trace contextRef="#ctx0" brushRef="#br0" timeOffset="9028.9948">17818 1227 14 0,'3'-38'99'0,"1"2"0"16,-1 3-6-16,-2 5-2 0,-1 6-2 15,0 2-74 1,0 7-4-16,-1 0-11 15,0 1 0-15,1 1 0 0,3 1 0 16,8 4 0-16,5-1 0 0,8 1 0 16,3 4 0-16,8 1 0 15,5-1 0 1,3 0 0 0,4 2 0-16,0 0 0 0,4 0 0 15,0 0 0-15,-1 0 0 16,0 0 0-16,1 0 0 15,-5 1 0-15,-4-1 0 0,-3 0 0 0,-8 3 0 16,-6 0 0-16,-6 1 0 0,-9 0 0 16,-10-4-7-16,12 10-84 15,-17-3-3-15,-11 3-3 16,-7-2-6-16,-4 3-4 16</inkml:trace>
  <inkml:trace contextRef="#ctx0" brushRef="#br0" timeOffset="9313.2333">17952 1291 68 0,'-42'21'98'0,"5"4"-3"15,9-5-5-15,8 0 0 16,8-2-68-16,12 0 0 0,7-5-4 16,12-1-10-16,7-4-8 15,10-1 0-15,4-1 0 16,5-2 0-16,0-1 0 0,7 1 0 15,-2-2 0-15,-2 0 0 16,1 0 0 0,-2-2 0-1,-3 2 0-15,-4-2 0 0,-6 2 0 0,-4-2 0 16,-3 0 0-16,-5 0-91 16,-5-4 0-16,-2-2-6 0,0-1-7 15,-1-5-2-15</inkml:trace>
  <inkml:trace contextRef="#ctx0" brushRef="#br0" timeOffset="9625.1755">19057 1221 34 0,'39'-12'103'16,"-4"1"-4"-16,-4 2-6 15,-3 3-4-15,-7 3 0 16,-6 3-85-16,-5 0-4 15,-10 0 0-15,10 18 0 16,-10 1 0-16,0 1 0 0,-5 2 0 16,-8 33 0-16,2 9 0 15,1 9 0-15,-4 4 0 16,1-3 0 0,-1-9 0-16,4-9 0 15,3-21 0-15,0-1 0 0,-2-8 0 0,3-3 0 16,0-4 0-1,4-2 0-15,-8 1-71 0,10-18-23 16,-1-8-3-16,1-12-5 0,9-6-5 16</inkml:trace>
  <inkml:trace contextRef="#ctx0" brushRef="#br0" timeOffset="9904.7667">19287 1326 26 0,'13'-39'105'0,"-4"1"-5"0,2 2-6 16,-2 3-2-16,4-2-2 16,-1 5-86-16,4 5-4 0,2 5 0 15,3 6 0-15,2 3 0 16,1 1 0-16,4 3 0 16,4 2 0-16,8 2 0 15,-4 1 0-15,0 4 0 16,2-4 0-16,-2 2 0 15,0 0 0-15,-2 5 0 16,-3 0 0 0,-3 2 0-16,-9-1-27 15,-8 3-63-15,-6 0-3 0,-5-1-5 0,-9 2-7 16,-8 2 7-16</inkml:trace>
  <inkml:trace contextRef="#ctx0" brushRef="#br0" timeOffset="10202.9982">19318 1357 10 0,'-43'24'101'0,"6"0"0"16,6-2-6-16,5-3-1 15,9 0-4 1,11-3-73-16,6-2-14 0,8-4-3 16,13 0 0-16,5-3 0 15,9-3 0-15,3-2 0 0,4 0 0 16,3-1 0-16,-3-1 0 15,5 0 0-15,-2 0 0 16,1 2 0-16,-2-2 0 16,-4 0 0-16,-3 0 0 15,-4-2 0-15,-6 1 0 16,-3-3 0-16,-7 0 0 0,1-1 0 16,-8 0-71-16,1-4-25 15,0-5-2-15,0 0-8 16,3-4-4-16</inkml:trace>
  <inkml:trace contextRef="#ctx0" brushRef="#br0" timeOffset="10583.5748">20139 1024 26 0,'20'-32'99'0,"-6"9"-3"16,4-1-5-16,-18 24-3 15,21-26-1-15,17-10-76 0,-23 31-1 16,7 6-7-16,-1 4-3 16,4 7 0-16,2 7 0 15,2 1 0-15,1 7 0 0,-3 3 0 16,1 8 0-16,-2 6 0 16,-15-8 0-16,30 66 0 15,-13 3 0 1,-15 1 0-16,-15-1 0 15,-23-11 0-15,-12-8 0 0,-13-12 0 16,2-28 0-16,-6-3 0 16,0-5 0-16,-1-10 0 0,1-5 0 15,4-9 0-15,1-6 0 16,10-5 0 0,1-6 0-16,13-5-68 0,2-6-28 0,9 0 0 15,3 1-9-15,6-1-4 16</inkml:trace>
  <inkml:trace contextRef="#ctx0" brushRef="#br0" timeOffset="11053.4845">17942 2198 32 0,'-79'0'102'0,"15"-2"-2"16,8 2-6-16,16 0-3 16,8-3-1-16,13-3-88 0,9 4-2 15,10 2 0-15,0 0 0 16,5-2 0-16,16 0 0 0,10 3 0 15,13-1 0-15,9 0 0 16,17 1 0-16,16 1 0 31,14 0 0-31,7 1 0 0,7 3 0 0,4-6 0 16,2 2 0-16,3-1 0 0,-7 2 0 16,-5-1 0-16,-11 0 0 15,-10-1 0-15,-15-1 0 16,-13 2 0-1,-16-2 0-15,-13 0 0 0,-12 0 0 0,-21 0 0 16,0 0 0-16,-17-2 0 16,-13 4 0-16,-25 14-51 15,4-14-46-15,-11 3-1 16,-11 1-8-16,-1 1-4 0</inkml:trace>
  <inkml:trace contextRef="#ctx0" brushRef="#br0" timeOffset="11450.255">17756 2512 38 0,'-68'15'105'0,"9"-5"-3"0,15-4-7 0,8-6-2 16,13 0-15 0,15 0-78-16,8 0 0 0,0 0 0 15,13 0 0-15,17 0 0 0,13-3 0 16,10 3 0-16,12-1 0 15,18 0 0-15,12-2 0 0,7 2 0 16,6 0 0 0,4 2 0-1,-4 0 0 1,6-2 0-16,-2 1 0 16,-8-1 0-16,-5 2 0 15,-10-2 0-15,-18-2 0 0,-13 0 0 0,-8 1 0 16,-17 3 0-16,-12-4 0 0,-11 0 0 15,-10 3 0-15,0 0 0 0,0 0 0 16,0 0 0-16,0 0 0 0,0 0 0 16,0 0 0-16,0 0 0 15,0 0 0-15,0 0 0 16,-5 17-12-16,5-17-86 16,-14-2-1-16,-1-8-6 15,-2-2-8-15</inkml:trace>
  <inkml:trace contextRef="#ctx0" brushRef="#br0" timeOffset="15159.6062">2187 3017 35 0,'0'0'85'0,"16"0"0"0,-11 9-2 0,3 7-2 16,0 43-37-16,-8-59-34 15,0 45-1-15,-5 15 4 16,-1 11 0-16,-10 9-1 16,1 4-2-16,-11-2-1 31,-9-1 1-15,4-9-1-16,-12-6-6 15,-15-10-3-15,-10-10 0 16,7-14 0-16,-12-6 0 15,-11-6 0-15,2-5 0 16,-4-10 0-16,2-5 0 0,7-2 0 16,5-11 0-1,4-3 0-15,14-8 0 0,9-1 0 0,11-14 0 16,15 0-78-16,19-6-16 0,28-8-3 0,11-5-7 0,13 0-6 16</inkml:trace>
  <inkml:trace contextRef="#ctx0" brushRef="#br0" timeOffset="15765.9197">2459 3046 64 0,'64'-4'90'0,"-7"4"-1"15,-11 4-5-15,-16 12-2 16,-11 11-65-16,3 6-1 16,-1 9-3-16,0 7-3 15,-6 7-2-15,-6 5-2 16,-5 1-1-16,0-3-2 0,-2-3-1 15,2-8 0-15,-5-10 1 0,5-7-1 16,1-18 1-16,5-11-1 16,7-6 0-16,-1-14 0 15,6-6 0-15,-1-6-1 16,7-3 2-16,0-2-3 16,1 3 0-16,-4 3 0 0,2 4 0 15,-2 8 0 1,1 7 0-16,3 8 0 15,1 6 0-15,1 8-2 0,5 8 0 16,5 5 1-16,4 3 1 0,10 1-1 16,0-2 1-16,5-4 0 15,4-7 0-15,-3-6 2 16,3-8 0-16,-3-2 0 16,-8-12-2-16,-2-4 0 0,-11-7 0 15,-7-1 0-15,-12-2 0 16,-6 1 0-16,-9 3 0 15,-4 0 0-15,-2 6 0 0,-18 3 0 16,-2 10 0 0,-6 3 0-16,-7 11 0 0,0 7 0 15,0 7 0-15,0 3 0 16,2 6 0 0,11 2 0-16,10-1 0 0,10-3 0 0,15-4 0 15,11-5 0-15,6-4 0 16,6-7 0-16,9-7 0 15,-5-4 0-15,3-6-27 16,8-11-63-16,-21-7-4 16,-3-11-3-16,-8-8-7 15,-4-9 5 1</inkml:trace>
  <inkml:trace contextRef="#ctx0" brushRef="#br0" timeOffset="16112.0635">3150 2725 95 0,'-75'-12'104'0,"18"4"-6"15,10-2-5-15,18 1-4 0,26-3-70 16,3 12-6-16,28-15-13 16,13 6 0-16,17 3 0 15,14-3 0-15,16 0 0 0,13-1 0 16,7 4 0-1,3 1 0-15,-9-1 0 16,-6 3 0-16,-14 0 0 0,-16 2 0 16,-15-2 0-16,-13 3 0 15,-15 0 0-15,-10 0 0 0,-13 0 0 16,0 0 0-16,0 0 0 16,0 0 0-16,0 0 0 15,-5 0 0-15,5 0 0 0,-20 0 0 16,8 6-92-16,2-2-2 15,-1-4-4-15,11 0-8 16,0 0-2-16</inkml:trace>
  <inkml:trace contextRef="#ctx0" brushRef="#br0" timeOffset="16746.4151">5130 3342 89 0,'13'-12'94'0,"0"3"-6"0,0 4-4 15,-2 6-1-15,-8 16-70 16,-1 6-8-16,1 15-1 0,-1 10 1 15,-2 14 0-15,-8 9-1 16,1 6 0 0,-4-1-1-16,-1-4-1 0,5-9 0 15,-4-13 0 1,3-8 1-16,4-16 0 16,3-12 2-1,1-14 1-15,0 0-1 0,0-12-3 0,0-10-2 0,-2-13 0 0,0-13 0 16,0-14 0-1,1-12 0-15,-1-12 0 0,2-4 0 16,0-8 0-16,3-5 0 16,5 1 0-16,7 7 0 0,4 6 0 15,0 9 0-15,6 10 0 16,4 7 0-16,4 13 0 16,1 14 0-16,2 7 0 0,-4 11 0 15,5 10 0 1,2 7 0-16,2 4-6 0,-5 12-18 15,2 2-64-15,-3 17-4 16,-8 2-4-16,-7 7-5 16,-14 3 0-16</inkml:trace>
  <inkml:trace contextRef="#ctx0" brushRef="#br0" timeOffset="18021.0095">5036 3501 34 0,'-33'27'81'0,"10"-9"4"16,13-2-1-16,17-9-3 16,22-9-63-16,19-3-5 15,15-4 3-15,15-4-1 16,11-7-2-16,10-4-4 16,0-4-3-16,-3-2 0 31,-9 3 1-31,-15-2 1 0,-11 4 0 0,-15 3 1 15,-13 6 0-15,-11-1 0 0,-9 9-9 0,-13 8 0 16,9-9 0 0,-9 9 0-16,0 0 0 15,0 0 0-15,0 6 0 0,0 5 0 0,-2 3 0 16,2 4 0 0,-2 2 0-1,2 8 0-15,0 1 0 0,2 3 0 0,2 2 0 16,4 2 0-16,2-3 0 15,2-1 0-15,3-4 0 0,1-3 0 16,2-5 0 0,-1-7 0-16,5-4 0 15,1-8 0-15,2-2 0 0,-2-9 0 16,5-4 0-16,-1-5 0 0,2-6 0 16,-2-2 0-1,2-2 0-15,-3-4 0 0,-2 4 0 16,-3 2 0-16,1-1 0 15,-4 5 0-15,-3 6 0 0,2 1 0 16,-5 6 0 0,1 5 0-16,1 3 0 15,2 2 0-15,-1 7 0 0,2 4 0 16,4 4 0-16,-2 7 0 0,0 1 0 16,3 4 0-16,-4 0 0 15,-4-2 0-15,0-2 0 16,-3-5 0-16,-4-4 0 15,0-4 0 1,-7-10 0-16,0 0 0 0,9 4 0 0,-9-4 0 16,12-13 0-16,-5 0 0 15,5-3 0-15,0-2 0 0,5-2 0 16,1-1 0 0,2 1 0-16,1 2 0 0,2 2 0 15,-1 2 0 1,4 4 0-16,-1 5 0 0,-5 5 0 0,1 0 0 15,3 8 0-15,-5 5 0 16,3 3 0-16,-2 2 0 31,-2 3 0-31,3-2 0 0,0-1 0 16,1-2 0-16,1-4 0 0,3-4 0 0,-5-3 0 16,4-5 0-16,1-4 0 15,-4-4 0-15,1-4 0 0,0-5 0 16,-4-2 0-1,-1-3 0-15,0-5 0 0,0 2 0 16,-2 0 0-16,-1 0 0 16,-1 5 0-16,-1 1 0 15,-1 6 0-15,-2 2 0 0,-10 11 0 16,11-6 0-16,-11 6 0 16,7 10 0-1,-3 2 0-15,5 8 0 0,-3 2 0 16,3 7 0-16,3-1 0 0,4 2 0 15,4-5 0-15,0-2 0 16,6-5 0-16,-2-6 0 16,9-8 0-16,-4-4 0 15,0-4 0-15,-1-7 0 16,-2-2 0-16,-5-5 0 0,-2 0 0 16,-1-4 0-16,-6-1 0 15,0-1 0-15,-1 0 0 16,-3 0 0-16,0 1 0 0,-3 3 0 15,-1 4 0-15,2 3 0 16,-6 13 0-16,3-11 0 16,-3 11 0-16,0 0 0 0,5 11 0 15,0 2 0 1,0 4 0-16,0 2 0 0,3 4 0 16,0 3 0-16,-1 0 0 15,1 3 0-15,-3-1 0 0,-1 2 0 16,-2-6 0-16,0 2-4 15,-2-6-3-15,0-1-2 16,-2-9-4-16,2-10-33 0,0 10-42 16,0-10 0-16,9-14-7 15,0-8-4-15</inkml:trace>
  <inkml:trace contextRef="#ctx0" brushRef="#br0" timeOffset="18414.2761">8052 3309 48 0,'29'-45'98'0,"-4"5"-3"16,-2 8-4-16,-7 7-5 15,7 12-52-15,-11 5-10 16,0 7-8-16,1 4-7 0,-4 10-5 16,5 7-2-16,0 8-2 15,-1 6 0-15,-1 1 0 16,3 6-1-16,-7 0 1 0,3-2-1 16,-5-6 0-16,2-3 0 15,-5-10 1-15,-1-3 1 16,-2-17-1-16,16 11 1 15,-5-11 0-15,-2-9 0 16,6-5 0-16,1-2 2 0,3-3-3 16,2-1 0-16,0 4 0 15,-2-4 0-15,2 6 0 16,-1 1 0-16,-1 5 0 0,-2 3 0 16,-1 4 0-16,0 1 0 15,3 5 0 1,0 4 0-16,1 0 0 0,2 5 0 15,3 1 0 1,-1 0 0-16,5 0 0 0,-2 0 0 16,1-5-22-16,-4 1-65 0,12-4-3 15,4-2-5-15,-1-3-7 16,5-2-2-16</inkml:trace>
  <inkml:trace contextRef="#ctx0" brushRef="#br0" timeOffset="19066.7789">9485 3304 26 0,'0'-10'101'0,"0"1"-3"16,0 9-7-16,-4-13-3 16,4 13-3-16,0 0-75 15,-12 10-2-15,10 3-4 16,-1 4-4-16,-3 2 0 15,0 3 0-15,3 6 0 0,-3-2 0 16,5 2 0-16,1-4 0 16,0-2 0-16,4-3 0 15,1-5 0-15,7-2 0 0,1-6 0 16,4-4 0-16,4-2 0 16,1-6 0-1,3-6 0-15,0-6 0 16,4-3 0-16,1-7 0 0,-2-2 0 15,-1-4-2-15,-1-5-1 0,1 1 1 16,-1-1 1-16,-4 0 0 16,-1 3 1-16,3 3 0 0,-2 3 0 15,4-1 0-15,6 5 1 16,4 1-1-16,5-1 1 16,7 1 0-16,1-2 1 15,-2 0 0-15,2-3 0 16,-9 1-2-16,-2-2 0 15,-7 2 0-15,-10 2 0 0,-12 2 0 16,-1 2 0-16,-7 6 0 16,-4 4 0-16,-12 9 0 15,-6 4 0-15,-5 12 0 16,-3 15 0-16,-3 9 0 0,-4 18 0 16,0 11 0-16,4 14 0 15,7 7 0-15,6 8 0 0,7 0 0 16,8 2 0-1,4-3 0-15,14-8 0 0,2-9 0 16,2-11 0-16,2-6 0 0,-7-14 0 16,2-4 0-16,-4-9 0 15,-6-11 0 1,1-4 0-16,-6-7-14 0,0-10-61 16,0 0-16-16,-14 2-4 15,-1-2-4-15,-1-10-4 16</inkml:trace>
  <inkml:trace contextRef="#ctx0" brushRef="#br0" timeOffset="19241.2366">10029 3603 22 0,'15'-23'101'16,"9"5"-1"-16,1-2-8 16,7 1-2-16,3 1-4 15,2 3-78-15,8 2-1 0,4 3-2 16,5 4-5-16,-3-1-11 15,4 5-34-15,-5 2-43 16,-4-2 0-16,-1 0-8 16,-8-3-7-16</inkml:trace>
  <inkml:trace contextRef="#ctx0" brushRef="#br0" timeOffset="20452.1179">11678 3378 14 0,'-13'-15'100'0,"0"-3"-1"0,2 3-6 0,-5-1-3 0,1 27-14 16,-2-15-59-16,-3 2-3 15,-5 2-6-15,-6 12-8 16,-2 6 0-16,-1 2 0 0,1 9 0 16,-1 3 0-1,1 5 0-15,13-3 0 0,4 5 0 16,14-7 0-16,3 3 0 31,17-5 0-31,6-5 0 0,8-9 0 0,9-4 0 16,4-10 0-16,-4-1 0 0,1-12 0 15,-2-7 0-15,-5-5 0 16,-6-2 0-16,-7-4 0 0,-7-1 0 16,-4 4 0-16,-7 1 0 15,-4 4 0-15,0 4 0 16,-10 9 0-16,-1 5 0 16,-3 2 0-16,-1 13 0 0,7 4 0 15,6 7 0-15,5 7 0 0,16 3 0 16,12-1-3-1,20-2 2-15,12-3-1 0,8-6 0 16,8-6 0 0,0-10 0-16,2-5 0 0,-9-9 1 15,-9-6 1-15,-8-4 0 0,-7-4 1 16,-11-2 1 0,-10-2 0-16,-9 0 1 0,-4 0-1 15,-11 4 1-15,-3-2-1 16,-3 6-2-16,-10 3 0 15,2 3 0-15,-5 7 0 0,2 6 0 16,-2 4 0 0,11 9 0-16,4 10 0 0,7 1 0 15,16 7 0-15,10-1 0 0,14 1 0 16,3-5 0 0,10-7 0-16,3-8 0 0,-2-10 0 15,-1-5 0-15,-5-13 0 16,-7-10 0-16,-7-6 0 15,-3-8 0-15,-3-8 0 0,-5-6 0 16,-4-7 0-16,-5-4 0 16,-2-3 0-16,-4-1 0 15,-5 7 0-15,-4 6 0 0,-3 9 0 16,-2 9 0-16,0 13 0 16,-5 14 0-16,5 12 0 15,-15 17 0-15,4 11 0 16,4 13 0-16,-4 8 0 0,-1 11 0 15,-2 11 0-15,2 1 0 16,0 1 0 0,3-7 0-16,1-6 0 0,4-11 0 0,3-10 0 15,1-12 0-15,10-13 0 16,6-12 0-16,8-5 0 16,1-14 0-16,11-6 0 15,1-5 0-15,6 1 0 0,3-5 0 16,-4 5 0-1,2 2 0-15,-6 2 0 0,-4 8 0 16,-5 4 0-16,-1 8 0 16,-7 4 0-16,-1 5 0 0,-2 5 0 15,-2 6 0 1,-1 4 0-16,-1 4 0 0,-5-3-2 16,6 6-11-16,-8-10-21 15,-1-2-53-15,4-6-3 0,-1-8-5 16,-1-4-7-16</inkml:trace>
  <inkml:trace contextRef="#ctx0" brushRef="#br0" timeOffset="20637.502">13509 2901 87 0,'-8'-32'92'0,"-2"9"-8"0,2 5-14 0,8 18-13 16,19-11-128-16,-19 11-3 15,6 7-9-15,3 7-6 16</inkml:trace>
  <inkml:trace contextRef="#ctx0" brushRef="#br0" timeOffset="21734.2236">14109 3399 23 0,'5'-10'100'0,"5"1"-4"16,-10 9-8-16,8-13-4 15,-4-26-22-15,-4 39-46 16,0 17-5-16,-5 1-6 16,2 6-3-16,-2 5-1 0,-1 1 0 15,2 6 0-15,4 0 0 16,3-3 0-16,8-2 0 15,6-5-2-15,8-7 0 0,7-4 0 16,4-7-1 0,4-8 1-1,-3-5-1-15,0-8 0 0,-1-5 1 16,-5-3 1-16,-8-2 1 16,-3-1 0-16,-4 0 0 0,-2 3 2 0,-7 5 0 15,2 2 1-15,-6 4-1 16,-3 10-1-16,4-10-1 15,-4 10 0-15,0 0-1 0,4 9 0 16,1 4-2-16,-1 0 1 16,3 5-1-16,3 3 1 15,5 3 1-15,1 1-2 16,5-3-1-16,0 0 1 16,1-6-1-16,0-4 2 0,4-4-1 15,-5-7 1-15,-3-3-1 16,0-8 3-1,-3-6 1-15,0-4-1 0,-2-2 0 16,2-1 0-16,-1-5 0 0,-2 1 0 16,0-3 1-16,1-1 0 15,0 4 0 1,-5 0 0-16,0 2 0 0,-2 4-1 0,-2 2 0 16,-1 4 0-16,1 4-1 15,-4 11-1-15,23-13-1 16,0 12 1-16,8-1-1 15,11 2 1-15,12-3 0 16,6-2 0-16,9-3 1 0,2-6 1 16,-3-3 0-1,-1-9 1-15,-3-8 1 0,-9-1 0 16,-12-6 1-16,-5 0 1 0,-12-1-5 16,-9 1 0-16,-6 8 0 15,-11 4 0-15,-5 8 0 0,-12 7 0 16,-4 8 0-1,-5 6 0-15,3 17 0 0,0 16 0 16,4 13 0-16,5 15 0 16,13 14 0-16,6 12 0 15,12 12 0-15,8 9 0 16,5 5 0-16,1-3 0 0,-1-2 0 16,-5-6 0-16,-13-9 0 15,-10-11 0-15,-8-13 0 16,-12-13 0-1,-10-17 0-15,-7-9 0 0,-6-15 0 0,-4-12 0 16,3-6 0 0,1-13 0-16,2-9 0 0,6-6 0 15,8-7 0-15,12-7 0 16,11-5 0-16,10 0 0 16,22-1 0-16,13 1 0 0,16 7 0 15,12 3 0-15,7 10-3 16,4 5-6-16,0 15-11 0,-15 2-66 15,4 3-4-15,-9 5-4 16,-11-2-5-16,-6-1-4 16</inkml:trace>
  <inkml:trace contextRef="#ctx0" brushRef="#br0" timeOffset="22360.4248">16899 3411 87 0,'6'-13'99'0,"0"1"-7"0,-6 12-8 16,3-13 1-16,-3 13-67 16,0 15-5-16,0 4-7 0,-2 9-3 15,-6 5-1-15,2 12-1 16,-7 8 2-16,4 0-1 0,-3-2-1 16,1-5 1-1,2-7-1-15,1-9 2 16,2-8 0-16,6-22 0 0,0 0 0 15,0-19-3-15,10-12 0 16,-3-7 0-16,3-12 0 0,2-8 0 31,4-5 0-31,1-7 0 0,2-1 0 0,-1 1 0 16,2 5 0 0,-1 7 0-1,2 10 0-15,-4 9 0 0,-3 10 0 16,0 13 0-16,3 10 0 0,1 12 0 0,1 13 0 15,2 11 0-15,2 9 0 16,6 10 0-16,-1 7 0 16,2 6 0-16,-2 3 0 15,-2 1 0-15,-7-3 0 0,-2-1 0 16,-3-9 0 0,-6-3-8-1,-7-11-11-15,1-23-56 0,-3 8-16 16,-9-12-3-16,-6-10-6 0,-2-6-4 15</inkml:trace>
  <inkml:trace contextRef="#ctx0" brushRef="#br0" timeOffset="22585.9101">16893 3555 5 0,'-21'-2'100'15,"6"2"1"-15,5 0-6 0,10 0-4 16,0 0-2-16,6-19-73 15,19 12-2-15,8 0-14 0,13 1 0 16,6-1 0-16,12 4 0 16,5-1 0-16,2 2 0 15,-1 3 0-15,-5-1 0 0,-9 0 0 16,-11 1 0 0,-11-1 0-16,-10 1-11 15,-13 3-77-15,-11-4-4 0,0 0-3 16,-7 1-7-16,-5-1-4 15</inkml:trace>
  <inkml:trace contextRef="#ctx0" brushRef="#br0" timeOffset="28685.4202">9726 3373 50 0,'-16'0'76'0,"3"-3"3"0,3 13-25 0,-1-10-15 16,11 0-6-16,-8 0-7 15,8 0-3-15,0 0-6 0,0 0-4 16,0 0-3-16,0 0-3 16,5 4-1-16,9-1 0 15,0 3 1-15,8 1 0 16,5 0 1-16,8 2-2 0,10-2-1 15,4-2 0-15,8 2-1 16,6-1-1-16,5-2 0 16,0 1 0-16,4-2-1 15,3 1 0-15,1-2-1 0,0 0 1 16,-1-1 0 0,3-1-1-16,-1 1 1 0,6-1 0 15,3 1-1-15,2-1 1 16,7 0 0-16,5 0 0 15,5 0-2-15,5-1 0 16,6-1 0-16,5 2 0 16,2 0 0-16,-1-1 0 0,1 1 0 15,2-1 0-15,1-1 0 16,2 1 0-16,-4 1 0 0,0-2 0 16,0 1 0-16,2 0 0 0,2-1 0 15,-2 2 0 1,1-1 0-16,-2 1 0 0,2 0 0 15,-1 1 0-15,-1 0 0 16,-2-1 0-16,2 1 0 16,1 1 0-16,2 2 0 15,-3-1 0-15,3-1 0 16,-2 1 0 0,3-1 0-16,3 1 0 15,-3-1 0-15,0 0 0 0,1 1 0 0,6-1 0 16,-3 2 0-16,-1 1 0 0,3-1 0 15,-6 2 0 1,0 0 0-16,5-1 0 16,-6 1 0-16,-5-1 0 0,-1 0 0 0,-3 0 0 15,-8-1 0 1,-4 0 0-16,-11-3 0 0,-9 1 0 16,-11-1 0-16,-8-1 0 0,-13 0 0 15,-13 0 0-15,-9 0 0 16,-11-2 0-16,-4 1 0 15,-6 0 0-15,-12 1 0 16,0 0 0-16,0 0 0 16,0 0 0-16,0 0 0 0,-13-5 0 15,-4 5-18-15,-11-3-21 16,-8 3-52-16,-7 0-1 16,-14-3-5-16,-8 2-4 15</inkml:trace>
  <inkml:trace contextRef="#ctx0" brushRef="#br0" timeOffset="29359.3644">11088 3610 6 0,'-65'0'58'0,"12"1"9"15,13-1-33-15,12 0 0 0,8 0 0 16,7 0-2-16,13 0-3 15,-14-1-3-15,14 1-4 16,0 0-7-16,0 0-5 0,0 0 0 16,0 0-2-16,0 0-1 15,0 0 0-15,0 0 1 16,6 6 0-16,5-4 0 16,7 3 2-1,4-1 0-15,13 0 0 31,12 2 0-31,15-2-2 0,11 0-1 0,17-1 0 16,11 0-2-16,17 0-1 0,13-2-1 16,13 0 0-16,9 0 0 15,17-1-1-15,8 2 1 0,10-4 0 0,6 0-3 16,13-2 0-16,3 2 0 16,7-1 0-16,4 2 0 0,3-2 0 15,5 1 0-15,-3 0 0 16,0 1 0-16,-5-1 0 15,-9 1 0-15,-3-1 0 0,-10 1 0 16,-12 2 0 0,-16 1 0-1,-12-2 0-15,-15 1 0 16,-18 1 0-16,-17-2 0 0,-22 3 0 0,-18-2 0 16,-20 0 0-1,-11 0 0-15,-14-1 0 0,-12 0 0 16,-12 0 0-16,-15 1-12 15,-15 0-8-15,-20-2-15 0,-27 1-55 16,-5-3 0-16,-22-1-7 0,-18-6-3 16</inkml:trace>
  <inkml:trace contextRef="#ctx0" brushRef="#br0" timeOffset="29963.2806">9841 3411 66 0,'-48'2'85'16,"11"-2"-3"-16,10-2-5 16,11-4-1-16,43 0-68 15,-27 6 0-15,19-9 0 16,2 5 0-16,10-2 1 0,9 0 0 16,7 1 1-16,13-1-2 15,11 2 1-15,9-2-2 0,14 1 0 16,11 0 0-1,9 2-2 1,13-2 0-16,10 1 0 0,15 0-1 16,8-4 0-1,9 3 0-15,9-1-4 0,9 0 0 16,3-1 0-16,7 0 0 0,7 0 0 16,-4 1 0-16,4 2 0 0,0-1 0 0,-3 0 0 15,-3 1 0 1,-4 2 0-16,-6 2 0 0,-12 0 0 15,-7 1 0-15,-13 0 0 16,-19 3 0-16,-11-1 0 0,-20 1 0 16,-21-3 0-1,-21 4 0-15,-14-4 0 0,-14 1 0 16,-17-2 0-16,-19 0 0 16,0 0-6-16,-25 5-8 0,-12-5-9 15,-9 3-25-15,-15 0-39 16,-18 0-3-16,-13 0-5 15,-14-3-2-15</inkml:trace>
  <inkml:trace contextRef="#ctx0" brushRef="#br0" timeOffset="30555.6923">10467 3373 40 0,'-91'8'74'0,"15"-1"1"16,12-4-5-16,19-2-4 16,6 2-63-16,17 1 3 0,12-1 4 15,10-3 2-15,13 7 3 16,15-4 1-16,15 2 0 15,12-1 2-15,16-1 1 16,16 1-5-16,14 0-4 16,13-1-2-16,7 1-1 0,15-2 0 15,5 0-2 1,14-2 1-16,6 0-1 0,7 2-1 16,8-4-1-16,3 0-1 15,14-2-2-15,4-1 0 0,3 1 0 16,2 1 0-16,2 1 0 15,1-2 0-15,5 1 0 16,-2 0 0-16,-5 2 0 16,1 1 0-16,-5 1 0 0,-6 0 0 15,-7 1 0-15,-8-1 0 16,-12 3 0-16,-9 0 0 16,-11 1 0-16,-14 0 0 0,-9-1 0 15,-13 2 0-15,-13-2 0 16,-14 0 0-16,-16-1 0 15,-11 0 0-15,-15-1 0 16,-11-1 0 0,-11-1 0-16,-8 0 0 0,-11 0 0 0,0 0 0 15,-8-6 0-15,-5 2-14 16,-9-2-9-16,-1-5-33 16,-9 6-33-16,-5-2-3 0,-7 0-5 15,-4-3-1-15</inkml:trace>
  <inkml:trace contextRef="#ctx0" brushRef="#br0" timeOffset="31297.7164">11680 3449 75 0,'-35'7'82'0,"13"-3"-5"0,15-3-4 15,7-1-2-15,7-1-74 16,19 0-1-16,9 2 3 0,10-1 6 16,3-1 0-16,18 0 3 15,5 1 0-15,8 0 2 16,12 1 0-16,12-1 0 16,8 1 2-16,5 0-3 0,10-1 0 15,3 3-1-15,7-1-1 0,1 0-1 16,6-2 0-1,1 1-1-15,-2 1-1 16,4 0 0-16,-2-1-1 0,-1-1-1 16,-1 1 0-16,-5-1-1 15,-5 2 0-15,-15-2 0 0,-11 0 0 16,-14 1 0-16,-16-1 2 16,-16 0-3-16,-15-1 0 15,-12 1 0-15,-15 0 0 0,-5 0 0 16,-13 0 0-1,0 0 0-15,0 0 0 0,0 0 0 16,0 0 0-16,-7-9 0 16,7 9 0-16,0 0 0 15,-11-8 0-15,11 8 0 0,0 0 0 16,0 0 0-16,0 0 0 16,0 0 0-16,0 0 0 15,0 0 0-15,0 0 0 0,0 0 0 16,0 0 0-16,0 0 0 15,0 0 0-15,0 0 0 16,0 0 0-16,0 0 0 16,0 0 0-16,0 0-9 0,0 0-9 15,0 0-12-15,0 0-58 16,0 0-2-16,-12-4-4 16,0 0-7-16</inkml:trace>
  <inkml:trace contextRef="#ctx0" brushRef="#br0" timeOffset="31991.9247">10076 3588 29 0,'-71'14'97'16,"17"-6"-4"-16,16 0-6 15,14-5-4-15,24-3-2 0,0 0-80 16,23 6 1-16,12 1-1 15,20 3 3 1,15 1 1-16,20 0 0 0,21-2 0 16,18 2 0-16,21 1-1 15,20-1 1-15,16 1-1 16,16-2-4-16,15-2 0 16,13 1 0-16,16-1 0 15,13 0 0-15,15-3 0 16,6-1 0-16,8-2 0 15,10-2 0-15,3 0 0 0,3-2 0 0,-5-3 0 16,-8-1 0 0,-8 1 0-16,-13 0 0 0,-12 1 0 15,-23-1 0-15,-21 1 0 0,-29 2 0 16,-23-3 0-16,-27 4 0 16,-25-3 0-16,-23 1 0 15,-25-1 0-15,-16 2 0 0,-18 1 0 16,-9 0 0-16,-7-1 0 15,-12 2 0-15,0 0 0 16,0 0 0-16,0 0 0 0,0 0 0 16,0 0 0-1,0 0 0-15,0 0 0 0,0 0 0 16,0 0 0 0,0 0 0-16,0 0 0 0,0 0 0 15,0 0 0-15,0 0 0 0,0 0-10 16,0 7-79-16,0-7-4 15,14-4-4-15,3-6-6 16,7-2-3 0</inkml:trace>
  <inkml:trace contextRef="#ctx0" brushRef="#br0" timeOffset="32502.6014">18969 3327 80 0,'-3'-22'97'15,"1"-1"-3"1,2 4-6-16,-2 2 1 0,3 1-69 16,-1 8-2-16,0 8-4 0,0 0-3 15,0 0-11-15,0 0 0 16,4 5 0-16,-2 10 0 15,-2 5 0-15,2 7 0 0,-2 3 0 16,2 8 0-16,1 1 0 16,-2 3 0 15,2-2 0-31,2 2 0 0,1-1 0 0,-1-2 0 16,4 0 0-16,-2-1 0 15,3-1 0-15,0-3 0 0,-2 0 0 0,6-4 0 16,-3-2 0-16,6-4-2 15,-5-7-30-15,-4-5-58 16,13-5-4-16,4-7-3 16,3-11-6-16</inkml:trace>
  <inkml:trace contextRef="#ctx0" brushRef="#br0" timeOffset="32821.3243">19492 3574 92 0,'14'-17'102'16,"-1"5"-8"-16,-13 12-5 15,8-13-2-15,-8 13-67 0,0 0-7 16,-2 9-5-16,-6 5-4 16,-2 3-2-16,-1 7-2 15,3 4 0-15,-2 7 0 16,6 2 0-16,4 1 0 0,9-5 0 0,6 0 0 16,8-6 0-16,5-3 0 15,0-11 0-15,1-4 0 16,0-4 0-16,-3-5 0 15,-2-9 0-15,-5-7 0 16,-3-3 0-16,-8-4 0 16,-1-1 0-16,-4-3 0 0,-3 1 0 15,-13-2 0-15,-4 2 0 16,-7 3 0 0,-7 5 0-16,-10 0-6 0,-8 7-85 0,6 2-3 15,-3 3-2 1,8 2-9-16,-1-2-2 0</inkml:trace>
  <inkml:trace contextRef="#ctx0" brushRef="#br0" timeOffset="33290.074">18548 3431 93 0,'-33'-3'98'0,"4"0"-5"0,10 1-6 0,6-4 0 15,5 5-74-15,8 1-1 16,0 0-1-16,0 0-5 16,0 0-1-16,0 0-2 0,0 0 0 15,0 0-3-15,15 0 0 16,9 0 0-16,11 1 0 15,13 0 0-15,17-1 0 16,16 0 0-16,12-2 0 0,13-3 0 16,9 3 0-1,0-4 0-15,2 2 0 16,-8-1 0-16,-9-2 0 0,-11 1 0 0,-12-1 0 16,-20 2 0-1,-13-1 0-15,-12 3 0 16,-11 0 0-16,-9 1 0 15,-12 2 0-15,10-4 0 0,-10 4 0 16,0 0 0-16,0 0 0 0,0 0 0 16,0 0 0-16,0 0 0 15,-6-1 0-15,-13 4-64 16,11 5-33-16,-9-5-2 16,0 2-11-16,-4-5-1 15</inkml:trace>
  <inkml:trace contextRef="#ctx0" brushRef="#br0" timeOffset="34184.7389">1590 4395 4 0,'-25'-13'95'0,"-1"5"3"0,8 1-7 16,-3 2-5-16,6 5-1 16,2 8-71-16,-3 13-4 0,4 9 1 15,-4 15-5-15,-2 11 2 16,-1 12-5-16,-1 11-3 15,-1 4 0-15,5 2 0 16,3 2 0 0,2-6 0-16,9-4 0 15,2-6 0-15,2-12 0 16,4-4 0-16,7-12 0 16,-9-8 0-16,5-10-34 15,0-5-54-15,-9-20-3 0,0 0-9 0,5-13-6 0</inkml:trace>
  <inkml:trace contextRef="#ctx0" brushRef="#br0" timeOffset="34611.4489">1167 4973 3 0,'0'0'82'0,"0"-9"4"16,7 9-3-16,21 0-3 15,0 0-5-15,13 2-70 16,11-5 0-16,11-1 2 0,6-5 0 15,5-3-1 1,0-2 0-16,-13-7 1 0,2 0 4 16,-14-1 1-16,-8-2 1 15,-14 2 1-15,-5 0-5 0,-10 3-9 32,-7 3 0-32,-1 4 0 0,-1 2 0 0,-3 10 0 15,0-10 0-15,0 10 0 16,-1 6 0-16,1 8 0 15,0 7 0-15,2 7 0 0,6 5 0 16,-5 8 0-16,6 5 0 16,-2 0 0-1,4-2 0-15,-3-1 0 0,0-8 0 16,-2-6 0-16,-5-6 0 16,2-5 0-1,-3-7-29-15,-8-24-61 16,-5-19-2-1,-3-13-4-15,-2-14-4 0,-3-8-3 16</inkml:trace>
  <inkml:trace contextRef="#ctx0" brushRef="#br0" timeOffset="34737.5086">1764 4337 54 0,'-11'-45'96'0,"7"9"-5"0,2 8-6 0,1 7-6 15,-3 10-48-15,4 11-22 0,0 0-14 31,9 17-37-31,-2 11-40 0,4 5-3 16,-2 9-6-16,7 3-1 0</inkml:trace>
  <inkml:trace contextRef="#ctx0" brushRef="#br0" timeOffset="35679.998">2105 4630 73 0,'0'0'89'15,"14"10"0"-15,-5-2-4 16,-2 1 0-16,13 7-71 16,-11 3 0-16,4 9 1 15,0 1-3-15,5 6-3 0,-1 4-3 16,-3 1-1-16,4-1-4 16,-12-6 1-16,7-2-1 15,-6-5 0-15,2-7 0 0,0-6 0 16,3-8 1-16,1-5-1 15,-13 0 0-15,22-15 0 16,-8 0-1-16,6-7 1 16,3-5-1-16,-7-5 0 0,1-1 0 15,1-2 0 1,-5 3 0 0,5 2-1-16,-2 3 1 0,-3 4 0 15,0 8 0-15,0 4-1 0,-1 7 1 16,-2 4-1-16,5 9-2 0,-3 6 1 15,3 6 0-15,-2 3-1 16,3 4 2-16,-1 1-1 16,3-3 1-16,0 1-1 15,1-5 3-15,-1-2 0 0,1-8 1 16,4-4-1 0,2-5 1-16,-3-2-1 0,4-8 1 0,-2-7 0 15,-3-4-1 1,2-3 0-16,6-4 1 15,-4-6-1 1,-6 1 0-16,0-3 0 0,-1 1 1 0,3 2-2 16,-4 3 0-16,-1 6 0 15,-7 3 0-15,-5 4 0 0,1 5 0 16,-5 9 0-16,12 0 0 16,-13 9 0-1,4 11 0-15,-3 0 0 0,2 7 0 0,3 8 0 16,5-1 0-16,1 4 0 15,3-5 0 1,6-4 0-16,5-6 0 16,1-6 0-16,4-8 0 15,1-9 0-15,-1 1 0 0,-1-15 0 16,-2-4 0-16,2-6 0 0,-3-6 0 16,-1-3 0-16,-3-2 0 15,-1-4 0-15,0 0 0 16,-5 3 0-16,-3 0 0 0,-7 6 0 15,-4 2 0-15,-2 8 0 16,0 1 0-16,-2 8 0 16,-6 5 0-16,-3 6 0 0,2 5 0 15,-1 6-2-15,4 7 0 16,-2 0 0-16,4 5 1 0,0 5 1 16,4-1 1-1,4 2-1-15,5 1 1 0,5-2-1 16,1 2 1-16,1-3-1 15,-1-1 0-15,1 1 0 16,-6-2 1-16,0-2-1 0,-4-1 0 16,-4-3-1-16,-3-3-1 15,-2-1-2-15,-2-2-5 16,-8-10-13-16,1-2-64 0,2-2-4 16,-2-12-5-16,5-7-6 15,-1-10 3-15</inkml:trace>
  <inkml:trace contextRef="#ctx0" brushRef="#br0" timeOffset="36145.4948">3627 4519 25 0,'20'-30'98'0,"-2"7"-2"0,1 7-7 0,-5 6-2 0,3 43-30 16,0-24-42-16,5 8-4 16,1 8-5-16,-4 6-2 15,4 7-3-15,-2 3 1 0,1 2-2 16,-4-2 1-1,-1-3-1-15,-5-7 1 0,0-4-1 16,-2-6 0-16,-1-7 3 16,-4-4-1-16,-5-10 1 15,11 3 0-15,-11-3 0 16,15-10 1-16,-6-1-4 16,2-4 0-16,1-1 0 15,2-2 0-15,1 0 0 16,0 2 0-16,0 2 0 15,-4 4 0 1,3 3 0-16,-2 5 0 0,-1 2 0 0,2 7 0 16,0 6 0-16,1 2 0 0,2 2 0 15,3 1 0-15,1 0 0 16,3-2 0 0,0-3 0-16,6-5 0 0,3-3 0 0,0-5 0 15,4-2 0-15,1-8 0 16,2-5 0-16,1-4 0 15,0-2 0-15,-8-13 0 16,-18 2-91-16,17-4-5 0,-10-5-4 16,0-2-6-16,-4-3-3 15</inkml:trace>
  <inkml:trace contextRef="#ctx0" brushRef="#br0" timeOffset="38484.5509">5617 4500 16 0,'-4'-10'94'0,"4"-1"-2"0,9 1-4 16,4 1-5-16,5 36-27 15,2-23-47-15,8 5-3 0,4 10 0 16,4 7-2-16,-2 11 0 16,1 7-2-16,-4 5 0 0,-6 1-1 15,-1-1 0-15,-8-3 1 16,-7-6-1-16,-6-8 1 16,-3-7 0-1,-5-12 0-15,-7-8-1 0,-5-5 0 16,-2-5 0-16,2-8 0 15,1-2-2-15,4-2 0 0,5-4-1 16,7 4 1-16,13-2-1 16,16 1 0-16,14 3 1 15,15 0-1-15,15 2 1 0,9 1 1 16,8 0 0-16,2 1 0 16,-1 2 0-16,-5-2 1 0,-11 1 0 15,-10-1 2-15,-18-1 2 16,-10 0 0-16,-15 1 0 15,-8 0 0-15,-8 0 0 16,-6 2 0-16,-9 1-2 16,-2 0 0-16,-2 2-2 15,-4 3-1-15,3 2-1 0,-3 1 0 16,0 10 1-16,1 4-1 16,4 7 1-16,1 7-1 15,6 7 1 1,4 5 1-16,7 3-1 0,10-3 1 15,12-2 0-15,10-8-1 16,7-5 1-16,9-14 0 0,6-11 0 0,1-7 0 16,-1-15 1-16,-1-10-2 15,-2-10 0-15,-5-7 0 16,-4-8 0-16,-8-4 0 16,-2-3 0-16,-4-1 0 15,-8 0 0-15,-4 6 0 0,-6 7 0 16,-9 9 0-16,-4 9 0 15,-3 10 0-15,-1 12 0 0,-10 12 0 16,-3 15 0-16,-2 13 0 16,-3 14 0-1,5 11 0-15,-2 10 0 0,9 9 0 16,7 0-2-16,10-2 2 16,16-4 0-16,14-11 0 15,8-10 2-15,10-15-4 0,4-12 2 16,0-11 0-16,0-7 2 15,-4-12-2-15,-7-6 0 0,-7-5 0 16,-10-3 0-16,-5-2 0 16,-11 2 0-16,-4 1 0 15,-8 3 0-15,-6 4 0 16,-2 3 0-16,-13 7 0 16,-5 6 0-16,-9 2 0 0,-3 11 0 15,-1 5 0 1,-1 5 0-16,5 4 0 15,8 3 0-15,10 2 0 0,11 0 0 16,15-4 0-16,15-6 0 0,8-2 0 16,7-9 0-16,3-3 0 15,1-6 0-15,0-5 0 0,-7-5 0 16,-6-4 0 0,-8-4 0-16,-4 0 0 15,-8 0 0-15,-5 1 0 0,-4 2 0 16,-3 2 0-16,-4 2 0 15,0 11 0-15,-6-13 0 16,6 13 0-16,-17 1 0 0,8 9 0 16,-1 5 0-16,3 3 0 15,6 7 0-15,2 2 0 16,15 2-3-16,11 1 2 16,12-7-1-16,7-4 0 15,9-8 0-15,7-7 0 0,2-8 1 16,1-13-1-16,0-10 2 15,-3-9 1-15,-1-8-1 0,-4-7 0 16,-5-9 1-16,-1-7 0 16,-6-5 0-16,-7-4 0 15,-5 1 1-15,-10 0 0 0,-5 5 2 16,-9 6-2 0,-8 11-2-1,0 9 0-15,-8 13 0 0,1 12 0 0,-8 14 0 16,-2 10 0-16,-5 20 0 15,4 17 0-15,-1 17 0 0,1 14 0 16,0 11 0 0,5 9 0-16,4-1 0 0,11 1 0 15,13-8 0-15,7-13 0 16,6-15 0-16,5-13 0 0,5-16 0 16,7-13 0-16,-3-10 0 15,-2-7 0-15,-2-13 0 0,-4-9 0 16,-4-5 0-1,-3-5 0-15,-7-1 0 0,-1-1 0 16,-6-2 0-16,-3 3 0 16,-2 1 0-16,-4 7 0 15,-2 3 0-15,-1 7 0 16,-1 5 0-16,-1 12 0 0,0-10 0 16,0 10 0-16,-3 20 0 15,1 2 0-15,0 9 0 16,2 4 0-16,0 8 0 15,5 0 0-15,9 1 0 16,5-3 0-16,10-7 0 0,5-5 0 16,9-9 0-16,-1-7 0 15,7-8 0-15,-2-4 0 16,0-7 0-16,-3-8 0 16,-3-7 0-16,-7-6 0 0,-3-3 0 0,-3-2 0 15,-6-6 0 1,-5 3 0-1,-6-5 0-15,-1 5 0 0,-8 1 0 0,-3 6 0 16,-8 4 0 0,-9 7 0-16,-8 6 0 0,-3 7 0 0,-6 4 0 15,-1 10 0 1,-5 7 0-16,8 4 0 0,0 2 0 16,10 2 0-16,8 4 0 15,10-5 0-15,4 2 0 16,14-7 0-16,8 0 0 15,6-6 0-15,4-3 0 16,3-3 0-16,5-4 0 0,-6-1 0 16,1-1 0-1,-1-1 0-15,0 4 0 0,-6-1 0 0,0 3 0 16,-4 2 0-16,-3 4 0 16,-2 0 0-16,-1 1 0 15,-2 3 0-15,-6-2 0 16,2 0 0-16,-8-1 0 0,1-1 0 15,-1-4 0 1,-3-8 0-16,3 12 0 16,-3-12 0-16,0 0 0 0,0 0 0 15,14-7 0-15,-4-4 0 16,3-3 0-16,5-2 0 0,2-5 0 16,1-1 0-16,1 2 0 15,2 1 0-15,2 2 0 0,-5 4 0 16,3 4 0-16,-2 7 0 15,-1 3 0-15,-4 1 0 0,-1 8 0 16,-1 3 0 0,0 2 0-16,-1 0 0 0,-4 2 0 15,4-1 0-15,1-2 0 16,2-2 0 0,1-2 0-16,1-4 0 0,2-2 0 0,1-4 0 15,5 0 0-15,-5-12 0 16,8-5-85-16,-2-5-8 15,3-9-5-15,-2-4-7 0,-1-8-3 16</inkml:trace>
  <inkml:trace contextRef="#ctx0" brushRef="#br0" timeOffset="39114.0722">10718 5147 44 0,'0'-5'93'16,"5"-9"-3"-16,6-4-2 0,3-13-1 0,5-7-59 16,5-4-9-1,8-3-1-15,5-7-5 0,3-7-3 0,1-4-3 16,1-3-2-1,-5 1-2 1,-3 1 0-16,-10 5 0 0,-3 6-3 16,-8 5 0-16,-6 11 0 15,-6 12 0-15,-5 11 0 16,-12 13 0-16,-2 5-2 0,-3 18 0 16,2 8 0-16,0 10-1 0,4 7 3 15,9 4 0-15,7 1-1 16,16 3 2-16,11-2-1 15,7 0 1-15,7-5 0 16,0-3-1-16,1-8 0 0,-6-4 0 16,-3-5 0-1,-8-8 0-15,-8-4-1 0,-10-6 1 16,-8-10 0-16,-2 10-1 0,-17-9-1 16,-8 1-1-16,-5-2-2 15,-4 0-3-15,-12 0-6 16,6 0-22-16,6-2-52 0,-6-8-1 15,10-3-6-15,9-10-4 16</inkml:trace>
  <inkml:trace contextRef="#ctx0" brushRef="#br0" timeOffset="40161.2305">11393 4606 93 0,'32'-13'96'0,"-5"2"-4"0,-5 7-7 0,-8-10-1 15,-2 22-71-15,2 11-4 16,-1 6-3-16,0 7-3 0,0 5 0 16,3 3-1-16,0 2 0 15,-1-2 0-15,-2-4-1 16,2-5 0-16,-1-6-1 16,4-6 1-16,0-8-1 0,2-10 1 15,2-1-1 1,-2-7 1-16,5-8-1 0,-3-5 0 15,-3-1 1-15,0-3 0 16,-4 1-1-16,-4-1 1 16,-1 3-1-16,-3 4 1 15,1 2 0-15,-5 4 0 0,-3 11-2 16,1-8 1-16,-1 8-1 16,0 0 1-16,0 11-1 15,0 2-1-15,-1 0 1 16,1 6 0-16,1 0 1 0,5 2 1 15,5-2-1-15,4-1 1 0,2-3-1 16,3-5 0 0,2-4 0-1,-1-3 0-15,2-3-1 0,1-5 0 0,-3-5-1 16,-1-4 1 0,-1-5-1-16,-1 0 1 0,0-2-1 0,0-2 1 15,-5 0 1-15,-2 2 0 16,0 3 0-16,-6 2 0 15,2 5 1-15,-3 2-1 16,-4 9-2-16,0 0 1 0,0 0-1 16,12 0 0-16,-1 15 0 15,8-1 1-15,9 4 0 16,5 3-1-16,12-1 3 16,6 0-1-16,7-4 0 15,-1-9 0-15,1-4 0 0,-2-3 0 16,-3-14 0-16,-5-7-1 15,-7-6 1-15,-5-10 0 16,-7-6 1-16,-5-6 1 0,-7-7-1 16,-5-4 2-16,-4 0-1 0,-8 3 2 15,-1 2 0 1,-8 10-1-16,-2 9-1 16,-3 12 0-16,-5 15-1 0,1 10-1 15,-1 20 0-15,0 19-1 16,1 14 0-16,-1 19 1 0,0 13 0 15,-1 12 0 1,0 13 0-16,-2 3-3 0,4-3-3 16,3-8 3-16,5-15-1 15,7-13-4-15,-1-19-2 0,7-17-3 16,7-22 0-16,8-16 1 16,1-10 2-16,0-19-2 15,-4-9 2-15,-2-13 3 16,0-7 3-16,-6-9 6 0,0-5 0 15,2-1 4-15,2 3 0 16,0 2 2-16,6 7 2 16,4 9 1-16,5 11 1 15,3 9-3 1,3 12 1 0,3 10-1-16,1 8-1 15,-1 6-2-15,1 10 0 0,-4 8-2 0,-5 4-2 0,-4 6 0 16,-5 2 0-16,-8 1 0 15,-10-2 0-15,-9 2 0 16,-12-6-1-16,-9-5 1 0,-9-5 0 16,-6-3-2-16,-7-9-4 15,1 1-12-15,-2-7-69 16,4-7-4-16,4-10-4 16,10-9-8-16,11-5-4 0</inkml:trace>
  <inkml:trace contextRef="#ctx0" brushRef="#br0" timeOffset="42690.1353">14155 4293 35 0,'-21'-22'95'0,"11"5"-3"0,4 2-5 0,6 7-3 16,0 8-51-16,0 0-13 15,6 12-6-15,-1 13-3 16,5 7-4 0,-3 14-1-16,3 8-1 0,-3 13 1 15,-1 5-2-15,-1 2-2 0,-4-3 1 16,0-3 0 0,-1-10-1-1,0-11 0-15,0-11-2 0,0-11 0 0,0-13 0 16,0-12 0-16,-1-5 0 15,-2-15 0-15,0-6 0 0,3-7 0 16,0-3 0-16,2-4 0 16,8 1 0-16,9 1 0 0,8 7 0 15,6 8 0 1,11 5 0-16,3 14 0 0,5 4 0 16,3 8 0-16,-1 12 0 15,-3 5 0-15,-8 5 0 0,-2 5 0 16,-12 1 0-1,-8-2 0-15,-6-4 0 16,-8-4 0-16,-7-5 0 0,-7-5-2 16,-8-7 4-16,-3-5-2 15,-3-4 0-15,2-3 0 0,1-5 0 0,5-3 0 16,5-1 0 0,8-1 0-16,10 1 0 15,14 1 0-15,8 1 0 0,10 0 0 16,7 2 0-16,2 1 0 15,3 0 0-15,-2 2 0 0,-3 0 0 16,-9 1 0 0,-8 1 0-16,-8 1 0 0,-6 1 0 15,-7-1 0-15,-11 2 0 16,0 0 0-16,3 9 0 16,-7 1 0-16,-5 4 0 0,-1 1 0 15,-1 3 0-15,2 3 0 16,1 2 0-16,5-1 0 15,6-1 0 1,16-5 0-16,14-2 0 0,10-6 0 16,12-5 0-16,9-4 0 15,8-12 0-15,1-9 0 0,2-11 0 16,0-7 0-16,-6-11 0 16,-4-7 0-16,-8-8 0 0,-8-4 0 15,-9-4 0-15,-8 4 0 16,-10 5 0-16,-9 6 0 15,-8 10 0-15,-5 10 0 0,0 10 0 32,-3 13 0-32,-5 13 0 15,8 3 0-15,-20 28 0 0,11 8 0 0,-4 13 0 16,3 14 0-16,-2 11 0 16,3 8 0-16,2 5 0 15,6 1 0-15,3-2 0 0,10-8 0 16,6-10 0-16,5-14 0 15,11-11-4-15,4-14-7 16,10-16-1-16,-3-12-1 0,9-9 2 16,-5-16 0-16,4-11 3 15,-5-6 1 1,-7-5 6-16,-1 1 4 16,-14 1 3-1,-1 5 3-15,-10 3 1 0,-3 9-1 0,-9 5 1 0,0 8-1 16,-3 14-3-1,-7-4-1-15,-1 10-2 0,-4 10-1 16,-1 9-1-16,4 3-1 0,1 12 1 16,1 2 0-16,7 4 0 0,2-1-1 15,13-3-1 1,6-5 0-16,8-7 0 16,1-7 0-16,6-11-1 0,0-9 1 15,1-3 0-15,-1-14 1 16,-4-6 0-16,-3-5 1 15,-4-4-1-15,-4-4 1 0,-5 2 1 16,-2-1 0-16,-5 2 0 16,-1 5 0-16,-2 4-2 15,-3 5 0-15,-1 4 0 0,-2 12 0 16,0 0 0-16,0 0 0 16,0 7 0-16,0 9 0 15,-1 7 0-15,0 3 0 16,1 4 0-16,5 3 0 15,1-2 0-15,3-4 0 0,4-2 0 16,3-5 0-16,3-9 0 16,6-6 0-16,3-3 0 0,3-6 0 15,2-9 0-15,7-5 0 16,-1-6 0 0,0-2 0-16,0-2 0 0,-2 1 0 15,-4-4 0-15,-2 4 0 16,-4 1 0-16,-7 4 0 0,-3 3 0 15,-5 5 0-15,-4 4 0 16,-8 10 0-16,0 0 0 16,0 0 0-16,3 5 0 15,-3 11 0-15,-1 6 0 16,1 4 0-16,0 5 0 0,7 2 0 16,6 1 0-16,9-2 0 15,8-4 0-15,6-2 0 0,3-8 0 16,8-6 0-16,-3-8 0 15,4-4 0-15,-3-1 0 16,2-12 0-16,-7-5 0 16,-4-4 0-16,2-5 0 15,-6-1 0-15,-1-6 0 16,-6 0 0-16,-2 0 0 16,-7 1 0-16,-1 4 0 15,-3 1 0-15,-7 5 0 0,-3 7 0 0,-2 4 0 16,0 12 0-16,-8-7 0 15,-4 9 0-15,0 11 0 16,-2 6 0-16,0 6 0 16,-1 4 0-16,2 6 0 15,4 0 0-15,7 2 0 0,5-1 0 16,12-6 0 0,9-3 0-16,8-7 0 0,9-6 0 15,7-8 0-15,6-5 0 0,2-2 0 16,1-10 0-16,-1-7 0 15,2-6 0-15,-5-5 0 16,-4-5 0-16,-5-2 0 16,-9-6 0-16,-4 2 0 15,-9 1 0-15,-8 0 0 0,-10 5 0 16,-4 3 0-16,-9 3 0 16,-10 9 0-16,-4 8 0 15,-9 2 0-15,-4 9 0 0,-2 3 0 16,2 11 0-1,2 5 0-15,6 2 0 0,5 5 0 16,10 0 0-16,13-1 0 16,6 1 0-16,16-2 0 0,11-4 0 15,7-1 0-15,6-3 0 16,3-3 0-16,0-3 0 16,0-3 0-16,-4-3 0 0,-4 0 0 15,-9-1 0-15,-4-1 0 16,-3 1 0-16,-4 1 0 15,-3 2 0-15,-2 3 0 16,-4-1 0-16,1 5 0 0,-2 1 0 16,1 4 0-16,3-1 0 15,-5 2 0 1,1-2 0-16,3-2 0 0,-1-1 0 0,0-5 0 16,2-5 0-1,1-4 0-15,1-1 0 16,2-8 0-16,2-5 0 0,-2-4 0 15,2-3 0-15,3-1 0 16,-1-2 0-16,4 2 0 0,-2 1 0 16,3 5 0-16,2 3 0 15,1 5 0 1,2 5 0-16,1 3 0 0,2 5 0 16,2 8 0-16,2 1 0 0,1 4 0 15,1 0 0-15,2 0 0 0,5 0 0 16,-2-5 0-1,-3-3 0-15,1-6 0 0,-5-3 0 16,2-1 0-16,-7-11 0 16,-7-3 0-16,-3-5 0 15,-5-4 0-15,-3-2 0 16,-7 0 0-16,-10-4 0 0,-3 6-17 16,-17 0-72-16,-14-6-6 15,-10 2-4-15,-19-3-7 16,-13 3 1-16</inkml:trace>
  <inkml:trace contextRef="#ctx0" brushRef="#br0" timeOffset="43161.9603">15734 4405 69 0,'-48'-1'96'16,"7"1"-5"-16,14-2-5 0,4-4-1 16,10 2-72-16,13 4-1 15,-11 0-1-15,11 0-6 16,0 0-2-16,0 0 2 15,8 6 0-15,11-2-1 0,21 0 1 16,18 2 0-16,23-1 0 16,25 2 0-1,27-1 1 1,19 0-6-16,11 0 0 0,9-1 0 0,-1 0 0 0,-13-4 0 16,-18 0 0-16,-21 0 0 15,-24-1 0-15,-21-3 0 16,-21-1 0-16,-17 0 0 15,-17 1 0-15,-10 0 0 0,-9 3 0 16,0 0 0-16,0 0 0 16,0 0 0-16,0 0 0 15,0 0 0-15,0 15-90 16,0-15-4-16,-7 8-4 0,7-8-8 16,0 0-3-16</inkml:trace>
  <inkml:trace contextRef="#ctx0" brushRef="#br0" timeOffset="44606.6123">20315 5691 4 0,'-14'0'93'0,"14"0"2"0,-12 0-2 15,12 0-4-15,-10-6-2 16,1-3-72-16,9 9-1 15,-3-18-1-15,4 5-5 16,8-6-8-16,5-8 0 16,7-5 0-16,7-10 0 0,12-2 0 15,5-14 0 1,9-11 0-16,8-12 0 16,2-13 0-16,4-8 0 0,2-12 0 15,-8-8 0-15,-4-8 0 16,-3 1 0-16,-6 4 0 15,-11 9 0-15,-7 11 0 0,-10 15 0 0,-7 17 0 16,-9 16 0 0,2 16 0-1,-7 16 0-15,-7 16 0 0,-7 12 0 0,-9 20 0 16,-4 16 0-16,-6 16 0 16,-6 14 0-16,-2 21 0 0,0 13 0 15,6 6 0 1,11 4 0-1,9-1 0-15,12-3 0 0,7-11 0 0,17-10 0 16,8-23 0-16,5-14 0 0,5-16 0 16,3-17 0-16,8-15 0 15,-1-13 0 1,2-15 0-16,-1-14 0 0,3-4 0 16,0-7 0-16,-8-3 0 15,-2 1 0-15,-13 6 0 0,-3 6 0 16,-10 6 0-16,-4 10 0 0,-8 5 0 15,-5 10 0 1,0 9 0-16,-12 4 0 0,-3 10 0 16,0 8 0-16,-3 7 0 15,-1 4 0-15,3 9 0 16,4 1 0-16,0 3 0 16,8-5 0-16,4-2 0 0,5-3 0 15,10-10 0 1,3-4 0-16,2-8 0 15,1-6 0-15,4-7 0 0,1-1 0 16,-2-10 0 0,3-6 0-16,-5-3 0 0,-2-4 0 15,1-1 0-15,0-2 0 16,-5-1 0-16,-4 2 0 0,2 0 0 0,-10 5 0 16,3 5 0-16,1 1 0 15,-6 5 0-15,-2 9 0 16,1-11 0-16,-1 11 0 15,0 0 0-15,0 0 0 16,3 6 0-16,1 4 0 0,5 1 0 16,5 3 0-16,1 2 0 15,8 1 0 1,4 0 0-16,5-2 0 0,3-4 0 0,1-5 0 16,0-5 0-1,2-1 0-15,-4-8 0 0,0-4-2 16,-7-4 2-16,-2 0 2 15,-1-1-2-15,-4 1 0 0,-9 1 0 16,1 3 0-16,-12 12 0 16,13-13 0-16,-13 13 0 15,0 0 0-15,0 0 0 16,2 8 0-16,-1 7 0 16,3 5 0-16,4 1 0 0,1 7 0 15,6 0 0-15,8 4 0 16,7-5 0-16,1-3 0 0,6-4 0 15,3-5 0 1,2-9 0-16,0-6 0 0,-3-5 0 16,-1-10 0-16,-7-3 0 0,-2-6 0 15,-10-4 0-15,-4-4 0 16,-12 0 0-16,-3-1 0 16,-9 2 0-16,-12-1 0 15,-10 3 0-15,-12 3 0 0,-4 5 0 16,-16 2-19-16,-18 3-59 15,11 9-14-15,-2 1-5 16,-2 4-5-16,2-3-4 16</inkml:trace>
  <inkml:trace contextRef="#ctx0" brushRef="#br0" timeOffset="45059.2965">20456 4414 57 0,'-74'-1'98'15,"7"0"-4"-15,10-2-5 16,12-1-4-16,11-6-56 16,8 7-18-16,12 2-1 15,14 1-4-15,-14 0-2 0,14 0-1 16,0 0-1-16,0 0 3 15,10-4-1-15,14 2 1 16,15-1 0-16,21 0-1 16,25 0-4-16,27 2 0 0,25 1 0 15,25 1 0-15,14 0 0 16,8 4 0 0,-4 4 0-16,-8-1 0 0,-15 1 0 0,-25-3 0 15,-21 1 0-15,-27-4 0 16,-24 1 0-16,-20-4 0 15,-12 1 0-15,-14-1 0 16,-14 0 0-16,0 0 0 0,1-11 0 16,-1 11 0-1,-6-12 0-15,6 12 0 0,-7-11 0 0,7 11-59 16,-13-4-38 0,13 4-3-16,-10-5-8 0,5-3-5 15</inkml:trace>
  <inkml:trace contextRef="#ctx0" brushRef="#br0" timeOffset="46659.8892">1443 5973 55 0,'0'-12'99'0,"-2"-2"-1"0,-9-1-9 16,-2 3-3-16,-11-1-52 15,-1 8-15-15,-10 5-5 16,-10 2-4-16,-13 12-5 0,-3 9-3 16,-2 9-2-16,-2 10 0 15,-1 9 0-15,4 1 0 31,12 8 0-31,30-33 0 0,13 8 0 16,3 24 0-16,13-10 0 16,25-9 0-1,22-15 0-15,17-13 0 0,2-12 0 16,6-12 0-16,-8-17 0 0,-7-7 0 16,-11-4 0-16,-9-3 0 0,-20 1 0 15,-3 2 0-15,-7 2 0 0,-6 5 0 16,-9 7 0-16,-7 6 0 0,-7 7 0 15,-3 7 0-15,-1 8 0 16,-9 10 0 0,-1 9 0-1,9 6 0-15,9 6 0 16,0 6 0-16,9 3 0 0,25 1 0 16,11-6 0-16,15-2 0 0,13-11 0 15,-1-9 0-15,12-8 0 0,9-8 0 0,-6-12 0 16,-10-11 0-1,-9-4 0-15,-4-5 0 0,-6-3 0 16,-14-2 0-16,-10 2 0 16,-5 0 0-16,-8 2 0 15,1 5 0 1,-13 3 0-16,-5 7 0 16,-3 4 0-16,-3 8 0 0,-7 7 0 0,-3 11 0 15,-2 5 0-15,-6 9 0 16,11 6 0-1,7 6 0-15,2 2 0 0,14-3 0 16,19-5 0-16,17-9 0 16,23-9 0-16,7-9 0 0,6-10 0 15,6-13-3-15,0-13 0 16,-4-8 0-16,-6-8 1 0,-16-6 2 16,-14-6 1-16,-5-2 1 0,-10-7 0 15,-11 0 2 1,1-1-2-16,-14 6-2 15,1 8 0-15,-5 8 0 16,-2 10 0-16,-3 9 0 0,-2 18 0 16,7 11 0-16,-21 16 0 15,12 12 0-15,0 9 0 16,3 13 0-16,1 8 0 16,3 8 0-16,2 7 0 0,5-2 0 15,5-1 0-15,3-7 0 16,-2-6 0-16,4-11 0 0,-1-12 0 15,1-8 0-15,-6-15 0 16,1-11 0-16,1-7 0 16,2-13 0-16,-1-8 0 15,8-4 0-15,6-3 0 0,-3-4 0 16,10 3 0 0,4 3 0-16,0 5 0 0,4 8 0 15,0 4 0-15,-7 10 0 16,-4 5 0-16,-3 4 0 15,-5 10 0-15,-2 5 0 0,-3 3 0 16,-6 2 0 0,-2 0 0-16,-3 0 0 0,4-1-12 15,-5 0-39-15,4-11-38 0,2-6-1 0,1-7-7 16,-4-10-7-16</inkml:trace>
  <inkml:trace contextRef="#ctx0" brushRef="#br0" timeOffset="46825.1125">3309 5484 69 0,'-20'-39'90'0,"-1"7"-5"15,4 8-9-15,-1 8-9 16,5 8-121-16,4 7-19 0,9 1-6 16,-2 20-8-16,4-1-2 15</inkml:trace>
  <inkml:trace contextRef="#ctx0" brushRef="#br0" timeOffset="47705.7359">3601 5793 73 0,'-15'-11'92'15,"15"11"-6"-15,-10-7-5 0,10 7-2 16,0 0-64-16,-6 15-2 16,6 5-7-16,0 4-2 15,2 6 0-15,1 3 1 0,2 4-1 16,5 0 0 0,-1-3 0-16,0-4-1 15,3-4 0-15,4-6 1 0,3-7-1 16,4-8 1-16,0-5 0 15,-2-5 0-15,4-8-1 16,5-4 0-16,-1-7-1 16,-3 0-1-16,3 0-1 0,-3-2 0 15,0 3 1-15,2 3-1 0,-5 4 1 16,0 6-2 0,0 5 1-16,-1 5 0 0,3 3 1 0,-3 7-1 15,1 7-1-15,-2 1 1 16,3 5-1-16,-5 0 2 15,0 1 0-15,-4-3-1 16,-1-2-1-16,-5-2 1 16,0-7-1-16,-9-10 1 15,13 4-1-15,-5-8 1 16,3-12-1 0,1-4 1-16,3-8 1 0,5-4 0 0,-1-4-1 15,4 1 2-15,-2 2 0 16,1 2-1-16,-5 6 1 0,1 4-2 15,-4 10 0-15,0 6 0 16,3 5 0-16,-2 8 0 0,0 9 0 16,4 2 0-16,0 6 0 15,0 3 0-15,5 2-4 16,-3-1-5-16,5 2-19 0,7-7-57 16,-7-8-5-16,0-7-3 15,3-9-9-15,2-7 2 16</inkml:trace>
  <inkml:trace contextRef="#ctx0" brushRef="#br0" timeOffset="48385.5136">4903 5292 13 0,'-7'-12'101'0,"0"2"-2"16,7 10-6-16,-6-16-5 15,2 37-15-15,4-21-54 16,0 11-8-16,8 6-5 16,-5 8-3-16,4 9 0 15,2 9-1-15,0 15-2 0,2 11 0 16,-3 8 0-16,3 5 0 16,-4 4 0-16,4-1 0 15,2-5 0-15,3-7 0 16,4-11 0-16,5-12 0 15,8-15 0-15,4-13 0 0,2-15 0 16,3-7 0 0,6-18 0-16,-3-7 0 0,2-8 0 15,-6-10 0-15,-2-2 0 16,-7-3 0-16,-3-1 0 0,-9 3 0 16,-4 3 0-16,-7 8 0 15,-3 5 0-15,-1 8 0 16,-5 6 0-16,0 6 0 0,0 10 0 15,-1 10 0-15,0 6 0 16,-2 8 0-16,2 4 0 16,-2 4 0-16,3 7 0 15,2-3 0-15,7-4 0 16,7-6 0 0,2-4 0-16,6-10 0 0,2-6 0 0,4-6 0 15,3-7 0-15,-2-8 0 0,-1-4 0 16,0-2 0-1,1-4 0-15,-2 3 0 16,3-1 0-16,-1 4 0 0,1 1 0 16,-1 7 0-16,2 2 0 0,-4 7 0 15,-2 2 0-15,1 5 0 16,-8 6 0-16,-1 3 0 16,-5 4 0-16,-2 2 0 15,-2-1 0-15,-4-1 0 0,-1 0 0 16,-3-5 0-16,2 1 0 15,-4-14 0-15,6 21-33 16,-6-21-56-16,0 0-3 16,0 0-7-16,-3-18-7 0</inkml:trace>
  <inkml:trace contextRef="#ctx0" brushRef="#br0" timeOffset="48973.1645">7585 5717 23 0,'-34'-3'88'16,"4"2"0"-16,7 0-1 0,3 6-3 15,4 10-52-15,6 8-1 16,1 6-9-16,-3 4-8 16,6 7-2-16,-5 2-4 0,2 5-1 15,-1-2-3-15,1-7-1 16,2-4-1-16,-1-6 1 15,4-10 0-15,4-18-3 0,0 0 0 16,6-12 0-16,5-18 0 16,1-10 0-16,5-8 0 31,1-14 0-31,7-6 0 0,-2-9 0 16,0 0 0-16,-1 0 0 15,3 6 0-15,-1 6 0 16,-5 11 0-16,-2 12 0 15,-1 14 0-15,0 15 0 16,1 13 0-16,0 17 0 0,1 12 0 0,3 12 0 16,5 13 0-16,4 7 0 0,0 12 0 15,2 4 0-15,-2-1 0 16,-3-2 0-16,-1-4 0 0,-4-8 0 16,-4-10 0-16,-4-9-12 15,-9-10-31-15,-6-14-48 16,-7-9 0-16,-9-11-6 0,-10-6-5 15</inkml:trace>
  <inkml:trace contextRef="#ctx0" brushRef="#br0" timeOffset="49454.8893">7521 5986 11 0,'-40'-15'96'16,"11"3"-1"-16,14-1-5 16,12 1-5-16,14-40-15 15,23 41-52-15,15 0-7 16,15-1-5-16,19 2-3 0,10 0-3 15,16-1-5-15,4-2-3 16,11 0-3-16,-3-5-2 0,1-2 0 16,-4-6 0-16,-6-4 1 15,-12-1 4-15,-13-4 6 16,-13 1 6-16,-20 1 5 16,-15 1 3-16,-15 3 1 15,-13 6-1-15,-13 6 2 0,-15 4-1 16,-12 10-4-1,-8 3-2-15,-5 3-2 0,0 12 0 16,0 4-1 0,3 8 0-16,12 5-4 15,13 3 0-15,15 5 0 0,20 3 0 0,19 1 0 16,12 1 0-16,13 0 0 16,8-5 0-16,2-2 0 15,-4-4 0-15,-8-3 0 16,-9-4 0-16,-13-7 0 0,-13-3 0 15,-13-3 0 1,-11-2 0-16,-10-4 0 0,-16-2 0 16,-8-3 0-16,-11-1 0 15,-6-2 0-15,-7-3 0 0,-1-3 0 16,-5-10-34-16,0-6-54 0,16-2-3 16,8-13-5-1,16-4-7-15,14-9 4 16</inkml:trace>
  <inkml:trace contextRef="#ctx0" brushRef="#br0" timeOffset="49635.8512">8990 5541 6 0,'33'-32'100'0,"-3"7"-3"16,-10 8-5-16,-6 9-2 15,-2 6-4-15,-4 10-67 16,-6 12-5-16,-1 12-7 0,-2 6-7 16,-8 12 0-16,-7 8 0 15,-5 6 0-15,-12 6 0 0,-6 4 0 16,-8 2 0-16,0 6-4 15,2-5-84-15,1-11-2 16,11-11-5-16,9-15-8 16,16-14-3-16</inkml:trace>
  <inkml:trace contextRef="#ctx0" brushRef="#br0" timeOffset="50282.2812">10364 5642 23 0,'40'14'100'15,"-11"2"-3"-15,-10 5-6 16,-16 0-2-16,-4 3-2 16,-19 19-67-16,-10-11-16 0,2 8-4 15,-6 6 0-15,-10 2 0 16,3 0 0-16,2-1 0 15,3-5 0-15,7-5 0 16,9-8 0 0,0-7 0-16,10-13 0 15,10-9 0-15,-9-17 0 0,9-13 0 16,5-10 0-16,4-14 0 16,8-13 0-16,2-12 0 0,12-8 0 15,8-3 0-15,4-4 0 0,12 7 0 16,0 8 0-1,5 10 0-15,-3 13 0 0,-1 18 0 16,-6 17 0-16,-4 15 0 16,-9 10 0-16,-12 20 0 0,-4 11 0 15,-12 17 0 1,-9 13 0-16,-12 8 0 0,-12 3 0 16,-6-1 0-16,-4-3 0 15,0-11 0-15,1-8 0 0,4-14 0 16,11-11 0-1,17-10 0-15,13-8 0 0,15-1 0 16,13-4 0-16,12 2 0 0,2 5 0 16,6 1 0-1,-2 6 0-15,-6 3 0 0,-10 4 0 16,-13 6 0 0,-11 2 0-16,-12 1 0 0,-9 2 0 0,-21-1 0 15,-6-4 0 1,-15-4 0-16,-7-2 0 0,-10-12 0 15,-3-3 0-15,-8-8 0 16,3-3 0-16,3-8 0 16,0-6 0-16,13-1 0 0,3-8-77 15,19-5-14 1,14-10-4 0,16-5-7-16,15-2-7 0</inkml:trace>
  <inkml:trace contextRef="#ctx0" brushRef="#br0" timeOffset="52204.0498">11583 5923 60 0,'-35'-13'92'0,"14"-5"-1"16,12-9-4-16,14-2-2 16,-11-5-65-16,37 4 0 0,12 1-1 15,12 6-5 1,2 7-4-16,4 9-3 0,0 7-1 15,-4 13-6-15,-4 15 0 16,-7 11 0-16,-10 9 0 0,-9 8 0 16,-11 3 0-1,-10 3 0 1,-6-1 0-16,-7-6 0 16,-9-5 0-16,-5-9 0 15,-1-10 0-15,-2-11 0 0,3-12 0 16,5-8 0-16,1-8 0 0,6-10 0 0,2-8 0 15,1-6 0-15,6-6 0 0,6-4 0 16,4 1 0-16,7-2 0 16,4-2 0-16,8 5 0 15,4 1 0-15,4 7 0 16,7 2 0-16,-2 8 0 16,7 5 0-16,-2 4 0 0,0 8 0 15,0 6 0 1,-4 1 0-16,0 11 0 0,-5 5 0 15,-1 6 0-15,-6 3 0 0,0 5 0 16,-10 3 0-16,-1-1 0 16,-6 3 0-16,-6-1 0 15,-4-1 0-15,-5-3 0 0,-10-3 0 16,-5-5 0-16,-2-7 0 16,-2-5 0-16,1-8 0 15,-2-4 0-15,4-11-5 16,2-10 1-1,9-4 1-15,4-7 1 0,4-5 0 0,10-3 1 16,11-4 0-16,4 3 0 16,11-4 1-16,7 4 0 15,2 2 2-15,4 7 0 0,3 6 0 16,-4 10-1-16,-3 9 2 16,-2 7 0-16,-6 12-1 15,-3 11 0-15,-4 9 0 0,-3 7-2 16,0 5 0-1,-4 4 0-15,5 0 0 0,-1-3 0 16,5-2 0-16,3-9 0 16,4-8 0-16,3-10 0 15,1-10 0-15,4-6 0 16,-1-13 0-16,-4-9 0 0,-3-9 0 16,-1-5 0-1,-5-8 0-15,-5-3 0 0,-4-4 0 0,-4-4 0 16,-7 3 0-16,-6 0 0 15,-5 6 0 1,-3 6 0-16,-9 8 0 0,-12 9 0 16,-6 13 0-16,-4 9 0 0,-5 8 0 15,-3 17 0-15,-1 9 0 16,5 10 0-16,3 10 0 16,12 3 0-16,13 3 0 15,10-4 0-15,20-1 0 16,23-9 0-16,13-7 0 0,15-10 0 15,12-12 0-15,4-9 0 0,3-6 0 16,-2-10 0-16,0-9 0 16,-5-6 0-16,-13-8 0 15,1-4 0-15,-10-4 0 16,-5-3 0 0,-5 1 0-16,-13 2 0 0,-6 2 0 0,-9 3 0 15,-7 7 0-15,-14 1 0 16,-6 8 0-16,-11 5 0 15,-15 9 0-15,-8 4 0 16,-8 7 0-16,-5 9 0 0,-1 10 0 16,-4 7 0-16,4 4 0 15,8 6 0-15,14 0 0 16,10-1 0-16,15 1 0 16,7-9 0-16,15-4 0 15,12-8 0-15,4-7 0 0,10-8 0 16,3-6 0-16,1-6 0 15,2-10 0-15,-1-4 0 16,-3-5 0 0,-2-3 0-16,1-6 0 0,-6-4 0 0,-6-1 0 15,-5 0 0-15,-8 2 0 16,-7 1 0-16,-8 6 0 0,-8 0 0 16,-1 9 0-1,-12 5 0-15,-6 8 0 16,-6 7 0-16,-2 3 0 0,-4 13 0 15,-1 6 0-15,2 8 0 0,1 4 0 16,2 6 0-16,5-2 0 16,10 2 0-16,3-4 0 15,8-3 0-15,2-7 0 0,14-4 0 16,7-7 0-16,7-5 0 16,7-4 0-1,4-5 0-15,2-2 0 0,7-6 0 16,-5-3 0-16,6-2 0 0,-5-2 0 15,0-3 0-15,-6 1 0 16,-3 2 0-16,-1 0 0 16,-5 2 0-16,-4 5 0 15,-6 2 0-15,0 6 0 16,-4 0 0-16,1 9 0 0,-4 5 0 16,-5 1 0-16,4 3 0 15,-6 5 0-15,3-3 0 0,-2 2 0 16,0-2 0-16,-3-4 0 15,0-3 0-15,1-2 0 16,5-6 0-16,2-5 0 16,3 0 0-16,2-8 0 15,3-6 0-15,9 0 0 0,6-5 0 16,-1-1 0-16,4-1 0 16,-1 2 0-16,1 1 0 15,-1 2 0-15,-1 7 0 16,-9 2 0-16,-3 3 0 0,-6 4 0 15,-5 4 0-15,-1 4 0 16,-3 4 0-16,-1 0 0 16,3 2 0-16,2 0 0 0,2 0 0 15,6 1 0-15,3-5 0 16,8 5 0-16,-5-14 0 16,-3 5-83-16,8-6-12 0,-5-11-4 15,-1-6-8-15,-11-11-1 16</inkml:trace>
  <inkml:trace contextRef="#ctx0" brushRef="#br0" timeOffset="53709.328">7986 5358 31 0,'0'0'88'0,"-12"-1"1"0,12 1-4 16,-5-16-23-16,5 16-21 16,0 0-13-16,-2-10-7 0,2 10-6 15,0-10-2-15,0 10-4 16,7-18 0-16,5 7-5 16,9-3 0-16,1-3-2 15,13-3 1-15,5-3-2 0,11-2 0 31,4-1 0-31,1 1-2 0,4-1 2 16,1-1 0-16,-4 4 0 0,-4 1-1 16,-7 6 2-16,-8 0-2 15,-6 6 0-15,-9 1 0 16,-7 5 0-16,-6 2 0 0,-10 2-2 16,0 0 2-16,-10 12 0 15,-8-1-1-15,-7 3 1 16,-9 4 0-1,-6 3 0-15,-14 2 0 16,-5 1 0-16,-7 3 0 0,-4-2 1 0,-2-1-2 16,2-1 2-16,6-5 1 15,10-3-2-15,7-3 0 0,13-3 0 16,8-5 0-16,12-1 0 16,14-3 0-16,0 0 0 15,8-7 0-15,17-4 0 16,12-3 0-16,14-4 0 15,10-3-3-15,7-2 2 0,4-1 0 16,3 0-1-16,-6 1 2 16,-9 6-1-16,-7 3 1 0,-14 4 0 15,-9 3 0 1,-12 4-1-16,-8 3 1 0,-10 0-1 16,-1 7 1-16,-12 2 0 15,-6 5 0-15,-11 1 0 0,-8 6 0 16,-10 0 0-1,-5 2 1-15,-7 2-2 16,-6-4 3-16,0 3 0 0,0-4-1 16,7-1 1-16,7-6-1 15,10-1 1-15,10-5-2 0,13-1 0 16,19-6 0-16,0 0 0 16,29-5 0-16,12-5 0 0,13-4 0 15,7-1 0-15,7-5-3 16,6-2 2-16,-2 0-1 15,-1 1 1-15,-12 2 0 16,-6 2-1-16,-11 2 2 0,-8 4 1 16,-8 1 0-16,-7 5 0 15,-8 3-1-15,-11 2 1 0,0 0-1 16,0 0 0 0,0 0-3-16,0 0-3 0,0 0-12 15,0 0-58-15,-6 4-14 16,6-4-3-1,-10 4-7-15,10-4-3 0</inkml:trace>
  <inkml:trace contextRef="#ctx0" brushRef="#br0" timeOffset="54795.4602">10915 5299 76 0,'0'0'88'0,"0"0"-3"16,-4 1-2-16,4-1-46 15,0 0-9 1,0 0-4-16,0 0-7 0,0 0-4 15,0 0-2-15,0 0-1 16,5 0-1-16,9-2-4 0,7-4 0 16,9-1-1-16,6-4-2 15,7 0 0-15,11-4-2 16,4 1 0-16,3-2-2 16,-1 1 2-16,-6 1 1 15,-2 1-1-15,-11 1 1 0,-5 4-1 0,-11 2 1 16,-6 2-1-1,-7 1 0-15,-12 3 0 0,0 0 1 16,-6 6-1-16,-12 1 0 16,-8 1 0-16,-6 4 1 0,-10 1-1 15,-4 1 1 1,-6 0-1-16,-1-2 1 0,-1 1-1 16,0-3-1-1,8-1 2 1,6 0 0-16,9-5 0 0,7 0 0 15,12-2 0-15,12-2 0 0,0 0 1 0,21 0-2 16,7-3 0-16,12-4-2 16,7 0 1-16,8-3 0 15,4-1 0-15,-2 0-1 16,-2 0 0 0,-7 0 2-16,-6 2 0 0,-11 4 0 15,-9-1 0-15,-6 3 0 0,-16 3 0 16,0 0 0-16,-5 5 0 0,-16 2 0 15,-8 1 0-15,-7 2 0 0,-6 1 0 16,-11 0 0 0,-2 0-1-16,0-2 4 15,2-1-4-15,11-3 3 0,5-1-2 16,12-2 0-16,18-2 0 16,10 0 0-16,25-4 1 15,12-4-3-15,12-3 3 16,3 1-3-16,3-3 2 0,-1 2 0 15,-10 0 0 1,-5 4-1-16,-14 0-3 0,-6 7-10 16,-19 8-61-16,-10 3-15 15,-19 6-2 1,-17 0-5-16,-6 3-5 0</inkml:trace>
  <inkml:trace contextRef="#ctx0" brushRef="#br0" timeOffset="63500.6939">17031 6211 67 0,'0'0'84'0,"-11"5"-2"0,11-5-22 16,0 0-14-16,0 0-11 15,0 0-9-15,0 0-7 16,0 0-3-16,0 0-2 0,0 0-1 16,0 0-2-16,6-11-1 15,4 2-1-15,8-6-2 16,4-3-2-16,5-6-1 15,4-8-1-15,8-5-3 32,2-5 0-32,3-4 0 15,-1-6 0-15,-1-5 0 0,-3 0 0 16,-3-2 0-16,-3 1 0 0,-5 5 0 16,-7 4 0-16,-3 7 0 15,-5 7 0-15,-6 10 0 16,-1 7 0-16,-6 18 0 15,0 0 0-15,-7 2 0 0,-3 21 0 0,-3 13 0 0,-4 8 0 16,1 12 0 0,-4 4 0-16,3 5 0 0,4-1 0 15,8-2 0-15,5-1 0 16,3-11 0-16,12-4 0 0,6-12 0 16,6-7 0-1,5-7 0-15,4-11 0 0,0-9 0 0,6-5 0 16,-5-13 0-1,-1-7 0-15,1-11 0 0,-5-3 0 16,-3-9 0-16,-3-6 0 16,-2-4 0-16,-6-2 0 15,-1 1 0-15,-5 4 0 16,-3 2 0-16,-4 7 0 0,-1 10 0 16,-1 8 0-16,-3 7 0 15,0 12 0-15,0 9 0 16,-1 11 0-16,-1 12 0 0,2 7 0 15,-2 14 0-15,-1 9 0 16,0 8 0-16,-3 5 0 16,-1 2 0-16,3 0 0 0,1-5 0 15,1-7 0-15,1-10 0 16,5-11 0-16,6-11 0 16,6-16 0-16,6-8 0 15,2-11 0-15,2-11 0 0,3-9 0 16,0-6 0-16,2-4 0 15,0 0 0-15,-3-1 0 16,-1 2 0-16,-4 4 0 16,-4 8 0-1,-2 7 0-15,-4 9 0 16,0 9 0 0,-3 6 0-16,-3 13 0 0,4 8 0 0,-2 6 0 0,3 4 0 15,9 2 0-15,3 0 0 16,3-1 0-16,8-5 0 15,4-7 0-15,8-7 0 0,3-6 0 16,7-9 0-16,0-2 0 16,2-11 0-1,0-8 0-15,-5-6 0 0,0-2 0 0,-6-4 0 16,-7 0 0-16,-5-3 0 16,-10 5 0-16,-8 4 0 0,-8 3 0 15,-9 9 0-15,-8 7 0 16,-14 7 0-16,-7 8 0 15,-8 10 0 1,-6 9 0-16,1 3 0 0,1 5 0 0,3 3 0 16,8 0 0-16,11 3 0 15,11-3 0-15,8-4 0 16,17-6 0-16,9-3 0 16,7-4 0-16,7-8 0 0,1-4 0 15,6-9 0-15,-6-3 0 16,0-7 0-16,-7-6 0 15,-2-2-25-15,-10 2-46 0,-8-14-19 16,-8 0-2 0,-7-2-7-16,-10-1 0 0</inkml:trace>
  <inkml:trace contextRef="#ctx0" brushRef="#br0" timeOffset="63890.949">17197 5771 49 0,'-79'0'90'0,"18"-1"1"16,10 1-5-16,14-4-1 16,9-2-60-16,15 6-2 15,13 0 0-15,9-3-6 0,22 3-6 16,11-3-2-16,16 1-7 15,16-2-2-15,13 2 0 16,15-1 0-16,4 1 0 16,2-1 0-1,-3 1 0-15,-5-2 0 16,-10 4 0-16,-11-2 0 0,-17-1 0 16,-14 3 0-16,-10-5 0 0,-9 3 0 15,-13 0 0 1,-16 2 0-16,13-5 0 0,-13 5 0 15,0 0 0-15,0 0-20 0,0 0-67 16,-9 3-3-16,9-3-3 16,0 0-8-16,12 6-2 0</inkml:trace>
  <inkml:trace contextRef="#ctx0" brushRef="#br0" timeOffset="64309.985">20219 5547 74 0,'-23'-27'97'0,"2"-4"-5"0,9 10-4 16,1 3-3-16,5-12-63 16,6 30-8-16,0 0 0 0,-1 16-3 15,1 9-4-15,0 12 0 16,0 7-7-16,-2 13 0 15,-4 9 0-15,-1 9 0 16,-5 5 0-16,-1 4 0 16,-2 7 0-16,1-1 0 15,0-3 0-15,7-3 0 0,3-11 0 16,3-8-4-16,1-18-27 16,-1-9-57-16,6-14-5 0,1-15-3 15,-6-9-6-15,10-19 5 16</inkml:trace>
  <inkml:trace contextRef="#ctx0" brushRef="#br0" timeOffset="64717.923">19884 6043 81 0,'-17'-12'92'0,"10"3"-4"16,7 9-3-16,18-10-3 15,12 5-69-15,13 4-2 16,10 1-2-16,13 1-2 0,8-2-2 15,1-5-1-15,2 2-1 16,-3-8 1 0,-2-2-1-16,-10-6 2 15,-12-4-1-15,-6-4 1 16,-13-2 1 0,-6 3-2-16,-9 1-4 0,-8 2 0 0,-1 4 0 15,-3 6 0-15,-4 14 0 0,0 0 0 16,0 0 0-16,0 14 0 15,0 12 0-15,5 5 0 0,-1 7 0 16,-1 6 0-16,4 2 0 16,2 3 0-16,1-4 0 15,-2-1 0-15,3-8 0 16,-7-3 0-16,1-8 0 16,1-5 0-16,-5-8 0 0,-1-12 0 15,-8 0-39-15,0-9-49 16,-8-13-4-1,-1-12-5-15,-3-11-6 0</inkml:trace>
  <inkml:trace contextRef="#ctx0" brushRef="#br0" timeOffset="64861.9876">20454 5364 38 0,'-3'-33'83'0,"3"9"-2"0,0 6-5 15,4 5-5-15,-4 13-64 16,19-1-17-16,-1 10-61 15,0 10-4-15,2 5-6 16,-2 5-2-16</inkml:trace>
  <inkml:trace contextRef="#ctx0" brushRef="#br0" timeOffset="65810.0937">20966 5703 29 0,'7'14'94'0,"3"0"-3"16,1 3-3-16,-2 0-3 15,3 38-27-15,-3-30-46 16,4 8-1-16,-1 5-2 0,0 5-4 16,-1-2-1-16,-4 4-3 15,2-4 0-15,-4-4 0 16,0-7 0-16,-2-5 1 31,-3-8 1-31,1-8 0 0,-1-9-1 16,0 0 0-16,14-13 0 0,-6-6-1 15,-2-6-1-15,3-4 1 16,6-3 0-16,0-2-1 0,1-1 0 16,2 1-1-1,1 4 1-15,0 6 0 0,1 4 0 0,1 7 0 16,-3 6-1-16,-1 6 0 15,2 7 0 1,-2 7 2-16,1 6-3 0,-3 4 1 16,0 1 0-16,-4 3 0 15,3 1 0-15,0-1 0 0,-1-4 1 16,-1-5-1-16,0-3 2 16,4-3 0-16,0-5 0 0,-1-5-1 15,0-3 1-15,1-7 0 16,1-4-1-16,0-3 1 15,0-6 0-15,-1-1 0 16,-1-6 0-16,-5-1 0 0,2-1 0 16,-2 2 0-1,-1 0 2-15,-4 3-3 0,-1 7 0 16,1 1 0-16,-2 8 0 16,-3 9 0-16,0 0-2 0,0 0 4 15,13 17-4-15,-9 3 2 16,0 6-1-16,1 2 0 15,-2 6 1-15,6-2-1 16,-1-1 1-16,2-5-1 0,4-5 2 16,-1-5-2-16,3-8 2 15,2-5 0-15,7-3 1 16,-1-10 0-16,-1-5-2 16,4-5 0-16,-1-4 0 0,5-6 0 15,-5-4 0-15,3-2 0 16,-6-3 0-16,-1 4 0 15,-5 1 0-15,-3 3 0 16,-7 4 0-16,-5 4 0 0,-2 9 0 16,0 14 0-16,-14-8 0 15,1 10 0 1,2 9-2-16,0 6 1 0,2 5 1 16,4 6-1-1,3 1 2-15,2 5-1 0,5-4-1 0,4-1 1 0,-2-1-1 16,5-2 0-1,-8-3 1 1,4-5-1-16,-2-4 0 0,-2-3 0 0,-4-11 1 16,3 16-1-16,-3-16-3 0,0 0 0 15,0 0-5-15,-10 0-8 16,10 0-19-16,-10-11-48 16,4-3-3-16,-2-6-6 15,3-7-4-15</inkml:trace>
  <inkml:trace contextRef="#ctx0" brushRef="#br0" timeOffset="66256.5527">22132 5754 48 0,'15'-22'92'0,"-2"5"0"0,-1 5-7 15,1 6-2-15,0 1-53 16,4 5-10-16,0 7-5 0,0 7-6 16,2 7-3-16,-3 6-2 0,-1 5 0 15,1 3-1-15,-4 3-2 16,-3-1-1-16,-1-2 1 15,-1-3 0-15,-5-7-1 0,1-3 1 16,0-5 0 0,1-6 1-16,-4-11 1 0,0 0 0 15,13 0 0-15,-13 0 1 16,14-14-4-16,0-1 0 0,-2-4 0 16,4-3 0-16,2 1 0 15,-3 2 0-15,3 0 0 16,-1 3 0-16,-2 4 0 15,-6 1 0-15,3 9 0 16,-3 5 0-16,-2 7 0 0,1 5 0 16,-1 3 0-16,-2 2 0 15,2 2 0 1,3-1 0-16,-2-2 0 0,3-5 0 16,-2-3 0-16,3-6 0 0,3-2 0 15,4-3 0 1,-5-3 0-16,4-9 0 0,-2-5 0 0,5-2 0 15,-2-5 0 1,-13 2-25-16,1-14-65 16,-2-4-4-16,-5-2-5 15,0 1-11-15</inkml:trace>
  <inkml:trace contextRef="#ctx0" brushRef="#br0" timeOffset="67578.835">1352 7149 69 0,'-24'0'98'0,"8"0"-5"16,-4 0-6-16,0-6-2 0,35-2-54 16,-33 8-15-16,6 3-6 15,-3 3-4-15,5 4-2 16,0 4-1-16,6 4 0 0,4 3 0 15,-1 4-2 1,8-1 1-16,-1 5-2 0,13-6 0 16,2 0 0-16,4-6 0 15,9-5 0 17,6-7 0-32,1-5 0 0,-5-5 0 0,8-9 0 15,-16-3 0-15,-3-5 0 0,-6-4 0 16,-11-2 0-16,-7-1 0 0,-3 0 0 15,-13-3 0-15,-4 1 0 16,-2 0 0-16,-1 1-2 16,-2 4 0-16,1 2 1 15,5 6 0-15,2 3-2 16,9 2 0-16,7 4 0 16,17 2 1-16,15 1 1 0,10-1 0 0,11 0 0 15,2-3 0-15,9-2 4 16,4-5 0-16,-3-3-2 15,-16-3 2-15,0-3-3 16,-13-2 1-16,-13-3 1 16,-8 3-1-16,-10 1 3 0,-5 4-3 15,-7 4 1-15,-10 9-2 0,-5 7 0 16,-6 6 0-16,4 16 0 16,-1 10 0-1,-1 14 0-15,6 15 0 16,4 11 0-16,12 13 0 15,4 7 0-15,4 9 0 0,10 6 0 16,2-3 0-16,5 4 0 0,-5-10 0 16,3-9 0-16,-8-9 0 15,0-9 0-15,-7-13 0 0,1-12 0 16,-5-10 0 0,-11-16 0-16,3-2-21 15,-4-14-67-15,-10-8-4 0,-4-14-3 0,-5-13-8 16,-2-2 3-1</inkml:trace>
  <inkml:trace contextRef="#ctx0" brushRef="#br0" timeOffset="67713.625">1593 7514 12 0,'-10'-36'94'0,"9"6"-1"0,6 2-2 0,12 1-6 16,7 1 0-16,11-1-76 16,14 2 0-16,14 2-7 15,8-1-20-15,3 5-63 0,16 0-2 16,2 0-7-16,3 3-6 15,-2-1-4-15</inkml:trace>
  <inkml:trace contextRef="#ctx0" brushRef="#br0" timeOffset="68308.9629">3235 7144 40 0,'-18'-11'97'0,"2"2"-3"15,7-1-10-15,-4 3 0 0,8 18-43 16,5-11-21-16,0 18-7 16,0 4-5-16,1 3-4 15,2 10 0-15,-2 6 1 0,0 4-1 16,4-2 0-16,-5-2-1 16,1-5-1-16,-2-8 0 15,1-8 0-15,0-20-2 16,0 0 0-16,9-16 0 15,-6-14 0-15,-2-11 0 0,2-11 0 16,2-7 0 0,-2-11 0-16,-1-3 0 15,0-1 0-15,1 3 0 0,0 3 0 16,2 10 0-16,0 9 0 0,-2 11 0 16,0 11 0-16,2 14 0 15,-5 13 0-15,19 10 0 16,-7 15 0-16,7 13 0 0,1 9 0 15,9 13 0-15,2 10 0 16,0 8 0 0,1 5 0-16,-1 2 0 15,-4-5 0-15,2-3-8 0,-9-12-11 0,1-5-25 16,-4-18-45 0,-12-12-3-1,-4-15-5-15,-1-15-3 0</inkml:trace>
  <inkml:trace contextRef="#ctx0" brushRef="#br0" timeOffset="69827.1744">3185 7365 38 0,'-37'-16'89'0,"6"0"0"15,8 4-6-15,10-2-4 16,10 1-56-16,12 2-2 16,23 2-5-16,18 1-6 0,15-1-3 15,21-1-1-15,12-1-2 16,19 0-1-16,3-3-1 15,2 1-1-15,-2-2 0 16,-9-1 0 0,-10 0-1-16,-15 0 1 15,-15 5 0-15,-23 0 2 0,-10 2-1 0,-15 1 2 16,-23 8-1-16,0 0 2 16,-12 3 0-16,-16 8 0 15,-6 3-1-15,-9 5-1 0,1 5-1 16,0 4-2-16,4 4 0 15,9 2 0-15,14 4 0 16,16-1 0-16,20 1 0 16,23-9 0-16,15-4 0 0,15-8 0 15,11-10 0-15,6-6 0 16,5-15 0-16,-5-10 0 16,-1-7 0-16,-15-6 0 15,-5-6 0-15,-14-4 0 0,-9 1 0 16,-12-2 0-1,-12 1 0-15,-11 1 0 0,-10 5 0 0,-4 3 0 16,-9 5 0-16,-6 9 0 16,-2 2 0-1,-5 13 0-15,1 8 0 16,1 5 0-16,2 13 0 0,7 8 0 16,3 8 0-16,9 7 0 0,5 4 0 15,15 4 0-15,9-2 0 16,12-2 0-16,9-8 0 15,3-7 0-15,7-9 0 16,1-10 0-16,0-10 0 0,-4-12 0 16,-3-11 0-16,-8-8 0 15,-1-7 0-15,-9-10 0 16,-3-5 0-16,-7-7 0 0,-2-3 0 16,-5-3 0-16,-3 1 0 15,-5 3 0-15,-1 3 0 16,-8 9 0-16,-1 5 0 0,0 12 0 15,-4 9 0 1,-2 7 0-16,-2 7 0 0,8 10 0 16,-13-6 0-16,13 6 0 15,-8 0 0-15,8 0 0 0,0 0 0 16,-6 12 0-16,6-12 0 16,0 0 0-16,0 0 0 15,0 9 0-15,0-9 0 16,0 0 0-16,0 0 0 15,0 0 0-15,0 0 0 16,0 0 0-16,0 0 0 0,0 0 0 16,0 0 0-16,0 0 0 0,0 0 0 15,0 0 0-15,0 0 0 16,0 0 0 0,0 0 0-16,0 0 0 0,8 5 0 15,-8-5 0-15,0 0 0 0,0 0 0 16,0 0 0-1,0 0 0-15,0 0 0 0,0 0 0 16,0 0 0-16,0 0 0 16,0 0 0-16,5 11 0 15,-5-11 0-15,4 15 0 0,0-4 0 16,-1 3 0 0,4 3 0-16,-2 1 0 15,2 4 0-15,-1 0 0 16,4 3 0-16,-3 1 0 15,0 0 0-15,0-1 0 0,-3-1 0 0,3-4 0 16,-2-2 0-16,-2-4 0 16,-3-4 0-16,0-10 0 15,3 12 0-15,-3-12 0 0,0 0 0 16,0 0 0-16,0 0 0 16,0 0 0-16,0 0 0 15,0 0 0-15,0 0 0 0,0 0 0 16,0-6 0-16,0 6 0 15,0 0 0-15,0 0 0 16,0 0 0-16,0 0 0 0,0 0 0 16,0 0 0-1,0 0 0-15,0 0 0 0,0 0 0 16,0 0 0-16,0 0 0 16,0 0 0-16,0 0 0 0,0 0 0 15,0 0 0-15,0 0 0 16,0 0 0-16,0 0 0 15,0 0 0-15,0 0 0 16,0-9 0-16,0 9 0 0,0 0 0 16,0 0 0-16,0 0 0 15,0 0 0-15,0 0 0 16,0 0 0-16,0 0 0 16,0 0 0-16,0 0 0 0,0 0 0 15,0 0 0-15,0 0 0 16,0 0 0-16,0 0 0 15,0 0 0-15,0 0 0 16,0 0 0-16,0 0 0 16,0 0 0-16,-7 6 0 0,7-6 0 15,-6 14 0 1,-2-5 0-16,6 1 0 16,2-10-13-1,-14 19-17-15,-2-12-46 0,6-7-15 0,-6-1-4 16,-1-13-4-16,-5-3 1 0</inkml:trace>
  <inkml:trace contextRef="#ctx0" brushRef="#br0" timeOffset="70155.9824">5135 6441 38 0,'-20'-25'96'0,"4"7"0"0,2 0-6 0,7 5-3 16,7 13-54-16,0 0-1 15,0 0-11-15,-5 24-5 16,5 6-14-16,5 11-2 0,2 15 0 16,0 16 0-16,3 16 0 15,-1 11 0-15,0 9 0 16,0 5 0-16,1 3 0 16,-3-4 0-16,4-10 0 15,-3-12 0-15,4-14 0 0,-4-14 0 16,3-15 0-16,-4-11 0 15,2-11 0-15,-5-10 0 16,-2-5 0 0,-2-10-54-16,-11-11-38 0,1-9-2 15,-7-6-5-15,-3-8-5 0</inkml:trace>
  <inkml:trace contextRef="#ctx0" brushRef="#br0" timeOffset="70481.3027">4971 7178 36 0,'2'-25'87'0,"13"3"1"0,11 1-2 16,12 2-5 0,-15-1-57-16,40 2-2 0,11-1-2 15,6 3-5-15,3-2-5 0,-1-1-2 16,-4-3-3-16,-6 1 0 16,-13-3-1-16,-8 1 1 15,-14 2 1-15,-7 4 0 16,-10 2-3-16,-5 5-3 15,-15 10 0-15,8 0 0 0,-8 15 0 16,0 9 0 0,-3 8 0-16,-1 8 0 0,2 9 0 15,-1 2 0-15,3 6 0 16,-1-3 0-16,3 2 0 16,3-6 0-16,3-2 0 15,1-9 0-15,-2-5 0 16,1-8 0-16,-1-9 0 0,-7-17-34 15,0 0-58-15,-2-12-3 16,-6-20-4-16,-3-11-6 0</inkml:trace>
  <inkml:trace contextRef="#ctx0" brushRef="#br0" timeOffset="70632.8944">5543 6463 88 0,'-14'-18'92'0,"2"4"-7"0,5 3-5 0,7 11-6 16,0 0-92-16,0 0-56 16,17 18-5-16,2-3-7 0,1 8-6 15</inkml:trace>
  <inkml:trace contextRef="#ctx0" brushRef="#br0" timeOffset="71759.0325">6529 7034 63 0,'-33'5'96'0,"8"0"-2"0,1-4-7 15,10-1 0-15,-39-1-67 16,53 1 0-16,-11 5-2 0,11-5-6 16,2 18-4-16,3-4-2 15,1 4-6-15,0 1 0 0,4 7 0 16,-2 2 0-1,6 3 0-15,0-5 0 0,5 1 0 16,-2-8 0-16,9-3 0 16,1-6 0-1,3-7 0-15,4-4 0 0,-1-13 0 16,1-7 0-16,-3-4 0 16,-1-5 0-16,-5-6 0 15,-4 0 0-15,-5 2 0 0,-4 2 0 0,-2 4 0 16,-5 8 0-1,-2 4 0-15,-1 7 0 0,-2 9 0 16,0 6 0-16,0 10 0 16,-1 5 0-1,7 2 0-15,4 5 0 0,3 2 0 0,7 0 0 16,4-3 0-16,11-4 0 16,0-4 0-16,4-8 0 15,1-4 0-15,0-7 0 0,-3 0 0 16,-5-12 0-16,-4-4 0 15,-8-4 0-15,-2-4 0 16,-5-1 0 0,-5-5 0-16,-3-1 0 0,-4-2 0 15,-1-1 0-15,0 4 0 0,-5-2 0 16,-1 5 0-16,0 5 0 16,1 8 0-16,2 4 0 15,3 10 0-15,0 0 0 0,12 8 0 16,10 5 0-16,10 5 0 15,10-2 0-15,8-1 0 16,9-4 0-16,4-7 0 16,3-5 0-16,-1-13 0 15,-2-9 0-15,-9-10 0 0,-7-5 0 16,-8-10 0-16,-11-4 0 16,-5-3 0-16,-10 3 0 0,-7 0 0 15,-3 8 0-15,-6 6 0 16,-7 8 0-16,-5 10 0 15,-2 15 0-15,-4 8 0 0,3 14 0 16,1 14 0 0,4 11 0-16,5 16 0 0,3 12 0 15,5 13 0-15,4 11 0 16,6 8 0-16,2 9 0 0,4 5 0 16,-1 3 0-1,-4-1 0-15,1-5 0 0,-5-4 0 16,-3-7 0-16,-5-10 0 15,-3-11 0 1,-7-19 0-16,-7-13 0 0,-3-15 0 0,-4-18 0 16,-4-16 0-16,0-13 0 15,-4-16 0-15,4-11 0 16,-4-10 0-16,2-7 0 16,7-10 0-16,8-2 0 15,10-5 0-15,6 2 0 0,19 4 0 16,7 3 0-16,14 8 0 15,9 4 0-15,9 15 0 16,-1 4 0-16,4 6-63 0,5 13-30 16,1-1-2-16,2 2-6 15,-3-2-7-15</inkml:trace>
  <inkml:trace contextRef="#ctx0" brushRef="#br0" timeOffset="72550.9529">9069 7030 4 0,'-15'-2'96'0,"-2"-2"1"0,-3-2-5 16,1 3-4-16,-1-12-1 0,4 21-75 15,3 9 1 1,4 9-1-16,3 7-2 0,0 6-10 15,4 8 0-15,2 1 0 16,3 1 0-16,4-4 0 16,-1-3 0-16,4-9 0 15,-3-3 0-15,2-9 0 16,1-11 0-16,1-8 0 0,-5-7 0 16,-1-11 0-16,-1-12 0 15,1-7 0-15,-3-10 0 16,0-9 0-16,-1-8 0 0,0-8 0 15,5-3 0-15,2 2 0 16,7 4 0-16,3 4 0 16,6 11 0-16,6 10 0 15,1 13 0-15,6 14 0 16,-1 16 0-16,1 6 0 16,-2 16 0-16,-5 13 0 0,-9 10 0 15,-3 8 0-15,-7 2 0 16,-9 6 0-1,-3-5 0-15,-12-1 0 0,-4-8 0 16,-1-9 0-16,0-10 0 0,2-8 0 16,2-6 0-16,14-13 0 15,0 0 0-15,0 0 0 16,25-3 0-16,8-1 0 0,6-2 0 16,7 3 0-16,5 3 0 0,3 0 0 15,0 10 0 1,-1 5 0-16,-9 10 0 0,-6 3 0 15,-8 8 0-15,-10 3 0 16,-13 7 0-16,-9 3 0 16,-18-1 0-16,-12-2 0 15,-12-6 0-15,-7-4 0 0,-10-7 0 16,0-8 0-16,-5-9 0 16,4-7 0-16,2-7 0 15,7-8 0-15,8-4 0 0,7-7 0 16,9-1 0-1,14-2 0-15,8 1 0 0,8 0 0 0,18 3 0 16,9 4 0-16,4 5 0 16,10 4 0-16,4 8 0 15,1-1 0-15,1 1-75 16,4 11-20 0,-6-2-2-16,-4 0-9 0,-1-3-3 0</inkml:trace>
  <inkml:trace contextRef="#ctx0" brushRef="#br0" timeOffset="76866.7932">11111 6815 12 0,'-5'-32'88'0,"-6"1"4"16,6 1-4-16,-5 4-5 15,3 2-42-15,-6 10-15 16,2 5-6-16,-3 8-4 15,-4 9-4-15,-2 11-3 0,-4 10-2 16,-2 12-1-16,-6 10-2 16,0 9 0-1,2 9-1-15,-3 3-3 0,5 5 0 16,4 1 0-16,7 0 0 16,12-5 0-1,9-6 0 1,20-10 0-16,17-9 0 15,19-10 0-15,15-10 0 16,18-13 0-16,12-12 0 0,7-8 0 0,-2-10 0 0,3-10 0 16,-5-5 0-16,-9-6 0 0,-16-4 0 15,-11-1 0-15,-17-2 0 0,-15 0 0 16,-9 2 0 0,-16 4 0-16,-12 2 0 0,-7 6 0 15,-11 7 0-15,-9 4 0 0,-10 10 0 16,-1 8 0-16,-10 2 0 15,1 15 0-15,-5 5 0 16,6 8 0-16,-3 5 0 0,12 7 0 16,6 4 0-16,15 3 0 15,11-2 0-15,13 0 0 16,15-7 0-16,16-6 0 16,10-9 0-16,7-12 0 15,4-12 0-15,3-7 0 0,-5-15 0 16,-3-9 0-16,-6-5 0 15,-8-5 0-15,-9-5 0 0,-5 1 0 16,-10 1 0 0,-5-1 0-16,-7 4 0 0,-6 4 0 15,-2 4 0-15,-5 4 0 16,-4 9 0-16,-4 5 0 16,-4 4 0-16,1 10 0 15,-1 0 0-15,-1 11 0 0,3 9 0 16,2 3 0-16,-1 7 0 15,6 4 0-15,1 3 0 0,5 3 0 16,2 1 0 0,2 0 0-16,7-5 0 0,2-4 0 15,6-4 0 1,8-9 0 0,1-6 0-16,5-9 0 0,4-5 0 0,2-10 0 15,1-8 0-15,4-6 0 16,-4-6 0-16,3-3 0 0,-1-2 0 15,-2 0 0-15,-2 2 0 16,-2 2 0-16,0 5 0 16,-3 4 0-16,-1 7 0 15,-4 6 0-15,-1 8 0 0,2 3 0 16,-7 7 0-16,4 4 0 0,-3 6 0 16,0 3 0-1,1 6 0-15,-3 0 0 0,-2 1 0 16,0 0 0-16,-2-3 0 15,-2-3 0-15,1-2 0 16,0-6 0-16,-4-5 0 0,3-7 0 16,4-2 0-16,0-9 0 0,2-5 0 15,2-3 0 1,5-6 0-16,0 1 0 0,3-3 0 16,-2 3 0-1,5 2 0-15,-6 2 0 0,4 9 0 16,-6 2 0-16,2 7 0 15,-4 4 0-15,-2 5 0 16,-1 5 0-16,-3 3 0 0,3 1 0 16,0 1 0-16,3-1 0 0,6-6 0 15,1-1 0 1,3-4 0-16,4-5 0 16,2-2 0-16,2-8 0 15,-2-6 0-15,2-5 0 0,-6-3 0 16,-1-5 0-16,-5-10 0 15,-7-1-84-15,-3-2-10 0,-9-6-5 16,-2 0-5-16,-7 2-3 16</inkml:trace>
  <inkml:trace contextRef="#ctx0" brushRef="#br0" timeOffset="77385.4194">15024 6956 53 0,'-12'-20'94'0,"-1"6"-1"15,-7 3-6-15,-2 6-2 16,-6 5-57 0,-4 11-6-16,-2 11-6 0,-6 7-4 15,2 10-3-15,-3 8-1 16,-1 6-4-16,5 5-4 0,6 3 0 16,11 2 0-1,8-1 0-15,12-3 0 0,15-5 0 31,15-11 0-31,12-9 0 16,9-13 0-16,5-12 0 0,5-10 0 0,-3-15 0 16,2-10 0-16,-10-9 0 15,-5-5 0-15,-11-7 0 16,-7-1 0-16,-8-4 0 0,-10 0 0 16,-9 0 0-16,-7 0 0 0,-11 3 0 15,-6 4 0-15,-6 6 0 16,-5 7 0-16,0 9 0 15,-4 4 0-15,9 15-4 0,0 3-34 16,7 5-52 0,20 7-2-16,10 2-7 0,20 2-5 15</inkml:trace>
  <inkml:trace contextRef="#ctx0" brushRef="#br0" timeOffset="78507.0351">15639 7024 66 0,'17'-7'98'0,"-1"0"-4"0,-11-3-5 0,-5 10-2 16,0-11-61-16,-5 11-5 15,-8 7-7-15,-5 8-4 16,0 7-4-16,-2 8-6 0,-2 6 0 16,0 6 0-16,5 7 0 15,5 2 0-15,8 3 0 16,4-2 0-16,16-3 0 0,7-9 0 15,14-4 0-15,5-13 0 16,11-10 0-16,5-12-8 16,7-6-1-16,-2-14 1 0,1-8 0 15,-4-7 1-15,-3-7 1 16,-7-4 1 0,-8-2 3-16,-5 2 2 0,-11 0 3 15,-8 5 2 1,-9 4 1-16,-8 6 2 0,-6 6 0 0,-8 9 0 15,-5 6 0-15,-7 7-1 16,-3 4-7 0,-1 11 0-16,-2 9 0 0,4 7 0 0,2 6 0 15,5 5 0-15,6 10 0 16,11 0 0-16,6 0 0 16,16-2 0-1,9-4 0-15,10-11 0 16,8-6-7-16,4-13-8 15,9-10-3-15,0-10 0 0,1-13-1 16,0-6 3-16,-6-11 2 16,1-3 4-16,-7-7 6 0,-5 2 6 0,-8-4 6 15,-5 7 5 1,-10-2 2-16,-6 8 0 0,-9 7 0 16,-5 7-1-16,-6 7-2 15,-8 10-2-15,-5 4-3 16,-4 13-2-16,3 7-2 15,-2 8-1-15,4 6-2 0,7 3 0 16,4 4 0-16,7-4 0 0,12 0 0 16,11-8 0-1,6-4 0-15,7-9 0 0,3-8 0 16,5-8 0-16,3-6 0 16,2-10 0-16,-6-8 0 15,1-3 0-15,0-6 0 16,-5-2 0-16,1 0 0 0,-6 0 0 15,-4 2 0 1,-6 5 0-16,-3 7 0 0,-6 6 0 0,-5 7 0 16,-10 8 0-16,10 6 0 15,-9 10 0-15,2 5 0 16,-1 6 0-16,1 5 0 16,3-2 0-16,2 1 0 0,5-4 0 15,3-1 0 1,3-7 0-16,6-5 0 15,2-8 0-15,5-3 0 0,5-3 0 16,-1-9 0-16,4-7 0 16,0-4 0-1,2-1 0-15,-3-6 0 16,4-1 0-16,-5-4 0 0,-4 4 0 16,0-1 0-16,-5 5 0 0,-3 4 0 15,-5 3 0-15,-1 5 0 0,-8 6 0 16,1 6 0-16,-2 1 0 0,-3 12 0 31,0 3 0-31,-2 5 0 0,0 5 0 0,1 3 0 16,2 0 0-16,-1-1 0 15,1-2 0-15,5-5 0 16,0-5 0-16,3-1 0 16,3-6 0-16,3-6 0 0,3-3 0 15,3 0 0-15,4-7 0 16,0-3 0-16,-1-12 0 15,-1 2-87-15,8-7-8 16,-3-5-4-16,1-4-8 16,-2-8-3-16</inkml:trace>
  <inkml:trace contextRef="#ctx0" brushRef="#br0" timeOffset="79149.7945">19055 6807 89 0,'-11'-11'99'0,"11"11"-5"15,1-8-6-15,-1 8 0 16,19 11-69-16,-2 11-3 16,1 10-5-16,2 5-4 15,-1 7-7-15,0 3 0 0,0 3 0 16,-3 0 0-1,1-7 0-15,-3-8 0 0,1-4 0 0,-2-10 0 16,2-6 0-16,-2-9 0 16,1-6 0-16,2-11 0 15,2-3 0-15,1-10 0 16,4-3 0-16,4-3 0 16,1-5 0-16,4 1 0 15,2 2 0-15,2 4 0 0,0 3 0 16,0 5 0-16,2 8 0 15,-2 8 0-15,-1 4 0 16,-3 9 0-16,-1 8 0 16,-4 0 0-16,1 4 0 0,-2 0 0 15,-6-1 0-15,2-4 0 16,1-5 0-16,3-3 0 16,0-8 0-16,5-2 0 0,3-12 0 15,4-5 0-15,0-8 0 16,3-4 0-16,1-5 0 15,-6-5 0 1,-2 2 0-16,-4 0 0 0,-4 9 0 16,-12 0-19-16,-3 14-73 0,-3 4-4 15,-8 12-4-15,16 0-9 0</inkml:trace>
  <inkml:trace contextRef="#ctx0" brushRef="#br0" timeOffset="81340.6194">1383 8663 38 0,'-11'-18'92'0,"-8"-5"-2"0,13 5-2 15,-13-26-9-15,12 29-43 0,-11 6-11 16,4 6-5 0,-1 6-3-16,-13 7-7 0,7 11 0 15,-10 6-6-15,7 6-2 16,-2 6-2-16,0 3 0 0,4-2 0 15,6 0 0-15,15-4 0 32,0-4 0-32,2-6 0 0,4-9 0 15,10-3 0-15,6-12 0 0,11-2 0 16,1-12 0-16,-6-12 0 16,13-8 0-16,-3-8 0 0,-1-9 0 15,1-8 0-15,-6-4 0 16,-2-7 0-16,-7-1 0 0,-7 4 0 15,-4-1 0-15,-6 1 0 16,1 5 0-16,-5 8 0 16,-4 7 0-1,-10 9 0-15,6 11 0 0,2 6 0 0,-6 15 0 16,8 12 0-16,-11 16 0 16,-1 9 0-16,9 13 0 0,0 10 0 15,0 13 0-15,2 6 0 16,9 9 0-16,6-5 0 15,6-5 0 1,12-4 0-16,5-12 0 16,11-11 0-16,5-17 0 0,12-11 0 0,-5-18 0 15,7-5 0-15,6-14 0 16,-16-7 0 0,8-5 0-16,-15-6 0 15,-6 3 0-15,-19-2 0 0,-5 3 0 16,-8 1 0-16,-6 8 0 15,-3 2 0-15,-7 8 0 0,-11 6 0 16,0 6 0-16,0 4 0 16,0 14 0-16,-1 3 0 15,-3 11 0-15,5 3 0 0,0 7 0 16,14-1 0-16,-8 0 0 16,11-1 0-1,14-9 0-15,-1-4 0 0,13-11 0 0,6-9 0 16,6-7 0-1,0-9 0-15,8-11 0 0,-10-6 0 16,5-5 0-16,-11 0 0 16,-2-4 0-16,-6 2 0 0,-5 2 0 15,-13 2 0-15,-4 7 0 16,0 5 0-16,0 4 0 16,-8 6 0-16,-3 6 0 15,4 2 0-15,5 9 0 0,1 5 0 16,0 3 0-1,4 3 0-15,-3 2 0 0,21 0 0 16,-3-3 0-16,6-4 0 16,4-6 0-16,9-4 0 0,3-6 0 15,9-10 0-15,-1-9 0 16,-2-3 0-16,-5-5 0 0,-5 0 0 16,-6-1-3-16,-10 3 0 15,-3 1 0-15,-8 6 3 16,0 4-1-16,-9 5 1 0,0 10 0 15,0 0 1-15,0 0-1 16,3 5 1-16,2 9-1 16,6 2 2-16,4 4-1 15,8-1 1-15,5-1 1 0,15-4-3 16,5-4 0 0,5-6 0-16,-1-4 0 0,-2-4 0 15,-8-9 0-15,-2-5 0 16,-6 0-3-16,-15-2 3 15,-3 0-1-15,-9 2 0 0,-5 4 2 16,-2 3 1-16,0 11 0 16,-8 0-2-16,-1 6 0 15,-2 16 0-15,2 10 0 0,0 9 0 16,0 15 0-16,1 12 0 16,1 8 0-1,2 12 0-15,-1 9 0 0,1 7 0 16,-3 6 0-16,-3 5 0 0,-11-1 0 15,0-6 0-15,-4-3 0 16,-13-8 0-16,-2-11 0 16,-9-14 0-16,0-12 0 0,-8-17 0 15,2-14 0 1,-6-14 0-16,-7-15 0 0,3-15 0 16,-10-20 0-16,5-15 0 15,4-17 0-15,9-14 0 16,8-15 0-16,9-9 0 0,23-6 0 15,19-1 0-15,23-2 0 16,23 7 0-16,21 6 0 16,12 10 0-16,27 11 0 15,12 9 0-15,10 12 0 0,0 8 0 16,5 15 0-16,2 6 0 16,-1 12 0-16,-6 5-30 15,-4 5-57-15,-2 9-7 16,-10 1-2-16,3 3-7 0,-8 1 3 15</inkml:trace>
  <inkml:trace contextRef="#ctx0" brushRef="#br0" timeOffset="81989.1201">4823 8542 73 0,'25'-10'94'16,"-15"-3"-3"-16,-10-2-4 15,-15 0 0-15,-15 1-67 0,-6 6-2 16,-11 2-3-16,-9 4-3 15,-7 7-2-15,-9 9-6 16,-3 7-4-16,1 7 0 16,5 6 0-16,6 6 0 0,14 3 0 15,18 0 0-15,13-4 0 16,22-5 0-16,27-6 0 0,21-10 0 16,12-9 0-16,17-9 0 15,7-9 0-15,4-13 0 16,1-5 0-16,-7-4 0 15,-8-3 0-15,-15-2 0 0,-10 1 0 16,-18 1 0 0,-12 3 0-16,-11 4 0 0,-9 6 0 15,-8 7 0 1,-13 4 0-16,-4 10 0 0,-6 4 0 0,-1 11 0 16,2 9 0-1,6 6 0-15,3 6 0 0,10 4 0 16,11 2 0-16,18-5 0 15,17-3 0-15,10-8 0 16,8-6 0-16,7-12 0 0,4-8 0 16,1-13 0-1,-1-12 0-15,-6-8 0 16,-6-7 0-16,-6-5 0 0,-1-7 0 0,-11-4 0 16,-8-1 0-16,-7-1 0 15,-11 2 0-15,-11 4 0 16,1 5 0-16,-9 7 0 15,-7 11 0-15,-1 10 0 0,-5 12 0 16,5 11 0 0,-2 18 0-16,10 11 0 0,0 12 0 15,8 9 0-15,6 9 0 16,1 10 0-16,9 7 0 16,1-1 0-16,8-3 0 0,-1-2 0 15,1-10 0 1,-3-6 0-16,-2-15 0 0,-8-8-57 15,11-16-36-15,-3-17-1 0,-5-4-7 16,-3-20-4-16</inkml:trace>
  <inkml:trace contextRef="#ctx0" brushRef="#br0" timeOffset="82283.3303">5535 8540 11 0,'-35'-15'100'0,"6"4"0"16,4 0-7-16,6 2-2 15,15-5-3-15,11-10-72 16,19 10-4-16,19 1-12 0,12 0 0 16,11-2 0-16,9 0 0 15,5 0 0 1,-2 0 0-16,-1 2 0 0,-11 1 0 16,-13 1 0-16,-11 2 0 0,-10 4 0 15,-12 3 0 1,-9 1 0-16,-13 1 0 0,0 0 0 15,-7 8 0-15,-7-5 0 16,4 0-25-16,-3 4-64 16,-3-3-3-1,1-2-6-15,5-2-5 0,10 0-1 0</inkml:trace>
  <inkml:trace contextRef="#ctx0" brushRef="#br0" timeOffset="86815.8327">6700 8988 80 0,'0'0'86'0,"0"0"-3"0,0 0-2 15,-9-7-45-15,9 7-6 16,0 0-8-16,0 0-6 0,0 0-3 16,0 0-3-16,0 0-2 15,0 0-2-15,0 0 0 0,0 0-1 16,0 0 1-16,0 0-1 16,0 0-1-16,0 0 1 15,0 0-1-15,0 0-1 0,0 0-1 16,0 0-2-16,0 0 0 15,0 0 0-15,0 0 0 16,0 0 0-16,0 0 0 16,0 0 0-16,0 0 0 0,0 0 0 15,0 0 0-15,0 0 0 16,0 0 0-16,0 0 0 16,0 0 0-16,0 0 0 15,0 0 0-15,0 0 0 0,0 0 0 16,0 0 0-16,0 0 0 15,0 0 0-15,0 0 0 16,0 0 0-16,0 0 0 16,0 0 0-16,0 0 0 15,0 0 0-15,0 0 0 0,13-9 0 16,-2-2 0-16,11-6 0 16,4-6 0-16,8-9 0 0,5-11 0 15,12-8 0-15,1-6 0 16,4-9 0-16,-1-6 0 15,-1-4 0-15,-4-3 0 16,-4 0 0-16,-7 3 0 16,-9 5 0-16,-7 9 0 15,-10 8 0-15,-5 10 0 0,-5 9 0 16,-3 11 0 0,-6 10 0-16,-4 12 0 0,-1 6 0 15,-3 14 0-15,1 10 0 0,-2 9 0 16,5 11 0-16,1 8 0 15,7 9 0-15,2 3 0 16,5 3 0-16,9-3 0 16,7-2 0-16,9-7 0 0,5-9 0 15,5-8 0-15,4-11 0 16,3-8 0-16,8-12 0 16,0-9 0-16,0-6 0 15,-3-13 0-15,-2-7 0 16,-6-9 0-16,-3-9 0 0,-7-6 0 15,-6-4 0-15,-7-5 0 16,-4-2 0-16,-8-1 0 0,-5 0 0 16,-3 6 0-16,2 4 0 15,-6 8 0-15,-2 6 0 16,1 10 0-16,-2 6 0 16,2 9 0-16,4 11 0 15,0 0 0 1,-6 22 0-16,6 8 0 0,0 11 0 15,2 13 0-15,0 12 0 16,1 10 0-16,0 8 0 0,0-1 0 16,3-3 0-16,3-8 0 0,-3-9 0 15,3-13 0-15,7-14 0 16,0-16 0 0,10-16 0-16,-1-11 0 0,4-11 0 0,1-11 0 15,3-7 0-15,1-7 0 16,0-4 0-1,-1 2 0-15,-6-1 0 0,2 3 0 16,-8 7 0-16,-1 7 0 16,-4 7 0-16,-1 10 0 0,-5 11 0 15,5 5 0-15,0 10 0 16,2 11 0-16,1 3 0 0,4 8 0 16,5 1 0-1,4 1 0-15,5-3 0 0,4-6 0 16,6-9 0-16,2-6 0 15,5-9 0 1,2-7 0-16,0-14 0 16,-1-9 0-16,-4-5 0 15,0-6 0-15,-10-3 0 0,-3-4 0 16,-10 2 0-16,-4 2 0 0,-6 5 0 0,-11 7 0 16,-6 6 0-1,-6 11 0-15,-16 10 0 0,-6 9 0 16,-7 13 0-16,0 7 0 0,2 5 0 15,3 8 0-15,9 0 0 16,13 4 0-16,13-7 0 16,21-1 0-16,13-7 0 15,13-7 0-15,0-6 0 16,9-7 0-16,-6-10 0 16,1-1-14-16,-24-1-66 15,2-17-11-15,-10-5-4 0,-15-7-8 16,-7-5-1-16</inkml:trace>
  <inkml:trace contextRef="#ctx0" brushRef="#br0" timeOffset="87057.4257">7463 8256 82 0,'-51'1'90'0,"23"-2"-5"0,16-10-6 16,21 1-6-16,32-1-97 16,20-3-49-16,19-3-6 15,15-2-7-15,11-5-4 16</inkml:trace>
  <inkml:trace contextRef="#ctx0" brushRef="#br0" timeOffset="89341.1551">10453 8886 43 0,'-13'6'87'0,"5"-5"-1"0,8-1 0 15,-11 0-3-15,11 0-61 16,1-7-1-16,13-5-1 16,3-6-3-16,6-6-5 15,9-7-3-15,6-8-4 0,7-10-1 16,8-4-1-16,0-6 0 16,2-4-1-16,1-10-2 15,-1-3 1 1,-5-4-1-1,-1 1-1-15,-10-1 1 16,-6 2-2-16,-10 7 2 0,-4 6 0 0,-7 11 0 0,-8 11 0 16,-4 13 0-16,-2 14 1 15,-11 13-1-15,-7 33 2 16,1 24 0-16,-5 15 0 16,2 20 1-1,0 10-3-15,8 12 0 16,5 0 0-16,9 0 0 15,19-26 0-15,13-15 0 16,13-14 0-16,9-18 0 16,16-14 0-16,3-15 0 0,1-9 0 15,5-14 0-15,-4-8 0 0,-4-9 0 16,-8-5 0-16,-11-3 0 16,-9 0 0-16,-12-2 0 0,-8 5 0 15,-11 5 0-15,-7 3 0 16,-5 8 0-16,-10 8 0 15,-3 8 0-15,-10 4 0 0,-1 13 0 16,-1 6 0 0,-2 6 0-16,4 6 0 0,4 3 0 15,2 2 0-15,8 3 0 16,9-4 0-16,5 0 0 16,6-5 0-16,9-5 0 0,6-7 0 15,-2-6 0-15,6-8 0 0,-1-5 0 16,1-9 0-16,-1-8 0 15,-5-5 0 1,-4-3 0-16,-3-2 0 0,-2-3 0 16,-7 1 0-16,0 0 0 0,-7 5 0 15,-1 2 0-15,0 7 0 16,0 2 0 0,0 14 0-16,0 0 0 0,-13 0 0 15,12 11 0-15,1 7 0 16,0 10 0-16,0 1 0 0,6 5 0 15,7-2 0-15,5-1 0 16,6-3 0-16,8-9 0 16,4-4 0-16,7-10 0 15,4-5 0-15,5-9 0 16,0-9 0-16,0-7 0 16,0-5 0-16,-3-10 0 15,1-5 0-15,-6-8 0 16,-3-5 0-16,-5-5 0 0,-4-1 0 15,-4-1 0-15,-6 1 0 0,-6 6 0 16,-4 5 0-16,-6 10 0 0,-5 8 0 16,-1 9 0-16,0 12 0 15,0 14 0-15,-15 0 0 16,4 17 0-16,1 12 0 16,-3 11 0-16,4 11 0 15,0 8 0-15,6 5 0 0,3 2 0 16,2-3 0-16,14-3 0 15,4-6 0-15,11-8 0 16,2-10 0-16,7-10 0 16,3-10 0-16,5-9 0 0,0-6 0 15,0-7 0 1,1-8 0 0,-6-9 0-16,2-3 0 0,-6-4 0 0,-2-3 0 15,-7 0 0-15,-2 0 0 0,-8 4 0 16,-2 5 0-16,-7 5 0 15,-4 7 0-15,-7 12 0 0,0 0 0 16,-3 18 0-16,-4 4 0 16,2 5 0-16,3 4 0 15,2 3 0-15,1-2 0 16,9 0 0-16,3-7 0 16,5-2 0-16,8-9 0 0,-2-4 0 15,4-7 0 1,0-3 0-16,1-10 0 0,0-5 0 15,-2-6 0-15,-3-3 0 16,-2 1 0-16,4-6 0 16,-3 4 0-16,-2-1 0 0,5 4 0 15,-6 6 0-15,3 6 0 0,-1 6 0 16,4 5 0-16,-2 12 0 16,-2 6 0-16,-1 8 0 15,-2 0 0-15,1 6 0 16,-5 1 0-16,-2-2 0 15,-6-3 0-15,0-7 0 16,-1-7 0 0,-6-15 0-16,14 9 0 0,-5-16 0 0,7-15 0 15,2-6 0-15,12-6 0 16,-2-9 0-16,10-6 0 0,2-6 0 16,1 0 0-1,-1-1 0-15,1 2 0 0,-1 1 0 16,-4 5 0-16,-4 7 0 0,-5 7 0 15,-3 8 0 1,-6 6 0-16,-6 6 0 16,-4 3 0-16,-8 11 0 0,11-10 0 15,-11 10 0-15,0 0 0 0,0 0 0 16,0 0 0-16,0 0 0 16,0 0 0-1,0 0 0-15,0 0 0 16,0 0 0-16,0 0 0 0,0 0 0 0,0 0 0 15,0 0 0-15,0 0 0 16,0 0 0 0,0 0 0-16,0 0 0 0,0 0 0 15,0 0 0-15,0 0 0 16,0 0 0-16,0 0 0 16,0 0 0-16,0 0 0 0,0 0 0 0,0 0 0 15,0 0 0 1,2-10 0-16,-2 10 0 0,0 0 0 15,0 0 0-15,6-9 0 16,-6 9 0-16,0 0 0 16,4-10 0-16,-4 10 0 0,0-10 0 15,0 10 0-15,5-10 0 16,-5 10 0-16,0 0 0 16,0 0 0-16,5-10 0 15,-5 10 0-15,0 0 0 0,0 0 0 16,0 7 0-1,0 5 0-15,-5 5 0 0,-2 4 0 16,3 9 0-16,-4 7 0 16,-2 11 0-16,-2 3 0 15,-1 8 0 1,-1 3 0 0,-1 0 0-16,0-1 0 0,6-4 0 0,0-3 0 0,8-9 0 15,0-8 0-15,11-9 0 16,6-7 0-16,8-8 0 15,3-5 0-15,6-8 0 0,1-1 0 0,2-6 0 16,1-7 0 0,-3-3 0-16,1-2 0 15,-10-1 0-15,0 1 0 0,-6-3 0 16,-8 2 0-16,1 3 0 16,-12-5 0-16,2 12-65 0,-14-5-28 15,-4 1-2 1,-5-3-8-16,-3 2-2 0</inkml:trace>
  <inkml:trace contextRef="#ctx0" brushRef="#br0" timeOffset="89482.2513">14392 8292 75 0,'-12'-17'98'0,"5"0"-4"0,6-1-6 0,2-1 0 0,11 4-59 16,9 1-10-16,6-2-7 16,7 5-4-16,2 0-8 15,5 7-3-15,0 1-29 0,3-1-54 16,-2-3-4-16,-1-1-5 15,-3-1-6-15,0-4-3 16</inkml:trace>
  <inkml:trace contextRef="#ctx0" brushRef="#br0" timeOffset="91140.1571">15872 8299 75 0,'-3'-17'98'0,"-1"4"-5"0,0 1-6 0,-3 3 1 16,-22 4-67-16,12 7-1 15,-1 12-4-15,-4 4-6 0,-1 7-7 16,-3 4-3-16,2 3 0 15,1 2 0-15,6-2 0 16,6-4 0-16,11-4 0 16,7-5 0-16,12-5 0 15,7-6 0-15,8-6 0 32,4-4 0-32,4-7 0 15,2-4 0-15,-4-6 0 0,-3-4 0 16,-4-3 0-16,-7 0 0 0,-5 2 0 15,-6-2 0-15,-5 6 0 0,-6 3 0 16,-4 6 0-16,0 11 0 0,-14 0 0 0,3 11 0 16,0 6 0-1,-2 7 0-15,4 5 0 0,1 4 0 16,8 3 0-16,4-1 0 16,14-3 0-16,10-4 0 15,12-5 0-15,11-9 0 16,6-7 0-16,10-6 0 0,4-12 0 15,2-13 0 1,-1-12 0-16,3-8 0 16,-6-12 0-16,-4-7 0 0,-2-9 0 15,-3-5 0-15,-7-5 0 0,-4 2 0 16,-9 2 0-16,-8 7 0 16,-10 10 0-16,-8 10 0 15,-7 11 0-15,-7 10 0 0,-14 15 0 16,-6 12 0-16,-6 12 0 15,-3 16 0-15,-6 25 0 16,-2 15 0 0,0 17 0-16,1 15 0 0,1 13 0 15,5 6 0-15,8 6 0 16,7-5 0-16,15-15 0 0,5-13 0 31,16-14 0-31,8-21 0 0,11-18 0 0,6-19 0 16,5-17 0-16,2-9 0 15,-3-16 0-15,-5-12 0 16,-2-11 0 0,-8-7 0-16,-5-4 0 0,-11-6 0 0,-5 3 0 15,-6-3 0-15,-8 6 0 16,-3 8 0-16,-3 9 0 16,-8 8 0-16,0 10 0 0,-5 15 0 15,2 9 0-15,-2 12 0 16,4 13 0-16,3 5 0 15,2 10 0-15,7-1 0 16,3 5 0-16,12-3 0 0,8-6 0 16,8-8 0-1,4-8 0-15,7-8 0 0,2-11 0 16,6-4 0-16,-5-11 0 0,4-12 0 16,-4-6 0-16,2-13 0 15,0-7 0-15,-5-7 0 16,4-5 0-16,-6-1 0 0,0-2 0 15,-8 5 0 1,-1 10 0-16,-7 8 0 0,-5 12 0 16,-6 10 0-16,-3 13 0 15,-7 10 0-15,0 11 0 16,-6 11 0-16,0 7 0 16,1 12 0-16,-2 5 0 0,2 8 0 15,5 0 0 1,2-1 0-1,10-5 0-15,6-6 0 0,4-7 0 16,6-13 0-16,2-8 0 0,7-13 0 0,-2-5 0 16,0-10 0-16,1-8 0 15,-1-5 0-15,-2-4 0 16,-4-1 0-16,1 1 0 0,-8 4 0 16,0 2 0-16,-7 5 0 15,0 7 0-15,-4 6 0 16,-11 7 0-16,15 5 0 0,-8 10 0 15,-3 6 0-15,1 6 0 16,1 1 0-16,0 7 0 16,0-4 0-16,3 2 0 15,-1-7 0-15,5-1 0 16,2-6 0-16,5-6 0 0,2-6 0 16,3-4 0-16,2-3 0 15,1-7 0-15,2-6 0 16,2-3 0-16,0-3 0 0,-3-4 0 15,1 2 0-15,-2 0 0 16,-1 3 0-16,-4 3 0 16,-2 3 0-16,0 7 0 0,-2 4 0 15,0 1 0 1,0 6 0 0,1 6 0-16,0 1 0 15,4 2 0-15,-1-1 0 0,4 2 0 0,-2-5 0 0,3 1 0 16,-3-2 0-1,-1-5 0-15,-3-2 0 0,-2-5 0 0,-1-8-10 16,-7-2-72 0,-6-9-12-1,-5-5-4-15,-3-8-5 0,-10-2-4 0</inkml:trace>
  <inkml:trace contextRef="#ctx0" brushRef="#br0" timeOffset="91546.1849">17588 7866 82 0,'-55'1'100'0,"16"1"-6"16,9-2-5-16,16-4-2 16,14 4-69-16,9-6-2 0,26 4-5 15,15 1-5 1,15-2-2-16,13 3 0 15,11-1-4-15,5 0 0 16,1 1 0-16,-5-1 0 0,-9 0 0 16,-16-2 0-1,-12 0 0-15,-13 0 0 0,-13-1 0 16,-9 0 0-16,-18 4 0 0,0 0 0 16,0 0 0-16,-11-1 0 15,-2 4-6-15,-10 1-27 16,8 0-55 15,15-4-4-15,0 10-3-1,74-8-7 1,45 1 7 0</inkml:trace>
  <inkml:trace contextRef="#ctx0" brushRef="#br0" timeOffset="92097.3399">20296 7997 6 0,'-31'-14'89'0,"-2"5"5"0,-4 9-4 15,-5 0-4-15,4 45-28 16,3-21-36-16,-1 12-3 16,1 9-6-16,-5 6-2 0,2 6-3 15,3-1-1-15,4-2-2 16,2-7-2-16,6-9-3 16,8-8 0-16,5-13 0 15,10-17 0-15,5 0 0 16,12-23 0-16,6-10 0 0,7-13 0 15,8-9 0 1,6-11 0-16,2-4 0 0,7-5 0 16,1-2 0-16,-1 2 0 15,1 5 0-15,-4 7 0 0,0 10 0 16,-9 10 0 0,-3 9 0-16,-7 14 0 0,-5 13 0 15,-5 10 0-15,-2 12 0 0,-3 14 0 16,-3 9 0-1,0 16 0-15,-6 9 0 16,1 3 0-16,0 2 0 16,-2-1 0-16,1-1 0 15,-3-4 0-15,-2-6 0 16,1-15 0-16,0-7 0 0,0-7 0 16,-4-8 0-16,3-2 0 15,-2-17-30-15,-19 1-59 0,7-4-4 16,-8-9-3-1,-5-6-7-15,-5-5 3 0</inkml:trace>
  <inkml:trace contextRef="#ctx0" brushRef="#br0" timeOffset="92415.496">20078 8190 50 0,'-43'-10'96'0,"2"0"0"16,8 1-6-16,11-4-2 15,7 1-57-15,12 4-5 0,3-1-7 16,15 2-4-16,14-1-15 15,14 2 0-15,16 0 0 0,10 2 0 16,14 2 0-16,14-1 0 16,9 3 0-16,9-1 0 15,0 2 0-15,-5-1 0 16,-9 2 0-16,-6-5 0 0,-15 3 0 16,-15 0 0-16,-14-3 0 15,-17-1 0-15,-5-1 0 16,-15-1 0-16,-14 6 0 0,11-10 0 15,-11 10 0-15,0-9 0 16,0 9 0-16,-11-3 0 16,0 3 0-16,1 12 0 15,-28 10-52-15,18-9-45 16,0 4 0-16,-3-5-8 16,4 1-5-16</inkml:trace>
  <inkml:trace contextRef="#ctx0" brushRef="#br0" timeOffset="94422.5041">1147 10081 18 0,'0'0'100'0,"4"-10"-2"15,-2 1-3-15,-2 9-7 0,0-13-2 16,0 13-69 0,-7 8-8-16,7 10-9 0,3 10 0 15,2 6 0-15,3 11 0 16,-7 9 0-16,0 9 0 15,2 7 0-15,-4 8 0 16,1 3 0-16,-5-4 0 16,-5-4 0-1,5-10 0 1,0-8 0-16,-1-13 0 16,4-7 0-16,2-19 0 15,0-16 0-15,-13 0 0 0,4-13 0 0,0-9 0 16,2-13 0-16,-8-10 0 15,-1-12 0-15,2-9 0 16,1-7 0-16,3-8 0 16,1-2 0-16,-4-6 0 0,4-1 0 15,10 2 0-15,-1 3 0 0,6 2 0 0,-3 8 0 16,-2 4 0 0,11 11 0-16,8 6 0 0,-3 11 0 0,-2 10 0 15,8 7 0-15,-9 8 0 16,10 6 0-16,9 7 0 0,-4 4 0 15,1 4 0-15,1 8 0 16,2 11 0-16,-3 4-40 0,7 3-50 16,-6 5-5-1,-9 3-5-15,-6 2-6 16</inkml:trace>
  <inkml:trace contextRef="#ctx0" brushRef="#br0" timeOffset="94764.9769">945 10429 19 0,'-23'13'94'0,"11"-5"-1"0,12-8-4 16,4-13-3-16,13-9-1 16,8-3-72-16,24-7-1 15,3 2-4-15,5-5 0 0,8 4-4 16,-7 3-4-16,7 6 0 15,-5 3 0-15,-3 8 0 16,-12 10 0-16,-5 1 0 0,-2 13 0 16,-1 6 0-1,3 7 0-15,-15 3 0 0,10 8 0 16,-12 1 0-16,0 6 0 16,0 0 0-16,2-1 0 15,-10-4 0-15,-10-2 0 16,6-7 0-16,-9-5 0 15,-3-7 0-15,1-5 0 0,-6-8 0 16,-5-4 0-16,-10 10-60 16,8-22-31-16,-6-13-1 15,-1-11-9-15,0-11-5 16</inkml:trace>
  <inkml:trace contextRef="#ctx0" brushRef="#br0" timeOffset="94934.2085">1636 9814 31 0,'1'-44'103'0,"-1"10"-3"16,1 6-7-16,0 7-4 0,-3 2-4 16,2 19-75-16,0 0-10 15,0 0-4-15,12-3-53 16,4 17-31-16,0 5-2 16,2 2-7-16,5 0-4 0</inkml:trace>
  <inkml:trace contextRef="#ctx0" brushRef="#br0" timeOffset="96111.9741">2067 10193 54 0,'8'-17'93'16,"-3"-4"1"-16,3 0-5 0,4-1-2 16,1 21-44-16,-5-13-30 15,7 2-2-15,6 7-2 16,1 5-4-16,8 6-2 16,-8 9-1-16,3 10-2 0,-1 5 1 15,5 4 1 1,-5 7-1-16,-4-2 0 0,1 1 2 15,-10-3-3-15,-1-5 0 16,-1-6 0-16,-1-3 0 16,-8-9 0-1,0-14 0-15,0 0 0 0,0 0 0 0,0-8 0 16,1-12 0-16,9-7 0 16,-5-6 0-16,9-7 0 15,5-5-2-15,1 0 2 0,5-1-2 16,4 2 1-1,-4 6 1-15,3 7-1 0,0 6 1 16,0 16-1-16,-3 7 0 0,2 8 0 16,-5 14 2-16,-1 5-1 15,5 9 0-15,-3 4 0 16,-5 3 1-16,4-3 0 16,-3-5 0-16,3-4 0 0,-2-6 0 15,2-8 2-15,-3-7-3 16,1-8 0-16,1 0 0 15,-2-14 0-15,-1-3 0 0,0-5 0 16,-4-4 0-16,-1-4 0 16,2-4 0-1,-2-2 0-15,-1-2 0 16,0 1 0-16,0 2 0 0,-5 4 0 16,7 2 0-16,-6 9 0 15,1 3 0-15,-1 8 0 0,3 9 0 16,-3 3 0-1,0 12 0-15,0 6 0 0,2 7 0 16,-2 5 0-16,5 3 0 0,-1 1 0 16,1-1 0-16,4-7 0 15,4-5 0-15,4-9 0 0,2-6 0 16,4-9 0 0,-1-9 0-16,1-9 0 0,0-10 0 0,1-4 0 15,1-10 0 1,-1-3 0-16,-2-3 0 15,-1-3 0-15,-6-1 0 16,-1 2 0-16,-5 2 0 16,-10 8 0-16,-6 7 0 15,-5 10 0-15,-15 9 0 0,-8 7 0 16,-4 7 0-16,-3 8 0 16,1 6 0-16,3 7 0 0,5 2 0 15,14 2 0-15,4 2 0 16,13 2 0-16,12 0 0 15,8 2 0-15,4 1 0 0,7 0 0 16,-1 0 0-16,-2-1 0 16,-1-1 0-16,-2-2 0 0,-7-2 0 15,-5-2 0-15,-2-4 0 16,-10 0 0-16,-5-5 0 0,-2 0 0 16,-10-4-5-16,-6 0-4 15,-4-6-5-15,-4 2-15 16,2-6-59-1,-7-4 0-15,-1-10-7 0,3-7-3 16</inkml:trace>
  <inkml:trace contextRef="#ctx0" brushRef="#br0" timeOffset="96866.221">3692 9729 0 0,'41'-31'91'0,"-3"5"2"15,1 7-3-15,0 6-5 16,-5 16-32-16,0 1-20 15,3 9-11-15,-2 8-8 0,-3 4-5 16,-2 9-3-16,-6 4-2 16,2 4-2-16,-3-1 0 15,-2-1 0-15,-2-3-2 16,-3-6 1-16,0-4 0 0,-1-7 2 16,2-7-3-16,0-9 0 0,-3-4 0 15,2-4 0 1,2-9 0-16,-1-4 0 0,1-4 0 15,-2-4 0 1,1-2 0-16,-1 1 0 16,-2-2 0-16,-1 2 0 0,-1 2 0 0,0 3 0 15,-4 5 0 1,-3 4 0-16,-5 12 0 16,10-12 0-16,-10 12 0 0,3 13 0 15,-3 3 0-15,0 4 0 16,-1 6 0-16,1 1 0 0,1 5 0 15,5-2 0-15,2-5 0 16,1-2 0-16,10-7 0 0,-1-5 0 16,4-5 0-1,3-6 0-15,1-6 0 0,3-7 0 16,-4-3 0-16,2 0 0 16,-5-3 0-16,3 1 0 15,-3-1 0-15,-2 3 0 16,1 2 0-16,-3 1 0 15,1 2 0-15,0 2 0 0,2 5 0 16,-5 1 0-16,4 2 0 0,-1 1 0 16,-1 5 0-16,1 2 0 15,-2 4 0-15,0 1 0 16,-2 3 0-16,1-3 0 16,-1 4 0-16,-2-5 0 15,1 0 0 1,1-2 0-16,0-3 0 0,-1-4 0 15,-3 0 0-15,1-2 0 0,-3-3 0 16,2-4 0-16,-4-2 0 16,6-4 0-16,-5 0 0 15,2-1 0-15,5 0 0 0,-1 0 0 16,4-1 0 0,3 2 0-16,3 1-3 0,6 5-13 15,-3-3-12-15,8 2-26 16,5 3-36-16,-5-2 0 0,0 2-7 15,-7 0-1-15</inkml:trace>
  <inkml:trace contextRef="#ctx0" brushRef="#br0" timeOffset="104332.9481">2917 14913 42 0,'0'0'81'0,"-12"0"-1"0,5-13-13 16,7 13-26-1,-10-2 0-15,10 2-18 0,0 0-6 16,0 0-2-16,0 0-3 0,0 0-3 16,9 0-2-1,0 0 0-15,6 0 0 16,1 3-1-16,3-2 0 0,3 2-1 15,5-3-1-15,3 3-1 16,6 0 0-16,3 0 0 0,6-1 0 16,3 2 0-1,8-1 0-15,3 2 0 16,7 0 0-16,5-2 1 0,7 2-1 16,5-5 0-16,9 3 0 0,2-3-1 15,9 0 0-15,6 1-2 16,4-5 0-16,5-3 0 0,5 2 0 15,4-2 0-15,1-2 0 16,6-2 0 0,3 2 0-16,-3-2 0 0,5-1 0 15,3 1 0 1,0 0 0-16,0 2 0 0,3-4 0 16,8 3 0-16,-3-2 0 0,7 1 0 15,-1 1 0-15,3 0 0 16,4 0 0-16,0 1 0 15,0-1 0-15,0 4 0 0,1-1 0 16,-1 3 0-16,2-1 0 16,0 3 0-1,-1 0 0-15,2 2 0 0,0-3 0 0,-4 2 0 16,1-4 0-16,-4 1 0 16,-2-3 0-16,-6 1 0 15,-9-3 0-15,-11 1 0 16,-10-1 0-16,-13 1 0 0,-15 1 0 15,-17-1 0-15,-15 4 0 16,-18-1 0-16,-12 2 0 16,-5-1 0-1,-15 2 0 1,-11 2 0-16,0 0 0 0,-8-2 0 0,-8 2 0 0,-10 9-28 16,1-10-65-1,-1-10-5-15,-8-14-6 16,4-11-6-16</inkml:trace>
  <inkml:trace contextRef="#ctx0" brushRef="#br0" timeOffset="106199.2044">3532 11276 7 0,'1'-14'79'0,"-1"2"3"0,0-1 1 16,4-4-12-16,-2 8-35 15,0-1-7 1,-2 10-7-16,4-11-5 0,-4 11-4 16,0 0-3-16,0 8-3 15,-3 5-2-15,1 4-2 0,-3 6 0 16,-1 6 0-16,1 8 1 15,0 7 1-15,-1 5-2 16,-3 6 0 0,-1 6 0-16,-2 9-1 15,0 7 1-15,-2 5-2 0,1 5 1 16,-1 1-1-16,-2 5 0 16,2 1-1-16,2 5 0 0,1 0 0 15,-1-2 0-15,5 2 0 16,-3-1 0-16,1 1 1 15,0 1-1-15,-1 2 1 0,-2-1-1 16,1 0 1-16,-2 2 0 16,-3 1 0-16,0 0 1 0,-1 5 0 15,3-1 0-15,-1 0 0 16,2-2-2-16,-2 0 0 16,2 0 0-16,2-2 0 15,2-2 0-15,1-6 0 0,-4-6 0 16,6-6 0-16,-2-7 0 15,3-7 0-15,-1-11 0 0,-5-9 0 16,10-9 0 0,-3-8 0-16,4-8 0 15,0-7 0-15,-1-7 0 0,1-11-13 16,0 0-23-16,-5-11-50 16,5-18-3-16,7-21-4 0,5-20-10 15</inkml:trace>
  <inkml:trace contextRef="#ctx0" brushRef="#br0" timeOffset="107369.8719">3654 11353 42 0,'-21'-7'76'15,"3"-1"1"-15,3-18-15 0,8 15-21 16,0-1-7 0,7-1-5-16,1 1-5 0,4-1-8 15,3 4-3-15,6 1-4 16,2 5-2-16,1 3-2 15,3 0-2-15,4 6 0 16,7 4-2-16,6 0 1 16,5 1 1-16,12 0 1 15,11-4 0-15,11 3 1 16,7-4 0-16,14 0-1 0,4-2 2 16,12-1-1-16,6-2 0 0,11 2-2 15,3-1 0-15,5-2 0 16,11 1 0-16,6-2 0 15,3-3-1-15,9 1 1 16,2-6-1-16,4 3 0 0,4-1 0 16,2 2-2-16,-1 1 0 15,0-1 0-15,-1 2 0 0,-3 2 0 16,-2 0 0-16,-7 1 0 16,0 1 0-16,-8 0 0 15,-5-1 0 1,-4 1 0-16,-5 1 0 0,-1 0 0 15,-8 1 0-15,1-3 0 0,-4 3 0 16,-3-3 0-16,-5 0 0 16,-3 1 0-16,-2-1 0 15,-3 2 0-15,-8-4 0 0,-9 1 0 16,-4-2 0-16,-6 1 0 16,-8 0 0-16,-10-1 0 15,-3 2 0-15,-12-2 0 0,-8 2 0 16,-3 0 0-1,-9 2 0 1,-8-1 0-16,-4 0 0 0,-6 4 0 0,-3 2 0 16,-3 5 0-16,-5 3 0 15,-2 5 0-15,-2 7 0 16,-3 7 0-16,-1 8 0 0,-5 9 0 16,-3 5 0-16,-1 8 0 0,-2 9 0 15,-2 4 0-15,1 6 0 16,-1 4 0-16,1 2 0 0,0 1 0 15,0 5 0 1,-6 5 0-16,3 2 0 16,-3 3 0-16,1 1 0 15,-2 3 0-15,-2 3 0 16,-6 2 0-16,0 1 0 0,-1 2 0 0,-4-5 0 16,-1-1 0-1,-1 2 0-15,2-3 0 0,-3 0 0 16,6-2 0-16,-1-3 0 15,1-5 0-15,4 0 0 0,2-4 0 16,2-7 0 0,4-4 0-16,3-9 0 0,4-9 0 15,1-9 0-15,4-8 0 16,4-11 0-16,0-9 0 16,0-9 0-1,1-9 0-15,2-11 0 0,0 0 0 0,-2-5 0 16,-10-22-14-16,6-2-77 15,-6-14-4-15,-3-13-4 0,-1-14-6 16,-7-12-2 0</inkml:trace>
  <inkml:trace contextRef="#ctx0" brushRef="#br0" timeOffset="108001.2719">6064 11326 60 0,'1'-22'83'0,"2"1"0"0,-3 0-1 15,-2 6-40-15,-3 3-5 0,2 2-10 16,3 10-5-16,0 0-4 16,-13 3-4-16,7 15-3 15,1 11-3-15,-4 11-2 0,-4 13-1 16,-2 16 0 0,-5 17-2-16,-4 17 0 15,0 14-1 1,-4 13-2-16,0 8 0 0,-2 8 0 0,-1 6 0 0,2 1 0 15,-2 0 0-15,1-4 0 16,-1-1 0-16,-2-1 0 16,1-3 0-16,3-1 0 0,-1-2 0 15,-1-2 0-15,2-2 0 16,1-7 0-16,4-2 0 16,2-9 0-16,1-6 0 15,-1-10 0-15,3-12 0 16,3-15 0-1,5-12 0-15,-4-14-3 0,7-14-14 0,2-20-19 16,3-7-53-16,3-9 1 16,5-11-8-16,6-14-5 0</inkml:trace>
  <inkml:trace contextRef="#ctx0" brushRef="#br0" timeOffset="108402.1487">7849 11433 86 0,'46'-36'94'15,"-18"7"-6"-15,-7 13-4 16,-16 6 0-16,-5 10-68 15,-13 25 0-15,-4 5-2 16,-2 19-3-16,-3 10-3 0,-2 22 0 16,-3 17-6-16,-1 17-2 15,-2 12 0-15,-1 14 0 16,1 12 0-16,0 7 0 16,-2 10 0-16,-1 2 0 15,-1 6 0-15,-1 4 0 0,2 4 0 16,1 3 0-16,-2-6 0 15,4 1 0-15,-1-10 0 16,5-7 0-16,-3-26-14 16,-6-11-75-16,9-25-4 15,1-28-1-15,2-22-9 0,-4-27-3 16</inkml:trace>
  <inkml:trace contextRef="#ctx0" brushRef="#br0" timeOffset="109141.6336">3542 12752 16 0,'-37'-6'70'0,"6"-1"3"16,1 1-2-16,3-1 1 15,-13 2-59-15,20 4 3 0,6-2 1 16,-1 3 0-16,8 0 2 16,7 0-2-16,-13 0-1 15,13 0-4-15,0 0-1 16,13 0-3-16,2 2-1 16,8 1 0-16,9-1-2 0,7 3 1 15,13-1 0 1,12-2-1-16,13 0-1 0,15 0-1 15,13-2 1 1,21-4-1-16,15-3 1 0,19-4-1 0,17-3-1 16,15-2 2-16,20 0-4 15,14-4 0-15,16 3 0 16,12-3 0-16,16-1 0 16,8 1 0-16,11 0 0 0,7-1 0 15,5 1 0 1,0 1 0-16,-2 0 0 0,-2 3 0 15,-4-2 0-15,-12 3 0 16,-11 0 0 0,-11 1 0-16,-16 2 0 0,-18-1 0 15,-19 3 0-15,-26 0 0 0,-21 3 0 0,-28 0 0 16,-25 3 0-16,-24 0 0 16,-23 2 0-16,-20 2 0 15,-19 0 0-15,-20 0 0 16,-3 11 0-16,-23-2 0 0,-6 6 0 15,-15 7-65 1,-9-6-29-16,-13 1-1 0,-11-2-7 16,-12 0-3-16</inkml:trace>
  <inkml:trace contextRef="#ctx0" brushRef="#br0" timeOffset="109663.1311">3625 13618 1 0,'-80'17'90'0,"19"-2"0"16,13-8-4-16,13 2-4 15,15-10 1-15,20 1-73 16,0 0 1-16,27 12 0 16,18-9 2-16,13 2-2 0,20 0 0 15,11-4-2-15,23 1-6 16,19-5-3-16,17-4 0 15,17-3 0-15,17-4 0 16,20-1 0-16,17-6 0 16,18 0 0-16,9-4 0 0,12 1 0 15,7-2 0-15,6-1 0 16,1-1 0 0,-2 0 0-16,-5 2 0 0,-12 0 0 15,-10 3 0-15,-19 0 0 16,-21 4 0-16,-25 2 0 0,-26 3 0 15,-25 2 0-15,-33 3 0 16,-22 2 0 0,-27 1 0-16,-25 1 0 0,-20 5 0 15,-18-10 0-15,-17-8-59 0,-16 14-35 0,-12-12-1 16,-10-6-8 0,-8-11-4-16</inkml:trace>
  <inkml:trace contextRef="#ctx0" brushRef="#br0" timeOffset="110257.4725">6683 11689 68 0,'0'-11'92'0,"0"11"-1"15,0 8-5-15,0 7-1 0,-3 10-65 16,-5 13-1-16,-5 8-4 16,-3 10-3-16,-6 7-4 15,-5 0-3-15,-4-1-1 16,-3-2-2-16,2-10-1 15,0-9 2-15,5-11-3 0,4-12 0 16,4-13 0-16,6-8 0 16,4-15 0-16,7-9 0 15,2-12 0 1,8-11 0-16,3-11 0 0,5-6 0 16,6-5 0-16,6-5 0 0,4 0 0 15,3 6 0-15,5 1 0 16,4 10 0-16,2 9 0 0,1 11 0 15,0 9 0 1,-1 13 0-16,-5 12 0 0,1 8 0 16,-7 15 0-16,-1 13 0 15,-5 9 0-15,-3 7 0 16,-2 8 0-16,-6 6 0 16,0 5 0-16,-6-1 0 0,-3 1 0 15,-6-2 0-15,-4-3 0 16,1-4 0-16,-4-5 0 15,-3-9 0-15,-2-5-24 0,6-8-66 16,-12-8-3-16,-2-9-4 16,-4-9-5-16,-1-6-3 15</inkml:trace>
  <inkml:trace contextRef="#ctx0" brushRef="#br0" timeOffset="110526.1303">6628 12030 93 0,'-19'-6'101'15,"4"-3"-6"-15,10 1-4 16,5-3-1-16,12-10-58 0,10 7-23 16,13-3-9-16,9 5 0 15,7-3 0-15,8 2 0 16,1 3 0-16,1 1 0 0,-3 3 0 16,-7 3 0-16,-7 5 0 15,-8-1 0-15,-6 3 0 16,-9 3 0-1,-6-1 0-15,-3 2 0 0,-7 2 0 16,-2-1 0-16,-3-9 0 0,5 16-78 16,-4 1-14-16,1-2-3 15,3 5-5-15,0 0-6 16</inkml:trace>
  <inkml:trace contextRef="#ctx0" brushRef="#br0" timeOffset="111506.7917">6160 13628 50 0,'9'-10'96'15,"0"-3"-5"-15,-2 2-2 16,-1-3-4-16,-3-1-57 16,-3 15-8-16,0 0-4 0,-11 10-7 15,-5 3-3-15,-1 6-1 16,-3-1-2-16,-5 3 1 16,3-3-2-16,2-5 1 15,3-1-1-15,2-8 0 0,2-2-2 16,13-2 0-16,-13-10 0 15,11-3 0-15,2-6 0 0,0-1 0 16,4-5 0-16,8 1 0 16,7 0 0-1,2-1 0-15,5 5 0 16,1 2 0-16,6 6 0 0,-6 10 0 16,5 3 0-16,-1 13 0 0,-4 10 0 15,-5 15 0-15,-4 8 0 16,-7 15 0-16,-10 6 0 15,-2 10 0-15,-13 3 0 16,-8 1 0-16,-10-2 0 16,-6-6 0-16,-3-7 0 15,0-12 0-15,-3-10 0 0,5-12 0 16,2-15 0-16,4-10 0 0,8-9 0 16,7-14 0-16,5-10 0 15,9-10 0-15,4-1 0 16,7-5 0-1,10 0 0-15,3 1 0 0,8 4 0 16,1 5 0-16,2 5 0 16,0 6 0-1,2 6 0-15,-3 9 0 0,2 5 0 16,0 5 0-16,-2 13 0 0,-3 2 0 0,1 9 0 16,-1 1 0-16,-4 0 0 15,1 3 0 1,-6-1 0-1,1 0 0-15,-6-6 0 16,4 2-3-16,-5-11-23 0,-15-4-61 0,19-5-3 0,1-8-6 16,3-8-5-16,-1-11-1 15</inkml:trace>
  <inkml:trace contextRef="#ctx0" brushRef="#br0" timeOffset="111889.0344">6806 13846 88 0,'8'-23'98'0,"-6"0"-5"16,-2 3-5-16,-4 1 0 0,4 1-67 16,-1 9-2-16,1 9-7 15,-11 0-8-15,4 10-4 16,-1 11 0-16,0 7 0 0,2 9 0 16,2 6 0-1,1 5 0-15,2 2 0 0,2-3 0 16,6-6 0-16,7-7 0 15,5-7 0-15,0-8 0 16,7-13 0-16,3-6 0 16,-3-9 0-16,3-13 0 15,-3-2 0-15,0-9 0 0,-7-3 0 16,-2-6 0-16,-8-1 0 16,-5-2 0-16,-4 0 0 15,-8 1 0-15,-5 4 0 0,-10 4 0 16,-4 6 0-16,-9 5 0 15,-9 8 0-15,1 10 0 16,-7-1-7-16,8 8-84 16,4 0-2-16,11-4-4 15,11-6-7-15,17-13-4 16</inkml:trace>
  <inkml:trace contextRef="#ctx0" brushRef="#br0" timeOffset="113007.609">12148 11242 14 0,'-13'-4'81'0,"5"0"5"0,-3-4-1 16,11 8-29-16,-15-2-13 0,15 2-9 16,0 0-10-16,-7-9-6 15,7 9-4-15,0 0-4 16,0 0-3-16,8 2-1 16,6 0-1-16,5 0 0 15,7 1 0-15,5-2 0 0,11-1-1 16,7 0 0-16,11-2-1 15,6-3-1-15,9-1-2 16,9-1 0-16,8 1 0 16,5 1 0-16,12-1 0 15,7 2 0-15,5 1 0 0,6 1 0 16,4 1 0-16,8 1 0 0,-1 0 0 16,3 1 0-1,3 0 0-15,-1-1 0 16,1 1 0-16,6 2 0 0,-3-2 0 15,3 1 0-15,1 0 0 0,4-2 0 16,-1 2 0-16,1-1 0 16,-2-1 0-16,-4 1 0 15,2 0 0-15,-11-3 0 0,-1 0 0 16,-6-2 0-16,-9 1 0 16,-6-1 0-1,-13 0 0-15,-3 1 0 0,-14-1 0 0,-7 1 0 16,-12 2 0-1,-13-2 0-15,-3 3-22 0,-20 4-34 16,-3-2-34-16,-7 0-1 16,-9-2-8-16,-14 0-3 15</inkml:trace>
  <inkml:trace contextRef="#ctx0" brushRef="#br0" timeOffset="113448.9604">17054 11208 26 0,'0'0'91'16,"12"2"-1"-16,-12-2-2 16,14 0-3-16,-14 0-51 15,15-2-3-15,-15 2-7 0,11 9-7 16,-2 2-4-16,-5 5-4 16,2 8-6-16,-2 5-3 15,1 10 0-15,-4 8 0 16,0 9 0-16,-2 6 0 0,0 10 0 15,-4 7 0 1,-3 9 0-16,1 5 0 0,-1 7 0 16,3 3 0-16,-1 5 0 15,-1 10 0-15,-1 3 0 16,-2 3 0-16,-4 1 0 16,-4 3 0-16,-9 5 0 15,-2 2 0-15,-4-2 0 0,-3-3 0 16,1 1 0-1,-4-2 0-15,3-3 0 0,0-2 0 16,4-12 0-16,5-9 0 0,2-5 0 16,2-7 0-16,2-14 0 15,4-11 0-15,2-9 0 16,3-17 0-16,4 1-26 16,8-14-63-16,-14-13-4 15,0-12-3-15,-4-10-7 16,3-10-1-16</inkml:trace>
  <inkml:trace contextRef="#ctx0" brushRef="#br0" timeOffset="114454.3207">12446 11332 9 0,'5'-13'91'16,"-4"1"0"-16,-1 3-4 15,0 9-6-15,-8 0 1 16,-6 16-74-16,3 12 2 0,-3 19-1 15,-2 14-2-15,1 17 0 0,-2 17 1 16,3 18-2 0,0 10 0-16,2 9-2 0,-3 14-1 15,1 8-1-15,-4 6-2 16,-3 4 0-16,-2 3 0 16,-5-3 0-16,1-4 0 15,-6-10 0-15,6-11 0 16,-2-11 0-16,9-12 0 0,0-12 0 15,5-13 0 1,1-16 0-16,8-8 0 0,0-7 0 16,-1-9 0-16,6-8 0 15,1-7 0-15,0-6 0 0,3-5 0 16,5-1 0-16,-3-4 0 16,5-1 0-16,-4-2 0 15,7 2 0-15,-4-3 0 0,6 1 0 16,2-5 0-1,3-2 0-15,-1-4 0 0,13-3 0 16,1-1 0-16,5-2 0 16,4-3 0-16,6 1 0 15,5-1 0-15,3 0 0 16,8 3 0-16,5-2 0 0,0 1 0 16,6 0 0-16,7 2 0 15,5-1 0-15,10 0 0 16,7 1 0-16,7-1 0 15,11 8 0 1,8-2 0-16,9 3 0 16,6 0 0-16,11 1 0 15,9 2 0-15,3 0 0 16,8-1 0-16,7-4 0 16,0-1 0-16,1-3 0 0,2 2 0 15,-7-3 0-15,-10-1 0 0,-9-1 0 0,-13 0 0 16,-19-3 0-16,-15 2 0 0,-19-1 0 15,-20-2 0-15,-20 0 0 16,-12 1 0-16,-16 1 0 0,-9 0 0 16,-17 2 0-16,9-5 0 15,-9 5 0 1,-9-7 0-16,1 2 0 0,-5-3 0 16,2-2 0-16,-4-10 0 0,7-3-9 15,0-9-87-15,-5-13-2 16,-3-12-5-16,-3-25-8 15</inkml:trace>
  <inkml:trace contextRef="#ctx0" brushRef="#br0" timeOffset="115009.8817">14273 11057 78 0,'5'-11'89'0,"-5"0"-3"16,0 11-5-16,-6-1 2 0,-3 10-67 16,-3 16 0-16,-6 11-5 15,0 15 1-15,-4 11-1 16,-7 17 0-16,-1 8-2 0,0 12-4 16,-4 11-2-1,2 7-3 1,3 6 0-16,-2 9 0 0,5 1 0 0,-3 7 0 15,6 6 0-15,-2 3 0 16,2 3 0-16,-2 2 0 0,-4 3 0 16,0-4 0-16,-5 2 0 15,-4-3 0-15,-5-7 0 16,2-7 0-16,-2-8 0 0,-3-11 0 16,3-10 0-16,1-13 0 15,9-11 0-15,3-18 0 16,7-15 0-16,4-11 0 15,3-19-13-15,12-8-26 16,11-14-50-16,-1-14-1 0,6-17-7 16,7-18-4-16</inkml:trace>
  <inkml:trace contextRef="#ctx0" brushRef="#br0" timeOffset="115461.2396">15398 11417 63 0,'55'-69'88'16,"-13"8"-3"-16,-11 5-1 0,-9 8 0 15,-11 9-67-15,-1 10 0 16,-2 12-1-16,-8 17 1 15,9 0-5-15,-8 20-2 16,-2 20-2-16,-2 19-2 16,-7 17-2-16,-3 18-4 15,-3 21 0-15,-6 15 0 16,-1 14 0-16,3 8 0 16,0 6 0-16,4 2 0 0,1 1 0 15,4 1 0-15,-5-1 0 0,1 4 0 16,-3-5 0-16,-5 3 0 15,-7 2 0-15,-1-1 0 16,-6-4 0-16,-1-6 0 0,-1-9 0 16,-2-17 0-1,4-14 0-15,4-23 0 16,6-19 0-16,-4-31-14 0,-2-18-78 16,12-22-2-16,3-24-4 15,-1-21-7-15,-4-21 1 16</inkml:trace>
  <inkml:trace contextRef="#ctx0" brushRef="#br0" timeOffset="116040.8807">11880 12382 74 0,'-36'-9'91'0,"9"2"-3"15,4-5-5-15,11 1 0 16,-2 0-69-16,13 0 0 15,3 2 0-15,6 1-2 16,9 2-3-16,3 1-2 0,6 2 0 16,5 2-1-16,9 1-1 15,6 0-1-15,11 0-4 16,13-2 0-16,18 0 0 31,21-5 0-31,15-5 0 0,22 2 0 16,19-5 0-16,19 1 0 0,19-2 0 0,20 2 0 15,11-3 0-15,7 1 0 16,10 3 0-16,3-2 0 16,2 4 0-16,-1 0 0 15,-3 2 0-15,-11 1 0 0,-3 1 0 16,-14 2 0-16,-12 0 0 16,-15 3 0-16,-22 0 0 0,-18-1 0 15,-29 2 0-15,-22-1 0 16,-29 1 0-16,-17 1 0 15,-26 0 0-15,-22 0 0 0,-18 2 0 16,-27 3 0 0,-15 5 0-16,-22 0 0 0,-13 9-12 15,-13 3-80-15,-26 1-3 16,-16 4-2-16,-10 0-6 0,-14 5-2 16</inkml:trace>
  <inkml:trace contextRef="#ctx0" brushRef="#br0" timeOffset="116467.0767">12337 13223 80 0,'-56'6'94'0,"9"-5"-2"15,13-1-7-15,6 0 0 16,39-4-68-16,-11 4 1 16,21-5-4-16,13 4-2 0,21-1-2 15,20-4-6-15,21 0-4 16,25 0 0-16,27-1 0 16,20-2 0-1,23 0 0-15,23-2 0 0,19 1 0 16,13 0 0-16,10-1 0 0,9 0 0 15,-4-2 0-15,6 2 0 16,-7 0 0-16,-10 1 0 16,-12-1 0-16,-18 2 0 15,-19 2 0-15,-30 0 0 16,-21 1 0-16,-32-1 0 16,-29 2 0-16,-26 1 0 0,-30-2 0 15,-33 6 0-15,-7-14 0 16,-25-2-47-16,-20 3-48 15,-13-9-2 1,-14-12-6-16,-12-11-4 0</inkml:trace>
  <inkml:trace contextRef="#ctx0" brushRef="#br0" timeOffset="117206.4729">14775 11599 0 0,'-12'-9'94'16,"0"-1"3"-16,5 0-6 16,-5 4-6-16,5 6 2 0,-3 1-68 15,3 14-2 1,2 5-4-16,-3 5-5 0,3 7-8 15,-6 3 0-15,1 6 0 16,-5-2 0-16,-1-2 0 16,1-7 0-16,-3-4 0 0,5-4 0 15,-3-10 0 1,5-7 0-16,0-6 0 0,4-11 0 16,1-10 0-16,1-5 0 15,3-10 0-15,2-4 0 0,5-11 0 16,3-4 0-16,9-4 0 15,0-4 0-15,13-1 0 16,7 1 0-16,9 4 0 16,4 4 0-16,9 13 0 15,-3 7 0-15,5 12 0 0,-4 12 0 16,-8 12 0-16,-7 12 0 16,-16 14 0-16,-10 10 0 15,-15 7 0 1,-7 9 0-16,-13-1 0 0,-11 3 0 0,-5-6 0 15,-7 0 0-15,2-10 0 16,2-4 0-16,8-10 0 16,6-4 0-16,12-7 0 15,12-13 0-15,2 15 0 16,18-8 0-16,10 1 0 0,9 0 0 16,2 3 0-16,8 5 0 0,-6 2 0 15,5 6 0-15,-11 3 0 16,-8 2 0-16,-5 3 0 15,-13 3 0-15,-7-1 0 16,-10 0 0-16,-14-1 0 16,-9-1 0-16,-7-6 0 0,-7 0 0 15,-3-6 0-15,-5-3 0 16,3-2 0 0,-2-2 0-16,7 0 0 0,-5-9 0 15,6 6-85 1,13-3-8-16,2-4-4 0,12-1-8 0,15-2-3 15</inkml:trace>
  <inkml:trace contextRef="#ctx0" brushRef="#br0" timeOffset="118057.3459">14127 13427 5 0,'-2'-18'100'0,"2"-4"-2"16,3-3-3-16,5-4-4 0,2-3-2 15,8 3-71-15,2 2-3 16,7 5-15-16,1 4 0 16,6 8 0-16,3 5 0 15,-1 6 0-15,0 15 0 0,-5 9 0 16,-4 9 0 0,-9 7 0-16,-5 7 0 15,-13 3 0-15,-15 7 0 16,-10 0 0-16,-13-4 0 15,-2-2 0-15,-9-8 0 0,3-5 0 16,2-9 0-16,3-5 0 16,13-13 0-16,10-7 0 15,18-5 0-15,-4-7 0 0,17-6 0 16,15-4 0-16,13-3 0 16,16-4 0-16,8-2 0 0,8-2 0 15,6 4 0 1,7 2 0-16,-4-4 0 0,-3 3 0 15,-3-3 0-15,-11 2 0 16,-8 0 0 0,-7-2 0-16,-13 0 0 0,-8 0 0 0,-10 4 0 15,-11 1 0 1,-8 6 0-16,-10 6 0 0,-11 5 0 16,-10 6 0-16,-4 12 0 15,-4 8 0-15,0 5 0 0,0 8 0 16,6 1 0-1,9 4 0-15,11 1 0 0,13-6 0 16,11-2 0-16,16-9 0 16,11-9 0-16,12-10 0 15,3-4 0 1,3-11 0-16,-5-15 0 0,-2-5 0 0,-8-10 0 16,-10-6 0-1,-10-4 0 1,-11-2 0-16,-10 3 0 0,-17 5 0 0,-17 9 0 15,-21 9 0-15,-11 23 0 0,-23 6-73 16,-29 6-24-16,-12 9-3 0,-13-6-9 16,-4 1-3-1</inkml:trace>
  <inkml:trace contextRef="#ctx0" brushRef="#br0" timeOffset="125340.6255">10149 11336 23 0,'0'0'44'0,"0"0"-1"16,0 0-5-16,0 0-5 16,0 0-5-16,0 0 4 0,0 0-1 15,-5-6-5-15,5 6-4 16,0 0 0-16,0 0-3 16,0 0 0-1,0 0-1-15,0 0-2 0,0 0 0 16,-1-11-1-16,1 11-1 0,0-13-1 15,0 13-1-15,0-17-2 16,0 4-1-16,0 1-1 16,1-2-8-16,-1 0 0 15,1-3 0-15,1 0 0 0,1-4 0 16,-1-2 0-16,3 0 0 16,-3-6 0-16,1 2 0 15,2-6 0-15,-1-3 0 16,2-2 0-16,-3-3 0 0,2-1 0 15,-2-3 0-15,3 0 0 16,-4-5 0-16,-1 3 0 0,0-2 0 16,0 4 0-1,-1 2 0-15,0 3 0 16,0 4 0-16,0 3 0 0,0 5 0 16,0 1 0-16,-1 6 0 15,1 1 0-15,0 3 0 16,0 2 0-16,1 4 0 0,0-1 0 15,-1 12 0-15,4-15 0 16,-4 15 0-16,0 0 0 0,2-11 0 16,-2 11 0-16,0 0 0 15,0 0 0-15,0 5 0 16,0-5 0-16,0 15 0 16,0-7 0-16,0 5 0 15,0 0 0-15,0 3 0 16,0 2 0-16,0 0 0 15,0 5 0-15,0 0 0 0,-1 6 0 16,0 0 0-16,0 7 0 16,-1 6 0-16,0 2 0 15,-2 5 0-15,-5 2 0 0,4 5 0 16,-5 0 0 0,2-1 0-16,-2 2 0 0,1-5 0 0,0-1 0 15,5-3 0-15,0-4 0 16,0-2 0-16,-3-3 0 15,4-2 0 1,1-5 0-16,1 0 0 0,-1-5 0 0,1-2 0 16,0-2 0-16,1-3 0 15,-2-2 0-15,2-4 0 0,0-2 0 16,-1-3 0-16,1-9 0 16,0 0 0-16,0 0 0 15,0 0 0-15,2-18 0 16,1-5 0-16,1-7 0 15,5-7 0-15,-2-9 0 0,7-7 0 16,-2-6 0-16,0-5 0 16,5-5 0-16,-2-1 0 15,4-2 0-15,-3-1 0 0,3 2 0 16,-8 1 0-16,5 4 0 16,-2 2 0-1,1 7 0-15,-3 5 0 16,-3 3 0-16,2 8 0 0,-5 4 0 0,2 4 0 15,-1 2 0 1,-1 3 0-16,-1 2 0 16,2-1 0-16,-4 6 0 0,1-1 0 15,0 2 0-15,2-1 0 16,-3 4 0-16,2-1 0 0,-2 4 0 16,0 0 0-16,1 0 0 15,-2 4 0-15,0 0 0 0,-2 10 0 16,3-12 0-16,-3 12 0 15,0 0 0-15,0 0 0 16,0 0 0-16,0 0 0 16,0 0 0-16,0 0 0 0,0 0 0 15,0 0 0 1,0 0 0-16,0 0 0 0,0 0 0 16,0-8 0-16,0 8 0 15,0 0 0-15,0 0 0 0,0 0 0 16,0 0 0-16,0 0 0 15,0 0 0-15,0 0 0 16,0 0 0-16,0 0 0 0,0 0 0 16,0 0 0-1,0 0 0-15,0 0 0 16,0 0 0-16,0 0 0 0,0 0 0 16,0 0 0-16,0 0 0 0,0 0 0 15,0 0 0-15,0 0 0 16,12 3 0-16,-12-3 0 15,8 6 0-15,-8-6 0 16,13 6 0-16,-13-6 0 16,18 8 0-16,-8-5 0 15,4 2 0-15,1-1 0 0,2-1 0 16,6-1 0-16,3 0 0 16,3 0 0-1,2 1 0-15,6-1 0 16,-1-1 0-16,0 0 0 0,3 1 0 0,0-2 0 15,2 2 0-15,-1-1 0 0,-1-1 0 16,0 0 0 0,-3 0 0-16,2 1 0 0,-1-1 0 15,3 0 0-15,-1 0 0 16,5 0 0-16,-2 1 0 0,7-1 0 16,-2 0 0-16,3 2 0 15,4 0 0-15,1 1 0 16,1-1 0-16,1-1 0 15,6 0 0-15,-2 0 0 0,2-1 0 16,6 2 0-16,0-2 0 16,2 0 0-16,2 0 0 15,-1 0 0-15,5 0 0 16,-1 2 0 0,2-2 0-16,3-2 0 15,-2 4 0-15,3-4 0 0,-1 2 0 16,6 0 0-16,-4 0 0 0,1 0 0 0,2 0 0 15,-6 0 0-15,8 0 0 16,-7-2 0-16,2 1 0 16,-1 1 0-16,0 0 0 15,-4-2 0-15,0 0 0 0,0 1 0 16,-6-1 0-16,2 0 0 16,-4 1 0-16,-4-3 0 15,2 2 0-15,-6 2 0 16,1-4 0-16,-3 1 0 15,-2 0 0-15,0 0 0 0,-1 1 0 16,-3-1 0-16,-3 0 0 16,1 0 0-16,-1-1 0 15,-2 1 0-15,-1 0 0 0,-1-1 0 16,0 2 0-16,0-2 0 16,1 1 0-16,0 1 0 15,1 1 0-15,-1-1 0 16,-1 1 0-16,0 1 0 15,0 0 0-15,2 0 0 0,1 0 0 16,-4 0 0-16,0 0 0 0,1 0 0 16,1 1 0-1,0-1 0-15,-1 0 0 0,2 0 0 16,-2 1 0-16,-1-1 0 16,1-1 0-16,-1 0 0 0,2 0 0 15,-4 1 0-15,5-2 0 16,-8 1 0-16,6-1 0 15,1 1 0-15,0 1 0 0,-3 0 0 16,3 0 0 0,-2-3 0-16,-1 3 0 0,-2-1 0 15,-1 0 0-15,-2 0 0 16,-1-1 0 0,0-1 0-16,0 1 0 0,-5 0 0 0,0 0 0 15,-4 0 0-15,-1 2 0 16,-4-1 0-16,-1 0 0 15,-4 0 0-15,-3 0 0 16,2 1 0-16,-2-1 0 0,0 1 0 16,0 0 0-1,1 0 0-15,0 0 0 0,3 0 0 16,-1 1 0-16,3 1 0 0,-1 0 0 16,0 0 0-16,2 0 0 15,-4 0 0-15,-1 0 0 16,-3 1 0-16,-3-2 0 15,-13-1 0-15,14 2 0 16,-14-2 0-16,9 2 0 16,-9-2 0-16,0 0 0 0,0 0 0 15,0 0 0-15,3 10 0 16,-3-10 0-16,0 8 0 0,0-8 0 16,0 12 0-16,0-12 0 15,0 16 0-15,0-7 0 16,-1 2 0-16,-1 0 0 0,1 3 0 15,-2 1 0 1,0 3 0-16,0 0 0 0,-1 3 0 16,0 1 0-16,-4 2 0 15,3 2 0-15,0 3 0 0,1-1 0 16,-1 2 0-16,2 0 0 16,0 0 0-16,0 2 0 15,2 1 0-15,-1 0 0 16,1 1 0-16,-1 1 0 0,0-3 0 15,0 3 0-15,1-1 0 16,0 0 0 0,1-2 0-16,-1 0 0 0,-1 0 0 15,0-2 0-15,2 1 0 0,-1-2 0 16,-2 1 0-16,-1-3 0 16,4 0 0-1,-4-3 0-15,4 0 0 0,0-1 0 16,-2-2 0-16,1 3 0 0,1-4 0 15,0 0 0-15,0-2 0 16,2 1 0-16,-2 1 0 16,0-5 0-16,0 0 0 15,0-2 0-15,0-2 0 0,1-1 0 16,-1-10 0-16,0 12 0 16,0-12 0-16,0 0 0 15,7 10 0-15,-7-10 0 16,0 0 0-16,0 0 0 0,0 0 0 15,0 0 0-15,0 0 0 16,0 0 0-16,0 0 0 16,0 0 0-16,0 0 0 15,10-5 0-15,-10 5 0 16,0 0 0-16,4-12 0 16,-4 12 0-16,3-11 0 0,-3 11 0 15,0-12 0-15,14-17-57 16,-11 17-41-16,-4-4 0 0,-5-3-6 15,-6-3-3 1</inkml:trace>
  <inkml:trace contextRef="#ctx0" brushRef="#br0" timeOffset="125807.6052">16544 10871 74 0,'-18'-11'95'0,"0"-3"0"16,6 0-7-16,-3 0 1 16,6 3-66-16,9 11-3 0,-13-14-4 15,13 14-5-15,0 0-11 16,0 0 0-16,4 6 0 16,6 9 0-16,2 4 0 15,10 6 0-15,1 3 0 16,7 3 0-16,5 1 0 15,2 0 0 1,6 1 0 0,3 0 0-16,-1-4 0 0,0 2 0 15,-2-5 0-15,-3-1 0 0,-5 0 0 0,-4-3 0 16,1-3 0-16,-8-1 0 16,-1-5 0-16,-2 0 0 15,-3-3 0-15,-3-2 0 0,-2-2 0 16,-1 0 0-16,-12-6 0 15,14 7 0-15,-14-7 0 16,0 0 0-16,0 0 0 0,9 1 0 16,-9-1 0-16,0 0 0 15,0-14 0-15,0 14 0 0,9-6-41 16,-1-8-54 0,8-4-2-16,7-5-7 0,6-3-4 15</inkml:trace>
  <inkml:trace contextRef="#ctx0" brushRef="#br0" timeOffset="126385.3799">17635 10884 6 0,'18'-19'91'16,"0"0"2"-16,-3 1-2 0,1 1-3 16,-4-9-32-16,3 13-28 0,-5 1-6 15,-1 2-4-15,-9 10-5 16,11-16-8-16,-11 16-5 15,3-10 0-15,-3 10 0 0,0 0 0 16,0 0 0-16,-8-3 0 16,8 3 0-16,-12 3 0 15,4 2 0-15,8-5 0 16,-20 18 0-16,8-5 0 16,-3 2 0-16,-3 4 0 15,-2 1 0 1,-3 2 0-16,-4 2 0 0,-1 4 0 15,-2-1 0-15,-5 2 0 16,-1 3 0-16,-5 0 0 16,2 4 0-16,-4-4 0 0,3 4 0 15,0-5 0-15,0 4 0 0,8-5 0 16,-2 0 0-16,10-3 0 16,-1-5 0-16,2 1 0 15,3-2 0-15,3-3 0 16,3-2 0-16,-1-1 0 0,2-2 0 15,3-3 0 1,2-1 0-16,8-9 0 0,-15 13 0 16,15-13 0-16,0 0 0 15,-9 8 0-15,9-8 0 0,0 0 0 16,0 0 0-16,0 0 0 16,0 0 0-16,0 0 0 15,0 0 0-15,-7-7 0 16,7 7 0-1,6 0 0-15,-6 0-65 0,-3-9-33 16,-9-5-3-16,-4-4-8 0</inkml:trace>
  <inkml:trace contextRef="#ctx0" brushRef="#br0" timeOffset="129621.9049">13666 9362 36 0,'4'-13'92'0,"5"1"2"0,-4-5-6 0,13 3-11 0,-13-2-35 0,-3 5-10 0,-2 11-10 16,7-15-6-16,-7 15-4 16,0 0-12-16,0 0 0 15,0 10 0-15,0 6 0 16,-7 4 0-16,2 6 0 16,-4 6 0-1,1 5 0-15,-5 6 0 0,2 2 0 47,-5 2 0-47,1-2 0 0,-2 0 0 16,3-3 0-16,2-4 0 15,0-5 0-15,2-5 0 16,1-5 0-16,2-6 0 16,2 0 0-16,2-6 0 0,1-3 0 15,2-8 0-15,-2 9 0 0,2-9 0 0,0 0 0 16,0 0 0-16,0 0 0 0,0 0 0 0,0 0-19 0,0-8-73 15,0-7-3-15,2-7-4 16,0-7-6-16,9-4 4 0</inkml:trace>
  <inkml:trace contextRef="#ctx0" brushRef="#br0" timeOffset="129939.9802">13740 9258 60 0,'0'-26'97'0,"0"4"-3"0,0 1-5 15,-2 0-1-15,-6 3-58 16,8 3-2-16,5 1-9 16,2 3-13-16,7 0-6 0,1 2 0 15,6 0 0-15,8 3 0 16,7-1 0-16,4 1 0 16,5 1 0-16,2 1 0 15,0 4 0-15,-1-1 0 0,0 1 0 16,-10 0 0-1,-3 2 0-15,-7 2 0 16,-4 0 0-16,-9 1 0 0,-2 0 0 16,-11-5 0-16,10 12 0 15,-10-12 0-15,0 20 0 16,-6-10 0-16,2 8-14 0,3-3-76 16,-17 4-4-16,-5-3-3 15,-6 1-6-15,-5 0-1 16</inkml:trace>
  <inkml:trace contextRef="#ctx0" brushRef="#br0" timeOffset="130172.6058">13680 9478 73 0,'-20'21'96'16,"2"-6"-1"-16,8-1-6 16,10-14 0-16,0 0-62 0,-2 10-4 15,10-9-4-15,14-1-19 16,5 0 0-16,9 0 0 15,2-1 0-15,3 1 0 16,8 1 0-16,-5-1 0 0,1 1 0 16,-4 5 0-1,-5-3 0-15,10-3-53 16,-9 0-38-16,2-5-2 16,-3-4-8-16,1-7-5 0</inkml:trace>
  <inkml:trace contextRef="#ctx0" brushRef="#br0" timeOffset="130455.3539">14547 9258 0 0,'15'-8'100'0,"-3"2"2"15,-12 6-7-15,12-6-4 0,-12 6-3 16,0 0-65 0,2 5-11-16,1 9-12 0,-3 8 0 15,0 5 0-15,-3 6 0 16,-2 6 0-16,-1 4 0 0,-5 3 0 15,2 0 0-15,-8 3 0 16,2-4 0-16,-5-2 0 16,3-6 0-16,0-3 0 15,1-4 0-15,2-7 0 0,4-2 0 16,-1-8 0 0,6 1 0-16,-10 1-73 0,15-15-21 15,0 0-3-15,1-20-7 16,9-2-5-16</inkml:trace>
  <inkml:trace contextRef="#ctx0" brushRef="#br0" timeOffset="130805.5397">14603 9264 61 0,'5'-17'101'0,"-3"-2"-3"15,3 6-6-15,-2-3-1 16,-3 16-42-16,17-16-30 15,-2 3-19-15,4 4 0 0,1 1 0 16,4 2 0-16,7 2 0 16,2 1 0-16,1 2 0 15,2 1 0-15,0 0 0 0,-3 0 0 16,-2 4 0-16,-3 2 0 16,-6 0 0-16,-7 2 0 15,-3-2 0-15,-4 5 0 16,-8-11-20-16,-10 19-70 0,1-10-4 15,-5-1-2-15,-5 1-8 16,-4 1-2-16</inkml:trace>
  <inkml:trace contextRef="#ctx0" brushRef="#br0" timeOffset="130972.5905">14680 9457 5 0,'-20'25'100'0,"0"-5"1"16,10-3-6-16,-3-7-3 0,13-10-2 15,-49 10-68-15,49-10-16 16,10 6-6-16,3-5 0 0,5 0 0 16,2 0 0-16,7 0 0 15,1 0 0-15,2 1 0 16,0-1 0-16,-3-1 0 0,-1 1 0 16,-1 1 0-1,-5-2 0-15,4 5 0 0,-7-5-79 16,1-1-15-16,1-7-4 15,2-5-8-15,2-4-2 16</inkml:trace>
  <inkml:trace contextRef="#ctx0" brushRef="#br0" timeOffset="131270.0241">15325 9406 73 0,'0'0'101'0,"0"0"-3"0,7-14-5 15,-5 5-1-15,3-36-44 16,3 35-42-16,4 1-6 16,0 1 0-16,6 3 0 15,4-1 0-15,4 1 0 0,3 3 0 16,2 1 0-16,2-1 0 16,2 2 0-16,2 0 0 15,-5 0 0-15,-2 0 0 16,-2 4 0-16,-6 2 0 15,-3 1 0-15,-6 1 0 0,-4 7 0 16,-9 8-50-16,-6-9-44 16,-6 1-2-1,-6 0-6-15,-4 3-6 16</inkml:trace>
  <inkml:trace contextRef="#ctx0" brushRef="#br0" timeOffset="131543.4865">15284 9643 95 0,'-18'7'101'0,"7"-1"-5"0,11-6-3 16,0 0-4-16,0 0-66 15,13-9-9-15,11 2-14 0,0-1 0 16,10-2 0 0,1 2 0-16,2 1 0 0,2 1 0 15,-3 3 0-15,0-2 0 16,-2 2 0-16,1-2 0 0,-2 5 0 15,-10 0-75-15,5-3-17 16,0-10-4-16,0-4-6 16,0-3-3-16</inkml:trace>
  <inkml:trace contextRef="#ctx0" brushRef="#br0" timeOffset="131806.3274">15992 9252 7 0,'18'-20'101'16,"-4"2"-1"-16,0 1-4 0,-6 2-3 15,3 4-3-15,-3 1-66 16,-8 10-24-16,15-12 0 16,-15 12 0-16,9 0 0 0,-9 0 0 15,10 19 0-15,-8-4 0 16,0 8 0-16,1 3 0 16,-1 3 0-16,-2 3 0 15,0 3 0-15,0 1 0 16,-6-1 0-16,1 0 0 0,-2-4 0 15,-2 1 0-15,0-7 0 16,0 2 0-16,0-7 0 16,1 0 0-1,2-3 0-15,-1-4 0 16,2 0 0-16,5-13 0 0,-7 12-38 0,7-12-56 16,7 5-3-16,8-7-5 0,5-12-8 15</inkml:trace>
  <inkml:trace contextRef="#ctx0" brushRef="#br0" timeOffset="132279.8404">16565 9311 79 0,'9'-12'100'0,"3"1"-5"16,-7-3-4-16,-1 1-2 0,0 5-56 15,-1-5-16-15,1 5-10 16,-1-2-7-16,-3 10 0 15,4-10 0-15,-4 10 0 0,0 0 0 16,0 0 0-16,0 7 0 16,-8 6 0-16,-1 0 0 15,0 6 0-15,-6 2 0 16,1 4 0-16,-3 2 0 16,3 2 0-16,2 0 0 15,2 0 0-15,4 1 0 0,3-3 0 16,2 0 0-1,1-3 0-15,5-3 0 0,8-3 0 16,3-2 0-16,5-6 0 16,5-3 0-16,5-6 0 0,4-1 0 15,2-5 0-15,-1-8 0 16,-1-6 0 0,-2-3 0-16,-4-6 0 15,-6-5 0-15,-8-3 0 0,-5-6 0 0,-10 0 0 16,-5-2 0-16,-17 4 0 15,-13 1 0-15,-16 10 0 16,-26 6-2-16,-13 7-91 0,-14 5-4 16,-23-2-5-1,-13 7-7-15</inkml:trace>
  <inkml:trace contextRef="#ctx0" brushRef="#br0" timeOffset="139480.1418">20032 11296 62 0,'-9'-15'79'0,"8"-2"-5"0,1 17-13 0,-6-16-11 15,6 16-13 1,-3-10-6-16,3 10-9 0,0 0-4 16,0-10-6-16,0 10-3 15,0 0-3-15,0 6-2 16,0 3 0-16,0 5-1 16,0 5 1-16,0 3 0 15,-2 3 1-15,-2 6 0 0,-2 2 0 16,4 2 0-1,-3 2-1 1,-1-2 0 0,1 4-1-16,2 0-3 15,0 1 0-15,-1-1 0 0,0 2 0 16,0 1 0-16,0 0 0 16,3 4 0-16,-1 2 0 0,-2 2 0 0,-1 2 0 0,0 1 0 15,-4 2 0-15,0-1 0 0,0 1 0 16,-2-1 0-16,1-3 0 15,-1-1 0-15,1 0 0 16,1 0 0-16,1 0 0 0,2-1 0 16,-2-1 0-16,0 1 0 15,2 0 0-15,-3-2 0 16,1 1 0-16,0-2 0 16,0-3 0-16,-5 0 0 15,5 2 0-15,-1 1 0 0,3 2 0 0,-2 1 0 16,0 2 0-1,3 2 0-15,-1 3 0 0,0 1 0 16,-1 1 0-16,0-4 0 16,-2 0 0-16,0-2 0 15,-1 0 0-15,-2-2 0 16,4 2 0-16,-6 1 0 0,4-1 0 16,-1 3 0-16,3 3 0 15,0 0 0-15,1 0 0 16,-1 2 0-16,2 3 0 15,1-2 0-15,-3 2 0 0,1 2 0 16,-3 1 0 0,1 2 0-16,-6 1 0 0,0 2 0 0,-2-2 0 15,2 1 0 1,-5-1 0-16,4 3 0 16,-1 0 0-16,1 0 0 0,1 1 0 15,0 0 0-15,0 1 0 0,0-2 0 16,1 0 0-16,3-4 0 15,-4-3 0-15,5 1 0 16,0-3 0-16,1-3 0 16,1-4 0-16,3-2 0 0,0 0 0 15,2-5 0 1,2-1 0-16,0-6 0 0,1-5 0 16,4-1 0-1,1-5 0-15,2-2 0 16,7-5 0-16,1-1 0 15,4-2 0-15,-1-1 0 16,5 3 0-16,1-2 0 0,6 1 0 16,-1 2 0-16,1 1 0 0,0 0 0 15,3-4 0-15,-1 1 0 16,1-5 0-16,2-1 0 16,0-5 0-16,2-3 0 15,4-3 0-15,5-2 0 0,-4-1 0 16,6-2 0-1,3 0 0 1,3 0 0-16,7-4 0 16,-1 0 0-16,2-1 0 0,6-2 0 0,2 0 0 15,8-2 0-15,1 1 0 0,4 0 0 16,2-2 0-16,6 4 0 0,3 1 0 16,0 1 0-16,5 0 0 15,3 1 0-15,3 1 0 16,-2 0 0-16,1 0 0 0,4 2 0 15,2-2 0-15,4-4 0 16,0 3 0-16,2 0 0 16,7-1 0-16,3 1 0 0,6-3 0 15,-2 3 0 1,7-2 0-16,1 1 0 0,10 2 0 16,-4-1 0-16,3 0 0 0,5 2 0 15,-1-2 0 1,0 2 0-16,-1-1 0 0,4 1 0 15,-4-2 0-15,2 1 0 16,0 0 0-16,0 0 0 0,-2 0 0 16,-1 0 0-16,-1 1 0 15,-2-1 0-15,0 0 0 0,-3 0 0 16,1 0 0 0,-6-1 0-16,-4 1 0 0,-3 0 0 15,0 2 0-15,-6 0 0 16,-7 0 0-16,-4 0 0 15,-6 0 0-15,-3 2 0 16,-2 0 0-16,-4 1 0 0,-7 0 0 16,1-1 0-1,0 1 0-15,-2 0 0 0,0-1 0 16,-2 1 0-16,0-1 0 16,-4 0 0-16,1 1 0 0,-7-2 0 15,0 1 0-15,-6-2 0 16,-5 3 0-16,-1-2 0 15,-9-1 0-15,0 0 0 16,0 1 0-16,-6-1 0 0,-4 0 0 16,-2 0 0-16,-6 0 0 15,-5 0 0 1,-4-1 0-16,-3 0 0 0,-7-2 0 0,-2 3 0 16,-4-2 0-16,-2 0 0 15,0 0 0-15,-3 2 0 16,-2-1 0-16,-8 1 0 15,18-3 0-15,-9 3 0 0,1 0 0 16,-1 0 0-16,-9 0 0 31,14-1 0-31,-5 1 0 16,-9 0 0-16,12 0 0 0,-12 0 0 0,10-3 0 16,-10 3 0-16,0 0 0 0,0 0 0 15,0 0 0-15,0 0 0 16,0 0 0-16,0 0 0 15,0 0 0-15,0 0 0 0,0 0 0 16,0 0 0-16,0 0 0 16,0 0 0-16,0 0 0 15,-6-11 0-15,6 11 0 16,-16-8 0-16,16 8 0 16,-19-6 0-16,-1-4 0 0,5 6-4 15,-4-2-88 1,-11-19-8-16,-1-11-3 15</inkml:trace>
  <inkml:trace contextRef="#ctx0" brushRef="#br0" timeOffset="140645.9515">21655 16079 99 0,'23'-28'104'0,"2"3"-6"0,-4-1-4 16,-3 1 0-16,-8 4-72 15,2 7-22-15,-2 5 0 16,-10 9 0-16,16 0 0 16,-13 14 0-16,-1 7 0 0,-2 6 0 15,-1 2 0-15,1 6 0 16,-6 7 0-16,1-1 0 16,-8 5 0-1,4 2 0-15,-4 2 0 0,-4 0 0 16,1 4 0-16,5 1 0 15,-1-2 0-15,-2 1 0 16,4 1 0-16,-7-8 0 16,3-5-73-16,1 0-25 15,-2-9-2-15,-4-10-8 16,-3-6-4-16</inkml:trace>
  <inkml:trace contextRef="#ctx0" brushRef="#br0" timeOffset="140904.7417">21339 17006 42 0,'0'12'109'16,"0"-12"-5"-16,2 9-6 15,-2-9-2-15,0 0-34 0,42 9-62 16,-40 6 0-16,1 8 0 16,2 5 0-16,1 6 0 0,-3 5 0 15,-3 5 0-15,0-20 0 16,0 2 0-16,0 1 0 15,-3 3 0-15,-5 2 0 16,0 3 0-16,0-3 0 0,1 5 0 16,-2-11-27-1,0 3-67-15,7-6-4 0,0-1-5 16,2-11-8-16</inkml:trace>
  <inkml:trace contextRef="#ctx0" brushRef="#br0" timeOffset="141296.1473">21728 17227 29 0,'28'-26'103'0,"-2"5"-1"0,-6 3-6 15,-8 5-3-15,-2 5-5 16,-10 8-88-16,1 6 0 0,-1 15 0 16,-2 5 0-16,-4 10 0 15,1-16 0-15,0 4 0 0,4 3 0 16,-1 2 0-16,2-1 0 15,0 0 0-15,4-1 0 16,7 0 0-16,1-9 0 16,3 0 0-16,4-6 0 15,0-2 0-15,18-7 0 16,9-7 0 0,0-18 0-16,-1-21 0 0,-7-10 0 0,-14-12 0 15,-12 6 0-15,-12 5 0 16,-12 11 0-16,-2 4 0 0,-7 7 0 15,-7 8 0 1,-7 5 0-16,-3 8 0 0,-4 6 0 16,6 5 0-16,-4-13-8 15,16 11-85-15,8-3-5 0,13-8-2 16,14-5-11 0</inkml:trace>
  <inkml:trace contextRef="#ctx0" brushRef="#br0" timeOffset="141674.9782">24090 16084 0 0,'-36'-16'97'16,"3"-3"2"-16,8 2-2 16,0-2-3-16,9 0-3 15,0 4-74-15,12 6-1 16,4 9-16-16,0 0 0 0,7 14 0 16,4 9 0-1,-3 8 0-15,4 7 0 0,-5 8 0 16,2 4 0-16,-6 5 0 15,-3 5 0 1,-2 4 0 0,-9 3 0-16,0 3 0 0,-3 6 0 0,-2 0 0 15,-4-2 0 1,7 8 0-16,-10-3-39 16,3-6-57-16,-1-9 0 15,1-10-9-15,-1-9-2 0</inkml:trace>
  <inkml:trace contextRef="#ctx0" brushRef="#br0" timeOffset="141921.9035">23716 17224 30 0,'10'14'104'0,"-10"-14"1"16,12 11-8-16,-12-11-1 16,3 18-17-16,-3-2-79 0,0-6 0 15,0 5 0-15,0 2 0 16,0 5 0-16,-4 0 0 15,-2 3 0-15,1 3 0 16,1 3 0-16,-1 0 0 16,-1 1 0-16,0 2 0 0,6 1 0 15,-13-3-30 1,10-4-64-16,3-5-4 0,3-4-5 16,8-8-9-16</inkml:trace>
  <inkml:trace contextRef="#ctx0" brushRef="#br0" timeOffset="142272.1481">24131 17385 29 0,'47'-44'107'0,"-14"17"-3"0,-24 17-7 15,-9 10-2 1,0 0-16-16,-4 0-79 0,4 0 0 16,-13 16 0-16,5 0 0 0,-3 2 0 15,6 2 0-15,3 3 0 16,-1-1 0-16,1 2 0 15,2-1 0-15,3-1 0 16,3-2 0-16,6-4 0 16,-3-3 0-16,5-2 0 15,4-6 0 1,-18-5 0-16,41-10 0 16,2-15 0-16,-9-12 0 15,-5-12 0-15,-12-4 0 0,-15 3 0 16,-6 6 0-16,-19 14 0 0,-8 8 0 15,-8 2 0-15,0 7 0 16,-8 1 0-16,10 5 0 0,0 5-16 16,8-8-78-16,21-4-3 0,9-11-5 15,21-5-9 1</inkml:trace>
  <inkml:trace contextRef="#ctx0" brushRef="#br0" timeOffset="142676.1296">26540 15809 86 0,'0'-28'104'0,"0"10"-5"16,-3 2-5-1,3 16-1-15,-18-39-58 0,8 49-35 16,-2 19 0-16,-1 10 0 16,3 9 0-16,-4 11 0 0,-2 5 0 15,0 3 0-15,5 5 0 16,-2 2 0-16,0 1 0 16,-2 2 0-1,1 0 0-15,-5-1 0 0,-1 3 0 0,-4-2 0 16,4 7-2-16,3-3-91 15,-14-15-4-15,0-6-3 16,-1-13-8-16,0-12-3 16</inkml:trace>
  <inkml:trace contextRef="#ctx0" brushRef="#br0" timeOffset="142866.8028">25968 17138 76 0,'-10'23'108'0,"6"1"-6"15,-7 1-4-15,2 1-2 16,-6-14-65-16,10 7-31 16,-1 4 0-16,0 2 0 0,0 7 0 15,1 1 0-15,-6 0 0 16,7 3 0-16,-1 5 0 16,-4-2 0-16,2-1 0 0,0 1 0 15,2-2 0 1,1-2 0-16,4 0 0 0,6-6-25 15,0-6-71-15,2-8-5 0,4-11-6 16,0-4-6 0</inkml:trace>
  <inkml:trace contextRef="#ctx0" brushRef="#br0" timeOffset="143232.5783">26487 17347 47 0,'15'-3'106'0,"-15"3"-1"15,0 0-9-15,0 0-1 0,1 10-33 16,-2-1-62-16,-3 3 0 16,-20 3 0-16,-1 3 0 0,23 3 0 15,2 3 0-15,1 0 0 16,7 3 0-16,-3-6 0 16,2 4 0-16,5-5 0 0,0 0 0 15,-1-5 0-15,2-5 0 16,4-3 0-16,-1-6 0 15,1-2 0-15,-17 1 0 16,33-41 0-16,-7-6 0 16,-11-13 0-16,-11 1 0 0,-7 2 0 15,-10 7 0 1,-12 12 0-16,-6 18 0 0,-3 6 0 16,-2 1 0-16,0 1-31 15,18 1-63-15,4-4-5 16,10-9-5-16,16-9-6 15</inkml:trace>
  <inkml:trace contextRef="#ctx0" brushRef="#br0" timeOffset="143578.7602">27955 15913 13 0,'-12'-27'101'0,"-3"-5"0"0,9 3-4 16,0-3-4-16,6 4-1 0,1 8-78 15,4 12-14-15,-5 8 0 16,15 8 0-16,-6 17 0 16,1 7 0-16,-1 10 0 15,-1 9 0-15,-4 6 0 0,-1 6 0 16,-5 3 0-16,0 3 0 15,-4 3 0-15,-3-3 0 16,-6 2 0-16,2-3 0 16,-5 1 0-16,1 0 0 15,-3-1 0-15,3-3 0 0,-3-3 0 16,2 1 0-16,3 4 0 16,-7-22-2-16,-1 15-88 15,11-9-5-15,-1-6-6 0,-2-8-7 16,5-12-1-16</inkml:trace>
  <inkml:trace contextRef="#ctx0" brushRef="#br0" timeOffset="143811.5671">27744 17210 56 0,'0'0'106'0,"6"15"-2"16,-6-4-8-16,0 0 1 15,0 44-45-15,-1-43-52 16,1 4 0-16,-5 1 0 0,3 5 0 15,-1 2 0-15,2 3 0 16,-5 2 0-16,0 0 0 16,3 2 0-16,0 0 0 0,-1-1 0 15,-3 0 0-15,17-5-20 16,-9-1-74-16,-1-8-4 16,4-5-7-16,-4-11-8 0</inkml:trace>
  <inkml:trace contextRef="#ctx0" brushRef="#br0" timeOffset="144156.9391">28254 17318 34 0,'13'-1'105'0,"-2"1"-1"0,-11 0-7 16,6 7-2-16,-6-7-19 15,0 14-76-15,0-14 0 0,-4 21 0 16,-2-6 0-16,2 5 0 15,0-1 0-15,2 6 0 16,0 2 0-16,1-1 0 0,1 0 0 16,2-2 0-16,4 2 0 15,4-6 0-15,0 1 0 16,4-7 0-16,4-1 0 16,-3-7 0-16,4-5 0 0,0-1 0 15,1-10 0-15,12-13 0 16,-1-24 0-16,-5-6 0 15,-18-4 0-15,-11 2 0 16,-18 5 0-16,-8 11 0 16,-7 13 0-16,-12 6 0 15,-12 2-87-15,16-3-11 16,4-11-4 0,10-8-8-16,2-12-1 0</inkml:trace>
  <inkml:trace contextRef="#ctx0" brushRef="#br0" timeOffset="148422.7842">19788 13401 61 0,'-12'-10'73'0,"12"10"-9"0,0 0-9 15,0 0-11-15,0 0-9 16,0 0-9-16,-1-9-4 16,1 9-4-16,0 0-5 0,0 0-2 15,5-3-2-15,-5 3-2 0,13 0 0 16,-5 0-2-16,3 4-1 16,3-1 0-16,1 1-1 15,3 1 1-15,2 1-2 16,4-1 1-1,1 0 0-15,6 0-1 0,3-2 0 16,2 1 0-16,2 0 0 16,1-3 0-16,4 0 0 15,3 0-1-15,-4 1 0 0,3-1-1 16,1 1 1-16,-3 0 0 0,4 0 0 16,-2 2-1-16,3-1 0 15,3 2 1-15,2-3-1 16,2 3 1-16,1-2-1 0,2 1 0 15,1-1 0-15,0-2 1 16,1 0-1 0,-5-1 1-16,0 1 0 0,0-1 0 15,-2 0 1-15,0 0-1 0,-4 0 1 16,2 0-1 0,-1-1 0-16,-1 0 0 0,-2 1 0 15,3 0 0-15,-2 0 0 16,-2 1-1-16,3-1 1 0,-4 0-1 31,4 0 1-31,-3 0-1 0,2 1 2 0,1-1-2 16,-3 0 0-16,5 0 0 15,-2 0 0-15,-2 1 0 0,2-1 0 16,1 0 0 0,-3 0 0-16,2 0 0 0,-2 0 0 15,-1 1 0-15,1-1 0 16,-1 0 0-16,4 1 0 0,-6 0 0 15,2 1 0 1,-3 0 0-16,3-1 0 0,-4-1 0 0,-3 2 0 16,0 0 0-1,-1-1 0-15,-1 1 0 0,0 0 0 16,-6 0 0 0,3 0 0-16,-3 1 0 0,-2-2 0 15,1 0 0 1,-4 1 0-16,3-1 0 15,-9-1 0-15,5 1 0 16,0-1 0-16,-1 2 0 16,-3-1 0-16,1-1 0 0,-1 1 0 0,4 0 0 15,-4 1 0-15,3-1 0 0,2 0 0 16,-3 0 0-16,4 2 0 16,-1 0 0-16,-1-3 0 0,2 1 0 15,-1-1 0 1,3 1 0-16,0-1 0 15,3 0 0-15,2 1 0 0,-1-1 0 16,0 0 0-16,0 0 0 0,-1 0 0 16,1 0 0-16,-2 1 0 15,-3 0 0-15,-1 2 0 16,-1-2 0-16,-4 2 0 0,-1-1 0 16,0-1 0-1,-3 1 0-15,-4-1 0 16,-1 0 0-1,1 1 0-15,-14-2 0 0,18 1 0 0,-18-1 0 0,0 0 0 16,8 0 0-16,-8 0 0 16,0 0 0-1,0 0 0-15,0 0 0 0,0 0 0 0,0 0 0 16,10 0 0-16,-10 0 0 16,8 0 0-16,-8 0 0 15,17-1 0-15,-5 1 0 16,-1-2 0-16,0 2 0 15,3 0 0-15,-2 0 0 0,1 0 0 16,1 0 0-16,-3 0 0 16,-1 0 0-16,-10 0 0 15,17 0 0-15,-17 0 0 16,14 0 0-16,-14 0 0 0,0 0 0 16,0 0 0-16,0 0 0 15,0 0 0-15,0 0 0 16,0 0 0-16,0 0 0 15,0 0 0-15,0 0 0 0,0 0 0 16,4 8 0-16,-4-8 0 16,0 14 0-16,0-4 0 15,0 5 0 1,-1 6 0-16,-2 1 0 16,-4 5 0-16,2 2 0 15,2 6 0-15,-3-1 0 16,-1 8 0-16,2-6 0 15,1 4 0-15,0-1 0 0,0 0 0 16,-2 3 0-16,6-3 0 16,-4 0 0-16,2-4 0 0,-1-1 0 15,-1-3 0-15,2-4 0 16,0-2 0 0,2-2 0-16,-1-3 0 0,1-5 0 0,-2 0 0 15,1-4 0-15,-2-1 0 16,3-10 0-16,-2 11 0 15,2-11 0-15,0 0 0 16,0 0 0-16,0 0 0 16,0 0 0-16,-8-6 0 0,6-3 0 15,2 9 0-15,-13-4-57 16,2-9-39-16,-8-3-1 16,-10-3-6-16,-2 0-6 15</inkml:trace>
  <inkml:trace contextRef="#ctx0" brushRef="#br0" timeOffset="149676.2007">19555 14210 24 0,'-18'-1'84'0,"2"-2"4"16,1 0-4-16,-1 0-33 15,16 3-8-15,-8-2-10 16,8 2-8-16,7-1-7 0,4 1-4 16,5 0-4-16,4 0-2 15,2 0-1-15,3 0-1 16,4 1-3-16,0 1-2 16,4 0 2-16,4-1-1 0,3 1 0 15,3-2 0 1,3 1 1-16,9-1-3 0,2-3 0 15,6 2 0-15,3-3 0 16,3 4 0-16,2-3 0 16,4 3 0-16,-2-3 0 0,3 4 0 15,2-1 0-15,0 0 0 16,-3 0 0-16,5 2 0 0,1-2 0 16,0 1 0-16,4 1 0 15,3 1 0-15,1-1 0 16,2-2 0-16,-2 3 0 15,4-2 0-15,-2 2 0 16,1-2 0-16,-4 3 0 16,0-3 0-16,-2 2 0 0,0-2 0 15,-5 1 0-15,3 1 0 16,-6-2 0 0,2 0 0-16,1 2 0 0,-3-3 0 15,3 2 0-15,-3 2 0 16,-1-3 0-1,2 2 0-15,2 0 0 16,-3-1 0-16,-2 0 0 0,-3 1 0 0,-1-1 0 0,1-2 0 16,-2 3 0-16,-1-1 0 15,-6-1 0-15,0-1 0 16,2 3 0-16,-4-3 0 16,1 3 0-16,-8-3 0 15,0 1 0-15,0-1 0 0,-9 0 0 16,2 0 0-16,-9 0 0 0,-4-1 0 15,-4 0 0-15,0-1 0 16,-1 0 0-16,-3 1 0 16,1-2 0-1,-5 3 0-15,0-2 0 0,1 2 0 16,-5 0 0-16,-6 0 0 0,0 0 0 16,-13 0 0-1,17 0 0-15,-17 0 0 16,0 0 0-16,0 0 0 0,0 0 0 15,0 0 0-15,9 0 0 0,-9 0 0 16,0 0 0-16,0 0 0 0,0 0 0 16,-6-5 0-16,6 5 0 15,-20-3 0 1,12-6-78-16,-12 0-17 16,-3-8-4-16,0-4-8 15,-9-9-1-15</inkml:trace>
  <inkml:trace contextRef="#ctx0" brushRef="#br0" timeOffset="150047.3675">23730 13657 6 0,'18'-16'98'0,"6"4"0"16,-4-3-6-16,-1 1-1 15,-7-7-5-15,-1 15-70 0,2 4-3 16,-13 2-2-16,7 8-11 16,-7 7 0-16,-7 7 0 15,-11 9 0-15,-3 9 0 16,-9 9 0-16,-4 11 0 16,-6 2 0-16,-3 3 0 15,-3 2 0-15,2-5 0 0,7-6 0 16,-3-7 0-16,11-8 0 15,1-9 0-15,10-7 0 0,2-4 0 16,5-11 0-16,0 1 0 16,-3-4-75-16,14-7-18 15,-15-15-2 1,7-6-6-16,0-8-4 0</inkml:trace>
  <inkml:trace contextRef="#ctx0" brushRef="#br0" timeOffset="150385.8182">23197 13759 92 0,'-11'-33'102'0,"-2"9"-7"0,1 4-4 16,7 6-1-16,-4 7-65 15,-1 6-9-15,1 9-16 16,-4 7 0-16,-3 15 0 16,-6 5 0-16,-8 11 0 15,-5 6 0-15,-3 3 0 0,1 1 0 16,0-3 0-16,-2 0 0 15,3-8 0-15,3-8 0 16,5-5 0 0,0-14 0-16,14-12-76 0,-7 0-17 15,0-10-3-15,0-13-6 0,-6-12-4 0</inkml:trace>
  <inkml:trace contextRef="#ctx0" brushRef="#br0" timeOffset="150559.5118">22177 13685 3 0,'-33'-20'98'16,"7"5"4"-16,8 3-6 16,4 1-6-16,5 4-2 15,9 7-70-15,-2 5-2 0,-4 11-16 16,-2 9 0-16,-3 6 0 16,-1 10 0-16,-6 5 0 15,-4 6 0-15,1 0 0 16,0 0 0-16,-4-2 0 0,1-3 0 15,0-4 0-15,2-5 0 16,0-11 0-16,5-3 0 16,-11-4-57-16,5-17-35 0,3-6-2 15,-3-16-8-15,-3-11-4 16</inkml:trace>
  <inkml:trace contextRef="#ctx0" brushRef="#br0" timeOffset="150787.4076">21256 13685 55 0,'-35'-12'100'0,"3"2"-3"0,5 4-6 0,2 1-2 15,6 10-40-15,4 6-32 0,3 6-4 16,-2 12-13 0,1 7 0-16,-4 8 0 0,3 7 0 15,-3 2 0-15,-1 2 0 0,-2-3 0 16,-3-2 0-16,5-9 0 15,2-8 0-15,2-8 0 16,0-8 0-16,0-6 0 16,4-11 0-16,-4 0-3 15,2-13-86-15,-4-11-3 0,0-10-5 16,-6-6-7-16,-4-10-3 16</inkml:trace>
  <inkml:trace contextRef="#ctx0" brushRef="#br0" timeOffset="151034.3448">20450 13677 56 0,'-41'-16'98'0,"2"2"-4"0,5 6-4 16,6 4-3-16,-1 4-54 15,5 6-12-15,4 12-6 16,1 6-5-16,3 11-3 0,1 10-7 16,-1 5 0-16,-1 5 0 15,5 1 0-15,-3 0 0 0,2-2 0 16,-1-4 0-16,1-6 0 15,-3-10 0 1,4-3-27-16,7-8-62 0,-14-9-3 0,-2-8-5 16,-8-6-5-16,2-11-1 15</inkml:trace>
  <inkml:trace contextRef="#ctx0" brushRef="#br0" timeOffset="154266.4059">24204 14396 22 0,'0'0'78'0,"-8"-17"5"0,8 17-3 15,-9-16-31-15,9 7-5 16,-3-1-14-16,3 10-4 0,-1-12-4 15,1 12-3 1,0 0-4-16,0-11 0 0,0 11-2 16,0 0-2-16,0 9-7 15,1 1-4-15,-1 6 0 16,1 1 0-16,0 7 0 16,-1 4 0-1,0 2 0-15,0 4 0 16,0 2 0-1,0 1 0-15,-1 1 0 0,-1 2 0 16,2-1 0-16,0-3 0 0,2 7-31 16,-2-1-60-1,0-3-4-15,0-3-4 0,-5 0-8 16</inkml:trace>
  <inkml:trace contextRef="#ctx0" brushRef="#br0" timeOffset="154531.1197">24051 15176 67 0,'-3'23'98'0,"1"-4"-4"15,2 0-4-15,0-1-1 16,26 2-62-16,-22 1-5 0,1 3-7 16,1 3-6-16,-2 1-9 15,5 4 0-15,-4-2 0 16,2 6 0-16,-1-5-9 0,1-10-63 16,-3 15-18-16,-4 2-3 15,0-1-7-15,-3 2-5 16</inkml:trace>
  <inkml:trace contextRef="#ctx0" brushRef="#br0" timeOffset="154710.2117">24031 15944 4 0,'-5'24'103'0,"-3"-4"-2"0,5 1-3 16,0-3-6-16,0 0-1 16,2 0-69-16,-2-1-22 0,3 0 0 15,0-1 0-15,8 5-21 16,-5-8-67-16,-3-13-5 15,16 10-3-15,-7-10-11 16,4-5 1-16</inkml:trace>
  <inkml:trace contextRef="#ctx0" brushRef="#br0" timeOffset="157979.2589">23803 17152 22 0,'4'13'101'0,"-4"-13"-2"16,-13 18-6-16,-4-8-2 0,-1 1-17 15,-1 4-57-15,-3 1-3 16,-4 0-14-16,5 0 0 15,0 1 0-15,2-5 0 16,-3-3 0-16,3-2 0 16,2-4 0-16,2-3 0 0,4-2 0 15,3-6 0-15,-1-5 0 16,5 1 0-16,4-2 0 16,7-1 0-16,7 0 0 15,4 4 0-15,7 6 0 0,1 5 0 16,8 4 0-1,-2 12 0 1,-13-1 0-16,0 3 0 0,-1 5 0 0,-3 4 0 16,-3 2 0-1,-2 5 0-15,-7 2 0 16,0 4 0-16,-3-3 0 0,-2 2 0 16,-5 2 0-16,-4-4 0 0,-3-2 0 15,1 0 0-15,-5-7 0 0,3-1 0 16,-5-9 0-1,0-4 0-15,4-5 0 0,2-4 0 16,5-5 0-16,9 0 0 16,0-9 0-16,3-1 0 0,11 3 0 15,3-1 0-15,10 2 0 16,1 3 0 0,6 3 0-16,3 2 0 0,2 8 0 15,4 0 0 1,-2 6 0-16,0 3 0 0,-3-1 0 0,-3 4 0 15,-35-22 0-15,65 46 0 16,-39-25 0 0,2-2 0-16,-9 0 0 15,2-3 0-15,-6-6 0 16,-5-6 0-16,0-3 0 0,-10-1 0 0,14-5 0 16,-14 5 0-16,7-21 0 15,-3 8-35 1,4-3-63-16,-2-8-4 0,3-4-5 15,4-4-7-15</inkml:trace>
  <inkml:trace contextRef="#ctx0" brushRef="#br0" timeOffset="158716.9439">25876 17345 22 0,'-15'-3'102'0,"6"-4"-2"16,0-9-6-16,7 1-1 0,2-10-3 15,2 7-80-15,14 3-10 16,4 5 0-16,8 7 0 16,-1 3 0-16,6 8 0 15,2 12 0-15,-18-8 0 16,-2 6 0-16,-4 4 0 16,-1 5 0-16,-5 3 0 0,-3 3 0 15,-4 1 0 1,-4 2 0-16,-7-1 0 0,-1 0 0 15,-1-1 0-15,1-2 0 16,-3 0 0-16,1-3 0 0,3-1 0 16,4-3 0-16,1 1 0 15,7-6 0 1,1-2 0-16,5-2 0 16,9-5 0-16,3 2 0 0,4-2 0 15,5 0 0-15,1-1 0 0,-27-10 0 16,23 13 0-16,3 0 0 0,-26-13 0 15,23 24 0 1,1 2 0-16,-24-5 0 0,0 3 0 16,-7-4 0-16,-7 3 0 15,-10-8 0-15,-4 5 0 16,-4-8 0-16,-2 2 0 16,-2-7 0-16,0 1 0 15,-31-8-65-15,42-8-31 0,6-9-2 16,7-10-8-16,12-4-6 15</inkml:trace>
  <inkml:trace contextRef="#ctx0" brushRef="#br0" timeOffset="159606.1349">27770 17208 62 0,'0'0'100'0,"6"-13"-3"0,-6 13-6 16,4-9-1-16,7 6-59 0,-11 3-7 16,0 0-8-16,0 0-16 15,0 8 0-15,-9 5 0 16,-5 3 0-16,-5 5 0 16,-6 3 0-16,-5 6 0 0,-7 0 0 15,14-13 0-15,-2 0 0 16,1 1 0-16,-3 1 0 15,-1 0 0 1,-1-1 0-16,5-2 0 0,-2 3 0 0,4-2 0 16,0-1 0-16,5 0 0 15,4 0 0-15,7-3 0 16,2 0 0-16,4-2 0 16,8 0 0-16,7-4 0 15,7 2 0-15,9-4 0 0,1-1 0 16,4-1 0-16,4 0 0 15,-1 0 0-15,-1-3 0 16,2 1 0-16,-1-1 0 0,-2 0 0 16,-3 0 0-16,-3-1 0 15,-5 1 0-15,-6-2 0 16,-1 1 0-16,-3 1 0 16,-5-1 0-16,-11 1 0 0,9-3 0 15,-9 3 0-15,0 0-59 16,0-10-39-16,0 10 0 15,-8-12-10-15,8 12-2 16</inkml:trace>
  <inkml:trace contextRef="#ctx0" brushRef="#br0" timeOffset="159865.7119">27780 17443 88 0,'0'-8'104'16,"0"8"-6"-16,10 1-3 0,-10-1-2 16,10 13-67-16,0-1-19 15,-5 2-7-15,-1 3 0 0,3 4 0 16,-4 3 0-16,-1 2 0 16,0 6 0-16,-2 3 0 15,0-2 0-15,0 3 0 0,-4-2 0 16,4-34 0-16,-8 41-10 15,-9 33-83 1,9-48-4-16,-2-4-5 0,-2-5-8 16</inkml:trace>
  <inkml:trace contextRef="#ctx0" brushRef="#br0" timeOffset="163060.0121">20725 12885 68 0,'-1'-16'90'0,"1"-3"-3"0,1-4-2 16,5 3-29-16,2-1-26 15,4 4-6-15,0 3-7 16,-1 2-4-16,-1 4-3 0,-2 7-2 15,-8 1-1-15,10 14-3 16,-10 5 0-16,0 8-2 16,-2 5 1-16,-4 3 0 0,-3 6-3 15,-1-1 0 1,-2-2 0-16,-2 0 0 16,2-6 0-1,3-6 0 1,0-6 0-16,2-5 0 0,7-15 0 15,0 0 0 1,0 0 0-16,0-11 0 0,3-10 0 0,8-8 0 16,1-4 0-16,5-7 0 0,-1-7 0 15,5-1 0-15,-2-6 0 0,6-2 0 16,-4 0 0-16,3-1 0 0,3 4 0 16,-2 2 0-16,4 8 0 15,-6 8 0-15,6 6 0 0,-7 9 0 16,1 9 0-16,-2 9 0 15,-1 3 0 1,0 12 0-16,-4 6 0 0,0 7 0 0,-1 5 0 16,0 5 0-16,-5 5 0 15,0 2 0-15,0-2 0 16,-3 3 0-16,-4-2 0 0,2-1 0 16,-3-7 0-16,2 1 0 15,0-6 0-15,-2-5 0 16,-1-3 0-1,-1-2 0-15,3-2 0 0,-2-4 0 16,3 2 0-16,0-6 0 16,-1 3 0-16,-3-12-2 0,6 19-18 15,-6-19-15-15,10 10-54 16,-10-10-2-16,0 0-4 16,-13 0-5-16</inkml:trace>
  <inkml:trace contextRef="#ctx0" brushRef="#br0" timeOffset="163394.0471">20876 12944 35 0,'-15'-2'92'16,"1"-2"0"-16,5-2-4 15,-1-1-3-15,10 7-54 16,-1-13-3-16,1 13-9 0,11-9-6 15,3 4-3-15,4-2-2 16,2 0-2-16,6 1-2 16,5-1-4-16,5 0 0 0,4-1 0 15,2 0 0-15,2 0 0 16,2 1 0-16,-1-1 0 16,-1 1 0-16,-3 0 0 15,-3 1 0-15,-6 1 0 0,-4-1 0 16,-7 3 0-16,-5 1 0 15,-7 2 0 1,-9 0 0-16,0 0-12 0,6 18-75 16,-6-5-5-16,-8-3-2 15,-2 1-8-15,-11-5-4 16</inkml:trace>
  <inkml:trace contextRef="#ctx0" brushRef="#br0" timeOffset="175322.0222">21125 6664 30 0,'8'-7'70'0,"6"-2"-8"0,-5 1-8 16,0 0-6-16,-9 8-8 0,16-14-9 0,-16 14-5 16,0 0-4-1,9-9-5-15,-9 9-4 0,0 0-5 16,-4 0-2-16,-5 3-2 15,-2 3-1-15,-2 2-1 0,-4 1 0 16,-3 3-1-16,-2 4 1 16,-2 0 0-16,-6 4-1 15,0 1 1 1,-4 4-1-16,-4 3 0 16,-1 7 0-16,-4 3 0 0,-6 4 0 15,-1 0-1-15,1 1 1 16,-2 1-1-16,1 0 0 0,-1-2 0 15,3-6 1-15,0-1 0 0,4-5 0 16,2-1 1-16,1-3 0 16,4-3 0-1,1-4 0-15,4-2 0 0,3-1 0 16,1-1 0-16,3-3-1 16,2 1 0-16,4-4 0 0,0 1-1 15,4-3 1-15,1-1-1 16,6-3 1-16,-2 0-1 15,10-3 1-15,-12 4 0 16,12-4 0-16,0 0 0 16,0 0-1-16,0 0 1 0,0 0-1 15,0 0-3-15,0 0-7 16,-3-9-11-16,3 9-62 16,13-7-1-16,1-3-7 15,6-3-8-15</inkml:trace>
  <inkml:trace contextRef="#ctx0" brushRef="#br0" timeOffset="175777.8337">21639 6762 1 0,'6'-9'83'0,"-6"9"2"15,10-15 0-15,-10 15-20 16,0 0-28-16,0 0-8 16,0 0-9-16,0 0-6 0,0 0-4 15,0 0-1 1,0 12-5-16,0 2 1 0,-8 5 0 15,0 5 0-15,-3 4 0 0,0 7 0 16,-5-2-1-16,-1 5-1 16,-1 2-1-1,-1 3 1-15,-4-3-2 0,1 0 1 16,-3-3-1-16,2-1 1 16,-2-6-1-16,3-2 1 15,1-4 0-15,3-4 0 0,2-5-1 16,5-3 0-16,2-3-2 15,9-9-2 1,-9 12-4-16,9-12-9 0,-2-9-52 16,2 9-19-16,7-11-3 15,1-3-8-15,6-4-2 16</inkml:trace>
  <inkml:trace contextRef="#ctx0" brushRef="#br0" timeOffset="176191.9158">22138 6889 22 0,'12'-9'90'0,"-12"9"1"16,6-16-5-16,-6 16-3 16,-23-12-49-16,23 12-11 0,-18-8-8 15,7 7-5-15,-4 1-3 16,-1 7-2-16,-5 4-2 0,-2 6-1 15,-2 7-1 1,-6 3 1-16,8 6-1 0,-5 3-1 16,3 2 1-16,2 4-1 15,8-2 2-15,0-2-1 16,13-3 1-16,2-4-1 16,11-4 1-16,10-8 0 0,7-2 0 15,9-8 0 1,6-5-1-1,2-3 0-15,4-7-1 0,-5-5 0 0,2-7 1 0,-8-1 0 16,-7-9 0 0,-4-1 0-1,-9-2 0-15,-6-2 0 0,-8-3 1 0,-4-3-1 16,-12 1-1-16,-11 4-5 16,-8 13-20-16,-13-2-60 15,-12 4-4 1,-10 2-5-16,-4 3-9 0,-4 4 3 0</inkml:trace>
  <inkml:trace contextRef="#ctx0" brushRef="#br0" timeOffset="201993.181">26514 15334 1 0,'0'0'62'16,"2"-11"2"-16,-2 11-3 0,9-11-9 15,-9 11-8-15,10-7-9 16,1 4-4-16,-11 3-4 16,10-9-3-16,-10 9-4 0,0 0-1 15,12-10-3-15,-12 10-2 16,0 0-2-16,0 0-3 16,0 0 0-16,-6-9-3 15,-3 8-1-15,-3 1-5 16,-4 0 0-16,-3 0 0 0,-4 0 0 15,-1 0 0-15,-6-2 0 16,0 6 0-16,-3 0 0 16,-5-1 0-16,-1 1 0 15,-5-1 0-15,0 2 0 16,-5 0 0-16,1 0 0 16,-4 0 0-16,1-1 0 0,3 1 0 15,1-3 0-15,2 1 0 16,8 0 0-16,4-2 0 0,8 1 0 15,6-2 0-15,4 0 0 16,5 2 0-16,10-2 0 16,0 0 0-16,0 0 0 0,14 0 0 15,7 0 0-15,13-2 0 16,9-2 0-16,7 0 0 16,16 1 0-16,6-2 0 15,6 3 0-15,5-1 0 16,-4 1 0-16,-4 3 0 15,-6-1 0-15,-13 0 0 0,-10 0 0 16,-16 2 0-16,-11 1 0 16,-8 0 0-16,-11-3 0 15,-18 6 0-15,-10-1 0 0,-3-2 0 16,-14 1 0 0,-7-1 0-1,-8 1 0-15,-11-2 0 0,-1 0 0 16,-4 0 0-16,1-3 0 0,2 2 0 0,5 0 0 15,7-1 0-15,7 0 0 16,11 0 0-16,9 0 0 16,9 1 0-16,8 0 0 0,17-1 0 15,0 0 0-15,7 0 0 16,17 0 0-16,10 0 0 16,8 0 0-16,7-2 0 15,9 0 0-15,-1 0 0 16,1 2 0-16,-8-1 0 0,-5 1 0 15,-14 1 0-15,-6-1 0 16,-15 0 0-16,-10 0 0 16,0 0 0-1,-20 4 0-15,-4-3 0 0,-8 0 0 16,-5-1 0-16,-2 0 0 0,4 0 0 16,-1 0 0-16,5 0 0 15,6-1 0-15,7-2 0 16,6 3 0-16,12 0-69 15,0 0-25-15,13-2-3 16,6-5-8-16,5 0-4 0</inkml:trace>
  <inkml:trace contextRef="#ctx0" brushRef="#br0" timeOffset="202957.1553">26549 15351 85 0,'0'0'99'16,"0"-13"-3"-16,-5 4-5 15,0-1-1-15,3-2-65 0,-1 1-6 16,-3 1-13-16,1-5-6 16,-1 1 0-16,4-2 0 15,-1 0 0-15,2-5 0 16,0-1 0-16,1-3 0 0,0-5 0 16,3-3 0-16,2-3 0 15,-2-4 0 1,3-1 0-16,0 2 0 15,-3 1 0-15,0 1 0 0,2 3 0 16,-4 3 0-16,-1 4 0 0,1 6 0 16,0 4 0-16,-1 0 0 15,2 7 0-15,-2-1 0 16,0 11 0 0,0-12 0-16,0 12 0 0,0 0 0 15,0 0 0-15,0 0 0 16,0 0 0-16,0 0 0 0,0 0 0 15,0 0 0-15,0 0 0 0,0 0 0 16,0 0 0 0,0 0 0-16,0 0 0 0,0 0 0 15,0 0 0-15,0 0 0 16,0 0 0-16,0 0 0 16,1-8 0-16,-1 8 0 0,0 0 0 15,0 0 0 1,0 0 0-16,0 0 0 0,0 0 0 15,-5 0 0-15,5 0 0 16,0 0 0-16,-12 0 0 16,0 0 0-16,3 0 0 15,-5 0 0-15,-2 0 0 0,-6 0 0 16,-2 0 0-16,-7 0 0 16,-4-2 0-16,-4 2 0 0,-5 0 0 15,-4-3 0 1,-1 2 0-16,0-2 0 0,3 1 0 15,-2 0 0-15,7 0 0 16,6 1 0-16,6 1 0 0,5-2 0 16,3 2 0-1,5 0 0-15,4 2 0 0,12-2 0 0,-14 5 0 16,14-5 0 0,-11 4 0-16,11-4 0 0,0 0 0 15,0 0 0-15,0 0 0 16,0 0 0-16,-7 5 0 15,7-5 0-15,0 0 0 16,0 0 0-16,0 0 0 16,0 0 0-16,0 0 0 0,0 0 0 0,0 0 0 15,0 0 0-15,0 13 0 16,0-13 0 0,2 16 0-16,-2-16 0 0,0 13-90 15,0-13-6-15,9 6-6 0,4-6-7 16,2-10-1-1</inkml:trace>
  <inkml:trace contextRef="#ctx0" brushRef="#br0" timeOffset="206902.5403">25861 15427 36 0,'0'0'40'16,"-9"-8"-5"-16,9 8-10 15,0 0-6-15,0 0-3 0,0 0-3 16,-1-9-6-16,1 9-1 16,0 0 1-1,0 0 3-15,0 0 3 0,2-9 5 16,-2 9 4-16,0 0 0 0,8 0 3 16,-8 0 1-16,0 0-3 15,0 0 2-15,0 0-5 16,0 0-3-16,5 9-2 0,-5-9-1 15,0 0-1 1,-9 9-2-16,9-9 0 0,-19 7-3 16,6-5 0-16,-3-2-2 15,1 1-6-15,-4-1 0 16,-2 0 0-16,1-1 0 16,-3-2 0-16,-1 1 0 15,-2-1 0-15,2 2 0 16,-3 0 0-16,1-1 0 0,-5 2 0 15,2 0 0-15,-2 0 0 0,-3 0 0 16,2 0 0-16,1 0 0 16,-3 0 0-16,0 0 0 15,1 0 0-15,2 0 0 16,2 0 0-16,-3 0 0 0,4 0 0 16,0-1 0-1,-1 1 0-15,2 0 0 0,-1 0 0 16,4 0 0-16,0 0 0 0,-1 0 0 15,2 1 0-15,1-1 0 16,0 0 0-16,2 0 0 16,-3 0 0-16,2-1 0 15,2 1 0-15,-2 0 0 16,1 0 0-16,1 0 0 0,-5 0 0 16,5 0 0-16,-6 1 0 15,4 1 0 1,-1 0 0-16,-4 0 0 0,2-1 0 15,0 0 0-15,-6 0 0 0,-2 0 0 16,1-2 0-16,-4 2 0 16,-3 0 0-16,-2 0 0 15,-5 0 0 1,4 1 0-16,-6-1 0 0,1-1 0 0,-2 1 0 16,0-1 0-16,3 0 0 15,-8 0 0-15,8 0 0 0,-4-1 0 16,-1 2 0-16,3-1 0 15,-1 0 0 1,-2 1 0-16,0-1 0 16,3 0 0-16,-5 0 0 0,3 3 0 15,2-3 0-15,-4 2 0 0,4 0 0 16,0 0 0 0,-1-1 0-16,4 2 0 0,-1-1 0 15,2-1 0-15,3 3 0 16,1-4 0-16,2 2 0 15,1 0 0-15,1 0 0 0,2 0 0 16,1 0 0-16,3 0 0 16,-4 2 0-16,2-1 0 0,1 1 0 15,0 1 0-15,2-3 0 16,-2 2 0-16,0 1 0 0,0-1 0 16,3-3 0-1,-3 2 0-15,1-2 0 16,2 2 0-16,-2-2 0 0,-1 4 0 15,3-5 0-15,0 4 0 16,0-1 0-16,-1 1 0 0,4-1 0 16,-4-1 0-1,2 2 0-15,-1-2 0 16,3-1 0-16,-1 2 0 0,3-1 0 16,-1 0 0-16,6-1 0 0,-4 0 0 15,7 0 0-15,-4 0 0 16,8-1 0-16,-5 3 0 15,2-1 0-15,0-1 0 16,1 0 0-16,-1 1 0 16,1-1 0-16,3 1 0 15,-1-2 0-15,10 0 0 0,-16 1 0 16,16-1 0-16,-9 0 0 16,9 0 0-16,0 0 0 15,-12-1 0-15,12 1 0 16,-5-10 0-16,5 10 0 0,-2-20 0 15,2 9 0-15,1-3 0 0,1-4 0 16,2-2 0 0,4-4 0-16,-4-2 0 0,3 0 0 15,0-5 0-15,-2-5 0 16,1 3 0-16,0-4 0 16,-2-2 0-16,-2 2 0 15,2-2 0-15,-2 0 0 16,0 3 0-16,-1 1 0 0,3 3 0 15,-2 3 0-15,1 2 0 16,-1 5 0-16,2 3 0 0,1 3 0 16,-1 0 0-16,0 5 0 15,-2-2 0-15,2 4 0 16,-2-3 0-16,-2 12 0 0,6-16 0 16,-5 5 0-1,-1 11 0-15,4-18 0 16,-4 18 0-16,2-16 0 0,-2 16 0 15,5-12 0-15,-5 12 0 0,5-11 0 16,-5 11 0-16,0 0 0 16,12-9 0-16,-12 9 0 15,11-4 0-15,-11 4 0 0,16-2 0 16,-4 0 0 0,1 1 0-16,0 1 0 0,4-3 0 15,1 3 0-15,3-1 0 16,-1-1 0-16,7-1 0 15,-2 3 0-15,3-1 0 0,7 1 0 16,0-1 0-16,7 0 0 16,0 1 0-16,2-1 0 15,4 0 0-15,1 1 0 16,3-4 0-16,-2 2 0 16,2 1 0-16,0-2 0 0,3 2 0 15,0-2 0-15,0 2 0 16,3-1 0-16,-1 2 0 15,5-1 0-15,-3-2 0 0,-3 2 0 16,0-2 0 0,-3 1 0-16,-2 1 0 0,-3-2 0 15,1 0 0-15,-1-1 0 16,-3 1 0-16,7-1 0 16,-2 1 0-16,-1-1 0 15,3 2 0-15,2-1 0 0,-3 0 0 16,5 0 0-16,-1 2 0 15,-1-2 0 1,1 3 0-16,-1-3 0 16,3 3 0-16,-1 0 0 0,1 0 0 0,-1 0 0 15,4 0 0-15,0 3 0 16,-2-1 0-16,1-1 0 0,2 2 0 16,-5 0 0-16,0-1 0 0,-2-2 0 15,-2 4 0-15,1-4 0 16,-3 2 0-1,0-2 0-15,-1 0 0 0,-2 1 0 16,-2-1 0-16,-5 0 0 16,0 0 0-16,-2 0 0 15,0 0 0-15,-4 1 0 0,5-1 0 16,-4 0 0-16,3 0 0 16,-1 0 0-16,-1 0 0 15,1 1 0-15,-2 2 0 0,3 0 0 16,-6-2 0-16,5 1 0 15,-3 0 0-15,-1 0 0 16,-1 1 0-16,-1-1 0 16,0-1 0-16,-2 2 0 0,0-3 0 15,-2 2 0-15,-1-1 0 16,-2-1 0-16,1 0 0 16,0 0 0-16,-5 0 0 15,-1 0 0-15,1-1 0 0,-5-1 0 16,0-1 0-1,-3 3 0-15,0-3 0 0,-12 3 0 16,17-4 0-16,-17 4 0 16,15-5 0-16,-15 5 0 15,10-5 0-15,-10 5 0 0,0 0 0 16,10-7 0-16,-10 7 0 16,0 0 0-16,0 0 0 15,0 0 0-15,9-9 0 16,-9 9 0-16,0 0 0 0,-9 0 0 15,-1 9 0-15,-12-3 0 16,-5-4-61-16,-5-3-38 16,-11-21-3-16,-4-8-7 15</inkml:trace>
  <inkml:trace contextRef="#ctx0" brushRef="#br0" timeOffset="208156.9554">23520 14771 73 0,'-12'-20'98'0,"9"3"-1"16,1-5-4-16,2 1-1 15,0 1-56-15,0 5-14 0,3 2-22 16,-3 13 0 0,0 0 0-16,-13 0 0 15,-8 17 0-15,-3 10 0 16,-12 11 0-16,-4 7 0 16,-13 14 0-16,-7 10 0 0,-2 6 0 15,-4 6 0-15,2-2 0 16,3-3 0-16,5-4 0 0,6-6 0 15,11-12 0-15,10-12 0 16,20-12 0-16,9-19 0 0,7-6-88 16,29-10-7-16,19-19-4 15,17-14-7-15,13-12-3 16</inkml:trace>
  <inkml:trace contextRef="#ctx0" brushRef="#br0" timeOffset="208506.8829">24142 14800 34 0,'102'-37'105'0,"-9"8"-3"16,-17 7-8-16,-17 5-2 0,-21 5-8 16,-20 11-84-16,-6 9 0 15,-15 13 0-15,-16 7 0 0,-9 8 0 16,-8 9 0-16,-8 8 0 16,-6 10 0-16,-6 3 0 15,-2 2 0-15,5-2 0 16,2-3 0-16,4-5 0 0,8-8 0 15,10-11 0-15,6-11 0 16,15-13 0-16,8-15 0 16,9 0 0-16,19-15-39 0,11-9-53 15,7-10-1-15,10-11-6 16,6-4-5-16</inkml:trace>
  <inkml:trace contextRef="#ctx0" brushRef="#br0" timeOffset="209067.69">24643 14921 93 0,'59'-32'102'0,"-10"6"-7"15,-4 7-2-15,-11 6-3 16,-4 8-61-16,-6 5-20 16,-14 10-9-16,-2 8 0 0,-12 9 0 15,-6 7 0-15,-8 7 0 16,-10 9 0-16,-1-1 0 16,-4 3 0-16,2-3 0 15,5-4 0-15,2-5 0 31,5-11 0-31,12-6 0 0,7-12 0 0,4-11 0 0,15-2 0 16,6-13-3-16,8-7-13 16,6-7-1-16,8-6-1 15,3-5 1-15,5-5 1 0,2 2 4 16,1-3 5-16,3 6 6 16,-7 0 6-16,-1 7 5 15,-5 3 2-15,-1 8 2 16,-6 5 1-16,-5 8-1 0,-9 5-2 15,-3 4-2-15,-8 5-2 16,-5 9-1-16,-3 7-7 0,-6 2 0 16,-2 8 0-16,-9-1 0 15,3 2 0-15,-3-1 0 16,3-3 0-16,-1-6 0 16,2-3 0-1,5-6 0-15,0-13 0 0,11 8 0 0,0-8 0 16,2-9 0-1,6-4 0-15,4-5 0 16,2-1 0-16,5-5 0 0,4 0 0 16,2-3 0-1,4-1 0-15,2 2 0 0,1-1 0 0,3 4 0 16,-5 0 0-16,-5 8 0 16,-5-2 0-1,-7 9 0-15,-5 4 0 0,-8 4 0 0,-11 0 0 16,1 16 0-16,-7 1 0 15,-6 4 0-15,-4 7 0 16,-4 2 0-16,-6 8 0 16,3-3 0-16,0 2 0 15,-3-2 0-15,4 4 0 16,-2-7 0-16,7-1 0 0,-8-12-53 16,7 0-40-16,2-7-4 15,0-6-6-15,2-5-6 16</inkml:trace>
  <inkml:trace contextRef="#ctx0" brushRef="#br0" timeOffset="210013.8093">25057 15656 32 0,'18'-17'100'0,"-1"0"0"15,-1 2-7-15,-5 1-3 16,0 20-26-16,-11-6-46 15,13-2-4-15,-13 2-14 0,0 17 0 16,-1 3 0 0,-7 3 0-16,-1 4 0 0,-4 5 0 15,1-1 0-15,0 2 0 16,-3-1 0-16,-1-6 0 0,3-3 0 16,1-2 0-1,0-6 0-15,5-4 0 16,7-11 0-16,-13 4 0 0,13-4 0 15,-4-11 0 1,3-4 0-16,2-9 0 0,4-2 0 16,2-8 0-16,3 0 0 0,6-4 0 15,0-1 0-15,5 2 0 16,3 1 0-16,5 4 0 0,2 3 0 16,4 6 0-16,3 4 0 15,2 8 0-15,-1 3 0 16,-4 5 0-1,-5 3 0-15,-5 9 0 0,-10 7 0 0,-8 3 0 16,-7 5 0 0,-6 2 0-16,-8 3 0 15,-7 1 0 1,-2-4 0-16,4-1 0 0,-2-4 0 16,5-6 0-16,5-4 0 15,11-11 0-15,-5 10 0 0,12-10 0 0,9 0 0 16,3-4 0-16,6 1 0 15,5 3 0-15,3 0 0 16,-4 2 0-16,3 5 0 0,-5 7 0 16,-6 6 0-16,-8 6 0 15,-7 3 0-15,-6 1 0 0,-9 1 0 16,-9 0 0 0,-4-2 0-16,-11-3 0 15,-4-6 0-15,-2-2 0 0,-3-7 0 16,-5-2 0-16,5-4 0 15,-9 2 0-15,11-12-83 16,7-11-12-16,7-10-5 0,10-10-8 16,9-14-3-16</inkml:trace>
  <inkml:trace contextRef="#ctx0" brushRef="#br1" timeOffset="220957.0973">24357 13550 49 0,'0'0'74'0,"0"-13"-13"0,0 13-4 0,0 0-16 16,0 0-6-1,0 0-5-15,0 0-4 0,0 0-1 0,0 0-4 16,0 0-2 0,-2-11-4-16,2 11-2 15,-3-12-1-15,3 12-2 0,-2-14-2 16,2 14 0-1,-6-16-1-15,6 16-7 0,-6-16 0 16,2 5 0-16,1-1 0 0,0-3 0 16,0-1 0-1,2-3 0 1,-2-3 0-16,-2-1 0 0,0-3 0 16,1-1 0-16,0-2 0 15,-2-1 0-15,2-1 0 16,0 1 0-16,3-1 0 0,-2 1 0 0,0 0 0 15,-1 2 0-15,3 0 0 16,1 2 0-16,0 0 0 16,0 1 0-16,0 0 0 0,0 0 0 15,1 1 0-15,2-1 0 16,1 3 0-16,-2-5 0 0,0 2 0 16,-1 1 0-16,2 0 0 15,0 1 0-15,-2 1 0 16,2 3 0-16,-3-1 0 15,1 5 0-15,-1 0 0 0,0 5 0 16,0-4 0-16,0 6 0 16,0 0 0-16,0 8 0 15,0-13 0-15,0 13 0 0,0-10 0 16,0 10 0-16,0-9 0 16,0 9 0-1,0 0 0-15,0 0 0 0,0 0 0 16,0 0 0-16,0 0 0 0,0 0 0 15,0 0 0-15,0 0 0 16,0 0 0-16,0 0 0 16,0 0 0-16,0 0 0 0,0 0 0 15,0 0 0-15,5 0 0 16,-5 0 0-16,0 0 0 16,0 0 0-16,0 0 0 15,12 1 0-15,-12-1 0 16,8 1 0-16,-8-1 0 15,8 2 0-15,-8-2 0 0,14 3 0 16,-14-3 0-16,13 1 0 16,-13-1 0-16,16 2 0 0,-9-1 0 15,6 1 0-15,-1-1 0 16,-3-1 0-16,5 2 0 16,-4 0 0-16,2-1 0 15,1 0 0-15,-1 0 0 16,0-1 0-16,2 0 0 0,-3 2 0 15,1-2 0-15,4 0 0 16,0 1 0-16,2-1 0 16,3 0 0-16,-3 0 0 0,3 0 0 15,2 1 0 1,2 0 0-16,-2 0 0 0,1-1 0 16,2 2 0-16,-4-1 0 15,3 0 0-15,2 0 0 0,-3-1 0 16,5 1 0-16,-3-1 0 15,4 0 0 1,-2 0 0-16,6 0 0 0,1 0 0 16,1 0 0-16,1 0 0 15,5 0 0-15,-1 0 0 0,0-2 0 16,-1 2 0-16,0-1 0 16,-1 0 0-1,1 2 0-15,0-2 0 0,-2 1 0 0,0-2 0 16,6 2 0-16,0 0 0 15,3 0 0-15,0 0 0 16,4 0 0-16,-4 0 0 16,3-1 0-16,-2 1 0 0,-4 1 0 15,-1-1 0-15,0-1 0 16,-4 0 0-16,0 0 0 16,0 0 0-16,1 2 0 15,2-2 0-15,0-1 0 16,0 1 0-16,5 0 0 0,-5 0 0 15,5 2 0-15,-6-2 0 16,-1-1 0-16,-3 2 0 0,-4-1 0 16,0 0 0-16,-7 0 0 15,4-1 0-15,-9 0 0 16,4 1 0-16,2 0 0 16,-5-1 0-16,1 1 0 0,3-3 0 15,-2 2 0-15,-1 1 0 16,5-2 0-16,-5 3 0 15,0-3 0-15,-1 3 0 16,-3-2 0-16,-5 2 0 0,-2 0 0 16,-12 0 0-1,12-1 0-15,-12 1 0 0,0 0 0 16,0 0 0-16,0 0 0 0,0 0 0 16,0 0 0-16,0 0 0 0,0 0 0 15,0 0 0 1,0 0 0-16,0 0 0 0,0 0 0 15,0 0 0 1,0 0 0-16,0 0 0 16,0 0 0-16,0 0 0 0,0 0 0 15,0 0 0-15,0 0 0 0,0 0 0 16,0 0 0-16,0 0 0 16,0 0 0-1,0 0 0-15,0 0 0 0,0 0 0 16,0 0 0-16,0 0 0 0,0 0 0 15,0 0 0-15,0 0 0 16,0 0 0-16,0 0 0 16,0 0 0-16,0 0 0 0,0 0 0 15,0 0 0 1,0 0 0-16,0 0 0 0,0 0 0 16,0 0 0-16,0 0 0 15,0 0 0-15,0 0 0 16,0 0 0-16,0 0 0 0,0 0 0 15,0 0 0-15,0 0 0 0,0 0 0 16,0 0 0 0,0 0 0-16,0 0 0 0,0 0 0 15,0 0 0-15,0 0 0 16,0 0 0-16,0 0 0 0,0 0 0 16,1 6 0-1,-1-6 0 1,0 0 0-16,0 10 0 0,0-10 0 0,-2 9 0 15,2-9 0-15,-3 13 0 16,3-13 0-16,-5 13 0 16,5-13 0-16,-4 18 0 0,2-7 0 15,1 0 0-15,-2 1 0 16,-4 2 0-16,6 3 0 0,-4 0 0 16,3 2 0-1,-4 4 0-15,0-3 0 16,0 4 0-16,1-1 0 15,-3 1 0-15,2-1 0 0,-3 2 0 0,3-2 0 16,-1-1 0-16,-1 0 0 16,3 0 0-16,-1 1 0 15,-1 0 0-15,1 4 0 16,0-1 0-16,0 4 0 16,1 4 0-16,1-2 0 15,-3 2 0-15,4 0 0 16,1-1 0-16,0-2 0 15,2-1 0-15,-1-1 0 0,1 0 0 0,0-1 0 16,0-1 0-16,0 0 0 16,0 1 0-16,-1 0 0 15,-1-2 0-15,-1 2 0 16,0 0 0-16,0 1 0 16,1-2 0-16,-2 1 0 0,0-2 0 15,0 3 0 1,0-3 0-16,1 1 0 15,0-1 0-15,0-2 0 0,-1-1 0 16,0-1 0-16,1 1 0 16,-1-2 0-16,0 1 0 0,-2-1 0 15,0 2 0-15,-2-1 0 0,-2 3 0 16,2 0 0-16,-1 2 0 16,-3 1 0-16,3-1 0 15,2 1 0-15,-1-4 0 16,3 3 0-16,-1-4 0 15,0-1 0-15,3-1 0 0,1-4 0 16,1 1 0-16,-1 0 0 16,0-1 0-16,2-1 0 15,-2 3 0-15,1-2 0 0,-2 2 0 16,-1 4 0-16,3-2 0 16,0 4 0-16,-1 2 0 15,1-2 0-15,0 1 0 16,1-2 0-16,0 2 0 15,0-7 0-15,0 1 0 0,1-2 0 16,1-3 0-16,-1 0 0 16,0-1 0-1,-1-1 0-15,0 0 0 0,1 0 0 0,-1 1 0 16,0-2 0-16,0 0 0 16,0-3 0-16,0 0 0 15,0-9 0-15,0 13 0 16,0-13 0-16,0 0 0 0,0 0 0 15,0 0 0-15,0 0 0 16,0 0 0-16,0 0 0 16,0-13 0-16,0 2 0 15,0-3 0-15,0 0 0 0,0-3 0 16,0 4 0-16,-2-4 0 16,2-20 0-16,-4 22-68 15,-7-1-28-15,1 4-4 0,-6-3-6 16,1-1-4-1</inkml:trace>
  <inkml:trace contextRef="#ctx0" brushRef="#br1" timeOffset="221360.9858">26213 14529 9 0,'-30'-8'98'0,"0"-1"2"15,9 1-6-15,0-1-3 16,7 9-2-16,6-2-68 15,8 2-12-15,0 0-9 0,13-9 0 16,6 9 0-16,1 6 0 16,11 4 0-16,3 1 0 15,1 3 0-15,3 5 0 16,0 0 0-16,0 2 0 16,-4 0 0-16,5 2 0 0,-7-3 0 15,-1 2 0-15,-3-3 0 16,-2 1 0-16,-1-4 0 15,-5 1 0-15,2-4 0 0,-5-2 0 16,-1 1 0-16,-3-3 0 16,1-2 0-16,-3 0 0 15,0-2 0-15,-3-1 0 16,-8-4 0-16,16 6 0 16,-16-6 0-16,16 2 0 15,-16-2 0-15,16-3 0 16,-2 2 0-16,-2-8-41 0,4-7-55 15,-2-5-3-15,5-5-5 16,2-4-7-16</inkml:trace>
  <inkml:trace contextRef="#ctx0" brushRef="#br1" timeOffset="221799.421">27128 14372 19 0,'18'-24'101'0,"3"5"1"0,-8-1-7 16,0 5-1-16,-5 0-2 15,1 4-84-15,-9 11-8 0,11-13 0 16,-11 13 0-16,0 0 0 16,0 0 0-16,7 4 0 0,-7 6 0 15,-2 5 0-15,-2 3 0 16,-4 4 0-16,-4 5 0 16,-1 3 0-16,-8 5 0 15,-4 3 0-15,-3 2 0 16,-4 3 0-16,-4-3 0 0,0 4 0 15,-1-5 0 1,-4 2 0-16,5-9 0 0,0 1 0 16,6-4 0-1,2-5 0-15,6-4 0 0,0-5 0 16,5 0 0-16,8-6 0 16,-2 1 0-1,11-10 0-15,-13 7 0 0,13-7 0 0,0 0 0 16,-11 10 0-16,11-10 0 15,0 0 0-15,-8 6 0 16,8-6 0-16,0 0 0 0,0 0 0 16,-11 0 0-16,11 0 0 15,-4-25-16-15,4 12-79 16,0-8-2 0,0-5-7-16,-2-11-7 15</inkml:trace>
  <inkml:trace contextRef="#ctx0" brushRef="#br1" timeOffset="222705.7217">25668 11876 69 0,'4'-11'93'0,"-4"0"-2"0,-4 1-6 16,-8-4-26-16,0 9-21 15,-6-2-12-15,-4 6-7 0,-6 1-4 16,-3 2-4-16,-3 7-6 16,-3 4-5-16,2 5 0 15,1 2 0-15,8 4 0 16,4 3 0-16,11 3 0 15,6 1 0-15,8 2 0 0,13 0 0 16,7 0 0-16,4 0 0 16,6-2 0-16,1-1 0 15,0-3 0-15,-4-1 0 0,-5-2 0 16,-6-3 0-16,-5-1 0 16,-8-5 0-16,-6 2 0 0,-2-3 0 15,-8 0 0-15,-7-2 0 16,-7 0 0-16,-2-2 0 15,-5 0 0-15,-3 0 0 16,-3-3 0-16,1 0 0 16,-1-1 0-16,4-1 0 15,3-2 0-15,2-3 0 0,5 0 0 16,7 0 0-16,7-7 0 16,1-7 0-16,25-4-72 15,2 0-21-15,9-7-4 0,8-2-6 16,9-7-5-16</inkml:trace>
  <inkml:trace contextRef="#ctx0" brushRef="#br1" timeOffset="222995.1797">25898 11972 20 0,'33'-17'105'0,"-12"-1"-3"0,-5 4-5 16,-4 1-3-1,-8 3-1-15,-4 10-93 0,0 0 0 0,0 0 0 16,0 15 0-16,-2 6 0 15,-4 5 0-15,2 6 0 16,-1 6 0-16,0 3 0 16,-4 3 0-16,4 0 0 0,-5-2 0 15,2-4 0 1,-1-4 0-16,-2-2 0 0,1-7 0 16,-1-3 0-16,1-6 0 15,0-2 0-15,1-9 0 0,9-5 0 16,-27 11-87-16,27-11-7 15,0-17-3-15,2-4-8 16,6-2 1-16</inkml:trace>
  <inkml:trace contextRef="#ctx0" brushRef="#br1" timeOffset="223256.2901">25953 11962 74 0,'-7'-26'98'0,"4"1"-4"0,-2 5-4 16,3 1-1-16,-10 1-60 15,12 4-5-15,12 2-11 16,2 1-13-16,4 2 0 16,3 2 0-16,6 2 0 0,2 2 0 15,3 2 0-15,1 1 0 16,-3 0 0-16,1 0 0 16,-1 1 0-16,-4 3 0 15,-6 0 0-15,0 0 0 0,-6 1 0 16,-1 0 0-16,-6 1 0 15,-7-6 0-15,11 17 0 16,-11-17 0-16,0 19-36 0,-1-6-55 16,-10 1-4-16,-6 0-5 15,-1 0-7-15</inkml:trace>
  <inkml:trace contextRef="#ctx0" brushRef="#br1" timeOffset="223535.2054">25989 12092 88 0,'-20'16'100'0,"2"-5"-3"16,5-1-6-16,4-5 1 0,9-5-62 16,0 0-17-16,0 0-13 15,20 8 0-15,-2-8 0 16,5 0 0-16,6 1 0 0,3-2 0 16,-2-1 0-16,3 1 0 15,-2-1 0-15,-4 0 0 16,-5 1 0-16,0 0 0 15,-3 1 0 1,-1 0 0-16,0-1 0 0,2 2 0 16,-1-2 0-16,6-9-40 0,5 7-54 15,-3-2-1-15,5-3-8 16,1-4-7-16</inkml:trace>
  <inkml:trace contextRef="#ctx0" brushRef="#br1" timeOffset="223814.3218">26601 12014 3 0,'-14'-11'98'0,"14"11"4"16,-13-11-5-16,13 11-5 15,-8-14-2-15,39 5-64 16,-31 9-23-16,11-11-3 0,1 7 0 16,1 0 0-16,7 4 0 15,2 0 0-15,2 1 0 16,0 5 0-16,4 1 0 15,-5 1 0-15,8 3 0 0,-7 0 0 16,3 4 0-16,-8-5 0 16,2-6-60-16,-7 10-32 15,-9 0-3-15,-5-1-8 0,-8-1-3 16</inkml:trace>
  <inkml:trace contextRef="#ctx0" brushRef="#br1" timeOffset="224274.6176">26558 12233 57 0,'-14'6'101'0,"14"-6"-5"16,0 0-6-16,0 0 0 15,23-27-37-15,5 20-37 16,9 0-8-16,6 0-8 0,3-1 0 16,4-2 0-16,2 1 0 0,1-1 0 15,-6 0 0-15,1-1 0 16,-8 0 0-16,-2-5 0 15,-5 0 0-15,-2-3 0 16,-7-2 0-16,-6-3 0 0,-1-1 0 16,-4-1 0-16,-3-2 0 15,-2 4 0-15,0 0 0 16,-5 5 0-16,2 1 0 16,-1 5 0-16,-1 3 0 0,-3 10 0 15,5-13 0 1,-5 13 0-16,0 0 0 0,0 0 0 15,0 0 0-15,1 7 0 16,-2 6 0 0,1 2 0-16,0 6 0 0,-1 4 0 0,-2 4 0 15,0 4 0-15,-1 0 0 16,-2 1 0 0,0-2 0-16,2 1 0 0,-3-5 0 15,5 1 0-15,-1-7 0 16,1-2 0-16,0-1 0 0,-1-2 0 15,2-3 0-15,-4-2 0 16,5 1 0-16,0-13 0 16,-8 7-86-16,8-7-10 15,12 0-3-15,0-10-8 16,6-5-2-16</inkml:trace>
  <inkml:trace contextRef="#ctx0" brushRef="#br1" timeOffset="224710.7058">27617 11932 14 0,'21'-17'100'0,"-7"-1"0"16,4 5-5-16,-5-2-3 15,0 3-2-15,-2 3-72 16,-1 2-16-16,-10 7-2 0,9-9 0 16,-9 9 0-16,0 0 0 15,0 11 0-15,-1 0 0 16,-6 5 0-16,-3 5 0 0,-1 5 0 15,-3 1 0-15,-1 7 0 16,0-2 0-16,5 1 0 16,-2-1 0-16,7-1 0 15,1-2 0-15,4-5 0 16,6-1 0-16,7-5 0 0,6-1 0 16,4-4 0-16,10-4 0 15,-1-5 0-15,1-1 0 16,3-3 0-16,0-3 0 15,0-7 0-15,-8-3 0 16,-3-4 0-16,-9-4 0 0,-3-1 0 16,-4-6 0-16,-7-3 0 15,-2-3 0-15,-5 1 0 16,-9-2 0-16,-8 5 0 0,-9 0 0 16,-7 8 0-16,-11 2 0 15,-12 20-36-15,-4 0-59 0,-13 0-2 16,-2 6-7-1,-14 2-8-15</inkml:trace>
  <inkml:trace contextRef="#ctx0" brushRef="#br1" timeOffset="229242.6793">25586 11861 63 0,'0'0'91'0,"7"-17"0"0,-7 17-5 0,-2-18-32 16,2 18-14-16,0-11-13 0,0 11-6 16,0 0-6-16,0 0-3 15,-9 0-1-15,-2 6-11 0,4 5 0 16,-3 1 0-16,0 6 0 15,-2 3 0-15,5 5 0 16,-5 4 0-16,6 6 0 16,-4 3 0-16,2 6 0 15,-4 8 0-15,-1-1 0 16,0 4 0-16,0 0 0 0,-1 0 0 16,0-3 0-16,2-3 0 15,-3-3 0-15,3-6 0 16,3-2 0-16,-3-5 0 15,6-3 0-15,-2-5 0 16,0-6 0 0,7-2 0-16,-3-6 0 0,-1-3 0 15,5-9 0-15,-2 9 0 0,2-9 0 0,0 0 0 16,0-5 0-16,-3-4 0 16,3 9 0-1,-1-25 0-15,-1 4-63 0,1 0-32 16,1-4-2-1,0-4-8-15,3-3-4 0</inkml:trace>
  <inkml:trace contextRef="#ctx0" brushRef="#br1" timeOffset="229673.2589">25500 11904 45 0,'-5'-13'94'0,"-2"-2"-1"0,0 3-5 16,0-1-1-16,7 13-44 15,-10-11-23-15,10 11-3 0,-5-11-3 16,5 11-4 0,0 0-10-16,0-10 0 0,0 10 0 15,17-8 0-15,-3 3 0 0,-2-2 0 16,8 1 0-1,0-4 0-15,6 2 0 0,8-1 0 16,1 0 0-16,4 0 0 16,0 2 0-16,6 0 0 0,-2-1 0 15,-1 1 0-15,-4 2 0 16,-6-2 0-16,-1 4 0 16,-10-2 0-16,-1 3 0 15,-7-1 0-15,-4 3 0 0,-9 0 0 16,11 0 0-16,-11 0 0 15,0 0 0-15,0 0 0 16,0 9 0-16,0-9 0 16,-13 14 0-16,3-5 0 15,0 8 0-15,-7-3 0 16,3 1-51-16,-1 5-43 16,-5 3 0-16,-1-2-7 0,-3-2-4 15</inkml:trace>
  <inkml:trace contextRef="#ctx0" brushRef="#br1" timeOffset="230220.2619">25468 12212 68 0,'0'0'96'0,"0"9"-4"15,0-9-5-15,0 0-1 16,0 0-62-16,0 11-4 16,0-11-4-16,0 0-4 0,0 0-2 15,0 0-10-15,0 0 0 16,0 0 0-16,0 0 0 16,0 0 0-16,6 4 0 15,-6-4 0-15,0 0 0 0,14 0 0 16,-14 0 0-16,16 0 0 15,-16 0 0-15,21-3 0 16,-11 2 0-16,4-1 0 16,1 0 0-16,1 0 0 0,1 0 0 15,3-1 0 1,0 0 0-16,2 0 0 0,-3 2 0 16,4-2 0-1,-1 2 0-15,-2-2 0 0,-6 0 0 0,1 2 0 16,-3-2 0-1,-4 1 0 1,-8 2 0-16,12-2 0 0,-12 2 0 0,0 0 0 16,0 0 0-16,0 0 0 0,0 0 0 15,0 0 0-15,0 0 0 16,0 0 0-16,0 0 0 0,-8 0 0 16,-7 2-64-1,1 7-32-15,-6-4-3 16,-5 1-7-16,-5-4-6 0</inkml:trace>
  <inkml:trace contextRef="#ctx0" brushRef="#br1" timeOffset="234625.6332">23503 15507 55 0,'-10'-8'73'0,"10"8"-3"16,-8-16-7-16,8 16-1 15,-11-13-19-15,11 13-6 0,0 0-11 16,-7-5-7-16,7 5-4 16,-11 4-4-16,11-4-3 15,-23 15-1-15,5 1-2 16,-3 2-1-16,-10 8 1 15,-7 3-1-15,-3 7 0 0,-11 4-4 16,-3 6 0-16,-2 3 0 16,-9 1 0-16,-6 5 0 15,4 0 0-15,-1-2 0 16,-3 1 0-16,4-6 0 16,4 0 0-16,-3-3 0 15,8 1 0-15,4-6 0 0,3-2 0 16,4-2 0-1,5-5 0-15,4-1 0 0,5-6 0 0,5-3 0 16,9-5 0-16,3-3 0 16,4-5 0-1,13-8 0-15,-14 8 0 0,14-8 0 16,0 0 0-16,0 0 0 16,0 0 0-16,0 0 0 0,0 0 0 15,-5-6 0-15,5 6 0 16,0-12 0-16,0 12 0 15,9-21-10-15,7 12-21 16,19-7-59-16,-13-5-2 16,8-7-4-16,1-5-7 0</inkml:trace>
  <inkml:trace contextRef="#ctx0" brushRef="#br1" timeOffset="235124.1912">23661 15688 30 0,'31'-13'84'0,"-5"-5"4"16,-3 4-3-16,-14 1-42 15,3-1-1-15,-7 6-9 16,0 0-7-16,-5 8-8 0,0 0-4 15,-6-6-4-15,-7 9-3 16,-4 8 0-16,-7 6-2 16,-5 6-1-16,-10 7-1 0,-10 7 1 15,-5 3-2 1,-2 5 1-16,-10 2 0 0,1 3-3 16,-5 3 0-16,4-1 0 15,0 0 0-15,-1-1 0 16,-2 3 0-16,4-1 0 0,1 3 0 15,3-4 0-15,2 0 0 16,4-5 0-16,6-4 0 16,7-9 0-16,10-5 0 15,6-9 0-15,6-7 0 16,10-7 0-16,10-6 0 16,0 0 0-16,-2-5 0 0,6-2 0 15,3-2 0-15,3-1 0 16,0-3 0-1,5 4-8-15,-3-4-17 0,-26 1-64 0,31 0-3 16,2-3-6-16,4 0-4 16,6-2 5-16</inkml:trace>
  <inkml:trace contextRef="#ctx0" brushRef="#br1" timeOffset="235553.1474">23571 16351 57 0,'51'0'84'0,"-6"0"-1"0,-6 0-2 15,-2-2-52-15,-6 0-2 16,-8 0 1-16,-2 2-8 16,-5 0-5-16,-4 0-1 0,-4 0-5 15,-8 0 1-15,5 12-1 16,-5-2-1-16,-3 4-1 15,-7 5 0-15,-4 3 0 0,-4 3-1 16,-3 5 0-16,-8 2-2 16,-4 6-4-16,-7-1 0 15,-1 3 0-15,-4 1 0 16,-2-2 0-16,0 3 0 16,0-2 0-16,-5 0 0 0,7-3 0 15,0-2 0 1,8-6 0-16,5-1 0 0,-3-3 0 15,10-6 0-15,1-6 0 16,9-1 0-16,1-6 0 16,14-6 0-16,-11 1 0 0,11-1 0 15,-5-11-28-15,1-4-63 16,4-8-3-16,0-13-5 16,3-8-7-1</inkml:trace>
  <inkml:trace contextRef="#ctx0" brushRef="#br1" timeOffset="236074.3339">22686 15487 42 0,'-5'-11'95'15,"0"-2"-1"-15,-1 0-6 16,0 0-1-16,3 3-55 15,-8 6-9-15,11 4-7 16,-20 6-5-16,3 9-3 0,-5 7-3 16,-6 7 0-16,-8 9 0 15,-4 9-5-15,-5 5 0 16,-7 2 0-16,-2 4 0 0,1-3 0 16,1 1 0-16,-1-6 0 15,8-4 0-15,0-4 0 16,8-8 0-16,6-3 0 15,4-8 0 1,3-5 0-16,8-3 0 0,3-4 0 16,13-11 0-16,-8 12 0 0,8-12 0 15,0 0 0 1,0 0 0-16,0 0 0 0,5 11-7 16,-4 9-55-16,-1-20-30 15,15 0-2-15,-5 0-5 0,0-1-7 16</inkml:trace>
  <inkml:trace contextRef="#ctx0" brushRef="#br1" timeOffset="236649.4655">22949 16925 47 0,'16'-9'96'0,"-16"9"-2"16,8-14-3-16,-8 14-3 16,0-15-61-16,0 15-4 15,-16 0-6-15,5 6-5 16,-9 5-3-16,2 7-2 0,-6 5-7 15,-1 5 0-15,-8 3 0 16,-2 3 0-16,-2 1 0 0,-2-2 0 16,1-1 0-16,0-1 0 15,3-3 0-15,2-5 0 16,0-1 0-16,8-2 0 16,0-2 0-16,7 0 0 0,1-4 0 15,3 1 0-15,0-1 0 16,-2-3 0-16,2 1 0 15,5-2 0-15,-6-4 0 16,15-6-11-16,0 0-80 16,0 0-4-16,0 0-3 0,0-8-6 15,13-6-2-15</inkml:trace>
  <inkml:trace contextRef="#ctx0" brushRef="#br1" timeOffset="237066.9763">23402 17286 29 0,'24'4'91'0,"-10"-4"2"16,-3 0-5-16,-11 0-3 15,12-2-57-15,-12 2-2 16,0 0-4-16,0 0-8 15,0 0-4-15,0 0-2 0,0 9-2 16,-2-1-1-16,-6 6 1 16,0-1-6-16,8-13 0 15,-15 16 0-15,3-5 0 0,1 3 0 16,-4 1 0 0,-4 5 0-16,-3-2 0 15,-5 7 0-15,0-2 0 16,-4 4 0-16,2-3 0 0,-6 3 0 15,2 2 0-15,-1-2 0 16,0 0 0-16,-2 0 0 16,5 1 0-16,3-2 0 0,0-4 0 15,3 1 0-15,6-4 0 16,0-6 0-16,5 0 0 16,14-13-34-16,-19 31-55 15,19-31-5-15,0 0-3 16,-4-13-8-16</inkml:trace>
  <inkml:trace contextRef="#ctx0" brushRef="#br1" timeOffset="242965.3365">8348 16230 60 0,'0'-19'105'0,"-2"1"-5"16,-5-6-9-16,-3 6 1 0,-4-45-29 0,-4 47-63 16,10 0 0-16,3 7 0 15,5 9 0-15,0-10 0 16,0 10 0-16,8 2 0 15,3 9 0-15,3-1 0 16,3 7 0-16,2 3 0 0,6 6 0 16,7 1 0-16,4 2 0 15,5-1 0-15,6-1 0 0,9-9 0 16,3-7 0-16,12-10 0 16,5-22 0-16,10-18 0 15,11-20 0-15,8-19 0 16,9-17 0-16,5-12 0 15,-2-6 0-15,6-1 0 16,-7 1 0-16,-7 10 0 16,-12 12 0-16,-12 15 0 15,-17 18 0-15,-19 15 0 0,-10 13 0 0,-19 16 0 16,-20 14 0 0,6 6 0-16,-13 18 0 0,-18 5 0 15,3 10 0-15,-11-3-12 0,-5 15-83 16,-4 5-3-1,-15 2-5-15,-11 6-7 16</inkml:trace>
  <inkml:trace contextRef="#ctx0" brushRef="#br1" timeOffset="243395.2909">8344 16507 30 0,'-45'41'107'0,"12"-1"-5"0,10-11-6 16,7-1-3 0,6-4-10-16,10-24-83 0,5 29 0 15,20 9 0-15,12 9 0 0,14 6 0 16,13 8 0-16,12 1 0 16,16-8 0-1,7-5 0-15,22-14 0 0,15-16 0 0,16-23 0 16,12-28 0-16,13-26 0 15,9-21 0-15,5-16 0 16,-2-13 0-16,-1-7 0 0,-11-4 0 16,-12 7 0-16,-8 10 0 15,-18 9 0-15,-15 14 0 16,-14 15 0-16,-12 14 0 16,-17 16 0-16,-17 13 0 15,-12 10 0-15,-15 9 0 0,-11 5 0 16,-14 10 0-16,-1 5 0 15,-11-3 0-15,-10-3-72 16,10-12-26-16,10 3-3 0,12-12-8 16,14-18-4-1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4:37:03.072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1695 1009 35 0,'6'-15'91'0,"-1"2"0"0,3 1-5 16,-1 1-1-16,1 2-39 15,-8 9-17-15,0 0-9 16,0 0-5-16,0 0-5 0,4 14-7 16,-4 5-3-16,-6 8 0 15,11 27 0-15,-14 32 0 16,-8 13 0-16,2 18 0 15,3 7 0-15,5 2 0 0,5-2 0 16,-5-14 0-16,1-22 0 16,5-10 0-16,1-12 0 15,3-10 0-15,-2-13 0 16,0-8 0-16,-1-9 0 16,0-7 0-16,0-6 0 0,0-13 0 15,3 10 0 1,-7-10 0-16,0 10-52 0,-3-28-40 15,5-12-2-15,-1-16-11 16,1-7 0-16</inkml:trace>
  <inkml:trace contextRef="#ctx0" brushRef="#br0" timeOffset="518.3198">1660 1065 29 0,'8'-47'96'0,"3"3"0"16,-9 3-7-16,-2 41-4 15,6-33-4-15,9-21-68 16,-13 42-3-16,6 2-3 0,-8 10-4 16,0 0-3-16,-9 11-1 15,-1 6 0-15,-10 8 1 16,1 4 2-16,-9 5 0 0,-4 0-2 15,0 5 0 1,-9-1 0-16,9 3 0 0,-3 1 0 16,-2 1 0-16,3-6 0 0,1 0 0 15,2-2 0 1,-17 18 0-16,15-2 0 0,29-16 0 16,12-14 0-16,27-5 0 15,21-7 0 1,11 0 0-16,5-5 0 0,8-1 0 15,-4-1 0-15,2-2 0 16,-7 0 0 0,0 0 0-16,-14 0 0 0,-9-2 0 0,-9 2 0 0,-11-2 0 15,-9 1 0-15,-6 1 0 16,-13 0 0-16,13-1 0 16,-13 1 0-16,0 0 0 0,0 0 0 15,-7-10 0 1,7 10 0-16,-13-10 0 0,13 10 0 15,-7-12-84 1,-2 2-8-16,4-1-4 0,-3-7-7 16,3 0-2-1</inkml:trace>
  <inkml:trace contextRef="#ctx0" brushRef="#br0" timeOffset="1391.6566">2124 663 66 0,'4'-47'89'0,"-3"2"-4"0,-1 1-5 0,0 3 2 16,0 41-62-16,-8-34 4 16,2-1-6-16,-8 8-11 15,0-3-1-15,-8 12-1 16,0-2-1-16,-7 7-2 15,3 0-1-15,-7 12 0 16,4 0-1-16,-7 1 6 16,-43 15-5-1,35-3 2-15,-7 2 1 16,-2 9-1-16,-4 3 1 16,0 4-4-16,-1 5 0 0,-5-1-2 15,6 11 4-15,-6 1-2 0,-3 7 0 0,9 4 0 16,-8 5 0-16,13 2 0 15,-11 5 0-15,-6 40 0 16,25-32 0-16,7 13 0 16,3-6 0-16,3 8 0 0,12-6 0 15,12 5 0 1,2 1 0-16,12 8 0 16,27 77 0-16,18-14 0 15,8-18 0-15,14-16 0 16,15-29 0-16,3-14 0 0,-8-35 0 15,-12-22 0-15,2-14 0 0,-6-11 0 16,10-5 0 0,2-15 0-16,-4-6 0 0,9-10 0 15,-8-8 0-15,10-5 0 16,7-5 0-16,-10-6 0 16,11-10 0-16,-2-3 0 15,-2-6 0-15,-5-6 0 0,1-5 0 16,-13-1 0-16,-3-4 0 15,-31 44 0-15,0-4 0 16,-13 0 0-16,1-6 0 16,-7 1 0-16,0-2 0 15,-2 3 0-15,-4-7 0 0,-3 7 0 16,-4-5 0-16,-8 1 0 16,-3 1 0-16,-9-5 0 0,-2 0 0 15,-6 0 0-15,-9 1 0 16,-3 3 0-1,-12 2 0-15,-2 3 0 0,-5 8 0 16,-3-1 0-16,-7 3 0 16,-5 4 0-1,-6 6 0-15,-5-3 0 0,2 10 0 0,-3 5 0 16,-4 1 0-16,4 5 0 16,-2 3 0-1,-1 9 0-15,6-1 0 0,-4 5 0 16,11-2 0-16,-3 7-77 15,0 3-13-15,2 3-3 16,3 3-5-16,1 1 1 0</inkml:trace>
  <inkml:trace contextRef="#ctx0" brushRef="#br1" timeOffset="15619.4819">3899 1099 43 0,'0'-16'70'0,"0"6"5"16,0 0-14-16,1 1-10 15,1 0-15-15,0 1-2 16,-2-2-6-16,1 0-3 0,-1 0-8 16,1 0-3-16,-1 1-4 15,2 1-3-15,-2 8-4 16,0-13-2-16,0 13 0 0,0 0-1 15,3-9 0-15,-3 9-2 16,0 0 1-16,0 0 0 16,5 11 3-16,-5-11-1 15,4 19 0-15,-2 0-1 16,1-2 1-16,0 6 0 16,-1 4-1-16,2 5 1 15,-1 21 2 1,0 19-1-16,-1 4 0 15,1 1 0-15,-4-2-1 16,0-3 1-16,-3-9-1 0,0-12 0 0,-1-15-1 16,4-3 1-16,1-8-1 0,-3-2 1 15,0-10 2-15,3-1-1 16,0-12 2-16,0 0 0 0,3 8-1 16,-3-8-3-16,2-9-2 15,-1-8-5-15,3-1-18 16,7-12-60-16,-8-6-5 0,-3 11-7 15,0-1-4 1,1-7 0-16</inkml:trace>
  <inkml:trace contextRef="#ctx0" brushRef="#br1" timeOffset="15952.8638">3993 1037 28 0,'3'-40'93'0,"-3"40"0"0,5-32-5 15,1 0-3-15,-3 8-38 16,1 0-18-16,-4 5-10 16,1-2-7-16,-1 21-3 15,5-23-4-15,0 0-2 16,-5 23-3-16,21-23 0 0,1 1 0 16,2 12 0-1,1-3 0-15,5 3 0 16,2-1 0-16,3 0 0 15,-1 2 0-15,2 0 0 0,-1 0 0 16,1 3 0-16,1 0 0 16,-3 6 0-16,0-1 0 15,-5 1-7-15,1 0-11 16,5 19-51-16,-26-9-17 16,-8-2-4-16,-1 4-5 0,-10 6-7 15</inkml:trace>
  <inkml:trace contextRef="#ctx0" brushRef="#br1" timeOffset="16196.0573">4089 1092 48 0,'-31'25'86'16,"5"0"-1"-16,3-8 0 0,7 4 0 15,4-6-63-15,8-1-6 0,4-2 2 16,6-3-4-16,8-3-2 15,5-3-1-15,4-2-6 16,7-1-2-16,3 0-2 16,0-1-3-16,6-2-7 0,-3-2-25 15,7 1-50-15,3 0-3 16,-1-4-6-16,2-3-5 16</inkml:trace>
  <inkml:trace contextRef="#ctx0" brushRef="#br1" timeOffset="16484.1749">4860 1062 12 0,'26'-12'96'15,"-4"3"-1"-15,2 3-6 0,-3 2-6 16,-1 0-1-16,-1 1-69 16,-4 3-6-16,-2 3-1 15,-1 3-2-15,-4 2-2 0,-1 4-1 16,-3 2 1-16,-2 4 0 15,0 0-1-15,1 3 1 0,1 2-1 16,1 1 0-16,0 0 1 16,-2 2 0-1,2-1-1-15,0-2-2 16,-1 0-1 0,-1-1-3-16,0-4-5 15,1-5-38 1,-4 1-40-16,0-14-2 0,0 0-5 0,0 0-6 15</inkml:trace>
  <inkml:trace contextRef="#ctx0" brushRef="#br1" timeOffset="16652.6784">4924 858 4 0,'-18'-50'91'0,"3"0"3"0,1 6-8 15,1 4-5-15,13 40-3 16,-10-34-70-1,-2-1-9-15,6 14-59 0,0 0-18 16,6 21-6-16,0 0-7 16,0 0-2-16</inkml:trace>
  <inkml:trace contextRef="#ctx0" brushRef="#br1" timeOffset="17736.3112">5535 877 0 0,'6'8'92'0,"-6"-8"3"0,5 17-6 0,-5-17-3 15,-1 11-2-15,1-11-67 16,-12 8-6-16,12-8-4 15,-9 7-3-15,9-7-4 16,0 11 0-16,0-11-2 16,6 16 1-16,18-5 0 0,-29 5 0 15,11 3 1-15,4 1-1 16,1 3 1-16,0 0 0 16,0 0 0-16,-1 2 0 15,1-2 1-15,0 1 0 16,0-2 2-16,-2-2 2 0,0-1-1 15,-2-8 0-15,1 1 1 16,-8-12-1-16,14 4-1 16,-14-4-1-16,16-13-2 0,-8 0 0 15,4-2 0-15,-3-3 0 16,3-3 0-16,0 2 0 0,-2-2-3 16,5 4 1-16,-2-4-1 15,2 6 0-15,-1 0 1 16,3 6-1-16,-1 1 0 15,1 7 1-15,-2 1 0 16,1 4 1-16,-1 7 0 0,0 1 0 16,-1 3 0-16,3 2 1 15,-2 1 1-15,0 0-1 0,1 1 2 16,1-4 0 0,-1 0 0-16,2-5 0 0,0 1 0 15,0-5 0 1,1-3 0-16,-2-2 0 15,4-5 0-15,-4-4-1 0,2-4 1 16,0 0 0-16,1-4-1 0,-3 1 1 16,0-3-2-16,0 1 0 0,2 1 0 15,-5-2 0 1,-2 4 0-16,0-1 0 16,-2 3 0-16,-3 4 0 0,4 1 0 15,-11 7 0-15,15-3-3 16,-15 3 0-16,14 7 0 15,-6 3 3-15,-1 1 0 0,5 2 1 16,-1 2 0-16,3-3-1 16,2 4 1-16,2-4 1 15,5-2 0-15,3-1 0 0,-1-3-2 16,3-5 0-16,-1-1 0 16,3-4 0-1,0-6 0-15,-5-3 0 16,5-4 0-16,-4-2 0 15,-2-7 0-15,-1 2 0 0,-6-4 0 16,-17 28 0-16,27-50 0 16,-13 26 0-16,-7 3 0 0,-1 3 0 0,-2 5 0 15,-1 5 0 1,-3 8-2-16,0 0-1 0,0 0 0 16,13 6 1-16,-8 9 0 15,2 1 1-15,4 4 0 16,1 4 1-16,1 4-2 15,1 0 1-15,2-3 0 0,-2 4 0 16,0-2 0-16,0-1 1 16,0 0 1-16,-4-5 0 0,-1 1 1 15,-5-5-1-15,-4 0 0 16,0-5-2-16,-5-5-4 16,-6-2-12-16,-2-1-62 15,-1-6-8-15,0-9-4 16,3-4-5-16,2-8-2 0</inkml:trace>
  <inkml:trace contextRef="#ctx0" brushRef="#br1" timeOffset="18211.9867">6995 1014 64 0,'19'-36'93'0,"0"-2"-5"16,8 5-4-16,-1-2-4 0,6 4-54 16,38-16-9-16,-34 33-7 15,-1 10-5-15,-2 4-4 0,-3 3 1 16,-1 10-1-16,-7 4 1 15,1 4-1-15,-3 4-1 16,-4 3 1-16,1 2 0 16,-3 3 0-16,1-3 0 15,-3 2 0-15,-1-2 1 16,-1-1 2-16,-4-7-1 0,2-3 1 16,0-5 0-16,-1-2 0 15,-7-12 0 1,15 8-1-16,-4-8-2 0,-1 0 0 15,0-5-1-15,6-2 0 0,-5 0 0 16,3 1-1-16,1 2 1 16,1-1-1-1,1 3 0-15,2 2 0 0,-1 0 0 16,2 7 1-16,0 2 0 0,-1 1 1 16,1 3 1-16,-1 0 2 15,0-1-4-15,4-1 0 16,-1-1 0-16,-1-3 0 0,2-1 0 15,-1-4 0-15,-2-2 0 16,5-2 0-16,-3-4 0 16,-1-3 0-16,-3-6 0 15,1 3 0-15,-2-4 0 0,-3 0 0 16,-2 3 0 0,2-1-85-16,-11 1-8 0,-2 6-5 15,-1 7-6-15,-5-12-5 16</inkml:trace>
  <inkml:trace contextRef="#ctx0" brushRef="#br1" timeOffset="23430.3638">8870 782 85 0,'0'0'99'15,"0"-24"-3"-15,5-1-3 16,-5 25-4-16,8-20-56 15,0-1-17-15,-8 21-16 16,0 0 0-16,0 0 0 16,7-10 0-16,-2 0 0 0,13 1 0 15,-16 15 0-15,-2 19 0 16,0 1 0-16,0 6 0 0,0 4 0 16,0 5 0-1,0 4 0-15,-1 0 0 16,0 6 0-1,1-1 0-15,3 29 0 16,0 29 0-16,5-16 0 0,2-13 0 16,11-23 0-16,-2-43-77 0,5 3-15 15,-1-13-4-15,4-3-9 0,1-7-1 16</inkml:trace>
  <inkml:trace contextRef="#ctx0" brushRef="#br1" timeOffset="23718.8338">9305 1278 95 0,'27'-34'100'0,"1"3"-8"0,-4 0-5 15,-2 2-2-15,-8 8-64 16,-4 1-7 0,-7 7-7-16,-3 13-3 0,0 0-2 15,-4 2 2-15,-4 13-4 16,1 4 0-16,3 4 0 16,0 3 0-16,4-1 0 0,4 0 0 15,2 1 0-15,5-3 0 16,-2-3 0-1,5 0 0-15,2-8 0 0,3-2 0 16,1-4 0-16,0-6 0 0,4-4 0 16,-2-8 0-16,-1-3 0 15,-2-4 0-15,-4-2 0 16,-6-3 0-16,-4 1-24 16,-5-1-65-16,-6 2-3 0,-11-3-6 15,-3 4-4 1,-6-1-1-16</inkml:trace>
  <inkml:trace contextRef="#ctx0" brushRef="#br1" timeOffset="24087.6337">8772 988 78 0,'-55'-1'96'16,"3"1"-5"-16,5 0-6 0,5-2-2 0,5 2-63 15,2 0-5-15,8 3-6 0,1-3-2 16,8 3-1-16,7-3 0 16,11 0 1-16,0 0 1 15,8-3-8-15,14 2 0 0,8-4 0 16,9 3 0-16,9-4 0 16,3 1 0-16,6 1 0 15,4-4 0-15,5 0 0 16,2 1 0-16,1-1 0 0,2 0 0 15,-2-3 0 1,-6 4 0-16,2 1 0 0,-10-1 0 16,-6 2 0-16,-5-1 0 15,-7 1 0-15,-5 3 0 16,-9-2 0-16,-6 3 0 16,-5 1 0-16,-2 5-28 0,-10-5-62 15,0 0-4-15,8 13-5 16,-8-13-6-16</inkml:trace>
  <inkml:trace contextRef="#ctx0" brushRef="#br1" timeOffset="24774.8521">10542 1595 75 0,'-7'-9'94'0,"6"0"-6"0,1-1-3 0,1-5-2 15,8-3-61-15,-2-8-7 16,6-6-4-16,1 1-2 16,4-4-1-16,4-1 0 0,3-3-2 15,2-4 1-15,1-3-7 16,2 1 0-16,-4-4 0 15,3 4 0-15,-4-5 0 32,2 7 0-32,-7-2 0 0,-20 45 0 15,14-37 0-15,-1 1 0 0,-3-12 0 0,-10 34 0 16,0 14 0-16,-17-10-2 16,6 10-1-1,1 12 2-15,-1 5-1 0,6 3 1 0,5 8 0 16,0-1 0-16,1 8 0 15,10-2 1-15,0 8 0 0,4-4-1 16,5-1 0-16,4-1 0 16,0 0 1-16,0-3 0 15,2-4 0-15,0 1 1 16,-6-2 1-16,-3-5 1 16,-3-2-1-1,-9-3 1-15,-5-1 1 0,0-7-4 16,-8-2 0-16,-3-4-6 0,-4-3-7 15,1-9-45-15,4-2-29 16,-3-7-3-16,9-4-6 0,1-7-4 16</inkml:trace>
  <inkml:trace contextRef="#ctx0" brushRef="#br1" timeOffset="24985.1929">11121 1035 14 0,'34'-41'99'0,"5"-1"-1"0,-39 42-8 16,39-37-6-16,0-1-1 0,-4 13-68 0,36-17-4 15,-41 34-6-15,2 9-3 16,-7 6-3-16,0 12 2 16,-4 9 0-1,-6 5 0-15,-4 7 1 0,2 8-4 16,-7-9 0-16,21 67-2 16,-2-1-3-16,6 2-9 15,-10-12-32-15,-3-18-38 16,0-26-2-1,-10-28-6-15,-8-23-3 16</inkml:trace>
  <inkml:trace contextRef="#ctx0" brushRef="#br1" timeOffset="26004.6196">11514 1376 78 0,'-22'-19'89'0,"0"-3"-3"15,6 1-5-15,2-1-1 16,13 2-68-16,2 2 0 15,16 0-5-15,6 2-1 16,11-1 0-16,10 2 0 0,6-2-1 16,5 4-1-16,6-3-1 15,3 4-1-15,0 1 0 16,0 0 2-16,-2 2-1 16,1 2 1-16,-6-1 1 15,-7 4-1-15,-4 0 1 16,-10 1 0-16,-6 1-3 15,-10 1-2-15,-9 1 0 0,-11 0 0 16,0 0 0-16,-2 13 0 0,-6-4 0 16,-6 5 0-16,4 0 0 15,-2 3 0 1,1 3-2-16,3 0 1 0,-2 1 1 16,1 2 0-16,0-2 0 15,3 1 1-15,4-1 1 16,2-1-2-16,0-3 0 0,3-1 0 15,8-3 0-15,0-4 0 16,3-5 0-16,3-1 0 16,1-3 0-16,1-7 0 0,0-2 0 15,1-4 0-15,-2-1 0 16,-1-1 0-16,1 1 0 0,-1-1 0 16,0 1 0-16,-2 1 0 15,-2 0 0-15,-4 4 0 16,3 2 0-16,-5 3 0 15,3 3 0-15,-3 1 0 0,4 2 0 16,-1 7 0-16,1 1 0 16,1 3 0-16,0-1 0 15,5 4 0-15,1-1 0 0,0-2 0 16,1 2 0 0,2-1 0-16,4-1 0 0,1-2 0 15,-2-3 0-15,4-2 0 16,-2-5 0-16,2-1 0 15,-2-6 0-15,3-6 0 0,-5-2 0 16,1-1 0-16,-1-6 0 16,-2 2 0-16,-2-1 0 15,-1 0 0-15,-2 0 0 16,-1 2 0-16,-1-2 0 16,-3 4 0-16,0 2 0 0,-1 4 0 15,-2 5 0-15,2 4 0 16,-3 1 0-16,4 9 0 0,1 1 0 15,0 5 0-15,4-3 0 16,2 3 0-16,4-2 0 16,1-2 0-16,0-2 0 15,6 1 0-15,-3-6 0 0,5-2 0 16,2-2 0 0,-1-6 0-16,-2-10 0 0,1-3 0 15,1-4 0-15,-6-4 0 0,1 1 0 16,-7-3 0-16,0-1 0 15,-5 2 0 1,0 2 0-16,-3 1 0 0,-2 4 0 16,-1 4 0-16,-6 6 0 15,-4 11 0-15,11-3 0 16,-11 3 0-16,6 22 0 16,-4 2 0-16,2 8 0 15,1 4 0-15,-2 2 0 0,1 1-2 16,11 25-29-1,-7-26-59-15,0-4-4 0,0-1-2 16,-1-4-5-16,0-10 4 0</inkml:trace>
  <inkml:trace contextRef="#ctx0" brushRef="#br1" timeOffset="26195.3001">13723 1315 25 0,'-11'-26'103'0,"2"-3"-2"15,-2-3-11-15,-1 5 0 16,3 0-5-16,6 4-71 0,3 2-11 15,0 3-3-15,10 5 0 16,5 3 0-16,8 4-7 16,3-1-22-16,7-7-57 15,4 9-2-15,5 2-6 16,4 2-6-16,3-2-2 16</inkml:trace>
  <inkml:trace contextRef="#ctx0" brushRef="#br1" timeOffset="26621.0252">15710 1042 76 0,'-15'-15'95'0,"1"1"-7"0,2 0-5 0,-2 5-1 15,-2 1-53-15,-1 8-18 16,-3 0-4-16,-3 13-2 0,-3 8 0 15,-1 7 0 1,-1 5 0-16,-10 24 1 0,-6 30 0 16,6 7-2-16,6 7 0 15,13-2-4 1,19-6 0-16,16-21 0 16,28-22 0-16,16-17 0 15,17-7 0 1,7-13 0-16,12-10-21 0,6 2-56 0,1-26-14 15,-8-11-4-15,-53 10-6 0,1-4-2 0</inkml:trace>
  <inkml:trace contextRef="#ctx0" brushRef="#br1" timeOffset="26871.4981">16284 1451 76 0,'14'-42'100'0,"-7"-2"-3"0,2-1-5 16,-5 13-1-16,-1-2-63 15,-2 4-6-15,2 0-17 16,-3 7-5-16,0 7 0 0,0 5 0 15,0 11 0-15,0 0 0 16,0 8 0-16,0 11 0 16,-4 4 0-16,5 43 0 15,8 11 0 1,-5 0 0-16,2 7 0 0,2 3 0 0,-3-5 0 16,-2-19 0-16,2-31 0 15,0-5 0-15,-1-11 0 16,9-11-42-16,0-5-49 15,-3-15-1-15,1-11-5 0,-4-13-6 16</inkml:trace>
  <inkml:trace contextRef="#ctx0" brushRef="#br1" timeOffset="27192.9536">16391 1263 19 0,'-7'-36'104'0,"-1"6"-5"0,0-2-4 15,1 5-3-15,2 4-3 16,2 3-76-16,3 2-13 16,7 3 0-16,7 0 0 15,5 2 0-15,9 3 0 0,5 0 0 16,4-1 0-16,3 3 0 16,4 1 0-16,5 1 0 15,-1 4 0-15,2-4 0 16,0 3 0-16,-1 1 0 15,-1-2 0-15,-2 2 0 0,-3 4 0 16,-7 2 0-16,-6 1 0 0,-11 3 0 16,-5-5-34-1,-11 8-54-15,-7 2-4 16,-12 1-6-16,-8 1-4 16,-6 0 5-16</inkml:trace>
  <inkml:trace contextRef="#ctx0" brushRef="#br1" timeOffset="27445.2193">16570 1269 30 0,'-44'25'94'16,"0"2"-1"-16,7-9-2 0,4 2 0 0,12-1-50 15,7-2-13-15,13-2-3 16,6-2-7-16,9-3-18 16,12-2 0-16,5-2 0 15,3-2 0-15,9-2 0 16,-2 1 0-16,2 0 0 0,4-3 0 15,-3 3 0 1,3-3 0-16,-3 0 0 0,4 1 0 16,-7-1 0-16,-1 0 0 0,-7-1 0 15,-3-2 0-15,-5 1-63 16,-4-8-30 0,3 0-4-16,-5-4-7 0,2-2-5 15</inkml:trace>
  <inkml:trace contextRef="#ctx0" brushRef="#br1" timeOffset="27864.7473">17598 1130 10 0,'39'-23'98'0,"-4"5"0"16,-3 2-6-16,-8 2-5 0,-11 4-2 16,-13 10-74-16,1-11 0 15,-9 8-4 1,-13 3-4-16,-6 6-2 15,-3 1-1-15,-1 5 0 0,-1 5 0 16,-2 3 0-16,9 6 1 16,3 2 0-16,7 3 0 0,5 2 1 31,11-14 1-31,7 54-3 0,23-3 0 0,18-3 0 16,13-8 0-16,5-10 0 15,-3-12 0-15,-10-6 0 0,-24-14 0 16,-9-2 0-1,-6-3 0-15,-3-2 0 0,-8 0 0 16,-4-10 0-16,-2 16 0 16,-12-8 0-16,-12-2 0 0,-9-3 0 15,-7 0 0-15,-7-3 0 16,-5 0 0-16,-2-6 0 16,3-5 0-16,-1-2-42 15,15-7-48-15,10-4-2 0,20 9-8 16,5-4-6-16</inkml:trace>
  <inkml:trace contextRef="#ctx0" brushRef="#br1" timeOffset="28345.4214">18004 1028 28 0,'51'-34'99'0,"-4"5"-1"16,-6 3-6-16,-41 26-4 15,34-18-10-15,0 0-64 16,19-1-4-16,-29 13-6 16,1 7-4-16,-2 3 0 15,-1 5 0-15,0 6 0 16,0 6 0-16,1 3 0 0,0 2 0 16,1 6 0-16,1 4 0 15,-2 3 0 1,-14-5 0-16,31 62 0 15,-7 5 0-15,-16 9 0 0,-18-5 0 16,-14-2 0 0,-20-1 0-16,-13-7 0 0,-6-20 0 15,-3-1 0-15,-4-6 0 0,1-6 0 16,-1-9 0-16,3-9 0 0,4-11 0 16,5-6 0-16,4-9 0 15,7-8 0-15,4-7 0 16,4-3 0-16,7-4 0 0,3-7 0 15,6-1 0 1,0 0 0-16,2-1 0 0,4 1 0 16,-1 1 0-16,9 11 0 0,-15-8 0 15,29 13-45-15,-23 2-50 16,-11-3-2 0,-7 0-8-16</inkml:trace>
  <inkml:trace contextRef="#ctx0" brushRef="#br1" timeOffset="30146.5612">2367 3861 34 0,'-16'0'83'0,"16"0"-1"0,0 0-1 16,-15-5-31-16,15 5-21 15,-15 0-3-15,15 0-11 16,0 0-7-16,0 0-1 0,0 0-3 0,0 0 0 16,7 6 1-1,1-4-1-15,4 2 2 16,-1 1-1-16,5-1 0 0,0 0 0 15,4 2 0-15,6-2-2 32,0 0 0-32,7 0-2 15,1 0-1 1,3 2 0-16,2-2 1 16,5-1-1-16,4 0 0 0,-2 1 0 15,6-2 0-15,-1 2 3 0,6-4 0 16,1 2 1-16,3-2-1 0,4 0-1 0,3 0-1 15,4 3 1-15,0-3 0 0,5 0-1 16,1 0 0-16,5 1 0 0,2-1-1 16,-3 2 1-16,4-2 0 15,1 0 0 1,1-2 0-16,-1 1 1 0,4-1-1 16,3 1-1-16,-3-1 2 15,3-2-2-15,2 3 1 0,0-2 0 16,2 1-1-16,3-1 0 15,-5 0 0-15,0-1 0 16,0 1 1-16,0-1-1 16,-3 1 1-16,1-1-1 15,-4-2 1 1,-1 2-1-16,-3-1 0 0,-2 1 1 16,-1-2-1-16,-4 0 0 15,0 3 0-15,-3-3 1 0,-3 1-1 16,-6 1 0-16,-4-2 1 15,-3 1-1 1,-4 1 0-16,-3 0 0 0,-4 1 1 16,-4-1-1-16,-1 1 0 0,-2 2 0 0,-2 1 0 15,-3-2 0-15,1 2 0 16,-5 0-2-16,-2 0 0 16,-3 2-3-16,-5-1-1 15,-2-1-3-15,-5 3-4 0,-4-2-7 16,1 3-18-16,-13-4-41 15,13 9-9-15,-13-9-5 16,0 0-3 0</inkml:trace>
  <inkml:trace contextRef="#ctx0" brushRef="#br1" timeOffset="30574.0878">6934 3820 11 0,'0'0'83'0,"0"0"3"0,0 0-6 0,0 0-9 15,0 0-40-15,0 0-10 16,5 9-4-16,-5-9-5 15,2 17-2-15,-1-4-1 0,-1 5 0 16,2 7 0-16,-4 4 1 16,2 7-3-16,0 6-2 15,0 10-1-15,-3 5 0 16,0 9 0-16,0 4-1 0,-3 6-1 16,3 5 1-16,0 1 0 15,0 6 0-15,3 0 1 16,-1 6-1-16,1 5 2 15,0 6-3-15,6 2-2 16,-3 11 0-16,1 5 0 16,-1 2 0-16,-3 3 0 0,-1 1 0 15,0-1 0 1,-3-1 0-16,-6-1 0 0,-2-10 0 16,0-4 0-1,-4-5 0-15,-1-5 0 0,0-4 0 0,-2-7 0 16,1-5 0-16,-1-6 0 15,1-4 0-15,0-8 0 0,4-4 0 16,-3-7 0-16,5-8 0 16,-1-7 0-16,5-7 0 15,-3-11 0-15,6 3-27 0,8-14-63 16,-3-13-2 0,-11 0-5-16,2-14-3 0,-2-14-2 15</inkml:trace>
  <inkml:trace contextRef="#ctx0" brushRef="#br1" timeOffset="31610.1968">2381 4014 60 0,'7'-18'87'0,"1"1"2"0,1 4-3 15,-10 2-43-15,1 11-6 0,3-13-13 16,-3 13-8-16,0 0-6 15,0 0-5-15,2 22-3 16,-2 6-1-16,0 14-1 16,0 15 0-16,-7 18 2 15,-1 17 1-15,-8 19 0 16,4 20 0-16,-15 12-2 16,6 13 1-16,-4 8 1 15,-3 5 0-15,5 3-1 16,-6-1 0-16,3-1 0 0,-4-8 0 0,10-4 0 15,-4-10 2-15,-4-9-1 16,11-13-3-16,-1-11 1 16,0-11 2-16,11-10-3 0,-7-13 3 15,10-12-3-15,-2-11 1 16,4-9-1-16,-4-5 3 16,5-9-3-16,1-3 1 15,0-8 1-15,10-1-5 16,-9-5 6-16,12 0-3 15,0-1 0-15,4 1-2 0,9-3 4 16,0 0-4-16,0 3 4 16,6-3-2-16,7 2 0 15,4 0 0-15,5-3 0 0,5-1 0 16,10-1 0-16,9-4 0 16,9-1 0-16,14-4 0 15,15-3 0-15,7 2 0 0,10-6 0 16,14-4 0-16,10-2 0 15,9 0 0-15,11-3 0 0,3 2 0 16,8-1 0 0,3-1 0-16,7 1 0 0,-3 2 0 15,-4-2 0 1,-2 1 0-16,1 2 0 0,-7-3 0 16,-5-2 0-16,-6 4 0 0,-4-5 0 15,-7 4 0 1,-8-1 0-16,-5 0 0 0,-13-1 0 0,-5 4 0 15,-12-1 0 1,-7-2 0-16,-14 7 0 0,-14-4 0 16,-12 5 0-16,-12-1 0 0,-13 1 0 15,-13 3 0-15,-8-1 0 16,-8 0 0 0,-11 2 0-16,0 0 0 0,0 0 0 15,-12-12-37 1,-3 6-56-16,-6-6-1 0,-9-16-6 15,-7-11-8-15</inkml:trace>
  <inkml:trace contextRef="#ctx0" brushRef="#br1" timeOffset="32196.0969">4238 3923 36 0,'0'-19'94'15,"-6"2"-2"-15,3 2-4 0,-4 2-3 16,8 4-57-16,-1 9-10 16,-5-5-7-16,5 5-3 15,-6 14-4-15,2 9-2 16,-5 12-1-16,1 14-1 0,-2 16 1 15,-7 18 1-15,0 17 1 16,-4 12 0 0,0 16 0-16,-4 11 0 0,0 10 0 15,-1 4 2-15,-1 4 1 16,2 1 0-16,-1 5-1 0,-1 3-1 16,2 1-4-16,-4 4 0 15,-1-2 0-15,3 2 0 0,-4-2 0 16,-2-10 0-16,6-15 0 15,-3-12 0-15,3-19 0 0,3-22 0 16,0-17 0-16,3-19 0 16,2-18 0-1,6-11 0-15,-4-15-12 16,17-11-30-16,-13-4-48 0,7-22-1 16,6-14-5-16,0-22-5 0</inkml:trace>
  <inkml:trace contextRef="#ctx0" brushRef="#br1" timeOffset="32631.1022">5292 4025 61 0,'55'-46'98'15,"-16"7"-4"-15,-12 10-6 16,-11 5-3-16,-10 7-67 16,-6 17-3-16,9-1-5 0,-7 13-5 15,-2 14-3-15,0 16-1 16,0 16-1-16,-6 20 2 16,-3 17 0-16,-2 17 2 15,-2 14 0 1,-8 16 1-16,-1 12-1 15,-6 7 2-15,0 5 1 16,-3 8-7 0,-3 5 0-16,-1 5 0 0,-70 92 0 31,82 5 0-15,-35-23 0-16,5-18 0 0,3-10 0 31,2-95-72-31,8 11-20 15,7-39-4 1,65-124-3-16,-71-43-4 16</inkml:trace>
  <inkml:trace contextRef="#ctx0" brushRef="#br1" timeOffset="33220.8696">2601 5117 41 0,'-25'-4'83'0,"5"-4"-3"0,-1 2-2 0,2-3-4 0,5 5-57 16,-1 0-2-16,15 4-5 16,-13-2-2-16,13 2-1 15,-11 0-1-15,11 0 1 0,0 0-1 16,2 6 0-16,11-1 1 15,8 2 0-15,15-3 1 16,16-1 1-16,19-1 1 16,23-2-2-16,22 0-2 15,22-7-1-15,24-5-1 0,21-5-1 0,16-2 1 16,16-5-2-16,9-1-2 16,4-3 0-16,3-2 0 15,-1 1 0-15,2-1 0 16,-5 1 0-16,-11 4 0 15,-13 2 0-15,-11-1 0 16,-13 6 0-16,-20 1 0 0,-21 3 0 16,-24 3 0-16,-27 4 0 15,-22 0 0-15,-18 2 0 16,-16 4 0-16,-18 1 0 0,-13 0-3 16,-21 4-11-16,-17 9-13 15,-16 2-62-15,-20 3-4 16,-20 6-5-16,-24 0-5 15</inkml:trace>
  <inkml:trace contextRef="#ctx0" brushRef="#br1" timeOffset="33672.6234">2511 5718 55 0,'-65'24'76'16,"12"-9"-2"-16,19-2-1 0,14-6-1 15,20-7-63-15,0 16 2 16,19-7 5-16,16 2-1 0,4-4 4 16,26 2 0-16,8-3-2 15,14 0-2-15,26-6-5 16,14 1-2-16,13-2-1 15,14-5 0-15,14-6-1 16,8-1-4-16,12-4-2 0,11-4 0 16,-9-1 0-1,7-4 0-15,-5 1 0 0,0-4 0 16,-14 2 0-16,-7-3 0 0,-14 5 0 16,-12-2 0-16,-17 7 0 15,-22-1 0-15,-19 4 0 0,-22 5 0 16,-13 2 0-16,-19 2 0 15,-16 2 0-15,-17 6 0 16,0 0 0-16,-14-13 0 16,-7 6-61-16,-14-3-31 15,-7-4-1-15,-10-7-7 16,-6-9-6-16</inkml:trace>
  <inkml:trace contextRef="#ctx0" brushRef="#br1" timeOffset="34244.5826">4968 4202 18 0,'2'-18'89'0,"-2"3"1"0,0 3-4 0,-1 1-7 15,-40 6-58-15,41 5-3 16,-14 4-2-16,7 8-5 0,-3 10-6 16,2 6-2-16,-5 10-1 15,-1 4 0-15,-1 5 0 16,0 1 1 0,-4-1-1-16,2-3 0 0,0-7 0 15,2-5 0-15,2-10 0 16,3-4 3-16,1-7 1 0,9-11 0 15,-14 5 0-15,14-5-1 16,-14-16 1-16,3-2-1 0,3-7 0 16,1-11-2-1,5-4-2-15,0-10 0 16,2-1 1-16,8-2-1 0,3 2 0 16,5 1 0-1,3 8 1-15,-2 5-2 0,0 10 0 0,-1 9 0 16,-1 6 0-1,-2 8 0-15,6 4 0 0,1 11 0 16,2 8 0-16,4 7 0 0,1 4 0 16,3 6 0-1,0 5 0-15,0 2 0 0,-4 1 0 16,-3 2 0-16,-2-3 0 16,-3-1 0-16,-2-4-2 0,-4-2-2 15,3-3-3 1,-8-7-6-16,3 3-16 0,4-10-61 15,-14-4 2-15,0-15-8 16,-8 8-5-16</inkml:trace>
  <inkml:trace contextRef="#ctx0" brushRef="#br1" timeOffset="34564.7608">4805 4445 70 0,'-18'-4'97'0,"6"3"-3"15,1 0-6 1,11 1 1-16,-20-5-72 0,20 5 0 0,0 0-5 16,6 0-4-16,11-4-1 15,8-2-2-15,5-1 0 16,9 0-3-16,6-3-2 0,8-1 0 16,-2 2 0-1,-7 0 0-15,-5 1 0 0,-7 2 0 31,-9 2 0-31,-6 1 0 0,-8 2 0 16,-9 1 0-16,0 0 0 0,0 0 0 0,0 0 0 16,0 0 0-16,0 0 0 15,0 0 0-15,0 0 0 16,0 0-19-16,-3 6-71 16,3-6-5-16,0 0-6 0,0 0-6 15</inkml:trace>
  <inkml:trace contextRef="#ctx0" brushRef="#br1" timeOffset="36066.1449">4357 6017 29 0,'10'-10'89'0,"-10"10"-3"0,0 0-3 0,0 0-4 15,32-1-42-15,-34 7-18 16,-8 4-7-16,-1 2-4 15,-3 2 1 1,-5 2 0-16,0-2-1 0,-2-2-2 16,-1-2 0-16,0-4-1 0,2-3-1 15,2-2 0-15,5-1 0 16,-2-4-1-16,2-5 0 16,3-3-2-16,1-3 1 15,5-3-1 1,3-3-1-16,1-1 0 15,5-2-1-15,13 1 0 16,3 2 0 0,6 2 0-16,4 6 0 15,0 7 0-15,4 6 0 0,0 10 1 0,-4 9 0 16,-6 11 0-16,-5 11 1 0,-7 13 0 16,-10 11 1-16,-13 9 0 0,-18 9-1 15,-13 0 1-15,-9-2 0 0,-6-7-2 16,-7-10 0-16,3-16 0 15,1-10 0-15,7-19 0 16,13-14 0-16,9-8 0 0,8-13 0 16,9-6 0-1,7-6 0-15,8-4 0 16,15-1 0-16,6-1 0 16,7 3 0-1,4 4 0-15,3 5 0 0,0 6 0 0,1 7 0 0,0 8 0 16,-1 2 0-1,-1 10 0-15,-1 6 0 0,-1 4 0 0,0 2 0 16,2 5 0-16,-4-2-3 16,2 1-10-16,-3-8-18 15,0 0-57-15,1-10-2 16,-2-4-6-16,-1-5-6 16</inkml:trace>
  <inkml:trace contextRef="#ctx0" brushRef="#br1" timeOffset="36427.0048">4781 6186 70 0,'-9'-23'97'0,"-3"2"-5"0,-3 9-4 0,-2 5-2 16,-2 5-61-16,-1 13-8 16,2 12-4-16,-1 13-5 15,3 6-3-15,3 9 0 0,7 4 0 16,6 1-5-16,13-5 0 15,11-6 0-15,9-8 0 16,6-11 0-16,8-15 0 16,2-11 0-1,1-11 0-15,-1-12 0 0,-7-8 0 16,-8-7 0-16,-4-6 0 0,-9-4 0 16,-7-5 0-16,-6-3 0 15,-8 0 0-15,-11 1 0 16,-9 5 0-16,-5 5 0 0,-10 8 0 15,-2 10 0-15,-10 9 0 16,5 15 0-16,-11 26-66 0,15-11-25 16,5 3-3-1,14-6-7-15,19 1-7 16</inkml:trace>
  <inkml:trace contextRef="#ctx0" brushRef="#br1" timeOffset="37507.7854">9600 3837 69 0,'-17'2'86'0,"3"-2"-1"16,14 0-14-16,0 0-30 0,-12-2-5 16,12 2-12-1,0 0-5-15,0 0-7 0,0 0-2 16,0 0-2-16,7 2-3 15,13 0-1-15,11 3-1 16,12-2 0-16,16 1 0 0,16 2 0 16,18-2-1-16,11 2-1 15,14-2 1-15,11 1-1 16,10-4 0-16,5 0 1 0,6 0-1 16,1 0 0-1,4-4 1-15,4-1-1 0,-2-2 1 16,-3 0 0-16,0 0-1 15,-6-2 1-15,-5 0 0 16,-9 1-1-16,-10-3 1 0,-9 3-1 16,-7-3 1-16,-15 3-2 15,-10-1 0-15,-9 3 0 0,-13-1 0 16,-9 2 0-16,-10 0 0 16,-7 2 0-16,-6 0 0 0,-7 2-2 15,-6 0-1 1,-4 0-1-16,-1 4 1 15,-3 0-1-15,-8-4 0 16,12 7 2-16,-12-7-1 0,9 6 2 16,-9-6 0-16,8 10 0 15,-8-10 0-15,7 18 1 16,1-4-1-16,-5 5 2 0,0 12 0 16,-3 9 1-16,-3 11 1 15,-10 17-1 1,-2 12 0-16,-6 11 0 0,-1 10 1 0,0 7 0 15,-4 5 0 1,4 3 0-16,8 5 2 0,1-1-5 16,7-2 0-16,3 4 0 15,3 5 0-15,0 4 0 0,5 8 0 16,-3 3 0-16,-2 4 0 16,-1 5 0-1,-71 17 0 16</inkml:trace>
  <inkml:trace contextRef="#ctx0" brushRef="#br1" timeOffset="38296.8176">9447 4046 76 0,'-15'-23'95'0,"7"3"-8"0,4 4-6 15,4 6-1-15,0 10-72 0,0 11-1 16,2 21 0-16,0 17-3 15,-2 22-2-15,-1 21 1 16,-7 25 2-16,-7 26 0 0,-9 20-2 31,-2 21 3-31,-5 19 0 16,-10 14 0-16,0 15 0 16,-1 9 0-16,-6 8-2 15,-3-8 0 1,2-4 2-16,-3-13-4 0,1-19 0 15,8-19-2 1,4-33 0-16,6-27 0 0,10-30 0 16,8-24 0-16,13-24 0 15,4-16 0-15,15-21 0 16,10-11 0-16,11-5 0 16,8-10 0-16,13-5 0 0,10-6 0 0,14-3 0 0,18-2 0 15,10-1 0 1,14-4 0-16,20 1 0 0,13-2 0 0,16-2 0 15,18 2 0-15,12-2 0 0,5 0 0 0,14 0 0 16,2 2 0-16,-1-1 0 16,2 1 0-16,-8 2 0 0,-9-3 0 15,-14 5 0 1,-6 1 0-16,-23 3 0 0,-15 2 0 16,-20 5 0-1,-23 3 0-15,-18 3 0 0,-20 7 0 16,-19 1 0-16,-23 1 0 0,-12 2 0 15,-16 5 0 1,0-8 0-16,-19 1 0 0,-3 1 0 16,-14 5-33-16,0-14-59 15,-5-7-4-15,-2-12-5 16,3-7-7-16</inkml:trace>
  <inkml:trace contextRef="#ctx0" brushRef="#br1" timeOffset="38642.0836">12641 5703 9 0,'17'-33'96'0,"1"1"-1"15,-4 7-5-15,1 4-3 0,-2 6-1 16,30 12-71-16,-32 9 0 15,-7 17-3-15,1 13-6 16,-2 13-6-16,-3 11 0 16,0 12 0-16,-8 11 0 0,-5 10 0 15,-2 8 0-15,-1 6 0 16,-5 2 0-16,-2-4 0 16,-1 5 0-16,-2-6 0 0,2-11 0 15,2-9 0-15,4-15 0 16,0-13 0-16,4-12 0 15,3-15 0-15,10-19-47 16,1-10-45-16,-9-10-2 0,6-20-8 16,-4-17-5-1</inkml:trace>
  <inkml:trace contextRef="#ctx0" brushRef="#br1" timeOffset="39212.2353">10511 3732 70 0,'8'-21'92'0,"-3"1"-5"0,-2 7-5 0,-3 13-3 16,-7 0-68-16,-1 22 1 15,1 10-3-15,-3 20-1 16,-4 13-2-16,1 17 0 0,-6 18 0 15,-3 12 0-15,0 16 1 32,-2 9-1-32,-3 11-1 0,0 5 0 15,0 10-1-15,0 3 3 0,0 5-4 16,-1 6-3-16,1 1 0 16,-1 5 0-16,1-6 0 15,0-1 0-15,2-10 0 16,0-11 0-16,-2-6 0 0,-1-21 0 0,1-14 0 15,1-22 0-15,1-17 0 16,7-18 0-16,1-15 0 16,7-17-13-16,10-25-13 15,-20-2-61-15,28-25-4 0,11-18-3 16,5-18-6 0,7-23 1-1</inkml:trace>
  <inkml:trace contextRef="#ctx0" brushRef="#br1" timeOffset="39595.0063">11757 4000 93 0,'46'-54'101'15,"-16"10"-8"1,-4 9-5-16,-14 8-4 15,-8 12-71-15,-4 15-2 16,0 17-4-16,-2 19-3 16,-10 11-3-16,1 19 0 0,-4 22 0 15,-2 22 3-15,-6 21-2 16,-3 20 1 0,-6 17-1-16,-2 13 1 0,-3 11-3 15,-2 10 0-15,-2 1 0 16,-4 1 0-16,0-4 0 15,5-9 0-15,0-12 0 0,2-8 0 0,-1-12 0 16,3-19 0-16,4-13 0 16,2-22 0-16,6-20 0 15,6-19 0-15,1-24-7 0,10-22-80 16,7-20-5 0,-4-13-3-16,4-29-7 0,0-21-2 15</inkml:trace>
  <inkml:trace contextRef="#ctx0" brushRef="#br1" timeOffset="40073.402">9356 4970 86 0,'-67'0'95'0,"16"-2"-4"0,10-2-7 15,11 0 0-15,6-2-76 16,13 5 2-16,11 1 0 16,12 0-1-16,16 4-2 0,12-1 0 15,21-3 0 1,20 1 0-16,20-1-1 0,24-1-6 15,23-5 0-15,20-6 0 16,23-1 0-16,9-3 0 16,6 0 0-16,12-4 0 15,-3-1 0 1,-6 1 0-16,-11 0 0 0,-5 1 0 0,-22 2 0 16,-25 1 0-16,-16 4 0 0,-24 1 0 15,-21 4 0-15,-23 1 0 16,-18 2 0-16,-16 1 0 15,-10 3 0-15,-10 0 0 16,-8 0 0-16,-5 14 0 0,-9 1 0 16,-10 2 0-16,-7 9-5 15,-15 5-72-15,-12 3-16 16,-11 2-2-16,-16 2-8 16,-8 6-1-16</inkml:trace>
  <inkml:trace contextRef="#ctx0" brushRef="#br1" timeOffset="40423.3812">9726 5864 24 0,'-132'49'97'0,"10"-9"-3"0,22-8-6 16,16-11-3-16,23-6-2 15,13 14-73-15,25-22-5 16,23-7 1-16,12 13 1 15,28-12 2-15,24-1-6 16,26-5-3-16,26-4 0 0,27-5 0 16,27-4 0-16,20-1 0 15,16-3 0-15,7-2 0 16,1 3 0-16,-4-3 0 16,-2 1 0-16,-13-1 0 15,-6 2 0-15,-18 2 0 0,-14-1 0 16,-18 4 0-16,-16-3 0 15,-25 6 0-15,-15-2 0 16,-25 2 0-16,-22-1 0 0,-19 1 0 16,-22-3-27-16,-19-9-65 15,-16-6-5-15,-18-17-6 0,-14-6-4 16</inkml:trace>
  <inkml:trace contextRef="#ctx0" brushRef="#br1" timeOffset="41123.5028">10832 4207 7 0,'-10'-14'97'0,"10"5"-3"16,0-5-4-16,4 4-5 0,-2-1-2 15,-2 11-79 1,0 0 1-1,10 17 0-15,-8 8 0 0,0 8-2 16,0 10-1-16,-3 6 0 0,1 8-1 16,-5 1 0-16,0-2 1 15,-5-6-2-15,3-7 2 16,0-10 0 0,0-8 1-16,5-10 2 15,2-15-1-15,-11 9 1 0,11-9-1 16,-12-13-4-16,2-6 0 0,1-5 0 15,-3-9 0-15,1-8 0 16,2-9 0-16,2-8 0 0,7 0 0 16,3-4 0-16,12 0 0 0,10-1 0 15,10 5 0 1,4 6 0-16,5 10 0 0,5 7 0 16,-1 9 0-16,-4 9 0 15,-3 8 0-15,-9 9 0 0,-2 15 0 16,-11 9 0-16,-12 11 0 15,-7 8 0-15,-2 6 0 16,-12 4 0-16,-6 2 0 16,-3-1 0-16,-7-6 0 0,5-9 0 15,3-7 0 1,2-9 0-16,7-6 0 16,2-8 0-16,11-9 0 0,5 8 0 15,11-5 0-15,8 0 0 16,1 0 0-16,11 3 0 0,0 3 0 15,4 2 0-15,-2 3 0 16,-3 3 0-16,-5 2 0 16,-6 4 0-16,-8 0 0 0,-8 4 0 15,-8-3 0-15,-8 2 0 16,-11-1 0-16,-12-2 0 16,-2 2 0-16,-9-2 0 15,-1 0 0-15,-7-3 0 0,7 2 0 16,-7 1-30-16,9-2-58 15,5-2-5-15,3-6-4 16,10 1-9-16</inkml:trace>
  <inkml:trace contextRef="#ctx0" brushRef="#br1" timeOffset="41972.9243">10609 6220 73 0,'-15'-17'96'0,"2"2"0"16,0-5-8-16,8 1 1 16,5-6-55-16,1 5-17 15,16 6-3-15,6 1-10 16,11 6-4-16,7 5 0 0,4 5 0 16,-1 11 0-16,1 10 0 15,-8 6 0-15,-8 9 0 16,-11 8 0-16,-13 3 0 31,-9 6 0-31,-19-2 0 16,-6 1 0-16,-10-6 0 0,-3-3 0 0,-10-5 0 15,4-8 0-15,3-8 0 16,9-9 0-16,6-4 0 0,6-6 0 16,10-3 0-16,14-3 0 0,0-6 0 15,13-3 0-15,14-2 0 16,9-5 0-1,8 2 0 1,8-5 0-16,6 2 0 0,3-1 0 16,7 0 0-16,-5-4-19 0,2 1-17 0,-7-3-10 15,-4-3-2-15,-6 0 11 16,-8-4 12-16,-7 2 12 0,-12-5 13 16,-5 5 14-16,-12-3 14 15,1 9 13-15,-4-3 2 16,-6 8-4-16,-6 4-10 15,-2 6-8-15,-5 8-12 0,-5 6-9 16,-2 10 0-16,-2 8 0 16,0 5 0-1,4 6 0-15,1 4 0 0,7 2 0 0,7-2 0 16,8-3 0-16,12-7 0 16,13-7 0-16,4-10 0 15,8-8 0-15,1-8 0 16,2-14 0-16,-4-9 0 15,-2-8 0-15,-8-7 0 0,-11-4 0 16,-9-3 0-16,-9 2 0 16,-16 5 0-16,-16 8 0 15,-14 20 0-15,-33 22 0 0,-18 13-84 16,-29 18-11-16,-31 12-5 16,-30 17-8-16,-36 0-4 0</inkml:trace>
  <inkml:trace contextRef="#ctx0" brushRef="#br1" timeOffset="45896.9528">6986 3807 67 0,'-5'-11'90'15,"5"11"-3"-15,0 0-8 0,0 0-31 16,0-9-12-16,0 9-10 16,0-9-7-16,0 9-4 15,1-10-3-15,-1 10-3 16,0-12-1-16,0 12-1 0,-3-13 1 16,3 13-8-16,-6-17 0 15,4 7 0-15,0-3 0 16,-1-2 0-16,2-2 0 0,0-3 0 15,1-1 0-15,-1-4 0 16,1-2 0-16,0 0 0 16,2-3 0-16,-1 2 0 15,0-5 0-15,0 3 0 16,0-1 0-16,0-4 0 0,-1 3 0 16,0-4 0-1,0 3 0 1,0-4 0-16,0 0 0 0,0 0 0 15,-2-2 0-15,1 2 0 0,0 2 0 0,-2 2 0 16,1 0 0-16,0 3 0 16,0 2 0-1,0 1 0-15,-1 3 0 0,3 3 0 0,-2 0 0 16,0 3 0-16,0 3 0 16,2 1 0-1,-4 3 0-15,3-2 0 0,-1 2 0 16,-1-1 0-16,2 3 0 15,-1-2 0-15,0 2 0 0,2 9 0 16,-4-18 0 0,4 18 0-16,-1-12 0 0,1 12 0 0,-3-9 0 15,3 9 0 1,0 0 0-16,0 0 0 0,0 0 0 16,0 0 0-16,0 0 0 15,0 0 0-15,0 0 0 16,0 0 0-16,0 0 0 0,0 0 0 15,0 0 0-15,0 0 0 16,0 0 0-16,0 0 0 16,0 0 0-16,0 0 0 15,0 0 0-15,0 0 0 16,0 0 0-16,0 0 0 16,8 0 0-16,-8 0 0 0,18 4 0 15,-8-1 0 1,8-1 0-16,-2 2 0 0,4-2 0 15,3-1 0-15,1 1 0 16,4-2 0-16,1 2 0 0,5-1 0 16,-5 0 0-16,9 0 0 15,-8 0 0-15,11-1 0 0,0 3 0 16,1-1 0-16,6 0 0 16,-6 3 0-16,12-5 0 15,-4 3 0-15,5 0 0 16,-1-1 0-16,1-2 0 15,1 1 0-15,3-1 0 16,3 0 0-16,-1 0 0 0,3 0 0 16,5-3 0-16,-5 2 0 15,1-2 0-15,2 1 0 0,-6-1 0 16,3 1 0-16,-3-1 0 16,-4 1 0-16,-1-1 0 15,-1 0 0-15,2 1 0 16,-6-1 0-16,5 3 0 15,-7-3 0-15,-3-1 0 0,1 2 0 16,-5 0 0 0,4-2 0-16,-9 1 0 0,2 1 0 15,-4-1 0-15,0 1 0 0,2 0 0 16,-2 1 0-16,-4 0 0 16,-1 1 0-16,1-2 0 15,-6 1 0-15,1 0 0 16,-2 1 0-16,-2 0 0 0,1-1 0 15,-2-1 0-15,3 2 0 16,-1 0 0-16,-2-2 0 0,-2 1 0 16,2 0 0-1,-5-1 0-15,1 2 0 0,-5-2 0 16,3 2 0-16,-8 0 0 16,4 0 0-16,-11 0 0 15,13 0 0-15,-13 0 0 0,12 0 0 16,-12 0 0-16,0 0 0 15,0 0 0-15,8 12 0 16,-8-12 0-16,5 17 0 0,-4-4 0 16,-1 1 0-16,0 4 0 15,0 2 0-15,0 2 0 16,0 4 0-16,0-2 0 16,0 8 0-16,-2 0 0 15,-2 4 0-15,-1 2 0 16,2 0 0-16,0 3 0 0,-3-1 0 15,0 2 0-15,1-2 0 16,0 0 0-16,1-2 0 16,0 2 0-16,0-2 0 0,2-4 0 15,-1 0 0-15,-1-4 0 16,1 1 0-16,-2-5 0 16,3 2 0-16,-1-6 0 15,1 1 0-15,-3 1 0 0,2-1 0 16,1-1 0-16,0 3 0 15,0-4 0-15,0-2 0 0,-3 1 0 16,2-3 0-16,1 1 0 16,0-3 0-16,0 1 0 15,1-5 0 1,0 2 0-16,0-1 0 0,-1 0 0 16,0-1 0-16,0 1 0 15,0-1 0-15,0 1 0 0,1 1 0 0,-2 0 0 16,2-3 0-16,0 2 0 15,0-4 0-15,1-8 0 16,-1 13 0-16,1-13 0 16,0 0 0-16,0 0 0 15,-3 9 0-15,3-9 0 16,0 0 0-16,0 0 0 0,0 0 0 16,0 0 0-16,0 0 0 0,0 0 0 15,0 0 0 1,0 0 0-16,0 0 0 15,-1-11 0-15,1 11 0 0,-8-10-29 16,4 1-61-16,-5-6-4 16,-3-1-6-16,-3-1-5 15</inkml:trace>
  <inkml:trace contextRef="#ctx0" brushRef="#br1" timeOffset="46310.226">9040 3598 73 0,'-19'-10'98'0,"8"4"-5"0,0-2-7 15,11 8-2-15,-7-8-60 16,7 8-9-16,0 0-6 16,9 14-2-16,5-2-3 0,5 4 2 15,6 4-1-15,5 2 2 16,6 2-7-16,4 1 0 15,3-2 0-15,-1 0 0 16,-1-2 0-16,-1 0 0 16,-2-2 0-16,-3-2 0 15,-5-3 0-15,1 2 0 16,-8-2 0-16,0 0 0 16,-4-6 0-16,-5 2 0 0,0-2 0 0,-4-1 0 15,-1-2 0 1,-9-5 0-16,13 6 0 0,-13-6 0 15,10 5 0-15,-10-5 0 16,15 0 0-16,-15 0 0 16,19-2 0-16,-8-9-3 15,6-8-61-15,-3 3-27 0,2-7-2 16,3-6-7-16,1-6-4 16</inkml:trace>
  <inkml:trace contextRef="#ctx0" brushRef="#br1" timeOffset="46753.7085">10141 3324 82 0,'9'-22'100'15,"0"7"-4"-15,-6-3-5 0,-1 10-3 16,-2-3-60-16,0 11-7 16,4-9-16-16,-4 9-5 15,0 0 0-15,0 0 0 16,0 0 0-16,-8 14 0 0,-3 0 0 15,-4 6 0-15,-1 5 0 16,-5 7 0-16,-6 4 0 16,-6 4 0-1,0 4 0 1,-4 3 0-16,-3 6 0 0,0-6 0 16,-1 3 0-16,-3-1 0 0,4-3 0 15,1-1 0-15,-2-3 0 0,6-6 0 16,1-4 0-16,5-3 0 15,3-4 0 1,1-3 0-16,5-5 0 0,6-4 0 16,0-2 0-16,4-4 0 0,10-7 0 15,-15 9 0-15,15-9 0 16,0 0 0-16,0 0 0 16,0 0 0-16,0 0 0 0,0 0 0 15,0 0 0-15,-22 0-76 16,22-8-17-16,0-7-4 15,-1-9-8-15,2-4-4 16</inkml:trace>
  <inkml:trace contextRef="#ctx0" brushRef="#br1" timeOffset="47411.2925">7879 1736 85 0,'3'-10'97'0,"-1"1"-6"0,-2 9-6 15,3-15-2-15,-3 15-69 16,0 0-5-16,0 6-3 0,-3 13-3 15,0 6-3-15,-1 6 1 16,-3 12 1-16,-1 5 1 16,-3 11 1-16,-5 16 2 15,0-1-1 17,1-3 0-32,0-7 0 15,0-4 0-15,4-9-3 0,1-6-2 0,1-12 0 16,7-23 0-16,2-10 0 0,-1 11-7 15,1-11-8-15,2-15-50 16,7 4-24-16,-3-7-3 16,3-5-5-16,-1-9-5 15</inkml:trace>
  <inkml:trace contextRef="#ctx0" brushRef="#br1" timeOffset="47681.9153">7876 1780 81 0,'1'-25'99'0,"-1"3"-5"16,0 4-5-16,0 3-1 0,-7 3-64 16,7 12-8-16,1-13-7 15,-1 13-2-15,13-16-3 16,4 8-4-16,6 2 0 0,9-1 0 16,3 0 0-16,2 3 0 15,0-1 0-15,0 5 0 16,-2 0 0-16,-3 0 0 15,-7 2-2-15,-7 2 0 16,-1 2-2-16,-2 1-2 16,-5 0-4-16,-1 5-10 15,-8 6-66-15,-2-4-3 0,-11 2-4 16,-7 2-6-16,-9-2 2 16</inkml:trace>
  <inkml:trace contextRef="#ctx0" brushRef="#br1" timeOffset="47944.9752">7714 2048 66 0,'-10'12'95'0,"6"-3"-1"15,4-9-7-15,0 0 0 0,13 0-64 16,3 0-6-16,7 1-4 16,2-2-4-16,8-4-4 15,3 1-1-15,2 1-1 0,3 1-1 16,2-1 0-1,-4 2-1-15,-3 0-2 0,-1-1-1 16,-4 0-4-16,-3-2-4 31,5 4-12-31,-10-3-64 0,6-6-3 16,-1-6-5-16,2-2-6 0,-3-6 2 16</inkml:trace>
  <inkml:trace contextRef="#ctx0" brushRef="#br1" timeOffset="48338.8113">8589 1671 81 0,'0'-11'95'0,"0"11"-5"15,-16-15-7-15,1 12 0 16,-6 3-65-16,-2 3-7 0,1 9-4 16,-4 3-4-16,2 7-2 15,-3 7 0-15,6 1-1 16,7 4 0-16,5 2 0 0,8 4 0 15,1-1 0-15,13 0 1 16,6 0 0-16,14 2 2 31,0-2 0-31,-2-3 0 0,2-5 0 16,-6-4 0-16,-3-4-1 0,-7-4 0 16,-3-5 1-1,-14-14-2-15,0 13 1 16,0-13 0-16,-14 11 0 15,2-5 1-15,-7 0-1 16,-7-1 0-16,0-1-2 0,-10-3 0 0,0 2 0 16,1-3 0-1,1 0 0-15,4-2 0 0,4 0-3 16,3-7-7-16,10 4-12 16,2-1-60-1,11-8-8-15,9-2-3 0,8-7-6 0,6-3-4 16</inkml:trace>
  <inkml:trace contextRef="#ctx0" brushRef="#br1" timeOffset="48608.106">8877 1835 54 0,'10'-8'98'0,"-10"8"-2"15,10-13-5-15,-10 13-3 16,0-12-44-16,0 12-26 15,0 0-6-15,7-10-5 0,-7 10-4 16,15-3-3 0,-6 2 0-16,3 1 0 15,6 0 0-15,-1 1 0 0,4 4 0 16,2 0-3-16,3 4-2 16,-3-1-3-16,1 4-4 31,-2-2-12-31,-16 5-62 0,9 2-3 15,-10 0-6-15,-5 3-5 0</inkml:trace>
  <inkml:trace contextRef="#ctx0" brushRef="#br1" timeOffset="48840.9588">8809 2102 49 0,'-30'16'98'0,"5"-4"-3"0,7-1-5 15,6-7-2-15,34-4-52 16,-22 0-14-16,25-8-7 0,-6-2-7 15,5 1-3-15,9-2-2 16,3 0-1-16,4-2-2 16,5 1 0-16,1-2-2 15,-6 7 0-15,5-2-4 0,-8-2-6 16,4 2-21 0,-1-3-54-1,-6-5-2-15,2-3-7 16,-5-6-4-16</inkml:trace>
  <inkml:trace contextRef="#ctx0" brushRef="#br1" timeOffset="49191.3796">9556 1651 87 0,'2'-13'99'0,"-2"0"-4"16,0 3-4-16,-2 0-2 16,-8 2-65-16,10 8-4 0,-1-8-14 15,1 8-6 1,0 0 0-16,0 0 0 0,0 0 0 15,0 0 0-15,0 0 0 16,-2 6 0-16,2 6 0 16,-1 2 0-16,0 6 0 15,-1 3 0 1,0 5 0-16,-4 6 0 16,2-1 0-16,0 4 0 15,-1 0 0-15,-3 3 0 16,2-6 0-16,1 3 0 0,-2-7 0 15,1 0 0-15,2-4 0 0,-3-4 0 16,5 2 0 0,-2-8 0-1,4 0 0-15,0-5-4 0,0 2-21 0,0-13-62 16,0 0-4-16,16-6-6 16,-2-12-3-16,5-4-3 0</inkml:trace>
  <inkml:trace contextRef="#ctx0" brushRef="#br1" timeOffset="49675.3801">9927 1684 85 0,'3'-10'98'0,"-3"10"-5"16,0-15-4-16,0 15-2 15,0-10-66-15,0 10-6 0,0 0-6 16,0 0-5-16,0 0-2 0,-6 0-3 15,6 0-1 1,-9 14 0-16,3 0 0 0,1 3 1 16,-3 3 0-16,1 5 0 15,3 0 1-15,-2 3-1 16,1 2 1 0,3-2 1-16,2-1-1 15,0 0 1-15,0-4 0 0,6-4 1 16,3-2 0-16,0 0 0 0,5-9 0 15,2-1 1 1,2-4-1-16,3-3 1 0,0 0-3 0,1-6 0 16,0-4 0-16,-1-5 0 15,-2-3 0-15,0-3 0 16,-5-4 0-16,-1-5 0 16,-2-2 0-16,2-1 0 15,-9 0 0-15,-1-3 0 16,-3 3 0-16,0-1 0 0,-4 4 0 15,-11 4 0-15,-4 7 0 0,-18 5 0 16,-15 12-63 0,-16 3-30-16,-18 5-3 0,-18 9-5 0</inkml:trace>
  <inkml:trace contextRef="#ctx0" brushRef="#br1" timeOffset="54717.3781">15791 7327 43 0,'-13'2'85'0,"4"0"-1"0,9-2-3 16,-10 0-40-16,10 0-10 15,0 0-3-15,0 0-11 0,6-3-6 16,-6 3-2-1,17-1-3-15,-3 1-1 0,1-2-1 16,6 1 0-16,2-1 0 0,3 2-1 16,3-2 1-16,3 0-1 15,4 1-1 1,0-1 0 0,3 2 0-16,4 0 0 15,0 0-1-15,5 0 0 0,3 0 0 0,0 0 1 16,5 0-1-16,2-1 0 0,1-1-1 15,4-1 2-15,-1 1-1 16,0-2 0-16,1 0 1 16,-1 2-1-16,2-2 0 0,-1 0 1 15,0 1-1 1,0 2 0-16,1-2 0 16,-1 0 0-16,1 0 0 0,0 1-1 15,0-1 1-15,-1-1 0 0,0-1-1 16,-1 2 1-1,1 0-1-15,-3-2 0 0,1 3 0 16,-3-4 0-16,-1 3 0 16,0-1 0-16,-3 3 0 0,0-2 0 15,-3 1 0 1,0 1 1-16,-2-2-1 0,-2 2 0 16,-2 2 0-16,-2-2 1 0,-3 0-1 15,-1 1 0-15,1-2 0 16,-1 2 0-1,-2-2 1-15,1 0-2 0,-1 0 2 0,2 1-1 16,-4-1 1-16,-2 0-1 16,-5 1 0-16,0 0 1 15,-4 1-1-15,-7-2 1 16,-1 2-1-16,-7-1 1 16,0-1-1-16,-9 2 1 15,12-1 0-15,-12 1-1 0,0 0 1 16,0 0-1-16,9-3 1 0,-9 3 0 15,0 0-1-15,0 0 0 16,0 0 1 0,0 0-1-16,0 0 0 15,0 0-1-15,0 0-2 0,0 0-3 16,0 0-5-16,0 0-58 0,-13-7-18 16,-2 5-4-16,-7-3-6 15,-10-3-5-15</inkml:trace>
  <inkml:trace contextRef="#ctx0" brushRef="#br1" timeOffset="56192.1886">15768 7413 9 0,'-8'-5'85'0,"8"5"3"15,-14-18-2-15,9 6-4 16,1-3-47-16,4-5-7 15,0-2-6-15,0-3-5 0,3-3-4 16,1-4-1 0,-2-5-3-16,3-6-2 0,0-7-1 0,1-10-1 15,-2-7 0-15,3-6-3 16,0-11-2 0,1-6 0-16,0-10 0 15,-2-4 0-15,-1-3 0 0,3 1 0 16,-6 0 0-1,0 1 0-15,-1 5 0 0,-1 1 0 16,-4 7 0-16,-3 4 0 0,0 6 0 16,-4 3 0-16,1 6 0 0,-3 5 0 15,2 5 0-15,-1 6 0 16,1 7 0-16,0 3 0 16,0 5 0-16,3 6 0 15,2 5 0-15,1 2 0 16,0 8 0-16,2 3 0 0,3 2 0 15,-2 5 0-15,2 11 0 16,0-12 0-16,0 12 0 16,0 0 0-16,2-10 0 15,-2 10 0-15,0 0 0 0,0 0 0 16,0 0 0-16,9 0-2 16,1 0 0-16,3 0 1 0,10 2 1 15,3 0-1-15,8 1 1 16,5 1 0-16,9 0 0 15,7 0-1 1,6-1 1-16,5 0 0 0,8 0 0 16,8 0 0-1,6-1 0 1,4-1 0-16,6-1 0 0,3 0 1 16,5 2-1-16,3-1 0 0,0-4 0 0,2 0 0 0,5-1 1 15,7-1-1-15,-2-1 0 16,6 0 0-16,0-2 0 15,0 2 0-15,0 0 1 16,0-1-1-16,-9-1 0 16,-7 2 0-16,-11 0 1 0,-9 0-1 15,-12 0 0-15,-11 2 0 16,-13 1 0-16,-14-1 0 0,-10 2 0 16,-9 0 0-1,-9 0-1-15,-13 2 0 0,14 0-1 16,-14 0 1-16,0 0 1 0,0 7-2 15,0-7 1 1,0 20 0-16,0-4 0 16,1 7 0-16,-1 7 1 0,0 7 0 15,-1 7 0-15,0 12-1 16,-5 7 4-16,0 6-1 0,-2 10 2 16,-2 7 0-16,3 2-2 15,2 3-2-15,3 2 0 16,1-3 0-16,4 3 0 15,6 1 0-15,3-2 0 0,0 1 0 16,0-3 0-16,-3 7 0 16,-6-4 0-16,-2 1 0 15,-2-1 0-15,-5-5 0 16,-4-5 0-16,-6-3 0 0,2-8 0 16,-2-6 0-16,1-9 0 15,0-9 0-15,2-9 0 0,1-8 0 16,5-8 0-16,1-9 0 15,2-4 0-15,4-10 0 16,0 0 0-16,-7-7 0 16,6-4 0-16,-5-10 0 15,-2-18-57-15,3 8-35 0,-3-12-3 16,-2-7-7-16,-1-16-7 16</inkml:trace>
  <inkml:trace contextRef="#ctx0" brushRef="#br1" timeOffset="56687.5942">17098 5164 26 0,'4'-33'89'0,"7"1"0"0,-2 3-1 16,2 4-5-16,-7 5-59 16,6 7-4-16,-10 13-4 0,10-6-4 15,-8 14-4 1,-2 13-2-16,-2 14-1 0,-5 11-3 15,-5 17 5-15,1 15 0 16,-3 18 0-16,-5 16 2 16,0 12-2-16,2 15-1 0,6 14-6 15,3 5 0 1,5-3 0-16,1-2 0 0,2-4 0 16,0-6 0-16,3-9 0 15,-3-12 0 1,-1-18 0-1,-9-13 0-15,-2-9 0 16,0-11 0-16,0-15 0 0,0-14 0 0,5-11 0 16,-3-19-14-16,10-12-45 0,0-16-32 0,2-19-1 15,5-13-6 1,2-23-4 0</inkml:trace>
  <inkml:trace contextRef="#ctx0" brushRef="#br1" timeOffset="57017.3384">17817 5215 89 0,'45'-33'94'0,"-9"3"-4"0,-8 7-7 0,-11 4 3 0,-6 11-74 15,-11 8-1-15,5 19-1 16,-6 13-2-16,1 14-3 15,-1 16 3-15,-4 19-1 16,-5 18 1-16,-4 18-8 0,1 11 0 16,-4 9 0-16,3 10 0 15,-5-5 0-15,5-1 0 0,-1-8 0 16,3-10 0-16,-2-11 0 16,4-12 0-16,0-12 0 15,-6-11 0-15,2-11 0 16,-1-7 0-16,-10-11-89 0,5-17-3 15,-2-13-4 1,-6-15-6-16,-2-7-5 0</inkml:trace>
  <inkml:trace contextRef="#ctx0" brushRef="#br1" timeOffset="57512.2006">15832 5967 9 0,'-62'-8'96'0,"7"-4"-1"16,15 5-3-16,6-4-5 0,11 2-2 15,8 0-74 1,15 9 0-16,0 0-2 0,0 0-2 0,13 0-2 15,8 7-1 1,6 0-4-16,16 0 0 16,9-1 0-16,12-4 0 0,14-1 0 15,16 0 0 1,13-5 0-16,15-3 0 0,14-3 0 16,14 0 0-16,15-1 0 15,13 3 0-15,11-2 0 0,6 0 0 0,3 4 0 16,5-2 0-16,-3-1 0 15,-9-1 0-15,-8 2 0 16,-9-1 0-16,-16 0 0 0,-13-1 0 16,-18 0 0-1,-20-2 0 1,-16 4 0-16,-19 1 0 0,-19 1 0 16,-16-1 0-16,-17 3 0 15,-20 4 0-15,0 0 0 0,-9 0 0 16,-18 8 0-16,-10-2 0 0,-12 7-83 15,-2 2-11 1,-11-3-3-16,-6 3-7 0,-7-4-3 16</inkml:trace>
  <inkml:trace contextRef="#ctx0" brushRef="#br1" timeOffset="57997.2046">16105 6426 68 0,'-65'13'91'0,"10"-5"-3"0,12-1-2 15,10-7-2-15,8 0-66 0,9 2-2 16,16-2-1-16,0 0-2 15,0 11-2-15,13-5-2 16,11 0-1-16,13 3-4 16,10-2-4-16,19-2 0 15,12 1 0-15,16-6 0 16,13 1 0-16,15-4 0 16,11-3 0-16,9-3 0 15,6-1 0-15,5-1 0 0,4-1 0 0,2-1 0 16,-1 1 0-16,-1-2 0 15,-10 1 0-15,-7 0 0 16,-7 2 0-16,-17 1 0 16,-16 0 0-16,-19 0 0 0,-16 4 0 15,-15 0 0-15,-15 3 0 16,-12-1 0-16,-14 0 0 16,-9 4 0-16,0-9 0 0,-6 6 0 15,-11-5 0 1,-1 3-10-16,-6-8-81 0,-11-8-4 15,-1-5-4-15,-6-11-6 16,1-7-2-16</inkml:trace>
  <inkml:trace contextRef="#ctx0" brushRef="#br1" timeOffset="58565.4233">17589 5352 94 0,'-4'-10'95'0,"4"10"-6"16,0 0-6-16,0-12-2 15,0 12-63-15,-4 12-7 0,-4 6 0 16,-2 7-6-16,-6 7 2 16,-6 10-1-16,-3 2 1 15,0 3-3-15,0-2-4 16,2-5 0-16,-1-5 0 16,7-6 0-16,2-10 0 0,15-19 0 15,-12 4 0-15,9-11 0 0,2-13 0 16,1-8 0-16,6-7 0 15,4-8 0-15,5-8 0 16,1 1 0 0,4 0 0-16,3 0 0 0,3 5 0 0,-1 5 0 15,-2 7 0-15,-2 8 0 16,-3 7 0-16,-3 6 0 16,-1 8 0-16,-5 5 0 15,2 11 0 1,-2 5 0-1,2 6 0-15,1 5 0 16,0 6 0-16,2 3 0 0,-1 2 0 0,-1 3 0 0,-1-2 0 16,-1 4 0-16,-5-5 0 0,2 3-16 15,-7-6-71-15,-1-8-4 16,-5-6-4-16,-7-7-7 16,-5-7-1-16</inkml:trace>
  <inkml:trace contextRef="#ctx0" brushRef="#br1" timeOffset="58785.4688">17446 5620 28 0,'-9'-4'99'0,"9"4"0"15,0 0-7-15,6-14-2 0,9 4-2 16,-13 0-76-16,26 3-9 16,9 0-3-16,4 0 0 0,3 3 0 15,6 4 0-15,-3-2-18 16,-5 2-69-16,0 8-4 15,-8 2-3-15,-8 1-7 0,-8 4-3 16</inkml:trace>
  <inkml:trace contextRef="#ctx0" brushRef="#br1" timeOffset="59506.3802">17078 6692 18 0,'-5'-11'101'16,"2"-5"-1"-16,3 1-6 15,4-2-3-15,11 1-2 16,-18-1-75-16,20 7-10 0,10 3-4 16,-2 7 0-16,3 5 0 15,-5 6 0-15,-3 10 0 16,-4 5 0-16,-7 6 0 16,-3 4 0-16,-6 1 0 15,-1-4 0-15,-7 1 0 0,-1-3 0 16,-3-4 0-16,1-6 0 15,2-7 0-15,-1-3 0 16,10-11 0-16,0 0 0 0,0 0 0 16,10 0 0-16,10-11 0 15,7-3 0-15,6-3 0 0,6-2 0 16,4-4 0 0,0 2 0-16,-1-1 0 0,-6 2 0 15,-6 1 0-15,-5 3 0 16,-9 5 0-16,-4 2 0 15,-12 9 0-15,0 0 0 16,0 0 0-16,-15 0 0 0,-2 9 0 16,-4 5 0-16,0 3 0 15,2 2 0-15,-2 3 0 0,6-2 0 16,6-2 0 0,9-1 0-16,5-3 0 15,9-6 0-15,4-3 0 0,5-5 0 0,1 0 0 16,2-11 0-1,-3-2 0-15,-2-5 0 16,-4-3 0-16,-5-4 0 0,-4 0 0 16,-5-1 0-16,-3-1 0 15,-2 2 0-15,-8-2 0 0,-5 7 0 47,-4-3 0-47,-6 7 0 16,3 1 0-16,-7 2 0 0,12 2-46 0,-3 7-47 15,7-5-3 1,10-2-7-16,11-3-7 16</inkml:trace>
  <inkml:trace contextRef="#ctx0" brushRef="#br1" timeOffset="60420.5051">20159 4814 36 0,'-26'3'88'0,"3"1"0"15,-1-3-3-15,4 1-4 16,-23 0-63-16,28 0-1 16,3 0-3-16,2 0-3 15,10-2-2-15,-7 9-2 0,7-9 0 16,15 12 0-16,9-6 0 15,13 1 0-15,18 1-1 16,16-2 1-16,19-1-2 16,20-1-2-16,15-2 0 0,10-1-2 15,11 0 0-15,6 0 0 16,0-1 1-16,-3-2-2 16,-6 1 0-16,-6-3 0 0,-15-1 0 15,-12 0 0-15,-15 0 0 16,-12 3 0-16,-20-4 0 15,-11 2 0-15,-15 0 0 16,-11 1 0-16,-10 2 0 0,-4 1 0 16,-12 0 0-16,10-3 0 15,-10 3 0-15,0 0 0 16,0 0 0-16,3 7 0 16,-1 3 0-16,1 5 0 0,3 8 0 15,-6 12 0-15,3 11 0 16,0 16 0-16,-3 7 0 15,-6 14 0-15,-3 13 0 16,-5 9 0-16,-2 7 0 16,0 0 0-16,-4 3 0 0,-4-2 0 15,4 6 0-15,-6 1 0 0,3-6 0 16,-1-3 0-16,0-2 0 16,0-3 0-16,2-14 0 15,120 10 0 1,-143-16 0-1,26-14 0-15,2-15 0 16,2-9 0-16,-2-22-11 16,-8-7-80-16,5-5-4 0,-126-31-3 15,146-15-6-15,-31-13-2 16</inkml:trace>
  <inkml:trace contextRef="#ctx0" brushRef="#br1" timeOffset="61020.1018">20101 4905 84 0,'-16'-7'92'0,"3"6"-5"15,-1 1-5 1,2 8 0-16,-4 16-75 0,0 17 1 16,-4 20-2-16,-3 18 4 0,-3 25-1 15,-8 23 2-15,2 18-2 16,-1 17 0-16,-2 13-2 16,4 9 1-16,1-2-8 15,4-4 0-15,3-18 0 0,5-9 0 16,2-19 0-16,7-21 0 15,4-26 0-15,5-17 0 0,0-18 0 16,16-15 0 0,6-14 0-16,8-11 0 0,13-9 0 15,7-1 0-15,10-10 0 16,16-4 0-16,10-2 0 16,12-4 0-16,19-2 0 15,13-3 0-15,16-2 0 0,12-3 0 16,14-1 0-16,9-2 0 15,-2 1 0-15,0-2 0 16,-9 2 0-16,-10 2 0 16,-19 1 0-16,-18 1 0 0,-20 3 0 15,-24 4 0-15,-10 4 0 16,-21 4 0-16,-13 1 0 16,-15 3 0-16,-7 5 0 0,-13 4 0 15,0 0 0 1,0 0 0-16,-8-6 0 0,-8 3 0 15,-5-5-18-15,1-2-74 0,-8-8-5 16,-4-10-5-16,-7-15-7 16</inkml:trace>
  <inkml:trace contextRef="#ctx0" brushRef="#br1" timeOffset="61436.5187">20595 4788 12 0,'-8'-11'96'0,"8"11"-2"15,-3-10-6-15,3 10-3 16,0 0-2-16,3 13-79 15,-3 17-1-15,0 15 0 0,-4 18 1 16,-5 17 0-16,-6 18 3 16,-6 16 1-16,-5 19-1 15,-4 16-1-15,-5 11-1 16,-3 9-3-16,-1 3-2 16,3 2 0-1,2-3 0-15,3-3 0 0,-2-13 0 0,3-12 0 0,2-16 0 16,4-19 0-1,2-18 0-15,-1-18 0 0,4-17 0 16,4-17 0-16,6-15 0 16,9-23-14-16,-5-16-56 15,12-6-20-15,7-21-4 0,12-16-5 16,1-22-3-16</inkml:trace>
  <inkml:trace contextRef="#ctx0" brushRef="#br1" timeOffset="61783.9498">21291 4974 81 0,'55'-56'96'0,"-10"11"-2"0,-10 11-7 16,-18 11-1-16,-4 12-73 0,-13 11 0 15,4 13-3-15,-4 18-5 16,-6 13 0-16,-7 17-3 15,-2 20 0-15,-7 23 5 16,-2 18 0-16,-5 20-4 16,-4 10-3-1,3 11 0-15,-4 7 0 0,1-3 0 16,-1-6 0-16,5-13 0 16,2-12 0-16,3-14 0 0,-1-17 0 15,2-19 0-15,3-18 0 16,3-13 0-16,0-16 0 0,3-4-10 15,2-15-76-15,-5-17-6 16,-3-8-5-16,-5-22-5 0,1-9-4 16</inkml:trace>
  <inkml:trace contextRef="#ctx0" brushRef="#br1" timeOffset="62196.3446">19882 5867 16 0,'-66'-20'92'0,"7"4"0"15,-4 1-4-15,11 2-3 16,3 3-2-16,11-1-74 16,5 9-2-16,11 3 2 0,10 7 1 15,12 3 0-15,16 4 0 16,23-3-10-16,19-4 0 15,27-2 0-15,27-2 0 0,26-4 0 16,30 0 0-16,23-9 0 16,18-1 0-16,10-1 0 15,6 2 0-15,-4 0 0 0,-8-2 0 16,-11-1 0 0,-20 1 0-16,-26-2 0 0,-19 4 0 15,-27-2 0-15,-25 2 0 16,-21 0 0-16,-16 3 0 0,-23 2 0 15,-6 2 0-15,-9 1 0 16,-10 1 0 0,0 0 0-16,-6 3 0 0,-5 2 0 15,-1 6-10-15,-6-4-83 0,-7-5-3 16,-9-2-3 0,-11-6-8-16,2-7 1 0</inkml:trace>
  <inkml:trace contextRef="#ctx0" brushRef="#br1" timeOffset="62541.4793">20873 5181 11 0,'0'0'-11'0</inkml:trace>
  <inkml:trace contextRef="#ctx0" brushRef="#br1" timeOffset="63560.9506">20953 5260 67 0,'-4'-15'93'0,"3"4"-2"0,0 1-8 0,1 10-1 0,0 0-64 15,0 0-5-15,0 21-5 16,0 5-4-16,0 6 1 16,0 7 2-16,-2 7-1 15,-5 5 0-15,-2-1 0 16,-1-1-1-16,1-6-1 0,-1-7 2 15,0-10-2-15,3-6-1 47,1-7-3-47,6-13 0 0,0 0 0 0,-8-11 0 16,1-8 0-16,2-7 0 16,2-5 0-16,0-8 0 0,0-7 0 15,3-5 0-15,3-4 0 0,5-1 0 16,9 0 0-16,5 4 0 0,4 2 0 0,0 6 0 15,6 8 0-15,2 6 0 16,-5 12 0-16,-2 6-4 16,-4 12 2-16,-1 6 0 0,-8 15 0 15,-5 11 0-15,-9 5 1 16,-1 5-2-16,-7 5 5 16,-3 0 1-16,-6-5 0 15,-4-3-1-15,1-7 1 16,3-8 0-16,5-6-3 0,1-8 0 15,11-10 0-15,-13 11 0 16,13-11 0-16,6 5 0 16,7-3 0-16,5 2 0 0,6 0 0 15,0 6 0-15,4 2 0 16,0 3 0-16,1 4 0 16,-7 0 0-16,-2 6 0 15,-8 1 0-15,-5 2 0 0,-8 0 0 16,-5 1 0-16,-7 0 0 15,-7 2 0-15,-6 3 0 16,-8-2 0-16,-10 2 0 16,0 1 0-16,-8-4 0 0,-9 3-84 15,5 0-7-15,-1-4-3 16,3-4-10-16,5-2-3 16</inkml:trace>
  <inkml:trace contextRef="#ctx0" brushRef="#br1" timeOffset="64196.1875">20511 6311 26 0,'-11'0'104'16,"2"0"-4"-16,9 0-6 15,7-16-3-15,15 0-2 0,-1 2-82 16,18 3-7-16,5 9 0 15,4 0 0-15,-2 5 0 16,-2 9 0-16,-9 11 0 16,-13 7 0-16,-11 8 0 15,-11 4 0-15,-10 0 0 0,-11 1 0 32,-6 1 0-32,-2-6 0 0,-5-6 0 15,3-6 0-15,9-7 0 0,2-11 0 16,20-8 0-1,0 0 0-15,7-4 0 0,22-8 0 16,7-8 0-16,11-1 0 0,3-9 0 16,5 2 0-16,0-1 0 15,-6 1 0-15,-7 3 0 16,-8 4 0-16,-4 4 0 0,-14 2 0 16,-5 9 0-1,-11 6 0-15,0 0 0 0,-7 12 0 16,-10 3 0-16,-1 4 0 0,-3 3 0 15,3 6 0-15,2 0 0 16,2-2 0-16,10-2 0 16,4-4 0-16,12-6 0 15,5-7 0-15,7-7 0 0,-2 0 0 16,3-10 0-16,2-8 0 16,-5-9 0-16,-3-4 0 15,-4-4 0-15,-5-6 0 0,-4 0 0 16,-5-3 0-1,-6 3 0-15,-8 1 0 0,-7 8 0 16,-9 6 0-16,-4 10 0 16,-9 3 0-16,6 11-51 0,-5 1-44 15,-1 1-1-15,9 2-8 16,5-4-7 0</inkml:trace>
  <inkml:trace contextRef="#ctx0" brushRef="#br1" timeOffset="65890.652">18820 5904 14 0,'-10'-7'81'0,"-1"3"5"15,11 4-1-15,-15-19-26 0,15 19-14 16,-9-9-8-16,9 9-10 15,0 0-7-15,0 0-3 16,-12-13-3-16,12 13-2 0,0 0-3 16,0 0-4-16,0 0-5 15,0 0 0 1,0 0 0-16,-9-2 0 0,9 2 0 16,0 0 0-16,0 0 0 15,0 0 0-15,0 0 0 16,0 0 0-16,5 0 0 0,-5 0 0 15,10 0 0 1,-10 0 0-16,12 2 0 0,-3-2 0 16,0 0 0-16,2-2 0 0,-11 2 0 15,15-2 0-15,-15 2 0 16,16 0 0 15,-16 0 0-31,10 0 0 0,-10 0 0 0,0 0 0 16,14 4 0-16,8-4-83 0,-22 0-10 0,11-7-3 15,-6-9-9 1,2-4-1-16</inkml:trace>
  <inkml:trace contextRef="#ctx0" brushRef="#br1" timeOffset="67083.3432">18736 5063 54 0,'0'0'90'0,"11"-9"0"15,-5-2-5-15,1 0-39 0,-2-1-5 16,3-3-11-16,-3 0-7 16,-1-5-6-16,-1 2-3 15,-2-5-3-15,1-2-1 16,-2 0-10-16,0-2 0 16,-5-4 0-16,2-2 0 0,-1 2 0 15,0-6 0-15,0 2 0 16,-1-4 0-16,0 0 0 15,1 0 0-15,-2 2 0 16,2 3 0-16,-1-2 0 0,0 6 0 16,-1 3 0-16,3 5 0 15,0 1 0-15,1 6 0 16,0 3 0-16,0 2 0 0,2 10 0 16,-2-13 0-16,2 13 0 15,0-12 0-15,0 12 0 16,0-11 0-16,0 11 0 15,0-9 0-15,0 9 0 0,0 0 0 16,1-11 0-16,-1 11 0 16,8-1 0-16,2 0 0 0,4-1 0 31,4 2 0-31,7-2 0 0,8 2 0 0,8-2 0 16,3 2 0-16,8-2 0 15,6 1 0 1,5 1 0-16,3-1 0 15,5 0 0-15,1 1 0 0,5-1 0 0,1 2 0 16,3-2 0-16,-1 0 0 16,1 1 0-16,-1-1 0 0,0 1 0 15,-1-2 0 1,-6 0 0-16,-1 0 0 16,-7 1 0-16,-5 0 0 0,-4 0 0 0,-8 0 0 15,-5 0 0-15,-8-2 0 16,-7 3 0-16,-6-2 0 15,-3 2 0-15,-9-1 0 16,-10 1 0-16,15-3 0 0,-15 3 0 16,0 0 0-1,0 0 0-15,0 0 0 0,0 0 0 16,0 0 0-16,0 0 0 16,0 0 0-16,0 0 0 15,0 9 0-15,0 0 0 0,0 3 0 16,-2 6 0-16,-2 2 0 15,-2 10 0-15,0 4 0 16,-3 4 0 0,0 5 0-1,-5 3 0-15,0-1 0 0,0 3 0 0,-3-6 0 0,0-1 0 16,1-5 0-16,1-4 0 16,2-3 0-16,4-5 0 15,-1-3 0-15,4-7 0 16,0-1 0-16,-1-3 0 15,7-10 0-15,-4 13 0 0,4-13 0 16,0 0 0 0,0 0 0-16,0 0 0 0,0 0 0 0,0 0 0 15,0 0 0-15,-10-2 0 16,10 2 0 0,-11-8-80-16,3-2-14 0,-2 0-3 0,-3-1-10 15,-4 0-1 1</inkml:trace>
  <inkml:trace contextRef="#ctx0" brushRef="#br1" timeOffset="67396.7663">19838 4710 68 0,'-23'-5'99'0,"3"-2"-3"0,5 4-8 0,3-3 0 15,12 6-66-15,0 0-2 16,0 0-5-16,0 0-4 15,7 6-7-15,11 5-4 0,4 1 0 16,7 2 0 0,9 3 0-16,5 2 0 0,8-1 0 15,-2 1 0-15,4-2 0 0,-4-3 0 16,-5 2 0-16,-2-5 0 16,-5-1 0-1,-10-2 0-15,-4-4 0 0,0 0 0 16,-10-2 0-16,6-1 0 15,-6-1 0-15,0-11-79 0,4 0-14 16,2-4-3-16,2-5-8 16,-1-6-4-16</inkml:trace>
  <inkml:trace contextRef="#ctx0" brushRef="#br1" timeOffset="67609.2255">20678 4536 9 0,'20'-23'103'0,"-9"3"0"0,0 8-8 0,-7 2-3 0,-4 10-5 15,0 0-72-15,-9 10-8 16,-4 4-7-16,-5 5 0 16,-4 12 0-16,-7 8 0 15,-9 4 0-15,-12 7 0 0,-2 5 0 16,3 0 0-16,0 1 0 16,-1-6 0-1,8-7-47-15,1-4-45 16,5-9-2-16,10-12-8 15,8-15-6-15</inkml:trace>
  <inkml:trace contextRef="#ctx0" brushRef="#br1" timeOffset="68224.5856">19232 3237 28 0,'0'-17'102'0,"0"4"-2"0,0 5-8 15,0 8-4 1,0-13-1-16,15 13-78 0,-16 14-4 16,-4 11-5-16,-4 11 0 15,-1 7 0-15,-1 10 0 16,-6 9 0-16,-1 12 0 0,-3 1 0 15,-1-2 0-15,2-5 0 16,2-8 0 0,1-6 0-16,2-13 0 0,4-5 0 15,2-14 0-15,5-10 0 16,4-12 0 0,0 0-11-16,-18 0-78 0,18-9-3 0,3-10-4 15,0-7-7-15,2-8-1 0</inkml:trace>
  <inkml:trace contextRef="#ctx0" brushRef="#br1" timeOffset="68456.1937">19133 3350 19 0,'9'-31'102'16,"-1"6"-1"-16,2 3-7 0,3 1-3 16,1 2-2-16,22 0-74 15,-10 2-15-15,7 7 0 0,5 0 0 16,4 4 0-16,5 0 0 15,-2 8 0-15,5-1 0 16,-3 6 0-16,-5 4 0 0,-5 0 0 16,-7 4 0-16,-1 2 0 15,-11-1-17 1,-16 6-71-16,0-1-5 16,-7 0-3-16,-15 5-7 0,-12 0 0 15</inkml:trace>
  <inkml:trace contextRef="#ctx0" brushRef="#br1" timeOffset="68668.3162">19100 3634 11 0,'-23'17'101'15,"8"-8"1"-15,15-9-6 0,0 0-3 16,0 0-3-16,23 2-72 16,-9-7-18-16,7-1 0 15,5-4 0-15,8 1 0 0,1-2 0 16,5 2 0-16,6 0 0 15,1 2 0-15,3 0 0 16,2 3 0-16,1-3 0 0,4 5 0 16,7-5-89-16,-7-6-4 15,-2-4-6-15,-1-8-5 16,-1-3-3-16</inkml:trace>
  <inkml:trace contextRef="#ctx0" brushRef="#br1" timeOffset="69067.3193">20168 3184 11 0,'-2'-14'100'0,"-5"5"-4"0,-11 1-3 0,-5 6-5 0,-5 2-2 15,-7 9-72-15,5 6-2 16,-1 4-3-16,-1 11-7 0,0 3-2 16,7 4 0-16,7 0 0 15,6 2 0-15,8 2 0 16,6-2 0-1,11 1 0-15,4-3 0 0,9-2 0 16,3-1 0-16,-1-3 0 0,1-2 0 16,-2-4 0-16,-7-6 0 15,-3-2 0-15,-4-2 0 16,-6-2 0-16,-3-4 0 16,-4 1 0-16,0-10 0 0,-16 13 0 15,2-9 0 1,-5 2 0-16,-3-6 0 0,-6 0 0 15,-5 0 0-15,0-3 0 0,-2-3 0 16,0-5 0 0,3-1 0-16,-1-5 0 15,10 10-28-15,10-12-61 16,5-5-5-16,8-2-4 0,6-4-7 16</inkml:trace>
  <inkml:trace contextRef="#ctx0" brushRef="#br1" timeOffset="69329.751">20308 3399 74 0,'18'-8'106'15,"-4"1"-6"-15,-14 7-6 0,11-14-1 16,-6-21-49-16,-5 35-44 16,13-11 0-16,-2 4 0 15,5 3 0-15,3-1 0 0,1 1 0 16,2 0 0-16,3 3 0 15,-1-2 0-15,-1 3 0 16,-1 2 0-16,-5 2 0 16,-2 1 0-16,0 4 0 0,-7 0 0 15,-4 6 0-15,-9-5-26 16,-13 11-66-16,-4 1-3 16,-10 4-4-16,-7 3-6 15</inkml:trace>
  <inkml:trace contextRef="#ctx0" brushRef="#br1" timeOffset="69562.9904">20171 3664 0 0,'-19'6'100'16,"8"0"2"-16,0-6-7 15,11 0-5-15,1-27-4 0,13 19-62 16,6 1-10-16,10-4-14 16,5 2 0-16,3-2 0 0,8 0 0 15,0-3 0-15,3 2 0 16,2-3 0-16,3 4 0 15,-1-2 0-15,1-2 0 16,0-4 0-16,4 3 0 0,2 1-82 16,-2-6-10-16,-8-2-3 15,-3 0-9-15,-4 2-2 16</inkml:trace>
  <inkml:trace contextRef="#ctx0" brushRef="#br1" timeOffset="69966.7718">21118 3272 68 0,'13'-11'98'0,"-5"-5"-1"0,-1 6-7 0,-6 1 0 15,-1 9-50-15,2-10-16 16,-2 10-20-16,0 0-4 16,-2-13 0-16,2 13 0 0,0 0 0 15,-12 0 0-15,12 0 0 16,-20 14 0-16,7-1 0 0,-1 1 0 16,-5 5 0-16,-3 3 0 15,2 3 0-15,2 3 0 16,2 3 0-1,1-1 0-15,0 1 0 0,5 3 0 16,4-3 0-16,6 2 0 16,1-5 0-16,13-2 0 15,-1-4 0-15,13-3 0 0,7-4 0 16,2-8 0-16,4-6 0 16,1 1 0-16,-1-8 0 15,1-5 0-15,1-4 0 16,-8-5 0-16,-2-6 0 15,-8-1 0-15,-2-2 0 16,-4-7 0-16,-6-1 0 16,-9-8 0-16,-2 3 0 0,-12-1 0 0,-13 1 0 15,-11 11 0-15,-25 2-7 16,-23 10-87-16,-9 7-4 16,-21 7-5-16,-18 9-8 0</inkml:trace>
  <inkml:trace contextRef="#ctx0" brushRef="#br1" timeOffset="73680.1708">15875 4029 3 0,'15'-37'92'0,"-6"1"5"16,2 7-4-16,-5 2-5 15,20 13-37 1,-22 1-24-16,-4 13-6 0,0 0-8 16,0 14-4-16,-7 8-4 0,-2 9-2 15,-2 10 0-15,-4 9 0 16,-5 10 0-16,0 2-3 16,2 2 0-16,3-2 0 15,4-4 0 1,0-4 0-16,10-8 0 0,2-10 0 15,15-10 0-15,6-11 0 0,11-7 0 16,2-7 0-16,9-6 0 0,1-13-18 16,9-15-60-1,-7 0-13 1,-5-8-3-16,-7-6-8 0,-12-7-1 16</inkml:trace>
  <inkml:trace contextRef="#ctx0" brushRef="#br1" timeOffset="73924.205">16010 3834 89 0,'-22'-17'99'16,"5"5"-5"-16,5-2-6 0,6 2-1 15,6-1-68-15,0-2-5 0,17 3-6 16,4-3-3-16,9 3-1 16,5 0-3-16,3 1 0 15,2 3 1-15,5 4-4 0,-1 1-1 16,-5 4-3-16,-7 5-6 15,-2 8-13-15,-4 2-60 16,-11 1-4 0,-10 4-5-16,-8 1-8 15,-16 5 9-15</inkml:trace>
  <inkml:trace contextRef="#ctx0" brushRef="#br1" timeOffset="74139.1537">15796 4180 47 0,'-11'12'97'0,"9"-2"-2"16,2-10-6-16,7 0-2 16,6-4-59-16,10-5-2 15,2 2-10-15,4-5-7 0,6 1-4 16,5-2-4-16,8 2-5 16,-1-5-12-16,10 3-69 0,2-1-3 15,2-3-5-15,-2-1-7 16,3-4-4-16</inkml:trace>
  <inkml:trace contextRef="#ctx0" brushRef="#br1" timeOffset="74544.7191">16695 3829 4 0,'3'-11'100'0,"-2"2"-2"16,-1 9-6-16,-3-10-5 15,3 10-3-15,-15 0-71 0,2 2-3 16,4 11-6-16,-6 4-1 15,1 5-2-15,1 4 0 16,-1 3 1-16,4 7 0 0,5 1 0 16,5 0 0-16,3 1 0 15,9-3 0-15,6 1 0 16,1-3-2-16,1-4 0 16,2-5 0-16,-2-2 0 15,-1-1 0-15,-1-4 0 16,-3-4 0-16,-2 1 0 15,0-3 0-15,-3-3 0 16,-1 2 0-16,-9-10 0 0,9 14 0 16,-9-14 0-16,0 18 0 15,-9-10 0-15,-9 2 0 0,-7-1 0 16,-8 2 0-16,-5-2 0 16,-5 0 0-16,-4-2 0 15,2-4 0-15,3 1 0 0,5-4 0 16,9 7-18-16,12-7-70 15,2-6-4-15,9-2-2 16,5-7-10 0,15-2-2-16</inkml:trace>
  <inkml:trace contextRef="#ctx0" brushRef="#br1" timeOffset="75301.6956">17969 4202 20 0,'3'-13'91'0,"0"1"-2"15,-1-1-1-15,2 4-4 16,-26 0-57-16,22 9-3 15,0-9-6-15,0 9-6 16,0 0-3-16,0 17-4 16,0-1-1-16,-3 6-1 15,-1 7 0-15,-1 3 0 0,-2 6 1 16,-1 0-2-16,-2-1 0 31,4-1 0-31,-2-3-1 0,3-2 1 16,3-7 0-16,2-4 0 0,0-5 1 0,9-3 0 15,5-7-1-15,5-2-1 0,5-3-1 16,2-9-3-16,9-1-3 16,2-9-5-1,2 1-15-15,6-10-62 0,-13-3-1 16,-4-4-6-16,-9-4-5 16</inkml:trace>
  <inkml:trace contextRef="#ctx0" brushRef="#br1" timeOffset="75524.2641">18067 4052 68 0,'-20'-10'97'0,"6"3"-5"0,2-2-5 15,12 9-5-15,-10-6-58 16,10 6-7-16,8-17-7 0,4 8-4 16,7-3-3-16,2-1-2 15,8 3 0-15,2 1 0 0,0 3-2 16,1 0-3-16,0 5-3 15,-3-1-7-15,-1 7-20 16,-7 5-52-16,-8 1-2 16,-9 1-7-16,-6 0-4 0</inkml:trace>
  <inkml:trace contextRef="#ctx0" brushRef="#br1" timeOffset="75739.4673">17950 4254 85 0,'0'10'91'0,"0"-10"-2"16,4 16-7-16,6-16-42 0,6 0-10 15,7-1-9-15,2-5-10 16,9 0-5-16,2-3-8 16,8 3-23-16,9-4-56 15,-8 0-3-15,-3-1-6 0,-7-3-7 16</inkml:trace>
  <inkml:trace contextRef="#ctx0" brushRef="#br1" timeOffset="75996.7203">18430 4093 69 0,'0'0'96'0,"0"0"-6"0,0 0-5 0,0 0-2 15,0 0-66-15,0 0-2 16,3 10-4-16,-3-10-4 15,2 18-2-15,-1-3-1 16,2 4 0-16,-1 5 0 0,-2 2-1 16,1 6-2-16,-1 2 1 15,0 2-1-15,-2 0 0 16,-5-1 0-16,2-3 0 16,-1-2-3-16,0-6-2 15,1-3-5-15,-3-11-14 16,-10 1-63-16,18-11-3 0,0 0-6 15,0 0-6-15</inkml:trace>
  <inkml:trace contextRef="#ctx0" brushRef="#br1" timeOffset="76222.0369">18406 4082 84 0,'0'-13'93'0,"4"-3"-4"16,4 1-7-16,4-3-2 0,6 4-70 16,1 2-3-16,2 2-4 15,3 3-4-15,-1-2-5 16,3 9-11-16,-4 3-61 16,1-1-4-16,-4 4-7 0,-7-4-6 15</inkml:trace>
  <inkml:trace contextRef="#ctx0" brushRef="#br1" timeOffset="76489.9031">18387 4243 85 0,'-5'11'98'15,"5"-2"-5"-15,0-9-4 16,0 0-3-16,0 0-71 0,14 0-1 15,2 0-3-15,1-6-5 16,10 1-3-16,2-2-4 16,8 1-4-16,4-2-9 15,6-1-70-15,-3 5-4 16,-2-5-5-16,1-1-7 47,-6-2-3-32</inkml:trace>
  <inkml:trace contextRef="#ctx0" brushRef="#br1" timeOffset="77888.628">20814 4005 53 0,'0'0'91'0,"9"-11"-1"0,-9 11-5 15,0 0-25-15,6-10-30 16,-6 10-10-16,0 0-6 16,0 0-6-16,6 8-3 15,-6 0-3-15,-2 6 0 16,-3 6-1-16,-3 2 1 15,0 6 1-15,-3 4-1 0,-1 0 0 16,1 0 0-16,-3 0 0 31,2-2-1-31,3-1 0 0,0-5 0 0,4-3-1 16,2-5 1-16,2-3 0 0,1-2 0 16,2-3 1-16,-2-8-1 15,19 10-1-15,-4-10-2 0,2 0-1 16,4-4-4-1,0-6-7-15,10-4-32 16,-7-3-40-16,1-5-4 16,-2-3-5-16,-7-3-2 0</inkml:trace>
  <inkml:trace contextRef="#ctx0" brushRef="#br1" timeOffset="78101.1618">20779 3993 45 0,'-12'-11'91'16,"12"11"-5"-16,0-12-2 0,0 12-3 16,21-12-64-16,-5 6-2 15,2 0-6-15,7 4-2 16,2 0-3-16,2 2-3 16,-2-1-8-16,3 5-19 15,-1 5-53-15,-8 3-5 0,-4 1-5 16,-6 0-5-16</inkml:trace>
  <inkml:trace contextRef="#ctx0" brushRef="#br1" timeOffset="78586.4581">20816 4198 5 0,'0'0'86'0,"0"0"2"0,0 0-3 16,14 1-7-16,10-2-54 15,2-7 2-15,8-2-4 16,2-2-9-16,5-1-4 0,-4-4 0 16,-3 2-2-16,-5-1 1 15,-5 3-1-15,-6 0 1 16,-5 3-2-16,-13 10-1 0,10-15-2 16,-10 15-1-16,0 0-1 15,0 0-1-15,-6 8-1 16,2 3 0-16,-3 5-1 15,1 3 1-15,3 5 0 16,0 2 0-16,3 1 1 0,2 0-1 16,5 4 1-16,3-2 0 15,-1 1 0-15,3-3 0 16,-2-2 0-16,-2-3 0 0,-2-4 0 16,-3-2 1-1,-3-3 0-15,0-13 0 0,-2 17-1 16,2-17 1-16,-17 10 0 0,5-8 1 15,-2 0-1 1,-2-1 0-16,-1-1 0 16,0 0 0-1,-2 0-2-15,2 0-2 0,-1-3-5 0,7 3-17 16,11 0-61-16,-19-6-2 16,19 6-7-16,-15-12-7 0</inkml:trace>
  <inkml:trace contextRef="#ctx0" brushRef="#br1" timeOffset="79203.4735">21986 4350 24 0,'10'-11'90'0,"-10"11"1"16,10-8-4-16,-10 8-22 16,0 0-32-16,0 0-9 15,6 6-6-15,-7 3-7 0,-6 1-4 32,-2 5-3-32,-1 5 0 0,-5-1-1 15,0 5 1-15,-2 3 0 0,3 1-1 16,3-1 0-16,-4-1 0 0,4 0-1 15,2-4 0 1,4-1-2-16,1 0 2 16,2-3-1-16,0-2 0 0,2 0 0 15,1-3-1-15,6 3-2 0,-2-4-5 16,4 0-11-16,-1 1-65 16,0-8-4-1,5-5-6-15,-4-3-9 0,1-9 7 16</inkml:trace>
  <inkml:trace contextRef="#ctx0" brushRef="#br1" timeOffset="79476.6735">22019 4236 73 0,'1'-13'96'0,"0"2"-4"15,2 2-4-15,0 1-3 16,-3 8-67-16,15-14-4 15,-5 8-6-15,5 3-3 16,2 2-3-16,4-1-1 0,7 2-1 16,-1 3-2-16,1 4-2 15,5 6-4-15,-7 0-8 16,5-6-53-16,-9 15-17 16,-5 2-6-16,-12 3-6 15,-5 1 0 1</inkml:trace>
  <inkml:trace contextRef="#ctx0" brushRef="#br1" timeOffset="79824.237">21900 4672 14 0,'-16'14'87'0,"7"-5"3"16,9-9-2-16,-10 12-5 15,10-12-56-15,3 10-4 0,6-7-3 16,6-1-7-16,2-2-3 15,5 1-4-15,3-1-1 16,5 0-4-16,0-3-4 0,-1-1-3 16,4 2-6-16,-11-7-22 15,5 4-50-15,-3 0-4 16,-2-1-6-16,-4-1-4 16</inkml:trace>
  <inkml:trace contextRef="#ctx0" brushRef="#br1" timeOffset="80032.1875">21952 4500 61 0,'-10'7'97'0,"10"-7"-4"0,0 0-6 16,0 0-1-16,24 0-68 15,-24 0-2-15,12-1-5 16,-1 0-4-16,4-5-3 0,4 2-2 16,4-4-1-16,7 5-3 15,0-2-5-15,5 3-13 16,7-2-64-16,-6-2-3 0,-1-2-6 15,-1-2-6 1</inkml:trace>
  <inkml:trace contextRef="#ctx0" brushRef="#br1" timeOffset="80235.3184">22539 4357 18 0,'0'0'94'0,"0"0"-3"0,0 0-4 15,-3 11-4-15,3-11-33 0,-10 7-35 16,5 7-5 0,0 7 0-16,1 5-3 0,-3 4-1 15,1 3-2-15,-5 3 0 0,2-2-1 16,-5 1-2 0,6-4 2-16,-4-5-5 0,6-1-1 15,-7-9-8-15,12-1-12 16,7-9-62-16,-6-6-3 0,0 0-6 15,9-11-7-15</inkml:trace>
  <inkml:trace contextRef="#ctx0" brushRef="#br1" timeOffset="80513.7424">22500 4323 62 0,'0'-17'96'0,"0"3"-2"16,0 3-7-16,0 1-1 15,0 10-67 1,16-19-2-16,0 10-6 0,1 1-5 16,5 0-2-16,1 2-3 0,7-1 0 15,-6 4 0-15,6 4-2 16,-6-1-1-16,0 0-4 16,-5 1-3-16,0 5-9 15,-8 1-23-15,1 2-45 16,-6-1-4-16,-6-8-5 0,0 17-2 15</inkml:trace>
  <inkml:trace contextRef="#ctx0" brushRef="#br1" timeOffset="80738.7642">22536 4500 41 0,'-4'16'83'0,"4"-16"0"0,0 0 2 16,0 0-46-16,0 0-13 0,10 7 3 16,2-7-4-16,6 0-9 15,1 0-4-15,2 0-4 16,8-1-7-16,0 1-11 16,-5-2-38-16,5-4-34 15,1 3-4-15,-7-3-8 0,-1 1-3 16</inkml:trace>
  <inkml:trace contextRef="#ctx0" brushRef="#br1" timeOffset="84488.374">16475 5311 51 0,'0'0'88'16,"-8"-6"-1"-16,8 6-7 16,-11-5-34-16,11 5-17 15,0 0-3-15,0 0-9 16,0 0-3-16,0 0-6 0,0 0-1 16,0 0-1-1,-13 0-3-15,13 0 0 0,-17 6-2 16,6 0 1-16,-2 4 1 0,-3 3 0 15,-2 2 0-15,0 5 0 16,0-1 0-16,3 1 0 16,1 5 1-16,4-2-3 15,0 2 0-15,4-1 0 16,1-1 0-16,3 1 0 0,2-2 0 16,0 1 0-16,0-1 0 15,5-2 0-15,3-3 1 16,1 3-1-16,1-6 1 15,6-3 0-15,0-3 0 0,6-1 1 16,3-6-3 0,2-1 0-16,2-5 0 0,1-8 0 15,4-2 0-15,0-3 0 0,-1-4 0 16,-6-6 0 0,4 1 0-16,-7-3 0 15,-4-2 0-15,-4 3 0 16,-6-2 0-16,-3 2 0 0,-2 1 0 15,-5 3 0-15,-4 4 0 0,-4 1 0 16,-3 4 0 0,-7 3 0-16,-1 1 0 0,-5 7 0 0,-4 0-3 15,1 4-1 1,-1 1 1-16,3-1-2 0,4 4-3 16,-1 0-7-16,8 2-30 15,3 7-44-15,5 0-1 0,3-3-5 16,2 0-3-16</inkml:trace>
  <inkml:trace contextRef="#ctx0" brushRef="#br1" timeOffset="88894.2951">18216 5240 44 0,'0'0'87'0,"-11"-12"1"0,11 12-8 0,-11-7-36 16,11 7-7-16,-1-11-10 16,1 11-9-16,3-15-4 15,-3 15-3-15,17-18-3 0,-2 9-1 16,2 0-1-16,6 2-2 16,2 0 0-16,5 3-1 15,0 2 0-15,-2 2-2 16,2 0 1-16,-5 7-2 0,-2 4 0 15,-4 4 0-15,-4 6 0 16,-8 7-1-16,-5 4 4 16,-3 2 0-16,-12 5 0 15,-4 2 1-15,-6 0 0 16,-5-1-1-16,-4-4 1 0,0-5-4 16,0-4 0-16,4-3 0 15,3-6 0-15,4-6 0 16,5-4 0-16,4-2 0 0,12-6 0 15,-11 6 0-15,11-6 0 16,0 0 0-16,0 0 0 16,0 0 0-16,9 0 0 0,1 0 0 15,1-1 0 1,5-3 0-16,2 3 0 0,5 1 0 16,3-3 0-16,2 0 0 15,1-1 0-15,1 1 0 16,4 0 0-16,-2-3-6 0,4 0-20 15,-2-3-60-15,-1-4-5 16,-1-2-4-16,-1-1-5 16,0-3-1-16</inkml:trace>
  <inkml:trace contextRef="#ctx0" brushRef="#br1" timeOffset="89314.3696">18772 5303 3 0,'-10'-6'83'0,"-2"2"7"16,1 0-2-16,-2 2-7 0,20 2-45 16,-14 2-10-16,-4 5-6 15,-1-1-8-15,0 3-4 0,3 1 1 16,-4 5-2 0,2-1 0-16,-2 4-1 0,3 3-2 15,3 1 1-15,0 2-1 16,5-3 1-16,1 4-3 15,2-3 0-15,8-2 1 16,2-4-1-16,5-6 1 16,0-4-1-16,6-4 1 15,3-2-3-15,-2-9 0 16,1-4 0-16,-1-6 0 16,1 0 0-16,-5-2 0 0,0-3 0 15,-7-2 0-15,-4 3 0 0,-3-3 0 16,-5 1 0-16,0 2 0 15,-7-1 0-15,-5 4 0 16,-1 3-3-16,-3 7-8 0,-4 1-4 16,4-2-65-16,-2 12-10 15,0 8-3-15,2 4-9 16,6 4 1 0</inkml:trace>
  <inkml:trace contextRef="#ctx0" brushRef="#br1" timeOffset="93864.0267">20147 5207 50 0,'0'0'86'0,"0"0"-2"0,-7 2-2 16,7-2-32-16,0 0-25 15,-11 13-7-15,11-13-2 16,-15 14-3-16,6-6-3 16,-4-2-1-16,6 1-2 0,-3-4-1 15,10-3 0 1,-15 4 0-16,15-4-1 0,0 0-1 0,-9-5 0 16,9 5-2-16,-2-17 1 31,2 6-2-31,5-2-1 0,3 1 0 0,4-2-1 15,2 3 0-15,2 0 0 16,1 1 0-16,2 5-1 16,-1 5 1-16,-3 0-1 15,-1 9 1-15,-1 6 1 0,-3 8-1 16,-4 3 0-16,-6 7 3 16,-3 4 1-1,-9 7 1-15,-7 2 0 0,-5 1-1 0,-9-3 1 16,-2-1 0-16,0-10 1 15,2 0-3-15,1-11 0 16,4-9 1 0,2-7-3-16,5-3 0 0,3-3 0 0,6-4 0 15,2-6 0-15,3-1 0 16,4-1 0-16,3-1 0 16,1 2 0-16,6-1 0 0,5 0 0 15,-3 3 0-15,4 2 0 16,2 3 0-16,2 2 0 15,1 2 0-15,-2 2 0 16,0 3-2-16,2 1 2 0,1 3 0 16,1-1 0-16,-4 3-1 15,1-2 1 1,-2 1-1-16,1-1-2 16,-3 1-2-16,0-4-5 15,-2 4-9-15,-5 2-42 16,6-9-25-16,0-3-5 0,-4-4-4 0,4-6-5 15</inkml:trace>
  <inkml:trace contextRef="#ctx0" brushRef="#br1" timeOffset="94265.7485">20407 5341 29 0,'0'0'90'0,"0"-15"-1"0,0 15-4 0,-7-10-4 15,7 10-54-15,-10-1-5 16,1 2-7-16,-2 6-8 16,1 2 0-16,-4 4-2 0,-2 2-1 15,2 6 1-15,-1-2-1 16,3 6 0-16,4-2-1 16,0 0 2-16,6 1-4 0,2-3 1 15,7-3 0-15,5-5 0 16,3-2 1-16,3-6-1 15,0-2 1 1,5-3-1-16,0-6 0 0,-3-6 0 16,0-4 0-16,-1 0-1 15,-3-3 0-15,-3-5 1 0,-5 0-2 16,-4 1 2 0,-4 0-2-16,0 1 0 0,-6 4-2 15,-4-3 0-15,-6 7 0 16,1 3-4-16,-3 3-5 15,-2 8-22-15,3 0-57 16,-4 6 4-16,3 2-9 16,3 5-4-16</inkml:trace>
  <inkml:trace contextRef="#ctx0" brushRef="#br1" timeOffset="96112.0932">21914 5012 40 0,'3'-9'84'0,"0"-2"-1"0,-3 11-26 16,7-19-7-16,-7 19-9 15,6-16-9-15,-6 16-10 16,6-10-6-16,-6 10-5 0,0 0-3 16,0 0-3-16,0 0-3 0,0 0 0 15,-1 6-2 1,-5 5-1-16,-5 6 1 0,-1 4 0 15,-3 6 2 17,-3 5 0-32,-5 3-1 0,-3 1 2 0,-3 4-2 15,0-1 2-15,-2-3-3 16,4-3 3-16,-5-4 1 16,8-3-1-16,0-4 0 0,5-6 0 15,5-7-1-15,3-2 0 0,11-7 2 16,-10 8-3-16,10-8-1 0,0 0 0 15,0 0-1-15,0 11 2 16,0-11-1-16,11 17 0 16,3-3 1-16,1 0-1 15,6 1 2-15,3 1-1 0,7-3 1 16,4-4-1 0,-3-4 0-16,6-3 1 0,0-2-1 15,-1-6 1-15,-5-6-1 16,-2-4 0-16,-1-3 0 15,-5 1 0-15,-4-1 2 0,-3-2-4 16,-8 0 1-16,-2 2-1 16,-3 0 2-16,-2 4-1 15,-1 2 1-15,-1 4-1 0,0 1-1 16,0 8 2-16,0 0-1 16,0 0 2-16,0 0-2 0,0 0-2 15,-11 9 1-15,3 4-1 16,2 6 3-1,-3 4 0-15,-2 3 2 0,-5 3-3 16,0 3 0-16,-2 0 0 16,1 3 0-1,0-3 0-15,1-3 0 0,0-2 0 0,5-1 0 0,-1-6 0 16,5 2 0 0,-3-10-20-16,3-1-67 15,7-11-3 1,2 10-5-16,9-10-6 15,-2-7-3-15</inkml:trace>
  <inkml:trace contextRef="#ctx0" brushRef="#br1" timeOffset="96487.1867">22365 5323 64 0,'0'0'97'0,"8"-11"-7"16,-8 11-4-16,0 0-2 0,2-9-65 15,-2 9-6-15,-10 10-7 16,-1 2 0-16,-2 5-3 16,-3 4-1-16,-3 6 0 15,0 3 1-15,2 2 0 16,5 0-1-16,0-3 3 0,6-1-4 16,5-6 2-16,2-6-1 15,9-7 2-15,7-4-1 16,3-5 0-16,3-11 0 15,2-3 0-15,5-7 1 16,-4-5-4-16,3-2 0 16,-5-2 0-16,-6-4 0 0,-1 2 0 15,-11 0 0-15,-6 3 0 16,-15 4-7-16,-12-6-67 16,-34 27-16-16,-25 2-5 0,-23 3-6 15</inkml:trace>
  <inkml:trace contextRef="#ctx0" brushRef="#br1" timeOffset="104709.8465">3193 4176 70 0,'-6'-9'84'0,"3"-2"-1"0,0-11-12 16,-2 11-32-16,5 0-7 16,-2 2-8-16,1 0-7 15,1 9-6-15,-11-13-2 16,2 11-2-16,-2 1-1 0,0 1-2 16,-5 2-1-16,0 3 0 15,-4 2-1-15,0 3 0 16,3 0 0-16,-3 2-1 15,0 2 0-15,-1 2 0 32,3 0 0-32,4 1-1 0,2 4 0 15,1 2 0-15,2 1 0 16,0 2 0 0,4 0 0-16,2 3 0 15,3-1 0-15,-3 3 0 0,3-3 0 0,1-2 0 0,0-2 0 16,2 0 1-16,2-4-1 15,0-2 1-15,1-1-1 0,-1-5 0 0,-2 1 2 16,7-3 0-16,2 0 0 0,-2-3 0 16,6-2 1-1,4-1 0-15,1-3 0 0,5-1 0 16,2 0-1-16,-3-7 0 16,3-2 0-1,4-3 0 1,-1-2-2-16,-4-3 0 0,-3 1-1 0,1-4 2 15,-5-1 0-15,-2-1-1 16,-4-2 1-16,-2 0 0 16,-4-4 0-16,-2 2 1 0,0-2 0 15,-4 0-2 1,1 1 0-16,-3 0 0 0,0-1 0 0,0 5 0 16,-3-1 0-16,1 2 0 0,-3 1 0 15,1 5 0-15,-4-1 0 16,2 0 0-16,-3 5 0 15,-3-1 0-15,-1 3 0 16,-4-1 0-16,-1 3 0 16,-4 5 0-1,-9 3 0-15,-7 7 0 0,-6 5 0 0,1 14-89 16,-14 7-3-16,-7 2-4 16,-5 6-6-16,-4-2-5 15</inkml:trace>
  <inkml:trace contextRef="#ctx0" brushRef="#br1" timeOffset="106149.0359">5562 5472 62 0,'-10'-2'90'15,"1"-2"-1"-15,0-3-5 0,-2-5-32 32,11 12-21-32,0 0-9 0,-11-11-6 0,11 11-6 15,0 0-3-15,0 0-2 16,0 0-2-16,0 0-1 15,0 0 0-15,0 0 0 0,11 0 1 16,0 3 0-16,3 1 1 16,10-2 0-16,7-1 1 15,4-1-1 1,11 0-1-16,5-4 0 16,5-3 0-1,8 1-1-15,3-3-2 16,4 0 0-16,1 3 0 15,-1-2 0-15,1 1 0 0,-3 2 0 0,-5-1 0 0,-4 2 0 16,-3 1 0-16,-9-2 0 16,-4 1 0-16,-9 1 0 15,-9-1 0-15,-3 1 0 0,-10 0 0 16,-2 1 0-16,-11 2 0 0,0 0 0 16,0 0 0-16,0 0 0 15,0-12 0-15,0 12-3 16,0 0-87-16,0 0-2 0,-26-8-4 15,10-7-8 1,-4-2-4-16</inkml:trace>
  <inkml:trace contextRef="#ctx0" brushRef="#br1" timeOffset="106929.7594">5779 4061 23 0,'-11'-11'95'0,"11"11"-1"16,-11-15-5-1,11 15-5-15,-3-11-54 16,9 1-4-16,2 3-10 0,6 0-6 15,2 3-5-15,0 1-2 16,3 2-1-16,0 1-1 16,2 8 0-16,-5 5-1 15,-2 8 1-15,-4 4-1 0,-5 8 0 16,-3 4 0 0,-2 3 0-1,-7 3 1-15,-7-1-1 0,-2-1 1 16,-3-4 0-16,0-5 0 0,-2-4 1 15,3-6-1-15,-2-4 0 0,5-4 1 16,4-5-1-16,2-3 0 16,9-6 0-1,-11 6-1-15,11-6 1 0,0 0-1 0,0 0 1 16,0 0-1-16,8 0 1 16,4 0 1-16,3-3-1 15,1-4 0-15,8 3 1 0,0-4 0 16,6 0-1-16,1-4 0 15,3 4 0-15,-2-4-1 16,1 2-1-16,-1 0-2 0,3 3-7 16,-6-9-15-16,-16 3-63 0,20-4-2 15,-5-4-5-15,0-3-8 16</inkml:trace>
  <inkml:trace contextRef="#ctx0" brushRef="#br1" timeOffset="107275.7669">6383 4028 17 0,'0'0'96'0,"0"-12"-1"16,0 12-4-16,-12-5-5 0,3 23-33 15,-4-13-34-15,5 0-6 16,-3 5-5-16,-2 5-3 16,0 6-2-16,1 2-1 15,2 5-1-15,3 4 0 0,0 2 0 16,4-1 0-16,3-1-1 15,10-3 0-15,4-2 2 16,7-7-1 0,4-4 1-16,3-5 1 15,3-7 0-15,-1-4 0 0,4-10 2 16,-4-5-5-16,-2-8 0 16,-3-8 0-16,-3-4 0 0,-6-5 0 15,-4-2 0-15,-7-2 0 16,-5-1 0-16,-13 5 0 0,-13 10 0 15,-16 7 0 1,-29 21-80-16,-12 8-14 0,-27 16-3 16,-19 19-7-16,-33 10-7 15</inkml:trace>
  <inkml:trace contextRef="#ctx0" brushRef="#br1" timeOffset="115873.8181">9654 4307 14 0,'-3'-13'85'0,"1"3"2"0,2 10-6 0,0-32-15 0,0 21-39 16,3 0-7-16,6 0-3 16,2 1-5-16,4-1-5 0,2 0-1 15,2 1 0-15,0 2-1 16,1 3 0-16,-1 3-3 15,-2 2-1-15,-1 0-2 16,-7 8 0-16,0 8 0 16,-7 3 1-16,-2 4-2 15,0 3 2 1,-5 2 2-16,-7 3-2 16,-2-5 2-16,0 1 0 15,-1-6 0-15,0-4 0 0,-1-4 0 0,5-3-1 16,11-10 0-16,-11 8 0 15,11-8 0-15,0 0-2 0,0 0 2 0,0 0-1 16,4 5 0-16,8-3 1 16,1 0-1-16,3 3 0 15,3 2 0-15,0 1 1 16,2 4-2 0,-3 2 1-16,-4 1 0 15,-3 3-1-15,-5 1 1 16,-2 0 0-16,-4 1 1 0,-2-1 1 0,-6-2 0 0,-5 2 2 15,-1-5-1-15,-4 0 1 16,-2-3 0-16,-2-2 0 16,-1-2 0-16,-4-3 0 15,2-1-2-15,2-3 1 16,-3 0-1-16,3-5 0 0,3-1-1 16,3-2-4-16,3-1-4 15,2-6-11-15,11-8-48 16,1 8-22-16,9-3-4 0,8-3-7 15,6-4-3-15</inkml:trace>
  <inkml:trace contextRef="#ctx0" brushRef="#br1" timeOffset="116262.6633">10108 4252 59 0,'5'-11'96'0,"0"2"-3"0,-5 9-5 0,0-14-2 16,-27 10-61-16,27 4-8 16,0 0-7-16,0 0-5 0,-10 0-3 15,6 6-2-15,-2 9 1 16,-4 3-2-16,0 8 1 16,-4 5 0-16,3 5 1 0,0 3 0 15,4 0 0-15,3-2 0 16,4-2 0-1,6-5 0-15,6-8 1 0,9-7 0 16,5-7 1-16,1-8 0 16,4-8 0-16,1-8 0 15,-2-8-1-15,-2-6 1 16,-2-2 0-16,-8-6-3 16,-2 0 0-16,-7-2 0 0,-5 2 0 15,-4 5 0-15,-3 4 0 0,-12 6 0 16,-7 18-3-16,-24 4-85 15,-4 15-3 1,-11 11-5-16,-15 6-7 0,-11 15-4 16</inkml:trace>
  <inkml:trace contextRef="#ctx0" brushRef="#br1" timeOffset="119397.3502">12267 3970 36 0,'11'-6'94'0,"-11"6"-4"0,6-10-5 16,-6 10-3-16,-4-2-53 15,-14 2-10-15,0 8-8 0,-9 5-4 16,0 5-4-16,-8 3 0 16,3 4 0-16,2 1-1 15,0 2 0-15,11 0 0 0,3-1-1 16,11-1 0-16,5 0 1 16,10-2-1-16,8 0 1 15,5-1 0-15,2 1-1 16,4-1 1-16,-2 0-1 15,0-2 0-15,-5-2-1 16,-5 0 0-16,-5-3 1 16,0-1-1-16,-8-4 0 0,-1 1 1 15,-3-12 0-15,0 15 1 0,0-15 0 16,-12 9 0-16,-1-6 0 16,-5-3 0-16,0 0 0 15,-3-2 0-15,-7-2 0 0,3-2-2 16,2-2-2-1,-4-7-9-15,10 3-37 0,6-2-39 16,2-2-2-16,9-2-8 16,9-2-6-1</inkml:trace>
  <inkml:trace contextRef="#ctx0" brushRef="#br1" timeOffset="119746.2839">12536 4153 0 0,'19'-8'98'0,"-8"2"1"15,-11 6-6-15,0 0-6 16,0 0-2-16,0 0-68 16,-11 6-8-16,-2 9-5 15,0 3-2-15,-4 6-2 16,0 5 0-16,3 4-1 0,2-1 1 16,8 2 1-16,3-4 0 15,8-4 0-15,6-5 0 16,7-9 2-16,2-2-1 0,0-10 1 31,0-5 1-31,-2-9-2 0,-3-5-2 16,-3-8 0-16,-5 0 0 15,-3-4 0-15,1-4 0 0,-6 0 0 16,-1 2 0-16,-11 3 0 16,-4 3 0-16,-5 11 0 0,-12-11-35 15,-2 27-54-15,-5 5-4 16,-6 5-4-16,6 9-8 15</inkml:trace>
  <inkml:trace contextRef="#ctx0" brushRef="#br1" timeOffset="136139.508">1698 8256 14 0,'4'-14'86'0,"-3"-4"4"0,-1-2-1 16,0-3-19-16,8 7-19 15,-8-1-13-15,0 2-8 16,6 3-8-16,-3 2-6 0,-3 10-11 16,12-10-5-16,-12 10 0 15,3 6 0-15,8 9 0 16,-6 6 0-16,-5 7 0 16,0 7 0-16,-1 4 0 15,-3 5 0-15,-6 2 0 16,-1 0 0-16,-10-2 0 15,1-4 0-15,-3-1 0 16,-7-5 0-16,-2-5 0 0,-10-6 0 16,5-1 0-16,-5-8 0 0,-6-4 0 15,3-2 0-15,-5-7 0 16,9-1 0-16,-7-5 0 0,7-5 0 16,1-2 0-16,1 0 0 15,12-5 0-15,-1 0 0 0,10-1 0 16,-7-1 0-1,24-19-37-15,1 19-58 16,13-8-1-16,16 1-6 16,2-4-5-16</inkml:trace>
  <inkml:trace contextRef="#ctx0" brushRef="#br1" timeOffset="136745.9672">1895 8125 5 0,'49'-7'94'0,"-1"2"1"0,-11 5-6 15,-5 4-2-15,-13 10-1 16,-1 4-72-16,-7 15-2 16,-3 9-2-16,3 8-3 0,0 5-1 15,-5 3 0-15,-6-3-6 16,1-5 0-16,1-6 0 16,0-9 0-16,4-11 0 15,3-9 0-15,-9-15 0 0,10 0 0 16,-8-17 0-16,4-4 0 15,3-6 0-15,10-3 0 16,-14 0 0-16,0-1 0 16,5 4 0-16,9 4 0 15,1 8 0-15,-4 6 0 16,0 6 0 0,-1 6 0-16,11 6 0 0,2 8 0 0,4 4 0 15,-3 6 0-15,15-2 0 16,-1 2 0-16,-1-6 0 0,2-5 0 15,-4-5 0-15,11-11 0 16,-12-1 0 0,-1-13 0-16,1-8 0 0,-7-6 0 15,5-2 0-15,-11-4 0 0,-1 2 0 16,-8-1 0-16,-7 6 0 16,-7 2 0-16,-5 9 0 15,0 6 0-15,-19 9 0 16,-8 7 0-16,-1 11 0 0,-4 7 0 15,-1 8 0-15,-1 8 0 16,11 3 0-16,-2 2 0 16,14-2 0-16,13-3 0 15,10-7 0-15,9-1 0 16,6-10 0-16,11-6 0 0,-2-8 0 16,5-7 0-16,-3-5 0 15,-1-9 0-15,-9-10 0 0,-4-5-93 16,-3-8-2-16,-10-8-3 15,-7-6-4 1,-6-8-4-16</inkml:trace>
  <inkml:trace contextRef="#ctx0" brushRef="#br1" timeOffset="136998.4933">2409 7932 73 0,'-78'-14'99'0,"9"3"-2"0,18 1-6 16,7 2-1-16,15 2-62 0,23-3-5 15,10 4-13-15,10-5-10 16,13 3 0-16,12-2 0 16,7 0 0-16,12 2 0 15,8-1 0-15,9 0 0 16,-7 3 0-16,3 1 0 0,-12 3 0 16,-5 0 0-1,-13 1 0-15,-10-2 0 0,-7 6-14 16,-24-4-73-16,0 0-5 15,6 9-4-15,-6-9-6 16,0 0-2-16</inkml:trace>
  <inkml:trace contextRef="#ctx0" brushRef="#br1" timeOffset="137586.7262">4104 8153 16 0,'0'0'98'16,"0"0"0"-16,8-6-5 0,-8 6-3 15,21 14-1 1,3 10-76-16,-10 12-1 0,-3 13-10 16,-1 11-2-16,-9 8 0 15,0 4 0-15,-2-2 0 16,-2-2 0-16,-6-7 0 15,-6-11 0-15,9-9 0 16,-5-14 0-16,3-15 0 16,-3-12 0-16,4-9 0 15,-6-14 0-15,0-12 0 0,0-9 0 16,-4-12 0 0,2-5 0-16,1-11 0 0,1-5 0 0,1-2 0 0,6-1 0 15,2 2 0 1,5 0 0-16,8 7 0 0,9 3 0 15,2 11 0-15,7 7 0 16,5 10 0-16,7 11 0 16,3 7 0-16,1 13 0 15,1 9 0 1,1 3 0-16,-1 16 0 16,-4 4 0-16,-1 15-15 0,4 0-75 0,-17 5-3 0,-9-3-4 15,-5 2-6 1,-12 2 0-16</inkml:trace>
  <inkml:trace contextRef="#ctx0" brushRef="#br1" timeOffset="139278.3475">4112 8398 67 0,'-18'9'94'0,"18"-9"-1"0,0 0-4 0,9-11-1 15,18-5-62-15,17-4-5 16,9-6-5-16,14-4-5 15,10 0-5-15,-3 2-6 16,4 7 0-16,-7 4 0 16,-7 9 0-16,-8 7 0 0,-7 2 0 15,-15 14 0-15,-6 6 0 0,-4 7 0 16,-7 6 0 0,-6 3 0-16,-2 2 0 0,-5 0 0 15,-3-3 0-15,0-3 0 16,-1-4 0-16,-1-7 0 15,1-8 0-15,0-14 0 16,14 7 0-16,1-11 0 0,2-9 0 16,6-8 0-1,6-3 0-15,-2-4 0 16,5-3 0-16,-1 1 0 0,0 1 0 0,-3 2 0 16,-1 5 0-16,-2 6 0 15,-5 7 0-15,1 5 0 16,0 4 0-1,-4 11 0-15,0 6 0 0,2 4 0 16,2 4 0-16,-1 0 0 0,1 2 0 16,5-3 0-16,0-5 0 15,5-5 0-15,-1-6 0 16,2-7 0-16,1-3 0 16,3-12 0-16,-2-6 0 0,3-5 0 15,-6-6 0-15,1-2 0 16,-6-4 0-16,-4 0 0 15,-2 2 0-15,-7 2 0 16,-1 6 0-16,-7 3 0 16,2 7 0-16,-7 4 0 0,0 13 0 15,0 0 0-15,0 0 0 16,8 10 0-16,-2 7 0 0,3 6 0 16,1 3 0-1,1 5 0-15,4 0 0 0,1 2 0 16,5-2 0-16,-2-4 0 15,0-1 0-15,1-2 0 16,-2-4 0-16,-3-2 0 0,0-3 0 16,-3-3 0-16,-3 1 0 15,-4-3 0-15,-5-10 0 16,1 15 0-16,-1-15 0 0,-13 10 0 16,-1-9 0-16,-4-1 0 0,-2-2 0 15,3-9 0-15,2-8 0 16,10-3 0-16,6-12 0 15,11-4-5 1,10-7 2-16,8-3 1 16,9-1 1-16,7 0 1 0,4 3 0 15,1 1 3-15,-1 9 0 0,-4 7 2 16,-1 9-5-16,-5 7 0 16,-2 10 0-16,-9 4 0 15,-2 14 0-15,-9 7 0 0,-4 8 0 16,-4 4 0-1,-4 5 0-15,-5 5 0 16,-1-2 0-16,-1 0 0 0,-2-8 0 16,2-3 0-16,1-6 0 15,0-9 0-15,0-16 0 0,17 3 0 16,0-9 0-16,0-11 0 16,2-6 0-1,3-6 0-15,4-2 0 0,2-6 0 16,0 4 0-16,1 0 0 0,0 5 0 15,2 5 0-15,-4 7 0 16,1 7 0-16,-3 9 0 0,-6 4 0 16,2 11 0-16,-4 8 0 15,-2 4 0-15,-1 5 0 16,-1-3 0-16,-2 5 0 0,2-8 0 16,-1 1 0-16,1-7 0 15,2-2 0-15,4-8 0 16,-2-5 0-16,4-5 0 15,5-2 0-15,2-11 0 16,3-6 0-16,9-5 0 16,1-10 0-1,7-5-8-15,1-7-8 16,1-3 2-16,2-4 3 0,-8-2 7 0,0 4 4 16,-9 1 5-16,-4 9 5 0,-12 5 2 15,-2 11 2-15,-8 3-2 16,1 12-12-16,-10 10 0 15,5 6 0 1,-6 20 0-16,1 9 0 16,0 12 0-16,-9 9 0 15,3 13 0-15,-4 5 0 16,4 2 0 0,5-11 0-16,1-7 0 15,8-7 0-15,7-12 0 0,12-15 0 16,6-12 0-16,8-11 0 0,3-8 0 15,4-9 0 1,-3-10 0-16,-1-3 0 0,-7-4 0 0,-6 1 0 16,-3 2 0-16,-8 3 0 0,-5 5 0 15,-6 4 0 1,-4 9 0-16,-5 9 0 0,0 0 0 16,0 11 0-16,-7 8 0 15,1 7 0-15,-1 4 0 0,0 5 0 16,5 3 0-1,2-1 0-15,4-1 0 0,10-4 0 16,4-5 0-16,8-7 0 16,1-8 0-16,5-6 0 15,-4-5 0-15,4-6 0 16,-8-9 0-16,1-4 0 16,-10-6 0-16,-8-2 0 15,-3-4 0-15,-3-2 0 0,-6 1 0 16,-11-1 0-16,-4 3 0 0,-14 0 0 15,2 9 0-15,-9 8-50 16,-5-3-46-16,-5 2 1 16,-3 2-8-16,-3 0-3 15</inkml:trace>
  <inkml:trace contextRef="#ctx0" brushRef="#br1" timeOffset="139519.2278">7366 8085 68 0,'-68'-13'100'0,"12"0"-3"16,16-3-6-16,20 1 1 15,23 4-53-15,26-2-15 16,30 3-24-16,21-1 0 0,15 2 0 16,13 5 0-16,11 1 0 15,1 1 0-15,-11 2 0 16,-9 2 0-16,-22-2 0 0,-18 1 0 16,-13 2 0-16,-17 0 0 15,-19 0 0-15,-11-3 0 16,-14 9 0-16,-13-9 0 15,-6 4-77-15,0-1-17 16,0-3-4-16,2-3-8 16,1-9-4-16</inkml:trace>
  <inkml:trace contextRef="#ctx0" brushRef="#br1" timeOffset="140119.5789">9197 8683 13 0,'-24'-13'100'16,"6"-12"-1"-16,10-2-6 0,8-14-1 15,6-3-4-15,8-6-73 16,11-2-4-16,10-2-11 16,2-2 0-16,1-1 0 0,0 0 0 15,-7 4 0 16,-6 1 0-31,-9 9 0 0,-13 5 0 16,-6 9 0-16,-18 9 0 0,-10 10 0 16,-11 10 0-16,-3 9 0 15,0 12 0-15,3 8 0 0,7 7 0 0,14 8 0 16,16 3 0-16,16 2 0 16,21 3 0-16,17-2 0 0,16-2 0 15,3-2 0-15,0-5 0 16,-3-3 0-16,-9-3 0 15,-14-5 0-15,-11-4 0 16,-21-4 0-16,-13-1 0 16,-18-5 0-16,-8-1 0 15,-13-3 0 1,-1-4 0-16,-8-2 0 0,2-6 0 0,6-2 0 0,6-8 0 16,11-5 0-16,11-11 0 15,8-8-82-15,20-4-12 16,20-13-4-16,13-3-7 15,7-3-4-15</inkml:trace>
  <inkml:trace contextRef="#ctx0" brushRef="#br1" timeOffset="140218.2436">9896 8082 45 0,'33'-8'85'0,"-6"2"-4"0,-9 6-5 16,-10 4-3-16,-7 9-75 15,0 8-62-15,3 7-6 0,-3 3-7 16,0 5-6-16</inkml:trace>
  <inkml:trace contextRef="#ctx0" brushRef="#br1" timeOffset="144518.1392">10170 8083 49 0,'4'-41'95'0,"2"-4"0"15,-2-1-5-15,2 4-1 0,1 3-56 16,1 3-5-16,1 10-8 15,-4 4-8-15,0 14-12 16,-5 8 0-16,3 10 0 16,-1 13 0-16,-4 24 0 15,2 13 0 1,0 14 0-16,-3 8 0 16,-1 8 0-16,2 0 0 0,0 2 0 0,1-4 0 15,0-14 0 1,0-10 0-16,1-12 0 0,3-10 0 15,1-16 0-15,8-16-50 16,-7 1-45-16,-5-11-1 0,4-16-8 16,-4-9-5-16</inkml:trace>
  <inkml:trace contextRef="#ctx0" brushRef="#br1" timeOffset="145418.5253">10011 8375 73 0,'-25'-16'96'0,"8"1"-1"0,8 2-8 15,8 1 0-15,7 7-57 0,24-5-11 16,13-1-5-16,14-1-4 16,15-1-10-16,11-1 0 15,7 2 0-15,4-1 0 16,-2 1 0-16,-5 1 0 0,-13 1 0 16,-11 0 0-16,-13 5 0 15,-13-1 0-15,-15 3 0 16,-10 2 0-16,-12 1 0 0,-13 5 0 15,-7 5 0-15,-10 4 0 16,-4 2 0-16,-4 6 0 16,-3 2 0-16,3 4 0 15,8 1 0-15,6 1 0 0,16-2 0 16,8-3 0 0,10-2 0-16,17-6 0 15,4-5 0-15,15-5 0 0,-3-7 0 16,5 0 0-16,-4-10 0 15,0-3 0-15,-6-5 0 0,-5-4 0 16,-3-2 0 0,-5-3 0-16,-1 2 0 0,-5 0 0 15,0 4 0-15,-6 3 0 16,-2 7 0-16,2 4 0 0,0 7 0 16,0 7 0-16,-3 7 0 15,7 6 0-15,-2 3 0 16,6 7 0-16,0 0 0 15,10-2 0-15,-5 0 0 0,6-6 0 16,4-6 0-16,-3-7 0 16,3-4 0-16,-3-5 0 15,2-9 0-15,-3-4 0 16,1-8 0-16,-6 0 0 0,1-4 0 16,-2 1 0-1,-4-1 0-15,-2-1 0 0,-7 5 0 0,0 1 0 16,-2 5 0-16,-7 2 0 15,-4 13 0-15,10-13 0 16,-10 13 0-16,0 0 0 16,16 10 0-16,-6 2 0 0,-1 5 0 15,7 3 0-15,6-1 0 16,6 3 0-16,6-5 0 16,4-3 0-16,1-7 0 15,6-6 0-15,-1-4 0 16,3-12 0-16,-3-5 0 0,-3-9 0 15,-2-6 0-15,-4-6 0 16,-4-3 0-16,-6-1 0 16,-4 1 0-16,-7 4 0 15,-1 4 0-15,-9 6 0 0,-1 10 0 16,-3 6 0-16,0 14 0 16,0 0 0-16,0 21 0 0,5 2 0 15,1 11 0-15,-1 8 0 16,5 8 0-1,-6 5 0-15,3 2 0 0,1-3 0 16,-1-2 0-16,-2-10-4 0,-1-7-88 31,2-10-3-31,1-12-3 0,5-11-6 16,-3-6-1-16</inkml:trace>
  <inkml:trace contextRef="#ctx0" brushRef="#br1" timeOffset="145589.9781">12248 8226 32 0,'-21'-12'94'0,"21"12"-3"16,0-15-4-16,18 10-4 16,22 31-31-16,17-51-45 0,10 24-15 15,14-3-49-15,6 4-22 16,8 0-8-16,4 2-5 16,-4-4-6-16</inkml:trace>
  <inkml:trace contextRef="#ctx0" brushRef="#br1" timeOffset="146099.6633">13290 8146 68 0,'34'-11'99'0,"-12"-3"-3"16,-8 2-6-16,-12 0 0 16,-2 1-55-16,-4 2-11 15,-9 0-15-15,2 6-9 0,-2 1 0 16,-2 2 0-16,1 5 0 16,5 8 0-16,1 2 0 0,4 7 0 15,2 2 0 1,1 4 0-16,1 1 0 0,2-2 0 15,6 1 0-15,0-4 0 16,3-3 0-16,1-6 0 16,3-5 0-16,2-6 0 15,0-4 0-15,3-2 0 0,-1-7 0 16,2-6 0-16,0-4 0 16,-1-1 0-16,-1-3 0 15,-6 2 0-15,0-2 0 0,-3 3 0 16,-3 2 0-1,-4 3 0-15,-3 3 0 16,0 12 0-16,0-16 0 0,0 16 0 16,0 0 0-16,0-9 0 0,0 9 0 15,0 0 0-15,0 0 0 16,0 0 0-16,0 0 0 16,0 0 0-16,0 0 0 15,0 0 0-15,0 0 0 16,4 5 0-16,-4-5 0 15,0 0 0 1,0 0 0-16,0 0 0 0,4 9 0 16,-4-9 0-16,0 0 0 0,0 0 0 0,0 0 0 15,0 8 0-15,0-8 0 16,-13 3-86-16,3 0-7 16,-2-3-4-16,-1 0-7 15,-8-1-3-15</inkml:trace>
  <inkml:trace contextRef="#ctx0" brushRef="#br1" timeOffset="149592.7448">13457 8186 17 0,'-8'-4'90'0,"-5"-4"2"16,8-2-3-16,2-4-3 16,3-1-48-16,5 4-10 15,13 2-4-15,7 7-7 16,3 2-5-16,10 6-4 16,5 9-3-16,5 7 0 0,-1 7-5 15,-2 5 0-15,-3 3 0 16,-5 1 0-16,-5 1 0 15,-7-7 0 1,-6 0 0-16,-10-7 0 0,-5-4 0 16,-4-6 0-16,0-15 0 15,-10 12 0-15,-2-11 0 0,12-1 0 16,-14-2 0-16,14 2 0 16,5-17 0-16,14 5 0 0,8-1 0 15,15-4 0 1,9 0 0-16,10-2 0 0,2-2 0 15,5 3 0-15,-6 0 0 16,-3 3 0-16,-8 0 0 0,-12 4 0 16,-8 3 0-16,-11 3 0 15,-7 1 0-15,-13 4 0 0,0 0 0 16,-4 6 0-16,-8 1 0 16,-1 5 0-16,-2 1 0 15,3 3 0-15,-1 1 0 16,5 4 0-16,7 0 0 0,3 0 0 15,12 1 0-15,11-5 0 16,11-1 0 0,5-7 0-16,7-7 0 0,5-3 0 15,3-9 0-15,1-12 0 16,-1-7 0-16,-1-8 0 0,-6-10 0 16,-3-7 0-16,-4-6 0 0,-2-5 0 15,-9-3 0 1,-4 1 0-16,-8 3 0 15,-10 6 0-15,-3 9 0 0,-6 9 0 16,-4 10 0 0,-5 12 0-16,-7 16 0 0,-1 7 0 15,-2 20 0-15,5 14 0 0,1 12 0 16,6 18 0-16,5 11 0 16,7 6 0-16,18-2 0 15,11-3 0 1,12-9 0-16,8-12 0 0,8-12 0 15,8-19 0-15,0-14 0 0,0-14 0 16,-6-5 0-16,-4-11 0 0,-9-6 0 16,-9-4 0-16,-11-1 0 15,-8-3 0-15,-8 3 0 16,-8 3 0-16,-7 2 0 16,-7 7 0-16,-8 5 0 0,-6 8 0 15,-5 2 0 1,3 11 0-16,-4 5 0 15,5 6 0-15,4 5 0 0,8 2 0 16,10 1 0-16,8-2 0 16,13-5 0-16,7-3 0 15,7-6 0-15,1-5 0 0,4-7 0 16,-3-3 0-16,-1-6 0 16,-8-5 0-16,-2-3 0 15,-6-4 0 1,-4-2 0-16,-6-2 0 15,-5 0 0-15,-2-1 0 0,-3 0 0 16,0 4 0-16,-4 3 0 0,-1 4 0 16,5 12 0-16,0 0 0 0,0 0 0 15,-5 8 0 1,5 12 0-16,6 5 0 0,8 4 0 16,4 3 0-16,5-2 0 0,6-4 0 15,5-3 0-15,4-8 0 16,4-8 0-16,-1-5 0 15,5-6 0-15,-2-12 0 0,0-6 0 16,-1-12 0-16,-1-7 0 16,2-10 0-16,-7-6 0 15,-2-7 0 1,-4-7 0-16,-4 0 0 0,-5 2 0 16,-2 4 0-16,-8 8 0 0,-4 9 0 15,-2 9 0-15,-2 12 0 16,-3 13 0-1,-1 14 0-15,0 7 0 0,-4 16 0 0,-1 11 0 16,2 14 0-16,0 10 0 16,0 11 0-16,2 4 0 15,0 2 0-15,8-5 0 16,6-7 0-16,6-4 0 0,4-16 0 16,8-8 0-1,6-19 0-15,3-9 0 16,0-7 0-16,3-12 0 0,-4-9 0 0,-2-8 0 15,-4-3 0 1,-2-7 0-16,-7 1 0 0,-1-3 0 16,-7 3 0-16,-2 3 0 15,-4 4 0-15,-2 7 0 0,-5 5 0 16,-1 7 0 0,-2 12 0-16,0 0 0 0,-6 9 0 15,1 8 0-15,0 8 0 0,0 8 0 16,3 6 0-1,-1 5 0-15,3 0 0 0,8 1 0 16,8-7 0-16,5-1 0 16,7-9 0-16,8-7 0 15,8-13 0-15,0-5 0 16,6-7 0-16,-3-12 0 0,0-5 0 16,-1-8 0-16,-4-3 0 15,-5-6 0-15,-7-1 0 16,-3-3 0-1,-8 4 0-15,-4 0 0 0,-8 5 0 16,-7 4 0-16,-7 9 0 0,-11 4 0 16,-4 9 0-1,-7 6 0-15,-2 4 0 0,1 8 0 0,0 6 0 16,1 6 0-16,6 3 0 16,6 3 0-16,9-1 0 15,8 0 0-15,4-5 0 16,12-1 0-16,7-6 0 0,7-5 0 15,5-2 0-15,3-4 0 16,1-3 0-16,1-2 0 0,0 2 0 16,-4-2 0-1,-2 0 0-15,-3 2 0 16,1 2 0-16,-5 1 0 0,2 2 0 16,-5 0 0-1,-3 0 0-15,1 1 0 0,-3 1 0 0,-3-3 0 16,0-4 0-16,-2-2 0 15,2 0 0-15,1-6 0 16,1-4 0-16,0-3 0 16,2-2 0-16,1-4 0 0,0 3 0 15,2-1 0-15,-4 5 0 16,-3 0 0-16,0 7 0 16,-5 4 0-16,-3 2 0 15,2 9 0-15,-6 3 0 16,3 5 0-16,0 0 0 15,2 2 0-15,1-1 0 0,5-3 0 16,2-5 0 0,4-1 0-16,0-7 0 15,7-3 0-15,1-4 0 0,2-9 0 16,4-3 0 0,1-4 0-16,3-2 0 0,-7-10 0 0,-5 2-12 0,8-2-83 15,-14 2-4-15,-1 0-4 16,-6-1-8-16</inkml:trace>
  <inkml:trace contextRef="#ctx0" brushRef="#br1" timeOffset="150185.2383">18664 8585 9 0,'-11'-13'98'0,"8"-3"-1"0,3-7-4 16,8-4-4-1,10-9-2-15,3-3-73 0,14-2-2 16,12-6-2 0,5-3-8-16,3-4-2 0,4 3 0 15,-2 1 0-15,-7 2 0 32,-7 5 0-32,-8 5 0 15,-11 7 0-15,-14 7 0 0,-10 9 0 0,-16 8 0 16,-10 7 0-16,-11 6 0 0,-6 9 0 15,-1 9 0-15,3 5 0 0,3 8 0 16,11 5 0-16,18 4 0 16,9 3 0-16,21 2 0 15,10-1 0-15,10-2 0 0,6-3 0 16,-1-8 0 0,0-4 0-16,-9-10 0 0,-10-4 0 15,-9-6 0-15,-18-13 0 16,1 11 0-16,-14-11 0 0,-12 0 0 15,-9 0 0-15,-2-2 0 16,-2-3 0-16,1-2 0 16,2-9 0-1,-8-1-89-15,30-4-4 0,13-7-3 0,13-4-9 16,14-3-1 0</inkml:trace>
  <inkml:trace contextRef="#ctx0" brushRef="#br1" timeOffset="151175.0267">19282 8151 0 0,'50'-15'97'0,"-8"4"3"15,-4 5-5-15,-7 2-6 16,0 23-1-16,-5-11-66 16,-3 6-7-16,-1 5-10 0,-4 6-5 15,0 4 0-15,-1 4 0 16,0-2 0-16,-2 3 0 0,3-5 0 16,-1-2 0-16,-1-6 0 15,1-3 0-15,2-6 0 16,-1-2 0-16,-1-7 0 15,1-3 0-15,1-4 0 0,-2-5 0 16,1-3 0-16,1-3 0 16,-1-2 0-16,-1-1 0 15,1 2 0-15,1-2 0 0,-6 2 0 16,4 2 0-16,-2 2 0 16,0 3 0-16,-4 1 0 15,2 4 0-15,-1 3 0 16,-2 1 0-16,4 0 0 15,-4 3 0-15,0 4 0 0,5 3 0 16,1-1 0 0,5 2 0-16,4 0 0 0,5 3 0 15,2-3 0-15,1-1 0 0,3 0 0 16,-2-3 0-16,1-2 0 16,-3-2 0-16,0-3 0 15,-7-4 0 1,-1-5 0-16,0-1 0 0,-7-5 0 15,-2 0 0-15,-4-3 0 0,-1-2 0 16,-3 1 0-16,1-2 0 16,-1 6 0-1,-2 0 0-15,5 4 0 0,-10 11 0 0,16-10 0 16,-1 13 0 0,2 7 0-16,5 5 0 0,6 2 0 15,5 3 0-15,5-1 0 16,5-2 0-16,4-4 0 15,-2-8 0-15,3-5 0 16,-4-8 0-16,1-9 0 16,-7-8 0-16,-2-11 0 15,-6-4 0-15,-3-8 0 0,-3-4 0 16,-5 2 0-16,-5 0 0 0,-7 5 0 16,-2 7 0-16,-5 7 0 15,-7 12 0-15,-3 12 0 0,-8 15 0 16,0 18 0-1,-4 16 0-15,-4 18 0 16,2 13 0 0,-4 12 0-16,3 4 0 0,3 4 0 15,6-13 0-15,2-8 0 16,7-13 0-16,5-17 0 16,2-17 0-16,6-15 0 0,10-10 0 15,2-13 0-15,3-9 0 0,3-7 0 16,4-8 0-1,7-4 0-15,2-4 0 16,3 0 0-16,2 4 0 16,5 5 0-16,-3 4 0 0,3 7 0 0,-3 13 0 15,-3 6 0-15,-6 8 0 16,-7 11 0-16,-2 6 0 16,-10 7 0-1,-4 3 0-15,-12 4 0 0,-2-2 0 0,-12 2 0 16,-11-7 0-16,-10-3 0 15,-16-6 0-15,-7-6 0 16,-15-9 0-16,-13-4 0 0,-7-12 0 16,-16-13-2-16,-7-6-89 15,3-10-3-15,3-11-4 0,9-7-8 16,7-9-3 0</inkml:trace>
  <inkml:trace contextRef="#ctx0" brushRef="#br1" timeOffset="151322.3579">20203 7697 13 0,'18'-14'100'0,"-1"1"-2"16,3 2-8-16,-3 2-5 15,-3-5-12-15,-14 14-149 16,15 0-6-16,-15 0-7 0,0 0-8 16,-12 0-2-16</inkml:trace>
  <inkml:trace contextRef="#ctx0" brushRef="#br1" timeOffset="154022.8562">1220 9231 85 0,'-32'-30'97'0,"4"6"-4"15,9-2-3-15,5 4-3 16,-31 4-61-16,37 10-5 15,-5 8-9-15,6 10-12 16,7 17 0-16,-1 14 0 16,-5 16 0-16,0 18 0 15,6 16 0-15,-5 11 0 0,-3 10 0 32,5 1 0-32,-7-8 0 0,5-5 0 31,1-18 0-31,2-14 0 0,-7-19 0 0,9-17 0 0,0-20 0 15,0-12 0 1,3-16 0-16,-3-10 0 16,0-11 0-16,0-11 0 15,10-3 0-15,1-3 0 0,7 2 0 0,6 1 0 0,13 7 0 16,7 11 0 0,3 6 0-16,6 12 0 15,5 8 0-15,4 8 0 0,-3 6 0 0,-4 15 0 16,-1 8 0-16,-11 2 0 0,-6 13 0 15,-10 4 0 1,-8 0 0 0,-18 0 0-16,2-5 0 15,-16-2 0-15,-10-8 0 16,0-6 0-16,-10-9 0 0,5-9 0 16,0-6 0-16,9-4 0 15,0-5 0-15,6-10 0 0,13-2 0 0,13-6 0 16,12 1 0-16,5-4 0 15,12 1 0-15,9 0 0 0,2 6 0 16,5 2 0 0,-13 3 0-16,3 4 0 0,-10 5 0 15,-5 2 0-15,-11 3 0 16,-7 7 0 0,-13 7 0-16,-1 4 0 0,1 5 0 15,-5 7 0-15,1 0 0 0,1 2 0 16,-6-1 0-1,7-2 0-15,4-4 0 16,3-6 0-16,11-10 0 0,10-9 0 16,7-3 0-16,7-15 0 0,15-9 0 15,2-12 0-15,8-8 0 0,-3-8 0 16,-1-6 0-16,-5-5 0 16,-5-2 0-1,-12 1 0-15,-15 1 0 0,-13 3 0 16,-4 7 0-1,-9 5 0 1,-3 10 0-16,-8 10 0 0,4 8 0 0,-3 6 0 16,4 9 0-16,6 8 0 0,-14 9 0 15,10 13 0-15,-2 9 0 16,1 14 0-16,4 9 0 16,1 8 0-1,2 13 0-15,12-3 0 0,2 1 0 0,6-9 0 16,4-3 0-16,3-21 0 15,3-11-18 1,1-15-9-16,-2-14 2 0,0-14 5 16,1-15 7-16,-7-2 6 0,1-8 9 15,-8 1 9-15,-3-1 7 16,-1 3 4-16,-4 5 0 0,-3 7-2 16,0 6-5-1,-5 6-15-15,-2 12 0 16,0 0 0-16,8 6 0 0,-8 12 0 0,3 4 0 15,4 6 0 1,-2 4 0-16,13-2 0 16,0 1 0-16,6-5 0 0,4-5 0 15,7-7 0-15,-1-10 0 0,5-4 0 16,2-11 0-16,-5-7 0 16,-2-7 0-16,-8-3 0 15,2-4 0-15,-10 1 0 16,2-1 0-16,-10 5 0 0,0 2 0 15,-4 4 0 1,-2 7 0-16,-1 2 0 0,-3 12 0 16,0 0 0-16,0 0 0 0,0 18 0 15,0 0 0-15,0 4 0 16,1 4 0 0,3 3 0-16,4 0 0 0,5-2 0 0,4-1 0 15,4-6 0 1,1-6 0-16,4-5 0 0,0-7 0 15,6-2 0-15,-2-10 0 16,1-4 0-16,-4-4 0 0,-1-4 0 16,0 0 0-1,-1-1 0-15,-7 0 0 16,-3 2 0-16,-7 1 0 0,0 4 0 16,-2 3 0-16,-2 2 0 0,-4 11 0 15,2-9 0-15,-2 9 0 16,1 6 0-16,1 7 0 0,2 4 0 15,1 6 0 1,2 6 0-16,5 5 0 0,6 1 0 16,4 0 0-1,6-5 0-15,8-5 0 0,5-6 0 16,10-8 0-16,-2-7 0 16,9-8 0-16,-3-10 0 0,2-9 0 15,0-4 0 1,-11-6 0-16,0-7 0 0,-9-3 0 15,-5-1 0 1,-11-4 0-16,-8 4 0 0,-9-1 0 0,-4 6 0 16,-12 5 0-1,-9 7 0 1,-9 8 0-16,-3 7 0 0,-3 12 0 0,-6 5 0 16,1 11 0-16,2 9 0 15,7 8 0-15,3 5 0 0,9 3 0 16,7 0 0-16,12-1 0 15,6-7 0-15,14-3 0 16,11-9 0 0,8-7 0-16,9-7 0 0,2-7 0 0,6-3 0 0,-1-8 0 15,-4 1 0 1,-2-1 0-16,-5 0 0 16,-8 5 0-16,-4 3 0 15,0 3 0-15,-9 3 0 0,0 9 0 16,-2 4 0-16,-3 3 0 0,-2 5 0 15,1 2 0 1,-1 0 0 0,-6-1 0-16,5-2 0 0,0-6 0 0,0-5 0 15,-1-7 0-15,4-5 0 16,1-5 0-16,0-9 0 16,1-4 0-16,6-7 0 15,-3 2 0-15,4-5 0 0,4 3 0 16,1 2 0-16,0 4 0 0,-2 4 0 15,2 5 0 1,-6 7 0-16,0 3 0 16,-3 5 0-16,-8 5 0 0,4 5 0 15,-3 2 0-15,2 0 0 0,3 1 0 16,4-2 0-16,4-4 0 16,4-3 0-16,1-5 0 0,3-4 0 15,1-2 0 1,-1-7 0-16,-4-4 0 0,-4-10 0 15,8 3 0-15,-10-5-84 16,-8-8-14-16,-2-1-4 16,-1-4-8-16,5 5-2 15</inkml:trace>
  <inkml:trace contextRef="#ctx0" brushRef="#br1" timeOffset="155213.7973">5847 10418 18 0,'-12'-10'100'0,"12"10"-2"0,4-11-4 16,5 4-4-16,-3-5-2 16,4-5-76-16,5 2-1 15,6-3-11-15,8-7 0 0,3-7 0 16,9-6 0-16,5-10 0 15,11-9 0-15,6-13 0 0,2-5 0 16,2-10 0-16,-2-7 0 16,-3-7 0-1,-7-3 0-15,-6 3 0 0,-11 3 0 16,-12 8 0-16,-7 13 0 16,-11 14 0-16,-5 14 0 15,-5 18 0-15,-11 19 0 0,-7 13 0 16,-3 21 0-16,-2 19 0 15,1 16 0-15,4 16 0 0,7 10 0 16,6 8 0-16,10 3 0 16,18-2 0-16,12-5 0 15,16-13 0-15,8-14 0 0,12-17 0 16,1-17 0-16,4-14 0 16,-3-14 0-1,-5-16 0-15,-5-14 0 0,-11-8 0 16,-7-6 0-16,-16 0 0 15,-5-1 0-15,-12 5 0 0,-7 5 0 16,-5 11 0-16,-10 7 0 16,-5 14 0-16,-2 6 0 15,1 9 0-15,0 12 0 16,6 4 0-16,1 9 0 0,9 1 0 16,3 2 0-16,15-6 0 15,9 0 0-15,8-5 0 16,5-8 0-16,9-8 0 0,-1-8 0 15,5-5 0 1,-5-12 0-16,-1-4 0 16,-8-9 0-16,-4-2 0 0,-8-5 0 15,-5 0 0-15,-6 0 0 0,-3 5 0 16,-7 2 0-16,-2 7 0 16,0 3 0-16,-2 15 0 15,0 0 0-15,0 0 0 16,0 0 0-1,8 15 0-15,4 3 0 0,4 0 0 0,8 4 0 16,4-3 0-16,8-1 0 16,2-3 0-16,4-5 0 0,4-6 0 15,-1-4 0-15,1-1 0 16,-5-9 0-16,-3-4 0 0,-4-2 0 16,-4-1 0-16,-7-2 0 15,-3 6 0 1,-6-3 0-16,-7 7 0 0,0 0 0 15,-7 9 0-15,0 0 0 16,0 0 0-16,9 6 0 0,-7 5 0 16,3 6 0-1,2 1 0 1,4 7 0 0,5-4 0-1,3 3 0-15,7-3 0 0,-1-3 0 16,3-6 0-16,1-7 0 0,0-4 0 0,-1-4 0 15,-6-9 0-15,0-5 0 16,-10-4 0-16,-1-2 0 0,-7-5 0 16,-4 1 0-16,-4 1 0 0,-8-2 0 15,-8 2 0-15,-5 2 0 0,-10 1 0 16,-4-3-8-16,-11 9-84 16,-12 2-4-16,-15-2-4 15,-7 2-8-15,-12 1 1 0</inkml:trace>
  <inkml:trace contextRef="#ctx0" brushRef="#br1" timeOffset="155563.5181">6345 9466 13 0,'-102'0'101'0,"19"-2"1"0,14-5-7 16,17 0-2-16,15-4-3 15,15-9-73-15,22 20-17 0,13-14 0 16,29 11 0-16,18 0 0 15,19 3 0-15,21-1 0 16,19 2 0-16,19 0 0 16,12-1 0-16,8 1 0 15,2-2 0-15,-1-3 0 0,-7 0 0 16,-13 0 0-16,-16-2 0 16,-23-2 0-1,-20 3 0-15,-20-2 0 16,-18 3 0-16,-19 1 0 0,-15 3 0 15,-8 0 0-15,-5 0 0 16,-8 0 0-16,0 3 0 0,0 2 0 16,1 8 0-16,0-4-14 15,7 2-79-15,7 3-3 0,8-5-6 16,9 2-7 0</inkml:trace>
  <inkml:trace contextRef="#ctx0" brushRef="#br1" timeOffset="156676.2339">9657 9753 12 0,'-27'-13'95'0,"4"4"1"15,-1-9-4-15,7 2-3 0,-4-41-24 16,2 43-42-16,-1 3-2 16,-5 6-5-16,-7 5-14 15,-7 5-2-15,-4 10 0 16,-3 6 0-16,1 7 0 0,0 4 0 15,6 4 0-15,7 2 0 16,17 1 0-16,11-3 0 16,11 0 0-16,23-4 0 15,12-7 0-15,15-7 0 16,8-10 0-16,8-8 0 16,-3-6 0-16,-1-11 0 0,-9-6 0 15,-10-4 0-15,-13-1 0 16,-15 0 0-16,-11 4 0 15,-8 3 0-15,-8 4 0 0,-6 3 0 16,-9 8 0-16,-1 5 0 0,2 1 0 16,1 8 0-1,7 6 0-15,5 3 0 0,9 3 0 16,19 0 0-16,15 2 0 16,14-2 0-16,14-3 0 15,15-3 0-15,2-5 0 16,5-6 0-16,3-3 0 0,-12-6 0 15,-7-5 0-15,-12-4 0 0,-11-3 0 16,-15-3 0-16,-12 0 0 16,-7 0 0-16,-13 0 0 15,-2 3 0-15,-13 2 0 16,-2 6 0-16,-4 4 0 16,0 6 0-16,-2 4 0 15,2 7 0-15,10 8 0 0,6 5 0 16,9 1 0-16,15 3 0 15,16-1 0-15,14-2 0 16,8-5 0-16,13-7 0 16,-2-7 0-16,-1-6 0 0,-3-12 0 15,-1-10 0-15,-10-8 0 16,-6-10 0-16,-6-8 0 16,-10-4 0-16,0-6 0 0,-8-7 0 15,-5-4 0 1,-5 0 0-16,-8 3 0 0,-5 8 0 15,-5 6 0-15,-5 8 0 0,-6 13 0 16,-6 15 0 0,2 14 0-16,-5 9 0 0,6 19 0 15,5 9 0-15,1 12 0 16,6 10 0-16,5 7 0 16,1 7 0-16,6 0 0 0,2-3 0 15,3-7 0-15,5-7 0 16,-1-11 0-16,1-13 0 15,3-14 0-15,4-15 0 0,1-7 0 16,6-15 0 0,-2-7 0-16,6-5 0 0,-1-9 0 15,4 4 0-15,-3 0 0 16,0 6 0-16,-5 3 0 0,-1 8 0 16,-4 8 0-16,-2 8 0 15,-3 6 0-15,-2 9 0 16,0 9 0-16,-4 3 0 0,2 5 0 15,-3-2 0 1,-2 3 0-16,1-2 0 0,-1-4 0 16,0-5 0-16,-1-3 0 0,-9-14-30 15,13 0-61-15,-5-9-2 16,-1-11-5-16,-3-5-6 16</inkml:trace>
  <inkml:trace contextRef="#ctx0" brushRef="#br1" timeOffset="156879.6156">11414 9226 30 0,'-25'-34'75'0,"2"7"-3"0,7 6-42 0,0 11-30 15,16 10-63-15,0 0-7 16,0 0-4-16</inkml:trace>
  <inkml:trace contextRef="#ctx0" brushRef="#br1" timeOffset="158111.197">12409 9410 74 0,'-19'-8'94'0,"0"5"-2"0,-3 3-4 16,-1 2-1-16,3 10-65 15,-2 11-1-15,0 6-4 16,1 6-5-16,4 4-8 15,-1 4-4-15,5-1 0 0,9-3 0 16,4-2 0-16,7-6 0 16,14-6 0-16,11-8 0 15,8-9 0-15,8-7 0 32,6-3 0-32,4-8 0 0,-1-9 0 15,2-4 0-15,-7-3 0 16,-5-1 0-16,-5-1 0 0,-8 3 0 0,-3 3 0 15,-9 3 0-15,0 7 0 0,-7 8 0 16,1 4 0 0,-3 9 0-16,-5 6 0 0,4 6 0 15,-1 2 0-15,1 4 0 16,1-1 0-16,2-2 0 16,-3-3 0-16,4-5 0 0,0-3 0 15,2-9 0 1,0-4 0-16,3-3 0 0,1-8 0 15,4-4 0-15,-3-8 0 0,3 0 0 16,2-6 0 0,-4 1 0-16,0 0 0 0,-2-1 0 15,-2 7 0-15,-2 4 0 16,-5 7 0-16,0 6 0 16,0 5 0-16,-3 9 0 0,1 5 0 15,-1 7 0-15,2 4 0 16,2 1 0-16,5-1 0 15,1 0 0 1,7-6 0-16,1-2 0 0,6-9 0 16,5-5 0-16,4-4 0 15,1-12 0-15,3-6 0 0,-1-9 0 16,2-5 0-16,-4-13 0 0,-1-5 0 16,0-8 0-1,-5-4 0-15,-6-7 0 0,-5-1 0 0,-4-3 0 16,-4 4 0-16,-7 2 0 15,-1 9 0-15,-7 7 0 16,-3 11 0-16,-1 9 0 16,0 14 0-16,0 18 0 15,-16 0 0-15,9 22 0 16,-6 13 0-16,2 12 0 16,-2 12 0-16,0 10 0 0,-2 6 0 15,10 1 0-15,5-1 0 16,-1-6 0-16,6-9 0 0,12-11 0 15,6-12 0-15,7-16 0 16,8-13 0-16,0-8 0 16,1-13 0-16,4-8 0 0,-5-5 0 15,-1-3 0-15,-5 1 0 16,-4-2 0-16,-5 8 0 16,-2 3 0-16,-5 7 0 15,0 10 0-15,-3 4 0 0,-2 14 0 16,0 6 0-1,1 10 0-15,0 1 0 0,2 5 0 16,-1-2 0-16,2 3 0 16,-3-8 0-16,3-4 0 15,0-7 0 1,3-8 0-16,-1-7 0 0,1-5 0 0,3-6 0 16,-1-8 0-16,7-4 0 15,-2-5 0-15,7 2 0 0,-6-3 0 16,4 5 0-16,-1-1 0 15,-1 8 0-15,-5 3 0 0,2 6 0 16,-3 3 0 0,-4 3 0-16,-1 7 0 15,-2 3 0-15,-2 0 0 0,5 1 0 16,-1 1 0-16,4-3 0 0,5-1 0 16,2-2 0-16,6-7 0 15,7 8-15 1,8-10-75-16,-5-10-4 15,3-8-5-15,5-9-7 16,5-4-1-16</inkml:trace>
  <inkml:trace contextRef="#ctx0" brushRef="#br1" timeOffset="158743.1637">16301 9328 19 0,'12'-11'99'0,"-6"2"-2"0,4 8-5 0,-10 1-2 16,11 9-2-16,-11 15-76 15,0 10-2-15,-4 9-6 0,-4 6-4 16,-6 5 0-16,-3 4 0 0,1-6 0 15,-1-7 0 1,2-8 0-16,3-12 0 0,5-11 0 16,7-14 0-16,7-11 0 15,10-17 0-15,7-13 0 0,3-12 0 16,5-11 0 0,7-8 0-1,-2-5 0-15,0 0 0 0,-2 0 0 16,-3 9 0-16,-3 7 0 15,-4 17 0-15,-2 10 0 0,-7 17 0 16,1 12 0-16,-2 13 0 0,1 17 0 16,-1 8 0-16,3 15 0 0,0 9 0 15,0 14 0 1,-3 8 0-16,0 4 0 16,-2-2 0-16,-3-1 0 0,-3-10 0 15,-1-8 0-15,-5-13-4 16,9-20-83-16,-9-10-6 15,-1-19-2-15,-6-1-6 0,-7-19-4 16</inkml:trace>
  <inkml:trace contextRef="#ctx0" brushRef="#br1" timeOffset="159206.2843">16497 9502 3 0,'-35'-24'95'0,"7"3"2"16,11 6-5-16,12 1-5 15,16 4-2-15,33 0-69 16,9 3-3-16,26 5-5 15,16-3-4-15,16 0-1 16,11-1-1-16,7-3-1 0,1-4 0 16,-3-5-1-16,-5-6 0 15,-14-3 1-15,-17-4-1 16,-15-2 1-16,-16 1 1 16,-21 0-2-16,-15 3 0 0,-17 2 0 15,-16 6 0-15,-15 3 0 0,-12 6 0 16,-10 5 0-1,-2 6 0-15,1 3 0 0,8 11 0 16,9 7 0-16,16 7 0 16,14 6 0-16,24 5 0 15,14 5 0-15,13 4 0 16,7 5 0-16,2-1 0 16,0-1 0-16,-6-1 0 0,-10-5 0 15,-15-2 0 1,-9-9 0-16,-13-4 0 15,-7-7 0-15,-12-3 0 0,-9-10 0 16,-8-3 0-16,-5-8 0 16,-5-2 0-16,0-8 0 0,0-8 0 15,9-3 0-15,2-12 0 16,10-7-88-16,16-5-4 16,5-3-5-16,15-3-6 0,9 1-3 15,4 1 81 1</inkml:trace>
  <inkml:trace contextRef="#ctx0" brushRef="#br1" timeOffset="159460.124">17846 9195 1 0,'29'-32'98'0,"-6"6"2"0,-6 8-6 16,-7 10-3-16,-10 8-2 0,0 0-60 16,1 11-20-16,-7 11-9 15,-6 14 0-15,-9 3 0 16,-4 13 0-16,-5 9 0 0,-8 8 0 16,-4 6 0-16,-3 3 0 15,-2-4 0-15,8-10-70 0,8-1-23 16,9-15-1-16,11-15-9 15,12-16-5-15</inkml:trace>
  <inkml:trace contextRef="#ctx0" brushRef="#br1" timeOffset="160021.422">19222 9258 35 0,'28'3'101'0,"-13"4"-3"16,-15-7-4-16,-16 15-4 15,-16-8-1-15,-8 11-85 0,-5 11-4 16,1 6 0-16,-2 6 0 16,1 3 0-16,5-2 0 15,4-4 0-15,8-4 0 0,8-7 0 16,8-13 0-16,12-14 0 15,0-6 0-15,11-19 0 16,6-10 0-16,10-11 0 0,2-10 0 16,6-9 0-16,8-4 0 15,2-3 0-15,6 1 0 16,2 4 0-16,3 7 0 16,-1 12 0-16,0 10 0 15,-7 15 0-15,-5 14 0 16,-8 9 0-16,-11 20 0 0,-12 10 0 15,-12 13 0-15,-11 9 0 16,-14 7 0-16,-8 4 0 16,-5 0 0-16,-1-5 0 15,0-5 0-15,7-6 0 16,8-10 0-16,16-9 0 16,13-8 0-16,21-3 0 0,13-7 0 15,13 1 0-15,9-1 0 0,3 1 0 16,-1 0 0-16,-4 2 0 15,-9 1 0-15,-13 2 0 16,-14 4 0-16,-12-1 0 0,-11 3 0 16,-17-1 0-1,-11-1 0-15,-10-2 0 0,-9-6 0 16,-9 2 0-16,-5-8 0 16,-2-4 0-16,-1-2 0 15,5-4 0-15,9-2 0 0,5-14 0 16,17 5-63-16,17-5-31 15,11-6-3-15,21-6-7 16,19-6-7-16</inkml:trace>
  <inkml:trace contextRef="#ctx0" brushRef="#br1" timeOffset="161697.1248">20336 9274 0 0,'-54'-13'95'0,"8"6"2"16,13-4-3-16,15 3-6 15,12-2 0-15,11 2-69 0,14 8-3 16,8 0-4-16,4 9-10 15,1 7-2-15,1 6 0 16,-5 4 0-16,-1 8 0 16,-8 2 0-16,-4 3 0 0,-6 0 0 15,-5-3 0 1,-4 0 0-16,0-8 0 0,-6-4 0 16,-1-8 0-16,-1-4 0 15,8-12 0-15,-16 3 0 0,10-8 0 16,4-9 0-16,2-7 0 15,0-6 0-15,3-5 0 16,6-5 0-16,1-2 0 16,5 0 0-16,5-1 0 0,3 1 0 15,6 3 0-15,3 4 0 16,4 5 0-16,4 8 0 16,1 5 0-1,3 7 0-15,-2 6 0 0,-2 5 0 16,-1 9 0-16,-6 5 0 15,-1 7 0-15,-10 2 0 0,-1 4 0 16,-4 2 0-16,-2 3 0 16,-6 0 0-16,-1-2 0 15,-4-2 0-15,-3-5 0 0,-1-5 0 16,0-5 0-16,0-8 0 16,0-9 0-16,0 0 0 15,4-22 0-15,5 1 0 0,0-7 0 16,4-3 0-16,2-5 0 15,2 1 0-15,0 1 0 16,1 3 0 0,0 4 0-16,-2 4 0 0,2 8 0 15,0 6 0-15,3 9 0 0,0 2 0 16,0 12 0 0,1 5 0-16,5 4 0 0,1 2 0 0,5 1 0 15,3-2 0-15,3-4 0 16,4-4 0-16,2-7 0 15,-1-6 0-15,3-3 0 16,-3-12 0-16,-2-5 0 0,-4-6 0 16,-5-6 0-16,-4-6 0 15,-3-1 0-15,-4-2 0 16,-8 1 0-16,-5 1 0 16,-7 3 0-16,-3 7 0 15,-15 6 0-15,-8 7 0 0,-10 10 0 16,-4 3 0-16,-6 12 0 15,0 11 0-15,2 8 0 16,7 6 0 0,9 8 0-16,19 1 0 0,9 6 0 0,19-4 0 15,17-2 0 1,9-7 0-16,15-8 0 0,5-8 0 16,5-8 0-16,-3-12 0 0,-3-3 0 15,-3-14 0 1,-8-5 0-16,-3-6 0 0,-13-5 0 15,-4-3 0-15,-11-4 0 0,-6 0 0 16,-4 0 0 0,-11 5 0-16,-3 0 0 0,-12 7 0 15,-6 1 0-15,-7 10 0 16,-7 3 0-16,-3 10 0 16,-1 3 0-16,0 9 0 0,7 8 0 15,-2 7 0-15,9 8 0 16,5 2 0-16,12 4 0 15,5-2 0 1,6-2 0-16,11-7 0 0,3-4 0 0,7-9 0 16,6-10 0-1,2-6 0-15,0-8 0 16,-1-8 0-16,1-3 0 0,-4-3 0 16,-2-1 0-16,-5 0 0 0,-3 4 0 15,-5 1 0-15,-3 4 0 16,0 3 0-16,-3 5 0 0,-10 6 0 15,16 0 0-15,-9 10 0 16,-2 2 0-16,2 5 0 16,3 4 0-16,-1 1 0 0,0 3 0 15,5-2 0 1,-1-1 0-16,7-4 0 16,1-6 0-16,2-2 0 15,-1-7 0-15,3-3 0 0,0-4 0 0,-2-8 0 16,1-1 0-1,1-6 0-15,-6 1 0 0,2-3 0 16,-2 0 0-16,1-2 0 16,0 6 0-16,-3 0 0 15,0 3 0-15,-4 4 0 0,-3 4 0 16,-10 6 0-16,16 0 0 16,-16 0 0-16,11 13 0 15,-9 2 0-15,1 4 0 0,2 1 0 16,3 1 0-1,-1 2 0-15,6-4 0 16,1 0 0-16,7-5 0 0,1-6 0 16,5-5 0-16,0-3 0 0,4-3 0 15,-2-8 0-15,-1-5 0 16,-1-1 0 0,-4-1 0-16,-3 1 0 15,-7 3 0-15,-1 0 0 0,-2 6 0 16,-10 8 0-16,0 0 0 0,0 0 0 15,5 17 0-15,-5 3 0 16,-2 8 0-16,-3 4 0 16,3 12 0-16,-16-6-23 15,43-2-70 1,-27 0-4-16,-11-9-5 16,4-5-9-16</inkml:trace>
  <inkml:trace contextRef="#ctx0" brushRef="#br1" timeOffset="168114.6353">1074 11351 85 0,'-22'6'96'16,"10"-2"-4"-16,-2-1-5 0,6-3 1 15,-6 0-61-15,2-3-5 16,5 1-8-16,-4-2-14 15,11 4 0-15,-7-9 0 16,7 9 0-16,4-21 0 0,11 2 0 16,8-7 0-16,5-4 0 15,8-6 0-15,6-6 0 16,-5-4 0 0,11-5 0-16,5-3 0 15,-9 1 0-15,-8-3 0 0,5-1 0 0,-10-2 0 16,-7 2 0-16,2-3 0 15,-6 5 0-15,-13 2 0 16,2 7 0-16,-1 4 0 0,-7 9 0 16,-1 9 0-1,0 6 0-15,0 18 0 0,-11-3 0 16,4 15 0-16,3 14 0 16,0 11 0-16,-6 9 0 15,7 10 0-15,3 5 0 0,3 4 0 16,6-4 0-16,1-1 0 15,8-11 0-15,-3-7 0 0,13-11 0 16,3-10 0 0,5-10 0-16,3-9 0 15,-2-2 0-15,2-12 0 0,-6-9 0 16,4-6 0-16,-7-7 0 0,-3-5 0 16,-9-5 0-16,-4-2 0 15,0-2 0-15,-1 1 0 0,-8 8 0 16,4 2 0-1,-7 8 0-15,2 7 0 0,-1 10 0 16,-3 12 0-16,0 0 0 16,4 9 0-16,1 12 0 15,3 7 0 1,-1 8 0-16,3 9 0 0,-6 3 0 16,15 3 0-16,-5-5 0 0,-1-3 0 15,10-6 0-15,-4-10 0 16,21-9 0-16,4-8 0 0,4-10 0 15,-1-5 0-15,8-8 0 16,1-5 0-16,-2-1 0 16,2-2 0-16,-14 1 0 0,-5-1 0 15,-1 6 0 1,-3 0 0 0,-4 5 0-16,-10 3 0 0,0 3 0 15,-9 3 0-15,1 1 0 16,-11 0 0-16,10 7 0 0,-10-7 0 15,0 16 0-15,-1-5 0 16,-5 0 0-16,-4 2 0 0,1-1 0 16,-4 0 0-16,1-1 0 15,3 1 0-15,1 1 0 16,-1-4 0-16,6 0 0 0,3-9 0 16,0 15 0-16,0-15 0 15,18 8 0-15,-6-6 0 16,5-2 0-16,-4 0 0 0,7-6 0 15,-2-1 0-15,1-2 0 16,-3-1 0-16,-3 0 0 16,-5-1 0-16,2 0 0 15,-2 1 0-15,-7 2 0 16,-1 8 0-16,9-14 0 0,-9 14 0 0,0 0 0 16,0 0 0-16,0 0 0 15,3 12 0 1,-1-2 0-16,-1 1 0 15,10 2 0-15,-1 1 0 0,9-6 0 16,3-2 0-16,6-3 0 16,6-3 0-16,7-6 0 0,1-7 0 15,-7-5 0 1,1-5 0-16,-5-7 0 0,0-4 0 16,-8-2 0-16,-8-3 0 0,-5 0 0 15,-8-1 0 1,-1 4 0-16,-3 4 0 0,-5 8 0 15,0 3 0-15,-4 11 0 16,11 10 0 0,-17 0 0-16,13 16 0 0,-2 9 0 0,4 4 0 15,1 10 0-15,1 6 0 16,5 5 0-16,3 5 0 16,2 2 0-16,-3-4 0 0,10-2 0 15,-10-7 0-15,9 15-29 16,-1-32-61-16,-3-12-4 15,-2-15-4-15,0-8-5 0</inkml:trace>
  <inkml:trace contextRef="#ctx0" brushRef="#br1" timeOffset="168299.8182">3205 10751 11 0,'-21'-18'100'0,"5"4"-3"0,-1 5-5 15,6 2-4-15,8-2-5 16,3 9-72-16,14-11-8 0,14 3-16 15,4 2-70-15,22-2-3 16,10-3-5-16,16-3-6 16,3-4-4-16</inkml:trace>
  <inkml:trace contextRef="#ctx0" brushRef="#br1" timeOffset="169324.6038">3983 11153 9 0,'-35'4'97'0,"8"-4"-1"15,11-7-5-15,3-4-1 0,10-5-4 16,3-1-70-16,9-2-2 16,5 1-2-16,11-5-12 15,4-5 0-15,9-3 0 0,9-4 0 16,5-6 0-16,5-5 0 16,3-5 0-16,1-6 0 15,-4-3 0 1,-8-1 0-16,-4 1 0 15,-12 3 0-15,-9 2 0 0,-12 8 0 16,-6 10 0-16,-6 10 0 16,-8 10 0-16,-9 13 0 0,-6 11 0 15,-1 15 0-15,1 15 0 16,1 12 0-16,0 10 0 0,9 8 0 16,7 4 0-16,10-4 0 15,19 0 0-15,11-14 0 16,11-8 0-16,10-17 0 15,10-14 0-15,6-13 0 16,0-10 0-16,-4-15 0 16,-2-11 0-16,-8-8 0 0,-6-7 0 15,-13-3 0 1,-8-6 0-16,-11 2 0 0,-9 0 0 0,-7 6 0 16,-4 7 0-16,-7 10 0 15,-4 7 0-15,-3 13 0 16,-3 14 0-16,4 5 0 0,4 14 0 15,1 10 0 1,5 10 0-16,3 10 0 16,2 8 0-16,6 4 0 0,3 3 0 15,1-2 0-15,3-5 0 0,2-9 0 16,3-9 0-16,3-16 0 16,0-12 0-16,4-11 0 15,2-15 0-15,5-9 0 0,-2-8 0 16,1-3 0-1,-2-4 0-15,-5 2 0 0,1 1 0 16,-6 5 0-16,-3 6 0 16,-6 7 0-16,2 11 0 0,-5 7 0 15,0 13 0-15,1 8 0 16,2 7 0-16,1 5 0 16,7 6 0-16,4-2 0 15,3-2 0-15,8-7 0 16,4-4 0-16,4-10 0 15,1-5 0-15,3-9 0 0,-3-8 0 16,0-9 0-16,-7-7 0 16,-4-4 0-16,-5-3 0 0,-4-2 0 15,-8 0 0-15,-6 5 0 16,-5 1 0-16,-4 7 0 16,-5 10 0-16,-10 9 0 15,-7 5 0-15,-1 13 0 0,-2 7 0 16,0 7 0-16,6 3 0 15,2 3 0-15,10 1 0 16,7-3 0-16,8-6 0 16,10-1 0-16,9-9 0 15,6 0 0-15,-1-9 0 0,4 0 0 16,-13-7-54-16,4-3-38 0,-11-7-3 16,-10-11-7-1,-8-3-4-15</inkml:trace>
  <inkml:trace contextRef="#ctx0" brushRef="#br1" timeOffset="169536.328">4575 10536 9 0,'-99'13'97'16,"20"-2"0"-16,23-2-5 15,21-5-3-15,27-4-3 0,24-3-76 16,31-3-1-16,28 5-11 15,12 12-61-15,24-14-22 16,16-7-3-16,6-5-9 16,9-3-4-16</inkml:trace>
  <inkml:trace contextRef="#ctx0" brushRef="#br1" timeOffset="170103.7004">6689 11060 20 0,'-45'0'97'0,"13"-9"-1"16,12-14-6 0,15-8-3-16,9-17-3 0,22-7-76 15,12-4 0-15,15-6 0 16,8-1-1-16,6-5-1 16,0 2-6-16,-5 3 0 15,-7 5 0-15,-12 5 0 16,-11 7 0-16,-13 10 0 15,-12 6 0 1,-9 12 0-16,-13 11 0 0,-7 9 0 0,-6 9 0 16,3 14 0-16,1 9 0 0,7 5 0 15,9 8 0-15,9 5 0 16,17 5 0-16,16 2 0 16,12 0 0-16,8-1 0 0,2-2 0 15,3-1 0 1,-6-7 0-16,-7-5 0 0,-10-8 0 15,-18-3 0 1,-15-8 0-16,-11-1 0 0,-22-7 0 0,-11-2 0 16,-11-4 0-1,-14-3 0-15,1-5 0 0,-1 0 0 16,6-7 0-16,8-13-8 16,7-3-79-1,25-9-3-15,20-10-7 0,17-12-6 0,23-4-1 16</inkml:trace>
  <inkml:trace contextRef="#ctx0" brushRef="#br1" timeOffset="170289.7213">7554 10344 12 0,'54'-13'100'15,"-15"4"-3"-15,-5 8-3 0,-10 1-4 16,-6 4-1-16,2 11-73 16,-7 7-3-16,2 12-13 15,-1 5 0-15,0 11 0 0,0 5 0 16,0 10 0-16,-1 5 0 15,-3-1 0-15,-1-5-7 16,-1 2-18-16,-4-11-63 16,-5-10-2-16,-1-14-6 15,-5-13-4-15,-3-15 0 16</inkml:trace>
  <inkml:trace contextRef="#ctx0" brushRef="#br1" timeOffset="171119.9743">7604 10773 0 0,'0'-18'89'0,"13"1"4"0,14 2-3 16,11-5-5-16,15 32-19 15,8-26-46-15,14-5-2 16,4 2-5-16,2-2-4 0,0 1-3 16,-6-2-1-1,-9 3-1-15,-9-1-1 0,-12 3 1 0,-11 1 0 16,-12 2-2-16,-22 12-2 15,6-8 0-15,-14 8 0 16,-14 6 0-16,-7 7 0 16,-5 5 0-16,-2 9 0 0,-3 3 0 15,4 8 0-15,3-1 0 16,8 5 0-16,9-4 0 16,11-1 0-16,7-9 0 0,16-4 0 15,10-12 0-15,8-8 0 16,7-6 0-1,4-9 0-15,2-6 0 0,-2-6 0 16,2-3 0 0,-3-6 0-16,-3 3 0 15,-3-2 0-15,-4 2 0 0,-3 4 0 16,-3 3 0-16,-7 5 0 0,-2 6 0 16,-3 7 0-16,-4 4 0 15,-2 4 0-15,-1 8 0 0,-3 3 0 16,3 3 0-16,-3 5 0 15,2 0 0-15,4 4 0 16,-2-4 0 0,2 1 0-16,3-6 0 0,3-2 0 15,5-7 0-15,-1-5 0 0,5-4 0 16,-3-8 0-16,4-5 0 16,-4-3 0-1,1-2 0-15,-3-4 0 0,-2 1 0 16,-4 0 0-16,-1 0 0 15,-3-1 0-15,2 2 0 0,0 0 0 16,-2 1 0-16,2 1 0 16,-1 0 0-16,1 2 0 15,-1 2 0-15,-2 1 0 0,-4 2 0 16,1 3 0-16,-11 8 0 16,13-10 0-16,-13 10 0 15,0 0 0-15,9 0 0 0,-9 0 0 16,4 15 0-16,-3-1 0 15,1 4 0-15,0 4 0 16,2 7 0 0,-1 0 0-16,-2 2 0 0,2 1 0 0,0 0 0 15,1-1 0-15,2-4 0 16,-3 0 0-16,0-3 0 0,3-2 0 16,-1 0 0-16,-4-4 0 15,3 4 0 1,-12-2-85-16,6-8-8 0,2-12-6 15,0 0-7-15,7 0-2 16</inkml:trace>
  <inkml:trace contextRef="#ctx0" brushRef="#br1" timeOffset="171638.0319">9530 10265 36 0,'-2'-15'97'16,"2"0"-1"-1,0 4-6-15,0 2-2 0,0 9-52 16,10 0-9-16,-8 10-6 0,2 11-7 16,-2 4-8-16,-1 9-6 15,-2 8 0 1,1 9 0-16,-3 7 0 0,-4 7 0 16,-5-1 0-1,2-2 0-15,0-1 0 16,-3-4 0-16,6-5 0 0,-6-16-5 15,-2-5-85-15,11-11-2 0,4-10-5 16,0-10-5-16,0 0-4 16</inkml:trace>
  <inkml:trace contextRef="#ctx0" brushRef="#br1" timeOffset="171795.4722">9440 10668 12 0,'-4'-17'100'0,"4"5"-3"0,0 1-3 15,2-2-5-15,10 2-3 16,9-5-72-16,8 13-8 16,10-2-7-16,18 7-33 0,7 2-52 15,10 0-2-15,10 0-6 16,8 1-9-16</inkml:trace>
  <inkml:trace contextRef="#ctx0" brushRef="#br1" timeOffset="172428.8542">10817 10628 88 0,'-13'-11'101'0,"-13"4"-4"15,-10-2-5-15,-9 0-1 16,0 9-59-16,-1 0-22 0,6 0-10 16,3 2 0-1,8 7 0-15,3 4 0 0,12 2 0 16,6 7 0-16,7 0 0 15,2 3 0-15,8 0 0 0,7 1 0 16,6-3 0-16,6-3 0 16,3-4 0-16,5-7 0 15,2-4 0-15,3-5 0 16,0-9-3-16,-2-7-7 16,0-3 1-16,-7-6 1 0,-1-1 1 15,-9-3 2-15,-3-2 1 16,-6 1 3-16,-6-1 1 15,2 4 2-15,-5 1 0 16,1 2 1-16,3 4 1 0,4 5-1 16,7-1 1-16,9 3-1 15,4 1 0-15,6 0 0 16,3-3 0-16,5 1 0 16,-1-4 1-16,-3-4 1 0,-8-4 0 15,-2 1-5-15,-12-2 0 16,-7 2 0-16,-9 2 0 15,-5 1 0-15,-12 8 0 16,-6 7 0-16,-1 7 0 16,-8 6 0-16,1 13 0 15,-2 12 0-15,3 11 0 0,3 12 0 16,7 10 0 0,0 12 0-1,7 10 0-15,1 9 0 0,6 2 0 16,-2 1 0-16,-2 3 0 0,1-6 0 0,-1-2 0 15,-3-13 0-15,4-10 0 16,-7-21 0-16,1-10-90 16,3-10-3-16,2-21-4 0,6-8-6 15,-12-16-1-15</inkml:trace>
  <inkml:trace contextRef="#ctx0" brushRef="#br1" timeOffset="172565.0322">10819 11031 28 0,'-6'-19'99'0,"6"3"-2"0,19 6-5 16,14 0-3-16,13 2-4 16,15 4-77-16,11 1-3 15,13 3-7-15,-4-8-21 0,10 8-62 16,1-2-4-16,1-3-4 16,-1-6-7-16,-1-5-5 0</inkml:trace>
  <inkml:trace contextRef="#ctx0" brushRef="#br1" timeOffset="173834.4317">12463 10615 87 0,'6'-21'99'0,"1"1"-5"0,-7-2-5 0,-7 3-1 16,-15 19-65-16,-6-4-9 0,-12 5-2 16,-7 12-7-16,-7 8-5 15,-2 9 0-15,-4 6 0 16,8 7 0-16,4 1 0 0,11 1 0 15,16-2 0-15,14 0 0 16,14-7 0 0,14-5 0-16,22-7 0 0,10-7 0 15,11-9 0-15,3-8 0 16,4-8 0-16,-3-9 0 0,-4-8 0 16,-11-5 0-16,-9-3 0 15,-17-3 0-15,-7 1 0 0,-9 1 0 16,-11 5 0-16,-6 4 0 15,-10 7 0-15,-7 7 0 16,-5 10 0-16,2 5 0 0,0 10 0 16,5 9 0-1,5 5 0 1,14 6 0-16,9 3 0 0,21 4 0 0,17-5 0 16,15 0 0-16,11-7 0 0,9-6 0 15,6-7 0-15,3-7 0 16,-5-9 0-16,-2-6 0 15,-13-9 0-15,-6-9 0 16,-12-3 0-16,-9-5 0 16,-11-2 0-16,-11-3 0 0,-11 1 0 15,-9 2 0-15,-4 4 0 16,-10 4 0-16,-6 4 0 16,-2 10 0-16,-4 9 0 0,-1 4 0 15,5 12 0 1,5 8 0-16,5 8 0 0,11 7 0 15,8 2 0-15,18 2 0 16,11-3 0-16,9-3 0 0,16-11 0 16,0-3 0-16,9-13 0 15,0-6 0-15,0-9 0 16,-6-15 0-16,-5-9 0 0,-1-8 0 16,-11-9 0-1,-5-9 0-15,-7-3 0 0,-6-6 0 16,-8-2 0-16,-8 2 0 15,-7 4 0-15,-7 6 0 0,-8 8 0 16,-3 12 0 0,-7 11 0-16,-3 15 0 0,-4 11 0 15,5 10 0-15,-1 16 0 16,4 9 0-16,4 12 0 16,3 9 0-16,4 8 0 0,7 2 0 15,0 1 0-15,12 0 0 16,-2-8 0-16,4-7 0 15,3-9 0-15,4-14 0 0,3-13 0 16,-1-11 0 0,2-8 0-16,3-11 0 0,-1-6 0 15,2-8 0-15,1-6 0 16,-1-2 0-16,-3 2 0 16,4-1 0-16,-2 6 0 0,-3 1 0 15,0 9 0-15,0 6 0 16,-4 9 0-16,0 5 0 0,-2 10 0 15,-1 6 0-15,-1 5 0 16,0 3 0-16,-1 3 0 16,-4-1 0-16,2-1 0 15,-4-8-6-15,-2-6-73 0,5-5-13 16,-5-7-3 0,1-7-7-16,-2-12-3 0</inkml:trace>
  <inkml:trace contextRef="#ctx0" brushRef="#br1" timeOffset="173952.5093">14396 10203 69 0,'-16'-25'89'0,"2"5"-6"0,6 6-9 16,8 14-23-16,0 0-118 16,0 0-8-16,-1 11-6 15,1 2-8-15</inkml:trace>
  <inkml:trace contextRef="#ctx0" brushRef="#br1" timeOffset="175023.5471">15032 10571 68 0,'-26'-7'96'0,"6"0"-4"0,2 4-5 16,4 0 0-16,8-7-59 16,3 16-11-16,3 10-3 0,0 8-4 15,3 1-4-15,5 6 0 16,2 4-6-16,5-2 0 15,4 2 0-15,4-5 0 16,6-4 0-16,0-4 0 0,3-8 0 16,1-4 0-1,-4-7 0-15,-2-3 0 16,-5-8 0-16,-3-5 0 16,-5-3 0-16,-3-5 0 0,-6 1 0 15,-1-2 0-15,-1 2 0 16,1 2 0-16,-3 2 0 0,1 4 0 15,-2 12 0-15,5-10 0 0,-5 10 0 16,12 3 0-16,-4 8 0 16,6 5 0-16,0 3 0 15,5 1 0-15,2 3 0 0,2 0 0 16,2-3 0 0,2-2 0-16,-2-5 0 0,-1-6 0 15,1-4 0-15,-1-3 0 0,-1-5 0 16,-2-6 0-1,1-5 0-15,-2-2 0 16,-1-4 0-16,0-3 0 0,0-3 0 16,-5-1 0-16,1-2 0 15,-4 1 0-15,0-1 0 16,-2 4 0-16,-1 3 0 16,-3 2 0-16,3 6 0 0,0 4 0 15,3 5 0-15,1 6 0 0,7 1 0 16,7 5 0-1,2 4 0-15,8-1 0 0,6-1 0 16,5-4 0-16,1-2 0 16,3-2 0-16,-2-12 0 15,-2-6 0-15,-2-6 0 0,-7-9 0 16,-6-4 0 0,-5-7 0-16,-7-3 0 0,-7-2 0 0,-3 2 0 15,-8 3 0 1,-2 7 0-16,-4 7 0 0,-7 12 0 15,-2 15 0-15,0 8 0 16,1 18 0-16,5 16 0 0,5 13 0 16,2 14 0-1,3 13 0-15,7 11 0 0,4 9 0 16,4 8 0-16,-2 0 0 16,2-2 0-16,-4 0 0 0,-2-8 0 15,-3-10 0 1,-5-11 0-16,-4-12 0 15,-13-15 0-15,-8-14 0 0,-12-11 0 16,-4-17 0-16,-8-6 0 16,-4-19 0-16,-8-10 0 0,3-10 0 15,2-8 0-15,8-6 0 16,9-5 0-16,14-4 0 16,14 2 0-16,16 1 0 15,27 4 0-15,19 5 0 16,23 8 0-16,14 11 0 15,11 6 0-15,6 11 0 0,-2 2-20 0,-8 8-70 16,5 1-4-16,-10 1-4 16,-14-1-5-16,-6-6-3 15</inkml:trace>
  <inkml:trace contextRef="#ctx0" brushRef="#br1" timeOffset="175675.0052">17353 10479 16 0,'0'-17'102'0,"0"4"-3"0,0 3-4 0,0 10-3 16,0 0-2-16,-32-2-73 16,32 12-17-16,8 15 0 15,-2 6 0-15,-1 7 0 0,-2 7 0 16,-2 4 0-16,1 1 0 16,-2-4 0-16,0-2 0 15,-2-11 0-15,-3-3 0 16,1-10 0-16,2-10 0 0,2-10 0 15,-2-4 0-15,2-14 0 16,0-9 0-16,0-6 0 16,3-12 0-16,2-5 0 15,2-11 0-15,4 1 0 0,1-2 0 16,2-2 0-16,8 7 0 16,0 2 0-16,5 12 0 15,2 7 0-15,5 12 0 16,-2 10 0-1,1 11 0-15,-3 9 0 0,-3 12 0 16,-6 9 0-16,-3 6 0 16,-10 6 0-16,-4 2 0 0,-4 3 0 15,-4-3 0-15,-2-3 0 16,-3-5 0-16,2-4 0 0,0-2 0 16,6-7 0-16,2 0 0 15,13-6 0-15,6 1 0 16,8 2 0-16,6 0 0 15,7 0 0-15,2 4 0 16,3 1 0-16,-1 5 0 16,-2 1 0-16,-5 3 0 0,-8 0 0 15,-8 2 0-15,-8-3 0 16,-8 0 0-16,-7-2 0 0,-13-5 0 16,-12-1 0-16,-6-7 0 15,-9 0 0-15,-6-9 0 16,-3-2 0-16,0-4 0 15,-3 0 0-15,1-7 0 0,6-2 0 16,-1-5 0 0,24-6-40-16,5 10-55 15,14-8-3 1,12 1-7-16,21-4-7 0</inkml:trace>
  <inkml:trace contextRef="#ctx0" brushRef="#br1" timeOffset="180014.4075">19367 10350 51 0,'12'-25'95'0,"-6"-3"-1"0,-2 4-4 0,-10-3-2 15,-4 9-60-15,-15 2-1 16,-5 8-9-16,-7 8-5 0,-9 2-6 16,-6 13-7-16,-3 8 0 15,-4 9 0-15,-5 9 0 16,0 7 0-16,4 8 0 15,2 6 0-15,10 4 0 16,3 3 0-16,8 2 0 16,10 0 0-1,15-2 0-15,12-6 0 0,16-8 0 0,19-8 0 16,18-10 0-16,16-11 0 0,9-10 0 16,14-9 0-1,7-9 0-15,4-12 0 0,4-4 0 16,-7-13 0-16,-9-3 0 15,-8-6 0-15,-10-2 0 0,-14-4 0 16,-12 1 0-16,-17 1 0 16,-15 4 0-16,-12 2 0 15,-9 7 0-15,-16 9 0 0,-8 7 0 16,-11 9 0-16,-5 6 0 16,-1 11 0-16,-3 10 0 15,4 9 0-15,1 8 0 16,10 4 0-16,6 8 0 0,13-2 0 15,10 3 0-15,7-7 0 16,14-5 0-16,13-4 0 16,8-10 0-16,9-9 0 0,2-8 0 15,5-5 0 1,-3-9 0-16,5-8 0 0,-5-7 0 16,-2-7 0-16,-5-6 0 15,-6-7 0-15,-2-4 0 0,-6-4 0 16,-8-3 0-16,-7 5 0 15,-8 0 0-15,-5 5 0 16,-2 6 0-16,-9 10 0 16,-7 5 0-16,-6 14 0 15,1 7 0 1,-1 3 0-16,-2 13 0 0,0 9 0 0,2 10 0 16,6 5 0-1,3 5 0-15,7 0 0 0,8 3 0 16,2-5 0-16,14-3 0 0,8-11 0 15,7-5 0 1,4-10 0-16,8-8 0 0,2-5 0 0,5-8 0 16,1-10 0-16,0-7 0 15,-2-2 0-15,-3-6 0 16,1 0 0 0,-4-1 0-16,-5 4 0 0,0 0 0 15,-6 6 0-15,-5 6 0 0,-4 7 0 16,2 6 0-16,-5 4 0 15,1 11 0-15,-3 5 0 16,1 6 0-16,-1 3 0 16,3 4 0-16,1-1 0 0,0 1 0 15,1-3 0-15,0-4 0 16,-1-6 0-16,0-4 0 16,0-7 0-16,1-4 0 0,-1-1 0 15,9-10 0-15,0-3 0 16,-2-5 0-16,7-3 0 15,0-4 0-15,2 0 0 0,-1 0 0 16,-1 1 0 0,-8 2 0-16,-3 3 0 0,0 5 0 15,0 7 0-15,-6 4 0 16,0 3 0-16,-1 7 0 16,0 6 0-16,1 3 0 0,1 1 0 15,3 2 0-15,1-2 0 16,3 0 0-16,3-5 0 15,3-5 0-15,2-5 0 16,-1-3 0-16,2-10 0 0,3-6 0 16,0-7 0-1,-2-5 0-15,4-6 0 0,-9-4 0 0,1-5 0 16,-2 2 0-16,-2-1 0 16,-10 5 0-16,-5 4 0 15,-3 7 0-15,-8 10 0 16,-6 7 0-16,-6 7-92 0,9 3-4 15,-20 11-5-15,11 5-8 16,-8 4-1 0</inkml:trace>
  <inkml:trace contextRef="#ctx0" brushRef="#br1" timeOffset="181048.5383">1364 11964 7 0,'-8'-17'90'0,"-9"2"2"0,9 0 2 16,-2 4-4-16,-13-6-40 15,14 8-13-15,-10 5-7 16,-2 3-9-16,-6 8-21 16,8 11 0-16,-12 8 0 15,8 7 0-15,5 10 0 16,-1 3 0-16,4 3 0 0,-4 0 0 16,11 2 0-1,-3-2 0 1,17-4 0-16,5-9 0 15,10-8 0-15,14-9 0 16,2-10 0-16,17-9 0 16,2-13 0-16,2-9 0 15,-5-8 0-15,-5-3 0 0,-9-6 0 0,-13 0 0 16,-9-4 0-16,-7 1 0 0,-8-1 0 0,-2 1 0 16,-13 3 0-16,1-2 0 15,-13 10 0-15,3 1 0 16,3 8 0-16,-3 7 0 15,-9 4 0-15,5 9 0 0,13 7 0 16,1 8-52-16,10-4-45 16,12 1 3-16,16-7-9 15,8-3-3-15</inkml:trace>
  <inkml:trace contextRef="#ctx0" brushRef="#br1" timeOffset="182051.0781">1917 11754 35 0,'32'-8'101'15,"-16"5"-2"-15,-16 3-3 0,10 0-5 16,-15 7-2-16,-7 12-89 0,-6 6 0 16,0 7 0-16,-3 8 0 15,4 5 0-15,1 8 0 16,2 1 0-16,8 2 0 16,6-5 0-16,7-7 0 15,10-4 0-15,12-9 0 0,4-10 0 16,8-13 0-16,0-8 0 15,9-10 0-15,10-13 0 0,1-8 0 16,-3-9 0-16,-15-6 0 16,-1-6 0-16,-14-1 0 15,7 0 0-15,-19 4 0 16,-13 5 0-16,-3 6 0 0,-10 9 0 16,-3 4 0-16,-4 13 0 15,17 12 0-15,-30-3 0 16,11 11 0-16,-4 12 0 0,7 6 0 15,3 7 0-15,7 9 0 16,0 4 0-16,-8 3 0 16,18-2 0-16,15-4 0 15,12-7 0-15,-6-5 0 16,18-12 0-16,-4-8 0 16,7-11 0-16,9-11 0 15,-4-11 0-15,-6-7 0 0,1-8 0 16,-7-6 0-1,-7-3 0-15,-3-2 0 0,-4 3 0 16,-9 3 0-16,-4 8 0 16,-5 4 0-16,-6 9 0 0,-1 5 0 15,0 16 0-15,0 0 0 16,-16 14 0-16,-1 6 0 16,6 7 0-16,3 5 0 0,1 3 0 15,-2 3 0-15,5-1 0 16,6-2 0-16,7-7 0 0,5-4 0 15,2-9 0 1,4-9 0-16,10-6 0 16,6-6 0-16,3-11 0 0,-1-8 0 15,-1-4 0-15,4-4 0 16,-6-2 0-16,1 0 0 16,-10 3 0-16,-6 0 0 0,-5 8 0 15,-4 3 0-15,3 7 0 16,-14 14 0-16,15-3 0 15,-10 9 0-15,3 8 0 0,-2 6 0 16,-1 4 0-16,8 5 0 16,-5 0 0-16,5-1 0 15,3-3 0-15,-3-4 0 16,7-4 0-16,2-3 0 16,2-10 0-16,5-3 0 0,1-6 0 15,1-9 0-15,-3-5 0 16,5-5 0-16,-6-2 0 15,4-2 0-15,-6 2 0 16,-4 1 0-16,-3 5 0 0,0 4 0 16,0 6 0-16,-4 5 0 15,-1 5 0-15,-2 6 0 0,-1 6 0 16,0 3 0 0,0 2 0-16,0 5 0 15,3-2 0-15,1-3 0 0,4 0 0 16,0-5 0-16,6-5 0 15,-3-5 0-15,9-2 0 0,-2-8 0 16,0-7 0-16,17-4-88 0,-4-11-9 16,6-4-4-1,6-9-6-15,5-2-4 16</inkml:trace>
  <inkml:trace contextRef="#ctx0" brushRef="#br1" timeOffset="182714.0635">4650 11701 30 0,'9'-25'103'0,"10"-2"-2"16,9 7-6-16,-1-3-4 15,5 9-2-15,0 7-87 0,3 7-2 16,1 11 0-1,-3 7 0-15,-2 12 0 0,-1 4 0 16,-6 6 0-16,1-2 0 16,-4-2 0-16,-4 0 0 0,-1-7 0 15,-1-10 0-15,0-5 0 16,-1-11 0-16,0-7 0 16,0-11 0-1,1-5 0-15,4-6 0 16,4-5 0-16,-3-2 0 0,3 1 0 15,2-1 0-15,-1 6 0 16,0 8 0-16,2 3 0 0,0 9 0 0,2 9 0 16,-1 9 0-16,2 10 0 15,-1 9 0-15,3 6 0 16,1 0 0-16,0 3 0 16,5-2 0-16,-3-6 0 15,2-7 0-15,2-7 0 16,0-14 0-16,1-4 0 0,-1-11 0 15,-4-8 0-15,-4-7 0 16,-1-5 0-16,-4-4 0 0,-5-1 0 16,-5 0 0-16,-5 1 0 0,-6 5 0 15,-3 3 0-15,-2 4 0 16,-3 8 0-16,-5 0 0 16,-6 9-55-1,15 7-42-15,0 0-1 0,0 0-8 16,11 7-2-16</inkml:trace>
  <inkml:trace contextRef="#ctx0" brushRef="#br1" timeOffset="184714.1314">7331 11735 11 0,'-22'-21'100'15,"0"-1"0"-15,-1-5-6 0,2-1-3 16,-1-1-2-16,15 3-71 16,-15 4-10-16,-1 5-8 15,-4 8 0-15,-5 9 0 0,-5 5 0 16,-5 10 0-16,-2 10 0 15,-5 10 0-15,3 7 0 16,2 6 0-16,8 7 0 31,10-5 0-31,14-2 0 0,12-5 0 16,21-8 0-16,21-14 0 16,13-11 0-16,12-10 0 0,10-17 0 15,4-11 0-15,3-10 0 0,-5-7 0 0,-4-8 0 16,-10-3 0-1,-10-5 0-15,-10-1 0 0,-11 0 0 16,-10 3 0-16,-12 5 0 16,-7 7 0-16,-10 9 0 0,-10 9 0 15,-7 15 0-15,-9 13 0 16,-1 10 0-16,-4 15 0 16,3 13 0-16,-1 13 0 15,9 7 0-15,4 5 0 0,12 4 0 16,8 0 0-16,11 1 0 15,16-7 0-15,9-9 0 16,15-9 0-16,3-12 0 16,8-13 0-16,2-14 0 0,3-9 0 15,-3-14 0-15,-4-7 0 16,-6-9 0-16,-9-1 0 16,-8-4 0-16,-11 0 0 15,-9 4 0-15,-9 4 0 0,-7 3 0 16,-7 6 0-16,-8 5 0 15,-6 6 0-15,-2 8 0 16,-5 5 0-16,4 10 0 0,2 2 0 16,0 8 0-1,9 3 0-15,8 6 0 0,5 0 0 16,8 2 0-16,12-4 0 16,11 0 0-16,6-3 0 15,6-8 0 1,6-3 0-16,0-8 0 0,0-5 0 15,-1-6 0-15,-8-6 0 0,-5-4 0 16,-8-4 0-16,-4-2 0 16,-11-1 0-16,-4-4 0 0,-3 2 0 15,-5 1 0-15,-1 3 0 16,-11 2 0-16,3 6 0 0,-4 3 0 16,4 8 0-1,9 2 0-15,-14 6 0 0,15 6 0 16,6 2 0-16,13 7 0 15,6-3 0-15,14 0 0 0,5-4 0 16,8-3 0-16,2-7 0 16,-1-4 0-16,1-8 0 15,-3-9 0-15,-5-2 0 16,-10-7 0-16,-9-1 0 0,-7-2 0 16,-3-1 0-16,-8 3 0 15,-4 3 0-15,-6 4 0 0,-1 4 0 16,-6 6 0-1,-5 9 0-15,-3 2 0 0,1 14 0 16,-2 9 0 0,2 6 0-1,1 11 0-15,3 9 0 0,6 15 0 0,2 10 0 0,1 11 0 16,3 11 0 0,2 8 0-16,-3 8 0 0,-1 7 0 15,-1 3 0-15,-8-5 0 16,-5-2 0-16,-5-7 0 15,-8-8 0-15,-8-9 0 0,-7-10 0 16,-9-15 0-16,-6-13 0 0,-6-15 0 16,-1-16 0-1,-5-17 0-15,1-15 0 0,2-20 0 16,4-17 0-16,5-16 0 16,9-15 0-16,11-14 0 15,13-8 0-15,15-7 0 0,12-2 0 16,24 1 0-16,19 2 0 15,18 7 0-15,18 3 0 16,12 13 0-16,9 9 0 16,8 11 0-16,5 10 0 15,4 12 0-15,-6 8 0 0,-2 11 0 16,-1 7 0-16,-4 8 0 16,-2 4 0-16,-4 2 0 15,-2 1-7 1,-2-1-7-16,-3-2 2 15,-2-3 2-15,-3-3 5 0,-7-5 5 16,-4-1 4-16,-16-5 5 0,-4-1 2 16,-14-1 2-16,-10 4-2 0,-13-1-11 15,-17 3 0-15,-5 2 0 16,-19 6 0-16,-8 3 0 16,-13 4 0-16,-5 4 0 0,-12 5 0 15,-3 7 0-15,1 1 0 16,2 6 0-16,8 0 0 15,11 4 0-15,12-1 0 16,17-2 0-16,9-1 0 0,23-4 0 16,11-7 0-16,9-3 0 15,10-5 0-15,-1-4 0 16,5-6 0-16,-9-5 0 0,0-3 0 16,-12-1 0-16,-7-1 0 15,-8 0 0-15,-8 0 0 16,-4 2 0-16,-6 1 0 15,-2 2 0-15,0 11 0 0,-13-10 0 16,4 10 0 0,1 3 0-16,-2 8 0 15,3 4 0-15,6 6 0 0,1 2 0 16,16 0 0-16,4 0 0 16,7-1 0-1,10-6 0-15,7-5 0 0,6-7 0 16,0-4 0-16,5-9 0 0,-5-9 0 15,0-5 0-15,-5-7 0 16,-2-3 0-16,-4-5 0 0,-11-4 0 16,-1 0 0-16,-12-4 0 15,-4 2 0-15,-6 0 0 16,-3 7 0-16,-2 4 0 0,-5 7 0 16,-2 10 0-16,-2 9 0 15,0 8 0 1,3 15 0-16,1 10 0 15,2 11 0-15,2 5 0 0,1 8 0 0,3 7 0 16,4 3 0-16,-2 0 0 16,1-2 0-1,1-4 0-15,-2-8 0 0,0-4 0 16,-1-12 0-16,4-10-18 16,-10-6-64-16,2-14-13 15,4-13-1-15,-3-10-7 0,-1-5-1 0</inkml:trace>
  <inkml:trace contextRef="#ctx0" brushRef="#br1" timeOffset="184908.1431">10645 11807 66 0,'-22'-34'100'0,"3"4"-5"0,6 3-5 0,5 4 0 16,8-2-41-1,14 11-28-15,12 2-21 0,11 3 0 16,11 2 0-16,3 1 0 16,12 3 0-16,1-6-40 0,6 4-48 15,6-2-3-15,4-3-6 16,-5-4-9-16</inkml:trace>
  <inkml:trace contextRef="#ctx0" brushRef="#br1" timeOffset="185984.8188">11701 12121 18 0,'0'0'100'15,"-4"-6"-2"-15,4-3-4 0,0-3-4 16,0-3-1-16,0 1-73 16,5-1-10-16,5-1-6 15,2-6 0-15,5-3 0 16,10-3 0-16,5-6 0 16,8-4 0-16,10-5 0 0,5-3 0 15,2-4 0-15,3 0 0 16,-6-1 0-16,1-3 0 15,-9 3 0 1,-3 5 0-16,-15 4 0 16,-1 7 0-16,-10 6 0 0,-7 11 0 0,-10 18 0 15,0 0 0-15,2 15 0 0,-6 14 0 16,-4 12 0 0,-3 7 0-16,6 9 0 0,5 2 0 15,7-1 0-15,16-1 0 16,11-8 0-16,12-9 0 15,15-14 0-15,6-7 0 0,3-13 0 16,-5-6 0 0,2-15 0-16,-9-12 0 0,-6-6 0 15,-8-9 0-15,-14-3 0 16,-2-9 0-16,-8-3 0 0,-8 1 0 16,-3 1 0-16,-8 5 0 15,-1 6 0 1,-6 10 0-16,-4 11 0 0,2 13 0 15,-4 10 0-15,0 16 0 0,5 10 0 16,1 10 0 0,3 8 0-16,3 5 0 0,8 2 0 15,2 1 0-15,2-1 0 16,6-4 0-16,1-4 0 16,0-9 0-16,2-7 0 0,3-8 0 15,-3-7 0-15,3-11 0 16,5-3 0-16,-3-12 0 0,5-4 0 15,-2-5 0 1,1-3 0-16,-1 0 0 0,-4 3 0 16,-3 0 0-1,-2 4 0-15,-3 6 0 0,-3 5 0 16,1 8 0 0,-4 4 0-16,0 12 0 0,3 3 0 15,0 8 0-15,5-1 0 0,5 4 0 16,4-4 0-16,7-3 0 0,8-6 0 15,0-7 0 1,8-8 0-16,0-3 0 0,0-13 0 16,-1-4 0-16,-3-6 0 0,-6-4 0 15,-5-1 0 1,-6-3 0-16,-8 5 0 0,-6 0 0 16,-9 6 0-16,-6 4 0 15,-1 17 0-15,-13-8 0 16,-7 11 0-16,-1 11 0 15,1 3 0-15,-2 9 0 0,7 2 0 16,2 6 0-16,12 0 0 16,3 0 0-16,17-1 0 0,8-1 0 15,0-3 0 1,7-4 0-16,-2-6 0 0,3-3 0 16,-9-8 0-16,4 0 0 15,-13-2-60 1,-6-14-34-16,-3-9-2 0,-8-8-5 0,-5-6-5 15</inkml:trace>
  <inkml:trace contextRef="#ctx0" brushRef="#br1" timeOffset="186207.4242">12769 11471 26 0,'-141'4'100'0,"21"2"-1"16,21-2-5-16,20 2-3 0,19-6-2 15,60 0-77-15,-46 0-12 16,51 0 0-16,29 0 0 16,20 2 0-16,20 2 0 15,16-2 0-15,20 10 0 0,21-6-90 16,-5-6-1-16,2 1-5 16,-2-14-7-16,-4-3-4 15</inkml:trace>
  <inkml:trace contextRef="#ctx0" brushRef="#br1" timeOffset="188722.6539">15541 11471 84 0,'8'-13'96'0,"-4"-1"-5"0,-4 0-4 0,-5 2 1 16,-7 4-64-1,-11 5-3-15,-8 2-5 0,-9 9-12 16,-7 8-4-16,-5 7 0 15,-7 3 0-15,-1 6 0 0,7 4 0 16,4-1 0 0,10 2 0-16,12-2 0 0,12 3 0 15,16-5 0 1,20-1 0-16,14-4 0 0,15-2 0 16,5-7 0-1,9-3 0-15,0-8 0 0,0-5 0 16,-9-3 0-16,-10-4 0 0,-7-7 0 0,-16-1 0 15,-8-1 0 1,-14 1 0-16,-7 1 0 16,-12 6 0-16,-13 3 0 0,-11 2 0 0,-6 7 0 15,-4 9 0-15,0 3 0 16,2 6 0-16,7 3 0 16,8 5 0-16,16 1 0 0,20 1 0 15,18-3 0-15,23-5 0 16,17-5 0-16,20-7 0 15,8-6 0-15,12-9 0 16,-1-7 0-16,-4-11 0 16,-3-6 0-16,-15-5 0 15,-8-4 0-15,-15-2 0 0,-13-1 0 16,-13 2 0-16,-8 2 0 16,-11 5 0-16,-7 4 0 15,-12 5 0-15,-12 6 0 16,-5 6 0-1,-6 6 0-15,-3 2 0 0,1 7 0 0,2 4 0 0,5 4 0 16,7 4 0-16,12 2 0 16,9 2 0-16,9-1 0 15,13-2 0-15,6-3 0 16,9-3 0-16,2-3 0 16,0-7 0-16,1-5 0 15,-1-1 0-15,-5-7 0 16,-5-3 0-16,-4-3 0 0,-3 0 0 15,-3 1 0-15,-6 0 0 0,-3 2 0 16,-4 0 0-16,-4 10 0 16,0-11 0-16,0 11 0 15,-7 0 0-15,-2 3 0 16,9-3 0-16,-16 20 0 16,14-5 0-16,2 2 0 0,2 0 0 15,11 3 0-15,6-4 0 16,6 0 0-16,4-5 0 15,6-3 0-15,2-7 0 0,5 1 0 16,-1-8 0-16,1-6 0 16,-2-4 0-16,-2 0 0 15,2-4 0-15,-5-1 0 16,2 3 0-16,-6 0 0 0,-2 3 0 16,-5 4 0-16,-2 7 0 15,-2 2 0 1,-6 4 0-16,1 9 0 0,-5 5 0 15,1 3 0-15,2 4 0 16,3 0 0-16,3 0 0 0,7-2 0 16,4-3 0-16,6-5 0 15,3-5 0-15,0-7 0 16,5-2 0-16,0-12 0 0,-1-4 0 16,-3-9 0-16,-2-3 0 15,-1-8 0-15,0-3 0 16,-3-8 0-16,-2-3 0 0,-1-1 0 15,-6-3 0-15,-2 0 0 16,-6-3 0-16,-4 3 0 16,-3 1 0-16,-6 5 0 15,-3 2 0-15,-5 3 0 16,-5 6 0-16,1 4 0 16,-2 5 0-16,1 6 0 0,1 5 0 15,2 4 0-15,6 14 0 16,-8-11 0-16,8 11 0 0,0 0 0 15,-2 13 0-15,0 1 0 16,1 5 0-16,-3 5 0 16,1 7 0-16,-1 4 0 0,-1 6 0 15,-2 7 0-15,-2 3 0 16,-3 7 0-16,0 1 0 16,-1 3 0-16,5-4 0 15,1-1 0-15,3-3 0 0,4-6 0 16,5-4 0-16,9-12 0 15,11-1 0-15,5-9 0 16,6-9 0-16,5-7 0 0,1-6 0 16,9-1 0-16,-5-12 0 15,1-5 0-15,-1-2 0 16,0-7 0-16,-1 0 0 16,-5-1 0-16,-1 1 0 15,-9 5 0-15,-2 0 0 16,-8 6 0-16,-4 3 0 0,-8 6 0 15,-8 7 0-15,0 0 0 16,0 11 0-16,-7 3 0 0,-2 6 0 16,3 0 0-16,1 5 0 15,2 1 0-15,3-2 0 16,6 1 0-16,7-4 0 16,5-2 0-16,6-6 0 0,5-6 0 15,3-4 0-15,5-2 0 16,2-7 0-16,4-5 0 15,-3-6 0-15,3-1 0 16,-3-1 0-16,-3 0 0 0,0 0 0 16,-6 2 0-16,-1 3 0 15,-4 3 0 1,-2 6 0-16,-5 5 0 0,0 5 0 0,-2 4 0 16,-3 7 0-16,1 4 0 15,-3 3 0-15,2 2 0 16,-3-1 0-16,0 2 0 0,2-4 0 15,-1-3 0 1,0-2 0-16,2-6 0 16,-1-4 0-16,3-6 0 0,-1-1 0 15,5-4 0 1,-4-8 0-16,5 0 0 0,-1-3 0 16,3 0 0-16,-3 0 0 15,2 1 0-15,-4 3 0 0,-1 1 0 16,1 4 0-16,-4 4 0 15,2 0 0-15,-3 2 0 0,2 3 0 16,2 4 0-16,1 0 0 16,1 1 0-16,3-1 0 15,1 0 0-15,-1-3 0 16,3-1 0-16,-1-2 0 0,1-1 0 16,0-4 0-1,0-4 0-15,1-4 0 0,1 0 0 16,0-2 0-16,-1-5 0 0,-1-2 0 15,-1 0 0-15,-3-4 0 16,1 0 0-16,-5-2 0 16,-3 0 0-16,-3-2 0 0,-5 0 0 15,-1-1 0 1,-2 3 0-16,-3 1 0 0,-3 1 0 16,-2 4 0-16,1 0 0 15,0 5 0-15,1 2 0 16,0 5 0-16,3 9 0 0,-4-14 0 15,4 14 0 1,0 0 0-16,0 0 0 0,0 14 0 16,0-2 0-16,3 5 0 15,2 4 0-15,1 3 0 16,3 6 0-16,1-1 0 0,2 3 0 16,3 4 0-16,3 0 0 15,1 1 0-15,-4-1 0 0,1 1 0 16,-3-2 0-1,-4 0 0-15,-6-2 0 0,-3-2 0 16,-4-2 0-16,-7-3 0 0,-2 0 0 16,-4-3 0-16,1-5 0 15,-1-3 0-15,4-3 0 16,0-2 0-16,-3-10 0 16,6 0-23-16,-6 0-55 15,12-9-16-15,3-8-3 0,2-7-7 16,3-4-1-16</inkml:trace>
  <inkml:trace contextRef="#ctx0" brushRef="#br1" timeOffset="194817.4967">20845 11834 68 0,'15'-9'92'16,"-2"-1"-3"-16,-3-1-2 0,-17-1-34 15,7 12-17-15,0-14-9 0,0 14-7 16,-12-8-6-16,-6 8-4 16,-8 1-1-16,-7 7-3 15,-6 4-6-15,-8 3 0 16,0 7 0-16,-8 4 0 15,3 7 0-15,2 1 0 0,8 0 0 16,9 2 0-16,8-3 0 16,11-3 0-16,14-6 0 15,8-6 0-15,20-8 0 16,7-5 0-16,11-5 0 16,3-6 0-16,7-7 0 0,-2-4 0 15,-3-4 0-15,-4-1 0 16,-11-5 0-16,-4 0 0 15,-10 1 0-15,-7 0 0 16,-6 0 0-16,-7 4 0 0,-2 4 0 16,-2 2 0-16,-8 8 0 15,0 4 0-15,-2 4 0 16,-1 9 0-16,2 7 0 0,-2 7 0 16,2 6 0-16,4 2 0 15,6 5 0-15,1 2 0 16,8-3 0-16,12 1 0 15,5-9 0-15,3-5 0 0,9-7 0 16,1-7 0-16,6-8 0 16,0-8 0-16,3-11 0 15,-5-8 0-15,4-8 0 16,-1-8 0-16,0-7 0 0,0-11 0 16,1-5 0-16,-2-3 0 15,0-5 0-15,-6 1 0 16,-3-4 0-16,-5 5 0 15,-2 6 0-15,-12 10 0 0,-1 9 0 16,-10 7 0 0,-2 13 0-16,-3 11 0 0,0 16 0 15,-17 8 0-15,1 19 0 0,0 12 0 16,-6 15 0 0,-3 16 0-16,-4 15 0 0,-1 9 0 15,0 8 0-15,0 3 0 16,9-3 0-16,5-5 0 15,7-10 0-15,9-16 0 0,9-13 0 16,10-13 0-16,13-17 0 16,2-13 0-16,4-9 0 15,0-6 0-15,1-8 0 0,-1-6 0 16,3-9 0 0,-2-7 0-16,-2-7 0 0,-1-4 0 15,-3-8 0-15,0-6 0 0,-3-3 0 16,-6-8 0-1,-6-1 0-15,-1 1 0 0,-8-1 0 0,1 2 0 16,-10 7 0 0,0 3 0-16,-8 8 0 0,0 4 0 15,1 10 0 1,-5 3 0-16,5 10 0 0,-3 4 0 16,0 11 0-16,0 5 0 15,4 12 0-15,-5 10 0 0,5 12 0 16,-7 12 0-16,8 5 0 15,-2 10 0-15,6 6 0 16,1 2 0-16,4-3 0 0,11-3 0 16,3-8 0-1,11-8 0-15,0-12 0 0,8-10 0 16,2-15 0-16,5-10 0 16,3-14 0-16,-4-7 0 0,-1-7 0 15,0-7 0-15,-2-3 0 16,-8-3 0-16,1 3 0 15,-8 4 0-15,-2 3 0 0,-5 6 0 16,-3 5 0-16,-4 4 0 16,-11 16 0-16,14-10 0 15,-14 10 0-15,10 14 0 16,-5 3 0-16,0 5 0 16,2 6 0-16,-2 5 0 0,1 3 0 15,5 1 0-15,-4-2 0 16,6-4 0-16,1-6 0 15,3-6 0-15,3-5 0 0,3-9 0 16,1-5 0-16,5-6 0 16,-3-5 0-16,3-5 0 15,-4-3 0-15,5-2 0 0,-7 0 0 16,7 1 0-16,-7-1 0 16,-1 1 0-16,0 5 0 15,-4 1 0-15,-1 4 0 16,-5 2 0-16,4 5 0 0,-16 3 0 15,17 5 0-15,-12 6 0 16,2 2 0-16,0 7 0 0,-1 1 0 16,4 5 0-16,-2 0 0 15,4-3 0-15,3 0 0 16,2-3 0 0,4-6 0-16,1-5 0 0,3-7 0 15,5-2 0-15,-4-9 0 0,2-2 0 16,0-4 0-1,1-4 0-15,0-1 0 0,-3-2 0 16,-1 1 0-16,0-1 0 16,-6 1 0-16,-1 2 0 0,-4 6 0 15,-8 1-16 1,-6-3-77-16,2 6-3 0,-2 0-6 16,0 9-7-16</inkml:trace>
  <inkml:trace contextRef="#ctx0" brushRef="#br1" timeOffset="195380.4063">23932 11811 29 0,'16'-3'101'0,"-4"1"-2"16,-5 2-6-16,-7 0-2 15,5 22-2-15,-5-1-80 0,-5 12-9 16,-4 4 0 0,-7 8 0-16,-1 2 0 0,-4 1 0 15,1-1 0-15,-2-2 0 16,5-9 0-16,1-4 0 15,4-11 0-15,10-7 0 16,2-14 0-16,15-2 0 16,2-17 0-16,5-7 0 0,8-9 0 15,3-9 0 1,6-8 0-16,2-6 0 16,-1-2 0-16,3-2 0 15,5 3 0-15,-8 4 0 16,1 8 0-16,-4 10 0 0,-6 7 0 0,-3 11 0 15,-7 11 0-15,-1 9 0 0,-3 13 0 16,-3 8 0 0,-3 10 0-16,3 6 0 0,2 12 0 15,-2 3 0-15,-3 6 0 0,3 0 0 16,-3-2 0 0,-4 0 0-16,-1-7 0 15,-1-4 0-15,-4-7 0 0,-7-13-3 16,-12-4-89-1,6-9-4-15,-3-9-3 0,-6-4-7 16,-5-8 0-16</inkml:trace>
  <inkml:trace contextRef="#ctx0" brushRef="#br1" timeOffset="195593.9533">24005 12078 25 0,'-40'-14'103'0,"16"3"-2"15,9 1-6-15,16 1-5 16,18-1-1-16,8 4-81 0,24 3-8 15,11 2 0-15,8 2 0 16,6-1 0-16,0 0 0 16,-2 2 0-16,5 4-6 15,4-6-82-15,-20-2-3 0,-4-9-5 16,-6-9-8-16,-7-5-3 16</inkml:trace>
  <inkml:trace contextRef="#ctx0" brushRef="#br1" timeOffset="196110.9921">25631 11773 11 0,'6'-8'100'16,"-10"-3"0"-16,-2 1-5 0,0-1-3 15,2 1-3-15,-2 16-69 16,6-6-16-16,-2 11-4 16,-2 5 0-16,1 11 0 15,-1 5 0-15,-5 10 0 0,4 8 0 16,-7 7 0-16,2 5 0 16,-4 1 0-16,-2 3 0 15,1-6 0-15,-2-4 0 16,3-9 0-16,0-5 0 0,2-12 0 15,4-10 0-15,1-8 0 16,7-12 0-16,0 0 0 16,0-6 0-16,4-7 0 0,0-5 0 15,1-5 0-15,0-3 0 16,0-8 0-16,1-4 0 16,-3-7 0-16,2-3 0 15,5-8 0-15,-2 0 0 16,4-2 0-16,5-2 0 15,-1 4 0-15,5 0 0 0,4 7 0 16,5 5 0-16,3 4 0 16,3 6 0-16,1 7 0 15,4 6 0-15,-1 3 0 16,-2 9 0-16,3 7 0 0,-8 2 0 16,0 7 0-16,-4 6 0 15,-4 10 0-15,-7-3 0 0,2 8-38 16,-7 3-56-16,-9 2-1 15,-4-3-6-15,-4-2-6 16</inkml:trace>
  <inkml:trace contextRef="#ctx0" brushRef="#br1" timeOffset="196519.1124">25440 12069 0 0,'-20'11'93'0,"14"1"4"15,6-12-3-15,12 15-6 16,15-15-1-16,16 0-71 16,9-1-1-16,12-1-1 0,12 0-7 15,3-3-7-15,0-1 0 16,2 0 0-16,-6-3 0 16,-10 0 0-16,-4-1 0 15,-14 0 0-15,-9 0 0 16,-8 1 0-16,-9 2 0 15,-5 1 0-15,-6 5 0 16,-10 1 0-16,10 2 0 0,-9 8 0 16,0 7 0-16,-1 4 0 15,0 4 0-15,0 5 0 16,0 5 0-16,0 2 0 0,0 1 0 16,-2-2 0-16,-2-3 0 15,-1-4 0-15,-2-3 0 16,3-8 0-16,1-2 0 15,3-16 0-15,0 0-18 16,0 0-69-16,-3-5-7 0,0-16-2 16,-2-8-6-16,2-9-2 15</inkml:trace>
  <inkml:trace contextRef="#ctx0" brushRef="#br1" timeOffset="196665.471">26242 11803 36 0,'4'-55'91'0,"6"8"-1"16,-5 8-4-16,4 7-4 15,0 10-55-15,2 4-5 16,0 12-12-16,-11 6-20 16,0 0-66-16,9 13-3 0,-4 4-10 15,-2 4-6-15,-2 2 1 16</inkml:trace>
  <inkml:trace contextRef="#ctx0" brushRef="#br1" timeOffset="198185.953">26548 12024 0 0,'16'0'99'15,"3"0"2"-15,-1-3-4 16,0 0-6-16,0-1-1 16,1-6-66-16,-3 11-15 0,-1 9-9 15,0 9 0-15,-2 3 0 16,-1 5 0-16,-4 5 0 15,1 2 0-15,-3 2 0 0,-1 0 0 16,-3-4 0 0,-1-3 0-16,-1-4 0 15,0-5 0-15,0-6 0 0,0-4 0 16,0-10 0-16,0 0 0 16,0 0 0-16,12-1 0 15,-12 1 0-15,19-22 0 0,-6 6 0 16,3-4 0-16,1-1 0 15,0-4 0-15,6-1 0 16,-2 2 0-16,0-3 0 0,-3 5 0 16,-1 2 0-1,2 4 0-15,-4 4 0 0,0 6 0 16,-3 4 0-16,1 4 0 0,-5 8 0 16,2 6 0-1,-5 4 0-15,2 1 0 0,-3 4 0 16,-2-1 0-16,0-3 0 15,-1 0 0-15,0-3 0 0,0-4 0 16,3 0 0-16,2-6 0 16,2-1 0-16,3-2 0 15,0-3 0-15,4-2 0 16,-2 0 0-16,4 0 0 16,-3-4 0-16,1-2 0 0,-1-2 0 15,1-2 0-15,0-1 0 16,1 0 0-1,0-2 0 1,1 0 0-16,-3 0 0 0,3 1 0 16,-3 1 0-16,1 1 0 15,-5 2 0-15,1 3 0 0,-11 5 0 0,16-9 0 0,-16 9 0 16,8-6 0 0,-8 6 0-16,0 0 0 0,10-5 0 15,-10 5 0-15,0 0 0 16,9-3 0-16,-9 3 0 15,0 0 0-15,0 0 0 0,7 12 0 16,-7 1 0-16,0 2 0 16,0 6 0-16,0 0 0 15,1 2 0-15,1-2 0 16,2-3 0-16,3-1 0 16,3-4 0-16,3-4 0 0,5-5 0 15,0-4 0-15,5 0 0 0,2-7 0 16,4-2 0-1,2-7 0-15,2-2 0 0,0-5 0 16,4-6 0 0,-3-5 0-16,-4-6 0 15,-4-2 0-15,-4-3 0 0,-6 0 0 16,-9-1 0-16,-7 6 0 0,-7 3 0 16,-7 7 0-16,-8 7 0 31,-3 7 0-31,-6 9 0 0,3 4 0 0,0 4 0 15,5 9 0-15,0 9 0 0,6 4 0 16,7 5 0-16,6 5 0 16,4 2 0-1,6 3 0 17,8 3 0-32,1-2 0 0,4-2 0 0,-1-2 0 15,1-2 0-15,-2-7 0 0,2-3 0 0,-3-6 0 16,0-4 0-16,-4-4 0 0,1-2 0 15,0-3 0-15,-2-3 0 0,2-1 0 16,0-2 0-16,2-5 0 16,-3-2 0-1,6-1 0-15,5-6 0 0,-2 2 0 0,1-5 0 16,-1 2 0-16,-1-1 0 16,1 2 0-16,-1 1 0 0,-3 5 0 15,-1 0 0-15,-3 5 0 16,1 4 0-16,-4 1 0 15,2 5 0-15,-4 4 0 16,1 7 0-16,-3 0 0 0,1 2 0 16,1 2 0-16,1-1 0 15,1-1 0-15,4-1 0 16,-2-5 0-16,4-2 0 16,-1-4 0-16,1-1 0 0,0-5 0 15,1 0 0-15,-4-3 0 16,2-5 0-16,-1-1 0 15,3-3 0-15,0 1 0 0,4-1 0 16,-5 1 0-16,3 0 0 16,0 2 0-16,-6 2 0 15,1 3 0-15,-14 4 0 16,15 0 0-16,-15 0 0 0,9 10 0 16,-9-10 0-16,3 16 0 15,2-6 0-15,-3-1 0 16,-2-9 0-16,9 12 0 0,-9-12 0 15,15 5 0-15,-5-5 0 16,0-4 0-16,0-4 0 16,3-1 0-16,-3-4 0 15,3 5 0-15,-12-11-13 0,-1 2-80 16,-1-4-3-16,-7-4-5 16,-3 0-8-16</inkml:trace>
  <inkml:trace contextRef="#ctx0" brushRef="#br1" timeOffset="203499.966">5446 12123 24 0,'0'0'86'0,"0"-14"2"0,0 14-2 15,-2-20-32-15,2 20-7 16,-2-15-7 0,2 15-13-16,-1-15-5 0,1 15-7 15,0-13-3 1,0 13-2-16,0 0-10 16,0 0 0-16,1 7 0 0,3 4 0 0,3 4 0 15,-1 3 0-15,4 4 0 16,-2 2 0-1,0 2 0-15,1 2 0 16,-2-1 0 0,1 1 0-16,-4-1 0 0,1-2 0 15,-2-2 0-15,-1-6 0 0,0-2 0 16,0-4 0 0,-2-11 0-16,0 15 0 0,0-15 0 0,0 0 0 15,0 0 0-15,0 0 0 0,0 0 0 0,19-5-83 16,-13-8-10-16,4-3-5 15,-1-7-6-15,4-2-3 16</inkml:trace>
  <inkml:trace contextRef="#ctx0" brushRef="#br1" timeOffset="203791.3689">5757 12005 1 0,'7'-16'98'0,"-6"6"1"15,-1 10-4 1,0-12-4-16,0 12-3 0,-11-1-66 15,11 1-5-15,-9 14-17 16,6 0 0-16,3 3 0 0,0 4 0 16,1 0 0-16,4 2 0 15,-1 3 0-15,4-3 0 16,-4 5 0-16,2-4 0 16,-3 2 0-16,5-3 0 15,-7 0 0-15,2-1 0 0,-1-3 0 16,2 1 0-16,0-6 0 15,-1 2 0-15,0-5 0 16,3 3 0-16,-4 12-61 16,-2-26-32-16,7 12-4 15,-7-12-5-15,0 0-6 16</inkml:trace>
  <inkml:trace contextRef="#ctx0" brushRef="#br1" timeOffset="204264.7128">5641 12540 76 0,'0'0'97'0,"-16"3"-4"0,16-3-6 16,-10 0 1-16,37 0-65 15,-27 0-5-15,0 0-2 16,0 0-5-16,1 7-9 0,-1 2-2 15,0 3 0-15,0 2 0 16,0 7 0-16,-1 2 0 16,0 5 0-16,0-1 0 15,-1 4 0-15,2-2 0 16,2 0 0 0,4-2 0-16,3-6 0 15,-1-2 0-15,5-6 0 16,3-8 0-16,1-4 0 0,3-3 0 0,0-8 0 15,2-7 0-15,1-5 0 16,0-2 0-16,-8-4 0 16,3-1 0-16,-5-2 0 0,-3 0 0 15,-7 0 0-15,-3 4 0 16,-2-1 0-16,-12 5 0 16,-6 2 0-16,-8 8 0 0,-8 5 0 15,-7 21 0-15,-5 13-70 16,-31 6-25-16,-14 16-3 15,-29 3-6-15,-22 17-8 0</inkml:trace>
  <inkml:trace contextRef="#ctx0" brushRef="#br1" timeOffset="237156.7243">1119 3366 18 0,'0'0'86'0,"6"-15"0"0,-6 15-2 0,0-10-3 16,-11 10-49-16,11 0-11 15,0 0-3-15,0 0-6 16,-2 13-2-16,2 2-2 15,2 2-2-15,0 8 0 16,7 9-1-16,-7 6 0 0,-2 5-1 16,0 6 0-16,-7-1-1 15,1 3-1-15,6-5-1 16,-3-5 0-16,1-4 0 16,2-11 1-16,0-6 0 15,-2-9 2-15,2-13 1 0,0 0-1 16,0 0-4-16,1-16 0 0,-1-9 0 15,0-5 0 1,-6-10 0-16,7-10 0 16,-1-9 0-16,0 0 0 0,2-9 0 15,-2 1 0-15,1 3 0 0,5 3 0 16,-2 8 0-16,-2 7 0 16,-1 13 0-1,9 3 0 1,-7 11 0-16,0 5 0 0,3 4 0 15,-6 10 0-15,24 2 0 0,-8 11 0 0,9 6 0 16,-4 8 0-16,5 13 0 0,-3 6 0 16,6 2 0-1,-5 8 0-15,-4 1 0 16,4-2 0-16,-9-2 0 0,6-3 0 16,-5-9 0-16,3-4 0 15,-6-3 0-15,1-10 0 0,-2-5 0 16,0-4 0-16,-5-2 0 15,-1-2-7-15,-6-11-83 16,0 0-2-16,0 0-5 0,-11 0-5 16,-2-12 1-1</inkml:trace>
  <inkml:trace contextRef="#ctx0" brushRef="#br1" timeOffset="237374.7056">1202 3753 5 0,'-23'2'99'0,"5"3"-4"15,1-5-2-15,5 0-7 0,2-2 1 16,21-3-70-16,-11 5-2 16,17-19-3-16,7 4-10 15,1-3-2-15,4 1 0 16,6-7 0-16,8-2 0 0,2 0 0 16,2-1 0-16,-5-1 0 15,0 2 0 1,1-7 0-16,-1 3-10 0,-7-4-25 15,-13 0-55-15,7 0 0 16,-10-7-6-16,-6 1-5 0</inkml:trace>
  <inkml:trace contextRef="#ctx0" brushRef="#br1" timeOffset="237769.8808">1461 2752 80 0,'-36'-11'91'0,"-3"3"-4"16,0 1-4-16,2 18-35 0,0-11-22 16,1 2-3-16,-4 3-6 15,-6 0-6-15,5 8-3 16,-3 5-1-16,1 5-2 0,18-7 2 16,-5 2-1-1,-13 26-4-15,17-16 3 0,0 5 0 16,5 6-5-16,-2 7 0 15,-8 46 0-15,15-36 0 16,6 15 0-16,5 8 0 47,17-1-2-31,22 77-8-16,24-4 2 0,13-20 0 15,12-10 5-15,11-21-6 16,11-36 2-16,1-36 9 15,-8-39 15 1,-10-15 0-16,-4-5-6 16,-11-15-11-16</inkml:trace>
  <inkml:trace contextRef="#ctx0" brushRef="#br1" timeOffset="239241.6313">14902 2428 74 0,'-9'-14'93'0,"0"2"-3"15,-1-2-6-15,6-1-2 16,4 15-60-16,-12-3-4 0,12 9-5 15,0 12-4 1,0 7-1-16,0 10-2 0,0 9 0 16,-2 9-2-16,-4 6-2 0,-4 5-2 15,0-7 0-15,-3-3 0 16,-1-5 0 0,0-9 0-16,5-9 0 0,-1-14 0 15,10-17 0-15,-12 5 0 0,6-15 0 16,0-12 0-1,1-11 0-15,2-11 0 0,3-11 0 16,0-10 0-16,7-10 0 16,12 0 0-16,6 1 0 15,11 2 0-15,7 7 0 0,0 9 0 0,3 6 0 16,-2 18 0 0,-3 14 0-16,-4 13 0 0,-5 7 0 15,-8 21 0-15,-8 11 0 16,-8 13 0-16,-7 8 0 15,-1 8 0-15,-9-3 0 0,-4 0 0 16,-5-2 0-16,-1-13 0 16,3-2 0-16,1-17 0 15,4-2 0-15,7-9 0 16,4-4 0-16,4-2 0 16,14-3 0-1,1 3 0-15,10-1 0 0,2 6 0 16,2-2 0-16,3 5 0 15,-3 3 0-15,-3 2 0 0,-6 3 0 16,-5 1 0-16,-9 3 0 16,-7-2 0-16,-6 1 0 0,-13-2 0 15,-9-3 0 1,-7-3 0 0,-11-3 0-16,-4-6 0 0,-7-7 0 15,-3-4 0 1,0-9 0-16,3-6 0 0,-5-1-64 15,15-22-27-15,6-9 0 0,8-14-7 16,13-5-7-16</inkml:trace>
  <inkml:trace contextRef="#ctx0" brushRef="#br1" timeOffset="239765.0895">14998 1970 0 0,'19'-40'92'15,"-6"2"3"-15,-6 13-4 0,-4-1-8 16,-3 6 0-16,-43 9-75 15,24 11-1-15,-8 10 0 0,-5 11-4 16,-5 13-1-16,-9 12-1 16,-14 34 3-1,-2 10 1 1,3 12 0-16,5 6 1 16,8 7-1-16,4 3 0 0,13 4 0 15,11 3-1-15,20-20-4 16,11-4 0-16,15-10 0 15,10-2 0-15,11-15 0 16,11-11 0-16,10-14 0 16,8-17 0-16,7-18 0 15,3-12 0-15,0-10 0 0,0-19 0 16,1-14 0 0,-3-10 0-16,-6-14 0 0,-2-7 0 15,-11-9 0-15,0-8 0 0,-8-5 0 16,-5-7 0-16,-15 2 0 15,-5 2 0 1,-15 1 0-16,-9 5 0 0,-9 3 0 16,-22 7 0-16,-13 9 0 15,-15 7 0-15,-13 9 0 0,-18 9 0 16,-5 11 0-16,-14 8 0 16,2 18 0-16,-8 6-7 15,9 4-79-15,-1 21-6 16,3 5-3-16,8 13-6 15,-51 22-1 1</inkml:trace>
  <inkml:trace contextRef="#ctx0" brushRef="#br1" timeOffset="241803.7934">5291 12609 40 0,'5'-12'94'15,"-2"-2"-2"-15,2 2-3 0,-5-3-1 16,2 5-48-16,-1-1-17 16,-1 3-4-16,0 8-4 0,2-12-4 15,-2 12-11 1,0 0 0-1,0 0 0-15,0 0 0 0,0 0 0 0,9 11 0 32,-4 0 0-32,0 5 0 0,0 4 0 15,1 4 0-15,1 4 0 16,-3 4 0-16,3-4 0 16,-1 8 0-16,-1-1 0 0,-1 2 0 15,2-4 0-15,-3-1 0 0,-1 0 0 16,1-5 0-16,-1 2 0 0,-1-6 0 15,0 1 0 1,0-9 0-16,-1 3 0 0,2-5 0 16,1-4 0-16,-3-9 0 15,0 12 0-15,0-12 0 16,0 0 0-16,0 0 0 16,0 0 0-16,0 0 0 0,0-5 0 15,0 5 0-15,1-9 0 16,-1 9 0-16,0-9 0 0,0 9 0 15,-8-7-75-15,8 7-24 16,-10-11-3-16,-5 6-9 16,-16-8-3-16</inkml:trace>
  <inkml:trace contextRef="#ctx0" brushRef="#br1" timeOffset="244687.8562">1048 16443 81 0,'-10'7'94'0,"10"-7"-6"0,0 9-6 0,0-9-1 15,0 0-46-15,0 0-29 16,0 0 0-16,0 0-1 0,0 0 1 15,-2 10 1 1,2-10-1-16,0 8 2 16,0-8-2-16,17 11-6 15,-6-5 0-15,7-1 0 0,12 3 0 16,2 0 0 0,3-1 0-1,6 1 0-15,-2-1 0 0,12 0 0 0,5 0 0 16,12-2 0-16,-3 0 0 15,13 0 0-15,8-1 0 0,14 0 0 16,9-1 0 0,3 0 0-16,3 0 0 15,8 1 0-15,9-1 0 0,11 0 0 0,5 1 0 16,1 0 0-16,9 1 0 0,4 1 0 16,9 0 0-16,8 1 0 15,5 1 0-15,5 1 0 16,6 1 0-16,9-4 0 15,8 5 0 1,4-2 0-16,8 1 0 0,7-1 0 0,-2 0 0 16,4-3 0-1,4-1 0-15,-8 0 0 0,1-3 0 16,-3-2 0-16,-5 0 0 16,-9 0 0-16,-1-5 0 0,-15 0 0 15,-13 0 0-15,-8 0 0 0,-18-4 0 16,-12 4 0-1,-18-5 0 1,-21 3 0-16,-15-1 0 0,-22 0 0 0,-13 0 0 16,-22 1 0-1,-15 3 0-15,-20 4-45 16,-27-16-50-16,-14-4-4 16,-23-5-7-16,-18-12-5 0</inkml:trace>
  <inkml:trace contextRef="#ctx0" brushRef="#br1" timeOffset="245360.4217">1569 14083 10 0,'-3'-24'96'0,"-10"5"0"0,7-3-4 16,-1 0-2-16,0-1-3 15,-10 7-71-15,16 4-3 16,1 12-2-16,0 0-11 16,-8 7 0-16,5 18 0 15,1 12 0-15,-4 14 0 0,1 18 0 16,-10 18 0-16,7 19 0 31,-7 12 0-31,-1 14 0 0,-6 16 0 0,4 8 0 0,7 1 0 16,-2 1 0-16,4-5 0 15,2-4 0-15,2-10 0 16,2-6 0-16,-4-15 0 0,1-10 0 16,2-7 0-1,3-11 0-15,-3-7 0 0,1-9 0 16,-1-9 0-16,4-6 0 16,-1-10 0-16,1-8 0 15,1-6 0-15,-10-8-42 0,9-27-48 16,-12 0-10-1,8-25-5-15,5-26-2 0</inkml:trace>
  <inkml:trace contextRef="#ctx0" brushRef="#br1" timeOffset="245860.3797">2378 16514 18 0,'12'-18'102'0,"5"0"0"16,-8-1-7-16,2 1 0 0,-6-1-1 15,9 2-89-15,-9 7-5 0,-5 10 0 16,14-8 0 0,-14 8 0-16,2 13 0 0,-1 7 0 15,-1 8 0-15,-2 6 0 16,-7 8 0-16,-4 8 0 0,-4 12 0 31,-10 9 0-31,11 12 0 16,-10 1 0-16,5 1-28 0,4-43-67 0,0 0 0 15,6-5-9 1,-7-1-4-16</inkml:trace>
  <inkml:trace contextRef="#ctx0" brushRef="#br1" timeOffset="246105.6176">2145 17197 67 0,'-8'8'108'15,"9"1"-3"-15,-13-1-6 16,19 0-3-16,-7-8-60 15,0 0-36-15,4 14 0 0,-4-14 0 16,0 16 0-16,0-4 0 16,0 6 0-16,-3 3 0 15,3 4 0-15,0 5 0 16,3 5 0-16,-6 9 0 0,2-10-82 16,4 0-14-1,-1-4-4-15,-2-6-10 16,0-3-1-16</inkml:trace>
  <inkml:trace contextRef="#ctx0" brushRef="#br1" timeOffset="246397.7276">2358 17529 68 0,'32'-39'106'0,"-9"-2"-6"0,-5 14-7 16,0 1 2-16,1 11-46 15,1 3-49-15,-9 12 0 16,-1 0 0-16,1 11 0 0,0 5 0 15,-5 4 0-15,-1 2 0 16,3-2 0-16,0 3 0 16,5-3 0-16,2-1 0 0,-5-3 0 15,6-4 0-15,-4-4 0 16,3-4 0-16,-3-4 0 16,3-9 0-16,-5-15 0 15,4-20 0-15,-4-7 0 0,-8-4 0 16,-4-2 0-16,-12 9 0 15,-5 11 0-15,-5 16 0 16,24 21-39-16,-9-22-56 16,9 5-3-16,0-4-8 0,15-7-6 15</inkml:trace>
  <inkml:trace contextRef="#ctx0" brushRef="#br1" timeOffset="246709.9545">3844 16425 95 0,'32'-7'109'0,"-14"-1"-9"0,-3 4-4 0,-15 4-2 0,-3 18-77 16,-12-1-17-16,3 12 0 16,-11 8 0-16,3 11 0 15,-9 15 0-15,0 16 0 0,-9 14 0 16,5 8 0-16,18-45 0 15,-7 8 0-15,3-3-80 16,-1-1-16-16,6-6-3 16,-2 0-9-16,2-12-3 0</inkml:trace>
  <inkml:trace contextRef="#ctx0" brushRef="#br1" timeOffset="247158.2597">3499 17313 53 0,'10'-33'105'0,"3"15"-5"0,4 7-5 15,5 4-1-15,-4 3-30 16,-2 4-64-16,-1 4 0 0,2 4 0 16,0 6 0-16,1 3 0 15,-7 6 0 1,3 6 0-16,-4 2 0 0,1 0 0 16,0 3 0-16,-1 0 0 15,-1-1 0-15,0-1 0 16,1-4 0-16,3-1 0 0,0-6 0 15,3-1 0-15,1-8 0 16,0-5 0-16,5-7 0 16,-1-2 0-16,5-10 0 0,0-4 0 15,-1-2 0-15,0-4 0 16,3 5 0-16,-5-1 0 16,-1 2 0-16,-4 7 0 15,1 3 0-15,-4 5 0 16,-4 1 0-16,1 9 0 15,-2 3 0-15,-1 3 0 0,0 2 0 16,2-2 0-16,3 0 0 16,1-5 0-16,1-2 0 15,1-2 0-15,2-6 0 0,4-3 0 16,0-18 0 0,27-25 0-16,-8-16 0 0,-4-8 0 15,-21 2 0-15,-16 6 0 0,-7 9 0 16,-12 14 0-16,-4 12 0 15,-5 5 0 1,5 10 0-16,0 6-29 0,12-10-66 16,13-6-5-16,18-5-5 15,17-8-8-15</inkml:trace>
  <inkml:trace contextRef="#ctx0" brushRef="#br1" timeOffset="247424.2899">6028 16095 56 0,'39'-5'108'0,"-16"-1"-6"0,-11 3-7 15,-12 3-1-15,-7-8-38 16,-10 8-56-16,1 15 0 16,-3 11 0-16,-6 12 0 0,-1 15 0 15,-2 12 0-15,-1 12 0 16,6 10 0-16,2 17 0 15,-1 10 0 1,3 9 0-16,8-63-2 0,-3 7-91 16,4 1-1-1,-4-1-4-15,3-6-7 0,-6 0-4 0</inkml:trace>
  <inkml:trace contextRef="#ctx0" brushRef="#br1" timeOffset="247837.2078">5585 17430 45 0,'-28'-1'105'0,"4"-35"-3"16,10-7-8-16,9 2 1 16,17 11-25-16,15 2-70 15,14 2 0-15,3 12 0 0,3 5 0 16,0 11 0-16,-3 9 0 16,-22-1 0-16,3 6 0 15,-7 2 0-15,-2 3 0 0,-2 3 0 16,-4 2 0-16,-5 0 0 15,-1 4 0-15,-3-1 0 16,-2-1 0-16,1-1 0 16,0 2 0-16,-2-4 0 0,2 2 0 15,0-6 0-15,0 0 0 16,2 1 0-16,3-4 0 16,5-3 0-16,0-2 0 15,4 2 0-15,1-4 0 16,3 1 0-16,-2 1 0 15,1 1 0-15,-4 2 0 16,-3 0 0-16,-10-16 0 0,0 0 0 16,7 25 0-16,1 3 0 15,-19 8 0-15,-3-20 0 16,-5-2 0-16,4-5 0 0,-8-9-25 16,10-6-68-16,5-8-5 15,4-8-2-15,4-5-13 16</inkml:trace>
  <inkml:trace contextRef="#ctx0" brushRef="#br1" timeOffset="248128.4229">6192 17508 32 0,'105'-88'104'0,"-3"15"-4"16,-6 28-3-16,-62 36-3 15,1 4-10-15,-19 9-84 16,-3 9 0-16,-4 5 0 0,0 4 0 16,-4 2 0-16,-2 1 0 15,1 3 0-15,2 1 0 16,1-3 0-16,4-2 0 0,1-1 0 15,6-4 0-15,-2-4 0 16,3-6 0-16,1-6 0 16,-5-6 0-16,25-24 0 0,8-18 0 15,-10-15 0 1,-6-10 0-16,-20 1 0 0,-16 4 0 16,-23 18 0-16,-20 22 0 15,1 15 0-15,-7-1 0 0,15 13-4 16,3-2-90-1,8 0-4-15,13-3-4 0,14-10-7 16</inkml:trace>
  <inkml:trace contextRef="#ctx0" brushRef="#br1" timeOffset="248668.6013">7461 16642 1 0,'-38'0'87'0,"11"-2"4"0,3-3-1 16,6 5-5-16,2 0-49 16,8 0-2-16,8 0-5 15,-14-2-7-15,14 2-5 0,0 0-4 16,10-4-7-16,11 2-6 16,7-2 0-16,18 0 0 15,14 1 0-15,16-2 0 16,26-1 0-1,20-2 0-15,23-2 0 0,25-2 0 16,23 1 0-16,22-5 0 16,22 2 0-16,21-1 0 0,12 1 0 0,4-1 0 15,8 2 0 1,-4 1 0-16,-16-1 0 0,-11 3 0 16,-26-2 0-16,-26 1 0 15,-27 0 0-15,-34 2 0 16,-31 1 0-1,-31 1 0-15,-22 3 0 0,-33 2 0 0,-21 2 0 16,-24 3 0-16,-15 3-55 16,-26 4-42-16,-16-3-2 15,-18 1-8-15,-19-9-4 0</inkml:trace>
  <inkml:trace contextRef="#ctx0" brushRef="#br1" timeOffset="248963.2963">8219 16354 16 0,'-32'-14'99'0,"24"-6"1"0,8-10-4 0,18-1-2 15,5-3-2-15,10 8-78 16,-7 8-14-16,-4 12 0 0,-2 13 0 15,-7 16 0-15,-3 16 0 16,-6 14 0-16,-4 12 0 0,-6 15 0 16,-10 15 0-16,-4 11 0 15,-7 8 0 1,-7 3 0-16,18-56 0 0,-2-1 0 16,-5-1-52-16,7 0-41 15,3-7-3-15,4-2-8 16,-4-14-7-16</inkml:trace>
  <inkml:trace contextRef="#ctx0" brushRef="#br1" timeOffset="249352.9623">8156 17243 37 0,'2'-10'102'0,"-2"10"-1"0,0 0-7 16,-3 14 0-16,0-1-11 16,-2 0-83-16,-1 5 0 15,1 3 0-15,3 4 0 0,1 2 0 16,1 0 0-16,0 1 0 15,7 0 0-15,5-5 0 16,3 2 0-16,4-4 0 16,0-6 0-16,2-4 0 0,5-4 0 15,2 0 0 1,0-5 0-16,3-2 0 0,0-9 0 16,-1 0 0-16,-1-6 0 15,0 1 0-15,-5 0 0 16,-3 2 0-16,-3 2 0 0,-4 3 0 15,-6 5 0 1,-8 2 0-16,10 13 0 0,-10 1 0 16,0 8 0-16,-1 4 0 15,-2 5 0-15,2 0 0 0,1-1 0 16,4 0-19-16,3-5-76 16,7-2-3-16,3-7-6 15,5-3-6-15</inkml:trace>
  <inkml:trace contextRef="#ctx0" brushRef="#br1" timeOffset="249643.519">8809 17684 35 0,'37'-28'104'0,"-2"-2"-3"0,-3-1-6 0,-5-2-1 15,-1 5-12-15,-6 2-82 0,-7 5 0 16,-1 7 0-16,-12 14 0 16,9-10 0-1,-9 10 0-15,1 10 0 0,-1 3 0 16,0 4 0-16,0-1 0 0,5 2 0 15,0-1 0-15,5-2 0 16,2-5 0-16,3-4 0 16,5-4 0-16,2-4 0 15,13-17 0-15,12-25 0 0,-5-16 0 16,-6-9 0-16,-11-7 0 16,-15-1 0-16,-10 5 0 0,-10 12 0 15,-10 8 0-15,9 13 0 16,-12 2-52-16,13-3-45 15,8-3-1-15,6 3-9 16,25 0-5-16</inkml:trace>
  <inkml:trace contextRef="#ctx0" brushRef="#br1" timeOffset="249873.2767">10478 16296 45 0,'65'-17'109'0,"-12"5"-5"0,-20 1-7 15,-7 4 0-15,-26 7-38 16,0 0-59-16,1 15 0 16,-6 17 0-16,-9 12 0 0,-5 9 0 15,-1 8 0-15,-6 11 0 16,3 9 0-16,-4 6 0 16,3 5 0-16,-2 3 0 0,11-47 0 15,0 3 0-15,4 31-21 16,-1-36-73-16,6-3-4 15,-1-8-6-15,6-3-6 16</inkml:trace>
  <inkml:trace contextRef="#ctx0" brushRef="#br1" timeOffset="250175.0939">10528 17220 38 0,'13'-18'105'0,"-7"10"-4"16,-6 8-4-16,-10 1-2 15,-13 10-20-15,1 6-75 16,-5 8 0-16,15-10 0 0,-2 1 0 15,7 6 0-15,-1 1 0 16,4 2 0-16,4 3 0 16,1 0 0-16,9 3 0 15,-1-2 0-15,2 4 0 0,2-4 0 16,-3 5 0-16,5-5 0 16,-7 3 0-16,2 0 0 15,-3-1 0-15,-5-1 0 16,-2-2 0-16,-2-9 0 15,-5 0 0-15,-9-5 0 16,-2-8 0-16,-2-3 0 0,2-3 0 16,-2-11-97-16,3-6-3 15,0-7-3-15,16-2-7 16</inkml:trace>
  <inkml:trace contextRef="#ctx0" brushRef="#br1" timeOffset="250480.9608">10714 17282 12 0,'74'-1'103'15,"-8"3"3"-15,-39 6-10 16,2 2-1-16,-9 5-1 0,3 4-89 16,-5 4-5-16,-1 0 0 15,-3 5 0-15,3 0 0 16,-7 0 0-16,5 2 0 0,2-1 0 16,3-2 0-16,0-4 0 15,5-2 0-15,1-4 0 16,3-7 0-16,-3-6 0 15,4-4 0-15,11-17 0 16,12-28 0-16,-8-16 0 0,-16-10 0 16,-20-6 0-16,-26 10 0 15,-32 10 0-15,-17 19 0 16,-11 14 0-16,-2 22 0 16,4-7-86-16,-11-23-12 15,13-8-5-15</inkml:trace>
  <inkml:trace contextRef="#ctx0" brushRef="#br1" timeOffset="251128.4572">2358 14607 10 0,'-48'0'87'0,"9"-7"-1"0,0-4-5 0,10-1-10 0,-2-1-5 0,6 1-72 15,4 4-5-15,6 2-6 16,-10-1-11-16,-2-4-40 16,4 11-9-16,-3-1 0 0,3 1 0 15</inkml:trace>
  <inkml:trace contextRef="#ctx0" brushRef="#br1" timeOffset="252018.4708">1530 14615 0 0,'-17'4'87'16,"0"-4"5"-16,1 0-5 15,-2-1-3-15,18 1-26 0,0 0-23 16,0 0-13-16,0 0-5 16,0 0-4-16,-7 0-3 15,7 0-4-15,0 0-6 16,5 0 0-16,-5 0 0 0,0 0 0 16,16 3 0-16,-1-3 0 15,0 2 0-15,14-1 0 16,5 0 0-16,7 0 0 0,9-1 0 15,8 0 0-15,5 1 0 16,2-3 0-16,5 1 0 16,6-2 0-16,5 0 0 15,5 1 0-15,1-1 0 0,5-1 0 16,-3 4 0-16,-2-2 0 16,13-1 0-16,-7 0 0 15,2 0 0 1,-7 0 0-16,1 2 0 15,-7-2 0-15,0 1 0 0,-9-1 0 16,-5-1 0-16,-5 0 0 0,-4 0 0 16,-11 0 0-1,-1 2 0-15,-6-2 0 0,-3-1 0 0,-4 3 0 16,-6-2 0 0,-5 3 0-16,-9 1 0 0,-2-1 0 15,-12 1 0-15,10-3 0 16,-10 3 0-16,0 0 0 0,0 0 0 15,0 0 0-15,0 0 0 16,0 10 0-16,0-10 0 16,4 18 0-16,3-2 0 15,3 2 0 1,-2 6 0-16,5 8 0 0,-5 3 0 0,2 7 0 16,3 8 0-16,-6 8 0 15,0 7 0-15,-5 6 0 16,0 3 0-1,-2 4 0-15,-1-1 0 0,-2-6 0 0,-2-2 0 16,3-10 0-16,-2-8 0 0,-1-8 0 16,2-7 0-1,3-9 0-15,0-8 0 16,0-2 0-16,-3-5 0 16,3-12 0-16,0 13 0 0,0-13 0 15,0 0 0-15,0 0 0 16,0 0 0-1,0 0 0-15,0 0 0 0,-18-6 0 0,8-6-73 16,-6 1-24-16,-3-7-1 16,-7-2-8-16,-7-2-5 15</inkml:trace>
  <inkml:trace contextRef="#ctx0" brushRef="#br1" timeOffset="252635.112">1583 15509 28 0,'-16'0'97'0,"16"0"-1"15,0-9-5-15,0 9-2 16,0-14-3-16,0 14-73 15,2-13-2-15,-2 13-11 16,12-1 0-16,-3 1 0 0,3 4 0 16,-3 2 0-16,22 3 0 15,-5 2 0-15,18-1 0 16,-2 0 0-16,11 1 0 16,5-1 0-1,10-1 0-15,6 0 0 0,6-4 0 16,12-1 0-1,5-1 0-15,11-2 0 0,7-1 0 16,0-2 0-16,8-5 0 0,-1-1 0 16,-5 0 0-16,-3 1 0 0,-1-3 0 15,-9 3 0-15,-5-2 0 16,-6 2 0-16,-11 3 0 16,-7 0 0-16,-9 0 0 15,-8 1 0-15,-17 2 0 0,-4-1 0 16,-8 1 0-16,-9 0 0 15,-7 0 0-15,0 1 0 16,-5 0 0-16,-8 0 0 16,0 0 0-16,10 0 0 15,-10 0 0-15,0 0 0 0,0 0 0 16,0 0 0-16,0 0 0 16,-5 0 0-16,-4 0 0 15,-9 0 0-15,-4-1 0 16,-3 0 0-16,-18 1-24 0,9-7-72 15,8-10-3 1,4-12-6-16,20-6-7 16</inkml:trace>
  <inkml:trace contextRef="#ctx0" brushRef="#br1" timeOffset="253249.8119">4113 15012 49 0,'0'0'92'0,"-10"-4"-1"16,10 4-4-16,4-17-12 0,-4 17-36 15,-3-14-11-15,3 14-10 16,0 0-2-16,-7-11-4 15,7 11-8-15,0 0-4 0,0 0 0 16,0 0 0-16,0 0 0 16,0 0 0-1,5-4 0-15,5 4 0 0,5 4 0 16,4 1 0 0,5-1 0-16,4 1 0 0,6-3 0 15,5 6-22-15,7-6-66 16,-1-2-4-16,-2-4-4 15,3-2-6-15,-5-1-2 16</inkml:trace>
  <inkml:trace contextRef="#ctx0" brushRef="#br1" timeOffset="253502.6288">4681 14936 3 0,'9'0'97'0,"-9"0"2"0,13 1-5 16,-13-1-3-16,0 0-3 15,34 0-63-15,-34 0-11 16,0 0-14-16,13-3 0 0,-13 3 0 15,19 0 0-15,-2-1 0 16,6 0 0-16,4 0 0 16,3 1 0-16,6 0 0 0,0-1 0 15,3 0 0-15,1 1 0 16,-4 0 0-16,3 0-17 16,-5 3-71-16,2-1-4 15,-7-2-3-15,-5 2-6 0,-1 0-1 16</inkml:trace>
  <inkml:trace contextRef="#ctx0" brushRef="#br1" timeOffset="253698.4445">5346 15020 86 0,'16'3'98'0,"1"-3"-3"16,6 0-7-16,4-7 1 15,0-4-63-15,3 4-7 0,2 1-9 16,-3 3-10-16,0 0 0 15,-4 0 0-15,-5 2 0 16,-7 0 0-16,-4 1 0 16,-9 0 0-16,0 0 0 0,0 0 0 15,0 0 0-15,4 6 0 16,-10 9-56-16,6-15-36 16,0 0-1-16,0-19-9 15,4 2-5-15</inkml:trace>
  <inkml:trace contextRef="#ctx0" brushRef="#br1" timeOffset="255083.683">6167 14468 10 0,'3'-18'94'0,"-1"-2"1"0,3 4-2 15,-4-2-5-15,-1-3-20 16,0 9-39-1,0 1-9-15,0 11-6 0,0 0-14 16,0 7 0-16,-5 9 0 16,1 11 0-16,-1 4 0 0,-1 9 0 15,-3 8 0-15,-5 6 0 16,3 5 0 0,-2 3 0-16,-2 1 0 15,0 4 0-15,0 2 0 0,-1 1 0 16,1 1 0-16,-1-7 0 15,2 2 0-15,2-10 0 0,-1-2 0 16,3-9 0 0,3-5 0-16,-1-12 0 0,2-8 0 0,6-4 0 15,-1-5 0-15,1-11 0 16,0 10 0-16,0-10 0 16,0 0 0-16,0 0 0 0,8 6 0 15,-8-6 0 1,0 0 0-16,16 2 0 0,-16-2 0 15,16 1 0-15,-4 0 0 16,0 0 0-16,6 0 0 16,5 1 0-16,1-1 0 0,5 2 0 15,3-1 0-15,3 0 0 16,11-1 0-16,-2 0 0 16,6 2 0-16,3 0 0 15,1 0 0-15,8 0 0 0,5 1 0 16,4 1 0-16,-1 0 0 15,7 0 0 1,-2-1 0-16,2-2 0 0,0 3 0 0,0-2 0 16,0 0 0-1,-1-1 0-15,0 1 0 0,1-1 0 16,0-1 0-16,-4 2 0 16,-2-1 0-16,1-2 0 0,-5 0 0 15,4 0 0 1,-3 0 0-16,0-2 0 0,3-2 0 15,-3 1 0 1,3-1 0-16,-3 1 0 0,1-3 0 16,0 4 0-16,-3-3 0 15,2 2 0-15,-4 0 0 0,4 0 0 16,3 0 0-16,-2 1 0 16,-1 0 0-16,3 2 0 15,1-2 0-15,5 2 0 0,5 0 0 16,0 0 0-1,2 0 0-15,6-1 0 0,1 0 0 0,2 1 0 16,2-3 0-16,-2 3 0 16,0-3 0-16,-3 0 0 15,-3 0 0-15,-8 1 0 16,1-2 0-16,-16-1 0 0,-5 3 0 16,-7-1 0-16,-13 0 0 15,-7-2 0-15,-8 4 0 0,-8-1 0 16,-5 2 0-1,-11 0 0-15,9-5 0 16,-9 5 0-16,0 0 0 0,-7-1 0 16,7 1 0-16,-12 0 0 15,2 0 0-15,1 0 0 16,-6 0 0-16,4-9-11 16,-4 4-83-16,-5-10-4 0,-3-7-5 15,-12-10-7 1</inkml:trace>
  <inkml:trace contextRef="#ctx0" brushRef="#br1" timeOffset="255909.1903">6639 14377 50 0,'-43'-2'96'0,"5"-4"-3"16,8 1-4-16,4-22-4 15,6 22-51-15,11 0-7 0,9 5-8 16,13-6-6-16,14 3-8 16,17 1-5-16,17 0 0 15,18-2 0-15,16 0 0 16,17 0 0-16,18 2 0 0,18-3 0 15,12 3 0 1,16 0 0 0,13 0 0-16,9 2 0 0,14 1 0 0,8-1 0 15,0 1 0-15,0 3 0 16,0 1 0 0,-8 1 0-16,-13 0 0 0,-9 0 0 15,-20 0 0-15,-15-1 0 0,-18-1 0 16,-21-1 0-1,-22 0 0-15,-20-1 0 0,-19 0 0 0,-17-2 0 16,-12 1 0-16,-12 2 0 16,-14-3 0-16,10 11 0 15,-10-1 0-15,0 5 0 0,-2 7 0 16,-3 7 0-16,2 8 0 16,1 8 0-16,-1 7 0 15,3 8 0-15,-2 7 0 16,-1 3 0-16,3 5 0 15,0 1 0-15,-2 0 0 0,5 1 0 16,1-4 0-16,-3-6 0 16,4 1 0-1,-1-11 0-15,-1-4 0 0,-1-7 0 16,-2-9 0-16,-8-5 0 0,-1-9 0 16,-6-5 0-16,-3-10 0 0,-7-2 0 15,-8-6 0 1,-15 0 0-16,-13-5 0 0,-19 2 0 15,-33-12 0-15,-28-1-52 0,-18-11-46 16,-41-30-3 0</inkml:trace>
  <inkml:trace contextRef="#ctx0" brushRef="#br1" timeOffset="259281.3489">7362 14536 14 0,'27'-29'85'0,"4"3"4"16,-5-2-2-16,5 2-1 0,-7 1-46 0,-3 4-10 31,-5 3 1-31,0 3-4 0,-8 7-7 0,-8 8-18 16,0 0-2-16,-11-4 0 15,-9 12 0 1,-11 11 0-16,-6 11 0 0,-10 9 0 16,-10 12 0-1,-10 13 0 1,-4 12 0-16,-11 8 0 16,0 9 0-16,0 2 0 0,1 3 0 15,3-2 0 1,9-8 0-16,6-10 0 0,9-13 0 15,13-13 0-15,14-14 0 16,11-16 0-16,16-22 0 0,15-3 0 0,2-22-64 16,39-14-32-16,17-22-2 0,17-13-9 15,15-15-2-15</inkml:trace>
  <inkml:trace contextRef="#ctx0" brushRef="#br1" timeOffset="259538.339">8376 14405 61 0,'126'-19'105'15,"-21"8"-5"-15,-13 9-7 0,-20 4 1 16,-23 36-36-16,-14-15-58 16,-18 11 0-16,-16 10 0 15,-12 10 0-15,-20 8 0 0,-15 6 0 16,-9 9 0-16,-9 2 0 16,-2 1 0-1,-4-1 0-15,3-5 0 0,10-10 0 0,4-8 0 16,14-11 0-1,9-13 0-15,14-19 0 0,16-13-7 16,20-6-87-16,11-27-3 16,13-14-4-16,19-15-6 15,15-14 2-15</inkml:trace>
  <inkml:trace contextRef="#ctx0" brushRef="#br1" timeOffset="259911.4496">9382 14526 28 0,'126'-39'103'0,"-13"11"-2"0,-17 13-5 0,-18 12-2 15,-20 6-5-15,-6 17-89 32,-31 9 0-32,-13 14 0 0,-16 11 0 0,-15 11 0 0,-18 11 0 15,-7 11 0-15,-15 6 0 16,2 1 0-16,6-4 0 16,8-9 0-16,17-16 0 15,14-13 0-15,16-27 0 0,23-20-14 16,25-18-78-16,9-27-3 15,8-17-4-15,13-2 0 16,-4-22 53-16,13-6 27 16,8 6 17-16,-11-4 30 15,-3 10 70-15,-2 13-1 0,-7 13-5 16,-12 3-5-16,-2 24-45 16,-24 18-20-16,-12 6-22 15,-15 17 0-15,-9 12 0 16,-15 12 0-16,-10 9 0 15,-6 16 0-15,-16 10 0 16,-3 12 0-16,-9 2 0 0,0 7 0 16,-4-4-64-16,5-13-32 15,-1-9-2-15,1-22-9 0,7-18-5 16</inkml:trace>
  <inkml:trace contextRef="#ctx0" brushRef="#br1" timeOffset="260521.9044">2594 14659 93 0,'-40'-32'102'0,"9"6"-7"15,2-1-4-15,8 6-3 0,-14 11-53 16,8 10-28-16,2 12-7 16,-9 17 0-16,3 17 0 0,-8 12 0 15,-2 20 0-15,-14 19 0 16,4 11 0-16,-2 8 0 16,-1 2 0-16,16-7 0 15,-2-5 0-15,8-13 0 16,13-17 0-16,4-30-16 0,16-21-75 15,13-25-4-15,9-22-5 16,7-21-2-16,1-23-1 16</inkml:trace>
  <inkml:trace contextRef="#ctx0" brushRef="#br1" timeOffset="260788.5884">2551 14774 25 0,'63'-38'99'0,"-3"13"-3"0,-9 12-6 16,1 13-3-16,-9 8 0 15,-11 13-77-15,-8 16-2 0,-2 14 1 16,-14 15-9-16,-6 7 0 16,-2 2 0-16,-10-4 0 15,-2-2 0-15,-5-10-7 0,8-10-12 16,-3-16-37 0,15-23-32-16,10-12-2 0,5-20-8 15,12-13-2-15</inkml:trace>
  <inkml:trace contextRef="#ctx0" brushRef="#br1" timeOffset="261051.2021">3279 14781 12 0,'54'-55'100'16,"-6"12"-1"-16,-3 14-4 15,0 12-4-15,-9 12-1 16,-36 10-66-16,17 18-24 16,3 10 0-16,-9 12 0 0,-12 14 0 15,-6 13 0-15,-6 10 0 16,-10 5 0-16,3 5 0 15,-4-11 0 1,-3 3-70-16,11-9-25 0,8-21-3 0,5-22-7 16,3-32-6-16</inkml:trace>
  <inkml:trace contextRef="#ctx0" brushRef="#br1" timeOffset="262902.6177">1983 5625 53 0,'21'-12'73'0,"-7"-2"5"0,0 7-4 0,-4-11-41 15,5 3-3-15,-1-3-6 16,-2 1 0-16,-2-1-4 15,-9 1-2-15,-1-1-2 0,-7 0-1 16,-8 2-6-16,0-1-4 16,-9 5 1-16,0 2-3 15,-14 6 0-15,-13 3-1 16,-2 6-1 15,-5 8-3-31,-7 6 0 0,-17 6 2 0,7 11 0 16,-13 2 0-16,-1 4 0 0,13 7 0 15,1-3 0-15,1 5 0 16,38-27 4-16,1 12-4 0,-28 32-2 16,29-35 3-16,2 13-3 15,-23 38 1-15,32-42 2 0,-2 8 2 16,-15 44-6-16,4 11 4 16,11 6 1-16,11-7-3 15,12 0 3-15,1-57 4 0,1 14-6 16,5 47 0-16,12 3 3 15,-4-9 0-15,1 2-1 16,-3 1 1 0,-6-52 3-16,11 17-8 15,-3 54 4-15,0-11-2 0,0 4 0 16,-3 3 0 0,6 1 0-16,-8 0 0 15,5-1 0-15,-11-15 0 0,3 0 0 0,-1 2 0 16,-2-3 0-16,-3-1 0 0,-5-2 0 15,4-2 0-15,-6 4 0 16,4 0 0-16,1 3 0 16,0 1 0-16,1-2 0 15,1-3 0-15,1 5 0 16,-8 3 0-16,7-5 0 16,1 1 0-16,-5-3 0 15,4 0 0-15,-3 3 0 16,0 0 0-16,-1-53 0 0,3 14 0 15,2 51 0-15,-8-3 0 16,1 0 0-16,1-55 0 16,3 8 0-1,-2 60 0-15,0-6 0 0,-4-4 0 0,4-64 0 16,5 4 0-16,-2 1 0 16,1 9 0-16,-1 58 0 15,-1-4 0-15,1-15 0 16,-2-3 0-16,0-54 0 15,4 14 0-15,-4 52 0 0,-3-65 0 16,2 4 0-16,1-7 0 16,3 2 0-1,-2 52 0-15,-2-52 0 16,3 2 0-16,-1 51 0 16,1-52 0-1,1 9 0-15,1-11 0 16,0 1 0-16,3 47 0 0,-1-50 0 15,7 7 0-15,-9-18 0 16,8 2 0-16,-4 28 0 0,10-5 0 0,-11-15 0 16,-3-15 0-16,7-5 0 15,-4-15 0-15,-3-11 0 16,0 0 0-16,0 0 0 0,0 0 0 16,0 0 0-16,-8 8 0 15,8-8 0 1,0 0 0-16,0 0 0 0,0 0 0 15,-7-4 0-15,7 4 0 16,-12-5 0-16,5 2 0 16,7 3-8-16,-14-10-5 15,4 3-3-15,10 7 4 0,-15-16 6 16,3 7 4 0,5 0 0-16,-13-12 3 0,9 7 4 15,-6 0 2-15,3 0 3 16,-1-2-1-1,1 0-2-15,-3 0 1 0,-1-2 2 16,1 0-8 0,2 1-2-16,-4-1 0 0,3 1 0 0,-6 0 0 15,0 2 0-15,7 3 0 16,0 2 0-16,3 0 0 16,12 10 0-16,-10-3 0 0,10 3 0 0,3 16 0 15,-2 0 0 1,5 7 0-16,5 3 0 0,4 3 0 15,-6 4 0-15,7 0 0 16,18 32 0 0,27 8 0-16,-2-8 0 0,4-15 0 15,3-32 0-15,16-18 0 16,10-22 0-16,12-22 0 0,32-20 0 16,-28-12 0-16,-2-9 0 15,3-4 0-15,1 11 0 16,-17-3-43-16,-17 0-48 15,-17 7-12-15,-66-6-5 16</inkml:trace>
  <inkml:trace contextRef="#ctx0" brushRef="#br1" timeOffset="273235.7968">6484 7438 36 0,'0'0'71'0,"0"-24"1"15,0 24-19-15,-6-8-16 16,5-2-3-16,-3 0-4 16,4 10-4-16,-6-14 0 0,6 14-6 15,-5-9-3-15,5 9-4 16,0 0-3-16,0 0-5 16,0 0-1-16,0 0 0 15,0 0-2-15,1 13 0 16,3 1 1-16,0 4 0 0,1 2 1 15,1 3 0-15,4-2-1 16,0 1 1-16,4-3-1 16,3-4 0-16,6-3-1 0,7-8 1 15,4-4-2-15,7-5 1 16,10-10 0 0,6-8 0-16,5-6 0 0,5-5-1 15,4-4 0-15,5-4 0 16,-1-1 0-16,-1 3-1 15,-3-1 0-15,-4 4 0 16,-8 3 1-16,-5 3-1 0,-10 5 0 16,-7 4-1-16,-9 4 2 15,-5 4-1-15,-8 3-1 16,-4 5-1-16,-11 6-3 16,0 0-4-1,2 8-8-15,-11-1-19 16,-8 11-51-16,0 4-1 0,-6 6-7 0,-5 2-4 0</inkml:trace>
  <inkml:trace contextRef="#ctx0" brushRef="#br1" timeOffset="273621.247">6725 7627 74 0,'-22'2'97'16,"-1"-2"-7"-16,4 0-4 15,2-7-1-15,-1 6-68 16,9-1-4-16,9 2-4 16,0 0-3-16,0 12-3 0,8-2 0 15,7 5-1-15,0 0 0 16,8 0 0-16,6-2 1 15,3-6 0-15,10-7 0 16,9-15 0-16,8-9 0 16,8-15 0-16,11-9 1 15,8-11-4 1,5-4 0-16,5-5 0 16,-3 2 0-16,-3 0 0 0,1 10-11 0,4 2-75 15,-19 2-4-15,-12 7-3 0,-24-6-8 16,-20 8-4-16</inkml:trace>
  <inkml:trace contextRef="#ctx0" brushRef="#br1" timeOffset="382033.353">17174 12444 34 0,'18'-9'57'0,"2"0"2"0,-2-2-7 0,2 0-2 0,-3-6-5 16,-1 6-14-16,0-1-6 0,-1 1-2 16,1 1-2-16,-3 0-3 15,0 1-3-15,-2 3-1 16,-11 6-2-16,13-6-1 0,-13 6-2 16,12 0 0-1,-12 0-1-15,0 0-2 16,-2 11 0-16,-8-2 0 0,2 3-6 0,-4 1 0 15,-4 3 0-15,-2 4 0 32,-2-1 0-17,-2 2 0-15,1 4 0 0,-4-1 0 0,0 3 0 16,-2 3 0-16,-4 1 0 16,3 2 0-16,-3 2 0 15,-3 3 0-15,0 1 0 0,-2 6 0 16,-4-3 0-16,3 3 0 0,-2 0 0 15,-4 3 0-15,1 3 0 16,-1-1 0-16,-3 4 0 0,1 1 0 16,-3 3 0-1,2 3 0 1,-3-2 0-16,-1 2 0 16,-2 0 0-16,-4 1 0 15,0 1 0-15,-4 5 0 0,-1-2 0 0,-4 3 0 16,1 1 0-16,-4 6 0 0,0-3 0 15,0 1 0-15,-4-1 0 16,6-2 0-16,-3 4 0 0,-1-2 0 16,-1 1 0-16,3 1 0 15,-1 0 0-15,0 1 0 16,0 0 0-16,-2 0 0 16,-1-2 0-16,2 2 0 0,-2 0 0 15,3-1 0-15,-3 3 0 16,3 1 0-16,-1 0 0 15,3 0 0-15,1 1 0 0,-2-1 0 16,6 3 0-16,-4-2 0 16,6 1 0-1,-5-1 0-15,3 0 0 0,5 2 0 0,-3-2 0 16,2-1 0-16,-1-2 0 16,1 0 0-16,1-2 0 15,0-1 0-15,0 0 0 16,-3-3 0-16,6 1 0 15,-2 0 0 1,2 0 0-16,3-2 0 0,-6 2 0 16,31-39 0-16,-5 7 0 15,1 1 0-15,-5 2 0 0,0 0 0 0,-3 3 0 16,-1-3 0-16,-4 5 0 16,3-3 0-1,-3 3 0-15,0 1 0 0,0 2 0 16,1-5 0-16,-6 3 0 15,10-6 0-15,-3 2 0 0,0-6 0 16,6 2 0 0,35-41 0-16,-31 32 0 0,-1-1 0 15,10-5 0-15,-3-1 0 16,25-25 0-16,-23 23 0 16,0 1 0-16,23-24 0 15,0 0 0-15,0 0 0 0,0 0 0 16,0 0 0-16,-10 7 0 15,0 0 0 1,-1 0 0-16,1 2 0 16,2-20-39-16,6 2-54 15,-2-12-2-15,-1-4-7 0,-7-39-5 16</inkml:trace>
  <inkml:trace contextRef="#ctx0" brushRef="#br1" timeOffset="387013.4666">7445 2614 4 0,'0'0'47'0,"-13"0"3"0,13 0 1 16,0 0-8-16,-11 2-5 16,11-2-4-16,0 0-6 15,0 0-4-15,0 0-5 16,-4 9-4-16,4-9-3 15,0 0-2-15,0 0-2 16,0 0-1-16,0 0 1 0,0 0 0 16,9 10 0-16,-9-10-1 15,16 6-1-15,-4-3 1 16,1-1-1-16,4 1-1 16,3-1-1-1,0 1-1-15,3-2-1 16,3 2 1-16,5-2-1 0,0 0 1 15,2 1-1-15,3 0 1 0,4 0-1 16,2-2 0 0,1 0 0-16,4 0 1 15,-2 0-1-15,4 0 0 0,0-2 0 0,4 2 0 16,-2-5 0-16,6 3-1 16,-4-3 1-16,3 2-1 15,1-2 1-15,-2-1-1 16,4 0 0-16,-2 0 0 0,-1 3 0 15,-1-3 0-15,1 1 0 16,0 1 0-16,-2 1-1 0,-2-1 1 16,2 1 0-16,-4-2 0 0,2 4-1 15,-1-2 1 1,0-1 0-16,-2 1-1 0,-1-1 0 16,1 2 0-1,1-2 1-15,-1 1-1 0,-4 0 0 16,3 1 1-16,-3 0-1 0,-3 0 1 15,-2-2 0-15,0 4 0 16,-6-3 1-16,-1 3-2 16,-2-2 0-16,-4-1 0 15,1 0 0-15,-1 1 0 16,-1-1 0-16,-5 1 0 0,3-1 0 16,-5 0 0-16,5-1 0 15,-8 3 0-15,0-3 0 16,-3-2 0-16,-1 5 0 15,-2-1 0 1,-10 2 0 0,15-6 0-16,-15 6 0 0,12-2 0 0,-12 2 0 15,0 0 0-15,0 0 0 0,7-7 0 16,-7 7 0-16,0 0 0 0,0 0 0 16,9-12 0-16,-9 12 0 15,7-7 0-15,-7 7 0 0,11-11 0 16,-11 11 0-1,9-18 0-15,-2 6 0 0,3-1 0 16,-1-1 0-16,-1-2 0 16,2-4 0-16,0 1 0 15,2-4 0-15,-2 2 0 16,3-1 0 0,1-4 0-16,-3 1 0 0,2-3 0 15,4-3 0-15,-2 1 0 0,3 1 0 0,-3-3 0 16,4-1 0-16,-6 4 0 15,5-3 0-15,-3 3 0 0,1 0 0 16,-2-4 0-16,1 1 0 16,-5 0 0-16,3 1 0 15,-3 1 0 1,-3-1 0-16,1 1 0 0,1 1 0 16,-5 3 0-16,2 4 0 15,2-1 0 1,-7 1 0-16,2 5 0 0,0-1 0 15,1 0 0-15,-4 18 0 16,4-16 0-16,-2 7 0 0,-1 0 0 16,-1 9 0-16,2-15 0 0,-2 15 0 15,2-15 0-15,-2 15 0 16,3-17 0-16,-3 17 0 16,0-16 0-16,0 16 0 15,0-13 0-15,0 13 0 0,0-14 0 16,0 14 0-16,-2-12 0 15,2 12 0-15,-4-12 0 16,4 12 0-16,-12-12 0 0,12 12 0 16,-9-10 0-1,9 10 0-15,-14-11 0 0,4 6 0 16,1 0 0-16,-2 0 0 16,0 2 0-16,-3-1 0 0,-1 1 0 15,1-1 0-15,0 0 0 16,-4 1 0-16,-3-1 0 15,1 1 0-15,-3 1 0 0,-1-1 0 16,-4 0 0-16,0 3-2 16,-5-3 1-1,0 2 1-15,-1 0 0 16,-2 1-1-16,-3 0 1 16,-1 0-1-16,1-2 1 0,-5 2 0 0,-1 0 0 15,-2 2-1 1,-3-2 1-1,-1 2 0-15,-2 1 0 0,-1 0 0 0,-1-1 0 0,0 1 0 16,-3 0 0 0,0 0-1-16,-3 1 1 15,1 0 0-15,-3-1 0 0,-2 1 0 16,1 0 0-16,0 2-1 16,-1-3 1-16,1 3 0 0,-1-1 0 15,0-1 0-15,1 1-1 16,1-1 1-1,-2 2 0-15,4 0 0 0,-1 0 0 0,3 0 0 16,0-1 0 0,3 0 0-1,1 0 0-15,5 1-1 0,-1-3 1 0,-17 1 2 0,-14 5-1 16,17-1 1 0,13 2-1-16,12-2 1 0,12 0 0 15,8 0-2 1,9 0 0-16,2-2 0 0,9-6 0 15,-10 17 0-15,6-9-2 0,0 6 1 16,0-1 0-16,-1 4 0 16,-1 5-1-16,1 1 1 15,-6 5 0-15,2 7 0 16,-4 5 0-16,-1 3 0 0,-2 4 1 16,1 5-1-16,-4 0 0 15,4 1 1-15,-3 6 0 16,3-6 1-1,0-3 0-15,5-6 0 0,1-2 1 16,0-5-1-16,3-4 1 16,3-3 0-16,0-9-2 15,1 0 1-15,1-1 0 16,1-3 1 0,0-1-2-16,0-1 0 0,3 0 0 0,1 1 0 15,2-4 0-15,4 4 0 0,-1-5 0 16,5 2 0-16,1 0 0 15,2-3 0-15,2-3 0 16,0 1 0 0,0-3 0-16,1 0 0 0,0-3 0 0,-1 1 0 15,2 0 0 1,-2-3 0-16,-4 3 0 0,-1-2 0 16,0 1 0-16,-3-1 0 15,0 2 0-15,-11-3 0 16,11 0 0-16,-11 0 0 0,0 0 0 15,8 1 0-15,-8-1 0 16,0 0 0 0,0 0 0-16,0 0 0 0,0 0 0 0,0 0 0 15,0 0 0-15,0 0 0 16,0 0 0-16,0 0 0 16,0 0 0-1,0 0 0-15,0 0 0 0,0 0-4 16,0 0-15-16,0 0-54 0,0 0-16 15,-7 2-3-15,-7-5-6 16,-3-7-4 0</inkml:trace>
  <inkml:trace contextRef="#ctx0" brushRef="#br1" timeOffset="393046.8055">3904 2291 75 0,'0'0'100'0,"-10"-17"-4"0,10 17-6 0,-8-14-1 15,-4 11-65-15,12 3-7 0,0 0-4 16,-7 14-6-16,3 8-7 15,-1 6 0-15,2 9 0 16,-1 10 0-16,1 6 0 16,1 9 0-16,-1 0 0 0,3 4 0 31,0-1 0-31,-1 0 0 0,2-4 0 16,0-2 0-1,1-8 0-15,-2-7 0 16,2-5 0-16,0-10 0 15,-2-7 0-15,1-6 0 16,2-7 0-16,-3-9 0 16,2-8-21-16,-2-10-68 15,1-14-4-15,4-7-3 16,-1-12-8-16,-3-13 1 0</inkml:trace>
  <inkml:trace contextRef="#ctx0" brushRef="#br1" timeOffset="393491.3228">3794 2285 61 0,'-11'-28'96'15,"6"6"-4"-15,-3 1-3 0,1 1-3 16,7 3-60-16,6-8-9 16,8 0-4-16,5 1-3 15,10-2-4-15,1-3-1 0,11 2-2 16,5 0 0-16,3 0-1 16,0 6 0-16,-3 3-2 15,2 3 0-15,-8 6 0 16,-1 3 0-16,-7 3 0 0,-6 3 0 15,-2 1-4-15,-6 9-4 16,-5 3-6-16,-6 0-14 16,-13 13-59-16,4 1-3 15,-17 9-7-15,-5 6-4 16</inkml:trace>
  <inkml:trace contextRef="#ctx0" brushRef="#br1" timeOffset="393594.376">3858 2623 22 0,'-16'25'91'0,"5"-4"0"16,-1-12-1-16,12-9-1 0,0 0-55 15,11 10-5-15,5-12-5 16,4-4-5-16,1-4-6 0,5-4-4 16,6-3-9-16,4-2 0 15,3-2 0 1,-4-1 0-16,4-2 0 0,3-2 0 15,4-3-3-15,0-10-18 16,6-3-66 0,-1-2-5-16,-3-5-4 0,2-7-8 0,-3 1 0 15</inkml:trace>
  <inkml:trace contextRef="#ctx0" brushRef="#br1" timeOffset="393971.4954">4742 1789 64 0,'4'-17'97'15,"-3"4"-4"-15,-1 4-7 0,-8 4-2 16,-9 5-60-16,2 7-8 16,-5 5-5-16,1 10-5 15,-6 2-3-15,2 7 0 16,0 5-1-16,2 2 0 0,6 5 1 16,8 4-1-1,7 2-1-15,3-4-1 16,12-3 1-16,8-1 0 15,9-3 0-15,6-1 1 0,1-6-1 16,-3-9 1-16,0-1 0 16,1-2-1-16,-5 0 2 15,-4-4-3-15,-5-1 0 16,-4-3 0-16,-4-1 0 0,-3-1 0 16,-5 2 0-16,-4-2 0 15,-3 2 0-15,-3 0 0 16,-9 0 0-16,-2 4 0 15,-5-1 0-15,-3 2 0 0,-6-4 0 16,-2 1 0-16,0-2 0 16,2-4 0-16,3-1 0 15,2-3 0-15,3-3 0 16,3-2 0-16,17 2-27 16,2-17-61-16,-2-3-4 0,2-5-4 15,2-5-7-15,11-6-2 16</inkml:trace>
  <inkml:trace contextRef="#ctx0" brushRef="#br1" timeOffset="394327.4893">5187 1883 81 0,'0'0'99'0,"-6"-6"-5"0,6 6-3 15,-12-6-1 1,12 6-69-16,-11 0-4 0,11 0-4 16,0 0-8-16,0 0-5 15,0 0 0-15,0 0 0 0,8-4 0 16,1 1 0-16,1-1 0 16,7 0 0-16,-2-1 0 15,6-2 0-15,-1 1 0 0,-1-1 0 16,1 0 0-16,0 1 0 15,-3-2 0-15,-1 3 0 16,-2 2 0-16,1 2 0 16,-6-4-14-16,4 5-31 0,-1 6-46 15,-7 2 0-15,-5 8-8 16,-1 2-5-16</inkml:trace>
  <inkml:trace contextRef="#ctx0" brushRef="#br1" timeOffset="394627.653">5162 2238 93 0,'-9'18'102'0,"1"-10"-5"15,8-8-5-15,0 0-3 0,0 0-68 16,0 0-6-16,10 0-13 16,3 0-2-16,-2-4 0 15,6 0 0-15,1-3 0 0,6-1 0 16,-4 1 0-16,-1-1 0 15,0-1 0-15,1 2 0 16,0-2 0-16,-1 1 0 0,-4-3 0 16,3 0 0-1,-2-1 0-15,3 2 0 0,1-6-5 16,4-19-67-16,-5 19-20 16,2-3-2-16,-1 2-7 0,-2-2-5 15</inkml:trace>
  <inkml:trace contextRef="#ctx0" brushRef="#br1" timeOffset="395238.0966">5768 1831 1 0,'0'0'80'0,"0"0"4"0,0 0-4 16,-3-5-1-16,18 5-56 16,-15 0 0-16,0 0 1 15,0 0-3-15,8 0-5 16,-8 0-2-16,0 0 0 0,0 0-2 16,0 0-1-16,0 0 0 15,0 0-2-15,0 0-2 16,0 0-5-16,0 0-2 0,0 0 0 15,0 0 0-15,0 0 0 16,0 0 0-16,0 0 0 16,9 5 0-16,-9-5 0 15,0 0 0-15,0 0 0 16,0 0 0-16,0 0 0 16,0 0 0-16,0 0 0 0,0 0 0 15,0 0 0-15,0 0 0 16,9-3 0-16,3-5 0 15,0-2 0-15,8 2 0 16,2-5 0-16,6-1 0 31,3-1 0-31,4 0 0 0,-2 0 0 16,-4 4 0-16,-1-2 0 16,-4 3 0-16,-4 1 0 0,-5 2 0 0,-4 0 0 15,-2 3 0-15,-9 4 0 0,11-6 0 16,-11 6 0-1,0 0 0-15,0 0 0 0,0 0 0 16,0 0 0 0,0 0 0-16,0 0 0 0,0 0 0 0,0 0 0 15,-6-3 0-15,6 3-7 16,-9-3-86-16,9 3-3 16,-1-11-3-16,1 3-5 15,4-6-3-15</inkml:trace>
  <inkml:trace contextRef="#ctx0" brushRef="#br1" timeOffset="395627.8936">6342 1441 5 0,'12'-11'101'0,"-2"1"-1"0,0 2-5 0,-10 8-6 15,15-13-2-15,-15 13-73 16,12-11-3-16,-12 11-4 15,0 0-5-15,8-7-2 0,-8 7 0 16,0 0 0-16,0 0 0 16,4 18 0-1,1 3 0-15,3 6 0 0,-3 6 0 16,0 4 0-16,0 5 0 0,-4 1 0 16,-2-4 0-16,1 1 0 15,0-1 0-15,0 0 0 16,0-6 0-16,0 0 0 15,0-6 0-15,0-4 0 0,1-4 0 16,-1-4 0-16,1-2 0 16,-1-13 0-16,3 16 0 15,-3-16 0-15,0 0 0 0,3 8 0 16,-3-8-10-16,-8-5-80 16,8-6-3-16,2-6-3 15,4-4-7-15,4-8-2 16</inkml:trace>
  <inkml:trace contextRef="#ctx0" brushRef="#br1" timeOffset="396048.8375">6696 1501 56 0,'0'0'101'15,"4"-12"-5"-15,-4 12-7 0,0 0-1 16,0 0-38-16,-7 0-34 0,3 9-5 15,4 7-7 1,-5 4-4-16,-1 6 0 0,2 6 0 16,-3 3 0-16,2 2 0 15,1-1 0-15,2 2 0 16,2-4 0-16,0-1 0 0,7-7 0 16,7-3 0-16,1-6 0 15,6-8 0-15,4-1 0 16,4-8 0-16,0 0 0 15,1-8 0-15,-2-7 0 0,-4-6 0 16,-1-3 0-16,-5-2 0 16,-6-3 0-16,-5-3 0 15,-6 1 0-15,-2 0 0 16,-7-1 0-16,-6 3 0 0,-7 3 0 16,-5 4 0-16,0 0 0 15,-1 8 0-15,5 0 0 16,-3 3 0-16,7 7 0 15,-6 4-42-15,9 2-51 16,0 6-2-16,5-3-6 0,10-5-6 16</inkml:trace>
  <inkml:trace contextRef="#ctx0" brushRef="#br1" timeOffset="397708.8411">6739 1183 14 0,'0'0'81'0,"-14"-18"4"0,14 18-2 16,-17-13-4-16,17 13-51 16,-18-14-4-16,8 7-5 15,1-1-4-15,-4 4-3 0,0-3-3 16,-1-2-2-16,0 1-3 16,-4 2 0-16,1 0-1 15,-3 1-1 1,-2 1 1-16,-1-1-1 0,-2 1 1 0,-5 1-1 15,0-2 1 1,-3 1-1-16,-3 1 0 16,-3-1 0-16,-3 2 0 15,-2-1-1 1,-2 3 0-16,-3 0-1 0,0-1 0 0,-4 1 1 16,1 0 0-16,-1-1 0 15,0 1 0-15,-3 0-1 0,4 0 1 16,-2 3-1-16,1 0 0 15,-1 1 1-15,3 0-1 16,-2 0 0 0,1 2 0-16,1 0 0 0,0-1 1 0,-1 2-1 15,1 2 0-15,-3 0-1 16,0 2 1-16,-1 1 0 0,-2 0-1 16,0 1 0-1,-2 2 1-15,-1 0-1 0,-2 0 1 16,-2 3 0-1,-4 0 0 1,2 3 0-16,26-7 1 16,-96 30 0-16,2 0 1 0,15-3-1 0,10 3 1 15,9-2-1-15,9 0 1 16,13-3-1-16,17 3-1 0,1-2 0 0,6 6-1 16,2 0 0-16,2 6-1 15,5-2 1-15,4 6 1 16,0 2 0-16,8 0 0 15,3 0 1-15,1 1 0 0,5 4 0 16,1 1 1-16,1 2 0 16,2-2-1-16,6 0 1 15,-1-3-2-15,10 0 0 16,2-2 0-16,3-5 0 16,0-3 0-16,12 0-2 15,6-3 1-15,0-3 0 0,6-2 1 16,0-1 0-1,8-1 0 1,1-2 0-16,7-2 1 16,3-1 0-1,-1-5 1-15,9-2-2 0,2-3 0 0,3-3 0 0,2-4 0 0,8-5 0 16,-3-3 0 0,5-2 0-16,4-6 0 15,2-3 0-15,3 2 0 0,2-8 0 0,3-2 0 16,0-1 0-16,-2-3 0 0,5 1 0 15,-3-4 0 1,-1-1 0-16,0 1 0 0,0-2 0 16,-1 0 0-16,-1-5 0 15,-2 2 0-15,1-1 0 16,-3-1 0-16,2-1 0 0,-2 0 0 16,2-4 0-16,-2 2 0 15,1-1 0-15,-4 0 0 16,-2 1 0-16,1-3 0 0,-3 1 0 15,-6 2 0-15,0-1 0 16,-3 0 0-16,-2 2 0 16,1-4 0-16,1 3 0 0,-3-2 0 15,0 0 0 1,0-1 0-16,-3 0 0 0,0-1 0 16,-4 0 0-16,-1-1 0 15,-3 1 0-15,1 2 0 0,-2-2 0 16,-4 3 0-16,0 1 0 15,-3-3 0 1,0-1 0-16,-1 2 0 16,-5 0 0-16,2-3 0 0,-2 1 0 15,1-4 0-15,-4 1 0 16,0 0 0-16,-5 2 0 0,0-5 0 0,-1 1 0 16,-1-2 0-1,-7 0 0-15,2 0 0 0,-4-3 0 16,1 2 0-16,-5-2 0 15,-3 2 0-15,0-3 0 16,-2 7 0-16,-1-1 0 16,-2 5 0-16,1 13 0 15,-2-1 0-15,-3 2 0 16,0-3 0-16,-1 0 0 16,0-2 0-16,-4 1 0 0,0-2 0 15,-2 1 0-15,-2-5 0 16,-2-1 0-16,-2 0 0 15,-2-2 0-15,-3 0 0 16,-5 1 0-16,-4 1 0 16,-4-1 0-16,-7 4 0 0,-10 2 0 15,-18 10-25-15,-8 6-70 0,-21 5-3 16,-25 7-6 0</inkml:trace>
  <inkml:trace contextRef="#ctx0" brushRef="#br1" timeOffset="438307.9224">16366 17093 48 0,'-26'18'89'0,"0"-7"0"0,3-2-3 0,2-3 0 16,7 0-52-16,1 0-19 15,13-6 1-15,-3 12 0 16,3-12-2-16,16 17-3 0,1-9-4 16,8-1-7-1,12 2 0-15,8 0 0 0,7-1 0 16,13 0 0-16,11-2 0 15,11-1 0 1,17 0 0-16,11-2 0 16,7 0 0-16,13-1 0 15,12-1 0-15,7-1 0 0,3 0 0 16,10-1 0-16,0-1 0 0,7 0 0 16,6 1 0-16,2-2 0 0,3 4 0 15,6-1 0-15,8 1 0 16,0 0 0-16,8 2 0 15,0 0 0-15,1 1 0 0,5 0 0 16,2-3 0 0,-2 0 0-16,-5 0 0 0,6-1 0 15,-6 0 0 1,2-3 0-16,3 1 0 16,-1 0 0-16,-8 2 0 0,5 0 0 0,1 2 0 15,-5-2 0-15,7 1 0 16,-9 3 0-16,-8-1 0 15,-4 3 0-15,3-3 0 0,-17 2 0 16,-2-2 0-16,-10-1 0 16,-14 0 0-16,-9-2 0 0,-10 1 0 15,-9-1 0-15,-24-4 0 16,-3-1 0-16,-17 1 0 16,-9 1 0-16,-17-3 0 15,-11 2 0-15,-8-2 0 16,-12 2 0-16,-7-1 0 15,-15 5 0-15,-1-11 0 0,-14 5 0 16,-10-4 0-16,-6 3 0 16,-12-5 0-16,-4-19 0 15,-7 19-90-15,-19-10-9 16,-8-6-6-16,-16-10-5 0,-2-3 3 16</inkml:trace>
  <inkml:trace contextRef="#ctx0" brushRef="#br1" timeOffset="439295.9733">16273 17238 26 0,'0'0'98'0,"-12"-15"-1"15,7-3-6-15,2-4-2 0,1-9-24 16,-1-6-43-16,4-3-5 16,9-4-11-16,2-5-6 15,2-2 0-15,1-3 0 0,2-5 0 16,-2-2 0 0,1-3 0-16,-1-3 0 0,-1-5 0 15,-2-1 0-15,2-4 0 16,-4 1 0-16,1-3 0 0,0 0 0 15,0-4 0-15,-3 0 0 16,4-3 0-16,-2-2 0 16,-4-3 0-16,6 0 0 15,-5-3 0-15,5 0 0 16,-4-1 0 0,6 3 0-16,-5 1 0 0,-1 3 0 15,2 4 0-15,-1 1 0 0,-3 2 0 0,2 3 0 16,-4 4 0-16,2 3 0 15,-1 3 0 1,0 6 0-16,0 2 0 0,3 8 0 0,-4 4 0 16,1 6 0-1,-1 9 0-15,1 5 0 16,-2 11 0-16,-1 0 0 0,-1 7 0 16,-1 10 0-16,0 0 0 15,0 0 0-15,0 0 0 16,-3 17 0-16,-2-1 0 15,-1 8 0-15,-3 7 0 0,-1 8 0 16,0 0 0-16,9 1-39 16,-2 11-56-16,3-4-3 15,10-3-7-15,8-6-5 0</inkml:trace>
  <inkml:trace contextRef="#ctx0" brushRef="#br1" timeOffset="439861.6706">17719 17085 24 0,'4'-15'103'0,"4"3"1"0,-1-3-6 15,-1 3-3-15,-1-5-8 16,-5 5-87-16,0 12 0 15,7-9 0-15,-7 9 0 0,2 9 0 16,-2 6 0 0,0 5 0-16,-4 3 0 15,0 4 0-15,-1 5 0 0,0 4 0 16,-5 6 0-16,3-20 0 16,1 5 0-1,-1-1 0-15,-1 10 0 0,-4 3-49 16,1-3-48-16,1-2-2 0,-2 2-8 15,1-3-3-15</inkml:trace>
  <inkml:trace contextRef="#ctx0" brushRef="#br1" timeOffset="440309.0383">17496 17708 70 0,'0'0'105'0,"-13"-2"-5"15,13 2-4 1,-12-3-3-16,12 3-46 0,0 0-47 15,0 0 0-15,0 0 0 16,0 0 0-16,0 6 0 0,0 2 0 16,0-8 0-16,4 29 0 15,-4-16 0-15,4 4 0 16,-4-17 0-16,0 0 0 0,3 32 0 16,1-2 0-16,-3-2 0 31,1-2 0-31,-1 4 0 0,2 1 0 0,-3-1-91 15,0 1-5-15,0-11-4 16,3 2-5-16,-3-22-3 16</inkml:trace>
  <inkml:trace contextRef="#ctx0" brushRef="#br1" timeOffset="440903.8145">17667 17973 19 0,'25'-30'100'16,"2"4"0"-16,-3 2-6 0,-2 4-2 15,-1 3-1 1,-2 1-76-16,0 6-15 0,-3 2 0 16,-2 5 0-16,-4 3 0 0,0 3 0 15,-10-3 0-15,0 0 0 16,0 0 0-16,5 14 0 16,-1 0 0-16,10 39 0 15,-10-29 0-15,2 3 0 16,2-1 0-16,0-3 0 15,2-2 0-15,-10-21 0 16,21 25 0-16,17 3 0 16,-18-26 0-16,2-5 0 0,0-10 0 15,0-4 0-15,0-7 0 16,-2-1 0-16,-3-4 0 16,-3 1 0-16,-3-4 0 15,-4 3 0-15,-5 3 0 16,-2 2 0-16,-6-1 0 0,-5 5 0 0,-3 3 0 15,-4 3 0 1,6 6 0-16,0-2-88 0,-3 4-8 16,4-3-6-16,5-1-5 15,5-3-4-15</inkml:trace>
  <inkml:trace contextRef="#ctx0" brushRef="#br1" timeOffset="441427.2332">19987 16717 73 0,'-6'-16'101'15,"6"16"-4"-15,0-16-6 0,0 16 1 16,0-13-68-16,0 13-3 15,0 0-9-15,0 0-12 0,0 0 0 16,2 11 0-16,-2 0 0 16,0 3 0-1,0 5 0-15,0 2 0 0,-2 5 0 16,-2-1 0-16,-2 7 0 16,-2 3 0-16,3 7 0 15,-9 2 0-15,1 3 0 0,-2 4 0 16,2 1 0-16,-3 2 0 15,10-26 0-15,-4 1 0 0,4-1 0 16,-3 3 0-16,0 1 0 16,0 2 0-16,1 1 0 15,-2 3 0-15,1-3 0 16,-2 2 0-16,2 0 0 16,-1 1 0-16,1-1 0 15,0 4 0-15,3-1 0 0,4-5-13 16,-8-1-82-16,3 0-3 0,-6-10-4 15,2-1-8 1</inkml:trace>
  <inkml:trace contextRef="#ctx0" brushRef="#br1" timeOffset="442654.7646">19506 18004 45 0,'-17'-4'102'0,"4"4"-6"15,1-3-2-15,12 3-3 0,-13-9-44 16,13 9-21-16,0 0-16 16,0-11-10-16,0 11 0 15,13-7 0-15,-5 5 0 0,4 1 0 16,-12 1 0-16,0 0 0 16,19 0 0-16,2 0 0 15,-21 0 0-15,21 18 0 16,1 2 0-16,-12 2 0 0,-1-2 0 31,-6 9 0-31,1 0 0 0,-4-2 0 0,-1-1 0 16,-5 1 0-1,-1-1 0-15,2-2 0 0,-4-1 0 16,9-23 0-16,0 24 0 16,3 0 0-16,-3-24 0 15,28 0 0-15,0-2 0 16,6-12 0-16,42-20 0 15,-30 10 0-15,4 0 0 0,-3-1 0 16,2-4 0-16,0 8 0 16,-5-1 0-16,-4 1 0 15,-40 21 0-15,33-18 0 16,0-1 0-16,-33 19 0 0,20-8 0 16,2-1 0-16,-22 9 0 15,0 0 0-15,0 0 0 16,0 10 0-16,-3 4 0 15,-1-1 0-15,3 27 0 16,1-13 0-16,0-27 0 16,0 0 0-16,7 10 0 15,4 1 0-15,35 15 0 16,-24-25 0 0,2-5 0-1,25-18 0-15,-26 1 0 0,0 0 0 0,-4-2 0 0,-6-4 0 16,-9-3 0-16,-4 3 0 15,-2-4 0-15,-10 4 0 0,-1-5 0 16,-6 9 0-16,-5-7-83 16,11 1-14-16,2-7-3 15,5 3-7-15,6-4-4 16</inkml:trace>
  <inkml:trace contextRef="#ctx0" brushRef="#br1" timeOffset="443192.101">21719 16820 36 0,'54'-14'105'0,"-19"0"1"0,-7 7-8 15,-16-6-3 1,-12 13-24-16,7-12-71 0,-7 12 0 16,-17 19 0-16,1 3 0 15,-2 11 0-15,-1 5 0 16,-2 13 0-16,-1 4 0 15,4 7 0-15,3 3 0 0,6-30 0 16,1 2 0-16,-1 1 0 16,2 6 0-16,-2-1 0 15,-1 3 0-15,0-1 0 0,0 2 0 16,-3-5-55-16,3 5-41 16,-2-6 0-16,-2 1-8 15,-2-6-6-15</inkml:trace>
  <inkml:trace contextRef="#ctx0" brushRef="#br1" timeOffset="443641.4223">21380 17887 89 0,'-15'0'101'0,"2"0"-5"0,5 0-4 16,8 0-1-16,-12-1-61 15,12 1-18-15,0 0-12 0,9-13 0 16,5 6 0-16,5 0 0 15,1 1 0-15,3-2 0 16,1-4 0-16,3 8 0 0,1 1 0 16,2 3 0-16,-5 0 0 15,-1 5 0 1,-24-5 0-16,21 11 0 0,2 0 0 16,-23-11 0-1,14 24 0-15,2 1 0 0,-16-4 0 16,0 1 0-16,-2 0 0 15,-3 1 0 1,-1 0 0-16,-3-1 0 0,5-2 0 0,2 1 0 16,2-21 0-16,0 23 0 15,0 4 0-15,0-27 0 16,11 18 0-16,1 4 0 16,-12-22 0-16,0 0 0 0,13 10 0 15,-2-1 0-15,0 1 0 16,3 4 0-1,-6-2 0-15,1-1 0 0,-3 0 0 16,2 4 0-16,-11-5 0 16,-3 1 0-16,0 0 0 15,-31 5 0-15,6-8 0 0,10-8-38 16,-3-1-58 0,24 1-3-16,-43-48-5 0,39 21-7 15</inkml:trace>
  <inkml:trace contextRef="#ctx0" brushRef="#br1" timeOffset="444087.3263">21775 17926 25 0,'50'-31'103'0,"2"2"0"15,1 4-7-15,-4 8-2 16,-3 7-4-16,-3 8-90 16,-5 2 0-16,-7 7 0 0,-31-7 0 15,23 18 0-15,0-2 0 16,-12 11 0-16,1-1 0 15,-1 4 0-15,1 0 0 0,-10 2 0 16,1 3 0 0,3-1 0-16,-3 1 0 15,6-8 0-15,0 0 0 0,-9-27 0 16,17 25 0-16,17 2 0 16,-16-31 0-16,0-9 0 15,-1-7 0-15,0-6 0 0,-1-6 0 16,-1 0 0-16,-3-3 0 15,-6-2 0-15,-3-4 0 16,-3 5 0-16,-9 2 0 16,-8 2 0-16,-3 1 0 15,-5 4 0-15,1 3-23 0,0 10-72 16,-4 0-3-16,6 0-5 16,1 1-8-16</inkml:trace>
  <inkml:trace contextRef="#ctx0" brushRef="#br1" timeOffset="444685.1223">24106 16699 17 0,'0'-12'97'16,"1"-3"1"-16,1-5-3 0,2 3-2 15,-7-1-54-15,4 6-2 16,5 2-9-16,-6 10-21 15,0 0-7-15,0 0 0 16,4 9 0-16,-6 13 0 0,-7 4 0 16,-1 9 0-16,-6 7 0 15,2 5 0-15,-5 5 0 16,1 7 0-16,-2 2 0 16,-1 4 0-16,-3 3 0 15,4 3 0 1,11-37 0-16,-4 4 0 0,-1 1 0 0,2 4 0 15,-1 0 0-15,1 3 0 0,3-4 0 16,-4 2 0-16,6 0 0 16,-4 5-48-1,5-10-48-15,-4-4-2 0,5-3-7 0,0-3-5 16</inkml:trace>
  <inkml:trace contextRef="#ctx0" brushRef="#br1" timeOffset="445135.3208">23655 17904 62 0,'-20'11'104'0,"3"2"-4"0,17-13-9 16,0 0 0-16,-24 23-33 0,-3 0-53 16,15-3-5-16,-4 3 0 15,6-2 0-15,1 2 0 16,6 0 0-16,-3-2 0 15,6-21 0-15,0 0 0 16,6 11 0-16,0 1 0 0,31 20 0 16,-17-21 0-16,7-8 0 15,28-1 0-15,-26-5 0 16,4-8 0-16,0-4 0 16,-33 15 0-16,60-29 0 0,-28 13 0 15,-7-1 0-15,2 4 0 16,-8-3 0-16,-19 16 0 15,0 0 0-15,21-14 0 16,0-1 0-16,-21 15 0 0,0 0 0 16,0 0 0-1,4 8 0-15,1 4 0 0,3 37 0 16,-8-23 0 0,0 2 0-16,0 1 0 0,-4 0 0 15,1 0 0-15,0 2 0 16,0-1 0-16,-5-4-52 15,-3-2-46-15,11-24-2 0,0 0-7 16,7 7-5 0</inkml:trace>
  <inkml:trace contextRef="#ctx0" brushRef="#br1" timeOffset="445629.5528">24325 18115 25 0,'42'-34'103'0,"15"6"0"0,-22 1-6 0,-4 2-3 15,2 11-5-15,-10 7-89 16,-1 3 0-16,-22 4 0 16,31-2 0-16,-31 2 0 0,0 0 0 15,0 0 0 1,0 7 0-16,1 3 0 0,-1 40 0 16,-3-22 0-16,-3 2 0 15,0 2 0-15,3 1 0 16,1-1 0-16,2 1 0 15,0-3 0-15,2-4 0 0,4 2 0 16,-6-28 0-16,22 21 0 16,-1 0 0-16,0-20 0 15,21-22 0-15,-19-1 0 16,0 1 0-16,-3-10 0 16,-5 1 0-16,-3-6 0 0,-5 3 0 15,-7-3 0-15,-6 3 0 16,-8 1 0-16,-10 9-22 15,0-10-73-15,-6 2-5 16,-4-5-5-16,4 2-8 0</inkml:trace>
  <inkml:trace contextRef="#ctx0" brushRef="#br1" timeOffset="448837.9937">16574 15169 34 0,'0'0'73'16,"0"-18"-1"-16,-5 11-22 0,5 7-6 15,-9-11-8-15,9 11-7 16,-3-9-5-16,3 9-1 16,0 0-6-16,-2-9-4 15,2 9-2-15,0 0-3 0,0 0-3 16,0 0-1-16,5 0-1 15,-5 0-1-15,0 0 0 16,11 6 1-16,-11-6 1 0,16 9 0 16,-7-6 0-1,7 1 0-15,3 1 1 0,6-3-1 32,4 0 0-32,3 1-1 15,5 0-1-15,5-1 0 0,5 0 0 16,4-1-1-16,2 0 0 15,3 3 1-15,5-3-1 0,4 2 0 16,5 0-1-16,4-1 1 16,2 0 0-16,6 2 0 0,2 0 0 15,4-2-1-15,0 3 1 0,5-1 0 16,0 2-1-16,3-2 1 16,-2 2-1-1,-1 1 1-15,4-1-1 0,-2 1 0 16,1-1 1-16,-1-1-1 0,2 0 0 15,-1 2 1 1,-1-1 0-16,1 1 0 0,-3-2 1 0,-1 1-2 16,0 0 0-1,-1 0 0 1,-6 0 0-16,4 0 0 0,-3 0 0 16,-5-1 0-1,3 0 0-15,-4 1 0 16,2-1 0-16,-3 1 0 0,-3-1 0 15,-1 0 0-15,-4 0 0 0,1-1 0 16,-5-1 0-16,-6 2 0 0,0-2 0 0,-5 0 0 16,-4-2 0-1,-1 3 0-15,-4-2 0 0,-4 0 0 16,-7 0 0-16,-1-1 0 16,-8 0 0-16,-2-1 0 15,-9 1 0 1,-3-1 0-16,-4 0 0 0,-9 0 0 0,8 0 0 15,-8 0 0-15,0 0 0 16,0 0 0-16,0 0 0 16,0 12 0-16,0-3 0 0,0 2 0 15,0 6 0-15,0 0 0 16,-3 7 0-16,2 1 0 16,-4 4 0-16,-1 2 0 15,-1 3 0-15,-1-2 0 16,-2 0 0-16,0-2 0 15,-1-1 0-15,0-2 0 0,4-3 0 16,-2-3 0-16,0-4 0 0,1-1 0 16,1-3 0-16,-2-3 0 15,0 1 0-15,-7-10-23 16,-8 2-67-16,2-3-4 0,-5-7-5 16,-3-10-6-16,-12-6 5 15</inkml:trace>
  <inkml:trace contextRef="#ctx0" brushRef="#br1" timeOffset="449709.1212">16788 15832 63 0,'-12'0'78'16,"12"0"-13"-16,-11-7-15 0,11 7-7 16,0 0-10-1,0 0-8-15,0 0-3 0,0 0-4 16,0 0-4-16,0 0-2 16,0 0-2-16,-9 0-2 0,9 0 0 15,0 0-1-15,1 9 0 16,-1-9 0-16,15 14 0 15,0-8 0-15,5 1 0 16,6-1 0-16,10 1-2 0,7 0 0 16,12-1-2-1,4-2-3-15,12 2 0 0,8-3 0 16,8-1 0-16,8 2 0 16,9-1 0-1,6 0 0-15,1 0 0 16,13 1 0-16,7 0 0 0,4 0 0 15,2 2 0 1,4-1 0-16,0 0 0 0,3 1 0 16,0-1 0-16,-6-2 0 0,-5 0 0 15,0-2 0-15,-5 0 0 16,-5-1 0-16,-5 0 0 0,-4-2 0 16,-4-1 0-16,-3 1 0 15,-5-1 0-15,-6 0 0 16,-8 1 0-16,-3 0 0 0,-9 1 0 15,-8 0 0 1,-9-2 0-16,-6 1 0 0,-12 0 0 16,-4 0 0-16,-4 1 0 15,-10-1 0-15,-2 1 0 16,-4-2 0-16,-4 2 0 0,-13 1 0 16,17-3 0-1,-17 3 0-15,10-3 0 0,-10 3 0 16,0 0 0-1,0 0 0-15,7-11 0 0,-7 11 0 0,0 0 0 16,0 0 0-16,6-12 0 16,-6 12 0-16,2-10 0 15,-2 10 0-15,0-14 0 16,0 14 0-16,13-10-90 16,-15-6-5-16,-4-4-4 0,-6-5-5 15,4-3-5-15</inkml:trace>
  <inkml:trace contextRef="#ctx0" brushRef="#br1" timeOffset="450016.4191">20519 15405 95 0,'13'-5'103'0,"-3"-2"-7"0,0 3-3 16,-10 4-3-16,0 0-68 15,10 3-10-15,-12 12-12 16,-13 7 0-16,-6 5 0 0,-7 11 0 16,-11 5 0-16,-4 9 0 15,-7 1 0-15,-1 0 0 16,2-1 0-16,4-6 0 0,5-3 0 16,8-7 0-1,7-14 0-15,13-22-50 0,1 3-44 16,11-3-1-16,-13-16-6 15,8-10-6-15</inkml:trace>
  <inkml:trace contextRef="#ctx0" brushRef="#br1" timeOffset="450326.9305">20002 15587 70 0,'-14'-22'101'0,"-4"8"-5"16,1 4-5-16,-2 3-1 0,-1-2-62 15,-3 12-8-15,-2 10-5 16,1 7-15-16,-4 5 0 15,-2 5 0-15,-3 8 0 0,-1 2 0 16,3-1 0-16,-4 2 0 16,2-3 0-16,2-4 0 15,1-5 0-15,1-5 0 16,1-12-4-16,1-3-31 0,8-9-56 16,-8-11-2-16,-6-12-5 15,-1-9-6-15</inkml:trace>
  <inkml:trace contextRef="#ctx0" brushRef="#br1" timeOffset="450422.5579">19002 15490 94 0,'-42'-24'101'0,"-2"4"-6"15,3 8-4-15,2 4-2 0,-1 8-67 16,4 8-8-16,0 7-9 16,4 9-5-16,-2 4 0 15,1 10 0-15,0 4 0 16,-1 3 0-16,2 1 0 15,4 1 0-15,-2-5 0 0,4-5 0 16,0-8 0-16,6-8-12 16,-3-14-14-16,6-7-30 15,2-14-34-15,-5-11-4 16,0-7-5-16,-1-9-1 0</inkml:trace>
  <inkml:trace contextRef="#ctx0" brushRef="#br1" timeOffset="450808.4716">18126 15488 36 0,'-42'-44'96'0,"1"7"-1"15,-3 9-5-15,-1 8-2 0,-3 9-47 16,1 10-16 0,1 6-8-16,2 12-6 0,3 9-4 15,-2 6-2-15,4 9-5 0,-1 3 0 16,5 5 0-16,2-4 0 16,8 0 0-16,0-7-2 15,7-5-7-15,1-11-8 16,9-12-10-16,8-10-13 0,-8-10-26 15,6-12-5-15,0-7 1 16,0-8 15-16,-1-9 20 16,2-2 24-16,-13-2 23 15,4 7 23-15,-7 1 32 0,-5 8 4 16,-6 3-5-16,-3 11-12 16,-6 10-17-16,-6 10-11 15,-2 6-9-15,-3 10-7 16,-2 8-4-16,0 7-4 0,-3 7-2 15,6 6 0-15,1 3 0 16,8-1 0-16,7 0 0 16,3-8-16-16,14-4-72 15,9-11-3-15,5-23-3 0,22 0-8 16,5-24-4-16</inkml:trace>
  <inkml:trace contextRef="#ctx0" brushRef="#br1" timeOffset="451756.4451">18321 14362 64 0,'3'-16'96'0,"1"-3"-2"0,1 3-4 15,-2-31-16-15,7 35-40 16,-10 12-10-16,7-10-6 0,-7 10-7 15,0 11-5 1,-1 10-6-16,-9 9 0 0,-4 12 0 16,-4 6 0-16,-2 5 0 15,-4 3 0-15,1-1 0 0,-1-3 0 16,3-6 0 0,1-7 0-16,9-14 0 0,2-6 0 15,3-10 0-15,6-9 0 0,0 0 0 16,4-20 0-16,3-3 0 15,5-12 0-15,3-4 0 16,3-11 0 0,3-4 0-16,3-3 0 0,3 1 0 15,-2-1 0 1,3 4 0-16,-1 10 0 0,2 4 0 16,-4 12 0-16,0 3 0 0,-3 13 0 0,-1 6 0 15,-3 7 0 1,-1 10 0-16,-2 5 0 0,-2 9 0 15,1 3 0-15,-1 10 0 16,-2 2 0-16,1 7 0 16,-4-1 0-16,-2 3 0 15,-3 2 0-15,0-5 0 16,-3 1 0-16,-1-7 0 16,1-2 0-16,0-8 0 0,0-3 0 0,-1-4 0 15,0-9 0-15,1 3 0 16,-5 0-41-16,5-18-52 15,-15 0-1-15,0-9-6 16,0-9-5-16</inkml:trace>
  <inkml:trace contextRef="#ctx0" brushRef="#br1" timeOffset="452106.9817">18284 14623 82 0,'-16'4'100'0,"3"-2"-6"16,3 0-4-16,10-2 1 15,0 0-64-15,0 0-6 0,6 3-15 16,14-3-6-16,6 0 0 16,9 0 0-16,9-1 0 15,9-3 0-15,5 0 0 0,5-2 0 16,5-2 0 0,-2 1 0-16,1 0 0 15,-7 1 0-15,-3-1 0 0,-12 1 0 16,-6 1 0-16,-9 2 0 0,-8-1 0 15,-6 3 0-15,-16 1 0 16,14-3 0-16,-14 3 0 16,0 0 0-16,0 0 0 15,1 13 0-15,2-2-85 16,-3-11-9-16,12 15-4 0,-4-8-6 16,10 3-4-16</inkml:trace>
  <inkml:trace contextRef="#ctx0" brushRef="#br1" timeOffset="453789.4175">20473 15990 10 0,'0'0'94'0,"-3"-7"-1"15,3 7-3-15,-2-11-3 16,2 11-49-16,0 0-11 16,-4-9-7-16,4 9-6 15,0 0-5-15,0 0-3 0,-3 12-1 16,2-3-2-16,-1 4-1 16,0 3 0-1,1 4 0-15,-3 2 1 0,0 2-2 0,-2-2-1 31,2 6-2-31,-5-5-4 16,1 7-5-16,-1-7-6 0,-2 5-7 16,1-5-8-16,0 0-5 0,-2-1 1 15,3-6 4-15,-1-2 9 0,1-4 11 16,3 1 13-16,-3-4 13 16,2 2 10-16,7-9 7 0,-12 20 3 15,7-6-1-15,0 3-6 16,1 0-4-16,1 4-5 15,2 0-3-15,0 2-4 16,0 0-5 0,-2 0-6-16,2 3 0 0,-2-2 0 0,1 1 0 15,0 1 0-15,-3-1 0 16,3-1 0-16,-3 3 0 16,1 30 0-16,-1-31 0 0,-3 0 0 15,-1 5 0 16,2-2 0-15,-1-2 0-16,-1-4 0 0,3-1 0 16,-2-31 0-16,5 21 0 0,-120 24 0 31,89-11 0-15,13 9 0-16,21-7 0 15,-60 11 0 1,58-21 0-1,-4 5 0 1,2 16 0-16,-2 3 0 0,115-20 0 16,-84 2 0-16,-9-7 0 15,-16 1 0-15,51-7 0 0,-51-10 0 16,0 0 0 0,0 0 0-16,0 10 0 0,0-10 0 15,2-7 0-15,88 8 0 16,-54-23 0-1,-22 5-9-15,-16-6-28 16,-4-137-49-16,9 46-11 16,14 42-6-1,-3-6 0-15</inkml:trace>
  <inkml:trace contextRef="#ctx0" brushRef="#br1" timeOffset="459636.5097">20829 15907 0 0,'0'0'4'0,"0"0"2"0,-9 5-4 0,9-5-3 15,0 0-7-15</inkml:trace>
  <inkml:trace contextRef="#ctx0" brushRef="#br1" timeOffset="460250.564">20829 15907 51 0,'-23'7'93'0,"23"-7"-4"16,0 0-15-16,0 0-15 16,0 0-16-16,0 0-14 0,20-34-9 15,-20 34-6-15,0 0-4 16,0 0-3-16,4 4-2 16,-4-4-2-16,0 20 0 0,0-9 0 15,0 1 0-15,-1 4 0 16,0-2-1-16,0 2-2 15,0 0 0-15,-1 1 0 16,-2 0 0-16,1 1 0 16,0 1 0-16,-3-1 0 0,0 0 0 15,2 2 0-15,-3 0 0 16,1 0 0-16,2 3 0 16,-1-1 0-16,-2 2 0 0,3 0 0 15,-1 0 0-15,-2 0 0 16,2-1 0-16,0 2 0 15,-5-3 0-15,5 1 0 16,-2-3 0-16,-1-1 0 16,3-1 0-16,1-2 0 0,-2-3 0 15,2 1 0-15,2-5 0 16,-1 0 0-16,3-9 0 0,-2 16 0 16,2-16 0-16,-3 14 0 15,3-14 0-15,-2 12 0 16,2-12 0-16,0 0 0 15,-3 11 0-15,3-11 0 0,0 0 0 16,0 0 0-16,0 0 0 16,0 0 0-1,0 0 0-15,0 0 0 0,0 0 0 16,0 0 0-16,0 0 0 16,0 0 0-16,0 0 0 15,0-6 0-15,0 6 0 0,0 0 0 16,0 0-24-16,0 0-67 15,-5-8-2-15,5 8-5 16,-10-15-7-16,4 5 5 16</inkml:trace>
  <inkml:trace contextRef="#ctx0" brushRef="#br1" timeOffset="470418.3908">17923 16601 36 0,'0'0'83'16,"-12"-5"-2"0,12 5-11-16,0 0-18 0,0 0-12 15,0 0-7-15,0 0-9 0,0 0-5 16,0 0-3 0,0 0-3-16,0 0-3 0,0 0-2 15,0 0-1-15,0 0-2 16,0 0-1-16,7-5-1 15,-7 5 1-15,0 0-1 0,7 6-3 16,-7-6 0-16,0 0 0 16,12 12 0-16,-12-12 0 15,16 4 0-15,-8-1 0 0,4-2 0 16,-1-1 0-16,1 1 0 16,2-1 0-16,-1 0 0 15,5 1 0-15,-2-1 0 16,3 0 0-16,0 0 0 15,1 1 0-15,2-1 0 16,2 2 0-16,-2-2 0 16,3 0 0-16,-2 0 0 0,2 0 0 0,-1 0 0 15,1 0 0-15,-1 0 0 16,-2 0 0-16,1 0 0 16,-4 2 0-16,5 0 0 15,-4 0 0-15,1 0 0 16,-3-1 0-16,3 0 0 0,0 0 0 15,0-1 0-15,1 0 0 16,-2 0 0-16,1 0 0 16,1 2 0-16,-1-2 0 15,1-2 0-15,0 0 0 16,-1 1 0-16,0 0 0 0,0 0 0 16,1 0 0-16,-2 0 0 15,0 0 0 1,0-1 0-16,-3 2 0 0,2-1 0 0,-3 1 0 15,2-2 0-15,-2 2 0 16,0 0 0-16,-2 0 0 16,1 0 0-16,-1 0 0 15,3 0 0 1,-2 2 0-16,3-2 0 0,-2 0 0 16,6 0 0-16,0 0 0 0,2 0 0 15,2 0 0-15,1 0 0 16,3 0 0-16,1 0 0 0,0 0 0 15,1 1 0-15,2 0 0 16,-3 1 0-16,3-1 0 0,-6 0 0 16,7 0 0-1,-5 0 0-15,-1 0 0 16,-1 0 0-16,-1 0 0 16,2-1 0-16,-4 0 0 15,3 0 0-15,-5 0 0 0,5 0 0 0,-4 0 0 16,3 0 0-1,0 0 0-15,-2-1 0 0,3 1 0 16,-3 1 0-16,5-1 0 16,-4 0 0-16,2 0 0 15,-1 0 0-15,4 0 0 16,-3 2 0-16,1 0 0 16,-2-1 0-16,1 2 0 15,-1-2 0-15,1-1 0 0,-3 0 0 0,-4 0 0 16,2 1 0-16,-3-1 0 15,2 0 0-15,-2 0 0 16,1 0 0-16,-2 0 0 16,2 1 0-16,2 1 0 15,-2-2 0-15,2 0 0 0,1 0 0 16,0 0 0-16,-3 0 0 16,0 0 0-16,1 0 0 15,-2-1 0-15,0 1 0 16,1 0 0-16,-3 0 0 0,1 0 0 15,1 0 0-15,-1 1 0 16,2-1 0-16,1 0 0 16,-2 0 0-16,6 0 0 0,-5 0 0 15,4 0 0-15,-2 0 0 16,2 2 0-16,0-1 0 16,2-1 0-16,-2 0 0 15,-2 3 0-15,6-3 0 16,-4 0 0-16,4 2 0 0,0-2 0 15,-1 0 0-15,3 0 0 16,-3 0 0-16,3 0 0 0,-2 1 0 16,4-1 0-16,-2 0 0 15,1 0 0-15,-2 0 0 16,1-1 0-16,0-1 0 16,-1 2 0-16,-3 0 0 0,-2-1 0 15,0 1 0 1,-5 0 0-16,1 1 0 0,-4-1 0 15,2 0 0-15,-7 0 0 16,0 0 0-16,-1 0 0 0,-3 0 0 16,-8 0 0-16,16 0 0 15,-16 0 0-15,12 0 0 16,-12 0 0-16,8 0 0 0,-8 0 0 16,13 0 0-16,-13 0 0 15,15 0 0-15,-6 0 0 16,-9 0 0-16,20 2 0 15,-8-2 0-15,2 1 0 16,-1-1 0-16,1 2 0 0,-1 0 0 16,5 0 0-1,0-2 0-15,-1 1 0 0,1 0 0 16,-1-1 0-16,1 2 0 16,1 0 0-16,-1-1 0 0,1 0 0 15,-3 2 0-15,4-2 0 16,-3 1 0-1,4 0 0-15,-2-1 0 16,1 0 0-16,1 0 0 0,-1 0 0 16,-1-1 0-16,-3 1 0 0,2 0 0 15,-3 0 0-15,3 0 0 0,-6 0 0 16,0-1 0 0,1 0 0-16,-2 2 0 15,-1-2 0-15,1 0 0 0,-11 0 0 16,10 0 0-16,-10 0 0 15,0 0 0-15,9 2 0 0,-9-2 0 16,0 0 0-16,0 0 0 16,0 0 0-1,0 0 0-15,0 0 0 0,0 0 0 16,0 0 0-16,0 0 0 0,0 0 0 16,0 0 0-16,0 0 0 15,0 0 0-15,0 0 0 16,0 0 0-16,0 0 0 15,0 0 0-15,0 0 0 16,0 0 0-16,0 0 0 0,0 0 0 16,10-7 0-16,-10 7 0 0,5-13 0 15,-2 4 0 1,-1-3 0-16,1-1 0 16,2-5 0-1,0-2 0-15,0-3 0 0,-1-3 0 0,0-1 0 0,2-2 0 16,-3-1 0-16,0 1 0 15,0-1 0-15,-2 3 0 16,3 1 0-16,-4 2 0 0,1 3 0 16,1 1 0-1,-2 3 0-15,0 2 0 0,0 2 0 16,0 3 0 0,0 2 0-16,0 8 0 15,-5-10 0-15,5 10 0 0,0 0 0 0,0 0 0 16,0 0 0-1,-3-9 0-15,3 9 0 0,0 0 0 16,0 0 0 0,0 0 0-16,0 0 0 0,0 0 0 15,-8 0 0-15,8 0 0 0,-10 3 0 16,10-3 0-16,-11 6 0 16,11-6 0-1,-16 6 0-15,6-3 0 0,1-1 0 0,-4 0 0 16,0 0 0-16,-1-1 0 15,-2 0 0-15,0 0 0 16,-5-1 0-16,-5-1 0 16,3 1 0-16,-5 0 0 15,-1 0 0-15,-6 0 0 0,-2 0 0 16,-1-1 0-16,1 0 0 16,-3-1 0-16,-3 1 0 0,3-1 0 15,1 1 0 1,1-1 0-16,-5 0 0 15,6-1 0-15,-4 1 0 0,1 1 0 16,3 1 0 0,-1-1 0-16,2 1 0 15,-1 0 0-15,0-1 0 0,1 1 0 16,2 0 0-16,6 0 0 0,-3 0 0 16,0 0 0-1,2 0 0-15,1 0 0 0,-3 1 0 16,0-1 0-16,1 0 0 0,-5 1 0 15,1 0 0-15,-2-1 0 16,1 0 0-16,-4 0 0 0,2 0 0 16,-2 0 0-1,0-1 0-15,-3 1 0 16,1 0 0-16,1 0 0 0,-2 0 0 0,2-2 0 16,-2 0 0-16,1-1 0 15,-1 2 0-15,0-1 0 16,-2 1 0-16,-1-1 0 15,1-2 0-15,0 2 0 16,-1 1 0-16,1-1 0 0,0 0 0 16,1 0 0-1,4 0 0-15,1 1 0 0,-2 0 0 0,4-1 0 16,0 1 0 0,3 0 0-16,1-1 0 0,1 1 0 15,1 0 0-15,-2 0 0 16,1 0 0-1,1 1 0-15,-2 0 0 0,0 0 0 16,0 0 0-16,0 0 0 0,-1 0 0 16,0 0 0-1,-5 0 0-15,3 0 0 0,-1 0 0 16,0 0 0-16,-2-2 0 16,0 2 0-16,0 0 0 15,0 0 0-15,2 0 0 0,-1 0 0 16,1 0 0-16,-1 0 0 15,2-1 0-15,-1 1 0 16,0 0 0-16,-3 0 0 0,-1 0 0 16,4 0 0-1,-6 0 0-15,3 0 0 0,-1-1 0 16,4 1 0-16,0 0 0 0,4 0 0 16,1 0 0-16,1 0 0 15,1 0 0 1,4 0 0-16,3 0 0 15,-1-3 0-15,3 1 0 0,-1 1 0 0,4 1 0 16,-1 0 0 0,3 0 0-16,-2 0 0 0,-1 0 0 15,4 0 0-15,-3 1 0 0,2 1 0 16,2 1 0 0,0-3 0-16,1 2 0 15,1 0 0-15,2-1 0 0,9-1 0 16,-17 4 0-16,17-4 0 0,-15 5 0 15,15-5 0-15,-14 8 0 16,14-8 0 0,-11 9 0-16,11-9 0 0,-10 11 0 0,10-11 0 15,-11 17 0 1,5-7 0-16,1 2 0 0,1 3 0 16,-4 2 0-16,2 2 0 15,-3 3 0-15,0 3 0 16,1 1 0-16,-2 1 0 31,2 0 0-31,-2 2 0 0,4-2 0 0,-4 1 0 16,3-1 0-16,-1-2 0 0,2-1 0 0,-1 1 0 15,0-2 0-15,2-3 0 16,1 0 0 0,0-4 0-16,0 2 0 0,1-4 0 15,-1-1 0-15,4-2 0 16,0-11 0-16,0 16 0 15,0-16 0-15,0 14 0 0,0-14 0 16,1 11 0-16,-1-11 0 16,12 9 0-16,-4-5 0 15,6-1 0-15,1-2 0 16,4-1 0-16,2 0 0 0,3 0 0 16,6-3 0-1,-2 0 0-15,1-1 0 0,-1 0 0 16,0-1 0-16,-3 2 0 0,-3 0 0 15,-6 2 0-15,-3 1 0 16,-2-2 0-16,-11 2 0 0,10 0 0 16,-10 0 0-1,0 0 0-15,0 0 0 0,0 0 0 16,0 0 0-16,0 0 0 16,0 0 0-16,0 0 0 0,-7 0 0 15,7 0 0 1,0 0 0-16,0 0 0 15,-12 4 0-15,12-4 0 0,-8 4 0 16,8-4 0 0,-15 13 0-16,24-19-71 15,-9-7-28-15,0-14-1 0,11-8-9 0,15-20-3 16</inkml:trace>
  <inkml:trace contextRef="#ctx0" brushRef="#br1" timeOffset="473677.1477">21022 15321 59 0,'0'0'58'0,"0"-9"-8"0,0 9-6 16,0 0-10-16,0 0 2 16,0 0-6-16,0 0-10 15,0 0-1-15,0 0-4 16,-8-8 1-16,8 8-2 15,0 0-2-15,0 0-1 0,0 0-1 16,0 0 0-16,0 0 0 16,-9-13-1-1,9 13-1-15,0-10 0 0,0 10-1 16,1-16 0-16,4 8-2 16,4-4 0-16,0 0 0 0,2 0-1 15,7-1 1-15,2-2-5 16,5 1 0-16,3-3 0 0,4 0 0 15,5 2 0 1,2-1 0-16,6 0 0 0,4 2 0 16,3 0 0-16,3 2 0 15,5 1 0-15,5 1 0 16,-2 2 0-16,5 1 0 0,-3 4 0 16,2 0 0-1,0 3 0-15,-3 3 0 16,-4 3 0-16,-5 5 0 0,-5 1 0 15,-3 4 0-15,-9 6 0 0,-4-1 0 16,-7 5 0-16,-2 3 0 16,-9 2 0-16,-5 3 0 0,-4 5 0 15,-9 1 0 1,2 3 0-16,-8 2 0 0,-4 0 0 16,-2 0 0-16,-7 3 0 0,-4-2 0 15,2-1 0 1,-7-2 0-16,4-7 0 15,-7 1 0-15,2-3 0 16,0-7 0-16,-1-5 0 0,-2-1 0 16,0-6 0-16,2-1 0 0,-4-2 0 15,-1-2 0-15,-2 0 0 16,-2-1 0-16,-1 0 0 16,-3-1 0-1,0-1 0-15,-5-1 0 16,4-3 0-16,0 0 0 0,-2-2 0 15,3-1 0-15,-2-1 0 16,4 1 0-16,-2 0 0 16,2-2 0-16,0 0 0 0,-3 1 0 0,2 0 0 15,3 1 0-15,-6 0 0 16,4 0 0-16,2 0 0 16,-2 0 0-16,3 2 0 15,0-2 0-15,0 2 0 16,-2 0 0-16,6-2 0 0,-1 1 0 15,-1 0 0 1,2-1 0-16,1 0 0 16,3-1 0-16,1 0 0 0,-1-2 0 15,-1 0 0-15,-1-1 0 16,-4-1 0-16,-3 1 0 0,1 1 0 0,-6-1 0 16,-1 1 0-1,-3 0 0-15,0 0 0 0,-1 0 0 16,2 1 0-16,-1 0 0 15,-4-3 0-15,4 3 0 16,-4-1 0-16,0 0 0 16,1-3 0-16,1 4 0 0,-3 0 0 15,0 0 0-15,0 0 0 16,3 1 0-16,0 0 0 16,-2-1 0-16,4 2 0 15,-1-2 0-15,0 1 0 0,3 0 0 16,-1-1 0-16,3 0 0 0,-2-2 0 15,2 3 0 1,-3-1 0-16,1-1 0 16,0 1 0-16,-1 1 0 0,-3-2 0 15,2 3 0-15,-3 0 0 16,0 0 0-16,3 0 0 16,-5 0 0-16,2 0 0 15,0 0 0-15,-1 0 0 0,1-2 0 16,3 2 0-16,1 0 0 15,-5 0 0-15,4 0 0 16,0 0 0-16,0 0 0 16,3 4 0-16,-4 0 0 0,0 2 0 0,0 0 0 15,-1 2 0 1,2 2 0-16,-2 1 0 16,1 0 0-16,1 2 0 0,2 0 0 15,1 3 0-15,2 1 0 16,3 1 0-1,3 0 0-15,4 4 0 0,3 2 0 16,4-1 0-16,3 5 0 16,4-1 0-16,0 5 0 0,8-2 0 15,-1 2 0-15,7-3 0 16,3 3 0-16,2-1 0 16,2-6 0-16,8 2 0 15,3-6 0-15,5 1 0 16,3-3 0-16,2-2 0 0,5-1 0 15,6-4 0-15,5 1 0 16,4-5 0-16,7-4 0 0,-1 2 0 16,8-6 0-16,4 0 0 15,-4-3 0-15,7-1 0 0,-6-3 0 16,-1 0 0-16,-4 3 0 16,-4-2 0-16,-4 1 0 15,-6 1 0-15,-3 2 0 16,-9 0 0-16,-5 0 0 0,-3 0 0 15,-4 2 0 1,-3 0 0-16,-10 0 0 0,0 0 0 16,9 0 0-16,-9 0 0 15,0 0 0-15,0 0 0 16,0 0 0-16,0 0 0 0,0 0 0 16,0 0 0-16,0 0 0 15,0 0 0-15,0 0 0 16,0 0 0-16,0 0 0 15,0 0 0-15,0 0 0 0,0 0 0 16,0 0 0-16,0 0 0 16,3-21-40-1,-3 21-55-15,0 0-1 0,5-9-7 0,-5-2-4 16</inkml:trace>
  <inkml:trace contextRef="#ctx0" brushRef="#br1" timeOffset="474306.7762">17744 16200 89 0,'-23'-5'101'0,"-1"-3"-5"16,2 1-3-16,1-1-2 15,-6 3-69-15,14 0-3 0,13 5-19 16,-9-3 0-1,9 3 0-15,0 0 0 0,9 13 0 0,4-4 0 16,7 3 0 0,4 1 0-16,1 1 0 0,7 3 0 15,2-2 0-15,6 3 0 16,-2-1 0-16,5 1 0 16,-8 2 0-16,4 0 0 0,-3 0 0 15,-4 1 0-15,-4-3 0 16,-4 1 0-16,-6-1 0 15,-6-2 0-15,-3 2 0 0,-7-1 0 16,-3-2 0-16,-4 1 0 16,-6 1 0-16,-6-2 0 15,-1 2 0-15,-6-1 0 16,-7 1 0-16,0 0 0 0,-5 1 0 16,-6 0 0-16,-2-1 0 15,-5 2 0-15,4-3 0 16,-2 1 0-16,1 1 0 15,1-1 0-15,3-3 0 16,3 2 0-16,7-2 0 0,1-1 0 16,2 0 0-16,8-3 0 15,2-1 0-15,5-1 0 0,6-3 0 16,8-5 0 0,-14 6 0-16,14-6 0 0,0 0 0 15,0 0 0-15,0 0 0 16,0 0 0-16,0 0 0 15,0 0 0-15,-8 4 0 16,8-4 0-16,0 0 0 0,0-9 0 16,0-5 0-16,-1-5-38 15,11-4-59-15,8-11-1 16,9-11-7-16,10-13-6 16</inkml:trace>
  <inkml:trace contextRef="#ctx0" brushRef="#br1" timeOffset="475104.3167">21283 14130 47 0,'-3'-28'99'0,"3"1"-2"0,1-1-4 16,-1 2-2-1,0-24-38-15,0 29-29 16,0 7-17-16,2 5-7 16,-2 9 0-16,0 0 0 0,7 21 0 0,-7 8 0 15,-4 5 0-15,-1 11 0 16,1 2 0 0,-4 6 0-16,-1 2 0 15,1-2 0 1,-2-1 0-16,2-5 0 15,-1-2 0-15,3-8 0 0,0 0 0 16,0-7 0 0,2-6 0-16,1-4 0 0,1-5 0 0,1-3 0 0,1-12 0 15,0 0 0-15,0 0 0 0,0 0 0 16,0 0 0-16,0-15-19 16,-2-5-74-1,6-3-5-15,2-9-5 0,5-6-6 16</inkml:trace>
  <inkml:trace contextRef="#ctx0" brushRef="#br1" timeOffset="475487.5817">21298 14026 57 0,'-7'-23'96'0,"-3"2"-1"0,-2-2-5 15,1 5-1-15,-1 1-57 0,8 1-5 0,4 2-8 16,0 2-13-1,4 1-6-15,6-2 0 0,7 3 0 16,2 1 0-16,6-3 0 16,5 4 0-16,5 0 0 0,4-2 0 15,-1 2 0-15,7 0 0 16,1 1 0-16,-3 1 0 16,2 2 0-16,-7 1 0 0,0 0 0 15,-9 2 0-15,-2 1 0 16,-6 0 0-16,-5 0 0 15,-1 0 0-15,-15 0 0 16,11 3 0-16,-11-3 0 0,1 9 0 16,-1-9 0-16,0 14 0 15,-3-5 0-15,-4 3 0 16,1 2 0-16,-6 0 0 16,3 5 0-16,-6 1-61 0,-3 1-33 15,-4 1-2-15,-5 2-5 16,-4-1-4-16</inkml:trace>
  <inkml:trace contextRef="#ctx0" brushRef="#br1" timeOffset="475902.3658">21194 14323 18 0,'-9'11'95'0,"5"0"0"0,4-11-2 16,-6 13-3-16,5-23-36 15,1 10-25-15,0 0-7 16,11 2-7-16,-1-1-15 16,3 0 0-16,4 0 0 0,5-1 0 15,5 0 0-15,1-3 0 16,4 0 0-16,4-1 0 16,3 0 0-16,0 1 0 15,2-1 0-15,-2-1 0 16,-1 3 0-16,-3-2 0 0,-4 1 0 15,-4 0 0-15,-3 0 0 16,-4 2 0-16,-6 0 0 16,0 0 0-16,-14 1 0 0,10-2 0 15,-10 2 0-15,0 0 0 16,0 0 0-16,0 0 0 0,0 0 0 16,0 0 0-16,0 0 0 15,0 5 0-15,0-5 0 16,0 0 0-16,-9 6 0 15,9-6 0-15,-8-11-40 16,8 11-54-16,0-10-2 0,2-1-6 16,4-5-4-16</inkml:trace>
  <inkml:trace contextRef="#ctx0" brushRef="#br1" timeOffset="476487.7792">22257 13926 54 0,'23'-17'93'0,"-3"4"0"16,-4-1-5-16,-9 0-2 0,-33 2-58 15,24 2-6 1,-3 1-5-16,5 9-5 16,-15-11-4-16,3 7-2 0,1 4-2 15,-3-1-4-15,0 4 0 16,-4 5 0-16,0 1 0 0,1 4 0 15,-2 2 0-15,2 2 0 16,-1 4 0-16,6 1 0 16,1 0 0-16,3 3 0 15,2-3 0-15,4 5 0 0,2-4 0 16,4 4 0-16,10-4 0 16,3 2 0-16,3-3 0 15,-1-1 0-15,8-1 0 16,0-3 0-16,0 3 0 0,-2-4 0 15,-5 2 0 1,-2-3 0-16,-7 2 0 0,-1-1 0 16,-5 0 0-16,-5 0 0 15,-3 1 0-15,-9-2 0 0,-2 0 0 16,-8-1 0-16,-3-3 0 16,0 2 0-16,-9-4 0 15,0-1 0-15,0-3 0 16,1-2 0-16,0-2 0 15,1 1 0-15,1-2 0 16,5 0 0-16,2-3 0 0,5-1 0 16,3-1 0-16,5-1 0 15,1 1 0 1,10 5 0-16,-7-13 0 0,7 13 0 0,0-14 0 16,1 5 0-16,8 1 0 15,-2-5 0 1,-23 0-76-16,31 1-19 0,6-3-3 15,2-2-6-15,6-3-4 16</inkml:trace>
  <inkml:trace contextRef="#ctx0" brushRef="#br1" timeOffset="477039.8567">23044 14077 50 0,'-35'-4'96'16,"-3"0"-2"-16,1 1-5 16,-2-4 0-16,39 7-52 15,-31-6-11-15,4 5-6 0,6 1-10 16,3 0-10-16,8 0 0 16,10 0 0-16,0 0 0 15,0 0 0-15,21 1 0 0,1-1 0 16,10 0 0-16,8-3 0 15,8-1 0-15,0-1 0 16,6 1 0-16,2-1 0 16,-3 0 0-16,-3 1 0 0,-6 1 0 15,-8 1 0-15,-8 0 0 16,-7 1 0-16,-6 1 0 16,-15 0 0-16,6 8 0 0,-6-8 0 15,-14 18 0 1,-3-8 0-16,0 4 0 15,-13-6 0-15,7 6-91 16,-11-1-3-16,0-2-5 0,-3 1-3 16,1-1-4-16</inkml:trace>
  <inkml:trace contextRef="#ctx0" brushRef="#br1" timeOffset="477473.677">22843 14314 60 0,'-14'18'99'0,"7"-2"-1"0,-2 0-5 0,6-5-1 0,2 2-53 16,1-13-11 0,17 12-26-16,3-10-2 0,16 1 0 15,1-3 0-15,15 0 0 16,5-2 0-16,1-3 0 16,3 0 0-16,-3 0 0 0,-1-2 0 15,-11 1 0-15,-7 0 0 31,-5 3 0-31,-9-1 0 0,-7 0 0 0,-10 3 0 16,-8 1 0-16,10-1 0 0,-10 1 0 16,0 0 0-16,0 0 0 15,0 0 0-15,0 0 0 16,-6 1 0-16,6-1 0 0,0 0 0 16,-4 11 0-16,12-7-76 15,-8-4-20-15,0 0-3 16,8-10-8-16,0-1-2 15</inkml:trace>
  <inkml:trace contextRef="#ctx0" brushRef="#br1" timeOffset="478182.6541">23929 14200 35 0,'0'0'92'15,"-16"-4"0"-15,16 4-4 16,-8-16-15-16,8 16-27 15,0 0-12-15,0 0-10 16,-10 2-5-16,10-2-11 0,0 0-8 16,0 0 0-1,0 0 0-15,0 0 0 0,8 9 0 0,0-8 0 16,8-1 0 0,7 0 0-16,4 0 0 15,1-1 0 1,11-1 0-16,-1-3 0 15,4 1 0-15,-1-1 0 16,0 0 0-16,-7-1 0 0,1 2 0 16,-5 0 0-16,-7 0 0 0,-2 0 0 0,-4 1 0 15,-3 2 0-15,-14 1 0 16,14-3 0-16,-14 3 0 0,0 0 0 16,0 0 0-16,0 0 0 15,0 0 0-15,0 0 0 0,0 0 0 16,0 0 0-16,0 0 0 15,5-11 0-15,-5 11 0 16,0 0 0-16,0 0 0 16,0 0 0-16,17 2-37 15,1-4-58 1,-3-3-1-16,3-5-7 16,4-3-4-16</inkml:trace>
  <inkml:trace contextRef="#ctx0" brushRef="#br1" timeOffset="478733.7147">24763 13895 56 0,'17'-13'97'16,"-1"4"-1"-16,-4-2-4 15,1 1-2-15,-3 1-55 16,-4 0-6-16,-6 9-13 0,16-7-16 16,-16 7 0-16,9 0 0 15,-9 0 0-15,10 19 0 0,-6-4 0 16,0 6 0-16,3 0 0 15,-4 8 0-15,2 0 0 16,-3 6 0-16,-2 1 0 16,0 3 0-16,-2-2 0 0,-1-2 0 15,0 1 0-15,-2-3 0 16,-3-4 0-16,5-2 0 16,-3-4 0-16,2-4 0 0,2 1 0 15,0-5 0-15,-1-2 0 16,1-2 0-16,2-11 0 15,-1 14 0-15,1-14 0 16,0 0 0-16,0 0 0 16,0 0 0-16,0 0-66 0,0-8-30 15,6-8-4-15,9-4-5 16,1-7-3-16</inkml:trace>
  <inkml:trace contextRef="#ctx0" brushRef="#br1" timeOffset="479209.3828">25363 13980 56 0,'20'-9'97'15,"-1"-1"-4"-15,-3 2-3 16,-5 1-3-16,-1-2-56 16,1 2-6-16,-11 7-7 15,13-8-4-15,-13 8-14 16,0 0 0-16,0 0 0 0,0 0 0 15,0 0 0-15,0 0 0 16,0 8 0-16,0-8 0 16,-17 20 0-16,9-9 0 0,-4 4 0 15,1 0 0-15,-2 3 0 16,-1-1 0-16,4 3 0 16,-3 0 0-16,0 2 0 15,4 1 0-15,-2 0 0 0,2 1 0 16,1 0 0-16,5-3 0 15,0 2 0-15,3 1 0 16,0-3 0-16,1 1 0 0,4-4 0 16,7 1 0-16,-2-1 0 15,4 0 0-15,5-3 0 16,6-2 0-16,-1-2 0 16,2-5 0-16,4-2 0 15,2-1 0-15,2-3 0 0,-1-3 0 16,3-4 0-16,-3-4 0 0,2-4 0 15,-5-2 0 1,-1-2 0-16,-3-2 0 0,-2-2 0 16,-6 0 0-16,-2 2 0 15,-7-3 0-15,-1 2 0 16,-6-1 0-16,-2 0 0 0,0 2 0 16,-6 0 0-16,-4-2 0 15,-5 0 0-15,2 2 0 16,-6 0 0-16,-4 3 0 0,-4 2 0 15,-6 4 0-15,-7 0 0 16,-3 10 0-16,-9-5 0 16,-7 7-41-16,-6 7-54 15,-13-1-2-15,-5 3-8 16,-21-5-5-16</inkml:trace>
  <inkml:trace contextRef="#ctx0" brushRef="#br1" timeOffset="485006.4048">18365 18379 81 0,'0'0'91'0,"0"0"-5"16,0 0-4-16,0 0-34 15,0 0-19-15,0 0-11 16,0 0-5-16,0 0-7 15,0 0-2-15,0 0-1 16,0 0 0-16,0 0 0 16,0 0-1-16,0 0 2 15,0 0 0-15,0 0 0 0,0 6-1 16,0 1 0-16,1 66-3 16,-1-46 1-16,0 5 0 15,-2 2-2-15,-2-2 1 16,1 1 4-16,-2 0 0 15,0 2-1-15,-1 0 1 0,-1 0-1 16,0-11 2 0,0 3-5-16,3-5 0 15,0 2 0-15,4-24 0 0,0 0 0 16,-4 11 0-16,2-1 0 16,0 1 0-16,0 4-11 15,2-15-11 1,0 0-57-16,0 0-4 15,0 0-2-15,0 0-7 0,0 0-2 16</inkml:trace>
  <inkml:trace contextRef="#ctx0" brushRef="#br1" timeOffset="485862.7484">20091 18449 20 0,'2'0'75'0,"4"0"5"16,-1 0-20-16,0 0-10 0,-1 0-9 15,1 0-15-15,0 0-6 16,1 7-5-16,-6-7-3 0,0 0-3 16,0 0 0-1,0 0-1-15,0 0 0 16,0 0-1-16,0 0 1 0,0 0 0 15,0 0-2 1,4 5-2-16,0 0 0 0,27 53-2 16,-30-31 1-16,-1 3-3 0,0 0 5 15,0 4-1 1,0 0 0-16,-1 0-1 0,-3 0-1 16,0-2-8-16,-2 1-36 15,2-7-33-15,-1 2-7 16,5-28-6-16,0 0-5 15,0 0-1-15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4:46:41.4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1228 848 73 0,'0'0'94'0,"0"0"0"16,-3-12-7-16,1 0 0 15,0 0-47-15,-4-1-15 16,6 13-14-16,0 0-11 16,-3-12 0-16,-3-20 0 15,6 32 0-15,0 0 0 0,-3 5 0 16,3 12 0-16,0 0 0 15,3 4 0-15,-2 1 0 16,1 5 0-16,0 3 0 16,1 4 0-1,1 4 0-15,1 1 0 0,-3 4 0 16,6 1 0-16,-16-4 0 0,19 48 0 16,7-6 0-1,-16-6 0-15,3-12 0 0,10-11 0 16,-4-18 0-16,-7-9 0 0,2-17 0 15,-6-9 0-15,1 13 0 16,-1-13 0 0,0 0 0-16,0 0 0 0,0 0 0 0,0 0 0 15,9-8 0-15,-9 8 0 16,17-22-54-16,-13 11-41 16,-1 0-4-1,-2-3-9-15,1-3-3 0</inkml:trace>
  <inkml:trace contextRef="#ctx0" brushRef="#br0" timeOffset="558.7111">1661 1008 13 0,'33'-38'93'0,"-8"3"1"0,5 0-2 16,-11 8-4-16,1 0-1 15,-5-1-64-15,-2 0-2 16,-7 4-21-16,-1-3 0 0,-5 6 0 16,1-2 0-16,-1 23 0 15,0 0 0-15,-4-10 0 16,-7-1 0-16,-33-12 0 16,-3 25 0-16,24 4 0 15,3 0 0-15,-1 7 0 16,4 5 0-16,-1 5 0 15,4-2 0-15,3 2 0 0,-2 1 0 0,7 2 0 16,4-1 0-16,2-1 0 16,2-5 0-16,10-5 0 15,5 1 0 1,4-6 0-16,-1-2 0 16,4-2 0-1,0-3 0-15,-3-2 0 0,-4 0 0 0,7-5 0 16,-9 1 0-16,2-1 0 0,0-4 0 15,-4 5 0-15,-3 2 0 0,4 2 0 16,-2 2 0-16,-4 11 0 16,-2 3 0-1,0 9 0-15,-4 6 0 16,-2 6 0-16,0 2 0 0,3 1 0 16,-6 21 0-16,10 20 0 15,8 2 0-15,-11-11 0 0,7-9 0 16,-8-23 0-16,12-25-11 15,-4-11-80-15,-2-10-3 0,-5-2-2 16,0-7-10 0,-2-4 2-16</inkml:trace>
  <inkml:trace contextRef="#ctx0" brushRef="#br0" timeOffset="1296.0805">1990 613 11 0,'-10'-69'82'16,"-3"3"8"-16,-2 5-4 0,-8 6-3 15,-3 3-2-15,1 9-59 0,-4 0-5 16,29 43-4-16,-29-27-2 16,-1-4-9-16,-7 9-3 15,-45-19-1 1,37 33-3-1,-10 11 0-15,9 3-2 0,-5 7 1 16,-3 3 0-16,6 7 14 16,-3 3 1-1,3 4 2-15,-1 3-4 16,4 8 3-16,-1 3-10 0,0 0 0 0,0 12 0 0,1 8 0 16,10 4 0-16,1 6 0 0,3 6 0 15,31-29 0 1,-37 121 0-16,19-5 0 0,8-3 0 15,10-6 0-15,8-9 0 16,17-12 0-16,11-28 0 16,5-40 0-16,0-9 0 0,13-3 0 15,7-11 0 1,-1-2 0-16,15-11 0 0,0-7 0 16,2-10 0-16,-1-7 0 15,7-5 0-15,-6-4 0 0,2-13 0 16,5-10 0-16,-7-7 0 15,3-10 0 1,0-10 0-16,0-6 0 0,-10-9 0 0,4-4 0 16,-3-9 0-16,-37 40 0 15,6-9 0-15,-4-1 0 16,2-7 0-16,-2-1 0 16,0-5 0-16,-1-3 0 15,3-2 0-15,-12 2 0 0,5-8 0 16,-8 2 0-1,1-8 0-15,-11 1 0 0,1-7 0 16,-14 3 0-16,-7-6 0 16,-10 5 0-1,-12 2 0-15,-8 8 0 0,-8 4 0 0,-16 2 0 16,-5 6 0-16,-11 12 0 16,-8 1 0-16,-1 8 0 15,-6 12 0-15,0 4 0 16,-5 17-75-16,-5 4-29 15,0 11-6-15,2 10-6 0,14 11 10 16</inkml:trace>
  <inkml:trace contextRef="#ctx0" brushRef="#br0" timeOffset="42274.3215">2031 2520 62 0,'-7'0'79'15,"7"0"-7"-15,0 0-15 0,0 0-13 16,0 0-13-16,0 0-11 15,0 0-2-15,4-4-7 16,-4 4-3-16,0 0 2 16,0 0-1-16,0 0-5 15,0 0 1-15,0 0 0 0,0 0-4 16,0 0-1-16,0 0 2 16,0 0 0-16,0 0 1 15,4 4 0-15,-4-4 0 16,14 3 1-16,-14-3 1 0,19 4-1 15,-8-4-1-15,4 0-3 16,-2 1 0-16,10-1-1 16,-7 2 0-16,6-2 0 15,-2 0 0-15,3 2 3 16,-7-1 0-16,3 0-1 16,14-1 1-1,-16 0 0-15,10 0-1 0,0 1 1 16,7 1 0-16,-7-1-1 0,9-1 0 15,4 0 1-15,-15 1-2 16,10 0-1-16,0-1 1 16,-1 1-1-16,-2-1 1 0,3 0-1 15,-1 1 1 1,-3-1 0-16,13 0 1 0,-5 0 1 0,2 1-1 16,5-1 1-16,0 0-1 15,4 2 1-15,-4 1-1 16,6-3-1-16,-7 1 0 15,6 1 1-15,-4-2-2 0,2 0 1 16,0 0 0-16,0 2 0 16,1-4 0-1,4 1 2-15,-1-1-1 0,0-2 0 0,2 0 0 16,2 1 1-16,-3 2-1 16,1-1-1-1,-1-1 0-15,-2 2 0 0,-1 1 0 16,0-2 1-16,-3 1-1 15,-1 0 0-15,3 0 0 16,-3-1 1-16,-1-1 0 0,2 3 0 16,-3-3-1-16,1 3-1 15,1-1 1 1,-2-1 0-16,-2 1 0 16,1 0 0-16,0-1 0 15,-4 1 0-15,5 1 0 0,-4 0 0 0,1-1 1 16,1 1-1-16,-1 0 1 15,0 0-1-15,1-2 0 0,0 1 0 16,-3-1 0-16,4 0 0 16,-2 0 0-16,0 1-1 15,1-3 1 1,0 1 0-16,0 1 0 0,0 0 1 0,0-1-1 16,5 0 0-16,-2 3 0 15,3-4 0-15,-3 1 1 0,1 0-1 16,2 0 0-16,-1 2-1 15,-1 0 1-15,-4-2 0 16,1 0 0-16,-1 3 1 16,1-2-2-16,-3 0 1 15,-1 0 0-15,-2-1 1 0,2 0-1 16,-1 0 1-16,-5 3-1 16,0-2 0-16,-2 0 0 15,-2 0 0 1,-1 1 1-16,-2-1-2 0,-4-1 1 15,-4 3 0-15,-1-2 0 16,-1-1 0-16,0 3 0 0,-6-1 1 16,-1 0-1-16,0 0 0 15,-10 1 0 1,14-2 1-16,-14 2-1 16,11-3-1-16,-11 3-1 0,8-1-2 0,-8 1-5 15,0 0-7-15,12 0-15 16,-12 0-54-16,11 3-2 0,-11-3-7 31,0 0-4-31</inkml:trace>
  <inkml:trace contextRef="#ctx0" brushRef="#br0" timeOffset="43198.9556">6701 2414 73 0,'0'0'84'0,"0"0"-2"16,6-5-5-16,-6 5-39 15,0 0-13-15,0 0-7 0,0 0-8 16,0 0-2-16,0 0-4 16,0 0-2-16,0 0 0 15,0 0 2-15,0 0-2 16,0 7 1-16,0-7 0 0,2 21 0 15,-1-7 0-15,2 3 0 0,0 3 0 16,1 2-1 0,1 1 0-1,0 0 1-15,1 4 0 0,0 0-1 16,2 2 0 0,-1 1-1-1,0 2 0-15,0 1 0 16,0 3-1-1,0 3 1-15,-3 2-1 0,1 2 0 0,-2 2 2 16,-3 0-1-16,2 2 0 0,0 0 1 0,-1-2-2 0,0 0 1 16,0-5-1-16,1 1 1 0,2-2 0 15,0-2 0-15,1-2 0 16,0-4 0-16,1 2 0 16,1-1 1-16,-1 4-1 0,2 1 0 15,0 1-1 1,0 3 1-16,1 3-1 0,-1 4 1 15,1-1-1-15,-3 3 0 16,0 0 1-16,0 0-1 16,1-1 0-16,-2-1 1 0,-1 0-1 15,2-2-1-15,-3 2 1 16,3-2 0 0,0 1 0-16,-1 2-1 0,1-1 1 15,0 4 0-15,-1 2 0 16,2 4 1-16,-2 0-1 15,1 2 1-15,-4 0 0 16,2 1-1-16,-1 0 0 0,-1-1 1 0,-2 1 0 16,1-4 0-16,-1-1-1 15,0 0 0-15,0-4 2 0,1-1 0 16,1 1 1 0,-1-2 0-1,0-2-1-15,3 4 1 0,-1 2 0 16,-1 0 0-1,0 1-3-15,-2 1 0 0,2-2 0 16,-1 0 0-16,1-4 0 16,-2-5 0-1,2-5 0-15,-1-2 0 16,0-5 0-16,2-5 0 0,1-3 0 0,-2-3 0 16,4-2 0-16,-3-1 0 0,-2-5 0 0,2-1 0 0,0-1 0 15,-3-12 0 1,4 16 0-16,-4-16-5 15,0 0-4-15,0 0-8 0,0 0-63 16,-10-1-9-16,2-8-3 16,-1-6-8-1,-6-10-2-15</inkml:trace>
  <inkml:trace contextRef="#ctx0" brushRef="#br0" timeOffset="44836.7403">2021 2523 59 0,'0'0'82'0,"-10"-15"2"0,6-12-14 16,-6 26-28-16,10 1-21 0,0 0-4 15,0 4-9-15,0 11-3 16,0 3-5-16,-1 4 2 0,-3 11 1 16,-1 11 1-1,-6 9 3-15,-1 6-1 0,-1 11 0 16,-2 5 0-16,-1 8 2 15,0 4-4-15,8 1 1 16,-7 2 1-16,2 1 0 16,3-3-1-16,-2-1-1 0,7-2 0 15,-6-4-1 1,11 0 0-16,-3-3-1 0,3-1-1 16,2 1 0-1,2 0 0-15,6 2 0 16,-7 4 0-16,6 0-1 0,-4 3 1 15,7 1 1-15,-5 4-1 16,-4 1-1-16,4 1 2 16,-3-4-2-16,1-2 0 0,-1 1 1 15,-3-4 0-15,-1-3 0 0,7-3-2 16,-1-5 2 0,-4-3 1-16,2-3-1 15,3-3 3-15,-2-5-2 0,2-3 0 16,-1-7 0-16,-4-3 2 0,4-9-6 15,5-6 1-15,-4-6-1 16,0-3 0 0,0-9 0-16,-5-2 2 15,1-4 0-15,-3-8-2 0,5 12 2 0,-5-12 1 16,0 0-1-16,5 11 1 16,-5-11 1-16,4 10-1 0,-4-10-2 15,7 9 4-15,4-2-2 16,-3 0 0-1,5-1 0-15,7 0 0 0,2 0-2 16,3 1 0-16,-2-1 2 0,15-1-1 16,-5 1 1-16,1 2 0 15,6-1 1 1,-1 0-1-16,12 2 1 16,0-1-3-16,-2 0 4 0,6 1-3 0,3-1 0 15,7-3 0-15,3 2 0 16,4-2 0-16,1-1 0 15,3-1 0-15,10-1 0 0,-2 0 0 16,7-2 0 0,3 1 0-16,1-4 0 0,4 0 0 15,5-3 0-15,2-1 0 16,-1-3 0-16,10 0 0 16,4-2 0-16,3 0 0 0,1-1 0 15,5-1 0-15,-1 1 0 16,3 2 0-16,3-1 0 15,-6 1 0-15,-1 1 0 0,0 0 0 16,0 1 0-16,-2 0 0 16,-1 1 0-16,-4-1 0 15,-3 2 0-15,4 2 0 16,-5-1 0-16,-5 2 0 0,-3-1 0 16,-7 2 0-1,-1 0 0-15,-5 0 0 16,-5 0 0-1,-7-2 0-15,-8 2 0 0,-4 0 0 0,-7-1 0 16,-7 2 0-16,-8-1 0 0,-8 0 0 16,-7 2 0-16,-7-2 0 0,-6 1 0 15,-10 1 0-15,1 1 0 16,-11 0 0 0,0 0 0-16,0 0 0 0,0 0 0 15,0 0 0-15,0 0 0 16,0 0 0-16,0-12 0 0,0 12 0 15,0 0 0-15,-13-11 0 16,13 11 0-16,-20-12 0 0,-2 8-89 16,2-8-7-16,-10-12-4 15,-7-11-7-15,-13-15-3 16</inkml:trace>
  <inkml:trace contextRef="#ctx0" brushRef="#br0" timeOffset="45853.2406">3499 2435 67 0,'3'-15'84'0,"-3"-2"-3"15,0 5-28-15,0 2-13 0,0 10-10 0,0-11-9 16,0 11-6 0,0 0-8-16,0 0-3 15,0 0-1-15,1 12-2 0,-1 4 1 16,3 3 3-16,-2 7 1 16,1 7 1-16,-1 5 0 15,0 8-1-15,-1 4-1 16,-2 7-1-1,-2 7 1-15,-1 1-2 0,-1 5-2 16,2-1 1 0,1 3-1-16,-1-1 2 0,3-1-1 0,-4-2 0 15,5 0 0-15,-2-2 0 0,2 0 1 16,0-2-1-16,-1-1 0 0,5-1 0 16,-3 0 0-1,3 0 0-15,-2-1-1 0,0 0 0 16,1 2 0-16,1 2-1 15,0 5 1-15,0 2 0 16,-1 3-1-16,2 6 1 16,0-1-1-16,1 4 1 0,-3 0 0 15,2-2 0-15,2-2 0 0,0 1 0 16,-4-2 0 0,6-3 1-16,-2-2-3 0,0 0 3 15,0 0-1-15,-1-1 2 16,6 1-1-16,-4-2 0 0,3 1 0 15,0-2 0 1,-4 3-2-16,1-1 0 16,5-1 0-16,-1-3 0 15,-5-6 0-15,3-2 0 16,-3-5 0-16,2-5 0 0,-1-10 0 16,1-5 0-16,-6-7 0 0,-1-7 0 15,0-6 0 1,0-3 0-16,-2-13 0 15,3 8 0-15,-3-8 0 0,0 0 0 0,1-4 0 16,-1-11-8-16,6-11-65 16,-1-6-17-16,3-16-4 31,2-19-6-15,2-23-6-16</inkml:trace>
  <inkml:trace contextRef="#ctx0" brushRef="#br0" timeOffset="46617.9542">5340 2378 23 0,'12'-18'87'0,"-2"-3"1"0,-1 2-4 0,-5 0-3 16,-3 7-54-16,-1 12-5 16,3-14-4-16,-3 14-9 0,0 0-5 15,0 0-1-15,0 0-3 16,4 14-1-16,-4 1-1 0,1 11 3 15,-2 8 0-15,1 8 2 16,0 8 2 15,0 7-3-31,-4 5 0 0,-3 4 2 0,5 3 1 32,-4 1-2-32,2 1 0 15,-3 0 0 1,3 0 0-16,1-1 2 0,-1 2-1 0,2-1-1 0,-2 1-1 0,4-1 0 15,0 1-1-15,4 2-1 16,3 0 0-16,3-1 0 16,0 1 1-16,1-1-2 0,2 1 1 15,-1 0 0-15,0 2 0 0,-4 2 0 0,0 2 1 16,-4 5-1-16,-4 5 0 16,0 4 2-16,-2 5-1 15,-4 0 0-15,2 2 0 16,-1-4 1-1,2-1 0-15,1-4-1 0,1-9 2 0,3 1-1 0,1-9-2 16,3-2 0 0,0-4 0-16,2-3 0 15,-3-2 0 1,3 0 0-16,0-3 0 0,1-3 0 0,1-5 0 16,-2-4 0-16,2-4 0 15,-1-6 0-15,0-8 0 0,-1-7 0 16,-4-5 0-1,1-7 0-15,-4-2 0 0,-1-10 0 0,0 0 0 16,0 0 0-16,3-12 0 16,-3-3 0-16,0-5 0 0,0-2 0 15,0-9-15 1,-5-2-76-16,2-6-3 16,-7-15-3-1,1-9-6-15,-10-19-3 16</inkml:trace>
  <inkml:trace contextRef="#ctx0" brushRef="#br0" timeOffset="47947.5515">1814 3568 11 0,'-18'3'69'0,"18"-3"-1"16,-8 2-3-16,8-2-29 0,0 0-13 15,0 0-3-15,0 0-6 16,0 0 0-16,0 0 2 16,13 5 0-16,-13-5 1 0,21 3 4 15,-3-2 0-15,6 1-9 16,3-2-2-16,5 0-4 15,3 0 1-15,6 1-1 0,6-1 1 16,18 2-4-16,-4-1 0 16,10 0 2-16,7 1-1 15,9-1 0-15,6 0 0 16,10-1 0-16,0 0-1 0,2-4 1 16,10 0-3-16,-3-3 1 15,1 2-1-15,4-2 2 16,8 0-1-16,0-2 0 15,0 2-1-15,0-1 0 16,4 0 1-16,3-1 1 16,3 2-3-1,-6-1 0-15,0 0 0 0,-1 0 0 16,3 1 0-16,-3-2 0 0,-6 2 0 16,-4-1 0-16,-11 0 0 15,2 1 0-15,-7-2 0 0,-6 1 0 31,-6 0 0 1,-8 3 0-32,-8-1 0 0,-6 0 0 0,-6 1 0 15,-10 1 0-15,-9 1 0 0,-9 1 0 0,-6 1 0 16,-8-2 0-16,-3 2 0 0,-3 2 0 16,-4-1 0-16,-10 0 0 0,12 0 0 0,-12 0 0 15,0 0 0-15,10 0 0 16,2 0 0-16,-4 1 0 0,7 1 0 15,4-2 0 1,5 0 0-16,4 0 0 0,7 0 0 16,0 0 0-16,3-3 0 15,3-1 0-15,-3 0 0 0,2 0 0 16,1-1 0 0,1 0 0-1,-4 2 0-15,2-3 0 0,-10 5 0 0,-2-3 0 16,-2 2 0-16,-5 0 0 0,-6 1 0 15,-3 2 0-15,-3-4 0 16,-9 3 0-16,13 0 0 16,-13 0 0-16,13-1 0 0,-13 1 0 15,12 0 0-15,-12 0 0 16,12 0 0-16,-12 0 0 16,0 0 0-16,10 0 0 0,-10 0 0 15,0 0 0 1,0 0 0-16,0 0 0 0,0 0 0 15,0 0 0-15,-5-2-22 16,-7 3-67-16,-4 4-4 0,-8 0-5 16,-5 2-5-16,-12 1-2 15</inkml:trace>
  <inkml:trace contextRef="#ctx0" brushRef="#br0" timeOffset="49089.1169">2078 4695 49 0,'0'0'82'0,"-14"-6"0"0,14 6-3 16,-8-8-39-16,8 8-9 0,0 0-6 16,0 0-12-16,0 0-2 15,0 0-2-15,-2-9-2 16,2 9-1-16,0 0-2 16,0 0 0-16,0 0 3 15,0 0-4-15,0 0 2 0,0 0 0 16,0 0 0-16,9 0 0 15,-9 0-1-15,22 0 1 16,5 1-2-16,-4 0 2 31,14 0 0-31,6-1-1 0,8 0 1 0,4 1 0 16,15-1-2-16,4-3-3 0,0 0 0 16,12-3 0-16,3 2 0 15,4-3 0 1,6-2 0-16,5 1 0 15,2-2 0-15,4 3 0 0,9-3 0 0,9 3 0 16,-4-4 0 0,5 4 0-16,3-4 0 0,12 2 0 15,0-2 0-15,2-1 0 0,-1-1 0 16,-2-1 0-16,1 0 0 16,-3 1 0-16,-5-1 0 0,-2 0 0 15,-3 1 0 1,-3 1 0-16,-7 1 0 0,-6 1 0 15,-6 0 0-15,-1 2 0 0,-8 0 0 16,-5 1 0-16,-8 1 0 16,-8-1 0-1,-5 2 0-15,-7 2 0 0,-4-4 0 0,-9 3 0 16,-7-1 0-16,-7 3 0 16,-7-2 0-1,-5 1 0-15,-8 0 0 0,-1 1 0 16,-9 0 0-16,-10 2 0 0,13-2 0 15,-13 2 0 1,0 0 0-16,0 0 0 0,0 0 0 16,0 0 0-16,0 0 0 0,0 0 0 15,0 0 0 1,0 0 0-16,0 0 0 16,0 0 0-16,0 0 0 15,0 0 0-15,2-9 0 0,-2 9 0 16,0-9 0-16,0 9 0 15,0 0 0-15,0-14 0 0,0 5-7 16,0 9-88 0,-19-7-4-16,-13-4-6 0</inkml:trace>
  <inkml:trace contextRef="#ctx0" brushRef="#br0" timeOffset="50978.3475">4368 2688 48 0,'-1'-15'76'0,"1"15"-12"0,-3-13-11 15,3 13-12-15,0 0-11 16,0 0-7-16,0 0-6 16,0 0-4-16,0 0-4 0,0 0-2 15,0 0-1-15,0 0-2 16,0 0-2-16,0 0-2 16,0 0 0-16,0 0 0 15,0 6-1-15,0-6 1 16,0 0-1-16,0 0 1 0,0 0 0 15,0 9 1-15,0-9 0 16,0 0 0-16,0 0 1 16,0 0-1-16,-4 10 2 0,4-10 0 15,0 0 1-15,0 0 0 16,0 0 0-16,0 0 0 16,0 0-1-16,0 0 1 15,0 0-1-15,0 0-1 0,0 0 1 16,0 0-2-16,0 0 2 15,0 0-2-15,0 0 1 16,0 0 0-16,0 0 0 0,0 0-1 16,0 0 0-1,0 0 1-15,0 0-1 0,0 0-1 16,0 0 1-16,0 0 0 16,0 0 0-16,0 0 0 0,0 0-1 15,0 0 1-15,0 0 1 16,0 0-1-16,0 0 1 15,0 0-1-15,0 0-1 16,0 0-2-16,0 0 1 0,2 10-8 16,-2-10-12-16,0 0-60 15,0 15-3-15,0-15-6 16,0 0-7-16</inkml:trace>
  <inkml:trace contextRef="#ctx0" brushRef="#br0" timeOffset="52048.079">4098 1389 11 0,'0'0'93'0,"-4"-13"-2"0,4 13-5 0,-3-11-7 16,3 11-44-16,0 0-12 0,-4-8-12 16,4 8-5-1,0 0-2-15,-8 21-2 16,1 7 0-16,0 13 1 16,-3 11 1-16,0 4 0 0,0 4-1 15,2 3-2-15,-3-13-1 16,4-9 1-1,0-5-1 1,4-8 1-16,0-11 1 0,2-5 1 16,1-12 1-16,0 0 1 0,0 0-1 0,0 0 1 15,-6-11 0-15,0-7-1 0,4-7-1 16,-2-8-1-16,-1-6 0 16,4-6-1-16,1-4 0 15,0 22-2-15,0-3 1 16,3 0-1-16,2-2 0 15,3 1 1-15,1-2-1 16,-1 2 1-16,2 2 0 0,1 3 2 16,-2-2 0-16,1 6-1 15,0-2 0-15,0 6-1 16,-1 0 0 0,3 6 0-1,-2 1-1 1,1 5 0-16,2 6-1 0,-3 3 1 15,0 10 0-15,4 15 2 0,0 16 0 0,4 4 0 0,0 7 0 16,-2 0-1 0,-3-4 1-16,-2-4 0 0,-3-9 0 15,-2-12-1-15,-2-2 0 16,-3-3 0-16,1-5 0 0,2-2 1 0,-2-4-2 16,-2-1 1-1,0-9-2-15,0 12-2 0,0-12-2 16,0 0-3-16,0 0-9 0,0 0-15 15,0 0-54-15,0 0-1 16,0-15-7-16,1 7-3 0</inkml:trace>
  <inkml:trace contextRef="#ctx0" brushRef="#br0" timeOffset="52460.6789">4052 1549 47 0,'0'0'93'0,"-14"-4"-1"0,14 4-5 0,0 0-2 15,10-6-57-15,-10 6-6 16,0 0-8-16,0 0-5 16,0 0-3-16,11-5-1 0,4 2 0 15,8-2-1-15,4 1 0 16,7-4 0-16,6 1 0 15,5-3-2-15,0 2-2 16,-24 3 0 0,6 2 0-16,15-4 0 0,-25 4 0 15,2 0 0-15,-4 0 0 16,0 0 0-16,11 0 0 0,-26 3 0 16,18-2 0-1,-8-2 0-15,-10 4 0 0,8 0 0 16,-8 0 0-16,0 0 0 15,0 0-11-15,0 0-33 16,0 0-47 0,0 0-1-16,0 0-5 15,0-9-6-15</inkml:trace>
  <inkml:trace contextRef="#ctx0" brushRef="#br0" timeOffset="52770.8096">4588 1339 16 0,'9'-13'91'0,"0"-1"1"0,1 1-2 16,0 1-4-16,0 1-46 0,-4-1-14 16,-6 12-8-16,12-15-7 15,-12 15-4-15,9-10-3 16,-9 10-3-16,0 0-1 0,0 0 0 16,9 7 0-16,-6 3 0 15,0 3 1-15,0 3 0 16,1 13 1-16,0 10 0 31,1 3 0-31,3 0 0 16,-4-3 0-16,-1-3 0 0,-1-9 0 15,-1-7 0-15,-1-9-2 0,2 0-1 16,-2-11-2-16,1 16-3 0,-1-16-3 0,0 10-6 16,0-10-31-16,0 0-41 15,-5 0-2-15,0-10-5 16,1-3-3-16</inkml:trace>
  <inkml:trace contextRef="#ctx0" brushRef="#br0" timeOffset="53086.4257">4653 1404 25 0,'-2'-16'93'0,"-1"-1"-2"0,0 3-3 0,0-1-7 15,1 5-51-15,1-3-7 16,1 3-9-16,0 10-7 0,1-7-3 15,-1 7-1-15,12 0-2 16,-4 1 2-16,15 5-1 16,-11 6 0-16,1 0 1 15,0-6 0-15,17 20 0 16,6 0-1-16,2 0 2 16,-4-1-2-1,-4-5 2-15,-8-4-1 0,-1-5 0 16,-9-6-1-16,0-4-1 15,0 1 0-15,0-2-3 0,-3 0-2 0,-9 0-6 32,11-3-8-32,-11 3-10 0,12-17-36 0,-6 8-22 15,0-3-6 1,0-4-5-16,0-1 7 0</inkml:trace>
  <inkml:trace contextRef="#ctx0" brushRef="#br0" timeOffset="53470.0146">5054 1312 30 0,'2'-27'90'0,"-1"2"2"0,-1-1-9 15,0 4-16-15,0-2-18 0,0 4-17 16,-1 1-8-16,-1 2-9 16,-1 2-7-16,0 5-3 15,-1 0-1-15,4 10-2 0,0 0-2 32,0 0 2-32,-4 6-1 0,4 7 1 0,0 3 0 15,0 5 1-15,0 4-3 16,8 21 0-1,-7 20 0-15,1 7 0 0,-1 4 0 0,-2 0 0 16,1-6 0-16,-2-8 0 16,-3-11 0-1,1-13 0 1,3-1 0-16,1-8 0 0,0-2 0 16,-1-3 0-16,1-5 0 15,1-3 0-15,0-4 0 0,0-3 0 16,-1-10 0-16,0 10 0 0,0-10 0 15,0 0 0-15,0 0 0 16,0 0 0-16,0 0 0 0,1-6 0 16,-1 6-10-16,8-11-80 0,-8-1-5 15,1-2-4 1,0-3-6-16,-3-1-3 16</inkml:trace>
  <inkml:trace contextRef="#ctx0" brushRef="#br0" timeOffset="54533.9102">4305 6334 53 0,'-3'-12'90'0,"1"3"0"0,-4-1-4 16,6 10-36-16,-2-10-11 16,2 10-11-16,0 0-9 15,-5 18-6-15,2 6-3 16,-4 8-4-16,0 8-1 0,-2 11-1 15,-6 9 1-15,-1 1-2 16,1 3-1-16,-1-4-1 16,3-6 0-16,3-5 0 15,-1-10 0 1,5-12 0-16,5-10 0 0,1-17 1 0,0 0-2 16,0 0 0-16,-3-24 0 15,3-3 0-15,2-9 0 16,1-7 0-16,3-7 0 0,4-3 0 15,-1-6 0-15,3 0 0 16,3-2 0 0,-2 1 0-16,2 2 0 0,3 3 0 0,-2 7 0 15,2 3 0-15,-1 12 0 16,-2 5 0-16,1 11 0 16,1 8 0-1,-6 9 0-15,2 12 0 0,1 12 0 16,-2 7 0-16,-1 6 0 0,3 9 0 15,-5 5 0 1,-1 4 0-16,0-1 0 0,1-2 0 16,-5 0 0-1,1-6 0-15,-3-2 0 0,4-7 0 0,-1-5 0 16,-5-2 0-16,2-4 0 16,-2-3 0-16,4-4-8 0,-4-3-15 15,0-16-61-15,-2 17-6 16,2-17-4-16,0 0-6 15,-12-6-1-15</inkml:trace>
  <inkml:trace contextRef="#ctx0" brushRef="#br0" timeOffset="54781.0649">4283 6614 60 0,'-20'-12'95'16,"3"-1"-1"-16,3 1-6 0,1-2-2 0,7 1-57 0,6 4-7 15,1 1-7-15,8-2-6 16,7 5-3-16,3-2-3 16,5 3 1-16,3-1-4 15,6 2 0-15,-1 0 0 0,3 0 0 16,2 1 0-16,-3 0 0 16,4 1-2-16,-6-4-9 15,5 5-21-15,-1-6-55 16,-1-4-3-16,-4-1-4 15,-2-4-8 1</inkml:trace>
  <inkml:trace contextRef="#ctx0" brushRef="#br0" timeOffset="55099.244">4858 6338 35 0,'-17'3'99'0,"9"-2"-3"0,-1-1-6 15,9 0-2-15,-13-10-43 16,13 10-19-16,0 0-10 16,13-11-8-16,4 7-2 0,4-2-4 15,7-1-2-15,7-1 0 16,0 1 0 0,4 0 0-16,-1-2 0 0,0 1 0 15,-4-1 0-15,0 0 0 16,-5 4 0-16,-4-1 0 15,-3 0 0-15,-4 1 0 0,0 2 0 16,-8 1 0-16,-2 2 0 16,-8 0 0-16,11 1-12 0,-11 14-49 15,0-15-30-15,-3 9-2 16,-5-5-7 0,8-4-3-16</inkml:trace>
  <inkml:trace contextRef="#ctx0" brushRef="#br0" timeOffset="55507.165">5047 6342 62 0,'0'0'97'0,"-9"7"-3"16,9-7-6-16,0 0-2 16,0 0-56-16,-6 13-8 15,6-4-9-15,0 4-4 0,1 6-3 16,2 4-2-16,-2 8-4 15,0 4 0-15,-1 9 0 0,-1 5 0 16,0 11 0-16,-2 3 0 16,1-3 0-1,-2 0 0-15,0-3 0 0,2-6 0 16,2-6 0-16,-1-6 0 16,1-13 0-16,0-5 0 0,-1-4 0 15,1-2 0-15,0-6 0 16,0-9 0-16,0 13 0 0,0-13 0 15,0 0 0-15,0 0 0 16,0 0 0-16,0 0 0 16,0 0 0-16,0 0 0 15,0 0 0-15,0-5 0 16,0 5 0 0,-9 0-44-16,9 0-49 0,-10 1-1 15,1 3-9 1,0 2-5-16</inkml:trace>
  <inkml:trace contextRef="#ctx0" brushRef="#br0" timeOffset="57011.8557">2571 1916 14 0,'4'-12'85'0,"-4"-1"3"0,0-1-3 15,0 5-20-15,0 0-21 16,0 9-13-16,2-10-10 0,-2 10-7 16,0 0-3-16,0 0-3 15,0 11-2-15,-1 3-1 16,-1 2-1-16,-3 4 0 15,0 6 1-15,1 5 0 0,-6 6-3 16,3 1 0 0,2 1-1-16,-1-2 1 15,3 0-1-15,-4-3 1 16,2-2 0-16,-10-5-3 16,16-7 3-16,-3-1 1 0,2-5-3 15,-2-2 0-15,2-2 0 16,0-10 0-16,8 14 0 0,18-14 0 15,-12 0 0 1,6 0 0-16,1-3 0 16,3-3 0-16,3-1 0 0,-1-2 0 15,-2-2-2-15,0 1-9 16,-4-6-12-16,4-9-60 0,-2 7-8 16,3-1-5-16,-14-4-4 15,1-7-4-15</inkml:trace>
  <inkml:trace contextRef="#ctx0" brushRef="#br0" timeOffset="57276.0778">2646 1859 0 0,'-18'-11'88'0,"1"-2"5"0,1 1-3 0,10-3-6 16,-19 1-40-16,25 2-12 0,5-1-11 15,6-4-9-15,4 3-5 16,7-1-1-16,3 1-4 16,0 3-1-16,1 1-1 15,-1 3 0-15,-2 3-1 16,2 3 2-16,-7 2-1 0,1-1-3 16,-7 4 1-16,1 2-4 15,2 5-6 1,-8 1-19-16,-7 4-52 0,0 3-3 15,0 0-5-15,-5 5-6 0</inkml:trace>
  <inkml:trace contextRef="#ctx0" brushRef="#br0" timeOffset="57514.201">2526 2099 68 0,'-3'9'91'0,"3"-9"-5"15,0 0 0-15,8 14-21 16,0-15-43-16,11-8-2 0,-4-1-5 16,5-1-7-16,2 0-4 15,8-2-2-15,6 1-2 16,-5-1-1-16,-2 3-6 0,5-3-5 16,5 4-30-1,6-1-40-15,-9-2-5 16,0-3-5-16,-5-3-4 15</inkml:trace>
  <inkml:trace contextRef="#ctx0" brushRef="#br0" timeOffset="58040.7488">3143 1676 44 0,'0'-16'93'0,"0"4"-3"0,-5 3-5 0,5 9-3 0,-19-11-51 15,10 8-11-15,-5 3-9 16,-2 8-5-16,-1 4-3 15,1 3-2-15,1 6-1 16,3 3 0-16,5 4 0 16,2 1 1-16,5 1-1 0,3 1 1 15,6 0 0 1,4 0 0 0,3-3 1-16,2 1 0 0,0-4-1 0,5-1 0 0,-6 0 2 15,9-1-3 1,-3-1 1-1,-4-4 0-15,0-2-1 16,-3 2 1-16,-4-6-2 16,-4 1 1-16,0-2-3 0,-8-2 5 15,-2-1-1-15,1 2 1 16,-8-3 1-16,-3 1-1 16,-7 1 2-16,1 1 0 0,-5-2 0 15,-6 1-1-15,-1-1-2 16,-10-1 0-16,11 0 1 15,-4 0 0-15,4-3 0 16,-1-1-2 0,2-2 0-16,19 0 0 0,-3-1 0 15,12 0 0-15,0 0 0 0,0 0 0 16,0 0 0-16,0 0 0 16,0 0 0-16,0 0 0 0,0 0 0 15,0 0-2-15,0 0-13 16,0 0-33-16,-10 4-42 15,20-4-1 1,4-6-8-16,-1-3-5 16</inkml:trace>
  <inkml:trace contextRef="#ctx0" brushRef="#br0" timeOffset="58780.0391">6313 1472 3 0,'1'-13'89'0,"-1"13"5"16,1-15-5-16,-1 15-5 0,1-12-38 15,-1 12-22 1,0-9-10-16,0 9-6 0,0 0-4 15,0 0 0-15,0 0-2 16,5 19 1-16,-4 6 1 0,-1 5 1 16,0 7 0-16,0 5-1 15,-5 0 0 1,1-1-2-16,-2 0 0 16,-2-2 0-16,0-3 0 0,3-3-1 15,0-3 0-15,2-8 0 0,2-2 1 16,1-6 0-1,1-3 0-15,9-3 1 16,5-5 0-16,5 0-1 0,6-3-2 16,2-3 0-16,5 0 0 15,0-4 0-15,1-1 0 0,-2-5 0 16,-3 1 0-16,-3-4 0 16,-1 0-10-16,-5-6-10 15,2-8-57-15,-2 3-13 0,-7-5-2 16,1 0-6-16,-3-6-2 15</inkml:trace>
  <inkml:trace contextRef="#ctx0" brushRef="#br0" timeOffset="59031.765">6581 1388 25 0,'-17'-14'95'0,"2"-2"0"0,-2 2-6 16,2 3-3-16,-2-2-51 0,6 2-8 15,2 1-12-15,5 0-6 16,4 1-4-16,1-4-3 16,11 6-1-1,1-2-1-15,4 0 0 16,1 4-1-16,5-1-2 0,0 2-3 16,1 1-3-16,-2 2-7 0,4 1-24 15,-2 0-44-15,-2 1-5 16,-5 3-3-16,-3 5-5 15</inkml:trace>
  <inkml:trace contextRef="#ctx0" brushRef="#br0" timeOffset="59242.0742">6321 1660 56 0,'0'0'92'16,"-2"16"-3"-16,2-16-4 15,7 0-3-15,3 1-62 0,8-5-4 16,4-2-4 0,4-1-5-16,5 2-3 0,4-2-1 15,3 3-4-15,-1-3-6 0,8 4-17 16,7-3-58 0,-8-2-2-16,0-3-5 15,0-4-6-15</inkml:trace>
  <inkml:trace contextRef="#ctx0" brushRef="#br0" timeOffset="59664.9538">7137 1280 88 0,'11'-17'100'0,"-3"4"-6"0,0 0-5 16,-3 6-2-16,-5 7-68 0,4-15-8 15,-4 15-5-15,1-9-5 16,-1 9-1-16,0 0-1 16,0 0 0-16,0 0-1 15,0 6 1-15,0 6 0 16,-1 1 2-16,-1 4 2 16,-1 31 0-16,-3 7-1 0,-1 4 1 15,1 6-1-15,-4 4 0 16,0-2 1-16,2-4 0 15,0-17-3-15,4-6 0 0,-3-1 0 16,3-6 0-16,2-6 0 16,0-3 0-16,1-6 0 15,0-5 0-15,1-1 0 16,0-12 0-16,0 14 0 0,0-14 0 16,0 0-3-1,0 0-4-15,0 0-13 0,-16-1-67 16,18-13-3-16,2-7-3 0,6-5-6 15,-1-10-3-15</inkml:trace>
  <inkml:trace contextRef="#ctx0" brushRef="#br0" timeOffset="59994.5773">7203 1312 66 0,'-7'-20'98'0,"0"2"-5"16,1 3-5-16,-2 1-9 16,2 2-54-16,1 2-9 15,-1-1-5-15,5 0-5 0,1 2-3 16,4 0-2-16,5-3 0 16,5 12 0-16,3-7-1 15,1 0 1 1,3-1-1-16,1 1 0 0,2 0 0 15,-1 2 0-15,0 1 0 63,-1 0-1-63,3 3-2 0,-3 1-2 0,-2 1-4 16,-4 1-7-16,-1 6-29 0,-5 2-40 0,-2 0-5 0,-7 3-5 0,-1 2-2 0</inkml:trace>
  <inkml:trace contextRef="#ctx0" brushRef="#br0" timeOffset="60229.6362">7197 1523 29 0,'-8'14'91'0,"8"-14"-2"0,-2 10-3 16,2-10-1-16,0 0-54 0,14 0-7 16,-3 1-3-16,7-1-7 15,2 0-4-15,6 0-3 16,0-1-3-16,3 0-1 15,-3 0-1-15,1 0-1 16,-6 1 0-16,-3-2-2 0,-2 2-3 16,-7 0-2-16,-9 0-6 15,16 2-21 1,-16-2-52-16,0 0-2 0,0 0-7 0,0 0-4 16</inkml:trace>
  <inkml:trace contextRef="#ctx0" brushRef="#br0" timeOffset="64661.8752">2137 6398 25 0,'-2'-21'92'0,"2"2"-1"0,1 0-1 0,-1 2-5 15,0 6-51-15,0 11-11 0,0-12-9 16,0 12-4 0,0 0-6-16,0 11-3 0,0 8-1 15,0 8-1-15,1 10 1 16,-1 10 1-16,-8 11 2 0,-5 9-1 16,-2 6-1 15,2 0 4-31,-7-3-3 0,-2-4 2 15,0-7-2-15,2-6 3 16,5-12-2 0,-1-10-1-16,6-9 0 15,4-4-1 1,0-5 4-16,5-2-2 0,1-11-1 0,9 8-2 0,5-8 0 16,9-1 0-16,8-5 0 0,-3 0 0 0,11-1 0 15,-5-2 0-15,-6 1 0 16,7 2 0-16,0-1 0 0,-6 1 0 0,-8 3 0 15,1-1 0-15,-8 2 0 16,3-1 0-16,-1 2 0 16,-8 0 0-1,-8 1 0-15,0 0 0 0,0 0 0 16,0 0 0-16,6-9 0 16,-6 9 0-16,0 0 0 15,15-17 0-15,-3 13-13 16,7-9-75-16,-8-5-4 0,5-6-3 0,4-6-8 15,-1-2-4 1</inkml:trace>
  <inkml:trace contextRef="#ctx0" brushRef="#br0" timeOffset="65185.7052">2758 6452 68 0,'4'-20'98'0,"-3"1"-4"0,-3 6-6 0,-5 2-2 16,-5 5-58-16,2 4-11 15,-7 6-7-15,2 9-5 16,-3 2-1-16,-1 5-1 0,6 3-1 16,-2 6 1-16,7-1 0 15,5 3-1-15,3 0-2 16,6 0 0-16,7 1 0 16,5 0 0-16,3-3 0 0,3 0 0 15,3-1 0-15,-6-1 0 16,2-2 0-16,2-2 0 15,-3-1 0-15,-1-3 0 16,-2-1 0-16,-6-2 0 16,-1 1 0-16,0-5 0 15,-2 1 0-15,-5 0 0 0,-2-2 0 16,-3 2 0-16,-8-1 0 16,-5 0 0-16,-8 0 0 15,-5 0 0-15,-3-1 0 0,-3-1 0 16,-8-3 0-1,1-1 0-15,9-1 0 0,-6-3 0 16,12-2 0-16,1 0 0 16,4 0 0-16,4 0 0 0,6 0 0 15,9 0 0-15,-15-2 0 16,15 2 0-16,0 0 0 16,0 0 0-16,0 0 0 0,0 0 0 15,-7-6 0-15,7 6 0 16,-2 6-67-16,2-6-27 0,11-1-3 15,3-7-9 1,3-3-4 0</inkml:trace>
  <inkml:trace contextRef="#ctx0" brushRef="#br0" timeOffset="66510.1291">6344 6296 63 0,'-4'-25'90'0,"4"-1"-1"16,1-2-3-16,2 4-43 16,2 3-3-16,9 2-13 15,-5 5-8-15,4 7-7 0,-1 7-3 16,-3 6-3-16,-1 12-2 16,-3 9-1-16,-1 8 0 0,-4 12 0 15,0 6 1 1,-13 7 0-16,-4 5-1 31,-6 1 0-31,-2-3-3 0,-6-2 0 0,1-6 0 16,-2-5 0-16,3-9 0 0,4-8 0 0,5-7 0 15,2-8 0-15,6-4 0 16,5-1 0-16,7-13 0 16,8 10 0-16,11-9 0 15,12-1 0-15,9-5 0 0,5-3 0 16,7-1 0-1,1-2 0-15,2 0 0 0,-3-1 0 16,-6 2 0-16,-5-2 0 16,-7 3 0-16,-7 1 0 0,-8 0 0 15,-1 3 0-15,-6 1 0 16,-12 4 0-16,15-7 0 16,-15 7 0-16,9-14-54 0,-9 14-37 15,16-21-1 1,-3 3-8-16,3-6-5 15</inkml:trace>
  <inkml:trace contextRef="#ctx0" brushRef="#br0" timeOffset="66818.0657">7107 6366 76 0,'12'-10'100'0,"-4"-2"-6"0,-8 12-6 15,0 0 0-15,19 0-60 16,-19 12-9-16,-1 7-5 0,-2 9-10 15,-3 5-4-15,-2 9 0 16,-3 3 0 0,-3 11 0-16,-4 1 0 0,-5 6 0 15,1-3 0-15,-4-3 0 0,0-3 0 32,3-9 0-32,4-6 0 0,4-12 0 15,2-9 0-15,7-8 0 16,6-10 0-16,0 0-17 0,10-9-74 15,1-12-3-15,3-9-3 0,4-8-8 16,3-9-1-16</inkml:trace>
  <inkml:trace contextRef="#ctx0" brushRef="#br0" timeOffset="67056.7105">7146 6344 82 0,'-1'-22'100'0,"-3"0"-6"0,1 3-5 0,1-2 1 15,3 3-66-15,5 3-5 16,6-1-6-16,10 2-13 0,4 1 0 16,8 2 0-16,5 3 0 15,6 1 0-15,3 3 0 16,3 2 0-16,-5 2 0 16,-1 1 0-16,-6 5 0 15,-5 3 0-15,-10 2 0 16,-4 4 0-16,-10 0-4 0,-5 4-46 15,-7 5-41 1,-12-2-1-16,-6 3-6 0,-11-1-4 16</inkml:trace>
  <inkml:trace contextRef="#ctx0" brushRef="#br0" timeOffset="67367.7973">7092 6661 92 0,'-4'9'99'0,"4"-9"-4"0,6 5-5 16,10-7-1-16,8-3-68 16,10-1-4-16,6-3-9 15,13 1-8-15,3-2 0 16,0 3 0-16,3-3 0 0,-6 1 0 16,-1 0 0-16,-10 2 0 15,-4 0 0-15,-10 2 0 16,-8 0 0-16,-6 0 0 15,-14 5 0-15,14-6 0 0,-14 6 0 16,0 0 0 0,-17-15 0-16,5 14-2 0,-7-5-87 15,1-2-2-15,-1 0-5 16,-2-6-6-16,4-1-4 0</inkml:trace>
  <inkml:trace contextRef="#ctx0" brushRef="#br0" timeOffset="68995.1198">7572 6728 40 0,'0'0'22'15,"0"0"2"-15,0 0 1 0,0 0-2 16,0 0 2-16,2 10-2 15,-2-10-6-15,0 0 0 16,0 0-1-16,6 9-3 16,-6-9-3-16,0 0-2 0,0 0-3 15,4 10-2-15,-4-10-8 16,0 0-26-16,-5 10-32 16,5-10-3-16,0 0-3 0</inkml:trace>
  <inkml:trace contextRef="#ctx0" brushRef="#br0" timeOffset="73823.2965">6311 3524 45 0,'0'-11'82'0,"0"-1"-1"15,-10 2-26-15,10 0-10 0,0 0-1 16,0-1-11-16,0 11-10 16,1-15-4-16,-1 15-3 15,0 0-5-15,-7-7-2 0,7 7-2 16,-17 5-3-16,4 7-1 15,-1 1-1-15,-2 6 0 16,-2 3-1-16,1 3 0 0,2 3 1 16,1 1-2-16,5-2 1 15,4 1 0-15,4-1 0 16,1 0 0-16,6-5 0 16,6-1 1-16,4-3-1 15,4 0 1-15,3-3 0 16,5-1 0-16,0-1-1 15,0 0 1-15,1-1-2 16,-3-2 1-16,-2 0-1 16,-6-1 1-16,-1 1-1 0,-7-2 1 15,-2 1 0-15,-2 1 0 0,-5-1 3 16,-1 1-4 0,-6 0 0-16,-4-1 0 0,-4 2 0 15,-2-2 0-15,-8 2 0 16,-3-1 0-16,-5 1 0 15,-3-2 0-15,-3 0 0 16,0 1 0-16,3-2 0 0,0-1 0 16,3-3 0-16,3 0 0 15,8-1 0 1,3-2 0-16,6 0 0 0,3-1 0 16,9 0 0-16,-13-1 0 0,13 1 0 15,0 0 0-15,0 0 0 16,0 0 0-16,0 0 0 0,0 0 0 15,0 0 0-15,15 6-76 16,-15-6-21-16,11-2-2 16,-3-9-10-16,8-2-3 15</inkml:trace>
  <inkml:trace contextRef="#ctx0" brushRef="#br0" timeOffset="74929.1223">2554 3705 36 0,'0'-9'84'15,"0"0"1"-15,0 9-3 0,-8-16-33 0,8 16-10 16,-11-8-8-16,11 8-8 16,0 0-8-16,0 0-3 0,0 0-4 15,-14-4-1 1,6 4-2-16,8 0-1 0,-14 12-1 16,-2-1 0-1,0 2-1-15,0 3 1 0,3 1-2 16,1 1 1-16,-5 2-1 15,0 1 0-15,4 0-1 16,7 0 1-16,-5 0-1 16,2-1 0-16,4-1 0 15,5 3 1-15,0-3-1 16,3-3 0-16,-1 2 1 0,7-5 0 16,4 1-1-16,6-2 1 15,1-1 0 1,-2-1 0-16,3 0 0 0,6-1 0 0,-6-2-1 15,0 1 0-15,-7 0 0 16,1-2 1-16,-15-6-1 0,13 12 0 16,-13-12 1-16,4 11 0 0,-4-11 0 15,-1 13 1-15,1-13-2 16,-20 16 0-16,1-8 0 16,-8 0 0-16,-4-2 0 0,-9 2 0 15,3-3 0 1,-6-2 0-1,-1 5 0-15,-5 9-77 0,4-14-12 0,3 0-3 16,3-3-7-16,10 0-10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4:48:21.96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1064 7041 22 0,'0'0'77'0,"0"0"4"0,0 0-8 0,0 0-27 0,0 0-9 15,0 0-11-15,-11 0-5 16,11 0-7-16,0 0-4 16,0 0-2-16,0 0-3 0,-10 0-1 15,10 0-1-15,0 0 0 16,9 0 0-16,-9 0-2 16,0 0 1-16,14 6 0 0,-4-4-2 15,-2-1 2-15,4 1-1 16,-1-1 0-16,4 2 1 15,1-3-1 1,2 0 0-16,0 0 0 0,4 0 1 16,0 0-1-16,-7 0-2 15,4 0 0-15,2 0 2 0,1 0 0 16,-5 0-2-16,1 1 1 16,2-1-1-16,-2 0 0 15,11 0 2-15,-3 0 0 0,-4 0-2 16,1 0 1-16,5 0 1 15,-4 0 0-15,3 0 0 16,-7 0 0 0,4 0 0-16,-4 0 0 15,0 0 0-15,2 0-1 0,0 0 1 0,-1 0 0 16,-1 0 0-16,2 0 0 0,-4 0-1 16,-1 0 1-16,0 0 0 15,-1 0 0-15,-1 0-1 16,1 0 1-16,-5 0-1 0,2 0 1 15,2 0-3-15,1 0 1 16,3 0-1-16,-2 0 3 16,-4-1-1-16,3-1 1 0,3 2-2 15,6 0 0-15,-2 0 2 16,-3-1 0-16,2 0 0 16,10 1-2-1,-9-1 0-15,9 2 0 0,1-2 3 0,-4-1-1 16,4 0 0-16,4 0 1 15,2-2-1-15,-3 2 1 0,6-1 0 16,1 2-2-16,-4-3 2 16,3 1-2-1,0 0 1-15,0-1-1 0,-2 1 0 16,6-1 1-16,-1 1-1 16,0-2 2-16,4 0-2 15,3 1 2-15,-2 0 0 16,4 0 0-16,0 0-2 0,1 0 0 15,1-2 1 1,-2 2-1-16,0 0 0 0,-1 0 1 0,1-1-1 16,-1 0 1-1,0 0 0-15,-2 2 1 0,1-2-1 16,-1 1 1-16,0 1-1 0,0-2 0 16,-3 0-1-1,-2 0 1-15,1 1-1 16,0 0 0-16,-2 0 0 15,-1 0 1-15,-3-1-1 0,-3-1 1 0,2 3 0 16,-2-2-1-16,-2 0 1 16,1 2 0-16,-2-1-1 15,-3 0 1-15,0 1 0 16,-3 0-1-16,0 2 0 0,-3-2 0 16,-1 2-1-1,-3-1 1-15,-3 2 0 16,-4 0-1-16,0 0 0 0,-6 0 1 15,1 0 0-15,-10 0 0 16,11 2 0-16,-11-2 0 0,0 0 0 16,11 9 1-16,-11-9-1 15,6 11 1-15,-6-11 0 16,8 19-1-16,-4-8 1 0,0 4-1 16,1 3 1-1,0 3-1-15,0 3 1 0,-1 2-1 0,1 0 1 16,-1 2 1-16,-1 4-1 15,-3-2 0-15,3 1 1 16,-3-2-2-16,0 3 0 16,0 1 0-16,1-3 0 15,1 3 0-15,-2-1 0 0,1-1 0 16,-1 2 0 0,1 0 0-16,-1 2 0 15,0 4 0-15,-1 1 0 0,-3 4 0 16,1 0 0-16,-4 12 0 15,-1 1 0 1,1 0 0-16,1 0 0 16,1-2 0-16,2 2 0 0,-5-2 0 15,5-1 0 1,2-8 0-16,0 1 0 0,-2 5 0 16,1-2 0-16,-2 4 0 15,0 0 0 1,0 2 0-16,1 3 0 0,-4 2 0 0,2 3 0 15,1-1 0-15,0 1 0 16,2 1 0-16,-1-1 0 16,-2-2 0-16,5 0 0 0,-4-2 0 15,1 1 0-15,2 1 0 16,-2 2 0-16,-4 13 0 16,0 2 0-1,2 1 0-15,-7-4 0 16,8-1 0-16,-5-1 0 15,-1-6 0-15,2-2 0 16,3-18 0-16,2-4 0 0,-1-2 0 16,2-3 0-16,-3-5 0 15,5-2 0-15,-1-5 0 16,-2-5 0-16,0-5 0 16,3-1 0-16,-4-6 0 0,4-10 0 15,-11 7-14 1,-4-27-75-1,-3-19-3-15,-1-9-3 16,-1-13-7-16</inkml:trace>
  <inkml:trace contextRef="#ctx0" brushRef="#br0" timeOffset="1375.2979">1228 7082 80 0,'-10'-8'87'16,"-7"1"-3"-16,6 4-7 0,3-1-38 0,8 4-10 15,0 0-12-15,-11 4-8 16,9 6-4-16,2 2-2 16,2 5-1-16,-1 7 0 0,2 6 2 15,1 6-1-15,-4 5 0 16,-1 10 0-16,1 7 0 16,0 5 0-1,-5 6-2-15,2 6 1 16,-1 2 0-16,-1 3-1 0,-2 2 1 15,7 1 0 1,-1 1 1-16,1 0-1 0,3 2 0 16,1 4 0-16,-1 2 0 0,1 4-1 15,3 4 1-15,-3 0 0 16,-3-1-1-16,2-1 0 16,-1-4 0-16,-2-2 0 0,-2-8 0 0,-2-5 0 15,-5-4 0-15,3-6-1 16,-4 1 1-16,5-4-1 15,-6 0 1-15,-3 0 0 16,6 1 0-16,5 0 0 16,-7-1 0-16,4 0-1 0,-1-8 1 15,1-1 0-15,3-7-1 16,3-6 0-16,-1-7 0 16,-1-8 1-16,2-9-1 0,1-4 1 15,-1-6 0 1,0-10-1-16,-3 9 1 0,3-9-1 15,0 0 1-15,0 0 0 0,5 4-1 16,-5-4 1 0,0 0 0-16,12 10-1 0,-12-10 1 15,16 9 0-15,-9-5 0 16,4 0 0-16,-3 1 0 0,9-1 1 16,4-2 0-16,-1 0-2 15,-6 0 0 1,2-1 0-16,3 0 0 0,2 0 0 15,8-1-2-15,-4 1 2 0,3 1-2 16,-1-1 1 0,14 0 3-16,-1 2 1 0,-2 1-3 15,1 1 0-15,-3-3 0 16,1 1 0-16,0 0 0 16,3 1 0-16,-4-2 0 0,1 0 0 15,1-2 0-15,9 0 0 16,-2 0 0-16,2 0 0 15,-3 2 0-15,7 0 0 16,-6 1 0 0,8 0 0-1,8 0 0-15,-3 1 0 16,5-1 0-16,1-3 0 0,-2 3 0 0,6-4-4 16,2-1-4-16,-2-5-2 0,31 0 24 31,0-5-6-16,0 1-8-15,5 0 0 16</inkml:trace>
  <inkml:trace contextRef="#ctx0" brushRef="#br0" timeOffset="3380.2095">2980 10205 51 0,'-12'-6'83'0,"2"3"0"0,10 3-1 16,-23-6-43-16,23 6-5 0,0 0-8 15,-10 0-6 1,10 0-7-16,0 0-2 0,0 0-3 16,0 0-2-16,0 0 0 0,0 0-1 15,6 3 0 1,5 0 1-16,3-2 0 0,6 1 0 15,3-2 1-15,6 0-3 16,4 0-1-16,5-2 1 0,2-1-1 16,2-1-3-16,6 1 0 15,0-2 0-15,3 2 0 16,0 0 0-16,2 0 0 16,3 0 0-16,-3 0 0 15,3-1 0-15,0-1 0 16,0 0 0-16,-1 1 0 15,-3-2 0-15,-5 3 0 0,0 0 0 16,-2-1 0-16,-4 0 0 0,-1 0 0 16,-5 1 0-1,1-1 0-15,1 1 0 0,-3-1 0 16,2 0 0-16,-6 0 0 16,0 2 0-16,-1 0 0 15,-3 0 0 1,-3-1 0-1,2 2 0-15,-6 0 0 0,-1-1 0 0,-1 0 0 0,-2 0 0 16,-2 0 0-16,-2-1 0 16,1 1 0-16,-12 2 0 0,14-5 0 15,-14 5 0 1,0 0 0-16,10-3 0 0,-10 3 0 16,0 0 0-16,0 0 0 0,0 0 0 15,0 0 0-15,-7-9 0 16,7 9 0-16,-10-4 0 15,10 4 0-15,-13-1-38 0,13 1-54 16,-11-13-4-16,1-6-6 16,6-7-7-16</inkml:trace>
  <inkml:trace contextRef="#ctx0" brushRef="#br0" timeOffset="4606.367">2428 7024 67 0,'6'-13'83'0,"-6"13"1"0,9-10-25 16,-9 10-10-16,0 0-14 0,0 0-9 16,0 0-7-16,8-8-6 15,-8 8-4-15,0 0-4 16,0 0-1-16,0 0 1 15,0 0-1-15,10 8 0 0,-10-8-1 16,0 19 1-16,0-4-1 16,0 4 0-16,2 5 1 15,5 4-2-15,-6 4 0 0,1 4-1 16,1 4 1 0,-2 3-1-16,3 3 0 15,-4 2 1 1,-1 1-1-16,-2-1 0 0,3 1 0 15,0-2 0-15,-3-1 0 16,3 2 1-16,0-1-1 0,-4 4 0 0,2 1 0 16,2 5 0-16,-1 4 0 15,-6 4 0-15,3 4 0 0,-2 2 2 16,-1 3-3 0,0-2 0-16,0 0 0 15,-8-2 0-15,8 0 0 0,3-2 0 16,-1-1 0-16,-7 0 0 0,2 0 0 15,9-1 0-15,-7 1 0 16,-1-4 0-16,1-2 0 0,5 2 0 16,-5-3 0-1,8 2 0-15,0-2 0 0,-2 3 0 16,2 1 0 0,1 0 0-16,-1 2 0 0,-1-3 0 15,-3-5 0-15,3-1 0 0,1-4 0 16,0-5 0-1,-1-3 0-15,1-3 0 16,0-6 0-16,0-5 0 16,2-1 0-16,-2-8 0 0,0-3 0 15,-1-7 0-15,1-12 0 0,0 13 0 16,0-13 0-16,0 0 0 16,0 0 0-16,0 0 0 0,0 0-4 15,0 0-28-15,0 0-55 16,-9 0-4-16,2-7-6 15,-2-7-4-15,2-8 2 16</inkml:trace>
  <inkml:trace contextRef="#ctx0" brushRef="#br0" timeOffset="5405.4794">3553 6809 0 0,'1'-18'80'0,"3"3"5"0,-3-2-3 16,4 3-30 0,-4-1-8-16,3 3-7 15,-2 3-9-15,0-1-8 0,-2 10-6 16,1-10-4-16,-1 10-2 0,0 0-3 16,0 7-1-16,1 7-1 15,-1 6 0-15,0 6-1 16,-4 7 1-16,3 6 0 31,0 7 0-31,-2 4 0 16,-4 4 0-16,1 3 0 15,-1 1-1-15,5 1-1 0,-1 0 1 16,1 2-1 0,-4-2 0-16,2 0 0 15,-1-2 0-15,4 2-1 0,-1-5 1 0,-2 3-1 16,2 5 1-1,-2-1 0-15,1 3-1 16,-2 1 1-16,1 4 2 0,-7 0-3 16,5 0 0-16,-3 1 0 0,2-6 0 15,-1-2 0-15,2-2 0 0,3-3 0 0,1-2 0 16,1 1 0-16,1 0 0 16,-2 3 0-16,2 1 0 0,0 4 0 15,-1 5 0-15,1 2 0 16,-5 40 0-1,3-33 0-15,-4 35 0 0,2-31 0 16,-4-2 0-16,0 1 0 16,4-6 0-16,-3 0 0 0,4-43 0 15,-2 31 0 1,0-38 0 0,9 42 0-1,-4-8 0 1,4-11 0-16,-1 39-24 0,-3-87-4 0,4 15-33 31,6-29 33-15</inkml:trace>
  <inkml:trace contextRef="#ctx0" brushRef="#br0" timeOffset="6519.1896">1175 8002 50 0,'-11'-1'78'15,"11"1"2"-15,-10-21-20 0,10 21-18 0,0 0-7 0,0 0-9 16,0 0-7-16,0 0-4 16,7-8-3-16,-7 8-4 0,12-3-2 15,-1 1-1-15,3 0 0 16,-2-1-3-16,4 0 1 16,3 1-2-16,8-1-1 15,-2 1 1-15,6 0 0 31,4 1-1-31,0-1 1 0,13 2 2 16,-11-4-2 0,12 1 3-16,-1-2-1 15,6 2 0-15,-1-2 0 0,6-1 1 16,4-2-3-16,-6 1 0 0,15 0 0 0,-1 1 0 0,0-1 1 16,-4-2-1-16,7 1 0 15,-3 2 0-15,-3-1 3 16,8 1-2-16,-3-1-1 0,-4 2 0 15,6-3 0-15,1 3-1 16,-5-2 1-16,6 0-1 16,3-3-1-16,-6 3 2 15,3-4 0 1,5 0 0-16,-4 0 0 16,6 2 0-16,-4-4 0 0,6 2 0 0,0-1 0 15,2-1 1 1,2 1 0-16,0 0-1 15,0 2 0-15,0-2 1 0,-4 1-1 16,-3 0-1-16,-6 1 1 16,-7 4 0-16,-5-1 0 0,-8 1-1 0,-9 1 2 15,-7 1-2-15,-10 2 0 16,-10-1 0-16,-3 3 0 0,-7-1 0 16,-11 1 0-16,0 0 0 15,0 0 0 1,0 0 0-16,0 0 0 0,-5-2 0 15,5 2-2-15,-18 0-11 16,18 0-38-16,-20 0-38 16,3 2-1-16,-3 5-8 15,-13 1-4 1</inkml:trace>
  <inkml:trace contextRef="#ctx0" brushRef="#br0" timeOffset="7308.2762">1055 8874 44 0,'0'0'77'15,"7"0"2"1,-7 0-3-16,0 0-41 0,0 0-2 15,0 0-8-15,0 0-7 16,16 0-4-16,-16 0-3 0,14 1-1 16,-4 0-1-16,2 2-2 15,5 0 0-15,4-2-1 0,6 3 0 16,0-4 0-16,6 0-2 16,3-1 0-1,5-3-1-15,11-1 1 16,-2 0 0-16,12-1-1 0,0-2 0 15,5 0-1-15,14-2 2 0,-2 0-2 16,9-1 1-16,2 2 0 0,8-3-1 16,-2 1 1-1,9-2-3-15,-1 3 1 0,-1 0 2 16,11 0-3-16,-1-1 0 16,-2-2 0-16,3-3 0 15,2 1 0-15,-2-2 0 0,3 1 0 16,4-3 0-16,-7 0 0 15,0 0 0-15,-1 1 0 16,-4 1 0-16,1 0 0 0,-1 1 0 16,-4 0 0-1,-11 2 0-15,-4 3 0 16,-6 1 0-16,-4 1 0 0,-8 1 0 16,-8 1 0-16,-7 2 0 15,-11 1 0-15,1-1 0 16,-7 2 0-16,-7-1 0 0,-8 2 0 15,-2 0 0-15,-9 2 0 16,-4-2 0-16,-10 2 0 0,0 0 0 16,0 0 0-16,-5 0 0 15,-8 0-9-15,-7 0-79 16,-9-2-3 0,-8-6-3-16,-7-8-9 0,-9-4-1 15</inkml:trace>
  <inkml:trace contextRef="#ctx0" brushRef="#br0" timeOffset="8216.5935">2973 7321 35 0,'0'0'77'0,"-6"-15"5"0,6 15-25 0,-7-15-6 16,7 15-8-16,-4-9-11 15,4 9-7-15,0 0-7 16,0 0-4-16,0 0-4 16,-7 4-4-16,7 11-2 0,-9 5-1 15,5 7-1 1,-8 7 0-16,-1 2 0 0,-1 4-1 16,1 1 0-16,-2 0 0 15,0-4-1-15,5-4 0 16,-3-7 1-16,6-4-1 15,-1-6 1-15,6-5 1 0,2-11 1 16,-4 9-1-16,4-9 0 0,-2-8 0 16,1-4 1-16,1-6-1 15,0-6 0-15,0-6-2 16,3-6 1-16,3-5-1 16,4-3 1-16,4-1 0 0,-1-2-1 15,4-1 1-15,7 2 0 16,-2 3-1-16,4 6 0 15,-2 5 1-15,1 5-1 16,-4 5 1-16,-1 5-1 0,1 8 1 16,-5 7-1-16,0 2 2 0,-2 7-1 15,-1 8 1 1,-1 4 0-16,-1 5 0 0,-2 7 0 16,3 1 0-16,-1 4 0 15,-3 0 0-15,-1 2-2 16,2 1 0-16,-3-2 0 0,1-1 0 15,0-6 0 1,-4 1 0-16,0-7 0 16,2 1 0-16,0-5 0 0,-4-3 0 15,0-3 0-15,0-3 0 0,0-3-8 16,-1-8-1-16,1 14-10 16,-1-14-42-16,-5 6-25 15,5-6-6-15,-12-7-4 16,3-4-2-16</inkml:trace>
  <inkml:trace contextRef="#ctx0" brushRef="#br0" timeOffset="8541.094">2902 7520 23 0,'-14'0'91'0,"14"0"-1"16,-17 1-4-16,17-1-3 15,-10 0-50-15,10 0-6 16,0 0-6-16,10-4-6 16,9 1-6-16,4-4-1 15,2 0-1-15,8-2-1 0,5-1-1 16,-1-1-1 0,1 0-1-16,1-2-3 15,-8 3 0-15,-3 0 0 0,-3 2 0 16,-5 1 0-16,-6 2 0 0,-2 1 0 15,-2 1 0-15,-10 3 0 16,0 0 0-16,0 0 0 16,8-3-2-16,-8 3-13 0,0 0-70 15,0 8-5-15,0-8-2 16,-4 11-8-16,4-11-4 16</inkml:trace>
  <inkml:trace contextRef="#ctx0" brushRef="#br0" timeOffset="12185.1193">2681 9047 0 0,'-9'-8'73'0,"9"8"0"0,-6-12-10 15,6 12-2-15,0 0-16 16,-6-11-9-16,6 11-4 15,0 0-7-15,0 0-5 0,0 0-5 16,0-9-4-16,0 9-1 16,6-10-3-16,-6 10-1 15,15-12-1-15,-6 4-3 16,6 1 1-16,-2 1 1 16,2 0-1-16,-1 2-1 15,1 1 0 1,1 1 0-16,0 2 0 0,4 1-1 15,-3 0 0-15,-3 4-1 16,5 2 1-16,-4 2-1 16,-6 6 1-16,4 1-1 0,-9 3-1 15,-3 8 1-15,-1 2 0 0,-1 4 0 16,-4 5 0-16,-6 2 0 0,-7-1-1 16,-2 4 1-16,1-1 1 15,-4-4-1 1,-1-2 0-16,4-5 0 0,-4-4 0 15,4-2 0-15,4-5 0 0,3-5 0 16,0-4-1 0,5-1 1-16,8-10 0 0,-9 11 1 15,9-11-1-15,0 0 0 16,0 0 0-16,0 0 0 16,0 0 0-16,0 0 1 0,0 0-1 15,0 0 0-15,0 0 1 16,0 0 1-16,9 0 0 15,6 0-2-15,2-2 0 16,1-4 0-16,2-1 0 0,5 1 0 16,8-2 0-16,0 1 0 15,4-1 0-15,-5 1 0 16,4-1 0-16,2 1 0 0,-2 1 0 16,-6 1 0-16,-10 1 0 15,-3 1 0-15,-7 0 0 0,0 1 0 16,-10 2 0-1,0 0 0-15,0 0 0 0,0 0 0 16,0 0 0-16,0 0 0 16,3-10 0-16,-3 10 0 15,0 0 0-15,3-20-48 16,-3 20-44-16,0 0-1 16,-5 6-10-16,-6-6-5 0</inkml:trace>
  <inkml:trace contextRef="#ctx0" brushRef="#br0" timeOffset="55682.0417">7156 1808 50 0,'0'0'55'15,"0"0"-12"-15,0 0-4 16,0 0-4-16,0 0-4 0,0 0-5 16,0 0-4-16,0 0-5 15,0 0-1-15,0 0-2 0,0 0-3 16,0 0-1-16,0 0-3 15,0 0-3-15,0 0 0 16,0 0-2-16,0 0-1 16,0 0-1-16,0 0 1 0,0 0-1 15,0 0 0-15,0 0 1 16,0 0-1-16,0 0 0 16,0 0 0-16,0 0 1 15,0 0 2-15,0 0 1 0,0 0 0 16,11-3 0-16,-2 3 1 15,2 0 1-15,3 0-1 16,-3-3-1-16,5 3-1 16,-1 0-1-16,1 0 0 15,-2 0-1-15,5-1 0 0,-2-1 1 16,2 2 0-16,1 0-2 16,0-3 1-16,3 2 1 15,1 1-1-15,1-1 0 16,0-1 0-16,3 2 0 15,-4-1 0-15,3-1 0 16,0 2 0-16,0-2 0 16,2 0-1-16,1-1 1 15,-4 1-1-15,3 0 1 16,-1 1-1 0,2-1 0-16,-1-1 1 15,1 2-1-15,0-1 0 0,-1 2 1 0,2-3 0 0,0 2-1 16,2-2 1-16,-1 1-1 15,1 1 1-15,1-2-1 16,0 0 0-16,1 2 0 16,-3-1 0-16,1 0 1 15,0 0-1-15,0 0 1 0,-1 0-1 16,-2-1 1-16,0 2-1 16,-4-2 1-16,2 3-1 15,-1-2 0-15,-2-1 1 0,-1 1-1 16,2 0 0-16,-2 1 1 15,1-1-1 1,2 0 1-16,-2 0-1 0,4 0 0 0,-3 0 1 16,3 1-1-16,-4 0 1 15,3 1-1-15,0-3 0 0,2 3 0 16,-5-1 1 0,1 0-1-16,1 0 0 15,0 0 0-15,-1 1 0 0,-1-1 0 16,-3-1-1-16,2 2 2 15,-1-1-2-15,0-1 2 0,-1 2-1 16,1-1 0-16,0 0 0 16,0 2 0-16,1-2 0 0,-2 1 0 15,-1 0 1 1,0 0-2-16,2 0 2 16,3 0-1-16,-3 0 0 15,6 0 1-15,-3-2-1 0,2 0 0 0,-2 0 0 16,5 2 0-16,-2-3 0 15,0 3 0-15,-1-1 1 16,1-2-1-16,2 2 0 16,-2 0 0-16,1-1 1 0,0 1-2 15,-2 1 2-15,2-2-2 16,-4 1 1-16,4 0 0 16,-1 0 1-1,1-1-1-15,5 2 0 0,3-1 1 0,2 0-1 16,5-1 0-1,0 0 1-15,4 2-1 16,1-3 0-16,-1 2 1 0,2-2-1 16,0 2 0-1,-4 0 0-15,-1 0 1 0,0 1-1 16,-3-2 0-16,-1 1 1 0,-4 0-1 16,-4 1 0-16,-1 0 0 0,-6-1 0 15,0 0 0 1,-8 1 0-16,0 0 0 15,-3 0 0 1,-4 0 0-16,-4 0 0 0,-8 0 0 0,15 1 0 0,-15-1 0 16,0 0-1-16,0 0 0 15,0 0 0-15,0 0 0 0,7 0 0 16,-7 0 0 0,0 0 0-16,5 8 0 15,-5-8 0-15,9 10 0 0,-9-10 0 16,9 17 0-16,-2-8 0 15,-4 4-1-15,3-1 1 0,-1 3 0 16,-1 6 1-16,-2-3-1 16,1 3 1-16,-2 2 0 15,0-1 0-15,-1 4 0 0,0-1 0 16,0-1 0-16,0 4 0 16,0-2 1-1,0 3 0-15,-1 11 3 16,-1 1 0-1,0-1 1 1,1 0-1-16,-1 2 1 0,2 2 0 16,0-2 0-16,-1 1-1 15,1-12-2-15,0 0 0 16,2 2-1-16,-1-2 0 0,2 3 1 16,-3 0-2-16,2-3 1 15,0 2 0-15,1 4-1 16,-2-1 0-16,2 0 0 0,0 0 0 15,-1 0-1-15,-1 0 1 16,0 3 0-16,-1-2 0 16,1 1 1-16,0 2 0 15,-1 1 1-15,0 0-1 16,0 2 1-16,-1 2-2 16,-1 0 0-16,-4 2 0 0,0 0 0 15,-1-2 0-15,1-2 0 16,1 0 0-1,1-2 0-15,2-2 0 0,-2-3 0 0,4-2 0 16,0 0 0-16,0-1 0 16,0 0 0-16,0-1 0 0,0-1 0 15,1 1 0-15,0-2 0 16,-1 3 0-16,0-4 0 16,0 2 0-16,0-4 0 15,0 1 0 1,0-5 0-16,0-1 0 0,-1 1 0 0,0-8 0 15,1-1 0 1,0-2 0-16,0-2 0 16,0-10 0-16,0 11 0 0,0-11 0 15,0 0 0-15,0 0 0 0,0 0-15 16,-12-7-73-16,-7-15-4 16,-9-7-3-16,-5-13-9 15,-2-12-3-15</inkml:trace>
  <inkml:trace contextRef="#ctx0" brushRef="#br0" timeOffset="57542.1834">7112 1756 42 0,'0'0'81'15,"6"-17"-1"-15,9 20-15 0,-15-3-29 0,0 0-12 16,0-4-12 0,0 4-7-16,0 0-5 15,0 6-4-15,0 6 1 0,0 1-1 16,-1 4 2-16,-2 5 3 15,3 7 4-15,-2-1 0 16,0 9 2-16,-1 2-1 16,-2 22 5-1,2 7 1 1,-2 3 0-16,0 2-1 16,-3 5-1-16,0 0-1 0,3-3-1 15,1 0 1-15,2-24-6 16,1-1-1-16,0-3 0 0,0-3 0 15,1-1 0-15,2 2-1 16,-1 4 1-16,-2 3-1 16,1 5 0-1,-1 2 1-15,-1 1 0 0,-2 1-1 16,-1 0-1-16,0-4 0 0,0-2 0 16,1-7 0-16,2-4-1 15,1-4 1-15,-2-3-1 0,3-3 1 16,-1 1 0-1,1 0-1-15,0-1 1 0,1 8 1 16,0-1-1-16,0 4 0 16,1 0 0-16,-1 0 1 15,2-1-1-15,-4-1 1 16,2-2 0-16,2-5-1 0,-1-4 0 0,1-5 0 16,-1-2 1-1,1-3-1-15,2-1 0 0,-1-4 0 16,0-2 0-1,-2-2 0-15,1 1 1 0,0-1-1 16,2-1 0-16,-4 0 1 16,2 2-1-16,0-1 0 15,2 1 0-15,1-1 0 0,-2 0 1 16,-1-3-1-16,1 1 0 16,-4-11 0-16,8 13 1 15,-8-13-1-15,0 0 0 0,7 11 0 16,-7-11 0-1,0 0 0-15,10 10 0 0,-10-10 0 16,8 7 1-16,-8-7-1 16,19 12 1-16,-8-5 0 0,3 0 0 15,2 0 0-15,0-3 0 16,2 2 0-16,3-2 0 31,4-1 0-31,1 0 0 0,6-3 1 0,1 1-1 16,5-1 1-16,4-1-1 0,8-5 1 15,4-1-1-15,3 0 1 16,4-3-1-16,5-1 0 0,1 3 0 16,4-2 0-16,3 3 0 15,2-1 0-15,2 2 0 16,-1 0 0-16,5 1-1 16,-3 2 1-16,3-1 0 15,1 2 1-15,3-3-1 0,-5 1 1 16,3 0 0-16,-4-2 0 15,-1 0 0-15,-1-1 0 16,-4-2 0-16,-3-1-2 0,-7 0 0 16,2 1 0-1,0-2 0-15,-4 1 0 0,-2-1 0 16,-4 1 0-16,0-1 0 16,-2 1 0-16,-2 1 0 0,-3 1 0 15,-3-2 0-15,0 1 0 16,-1 0 0-16,0 0 0 15,1 2 0-15,-1-1 0 16,2 1 0-16,2 2 0 16,2-1 0-16,-2 1 0 0,4 0 0 15,1 3 0-15,1-2 0 16,1 3 0-16,-3-1 0 0,0 0 0 16,-2 2 0-16,-1-2 0 15,-6 1 0-15,-2-3 0 16,-3 0 0-16,-4 1 0 15,-5-1 0-15,0 0 0 16,-8 1 0-16,-3 0 0 16,-3 1 0-16,-2 0 0 0,-6 1 0 15,-8 1 0-15,14-1 0 16,-14 1 0-16,9-1 0 16,-9 1 0-16,0 0 0 0,0 0 0 15,11-1 0-15,-11 1 0 16,0 0 0-16,0 0 0 15,0 0 0-15,0 0 0 0,0 0 0 16,0 0 0-16,-3-15 0 16,3 15-16-16,-21-20-75 15,-2-4-4-15,-3-6-6 16,-12-17-8-16</inkml:trace>
  <inkml:trace contextRef="#ctx0" brushRef="#br0" timeOffset="58529.4978">8369 1760 14 0,'0'0'84'16,"0"-11"0"-16,0 11-3 15,4-10-27-15,-4 10-21 0,0 0-13 16,0 0-9-16,0 0-5 16,2 16-5-16,-2-2-1 15,0 5 0-15,0 6 1 16,0 3 1-16,0 8 2 0,-1 0-1 15,-1 8 3 1,1 18 2 15,0 0 1-31,1 8-1 16,-4-1 1-16,2 4-1 0,0 1 0 16,0 4 1-16,0 0-5 0,1-18-3 0,-1 2 1 15,-1-3-1-15,3-1 0 16,-2-4 0-1,-1-1-1-15,1-5 1 0,2 1 1 16,0 1 1-16,0-2 0 0,-1 1 1 16,2-2-1-16,4-1 0 15,-1 1-2-15,-2 1 1 16,1 1-1-16,2-1-1 0,1-1-1 16,-2 3 0-1,-1 3 0-15,1-1 0 0,-3 5 1 16,4 2 0-16,-4-6 0 15,0 4 1-15,-1-1-1 16,2-4 1-16,0-1-1 0,-1-1 1 16,-1-6-1-16,0-4 0 15,1-2 1 1,1-5-1-16,-1-5 0 0,-1-3 0 0,1-5 1 16,-1-8-1-1,1 0 1-15,-1-12 1 0,0 9 0 0,0-9 0 16,0 0-1-1,0 0 0-15,0 0-4 0,0 0-5 16,0-12-12-16,-4-4-66 16,3-6-3-16,0-12-6 15,1-12-5-15,0-16-4 16</inkml:trace>
  <inkml:trace contextRef="#ctx0" brushRef="#br0" timeOffset="59311.0231">9674 1660 55 0,'8'-9'89'0,"-5"-4"-1"16,1 0-4-16,-4 13-31 15,1-16-18-15,-1 16-13 16,3-9-8-16,-3 9-6 0,0 0-5 16,0 0-2-16,0 0-2 15,5 7-1-15,-2 2 0 16,0 5 0-16,0 3 1 15,2 9 1-15,4 6 0 16,-6 5 0 0,1 7 0-16,-1 8 1 0,-1 8 0 15,-2 19 3-15,-1 1 0 16,1 1 0-16,0 4 0 16,-3-5 1-16,1 0 0 15,0-3 2-15,2-4-2 16,0-17-1-16,1-1 0 0,0-1 0 15,2-2-1 1,0 1 0-16,-1 4 0 16,1 4-2-16,-3 1 1 0,0 3 1 15,0 0-3-15,0 3 0 16,-5-1 0-16,1-1 0 0,0-2 0 16,0-3 0-16,-2-4 0 15,2 2 0-15,0-4 0 16,2-5 0-16,1 2 0 0,-1-6 0 15,0-3 0 1,0-2 0-16,2-2 0 0,0-2 0 16,0-3 0-16,-1-2 0 15,1 1 0-15,0 0 0 0,-2-1 0 16,0-1 0-16,1-6 0 16,-1-3 0-16,1-3 0 15,1-5 0-15,0-5 0 16,0-9 0-16,0 0 0 0,0 0 0 15,0 9 0-15,0-9 0 16,0 0 0-16,0 0 0 0,-2-6 0 16,2 6 0-1,-16-23 0-15,13-9-55 0,-7 6-36 16,-3-14-4-16,-2-9-7 16,-8-13-5-16</inkml:trace>
  <inkml:trace contextRef="#ctx0" brushRef="#br0" timeOffset="60332.2426">7300 2563 6 0,'-12'-4'55'16,"-2"1"-11"-16,2 3-3 0,1-3-4 15,2 3 0-15,-1 0-5 0,10 0-2 16,-14 0-4-16,14 0 0 16,-11 0-3-1,11 0-2-15,0 0-5 0,0 0-4 16,0 0-3-16,0 0-3 16,0 0-3-16,0 0-1 0,0 0-1 15,0 0 2-15,0 0 0 16,17 9 2-16,-2-8-1 15,4 0 1-15,6 1 1 16,9 2 0-16,5-4-1 16,7 0-2-16,5 0 0 0,5 1 0 15,6-1-1-15,5-2 0 16,3-1 1-16,8-3-1 16,8 2 0-1,0-1 0-15,11 0 0 0,0 1 0 16,6-3-1-16,6 3 0 15,2 0 0-15,5 0 0 0,-3-2 0 16,2 1 0-16,3 0 0 16,-2-2 0-16,3 1 0 0,-7-1 0 15,-2 0 0-15,-5 1 0 16,-4-2 0-16,0-1 0 16,-6 3 0-16,-4-1 0 15,-7 2 1-15,-4-1-1 16,-4 1 1-16,-5 2-2 0,-3 0 0 15,-7-1 0-15,-2 4 0 0,-3-2 0 16,-4 0 0-16,0 0 0 16,0-1 0-16,-4 0 0 15,-2 0 0-15,-1 3 0 16,-4-2 0-16,-4-3 0 16,-2 2 0-16,-6 0 0 15,2 0 0-15,-10 1 0 0,1-1 0 16,-7 2 0-16,0-2 0 0,-6 3 0 15,-9 0 0-15,12-2 0 16,-12 2 0-16,0 0 0 16,0 0 0-16,0 0 0 15,0 0 0-15,0 0 0 16,0 0 0-16,-7-3-18 0,-12 3-69 16,-2 3-5-16,-6-1-2 15,-6 2-7-15,-10-3-2 16</inkml:trace>
  <inkml:trace contextRef="#ctx0" brushRef="#br0" timeOffset="61130.8298">7121 3230 19 0,'-8'0'74'15,"8"0"5"-15,-11-2-3 0,25 2-41 0,-14 0-6 16,0 0-4-16,0 0-8 16,0 0-5-16,0 0-2 15,0 0 0-15,0 0-2 0,8 6 0 16,-8-6 0-1,22 1 1-15,-4 1 1 16,3 0-1-16,7 1-1 0,9-2-3 16,9-1 0-16,8 0 0 15,8 1-1-15,7-1 0 0,8-3-1 16,8-1 1-16,10-3-1 16,8 2 0-16,6-1 0 15,4-2-1-15,6-3 1 0,6 2 1 16,5-2-1-1,6 0 0-15,-2-1 1 0,3-2 0 16,-2 2-1-16,5-3-3 16,-7 3 0-16,-1-1 0 15,-6 0 0-15,-4-2 0 0,-3 3 0 16,-3 0 0-16,-7-1 0 16,-11 1 0-1,-2-1 0-15,-5 5 0 0,-6-3 0 0,-10 4 0 16,-4 1 0-16,-11-1 0 15,-6 3 0-15,-6 1 0 16,-11 0 0-16,-6 1 0 0,-9 0 0 16,-5 2 0-16,-8 0 0 15,-9 0 0 1,10 0 0-16,-10 0 0 0,0 0 0 16,0 0 0-16,0 0 0 0,0 0 0 15,-6-3 0-15,-7-5 0 16,-26-1-82-16,10 0-10 15,-5-11-3-15,-12-4-9 16,-13-12-2 0</inkml:trace>
  <inkml:trace contextRef="#ctx0" brushRef="#br0" timeOffset="62235.1728">8899 1980 4 0,'8'-11'89'0,"0"-1"5"0,-2 1-8 16,-4 1-4-16,0 20-30 0,-2-10-37 15,0 0-6-15,0 0-5 16,0 0-3-16,2 17-3 16,-2-3 0-16,-1 3 0 15,-2 4 2-15,0 10 1 16,0-1 1-1,1 0 0-15,-1-1 1 32,1-2-1-32,1-4 0 0,-1-1 1 15,1-6 0-15,1-16-1 0,0 12 1 0,0-12 2 16,0 0 0-16,0 0 1 0,0 0-1 16,0 0 0-16,-8-3 0 15,1-6-1-15,2-4-1 0,-6-4-1 16,4-7-2-1,-2-7 0-15,-1 2-1 0,6-3 0 16,3-1 1-16,1-1-1 16,0-1-1-16,6 0 1 15,3 2-1-15,8 3 0 0,5-1 1 16,2 1 0-16,4 3 1 16,2 3-1-16,3 3 1 15,1 4 0-15,-1 4-1 0,-3 6 0 16,0 5 0-1,-4 2 0-15,-5 5-1 0,-3 6 1 16,-4 6-1-16,0 2 1 0,-6 4 1 16,-2 2 0-16,-3 5 0 15,-3-1 1-15,-5 1 0 16,-6-1 0 0,-3-3 1-16,-4 0-1 0,-2-3 1 15,-4-6-1-15,3-2 1 16,0-4-1-16,3-2 0 0,2-4 0 15,1-3 0-15,6 1 0 16,9-3 0 0,0 0-1-16,0 0 0 0,-4-5-1 15,4 5 1-15,15-10-1 0,1 3-1 16,2 1 0-16,1 1 1 16,3-1-1-16,2 4 1 15,-1 2 0-15,-2 0 0 0,0 5 0 16,-3 3 0-16,0 2 1 15,-1 5-1-15,-4 14 3 32,-7-2 0-32,-1 5 1 15,-5-2 1-15,-5 2-1 16,-9-2 2-16,-7 0-1 16,-5-5 0-16,-4-11-2 0,-4-1 0 15,0-4 0-15,0-3 0 16,5-1 0-16,-1-1 0 15,6-4-2-15,2 0 0 16,2 0 0-16,4 0 0 0,5-3 0 16,3 0 0-16,-3-2 0 15,11 5 0-15,-9-7 0 16,9 7 0-16,0 0 0 16,0 0 0-16,-8-10 0 0,8 10 0 15,0 0 0 1,0 0 0-16,0 0 0 0,0 0-62 15,0 8-29-15,0-8-1 0,0 12-9 16,0-12-5-16</inkml:trace>
  <inkml:trace contextRef="#ctx0" brushRef="#br0" timeOffset="65408.8709">9176 3382 22 0,'3'-15'84'0,"-3"15"2"0,2-13-2 16,-2 13-30-16,0-16-12 15,0 16-9-15,0 0-10 0,0 0-8 16,0 0-5-16,0 0-3 15,0 0-4-15,0 0-2 16,0 7-2-16,2 5 0 0,1 2 0 16,1 7 0-16,-2 5 1 15,2 4 1-15,-3 6-1 16,1 3 1-16,-1 4 1 16,1 0-1-16,-2 2 1 0,0-1-2 15,-1-3 1 1,1 0 1-16,0-4 0 15,0-6-1-15,0-3 1 0,-1-4 0 16,1 1 0-16,0-8 0 16,-1 1-1-16,1-4 0 0,0-2 1 15,0-2-1-15,0-10 0 16,0 16 1-16,0-16 0 0,0 0 0 16,0 0 0-16,0 8 1 15,0-8-1-15,0 0 1 16,0 0 0-16,0 0-1 0,0 0-2 15,0 0-3-15,0 0-3 16,-5-7-7-16,1-6-40 16,1 1-35-16,1-7-2 15,-2-5-8-15,2-5-4 16</inkml:trace>
  <inkml:trace contextRef="#ctx0" brushRef="#br0" timeOffset="66034.2564">9229 3225 67 0,'0'-9'87'0,"0"9"-4"16,0-15-6-16,-1 2-26 0,1 13-28 15,-14 6-11 1,4 3-4-16,0 7-6 0,-7 2-1 16,-1 6-1-16,-2 6 1 15,-5 3 0-15,0 5 0 16,0 0 0-16,-2 3 0 0,1-2 0 16,-3 0-1-1,4-3 1-15,2-6 0 0,0-4 0 16,7-5 1-16,3-7 0 15,3-3 2-15,10-11 0 16,-8 10 2-16,8-10-2 0,0 0 2 16,0 0 0-16,0 0 0 15,0 0-1-15,0 0-1 16,8 0-1-16,-8 0-1 0,20-10 0 16,-5 4 0-16,7 0-1 15,6 0 0-15,5 1 1 16,3 2 0-16,5-1 0 0,3 0 1 15,2 0-1-15,1 2 1 16,-2 1 0-16,0-4-1 16,-2 0 1-16,-4 2-1 15,-3-1-1-15,-8 0 1 0,-7 1 0 16,-1 2 0-16,-9-2-2 16,0 3 0-1,-11 0 0-15,0 0 0 0,0 0 0 16,0 0 0-16,0 0 0 0,0 0 0 15,0 0 0-15,0 0 0 16,0 0 0-16,0 0 0 16,0 0-4-16,0 16-79 0,0-16-8 15,0 0-5 1,-15 6-7-16,3-3-3 0</inkml:trace>
  <inkml:trace contextRef="#ctx0" brushRef="#br0" timeOffset="79936.2073">4547 8489 35 0,'-10'-5'79'16,"10"5"-4"-16,-12-9-9 15,12 9-19-15,-8-8-9 0,8 8-7 16,-12-9-7-16,12 9-5 15,-10-4-7-15,10 4-3 0,0 0-2 16,-8-4-2-16,8 4-1 16,0 0-2-16,0 0 0 15,0 0 0-15,-3 4 1 16,3-4 1-16,0 0 1 16,0 0 0-16,-1 11 1 0,1-11-1 15,6 4 1-15,-6-4-2 16,11 2 2-16,2-2-2 15,-1 0-1-15,1 0 0 0,7 0-3 16,-3 0 0 0,4 0 0-16,6 0 0 0,2-1 0 15,1-2 0-15,3 0 0 16,2-2 0-16,0 2 0 16,4-1 0-16,-2-1 0 15,0 1 0-15,-1 0 0 0,1 2 0 16,-1-2 0-1,3 0 0-15,-5 1 0 0,-2 1 0 16,0-1 0-16,-4 2 0 16,2-2 0-16,-5 2 0 15,3-2 0-15,-10 3 0 0,6-3 0 16,-3 3 0-16,1-2 0 16,-3-2 0-16,1 2 0 15,-3-1 0-15,-1 0 0 16,-2 2 0-16,0-2 0 0,-2 3 0 15,-12 0 0-15,13-3 0 16,-13 3 0-16,9 0 0 16,-9 0 0-16,0 0 0 0,0 0 0 15,0 0 0-15,0 0 0 16,0 0 0-16,0 0 0 16,5-9 0-16,-5 9 0 0,0 0 0 15,0-13 0-15,0 13 0 16,0-9 0-1,0 9 0-15,-5-11 0 0,5 11 0 0,-7-13 0 16,5 4 0-16,2 9 0 16,-4-19 0-16,1 7 0 15,2 0 0-15,0-2 0 16,0-1 0-16,1 1 0 0,-3-3 0 16,2-2 0-16,-1 1 0 15,-1 0 0-15,0-3 0 16,-1 1 0-16,3-2 0 15,-6 1 0-15,2 0 0 16,0-1 0-16,3 1 0 0,-2 1 0 16,0 0 0-16,1-1 0 15,-4-1 0-15,6 1 0 16,1-1 0-16,-1 1 0 0,-2 0 0 16,1-1 0-1,2 1 0-15,0-2 0 0,0 0 0 31,0-1 0-31,0-1 0 16,2 0 0-16,0-2 0 0,2 0 0 16,1-1 0-16,-3 0 0 0,4-3 0 15,-2 3 0-15,-1-5 0 16,0 5 0-16,1-3 0 0,0 0 0 0,-3 0 0 16,3 0 0-16,-2 3 0 15,1-2 0-15,0 1 0 16,0 0 0-16,-2 5 0 0,-1-3 0 15,1 2 0-15,-1-2 0 16,0 1 0-16,0-2 0 16,-5 1 0-1,3-3 0-15,1-2 0 16,1 1 0-16,1-1 0 0,-2 0 0 16,1-3 0-1,0 0 0-15,0 0 0 16,2-2 0-16,-1 1 0 0,2 0 0 0,-1-1 0 15,-1 1 0-15,-1 3 0 0,2-3 0 16,-2 0 0-16,0 1 0 16,0-2 0-16,-1-1 0 0,1 1 0 15,0-2 0-15,-1-4 0 16,1 3 0-16,-3-4 0 16,3 3 0-16,-1-2 0 15,-4-2 0 1,2 1 0-16,-2 0 0 0,3 2 0 0,0-1 0 15,-3-4 0-15,0 0 0 16,1 0 0-16,-1-3 0 16,-1 0 0-16,-1-2 0 15,-2-4 0-15,0 1 0 0,0 0 0 16,3 0 0-16,-2-1 0 16,1-2 0-16,0 0 0 15,-1-2 0-15,3-1 0 0,1 0 0 16,-3-3 0-16,1 3 0 15,1-5 0-15,3 4 0 16,-3 0 0-16,0 2 0 16,2 0 0-16,0-1 0 15,-2-1 0-15,-1 0 0 0,2 3 0 16,-1-1 0 0,1-1 0-16,-1 4 0 0,0 3 0 0,0-2 0 15,1 2 0 1,-1 2 0-16,1 1 0 15,1 0 0-15,0 3 0 0,-3 1 0 16,4-1 0-16,-2 5 0 16,2 1 0-16,0 4 0 0,0 1 0 15,1 7 0-15,1 2 0 16,0 3 0-16,0 5 0 16,1 4 0-16,-1 3 0 15,0 2 0-15,0 11 0 0,1-12 0 16,-1 12 0-16,0 0 0 15,0 0 0-15,0 0 0 0,0 0 0 16,0 0 0-16,0 0 0 16,0 0 0-16,0 0 0 15,0 0 0-15,0 0 0 16,0 0 0-16,0 0 0 16,0 0 0-16,0 0 0 0,0 0 0 15,0 0 0-15,11-6 0 16,-1 5 0-16,5 0 0 15,1 0 0-15,4 0 0 0,2-1 0 16,6 2 0-16,-2 0 0 16,1 0 0-16,5 0 0 15,1 0 0-15,4 0 0 16,0 0 0-16,2 3 0 16,0-1 0-16,5-1 0 0,2-1 0 15,-4 3 0-15,2-3 0 16,-1 0 0-16,3 0 0 0,-4 0 0 15,3 0 0-15,-5 0 0 16,0-2 0-16,4 1 0 16,-3 1 0-16,-3-1 0 15,-3 0 0-15,1 0 0 0,-4-2 0 16,2 3 0 0,-4-2 0-16,-3 0 0 15,2-1 0-15,-3 1 0 0,3-1 0 16,-4 3 0-16,5-2 0 0,-1 3 0 15,1-2 0-15,2 1 0 16,-1-1 0 0,0 1 0-16,0-2 0 15,0 0 0-15,-4 2 0 0,0-2 0 16,-5 1 0-16,0 0 0 16,-5-1 0-16,-2 0 0 0,-1 0 0 15,-1 1 0-15,-1 1 0 16,2-2 0-16,-5 1 0 15,3 0 0-15,-2-1 0 0,-1 0 0 16,1 2 0-16,-10 0 0 16,13-3 0-16,-13 3 0 0,14-3 0 15,-14 3 0 1,10-4 0-16,-10 4 0 16,12-3 0-16,-12 3 0 0,14-2 0 0,-14 2 0 15,9-3 0 1,-9 3 0-16,9-2 0 0,-9 2 0 15,0 0 0-15,0 0 0 16,0 0 0-16,0 0 0 16,0 0 0-16,0 0 0 15,-7-5 0-15,-4-1 0 0,11 6-16 16,0 0-74-16,-20-11-6 16,5 0-2-16,0-2-7 15,-3-2 0-15</inkml:trace>
  <inkml:trace contextRef="#ctx0" brushRef="#br0" timeOffset="80465.8861">6359 2887 30 0,'-28'-17'93'15,"3"2"-1"-15,4-1-3 0,5 4-2 16,4 3-55-16,12 9-3 15,-14-13-7-15,14 13-7 16,0 0-4-16,0 0-4 16,0 0-3-16,0 0-4 0,0 0 0 15,0 0 0-15,0 0 0 16,10 11 0-16,1 0 0 16,4 1 0-16,6 8 0 15,5 2 0-15,2 3 0 0,4 1 0 16,5 2 0-16,-1 2 0 15,3 0 0-15,1 0 0 16,2 1 0-16,-3-1 0 16,2-2 0-16,1 2 0 15,-3-6 0-15,-3 0 0 16,-2-3 0-16,0 0 0 16,-5-5 0-16,-4 0 0 0,-5-7 0 0,-3 0 0 15,-4-2 0-15,-2 0 0 16,-11-7 0-16,10 4 0 15,-10-4 0-15,0 0 0 16,0 0 0-16,0 0 0 0,0 0 0 16,0 0 0-16,0 0 0 15,0 0 0-15,0 0 0 16,0 0 0-16,11 0 0 16,-11 0 0-16,0 0 0 15,0 0-14-15,0 0-75 0,0 0-4 16,8 0-2-16,-8 0-7 15,0 0-2-15</inkml:trace>
  <inkml:trace contextRef="#ctx0" brushRef="#br0" timeOffset="80942.4071">7106 3308 22 0,'0'0'95'0,"0"0"-1"16,-11-7-4-16,11 7-4 0,-12-8-38 15,12 8-22 1,-13 1-6-16,3 1-9 0,-1 4-3 16,1 2-1-16,-3 1-3 15,-4 3-4-15,-1 5 0 16,-4 4 0-16,-3 4 0 16,-6 4 0-16,-1 7 0 0,-6 0 0 31,1 6 0-16,-2 1 0-15,-1 1 0 16,-1 0 0-16,2-3 0 0,3-5 0 0,4-1 0 16,3-4 0-16,4-5 0 0,1-1 0 0,7-6 0 15,1-2 0-15,4-2 0 16,-1-3 0-16,6-2 0 16,3-1 0-16,4-9 0 0,-9 10 0 15,9-10 0-15,0 0 0 16,0 0 0-16,0 0 0 0,0 0 0 15,0 0 0-15,0 0 0 16,0 0 0-16,0 0 0 16,0 0 0-16,-10-2-62 15,10 2-33-15,-3-10-4 16,3 10-8-16,-13-28-6 16</inkml:trace>
  <inkml:trace contextRef="#ctx0" brushRef="#br0" timeOffset="139131.7828">7590 6395 44 0,'-13'-1'43'0,"13"1"-4"0,-8 0-7 16,8 0-3-16,0 0-1 0,-13 1-4 15,13-1-2-15,0 0 2 16,0 0-3-16,0 0 0 15,-5 11-2-15,5-11 0 16,0 0-3-16,0 0-2 0,0 0-3 16,0 0-2-16,0 0-1 15,0 0-3-15,0 0-1 16,0 0-1-16,0 0 1 16,0 0-1-16,0 0 1 15,0 0 0-15,4 10 0 0,-4-10 1 16,15 0-1-16,-7 0 0 15,2 0-1-15,4 0-1 16,-1 0 0-16,2 0 0 16,0 0 0-16,3 0-1 15,0-1 1-15,1-1-1 0,2 0 0 16,0 1 1-16,1-2-1 16,3 2 0-16,-1-2 0 15,4 0 0-15,-3 1 0 0,5 0 0 16,1-1 0-1,0 1 0-15,2 0-1 16,3 1 1-16,0 1-1 0,-2-2 1 16,3 1-1-16,-2 0 1 15,5 0-1-15,-3 1 1 0,-1 0-1 16,2-3 1-16,-2 2-1 16,3 0 1-16,0 0 0 15,-1 2-1-15,-2-1 1 16,3-1-1-16,1 1 1 0,-1 0 0 15,-1 1-1-15,0-1 0 16,0 0 1-16,-1-1-1 0,3 1 0 16,0 0 0-1,-5 0 0-15,1-2 0 16,0 2 0-16,-2-1 0 0,0 1 0 16,0 1 0-1,-2-1 0-15,-3 0 0 0,4 0 1 16,-1 0-1-16,2 0 0 0,-2 2 1 15,1-4-1 1,0 2 0-16,3-1 0 0,-2 1 0 16,2 0 0-16,-1-1 0 15,-1 0 1-15,0 1-1 0,-1-1 0 16,4 1 0-16,-3-1 0 16,4 1 0-16,0-2 0 15,4 2 1-15,-1 0-1 0,1-1 0 16,6 0 0-16,-3 0 0 15,5-1 1-15,1 1-1 0,-3-1 2 16,5 0-2-16,1 0 0 16,1 0 0-16,-2-2 0 15,4 4 0-15,-1-2 0 16,3-1 0-16,-1 1 0 16,-1 1 0-16,2-2 0 0,-2 2 0 15,-1-1 0 1,3 2 0-1,-4-1 0-15,0 0 0 0,-7 1 0 0,2-2 0 0,-5 1 0 16,1-1 0-16,-6 1 0 16,-3 1 0-16,-2-3 0 15,-4 3 0-15,-6-2 0 16,-3 2 0-16,-5 0 0 16,-5 0 0-16,-12 0 0 0,13 0 0 15,-13 0 0-15,0 0 0 16,0 0 0-16,0 0 0 15,-10 0-10-15,2 6-28 16,-7-1-49-16,-5-3-3 0,-9 1-5 16,-3-1-7-16</inkml:trace>
  <inkml:trace contextRef="#ctx0" brushRef="#br0" timeOffset="140753.5799">7557 6449 20 0,'-13'-13'75'0,"13"13"-6"16,-8-11-8-16,8 11-8 0,0 0-12 0,0 0-8 15,0 0-7-15,0 0-6 0,0 0-6 16,0 0-4-16,0 11-2 15,0 2 0-15,1 3-2 16,-2 7-1-16,1 4-1 16,-5 11-1-16,-4 5-1 0,-1 7 0 31,-2 6-1-31,-2 3 0 0,2 3-1 16,-3 1 1-16,1 0-1 0,3-2 2 15,1-1 1 1,-1-1-1-16,3-2 0 0,-1 4 0 15,1 1 1-15,-1 4-2 0,0 0 1 16,0 4-2-16,1-1 0 16,2 0 0-16,-3-3 0 0,3-3 1 15,2-1-1-15,0-5 1 16,2-1 0-16,-1-2 1 16,3-3-1-16,-1 2 1 0,-2 0 0 15,0-2-1 1,1 2 0-16,-3 1 0 15,-2 1 0-15,-1 0-1 0,-2 0 1 16,3 1-1-16,1-2 1 16,-2 2-1-16,-4-2 1 0,6-3 0 15,0 1 1-15,0-2-1 16,3 0 1-16,-4-6-1 16,2 5-1-16,1-3-1 15,1 0 1-15,0-1-1 16,1-4 0-16,0-1 0 15,-3-1 0-15,4-2 0 0,1-6 3 16,-1-1 0 15,-3-5 1-31,3-2-2 16,1-8 1-16,0-2-1 0,0-4 1 16,0-9-2-16,0 13 0 15,0-13 0-15,0 0 0 0,0 0 0 16,0 0 0-1,8 0 0-15,-8 0 0 0,11 0 0 16,-11 0 0 0,16-5 0-16,-7 3 0 0,4 0 0 15,4-1 0-15,-3-1 0 16,5 1 0 0,3 0 0-16,1-1 0 0,5-1 0 0,1 4 0 15,3-2 0-15,0-1 0 16,7 0 0-16,0 3 0 15,1-1 0-15,5 0 0 16,-4-2 0-16,6 1 0 0,-4-1 0 16,8 2 0-16,1 3 0 15,3-1 0-15,3-2 0 0,0 2 0 16,9 1 0-16,0-2 0 16,5-1 0-16,3-2 0 15,3 1 0-15,1-3 0 0,7 2 0 16,-18-1 0-16,20-1 0 15,4 0 0-15,1-1 0 16,3 3 0-16,1-3 0 16,2 0 0-16,-1 0 0 0,14-1 0 15,-15 1 0-15,-3 2 0 16,-3-1 0-16,0 0 0 16,-2 4 0-16,-3-2 0 15,-3 0 0-15,-5 2 0 16,-4-1 0-16,-7 0 0 0,-2 2 0 15,-5 0 0 1,-13-2 0-16,-1 0 0 0,-5 3 0 16,-6 0 0-16,-10-1 0 15,-8 2 0-15,1-1 0 0,-10 0 0 16,-8 0 0-16,0 0 0 16,0 0 0-16,0 0 0 0,0 0 0 15,-7 0 0-15,7 0 0 16,-14-4 0-16,-8 32-2 15,42-26-13-15,-22-18-86 16,2-19-2-16,1-15-5 16,10-12-5-1</inkml:trace>
  <inkml:trace contextRef="#ctx0" brushRef="#br0" timeOffset="142127.3034">11508 6306 5 0,'0'0'71'0,"-9"-13"6"15,9 13-19 1,-6-11-6-16,6 11-11 0,0 0-10 16,-3-9-8-16,3 9-2 15,0 0-4-15,0 0-4 0,0 9-3 16,0 0-1 0,-1 6-1-16,-2 4 0 0,1 3 1 15,-4 6-2-15,-1 4-1 16,-1 7 0-1,1 0-2-15,-2 3 0 16,-1 3 0-16,0 1-1 0,3 4 0 0,0 2-1 16,-2 0 0-1,5-2 0-15,-3 4 0 16,3 0-1-16,0 0 1 0,0 0 0 0,-3-2 0 16,2-1 0-16,1 1 0 15,-3 0 0-15,1 0-2 16,0 0 0-16,-3 1 0 15,3 2 0-15,-2 1 0 0,-5 27 0 47,1 0 0-47,-1 0 0 16,4-3 0 0,-2 2 0-16,4 7 0 0,-3-14 0 0,65 19 0 31,-57-38 0-16,-4-2 0-15,4 0-11 0,-1-2 0 16,-5-8 0-16,2-5 3 16,3 7 0-16,-66-19 21 15,68 6-6-15,1-2 0 16,0-1 1-16,-2 0 1 16,2 4-4-16,-2-4-5 0,1-3 0 15,-6 1 0-15,6-1 0 16,-2 2 0-16,-1-3 0 15,-1-3 0-15,-2 3 0 0,4 0 0 16,-3-1 0-16,-1-1 0 16,0 0 0-16,5-2 0 15,-2 0 0 1,-1-1 0 0,2-3 0-16,-1-1 0 0,1 1 0 0,0 0 0 0,2-6 0 15,-3 2 0-15,2-3 0 16,1 0 0-16,-2-3 0 15,3-8 0-15,-2 12 0 0,2-12 0 16,0 0 0-16,-3 9 0 16,3-9 0-16,0 0 0 15,0 0 0-15,0 0 0 16,0 0 0-16,-14 10 0 0,14-10 0 16,-9 2 0-16,9-2 0 15,-12 0 0-15,12 0 0 16,-18-1 0-16,5 1 0 0,-1-1 0 15,2-1 0-15,-4 1 0 16,-2 0 0-16,-4 0 0 16,-5 0 0-16,-2 1 0 15,-2-1 0-15,-5 1-2 16,-4 0 1-16,-5 0 0 0,3 0 1 16,-7 2 0-16,2 1 0 15,-1-1 0-15,4 2 0 16,0 0 0-16,4-1 0 0,3 4 0 15,4-1 1-15,6 0-1 16,2-1 0-16,5 0 0 16,8-1 1-16,-2-1-1 15,14-3 0-15,-14 4 0 0,14-4-1 16,0 0-1-16,0 0-3 16,-3-13-14-16,23-20-68 46,3-20-2-46,-1-20-4 0,17-19-6 16</inkml:trace>
  <inkml:trace contextRef="#ctx0" brushRef="#br0" timeOffset="143111.8938">8957 6433 13 0,'2'-12'80'0,"-2"0"4"0,0-2-1 0,0 2-33 16,0 12-6-16,0-15-13 0,0 15-10 15,0 0-6-15,0 0-4 16,0 0-4-16,0 0-1 16,0 16-1-16,2 3-2 15,-1 4 1 1,-2 7 0-16,1 4 0 0,0 5-1 16,-4 5-1-16,-1 1 1 15,-7 7-1-15,3 2 0 16,-1 2 0-16,-3 0 0 0,2 1 0 15,0 2 0-15,0-4 2 0,3 1-1 16,-1-2-1-16,-1 1 1 16,4 3 0-16,-3 3-1 15,2 5-1-15,-4 6 0 16,0 5 0-16,1 6-2 0,-4 10 2 16,4 3 3-1,-5 1-2-15,1-2-2 0,-1-2 0 16,5 0 0-1,-4-4 0-15,-5 27 0 32,38 9 0-17,-34-7 0-15,3-4 0 16,-1-3 0-16,1-2 0 16,-2-7 0-16,5-2 0 0,4-35 0 15,-42-26 0-15,43 1 0 16,-5-5 0-16</inkml:trace>
  <inkml:trace contextRef="#ctx0" brushRef="#br0" timeOffset="143829.4175">10229 6356 11 0,'3'-12'86'0,"-2"0"1"0,0 2-3 0,-1-1-5 0,0 11-51 0,0 0-2 0,0 0-8 0,0 0-6 0,0 7-3 0,1 10-2 0,-1 4-1 0,0 7 0 0,-1 5 0 16,-1 8-1-16,-5 7 0 16,-1 3-1-16,-4 10-1 0,0 7 0 31,-2 5-1-31,-4 6 1 0,0 3 0 0,-1 4 0 16,0-1 0-1,2 3 0-15,-44 29-10 16,63-5 1-1,-18 4-3 1,-10 1-6-16,-1 30 22 16,3 4 0-16,53 28 2 0,-46-29 0 15,36 3 1 1,-59-14-6-16,19-6-4 16,11 9 0-16,2-39 0 15,-5-5 0-15,-56-34 0 0,57 23 0 16,-3-37 0-1,4 8 0-15,8-3 0 0,-10-20 0 16,6-2 0-16,4-6 0 16,2-8 0-16,0-4 0 0,1-15 0 15,-7-10 0-15,14-6-64 32,-6-16-30-32,1-13-2 15,3-14-7-15</inkml:trace>
  <inkml:trace contextRef="#ctx0" brushRef="#br0" timeOffset="144880.1797">7489 7331 41 0,'0'0'78'0,"-14"-2"1"0,3 0-24 15,11 2-10-15,0 0-11 16,0 0-10-16,0 0-6 16,0 0-6-16,0 0-3 0,0 0-3 15,0 0-1-15,0 0 0 16,10 0 1-16,0 0 1 16,4 0 0-16,5 0 0 0,4 0-1 15,6 0-1-15,5 0-1 16,4-3 0-16,6 0-1 15,6 0-1-15,6 0 0 16,5 0 0-16,8-1 0 16,5 0 0-16,7 1 0 15,4-1 1-15,6 0-1 0,5 1 0 16,4-1 1-16,6 1-1 0,2-2 2 16,2-1-1-16,5-1 0 15,7-1 0-15,2 3 0 16,1-4 0-16,3 2 0 0,2-1 0 15,3 0-1-15,0-1-2 16,-5 2 0-16,-2 0 0 16,-3 0 0-16,-5 0 0 15,-6 1 0-15,-2 0 0 16,-9 2 0-16,-8 0 0 16,-4-2 0-16,-8 3 0 0,-6-2 0 15,-9 1 0 1,-5 2 0-16,-11-2 0 0,-4 3 0 0,-7-2 0 15,-10 2 0-15,0-1 0 16,-11-1 0-16,1 3 0 16,-5 0 0-16,-2-1 0 0,-2 1 0 15,1-1 0-15,-2 1 0 16,2-1 0-16,-11 1 0 16,16-1 0-16,-16 1 0 15,10 0 0-15,-10 0 0 0,0 0 0 16,0 0 0-16,0 0 0 15,0 0-5-15,-16 3-14 16,0 0-66-16,-12 4-6 16,-8 0-4-16,-14 2-4 15,-8-2-4-15</inkml:trace>
  <inkml:trace contextRef="#ctx0" brushRef="#br0" timeOffset="145575.7182">7557 8164 25 0,'0'0'31'0,"-6"-1"1"15,6 1 4-15,-14-2-6 16,3 2-3-16,2 0 0 0,-4 0 1 16,4 0-1-16,-3 0-2 15,12 0-1-15,-16 0-1 0,16 0-4 16,-8 0-1 0,8 0-2-16,0 0-4 0,0 0-2 15,0 0-2-15,0 0-2 16,0 0-2-1,0 0 1-15,0 0 0 0,5-3-1 16,-5 3 0-16,17 0 1 0,-5-1 0 16,3 1 0-16,5 0-1 15,2 0 0 1,7-1 0-16,3 2 1 0,4-1-1 16,6 0-1-16,5 0 2 0,6 0-1 15,5 0 0-15,7 0 0 16,1-4 0-16,14 0 1 15,-1-2-5-15,9-2 0 0,5-1 0 16,5 1 0-16,7-1 0 16,4-2 0-16,1 2 0 15,-1-1 0-15,65-11-7 32</inkml:trace>
  <inkml:trace contextRef="#ctx0" brushRef="#br0" timeOffset="145914.9802">11065 7902 511 0,'0'0'0'16,"0"0"0"-16,-6 0 0 0,-5 1 0 0,7 20 0 0,-12-21-89 0,2-5-6 0,-12-10-5 0,0-4-6 15,-11-13-2-15</inkml:trace>
  <inkml:trace contextRef="#ctx0" brushRef="#br0" timeOffset="147150.0761">9201 8086 3 0,'0'0'72'0,"-16"0"5"0,16 0-23 15,-9-3-3-15,9 3-11 0,-10-1-10 16,10 1-6-16,0 0-3 16,0 0-3-16,0 0-3 15,0 0-3-15,0 0-1 0,6-3-1 16,3 3 0-16,5-2-2 16,3 1-2-16,4-1 0 15,3-1-2-15,7-1-1 16,2 0 0-16,3 0-1 15,4-1-1 1,5 2 1 0,2 1-1-1,5-1 1-15,5 0 0 0,3 2 0 0,7-3 1 0,5 2 0 16,3-1 0-16,9-3 0 0,3 1 1 0,8-1-1 16,1-1-1-16,7 0-2 15,1 0 0-15,8 0 0 0,-2-1 0 16,0 0 0-16,1 1 0 15,-1 1 0-15,-1 1 0 16,-9 1 0-16,-2-1 0 16,-12 0 0-16,-2 1 0 15,-8 0 0-15,-15 1 0 0,-9 0 0 16,-12-1 0-16,-7 1 0 16,-14 1 0-16,-3 0 0 0,-16 2 0 15,0 0 0 1,0 0 0-16,-5 0 0 0,-6 0 0 15,-1 0 0-15,3 0 0 16,-7 0 0-16,5 0-9 16,2-1-81-16,-8-5-3 15,-1-3-4-15,-4-8-8 16,-5-6-2-16</inkml:trace>
  <inkml:trace contextRef="#ctx0" brushRef="#br0" timeOffset="147983.5838">9868 6599 26 0,'0'0'86'0,"-7"-17"-1"0,7 17-1 16,-18-19-31-16,6 15-11 16,-2-1-11-1,-5 1-9-15,1 4-5 16,-6 0-5-16,-2 4-1 0,0 2-3 0,-6 6 0 16,-2 4-2-16,-3 2 0 15,-3 4 0-15,2 4-2 16,-1 3 0-16,3 2-4 15,1 1 0-15,7 1 0 16,4 0 0-16,8 0 0 0,10-1 0 16,6 0 0-16,9-2 0 15,12-1 0-15,10-3 0 16,9-5 0 0,7-1 0-16,4-6 0 0,2-3 0 15,2-7 0-15,-3-3 0 0,-4 0 0 0,-5-3 0 16,-4-5 0-1,-8-1 0-15,-4 0 0 0,-7 0 0 16,-7-1 0-16,-5-1 0 16,-4 2 0-16,-2-2 0 15,-2 10 0-15,-3-15 0 0,3 15 0 16,-9-13 0-16,9 13 0 16,-14-3 0-16,14 3 0 15,-4 5-75-15,4-5-19 16,-13 14-3-16,13-14-9 0,0 0-4 15</inkml:trace>
  <inkml:trace contextRef="#ctx0" brushRef="#br0" timeOffset="154997.6863">9361 8154 14 0,'0'0'84'0,"0"-16"2"0,0 16 0 16,-7-20-33-16,7 20-10 0,-15-10-8 15,15 10-13-15,-15-7-6 16,5 4-3-16,1 3-3 16,-1 0-3-16,-2 3-1 15,11 5-1-15,-15 7-7 16,-3 4-1-16,1 8-4 16,-6 0-3-16,1 7-1 15,7 7 9-15,-8-2 1 16,-9 6 2-1,15-2 7-15,3 5 1 16,-2-2 2-16,7 4 4 16,1-1 0-16,-4-3-7 0,9 3-8 15,4-4 0-15,3-2 0 0,5-5 0 16,-15 19 0 15,66-57-26-15,-13 0 34 15,0-14 0-31,-2-10-1 16</inkml:trace>
  <inkml:trace contextRef="#ctx0" brushRef="#br0" timeOffset="156646.2069">9135 8682 30 0,'-11'0'88'16,"1"-4"0"-16,1-2-2 0,-21 4-16 15,30 2-33-15,-13-9-9 0,13 9-8 16,-8-12-6-16,7 3-2 15,1 9-3-15,0-16-1 16,0 16-2-16,11-18 0 0,-7 8-1 16,-4 10-1-16,18-17-4 15,-6 8 0-15,-1 2 0 16,3 0 0-16,4 1 0 16,1 2 0-16,4 1 0 15,3 2 0-15,-2 2 0 0,3-1 0 16,1 3 0-16,1 4 0 15,-7 3 0-15,0 3 0 16,-2 1 0-16,-4 4 0 16,-7 0 0-1,-1 4 0-15,-7 0 0 0,-1 1 0 16,-4-1 0-16,-10 1 0 0,0-1 0 16,-2-2 0-16,0-2 0 15,-2-2 0-15,3 0 0 16,-3-3 0-16,2 0 0 0,2-5 0 15,3-2 0-15,-1 0 0 16,3-1 0-16,0-5 0 16,9 0-73-16,-15 1-20 15,15-1-1-15,-10-10-10 0,8-6-3 16</inkml:trace>
  <inkml:trace contextRef="#ctx0" brushRef="#br0" timeOffset="158312.4853">4757 8472 16 0,'-13'2'78'0,"-1"-2"5"15,3 0 0-15,-2-4-35 16,2 3-7-16,3-3-9 16,8 4-7-16,-12-2-5 0,12 2-5 15,0 0-3-15,0 0-3 16,-2-10-2-16,2 10-3 15,13-6-1-15,-3 3 0 16,7-2-1-16,2 1 0 0,5 0 2 16,4-2 0-1,4 1-1 1,6-1 1-16,0-1 0 16,4 3 0-16,2-3-1 0,6 3-1 0,-1-3-2 15,5 2 0-15,1 0 0 0,-1 1 0 16,5 2 0-16,1-3 0 15,0 2 0-15,-2 1 0 16,0 1 0-16,0 0 0 0,-5 0 0 16,-2 1 0-16,-3 0 0 15,-4 0 0-15,0 0 0 16,-4 0 0-16,-1 1 0 0,-4 2 0 31,2-1 0-31,1 0 0 0,0 0 0 0,0-1 0 16,0 2 0-1,4-3 0-15,-3 0 0 0,2 0 0 16,-2 0 0-16,1 1 0 0,-1-1 0 16,-3 0 0-1,0 0 0-15,0-2 0 0,-2 2 0 16,-1-2 0-16,-1 0 0 0,-2 0 0 16,2 0 0-16,-2 0 0 15,-4 1 0-15,3-1 0 16,-3 2 0-16,0 0 0 0,-2 0 0 15,3-2 0-15,-5 2 0 16,0-1 0-16,0 1 0 16,2 0 0-16,-3 0 0 15,2-2 0-15,-2 2 0 16,-2-1 0-16,-1 1 0 0,0 1 0 16,-4-2 0-1,-2 1 0-15,2 0 0 0,-3-1 0 16,0 1 0-16,0-2 0 15,0 2 0-15,-1 0 0 16,3 0 0-16,-1 0 0 16,-1 0 0-1,2 0 0-15,2 0 0 0,0 2 0 0,1-2 0 0,-4 1 0 16,2-1 0-16,-2 0 0 16,-1 0 0-16,0 0 0 15,-11 0 0-15,10-3 0 0,-10 3 0 16,0 0 0-1,0 0 0-15,1-9 0 0,-1 9 0 16,-13-9 0-16,3 4 0 16,1 0 0-16,9 5 0 0,-19-12 0 15,19 12-5-15,-15-3-67 16,15 3-20-16,-12-19-2 16,6 9-7-16,0-2-3 15</inkml:trace>
  <inkml:trace contextRef="#ctx0" brushRef="#br0" timeOffset="158769.846">6653 7944 24 0,'-44'-15'93'15,"3"1"1"-15,4-2-4 16,7 3-3-16,3 4-53 0,8-1-7 15,5 4-8-15,2 2-5 16,12 4-4-16,0 0-3 16,0 0 0-16,5 7-2 15,11 4-5-15,2 0 0 16,5 5 0-16,8 4 0 16,4 0 0-16,5 3 0 15,5 2 0-15,4 1 0 16,2 1 0-16,2 2 0 0,0-2 0 15,1 0 0-15,-2-2 0 16,-4 0 0-16,-3-1 0 16,-7-2 0-16,-2-2 0 15,-5-1 0-15,-1-3 0 0,-9 0 0 16,-1-3 0-16,-5-2 0 31,-2-4 0-31,-3-1 0 0,-10-6 0 0,12 8 0 16,-12-8 0-16,0 0 0 0,0 0 0 15,8 1 0-15,-8-1 0 16,0 0 0-16,0 0 0 0,0 0-21 16,0 0-71-16,0 0-3 15,-3-5-4-15,3 5-8 16</inkml:trace>
  <inkml:trace contextRef="#ctx0" brushRef="#br0" timeOffset="159155.1515">7325 8288 89 0,'0'0'100'0,"-13"0"-5"0,-1 2-4 15,2 1-2-15,-3 4-64 16,-4 4-6-16,1 2-16 16,-5 6-3-16,-2 4 0 0,0 3 0 15,-7 6 0 1,-3 3 0-16,-5 7 0 0,-6 0 0 15,2 7 0-15,-4-5 0 16,-3 3 0 0,3-1 0-16,2-4 0 15,3-3 0-15,8-6 0 0,2-4 0 16,7-5 0 0,6-3 0-1,3-7 0-15,7-3 0 0,10-11 0 0,-11 12 0 0,11-12 0 16,0 0 0-16,0 0 0 0,0 0 0 15,0 0 0-15,0 0 0 16,0 0 0-16,1-6 0 16,7-4-48-16,2 3-48 0,0-9-2 15,7-4-7-15,1-15-9 16</inkml:trace>
  <inkml:trace contextRef="#ctx0" brushRef="#br0" timeOffset="164349.5683">6435 10474 55 0,'-12'1'85'0,"12"-1"-2"0,-14 0-16 16,14 0-19-16,-10-5-11 15,10 5-9-15,0 0-9 16,-10-3-6-16,10 3-4 16,0 0-2-16,0 0-2 0,0 0-1 15,0 0-1-15,10 2 0 16,-10-2 1-16,12 6-1 16,-3-3 1-16,1 0 0 15,1-1-1-15,4 1 0 16,0-2 0-16,3 1-1 15,1-2 0-15,4 1-1 16,-1 1 1-16,4 0-1 16,-1 0 0-1,2-1 0-15,1 0 0 16,3 0 0-16,1 0 0 16,2-1 0-16,4 1 1 0,-1-1-1 0,6-1 1 15,-1-1 0-15,2 0-2 0,0-1 0 16,4 2 0-16,-3-1 0 0,4-1 0 15,2 2 0-15,-1-2 0 0,3 1 0 16,1 1 0-16,4-1 0 16,0 0 0-16,1-1 0 15,0 1 0-15,-2 1 0 16,4-1 0-16,-1-1 0 0,-2 0 0 31,0 1 0-31,0-2 0 16,2 1 0-16,2-3 0 0,-2 3 0 0,0-1 0 15,2 1 0-15,-4 0 0 16,3 0 0-16,-2 0 0 0,-1 1 0 16,0 0 0-16,2-1 0 15,2 1 0-15,-1 0 0 16,-1 0 0-16,4 0 0 16,0 0 0-16,1 1 0 0,-2-1 0 31,3 2 0-31,-2-3 0 0,2 2 0 0,0 1 0 0,-3 0 0 15,2 0 0-15,-4-1 0 16,0 2 0-16,0-1 0 16,-6 0 0-16,-3 0 0 15,-6 0 0-15,-2 3 0 16,-4-2 0-16,-7 2 0 16,-3 1 0-16,-5 0 0 15,-4 1 0 1,-5-1 0-16,-1 2 0 15,-2 0 0-15,-1 1 0 0,-5 1 0 0,3 2 0 0,-4 0 0 16,0 4 0-16,-2 0 0 16,1 4 0-16,-4 2 0 15,0 2 0-15,-2 5 0 0,1 2 0 16,0 3 0-16,-6 2 0 16,1 0 0-16,1 4 0 0,1-2 0 15,0 3 0-15,-4 0 0 16,4 0 0-16,0 1 0 15,-3 3 0-15,-1 4 0 16,0 2 0-16,-6 5 0 0,3 1 0 31,-3 4 0-31,-2 3 0 0,2 2 0 16,0 0 0-16,-1 0 0 0,-1-2 0 16,2 0 0-16,3 1 0 15,-1 0 0-15,3-2 0 16,-2 0 0-16,4-3 0 0,-2 0 0 15,3 4 0 1,0-4 0-16,0 0 0 0,-3 0 0 16,2-1 0-16,-1 4 0 15,0 0 0-15,-1 4 0 0,-4 0 0 16,0 3 0-16,-3 3 0 16,2-4 0-16,-3-1 0 0,-1 0 0 15,1-3 0-15,1-3 0 16,0-1 0-16,1-2 0 15,-2-6 0-15,1 0 0 16,-2-2 0-16,3-6 0 0,5-2 0 16,-5-8 0-16,4-3 0 15,0-8 0-15,6-4 0 16,-4-5 0-16,8-13 0 16,0 0 0-16,-19 1 0 0,8-16-80 15,1-10-15 1,-1-13-2-16,-2-12-10 0,-7-16-1 15</inkml:trace>
  <inkml:trace contextRef="#ctx0" brushRef="#br0" timeOffset="165570.163">6402 10473 14 0,'0'0'90'0,"0"0"-2"0,-7-11-4 16,7 11-3-16,-11-1-42 16,11 1-16-16,-9 10-8 15,6 4-4-15,2 5-3 16,-2 7-1-16,0 7-1 0,-6 7-1 16,2 5-1-16,-3 6-1 15,-2 5 0-15,-4 4 0 16,-1 3 2-1,-1 3 0-15,-2 5 0 0,1 4 1 0,-4 6 0 16,2 2-6-16,-4 5 0 16,4 5 0-1,-3 0 0-15,-1 8 0 0,0 0 0 16,-2-1 0-16,3 0 0 0,-1 2 0 16,0-5 0-16,0 4 0 15,3-2 0-15,0-3 0 16,0 1 0-16,3-1 0 0,1 0 0 15,0 1 0-15,2-1 0 16,2-6 0-16,1-5 0 16,0-5 0-16,5-8 0 15,0-6 0-15,4-11 0 0,1-10 0 16,2-8 0-16,0-10 0 16,1-6 0-16,0-6 0 15,0-15 0-15,0 12 0 0,0-12 0 16,0 0 0-16,0 0 0 15,0 0 0-15,0 0 0 16,4 9 0-16,-4-9 0 16,12 6 0-16,-4-3 0 15,3 0 0-15,-2-3 0 16,6 3 0-16,1 0 0 16,10-1 0-16,-2-1 0 0,6 0 0 15,7 1 0 1,5 0 0-16,6 1 0 0,4 0 0 0,8 0 0 15,4 2 0-15,7 0 0 16,3 1 0-16,4-3 0 16,7 4 0-16,5-3 0 15,4-1 0-15,1-1 0 0,7-2 0 16,2 1 0-16,4-2 0 0,0-1 0 16,3-1 0-16,-3-3 0 15,3 3 0-15,4-2 0 16,-2 1 0-16,-3-2 0 15,-1 1 0-15,-2-1 0 16,2 0 0-16,-4-3 0 16,40 39 0 15,37 84 0-15</inkml:trace>
  <inkml:trace contextRef="#ctx0" brushRef="#br0" timeOffset="165909.7876">9677 13465 511 0,'0'0'0'0,"0"0"0"0,0 0 0 0,10-4 0 0,-10 4 0 0,0 0 0 0,0 0 0 0,0 0 0 16,0 0 0-16,0 0 0 0,0 0 0 0,0-9 0 0,0 9 0 0,-11-4 0 15,11 4 0-15,-12-1 0 0,12 1 0 16,-22 83-60-16,22-83-35 15,-17-9-2-15,3-6-8 16,-9-14-4-16</inkml:trace>
  <inkml:trace contextRef="#ctx0" brushRef="#br0" timeOffset="243931.3238">8402 13576 64 0,'-15'-11'86'0,"15"11"-4"0,-12-15-19 16,12 15-19-16,-15-11-8 0,15 11-11 16,-14-6-6-16,14 6-4 15,-20-1-2 17,11 1-2-32,-3 2-2 0,3 4 0 15,-3-1-2-15,12-5 1 16,-14 14-2-16,14-14-1 15,-5 13 0-15,5-13-1 16,6 12-4-16,4-7 0 16,5-2 0-16,5-1 0 15,6-1 0-15,8-1 0 0,7 0 0 16,8-3 0-16,6-1 0 16,9-1 0-1,4-1 0-15,7-2 0 16,5 1 0-16,2 1 0 15,6-2 0-15,1 5 0 0,1-5 0 16,-1 4 0-16,-4-2 0 16,-4 3 0-16,-6-2 0 15,-7 1 0-15,-10 0 0 16,-9-1 0-16,-8 2 0 0,-15 0 0 16,-4 1 0-16,-6 1 0 0,-6 1 0 0,-10 0 0 15,9-2 0-15,-9 2 0 16,0 0 0-16,-5-1 0 15,5 1 0-15,-14-3 0 16,6 3 0-16,-3-1 0 0,0 1 0 16,-2 0 0-1,2 0 0-15,-4-1 0 0,-3 1-73 16,6 0-24-16,-4 0-1 0,7-7-8 16,2-7-5-16</inkml:trace>
  <inkml:trace contextRef="#ctx0" brushRef="#br0" timeOffset="245214.7119">7886 10440 30 0,'0'-14'59'15,"0"14"3"-15,5-12-2 16,-5 12 0-16,0-17-14 0,4 8-6 16,-3 0-3-1,1-1-8-15,-2 10-6 0,3-12-6 16,-3 12-4-16,0 0-4 0,0-10-1 16,0 10-2-16,0 0-1 15,-1 13-1 1,-4 2-1-16,-1 3-3 0,0 9 0 15,-1 6 0 1,-4 10 0-16,-1 8 0 0,0 9 0 16,-6 9 0-16,0 5 0 15,-1 6 0-15,-1 7 0 0,-6 3 0 16,0-1 0-16,2 2 0 0,-3-3 0 16,2-3 0-16,0-1 0 15,2-2 0 1,2-2 0-16,2 0 0 0,0-1 0 15,1 0 0 1,2 0 0 0,1 1 0-16,-1-3 0 0,1 2 0 0,-1-5 0 15,1 3 0-15,0-4 0 0,-1-1 0 16,0-1 0-16,-1-3 0 0,1 2 0 16,1-4 0-16,0-4 0 15,1-1 0 1,-2-4 0-1,2-1 0-15,-1-2 0 0,1-3 0 0,0 2 0 0,-2-3 0 16,1-1 0-16,-1 1 0 16,4-5 0-16,-2-1 0 15,0-3 0-15,3-5 0 16,2-7 0-16,2-6 0 0,0-5-4 16,-1 3-78-16,8-21-11 15,-2-12-3-15,2-18-4 16,8-17-5-16</inkml:trace>
  <inkml:trace contextRef="#ctx0" brushRef="#br0" timeOffset="245778.7544">8753 10419 68 0,'0'-15'94'0,"0"1"-4"16,0 14-6-16,-8-51-16 0,8 51-41 15,0 0-5-15,-5 16-6 16,4 4-4-16,-2 8-3 15,-4 11-1-15,-1 11-1 0,0 11-1 16,0 10-6-16,-1 8 0 16,0 7 0-16,1 6 0 15,-3 6 0 1,4 7 0-16,-5 2 0 0,0 2 0 16,0 2 0-16,-3 6 0 15,-4 4 0-15,-1 0 0 16,1 2 0-16,-5-4 0 0,1 2 0 15,0 1 0-15,-1-3 0 16,1-4 0 0,2-3 0-16,1-7 0 15,1-10 0-15,2-7 0 0,5-10 0 16,2-12 0-16,1-9 0 0,3-12 0 0,0-12 0 16,6-8 0-1,-1-6 0-15,0-4 0 16,1-15 0-16,0 13 0 0,0-13 0 15,0 0 0-15,0 0 0 0,-11-2-92 16,11-7-1-16,0-8-4 16,0-6-6-16,0-13-3 15</inkml:trace>
  <inkml:trace contextRef="#ctx0" brushRef="#br0" timeOffset="246617.2193">6317 11505 3 0,'-15'-6'83'0,"6"1"4"0,-2-1-3 15,1-1-3-15,10 7-41 16,-19-8-7-16,10 7-9 0,-5-3-5 15,3 1-5-15,-5-1-3 16,3 3-1-16,0-1-1 16,-2 2-2-16,4 0-1 15,1 0-6-15,1 1 0 16,9-1 0-16,-7 9 0 16,7-9 0-16,3 13 0 15,6-6 0-15,8-1 0 0,12 1 0 16,10-3 0-16,12 2 0 31,14-5 0-31,13 1 0 0,16-1 0 0,17-1 0 16,13-1 0-16,10-5 0 0,18 1 0 15,19-4 0-15,5 1 0 0,15-3 0 16,7 2 0-16,4-2 0 16,12 0 0-16,0 2 0 15,0 0 0-15,-6 0 0 16,1 1 0-16,-17-2 0 15,-9 3 0-15,-11-2 0 16,-24 1 0-16,-18 0 0 16,-23 0 0-16,-25 0 0 15,-18 3 0 1,-19 0 0-16,-14 0 0 0,-16 2 0 0,-15 3 0 0,0 0 0 16,-17 3 0-1,-6 7 0-15,-5 3 0 16,-8 0 0-16,1-1-45 0,-9 10-49 15,-6 0-2-15,-7-2-6 0,-3 0-6 16</inkml:trace>
  <inkml:trace contextRef="#ctx0" brushRef="#br0" timeOffset="247117.8575">6140 12054 57 0,'-73'7'96'0,"18"-2"-3"0,12-4-5 15,15-1-2-15,11 0-59 16,17 0-2-16,0 0-6 0,8-5-6 15,14 5-6 1,7 0-7-16,8 0 0 16,7 2 0-16,10 2 0 0,15 0 0 15,7 1 0 1,11 0 0-16,14-2 0 0,18-1 0 0,12-2 0 16,12 2 0-1,20-6 0-15,6-4 0 0,17-3 0 16,9-2 0-16,10-2 0 15,1-3 0-15,1 3 0 16,-1-4 0-16,-12 2 0 16,-3 0 0-16,-20 2 0 15,-16 3 0-15,-20 1 0 0,-25 1 0 16,-26 4 0-16,-20 2 0 16,-19 1 0-1,-25 3 0-15,-20 0 0 0,-10 0 0 16,-21 6 0-16,-12 11 0 15,-9-17-85-15,-4 0-10 0,-7-15-5 0,2-5-7 16,-2-15-3 0</inkml:trace>
  <inkml:trace contextRef="#ctx0" brushRef="#br0" timeOffset="247663.5174">8496 10837 3 0,'0'0'83'0,"-16"-16"5"0,16 16-1 16,-29-16-32-16,29 16-2 0,-5-9-14 16,5 9-12-16,0 0-7 15,0 0-4 1,0 0-4-16,0 0-3 0,0 0-2 15,-5 5-1-15,-1 8-2 0,1 3-2 16,-3 7-2 0,-3 4 0-16,-1 7 0 15,-3-2 0-15,1 7 0 16,-3 0 0-16,2-1 0 16,-1 0 0-16,2 1 0 0,3-9 0 0,-1 2 0 15,6-7 0-15,-3-4 0 16,3-4 0-16,2-5 0 0,4-12 0 15,-5 13 0-15,5-13 0 16,0 0 0-16,-6-13-9 0,7-2-80 16,4-2-4-16,0-9-2 15,1-3-6 1,2-7-3-16</inkml:trace>
  <inkml:trace contextRef="#ctx0" brushRef="#br0" timeOffset="248073.1309">8375 10768 26 0,'2'-17'94'0,"3"3"-1"0,1 0-4 0,2-1-3 0,-2-1-49 16,10 5-8-16,4 3-10 16,3 3-6-16,2 5-4 15,1 1-3-15,1 10-1 16,0 6 0-16,-1 4-5 0,-4 5 0 15,-3 5 0-15,-2 2 0 16,-5 1 0-16,-3 4 0 16,-6-1 0-16,-3-1 0 15,-8-1 0-15,-9 0 0 0,-4-3 0 16,-8-2 0-16,-6-3 0 0,-7-3 0 16,-6-2 0-16,1-2 0 15,-6-4 0-15,1-2 0 16,2-2 0-16,2-1 0 0,5-4 0 15,7-1 0-15,10-2 0 16,4-2 0 0,8 1 0-16,14-3 0 0,0 0 0 15,-1 9-35-15,18-9-56 0,10 2-5 16,5-13-5 0,8 0-8-16</inkml:trace>
  <inkml:trace contextRef="#ctx0" brushRef="#br0" timeOffset="251795.4838">8029 12278 61 0,'-8'-3'96'0,"-5"-3"-4"0,1 3-5 16,-2-1-1-16,2 1-57 16,-1 3-9-16,0 1-7 0,3 6-4 15,-3 4-1 1,5 3-2-16,-1 5-2 0,3 2-4 15,2 4 0-15,4 4 0 16,0 2 0-16,4 2 0 0,3-1 0 16,6 3 0 15,1 1 0-31,4-2 0 0,2 1 0 0,0-2 0 16,4 2 0-16,0-1 0 15,3 2 0-15,-4-4 0 0,-1 4 0 0,-4-3 0 16,-4 1 0-16,-4-1 0 0,-6 0 0 15,-5 0 0 1,-7-4 0-16,-6 1 0 0,-5-5 0 16,-7 0 0-16,-2-7 0 15,-3-4 0 1,-1-3 0-16,0-7 0 0,-1-4 0 16,2-3 0-16,6-10 0 15,2-6 0 1,5-8 0-16,10-4 0 0,8-8 0 0,9-7 0 15,15-4 0-15,11-7 0 0,10-5 0 16,6-4 0-16,8 1 0 16,-1-2 0-16,-1 2 0 15,-6 3 0-15,-6 3 0 16,-8 4 0-16,-13 9 0 16,-6 3 0-16,-12 4 0 0,-6 4 0 15,-11 7 0-15,-9 4 0 16,-9 7 0-16,-8 2 0 0,-2 6 0 15,-7 5 0-15,0 3 0 16,5 5 0-16,1 0 0 16,2 4-54-16,19-2-41 15,19-6-1-15,0 0-10 0,27-13-5 16</inkml:trace>
  <inkml:trace contextRef="#ctx0" brushRef="#br0" timeOffset="253542.9351">4584 9332 7 0,'-8'-7'79'0,"-2"-8"4"0,-1 12-12 0,2-9-13 16,9 12-10-16,-15-12-9 16,15 12-9-16,-9-9-7 0,9 9-4 15,0 0-7-15,-12-9-3 16,12 9-2-1,0 0-3-15,0 0 0 0,0 0-1 16,7 0 0-16,3 3 0 16,8-2 1-16,6 1-1 0,13-2-1 31,8 0-2-31,13 0 0 0,13-7 0 16,8 1 0-16,9-3 0 0,2 0 0 15,2 0 0 1,0-1 0-16,-5 1 0 0,-9 3 0 0,-9-1 0 15,-14 2 0-15,-9 1 0 0,-11 3 0 16,-10-1 0-16,-8 2 0 16,-8 0 0-1,-9 0 0-15,0 0 0 0,3 9 0 0,-3-9 0 16,-1 18 0 0,-4-6 0-16,4 2 0 15,-1 4 0-15,1 3 0 0,0 1 0 0,1 3 0 16,0 4 0-1,0-1 0-15,-1 7 0 16,1 2 0-16,-1 1 0 16,-2 4 0-16,-2 1 0 0,-3 1 0 15,-1 2 0-15,0 3 0 16,-6 1 0-16,1 6 0 16,-4 2 0-16,2 5 0 15,-5 5 0-15,-1 6 0 0,0 2 0 0,-2 1 0 16,3 2 0-1,-3 0 0-15,1 2 0 0,1-4 0 16,-1-1 0 0,0 0 0-16,3-3 0 0,-4 2 0 15,-2-4 0 1,2 6 0-16,-4-4 0 16,0 6 0-16,1-1 0 15,-3 3 0-15,0-4 0 0,-1-2 0 0,4-2 0 16,-3-7 0-16,5-4 0 0,-1-6 0 15,0-9 0 1,6-3 0-16,-1-5 0 0,1-5 0 0,3-5 0 16,2-5 0-1,2-2 0 1,4-6 0-16,0-3 0 0,5-2 0 16,4-11 0-16,-4 12 0 0,4-12 0 15,0 0 0-15,0 0 0 0,0 0 0 16,6 0 0-16,6 0 0 15,3-3 0-15,7-1 0 0,7 1 0 16,3 0 0 0,10 0 0-16,5 2 0 15,4 1 0-15,4 0 0 16,5 0 0-16,5 0 0 0,4 1 0 16,4-2 0-16,0 0 0 0,0-2 0 15,-1 1 0-15,-2 0 0 16,-4-2 0-16,-7 1 0 15,-4-1 0-15,-4 2 0 0,-12-1 0 16,-3 1 0-16,-8 0 0 16,-5-1 0-16,-6 2 0 15,-3 0 0-15,-14 1 0 0,11-2 0 16,-11 2 0-16,0 0 0 16,0 0 0-16,0 0 0 15,0 0 0-15,0 0 0 16,0 0 0-16,-7-8 0 15,7 8 0-15,-20-11 0 0,4 1 0 16,1 2 0-16,-4-6 0 16,4-10-83-16,-4 6-11 15,0-3-4-15,-2 1-4 16,0-5-2-16</inkml:trace>
  <inkml:trace contextRef="#ctx0" brushRef="#br0" timeOffset="253866.5713">5716 11698 76 0,'-23'-16'98'0,"0"-1"-3"0,5 5-3 15,0-11-23-15,12 14-22 16,-3 2-18-16,9 7-24 16,0 0-5-16,0 0 0 15,15 1 0-15,7 6 0 0,3 7 0 16,6 1 0-16,10 6 0 16,0 0 0-16,4 6 0 0,-6 2 0 15,1 4 0 1,-9 2 0-16,-1 5 0 15,-9-1 0-15,-12 1 0 0,-8 2 0 16,-7 0 0 0,-16 2 0-16,-10-4 0 0,-12 0 0 15,-12-2 0-15,-6-8 0 0,-8 4 0 16,-3-8 0-16,6 5 0 16,-1-10 0-16,13-5-79 15,24-13-18-15,16-14-4 16,25-18-9-16</inkml:trace>
  <inkml:trace contextRef="#ctx0" brushRef="#br0" timeOffset="265694.2516">14255 1815 5 0,'-9'0'62'0,"9"0"4"0,0 0-13 15,-10-5-8-15,10 5-8 16,0 0-6-16,0 0-6 0,0 0-7 15,0 0-3-15,0 0-2 16,0 0-2-16,0 0 2 16,0 0-3-16,0 0 0 0,0 0-2 15,9 0 0-15,-9 0 0 16,13 5-2-16,-1-5 0 16,2 2-2-16,0-2-1 15,2 1 0-15,2 0 0 16,4 0-1-16,2-1 0 15,0 2 0-15,0 0-1 0,3-1 1 16,1 2-1 0,0-1 1-1,2 1-1-15,-2-1 0 0,3 1 0 0,-1 0 0 0,-1 0 0 16,3-1 0 0,-2 0 0-16,1 0 0 0,1-1 0 15,2 2 0-15,-2-3 0 16,0 1 0-16,4 0 1 0,-1-1-1 15,6 2 0-15,-4-2-1 16,1 1 1-16,0 0 0 16,4 1 0-16,-2-1-1 15,0 0 1 1,5-1-1-16,-4 0 0 0,5 0 1 0,-3 0 0 16,6 0-1-1,-4 1 0-15,3-1 1 16,0 0-1-16,2 2 0 0,0-4 1 15,-1 2-1-15,-1 0-1 16,0 0 1-16,-2 0 0 0,3 0 0 0,-2 2 0 16,0-2 0-1,1 0 0-15,-3 0 1 16,6 1-1-16,-1-1 0 16,-1-1 0-16,0 1 0 0,1 0 1 15,0 0-1-15,-2 0 0 0,-1 1 0 16,-1-1 0-1,1 0 0-15,1 1 0 0,-1-1 0 16,3-1 0-16,0-2 0 0,0 3 0 16,4-1 0-1,1 1-1-15,-2 0 2 0,1-1-1 16,-2 0 0-16,0 2 0 0,-2-1 0 16,-1 0-1-1,-3-1 1-15,0 2 0 0,1-2 0 16,2 1 0-16,-2 1 1 15,3-4-2-15,2 3 2 16,-5-1-1-16,6 1 0 0,-1 0 0 16,-2-3 0-16,0 1 0 15,-1 2-1-15,-2 0 2 0,-3-2-1 16,1 3 0-16,-3-3 0 16,-1 0 0-1,-3 2 1-15,0 0-1 0,-4-1 0 16,0 1 0-16,-5-2 0 15,-2 0 0-15,-4 2 0 16,-2 0 0-16,-6 0-1 0,-3 0 1 16,-2 0 0-16,-10 0 0 0,10 5 0 15,-10-5-1 1,0 0 1-16,10 9-1 0,-10-9 1 16,5 12-1-16,-5-12 0 15,7 13 1-15,-2-2-1 0,-2 1 0 16,4 3 0-1,-3 2 0-15,4 2 1 0,-3 4-1 16,2 2 1-16,-1 5 0 16,1 2 1-16,0 6 0 15,-2 2 1-15,-1 3 0 0,-2 7 0 16,-1 4 0 0,-2 2 1-16,1 2-1 15,0 0 0-15,0-2-1 0,0 2 1 16,0-3-2-16,2-6 0 15,1-3 0-15,1-1-2 0,0-1 2 16,1-1-1-16,-3 2 1 16,-1 2-1-16,-1 2 2 15,0 5 2-15,-4 0-3 0,-1-3 0 16,0 0 0-16,0-3 0 16,1-5 0-16,1-7 0 15,0-3 0-15,1-8 0 16,0-4 0-16,0-3 0 0,2-5 0 15,0-3 0-15,0-10 0 16,-4 10 0-16,4-10 0 16,0 0-3-16,0 0-5 15,-1 9-9-15,-9-9-69 0,-1-6-2 16,-3-7-5 0,-4-10-6-16,-5-3-4 0</inkml:trace>
  <inkml:trace contextRef="#ctx0" brushRef="#br0" timeOffset="267059.1143">14299 1808 40 0,'-4'-12'81'0,"4"3"3"16,-7 0-25-16,7 9-11 0,0-9-12 16,0 9-8-16,0 0-8 15,0 0-7-15,-2 8-5 16,-1 7-4-16,-1 11-2 16,1 4 0-16,0 12 1 0,-1 9 0 15,-1 29 2 1,-1 8 0-1,3 9-1-15,-2 1 2 16,2 7-2-16,-3 2 0 16,3-4 1-16,0-2-1 15,0-20-2-15,-1-2 0 0,-1-3 1 16,1-1-2-16,0-4 2 16,-1 0-2-16,-1 4 0 0,1-2-1 15,1-1 1-15,0 3-1 16,-3-2-1-16,2-1 0 15,2-3 0-15,-1-2 1 0,-1-8 0 16,3-5 0 0,2-9 0-1,-1-11 0-15,1-8 0 0,0-5 1 16,0-9-1-16,0-12 1 0,3 13 0 16,-3-13-1-16,0 0 1 15,7 9 0-15,-7-9 0 0,0 0 0 16,12 8 0-16,-12-8 0 15,14 9 0-15,-2-5 0 16,-2 2 0-16,4-2 1 0,3-1-1 16,2-2 0-16,4-1 1 15,7 0-1-15,4-2 1 0,3-1-1 16,8-4 0 0,6 1 0-16,3-2 0 15,6 1-1-15,6 1 1 0,6 1 0 16,2 1-1-16,6 1 1 15,2 0-1-15,3 0 2 16,2 2 0-16,3-2-2 16,3 0 0-16,3-2 0 0,1 2 0 0,0-1 0 15,4 2 0 1,-3-2 0-16,1 3 0 0,1-2 0 16,-4 3 0-16,3-1 0 0,-8 1 0 15,-5 0 0-15,4 1 0 16,-5-1 0-1,1 2 0-15,-1-2 0 16,0 4 0-16,1-2 0 0,3-1 0 16,-2 0 0-16,4 0 0 0,0-1 0 15,-2 2 0 1,0-2 0-16,-2 0 0 0,-5-4 0 16,-2 3 0-16,-3-1 0 15,-3-1 0-15,-6 2 0 0,-7-3 0 16,-7 1 0-1,-3 0 0 1,-10 0 0-16,-4 1 0 16,-5 0 0-16,-10-1 0 0,-1 2 0 0,-4-1 0 15,-3 1 0-15,-5 0 0 0,0-1 0 16,-9 2 0-16,16 0 0 16,-8 0 0-16,-8 0 0 15,16-2 0-15,-6 3 0 16,-10-1 0-16,15-3 0 0,-15 3 0 15,12-2 0 1,-12 2 0-16,0 0 0 0,10-8 0 16,-10 8 0-16,0-13 0 0,-5-3-17 15,-11 2-73-15,9-7-4 16,0-1-4-16,0-3-4 16,-1-6-4-16</inkml:trace>
  <inkml:trace contextRef="#ctx0" brushRef="#br0" timeOffset="267524.8951">18456 3374 31 0,'14'-17'93'0,"1"3"-3"15,-3 1-4-15,-1 0-3 0,0 3-54 16,-2 5-5-16,-9 5-8 15,12-6-3-15,-12 6-5 0,9 4-1 16,-5 5-1-16,0 3-1 16,-3 5 0-16,-1 5-1 15,1 4 0-15,-1 4-2 0,0 3 0 16,0 2 1 0,-5 4-3-16,3 4 0 0,-1-2 0 15,-1 0 0-15,0 2 0 16,2-2 0-16,-1 2 0 15,2-1 0 1,-4-6 0-16,1 2 0 0,0-4 0 16,1-1 0-16,0-10 0 0,0-1 0 15,-1-6 0-15,1-4 0 16,3-12 0-16,-3 11 0 0,3-11 0 16,0 0 0-16,0 0 0 15,0 0 0-15,0 0 0 16,0 0 0-1,0 0 0 1,0 0 0-16,0 0 0 16,-16-7-53-16,7-7-39 0,-2-9-3 15,-4-11-8-15,2-11-5 16</inkml:trace>
  <inkml:trace contextRef="#ctx0" brushRef="#br0" timeOffset="268424.8489">15567 1805 10 0,'0'0'79'0,"0"0"1"0,2-10-3 0,-2 10-7 16,0 0-43-16,0 0-10 16,0 0-5-16,0 0-3 0,0 13 2 15,3-2-1-15,-2 3 0 16,2 3 1-16,-1 4-2 16,0 4-3-16,1 4-2 15,-2 3 0-15,1 5-2 31,-2 21 2-15,0 10 0 0,-1 7 0-16,0 8 0 0,-2 1 1 0,0 2-1 0,-1 1-1 0,2-3 1 15,2-18-1-15,0-5-1 16,-1-4 0-16,1-4 1 16,0 0 0-16,1 1-1 0,-1 3 2 15,0 5-1-15,0 6-2 16,-2 4 0-1,-2 2 0-15,-1 4 0 0,-1 4-1 16,1-3-1-16,1-1 1 16,-1-7-1-16,2-10 1 0,0-5 0 15,2-8 0-15,1-9 0 16,0-8 1-16,0-9-1 16,0-3 1-16,0-5 0 15,0-3 0-15,0-11 0 16,1 11 1-16,-1-11-2 15,0 0 0-15,0 0-3 16,0 0-2-16,0 0-11 0,0 0-56 16,11-14-17-16,-4-12-3 15,4-14-8-15,3-14-2 0</inkml:trace>
  <inkml:trace contextRef="#ctx0" brushRef="#br0" timeOffset="268992.5603">16865 1860 31 0,'25'-25'90'15,"-6"0"1"-15,-4 10-5 16,-7 1-4-16,27 4-52 15,-57 8-11-15,22 2-9 16,0 0-4-16,0 0-1 0,1 8-3 16,1 6-2-16,2 5 1 15,3 9-1-15,0 4 1 0,-2 7 1 16,2 9 1-16,-4 25 2 31,-5 11 0-15,1 8 0-16,-5 3 0 15,-2 7-1 1,-1 3 0-16,-1 1 1 16,-1 1-2-1,1-18-2-15,1-3 1 0,0 1-1 0,2 2 0 0,-5-1 1 0,0 4 1 16,-5 5-2-16,0 0 1 0,-3 5 1 16,2-8-3-16,-1-1 0 15,1-15 0-15,4-3 0 0,3-15 0 16,3-9 0-1,4-14 0-15,1-14 0 0,2-5 0 16,1-8 0-16,0-10 0 16,0 9 0-16,0-9 0 15,0 0 0-15,0 0 0 0,0 0 0 16,0 0 0-16,0 0 0 16,0 0 0-16,0 0 0 15,0 0 0-15,-6-9-37 16,-2 2-54-16,-1-4-4 0,0-8-5 15,-1 1-7 1</inkml:trace>
  <inkml:trace contextRef="#ctx0" brushRef="#br0" timeOffset="270388.4209">14107 2654 44 0,'0'0'81'0,"0"0"0"0,0 0-19 16,-8-10-13-16,8 10-11 15,0 0-12-15,0 0-10 16,0 0-6-16,0 0-4 0,0 0-1 16,5 1 0-1,3 0-1-15,7 1 0 0,3-2 3 16,6 2-1-16,12 1 0 15,7-3-1-15,8 0-1 16,11 1 1 0,10-1-1-16,6-1 0 0,13-1-1 15,9-1-1-15,5-1 1 0,10-1-2 16,0-1 0 0,7 1 0-16,6-1-1 0,4 2 0 15,0-2 0-15,2-1 0 0,3 3 0 16,-4 1 0-16,0-2 0 15,-5 1 0-15,-5 4 0 0,-3-2 1 16,-3 0-1 0,0 0 1-16,-6-1 0 0,0 1 0 15,-1-1 1-15,-1-2-1 16,1 1 0-16,-3-2 1 0,-1 2 0 16,-7-1-1-16,-3-1 1 15,-7 0-1-15,-6 3 0 16,-7-1 1-16,-10 2-1 15,-7-2 0-15,-10 1 0 0,-8 0 0 16,-9 3-1-16,-6 0 1 16,-9 0-1-16,-5 0 1 15,-3-3-1 1,-9 3 0-16,0 0 1 0,9 0-2 16,-9 0 2-16,0 0-1 0,0 0 2 15,0 0-2-15,0 0 0 0,0 0 0 16,0 0-3-16,0 0-1 15,10 0-5-15,-10 0-4 16,0 0-19 0,4 10-55-16,-11-7 0 15,-14 1-7-15,-9-1-4 0</inkml:trace>
  <inkml:trace contextRef="#ctx0" brushRef="#br0" timeOffset="271106.606">14269 3321 6 0,'-13'0'83'0,"13"0"3"0,-11-2-3 15,11 2-3 1,0 0-43-16,0 0-11 15,0 0-10-15,0 0-6 0,0 0-3 0,0 0-2 16,0 0-1-16,5-3-2 16,5 3 1-16,8 0 0 15,11 0 1-15,6 0 1 16,11 1-1-16,9-1-1 16,12 0 1-16,11 2-1 15,12-2-1-15,8 0 0 0,9 0-1 16,9 2 1-1,8-2 0-15,7-2 0 0,11 0 0 16,7 1-1-16,2-2 1 0,10-2-1 16,1-1 0-16,5 0 0 0,2 1 0 15,3-2-1-15,-2 1 1 16,0-1 0-16,1 2-1 16,-2-3 0-16,-5 3 1 0,-7 1 0 15,-6 1-1-15,-10 2 1 16,-13-5 0-16,-10 4-1 15,-19-1 2-15,-16-1-1 16,-17 0 1-16,-16 0 0 0,-15 2 2 16,-9-1-4-1,-10 2 0-15,-16 1 0 0,8-2 0 16,-8 2 0-16,0 0 0 16,0 0 0-16,-7-1 0 0,-5-3-10 15,1-6-38-15,-6 5-40 16,-9-5-3-16,-5-7-7 15,-10-10-4-15</inkml:trace>
  <inkml:trace contextRef="#ctx0" brushRef="#br0" timeOffset="271751.2195">16198 2028 68 0,'0'0'87'0,"0"-13"-2"16,0 13-7-16,0 0-42 15,0 0-12-15,0 0-7 16,0 0-7-16,5 9-5 0,-5 0-3 16,0 4 0-16,0 4 0 15,0 19 3 17,-4 3-1-32,-2 3 1 31,0-2-2-31,1 0 0 0,-2 1 1 15,4-2 0-15,1-6-1 16,2-14-1-16,8-4 1 16,2-3 0-16,4 0-1 0,2-4 2 15,4-2-1-15,3 0 1 0,2-4-1 0,2-2-1 0,-4 0 1 16,5-2-2-16,-3-5 0 16,-2-2-3-16,-1-3-4 15,1 1-8 1,-7-3-23-16,1-6-47 15,-2 1-3-15,-2-5-6 16,-2-2-3 0</inkml:trace>
  <inkml:trace contextRef="#ctx0" brushRef="#br0" timeOffset="272001.231">16267 1994 4 0,'0'0'82'0,"-8"-14"3"0,8 14-4 16,0-15-5-16,0 15-48 16,20-13-7-16,-1 7-9 0,4 2-4 15,7-3-2-15,0 2-2 16,7 0 0-16,-1 0-2 0,0 1 0 16,0 1-1-1,-7 3 0-15,-2-3-1 16,-5 3-3-16,-3 0-3 15,-5 3-9 1,-4 0-9 0,-10-3-31-16,8 14-25 0,-8-5-6 0,-5 1-2 15</inkml:trace>
  <inkml:trace contextRef="#ctx0" brushRef="#br0" timeOffset="272331.0262">16237 2180 67 0,'-8'9'85'0,"8"-9"-1"0,0 10-35 15,9-5-4-15,5-2-9 16,5 3-4-16,6-4-8 16,5 3-8-16,4-4-6 15,6 3-3-15,0-4-2 0,-2 0-3 16,-1 0 1-16,-2 0-1 15,-2 1-1-15,-7-1 0 0,-4-1 1 16,-5-1 0-16,-5-1 0 16,-4 2 0-16,-8 1-1 15,11-4-2-15,-11 4-6 16,0 0-9 0,7 6-42-16,-7-6-27 0,0 0-3 15,-6 11-7-15,6-11-3 0</inkml:trace>
  <inkml:trace contextRef="#ctx0" brushRef="#br0" timeOffset="273756.0677">11012 2853 36 0,'0'0'76'16,"-10"-2"1"-16,10 2-20 0,-6-8-13 15,6 8-7-15,0 0-11 16,0 0-6-16,-11-10-5 15,11 10-5-15,0 0-3 0,0 0-2 16,0 0-2-16,0 0-1 16,0 0 0-16,8 0 1 15,-8 0 0-15,16 5 0 0,-1 0 2 16,1 0-1-16,6-3 1 16,9 2-1-16,5-1 0 15,4 0 0-15,10-1 0 16,6-1 0-16,3-1 0 15,8 0-1-15,2 0 1 16,2 1 0-16,4-2-1 0,5-2 0 16,-3 0 0-16,2-1-2 15,-1 1 1-15,-1-1-1 16,-3 1 0-16,2-1 0 16,-5 2 0-16,0-2-1 15,-4 1 1-15,-2-2-1 16,2 3 1-16,-7-3-1 0,-2 3 1 15,-6-2 0-15,0 2-1 16,-4 1 1-16,-6 0-1 16,-3-1 1-16,-1 2-1 15,0 0 1-15,-2 0 0 0,1 0-1 16,0 0 1-16,-1 0 0 0,3-1-1 16,0 1 1-1,2-2 0 1,-1 2-1-16,2-1 1 0,4-1 0 15,0 0-1-15,3-2 1 0,0 1 0 16,3-3-1-16,-1 1 1 16,7 0-1-16,-2 0 1 15,0 1 1-15,1 0-2 0,1-2 0 0,-2 5 0 16,-2-2 0 0,-1 0 0-1,-6 0 0-15,-2 3 0 0,-5 0 0 0,-4-3 0 16,-3 2 0-16,-8 1 0 15,-6-1 0-15,-4 1 0 0,-3 1 0 16,-12-1 0 0,10 0 0-16,-10 0 0 0,0 0 0 15,0 0 0-15,0 0 0 16,0 0 0-16,0 0 0 16,0 0 0-16,0 0 0 0,-6-5 0 15,6 5-4-15,-17-4-46 16,5-1-38-1,-1-2-3 1,-6-2-5 0,-2-5-6-16</inkml:trace>
  <inkml:trace contextRef="#ctx0" brushRef="#br0" timeOffset="274105.5193">13624 2367 75 0,'-25'-5'94'16,"3"-2"-3"-16,5 1-6 0,3-3-2 0,6 6-63 15,8 3-5-15,-13-3-5 16,13 3-5-16,0 0-2 16,5 11-1-1,7 1 0-15,2 2 0 0,5 5 1 16,4 3 1-16,8 5-1 0,4 1-1 15,4 0 1-15,1 0-1 32,5 0 0-32,-2-1 0 0,1-2 1 0,-2-2-3 15,-4-4 0-15,-3-2 0 0,-5 1 0 16,0-5 0-16,-6 1 0 16,1-1-8-16,-10-3-4 15,5 4-15-15,-5-5-59 16,-3-2-3-16,-12-7-5 15,14 4-6-15,-14-4 5 16</inkml:trace>
  <inkml:trace contextRef="#ctx0" brushRef="#br0" timeOffset="274486.3046">14222 2656 22 0,'0'0'86'0,"0"0"3"16,0 0-4-16,-4 0-5 15,1 11-33-15,3-11-25 16,-16 21-5-16,6-4-3 16,-5 5-5-16,-2 4-4 0,-4 8 0 15,-8 6-2-15,-3 7 0 16,-4 5-1-16,-3 0 0 16,-2 0-1-16,1 1 0 15,-2-4 1-15,2-4 0 16,6-6 0-16,4-6-1 0,3-7 0 15,5-2 1-15,2-4 0 16,4-5-1-16,4-3 0 16,3-1 0-16,9-11 0 15,-12 12-1-15,12-12 2 0,0 0-2 16,-6 11 0-16,6-11 0 16,0 0 0-1,0 0 0-15,0 0 0 0,0 0 0 0,0 0-5 16,-4 10-62-16,4-10-20 15,0 0-4-15,-8-8-6 16,5-3-7-16</inkml:trace>
  <inkml:trace contextRef="#ctx0" brushRef="#br0" timeOffset="289929.8425">11372 7981 5 0,'0'0'73'16,"-7"-6"-8"-16,7 6-5 16,0 0 0-16,-9-10-23 15,9 10-8-15,0 0-7 16,0 0-6-16,0 0-3 0,0 0-4 15,6-7-2-15,-6 7-3 16,0 0 0-16,0 0 0 16,0 0 0-16,13 4 1 0,-2-3 0 15,0 1 2-15,4 0-1 16,4-2 1-16,5 0-2 16,2 1 1-16,7-1-2 15,-1-3-1-15,3 0-1 16,5-1 0-16,0 0 0 0,6-1 0 15,0 1-1 1,3-1 0-16,-1 0 0 16,2 1 0-16,2 0 0 0,-2 1 0 15,-3-3 0-15,-2 4 0 0,-6-2 0 16,-3 0 0-16,-3 0 0 16,-6 2 0-16,-3-3 0 0,-1 4 0 15,-10-2 0 1,-2 2 0-16,1-1-1 0,-12 2 1 15,7 0 0-15,-7 0 0 0,0 0 0 16,0 0 1-16,0 0-1 16,0 0 0-16,0 0 1 15,0 0-1-15,0 0 1 16,0 0-1-16,0 0 0 16,0 0-1-16,0 0 1 0,0 0-1 15,4-10 1-15,-4 10-1 16,0 0 0-1,0-10 0-15,0 10 1 0,0 0-1 0,0-12 0 16,0 12 1 0,-1-8 0-16,1 8-1 0,0-10 1 15,0 10-1-15,0-11 1 16,0 11 0-16,-1-14 0 16,1 14 0-16,0-17 1 0,0 7-2 15,-1-1 0-15,0-2 0 16,0 1 0-16,2-2 0 15,-2 0 0-15,1-3 0 0,0 1 0 16,0-4 0-16,0 3 0 16,0-3 0-16,0-1 0 15,0-1 0 1,2 0 0-16,0-1 0 16,-2 1 0-16,2-3 0 0,0 1 0 15,1 0 0-15,-1 1 0 0,0-1 0 16,1 0 0-16,-1 1 0 0,2-1 0 15,1-2 0 1,0 1 0-16,-3 2 0 0,2-2 0 16,-1 0 0-16,3-3 0 0,-3 0 0 15,-1-1 0-15,0 0 0 16,4-3 0 0,0-6 0-16,-2 1 0 0,0-2 0 15,4 0 0 1,-2-3 0-16,-3 2 0 0,2-3 0 0,-2-2 0 15,-2 1 0-15,-1 0 0 16,2 1 0 0,-2-5 0-1,0 2 0-15,0-3 0 0,0-1 0 0,1-2 0 0,-1 1 0 16,0-2 0 0,0-2 0-1,0 2 0-15,2 0 0 0,-1 0 0 0,-1 2 0 16,3 2 0-16,-1-1 0 0,0 0 0 15,-1 1 0-15,0-1 0 16,1 0 0-16,-2-1 0 16,1-2 0-16,0 1 0 0,-1 0 0 15,1 2 0-15,-1 4 0 16,2-4 0-16,-1 4 0 16,2-2 0-16,-2 1 0 0,1 1 0 15,4 0 0-15,-2-1 0 16,1-2 0-16,-3 2 0 15,3 1 0-15,2 2 0 16,-3-1 0-16,1 2 0 16,3 4 0-16,-3-3 0 15,0 3 0-15,2-1 0 0,-1 1 0 16,-2 1 0-16,4-1 0 16,-2 0 0-16,-3 0 0 15,2 2 0-15,2-1 0 0,-3 4 0 16,0-1 0-16,2 4 0 15,-2-1 0-15,0 2 0 16,-1 0 0-16,1 3 0 16,3-1 0-1,-4 0 0-15,1 4 0 0,0-3 0 16,1 2 0-16,-1 2 0 0,-1-1 0 16,2 1 0-16,0 2 0 15,-1 1 0-15,0-2 0 16,-2 2 0-16,1 1 0 15,2 2 0-15,-2 0 0 0,0 2 0 0,-1 2 0 16,1 2 0 0,-2 2 0-16,-1 9 0 0,3-13 0 15,-3 13 0-15,0 0 0 16,3-8 0-16,-3 8 0 16,0 0 0-16,0 0 0 15,0 0 0-15,0 0 0 0,0 0 0 16,0 0 0-16,0 0 0 15,0 0 0-15,0 0 0 16,0 0 0-16,10-2 0 16,-10 2 0-1,18 0 0-15,-6 2 0 16,3 0 0-16,-1 0 0 0,6-1 0 16,2 1 0-16,1-1 0 15,-2-1 0-15,9 1 0 0,-3-1 0 0,4 0 0 16,-3 0 0-16,4 0 0 15,2 2 0-15,0-2 0 0,3 0 0 16,1 0 0-16,1 0 0 16,1 1 0-16,3-1 0 0,-2 0 0 15,-1 0 0 1,1 2 0-16,0-2 0 16,-2 0 0-16,-1 0 0 15,0 1 0-15,-2 0 0 16,-1-1 0-16,1 0 0 0,-2 0 0 15,-3 1 0-15,0-2 0 16,0 0 0-16,-3 0 0 16,4 1 0-16,-4 0 0 0,1-3 0 15,-2 3 0-15,2 0 0 0,0-2 0 16,-5 2 0-16,6-1 0 16,-5 1 0-1,3-1 0-15,-4-1 0 0,-1 2 0 0,-3-1 0 16,2-1 0-16,-2-2 0 15,-6 3 0-15,1-1 0 16,-2 2 0-16,-5 0 0 16,3-1 0-1,-11 1 0-15,11-1 0 0,-11 1 0 0,0 0 0 16,8 0 0 0,-8 0 0-16,0 0 0 15,0 0 0-15,0 0 0 0,0 0 0 0,0 0 0 16,0 0 0-16,0 0 0 15,0 0 0-15,-1-8 0 16,1 8 0-16,-3-12 0 16,3 12 0-16,-3-14 0 15,3 14-38-15,-3-15-52 0,-5 7-4 16,-3 2-4 0,-1-1-6-16</inkml:trace>
  <inkml:trace contextRef="#ctx0" brushRef="#br0" timeOffset="290423.2601">13810 3498 22 0,'-18'-7'90'16,"0"0"1"-16,3 0-5 15,-1 1-1-15,16 6-53 16,0 0-4-16,-10-11-6 15,10 11-9-15,0 0-4 0,0 0-3 16,0 0-2-16,0 0-1 16,0 0 0-16,-2 7 0 15,2-7 1-15,9 14-1 16,-2-2 1-16,7-1-1 16,2-1-3-16,2 4 0 0,3 0 0 31,0 0 0-31,8 2 0 0,-5-1 0 0,6-2 0 15,-5 3 0 1,4-2 0-16,-3-1 0 0,-1-1 0 16,0-3 0-16,-6 0 0 15,0 2 0-15,-2-4 0 0,-3-2 0 16,-2 2 0-16,0-1 0 16,-1-1 0-16,-11-5 0 0,13 8 0 15,-13-8 0 1,10 3 0-16,-10-3 0 0,8 2 0 15,-8-2 0-15,10 2 0 0,-10-2 0 16,12 5-9-16,-2 0-24 16,8 4-57-1,-18-9-3-15,18 7-4 16,-9-5-6-16</inkml:trace>
  <inkml:trace contextRef="#ctx0" brushRef="#br0" timeOffset="290841.4384">14333 3753 23 0,'0'0'90'0,"-12"-5"0"15,12 5-5-15,-14-12-4 0,14 12-52 16,-13 0-3-16,5 0-9 16,8 0-7-16,-18 7-2 15,5 3-2-15,-4 4 0 16,-1 3-1-16,-5 4 0 15,-3 4-1-15,-1 2 0 16,-3 3 0-16,-1 4 0 0,-2-1-1 31,0 0 0-31,0 1-1 0,5-5 0 0,-2 2 2 16,4-3-4 0,2-3 0-16,3-5 0 15,4-3 0-15,5-1 0 16,1-4 0-16,2-4 0 0,9-8 0 0,-9 11 0 15,9-11 0-15,0 0 0 0,0 0 0 16,0 0 0-16,0 0 0 16,0 0 0-16,0 0 0 15,0 0 0-15,0 0 0 16,0 0 0-16,0 0 0 0,0 0 0 16,-4 12-11-1,4-12-78-15,0 0-4 16,0 0-4-16,0 0-7 0,0 0-4 15</inkml:trace>
  <inkml:trace contextRef="#ctx0" brushRef="#br0" timeOffset="292013.4273">12731 5693 30 0,'0'0'91'0,"7"-12"1"0,-7 12-4 0,1-10-4 16,-1 10-51-16,0 0-7 16,0 0-8-16,0 0-7 0,0 0-3 15,0 11-3-15,0 4 0 16,0 5 0-16,-3 1 1 16,-1 8 0-16,-1 1-3 15,3 5-3-15,-4 0 0 0,2 1 0 16,-6 2 0-1,5-1 0-15,-5 0 0 0,4-3 0 16,1 0 0-16,-6-6 0 16,6 0 0-16,0-4 0 0,-1-4 0 15,2-4 0 1,2-5 0 0,2-11 0-16,-2 12 0 15,2-12 0-15,0 0 0 0,0 0 0 0,0 0 0 16,0 0 0-16,0 0 0 15,-5-11 0-15,5 11 0 0,-8-11-72 16,8-5-20-16,0-4-3 16,0-5-7-16,5-3-5 15</inkml:trace>
  <inkml:trace contextRef="#ctx0" brushRef="#br0" timeOffset="292401.4846">12762 5692 63 0,'-1'-10'96'0,"-1"-1"-2"15,1 1-6-15,0-2 0 16,0-5-56-16,0 7-10 16,1 1-5-16,0 9-6 0,4-15-11 15,-4 15 0 1,16-12 0-16,-4 8 0 0,5-1 0 15,3 2 0-15,3 0 0 16,1 2 0-16,5-2 0 16,-2 2 0-16,2 0 0 15,-3-1 0-15,0 0 0 16,-3 2 0 0,-3 0 0-16,-3 0 0 15,-1 0 0-15,-3 0 0 0,-4 0 0 0,-9 0 0 16,12 0 0-16,-12 0 0 15,0 0 0-15,0 0 0 0,0 6 0 16,-2 4 0-16,-11-3 0 16,4 5-82-16,-6 5-9 0,-8 2-4 15,-4 2-7 1,-4 1-2-16</inkml:trace>
  <inkml:trace contextRef="#ctx0" brushRef="#br0" timeOffset="292761.2509">12751 5920 54 0,'0'0'98'0,"0"10"-4"0,0-10-4 15,0 0 0 1,12 2-47-16,-1-2-22 0,4 0-3 16,4 0-15-16,2-1-3 0,1 1 0 15,4 0 0-15,-2 0 0 16,-2 0 0-16,-1 1 0 15,1-1 0-15,-9 0 0 16,2 0 0-16,-15 0 0 0,16-4 0 16,-16 4 0-16,13-3 0 15,-13 3 0-15,0 0 0 16,0 0 0-16,8-3 0 16,-8 3 0-16,0 0 0 15,9-5 0-15,-9 5 0 0,0 0 0 16,0 0 0-16,5-15 0 15,-24 12-89-15,19 3-4 16,1-9-3-16,4 0-7 16,8-1-3-16</inkml:trace>
  <inkml:trace contextRef="#ctx0" brushRef="#br0" timeOffset="293319.5932">13497 5602 66 0,'3'-9'94'0,"-3"-4"-2"0,0 4-7 15,-3 1 0-15,3 8-62 16,-13-9-4-16,1 7-5 16,4 2-5-16,-5 3-3 15,-1 7-2-15,2 2-1 0,-3 1 0 16,0 4 0-16,-1 3 0 15,7 2-1-15,-2 1-2 16,7 4 0-16,-4-1 0 16,5 3 0-1,2-1 0-15,1 1 0 16,7-2 0-16,1-1 0 16,3-2 0-16,-3-2 0 0,5 0 0 15,-2-4 0-15,2 2 0 0,-2-4 0 0,-5-2 0 16,1 2 0-1,0-4 0-15,-3 0 0 0,-4-3 0 16,0 1 0-16,0-10 0 16,-11 15 0-16,3-9 0 15,-7-1 0-15,-4-1 0 16,-2-1 0-16,-1 0 0 16,-2-2 0-16,0-1 0 0,1 1 0 15,-4-1 0 1,7 0 0-16,0 0 0 0,3 0 0 0,2-2 0 15,2 0 0-15,1-1 0 16,1 1 0-16,11 2 0 16,-14-5 0-16,14 5 0 0,-10-5 0 15,10 5 0-15,0 0 0 16,0 0 0-16,0-13 0 16,11-21-54-16,1 28-38 0,5-5 0 15,5-3-8 1,4-1-5-16</inkml:trace>
  <inkml:trace contextRef="#ctx0" brushRef="#br0" timeOffset="293678.7453">13668 5836 0 0,'0'0'97'16,"2"-9"2"-16,-2 9-5 0,-3-10-4 15,3 10-1-15,-33-8-63 0,33 8-10 16,0 0-16-16,0 0 0 16,0 0 0-16,0-9 0 15,0 9 0-15,5-3 0 16,-5 3 0-16,16-2 0 16,-3 0 0-16,0 1 0 15,0-1 0-15,1 2 0 0,2-1 0 16,0 0 0-16,1 1 0 15,-4 0 0-15,3 0 0 16,-4 0 0-16,-1 0 0 0,0 2 0 16,2 1 0-1,-13-3 0-15,17 10 0 16,-17 7-65-16,0-17-27 16,-5 18-1-16,-8-8-4 15,-5 4-6-15</inkml:trace>
  <inkml:trace contextRef="#ctx0" brushRef="#br0" timeOffset="293947.5855">13551 6003 84 0,'-11'3'99'0,"11"-3"-4"0,-10 1-8 16,10-1 2-16,0 0-64 16,13-1-5-16,0 0-8 15,1-4-12-15,4 3 0 16,3-1 0-16,3 0 0 15,-1 0 0-15,3 0 0 0,-1-1 0 16,1 1 0-16,0 0 0 16,-4 0 0-16,1-2 0 15,2 2 0 1,-4-3 0-16,1 0-16 16,-7 6-49-16,5-8-25 0,0-3-2 15,0-3-5-15,-2-2-5 0</inkml:trace>
  <inkml:trace contextRef="#ctx0" brushRef="#br0" timeOffset="294356.6797">14062 5755 45 0,'4'-12'95'0,"-1"1"-1"15,-1 0-4-15,0 2-3 0,-2 9-50 16,0-15-8-16,0 15-6 16,0 0-12-16,0-11-11 15,0 11 0-15,0 0 0 16,0 0 0-16,0 0 0 0,0 6 0 15,0 2 0-15,0 4 0 16,0 0 0-16,0 6 0 16,0 0 0-16,0 4 0 0,-2-1 0 31,0 5 0-31,-1-1 0 16,-3-1 0-16,1 2 0 0,2-2 0 0,0 1 0 15,-1-2 0 1,-2 0 0-16,3-2 0 0,2-3 0 15,1-1 0-15,-2-2 0 0,2-2 0 16,0-1 0-16,0-4 0 16,0-8 0-16,2 14 0 15,-2-14 0-15,0 0 0 0,5 11 0 16,-5-11 0-16,0 0 0 16,39 1-76-16,-39-1-17 0,7-16-4 15,-2-1-8 1,6-3-3-1</inkml:trace>
  <inkml:trace contextRef="#ctx0" brushRef="#br0" timeOffset="295003.2456">14402 5793 9 0,'0'0'98'15,"7"-16"1"-15,-7 16-5 16,0-14-4-16,0 14-3 15,7-10-67-15,-7 10-6 0,0 0-14 16,0 0 0 0,0 0 0-16,0 0 0 0,0 0 0 15,0 6 0-15,-4 2 0 16,-2 4 0-16,0 1 0 16,-2 2 0-16,-1 1 0 15,3 6 0-15,-7-2 0 16,3-1 0-16,-1 1 0 15,-2-1 0 1,5 1 0-16,-3-4 0 0,4 1 0 16,-1-2 0-16,4-1 0 15,3 1 0-15,1-4 0 0,0 0 0 0,1 0 0 16,7-1 0-16,-1-2 0 16,1 0 0-16,2-2 0 15,4 0 0-15,-2-1 0 16,3-4 0-16,1 2 0 0,-1-3 0 15,4 0 0-15,-1 0 0 16,0 0 0-16,2-3 0 16,-3-1 0-16,1-1 0 0,0-2 0 15,-1 1 0 1,-2-2 0-16,0 1 0 0,-3-3 0 0,-3 2 0 16,-1-1 0-16,0-2 0 15,0-1 0-15,-4-3 0 16,4 2 0-16,-5-2 0 15,0 1 0-15,-1 0 0 0,0-1 0 16,-2 2 0-16,0-2 0 16,0 3 0-1,-1-4 0-15,-4 5 0 0,-3-3 0 0,2 0 0 16,-7 1 0 0,4-1 0-16,-7 3 0 0,1-3 0 15,-5 4 0-15,-1 0 0 16,-6 3 0-16,1 5-86 0,-26-3-9 15,-7 3-5-15</inkml:trace>
  <inkml:trace contextRef="#ctx0" brushRef="#br0" timeOffset="307989.4404">12522 10547 1 0,'0'0'46'16,"0"0"0"-16,-8-8 0 0,8 8-4 15,0 0-2-15,0 0-4 0,0 0-4 16,0 0-5-16,0 0-1 16,0 0-3-16,-10-4-3 15,10 4-3-15,0 0-3 16,0 0-3-16,0 0-2 16,0 0-2-16,0 0-1 15,0 0-2-15,0 0-2 16,0 0 1-16,0 0-1 0,0 0 0 15,0 0 1-15,8 3 0 16,-8-3 0-16,13 6 0 0,-3-2 1 16,2-1-1-1,2 1 0-15,2-2 0 16,3-1-1 0,2 2 0-16,2-2 0 15,1 1-1-15,0 1 0 16,3-2 0-16,-2 0 0 15,3 0 1-15,-2-1-1 16,3 1 0-16,-1-1-1 16,3 2 1-16,-1-2 0 0,-1 0 0 0,4-2 0 0,-1 1-1 15,-1-1 1 1,4 1-1-16,2 1 1 0,-1-2 0 0,2 0 0 16,8 1 1-16,-5 0-2 15,7-2 0-15,-1 2 0 0,3-1 0 16,2 1 0-16,3 0 0 15,1-1 0-15,1 0 0 16,2 2 0-16,4-1 0 16,-3 1 0-16,4-1 0 0,-2 1 0 15,0 0 0-15,2 0 0 16,-2 0 0-16,3 0 0 0,-3 0 0 16,2 0 0-1,0 1 0 1,2-1 0-1,-4 0 0-15,2 1 0 16,-3-1 0-16,1 0 0 16,-1 0 0-16,0-1 0 0,4 0 0 15,-4 0 0-15,9 1 0 0,-3-2 0 16,0 1 0-16,4-1 0 0,0 2 0 0,0-2 0 0,-1 1 0 16,2 0 0-16,-6 1 0 0,3-1 0 15,-2-1 0 1,-1 2 0-16,-3-1 0 0,-1 0 0 15,-3 1 0-15,-4 1 0 16,-7-1 0-16,-4 0 0 16,-7 0 0-16,-7 4 0 15,-4-1 0-15,-7 3 0 0,-5-1 0 16,-5 2 0-16,1 2 0 0,-5 3 0 16,-2 3 0-1,-2 3 0 1,-1 7 0-16,0 4 0 0,-1 7 0 0,-5 5 0 15,-2 9 0-15,-5 4 0 16,-3 6 0-16,0 6 0 16,-4 4 0-1,-1 3 0-15,-1 2 0 16,1 2 0-16,2-1 0 0,3-1 0 0,1 2 0 16,5-2 0-16,0-2 0 15,3 5 0 1,1-1 0-1,-3 6 0-15,1 0 0 16,-3 6 0-16,-5 5 0 0,-3 2 0 0,-1 4 0 0,-2-2 0 16,-1 10 0-1,-1-11 0 1,5-10 0-16,-1-7 0 0,6-14 0 16,4-14 0-16,-3-10 0 0,4-11 0 15,0-24 0-15,-2-2 0 16,-12-18-87-1,0-19-1-15,-6-8-4 16,-4-13-6-16</inkml:trace>
  <inkml:trace contextRef="#ctx0" brushRef="#br0" timeOffset="309334.5084">12383 10682 70 0,'7'-13'82'0,"-2"-6"0"0,2 5-27 0,-4 0-10 15,1 4-12-15,-4 10-5 16,2-15-7-16,-2 15-4 0,0 0-3 15,0 0-4-15,4 10-2 16,-5 11-3-16,1 6-1 0,0 10 0 16,-4 13 0-16,-2 9 0 15,-8 9 1-15,-2 10 0 32,-4 9 0-32,2 8 0 0,-10 2 0 0,4 8-5 15,-2-3 0-15,-3 8 0 16,2 3 0-16,-2 2 0 0,1 3 0 15,-4 0 0-15,1 2 0 16,-3 0 0 0,3 2 0-16,-2-8 0 0,2-4 0 15,1-7 0-15,4-13 0 0,4-6 0 16,-1-11 0-16,7-11 0 16,5-8 0-1,-1-7 0-15,5-7 0 0,4-6 0 0,1-3 0 16,2-5 0-16,0-4 0 15,0-3 0-15,2-3 0 16,0-5 0-16,-1-1 0 16,-1-10 0-16,4 12 0 0,-4-12 0 15,0 0 0-15,11 7 0 16,-11-7 0-16,0 0 0 16,14 5 0-16,-6-3 0 15,5 0 0-15,-3 1 0 0,6 1 0 16,-1-1 0-16,6 1 0 15,4 0 0-15,3 0 0 16,-2-1 0-16,2 1 0 0,9-1 0 16,0-1 0-16,9 0 0 15,-1-2 0-15,11 1 0 16,3 1 0-16,9-2 0 16,9 0 0-16,8 1 0 15,6-1 0-15,5 0 0 0,12 0 0 16,2 0 0-16,8 1 0 0,2-1 0 15,4 1 0-15,4-1 0 16,7 1 0-16,1-4 0 16,-3 3 0-16,5-1 0 0,-1 1 0 15,1-3 0 1,-6 1 0-16,-3-2 0 16,-3 1 0-16,-5-3 0 0,1-3 0 15,-9 1 0-15,-7-5 0 0,-1 1 0 16,-9-2 0-1,-5 1 0-15,-9-2 0 16,-10 3 0-16,-12 0 0 16,-6 1 0-16,-8 2 0 15,-12 1 0-15,-4 2 0 0,-11 2 0 16,-2-2 0-16,-6 4 0 0,-11 2 0 16,14-3 0-16,-14 3 0 0,10-3 0 15,-10 3 0 1,0 0 0-16,0 0 0 15,9-3 0-15,-9 3 0 0,0 0 0 16,0 0 0-16,0 0 0 16,0 0 0-16,0 0 0 0,0 0 0 15,0 0 0-15,0-14 0 16,0 14 0-16,-18-7-58 16,6-16-37-1,-6-7-2-15,-4-15-9 16,0-9-4-16</inkml:trace>
  <inkml:trace contextRef="#ctx0" brushRef="#br0" timeOffset="310179.5488">13882 10676 63 0,'-5'-16'56'0,"3"0"-1"15,0 2-6-15,4 0-7 16,2-1-4 0,4 3-5-16,-4 1-4 0,7 2-3 15,-11 9-5-15,14-14-4 16,-14 14-3-16,9-3-2 16,-9 3-3-16,2 10-2 0,-2 6-1 15,-1 6-1 1,-3 8-1-16,-7 9 0 15,2 6 0-15,-5 11 0 16,-4 3-1-16,1 6 1 16,-1 5 2-16,-1 4-6 15,0 5 0-15,-1 0 0 0,4 3 0 0,-3-1 0 0,3 2 0 16,0-1 0-16,1 3 0 16,1-2 0-1,0 1 0-15,-2 1 0 0,-1 0 0 16,0 3 0-16,1-3 0 15,-3 3 0-15,-1-2 0 0,1 3 0 16,-2 0 0-16,0-3 0 16,0 1 0-16,-3-4 0 0,4 1 0 15,-1-6 0 1,2-1 0-16,0-6 0 16,2-4 0-16,1-6 0 0,1-4 0 15,5-5 0-15,-4-8 0 16,7-1 0-16,-5-7 0 15,5-3 0-15,-1-10 0 16,3-1 0-16,1-6 0 0,-3-4 0 16,4-3 0-16,3-9 0 15,-4 10 0-15,4-10 0 16,0-10-53-16,0-6-38 0,2-16 0 16,7-13-8-16,2-22-4 15</inkml:trace>
  <inkml:trace contextRef="#ctx0" brushRef="#br0" timeOffset="310795.3107">15052 10561 34 0,'8'-18'91'0,"-3"-1"-1"15,-3 5-4-15,-2 1-3 16,0 13-58-16,0 0-2 16,0 0-7-16,-8 11-3 15,5 9-4-15,-2 9-2 16,-5 7 0-16,2 10-1 0,-7 8 0 15,-2 7-1-15,0 8-1 16,-4 4 2 0,2 5-6-16,-3 6 0 0,-3 2 0 0,3 4 0 15,0-1 0 1,1 4 0-16,-1-4 0 16,-1 5 0-16,2 0 0 0,3 2 0 0,-3 1 0 15,3 2 0-15,-2-1 0 16,2 6 0-1,-3 3 0-15,-1 1 0 0,2 1 0 16,-3-2 0-16,-3 9 0 16,-3 3 0-16,1 13 0 15,-3-10 0 1,31-8 0 0,-29-11 0-16,3-13 0 15,2-11 0-15,7-22 0 16,3-31 0 15,7-30 0-31,1 118 0 16,79-156-68-16,-67-2 63 15,-4-27-94-15,-2-18-1 16,4-14-9-16,-3 0 7 0</inkml:trace>
  <inkml:trace contextRef="#ctx0" brushRef="#br0" timeOffset="311577.0272">11977 11571 7 0,'10'-17'77'0,"-10"17"4"16,14-18-1-16,-8 8-30 0,5 9-4 15,-11 1-11 1,25-7-8-16,-14 6-7 0,7 1-4 16,-3-2-2-16,7 2-4 15,0 0-3-15,0 0-2 0,-1 0 0 16,2 0-1-16,5 0-1 15,3 0 1 1,6 0-1-16,7 0 1 16,8-1 0-16,8-2 0 15,12 0 1-15,8-2-5 0,7 0 0 16,10 0 0-16,2 0 0 0,10-1 0 16,1 3 0-1,6-3 0-15,5 4 0 0,6-2 0 16,0 1 0-16,5-2 0 0,4 1 0 15,3-1 0-15,5 1 0 16,1-1 0-16,0 0 0 0,-3-1 0 16,0 2 0-16,-3-3 0 15,-7 2 0-15,-7-2 0 16,-3-1 0-16,-8 3 0 16,-3-2 0-16,-8-1 0 15,-12 2 0-15,-12-2 0 0,-10 2 0 0,-11 0 0 16,-15 1 0-1,-12 3 0-15,-7-2 0 0,-12 3 0 16,-12 1 0 0,11 0 0-16,-11 0 0 0,-7 1 0 15,7-1 0 1,-17 13 0-16,5-4 0 16,-9 0 0-16,1 1-43 15,-5 5-48-15,-6 1-3 0,-6 0-6 0,-10-3-7 16</inkml:trace>
  <inkml:trace contextRef="#ctx0" brushRef="#br0" timeOffset="312227.572">11850 12330 38 0,'-8'0'90'0,"8"0"1"0,1-11-6 16,12 2-1-16,13 0-56 15,-4 2-4-15,6 0-5 16,2 3-4 0,1 3-5-16,6 1-1 0,1 0-2 0,5 0-2 15,3 6 1-15,6 0-6 16,6 2 0-16,7 1 0 16,7-2 0-1,5 2 0-15,7-4 0 16,9 1 0-16,5-4 0 15,10-1 0 1,10-1 0-16,5-3 0 16,10-3 0-16,7-2 0 0,11-1 0 0,6-3 0 15,6 2 0-15,5-1 0 0,-1 1 0 0,10-3 0 16,-1 2 0-16,1-1 0 16,-7 3 0-16,0-2 0 0,-8-1 0 15,-13 4 0 1,-3-3 0-16,-20 3 0 0,-17 0 0 15,-16 3 0-15,-16-1 0 16,-19 3 0-16,-13 1 0 16,-16 1 0-16,-15 1 0 31,-14 0 0-31,0 0 0 0,-25 2 0 16,-6-2 0-1,-8 1 0-15,-11-14-7 0,-11 5-85 0,-2-9-4 16,-1-10-3-16,-7-10-6 15,0-12-2-15</inkml:trace>
  <inkml:trace contextRef="#ctx0" brushRef="#br0" timeOffset="312653.2232">14573 10933 43 0,'-9'-7'95'0,"9"7"-1"15,-18-19-6-15,11 11 0 16,7 8-56-16,-10-11-10 15,10 11-6-15,-10 0-4 0,10 0-4 16,-12 13-3 0,2 3 0-16,0 6-2 0,-4 4-3 15,-4 5 0-15,-2 4 0 16,-3 3 0-16,-3 3 0 0,1 0 0 31,4 1 0-31,-5-5 0 0,6 0 0 16,3-5 0-16,5-3 0 15,2-6 0 1,6-4 0-16,1-4 0 0,3-4 0 16,0-11 0-16,7 0-28 0,7-3-61 0,-10-8-3 15,7-4-5-15,-6-11-8 16,2-1 5-16</inkml:trace>
  <inkml:trace contextRef="#ctx0" brushRef="#br0" timeOffset="313029.9614">14778 10887 407 0,'0'0'-10'0,"0"0"-28"0,10 13-38 0,-10-13-4 0,-1 16-6 0,-6-7-3 0</inkml:trace>
  <inkml:trace contextRef="#ctx0" brushRef="#br0" timeOffset="313303.2917">14493 11126 84 0,'-22'18'95'0,"7"0"-3"15,2-5-4-15,5-3-32 0,3-1-15 0,5-9-13 0,0 13-8 16,8-12-13-16,7 2-7 16,7-3 0-16,7 0 0 0,5-6 0 15,4-1 0-15,3 0 0 16,0-1 0-16,-2 0 0 15,2 1 0 1,-11-1 0-16,-2 4 0 0,-7 1 0 0,-3 1 0 16,-6 1 0-16,-12 1 0 15,11 0 0-15,-11 0 0 0,0 0 0 16,14 4-55-16,-14-4-38 16,2 8-2-16,-2-8-7 15,0 0-7-15</inkml:trace>
  <inkml:trace contextRef="#ctx0" brushRef="#br0" timeOffset="315037.7505">10030 11861 18 0,'-14'0'76'0,"0"0"5"0,-5 3-23 16,8-3 1-16,-2 0-18 15,3 0-8-15,1 2-6 16,9-2-7-16,-14 3-3 15,14-3-3-15,0 0-2 16,0 9-1-16,0-9-2 16,16 7 0-16,0-5 0 0,4 0-1 15,2 0-1-15,11-2-5 16,1 0-2-16,6 0 0 16,4 0 0-1,4-1 0-15,7-2 0 0,3 1 0 16,5 1 0-16,-1 1 0 0,7 0 0 15,-1 0 0-15,4-1 0 0,-3 2 0 16,-1-1 0-16,3 0 0 16,-4 0 0-16,1 0 0 15,0-1 0 1,-4 1 0-16,-1 1 0 16,-1-2 0-16,-1 0 0 0,-2 1 0 0,-3 0 0 15,-2-2 0-15,-7 0 0 16,-1-1 0-16,-3 2 0 15,-2-2 0-15,-2 0 0 0,-4 0 0 16,-2 0 0 0,0 1 0-16,-1-1 0 0,2-1 0 15,-7-1 0-15,3 1 0 16,-3 1 0-16,0 0 0 16,-8-1 0-16,-1 0 0 0,-2 2 0 0,-5-1 0 15,-11 3 0 1,15-3 0-16,-15 3 0 15,0 0 0-15,0 0 0 16,0 0 0-16,-5-3 0 0,-5 1 0 16,1 2 0-16,-7-3 0 15,8 3-28-15,-4-5-62 0,-3-3-4 16,-1-1-3-16,3-5-7 16,-3-2 6-16</inkml:trace>
  <inkml:trace contextRef="#ctx0" brushRef="#br0" timeOffset="315399.0683">11569 11567 18 0,'-37'-12'90'0,"4"1"1"0,4-1-1 16,5 1-4-16,1 1-40 16,6 4-13-16,5 2-8 0,3 0-6 15,9 4-6 1,0 0-13-16,0 0 0 0,0 0 0 15,13 2 0-15,3 6 0 0,8 2 0 16,3 1 0-16,9 2 0 16,1 3 0-16,5-1 0 0,0 4 0 15,2-2 0-15,2 1 0 16,-3 0 0-16,1 2 0 16,-3-2 0-16,-1-2 0 15,-4 2 0-15,0-2 0 0,-4-2 0 16,-6 1 0-16,3-3 0 15,-9-2 0-15,0 3 0 16,-8-5-30-16,-12-8-59 16,8 11-4-16,-8-11-4 15,0 0-6-15,0 0 4 16</inkml:trace>
  <inkml:trace contextRef="#ctx0" brushRef="#br0" timeOffset="315783.2133">12077 11804 30 0,'-4'-10'95'0,"4"10"1"16,0 0-6-16,0-12 0 15,0 12-44-15,0 0-14 16,0 0-9-16,0 0-14 16,0 0-9-1,-13 9 0-15,3 3 0 0,2 3 0 0,-6 6 0 16,-5 7 0-16,-2 5 0 16,-8 6 0-16,-4 7 0 15,-5 3 0 1,-4 3 0-16,-3 0 0 0,-4 1 0 0,2-1 0 15,2-3 0-15,1-4 0 16,2-4 0-16,4-3 0 16,9-8 0-16,0-2 0 15,10-5 0-15,0-5 0 0,8-5 0 16,3-2 0-16,8-11 0 16,-7 9 0-16,7-9 0 15,0 0 0-15,0 0 0 16,0 0 0-16,0 0 0 0,0 0 0 15,0 0 0-15,0 0 0 16,0 0 0-16,0 0 0 0,0 0 0 16,-13 0-85-16,13 0-13 15,-6-19-4-15,6 2-7 16,0-13-3-16</inkml:trace>
  <inkml:trace contextRef="#ctx0" brushRef="#br0" timeOffset="319463.8126">13857 12616 34 0,'-8'0'96'0,"8"0"-1"16,-5-9-4-16,5-1-2 15,-26-4-39-15,30 3-26 0,9-1-6 16,5-2-4-16,1 1-14 16,8-1 0-16,-1 5 0 15,-2 0 0-15,5 6 0 16,-7 2 0-16,-1 1 0 0,-1 6 0 15,-1 7 0-15,-5 5 0 16,-1 5 0-16,0 3 0 16,-6 6 0-16,-4 4 0 15,-3 2 0-15,-3 5 0 0,-10 0 0 16,-6-1 0 0,-2-1 0-16,-2-3 0 0,-8-2 0 15,5-4 0 1,-4-3 0-16,4-7 0 0,0-3 0 15,6-3 0-15,3-4 0 16,2-1 0-16,15-11 0 0,-8 12 0 16,8-12 0-16,14 1 0 15,8-1 0-15,9-3 0 16,10-2 0-16,7-4 0 16,7-2 0-16,7-1 0 0,1 0 0 15,2 1 0-15,-4 0 0 16,-2 2 0-16,-9 0 0 0,-5 3 0 15,-11 3 0-15,-8 0 0 16,-8 1 0 0,-7 2 0-16,-11 0 0 15,0 0 0-15,0 9 0 16,0-9 0-16,-14 8 0 0,2-2 0 0,12-6 0 16,-17 5 0-16,17-5 0 15,-8 6-51-15,8-6-44 0,-9-18-5 16,7-7-7-1,2-6-6-15</inkml:trace>
  <inkml:trace contextRef="#ctx0" brushRef="#br0" timeOffset="320630.7038">14600 10907 80 0,'0'0'89'16,"0"0"-1"-16,0 0-15 16,-19 0-26-16,19 0-13 0,0 0-10 15,0 0-7-15,0 0-3 16,0 0-3 0,0 0-2-16,0 0-1 0,0 0-2 15,0 0 0-15,0 0-1 0,0 0-5 16,0 0 0-16,5-4 0 15,-5 4 0-15,0 0 0 16,13-7 0-16,-13 7 0 16,18-4 0-16,-5 2 0 0,6-1 0 15,2 0 0 1,6-1 0-16,2 0 0 16,6 1 0-1,-1-3 0-15,4 1 0 16,0 0 0-1,-2-1 0-15,-2 1 0 0,-5 0 0 0,0-1 0 16,-8 3 0-16,-2 0 0 16,-6 0 0-16,-6 3 0 15,-7 0 0-15,10-2 0 0,-10 2 0 0,0 0 0 0,0 0 0 16,0 0 0-16,0 0 0 0,0 0 0 16,0 0 0-16,0 0 0 15,0 0 0-15,0 0 0 16,0 0 0-16,0 0 0 0,0 12 0 15,0-12-93-15,-6 10-2 16,6-10-6-16,-16 0-7 16,16 0-1-16</inkml:trace>
  <inkml:trace contextRef="#ctx0" brushRef="#br0" timeOffset="338099.1884">18799 10522 36 0,'-11'-1'64'16,"-5"1"-2"-16,2-2-3 16,-1 0-8-16,4 0-8 15,-1 0-8-15,2 0-6 16,10 2-6-16,-17-4-5 0,17 4-2 15,-11 0-5-15,11 0-3 16,-10 0-2-16,10 0-1 16,0 0-2-16,-8 5 0 15,8-5 1-15,0 0-1 0,-3 9 0 16,3-9-1-16,0 0 1 16,0 0 0-16,5 10 0 15,-5-10-1-15,14 4 1 16,-5-1-1-16,3-1 1 0,3 1-1 15,2 0 0-15,3-2 0 16,3 0 0 0,-1 0-2-16,6 1 0 0,0-1 0 15,4 0 0-15,2 1 0 0,0-2 0 16,2 0 0-16,0 0 0 16,1 0 0-1,-2 0 0-15,2 0 0 0,-3 0 0 16,2 0 0-16,-1 0 0 15,0-1 0-15,0 1 0 16,2-1 0-16,-1 1 0 0,1-2 0 16,1 2 0-16,-1-1 0 15,5-1 0-15,-1 1 0 16,-3 1 0-16,5-1 0 16,0 1 0-1,-1 0 0-15,2-2 0 0,4 2 0 0,-2 0 0 16,4 0 0-16,4 0 0 15,-2 0 0-15,4 2 0 16,-1-2 0-16,1 0 0 0,0 0 0 16,0 0 0-16,-3 0 0 15,0 0 0-15,2 0 0 16,-4 1 0-16,0-1 0 16,3 0 0-16,-5 0 0 15,1 0 0-15,-1 1 0 0,-4-1 0 16,0 0 0-16,-5-1 0 0,3 1 0 15,-4 1 0 1,1-2 0-16,-7 1 0 0,2-1 0 16,1 1 0-16,1 0 0 0,-1 0 0 15,0 0 0-15,3 0 0 16,-2 0 0-16,5-2 0 16,-3 2 0-16,3 0 0 15,4 0 0 1,-5 0 0-16,7-1 0 0,-3 1 0 15,5 1 0-15,-5-1 0 16,3-1 0 0,1 1 0-16,-4 0 0 0,3 1 0 15,-7-1 0-15,1 0 0 0,-5 0 0 0,1 0 0 16,-8 0 0 0,-4 2 0-16,0 0 0 0,-7 0 0 15,-1 0 0-15,-5 1 0 16,-3-1 0-16,-10-2 0 0,15 6 0 0,-15-6 0 15,11 10 0 1,-11-10 0-16,7 13 0 16,-7-13 0-16,9 17 0 15,-3-5 0-15,-3 3 0 0,2 1 0 16,0 3 0 0,1 3 0-1,-4 2 0-15,-1 7 0 0,-1-1 0 0,0 4 0 0,0 1 0 16,-3 0 0-1,-3 3 0-15,0-3 0 0,2 1 0 16,0-3 0 0,0 3 0-1,0-4 0-15,3 4 0 0,0-2 0 0,0 2 0 0,1 3 0 16,-1 3 0-16,0 1 0 0,-1 2 0 16,-1 4 0-16,-5 2 0 15,0 6 0-15,-6 1 0 16,2 1 0-16,-2 0 0 15,0 2 0-15,-4 1 0 16,1-3 0 0,-2 1 0-1,5-4 0-15,-3 1 0 0,-45 32 0 16,27 9-27 15,0 2-34-31,23 3 14 0,-8 8-16 16,-25-8-5-1,9-16 15-15,48 26 20 0,-8-33 46 16,-15-10 24-16,-12-12 11 0,-23 2-19 16,10-10 16-16,28 8 4 15,-12 13-19-15,-52-31-19 16,58 3-5-16,-6-3-2 16,7 5-4-1,4-12 0-15,-3 0-2 0,2-14-4 16,1 1-7-1,6 1-8-15,-51-20 5 0</inkml:trace>
  <inkml:trace contextRef="#ctx0" brushRef="#br0" timeOffset="339434.8515">18708 10596 13 0,'-8'-10'75'0,"0"-3"-3"0,4 3-8 0,0-1-9 16,4 1-10-16,0 10-10 0,-1-16-4 15,1 16-8-15,0 0-5 16,0 0-5-16,0 0-4 0,0 11-2 16,0 10-2-16,-4 7-2 15,-2 9 0-15,0 8 0 16,-5 6 1 0,-2 9-1-1,0 8 0 1,-5 2 1-16,1 5 0 0,-1 8 1 15,0 3-1-15,-1 6 1 0,1 1-2 32,0 7-1-32,-1 0-2 15,-2 7 0-15,-2 1 0 0,-5 1 0 16,1 4 0-16,-5-5 0 16,-1-2 0-16,-1-2 0 0,2-5 0 0,2-9 0 15,-2-5 0-15,7-7 0 0,-1-8 0 16,6-6 0-16,2-8 0 0,1-8 0 15,4-6 0-15,4-6 0 0,-1-5 0 16,5-8 0-16,3-3 0 0,2-5 0 16,0-1 0-16,3-2 0 15,2-1 0-15,1-2 0 16,1 1 0-16,1-2 0 0,0 0 0 16,2 1 0-1,1-2 0 1,0 0 0-16,4-3 0 15,0 3 0-15,4-1 0 16,2-2 0-16,3-1 0 0,2 0 0 0,3 0 0 16,4-1 0-16,1 3 0 0,6 0 0 15,1-2 0-15,4 1 0 0,5 4 0 16,6 0 0-16,5 0 0 16,7 2 0-1,8 0 0-15,6 0 0 16,5-1 0-16,5 4 0 15,14-4 0 1,-6-3 0-16,4 1 0 16,4-4 0-16,-4 1 0 0,5 0 0 0,3 0 0 0,1 0 0 31,-7-1 0-31,6 1 0 16,-2 2 0-16,0-3 0 15,-2 3 0-15,0-6 0 16,-6 2 0-16,-1-2 0 0,-5 0 0 0,0 2 0 0,-4-7 0 15,-3 2 0 1,0 0 0-16,6-2 0 16,-2-1 0-16,-5 1 0 0,-5-1 0 15,-10 1 0-15,-7-1 0 16,-5 1 0 0,-9 1 0-16,-22 2 0 15,-5 0 0-15,-10 0 0 16,-5 1 0-16,2 1 0 0,-12 0 0 0,0 0 0 15,0 0 0 1,0 0 0-16,0 0 0 0,0 0 0 16,0 0 0-16,0 0 0 0,0 0 0 15,0 0 0 1,0 0 0 0,0 0 0-16,0 0 0 0,8-10 0 0,-3 0 0 15</inkml:trace>
  <inkml:trace contextRef="#ctx0" brushRef="#br0" timeOffset="340528.2596">19866 10628 26 0,'2'-13'81'0,"0"-1"3"0,-1 1-2 15,-1 0-32-15,0 5-12 0,0 8-8 16,0-14-9-16,0 14-4 16,0 0-3-16,0 0-3 15,0 0-3-15,-6 15-2 16,0 4-1-16,-1 6-1 16,-5 9 0-16,-1 6 0 0,-4 12-1 31,-5 6-1-31,-4 10 1 0,-3 8 0 15,-2 8 0-15,-5 8-1 16,2 3 1-16,-1 1 1 16,5 0-1-16,3-3-3 0,4-2 0 0,4-7 0 15,4-3 0-15,3-5 0 0,2-4 0 16,1 0 0 0,-3 0 0-16,2 0 0 15,-5 2 0-15,1 1 0 0,-3 1 0 16,0 5 0-16,-6 7 0 0,2-4 0 15,-1 4 0-15,-2-5 0 16,1-1 0 0,1-4 0-1,0-6 0 1,2-7 0-16,4-9 0 0,0-6 0 16,3-9 0-16,3-7 0 0,1-8 0 0,4-7 0 0,1-4 0 15,4-15 0-15,-3 9 0 0,3-9 0 16,0-8 0-16,1-3 0 15,2-10-10-15,4 2-20 16,4-12-57-16,1-6-4 16,1-7-5-16,5-10-6 15,0-6 7-15</inkml:trace>
  <inkml:trace contextRef="#ctx0" brushRef="#br0" timeOffset="341138.736">21091 10567 0 0,'-9'-19'82'16,"3"2"3"-16,2-2 0 0,2 3-5 16,-7 3-52-16,9 2 2 15,0 11-8-15,4-14-5 16,-4 14-4-16,13 2-1 16,-5 10-4-16,-3 5 0 0,-2 7-2 15,-3 10 0-15,0 9-1 16,-5 9-1-1,-9 10 0-15,-2 9-3 16,-6 6 3-16,-5 6-1 0,-1 6 0 16,-3 3 2-1,-1 2-5-15,0-2 0 0,1 3 0 0,0-4 0 16,4 1 0-16,4 0 0 16,-1 0 0-1,2 1 0-15,5 1 0 0,-3 5 0 16,1-1 0-16,-1 4 0 15,-1 2 0-15,-3 1 0 0,0-2 0 16,1-1 0-16,-2-11 0 0,-1-6 0 16,3-4 0-1,2-11 0-15,1-7 0 0,4-6 0 0,1-9 0 16,4-5 0-16,2-3 0 16,-2-9 0-16,6-4 0 15,2-7 0-15,-3-6 0 16,2-5 0-16,4-9 0 15,0 0 0-15,0 0 0 0,-7-8-40 16,6-15-50-16,-1-9-3 16,0-11-5-1,1-10-7-15</inkml:trace>
  <inkml:trace contextRef="#ctx0" brushRef="#br0" timeOffset="341951.7864">18382 11323 17 0,'-16'0'81'0,"3"-1"4"16,-2-4-1-16,6 2-29 0,9 3-12 16,-12-7-10-1,12 7-9 1,0 0-4-16,10-7-6 0,1 6-3 0,3 1-4 0,2 2-2 15,5 4-1-15,2 1 0 16,5 0 0-16,4 1-1 16,5 0 0-16,5-1 1 31,6-2-1-31,12 0 1 0,8-4-1 0,12 1-3 16,6-2 0-16,15 0 0 15,9-5 0-15,10-1 0 0,13 1 0 16,5-3 0-16,10 1 0 15,9-2 0-15,6 2 0 16,5-3 0-16,4 4 0 16,1-2 0-16,4 2 0 0,0 1 0 15,-1-1 0 1,-2 3 0-16,-8-1 0 0,-2 0 0 16,-11 0 0-16,-6-1 0 0,-13 3 0 15,-18-3 0-15,-9 1 0 16,-20 0 0-16,-15 0 0 0,-18 2 0 15,-10-1 0 1,-18 1 0 0,-6 1 0-16,-10 0 0 15,-10 1 0-15,0 0 0 0,-17 1 0 0,0 3 0 0,-5 5 0 16,-14-3-12-16,-3 6-78 16,-7-1-4-16,-10-2-4 15,-4 1-6-15,-16-4-2 16</inkml:trace>
  <inkml:trace contextRef="#ctx0" brushRef="#br0" timeOffset="342568.11">18034 12259 41 0,'-21'5'76'0,"6"-3"3"15,4-2 0 1,11 0-43-16,0 0-1 0,2 16-4 15,-2-16-6-15,19 9-6 16,-6-4 0-16,4 0-3 0,4-1-4 16,3 0-1-16,5-1-2 15,6 2-1-15,7-3-1 16,8 0 1-16,8-1-8 16,7 1 0-16,12-2 0 15,7 0 0-15,15-2 0 16,6-3 0-16,13-1 0 15,8 0 0 1,11-3 0-16,11 1 0 0,10-3 0 0,8 1 0 0,5 2 0 16,6 0 0-16,3 0 0 15,3 1 0-15,-2-1 0 16,-3 1 0-16,-9 1 0 16,-4 0 0-16,-10-3 0 0,-11 0 0 15,-10 1 0 1,-21-1 0-16,-10 0 0 0,-16-1 0 15,-17 3 0-15,-19-1 0 0,-14 2 0 16,-11 2 0-16,-26 4 0 16,0 0 0-16,-7-2 0 15,-24 2 0-15,-3 4 0 16,-16 6-45-16,-6-10-47 0,-10-10-4 16,-5-14-7-1,-4-9-5-15</inkml:trace>
  <inkml:trace contextRef="#ctx0" brushRef="#br0" timeOffset="343336.6257">20549 10605 76 0,'3'-18'85'0,"-3"18"-5"16,0-9-19-16,0 9-13 15,-3-14-11-15,3 14-10 16,-15-10-6-16,3 6-5 0,-2 4-4 15,-6-1-2-15,-2 7-3 16,-5 2-1-16,-1 7-1 0,-3 1-1 16,-2 5 1-16,1 1-2 15,-2 6 1 1,4 3 0-16,0-1-4 16,5 4 0-16,4-1 0 15,5 3 0-15,3-4 0 0,9 0 0 0,4-5 0 16,8-1 0-16,10-7 0 15,8-3 0 1,1-5 0-16,5-6 0 0,2-5 0 16,-1 0 0-16,0-8 0 15,-3-3 0 1,-4-3 0-16,-5-1 0 0,-1 1 0 0,-7 1 0 0,-2 1 0 16,-6 3 0-1,-5 9 0-15,8-14 0 0,-8 14 0 16,0 0 0-16,-1 9 0 15,-5 2 0-15,0 4 0 0,2 6 0 16,-7 3 0-16,3 1 0 16,-2 6 0-16,2-1 0 15,1 6 0-15,-1-2 0 16,5 12 0-16,-11-4-38 16,9-3-52-16,-1-2-6 15,-3-8-5-15,-1-8-7 16</inkml:trace>
  <inkml:trace contextRef="#ctx0" brushRef="#br0" timeOffset="345789.2649">19936 12562 43 0,'4'-12'95'15,"1"-1"-2"-15,-4 2-5 0,1-1-2 16,-2 12-55-16,1-13-7 16,-1 13-8-16,0 0-4 15,-7 3-4-15,7-3-2 16,-17 21-1-16,6-7-1 0,-1 4-4 15,0 3 0-15,-2 2 0 16,5 1 0-16,0 1 0 16,2-2 0-16,4 1 0 15,3-1 0-15,3-4 0 16,6 2 0-16,4-3 0 16,4-2 0-16,4-1 0 0,1 0 0 15,3-2 0-15,-4 1 0 0,-1-1 0 16,2 0 0-16,-6 0 0 15,1-1 0 1,-4-2 0-16,-4 1 0 0,-1 0 0 16,-5-1 0-16,-2 0 0 15,-1-2 0-15,-2 2 0 0,-7-2 0 16,-1 3 0 0,-6-2 0-16,-2 0 0 15,-2-1 0-15,-5 0 0 16,0-1 0-16,-2-2 0 0,-1-2 0 0,2 0 0 15,1-3 0-15,3 0 0 16,1-4 0-16,10-3 0 16,5-5-91-16,2-5-3 15,4-6-3-15,0-4-7 16,6-4-2-16</inkml:trace>
  <inkml:trace contextRef="#ctx0" brushRef="#br0" timeOffset="346243.9246">19997 12491 43 0,'0'0'95'0,"-6"-14"-1"16,6 14-6-16,-5-16 1 15,4 5-56-15,1 11-7 0,-1-12-8 16,1 12-6-16,0 0-3 15,0 0-5 1,5-5-4-16,-5 5 0 0,19 0 0 16,-5 0 0-16,5 0 0 15,2 0 0-15,8-1 0 16,1-2 0-16,2-3 0 16,0 0 0-1,2 1 0-15,-2-1 0 16,-5-2 0-16,0 3 0 0,-5-2 0 15,-3 3 0-15,-5-2 0 0,-5 3 0 16,-9 3 0-16,12-5 0 16,-12 5 0-16,0 0 0 0,0 0 0 15,0 0 0-15,0 0 0 0,0 0 0 16,0 0 0-16,0 0 0 16,0 0 0-16,-4 4 0 15,4-4 0-15,-6 18 0 16,13-10-70-1,-7-8-25-15,-11 13-3 0,2-12-9 16,-1-1-3-16</inkml:trace>
  <inkml:trace contextRef="#ctx0" brushRef="#br0" timeOffset="348019.8904">16198 11746 3 0,'0'0'86'0,"0"0"5"0,0 0-3 0,7-7-5 0,-20 1-35 0,13 6-15 16,0 0-10-16,0-13-6 15,0 13-5-15,0 0-3 0,0 0-2 16,0 0-2-16,0 0-1 15,0 0-2 1,0 0-2-16,0 0 0 0,0 0 0 16,0 0 0-16,0 0 0 15,0 0 0-15,0 0 0 0,12 0 0 16,-12 0 0-16,20 0 0 16,-4 1 0-16,5-1 0 0,4 0 0 31,9 0 0-31,3 0 0 0,3 0 0 15,6 0 0 1,4 1 0-16,2-1 0 0,2 0 0 16,2 0 0-16,2 1 0 0,2-1 0 0,2 0 0 15,1 0 0-15,-1-1 0 16,1 0 0-16,-1-1 0 16,1 0 0-16,-2 0 0 0,0 1 0 15,-3-1 0-15,0 0 0 16,-1 1 0-1,-2-1 0-15,1 2 0 0,-3-2 0 0,-6 1 0 16,1 0 0-16,-6-1 0 16,0 0 0-16,-7 1 0 15,-1-3 0-15,-6 1 0 0,2-1 0 16,-3-1 0-16,-1 1 0 16,0-1 0-16,-1 1 0 15,1 0 0 1,-3 1 0-16,-2 0 0 15,0 1 0-15,-1 0 0 0,-4 0 0 16,1 1 0-16,-2 0 0 0,0-1 0 16,-6 2 0-1,2 0 0 1,-11 0 0-16,15 2 0 0,-15-2 0 16,9-2 0-16,-9 2 0 0,0 0 0 0,0 0 0 15,0 0 0-15,0 0 0 16,-6 0 0-16,6 0 0 15,-19-5 0-15,7 3 0 16,-6-5-14-16,4-5-70 16,-7 5-7-16,1-2-4 0,-3-2-5 15,1-1-2-15</inkml:trace>
  <inkml:trace contextRef="#ctx0" brushRef="#br0" timeOffset="348471.5752">17574 11359 80 0,'-40'-17'92'16,"1"-2"-3"-16,4 5-3 0,2 1-35 15,8 0-14-15,2 4-9 16,5 1-7-16,5 4-8 16,2 0-3-16,11 4-6 0,0 0-4 15,-3 6 0-15,3-6 0 16,14 16 0-16,1-5 0 0,5 3 0 15,5 2 0-15,7-1 0 16,6 4 0 0,2 1 0-16,4 2 0 0,2-2 0 15,0 2 0-15,2-2 0 16,0 0 0-16,-3 0 0 16,-1-1 0-16,1-1 0 0,-5-1 0 31,-2-1 0-31,-2 0 0 15,0-2 0-15,-5 1 0 0,-6-6 0 0,-1 0 0 16,-5-2 0-16,-3-2 0 16,-3 0 0-16,-2-3 0 15,-11-2 0-15,14 2 0 0,-14-2 0 16,8 2 0-16,-8-2 0 16,0 0 0-16,0 0-86 15,12-1-7-15,-3-5-4 0,4 2-5 16,-1-2-2-1</inkml:trace>
  <inkml:trace contextRef="#ctx0" brushRef="#br0" timeOffset="348778.7624">18341 11632 31 0,'0'0'96'0,"0"0"0"0,-11 0-4 16,-2 0-2-16,-3-11-33 0,5 13-28 15,-4 7-9-15,-1 5-20 0,-4 2 0 16,-5 4 0-16,-1 8 0 15,-9 4 0-15,-1 11 0 16,-13 2 0-16,-3 8 0 16,-7 1 0-16,3-1 0 0,1 1 0 15,2-8 0-15,5-3 0 16,5-10 0-16,11-6 0 16,5-8 0-16,9-4 0 0,3-3 0 31,4-4 0-31,11-8 0 0,-11 11 0 0,11-11 0 15,0 0 0-15,0 0-17 16,0 0-74-16,0 0-4 16,6-12-4-16,-3-1-9 15,3-2 7-15</inkml:trace>
  <inkml:trace contextRef="#ctx0" brushRef="#br0" timeOffset="374574.5476">20771 2008 29 0,'0'0'72'0,"0"0"1"15,0 0-21-15,0 0-8 16,0 0-9-16,-7-3-8 16,7 3-5-16,0 0-2 0,0 0-4 15,0 0-3-15,0 0-2 16,0 0-2-16,0 0-1 16,0 0-1-16,0 0-3 15,0 0 0-15,0 0-1 0,0 0-1 16,0 0 0-16,0 0-1 15,0 0 0-15,0 0 1 16,1 5-1-16,-1-5 1 16,16 0-1-16,-6 0 0 0,3 3 0 15,2-2 1-15,4 0-1 16,-1-1 0-16,4 3 0 16,5 0-1-16,-2 0 1 15,6-2 0-15,-2-1-1 16,4 2 1-16,0-2 0 15,3 0 1-15,-1 0-2 0,2 0 1 16,2-3 0-16,0 0-1 16,3 1 1-16,-1-2 0 15,2 4 0-15,0-1-2 16,4 1 3-16,-4 0-2 0,4 1 1 16,-4-1-1-16,4 0 1 15,-4 0-1-15,-1 0 1 0,2 0 0 16,-4-1-1-16,2-1 0 15,2 0 0 17,-4 0 1-32,0 1-1 0,0-2 0 15,2 2 1-15,-3 0-2 0,0 0 2 0,-2 0-1 0,0 1 0 16,-1 1 0-16,1-2 0 16,-1-1 0-16,-1 2 0 15,0 0 1-15,-3 0-1 16,1-2 0-16,0 0 0 0,1 2 0 15,2 0 1-15,1-2-1 16,-2 4 0 0,2-4 0-16,0 2 0 0,-1 0 1 0,1 2-1 15,0-2 1-15,-1 0-1 16,0 0 0-16,0 0 0 16,-1 0 0-1,-5 0 0-15,2 0 1 0,0 0-1 0,0 0 0 16,-2 0 0-16,-1 0 0 0,-3 0 1 15,0-3-1 1,-4 3 0-16,0-3 0 16,-1 3 1-16,-2 0-1 0,-3 0 0 15,-1 0 0 1,-1 0 1-16,-5 0-1 0,2 0 0 16,-11 0 1-1,15-3-1-15,-15 3 0 0,8-3 0 16,-8 3 0-16,0 0 0 0,13-2 0 15,-13 2 0-15,0 0-1 16,0 0 2-16,8 0-1 16,-8 0-1-16,0 0 1 0,0 0 0 15,0 0 0-15,11 0 0 16,-11 0 0-16,0 0 0 16,0 0 0-16,0 0 0 0,0 0 0 15,0 0-1-15,0 0 1 16,0 0 0-16,0 0-1 15,0 0 2-15,0 0-2 0,0 0 1 16,0 0 0-16,0 0-1 16,0 0 2-16,0 0-2 15,0 0 1-15,0 0-1 16,0 0 0-16,0 0 1 16,0 0 0-16,0 0 0 0,0 0-1 15,0 0 2-15,0 0-1 16,0 0 0-1,0 0 0 1,0 0 1-16,0 0-1 0,0 0 1 0,9 2-1 16,-9-2 0-16,13 0 1 15,-1 0-1 1,0 0 0-16,2 0 0 0,2 0 0 0,1 3 0 16,2-3-1-16,1 0 1 15,3 0 0-15,0 3 0 0,0-3 0 16,0 0 0-16,2 3 1 15,-1-3-1-15,-2 1 0 0,4 1 0 16,-2-2 0-16,-1 0 0 16,0 0 0-16,1 0 0 15,-3 0 0-15,-3 0 0 16,0 0-1-16,-3-2 2 16,-3 2-1-16,0 0 0 0,-5 0 1 15,-7 0-1 1,14 0 0-16,-14 0 1 0,15 0-1 15,-15 0 0-15,0 0 0 0,13-1 0 16,-13 1 0-16,0 0 0 16,0 0 0-16,8 1-1 15,-8-1 0-15,0 0 1 0,0 0-1 16,0 0 0 0,0 0 0-16,0 0 0 0,2 6 0 15,-2-6 0-15,3 14 0 0,1-5 0 16,-1 3 1-1,0 3-1-15,-1 3 0 0,-2 2 0 16,1 6 2-16,-1 14 0 31,0 2 1-31,-1 5-1 16,-3 1 1-16,-3 6 1 0,2 6 0 16,0 0 0-1,-2 0-1-15,2-14-1 0,-1-1 0 16,2 0 1-1,-1-3-1-15,3-3-2 0,-2-7 0 16,3 1 0-16,-1-1 1 0,-2 1-1 16,-3 2 0-16,1 3-1 15,-3 2 2-15,-1 7 1 16,-5 1 0-16,2-1 0 16,-2 2-1-16,4 0 2 15,-2-3-2-15,6-5 1 0,-2-3-2 16,3-2-1-16,5-4 2 15,1 0-2-15,0 0 1 0,0 1-1 16,0 3 2 0,0 7-2-16,0 2 2 0,0 5 0 15,0 2 0-15,-3 2-1 16,0 2 1-16,1 1 0 16,2 0 0-16,0-7-1 0,0-2 1 15,0-2 0-15,0-1 0 16,1-5-1-16,0 0 1 15,-1-3-1-15,0-2 2 0,-2 3-1 16,-4-3-1-16,0-3 2 16,1-3-1-16,-3-6 0 15,3 0-1-15,0-7-1 16,-3-2-8-16,4-3-23 16,-9-8-53-16,3-4-2 15,-3-12-7-15,-6-10-6 16</inkml:trace>
  <inkml:trace contextRef="#ctx0" brushRef="#br0" timeOffset="375787.6172">20784 2183 43 0,'-1'-12'81'0,"-1"3"1"0,0-2-4 16,2 11-47-16,-3-14-4 0,3 14-11 15,0 0-4 1,-2 8-5-16,-7 22-1 15,-2 8-3 1,-2 11 1-16,-4 11 2 16,-6 16 2-1,-1 6-1 1,1 11 0-16,-3 5-1 0,6-9-1 0,1 7 1 16,0-2-2-16,3-1 1 15,4-2-3-15,-1 2 1 0,0-1 1 16,3 2-1-16,-4 2-1 15,0-1-2-15,2 1 1 0,1 0-1 16,0-3 1-16,-1-5 0 16,1-8 0-16,5-12-1 15,1-9 0-15,2-15 1 0,2-5-1 16,1-14 1 0,0-6-1-16,3-5 1 0,3-3 0 15,-1-1 0-15,5-4 1 16,0 5-1-16,4-1 0 15,4-1 1-15,0 0-1 0,5-1 0 16,4-2 0-16,3 0 0 16,7-3 0-16,7 0 1 15,3-3-1-15,7 0 0 0,6 1 0 16,7-3 0 0,5 0 0-16,6 4-1 0,3-2 1 15,3 1 0 1,7 3-1-16,0 3 0 0,4-3 1 0,1 3 0 15,4-1 0-15,2-1 0 16,2 2 0-16,-1-3 0 0,-3-1 1 16,2 1-1-16,0-2 1 15,2 1-1 1,-4-3 2-16,0 0-2 16,-5 1 2-16,-2-2-1 0,-1-1 1 15,-6-2-3-15,-6-2 0 16,-1 2 0-16,-2 0 0 0,-7-4 0 15,0 1 0 1,-2-1 0-16,-1-3 0 0,-6 4 0 0,-2-2 0 16,-6 1 0-16,-2-1 0 15,-10 5 0-15,-2 0 0 16,-8 1 0-16,-6-1 0 16,-5 1 0-16,-1-1 0 0,-7 4 0 15,-2 2 0 1,-10-2 0-16,9-6 0 15,-9 6 0-15,0 0 0 0,0 0 0 0,0 0 0 16,7-11 0-16,-7 2 0 16,0 9-20-16,-5-19-71 15,-7-7-2 1,-2-9-6-16,-10-14-8 0,-3-8 6 16</inkml:trace>
  <inkml:trace contextRef="#ctx0" brushRef="#br0" timeOffset="376536.5146">21709 2791 455 0,'0'0'1'0,"0"0"0"0,0 0 0 0,-65 175 0 0,44-95 2 0,4 2-1 0,-1-1 0 0,1 4-1 16,1-3 1-16,1 3-1 0,1-3 0 0,-1-1-1 0,1 1 1 0,0-4-1 15,2-3 1-15,-3-4 0 16,0-5 0-16,2-9-1 0,2-1 1 16,-2-4 0-16,2-7 0 15,0 2-1-15,-2-5 1 16,3-7-1-1,0-4 1-15,4-5 0 16,-2-5-1-16,4-8-2 0,-1-2-2 16,5-11-6-16,0 0-17 0,2-15-59 15,10-11 0-15,7-16-8 16,7-11-4-16</inkml:trace>
  <inkml:trace contextRef="#ctx0" brushRef="#br0" timeOffset="377452.5927">23153 2078 4 0,'5'-9'72'16,"-5"9"6"-16,0 0-10 16,0 0-21-16,0 0-15 15,8-12-10-15,-8 12-6 16,0 0-5-16,0 0-3 15,0 0-1-15,0 0-2 0,2 12 0 16,-2-12 0-16,2 16 2 16,-1-2-4-16,-1 8 3 15,-6 32 4 17,-3 9-1-32,-6 11-1 0,-1 4 0 15,-4 9-1-15,-2 5-2 0,-4 5 1 16,-1-1 1-16,7-25-5 15,1-3 0-15,0 0 0 16,1 0 0-16,1 1-1 16,-1 1 2-16,1 2 1 15,-3 4-3-15,-3 2 0 0,-2 4 0 16,2 0-1 0,2-2 1-1,-2-4-1-15,1-2 0 0,1 0 0 0,4-7 1 16,4-4-1-16,0-8 0 0,0 0 0 15,4-3 0-15,0-3 1 16,3-1-1-16,-1-4 0 0,1 1 0 16,1 0 0-16,-3 0 0 15,2-3 1-15,2-1-1 16,-5-6 1-16,2-3 0 16,3-4-1-16,-2-8 1 0,2-7 0 15,2-3 0 1,2-10 1-16,-4 8-1 0,4-8 1 15,0 0-1-15,0 0 1 0,0 0-1 16,0 0-1 0,0 0-1-16,0 0-3 0,0 0-9 15,-1-15-63-15,1 15-13 16,-14-23-4 0,9-1-5-16,-7-12-4 0</inkml:trace>
  <inkml:trace contextRef="#ctx0" brushRef="#br0" timeOffset="378239.0523">21778 2583 444 0,'0'0'1'0,"0"0"-1"0,-43 210 2 0,25-125-1 0,3-11 1 0,-2-5 0 0,4-7 0 0,1-5 1 0,3-8-1 0,3-8 0 0,2-7-1 0,1-10 0 0,2-3 0 0,1-6 0 15,0-5 2 1,0-10-2-16,-1 12 3 0,1-12-1 16,0 0 1-16,0 0-2 15,0 0-5-15,0 0-8 0,0-18-64 16,0 9-9-16,0-8-5 15,-4-4-8-15,-4-5-4 16</inkml:trace>
  <inkml:trace contextRef="#ctx0" brushRef="#br0" timeOffset="380423.5527">20540 2870 55 0,'0'0'73'16,"-10"-10"-14"-16,10 10-11 0,0 0-9 16,0 0-12-16,0 0-6 15,0 0-7-15,0 0-3 16,0 0-4-16,0 0-2 0,5-1 1 15,4 1-2-15,-1 1 3 16,7 3 1-16,1 2-2 16,6-2 0-16,3 2-1 15,6 0 0-15,5 1-1 0,4-1 0 16,7-2-2-16,4 2 1 16,3-3-1-16,5 1-1 15,4 0 0-15,1-2 0 16,4 2 0-1,2-3-1-15,1 3 1 0,7 0 0 16,1-2 0-16,4 0-1 16,2 0 1-16,6 0-1 15,0 0 1-15,4-2 0 0,2 1-1 16,-3-1 1-16,-1 2-1 16,1-2 1-16,2 0 0 15,-3-3-1-15,2 2 1 0,-2 0-1 16,-2 1 1-1,1 0-1-15,-2-2 2 0,-5 2-2 16,0-2 0-16,-1 2 0 0,-5 2 0 16,-6-4 1-16,0 2-1 15,-6-1 1 1,-5 0 0-16,-3 1-1 16,-4-2 1-16,-6 0 1 15,-8 1 0-15,-3 0-1 0,-6 1 2 16,-9-1 0-16,-3-1 0 0,-4 1 0 15,-4 1 1-15,-12 0 0 0,13 0-1 16,-13 0 1-16,0 0-3 16,0 0-1-1,0 0-5-15,0 0-9 0,-16 1-35 0,-2 1-36 16,-2 0-2 0,-8 1-8-1,-6 1-3-15</inkml:trace>
  <inkml:trace contextRef="#ctx0" brushRef="#br0" timeOffset="380919.6196">20364 3538 3 0,'0'0'64'0,"-11"-1"3"0,11 1 1 0,0 0-44 0,0 0-4 16,0 0-3-1,0 0-4-15,0 0-1 0,0 0 3 16,0 0-3-16,7 0 1 16,-7 0-2-16,14 1 0 0,-2 0 4 15,4 3-2-15,7-1 0 16,5 0-4-16,6-3-1 31,7 2 1-31,5-2 0 0,13 4-2 16,3-4-1-16,9 0-1 0,6 1-1 15,6-1 1-15</inkml:trace>
  <inkml:trace contextRef="#ctx0" brushRef="#br0">23641 3578 50 0,'45'0'100'0,"-13"0"-7"0,125-12-7 0,-40-20-2 0,-117 32-3 15,43 9-84-15,-27-9-1 0,-16 0 0 16,0 0-6 0,0 0-5-16,0-8-18 0,0 8-52 15,-15-3-2-15,1-4-6 16,-4-2-5-16</inkml:trace>
  <inkml:trace contextRef="#ctx0" brushRef="#br0" timeOffset="382546.516">21001 3625 54 0,'-17'-1'80'0,"17"1"0"0,-21-7-29 16,21 7-8-16,0 0-9 0,-11-4-6 15,11 4-7-15,0 0-4 16,0 0-5-16,10-5-2 16,-3 3-4-16,6-1-1 15,4 1 0-15,1 1-3 16,6-1 0-16,5-1-1 16,3 4 1-16,9-1 0 15,1 0 0 1,9 0 0-16,2 2-1 15,7-2 2-15,4 0-2 0,7 3 2 16,7-2-1-16,2 1 0 16,9 0 0-16,2 1 0 15,6-1 1-15,5 1-1 0,0-1 0 0,6-2 0 16,0 0-1-16,7 0 1 0,-2 1-1 16,0-4 1-16,-2 0-1 0,5 1 0 15,-4 0 0-15,-3-1 0 16,-6-1 0-16,-8-2 0 15,-3 1 1-15,-7 1-1 16,-8-3 1-16,-6 2-1 16,-5-2 1-16,-9 0 0 15,-5 1-1-15,-7 2 1 0,-5-2-2 16,-5 2 2-16,-8 0-2 0,-4 3 0 16,-6-2 0-1,-4 0 0-15,-5 3 0 0,-8 0 0 16,13-2 0-16,-13 2 0 15,0 0 0 1,0 0 0-16,0 0 0 0,0 0 0 16,0 0 0-16,0 0-12 0,0-27-48 15,0 27-30-15,-17-10-2 16,0 1-6-16,-7-8-5 0</inkml:trace>
  <inkml:trace contextRef="#ctx0" brushRef="#br0" timeOffset="383436.406">22396 2317 43 0,'12'-7'93'0,"-3"-2"-4"0,0 4-2 15,-9 5-1-15,30-14-61 16,-30 14-3-16,0 0-4 15,0 0-6-15,0 0-5 16,0 0-2-16,0 0-4 0,0 0 0 16,0 0-1-16,6 6 0 15,-6 5 0-15,0 0 0 16,2 9 1-16,-2 1 1 0,0 1-1 16,-2 6 1-1,-2-2-1-15,-4 5-1 16,1-2-1-16,-3 4-2 0,-1-3-5 0,-2-2-3 15,-2-3-5-15,2 0-5 16,0-4-3-16,-2-4-1 16,0-5-2-16,1-3 4 15,4-2 3-15,-6-1 6 0,7-1 5 32,-3-3 7-32,0 1 7 0,0 0 4 0,2 0 4 15,-1 0 3-15,2 0 0 0,-2-2 2 16,4 2-1-16,7-3-2 15,-12 5-2-15,12-5-1 16,0 0 0-16,0 0-3 16,-2 12 2-16,2-12-2 0,14 10 0 15,-4-6 0-15,6 1-1 16,3-1-1-16,6-3-1 16,1 1-1-1,6-2-5-15,-2 0 0 16,-1 1 0-16,4-1 0 0,1-1 0 15,-6-1 0-15,1 1 0 0,-6 1 0 16,-4 0 0-16,-2 0 0 0,-1 0 0 16,-7 0 0-1,-9 0 0-15,12-2 0 0,-12 2-10 16,3-41-32-16,-3 31-46 16,-1-3-1-1,-5-10-7 1,-2-2-6-16</inkml:trace>
  <inkml:trace contextRef="#ctx0" brushRef="#br0" timeOffset="383794.1382">22308 2281 51 0,'0'0'93'16,"-9"-13"-4"-16,9 13-5 0,1-11-1 15,10 9-60 1,0-3-5-16,11 1-5 0,1-1-6 16,6-1-1-16,6 1 0 15,5 0-2-15,2 1 0 16,-2-4-3 0,2 2 2-16,-6 0-3 0,-2 4 2 15,-3-3-1 16,-8 2 0-31,-6 2 0 0,-3 0-3 16,-14 1-4 0,9 0-10-16,-9 0-48 15,-12 7-23-15,0-2-2 16,-8-5-9-16,-3 0-2 0</inkml:trace>
  <inkml:trace contextRef="#ctx0" brushRef="#br0" timeOffset="384579.7947">21931 2057 64 0,'10'-6'89'0,"-10"6"-2"0,0 0-5 15,7-24-34-15,-7 24-23 0,0 0-9 16,0 0-6-16,0 0-4 15,0 0-2-15,0 0-2 16,0 0-2-16,0 0 2 16,0 0-2-16,0 0 3 0,-1 10-3 15,-2 1 1 1,-2 4 2-16,1 7 0 16,-3 13 3-1,-5 5-1-15,1 4 0 16,1 4 1-16,-2 4 0 15,1 4 0-15,-2 2-1 16,-2-1 0-16,7-9-2 0,-2 0 1 16,1-6-1-1,0 0 0-15,3-8 0 16,-1-2-2-16,0-3 1 16,4-5-1-16,-1-5-1 0,0-3 0 15,3-1 0-15,-1-4 0 0,1-2-1 0,1-9 2 16,-2 9-1-1,2-9 2-15,0 9-2 0,0-9 0 16,0 0 0-16,0 0 0 16,0 0 0-16,0 0 0 0,0 0 0 15,0 0 0-15,0 0-16 16,14 4-71-16,-14-4-5 16,-4-6-1-16,-7-5-7 15,2 1-5-15</inkml:trace>
  <inkml:trace contextRef="#ctx0" brushRef="#br0" timeOffset="386235.1231">20171 5558 43 0,'0'0'70'0,"0"0"-3"0,0 0-6 16,0 0-2 0,0 0-22-16,0 9-9 15,0-9-5-15,0 0-5 0,0 0-5 0,9 0-3 16,0 0-1-16,2 0-2 16,2 0 0-16,5 0 0 15,5 0-2-15,-1 0 0 0,5 0-2 31,-2 0 1-31,7 4-2 16,0 2 0-16,3-1-1 16,7 3 1-16,0 2-1 0,8-1 0 15,-1-1 1-15,10 3-1 16,1-3 0-16,3-1 1 16,6 0-1-16,5 2 1 0,0-2 0 15,5 0 0-15,0-1-1 0,0 0 0 16,5 1 0-16,-3 1 0 15,1-2-1-15,-3-1 0 16,4-1 1-16,0 1-1 0,0-3 1 0,1 3-1 16,-3-5 0-1,-3 1 0-15,1 1 0 0,-5 0 1 16,-3-2-1-16,-4 2 0 16,0 2 0-16,-9-3 1 15,-2 1-2-15,-3 2 2 16,-3-2-1-16,-4 1 0 15,-1 1 1-15,-5 1-2 16,-4-3 1-16,-8 3-1 0,2-1 2 0,-4 0-2 16,0 0 1-16,-7 0 0 15,-4-1 0-15,-2 1 0 16,-2 0 0-16,0 3-1 0,-11-7 1 16,14 13 0-1,-7-4 0 1,-2 1 0-16,2 6 0 0,0 1 0 0,-3 0 0 15,-1 3 0-15,1 4-1 16,0 2 0-16,-2 1 0 16,-2 3 0-16,0 3 0 0,0 0 1 15,-5 7-1-15,0 3 0 16,-1 2 1 0,-6 4 0-1,4 5 0-15,-6 2 0 0,-1 2 1 0,-1 6-1 16,-2 2 0-16,-3 2 0 15,0 7-1-15,-2 0 1 0,-3 4 0 16,1 2 0-16,-1-2 0 16,2-2 0-16,0-2 1 15,1-4 0-15,-1-6 0 0,3-2 0 16,0-3 1-16,0 1 0 16,0-1-1-16,-2 2 0 0,1-2 1 15,0 3 0-15,2-2-2 16,-1 0 0-16,2-1 0 15,1-1 0 1,-2 0 0-16,3-4 0 16,-1 2 0-16,0-4 0 0,2-2 0 0,-2 2 0 15,1-8 0-15,2-1 0 16,3-7 0-16,2-6 0 0,-3-6 0 16,5-4 0-16,-2-4 0 15,0-9 0-15,10-8 0 16,-21 1-16-16,10-4-72 15,-4-10-3 1,-6-13-4-16,4-10-7 0,-6-18-3 0</inkml:trace>
  <inkml:trace contextRef="#ctx0" brushRef="#br0" timeOffset="387319.0806">20255 5705 25 0,'-9'-11'83'0,"4"2"0"0,-1-1-4 15,2 0-5-15,4 10-59 0,0 0 0 16,0 0-2-1,-10 5-5-15,6 14-3 0,-1 8-1 16,-5 7 0-16,2 12 2 16,-9 8-1-16,-1 13 2 15,-4 11-2-15,-3 6 0 32,-1 7-1-32,-3 6-1 0,-1 4 0 15,-3 8 1-15,-3 4 1 16,1 4-2-16,0 4 1 0,1 7 0 15,0 0-1 1,0-1 1-16,-3-2-1 0,7-2-1 16,-5-10 0-16,6-8 0 15,-1-5 0-15,3-11 1 0,0-8-1 0,4-6 1 0,4-5 0 16,4-8 0-16,5-7-1 16,-1-5 0-1,7-12-1-15,0-8 1 0,4-7-1 16,0-6-1-16,1-4 1 0,-1-13 0 15,9 13-1-15,-9-13 1 16,12 7 1-16,-12-7-2 16,18 4 0-16,-10-1 0 15,3 0 0-15,2 1 0 16,0-2 0-16,9 2 0 16,-1 1 0-16,4-3 0 0,7 0 0 0,2 0 0 15,7-2 0-15,7 1 0 16,6-1 0-16,4 0 0 15,7-1 0-15,7 1 0 16,2-2 0-16,7 0 0 16,1 3 0-16,4-1 0 0,5-1 0 15,1 1 0-15,42 1 0 32,0-2 0-17,1 2 0-15,-1-4 0 0,0-3 0 16,0 1 0-16,-5 0 0 15,-3-4 0-15,-35-2 0 0,-5 3 0 16,-4-4 0 0,0 5 0-16,-8-4 0 0,-4 2 0 15,-8-1 0-15,5 4 0 16,-19 0 0-16,-4 1 0 16,-17 1 0-16,4 1 0 0,-7 2 0 15,-9 0 0 1,1-1 0-16,-16 2 0 0,16 0 0 0,-16 0 0 15,17-2 0-15,-17 2 0 16,2-9 0-16,-2 9 0 16,3-74 0-16,24 65 0 15,-29-2-26-15,81-4 10 16,-112-6-91-16,27-11-2 0,-6-10-7 16,-1-16-4-16,2 52 117 15</inkml:trace>
  <inkml:trace contextRef="#ctx0" brushRef="#br0" timeOffset="387996.2522">21617 5770 48 0,'-8'-16'75'16,"7"7"2"-16,0-11-24 16,1 20-19-16,-1-8-7 15,1 8-5-15,0 0-6 16,0 4-3-16,-1 9-4 0,-2 3-3 16,-3 9 1-16,-3 5 0 15,-1 10 0-15,-5 7-1 16,-6 8-1-16,-3 8-1 15,-3 10-1-15,-6 6 2 0,-1 6-1 16,-3 6-1 0,-2-1 2-16,0 5-1 0,-5 5 0 0,4-1-1 15,-2 0 1-15,0-2-2 16,0-4 0-16,1 2 0 16,1-3 0-16,-1-1-1 0,1-3 1 15,-2-3-1 1,4-2 0-16,0-4 1 0,0-3-2 15,2-1 1-15,0-4 1 16,2-6 0 0,5-5-1-16,4-3 1 0,0-8 0 0,4-2-1 15,3-4 1 1,4-10-1-16,1-3 0 0,1-6 0 0,5-4-1 16,2-6-2-16,1-4-3 15,4-10-2-15,-5 10-11 16,5-10-34-16,0 0-33 15,0-9-4-15,5-11-7 16,5-7-1-16</inkml:trace>
  <inkml:trace contextRef="#ctx0" brushRef="#br0" timeOffset="388538.6688">22471 5706 38 0,'14'-15'83'0,"-1"6"1"0,-11 0-5 15,-2 9-5-15,0 0-60 0,-7-3-2 16,7 3-2-16,-11 15-2 15,6 2-2-15,-6 5-2 16,2 8 1-16,-5 11 0 16,-4 5-1-16,-5 8 1 0,-4 8 0 15,-3 9 0-15,-3 8 0 16,-5 6-1-16,-4 3 0 16,0 4-1-1,-4 2 2-15,2 0-1 0,-3 2 0 16,3 4-1-16,-1-4 0 15,-2 4 0-15,0 1 0 0,0 2 0 16,-1 3-1-16,1 2 0 16,-3 1 0-16,4 0 1 15,0-2-1-15,4-4 0 0,-1-2 1 16,3-6-1-16,4-4 0 16,2-9 0-1,2-9 2-15,4-9-4 0,2-8 0 16,2-9 0-16,5-10 0 15,6-10 0-15,3-9 0 0,-1-7 0 16,11-11 0-16,-11 4 0 16,11-4-8-16,-9-19-11 0,9-7-67 15,0-2-4 1,0-14-4-16,1-8-8 16,0-15-1-16</inkml:trace>
  <inkml:trace contextRef="#ctx0" brushRef="#br0" timeOffset="389171.573">19879 6582 17 0,'-31'-8'68'0,"5"-1"5"0,3 1 1 0,5 1-46 16,4 6 1-16,6 1-3 0,8 0-3 15,0 0-2-15,0 0-2 16,0 0-4 0,13 0-3-16,6 0-3 0,6 0-1 15,6 0-1-15,4 1 2 0,8 2-3 16,9 1 0-16,7-1 0 16,9 0-1-1,10-1-1-15,9 1 1 0,14-3-1 16,15 2 0-16,9-2-1 15,10-5 0-15,8 0-1 0,7-1 1 16,5 0-1 0,4-1 0-16,2-1 1 0,-1-1-2 15,-6 2 2-15,2 1-2 16,-9-2 1-16,-11 1 0 16,-4 0 0-16,-1 2-6 15,-17 0 0-15,-19 2-1 16,-10 0 1-16,-18 2-1 15,-14-3 0-15,-14 4 0 16,-12-1-1-16,-13 1 6 0,-10-10-1 16,-4 10-1-1,-13 6-6 1,-7-3-14-16,-20 8-60 0</inkml:trace>
  <inkml:trace contextRef="#ctx0" brushRef="#br0" timeOffset="389769.597">19587 7400 36 0,'-31'7'76'0,"8"-4"0"0,13-2-3 16,10-1 0-16,3-8-66 15,15 6 1-15,8-2 0 16,7 2 2-16,6-2 2 0,5 3-1 15,8 1 0-15,4 0-3 16,8 0-1-16,7 0-1 16,9 0-1-16,7 1 1 15,9 1 0-15,7-2 0 0,10 0-2 16,4-2 1-16,4 1-1 16,4-1 1-16,5-3-1 15,-2 1 0 1,4-3 1-16,0 0-2 0,2-1 0 0,1-2 0 15,-1-1 0-15,2-1 0 16,-8 2-1-16,-2-1 1 16,-8 2-2-16,-14 0 0 0,-5 3 0 15,-19 3 0-15,-9-1-1 16,-12 2 1-16,-11-1-1 0,-11 2 0 31,-6 0 0-31,-11 1 0 0,-7 0 1 0,-13 0-1 16,0 0 0-1,0 0-1-15,0 0-5 0,-10-2-4 0,-10-8-13 16,-12 3-63 0,7-7-3-16,-5-5-7 15,-3-6-6-15</inkml:trace>
  <inkml:trace contextRef="#ctx0" brushRef="#br0" timeOffset="390678.7803">21906 6007 0 0,'7'-9'79'0,"-7"9"6"0,7-13-2 16,-20 6-32-16,13 7-9 16,0 0-8-1,2-11-9-15,-2 11-7 0,0 0-6 0,0 0-5 16,0 8-3 0,-5 3-1-16,-1 3-1 15,-1 8-1-15,-6 3 2 0,1 6-2 16,-6 4 0-16,0 0 1 15,-2 1-1-15,2-3 0 16,0-4 0-16,3-3 1 0,2-5-1 16,-1-8 1-16,14-13 0 15,-14 12 0-15,14-12 0 0,0 0-1 16,-3-8 0-16,3-3 0 16,0 1-1-1,0-2-2-15,2-2 1 0,2 0-1 16,1 1 0-16,3 0 1 15,3 3-2-15,3-3 1 0,1 2 0 16,3 3 1-16,2-1 0 16,6 4 0-16,1 0 0 0,3-1 1 15,2 0 0 1,-4 3 0-16,5-1 1 0,-5-1-1 16,1-2 1-16,0-1 0 15,-7 0 0-15,-3-2 0 16,-1 1 0-1,-8-4 1-15,-1 0 0 16,1 0 0-16,-3 1 0 0,-5 1 2 16,4-1-1-16,-5 1 0 15,3 0 2-15,-4 11-2 0,3-12 1 16,-3 12 0-16,1-9 0 0,-1 9-2 16,0 0 0-16,0 0 0 15,0 0-1-15,0 0-2 0,0 10 1 16,-1 4-1-16,-2 3 0 15,-3 5 0-15,1 7 1 16,-3 6-1-16,-4 6 1 16,-2 6-3-16,-2 3-2 15,-2 5-9-15,1 2-59 0,-2-9-14 16,-1-2-4-16,3-12-6 16,5-5-5-1</inkml:trace>
  <inkml:trace contextRef="#ctx0" brushRef="#br0" timeOffset="395936.366">21253 7656 22 0,'0'0'84'16,"6"-17"1"-16,-3 9-2 16,-5-1-25-16,2 9-24 0,2-11-4 15,-2 11-7-15,6-10-4 16,-6 10-6-16,0 0-1 16,0 0-2-16,3-9-3 0,-3 9-1 15,-8 0-1 1,8 0-2-16,-16 10 0 0,5-1-2 15,-4 2 1 1,-3 1-1-16,1 5 0 0,0 1 0 16,2-1 0-1,-1 1 0-15,5 2 0 16,1-2 0-16,3 1 0 16,6-2 0-16,0-1 1 15,1-1-2-15,8 3 0 0,5-3 0 0,4-1 0 16,1-1 0-16,2 0 0 0,2-2 0 15,-1 0 0-15,0 0 0 16,-2 1 0-16,-5-3 0 16,-3 5 0-16,-2 0 0 0,-2-1 0 15,-8 0 0-15,1 3 0 16,-7-3 0-16,-3 2 0 16,-3-2 0-16,-3-1 0 0,-2-1 0 15,-5 0 0-15,0-4 0 16,-2 0 0-1,1-4 0-15,0 0 0 16,-2-3 0-16,4 0 0 0,1-2 0 0,4-2 0 16,0-3-9-16,4-14-38 15,4 15-45-15,0-6 0 16,3 2-7-16,3-8-6 16</inkml:trace>
  <inkml:trace contextRef="#ctx0" brushRef="#br0" timeOffset="396339.6074">21239 7628 38 0,'0'-9'92'15,"0"9"0"-15,0-15-6 16,0 15-3-16,0-11-59 16,0 11-5-16,6-10-5 0,5 8-5 15,6-1-2 1,0-1-3-16,4 2-1 0,3-3 0 16,0 2 0-1,2-1 0-15,-4 0 0 0,0 0 0 16,-5-1-1-16,-1 3 0 15,-3-2 1 1,-3 1-2-16,-10 3 1 16,13-5-1-16,-13 5 0 15,0 0 0-15,12-8 0 0,-12 8 0 0,0 0 0 16,1-8 0-16,-1 8-1 16,0 0-3-16,0 0-12 0,-13-2-70 15,13 2-4-15,-16-1-3 0,1 1-8 31,2 0-3-31</inkml:trace>
  <inkml:trace contextRef="#ctx0" brushRef="#br0" timeOffset="403223.9842">18645 2910 67 0,'0'0'76'0,"0"0"-16"16,-11-12-10-16,11 12-8 0,0 0-7 15,0 0-6-15,-8-7-4 16,8 7-4-16,0 0-5 16,0 0-2-16,0 0-4 0,0 0-2 15,0 0-1 1,0 0-3-16,0 0-1 0,0 0 0 15,7-4-1 1,2 4 1-16,3 0 0 0,2 0 0 0,6 0 0 16,6 0 1-1,3 0 0 1,5 1-1-16,3-1 0 16,3 0-1-16,1 0 0 15,4 2 0-15,-3-2 0 16,-1 0-1-16,0 0 0 15,0 1 2-15,1-1-3 16,-1 0 0-16,-2 0 0 0,0 0 0 16,1 1 0-16,1-1 0 0,-2 0 0 0,0 0 0 0,-3 1 0 15,0-1 0-15,-1 0 0 16,0 1 0-16,-3-1 0 16,0 1 0-1,-1-1 0-15,0 0 0 0,-1 1 0 0,-1-1 0 16,0 0 0-16,0 0 0 15,-4 3 0-15,3-2 0 0,-1-1 0 16,-3 1 0-16,4 0 0 16,-4 0 0-1,3 1 0-15,-3-2 0 0,2 0 0 0,0 0 0 32,-2 0 0-17,4 1 0 1,-3-1 0-16,4 0 0 0,-4 0 0 0,6 0 0 15,-6 0 0-15,1 3 0 0,0-3 0 16,-4 0 0-16,2 0 0 16,-7 0 0-16,0 0 0 0,-5 0 0 15,-2 0 0-15,-10 0 0 0,11-3 0 0,-11 3 0 16,0 0 0-16,0 0 0 16,0 0 0-16,0 0 0 15,10-1 0-15,-10 1 0 0,0 0 0 16,0 0 0-16,0 0 0 15,0 0 0-15,0 0 0 16,0 0 0-16,0 0 0 16,0 0 0-16,0 0 0 15,0 0 0-15,0 0-5 0,0 8-72 16,0-8-16 0,-1-4-1-16,-7-6-8 0,1 2-3 15</inkml:trace>
  <inkml:trace contextRef="#ctx0" brushRef="#br0" timeOffset="403650.0399">19885 2626 13 0,'-33'-13'93'0,"5"-1"0"16,3 2-2-16,5 2-4 0,3-30-25 15,3 34-39-15,14 6-4 16,-13-4-5-16,13 4-6 0,0 0-3 16,0 0-2-16,0 0-3 15,0 0 0 1,8 10 0-16,1-2 0 0,7 3 0 16,4 6 0-16,8 2 0 0,8 2 0 15,3 1 0-15,4 0 0 16,4 1 0-16,3 1 0 15,1 0 0-15,-4-3 0 0,0-3 0 16,-7 0 0-16,-3-3 0 16,-3-1 0-16,-5-4 0 15,-4-2 0-15,-6-3 0 16,-1 1 0-16,-8-1 0 16,-1-4 0-16,-9-1 0 15,10 1 0-15,-10-1 0 16,0 0 0-16,0 0 0 15,0 0 0-15,12 1 0 0,-12-1 0 16,14 0 0-16,-1 0-18 16,-2 0-40-16,3 0-32 15,1 0-2-15,-3 0-7 0,0 0-4 16</inkml:trace>
  <inkml:trace contextRef="#ctx0" brushRef="#br0" timeOffset="404162.8374">20630 2844 44 0,'0'0'95'0,"0"0"-1"0,0 0-7 16,-1-11 0-16,-8 10-56 16,9 1-8-16,0 0-6 15,0 0-7-15,-10-2-3 0,10 2-2 16,0 0-2-16,0 0 1 15,-11 7-2-15,11-7 0 16,-20 18-2-16,5 0 0 16,-5 1 0-1,-5 6 0-15,-3 6 0 16,-5 2 0-16,-6 7 0 0,-2 5 0 16,-5 2 0-16,0 1 0 15,-6 2 0-15,1-3 0 0,3 0 0 16,1-6 0-16,5-3 0 15,5-8 0 1,6-3 0-16,4-5 0 0,6-5 0 16,5-6 0-16,5-1 0 0,11-10 0 15,-12 12 0-15,12-12 0 16,0 0 0-16,0 0 0 16,0 0 0-16,0 0 0 0,0 0 0 15,0 0 0-15,0 0 0 16,0 0 0-16,0 0 0 0,0 0 0 15,0 0 0-15,0 0 0 16,0 0 0-16,12 9-73 16,-12-9-21-16,0 0-4 15,4-10-7-15,-4 10-5 0</inkml:trace>
  <inkml:trace contextRef="#ctx0" brushRef="#br0" timeOffset="408659.2188">21964 3849 45 0,'0'0'60'0,"0"0"-1"16,-4-12-6-16,4 12 4 15,0 0-16-15,1-12-7 16,-1 12-4-16,0 0-5 15,0 0-4-15,8-8-6 0,-8 8-2 16,0 0-3-16,0 0-1 16,0 8-2-16,0 4-2 15,0-3 1-15,-2 7-2 16,-2 4 0-16,-2 1 0 0,1 3-1 16,2 2-1-1,-4-2 0-15,0 1 0 16,2 5-2-16,-4-3 0 0,3 1 0 15,-3-3 0-15,2 0 0 0,1 1 0 16,-2-2 0-16,1 0 0 16,-1-7 0-16,3 0 0 15,0-1 0-15,2-2 0 16,-2-1 0-16,2-2 0 16,3-11 0-16,-5 14 0 15,5-14 0-15,-1 12 0 0,1-12 0 16,0 0 0-16,0 0 0 15,0 0 0-15,0 0 0 16,0 0 0-16,0 0-6 0,0 0-19 16,17 0-62-16,-17 0-5 15,7-14-4-15,0 6-8 16,-5-6 3-16</inkml:trace>
  <inkml:trace contextRef="#ctx0" brushRef="#br0" timeOffset="409341.5153">22261 3864 29 0,'0'0'89'15,"5"-16"0"-15,-5 16-3 16,1-14-4-16,-1 14-56 16,0-9-5-16,0 9-1 15,0 0-5-15,0 0-3 0,0 0-3 16,0 0-2-16,0 0 0 16,0 0-3-16,0 0 1 15,0 0-3-15,-6 7 0 0,6-7 0 16,-9 21-1-1,2-7 0-15,3 4-1 0,-3 3 2 32,3 1-2-17,2 0 0-15,0-2 0 0,2 1 0 0,0-5 0 16,0 0 0-16,6-5 0 16,2-2 0-1,-8-9 0-15,18 10 0 0,-9-8 0 0,4-2 0 0,1-3 0 16,-3-4 0-16,2 0 0 0,2-2 0 15,-3-3 0 1,0 0 0-16,0 0 0 0,-3-2 0 16,1 2 0-16,-3 4 0 15,1-3 0-15,-3 2 0 0,-5 9 0 16,9-11 0-16,-9 11 0 16,0 0 0-16,0 0 0 15,0 0 0-15,0 0 0 16,0 0 0-16,0 0 0 0,0 0 0 15,3 6 0 1,-3 5 0-16,0 0 0 16,-2 4 0-16,-2 2 0 15,2 4 0-15,-2 2 0 16,2 0 0-16,-7 1 0 0,3-3 0 0,1 8 0 16,-3-6 0-16,1 9 0 0,3-9-89 15,-8 1-3 1,-1-1-4-16,0 0-7 15,-1 2-6-15</inkml:trace>
  <inkml:trace contextRef="#ctx0" brushRef="#br0" timeOffset="425400.0431">25866 7315 16 0,'0'0'68'0,"0"0"-2"0,-9 6-17 15,9-6-8-15,0 0-13 0,0 0-8 31,0 0-3-31,0 0-2 0,0 0 0 16,4 0-1-16,-4 0 0 0,0 0 1 16,0 0-2-16,13 6-2 15,-13-6 0-15,15 2-1 16,-6 2-1-16,5-4-1 16,-1 2-1-16,0-1-1 0,2 2 0 31,-1-2-1-31,1 1-2 0,-1-1 1 15,0 0-2-15,0 1 1 0,3 0-1 16,1 1-1-16,3 0 1 16,1-1-1-16,3 0 0 15,1 0 1-15,5 1-1 0,2 1 0 0,1-1 0 16,2-1 1-16,2 2-1 16,1-1 1-16,-1 2-1 15,5-3 0-15,-3 1 0 16,1-2 0-16,3 4 0 15,-2 0 0-15,8-2 0 0,0-2 0 16,7 3-1 0,0 0 1-16,8 1 0 0,1-1 0 15,3-1-1-15,2 0 1 16,-3-1-1-16,2 2 1 0,0-1 0 16,2 0 0-1,-4-1-1-15,-4 2 0 0,3-3 1 0,3 4-1 16,-3-3 2-16,-4 2-4 15,1 0 4 1,-3-1-2-16,2 1 0 0,2 0 0 16,-5-1 0-16,-3 0 0 15,0 0 0-15,2-2 0 0,-4 2 0 16,-1-2 0-16,-5 2 0 16,-2 0 0-16,-1 0 0 15,-1-1 0-15,-3-1 0 0,-6 0 0 16,-2 0 0-16,-2 0 0 15,-4-1 0-15,-5 0 0 16,-5 0 0-16,-3 0 0 16,-4 0 0-16,-2 0 0 15,-9 0 0-15,11 0 0 0,-11 0 0 16,0 0 0-16,0 0 0 16,0 0 0-16,0 0 0 0,0 0 0 15,0 0 0-15,0 0 0 16,0 0 0-1,0 0 0-15,0 0 0 0,8 10 0 16,-8-10 0-16,6 15 0 16,-4-6 0-16,1 3 0 0,1 3 0 15,1 5 0-15,-1 4 0 16,-2 4 0-16,-1 3 0 0,-1 8 0 16,0 3 0-16,0 1 0 15,-1 10 0 1,0 2 0-1,0 2 0-15,-3 4 0 16,4 1 0-16,-1 1 0 0,1 4 0 0,0 3 0 16,0-1 0-16,0-3 0 15,2 2 0-15,1 8 0 16,-3 0 0-16,-1 5 0 16,-7 1 0-16,0 2 0 0,-2-2 0 15,0 0 0-15,-5-1 0 16,1-6 0-16,1-6 0 0,2-2 0 15,-1-4 0-15,3-4 0 16,-2 3 0 0,4-2 0-16,-2 1 0 15,1 1 0-15,-1 0 0 0,-2 3 0 16,-2 0 0-16,4 1 0 16,-5-3 0-16,0-4 0 15,-1-4 0-15,5-7 0 0,-1-5 0 16,3-11 0-16,2-6 0 15,0-10 0-15,3-5 0 0,3-11 0 16,0 0 0 0,0 0-9-16,-11-5-67 0,6-14-16 15,0-10-3-15,-5-10-7 16,-4-8-4-16</inkml:trace>
  <inkml:trace contextRef="#ctx0" brushRef="#br0" timeOffset="426693.6399">26011 7429 10 0,'0'0'76'0,"0"0"2"0,-8 0-8 15,8 0-25-15,0 0-13 0,0 0-8 16,0 0-5-16,0 0-3 16,0 0-2-16,-3 10-1 0,2 3-2 15,0 5 0 1,0 3-1-16,-3 9-1 0,0 6-5 15,1 10 1 1,-8 8-1 0,3 8 0-16,-4 7 0 0,-2 7-1 15,-2 10 2-15,-2 4-1 0,0 9 0 16,-1 7 0-16,0 5-1 16,0 4 1-16,-3 7-2 0,2 2 1 15,0-1-1-15,-1 0-1 0,-3-2 1 16,-3 0-1-16,5-8 0 15,-3-3 0 1,1-9-1-16,2-2 1 0,4-6-1 16,2-4 1-16,2-5-1 15,5-6 0-15,-2-4 0 16,4-3 0-16,2-3 0 0,-2-2 0 16,2-10 1-16,-1-2 0 0,1-7-1 15,0-5 1-15,2-7 0 16,2-8 0-16,-2-7 1 15,0-6-2-15,2-3 0 16,1-11 0-16,0 11 1 16,0-11 1-16,0 0-2 0,0 0 0 15,8 0 0-15,-8 0 0 16,15 0 0-16,-15 0 0 16,17-1 0-16,-6 1 0 15,2 0 0-15,2 0 0 0,2 0 0 16,3 0 0-1,1 0 0-15,7 0 0 0,4-3 0 16,7 2 0-16,6-1 0 0,4-2 0 16,8 0 0-16,3-1 0 15,7 3 0-15,7-2 0 16,3 1 0-16,8 1 0 0,2 2 0 16,9-1 0-16,3 1 0 15,10-2 0-15,2 2 0 16,9-3 0-16,1 1 0 15,4-2 0-15,5 2 0 0,6-2 0 16,-6 0 0-16,0 0 0 16,-3-1 0-16,-4 0 0 15,-7 1 0-15,-4-1 0 16,-9 0 0 0,-13 3 0-16,-8-3 0 15,-11 3 0-15,-10-2 0 0,-14 3 0 16,-9-1 0-16,-14 0 0 0,-6 0 0 0,-9 1 0 15,-9 1 0 1,0 0 0-16,0 0 0 0,-5-8 0 16,5 8 0-16,-14-4 0 15,14 4 0-15,-14-8 0 0,14 8 0 16,-15-18-13-16,12 5-79 16,1-2-4-16,-3-14-3 15,0-3-8-15,-1-20 3 16</inkml:trace>
  <inkml:trace contextRef="#ctx0" brushRef="#br0" timeOffset="427710.5636">26989 7477 24 0,'0'0'75'0,"-5"-14"2"16,0 5-26-1,5 9 0-15,1-14-14 0,-1 14-7 16,9-11-8-16,-9 11 0 15,0 0-7-15,13-7-2 16,-13 7-3-16,0 0-3 16,8 5 0-16,-8-5-2 15,5 20 0-15,-1-4-1 0,-3 5 1 16,-1 6-1-16,1 3-1 16,-1 5 0-1,0 3 0-15,0 4-1 0,0 4-1 16,-1-1 1-16,0 11 1 15,0 4 0-15,-4 2 1 0,2 5-1 16,-3 2 0-16,-5 6 1 16,0 5-1-16,-3 4 0 15,-4-7-1-15,-2 4-1 16,0 1 0-16,-3 2 0 16,2-2 1-16,1-3-2 15,1-2 0-15,0-2 0 0,4-4 0 16,-2 0 0-1,6-3 0-15,-4 1 0 0,2 1 0 16,3 4 0-16,-2 0 0 16,3 2 0-16,-1 4 0 15,-1 0 0 1,5-3 0-16,1 2 0 0,-3-5 0 0,3-5 0 16,-2-2 0-16,-2 16 0 31,2-9 0-31,-2-3 0 15,3-5 0-15,-4-6 0 16,4-6 0-16,-1 39-68 16,4-49 69-16,0-28-2 0,0-5-2 15,3-11-2 1,0 0-4-16,0 0-7 0,-7-11-22 16,7-54 39-16,0 33-94 15,0-10-5-15,7-8-5 16</inkml:trace>
  <inkml:trace contextRef="#ctx0" brushRef="#br0" timeOffset="428374.4796">27878 7625 50 0,'-1'-14'82'0,"-2"2"0"0,0 2-4 16,15 3-52-16,-12 7-1 15,0 0-6-15,0 0-2 16,0 0-4-16,0 0-4 15,7 13 0-15,-3 2 0 0,1 6 0 16,-1 2 2-16,1 8-2 16,-1 5-2-1,-3 7 0-15,-1 8-2 16,0 4 0-16,-7 8 0 16,-4 8-1-16,-2 6 0 0,-3 3 0 15,0-1-1-15,0 1 1 16,-2-3-1-16,3-2 0 0,2-2 0 15,1-3 0-15,1 2 0 0,3-2-3 16,0 1 0-16,0 3 0 16,1 0 0-16,-2 4 0 15,2 4 0-15,-4 1 0 16,0 5 0-16,-2 3 0 0,-3 1 0 16,47 61 0 15,-47-31 0-16,-5-3-3-15,3-6-3 0,-2-7-1 16,4-6 1 0,1-7-1-16,4-6 0 15,-50-69 6-15,55 30 0 0,-2-8 1 0,2-4-1 16,0-6 2 0,0-6-3-16,-1-6 0 15,1-4-1-15,6-14-1 0,-11 10-1 0,11-10-4 16,-17-21-74-1,17-16-2 1,0-15-6-16,0-16-5 16</inkml:trace>
  <inkml:trace contextRef="#ctx0" brushRef="#br0" timeOffset="429188.7855">25791 8406 40 0,'-23'0'71'0,"4"1"-24"0,-4-1 1 15,5 3-3-15,-3-2-6 16,9 2-2-16,-2-3-9 0,7 3-7 16,7-3-5-16,0 0-3 15,0 0-4 1,0 0-1-16,7 9-1 0,10-4 0 15,4 1-1-15,9-1 1 16,6 0-1-16,5 1-1 16,9-3 0-1,5-1 0-15,8-1-1 16,12 1 0-16,8-2 0 16,6 0 0-16,8-3-1 15,8-1 1-15,9 2 0 16,7-1-2-16,2 0 1 0,3 0-1 0,5 0 1 0,3 2-1 15,6 0 0-15,-2 0-2 0,3-2 0 16,-4 1 0-16,5 1 0 16,-3-1 0-16,-3-1 0 0,-9 1 0 15,-6-1 0-15,-7 0 0 16,-9 0 0 0,-9 0 0-16,-14-1 0 0,-14 0 0 15,-12 2 0-15,-9-1 0 16,-11-1 0-16,-12 1 0 15,-8 0 0-15,-5 1 0 0,-11 2 0 16,0 0 0-16,0 0 0 16,0 0 0-16,0 0 0 15,-7-7 0-15,7 7-9 16,-24 1-19-16,-10 7-59 0,10 1-5 16,-8 1-3-1,-7 0-7-15,-9-3 4 0</inkml:trace>
  <inkml:trace contextRef="#ctx0" brushRef="#br0" timeOffset="429869.0278">25469 9332 60 0,'-20'3'74'0,"6"-3"1"15,14 0-36 1,-10 0-4-16,10 0-6 0,0 0-6 15,0 0-6-15,0 0-4 16,8-3-1-16,-8 3 0 0,8 1-3 16,-8-1 1-16,12 6 1 15,-3-2-1-15,3-2 1 16,2 3-1-16,4-2 0 16,5-1-1-16,9-2-1 15,6 0-1 1,10 0-1-16,10 0-2 0,7-6 1 15,8-3-1-15,13 0-1 16,7-1 0 0,10-3-1-16,10 0-2 0,4 1 0 0,10 3 0 15,8-1 0-15,6 3 0 0,4 0 0 16,3 2 0-16,6 2 0 0,-1 1 0 16,5 2 0-16,-4 0 0 15,4-1 0 1,-8 0 0-16,-1 1 0 0,-6-1 0 15,-10-3 0 1,-8 0 0-16,-10 0 0 0,-12-2 0 0,-12 3 0 16,-15-2 0-16,-13 0 0 15,-17 4 0-15,-9-3 0 16,-12 2 0-16,-10 0 0 16,-15 2 0-16,0 0 0 15,0 0 0-15,-13-5 0 0,-5 3 0 16,-9-5 0-1,-1-8-83-15,-13 7-9 0,-7-12-2 16,-6-3-9-16,-2-13-4 0</inkml:trace>
  <inkml:trace contextRef="#ctx0" brushRef="#br0" timeOffset="430531.4715">27477 7754 74 0,'0'0'79'0,"0"-12"-1"0,0 12-29 0,0 0-11 15,0 0-9-15,4-3-6 16,-4 3-5-16,7 10-4 16,-2 1-2-16,-2 4-1 15,0 5-2-15,-3 13-1 16,1 3-1 0,0 3-1-16,0 4-2 15,-1-3 0-15,0 4 0 16,0-2 0-16,-2-2-1 0,-2-10 0 15,-4-3 0 1,0-3-1-16,-5-2 1 16,0-4 0-16,1-5 0 0,-7-2 0 15,-1-3 0-15,-4-4-1 0,3-2 1 16,-1-2 0 0,-1-3-2-16,-1-4 1 0,3-2-1 0,1 0 1 15,2-1-2-15,4-1 0 16,1-2-2-16,4 1-2 15,2 1-4-15,-4-1-10 16,11-3-30-16,0 2-40 16,3-2-3-16,6-3-7 0,-1-3-3 15</inkml:trace>
  <inkml:trace contextRef="#ctx0" brushRef="#br0" timeOffset="430976.5506">27424 7774 6 0,'-11'-11'86'0,"-3"0"4"0,5 1-3 16,-2 1-4-16,11 9-49 15,-11-12-7-15,11 12-6 0,0 0-6 16,0 0-4-16,-7-10-3 15,7 10-1-15,9-1-2 16,0 1 0-16,7 1-2 16,3-1 1-16,9-1 0 15,8-1-1-15,5-2 0 16,25-4 0 15,1-2 0-31,1 3 0 16,-2-1-3-1,-6 0 0-15,-8 1 0 0,-11 0 0 16,-5 2 0-16,-36 5 0 0,0 0 0 16,11 0 0-16,-103-1 0 15,30 0 0-15,40 1-2 32,22 0-8-32,-9 21 3 0,9-21-19 31,-40 17-66-31,28 2-2 15,89-5 6-15</inkml:trace>
  <inkml:trace contextRef="#ctx0" brushRef="#br0" timeOffset="433918.8881">22207 11639 3 0,'-10'-1'78'0,"10"1"5"16,-9-2-2-16,-8 2-28 0,17 0-8 15,0 0-1 1,7 8-18-16,5-4-5 0,4 2-2 0,2-4-3 16,0 4-2-16,6-3-3 15,3 1-3-15,3-2-1 16,0-2-5-16,7 0-2 15,7 0 0-15,3 0 0 16,8 0 0-16,3-3 0 0,2-1 0 16,2 1 0-16,2 1 0 15,-1-4 0-15,-6 2 0 0,-3-1 0 16,-10 2 0-16,-4-2 0 16,-5 2 0-16,-7 2 0 15,-9-2 0-15,-4 3 0 0,-7 0 0 16,-8 0 0-16,0 0 0 15,11-3 0 1,-11 3 0-16,0 0 0 0,0 0 0 16,0 0 0-16,-3-8 0 15,3 8 0-15,-1-11 0 0,1 11 0 16,0-18 0-16,0 5 0 16,0-3 0-16,0-4 0 15,3-3 0-15,0-7 0 16,2-4 0-16,2-5 0 0,-1-10 0 15,4-2 0-15,0-10 0 16,1-4 0-16,-1-6 0 16,3-6 0-16,1-5 0 0,-4-5 0 15,3-1 0-15,0-1 0 16,-3 0 0-16,4-1 0 16,-6 1 0-16,1 2 0 15,-4 2 0-15,-1 3 0 16,2 2 0 15,-6 1 0-31,0 3 0 16,-3 4 0-16,-3 2 0 0,1 6 0 0,-4 3 0 15,1 2 0-15,0 5 0 0,-1 5 0 0,3 4 0 0,-1 6 0 16,0 3 0-16,6 5 0 16,-1 6 0-16,1 6 0 0,1 0 0 15,0 7 0-15,2 2 0 16,-2 10 0-16,7-11 0 15,-7 11 0-15,10-1 0 0,-10 1 0 16,9 0 0-16,-9 0 0 16,16 4 0-16,-6 0 0 15,-2-1 0-15,5 0 0 16,0-1 0-16,3 2 0 16,1-1 0-16,8 0 0 0,-2 0 0 15,9 0 0-15,0 0 0 16,11 3 0-16,-1-2 0 15,10-1 0-15,8 2 0 0,7 0 0 16,7-1 0 0,4 0 0-16,8-2 0 0,5 2 0 15,3-1 0-15,6 1 0 16,2-3 0-16,1 3 0 16,-6-2 0-16,5 2 0 0,-5-2 0 15,-4 1 0 1,0-1 0-16,-6-1 0 0,-9 1 0 0,0-2 0 15,-10 0 0-15,-6 0 0 16,-7-2 0-16,-11-1 0 16,-7 3 0-1,-6-4 0-15,-7 2 0 0,-4-1 0 16,-5 2 0-16,-2 0 0 0,-6 0 0 16,-7 1 0-16,15 0 0 15,-15 0 0-15,14 0 0 0,-14 0 0 16,14 0 0-16,-4 0 0 15,3 0 0-15,-3 0 0 16,5 0 0-16,1-1 0 16,2-1 0-16,-1-1 0 0,1-1 0 15,0 4 0 1,-3-2 0-16,-2 1 0 16,-2-1 0-16,-11 2 0 0,13-2 0 0,-13 2 0 15,0 0 0 1,0 0 0-1,-12-11 0-15,-4 6 0 16,-5-2 0-16,-4-2 0 0,-7 0 0 0,-3-4 0 16,-4 1-5-16,2-3 0 15,-2 1 1-15,1-3 1 16,2 2 1-16,-1-1 1 0,3 3 1 16,1 0 1-16,4 3 0 15,2-2 1-15,6 5 0 0,-1 1 1 16,8 3 0-16,1 1 0 15,13 2 0-15,-9-2-1 16,9 2-2-16,6 5 0 0,7 2 0 16,10 3 0-1,7 0 0-15,6 6 0 16,6-2 0-16,2 5 0 0,6-1 0 16,-5 5 0-1,1-4 0-15,-7 4 0 16,-3 1 0-16,-7-1 0 0,-6 2 0 0,-6 0 0 15,-4 0 0-15,-6 0 0 16,-4 0 0 0,-3 5 0-16,-5 0 0 0,-8 2 0 15,-8 0 0-15,-5 1 0 16,-6 2 0-16,-6-3 0 16,-6 4 0-16,0-7 0 15,-3-2 0-15,4 0 0 16,1-4 0-16,0-1 0 0,5-4 0 0,6 0 0 15,3-5 0-15,4 3 0 16,4-3 0-16,6 0 0 0,-3 13-49 16,17-26-43-1,-12 0-3 1,11-20-6-16,4-9-7 0</inkml:trace>
  <inkml:trace contextRef="#ctx0" brushRef="#br0" timeOffset="436136.0856">22890 7140 51 0,'-11'-6'77'0,"-4"-2"-1"0,-3-7-24 15,-1 10-16-15,2 0-11 16,-3 0-4-16,2 2-5 16,3 0-1-16,4 1-3 15,1 0 2-15,10 2-3 0,0 0 0 16,0 0-2-16,16 5-1 15,5-1-1-15,15 0-1 16,7-1 1-16,14 2-2 16,11-2-1-16,9 1 0 15,8-1 0-15,5 1-1 16,1-1-1 0,1-1 1-16,-3 0-2 0,-2 1 2 0,-5 0-1 15,-5-1-1-15,-6 0 1 0,-5-1 0 16,-12 3-1-16,-8-2 0 15,-9 0 1-15,-7 0-2 16,-10 0 1-16,-6 3-1 16,-7-2 1-16,-7-3-1 15,11 11-1-15,-11-11 2 0,4 16-2 16,-4-3 2 0,2 3-1-16,0 2 1 0,-2 2 0 0,0 6-1 15,0 3 1 1,-3 4 0-16,1 3 1 15,-3 5-1-15,-6 4-1 0,4 6 0 16,-6 4 1-16,-2 4 0 0,-1-1 0 16,-7 13 1-1,2 1-1 1,-5-4 1 0,5-2-2-16,-3-5 0 0,2-8 0 15,0-1 0-15,4-3 0 16,6-18 0-16,-1-2 0 15,4-2 0-15,-2-4 0 0,5 0 0 16,-1-5 0-16,4-2 0 0,0-5 0 16,1-1 0-16,2-10 0 15,-1 11 0 1,1-11 0 0,0 0 0-16,0 0 0 0,7 3 0 0,3-3 0 0,-1 0 0 15,8 0 0-15,5-3 0 16,5 2 0-16,4-1 0 15,4 0 0-15,3 1 0 0,4-1 0 16,8-1 0-16,2 2 0 16,3-2 0-16,4 2 0 15,1-2 0-15,5 1 0 0,1-1 0 16,2 0 0-16,-2 2 0 16,-3-3 0-1,1 2 0-15,-1-1 0 0,-3 1 0 16,0-1 0-16,-3 0 0 0,-1 1 0 15,-3 0 0-15,-1 2 0 16,-2-2 0-16,-2 2 0 16,-3-1 0-16,0 1 0 15,-5 0 0-15,0 0 0 16,0 1 0-16,0-2 0 0,-3 0 0 16,-1 1 0-16,-2 0 0 15,-2 0 0-15,1 0 0 16,-3 0 0-16,-4 0 0 0,-1 0 0 15,-3 0 0-15,-1 0 0 16,-4 0 0 0,-6 0 0-16,0 0 0 0,-2-2 0 15,-9 2 0-15,11-2 0 0,-11 2 0 16,0 0 0-16,0 0 0 16,9-11 0-16,-9 11 0 15,0 0 0-15,-2-13 0 16,2 13 0-16,-9-12 0 15,9 12 0-15,-17-15 0 0,8 5 0 16,-3 0 0 0,0 0 0-16,0-3-6 0,0-2-12 15,-2-1-5-15,1-2-2 0,-3-2-1 16,-2-1 1-16,-5 0 2 16,-3-4 3-16,-5 2 8 15,-4-1 7-15,2 1 8 16,-6 2 6-16,3-1 5 0,-1 3 5 15,5 3 1 1,2 0-1-16,2 5-1 16,4 0-3-16,5 6-1 0,2 1-4 0,5 2-1 15,12 2-2 17,-10 6 0-32,10 5-1 15,3 0 0-15,8 7 1 16,-1 0-7-1,8 4 0-15,3 2 0 16,5-3 0-16,0 4 0 0,8 0 0 16,-1 0 0-16,1 0 0 0,5-2 0 0,-2 1 0 0,1-1 0 15,-2-1 0-15,-1-2 0 16,-5-4 0-16,-4-2 0 16,-1-2 0-16,-4-1 0 15,-7-5 0-15,0 0 0 0,-14-6 0 16,14 7 0-16,-14-7 0 15,0 0 0-15,0 0 0 16,0 0 0-16,0 0 0 0,0 0 0 16,0 0 0-16,0 0 0 15,0 0 0-15,0 0 0 16,-7 12 0-16,7-12 0 16,-20 16 0-16,4-2 0 0,-5 3 0 15,-3 6 0 1,-8 2 0-16,-2 5 0 15,-4-1 0-15,-2-2 0 0,-3 4 0 16,-4-2 0-16,7-2 0 0,1-5 0 16,2 1 0-16,4-5 0 15,3 2 0-15,6-3 0 16,0-4 0-16,7-1 0 0,3-1 0 16,0-3 0-16,6-2 0 15,8-6 0-15,-13 9 0 16,13-9 0-16,0 0 0 0,0 0 0 15,0 0 0-15,-11 1 0 16,15-7-16-16,-4 6-75 16,0-10-5-16,0 0-5 0,-2-12-7 15</inkml:trace>
  <inkml:trace contextRef="#ctx0" brushRef="#br0" timeOffset="440778.3612">27107 9554 66 0,'-4'-11'81'0,"4"11"1"15,-14-6-32-15,14 6-11 0,0 0-3 16,0 0-13 0,0 0-4-16,0 0-3 15,0 0-4-15,0 0-1 0,1 9-2 16,-1 2-1-16,0 1 0 16,-3 6-1-16,-3 2 0 0,1 2-2 15,-4 4-1-15,0 1-1 16,-4 2 1-1,0-1-1-15,3 2-1 0,0 1 1 16,2-3-2-16,0 1 1 16,2-1-1-16,1 1 0 0,0-1-1 15,2-2 1 1,1 0-1 0,0-2 0-16,1-3 1 0,-1-2-1 0,1-4 0 0,0-4 0 15,1-2 0-15,0-9 0 16,0 11 0-16,0-11 0 15,0 0-1-15,0 0-1 16,0 0-2-16,0 0-4 16,0 0-9-16,0 0-27 15,0-6-43-15,1-3-3 0,2-2-7 0,1-5-3 16</inkml:trace>
  <inkml:trace contextRef="#ctx0" brushRef="#br0" timeOffset="441312.5036">27340 9650 7 0,'5'-13'87'0,"1"4"3"15,-5-2-3-15,-1 11-4 16,0-12-50-16,0 12-7 0,0 0-7 15,-14 2-5-15,9 6-5 16,-4 3-2-16,3 3-3 16,0 2 0-16,-1 2-1 15,0 1 0-15,3 0 1 16,0 1-1-16,2-2 0 16,1-1-1-16,1-1 1 0,2 0-1 15,5-2 0 1,2 1 0-16,4-4 0 15,3 1 0-15,2 0 0 0,3 1-1 16,1-2 0-16,-2 0 0 16,0-1 0-16,-4 1-1 0,1-1 1 0,-6-1-1 15,-3 0 0-15,-6 2 0 16,-1-1 1-16,-1 1 1 16,-3-1-2-16,-5 0 0 15,-5-1 0-15,-2 1 0 0,-2-2 0 16,-4 1 0-1,-2-4 0-15,1 1 0 0,-3-1 0 16,1-2 0-16,3-1 0 16,0-1-3-1,2 0-5-15,0-1-9 0,9-18-41 16,0 11-31 0,3-3-3-16,2-3-6 15,2-4-5-15</inkml:trace>
  <inkml:trace contextRef="#ctx0" brushRef="#br0" timeOffset="441682.4934">27308 9682 23 0,'8'-15'90'0,"-8"15"1"15,6-16-3-15,2 8-6 16,4 1-51-16,2-1-7 15,5 0-5-15,3 1-7 0,1 0-3 16,5 0-3-16,3 0 0 16,-3 2-2-16,2-1 0 15,-3-1-1-15,-1 4 0 16,-7-3 0-16,0 3 0 16,-4 1-1-1,-6 0 0-15,-9 2 0 0,12-2 0 16,-12 2 0-16,0 0-2 15,0 0 0-15,0 0 0 16,0 0 0-16,0 0 0 16,0 0 0-16,0 0 0 0,0 0 0 15,0 0 0-15,0 0-9 0,-10 9-77 16,10-9-3-16,-13 9-5 0,0-5-7 16,1-1-3-16</inkml:trace>
  <inkml:trace contextRef="#ctx0" brushRef="#br0" timeOffset="488615.5165">11207 9166 18 0,'0'0'55'16,"-6"-10"2"-16,6 10-10 0,0 0-3 15,-3-12-5 1,3 12-5-16,0-10-3 0,0 10-4 16,0-13-1-16,0 13-4 15,-1-11-3-15,1 11-3 16,-7-10-3-16,7 10-3 16,0 0-2-16,-7-8-1 0,7 8-2 15,-11-5-1-15,11 5-2 16,-10 0 0-16,10 0 0 0,-14 1-1 15,5 4 0 1,0 3 0-16,-2 1 0 0,1 3 0 16,-4 2 0-16,4 5 0 15,1-2 0 1,-1 5-1 0,1-1 1-16,4-1 0 15,0 0-1-15,4-1 0 0,1-3 1 16,7-2-1-16,2-3 1 15,5-4 0-15,4-1 1 0,8-4-1 16,3-2 1 0,4-2 0-16,0-8-1 0,-1-1 1 0,3-2-2 15,-4-3 0-15,-1-2 0 0,-10-2 0 0,-2-1 0 16,-10-1 0-16,0 1 0 16,-8 0 0-1,-3 2 0-15,-5 0 0 0,-8 6 0 16,0 1 0-16,-6 5 0 15,-1 3 0-15,-6 4 0 0,4 2 0 16,-3 7 0-16,3 3 0 0,-2 3 0 16,4 5 0-16,6 1 0 15,2 2 0-15,8 0 0 16,6 0 0-16,1 1 0 0,4-3 0 16,10-5 0-16,4 0 0 15,5-8 0-15,3-2 0 16,-1-4 0-16,1-2 0 15,2-4 0-15,-5-6 0 16,1-1 0 0,-7-5 0-16,-2-1 0 0,-3-1 0 15,-6-3 0-15,-3 1 0 0,-3 0 0 16,-5-1 0-16,-4 2 0 16,-7 6 0-16,-3 0 0 15,-5 8 0-15,-3 4 0 0,0 2 0 16,-1 6 0-1,1 8 0-15,2 2 0 16,4 6 0-16,3 3 0 0,6 0 0 0,6 1 0 16,6-3 0-16,6 0 0 15,6-6 0-15,9-3 0 0,1-6 0 16,6-5 0 0,-1-4 0-16,2-3 0 0,-6-6 0 15,3-4 0 1,-3-3 0-16,-7-2 0 0,-4-1 0 15,-2-1 0-15,-5 1 0 0,-4 1 0 16,0 3 0-16,-9 3 0 16,-8 4 0-16,-3 5 0 15,-3 3 0-15,-4 4 0 16,4 5 0-16,-1 5 0 0,4 2 0 16,3 2 0-16,7-3 0 15,5 0 0 1,4-3 0-16,0-12 0 0,21 11 0 0,-4-11 0 15,-2-1 0-15,2-9 0 16,-1-5 0-16,0-2 0 0,-9-2 0 16,0 1 0-1,-5-4 0-15,-2 1 0 0,-7 3 0 16,-2 2 0-16,-7 3 0 16,1 7 0-1,0 6 0-15,-8 0-11 0,5 6-76 16,4 7-3-16,5-1-6 0,8 3-7 15,5-3-4-15</inkml:trace>
  <inkml:trace contextRef="#ctx0" brushRef="#br0" timeOffset="490938.0974">11189 9228 47 0,'-14'3'80'0,"14"-3"2"0,-12 0-13 16,12 0-20-16,0 0-13 16,0 0-7-16,0 0-8 0,0 0-4 15,0 0-3-15,0 0-3 16,0 0-3-16,9 0-1 16,1 0-2-16,0 0-1 15,2 0-1-15,5 0 0 0,0 1 0 16,3 0-1-16,-1 1 0 15,6 1 0 1,1 1 0-16,1-2 0 31,4 0 0-31,5 1 0 16,0-1 0-16,3 0 0 16,9-1 0-16,-2 0 1 15,9 0-3-15,1 0 0 0,7-1 0 0,-1 0 0 16,7 0 0-16,-1 1 0 0,2-1 0 15,5 0 0-15,1 0 0 16,1 0 0 0,3 2 0-16,2-2 0 0,0 0 0 0,3 1 0 15,-1-1 0-15,-3 0 0 0,3 0 0 0,-2 0 0 16,-1 2 0-16,-1-2 0 16,-3 0 0-16,3 1 0 0,-3-1 0 15,0 0 0 1,-5 0 0-16,0 0 0 0,-1 0 0 0,-5-1 0 15,0-1 0 1,-1 2 0-16,-3 0 0 0,-6 0 0 16,2 0 0-1,-3 0 0-15,-1 2 0 0,-1-2 0 16,2 0 0-16,-2 0 0 16,4 1 0-1,0-1 0-15,3 0 0 0,2 0 0 16,-2 0 0-16,6 0 0 15,-4 0 0-15,5-1 0 0,-2-1 0 16,0 2 0-16,3-1 0 0,-2-1 0 16,3 2 0-16,-4 0 0 15,0 0 0-15,-1 0 0 0,0 0 0 16,-3 0 0-16,0 0 0 16,-5 0 0-16,-1 0 0 15,2 0 0-15,-6 0 0 16,4 0 0-16,-9 0 0 15,-1 2 0-15,-2-2 0 16,-2 1 0-16,-1-1 0 16,-3 0 0-16,0 0 0 15,-4 2 0-15,-2-2 0 0,1 0 0 16,-2 0 0-16,-4 0 0 0,-1 0 0 16,0-2 0-16,-5 2 0 0,-1-1 0 15,0-1 0-15,-2 2 0 16,0-2 0-16,-2 0 0 15,0 1 0-15,-2 0 0 16,2 0 0-16,0 0 0 16,-3 0 0-16,1 0 0 15,-2 1 0-15,-2 0 0 16,-9 0 0-16,13 0 0 0,-13 0 0 16,0 0 0-16,9 0 0 15,-9 0 0-15,0 0 0 0,0 0 0 16,2 9 0-16,-2-9 0 15,0 10 0-15,0-10 0 0,0 13 0 16,0-13 0-16,0 17 0 16,0-6 0-1,0 3 0-15,0 1 0 0,-1 1 0 16,-1 3 0-16,-1 4 0 16,0 0 0-16,-2 4 0 15,2 0 0-15,0 1 0 0,-1 1 0 16,0-1 0-1,1 0 0-15,2-3 0 16,-1 2 0-16,0-3 0 16,2 4 0-16,-1-5 0 0,0 3 0 0,-1-2 0 15,-1 3 0 1,1 0 0 0,-2 0 0-16,0 4 0 0,-5-2 0 0,3 2 0 0,-1 0 0 15,2-2 0-15,-2 2 0 16,4-4 0-1,-1 0 0-15,3-3 0 0,1-1 0 0,-2-2 0 16,1 2 0 0,1-3 0-1,-2 2 0 1,0 0 0-16,0 1 0 0,-2-1 0 0,0 2 0 16,-2-1 0-16,0-1 0 0,1-1 0 0,-1 0 0 15,0 2 0-15,0-5 0 16,0 1 0-16,3-2 0 15,-1-1 0-15,2 0 0 0,0 0 0 16,0-3 0-16,-2 0 0 16,3-2 0-16,-2-2 0 15,3-9 0-15,-3 12 0 0,3-12 0 32,0 0 0-32,0 0 0 0,0 0 0 15,0 0 0-15,0 0 0 0,0 0 0 16,0 0 0-16,0 0 0 15,0 0 0-15,0 0 0 0,-12-6 0 16,12 6 0-16,-7-13 0 16,0 5 0-1,1-3 0-15,-1-2 0 0,4-3-20 16,3 3-72-16,-7-4-2 0,0-2-6 16,-4-1-6-16,3-2 7 15</inkml:trace>
  <inkml:trace contextRef="#ctx0" brushRef="#br0" timeOffset="491426.3021">15858 10165 49 0,'-19'-14'97'0,"4"0"-4"0,0-1-4 15,7 1-2-15,3 3-57 16,5 1-6-16,0 10-8 15,7-11-5-15,3 9-3 0,4 2-1 16,3 0-7-16,2 8 0 16,4 2 0-16,1 2 0 15,3 4 0-15,2 1 0 16,1 3 0-16,-2 1 0 16,4 2 0-16,-1 0 0 15,-1 0 0-15,-1-1 0 16,-2 1 0-16,1-1 0 0,-4-1 0 15,-1-1 0-15,-2 0 0 16,1-5 0-16,-2 3 0 16,-2-6 0-16,-2 3 0 15,-4-4 0 1,1 1 0-16,0-4 0 0,-5 1 0 16,3-1 0-16,-11-8 0 15,14 11 0-15,-14-11 0 0,11 7 0 0,-11-7 0 16,10 3 0-16,-10-3 0 15,0 0 0-15,0 0 0 16,9 1 0-16,-9-1 0 0,0 0 0 16,0 0 0-16,3-5 0 15,-3 5 0-15,0 0-76 16,4-14-19-16,1-1-2 16,4-5-8-16,2 0-4 15</inkml:trace>
  <inkml:trace contextRef="#ctx0" brushRef="#br0" timeOffset="492007.0186">16942 9986 35 0,'10'-16'93'0,"-3"3"1"0,-3 0-5 15,0 3-2-15,-2 1-51 0,1 1-11 16,-3 8-6-16,2-12-6 15,-2 12-5-15,0 0-2 16,0 0-2-16,0 0-2 16,0 0-2-16,-6 0 0 15,6 0 0-15,-12 12 0 16,3-3 0-16,-1 3 0 16,-3 1 0-16,-1 3 0 0,-2 2 0 15,-3 5 0 1,-3 1 0-1,-6 6 0-15,-2 2 0 0,-2 4 0 0,-3 0 0 0,1 3 0 16,0-4 0-16,-1 3 0 16,2-6 0-16,6-2 0 15,-1-2 0-15,7-4 0 16,2 1 0-16,1-5 0 0,-1 1 0 16,4-1 0-16,-1 2 0 15,-2-1 0-15,1-1 0 0,-2 1 0 16,1-2 0-16,0-1 0 15,1-4 0 1,1 1 0-16,4-6 0 16,1 0 0-16,0-4 0 15,11-5 0-15,-13 6 0 0,13-6 0 16,-8 0 0-16,8 0 0 0,0 0 0 16,-13-4 0-16,13 4 0 15,-8-10 0-15,8 10 0 16,-6-13 0-16,6 13 0 15,-6-12 0-15,6 12 0 16,6-12-82-16,-6-2-14 0,4-5-3 16,-3-13-10-1,10-5-3-15</inkml:trace>
  <inkml:trace contextRef="#ctx0" brushRef="#br0" timeOffset="492994.1655">13434 8474 68 0,'4'-13'97'15,"0"4"-4"-15,-4-1-5 16,0 10-1-16,0-17-59 15,0 17-8-15,0 0-6 16,0 0-5-16,-9 4-2 0,8 7-7 16,-1 5 0-16,0 3 0 15,-1 6 0-15,-2 2 0 16,0 7 0-16,-6 1 0 16,2 5 0 30,-1 1 0-46,0-1 0 0,-1 0 0 0,-1-2 0 0,1-3 0 16,3-5 0-16,3-8 0 16,-1-3 0-16,3-3 0 0,0-7 0 15,3-9 0-15,-6 12 0 0,6-12 0 16,0 0 0-16,0 0 0 16,0 0 0-16,0 0 0 0,0 0 0 0,-10-5 0 0,10 5 0 15,-8-15-87 1,8-1-6-16,1-7-4 15,2-7-5-15,4-5-4 0</inkml:trace>
  <inkml:trace contextRef="#ctx0" brushRef="#br0" timeOffset="493328.9031">13506 8406 63 0,'1'-13'97'0,"1"2"-2"16,-2-1-6-16,0-1-2 15,0 3-56-15,0 10-5 16,0-15-10-16,0 15-9 0,15-11-7 16,0 7 0-16,3 0 0 15,5-1 0-15,8 1 0 0,6 1 0 16,1-2 0-16,4 1 0 16,2-1 0-16,-2 0 0 15,-3 1 0-15,-2 1 0 16,-6 0 0-16,-9 2 0 0,-4-1 0 15,-7 2 0 1,-3 0 0-16,-8 0 0 16,0 0 0-16,0 12 0 0,0-12 0 15,-6 18 0-15,-4-6 0 16,-1-3-6-16,-9 3-83 16,4 2-3-16,-7-2-3 0,-2 2-7 15,-4 3-3-15</inkml:trace>
  <inkml:trace contextRef="#ctx0" brushRef="#br0" timeOffset="493646.4772">13428 8666 88 0,'-13'10'101'0,"13"-10"-7"16,-14 11-4-16,14-11-2 0,0 0-61 15,0 0-6-15,0 0-19 16,14 6-2-16,4-4 0 15,4-2 0-15,8 0 0 16,1 0 0-16,5 0 0 0,5-3 0 16,-1-1 0-1,-1-1 0-15,1 1 0 0,0-1 0 16,-11 2 0-16,4-1 0 16,-12 2 0-16,-2 0 0 15,-5 0 0-15,-2 1 0 16,-12 1 0-16,10-3 0 0,-10 3 0 15,0 0 0 1,0 0 0-16,17-3-85 0,-17 3-10 16,3-15-3-16,4 1-8 15,2 0-2 1</inkml:trace>
  <inkml:trace contextRef="#ctx0" brushRef="#br0" timeOffset="493977.9298">14294 8387 7 0,'16'-7'101'0,"-5"-2"0"16,-11 9-6-16,11-15-5 0,-11 15-2 15,11-3-64-15,-11 3-19 16,4 7-5-16,-3 5 0 16,0 5 0-16,-1 4 0 0,0 6 0 15,-4 0 0-15,-2 5 0 16,-6-1 0-16,2 7 0 15,0-3 0-15,-5 2 0 16,-1-3 0-16,2-2 0 0,1 0 0 16,-1-6 0-1,3 0 0-15,2-9 0 0,-1 0 0 16,4-4 0-16,2-3 0 16,4-10 0-16,-5 16 0 15,5-16 0-15,0 0 0 0,0 0-30 16,1-4-62-16,3-10-4 15,1-6-5-15,4-5-5 16</inkml:trace>
  <inkml:trace contextRef="#ctx0" brushRef="#br0" timeOffset="494346.9578">14377 8364 80 0,'-11'-11'99'0,"0"0"-4"15,-1-1-4-15,2 2-3 0,10 10-58 16,-7-16-9-16,7 16-14 16,16-15-7-16,1 8 0 15,7 2 0-15,7 0 0 0,1 1 0 16,10 0 0-16,0 3 0 16,-4 1 0-16,0 0 0 15,-1 0 0-15,-1 0 0 16,-7 1 0-16,-4 2 0 0,-9-1 0 15,4 0 0-15,-7-1 0 16,-3-1 0 0,-10 0 0-16,11 2 0 0,-11-2 0 15,0 0 0-15,0 0 0 16,0 0 0-16,0 0 0 16,-1 8 0-16,-9-6 0 0,10-2-64 15,-21 11-30-15,5 0-2 16,-5 3-7-16,-2 0-3 15</inkml:trace>
  <inkml:trace contextRef="#ctx0" brushRef="#br0" timeOffset="494705.3917">14324 8621 92 0,'-11'10'100'0,"2"-3"-6"0,9-7-4 16,-10 6-1-16,16-5-64 15,-6-1-6-15,0 0-17 16,14 6-2-16,-1-4 0 0,6-1 0 16,3 1 0-16,6-1 0 15,8-1 0-15,0 0 0 16,3 0 0-16,2-3 0 16,2 0 0-1,-3-3 0-15,0 3 0 16,-3-3 0-16,-8 1 0 0,-4 1 0 15,-2 2 0-15,-6-1 0 0,-6 2 0 16,-11 1 0-16,10-1 0 16,-10 1 0-16,0 0 0 15,0 0 0-15,0 0 0 0,-6-2 0 16,6 2 0-16,-11 0 0 16,4 7-40-16,7-7-54 15,0 0-2-15,0 0-8 16,0-4-6-16</inkml:trace>
  <inkml:trace contextRef="#ctx0" brushRef="#br0" timeOffset="495047.7681">15120 8533 4 0,'0'-11'100'0,"0"11"1"0,-5-8-5 15,5 8-4-15,-2-11-2 16,2 11-66-16,0 0-20 0,11-13-4 16,-2 11 0-1,6 1 0-15,4-1 0 0,1 1 0 16,5 0 0-16,2 1 0 0,2 0 0 16,0 0 0-16,-1 0 0 15,0 0 0-15,-3 1 0 16,-2-1 0-16,-3 1 0 0,-4 1 0 15,-2 1 0-15,-4 0 0 16,-10-3 0-16,10 7 0 16,-10-7 0-16,0 13 0 15,-9 3-52-15,-1-6-42 0,-6-3-2 16,-5 3-6-16,-7 3-4 16</inkml:trace>
  <inkml:trace contextRef="#ctx0" brushRef="#br0" timeOffset="495375.5489">15088 8719 16 0,'-10'10'102'0,"10"-10"0"15,0 0-7-15,0 0-3 16,6 3-1-16,12-2-78 0,5-1-13 16,3 0 0-16,5 0 0 15,1 2 0-15,1-2 0 16,-1 3 0-16,-2-1 0 0,-5 1 0 15,-1 0 0-15,-4-1 0 16,-3 1 0-16,-4-1 0 0,-1-1 0 16,-1-1 0-16,-11 0 0 15,12 0 0-15,-12 0 0 16,12-3 0-16,-12 3 0 16,8-6 0-16,-8 6 0 15,0 0 0 1,11-10 0-16,-11 10 0 0,0 0 0 0,13-8 0 15,-1 2-88-15,-7-5-8 16,3-4-4 0,2-3-6-16,4-3-2 0</inkml:trace>
  <inkml:trace contextRef="#ctx0" brushRef="#br0" timeOffset="496164.4593">15793 8171 0 0,'-14'-10'85'0,"-1"-4"5"0,-2 2-2 16,0-22-7-1,5 23-37-15,1 0-11 16,1 0-9-16,-2 4-6 0,3-1-4 16,9 8-3-16,-13-7-3 15,13 7-2-15,0 0 0 16,0 0-3-16,0 0-3 0,16 5 0 15,5 2 0 1,8 1 0-16,8 1 0 31,5 2 0-31,5 0 0 16,4-1 0-16,-2 3 0 0,0-4 0 16,-6 1 0-16,-1 0 0 0,-11-3 0 15,-2 0 0-15,-6-1 0 0,-4-1 0 0,-5 1 0 16,-3 0 0-16,-11-6 0 0,11 17 0 15,-9-6 0-15,-1 1 0 16,-1 1 0-16,0 4 0 0,-3 1 0 16,-2 0 0-16,-5 5 0 15,4 2 0-15,-4 2 0 16,0 3 0-16,-7 0 0 16,0 4 0-16,-1 0 0 15,-3 2 0-15,2-1 0 16,-5 1 0-16,0-2 0 0,3 2 0 15,2-4 0 1,-2 2 0-16,3-2 0 16,3-1 0-16,-1-2 0 15,4-1 0-15,1-1 0 16,-1-4 0-16,5 0 0 0,2-3 0 0,-2-1 0 16,2-5 0-16,3-3 0 15,-1-2 0-15,3-9 0 0,-3 10 0 16,3-10 0-16,0 0 0 0,-5-4 0 15,5 4 0-15,-10-18 0 16,8 6 0-16,-11-10-2 16,1 2-90-16,10-3-2 15,1 0-5-15,1-5-5 16,2 0-2-16</inkml:trace>
  <inkml:trace contextRef="#ctx0" brushRef="#br0" timeOffset="496595.1468">15875 8530 34 0,'-6'-10'96'15,"-2"-3"-1"-15,8 13-4 0,-11-17-2 16,11 17-51-16,-7-14-7 16,7 14-7-16,1-9-11 15,-1 9-13-15,13-3 0 0,-5 3 0 16,9 0 0-16,3 0 0 15,8 0 0-15,2 0 0 16,6 0 0-16,3 0 0 16,4 0 0-16,5 0 0 0,-1-1 0 15,2-1 0-15,-5-1 0 16,1 3 0-16,-7-1 0 16,-3-2 0-16,-8 3 0 0,-7 0 0 15,-3 0 0 1,-6 0 0-16,-11 0 0 15,9 0 0-15,-9 0 0 0,0 0 0 16,0 0 0 0,0 0 0-16,0 0 0 0,0 0 0 15,0 0 0-15,0 0 0 0,-9 0 0 16,-2 0 0 0,-1 10 0-16,0-3-57 15,-12-4-39-15,-5-2-2 0,-5-2-8 16,3-2-5-1</inkml:trace>
  <inkml:trace contextRef="#ctx0" brushRef="#br0" timeOffset="513786.083">18550 4071 38 0,'0'0'72'0,"3"-16"-5"16,-3 7-21-16,0-1-8 0,0 10-9 15,4-16-6-15,-3 8-2 16,-1 8-4-16,0-13-3 0,0 13 0 16,2-15-1-16,-2 15-3 15,4-14 0-15,-4 14 0 16,5-10-1-16,-5 10-1 16,0 0 0-16,0 0 0 0,8-11-1 15,-8 11-1-15,0 0-1 16,0 0-1-16,0 0 1 0,0 0-2 15,0 0 0 1,0 0 0-16,0 0-1 0,0 0 1 16,0 0-1-16,8 6 0 15,-8-6 0-15,4 9 0 16,-4-9 0-16,2 10-1 0,-2-10 1 16,1 12 0-16,-1-12-2 15,1 14 0-15,-1-14 0 16,0 13 0-16,0-13 0 15,1 17 0-15,-1-17 0 0,0 16 0 16,0-7 0-16,0 0 0 16,0 1 0-16,0-10 0 15,0 17 0-15,0-17 0 16,1 13 0-16,-1-13 0 0,2 15 0 16,-2-15 0-1,3 11 0-15,-3-11 0 0,3 11 0 16,-3-11 0-16,2 9 0 15,-2-9 0-15,1 9 0 16,-1-9 0-16,0 11 0 0,0-11 0 16,0 11 0-1,0-11 0-15,0 14 0 0,0-14 0 16,0 14 0-16,0-14 0 16,-1 16 0-16,0-5 0 0,0-1 0 15,0 0 0-15,-1 0 0 16,0 4 0-16,1-2 0 15,-1 1 0-15,-1 1 0 16,0 1 0 0,-1 1 0-16,1 2 0 0,1-1 0 15,-1 0 0-15,1 0 0 0,0 4 0 16,1-1 0 0,-1-1 0-1,1 1 0-15,0-1 0 0,0 2 0 16,0 2 0-16,-1-3 0 15,-1 2 0-15,0 0 0 0,1-1 0 0,-2 1 0 0,0 1 0 16,0-2 0 0,0 0 0-16,2 3 0 0,0-1 0 15,-1-1 0-15,0 5 0 16,2-2 0-16,-1 2 0 0,-2 0 0 16,3 1 0-1,-1 1 0 1,-1 1 0-16,1 2 0 15,0-1 0-15,-1 1 0 0,1 0 0 0,-1-2 0 16,1 3 0-16,2-1 0 16,-3 0 0-16,0-2 0 15,-1 0 0-15,3 1 0 0,-2-4 0 16,-1 5 0-16,3-5 0 0,-2 5 0 16,-1-5 0-16,0 8 0 15,0-4 0-15,0 3 0 16,-2 1 0-16,2 1 0 15,0 2 0-15,-1-1 0 0,0 3 0 16,-3-2 0 0,4 2 0-16,-3-2 0 0,4 0 0 15,-4-1 0-15,1 0 0 0,-2 3 0 16,2-3 0-16,1 4 0 16,-2 0 0-16,1-1 0 15,-2 3 0-15,3 1 0 0,-1 1 0 16,-1-1 0-1,0 2 0-15,1-2 0 0,-1 0 0 16,1 1 0-16,1 0 0 16,-4-2 0-16,3 3 0 15,0-1 0-15,-2 0 0 0,3 4 0 16,-5 1 0-16,2-2 0 16,0 2 0-16,-1 0 0 15,0 2 0-15,1-1 0 0,-1-2 0 16,-1-2 0-16,1 0 0 15,0 3 0-15,-2-3 0 16,1 3 0-16,-2 0 0 16,1 2 0-16,-1 2 0 15,1-3 0-15,1 2 0 0,-1-3 0 16,4 1 0-16,-2-1 0 16,1-2 0-16,2 0 0 15,2-2 0-15,0 2 0 0,0-3 0 16,0 4 0-16,0 2 0 15,-1-3 0-15,2 3 0 16,1-3 0-16,-2 3 0 0,1-3 0 16,0-1 0-16,0-3 0 15,3 1 0-15,-3-2 0 16,2-3 0-16,1 1 0 16,0-3 0-16,0 3 0 0,0 2 0 15,-1-2 0 1,1 2 0-16,-1-1 0 15,1 3 0-15,-2-2 0 0,0-1 0 16,0 0 0-16,1-3 0 16,-2 1 0-16,3-3 0 15,0 0 0-15,-2-1 0 0,2 0 0 16,0 1 0-16,-1-1 0 0,1 0 0 16,-2-2 0-1,1 1 0-15,0-4 0 0,1 1 0 16,0-3 0-16,-1 0 0 15,1-3 0-15,0 0 0 16,0-5 0-16,0 2 0 0,0-5 0 16,0-2 0-1,0 0 0-15,0-3 0 0,0-2 0 16,0-11 0 0,0 16 0-16,0-16 0 0,0 10 0 0,0-10 0 15,0 0 0-15,0 0 0 16,0 0 0-16,0 0 0 15,0 0 0-15,0 0 0 0,0 0 0 16,0 0 0-16,-11 1-51 16,11-1-43-16,2-11-3 15,2-5-8 1,-4-20-8-16</inkml:trace>
  <inkml:trace contextRef="#ctx0" brushRef="#br0" timeOffset="516291.2988">18029 9857 0 0,'0'0'79'15,"0"9"2"1,0-9-1-16,10 0-12 0,-10 0-36 16,0 0-10-16,0 0-6 0,0 0-3 15,0 0-5 1,8-8-1-16,-8 8-1 0,9-2 0 15,-9 2-1-15,11-1 1 16,-11 1-1 0,16-3 0-16,-4 2-1 0,-2-1 1 15,3 2-1-15,1-1-1 0,1 0 0 16,4 0-1 0,-2 1 0-16,2-1 0 0,0 1 1 15,0-1-1 1,3 1 1-16,0-1-1 15,-1 0 1-15,4-1-1 0,0 1 1 16,-2 2-1-16,4-2 0 16,-2 1 0-16,2-2 0 0,-1 1 0 0,1 1 0 15,1-1 0 1,2-1-1-16,1 2 1 0,3 2-1 16,1-2 0-16,3 0 0 0,5 0 1 15,1 1-1-15,3 2 0 16,0 0 0-16,5-1 0 15,0 1 0-15,1 1 1 16,2 0-2-16,0-1 0 0,1 2 0 16,1-1 0-1,0-2 0-15,4 4 0 16,3-2 0-16,-2 0 0 16,4 2 0-16,0-2 0 0,1 2 0 15,1-2 0-15,-2 0 0 16,2 0 0-16,-3 0 0 15,3-1 0-15,-4 2 0 0,-2-4 0 16,2 1 0-16,-3 0 0 16,1-1 0-16,-2-1 0 0,-2 2 0 15,-1-1 0 1,1-1 0-16,1 0 0 0,-4 2 0 0,2-1 0 16,-4 0 0-16,-1 0 0 15,1 1 0-15,-2-2 0 16,-1 1 0-16,-1-1 0 15,-1 3 0-15,-3-3 0 16,1 0 0-16,0 0 0 16,-3 0 0-16,3 1 0 0,-4-1 0 15,3-1 0-15,-2 0 0 0,-1-1 0 16,-1 2 0-16,2-1 0 16,-4 0 0-16,-1 0 0 15,-1-1 0-15,-1 1 0 16,-2 0 0-16,-3 1 0 0,-3-2 0 15,1 0 0 1,-5 1 0-16,-2 1 0 0,-3-2 0 16,-1 1 0-16,-3 0 0 15,1 1 0-15,-4-1 0 16,1 1 0-16,0-2 0 16,1 2 0-16,-2-1 0 15,2 2 0-15,2-1 0 0,0 0 0 0,0 0 0 16,1 0 0-16,-3 0 0 15,-2 0 0 1,2 0 0-16,-6 0 0 16,2 0 0-16,-10 0 0 0,11 0 0 15,-11 0 0-15,0 0 0 16,0 0 0-16,0 0 0 0,0 0 0 16,0 0 0-16,0 0 0 15,0 0 0 1,0 0 0-16,0 0 0 0,0 0 0 0,0 0 0 15,0 0 0-15,0 0 0 16,9 5 0-16,-9-5 0 16,0 0 0-16,7 12 0 0,-7-12 0 15,7 13 0 1,-7-13 0-16,5 17 0 0,-3-6 0 16,0 0 0-16,1 4 0 15,-1-2 0-15,2 2 0 16,-1 3 0-16,-2 0 0 15,1 1 0-15,1 1 0 0,1 2 0 16,-2 0 0-16,3 2 0 16,-4 0 0-16,0 1 0 0,0 1 0 15,-1-1 0 1,0 2 0-16,-1-2 0 0,-2 1 0 16,-1-2 0-16,-1-3 0 15,1 0 0-15,2-2 0 16,-1 0 0-16,-2-1 0 0,2-1 0 15,0-3 0-15,0 2 0 16,1-3 0-16,0-1 0 16,-1-2 0-16,3-10 0 15,-4 15 0-15,4-15 0 0,0 0 0 16,-2 9 0-16,2-9 0 16,0 0 0-16,0 0 0 15,0 0 0-15,0 0 0 0,0 0 0 16,0 0 0-16,0-9 0 15,0 9 0-15,0-13 0 16,0 13 0-16,0-14 0 16,0 14 0-16,-4-10 0 0,4 10-73 15,-12-6-20-15,12 6-3 16,-21-18-6-16,10 7-3 0</inkml:trace>
  <inkml:trace contextRef="#ctx0" brushRef="#br0" timeOffset="516823.373">21798 10278 4 0,'5'-9'88'0,"-3"0"3"0,2-2-3 16,0-1-4-16,-4 12-43 15,11-14-11-15,-11 14-9 0,13-12-6 16,-13 12-3 0,12-1-4-16,-12 1-1 15,17 2-2-15,-6 4 1 0,1 2-2 16,2 3 1-16,4 3-3 16,3 0-2-16,4 1 0 15,1 2 0-15,4 0 0 16,2 1 0-16,1-1 0 0,-3-1 0 15,3 1 0-15,-5-2 0 16,0 1 0-16,-3-1 0 16,0-1 0-16,-6-1 0 15,2 2 0-15,-2-5 0 0,-2 4 0 16,-2-4 0-16,-3-1 0 16,0-1 0-16,2-3 0 15,-6 0 0-15,2-1 0 0,-10-4 0 16,14 3 0-16,-14-3 0 15,11 1 0-15,-11-1 0 16,0 0 0-16,13 0 0 0,-13 0 0 16,0 0 0-16,0 0 0 15,7-11 0-15,-7 11-11 16,12-2-72-16,-12 2-9 16,15-18-4-1,-9 7-7-15,7-3-1 0</inkml:trace>
  <inkml:trace contextRef="#ctx0" brushRef="#br0" timeOffset="517345.5701">22602 10251 24 0,'2'-13'88'16,"1"1"0"-16,-1 1-2 0,-2 11-21 15,0 0-22-15,13-15-15 16,-13 15-7-16,5-11-5 15,-5 11-5-15,0 0-2 16,0 0-2-16,0 0-3 0,0 0 0 16,0 7-1-16,0-7-1 15,-18 19 0-15,5-6 1 0,-5 5-1 16,-2-1 1-16,0 5-1 16,-1 0-2-16,-2 3 0 15,-1 0 0-15,-1-1 0 16,4 0 0-16,-1 0 0 0,2-3 0 15,1-1 0 1,4-1 0-16,-1-4 0 0,1 2 0 16,3-4 0-1,5-1 0-15,1-1 0 16,0-1 0-16,1-1 0 0,5-9 0 16,-3 14 0-16,3-14 0 0,-4 9 0 15,4-9 0-15,0 0 0 16,0 0 0-16,-5 8 0 0,5-8 0 15,0 0 0-15,0 0 0 16,0 0 0-16,-8 0 0 16,8 0 0-16,-11-1 0 15,11 1 0-15,-13-9 0 16,3 5 0-16,-1-1 0 16,0-1 0-16,11 6 0 0,-18-1-89 15,3-7-5 1,5-5-3-16,-5-12-8 0,7-4-3 0</inkml:trace>
  <inkml:trace contextRef="#ctx0" brushRef="#br0" timeOffset="518668.5786">19288 9157 11 0,'0'0'90'0,"3"-13"5"15,-3 13-5-15,0 0-10 16,-5-11-33-16,5 11-12 16,0 0-12-16,0-9-8 0,0 9-5 15,0 5-3-15,0 6-2 16,0 5-2-16,0 3-3 15,-1 3 0-15,-1 7 0 16,-3 2 0-16,0 6 0 0,-2 1 0 16,-3-1 0-16,1 1 0 15,0-3 0-15,0-1 0 16,-1-5 0-16,3-3 0 16,2-8 0-1,-1-2 0-15,3-5 0 16,1-2 0-1,2-9 0-15,-3 9 0 0,3-9 0 0,0 0 0 16,0 0 0-16,0 0 0 0,0-5 0 0,1-8-11 16,3-1-78-1,7-6-5-15,-3-6-2 16,5-6-7-16,2-4-2 16</inkml:trace>
  <inkml:trace contextRef="#ctx0" brushRef="#br0" timeOffset="518999.3347">19350 9131 44 0,'-2'-11'96'0,"-3"2"0"0,5 9-6 15,-4-19-2-15,4 19-50 16,-2-14-9-16,2 14-12 16,3-10-6-16,-3 10-9 0,22-7-2 15,-2 4 0-15,5 0 0 16,5 1 0-16,3 0 0 15,3 0 0-15,3 0 0 0,-4 1 0 16,-1 0 0 0,-8 1 0-16,0 1 0 0,-7-1 0 15,-2 2 0-15,-6 2 0 16,-11-4 0-16,12 11 0 16,-12-11 0-16,5 13 0 15,-5-1 0-15,0-12 0 0,-10 23-30 16,-1-12-59-16,-9 3-2 15,-3-1-5-15,-9 1-5 16,-4-2-3-16</inkml:trace>
  <inkml:trace contextRef="#ctx0" brushRef="#br0" timeOffset="519298.2221">19310 9304 31 0,'-6'9'96'0,"4"0"0"0,2-9-5 16,1 11-1-16,-12-7-52 15,20-2-4-15,9 2-9 0,5-4-15 16,3 4-10-16,3-1 0 16,4 0 0-16,-1-1 0 15,1 1 0-15,-3 0 0 0,1 1 0 16,-8-1 0-16,-2-1 0 16,-1-1 0-16,-1 0 0 15,-4-1 0-15,1 0 0 0,-6 0 0 16,-1-2 0-16,1-2 0 15,-1 0 0-15,-9 4 0 16,13-11 0 0,-9 0-17-16,0 2-74 0,6-4-2 15,0-2-4-15,3-2-6 16,4-2-3 0</inkml:trace>
  <inkml:trace contextRef="#ctx0" brushRef="#br0" timeOffset="519613.4416">20122 9142 92 0,'14'-4'99'0,"-5"-1"-4"0,-9 5-6 0,13-32-9 0,-13 32-52 16,0 0-8-16,0 0-12 16,5 13-8-16,-5-3 0 0,-2 8 0 15,-4 3 0-15,-1 6 0 16,-1 4 0-16,-2 0 0 0,1 2 0 15,-3 1 0-15,1 2 0 16,1-3 0-16,0 0 0 16,4-5 0-16,0-1 0 15,-3-4 0-15,3 0 0 0,3-5 0 16,-3-1 0-16,3-6 0 16,0-1 0-16,3-10 0 15,-4 14 0-15,4-14 0 0,0 0 0 16,0 0-6-16,0 0-84 15,4-9-2-15,0-6-5 16,2-7-5-16,4-4-4 16</inkml:trace>
  <inkml:trace contextRef="#ctx0" brushRef="#br0" timeOffset="519979.7819">20177 9166 44 0,'-9'-10'97'15,"0"-2"-2"-15,-2 1-4 0,5-3-3 16,4 1-51-16,2 1-9 16,5-1-8-16,8 1-9 15,2 3-11-15,10-2 0 16,0 2 0-16,6 4 0 16,2-1 0-16,0 3 0 0,1-1 0 15,1 4 0-15,-5 0 0 16,-2 0 0-1,-3 0 0-15,-5 0 0 0,-3 0 0 16,-4 0 0-16,-13 0 0 16,13 0 0-16,-13 0 0 0,0 0 0 15,0 0 0 1,7 10 0-16,-7-10 0 0,0 0 0 16,0 11 0-16,0-2 0 0,-8 1-39 15,3-1-50-15,-7-2-5 16,3 2-4-16,-3 2-5 15</inkml:trace>
  <inkml:trace contextRef="#ctx0" brushRef="#br0" timeOffset="520412.1395">20224 9361 76 0,'0'0'93'0,"-10"10"-3"0,10-10-4 16,0 0-33-16,-10 7-17 15,10-7-9-15,0 0-8 0,0 0-5 16,0 0-4-16,0 0-3 16,8 1-7-16,-8-1 0 15,12 0 0-15,-1 0 0 16,5 0 0-16,-2-3 0 0,9 2 0 15,1-2 0-15,4 3 0 32,-4-1 0-32,4 0 0 0,-3 1 0 0,-2 0 0 15,-3 0 0-15,-1 0 0 16,-6 0 0-16,0 0 0 16,-6 0 0-16,-7 0 0 31,0 0 0-31,10 0 0 0,-10 0 0 0,0 0 0 0,0 0 0 15,0 0 0-15,0 0 0 16,0 0 0-16,0 0 0 16,-9-3-84-16,9 3-10 15,-17-3-3-15,8 1-9 0,-4-4-2 16</inkml:trace>
  <inkml:trace contextRef="#ctx0" brushRef="#br0" timeOffset="521739.7259">20821 9319 19 0,'0'0'92'15,"-12"-9"0"-15,12 9-3 16,-8-13-4-16,8 13-42 0,0-10-13 15,0 10-8-15,0 0-7 16,0 0-4-16,0 0-3 16,0 0-3-16,6-7-5 15,-6 7 0-15,13 0 0 0,-3 0 0 16,7 0 0-16,3 0 0 16,2 0 0-16,3 0 0 15,5-1 0-15,2 0 0 16,-2-1 0-16,3 0 0 15,-7 0 0-15,2 1 0 0,-5 1 0 16,-3-2 0-16,-3 1 0 16,-5 1 0-16,-12 0 0 15,15 0 0-15,-15 0 0 16,0 0 0 0,0 0 0-16,0 0 0 0,0 0 0 15,2 10 0-15,-2-10 0 16,-5 12 0-16,-5-3-11 0,10-9-67 15,-19 19-14-15,0-7-4 16,-1 1-6-16,-3-1-2 16</inkml:trace>
  <inkml:trace contextRef="#ctx0" brushRef="#br0" timeOffset="522121.7118">20788 9510 36 0,'-10'10'95'0,"-1"-5"0"15,11-5-5-15,-11 7-1 0,20-6-51 16,-9-1-8-16,13 2-8 16,-2-2-8-16,10 0-12 0,4 0-2 15,2-2 0 1,10 1 0-16,1-2 0 0,5 0 0 16,-1-1 0-16,2 2 0 15,-7-1 0-15,0 1 0 0,-5-1 0 16,-2 3 0-16,-6-2 0 15,-4 2 0-15,-5-2 0 16,-2 2 0-16,-13 0 0 16,10 0 0-16,-10 0 0 15,0 0 0-15,0 0 0 0,0 0 0 16,0 0 0-16,0 0 0 16,0 0 0-16,0 0 0 0,0 0 0 15,0 0 0-15,0 0-29 16,0 0-62-16,9-7-2 15,0-2-7-15,6-3-5 16</inkml:trace>
  <inkml:trace contextRef="#ctx0" brushRef="#br0" timeOffset="522900.6294">21900 9125 62 0,'14'-15'92'0,"-7"1"-2"0,-1-3-4 16,-1 25-20-16,-3-19-37 15,-1-1-7-15,0-1-6 16,-1 1-4-16,-1 0-4 0,-3 1-2 16,-3-2-1-16,-2 3-1 15,-6 0 0-15,-1 1-1 16,-2 2 0-16,-5 1 0 15,1 2-3-15,-7 1 0 0,1 3 0 16,-2 3 0 0,1 3 0-16,2 3 0 0,2 3 0 15,0 3 0-15,8 0 0 16,2 4 0-16,6 1 0 16,5 2 0-16,3-1 0 15,6 0 0-15,10-1 0 16,6-2 0-16,3-1 0 0,6-4 0 15,3-3 0-15,-1-4 0 0,1-4 0 16,-1-2 0 0,-1-1 0-16,-7-7 0 15,-1-1 0-15,-5-1 0 0,-4-2 0 16,-1 2 0-16,-7-1 0 0,2 2 0 16,-8 9 0-1,7-15 0-15,-7 15 0 16,0 0 0-16,0 0 0 0,0 0 0 15,0 0 0-15,0 0 0 16,-7 13 0-16,0 0 0 16,3 6 0-16,-2 1 0 15,-1 10 0-15,2-1 0 0,-1 8 0 16,-3 0 0-16,4 5 0 16,-2 3 0-16,-1-1 0 0,4-1 0 15,-2-1 0 1,-1 0 0-16,2-8 0 0,-1 2 0 15,-1-6 0-15,2-2 0 16,-1-5 0-16,4-5 0 0,-1-1 0 16,1-6 0-16,1 0 0 15,1-11 0-15,-1 12 0 0,1-12 0 16,0 0 0 0,0 0 0-16,0 0 0 15,0 0 0-15,0 0 0 0,-14 5 0 16,14-5 0-1,-11-7 0-15,11 7-82 16,-16-14-12-16,3 3-5 0,6-3-5 16,-3-6-5-1</inkml:trace>
  <inkml:trace contextRef="#ctx0" brushRef="#br0" timeOffset="548915.0358">18763 10597 44 0,'0'0'61'0,"0"0"-4"0,0 0 2 0,-3 9-1 16,3-9-18-16,0 0-7 15,0 0-1-15,0 0-6 16,0 0-3-16,4 10-3 0,-4-10-3 16,0 0-4-16,0 0-2 15,0 0-3-15,0 0-1 16,0 0-5-16,0 0-2 15,0 0 0-15,0 0 0 16,0 0 0-16,0 0 0 16,0 0 0-16,4-6 0 0,-4 6 0 15,2-11 0-15,-2 11 0 16,5-19 0-16,-3 8 0 16,1 0 0-16,1-1 0 15,1-4 0-15,0-1 0 0,-2 2 0 16,4 0 0-16,-2-2 0 15,-1 1 0-15,0-1 0 0,1 1 0 16,-1 0 0 0,1-1 0-16,-1 2 0 0,0-2 0 15,0 0 0-15,-1-2 0 0,0 2 0 16,-1-3 0 0,1-1 0-16,0 2 0 0,1-2 0 15,-1 1 0-15,0-2 0 16,-1 2 0-16,2-1 0 15,0 1 0-15,-1-2 0 16,-1 2 0-16,1-3 0 16,-1 1 0-16,1-1 0 0,2-3 0 0,-2 0 0 15,0-1 0-15,1 0 0 16,-1-3 0-16,2 3 0 16,-2-3 0-1,1 6 0-15,-2-3 0 0,3 1 0 0,0 1 0 16,-1 1 0-1,0-1 0-15,0 3 0 16,0-3 0-16,2 0 0 0,1 1 0 16,-1-1 0-16,1 4 0 15,-2-4 0-15,4 3 0 0,-4-2 0 16,3 2 0-16,-2 0 0 0,1-1 0 16,0 2 0-1,2 1 0-15,-5-2 0 0,3 3 0 16,-1-1 0-16,0-1 0 15,-2 3 0-15,2 2 0 16,-1-1 0-16,-2-1 0 16,1 4 0-1,2-3 0-15,0 4 0 0,-1-3 0 0,2 1 0 16,-1 0 0-16,-2 0 0 0,4-3 0 16,-1 0 0-1,1 0 0-15,-2-2 0 16,1 0 0-16,2-1 0 0,-3 0 0 15,2 0 0 1,1 1 0-16,-4-2 0 0,3 4 0 16,-1 0 0-16,3 0 0 15,-3 0 0-15,-1 0 0 0,2 0 0 16,-1 3 0-16,0-1 0 0,0-1 0 16,-2 1 0-1,1 2 0-15,3-1 0 16,-4 1 0-16,2 1 0 0,-1 0 0 15,4-1 0-15,-4-1 0 16,2 2 0-16,-1-1 0 16,1 2 0-1,-1-1 0-15,-1 0 0 0,0 1 0 0,1 1 0 16,1 1 0-16,-3 0 0 0,0 0 0 16,1 1 0-16,-2-3 0 15,4 3 0-15,-3-1 0 16,-1 0 0-1,0 1 0-15,-4 9 0 0,8-16 0 0,-8 16 0 16,6-14 0 0,-6 14 0-16,5-11 0 0,-5 11 0 15,3-9 0-15,-3 9 0 16,0 0 0-16,0 0 0 0,5-11 0 16,-5 11 0-16,0 0 0 15,0 0 0-15,0 0 0 16,0 0 0-16,0 0 0 15,0 0 0-15,0 0 0 16,0 0 0-16,0 11 0 0,8-13-73 16,-8 2-23-16,0 0 0 15,11 0-6 1,-11 0-4-16</inkml:trace>
  <inkml:trace contextRef="#ctx0" brushRef="#br0" timeOffset="549331.932">19491 8320 69 0,'1'-12'93'16,"-1"12"-1"-16,-1-11-4 16,1 11-36-16,0 0-12 0,-2-10-12 15,2 10-8-15,0 0-5 16,-13-2-5-16,5 2-6 16,-4 4-4-16,-3 4 0 15,-3 3 0-15,-3 2 0 0,-5 5 0 16,-3 3 0-16,0 5 0 15,-5-1 0-15,-2 2 0 16,1 2 0-16,-1 0 0 0,-3 0 0 16,6-1 0-16,-1 1 0 15,3-7 0-15,1 2 0 0,2-1 0 16,4-3 0-16,1-2 0 16,4-4 0-16,-1-1 0 15,3-3 0-15,5-1 0 16,0-2 0-16,12-7 0 0,-12 6 0 15,12-6 0 1,0 0 0-16,-9 2 0 0,9-2 0 16,0 0 0-16,0 0 0 15,0 0 0-15,0-6 0 16,0 6 0-16,9-6 0 16,-1-3 0-16,11 2-55 15,0 0-40 1,4-4-1-16,3 0-7 0,-1-4-3 0</inkml:trace>
  <inkml:trace contextRef="#ctx0" brushRef="#br0" timeOffset="549999.2151">19381 8350 66 0,'0'0'93'16,"-4"-12"-1"-16,4 12-6 0,0 0-22 15,0 0-30-15,0 0-8 16,-9-4-7-16,9 4-6 16,0 0-2-16,0 0-4 15,0 0-7-15,0 0 0 16,5 1 0-16,-5-1 0 0,0 0 0 15,9 14 0-15,-9-14 0 16,15 15 0-16,-5-5 0 16,0-1 0-16,5 3 0 15,3 1 0-15,2 0 0 16,7 1 0 0,1 2 0-16,6 0 0 0,-1 1 0 0,4-1 0 15,2 3 0-15,-1 1 0 16,0 1 0-1,-2 0 0-15,3 2 0 0,-3 0 0 16,1 3 0-16,-1-1 0 0,-2-1 0 16,-2 0 0-16,-6-4 0 15,0-3 0-15,-4-2 0 0,-5-1 0 16,-3-5 0 0,-5 0 0-16,-9-9 0 15,14 9 0-15,-14-9 0 0,0 0 0 16,0 0 0-16,8 8 0 15,-8-8 0-15,0 0 0 16,0 0 0-16,0 0 0 0,0 0 0 16,0 0 0-16,0 0 0 0,0 0 0 15,0 0 0-15,0 0 0 16,-5 0 0-16,5 0 0 16,0 0 0-16,-10 0 0 15,10 0 0-15,0 0 0 16,-10-5 0-16,10 5 0 0,0 0-9 15,0 0-87-15,0 0-3 16,-6-9-5-16,1-3-8 16</inkml:trace>
  <inkml:trace contextRef="#ctx0" brushRef="#br0" timeOffset="552007.7239">19303 10124 28 0,'0'0'86'0,"7"-9"4"15,-7 9-7-15,8-10-30 16,-8 10 0-16,8-12-26 15,-8 12-5-15,6-12-6 16,-6 12-2-16,5-10-4 0,-5 10-2 16,3-9-1-16,-3 9-2 15,0 0 0-15,0 0-1 16,-10-5-4-16,1 5 0 16,-4 1 0-16,-6 6 0 0,1 1 0 15,-2 2 0-15,-2 1 0 16,-1 2 0-16,0 1 0 0,0 2 0 15,5-1 0-15,0 3 0 16,3-3 0-16,4 0 0 16,2-2 0-16,6 2 0 0,3-3 0 15,0-1 0 1,8-2 0-16,3 1 0 0,5-1 0 16,0-1 0-1,3 1 0-15,-1-2 0 0,-2 2 0 16,-1-1 0-16,-2 0 0 0,-1-1 0 15,-3 0 0-15,0 1 0 16,-9-8 0-16,8 15 0 16,-8-15 0-16,0 11 0 15,0-11 0-15,-5 10 0 0,-3-6 0 16,-4-1 0 0,-3 0 0-16,-2-2 0 0,-1 0 0 15,-3-1 0 1,2 0 0-16,-2 0 0 0,3-2 0 15,3-5 0-15,15 7-19 0,-3-11-71 16,3 0-2-16,6-4-5 0,9-2-6 16,10-4-2-16</inkml:trace>
  <inkml:trace contextRef="#ctx0" brushRef="#br0" timeOffset="552529.8255">19575 10105 47 0,'0'0'96'16,"6"-15"-4"-16,-6 15-3 15,0-12-4-15,0 12-58 0,0 0-5 16,-6-4-6-16,6 4-7 16,-14 4-3-16,5 2-1 15,1 3-2-15,-2 3 1 0,1 0-1 16,3 3 0-16,0-1-1 15,0 2 0-15,5 1-2 16,1 2 0-16,0-2 0 16,5 2 0-1,3 0 0-15,0-1 0 16,4 1 0-16,2-2 0 0,0-1 0 0,0 0 0 16,2-3 0-1,-3-2 0-15,-5 2 0 0,-8-13 0 16,11 18 0-16,-11-18 0 15,2 13 0-15,-2-13 0 16,-6 10 0-16,6-10 0 0,-15 8 0 16,3-5 0-16,-2 0 0 15,-4 0 0-15,0 0 0 16,-5-1 0-16,3-1 0 16,-2 1 0-1,0-1 0-15,-1-1 0 16,4 0 0-16,1 0 0 0,3 0 0 0,5-3 0 15,1 2 0-15,9 1 0 16,-9-8 0-16,9 8-10 0,-12-14-79 16,17 8-5-16,9-4-2 0,5 2-9 15,7-4-2 1</inkml:trace>
  <inkml:trace contextRef="#ctx0" brushRef="#br0" timeOffset="552965.0204">19921 10190 73 0,'0'0'98'0,"0"0"-3"16,-10-14-6-16,7 19-2 15,3-5-59-15,0 0-5 0,0 0-9 16,-4-5-10-16,4 5-4 15,0 0 0-15,0 0 0 16,0 0 0-16,0 0 0 0,9-4 0 16,0 2 0-16,1 1 0 15,5 0 0-15,1 0 0 16,5-1 0-16,1 2 0 16,-1-2 0-16,2 2 0 0,-2 0 0 15,-1 0 0-15,-2 0 0 16,-2 0 0-1,-4 0 0 1,-3 3 0-16,-9-3 0 0,13 5 0 0,-13-5 0 16,0 0 0-1,0 0 0-15,0 8 0 0,0-8 0 0,-11 6 0 16,11-6 0 0,-17 3-3-16,17-3-89 15,-20 10-1-15,9-4-6 0,-2 0-6 16,-1-1-1-16</inkml:trace>
  <inkml:trace contextRef="#ctx0" brushRef="#br0" timeOffset="553333.4041">19908 10306 35 0,'-7'6'98'0,"-4"-3"-1"0,11-3-5 0,-12 5-3 15,12-5-46-15,0 0-16 16,-1 9-5-16,1-9-14 15,15 4-8-15,-5-2 0 0,0-2 0 16,3 1 0-16,1-1 0 16,0 1 0-16,2-1 0 15,1 2 0-15,1-2 0 0,1 0 0 16,4 0 0-16,-1 0 0 16,-2 0 0-16,0 0 0 15,-1 0 0-15,-4 0 0 16,1 0 0-16,-8 0 0 0,2 0 0 15,-10 0 0 1,0 0 0-16,8 0 0 0,-8 0 0 16,0 0 0-16,0 0 0 15,0 0 0-15,0 0 0 16,0 0 0-16,0 0 0 16,-2-10 0-16,2 10 0 0,0-11-66 15,0 11-29-15,-12-3-2 16,12 3-9-16,-18-3-4 15</inkml:trace>
  <inkml:trace contextRef="#ctx0" brushRef="#br0" timeOffset="556147.0919">20512 10166 34 0,'0'0'86'0,"11"-6"1"15,-11 6-2-15,11-8-33 16,-11 8-11-16,9-5-11 0,-9 5-7 16,0 0-7-16,8-7-3 15,-8 7-2-15,0 0-3 16,0 0-2-16,0 0-1 15,10-1-1-15,-10 1-1 0,0 0 0 16,0 0-1-16,1 5 0 16,-1-5-2-16,0 13 0 0,0-4 0 15,0 1 0-15,0 2 0 16,0 2 0-16,-2 1 0 16,-2 0 0-16,1 1 0 15,0 1 0-15,0 1 0 16,0-2 0-16,0 2 0 15,-1-4 0-15,0 1 0 0,0-3 0 16,2-1 0 0,-1-1 0-1,3-10 0-15,-4 13 0 0,4-13 0 0,-3 9 0 16,3-9 0-16,0 0 0 16,0 0 0-16,0 0 0 0,0 0 0 15,0 0 0-15,0 0 0 16,0 0 0-16,0 0 0 0,0 0-24 15,0 0-66-15,0 0-4 16,1-4-4-16,5-5-7 16,1-1 5-16</inkml:trace>
  <inkml:trace contextRef="#ctx0" brushRef="#br0" timeOffset="556691.4934">20852 10179 20 0,'0'0'85'0,"5"-9"0"0,-5 9-1 16,0 0-22-16,14-10-27 15,-14 10-5-15,0 0-7 16,0 0-5-16,9-5-3 0,-9 5-4 15,0 0-1-15,0 0-3 16,0 0 0-16,-5 3-2 16,5-3 0-16,-14 13-1 15,6-3-1-15,-4-1-1 0,3 3-2 16,-3-1 0-16,1 4 0 16,2-1 0-1,0 1 0-15,3 1 0 0,1 1 0 16,0-2 0-16,-1 3 0 0,5-2 0 15,0 0 0-15,1 0 0 16,3-6 0-16,6 1 0 16,-1-4 0-16,6-2 0 0,2-4 0 15,2 1 0 1,1-1 0-16,1-5 0 0,-2 0 0 16,2-7 0-16,-4 0 0 15,0-4 0-15,-5 0 0 16,1-4 0-16,-6-2 0 15,0 0 0 1,-4-1 0-16,-2 3 0 0,-3-3 0 0,-8 6 0 0,-4-3 0 16,-3 8 0-1,-3 0 0-15,-3 4 0 16,-2 3 0-16,6 11-39 0,-3 0-53 16,0-3-2-16,6 1-6 15,2-3-8-15</inkml:trace>
  <inkml:trace contextRef="#ctx0" brushRef="#br0" timeOffset="558938.3982">18935 10117 24 0,'0'0'73'16,"0"0"-1"-16,0 0-17 15,0 0-10-15,0 0-11 16,0 0-7-16,0 0-6 0,3-9-2 15,-3 9-2-15,10-3-2 16,-10 3-3-16,14-4 0 16,-14 4-3-16,14-3-1 15,-14 3-2-15,15-2 0 0,-15 2-2 16,14 0-1-16,-14 0 0 16,14 0-1-16,-14 0 0 15,16 4 0-15,-7-3 1 16,0 2-1-16,2 0 1 0,0-2 0 15,2 2-1-15,0-1 0 16,-1 0 0 0,1-1-1-16,0 2 1 0,0 0-1 15,-1-1 0-15,2 0-1 16,-4 0 1-16,0 1 0 16,3-1 0-16,-3 2 0 15,0-2-1-15,-1-1 1 0,0 1-1 16,-1-1 1-16,3 2 0 15,-3-3-1-15,-8 0 1 0,14 3-1 16,-14-3 1-16,15 0-1 16,-15 0 0-16,10 1 0 15,-10-1 1-15,0 0-1 16,9 0 0-16,-9 0 0 16,0 0 0-16,0 0 0 0,0 0 0 15,0 0 1 1,0 0-1-16,0 0 0 0,0 0 0 15,0 0 0-15,0 0 0 16,0 0 0-16,0 0 0 0,0 0-1 16,0 0-1-16,0 0-5 15,0 0-7-15,3-6-37 16,-3 6-36-16,0 0-2 16,0 0-9-16,2-13-2 0</inkml:trace>
  <inkml:trace contextRef="#ctx0" brushRef="#br0" timeOffset="561308.1128">19522 9893 5 0,'0'10'80'0,"0"-10"3"16,0 0 0-16,0 0-27 0,0 0-18 0,12 1-6 15,-12-1-5-15,13-5-7 16,-13 5-5-16,19-16-2 15,-8 8-2-15,3-4-1 16,-4 0-2-16,3 0 0 0,-1-3-1 16,0 2-2-16,1-4 0 15,-2 3 0-15,1-4-5 16,-3 4 0-16,0-2 0 0,1 1 0 16,-2 0 0-16,-1-1 0 15,1 2 0-15,0-1 0 16,0 2 0-16,-2 1 0 15,-1 0 0-15,3 0 0 16,-3 3 0 0,1-2 0-16,-1 1 0 0,-1 1 0 15,-4 9 0-15,9-15 0 0,-9 15 0 16,10-14 0 0,-10 14 0-16,9-14 0 0,-9 14 0 15,8-15 0-15,-8 15 0 0,11-15 0 16,-11 15 0-16,8-15 0 15,-8 15 0-15,7-14 0 16,-7 14 0 0,9-11 0-16,-9 11 0 0,3-11 0 15,-3 11 0-15,0 0 0 16,5-8 0-16,-5 8 0 0,0 0 0 16,0 0 0-16,0 0 0 15,0 0 0-15,0 0 0 0,0 0 0 16,0 0 0-16,0 0 0 15,-6 5 0-15,6-5 0 16,-16 15 0 0,9-3 0-1,-7 1 0-15,0 0 0 16,1 3 0-16,-1 1 0 0,-2-2 0 16,1-1 0-16,0-3 0 0,3-3 0 0,12-8 0 0,-15 12 0 15,15-12 0 1,-11 2 0-16,11-2 0 0,0 0 0 15,-2-8 0-15,2 8 0 16,0-17 0-16,4 4 0 0,1 0 0 16,1-1 0-1,0 0 0-15,3 2 0 16,-3-2 0-16,7 1 0 0,-3 5 0 16,4 1 0-16,1 1 0 15,2 4 0-15,0 2 0 0,3 0 0 16,1 5 0-16,-3 4 0 15,0 0 0-15,-2 5 0 16,1 3 0-16,0 1 0 16,1 5 0-16,-13 1-66 15,13-3-25-15,1 0-2 0,1-9-7 16,8-4-6 0</inkml:trace>
  <inkml:trace contextRef="#ctx0" brushRef="#br0" timeOffset="575686.6239">24060 1922 40 0,'-12'-12'66'0,"12"12"-21"15,-15-1-1-15,15 1-6 0,0 0-5 16,0 0-4-16,0 0-1 16,-10-7-4-16,10 7-4 15,0 0 1-15,0 0-7 16,0 0-2-16,-8 0-3 16,8 0-2-16,0 0-2 15,-11 5 0-15,11-5 0 16,0 0-1-16,-5 9 0 0,5-9 1 15,0 0-1 1,0 0 0-16,9 10-1 0,-9-10 1 16,16 6-1-16,-5-3 0 15,5-3-1-15,2 2 0 0,1 2 0 16,1-1-1-16,4-1 1 16,2-2-1-16,-2 3 0 15,5 0 0-15,-1 3 0 0,4-4 0 16,2-2 0-16,2 2 0 15,1-1 0-15,1 1 0 0,2-2 0 16,1 0 0-16,4 1 0 16,-6-1 0-1,5 0 0-15,-3 1 0 0,0 1-1 16,0-1 0-16,1 3 1 0,3-1-1 16,1 2 1-16,2-5-1 15,4 6 0-15,1-2 1 0,3-1-1 16,1 2 1-16,0-3-1 15,5 1 1-15,-1 0 0 16,-1 1 1-16,4-1-2 16,-1-3 0-16,5 6 0 15,-3-2 0-15,5-1 0 16,-1 2 0-16,3 0 0 0,0-1 0 16,-2 2 0-16,4 1 0 15,-1-2 0 1,-1 0 0-16,0 0 0 0,-1 1 0 15,-3-2 0-15,1 1 0 16,-2 0 0-16,-3 1 0 16,-1-3 0-16,-2 1 0 0,-1 2 0 15,2-1 0-15,0 0 0 16,-3-1 0-16,7 0 0 0,-6 1 0 16,3 1 0-16,-3-2 0 15,-1 2 0-15,-4-2 0 0,1 1 0 16,0 1 0-16,-3-1 0 15,0 0 0-15,3 0 0 16,-3-1 0-16,0 4 0 16,16 1 0-1,-2-1 0-15,-2 0 0 16,5-2 0 0,-4 3 0-16,-2-4 0 0,-2 5 0 15,2-9 0 1,-18 4 0-16,-5-3 0 15,-3 1 0-15,-5-2 0 0,-5 2 0 16,-6 0 0-16,-3-1 0 16,-5 1 0-16,-3-1 0 0,-11-2 0 0,13 1 0 15,-13-1 0 1,0 0 0-16,0 0 0 0,0 0 0 16,0 0 0-16,0 0 0 0,0 0 0 15,0 0 0-15,0 0 0 16,9 0 0-16,-9 0 0 15,0 0 0-15,0 0 0 16,0 0 0-16,0 0 0 0,0 0 0 16,0 0 0-16,0 0 0 0,0 0 0 15,0 0 0-15,0 0 0 16,0 0 0-16,0 0 0 16,0 0 0-16,0 0 0 15,0 0 0-15,0 0 0 16,0 0 0-16,0 0 0 15,0 0 0-15,0 0 0 0,0 0 0 16,0 0 0-16,0 0 0 16,0 0 0-16,0 0 0 15,0 0 0-15,0 0 0 16,0 0 0-16,0 0 0 0,0 0 0 16,0 0 0-16,0 0 0 15,0 0 0-15,0 0 0 16,0 0 0-16,0 0 0 15,0 0 0 1,0 0 0-16,0 0 0 16,0 0 0-16,0 0 0 15,-5 0 0-15,5 0 0 0,0 0 0 0,0 0 0 16,0 0 0-16,0 0 0 0,0 0 0 16,0 0 0-1,0 0 0-15,0 0 0 0,0 0 0 0,0 0 0 16,0 0 0-1,0 0 0-15,0 0 0 0,0 0 0 16,0 0 0-16,0 0 0 16,0 0 0-16,0 0 0 0,0 0 0 15,7 0 0-15,4 0 0 16,8-3 0-16,4 3 0 16,2-3 0-16,6 2 0 15,8-1 0-15,1-1 0 16,2 0 0-16,-1 3 0 0,-4-3 0 15,1 2 0-15,-4-1 0 16,0 0 0-16,-5 2 0 16,-1-2 0-16,-4 2 0 15,-2-1 0-15,-2 1 0 16,-4-2 0-16,-1 2 0 0,-2-1 0 16,-4-1 0-16,0 2 0 15,-9 0 0-15,13-2 0 16,-13 2 0-16,0 0 0 15,0 0 0-15,9 0 0 0,-9 0 0 16,0 0 0-16,0 0 0 16,0 0 0-16,0 0 0 15,0 0 0-15,0 0 0 0,0 0 0 16,0 0 0-16,0 0 0 16,1 7 0-16,-1-7 0 15,0 0 0-15,8 8 0 16,-8-8 0-16,5 15 0 0,0-3 0 15,-3-3 0-15,3 5 0 16,-1 3 0-16,-1 0 0 0,1 3 0 16,1 1 0-1,-1 6 0-15,1 1 0 0,2 5 0 16,-2 0 0-16,-2 4 0 16,1 0 0-16,0 6 0 15,1-3 0-15,1 2 0 16,-2 0 0-16,-1-1 0 15,4 2 0-15,-1-1 0 0,-5 2 0 16,5-2 0-16,-3 4 0 16,1-3 0-16,-3 2 0 0,1 1 0 15,-2 0 0-15,0 3 0 16,2-1 0 0,-2 4 0-16,1-5 0 0,-1 1 0 0,1 1 0 15,0-4 0 1,2 2 0-16,-2 0 0 0,-1 0 0 15,1-1 0 1,-2 3 0-16,2 0 0 16,0 1 0-16,-1 1 0 0,0-1 0 15,0-2 0-15,0 1 0 0,0-3 0 16,0 1 0-16,0-2 0 16,0 0 0-16,0 0 0 0,0 1 0 15,0-1 0-15,2 1 0 16,1 3 0-1,0-3 0-15,-1 2 0 0,0-2 0 16,1-1 0-16,-2-1 0 16,4-4 0-16,-4 2 0 0,1-2 0 15,1 1 0-15,-3-2 0 16,0 2 0-16,2 2 0 16,-1 0 0-16,-1 2 0 0,3-2 0 15,-3 2 0-15,0-2 0 16,0 2 0-16,0-3 0 15,0 0 0-15,0 2 0 16,-1-4 0-16,-2 3 0 16,1-4 0-16,1 4 0 0,-2-1 0 15,-2 2 0-15,1 2 0 16,0-1 0-16,-1 2 0 0,-1-2 0 16,0 3 0-16,-3-2 0 15,2-1 0-15,-1 0 0 16,-1 1 0-16,0-2 0 15,-2 2 0-15,2 2 0 16,0 0 0-16,0 3 0 16,-2 0 0-1,3-1 0-15,-2 3 0 0,2-1 0 0,0-2 0 16,-1-3 0-16,-3 1 0 16,1-2 0-16,2 3 0 15,-1-2 0-15,1-1 0 0,-3 2 0 16,3 0 0-16,0-1 0 15,0 1 0-15,-2-4 0 16,5 0 0-16,-4-4 0 16,4-1 0-16,-2-3 0 0,1-5 0 15,0 0 0-15,3-5 0 16,-1 2 0-16,1-5 0 16,0-1 0-16,1-4 0 0,-2 2 0 15,2-5 0-15,1 2 0 16,0-3 0-16,1-2 0 15,0-3 0-15,0-1 0 0,1-8 0 16,-1 12 0-16,1-12 0 16,-2 9 0-16,2-9 0 15,0 0 0-15,-2 10 0 16,2-10 0-16,0 0 0 0,-3 12 0 16,3-12 0-1,0 0 0-15,-2 10 0 0,2-10 0 16,0 0 0-16,0 0 0 0,0 0 0 15,0 0 0-15,0 0 0 16,0 0 0-16,0 0 0 16,0 0 0-16,-9-4 0 0,9 4 0 15,-12-10-18 1,-3 1-73-16,6 1-5 16,0-2-3-16,-1-2-7 0,0-1 5 0</inkml:trace>
  <inkml:trace contextRef="#ctx0" brushRef="#br0" timeOffset="576174.1395">28362 7163 19 0,'-16'-7'99'16,"4"-2"-1"-16,3 2-6 15,9 7-3-15,-9 16-33 0,9-16-32 16,0 0-7-16,0 0-6 16,6 3-5-16,5 5-6 15,2-1 0-15,6 3 0 0,6 4 0 16,2 1 0-16,1 0 0 16,5 4 0-16,0-1 0 15,2 3 0 1,-1 0 0-16,3 3 0 15,-4-3 0-15,4 3 0 0,1-1 0 16,-4 0 0-16,2-2 0 16,-3 1 0-16,-2-3 0 0,-1 0 0 15,-1-3 0-15,-5-2 0 16,0-1 0-16,-4-5 0 16,-1 1 0-16,-6-3 0 0,1-1 0 15,-6 0 0 1,-8-5 0-16,12 4 0 15,-12-4 0-15,0 0 0 0,11 3 0 16,-11-3 0-16,0 0 0 0,0 0 0 16,0 0 0-16,11 5 0 15,-11-5 0-15,10 13-52 0,2-10-42 16,0-3 0 0,1 0-6-16,1-4-5 0</inkml:trace>
  <inkml:trace contextRef="#ctx0" brushRef="#br0" timeOffset="576631.3976">29423 7370 55 0,'13'-23'97'0,"1"1"-1"0,-4 0-7 0,0 12-1 16,-4-9-56-16,2 1-8 0,-2 2-8 15,-1 5-4-15,-3 0-10 16,-2 11-2-16,1-9 0 15,-1 9 0-15,0 0 0 0,0 0 0 16,-11 7 0 0,1 3 0-16,-3 7 0 0,-8 4 0 15,-6 7 0-15,-7 7 0 16,-4 2 0-16,-4 2 0 16,-4 6 0-16,2-1 0 15,-5 3 0-15,3-3 0 16,4-6 0-16,4-1 0 0,3-5 0 15,6-3 0-15,5-6 0 16,1-2 0-16,8-6 0 16,1-3 0-16,4-2 0 15,10-10 0-15,-11 14 0 0,11-14 0 16,0 0 0-16,0 0 0 16,0 0 0-16,0 0 0 0,0 0 0 15,0 0 0-15,-9 3 0 16,9-3 0-1,0 0 0 1,-2-6 0-16,2 6-48 0,3-8-45 0,0-3-3 16,3-6-6-16,1-7-7 0</inkml:trace>
  <inkml:trace contextRef="#ctx0" brushRef="#br0" timeOffset="577601.3277">25962 2517 45 0,'-7'-12'91'0,"7"12"-1"16,0 0-3-16,0 5-6 15,0-5-53-15,0 0-5 16,0 0-7-16,0 0-4 16,0 0-4-16,0 0-3 15,2 15-1-15,-2-1 0 0,0 3 0 16,0 5 1 0,-1 5-1-16,-2 3 0 0,-1 4-4 15,-1 2 0-15,-2 1 0 16,2-4 0-1,-1 1 0-15,-2-4 0 16,2-2 0 0,3-3 0-16,-1-4 0 0,0-3 0 15,1-5 0-15,2-3 0 0,1-10 0 16,-3 13 0-16,3-13 0 0,0 0 0 16,0 10-14-16,0-10-21 15,-2-14-53-15,2 1-2 0,6-6-4 16,2-6-5-1</inkml:trace>
  <inkml:trace contextRef="#ctx0" brushRef="#br0" timeOffset="577975.4698">26037 2491 82 0,'0'-13'97'0,"0"13"-4"16,3-12-7-16,-3 12 0 15,2-15-64-15,-2 15-5 0,13-12-8 16,-3 6-4-16,9 1-2 16,1-1-2-16,6 0 0 15,-1 2-1-15,6-1 1 16,-4 3-1-16,1-1 0 0,-7 1 1 16,-2 0-1-16,0 2 0 15,-6 0 1-15,-3 0-2 16,-10 0 1-16,10 0-2 15,-10 0-1-15,0 0-6 0,5 8-10 16,-7 9-60 0,2-17-9-16,-11 16-3 0,-2-7-7 15,-3 3 0-15</inkml:trace>
  <inkml:trace contextRef="#ctx0" brushRef="#br0" timeOffset="578263.6744">25949 2725 79 0,'-16'11'97'16,"8"1"-3"-16,8-12-6 15,-12 8 0-15,12-8-59 0,0 0-6 16,0 0-10-16,13 6-13 16,0-6 0-16,2 0 0 15,6-2 0-15,3 1 0 16,4-1 0-16,2 0 0 0,-1 2 0 15,-1-3 0-15,-1 1 0 16,0 1 0-16,-7 0 0 16,0-1 0-16,0 2 0 0,-1-1 0 15,-3-1 0-15,-3 1 0 16,-2-1 0-16,-2 0 0 16,2 0 0-16,-3 0 0 15,-8 2 0-15,10-4 0 0,-10 4 0 16,0 0 0-16,0 0 0 15,0 0 0-15,8-2 0 16,-8 2-50-16,0 0-41 16,0 0-3-16,0 0-3 0,1-9-8 15</inkml:trace>
  <inkml:trace contextRef="#ctx0" brushRef="#br0" timeOffset="578661.578">26721 2507 91 0,'13'-6'99'0,"-2"3"-6"16,-11 3-6-16,10-10-1 16,-10 10-62-16,0 0-9 15,0 0-7-15,0 0-4 0,0 10 0 16,0 1-4-16,0 3 0 15,0 7 0-15,0 5 0 0,-3 3 0 16,-1 7 0 0,-2 4 0-16,1 1 0 0,-1-2 0 15,-2 0 0-15,0-2 0 16,1 1 0-16,1-8 0 16,1-1 0-16,1-7 0 15,-2-1 0-15,2-5 0 16,2 0 0-16,0-6 0 0,2-10 0 15,-2 11 0 1,2-11 0-16,0 0 0 0,0 0-5 16,0 0-29-16,-13 0-54 15,13 0-3-15,-5-21-5 16,4 1-7-16</inkml:trace>
  <inkml:trace contextRef="#ctx0" brushRef="#br0" timeOffset="579036.6567">26757 2514 80 0,'0'0'99'0,"-9"-14"-5"16,9 14-5-16,-9-16-1 0,9 16-61 0,0-9-7 15,0 9-6-15,13-13-14 16,-6 7 0-16,9 1 0 15,3-1 0-15,5 2 0 0,5-4 0 16,1 5 0-16,2-2 0 16,-1 2 0-16,4-2 0 15,-5 2 0-15,-3 1 0 16,-2-1 0-16,-5 1 0 0,-4 1 0 16,-4 1 0-16,-1-1 0 15,-11 1 0-15,0 0 0 16,13 0 0-16,-13 0 0 15,0 0 0-15,0 0 0 16,0 7 0-16,0 2-3 0,0-9-32 16,-13 20-53-16,2-6-4 15,-1 4-3-15,-5 2-6 16,-3-3 4-16</inkml:trace>
  <inkml:trace contextRef="#ctx0" brushRef="#br0" timeOffset="579400.5627">26779 2782 0 0,'-10'9'94'0,"2"0"3"15,8-9-5-15,-9 10-5 16,9-10 0-16,0 0-63 16,0 0-6-16,0 10-6 0,0-10-12 15,12 1 0-15,0 1 0 16,7-2 0-16,2-2 0 0,7 1 0 15,3-2 0 1,0 0 0-16,3-1 0 0,-1 4 0 16,-2 0 0-16,-2-2 0 0,-3 0 0 15,-4-1 0 1,-4 3 0-16,-3 0 0 0,-6-2 0 16,-9 2 0-1,12-2 0-15,-12 2 0 0,0 0 0 16,0 0 0-16,0 0 0 15,0 0 0-15,0 0 0 0,0 0 0 16,0 0 0-16,0 0-65 16,0 0-29-16,-3-8-2 15,3 8-7-15,0-16-6 16</inkml:trace>
  <inkml:trace contextRef="#ctx0" brushRef="#br0" timeOffset="579828.4344">27615 2716 36 0,'-18'-3'97'15,"11"3"-1"-15,-5-3-6 0,12 3-2 16,-10-33-29-1,10 33-36-15,0 0-6 0,0 0-12 16,0 0-5-16,0 0 0 16,0 0 0-16,0 0 0 15,0 0 0-15,0 0 0 16,9-3 0-16,3 0 0 0,-2 1 0 16,7 1 0-16,1-1 0 15,2-2 0 1,2 1 0-1,0 3 0-15,-4-2 0 0,1 0 0 0,-2 2 0 16,-1-1 0-16,-3 1 0 16,-1-1 0-1,-1 1 0-15,-11 0 0 16,13 1 0-16,-13-1-3 0,0 0-83 0,-5 16-6 0,-6-8-4 16,-6 5-4-16,-4-1-3 15</inkml:trace>
  <inkml:trace contextRef="#ctx0" brushRef="#br0" timeOffset="580140.3059">27480 2921 92 0,'-11'9'100'16,"11"-9"-6"-16,-5 9-4 0,5-9-3 16,0 0-69-1,0 0-3-15,4 6-2 0,6-6-11 16,7 0-2-16,-1 1 0 15,6 1 0-15,3-1 0 16,4 0 0-16,0-1 0 0,0 0 0 16,-4 0 0-16,0 1 0 15,-1-3 0-15,-4 1 0 16,-4-2 0-16,-3 1 0 16,-4 1 0-16,-9 1 0 0,13-3 0 15,-13 3 0-15,0 0 0 16,0 0 0-16,0 0 0 15,0 0-17-15,0 0-75 16,0-9-3-16,0 9-5 16,-13-6-7-16</inkml:trace>
  <inkml:trace contextRef="#ctx0" brushRef="#br0" timeOffset="582871.4651">28361 2609 36 0,'-16'-13'84'0,"16"13"0"0,-15-11-2 0,7 2-31 16,8 9-14-16,-11-4-8 0,11 4-9 16,-11-2-5-16,11 2-5 15,-16 0-1-15,16 0-2 16,-15 8-1-16,7-1-1 16,-5 1-1-16,2 4 0 15,-1 0-1-15,-1 4 1 16,2 1-2-16,-3 3 1 0,4-2-1 15,3 1 0 1,-1 1 0-16,4-1-1 16,4 2 0-16,0-3-1 15,8 2 1-15,5-1 0 0,1 1 0 16,4-1-1-16,1 2 0 0,4-2 1 16,1 0 0-16,-1-2 2 15,-1 1-3-15,-3-1 0 0,1-2 0 16,-6-1 0-16,0 0 0 15,-4 1 0-15,0-2 0 16,-5-2 0-16,-3-1 0 0,0 2 0 16,-2-2 0-16,-2 0 0 15,-8-3 0-15,-3-1 0 16,-6 0 0-16,-3-1 0 16,-4-3 0-16,-4-4 0 0,0 2 0 15,-3 0 0-15,2-3 0 16,4-3 0-16,5-1-2 15,-4-4-29-15,6 2-57 16,5-3-3-16,8-3-5 0,4-1-7 16,3-7 3-1</inkml:trace>
  <inkml:trace contextRef="#ctx0" brushRef="#br0" timeOffset="583265.0039">28315 2638 78 0,'0'0'97'0,"2"-10"-3"15,-2 10-7-15,5-10 0 16,-1-1-60-16,-4 11-9 16,15-9-8-16,1 7-5 15,1-5-2-15,4 5-2 16,4 0 1-16,2-1 0 0,1 1-2 15,1-1 0-15,-3 2 0 16,-2 1 0-16,-4 0 0 16,-3 0 0-16,-5-1 0 0,-2 1 0 15,-10 0 0-15,11 0 0 16,-11 0 0-16,0 0 0 16,0 0 0-16,0 0 0 15,0 0 0-15,0 0 0 16,0 0 0-16,0 0 0 0,0 0 0 15,0 0-27-15,0 0-62 16,0 0-3 0,-9 0-6-16,-7 0-7 15,4 0 5-15</inkml:trace>
  <inkml:trace contextRef="#ctx0" brushRef="#br0" timeOffset="601003.6478">5192 15820 76 0,'3'-16'86'0,"-3"16"-15"0,0-28-9 16,0 18-11-16,0-2-11 0,-1-1-9 15,1 3-6-15,-1-1-5 16,1 11-3-16,-2-16-3 0,2 16-2 16,0 0-6-16,0 0-6 0,0 14 0 15,0 5 0 1,0 7 0-16,-1 8 0 0,-2 9 0 16,-3 6 0-16,0 5 0 15,0 2 0-15,-2 3 0 16,2 6 0-16,0 0 0 15,0-1 0-15,5-1 0 16,-2-3 0-16,3-1 0 16,0-3 0-16,-1-6 0 0,1-7 0 15,0-7 0 1,1-6 0-16,-1-5 0 0,1-5 0 0,0-5 0 16,2-5 0-1,-3-10 0 1,3 10 0-16,-3-10 0 0,0 0 0 0,0-13 0 15,0-6-81 1,2-5-16-16,0-12-4 0,0-10-7 0,1-9-3 16</inkml:trace>
  <inkml:trace contextRef="#ctx0" brushRef="#br0" timeOffset="601353.313">5226 15841 80 0,'-8'-25'102'16,"3"3"-4"-16,-3 0-6 16,3-1 0-16,-4 4-69 0,1 2-1 15,6 6-20-15,2 1-2 16,0 10 0-16,9-8 0 16,5 8 0-16,6 0 0 0,11 0 0 15,7 0 0-15,9 0 0 16,8 0 0-16,3-2 0 15,3-2 0-15,-2-2 0 16,-2 0 0-16,-11 1 0 16,-2 0 0-16,-10 1 0 15,-10 1 0-15,-7 1 0 16,-8 1 0-16,-9 1 0 16,13 2 0-16,-13-2 0 15,0 18 0-15,-4-2 0 16,-5 0 0-1,9-16-53-15,-20 27-43 0,-4-2-1 0,-6 2-9 16,-6-2-5-16</inkml:trace>
  <inkml:trace contextRef="#ctx0" brushRef="#br0" timeOffset="601610.6974">5291 16123 0 0,'-13'19'100'0,"7"1"3"16,1-7-6-16,5-2-3 0,0-11-2 15,-12 9-71-15,20-7-17 0,10 0-4 16,5-1 0-16,6-1 0 16,5 0 0-1,2-1 0-15,5-1 0 0,-1 0 0 16,-2 1 0-16,2-2 0 16,-1 4 0-16,-5-3 0 15,3 0 0-15,-6-7 0 0,3 2-70 16,1-4-27-16,2-6-4 15,-2-1-8 1,7-4-3-16</inkml:trace>
  <inkml:trace contextRef="#ctx0" brushRef="#br0" timeOffset="602392.6246">6401 15927 4 0,'13'-7'104'15,"-13"7"0"-15,5-9-6 16,-5 9-3-16,-16-7-3 15,-2 7-78-15,-8 2-14 0,-1 9 0 16,-3 6 0-16,-8 6 0 16,2 4 0-16,-2 7 0 15,0-1 0-15,6 5 0 0,6 2 0 16,6-1 0 0,8-3 0-16,10-3 0 15,5-2 0-15,13-9 0 0,8-5 0 16,9-7 0-16,1-10 0 0,9-5 0 15,-4-9 0-15,2-9 0 16,-3-3 0 0,-4-5 0-16,-2-3 0 15,-10 2 0-15,-2-2 0 16,-10 0 0-16,0 2 0 16,-7 5 0-1,-2 2 0-15,-1 6 0 16,0 4 0-16,-5 4 0 15,5 11 0-15,-16 2 0 0,9 11 0 16,1 7 0-16,1 7 0 0,1 1 0 16,1 8 0-16,3-2 0 15,8-1 0-15,5-4 0 0,6-5 0 0,2-8 0 16,5-8 0-16,2-7 0 16,1-7 0-16,0-10 0 0,1-9 0 15,1-4 0-15,-4-5 0 16,0-2 0-16,-5-5 0 15,-2 2 0-15,-4 2 0 16,-4 3 0-16,-4 4 0 0,-7 5 0 16,-1 6 0-1,-4 8 0-15,-7 7 0 16,-1 4 0-16,-1 7 0 16,1 7 0-16,3 4 0 0,4 3 0 0,5 4 0 15,5 2 0-15,9 0 0 16,7-1 0-16,6 3 0 15,3-2 0-15,-1 1 0 0,6-1 0 16,-6-1 0 0,-4-3 0-16,-6 3 0 0,-3 0 0 15,-9-5 0 1,-4 1 0-16,-4-2 0 0,-11-1 0 0,-4-3 0 16,-3-3 0-16,-1-1 0 15,-3-7 0-15,1-2 0 16,0-6 0-16,14-10 0 15,8 13-42-15,-4-28-53 16,12-17-3-16,11-8-5 16,10-5-7-16,9-4 59 0</inkml:trace>
  <inkml:trace contextRef="#ctx0" brushRef="#br0" timeOffset="602640.603">7055 15865 38 0,'45'-53'101'0,"-6"9"0"0,-3 6-5 16,-7 9-2-16,-6 6-46 15,-4 11-15-15,-1 11-33 16,-5 5 0-16,0 15 0 0,-5 8 0 15,0 10 0-15,-1 9 0 16,0 7 0 0,-2 6 0-16,0 3 0 0,-1 0 0 15,-2 3 0-15,4-2 0 16,-5-2 0-16,-2-5 0 0,1-2 0 16,-3-10 0-16,-1-6 0 15,-6-7 0-15,4-7 0 16,-6-16 0-16,12-8-84 0,-11-15-13 15,5-12-3-15,-1-10-7 16,1-8-3-16</inkml:trace>
  <inkml:trace contextRef="#ctx0" brushRef="#br0" timeOffset="602940.4598">7232 16056 30 0,'-11'-18'101'0,"0"9"-2"0,-1-1-5 15,0 6-1-15,1 1-44 0,11 3-18 16,-8 5-17-16,8-5-14 15,9 8 0-15,10-5 0 16,11 0 0-16,7-3 0 16,7 0 0-16,9-5 0 0,3-3 0 15,4-3 0-15,0 2 0 16,-5-2 0-16,-6 3 0 16,-8-1 0-16,-9 4 0 0,-9 1 0 15,-5 3 0-15,-10 1 0 16,-8 0 0-16,0 0 0 15,-5 5 0-15,5-5 0 16,-18 7 0-16,10-3 0 16,-3 1 0-16,1-3 0 0,10-2 0 15,-13 0 0-15,13 0-91 16,0 0-7-16,2-14-5 16,18 1-8-16,6-10 3 15</inkml:trace>
  <inkml:trace contextRef="#ctx0" brushRef="#br0" timeOffset="603485.8273">9016 15705 6 0,'-24'-11'105'0,"5"3"-2"0,2-1-5 0,4 1-5 15,4 1-2-15,-5 6-76 16,11 13-15-16,-1 9 0 15,4 10 0-15,0 8 0 16,-1 7 0-16,2 9 0 0,3 5 0 16,-4 7 0-1,0 1 0-15,0 6 0 0,-6 4 0 16,0 0 0-16,0-7 0 16,-4-5 0-16,1-5 0 15,-4-13 0 1,3-1-43-16,0-24-50 0,-5-18-3 15,-4-10-6-15,-2-14-5 0</inkml:trace>
  <inkml:trace contextRef="#ctx0" brushRef="#br0" timeOffset="604849.9356">8699 16120 73 0,'27'-39'100'0,"10"1"-2"0,9 0-7 15,8 3 1-15,7 5-66 16,6 10-4-16,5 6-13 15,1 12-9-15,-3 4 0 16,-3 15 0-16,-4 10 0 0,-11 7 0 16,-10 6 0-16,-9 5 0 15,-10 2 0-15,-13 0 0 0,-6-1 0 16,-11-3 0-16,-10-2 0 16,-6-5 0-16,0-8 0 15,-4-7 0-15,3-8 0 16,7-9 0-16,7-5 0 0,10-12 0 15,10-11 0-15,19-6 0 16,10-7 0-16,16-7 0 16,7-3 0-16,11-2 0 15,7 3 0-15,0-2 0 16,-4 4 0 0,-6 7 0-16,-8 5 0 0,-14 6 0 0,-10 8 0 15,-14 3 0 1,-13 11 0-16,-11 4 0 0,-7 9 0 15,-12 9 0 1,-10 6 0-16,5 6 0 0,-9 4 0 0,4 5 0 16,2 2 0-16,8 1 0 15,6-3 0-15,10-1 0 16,3-7 0-16,11-6 0 16,12-5 0-16,2-10 0 0,9-8 0 15,0-3 0-15,-2-11 0 16,1-8 0-16,-2-5 0 15,0-4 0-15,-7-3 0 16,-4-4 0-16,-6-1 0 16,0-2 0-16,-8 3 0 15,-1 3 0-15,-5 5 0 0,0 3 0 16,-1 3 0-16,-4 10 0 0,5 12 0 16,-10-1 0-16,4 9 0 15,1 10 0-15,4 7 0 16,0 5 0-16,1 1 0 15,5 7 0-15,12-2 0 16,10-2 0-16,10-7 0 0,10-5 0 16,10-8 0-1,8-9 0-15,6-5 0 16,4-9 0-16,-1-8 0 0,-3-5 0 0,-7-2 0 16,-4-5 0-1,-8-1 0-15,-5-1 0 16,-15 3 0-16,-8 1 0 15,-5 3 0-15,-4 3 0 0,-10 3 0 0,-2 7 0 16,-3 11 0-16,-7-2 0 16,-8 8 0-16,0 10 0 15,-3 7 0-15,-1 4 0 0,3 4 0 16,2 3 0-16,5 2 0 16,9 1 0-16,9-5 0 15,11-1 0 1,8-9 0-16,10-5 0 0,10-5 0 0,-2-8 0 15,9-4 0 1,-2-9 0-16,-4-5 0 16,2-6 0-16,-11-2 0 0,-3-1 0 15,-6 0 0-15,-7-2 0 16,-7 4 0-16,-3-1 0 0,-6 6 0 16,-1-1 0-16,-3 4 0 15,-1 0 0-15,-3 3 0 16,0 10 0-16,0-12 0 15,0 12 0-15,0 0 0 0,0-10 0 16,0 10 0-16,0 0 0 16,0 0 0-16,0 0 0 15,0-11 0-15,0 11 0 0,6-12 0 16,3 3 0-16,-5-4 0 16,3-2 0-16,3-5 0 15,-4-3 0-15,6-5 0 16,-6-2 0-16,3-2 0 0,-3-3 0 15,5 0 0-15,-5 2 0 16,-1 1 0-16,2 4 0 16,-3 3 0-16,-2 7 0 15,-1 2 0-15,0 6 0 0,-1 10 0 16,0 0 0-16,-6 0 0 16,-3 12 0-16,4 8 0 15,0 4 0-15,-4 7 0 16,2 7 0-16,-2 4 0 15,2 6 0-15,3 4 0 0,-3 3 0 16,0 3 0-16,0 0 0 0,-3-1 0 16,-1-2 0-16,2-5 0 15,0-4 0-15,0-5 0 16,-3-4 0 0,6-10 0-16,0-4 0 15,2-8 0-15,4-4 0 0,0-11 0 16,12-18-46-16,4 4-49 0,0-16-4 15,4-7-6-15,1-10-5 16</inkml:trace>
  <inkml:trace contextRef="#ctx0" brushRef="#br0" timeOffset="605815.4268">11970 15665 80 0,'33'-27'102'0,"-11"2"-5"0,-1 5-5 0,-5 1-1 16,-6-6-64-16,-3 15-8 15,-7 10-16-15,0-8-3 16,-9 8 0-16,-11 10 0 0,-5 7 0 16,-10 9 0-16,-7 6 0 15,-10 9 0-15,-5 7 0 0,-6 2 0 16,3 2 0 0,6-3 0-16,8 0 0 0,11-5 0 15,11-9 0-15,17-6 0 16,9-8 0-16,24-5 0 15,12-9 0-15,11-5 0 0,10-1 0 16,5-7 0-16,3-7 0 16,-6-2 0-1,-2-5 0-15,-9 1 0 0,-7-2 0 16,-10 0 0-16,-9 2 0 16,-4 3 0-16,-11 3 0 15,-2 0 0-15,-7 13 0 0,0 0 0 16,0 0 0-1,0 7 0-15,0 8 0 0,0 3 0 16,0 4 0-16,0 1 0 16,9 3 0-16,3-3 0 0,2 0 0 15,6-5 0-15,1-5 0 16,2-4 0-16,0-3 0 16,2-5 0-16,2-1 0 15,-3-4 0-15,2-6 0 16,-2-3 0-16,4 0 0 0,0-5 0 15,5 0 0-15,-2-3 0 16,3-1 0-16,-3 2 0 16,4 1 0-16,-2 5 0 0,-5 4 0 15,2 6 0 1,-4 4 0-16,1 5 0 0,-7 10 0 16,8 4 0-16,-1 3 0 0,5 1 0 15,3 2 0 1,5-6 0-1,6 0 0-15,7-9 0 0,11-4 0 0,0-5 0 0,4-6 0 16,6-8 0 0,-4-9 0-16,0-6 0 15,-5-8 0-15,-3-7 0 16,-13-7 0-16,-9-1 0 0,-11-3 0 16,-12 2 0-16,-9 3 0 15,-12 8 0-15,-14 7 0 0,-8 11 0 16,-11 12 0-16,-3 11 0 0,-6 4 0 15,4 17 0 1,0 11 0-16,4 12 0 16,10 12 0-16,5 9 0 0,10 11 0 15,12 2 0-15,3 4 0 16,12 2 0-16,4 0 0 0,1-4 0 16,1-6 0-16,-5-6 0 15,-6-8 0 1,-6-7 0-16,-3-6 0 15,-13-8 0-15,-11-10 0 0,-4-7 0 0,-11-7 0 16,-6-7 0-16,-3-6 0 16,5-2 0-16,2-5-71 0,3-16-26 31,6-11-3-31,14-14-7 0,18-12-5 0</inkml:trace>
  <inkml:trace contextRef="#ctx0" brushRef="#br0" timeOffset="608204.544">14710 15684 19 0,'-22'-18'106'16,"5"-1"-2"-1,-1-2-7-15,4 1-4 0,-1 0-1 16,5 12-92-16,10 8 0 16,-2 22 0-16,7 14 0 15,5 10 0-15,2 11 0 0,5 11 0 16,0 8 0-16,1 2 0 15,2-5 0-15,-1-5 0 16,2-8 0 0,-1-13 0-16,3-12 0 0,0-16 0 15,2-15 0-15,6-10 0 16,0-18 0-16,2-7 0 0,-2-12 0 16,2-5 0-16,0-5 0 0,-2 3 0 15,-5 1 0-15,-2 9 0 16,-5 8 0-16,1 9 0 15,1 16 0-15,-7 7 0 16,6 13 0-16,-3 13 0 16,6 4 0-16,-1 9 0 0,2 1 0 15,1 1 0-15,5-4 0 16,5-5 0-16,0-6 0 16,2-9 0-16,2-6 0 15,1-11 0-15,0-5 0 16,1-8 0-16,-7-11 0 15,1-3 0 1,-7-5 0-16,-2-4 0 0,-9 0 0 0,-1 1 0 16,-4 3 0-16,-8 5 0 0,-3 8 0 15,-2 7 0-15,-9 11 0 16,-3 4 0-16,-1 13 0 16,-2 8 0-16,3 9 0 15,0 4 0-15,5 4 0 16,8 1 0-16,12-2 0 15,15-5 0-15,8-6 0 16,10-10 0-16,13-8 0 16,7-11 0-16,6-9 0 0,2-12 0 15,2-11 0-15,-8-10 0 0,2-10 0 16,-8-12 0 0,-9-7 0-16,-7-8 0 0,-11-5 0 15,-10-4 0-15,-6-2 0 0,-11 2 0 16,-7 8 0-16,-5 5 0 15,-5 14 0-15,-3 9 0 16,-3 15 0 0,1 10 0-16,-1 17 0 15,-2 11 0-15,2 19 0 16,2 17 0-16,0 12 0 0,-3 13 0 0,3 16 0 16,-3 14 0-16,5 8 0 15,1 8 0-15,8 0 0 0,3-5 0 16,2-4 0-16,15-10 0 15,6-12 0-15,6-18 0 16,8-20 0-16,4-20 0 0,3-17 0 16,3-11 0-1,1-17 0-15,-5-14 0 0,-1-10 0 16,0-3 0-16,-8-3 0 0,-1 4 0 16,-6 5 0-1,-7 9 0-15,-5 9 0 0,-5 12 0 16,-10 17 0-16,0 0 0 15,4 14 0-15,-4 11 0 16,-3 8 0-16,1 8 0 0,2 1 0 16,2 2 0-16,8-3 0 15,6-4 0-15,5-7 0 16,7-10 0-16,4-8 0 16,3-11 0-16,5-4 0 15,-2-11 0-15,4-11 0 16,-4 0 0-16,1-9 0 0,-3 0 0 15,-1-5 0-15,-3 4 0 16,-5 3 0-16,-4 3 0 0,-3 8 0 16,-3 5 0-16,-4 7 0 15,-4 9 0-15,-9 0 0 16,16 13 0-16,-10 1 0 16,0 6 0-16,3 1 0 15,2 3 0-15,2-3 0 0,2 1 0 16,-1-7 0-16,5-1 0 15,2-4 0-15,5-3 0 16,3-7 0-16,-3 0 0 16,6-8 0-16,-1-4 0 0,3-1 0 15,-2-3 0-15,2 2 0 16,-2-3 0-16,-2 1 0 0,-1 3 0 16,-2 1 0-16,-2 1 0 15,-3 5 0-15,-3 3 0 16,-1 3 0-16,-1 5 0 0,0 4 0 15,3 3 0-15,-3 3 0 16,3 4 0 0,1-3 0-16,5 5 0 0,1-4 0 15,5 1 0-15,0-4 0 0,4-2 0 16,-1-5 0-16,-2-3 0 16,2-4 0-16,-2-3 0 15,0-6 0-15,-5-4 0 16,2-4 0-16,-4-3 0 15,2 0 0-15,-3-6 0 0,-1 2 0 16,-2-1 0-16,-1 4 0 16,-3 0 0-16,1 6 0 15,-3 2 0-15,-2 7 0 0,1 6 0 16,-1 0 0-16,-1 12 0 16,-1 3 0-1,2 6 0-15,0 2 0 16,2 2 0-16,3-1 0 15,3 0 0-15,2-6 0 0,2-2 0 0,3-7 0 16,0-6 0-16,3-3 0 31,-3-3 0-31,1-8 0 0,-3-5 0 0,3-2 0 16,-4-7 0-16,0 3 0 16,1-6 0-16,-2 1 0 0,-5 0 0 15,-2 2 0-15,-1 4 0 16,-6 6 0-16,-1 3 0 0,-10 12 0 15,15 0 0-15,-13 9 0 16,-1 9 0-16,0 6 0 16,0 6 0-1,-1 6 0-15,0 3 0 0,-3 2 0 16,-3-1 0-16,1 0 0 16,-1-4 0-16,2-4 0 0,-1-9 0 15,5-4 0-15,0-19-20 16,11 4-22-16,6-8-20 15,5-14-5-15,5-9 4 16,8-6 10-16,4-8 16 0,5-8 22 0,11 2 20 16,-2-10 26-1,8 2 26-15,-6 1 6 0,2 9-2 16,-13 4-7-16,5 8-13 16,-15 11-13-16,-7 6-9 0,-9 15-19 15,-5 2 0-15,-10 15 0 16,-7 9 0-1,-9 7 0-15,-10 9 0 16,-6 5 0-16,-12 10 0 0,-2 1 0 0,-4 2 0 16,5-3 0-16,8-1 0 15,11-5 0-15,11-5 0 16,12-8 0-16,21-6 0 16,22-3 0-16,15-6 0 15,10-1 0-15,13-3 0 0,6-2 0 16,1-3 0-16,1 1 0 15,-1-4 0-15,-6-1 0 0,-13-4 0 16,-8-3 0 0,-17 1 0-16,-8-3 0 0,-11-3 0 15,-13-1 0-15,-12 4 0 16,0-15 0-16,-17 8 0 16,-6 0 0-16,-15-2-19 15,-13-8-74-15,-7 0-3 0,-10-9-4 16,-12-2-9-16</inkml:trace>
  <inkml:trace contextRef="#ctx0" brushRef="#br0" timeOffset="608723.6543">16731 15496 42 0,'-51'-5'97'0,"9"1"-1"16,8-1-5-16,6 2-2 0,7 3-49 16,4 0-16-16,8 0-6 15,-3 0-6-15,12 0-10 16,0 0-2-16,-7 5 0 15,7-5 0-15,11 10 0 16,8-7 0-16,10 1 0 16,11 0 0-16,18-2 0 15,16 0 0-15,20-2 0 16,13 0 0-16,23 0 0 0,13-3 0 16,7 1 0-16,5-1 0 0,0 0 0 15,-6 0 0-15,-13 0 0 16,-14 2 0-16,-23-4 0 15,-21 3 0-15,-18 0 0 0,-20 2 0 16,-19-3 0-16,-21 3 0 16,0 0 0-16,-15 2 0 15,-11 1 0-15,-1 1 0 16,-5 4 0-16,-5 0 0 0,4 6 0 16,-3-4 0-16,8 14 0 15,-2-4-41 1,9-3-57-16,3 1-3 15,7-5-6-15,3 1-7 0</inkml:trace>
  <inkml:trace contextRef="#ctx0" brushRef="#br0" timeOffset="609921.6102">4178 17381 12 0,'-11'4'96'16,"11"-4"1"-16,0 0-5 16,0 0-4-16,1 8-2 15,-1-8-71-15,16 2-2 16,-16-2-3-16,15 1-8 16,-4-1-2-16,0 0 0 15,4-1 0-15,1-2 0 0,0-2 0 16,8 1 0-16,10 1 0 15,5 0 0-15,7 0 0 16,9 1 0-16,10 0 0 16,6 0 0-16,14-1 0 0,10 0 0 15,69-3 0-15,64 2 0 16,18-1 0-16,10 2 0 0,3-3 0 16,1 3 0-1,-12-1 0-15,-8 1 0 0,-15 0 0 16,5 0 0-16,12-2 0 15,1 1 0-15,12 0 0 0,11-3 0 16,7 1 0-16,14-2 0 16,3-1 0-16,11-1 0 15,6-1 0-15,14-2 0 16,1 1 0-16,39 2 0 0,-26-1 0 16,-3 0 0-16,3 2 0 15,5 2 0-15,-2 1 0 16,-3 0 0-16,5 0 0 15,-37 1 0 1,33 1 0 0,5 1 0-16,2 2 0 0,0-2 0 0,1 1 0 0,0 1 0 15,-3 2 0-15,1-1 0 0,-7 2 0 16,-2-1 0 0,-12 1 0-1,-9 2 0-15,-8 1 0 16,-6 0 0-16,-10 0 0 0,-10 2 0 0,-7-2 0 15,-14 1 0-15,-9 1 0 16,-9 0 0-16,-18-1 0 0,-17 0 0 16,-17-1 0-1,-17-3 0-15,-20 1 0 0,-17-3 0 0,-23 0 0 16,-28-3 0-16,-13-1 0 16,-18-1 0-16,-12 1 0 15,-16-1 0-15,-11 1 0 16,-12 4 0-16,0 0 0 0,-16-11 0 15,-2 8 0 1,-6 1 0-16,-9 1 0 0,-4 0 0 16,-2 2 0-16,0-1-8 0,-11-1-81 15,0-8-11-15,-13-14-5 16,-4-7-6-16</inkml:trace>
  <inkml:trace contextRef="#ctx0" brushRef="#br0" timeOffset="612131.7928">4261 17343 82 0,'-21'-10'94'0,"0"-8"-2"16,1-10-6-16,0-10 0 0,2-12-65 16,0-8-4-16,1 2-4 0,-2-4-3 15,0 0-2-15,-2-3-6 16,1 1-2 15,3-3 0-31,0 4 0 0,0-1 0 16,2 2 0-16,8 0 0 15,-1-2 0-15,3 5 0 0,-1-1 0 16,3 2 0-16,-3 2 0 16,1 4 0-16,-2 3 0 15,-2 1 0-15,1 6 0 16,-2 0 0-16,2 0 0 0,-3 1 0 15,2 1 0-15,0 2 0 0,7-1 0 16,-5 4 0-16,2 0 0 16,2 5 0-16,2 3 0 15,1 4 0-15,1 1 0 0,-1 4 0 16,0 4 0-16,0 1 0 0,2 1 0 16,-2 10 0-16,5-12 0 0,-5 12 0 15,0 0 0-15,10-9 0 16,-10 9 0-16,0 0 0 15,15-1 0-15,-2 1 0 16,0 0 0 0,7 0 0-1,4-1 0 1,6 0 0-16,10-4 0 0,5 1 0 0,10-2 0 0,8-1 0 16,6-2 0-16,10-2 0 15,9-2 0-15,9-2 0 0,6 1 0 16,12-3 0-16,2 0 0 15,8-1 0-15,13 2 0 0,3-1 0 16,6 2 0-16,6 0 0 16,4 1 0-16,4 0 0 0,3 4 0 15,4-1 0-15,-1 0 0 16,4 2 0-16,0-2 0 16,3 4 0-16,0-2 0 0,2 0 0 15,2-2 0-15,4 3 0 16,0-3 0-16,-3 1 0 15,7 2 0-15,-3-2 0 0,0 0 0 16,4 1 0-16,2-1 0 16,1 1 0-16,-1-1 0 15,9 0 0 1,1 0 0-16,1 0 0 16,4 0 0-1,2-1 0-15,-4 0 0 16,9 0 0-16,-4 3 0 0,3-2 0 15,-6 3 0-15,5-1 0 0,-3 0 0 16,-5 2 0-16,6-2 0 0,-7 2 0 0,2-1 0 16,0 1 0-16,-1 0 0 15,0-3 0-15,5 1 0 16,1 1 0-16,-4 0 0 0,4 0 0 16,0 0 0-1,-1 2 0-15,2-1 0 16,-5 0 0-16,1 1 0 15,-2 0 0-15,0 1 0 0,-10 0 0 16,5-1 0-16,-7 1 0 0,-3 1 0 16,0 2 0-16,-4-1 0 15,-4-1 0-15,-8 2 0 16,3-2 0-16,-8 3 0 0,-2 0 0 16,-5-1 0-16,0 1 0 15,-4-1 0-15,-3 1 0 0,-2-1 0 16,-7 1 0-1,1-1 0-15,-4 1 0 0,-4-1 0 16,-8 2 0-16,-7-1 0 16,-3 0 0-1,-6 0 0-15,-7 0 0 0,-10 1 0 16,-9-1 0-16,-8 1 0 0,-8 1 0 16,-5 2 0-1,-15-1 0-15,-6 1 0 0,-10 1 0 16,-7-1 0-16,-8 1 0 15,-5 0 0-15,-14-5 0 0,12 13 0 16,-11-4 0-16,-1 1 0 16,0 2 0-16,-5 1 0 15,-1 4 0-15,3 4 0 16,1 6 0-16,2 2 0 16,-1 5 0-16,1 7 0 0,5 3 0 15,5 9 0-15,0 2 0 16,3 1 0-16,1 3 0 0,2 4 0 15,0 4 0 1,5-2 0-16,0 1 0 0,0 2 0 16,1-4 0-16,2 1 0 15,-2-7 0-15,1-2 0 0,-2-8 0 16,0-3 0 0,-4-6 0-16,0-3 0 0,-4-2 0 15,-3-3 0-15,-5 0 0 16,-1 1 0-16,-5-1 0 0,-9 1 0 15,-4 2 0 1,-3-4 0-16,-4 0 0 0,-3-4 0 0,1 0 0 16,-6-1 0-16,6-7 0 15,-5 1 0 1,4-2 0-16,-6 0 0 0,4-3 0 16,-3-1 0-16,0-1 0 15,-4 0 0-15,0-3 0 16,-1-2 0-16,-2 0 0 0,-7-6 0 15,1 1-56-15,11-2-38 16,-15-10-1 0,6-15-7-16,2-16-7 15</inkml:trace>
  <inkml:trace contextRef="#ctx0" brushRef="#br0" timeOffset="657416.7564">1592 905 6 0,'0'0'70'0,"-2"-10"0"0,2 10-9 16,0 0-27-16,-5-10-75 0,5 10-25 15,0 0-4-15,0 0 6 16</inkml:trace>
  <inkml:trace contextRef="#ctx0" brushRef="#br0" timeOffset="659742.0364">1073 516 20 0,'2'-24'88'0,"0"1"1"0,-2 23-5 15,3-23-4-15,3-3 4 16,-6 26-60-16,0 0-6 0,0 0-5 16,0 0-2-1,0 0-11-15,-4 27 0 16,0-3 0-16,3 7 0 0,-2 4 0 15,2 12 0-15,-1-1 0 16,-5 3 0 15,0 3 0-31,3-1 0 16,-3 1 0-16,1-2 0 0,1 3 0 16,1-3 0-16,-2-7 0 15,4-8 0-15,0 1 0 0,-4-7 0 16,5-1 0-1,-4-9 0-15,3-7 0 0,2-12-80 0,0 0-9 0,0 0-5 0,13-15-4 16,-10-4-9-16</inkml:trace>
  <inkml:trace contextRef="#ctx0" brushRef="#br0" timeOffset="660067.9448">1115 672 23 0,'1'-53'91'16,"-1"11"-1"-16,0 42 0 0,1-37-3 15,2-1 3-15,8 7-67 16,0 1-6-16,-15 6-17 16,-3 1 0-16,7 23 0 15,0 0 0-15,5-11 0 0,6-1 0 16,33-22 0-16,-21 26 0 16,1 6 0-16,-1 1 0 15,12-1 0 1,0 0 0-16,-8-1 0 0,1 0 0 15,-6 3 0-15,0 1 0 0,8 1 0 16,0 0 0 0,-5-2 0-16,3 0 0 0,-28 0-71 15,0 0-19-15,0 0-2 16,6 9-7-16,-2 3-3 16</inkml:trace>
  <inkml:trace contextRef="#ctx0" brushRef="#br0" timeOffset="660355.828">1264 580 22 0,'-62'40'86'0,"62"-40"5"15,-61 37-3-15,36-25-1 16,7 4 0-16,6-5-65 0,12-11 0 16,-10 22-16-16,10-22-6 15,14 17 0-15,-14-17 0 16,42 15 0-16,-17-11 0 15,3 6 0-15,-28-10 0 0,64 6 0 16,-31-5 0 0,-33-1 0-16,34 0 0 0,36 3 0 15,-70-3 0-15,31 0 0 16,-2 3 0-16,0-3 0 16,-2 0 0-16,-27 0 0 15,19-6 0-15,2 2 0 16,-21 4-49-16,0 0-44 0,0 0-1 15,0 0-8-15,6-9-2 16</inkml:trace>
  <inkml:trace contextRef="#ctx0" brushRef="#br0" timeOffset="661710.7286">1879 695 56 0,'0'0'95'0,"0"-7"-4"0,0-7-3 15,2 3 2-15,1-3-35 16,0 3-28-16,1 0-18 16,0 0-9-16,1-2 0 15,-5 13 0-15,0 0 0 16,-29-9 0-16,17 6 0 15,-4 15 0-15,1 14 0 16,3 0 0-16,-5 3 0 16,6 1 0-16,-3 0 0 0,4-1 0 15,4 3 0 1,6-4 0-16,0-1 0 16,11-4 0-16,0-6 0 15,8-2 0-15,2-11 0 0,-21-4 0 0,45 1 0 0,-45-1 0 16,26-4 0-1,0-5 0-15,-4-9 0 16,2-3 0 0,-2-2 0-16,0 1 0 0,-11-4 0 15,-1 0 0-15,-3 4 0 0,-1-1 0 16,-6 1 0-16,0 0 0 16,0 22 0-16,0-25 0 15,0 0 0-15,0 25 0 0,0 0 0 16,5-3 0-1,46-2 0-15,-34 11 0 16,5 3 0-16,0 12 0 16,4-3 0-16,-4 3 0 0,-1-1 0 15,3 5 0-15,-1 0 0 0,2 3 0 16,-6-5 0-16,1 3 0 16,-8-4 0-16,-4-3 0 15,-7-3 0-15,-1-3 0 16,0-13 0-16,0 10 0 0,0-10 0 15,0 0 0-15,0 0 0 16,6-6 0-16,1-4 0 16,21-37 0-16,-15 22 0 15,4-5 0 1,0-1 0-16,-1 2 0 16,1-1 0-16,-1 2 0 0,1-2-6 0,2 5-82 15,1-4-3-15,-20 29-2 16,0 0-9-16,0 0 1 15</inkml:trace>
  <inkml:trace contextRef="#ctx0" brushRef="#br0" timeOffset="662449.7286">286 724 67 0,'0'-26'95'0,"0"26"0"0,0-20-7 16,1-3-2-16,-1 23-50 15,0 0-7-15,0 0-14 16,0 0-15-16,-30-29 0 15,30 29 0-15,0 10 0 16,6 0 0-16,-6 3 0 16,0-13 0-16,-19 49 0 0,19-49 0 15,-9 33 0-15,-15 21 0 16,18-33 0 0,6-21 0-1,-17 52 0-15,24-49 0 0,-1 9 0 16,-6-12 0-1,0 0 0-15,0 0 0 0,0 0 0 0,0-6 0 0,0-5 0 16,1-42 0 0,6 24 0-16,-2 3 0 0,17-42 0 15,-22 68 0 1,6-27 0-16,3 2 0 0,-9 25 0 0,21-30 0 16,-2 0 0-1,-19 30 0 1,19-24 0-16,-2 30 0 15,-2 8 0-15,8 1 0 0,-9 6 0 0,4 5 0 16,10-5 0-16,-14 9 0 0,2 6 0 16,7 0 0-1,-9-1 0-15,-2 0 0 0,17-10-31 16,-38 5-56-16,28 3-3 16,-11-5-2-16,-7-7-6 0,-1-7 1 15</inkml:trace>
  <inkml:trace contextRef="#ctx0" brushRef="#br0" timeOffset="662895.6832">449 963 12 0,'-19'-17'94'0,"3"4"0"0,3-3-5 0,13 16 1 16,-41-19-6-16,23 4-62 0,6 6-5 16,3-5-8-16,3 3-9 15,12 6 0-15,-6 5 0 16,20-8 0-16,-6 3 0 15,6 0 0-15,1 1 0 0,4 0 0 16,-3-1-2-16,-22 5-8 16,25-12-9-16,-1-1-13 15,7-9-36-15,-2 0-18 16,3 6 0-16,-1 0 1 16,-12-5-3-16</inkml:trace>
  <inkml:trace contextRef="#ctx0" brushRef="#br0" timeOffset="663196.764">681 522 4 0,'-5'-30'70'0,"-6"0"7"16,1-1 3-16,-7 6-26 16,-2 0-5-16,-7 6-17 15,-1-1-4-15,-8 2-12 16,2 0-1-16,2 15-8 0,-3 0 4 16,-8 6 0-16,-1 6-4 15,20 6-1-15,-5 0 4 16,0 21-2-16,-30 39-5 15,29-22 3-15,9 1-6 16,-2 9-1-16,20-3 4 16,-2 4 1-16,4-3-4 0,-1 3 0 15,1-9 2-15,0 3-3 16,0-5 6-16,-1-11-5 16,1 6 3-16,0-6-1 15,0-15-2-15,9-4 0 16,21-9 0-16,5-8 0 0,7-4 0 15,4-5 0-15,1-10 0 16,-1-6 0-16,9 1 0 16,-3-9 0-16,6-1 0 0,-5 3 0 15,3-14 0 1,-2 4 0-16,0-9 0 0,-9 5 0 16,-6-10 0-16,-12-1 0 15,-2-4 0-15,-7 1 0 16,-5 2 0-16,-13 1 0 0,0-1 0 15,-2 7 0-15,-17-1 0 16,19 45 0-16,-22-39 0 16,-4-1 0-16,-18 9 0 15,-39-22 0-15,83 53 0 16,-52-12 0-16,0 1 0 16,-5 14-61-16,-1 4-23 15,9 9-3-15,-1-1-5 16,11 6-8-16</inkml:trace>
  <inkml:trace contextRef="#ctx0" brushRef="#br0" timeOffset="664334.9586">3029 581 30 0,'0'0'84'0,"-19"-12"4"0,-3-2-3 15,22 14-2-15,0 0-46 16,-10-5-4-16,0-1-7 0,0 1-9 16,-3-6-6-1,13 11-3-15,0 0-3 0,0 0-3 16,0 0 0 0,-5 0-4-16,-35 19 1 0,37 7 1 15,-1-5 1-15,4 8-1 16,-2-1 0-16,8 0 0 15,-2 0 2-15,-1 2-2 16,4-1 0-16,-1-4 0 16,1 2 0-16,2-5 0 0,2-2 0 15,1-8 0-15,6-7 0 0,-18-5 0 16,0 0 0-16,25-6 0 16,4-6 0-16,-29 12 0 15,24-23 0-15,4 0 0 16,-28 23 0-16,20-27 0 0,-1-2 0 15,-19 29 0 1,0 0 0-16,41-42 0 16,-41 42 0-16,17-2 0 15,-17 2 0-15,12 11 0 0,-3 4 0 16,0-4 0-16,0 5 0 16,4-6 0-16,-1 4 0 15,2-3 0 1,0-2 0-16,-14-9 0 0,0 0 0 0,25 2 0 15,1 1 0-15,-26-3 0 16,23-13 0-16,1-7 0 16,-12-3 0-16,1-1 0 15,-6-3 0-15,4 2 0 0,-6-3 0 16,0-1 0-16,-2 3-5 16,1-3-63-16,-2 5-22 15,0-2-1-15,-2 26-6 16,0 0-6-16</inkml:trace>
  <inkml:trace contextRef="#ctx0" brushRef="#br0" timeOffset="665379.9952">3611 481 79 0,'25'5'94'0,"3"3"-6"16,-1 0-4-16,-3-7-2 15,-1-1-49-15,-23 0-14 0,0 0-7 16,0 0-6-16,0 0-2 15,0 0-1-15,0 0-2 16,0 5 0-16,0-1 0 16,-35 70-1-16,21-54 0 15,2 4 1-15,2-2-1 0,-2-2 1 16,7 3 1-16,2-1-2 16,3-4 0-16,0-18 0 15,14 31 0-15,-14-31 0 0,0 0 0 16,27 11 0-16,1 3 0 15,-6-14 0-15,-1-2 0 16,0-7 0-16,0 0 0 16,-21 9 0-16,27-17 0 15,-2-3 0-15,-25 20 0 0,0 0 0 16,10-10 0-16,0-1 0 16,1 0 0-16,2-2 0 15,-13 13 0 1,15-10 0-16,-15 10 0 0,8 12 0 15,-2-1 0-15,6-1 0 16,-3 2 0 0,6-3 0-16,-15-9 0 0,37 22 0 15,-37-22 0-15,22 8 0 0,1-1 0 16,1-4 0-16,1 1 0 16,4-4 0-16,-2-6 0 15,2-3 0 1,-2-3 0-16,0-3 0 0,-1 0 0 15,-1-3 0-15,-1 1 0 0,-24 17 0 16,26-23 0-16,3 1 0 16,-29 22 0-16,19-13 0 15,2-1 0-15,-21 14 0 16,25 0 0-16,0 0 0 16,-4 7 0-16,2 3 0 15,9 4 0-15,1-1 0 0,6-1 0 16,45 10 0-16,-36-15 0 15,1 0 0-15,1-4 0 16,1 1 0-16,-2-4 0 16,1-5 0-16,-6-3 0 15,0-3 0-15,-44 11 0 0,34-14 0 16,1 0 0 0,-11 0 0-16,-2 0 0 0,-22 14 0 15,0 0 0-15,0 0 0 16,0 0 0-16,0 0 0 0,-7-6 0 15,-5-1 0-15,0 1 0 16,-46 33 0 0,58-27 0-16,0 0 0 0,-6 23 0 15,-3-1 0-15,9-22 0 16,0 0 0-16,3 10 0 0,3 0 0 16,26 9 0-1,-11-19 0-15,3-10 0 16,3-2 0-16,-2-12 0 0,3-1 0 15,-5-2 0-15,0 1 0 16,-5-3 0-16,0 0 0 16,-8 3 0-16,1-1 0 15,-3 4 0-15,-1 1 0 16,-7 22 0-16,0 0 0 16,0 0 0-16,0 0 0 15,0 0 0-15,3 16 0 0,-3 19 0 16,-2-2 0-16,0 5-18 15,2 1-15-15,1 2-53 16,2-2-3-16,5 0-6 16,0-4-6-16</inkml:trace>
  <inkml:trace contextRef="#ctx0" brushRef="#br0" timeOffset="665922.7346">5694 684 32 0,'23'-35'93'16,"1"2"-5"-16,-5 3-4 0,0-1-5 16,-6 11 0-16,2-1-74 15,-15 21-3-15,0 0 0 16,0 0 0-16,28 15 2 16,-28 14-1-16,0 2 0 15,-1 6-2-15,-1 2 0 0,0 0 0 16,2 1-1-16,-1-4 2 15,-1 3 2-15,1-1 2 0,-1-4 0 16,2-6 1-16,-3-5 0 16,2-5-7-16,1-18 0 15,0 0 0-15,0 0 0 16,0 0 0-16,-3-9 0 16,-1-5 0-16,-10-55 0 15,6-20 0-15,5 37 0 0,4-3 0 16,-1-2 0-1,0-5 0-15,3 4 0 0,2-6 0 16,0 7 0-16,2 0 0 16,3 9 0-16,-1 6 0 15,-9 42 0 1,16-29 0-16,-1-2 0 0,-15 31 0 16,24-7 0-16,0-1 0 15,-24 8 0-15,23 21 0 0,-3 5 0 16,-9 9 0-1,-2 1 0-15,-4 6 0 0,4 50 0 16,-7-43 0-16,-2-3-3 16,-2-1-11-16,2-45-62 15,-10 71-10-15,3-35-4 16,7-36-8-16,-3 25-4 0</inkml:trace>
  <inkml:trace contextRef="#ctx0" brushRef="#br0" timeOffset="666745.6044">6106 669 1 0,'31'-22'94'16,"4"2"3"-16,0-1-4 0,1-6-5 15,0 2-1-15,-4-1-63 16,1 1-4-16,-6 5-13 16,3-3-7-16,-30 23 0 15,21-16 0-15,-2-4 0 0,-19 20 0 16,0 0 0-16,-6 2 0 15,-5 2 0-15,0 1 0 16,-30 32 0-16,13-4 0 16,-10 15 0-16,23-18 0 0,15-30 0 15,-22 53 0-15,13-29 0 16,9-24 0-16,0 23 0 16,-1-1 0-16,1-22 0 15,18 18 0-15,4-2 0 16,5-15 0-16,-1-1 0 15,7-11 0-15,0-2 0 16,2-8 0-16,-1-2 0 0,-2 2 0 16,0-3 0-1,-6 3 0-15,0-2 0 16,-9 2 0-16,1 1 0 16,-18 20 0-16,0 0 0 0,0 0 0 15,0 0 0 1,0 0 0-16,0 0 0 15,0 0 0-15,1 2 0 0,0 2 0 16,0 1 0-16,3 42 0 16,-4-24 0-16,0-23 0 15,0 0 0-15,0 0 0 16,12 6 0-16,2 1 0 0,35 2 0 16,-25-13 0-16,-2-7 0 15,0 0 0-15,2-2 0 0,0 1 0 16,-3 4 0-16,-1-1 0 15,-20 9 0-15,25 0 0 16,1 1 0-16,-26-1 0 16,31 30 0-16,-31-30 0 15,13 30 0-15,-13-30 0 16,0 0 0-16,9 24 0 0,-1 2 0 16,-8-26 0-16,0 0 0 15,11 6 0-15,0-1 0 16,0 1 0-1,26-6 0-15,-11-6 0 16,-2-9 0-16,0-1 0 0,1-1 0 0,1-1 0 16,2 4 0-16,2-2 0 15,-3 7 0-15,1 1 0 16,-3 8 0 0,0-1 0-16,13 16 0 0,-27-2 0 15,-4 4-15-15,-7 8-71 16,-2-2-5-16,-9 1-3 15,-8 2-6-15,-4 3-3 0</inkml:trace>
  <inkml:trace contextRef="#ctx0" brushRef="#br0" timeOffset="667792.9766">859 1335 63 0,'-42'3'91'0,"-2"-2"-4"16,9-1-4-16,5 2 3 16,-1-1-63-1,6-1-1-15,3 0-5 16,2 0-5-16,6 0-3 0,14 0-7 15,-15-3 5-15,15 3-6 0,0 0-2 16,12-1 2-16,8 1-1 16,1 0 2-1,6 0-2-15,7-1 3 32,1-1-3-32,8 2 1 0,9 0 1 15,3-2-2-15,8 2 0 0,4 0 0 16,5-2 0-16,6 1 0 15,7-2 0-15,5 0 0 0,2-1 0 0,14 0 0 16,0-3 0 0,7 5 0-16,4-6 0 0,7 1 0 15,7 1 0-15,3-4 0 16,3 1 0-16,7 2 0 0,6-5 0 0,5 0 0 16,8 0 0-1,-1 0 0-15,5-2 0 0,4 3 0 16,0-2 0-1,1 1 0-15,2-1 0 0,-2-1 0 16,0 2 0-16,1 1 0 0,-1-2 0 16,0 1 0-1,-3-1 0 1,0-1 0-16,-4 3 0 16,-3 0 0-16,-2 0 0 0,-4-2 0 15,-2 0 0-15,-4 2 0 0,-3-1 0 16,-5 0 0-16,-7 1 0 0,-4 2 0 15,-2-1 0-15,-11 1 0 16,-5-2 0-16,-9 3 0 16,-4-2 0-16,-11 2 0 0,-9 1 0 15,-7 0 0-15,-8 1 0 16,-10 4 0-16,-7-2 0 16,-9-2 0-16,-5 3 0 0,-3 2 0 15,-9 0 0-15,-4-3 0 16,-7 3 0-16,-2-2 0 15,-9 3 0-15,0 0 0 0,0 0 0 16,0 0-57-16,0 0-38 16,-19 4-1-16,-3 0-9 15</inkml:trace>
  <inkml:trace contextRef="#ctx0" brushRef="#br0" timeOffset="672534.8539">1634 6691 57 0,'0'0'75'0,"-4"-13"-17"15,4 13-6-15,0 0-2 16,8-10-24-16,-8 10-3 0,0 0-4 16,0 0-2-16,0 0-3 15,0 0-4-15,0 0-1 16,0 0-2-16,0 0-1 15,0 0-3-15,0 0-1 0,0 0-4 16,0 0-10-16,0-9-63 16,0 9-5-16,0 0-4 15,0 0-6-15,0 0 5 16</inkml:trace>
  <inkml:trace contextRef="#ctx0" brushRef="#br0" timeOffset="674474.4649">1754 7243 54 0,'0'0'78'15,"-4"-14"-1"-15,4 14-21 16,0 0-9-16,-1-11-10 16,1 11-8-16,-3-9-7 0,3 9-5 15,0 0-3-15,-10-12-2 16,10 12-2-16,0 0-2 16,-4-11-1-16,4 11-2 15,0 0 0-15,0 0-2 0,0 0 1 16,0 0-2-16,0 0 1 15,-11-5-1-15,11 5 0 16,-14 0 1-16,14 0-1 16,-10 0 0-16,10 0 0 15,0 0-1-15,-17 2 1 0,17-2-1 16,-16 5-1-16,16-5 1 16,0 0 0-16,-17 9 1 0,17-9-2 15,-10 7 0 1,10-7 0-16,0 0 0 0,-3 11 0 15,3-11 0-15,-6 10 0 0,6-10 0 16,-7 14 0-16,7-14 0 16,-13 13 0-16,9-4 0 15,-6 1 0 1,8 0 0-16,-5 1 0 0,2 0 0 16,0 1 0-16,5 0 0 0,-5 1 0 15,5 1 0-15,-1 0 0 16,-5 1 0-16,10 2 0 0,-2-3 0 15,0 0 0-15,-2-1 0 16,0 2 0-16,0-3 0 16,5 1 0-16,-5-4 0 0,-2 1 0 15,2-1 0-15,0 2 0 16,6-3 0-16,-3 0 0 16,-3 3 0-16,2-2 0 15,6-1 0 1,1 2 0-16,-9-10 0 15,7 15 0-15,-7-15 0 0,12 12 0 0,-2-6 0 16,0-1 0-16,-10-5 0 16,15 8 0-16,-1-4 0 15,-3-3 0-15,0 1 0 0,7-2 0 16,-9 0 0-16,5 0 0 16,1-2 0-16,-2-1 0 15,1 0 0-15,2-2 0 0,0 1 0 16,-1-2 0-16,1-1 0 15,-7 1 0-15,4 0 0 16,1-2 0-16,-6-1 0 16,8 1 0-16,-7 1 0 0,1-2 0 15,1 0 0-15,0 0 0 16,2 0 0-16,-2 0 0 0,-2 0 0 31,-6-2 0-31,10 1 0 0,-9 0 0 16,1 0 0-16,-1 0 0 0,2-2 0 15,0 3 0-15,1-2 0 16,-4 1 0-16,1 0 0 0,-4 0 0 16,4 0 0-1,-4 1 0-15,0-1 0 0,0-1 0 16,-4 1 0 0,4-2 0-16,0 3 0 0,1 0 0 0,-7-3 0 15,4 3 0-15,-4-1 0 16,1 0 0-16,5 1 0 15,-8 0 0-15,8 9 0 0,-11-15 0 16,11 15 0-16,-1-14 0 16,1 14 0-16,-9-11 0 15,9 11 0-15,-15-12 0 16,4 6 0-16,11 6 0 0,-10-10 0 16,10 10 0-1,0 0 0-15,-10-11 0 0,10 11 0 16,0 0 0-16,-13-11 0 15,13 11 0-15,0 0 0 0,-11-6 0 16,-1 4 0-16,12 2 0 16,-16-2 0-16,16 2 0 15,-11-1 0-15,0 1 0 16,11 0 0-16,-10-1 0 0,10 1 0 16,-7 0 0-16,7 0 0 15,0 0 0-15,0 0 0 16,-15 0 0-16,15 0 0 15,-8 0 0-15,8 0 0 16,-10-1 0-16,10 1 0 0,0 0 0 16,-12 1 0-16,12-1 0 15,0 0 0-15,0 0 0 0,-9 0 0 16,9 0 0-16,-14 3 0 16,14-3 0-1,-9 0 0-15,-3 0 0 16,12 0 0-16,-9 1 0 0,-1 1 0 15,10-2 0-15,0 0 0 0,-12 8 0 16,12-8 0-16,-11 6 0 16,0-1 0-16,11-5 0 15,-5 8 0-15,-6-3 0 16,11-5 0-16,-13 6 0 0,13-6 0 16,0 0 0-16,-12 10 0 15,12-10 0-15,-15 12-2 16,15-12-88-16,0 13-3 15,0-13-3-15,0 0-8 16,-7 12-2-16</inkml:trace>
  <inkml:trace contextRef="#ctx0" brushRef="#br0" timeOffset="678061.7493">3952 7046 25 0,'-11'-12'82'0,"11"12"1"15,-17-10-15-15,17 10-18 0,-4-10-9 16,4 10-10-16,0 0-7 16,-3-13-8-16,3 13-3 15,0 0-3-15,0-13-2 0,0 13-1 16,12-10-2-16,-1 4 0 16,0-1-1-16,4-1 0 15,1 0-1-15,4 0 0 0,-1 2 0 16,2 0 0-1,0 3-1-15,-1 1 0 16,-3 2-1-16,1 1 0 0,-5 6 0 16,1 2 0-16,-3 4-1 15,-3 3 0-15,-1 0 0 16,-2 6 1-16,-5 0-1 0,-4 5 1 16,-4-1 0-16,-7 3 0 15,-4 0 0-15,-2 1 0 0,-5 0-1 16,-2-3 1-1,-1-1 0-15,-1-2-2 0,0-3 1 16,4 0 1 0,1-5 0-1,3-2-1-15,5-3 0 16,5-2 1-16,1-1 0 0,11-8 0 0,-13 7 0 16,13-7 1-16,0 0-2 0,0 0 0 15,11 0 0-15,-1-4 0 16,4 0 0-16,3 1 0 0,6 0 0 15,1 0 0 1,3 0 0-16,2-1 0 0,2 1 0 16,-1-1 0-16,2 0 0 15,4-2 0-15,-1 0 0 0,1-1 0 16,-4-3 0 0,2 3 0-16,-4 0 0 15,0-1 0-15,-5 0 0 0,-4 3 0 16,-7 1 0-16,0 0 0 15,-5 2 0-15,-9 2 0 0,10-2 0 16,-10 2 0-16,0 0 0 16,0 0 0-16,0 0 0 0,0 0 0 15,0 0 0-15,0 0 0 16,0 0-52-16,0 15-41 16,-10-2-1-16,-7 3-9 15,-11-3-6-15</inkml:trace>
  <inkml:trace contextRef="#ctx0" brushRef="#br0" timeOffset="685099.0461">7495 2014 10 0,'-12'-6'76'0,"12"6"2"16,0 0-20-16,-1-10-7 0,1 10-14 15,11-7-8-15,3 4-8 16,1-3-4-16,5 4-1 0,2-6-3 16,3 3-2-16,0-2-2 15,1 4-1-15,-2 1-2 0,1-1-2 16,-2 3-1-1,-4 0-1-15,-1 3-2 0,-1 2 1 32,-6 5-1-32,2 0-1 15,-4 8 1-15,-3-1 0 16,-6 17 2-16,-7 1-1 16,-6 4 2-1,-9 1 0-15,-2 2 0 0,-2-3 0 16,-6-1 0-1,2-5 0-15,6-11-1 0,3-6-1 16,5-5 0-16,4-4-1 16,4-2 0-16,8-5 0 0,-11 5 1 0,11-5 0 0,0 0 1 15,18 0 1-15,2-5-1 16,7 2 0 0,1-3 1-16,9 1 1 15,4 0-1-15,2-1-2 0,-1 1 0 16,-4 2 0-16,-2-3 0 15,-6 3 0-15,0 0-1 16,-6 0 1-16,-7 1 0 16,-2-1 0-16,-3 2 0 0,-2 0 1 0,-10 1-1 15,8-1 3-15,-8 1-4 16,0 0 0-16,0 0 0 16,0 0 0-16,0 0 0 15,0-10-16-15,0 10-69 16,0 0-3-1,0 0-4-15,-16 9-8 0,2-2-4 0</inkml:trace>
  <inkml:trace contextRef="#ctx0" brushRef="#br0" timeOffset="695145.5176">10361 1854 57 0,'0'0'86'0,"9"-10"-2"16,-9 10-2-16,6-18-28 15,-6 18-32-15,0 0-5 0,0 0-4 16,0 0-6-16,0 0-14 15,-15-4-69-15,15 4-3 16,-6 5-7-16,6-5-4 16</inkml:trace>
  <inkml:trace contextRef="#ctx0" brushRef="#br0" timeOffset="698648.037">10520 1681 32 0,'0'0'74'15,"0"0"0"-15,8-9-21 0,-8 9-8 16,0-9-7 0,0 9-8-16,0 0-3 15,0-11-5-15,0 11-5 0,0 0-2 0,0-8-2 16,0 8-3-16,0 0-2 15,0 0-1-15,-5-5-1 16,5 5-1-16,0 0-1 16,-13 0-1-16,13 0 0 15,-11 2 0-15,11-2-1 0,-10 5 1 16,10-5-1-16,-18 11 0 16,5-4 0-16,0 3 0 15,3 0 0 1,-7 4 0 15,2 1 0-31,-1 0-1 0,4 5 1 0,-1-4-2 0,0 2 0 31,4-1 0-31,-2 0 0 0,6-2 0 0,-2-2 0 16,3 3 0-16,0-2 0 0,3 2 0 0,-1 0 0 16,-1 1 0-16,-4 1 0 0,5 0 0 15,0 0 0-15,1-1 0 0,0-2 0 16,0 1 0-16,1-2 0 0,0-1 0 15,0 0 0-15,2 3 0 32,3-3 0-32,4-2 0 15,-5 0 0-15,1 0 0 16,1-1 0-16,1-1 0 16,-7-9 0-16,15 9 0 0,-15-9 0 15,16 8 0-15,-6-6 0 16,4-2 0-16,4 0 0 0,-3 0 0 15,5 0 0 1,0-2 0-16,-1-2 0 0,2-4 0 16,4 2 0-16,-2-1 0 15,-3-4 0 1,0 0 0 0,-2 3 0-16,-1-4 0 0,-2 3 0 0,-4 0 0 0,-4-2 0 15,-2 1 0-15,-5 10 0 16,5-15 0-16,-5 6 0 15,0 1 0-15,-2-2 0 0,-2 2 0 16,-2-1 0-16,6 9 0 16,-17-13 0-16,5 8 0 15,1-1 0-15,2 3 0 0,-5-1 0 16,1 2 0-16,1 1 0 16,-3-1 0-16,2 2 0 15,0 0 0-15,-2 0 0 16,0 0 0-16,-1 4 0 15,3 1 0-15,1 1 0 16,-3-1 0-16,-1 4 0 0,5-2 0 16,2 2 0-16,-3-1 0 15,4 4 0-15,1 1 0 16,-2-5-9-16,2 11-80 16,7-9 0 15,67-43 0 0,20 17-3-15</inkml:trace>
  <inkml:trace contextRef="#ctx0" brushRef="#br0" timeOffset="703116.5762">8121 6697 47 0,'0'0'80'0,"-15"-12"4"16,15 12-28-16,-11-10-3 15,11 10-13-15,-12-13-8 16,12 13-10-16,-5-12-4 16,5 12-4-16,-4-10-3 0,4 10-1 15,0-11-2-15,0 11-2 16,13-14 0-16,-1 6-2 15,6 0 0-15,2-2 0 16,5 1-1-16,1 0 0 16,2 1-1-16,-1 4 0 15,-5-1 0-15,2 3-2 16,-5 2 0-16,-4 0 0 16,-1 5 0-16,-3 5 0 15,-4 4 0-15,-3 2 0 0,-1 5 0 16,-3 4 0-16,-5 3 0 15,-6 5 0-15,-2 3 0 0,-9 0 0 0,-3 1 0 16,-2-4 0-16,-3 1 0 16,-5-4 0-16,2-2 0 0,-1-7 0 15,2-2 0-15,1-4 0 16,3-2 0 0,5-4 0-16,5 0 0 15,4-4 0-15,5-1 0 16,9-4 0-16,-10 2 0 0,10-2 0 0,0 0 0 15,8 0 0-15,3 0 0 16,5-2 0 0,5-1 0-16,7 0 0 0,4 0 0 0,6-1 0 15,3-2 0 1,3 2 0-16,1 0 0 0,0 0 0 16,-1 0 0-16,-3 0 0 15,0 2 0 1,-3-1 0-16,-6 2 0 0,-2-1 0 15,-8 1 0-15,-3 0 0 16,-4 1 0 0,-3-1 0-16,-12 1 0 0,9 0 0 15,-9 0 0-15,0 0 0 0,0 0 0 16,-5-6 0-16,5 6 0 0,-11-5 0 16,11 5 0-16,-11-1 0 15,11 1 0-15,0 0 0 0,-12-3-3 16,-5 3-86-1,17 0-3-15,0 0-4 0,0 0-8 16,-9 0-3-16</inkml:trace>
  <inkml:trace contextRef="#ctx0" brushRef="#br0" timeOffset="704359.9546">10876 6499 22 0,'0'-14'78'0,"-1"1"5"0,1 13-6 0,-1-16-26 16,1 16-12-16,-1-13-6 15,1 13-9-15,-8-9-4 0,8 9-5 16,-13-2-2-16,1 2-3 15,-1 2-1-15,-1 5-1 0,0 4-2 16,-2 1-1-16,0 2 0 16,1 2-1-1,4 2 0-15,-2-2 1 0,7 1-5 32,-2-1 0-32,5 2 0 15,2-4 0-15,1 2 0 16,5-3 0-16,5 3 0 0,3-4 0 0,3 2 0 0,4-1 0 15,4-2 0-15,-2-1 0 16,3 1 0-16,-2-3 0 0,2 1 0 0,-6-1 0 16,1 1 0-1,-1 0 0-15,-3-1 0 0,0 2 0 16,-5 1 0-16,0-1 0 16,0 2 0-1,-6 2 0-15,-1 0 0 16,-2 1 0-16,-2 0 0 15,0 1 0-15,-6-2 0 0,-4 1 0 0,-3-3 0 16,-3 2 0-16,-4-5 0 16,-3 2 0-16,-2-5 0 0,3 0 0 15,-4-2 0-15,3-1 0 16,0-2 0-16,6-1 0 16,1 0 0-16,6-5 0 15,-1-2 0-15,11 7 0 0,-12-17 0 16,10 7 0-16,2-2 0 15,0-2 0-15,2-2 0 16,6 0 0-16,2-1 0 16,3-3 0-16,5-3 0 15,1 0 0-15,8-1 0 0,-1 0 0 16,5 0 0-16,-1-1 0 16,-1 1 0-16,2 1 0 0,-3 2 0 15,-1 0 0 1,-8 3 0-16,-2 0 0 0,-5 2 0 15,-2 2 0-15,-7 1 0 16,-3 0 0-16,0-1 0 16,-8 4 0-16,-2-1 0 15,-3-1 0-15,-5 2 0 0,-1 0 0 16,-4 4 0-16,-1-2 0 16,-3 6 0-16,2 1 0 15,-4 3 0-15,4 2 0 16,-1 9-79-16,2 5-12 0,1-2-3 15,4 1-7-15,-3-2-8 0</inkml:trace>
  <inkml:trace contextRef="#ctx0" brushRef="#br0" timeOffset="709636.7635">6765 10625 7 0,'-17'-6'82'0,"8"2"5"16,1-4-2-16,2 17-20 0,-8-14-26 15,14 5-5-15,-8-11-10 16,8 11-5-16,-4-12-5 16,4 12-2-16,0-10-3 15,0 10-2 1,19-10-2-16,-1 5 0 15,3 0-1-15,7 2-1 0,1 2 0 0,3 1-1 32,1 0 0-32,0 4 1 0,-3 7-3 15,-6 2 0-15,-1 4 0 16,-4 4 0 0,-5 3 0-16,-6 7 0 0,-5-1 0 15,-3 5 0-15,-6-1 0 0,-2 2 0 0,-11-3 0 16,-3 0 0-16,-4-2 0 15,-2-5 0-15,0-2 0 16,-4-3 0-16,3-2 0 0,0-4 0 16,4-2 0-16,7-2 0 15,2-1 0-15,4-2 0 0,8 2 0 16,4-10 0-16,3 12 0 16,12-7 0-16,8 1 0 15,9-3 0-15,8-1 0 16,11-2 0-16,7 0 0 15,4-1 0-15,3-4 0 16,1-1 0-16,-3-1 0 0,-3 1 0 16,-7-1 0-16,-6 1 0 0,-12 0 0 15,0 1 0 1,-13 0 0-16,-3 2 0 0,-7 1 0 16,-12 2 0-16,0 0 0 0,0 0 0 15,0 0 0-15,0 0 0 16,-8 1 0-16,-1 1 0 15,-1 4 0-15,-2-5-3 16,3 3-87-16,9-4-3 16,0 0-3-16,5-1-9 15,10-9-2-15</inkml:trace>
  <inkml:trace contextRef="#ctx0" brushRef="#br0" timeOffset="710680.0206">9348 10553 31 0,'-4'-10'89'0,"2"0"0"0,-1 2-1 15,1 19-22-15,2-11-27 16,-1-7-12-16,1 7-6 16,0 0-6-16,0 0-4 15,0 0-3-15,-7 13-2 16,4-1-1-16,1 2 0 16,-1 3-1-16,-5 4 1 0,2 3-3 15,-1 4-2-15,-4 3 0 16,2 4 0-1,-2 1 0-15,-1 3 0 0,-1 1 0 16,0-3 0-16,-1 1 0 16,2-5 0-1,1-2 0-15,-2-2 0 0,4-7 0 16,0-2 0-16,2-4 0 0,1-2 0 16,1-2 0-16,1-2 0 0,4-10 0 15,-3 13 0-15,3-13 0 0,0 0 0 16,-5 9 0-16,5-9 0 15,0 0 0-15,0 0 0 16,0 0 0-16,0 0-16 16,0 0-70-16,0 0-5 15,3-9-4-15,2-9-7 16,3-2-1-16</inkml:trace>
  <inkml:trace contextRef="#ctx0" brushRef="#br0" timeOffset="711304.6222">9603 10753 63 0,'13'-10'90'0,"-13"10"-1"15,9-13-5-15,-9-10-27 16,0 23-30-16,0 0-6 0,0 0-6 15,0 0-4 1,0 0-3-16,0 0-2 0,0 0-1 16,0 0 0-16,-8 10-1 15,3-1 1-15,-3 4-1 16,0-2 0-16,-4 3-1 0,3 0 0 16,-2 1 0-16,1 2-1 15,1-1 0-15,2-1-2 16,-1 2 0-16,2-1 0 15,5 1 0-15,-2-1 0 16,2 2 0-16,0-2 0 0,-1-2 0 16,1 1 0-1,1-3 0 1,6 2 0-16,0-4 0 0,7 1 0 0,-5-4 0 16,5 0 0-16,3 0 0 15,2-3 0-15,0 1 0 0,2-3 0 16,-1-2 0-1,2 0 0-15,2 0 0 16,0-2 0-16,-2-2 0 16,1-2 0-16,-4-1 0 15,0-2 0-15,-1 0 0 0,-2-1 0 0,-1-3 0 16,-3 0 0 0,0-2 0-16,-4-3 0 0,0 1 0 0,-2-2 0 15,-3-2 0 1,-2 0 0-16,-2-1 0 0,-7 1 0 15,0 1 0-15,-5 1 0 16,-5 1 0-16,-1 3 0 0,-7 0 0 16,2 5 0-16,-7 2 0 15,0 6 0-15,-5 1 0 16,-10 5-73-16,11 7-20 16,-2-4-3-16,3-3-7 15,-2-8-5-15</inkml:trace>
  <inkml:trace contextRef="#ctx0" brushRef="#br0" timeOffset="717820.0268">13159 1147 13 0,'-7'-2'80'0,"7"2"2"0,0 0-1 16,0 0-13-16,0 0-42 15,0 0 0-15,0 0-5 0,0 0-6 16,0 0-4-16,0 0-2 15,0 0-1-15,0 0 0 16,0 0 0-16,4 0-1 16,-4 0 0-16,9 4-1 0,-9-4-1 15,13 9-1-15,-13-9 0 16,16 13 0-16,-5-4-1 16,-3 0-2-16,2 2 1 15,0 1 0-15,2 0 0 0,-2 1-2 16,3 1 1-16,0 0 0 15,-2 1 0-15,2 0 0 16,0-1-1-16,-2 1 0 16,1 0 0-16,2-1 1 15,-5 0-1-15,2-3 0 16,1 3 0-16,-3-3 0 16,1-1 0-16,-1 0 0 0,-9-10 1 15,16 15-2-15,-16-15 2 16,14 13 1-16,-14-13-2 0,8 11 0 15,-8-11 0-15,10 7 0 16,-10-7-2-16,0 0 2 16,9 8-1-16,-9-8 0 15,0 0-1 1,0 0 0 0,11 3-2-16,-11-3-3 0,0 0-4 0,0 0-28 0,0 0-48 15,0 0 0-15,4-8-8 0,-4 8-5 16</inkml:trace>
  <inkml:trace contextRef="#ctx0" brushRef="#br0" timeOffset="718340.9496">13571 1115 35 0,'0'0'83'0,"0"0"-2"0,4-12-1 15,-4 12-5-15,0 0-52 16,0 0-5-16,-6 0-3 0,6 0-3 16,-12 3-3-16,12-3 1 15,-15 7-2-15,15-7-1 16,-22 10 0-16,13 1-1 15,0 1 0-15,0 0-1 0,1 1-1 16,-5 3-1-16,5 1 0 16,-5 2-1-16,0 2 0 15,2 0 0-15,-2 2-2 0,-2-2 1 16,10-4 1 0,-24 31 0-16,3 1 0 15,1-8 0 1,2-2-1-16,1-7 1 0,7-7 1 0,3-4-3 15,2-10 0-15,4 2 0 16,-2-5 0-16,8-8 0 16,-7 12 0-16,7-12 0 15,0 0 0-15,-2 11 0 16,2-11 0-16,0 0 0 16,0 0-4-16,0 0-6 0,-3-8-9 15,3-1-57 16,0 9-12-31,0-10-3 0,4-7-6 0,-4 9-5 0</inkml:trace>
  <inkml:trace contextRef="#ctx0" brushRef="#br0" timeOffset="718896.8841">13171 1344 62 0,'-13'-10'88'16,"13"10"-2"-16,-9-6-4 15,9 6-23-15,-10-4-33 0,10 4-4 16,0 0-6-16,-12-2-6 16,12 2-1-16,0 0-2 15,0 0 1-15,0 0-3 16,0 0 0-16,0 0 0 15,6 0 0-15,-6 0-1 0,18-2 0 16,-7 0 0-16,4-1-2 16,2 0 0-16,2-1-2 15,2-1 0 1,1 4 0 0,6-5 0-16,-3 2 0 0,5-2 0 15,1 0 0-15,-2-2 0 0,2 1 0 16,0 1 0-16,-3 0 0 0,2-2 0 15,-7 3 0-15,0-1 0 16,0 2 0-16,-4 1 0 16,-2-1 0-16,-4 1 0 0,-1-2 0 15,-1 4 0 1,-11 1 0-16,11-4 0 16,-11 4 0-16,0 0 0 0,0 0 0 0,0 0 0 15,0 0 0-15,0 0 0 16,0 0 0-16,0 0 0 15,0 0 0-15,0 0-11 16,0 0-65-16,0 0-13 16,0 0-4-16,0 0-5 0,0 5-6 15</inkml:trace>
  <inkml:trace contextRef="#ctx0" brushRef="#br0" timeOffset="759513.0243">14015 4111 38 0,'2'-9'56'0,"-2"9"-9"16,0 0-42-16,0 0-36 0,0 0-17 15,0 0-5-15</inkml:trace>
  <inkml:trace contextRef="#ctx0" brushRef="#br0" timeOffset="760697.6371">13122 3325 3 0,'0'0'67'15,"0"-8"6"-15,0 8-24 16,0 0-1-16,0 0-8 0,0 0-10 16,0 0-6-16,0 0-5 15,0 0-3-15,0 0-5 0,0 0-2 16,0 0-1-16,3 6 0 16,-3-6-1-16,0 0 1 15,0 12-1-15,0-12 1 16,0 13 0-16,-2-4-1 0,2 1-1 15,-1 1-2-15,0 0 0 16,0 1-2-16,0 1 1 16,0 1-1-16,0-1-1 15,0 1 2-15,1-1-2 16,0-1 1-16,0 1-1 0,0-2 1 16,0-2-2-16,1 1 1 15,1-1 0-15,-2-9-1 16,3 14 1-16,-3-14-1 15,2 11 1-15,-2-11-1 16,0 0 1-16,0 0-1 0,0 9 0 16,0-9 1-16,0 0-1 15,0 0-1-15,0 0-2 16,0 0-2-16,0 0-6 16,0 0-16-16,0 0-53 0,0 0-5 15,0 0-7-15,0 0-6 16</inkml:trace>
  <inkml:trace contextRef="#ctx0" brushRef="#br0" timeOffset="761607.0213">13326 3274 43 0,'0'0'84'0,"0"0"0"0,0 0-6 0,0-13-2 15,0 13-61-15,0 0 1 16,-1 8-4-16,1-8-6 16,0 9-1-16,0-9 0 0,0 15-1 15,0-15 0-15,2 14 2 0,-2-14-3 16,11 17 2-16,-8-7-2 15,2 0 0-15,5 0 0 16,-3 2 0-16,2-1-1 16,-3 0 0-16,4 0-1 0,-4-3-1 15,1 3 2-15,1-1-1 16,-2-1 0-16,0 0 0 16,0 1 0-16,-2 0 0 0,-2-2-1 15,2 2 1 1,0-1 0-16,-4-9-1 15,0 16 1-15,0-16 1 0,0 12-1 16,0-12 0-16,-8 13 1 16,8-13-1-16,-14 9 0 15,6-6 1-15,-2-1-1 16,2-1 0-16,-6-1 0 0,7-1 0 16,-5 1 0-16,4 0 0 15,-3-3 0-15,11 3 0 16,-15-9-1-16,15 9 0 15,-9-12 0-15,9 12 0 0,-4-17 1 16,4 6-1-16,0 0 0 16,0 0-1-16,4-1 1 0,2-1 0 15,4-2 1 1,-2 0 0-16,7-2 0 0,-3 3-1 16,4-3 1-16,-2 1 0 0,2-1 0 15,-1 3 0-15,-3 2-1 16,-1 0 0-16,1 0 1 15,-6 2-1 1,3 1 1-16,-3 1 0 16,-6 8 0-16,5-16 0 0,-5 16 1 15,7-13-1-15,-7 13 1 16,2-11-1-16,-2 11 1 0,0 0-2 16,0-12 0-16,0 12 0 15,0 0 0-15,-4-13 0 16,4 13 0-16,0 0 0 15,-9-9 0-15,9 9 0 16,-10-9 0-16,10 9 0 16,-14-5 0-16,14 5 0 15,-14-6 0-15,14 6 0 0,-16-3 0 16,16 3 0-16,-13-1 0 0,13 1 0 16,-10 0-2-16,10 0-8 15,-11 4-19-15,11-4-57 0,-5 11-4 16,5-11-2-16,-13 7-10 15,13-7 3-15</inkml:trace>
  <inkml:trace contextRef="#ctx0" brushRef="#br0" timeOffset="763289.9679">13340 2238 45 0,'0'0'66'0,"-14"-8"-22"16,14 8-3-16,0 0-6 16,0 0-7-16,-5-10-4 15,5 10-5-15,0 0-2 0,4-6-1 16,-4 6-2-16,0 0-2 15,0 0 0-15,0 0-2 16,0 0-1-16,0 0-2 0,0 0-2 16,-4-4 0-16,4 4-1 15,0 0-1-15,0 0 1 16,-11 0-1-16,11 0-1 16,0 0 0-16,-10 9 0 0,10-9-1 15,0 0 1-15,-14 13-1 16,14-13 0-16,-8 10 1 15,8-10 0-15,-11 11-2 16,11-11 2-16,-11 14-1 0,11-14 0 16,-9 16 1-16,9-16-1 15,-12 16 0-15,8-8 1 16,4-8-1-16,-6 18 0 16,6-18 1-16,-8 15-1 0,4-5 0 15,2-1 0-15,-2 1 0 16,1-1 1-16,-3 5-1 15,2-3 0-15,2 2 0 16,-2-3-1 0,1 3 1-16,0-1-1 0,2-3 1 0,1-9-1 15,-2 16 1-15,2-16-1 16,0 12 1-16,0-12-1 16,0 11 0-16,0-11 1 15,2 10 0-15,-2-10-1 16,5 8 0-16,-5-8 1 0,3 10-1 15,-3-10 0-15,5 10 1 16,-5-10-1-16,11 9 0 16,-11-9 1-16,8 10-1 0,-8-10 1 15,16 10 0-15,-16-10 0 16,13 3-1-16,-13-3 1 16,13 1 0-16,-13-1 0 15,17 0-1-15,-17 0 1 0,16-1 0 16,-5-2-1-1,-1 0 1-15,2 0-1 16,-3-4 0-16,1 3 1 0,-1-1-1 16,0-1 1-1,-9 6-1-15,16-11 1 0,-16 11-1 16,11-14 1-16,-11 14 0 0,7-14-1 16,-7 14 1-16,6-15 0 15,-6 15 0-15,9-11 0 0,-9 11 0 16,4-13 0-16,-4 13 0 15,4-12 0-15,-4 12-1 16,0-9 1-16,0 9 0 0,-1-14-1 16,1 14 1-16,0 0-1 15,0 0 1-15,-12-13-1 16,12 13 0-16,0 0 0 0,-10-9 0 16,10 9 0-1,-13-2 0-15,13 2 0 0,-14-3 0 16,6 3 0-16,8 0-1 15,-18-3 1-15,18 3 0 0,-16 0 0 16,6 3 0-16,10-3-1 16,-16 7-3-16,9 4-9 15,-9-1-69-15,7 2-4 16,-4 1-2-16,-1 2-8 16,1 3-3-16</inkml:trace>
  <inkml:trace contextRef="#ctx0" brushRef="#br0" timeOffset="771838.5124">14762 1975 41 0,'0'0'80'0,"3"-11"-2"16,-3 11-18-16,3-9-12 0,-3 9-12 16,0 0-7-16,7-13-5 15,-7 13-6-15,0 0-3 16,0 0-3-16,0 0-2 0,0 0-1 15,0 0-2-15,0 0 0 16,0 0-2-16,4 10-1 16,-4 0 0-16,0 4-1 15,-3 2-1-15,0 2 1 0,-1 4-1 16,1 1 0-16,-1 2 1 16,-1 0-1-16,-1 2 1 15,2 0-1-15,1 2 0 16,-1-2-2-16,1 1 0 15,-4-3 0-15,3 2 0 16,1-3 0-16,0 0 0 16,-1 0 0-16,0-3 0 15,4 0 0-15,-3-3 0 0,2-1 0 16,1-4 0-16,-1 0 0 0,-1-5 0 16,1 1 0-1,1-9 0-15,0 13 0 0,0-13 0 16,0 0 0-16,0 9 0 15,0-9 0-15,0 0 0 16,0 0 0-16,0 0 0 0,0 0 0 16,0 0 0-16,0 0 0 15,0 0 0-15,0 0 0 16,0 0-7-16,5-5-13 16,-5 5-66-16,9-15-4 15,-9 15-3-15,12-19-5 0,-5 4-3 16</inkml:trace>
  <inkml:trace contextRef="#ctx0" brushRef="#br0" timeOffset="772686.1994">15125 1963 59 0,'0'-11'93'15,"0"11"-2"-15,-10-13-6 16,5 26-7-16,-4-13-53 16,9 0-6-16,-13 5-7 0,3-2-4 15,0 6-2-15,-1 2-1 16,-1 0-1-16,0 5-1 15,1-2 1-15,4 4-2 16,-3-2 1-16,5 5-1 16,2-3 1-16,2 0-1 0,1 0 0 15,3 0 1 1,2 3-1-16,4-3-2 0,2 0 0 16,4 0 0-16,0-3 0 15,0 2 0-15,0-2 0 16,0 1 0-16,1-1 0 15,-2-1 0-15,0 2 0 0,-1-1 0 16,-2 3 0-16,1-4 0 16,-5 6 0-16,-1-2 0 0,-3-2 0 15,2 0 0 1,-5 2 0-16,0-3 0 16,-7-2 0-16,-1 2 0 0,-4-4 0 15,-1 1 0-15,-2-3 0 0,-6-2 0 16,4-2 0-1,-7-2 0-15,1 0 0 0,1-3 0 16,4-3 0-16,-2-4 0 16,5-3 0-1,1-2 0-15,5-2 0 0,5-5 0 16,2 1 0-16,2-4 0 0,4-2 0 31,4-1 0-31,5-2 0 0,2 2 0 0,4 0 0 16,2-2 0-16,0 1 0 0,3 0 0 15,-1 0 0-15,1 1 0 16,0-2 0-16,1 4 0 0,-5-1 0 16,-5 3 0-16,4-1 0 15,-8 4 0-15,1 0 0 16,-7 0 0-16,2 1 0 0,-5 1 0 16,-1 2 0-1,-1 1 0-15,-3-2 0 0,-4 2 0 16,-2 1 0-16,-1 4 0 0,-6-1 0 15,-1 2 0 1,-4-1 0-16,-1 5 0 16,0 3 0-16,-6 0 0 15,5 2 0-15,-1 2 0 0,6 4 0 16,-1-1 0-16,9-4-28 16,-2 14-63-16,4-4-2 15,3 1-7-15,-3 1-5 0</inkml:trace>
  <inkml:trace contextRef="#ctx0" brushRef="#br0" timeOffset="788586.6552">15927 3377 31 0,'2'-11'77'0,"-2"11"-14"16,0 0-3-16,0 0-2 15,0 0-9-15,0 0-21 16,0 5-2-16,0-5-7 15,0 0-5-15,0 0-3 0,0 0-2 16,0 0-1-16,0 0-2 16,0 0 0-16,0 0-2 15,0 10-1-15,0-10 0 16,0 0-1-16,0 0 0 0,0 14 0 16,0-14 0-16,0 16 0 15,-2-5 0-15,-1 2 1 16,0 4 0-16,1 2 0 0,-2-1 0 15,1 3 0-15,0 1 0 16,-2 1-1 0,1 0 2-16,-2 4-4 15,5-1 0-15,-4 0 0 16,1 1 0-16,1-2 0 0,0-2 0 16,0 0 0-16,2-1 0 15,0-4 0-15,-2 0 0 16,2-5 0-16,0 0 0 0,1-2 0 15,-2-2 0-15,2-9 0 16,0 14 0-16,0-14 0 0,-1 11 0 16,1-11 0-16,0 0 0 15,0 0 0-15,0 0 0 16,0 0 0-16,0 0 0 0,0 0 0 16,0 0 0-16,0 0 0 15,0 0 0 1,0 0 0-16,0 0 0 0,0 0 0 15,0 0 0-15,0 0 0 16,0 0 0-16,0 0 0 0,0 0 0 16,0 0 0-16,0 0 0 15,0 0 0 1,0 0 0-16,0 0 0 16,-1-5 0-16,1 5 0 0,0 0 0 15,0 0 0 1,0-10 0-16,0 10 0 0,0 0 0 15,0 0 0-15,0 0 0 16,0 0 0-16,0 0 0 16,0 0 0-16,0 0 0 0,0 0 0 15,0 0 0-15,0 0 0 16,0 0 0-16,0 0 0 0,0 0-2 16,0 0 1-16,0 0-1 15,0 0 0-15,0 0 1 0,0 0 0 16,0 0-1-16,0 0 0 15,0 0 1-15,0 0-1 0,0 0 1 16,0 0-1-16,0 0 0 16,0 0 1-16,0 0-1 15,0 0 0-15,0 0 0 16,0 0-2-16,-2-10 0 0,2 10-3 16,0 0-5-16,8-2-19 15,-8 2-53 1,0 0-3-16,5-11-6 0,-5 11-4 0</inkml:trace>
  <inkml:trace contextRef="#ctx0" brushRef="#br0" timeOffset="790363.2847">16292 3378 82 0,'0'0'87'0,"-1"-9"-1"15,1 9-6-15,0 0-44 16,-11-2-7-16,11 2-8 16,0 0-4-16,-9 2-6 0,9-2-2 15,0 0-1-15,-12 15-1 16,12-15-2-16,-11 16-1 0,6-5 1 15,2 3-3-15,0-1 1 16,1 0-1-16,0 2 0 16,2-4 0-16,2 5 0 15,3-2 1-15,3 0-2 16,4 0 1-16,3 0 0 0,2 1-1 16,4-2 1-16,-3 2-2 15,2-2 0-15,2 0 0 16,-4 0 0-16,-1 1 0 15,-2-2 0-15,-1 4 0 16,-3-1 0-16,-2 0 0 0,-1 1 0 16,-5-1 0-16,1-1 0 15,-4 0 0-15,0-1 0 16,-5-1 0-16,-3-3 0 16,-1 0 0-16,-4-3 0 0,-3-4 0 15,-1-1 0-15,-4-1 0 16,1-4 0-16,0-5 0 15,-3 0 0-15,3-5 0 16,4-3 0-16,2 1 0 16,3-5 0-16,7 0 0 15,4-4 0-15,5 0 0 0,10-4 0 16,5 3 0 0,6-4 0-16,2 0 0 0,4-1 0 15,-1 1 0-15,-2 4 0 0,-3 1 0 0,-3 4 0 16,-3 0 0-1,-9 4 0-15,2 3 0 0,-7 4 0 16,-1-1 0-16,-5 11 0 16,0-15 0-16,0 15 0 15,-12-11 0-15,1 7 0 16,-4 2 0-16,-4 1 0 16,-3 1 0-16,-4 0 0 15,1 5 0-15,-17 7-72 16,18-5-20-16,1 0-2 15,7-3-9-15,2 0-4 0</inkml:trace>
  <inkml:trace contextRef="#ctx0" brushRef="#br0" timeOffset="795132.9836">17343 2021 56 0,'-6'-9'75'0,"6"9"-17"0,0 0-11 16,0 0-7-16,-3-12-10 0,3 12-6 15,0 0-5-15,0-15-3 16,0 15-3-16,5-14 0 16,2 3-1-16,0 3-2 15,4-3-1-15,-1 0 0 0,4 0-2 16,-1 1 1-16,3 0-3 16,-1 1 0-16,3-1-1 0,-2 4 0 15,3 3-1-15,-2 1-1 16,1 1 0-16,-2 1-1 15,0 5 0 1,0 2 0 0,-3 5-1-16,-2 5 1 0,-4 0-1 0,1 3 1 0,-6 5 0 15,-2 0 0-15,0 0-1 16,-6 4 2-16,-10 1 0 31,-3-1-1-31,1-3 1 16,-4-3 0-16,1-4 0 15,3-3 0-15,0-2 1 0,3-7-1 16,15-7-1-16,-13 0 1 0,13 0-2 16,0 0 1-16,-2-8-1 15,2 8 1-15,10-13-2 16,1 2 0-16,5 0 0 0,3 5 0 16,2-2 0-1,1 5 1 1,-1 0 1-16,2 3-2 0,-1 1 2 0,-2 6 0 15,-3 4 0-15,-2-1 0 16,-2 6 0-16,-3-2 0 0,-5 4-1 16,-1 0 1-16,-4 1 1 15,-2 3-1-15,-8-2 1 0,-4 3 1 16,-6-4-3-16,-4 1 0 16,-3-1 0-16,-3-1 0 15,-1 1 0 1,-5-5 0-16,3 0 0 15,-1-1 0-15,1-1 0 0,4-2 0 0,2-4 0 16,4-2 0-16,5-1 0 16,2-2 0-16,6-1 0 0,1 0 0 15,9 0 0 1,-12-9 0-16,12 9 0 0,-10-12 0 16,10 12 0-16,-7-15 0 0,2 6 0 15,5 9 0-15,-4-15 0 16,3 6 0-16,1 9 0 15,1-21-3 1,8 9-50-16,0 0-37 0,5-3-3 16,3 2-5-16,4-7-6 0</inkml:trace>
  <inkml:trace contextRef="#ctx0" brushRef="#br0" timeOffset="796029.0012">18051 1841 78 0,'9'-13'88'0,"-5"1"-1"15,-1 1-4-15,-17 1-46 16,14 10-5-16,0-12-7 15,0 12-8-15,-5-12-4 0,5 12-2 16,0 0-4-16,-13-7-1 16,13 7-2-16,-16 0 0 15,8 2-2-15,-5 7 1 16,3-1-1-16,-3 4 0 0,-1 1 0 16,0 5-1-16,-1 0 1 15,2 1 0-15,-1 1-1 16,2-1 1-16,2 4-2 15,-1 1 0-15,3-2 0 16,0 5 0-16,1-4 0 16,1 4 0-16,-1-2 0 0,3 4 0 15,1 1 0 1,2-2 0-16,1 1 0 16,0-3 0-1,0 1 0-15,3-4 0 16,2 1 0-1,1-7 0-15,1 0 0 0,0-3 0 0,0-1 0 0,1-1 0 16,2-1 0 0,-3-2 0-16,3 0 0 15,0-1 0-15,1-1 0 0,2-1 0 16,1-1 0-16,0-2 0 0,0 2 0 16,2-4 0-1,2-1 0-15,-1 0 0 0,-1-1 0 16,-1-4 0-16,1-3 0 15,0 2 0-15,0-1 0 0,0-2 0 16,0 2 0-16,-4-3 0 16,0 1 0-16,0 0 0 15,-4 2 0-15,0-4 0 16,-4 2 0-16,-1 0 0 16,0-3 0-16,-2 3 0 0,-1-3 0 15,1 1 0 1,-1 0 0-16,-2 2 0 0,0-2 0 15,-2 1 0-15,-4 2 0 0,8 8 0 16,-14-14 0-16,14 14 0 16,-18-10 0-16,7 7 0 15,0 3 0-15,-1 0 0 16,-2 0 0-16,-1 5 0 16,2 1 0-16,-5 1 0 0,2 2 0 15,0 0 0-15,1 2 0 0,0 2 0 16,4-2 0-16,0 1 0 15,-1 4 0 1,2-4 0-16,10 9-15 16,-4-4-76-16,0-5-4 0,2 1-2 15,-3-3-9-15,5-10-1 16</inkml:trace>
  <inkml:trace contextRef="#ctx0" brushRef="#br0" timeOffset="817767.9048">12994 10746 41 0,'5'-10'57'0,"-5"10"0"0,4-10 3 0,-4 10-16 16,4-11-4 0,-4 11-6-16,4-10-5 0,-4 10-3 15,3-9-5-15,-3 9-3 0,0 0-3 31,0 0-2-31,0-10-3 0,0 10-1 0,0 0-2 16,0 0 0-16,0 0-1 16,0 0-1-16,-7 8-1 15,7-8 1-15,-8 16-2 16,3-8-3-16,3 3 0 16,-7 1 0-1,2 1 0-15,1 4 0 16,-3-1 0-16,2 4 0 0,-7 2 0 15,4 2 0-15,0-1 0 0,-2 6 0 0,3-3 0 16,-4 1 0-16,5 0 0 16,-2-1 0-16,4-1 0 15,-4-1 0-15,4 2 0 0,-1-6 0 16,0 3 0 0,4-3 0-16,-2 0 0 0,-1-2 0 15,3-1 0-15,-1-2 0 0,3-1 0 16,0-1 0-16,-1-4 0 15,0 1 0-15,-2 0 0 16,4-10 0-16,-1 11 0 16,1-11 0-16,0 0 0 15,0 10 0-15,0-10 0 0,0 0 0 16,0 0 0-16,0 0 0 16,0 0 0-16,0 0 0 15,0 0 0-15,0 0 0 0,0 0 0 16,0-5 0-1,0 5 0-15,1-31-26 16,5 20-67-16,-1-1-4 0,3-4-3 16,2-2-9-16</inkml:trace>
  <inkml:trace contextRef="#ctx0" brushRef="#br0" timeOffset="818597.969">13338 10869 79 0,'5'-8'88'0,"2"-1"-2"0,-3 0-4 15,14 7-45-15,-18 2-8 16,1-10-6-16,-1 10-6 15,0-9-4-15,0 9-3 16,0 0 0-16,-8-11-3 0,8 11 0 16,-7-3-1-16,7 3-1 15,-17 0-1-15,17 0 0 16,-18 7 0-16,8-1-4 16,-1 2 0-16,-5-1 0 0,4 3 0 15,2-1 0-15,-3 1 0 16,5 1 0-16,-3 2 0 15,1-1 0-15,0 1 0 16,3 2 0-16,-2-2 0 16,5 1 0-1,-2 0 0-15,0-2 0 0,3 2 0 16,3-4 0-16,0 2 0 0,0-1 0 16,0 1 0-16,0-2 0 15,1 1 0-15,3 1 0 16,2 0 0-16,-1-1 0 0,1-1 0 15,2 1 0-15,-2-1 0 16,4-2 0-16,0 0 0 0,2-1 0 16,-2-1 0-16,3-2 0 15,0 0 0-15,1 0 0 0,-1-4 0 16,2 0 0-16,0 0 0 16,-4 0 0-1,3-1 0 1,0-2 0-16,3-2 0 0,-5-1 0 0,2-1 0 15,0 1 0-15,1-4 0 16,-3 2 0-16,-1-3 0 0,2 0 0 16,-3 1 0-16,-2-2 0 15,0 0 0 1,1-2 0-16,-4 1 0 0,2 2 0 0,-1-3 0 16,-4 0 0-16,-1-2 0 15,1 1 0-15,-2-1 0 16,0 1 0-16,-1-1 0 0,-3 0 0 15,-2 1 0-15,-2 1 0 16,2 3 0-16,-5-1 0 16,0 3 0-16,-1 1 0 15,-4 1 0-15,-1 2 0 16,-2 3 0-16,-2 0 0 16,-5 1 0-16,1 1 0 0,1 15 0 15,-7-5-92-15,-8-3-3 16,-4 1-6-16,-16-9-7 15,1 1-1-15</inkml:trace>
  <inkml:trace contextRef="#ctx0" brushRef="#br0" timeOffset="842120.0365">17002 10336 19 0,'0'0'69'0,"0"-10"4"0,0 10-8 15,0 0-15-15,0 0-7 16,0 0-8 0,8 0-8-16,-8 0-3 15,0 0-6-15,0 0-3 0,0 0-3 16,0 0-2-16,11 0-1 15,-11 0-2-15,0 0-1 16,0 0-1-16,0 0-1 0,0 0 1 16,4 10-2-16,-4-10 1 15,2 12-1-15,-2-12 2 0,6 14-5 16,-3-5 0-16,2-1 0 16,-1 3 0-1,3 0 0-15,-1 0 0 16,1 1 0-16,-2 3 0 0,4 0 0 15,-2 2 0-15,3 1 0 0,-3 0 0 16,1 0 0-16,0 1 0 16,-2 0 0-16,3-1 0 15,-2 1 0-15,1-2 0 16,-4-1 0-16,3 0 0 16,-2-2 0-16,1-2 0 0,-3 0 0 31,1-2 0-31,-4-10 0 0,4 13 0 0,-4-13 0 0,0 0 0 15,3 9 0 1,-3-9 0-16,0 0 0 16,0 0 0-16,0 0 0 0,0 0 0 15,0 0 0-15,0 0 0 0,0 0 0 16,4-6 0 0,-4 6 0-16,0-11 0 15,0 0 0-15,0 11-28 0,4-22-63 16,-4 8-2-16,0-2-4 0,0-1-7 31,0 0 6-15</inkml:trace>
  <inkml:trace contextRef="#ctx0" brushRef="#br0" timeOffset="842498.0054">17294 10357 28 0,'2'-9'90'15,"-2"9"3"-15,2-9-5 16,-2 9-3-16,0 0-50 0,0 0-10 16,-10 4-7-16,2 4-5 15,-3 1-2-15,-2 2-2 0,-2 2-2 16,-1 4-1 0,-1 3-3-16,-4 2-3 0,-2 1 0 15,0 1 0-15,-1 3 0 16,2-2 0-16,-3 0 0 15,3-1 0-15,1-3 0 0,3 0 0 16,3-4 0-16,-2-2 0 16,5-2 0-16,-1-3 0 15,3 1 0-15,2-5 0 16,8-6 0-16,-16 10 0 16,16-10 0-16,-10 6 0 0,10-6-3 15,-12 0-19-15,9-7-55 16,3 7-15-16,-13-6-2 15,13 6-6-15,-12-16-3 16</inkml:trace>
  <inkml:trace contextRef="#ctx0" brushRef="#br0" timeOffset="842898.7904">16840 10555 38 0,'0'0'94'0,"0"0"-1"0,-11-9-5 16,11 9-2-16,-2-12-49 16,2 12-15-16,0 0-5 15,9-5-5-15,-1 4-2 16,4 1-3-16,4 0 0 0,3 0-7 16,6 0 0-16,3 0 0 0,6 0 0 15,1 0 0-15,4 0 0 16,1 0 0-16,-3-3 0 15,2 1 0-15,-3 0 0 16,-2 0 0-16,-8-1 0 16,-1 0 0-16,-3 3 0 0,-5-1 0 15,-5 0 0-15,-3 1 0 16,-9 0 0-16,9 0 0 16,-9 0 0-16,0 0 0 15,0 0 0-15,0 0 0 0,0 0 0 16,0 0 0-16,0 0 0 15,0 0 0-15,-5-5 0 16,5 5-4-16,0 0-87 16,-14 1-3-16,4-1-4 15,-4-1-7-15,2 1-2 16</inkml:trace>
  <inkml:trace contextRef="#ctx0" brushRef="#br0" timeOffset="859479.0512">15517 10721 24 0,'-1'-10'75'0,"1"10"-6"15,0 0-1-15,0 0-23 16,0 0-6-16,0 0-6 0,0-12-5 15,0 12-3-15,0 0-4 16,0 0-3-16,2-10-2 16,-2 10-2-16,0 0-2 15,0 0-3-15,0 0-1 0,0 0-1 16,0 0-7-16,0 0 0 16,0 0 0-16,0 0 0 15,0 0 0-15,0 0 0 16,-2 8 0-16,2-8 0 0,-3 14 0 15,1-4 0-15,0 0 0 16,-3 3 0-16,1 1 0 16,1 2 0-16,0 1 0 15,0 0 0-15,-2 4 0 0,-1-1 0 16,0 0 0-16,0 2 0 16,-1-1 0-16,2 2 0 15,-4-1 0-15,1 0 0 16,3-3 0-1,-2 1 0-15,1-2 0 16,0 3 0-16,-1-4 0 0,2 2 0 16,1-4 0-16,-3 3 0 15,2 2 0-15,-2-4 0 0,0 2 0 16,2-2 0-16,-2-1 0 16,1-2 0-16,1 0 0 15,1-3 0-15,1-1 0 0,3-9 0 16,-6 13 0-16,6-13 0 15,0 0 0-15,-4 10 0 0,4-10 0 16,0 0 0-16,0 0 0 16,0 0 0-16,0 0 0 15,0 0 0-15,0 0 0 0,0 0 0 16,0 0 0-16,0 0 0 16,0-10 0-16,0 10-10 15,4-15-84-15,1 2-2 16,-1-4-4-16,3-2-7 15,5 1 3-15</inkml:trace>
  <inkml:trace contextRef="#ctx0" brushRef="#br0" timeOffset="860187.6506">15797 10762 31 0,'0'0'92'0,"11"-15"-2"16,-11 15-2-16,0 0-17 16,16-12-33-16,-16 12-9 15,3-10-8-15,-3 10-6 0,0 0-4 16,0 0-2-16,-4-2-2 15,4 2-2-15,-15 3-1 0,7 3-4 16,-3 3 0 0,1 3 0-16,-1-2 0 0,3 3 0 15,-2 0 0-15,4 0 0 16,-2 1 0 0,5-1 0-16,0 0 0 15,1-1 0-15,1-1 0 16,0 2 0-16,1-2 0 15,4 0 0-15,2-1 0 0,5-2 0 0,3 3 0 16,-2-3 0-16,10 1 0 16,-4-2 0-16,1 1 0 15,2-1 0-15,-3 0 0 16,1-2 0 0,-3 3 0-16,1 0 0 0,-5-3 0 15,2 2 0-15,-4 2 0 0,-2 0 0 16,-1 1 0-16,-2 1 0 0,-2-3 0 15,-3 4 0 1,0 0 0-16,-4 1 0 0,-1-2 0 16,-3 1 0-16,-3-2 0 15,0 1 0-15,-3 0 0 0,-2-1 0 16,2 0 0-16,-3-2 0 16,1-1 0-16,-4 0 0 15,5 0 0-15,-5-2 0 0,6-1 0 16,-3-1 0-16,1 0 0 15,0-3 0-15,0 0 0 16,3 0 0-16,1 0 0 16,1 0 0-16,0-4 0 15,11 4 0-15,-15-11 0 0,15-16-27 16,-2 19-68-16,2-6-2 16,0 0-6-16,5-4-7 0</inkml:trace>
  <inkml:trace contextRef="#ctx0" brushRef="#br0" timeOffset="860770.1378">15941 10724 12 0,'-10'-14'92'0,"10"14"0"16,-10-10-3-16,10 10-3 0,-15-9-45 15,15 9-11-15,-11-6-7 16,11 6-7-16,0 0-4 16,-11-2-2-16,11 2-2 15,0 0-8-15,-9 0 0 0,9 0 0 16,0 0 0-16,0 0 0 15,0 0 0-15,0 8 0 16,0-8 0-16,9 5 0 16,1-5 0-16,2 1 0 15,3 0 0-15,1-1 0 0,3 0 0 16,4 0 0 0,-1 1 0-16,-1-1 0 0,3-2 0 15,-4 1 0-15,-2-1 0 16,0 1 0-16,-3-1 0 15,-2 2 0-15,-5-2 0 0,-8 2 0 16,11 0 0-16,-11 0 0 16,0 0 0-16,0 0 0 15,0 0 0-15,0 0 0 0,0 0 0 16,0 0 0-16,0 0 0 16,0 0 0-16,0 0 0 15,0 0 0-15,0 0 0 0,0 0 0 16,0 0 0-16,0 0 0 15,-12 2 0-15,4-1-95 16,-4 3-2 0,-5-4-5-16,0 0-8 15,-6-4 3 1</inkml:trace>
  <inkml:trace contextRef="#ctx0" brushRef="#br0" timeOffset="870730.1947">19077 10693 54 0,'6'-8'58'16,"-6"8"2"-16,4-10-2 0,-4 10-3 15,4-10-10-15,-4 10-5 16,0 0-6-16,5-12-8 16,-5 12-5-16,0 0-4 15,0 0-4-15,0 0-2 0,0 0-1 16,0 0-1-16,0 0-9 16,4 12 0-16,-4 1 0 15,-1 1 0-15,-3 4 0 0,0 2 0 16,0 1 0-1,0 3 0-15,-4 1 0 0,3 3 0 16,1-1 0-16,-2 1 0 16,2-1 0-16,-1 2 0 15,0-3 0-15,1-3 0 0,2 1 0 16,-2-3 0 0,1 0 0-16,2-5 0 0,1 1 0 15,-2-5 0-15,2 1 0 16,-1-3 0-16,-2-1 0 0,3-9 0 15,0 15 0-15,0-15 0 16,0 9 0-16,0-9 0 16,0 0 0-16,0 0 0 15,0 9 0-15,0-9 0 0,0 0 0 16,0 0 0 0,0 0 0-16,0 0 0 0,0 0 0 15,0-6-88-15,2-2-7 16,1-1-3-16,-2-6-7 15,3 0-3-15</inkml:trace>
  <inkml:trace contextRef="#ctx0" brushRef="#br0" timeOffset="871363.0995">19437 10680 20 0,'14'-13'91'0,"-14"13"0"16,5-12-4-16,-5 12-4 0,17-7-49 15,-17 7-7-15,0 0-7 16,-9 0-6-16,9 0-4 15,-17 14-2-15,7-4 0 16,1 0-1-16,-4 4-1 0,1 1-1 16,2 0-5-16,0 3 0 15,3-2 0-15,3 2 0 16,-1 0 0-16,4 0 0 16,1-1 0-16,1-2 0 0,6 1 0 15,2-3 0-15,5 2 0 16,1-4 0-16,4 0 0 15,1-1 0-15,-1-1 0 0,1 1 0 16,1-2 0 0,-5-1 0-1,0 2 0 1,-4-1 0-16,-4-1 0 16,-1 2 0-16,0 0 0 15,-4 1 0-15,-3-10 0 0,0 18 0 0,0-9 0 16,-2 2 0-16,-6-3 0 0,0 5 0 0,-3-5 0 15,-1 2 0-15,-2-2 0 16,-2 2 0-16,0-5 0 16,-1 2 0-16,-4-1 0 0,1-2 0 15,-1 0 0 1,2-3 0 0,1 2 0-16,2-3 0 0,1 0 0 0,5 0 0 15,10 0 0-15,-10-5 0 16,10 5 0-16,0-22-61 0,3 12-34 15,1-1-1-15,2-3-9 0,0-3-1 16</inkml:trace>
  <inkml:trace contextRef="#ctx0" brushRef="#br0" timeOffset="871839.7145">19528 10721 23 0,'-7'-10'95'15,"7"10"1"-15,0 0-5 0,-12-10-3 16,8-3-35-16,4 13-28 16,0 0-6-16,0 0-5 15,0 0-7-15,0 0-7 0,9-2 0 16,0 2 0-16,2 0 0 15,4 0 0-15,2-1 0 16,5-2 0-16,0 2 0 0,-3-2 0 16,4 0 0-16,-4 0 0 15,1 0 0-15,-2 0 0 16,0 0 0-16,-6 2 0 16,0-1 0-16,-1 0 0 0,-3 1 0 15,-8 1 0 1,12-1 0-1,-12 1 0-15,0 0 0 0,11-1 0 16,-11 1 0-16,0 0 0 0,0 0 0 16,0 0 0-16,0 0 0 15,0 0 0-15,-7-1 0 0,7 1 0 32,0 0 0-32,-14-2 0 15,-5 2-59-15,10 5-37 16,-4-2-2-16,-3 0-8 15,-10-3-5-15</inkml:trace>
  <inkml:trace contextRef="#ctx0" brushRef="#br0" timeOffset="887244.035">21438 10633 0 0,'0'0'79'16,"0"-9"2"-16,0 9-19 0,-2-13-3 15,2 13-7-15,3-14-15 16,-3 14-7-16,4-10-8 16,-4 10-4-16,0 0-4 0,0 0-4 15,5-9-2-15,-5 9-2 16,0 0-1-16,0 0-2 15,-2 11 0-15,-2-3-1 16,0 5 0-16,-2 2 1 0,-1 3-1 16,2 5 0-1,-4-1 1-15,2 3-1 0,2 4 0 16,-2-3 0-16,2 2 0 16,4-5-2-1,-1 2 0-15,2-5 0 16,2-4 0-16,7-5 0 15,2-1 0 1,8-7 0-16,1-3 0 0,6 0 0 0,-1-7 0 16,2-3 0-16,1-3 0 15,-2 1 0-15,-4-6 0 0,-3 2 0 0,-6-1 0 16,0 0 0-16,-2 2 0 16,-6-1 0-16,-1 2 0 15,0 2 0 1,-2 1 0-16,-2 11 0 0,0-14 0 0,0 14 0 15,0 0 0-15,-1-8 0 16,1 8 0-16,0 0 0 16,-8 7 0-16,8-7 0 15,-6 20 0-15,0-5 0 16,0 2 0-16,2 3 0 0,-5 3 0 16,2 1 0-1,1 7 0-15,-3-2 0 0,2 4 0 0,-5-3 0 16,4 0 0-16,-4-1 0 15,8-3 0-15,-6-2 0 16,6-5 0-16,1 1 0 16,0-7 0-16,-3-1 0 15,6-1 0 1,0 0 0-16,0-11 0 0,-3 12 0 16,3-12 0-16,0 0 0 0,0 0 0 15,1 9 0-15,-1-9-16 0,0-7-74 16,0 7-4-1,12-21-5 1,-7 3-6-16,6-2 1 0</inkml:trace>
  <inkml:trace contextRef="#ctx0" brushRef="#br0" timeOffset="887737.3296">21988 10715 49 0,'8'-10'92'0,"-3"1"-1"0,-5 9-7 15,1-22-1-15,-1 22-60 0,0 0-4 16,0 0-6-16,-8 0-5 16,8 0-1-16,-15 14-2 15,6 0 0-15,-2 1 0 16,2 2 0-16,-2 2-1 0,4 1-1 15,0 0 0-15,2-1 0 16,2 1 0-16,3 0-1 16,1-3 2-16,8 3-4 15,1-4 0-15,5 1 0 16,2-2 0-16,2 0 0 0,0-2 0 16,0 1 0-16,-1-2 0 15,-2-1 0-15,-5 2 0 16,-2-2 0 15,-5 4 0-31,-1-5 0 16,-3 3 0-16,-4-2 0 15,-3 0 0-15,-6-1 0 0,1-3 0 16,-1-2 0-16,-3 1 0 0,-5-2 0 16,4-1 0-16,-2-2 0 15,2 0 0-15,-4-1 0 0,4 0 0 16,2-2 0-1,4 0-7-15,11 2-82 0,-7-16-3 0,6 2-4 16,1-5-7 0,9-2-3-16</inkml:trace>
  <inkml:trace contextRef="#ctx0" brushRef="#br0" timeOffset="888199.1596">22010 10736 30 0,'0'0'91'15,"-14"-12"2"-15,14 12-4 16,-10-13-3-16,10 13-54 16,-6-10-4-16,6 10-10 0,0 0-5 15,0 0-3-15,6-10-3 16,-6 10-1-16,16 0 0 15,-4 0-4-15,3 0-2 0,5-2 0 16,6 0 0 0,-3 0 0-16,4 0 0 0,0 0 0 15,0 0 0-15,0-1 0 16,-6 2 0 0,-2 0 0-16,-4-1 0 0,-5 1 0 15,-10 1 0-15,13-2 0 0,-13 2 0 16,0 0 0-16,0 0 0 15,0 0 0-15,0 0 0 16,0 0 0-16,0 0 0 0,0 0 0 16,0 0 0-16,0 0 0 15,0 0 0-15,0 0 0 0,0 0 0 16,-6 13-78-16,2-2-15 16,-6-3-4-1,3 2-8-15,-8-4-3 0</inkml:trace>
  <inkml:trace contextRef="#ctx0" brushRef="#br0" timeOffset="904109.6194">19383 11110 11 0,'0'0'18'16,"3"-11"1"-16,-3 11-1 15,0 0 2-15,11-6 2 16,-11 6 0-16,0 0-1 16,10-7-3-16,-10 7-3 0,0 0-2 15,0 0-4-15,0 0-2 16,0 0-1-16,0 0-1 0,0 0 0 16,0 0 0-16,0 0 0 15,0 0 0-15,0 0 0 16,0 0 2-16,0 0-3 15,0 0 2-15,0 0-2 16,0 0 1-16,0 0 0 0,0 0-1 16,0 0 0-16,0 0 0 15,0 0-2-15,0 0 1 16,0 0-2-16,0 0 1 16,0 0-1-16,0 0 0 0,0 0 1 15,0 0-2-15,0 0 0 16,0 0-5-16,0 0-14 15,0 0-46-15,-2 5-4 16,2-5-4-16,-14 3 0 0</inkml:trace>
  <inkml:trace contextRef="#ctx0" brushRef="#br0" timeOffset="980307.7186">20335 5982 50 0,'0'0'76'0,"-1"-12"-16"16,1 12-5-16,0-11-2 0,0 11-19 15,0-12-9-15,0 12-2 16,3-11-6-16,-3 11-4 15,0-9-3 1,0 9-1-16,6-9-2 0,-6 9-1 16,5-11 1-16,-5 11-3 0,10-14 1 15,-10 14-1-15,12-12 1 0,-12 12-1 16,19-15-1-16,-8 7 1 16,4 0-1-16,-3 3 0 15,4-2 0-15,-1 0 0 16,1-1-1-16,-3 5-1 0,2-1 1 15,-3 0-1 1,1 1 0-16,-4-1-1 16,2 3 1-16,-2 0-1 15,1 1 0-15,-10 0 0 0,15 1 0 16,-15-1 0-16,12 11 0 16,-8-1 0-16,-2-1 0 0,-1 2 0 15,-1 3 1 1,0 1-1-1,-3 3 1-15,-5 3-2 0,-2-2 1 16,-3 2 0-16,-2 2-1 0,0 0 1 0,-3 0 0 16,-1 0-1-16,-5-1 1 15,1-1 0-15,2 0 1 16,-1 2-1-16,0-5 1 16,-1-1-1-16,0 0 1 15,2-4-1-15,2 1 1 0,5-3-1 16,-2-3 1-16,4-2-2 15,4 0 1 1,8-6 0-16,-13 10 0 0,13-10 1 0,0 0-2 16,0 0 1-16,-3 11 0 15,3-11 0 1,0 0 1-16,11 10-1 0,-11-10 1 0,22 9-1 16,-5-5 2-16,2 2-1 15,2-5 1 1,1 1-1-16,5 0 0 0,-3 0 1 15,3-2-1-15,-1 0 1 0,0 1-2 16,1-1 0 0,-2 0 0-16,0 0 0 0,0 0 0 15,-2 0 0-15,-4 0 0 0,-1 0 0 16,0 2 0-16,-5-2 0 16,-5-2 0-16,-8 2 0 15,13-1 0-15,-13 1 0 0,8 0 0 16,-8 0 0-16,0 0 0 15,0 0 0-15,0 0 0 16,0 0 0-16,0 0 0 16,0 0 0-16,0 0 0 0,0 0 0 15,0 0-14 1,0 0-19-16,-5-3-54 0,5 3-4 16,7-13-4-16,2 4-7 15</inkml:trace>
  <inkml:trace contextRef="#ctx0" brushRef="#br0" timeOffset="980973.6071">21052 5863 64 0,'0'0'84'0,"-11"-18"-1"16,11 18-5-16,-14-9-40 16,5 5-7-16,-1 4-9 15,10 0-6-15,-13 0-5 16,3 0-3-16,10 0 0 0,-16 10-2 16,16-10 1-16,-17 17-1 15,10-5 0-15,-3 1-2 16,1-1 1-16,0 2-1 15,2 1-1-15,-1-2 0 0,3 1-2 16,-1-3 0-16,4-1 0 16,2 3-1-1,0 0 0-15,0-1 0 16,6-1 0-16,2 3 0 0,1-1 2 16,5-1-2-16,-4 2 1 0,4-1 0 15,0-4 0-15,1 3 0 16,-2-1 0-16,0 1 0 15,2-2-1-15,-4-2 1 0,-1 3-1 16,3 1 0 0,-5-1 1-1,1 0-1-15,-5-1 1 0,-1 2-1 0,1 0 1 16,-2 1 0-16,-2-1 0 16,-1 0 0-16,-6 0 0 0,-3-1 0 15,-1 2 0-15,-6-2 2 16,-3-1-3-16,-1-1 0 15,-3-2 0-15,-1 2 0 16,2-3 0-16,-1 0 0 0,4 0 0 16,-3-2 0-16,6-3 0 15,-1 2 0-15,3 0 0 16,0-3 0-16,4 0 0 0,1 0-2 16,2-5-9-16,8 5-14 15,0 0-61-15,1-19-3 16,5 4-5-16,5-1-6 15,0-2-1-15</inkml:trace>
  <inkml:trace contextRef="#ctx0" brushRef="#br0" timeOffset="981536.0354">21010 5953 6 0,'0'0'87'0,"-5"-15"2"16,5 15-2-16,-11-33-10 15,11 33-33-15,-7-8-10 16,7 8-10-16,0 0-8 16,0 0-5-16,0 0-3 0,-6-9-2 15,6 9-2-15,0 0 0 16,8-4-2-16,2 2 1 0,-2 2-2 15,7-1 1-15,-1-2 0 16,4 0 0 0,0 1 0-16,3 0-2 0,-1-3 0 15,2 1 0-15,-1 0 0 16,-3-1 0-16,1 2 0 16,-1 0 0-16,-4 1 0 15,0-2 0-15,-5 4 0 0,0-3 0 16,1 3 0-16,-10 0 0 15,11-3 0-15,-11 3 0 16,0 0 0-16,0 0 0 0,0 0 0 16,0 0 0-16,0 0 0 15,0 0 0-15,0 0 0 16,8-8 0-16,-8 8 0 16,0 0 0-16,0 0 0 15,-1-10 0-15,1 10 0 0,0 0 0 16,0 0 0-16,0 0 0 15,0 0 0-15,-8-2 0 16,8 2 0 0,-9 1-34-16,9-1-54 15,-13 13-3-15,13-13-7 0,-14 14-5 0,14-14 6 16</inkml:trace>
  <inkml:trace contextRef="#ctx0" brushRef="#br0" timeOffset="985857.433">22653 5965 7 0,'0'0'60'15,"-3"-12"-1"-15,3 12 2 16,0 0-11-16,0 0-11 16,0 0-4-16,-7-12-7 0,7 12-5 15,0 0-1-15,-3-9-7 16,3 9-2-16,-6-11-1 15,6 11-2-15,0-8-2 16,0 8-1-16,2-13-2 16,-2 13-1-16,14-12 1 0,0 5-2 15,1 1 1-15,1-1-1 16,0 0 0-16,1 0 1 16,2 2-1-16,-3 1 0 0,2 0-2 15,-5 1 1-15,3 3-1 16,-4 0-1-16,-3 3 1 15,3 4-2 1,-7 3 2-16,1 3-1 0,-4 0 1 16,1 7-1-16,-3-1 0 15,-7 0-1-15,-1 0 1 0,-7 1 0 16,2-3 0 0,-2 0 1-16,0-4-2 0,-3-1 1 15,2-4 0-15,0 2 1 0,2-2 0 16,4-3-1-1,0 0 0-15,10-5 0 0,-10 6 0 16,10-6 0-16,0 0 1 16,0 0-1-16,0 0 0 0,12 0 0 15,1 0 0-15,1-2 0 16,1 0 0-16,1-2 1 16,2 2-2-16,-1 2 1 31,0 0 0-31,-1 1-1 15,0 5 1-15,-3 1-1 0,-4 4 2 0,4 1-2 16,-8 4 2-16,5 1-1 0,-5 0 0 16,-5 2 1-16,0 0-1 0,0 2 1 15,-10 0-1-15,0-1 2 16,-8-2-2-16,-2 1 1 16,-4 0 0-16,-2-2 0 15,-1-2 1-15,-3-3-1 0,-2-1 1 16,1-1-2-16,2-1 2 15,-2-3-1-15,2-1 0 16,1-2 1-16,7-2-2 0,2-1 0 16,3 0 0-1,2 0 0-15,5-5 0 16,9 5 0-16,-15-13 0 0,15 13 0 16,-5-18 0-16,1 8 0 0,1-4 0 15,3 4-8-15,0-6-9 16,10-2-68-16,1 4-5 15,1-4-4-15,7 4-6 16,3-2-3-16</inkml:trace>
  <inkml:trace contextRef="#ctx0" brushRef="#br0" timeOffset="986736.2624">23229 5947 76 0,'8'-15'91'0,"-8"15"-4"16,0-12-4-16,0 12-34 15,0 0-17-15,0 0-9 0,0 0-8 16,-8-9-5-16,8 9-3 15,-10-4-2-15,10 4-1 16,-10-2-1-16,10 2-2 0,-14 0 1 16,14 0-1-1,-15 2 1-15,6 6-1 0,-1-2 0 16,3 2 0-16,-2 1 0 16,0 0 0-16,-3 3-1 0,5 0 0 15,-3 0-1 1,4 0 1-16,1 0-1 15,-3 3 0-15,4-1 1 0,1 0-1 16,2 1 2-16,1 1-1 16,0 0 2-16,0 2-2 0,1 0 1 15,3-1 0-15,1 0 0 16,1-3 0-16,-1 1-1 16,1-1 1-16,3-2 0 15,-4-3 0 1,3 0-1-16,-8-9 0 0,16 16 1 0,-5-11 0 15,-3 1 1-15,4-2-1 16,2 0 0-16,1 0 0 16,3 0 1-16,0-2-2 15,4-2 0-15,-1 0 0 0,-1 0 0 16,1-2 0-16,1-3 0 16,-4-2 0-16,2-1 0 15,-4-1 0-15,-4 1 0 16,3-2 0-16,-6-1 0 0,2-3 0 15,-4 3 0 1,3-1 0-16,-6-1 0 0,1 0 0 16,1-2 0-16,-2 1 0 0,-3-2 0 15,-1 2 0-15,0 0 0 16,0-3 0-16,0 0 0 16,-1 2 0-16,-5 3 0 15,0-4 0-15,4 4 0 0,-4-2 0 16,-1 4 0-16,-2 0 0 15,1 1 0-15,-2 2 0 0,0-1 0 16,0 1 0 0,-6 0 0-16,1 3 0 0,0-2 0 15,-4 2 0-15,1-1 0 16,2 3 0-16,-4-1 0 16,2 3 0-16,-3 0 0 15,3 0 0-15,-4 5 0 16,7 11-6-16,-4-2-85 15,-3-3-5-15,0 1-3 0,-5-2-7 0,8-1-2 16</inkml:trace>
  <inkml:trace contextRef="#ctx0" brushRef="#br0" timeOffset="1.00097E6">20981 2265 25 0,'0'0'80'15,"-10"-9"-2"1,10 9-14-16,-18-14-17 0,18 14-7 0,-10-10-12 16,10 10-4-16,-12-9-8 0,12 9-1 15,-7-13-4-15,7 13-1 16,0-14-2-16,0 5-2 15,1-1-1 1,5-2-2-16,2 1 0 0,2 1-1 16,4-1 1-1,-3 2 0-15,4-1-2 0,0 3 1 0,3 2-1 47,-4 5-1-47,-3 0 0 16,2 3 0-1,1 8 2-15,0 11-1 16,-5 5 1-16,1 4-1 16,-8 5 2-16,-1-3 0 15,-1 3 0-15,-2 0 0 16,-7-4-1-16,-1-10-1 16,-3-1 1-16,-1-5 0 0,5-2-1 0,-2-3 1 0,5-1-1 0,6-10 0 0,-14 11-1 15,14-11 0 1,0 0-1-16,0 0 0 0,0 0 1 0,0 0-2 15,0 0 0-15,0 0 1 16,8 13 1 0,1-5-1-16,4-2 1 0,-4 5 1 15,3 0-2-15,0 6 2 0,-2-1-1 16,-2-1 1-16,-1 1 0 16,-3 2 0-16,-2 0 1 0,-2 0-1 15,-1-2 1-15,-6-2 0 16,-3 0-1-16,-2-1 1 15,-3-1-2-15,-1-2 0 16,-3-2 0-16,-3 1 0 0,-3 0 0 16,3-3 0-1,-1-2 0-15,0 0 0 0,-1 0 0 16,2-4 0-16,4 0 0 16,3 0 0-16,5-4-2 0,-2-7-15 15,12 11-17 1,-4-19-53-16,6 5-1 0,8-4-7 15,4 0-5-15</inkml:trace>
  <inkml:trace contextRef="#ctx0" brushRef="#br0" timeOffset="1.00172E6">21369 2199 7 0,'12'-14'81'16,"-6"2"4"-16,0-8-11 0,-1 12-17 15,-5 8-9 1,5-13-11-16,-5 13-12 0,0 0-6 16,0 0-6-16,0 0-2 15,0 0-4-15,0 0-3 0,0 0-2 16,0 0-1-16,-4 0 0 15,4 0-1-15,-13 16 2 16,8-4-2-16,-5 5 1 16,-2 0 1-16,-1 8 1 15,-1 1 0-15,2 0 0 16,0 4 0-16,-2 0-2 16,4 3 0-1,0 1 1-15,7 0-1 16,-2 1 0-16,2-3 0 0,1 1 0 15,2-2 0-15,2-1 0 16,6-4 1-16,-3-4-2 0,1-3 1 16,6-1-1-16,-1-3 1 15,1-2 1-15,3-5-1 16,2 1 1-16,2-4-1 0,3-2 1 16,-3-1-2-16,1-2 0 15,0-2 0-15,2-4 0 0,-4-5 0 16,-3 0 0-16,-3 0 0 15,1-4 0-15,-3 0 0 16,-1 1 0-16,-4-2 0 0,-1 0 0 31,-1 1 0-31,-3 1 0 0,0 2 0 0,-1-1 0 16,-5 2 0 0,1-1 0-16,-6 5 0 15,1 1 0-15,-3 0 0 16,-5 0 0-16,-1 6 0 0,1 0 0 0,-2 2 0 15,-2 2 0 17,4 6 0-32,-6-2 0 0,8 3 0 15,3 0 0-15,-1-2 0 0,2 2 0 0,5-2 0 16,-1 3 0 0,6-1 0-16,2-11-38 0,-5 16-48 15,5-6-6-15,0-10-3 0,13 15-6 0,-3-14 2 31</inkml:trace>
  <inkml:trace contextRef="#ctx0" brushRef="#br0" timeOffset="1.00451E6">23392 2335 26 0,'0'0'80'0,"-11"-11"3"0,11 11-2 16,-12-9-37-16,12 9-7 15,0 0-10 1,0 0-7-16,0 0-8 0,-12-3-3 16,12 3-2-16,0 0-3 15,-13 5-1-15,13-5 2 0,-9 14-3 16,1-5 0-16,1 2 1 16,1 2-1-16,-3 1 1 0,1 6-1 15,2-6 0 1,2 6-1-16,3-1 0 15,1 1 1-15,0 3 0 0,6-3 0 16,4 2 0 0,-1-2-1-1,3 4 2-15,4-2-1 0,-1-1 1 16,2-3-2-16,0 0 1 0,-4 0 0 0,3-2 0 16,-2 1-1-1,0-4 0-15,-6 1 1 0,2-2-2 16,-6 2 2-16,-2-3-1 15,1 0 1-15,-3 0-1 16,0-1 0 0,-5 0 1-16,-2-1-1 15,-5-1 1-15,-1-2-1 0,-3 1 1 16,0-2-1-16,-3-3 1 0,-3 1 0 16,-1-2-1-16,2 2 2 0,0-1-3 15,0-1 0-15,2-1-3 16,4-3-3-16,2 3-15 0,3-3-64 15,4-6-2-15,6-6-5 16,0-1-5-16,6-3-4 16</inkml:trace>
  <inkml:trace contextRef="#ctx0" brushRef="#br0" timeOffset="1.00498E6">23418 2371 34 0,'-6'-13'91'0,"6"13"0"16,-5-10-3-16,5 10-4 16,-1-11-52-16,1 11-9 15,4-9-7-15,-4 9-6 16,0 0-3-16,10-13-3 15,-10 13-1-15,18-8 0 0,-6 5-2 16,5 0 0-16,-2-2 0 16,3 2 0-16,2 1-1 15,-1-1 1-15,0 1 1 16,0-2-2-16,-1 2 1 16,-3 2 0-16,-6-2 0 15,1 1 0-15,-3-2 0 0,-7 3 1 16,0 0-1-16,11 0 0 15,-11 0 1-15,0 0-1 0,0 0 1 16,0 0-1-16,0 0 0 16,0 0-1-16,0 0 2 15,0 0-4-15,0 0 0 16,0 0-3-16,0 0-3 16,0 0-3-16,0 0-13 15,3 14-35-15,-3-14-31 0,4 15-1 16,-4-15-5-1,6 19-1 1</inkml:trace>
  <inkml:trace contextRef="#ctx0" brushRef="#br0" timeOffset="1.00568E6">23688 2445 19 0,'0'0'91'0,"0"0"-1"16,0 0-3-16,0 0-4 16,0 0-42-16,0 0-16 0,0-3-7 15,0 3-7-15,0 0-3 16,0 0-3-16,0 0-1 16,0 0 0-16,0 0-3 15,0 0 0-15,0 0-1 16,0 0-1-16,0 0 0 0,0 0 1 15,-2 9 0-15,2-9-2 16,-5 21 3-16,0-9-1 16,2 5 0-16,-1-1 1 15,0 5-1-15,2-3 1 16,2 1-1-16,-1-1 1 0,1-1-1 16,0 1 1-16,2-2-1 15,1-1 1 1,3 3 0-16,1-7 0 0,-1-1 0 15,2 1-1-15,3-1 1 16,-11-10 1-16,17 12-1 16,-7-9 0-16,0-1 1 0,3-1 0 15,4-1-1-15,-4-6 2 16,4-2-2-16,-1-1 0 16,2 0 2-16,-4-2-3 15,3-2 0-15,-7 2 0 0,0 0 0 16,-5-2 0-16,2 0 0 15,-3 2 0 1,-2-2 0-16,0 0 0 0,-1 0 0 16,-1-3 0-16,0 0 0 15,0 2 0-15,-2 0 0 0,0 1 0 0,-7-2 0 16,1 1 0 0,-2 3 0-1,0 1 0-15,-4 1 0 16,-2 2 0-16,0 0 0 0,-1 0 0 0,3 3 0 15,-2 3 0-15,-1-3 0 16,1 3 0-16,-1 0 0 0,3 1 0 16,-3 6-3-16,4 8-10 15,-12 0-72-15,5-1-5 0,0 2 0 16,-2-3-9-16,-1 0-3 16</inkml:trace>
  <inkml:trace contextRef="#ctx0" brushRef="#br0" timeOffset="1.01722E6">26226 7764 40 0,'0'0'83'0,"2"-11"0"0,-2-4-17 16,0 15-18-16,0 0-13 15,0 0-7-15,1-11-8 16,-1 11-7-16,0 0-3 0,0 0-3 16,0 0-1-16,0 6-3 15,-3 4 0-15,-3 5-2 16,-3 4 1-16,0 3 0 0,-7 17 3 47,-1 0 0-32,0 3-2-15,1-4 1 16,5 1-1-16,3-3 1 16,4-4-1-16,4-4 0 0,8-18-1 15,6-4-1-15,4-5 0 0,8-2 0 0,-1-10 1 16,1-4-2-16,4-1 1 0,-3-4 0 15,-1-2-1-15,-3 1 0 16,0-2 0-16,-5 2 0 16,-1 6 0-16,-6 0 1 0,-4 5 0 15,-2 1 0-15,-5 9 0 16,8-11 0-16,-8 11 0 16,0 0 0-16,0 0 0 15,0 15-1 1,-2-2 1-1,-3 7 0-15,-3 4 1 0,-1 3-1 16,-3 3 1-16,-3 2 0 16,5-2 0-1,-3 0-1 1,0-3 1-16,6 0-2 16,-4-4 0-16,3-2 0 0,0 0 0 0,5-4-3 15,-2-2-4-15,5-1-8 16,0-14-27-16,-1 17-46 0,1-17-1 0,7 2-7 15,3-3-5-15</inkml:trace>
  <inkml:trace contextRef="#ctx0" brushRef="#br0" timeOffset="1.01772E6">26713 7977 56 0,'2'-10'88'16,"-2"1"-3"-16,0 9-4 0,-4-134-41 16,-33 128-11-16,28 3-11 0,9 3-8 15,-17 5-3-15,11 3-3 16,1 2-1-16,-2 1-1 16,4 5 2-1,-1 3 0-15,4 1 1 16,0 0 0-16,2 1-1 15,3-1 0 1,3 1 1-16,0 1-1 0,2-4-1 16,-1-1-1-16,4 1 0 0,-4 0 0 15,1-2 0-15,-3 1 0 16,1 0-1-16,-4-2 0 16,0-1 1-16,-4-1-1 15,0 1 0-15,0-5 1 16,-5 0-1-16,5-9 1 15,-17 14-1-15,6-7 1 16,-1-4-1-16,-3 2 1 0,-2-1-1 16,-1-1 0-16,1-2 0 15,-3 1-1-15,4-2-2 0,-1 0-1 16,1 0-5 0,5 0-15-16,-2-3-61 0,2-3-3 15,5-3-5-15,4-4-6 0,2-1 4 16</inkml:trace>
  <inkml:trace contextRef="#ctx0" brushRef="#br0" timeOffset="1.01815E6">26612 7896 49 0,'0'0'87'16,"17"-15"-3"-16,-4 6-2 15,-5 2-38-15,10-1-13 16,1 2-10-16,0 1-8 0,6-2-3 16,-2 1-3-16,-2 0 0 15,3 0-2-15,-3 0 1 16,-2-1-1-16,0 2-1 0,-1-2 1 16,-3 1-1-16,-3 1-1 15,-1 2 0-15,-11 3 0 16,14-7-1-16,-14 7 0 0,0 0 0 15,0 0-1-15,0 0 0 16,0 0 0-16,8-9 0 16,-8 9-1-16,0 0 0 15,0 0 1-15,0 0-1 16,0 0-1-16,0 0 0 16,0 0-2-16,-5 0-3 0,5 0-5 15,-7 6-20-15,7-6-54 16,0 13-2-16,0-13-7 15,0 0-4-15</inkml:trace>
  <inkml:trace contextRef="#ctx0" brushRef="#br0" timeOffset="1.02942E6">28430 7739 62 0,'2'-14'72'0,"2"2"-4"0,-4 12-13 16,11-13-10-16,-11 13-10 15,6-12-9-15,-6 12-4 16,5-10-6-16,-5 10-3 16,0 0-3-16,-6-11-3 0,6 11 0 15,-18 0-3-15,5 2-1 16,-2 3 0-16,-2 2-1 15,-4 3 0-15,-1 5 0 16,-2 0 0 0,0 3 0-1,-1 1 0-15,0 2 0 0,-1 3 1 0,2 0-2 0,1 3 1 16,-2 3 1-16,3-1-1 16,5 1 0-1,-1-1 0-15,8 1 0 0,-2 0 1 16,5-1-1-16,3-4-1 15,2 0 1-15,2-3-1 0,0 2 0 16,2-4 1 0,3-1-1-16,3-3 0 0,2-2 0 15,-2-2 1 1,6-3-1-16,-1-3 1 0,4-2-1 0,-1-4 0 16,4 0 0-1,-3-4 1-15,2-3-2 0,-1-3 1 16,-1-2 0-16,-1-4-1 15,-1 1 1-15,-4 0-1 0,-3 0 0 16,0-1 1-16,-5 2-1 16,-1 2-1-16,-1 0 1 15,-3 4 0-15,2 8 0 16,-20-12 0-16,5 11-1 16,-5 1 1-16,-2-2 0 15,-2 5 0 1,-1 3 0-16,2 2 0 15,0 0 0-15,6 0 0 0,2 0 0 16,3 1 0-16,4 0 0 0,5 0-2 16,3-9-1-16,0 16-3 0,0-16-5 15,9 13-10-15,2-6-35 0,5-4-32 16,6-2-4-16,0-3-4 16,7-5-4-16</inkml:trace>
  <inkml:trace contextRef="#ctx0" brushRef="#br0" timeOffset="1.02997E6">28635 7942 0 0,'0'0'81'0,"12"-16"6"0,-12 16-2 16,0-16-29-16,0 16-13 15,-4-9-12-15,4 9-10 16,-11-5-6-16,1 4-5 0,1 1-3 15,-10 7 0 17,1 3-1-32,-3 4-2 15,1 0 0-15,-5 4 0 16,5 1 0-16,-2 1 0 16,5 2-1-16,5-2-1 0,4-1 0 15,1 2 0-15,2 1-1 16,2-3 1-16,3-3 0 15,0 2-1 1,3-2 1-16,3-3-1 0,2-2 1 0,4-2-1 16,-1-5 0-16,3-1 1 15,1-1-1-15,2-2 0 0,0-2 0 16,1-5 0 0,-2-1 0-16,3-3 0 15,-3-3-1-15,-1-2 1 16,-2-2-1-16,1 0 1 15,-6-2-2-15,-1-2 2 0,-2 0-2 0,-4 1 1 16,0 1 0 0,-1 2 0-16,0 1-1 0,-6 3 0 15,0 0 1-15,-1 6-2 16,-5-1-2-16,2 7-4 16,-5-3-16-16,-7 5-63 15,6 3-1-15,-3 3-7 16,0-2-6-16</inkml:trace>
  <inkml:trace contextRef="#ctx0" brushRef="#br0" timeOffset="1.04503E6">2778 1410 20 0,'0'-8'93'0,"0"8"-1"15,0-18-5-15,0 18-4 0,0-13-49 16,0 13-11-16,0-9-6 16,0 9-6-16,0 0-5 15,0 0-2-15,-2 6 1 0,2 7-1 16,-1 14 1-16,1 3-2 16,0 5 0-16,0 4 0 15,1-1-1-15,-1 0 0 16,1-10-1-16,-1 0-1 15,4-3-2-15,0 0-3 0,0-4-6 16,0 0-10-16,-3 3-43 16,3-12-23-16,-4-12-5 15,0 0-5 1,0 0-2-16</inkml:trace>
  <inkml:trace contextRef="#ctx0" brushRef="#br0" timeOffset="1.04587E6">2780 1427 25 0,'-1'-21'87'0,"-1"-1"1"0,1 3-3 15,1 2-4-15,1 0-51 16,-1 2-7-16,3 2-8 0,6 5-5 16,-1 1-4-16,4 5-2 15,0 2 0-15,1 5-2 16,-5 5 0-16,28 20 1 0,1 7-1 15,-1 3 1 1,0 1 0-16,-8-1-1 0,-6-6 1 16,-7-8 1-16,-5-16 0 0,-10-10-1 15,0 0 0-15,10 0 0 16,-10-6-1-16,0-7 0 16,0 4-2-16,0-2-2 15,0-2-1-15,0-5 0 16,0 2 1-16,0-4-1 15,4 1 0-15,-1-1 0 0,1 0 1 16,1 0 0-16,3 3 1 16,-2 1-1-16,2 3 1 15,5 2-2-15,3 3 0 16,1 4 1-16,2 4 1 16,-3 2 2-1,38 13-1-15,3 11 0 0,4 4 0 0,3 4 0 16,0-5 2-16,3-8-1 15,-10-10 0-15,-34-11-3 16,2-2 0-16,-4-4 2 0,-1-2 0 16,-2-4 0-16,-2 1 0 15,-5-3 1-15,3 2-1 16,-7-2 1-16,0 0 0 16,-6 3-1-16,-1 0 0 15,-8 4-1 1,-3-2 1-16,-4 5-1 0,-3 1 1 0,-3 3-1 15,2 0 0-15,-15 6 3 16,-5 15 0 0,7 4 0-16,6 2 0 0,12 1 1 15,14-7 0-15,17-4 0 0,7-8 1 16,4-6-1-16,-2-3-1 16,-12-3 0-16,0-1-1 0,-4-1 0 15,5-5 0-15,-5 0 1 16,-1-1-1-1,0 0-1-15,-2-1 2 0,-2-1 1 16,3 1 0 0,-4 0-1-1,1 0-1-15,0 2 0 0,-1 0-1 0,-4 10 0 0,5-15-1 16,-5 15-1-16,9-4 0 16,-9 4 1-1,13 1 1-15,9 19-3 0,6 5-3 16,7 3-6-16,-4 2-10 15,6-9-57-15,1 5-8 16,-3-3-5-16,-13-16-9 0,-3-6 4 16</inkml:trace>
  <inkml:trace contextRef="#ctx0" brushRef="#br0" timeOffset="1.04611E6">4095 1403 31 0,'-1'-15'90'0,"-1"4"-2"15,0-1-5-15,0 4-2 0,2-4-51 16,0 12-13-16,3-10-7 16,-3 10-4-16,16-4-2 15,-4 4 0-15,-1 3-1 16,15 8 1-16,11 12 0 0,6 3-1 16,-2 0-4-1,2 3-2-15,-4-5-7 0,-6-5-8 16,-12-8-9-16,-6-11-46 15,2 0-12-15,-6-2-4 16,-11 2-6 0</inkml:trace>
  <inkml:trace contextRef="#ctx0" brushRef="#br0" timeOffset="1.04637E6">4431 1369 31 0,'-8'-24'95'0,"-1"9"-1"15,-1-3-4-15,0-3-12 0,-3 0-34 16,4 5-15-16,0-4-13 15,-1 7-6-15,2 5-4 0,0 2-3 16,8 6-3-16,-17 10 0 16,10 4 1-16,-12 25 0 15,-4 12 2-15,0 4-1 16,-5 6-1-16,3 3 0 16,-3-3-3-16,7-8-4 0,5-17-14 15,8-10-64-15,6-11-5 16,2-4-4-16,0-11-7 15,10 0-2-15</inkml:trace>
  <inkml:trace contextRef="#ctx0" brushRef="#br0" timeOffset="1.04733E6">4982 1130 40 0,'-3'-13'96'0,"-1"3"-3"0,-1-2-7 0,3 3-3 16,2 9-54-16,-5-13-6 15,5 13-8-15,0 0-7 0,-8-6-6 16,8 6 1-16,-4 10-1 15,0 2 1-15,2 4 0 16,1 5 0-16,-1 5-1 16,1-8 1-16,1 45 0 0,-2 5-1 31,2 1-2-31,0-3-2 0,6-1-3 16,0-13-6-16,6-10-12 0,-7-10-54 15,8-20-11-15,-5-6-5 16,-8-6-6-16,13-6 3 0</inkml:trace>
  <inkml:trace contextRef="#ctx0" brushRef="#br0" timeOffset="1.04774E6">4925 1434 23 0,'-9'-11'74'0,"0"2"3"15,9 9 0-15,-12-14-2 0,12 14-63 16,-2-10-1-16,2 10 0 15,11-9 4-15,1 6 2 16,3 2-4-16,3-2-2 0,3-2 0 16,3 0 0-16,0 1-1 15,1-3 1-15,0 1-1 0,-1-2 0 16,1 1-1-16,0-4-1 16,-3 2-1-16,-3-2-1 15,-2 2-4-15,-3-1-2 16,-3 1 0-16,-11 9 0 0,14-13 0 15,-14 13-3-15,0 0 0 16,11 0 0-16,-11 0 1 16,6 13 0-16,-4-2 2 15,2 1 0-15,-3 4 0 0,1-7 2 16,6 22-1 0,-5-16-3-16,2-1 0 0,5 17 2 15,-7-18-4-15,2-2-7 16,-5-11-9-16,0 0-59 15,0 0-11-15,0 0 0 16,0-10-7 0,-1-7-4-16</inkml:trace>
  <inkml:trace contextRef="#ctx0" brushRef="#br0" timeOffset="1.04807E6">5169 1119 0 0,'-17'-36'87'0,"0"3"0"16,-1 3-6-16,5-2-8 0,0 6-36 15,2 4-16-15,4 8-11 16,1 4-9-16,6 10-15 16,0 0-40-16,0 7-23 0,2 4-2 15,4 2-6-15,4 5 1 0</inkml:trace>
  <inkml:trace contextRef="#ctx0" brushRef="#br0" timeOffset="1.04878E6">5383 1191 12 0,'15'3'79'16,"0"-2"4"-16,-2 5-2 16,-1-1 0-16,-1 2-60 0,-2 1 0 15,3 2 0-15,-4-1-3 16,1 4-7-16,-3-3-3 15,2 3-2-15,-1-2-4 0,-2-1-1 16,1 1 0 0,1 1 1-16,-2-1 1 0,2-1 1 15,-1 1 0-15,-6-11 0 0,11 16 0 16,-11-16-1-16,11 3 1 16,-11-3-1-16,9-3-1 15,-9 3-1-15,9-17 0 0,-4 5-1 16,1 0 0-1,0-3 0-15,-3 2-1 0,2-2 0 16,1 1-1-16,-2 2-1 16,3-2 0-16,0 1 0 15,0 5 0-15,-7 8 1 0,16-11-1 16,-6 6 1-16,-1 5 1 16,3 0 1-16,-2 3-1 15,2 2 0-15,0 1-1 16,1 0-1-16,1 0 1 0,1 1-1 15,0-2 0-15,0-1 0 16,1-2 0-16,-1-2 2 16,0 0 1-16,1-3 0 15,-2-3 1 1,-2-3 1-16,0-1-1 0,-1-1 2 16,-2-1 0-16,1 1 1 15,-2 0-1-15,-1-2-2 16,-2 5-1-16,0-3 0 0,-5 11-1 15,10-11 0-15,-10 11-1 0,12 0-1 16,-12 0 1-16,15 6 2 16,-5-1 1-1,0 4 0-15,1-2 1 16,2 1 1-16,0-2 0 16,3-1 0-16,-1-2 0 0,3-2 0 0,0-1 1 15,3 0-1-15,-2-8 0 16,-1-1 1-16,0-2 1 15,-1-2 0-15,-1-3 0 16,-2 1 0-16,-2-2-2 0,0 4-1 16,-5-1 0-16,0 2-1 15,-7 12-2-15,1-13 0 0,-1 13 0 16,-6 0-1 0,6 0 1-16,-15 10 0 0,7 3 1 15,0 3 0-15,2 0 1 16,3 2 0-16,3 3-2 15,1-1-3-15,8 3-10 16,0-3-69 0,5 0-5-16,4-2-3 0,1-4-8 15,6-4-4-15</inkml:trace>
  <inkml:trace contextRef="#ctx0" brushRef="#br0" timeOffset="1.05076E6">725 1639 49 0,'-14'-1'91'16,"4"0"-4"-16,1 0-8 16,-4-1 2-16,6 2-52 15,7 0-7-15,-16 7-8 0,9 1-6 16,1 3-3-16,2 5 0 15,1 0 0-15,-5 6-1 16,7 0-2-16,1 4-1 16,0 1 0-16,0 1 0 15,12 15-1 1,-12-12-4-16,10-3-2 0,-10-1 3 16,1 3 1-16,-1-4 1 15,0-1 1-15,0 8-3 0,0-23 9 16,0-10 3-16,5 10 0 15,-5-10-2 1,0-11 0-16,-1-4-3 0,-2-3 0 0,-4-3-4 16,2-2 0-16,5-5 0 15,1-1 0-15,1-2 0 16,7 7 0-16,-9-6 0 16,1 0-6-16,2 1 4 0,-2 0 0 15,0 5 0-15,-1 3 0 16,14-18-3-16,2 18 3 15,-16 21 0-15,17 0 5 16,5 12-6-16,-18 7 3 16,10 2-2-16,5 23-1 15,-13-20 8-15,5 1-1 16,11 17-6-16,-9-2 0 16,-10-21 7-16,1-2-4 15,1-4 3-15,7-6-3 0,1-5-6 16,-5-11 0-16,2-15 3 15,3-10-1-15,-2-3-4 16,-4-3 0-16,9-5 1 16,-7 11 3-16,-5 5 1 15,-1 5-1-15,6 5-1 0,-6 8 0 16,-3 11 1-16,0 0-1 16,11 0 1-16,-8 11-1 15,4 6 2-15,-4 4 1 0,3 4 1 16,2 1 1-1,-3 3 0-15,-1-3 0 0,0 0 0 16,3-6 2-16,-3-5-2 0,4-4 1 16,-8-11 0-16,16 1 1 15,1-10 0-15,7-5 0 16,2-3-1-16,5-2 0 16,-6 1 0-16,3 0-1 0,1 6 1 15,-4 7-1-15,-12 5-4 16,9 1 4-16,-13 9-3 15,4 8 3-15,-8 3 1 16,4 1-1-16,-2 2 0 0,-4-4 0 16,0-2 1-16,-3-4-2 15,5-1 6-15,-4-5-1 16,-1-8-5-16,0 0 3 16,0-8-2-16,0-3-1 0,11-7 6 15,2-4-4-15,-3-9-1 16,-2-4-4-1,11 1 4-15,-10-2-3 16,2 4 4-16,3 4 2 0,-10 4-2 0,4 7 6 0,-8 5-6 16,0 12 2-1,-5-10-1-15,5 10-3 0,0 0 0 16,-4 13 0-16,-3 5 0 16,0 1-3-1,2 5 1-15,3 5 0 16,3 1 5-16,2 5-3 0,8-4-4 0,-1-3-3 15,13-1-8-15,0-1-62 16,0-7-9-16,11-8-3 16,-12-5-10-16,4-6-5 0</inkml:trace>
  <inkml:trace contextRef="#ctx0" brushRef="#br0" timeOffset="1.05164E6">1764 1610 51 0,'0'0'93'15,"0"-16"-2"-15,0 16-2 16,2-14-5-16,-2 14-50 15,0-10-13-15,0 10-9 16,0 0-5-16,0 0-4 0,-11 16-3 16,3 1-1-16,-12 4-1 15,6 8 1-15,1 3 1 16,2 3 1-16,1 1 0 0,-5-3 0 16,14-5-1-16,-1-1 1 15,2-8 1 1,6-5-1-1,-6-14 2-15,20 7 0 0,-8-7 0 0,7-10 0 16,1-4 0-16,8-8 0 16,1-6 0-16,-6-1-1 0,4-7-2 15,-6-3 0-15,-1-3 0 16,-2 3 0-16,-3 3 0 16,-5 0 0-16,-9 9 0 15,0 16 0-15,-1-2 0 0,-10-2 0 16,-2 8 0-16,-8 4 0 15,2 3 0-15,-7 10 0 16,2 4 0 0,6 4 0-16,-1 3 0 0,4 1 0 15,10-1 0-15,4-1 0 16,0-1 0-16,12-4 0 0,1-1 0 16,8-1 0-16,-4-3 0 0,11-4 0 15,-2-2 0 1,-6-1 0-16,9-2 0 15,-7 0 0-15,0-1 0 16,-6-1 0-16,2 0-5 0,-5-1 2 16,-13 2 2-16,16-1-3 0,-16 1 1 15,18-3-2-15,-18 3 4 16,11 0 0-16,-11 0 3 16,0 0-4-16,11-12 1 15,-11 12 0-15,4-12 1 0,-4 12-1 16,1-13 0-16,-1 13 0 15,2-10 0-15,-2 10 3 16,0 0-2-16,9-3 0 0,-9 3 0 16,15 3 1-16,-5 2 1 15,2 1 0-15,6 0-2 16,-2 1 0-16,1-2 2 16,3-1 0-16,-8-1 0 15,7-1 1-15,-19-2-1 16,13 0 1-16,2 0-2 0,-15 0 0 15,0 0-6-15,7-6-7 16,6 6-28-16,-13 0-46 0,0 0-2 16,15-3-6-16,-15 3-7 15</inkml:trace>
  <inkml:trace contextRef="#ctx0" brushRef="#br0" timeOffset="1.05217E6">2129 1873 44 0,'-23'0'99'0,"23"0"-7"0,-8-2-3 16,8 2-4-16,0 31-35 0,-1-23-36 15,1 3-5-15,-2 6 2 16,5-3-13-16,-4 9 10 15,7 1-8-15,-4 4 1 16,4-3-1-16,2 3-1 16,4-5 1-16,-5-2-5 0,4 0 8 15,-1-4-9-15,-8-5 7 16,7-5-1-16,-9-7 0 16,0 0 0-16,-9 12-1 0,9-12 3 15,-15 1-3-15,-1 0 3 16,3 0-2-16,-11 2 1 15,8 0-2-15,-2 0 1 16,-2-1 3-16,6 4-3 16,-3-5 2-16,17-1-5 15,-15 6 6-15,15-6-3 0,0 0 3 16,0 0 1-16,0 10-4 16,13-10-1-16,4 2 0 15,1-2 4-15,6 0-3 16,8 0 0-16,2-4 0 0,4-1 0 15,1-3-1-15,-16 0 2 16,2 0-1-16,-3 2-2 16,2-5-4-1,-6 3-6-15,-14-6-23 0,10 3-54 16,-5-1-1-16,-9-7-9 0,4 0-1 16</inkml:trace>
  <inkml:trace contextRef="#ctx0" brushRef="#br0" timeOffset="1.05243E6">1957 1925 19 0,'-24'0'101'0,"10"-4"-6"16,3-2-3-16,11 6-6 0,0-20-3 16,10 10-73-1,12-1-3-15,6-3-5 0,6 2-3 16,5-1-2-16,0 4-5 15,8-2-9-15,3 1-32 0,-1 10-34 16,-9 0-5-16,1 0-5 16,-6 0-6-16</inkml:trace>
  <inkml:trace contextRef="#ctx0" brushRef="#br0" timeOffset="1.0528E6">2443 1808 53 0,'0'0'86'15,"0"0"1"-15,0 0-3 0,10 2-1 16,-10-2-58-16,8 20-7 15,-1-6-1-15,1 4-3 0,2 3-2 16,1 6-4-16,-2 1-2 16,2 1 1-16,1 2-5 15,-5-4-1-15,6-1 0 16,-4-5-1-16,-9-3 0 0,7-6 1 16,-7-12-1-16,10 10 1 15,-10-10-1-15,8-13 5 16,-8 0-5-16,-4-8 0 0,5-2 0 15,-8-5 0-15,-1-6 0 16,-1-2 0-16,-3-1 0 16,3-2 0-16,3 2 0 15,0 4 0-15,1 4 0 16,6 6 0-16,-1 5 0 0,0 7 0 16,0 11 0-16,5-4 0 15,-5 4 0-15,14 13 0 16,1 2 0-16,0 4 0 15,7 8 0-15,-2 4 0 16,2 6 0-16,3 0 0 0,-6-1 0 16,1 5-18-1,-6-6-22-15,-2 2-52 16,-4-9-1 0,-4-7-7-16,-4-6-2 0</inkml:trace>
  <inkml:trace contextRef="#ctx0" brushRef="#br0" timeOffset="1.053E6">2549 2015 78 0,'-15'-2'101'15,"4"-3"-5"-15,11 5-6 16,-3-14-1-16,5 2-55 0,12 5-13 16,11-3-19-16,4 0-2 15,5-1 0-15,0 0 0 0,11 0 0 16,0 9-7-1,18-3-81-15,-16 0-3 0,-5-1-3 16,-5-4-7-16,4 2-4 16</inkml:trace>
  <inkml:trace contextRef="#ctx0" brushRef="#br0" timeOffset="1.07124E6">685 2956 23 0,'-6'-13'89'0,"2"0"5"16,-1 0-7-16,0 2-3 0,-1-1-51 15,2 1-5-15,4 11-8 16,-4-17-7-16,-3 8-6 16,7 9 1-16,0 0-2 15,0 0-1-15,0 9-3 16,4 21-1-16,0-10 4 0,-1 3 1 16,-1 7-6-16,5 2 0 15,-1 6 0-15,0 1 0 16,12 37 0-16,-12-34 0 15,7 8 0-15,10 48 0 16,-16-56 0-16,-1 0 0 16,11 37 0-16,1 1 0 15,0-21 0-15,11-12 0 16,-22-13 0-16,-4-11 0 16,-2-14 0-16,6 4 0 15,2 3 0-15,-9-16 0 16,7 13 0-1,-7-13-18-15,-6 0-71 16,6 0-3-16,0-8-8 0,0-1-4 0,-3 0 3 0</inkml:trace>
  <inkml:trace contextRef="#ctx0" brushRef="#br0" timeOffset="1.07195E6">803 2892 38 0,'-14'-22'92'0,"4"1"-3"15,-2-1-5-15,1 1-4 0,1 0-61 16,2-15-6-16,3 14 0 16,3-4-3-16,4-22-6 15,13 2-1-15,11 5 0 16,8 7-1-16,3 10 0 16,9 5 3-16,-7 11-3 15,12 10-1-15,-24 15 2 0,12 13 0 16,-7 9-1-16,-3 6 1 15,-3 3 0-15,-9 6-1 16,-4-3 0 0,-11 2 0-16,-2-4 0 0,-12-9 0 15,2-6 0-15,-1-7 0 16,-4-4 0-16,8-7 0 16,-2-5-1-16,3-3-1 15,6-8 0 1,1 9-1-16,-1-9 1 0,16 4 0 0,1-4 0 15,4 0 0-15,7 0 1 16,5 2-2-16,3 1 0 0,4 2 3 16,-4 3-2-1,-5 5-1 1,4 1 1-16,-10 5 0 0,-6 4 0 0,-2 0 3 0,-4-3 3 16,-6 9-6-16,-3-2 3 15,-5-1 0-15,-11 2 1 16,-2-1-4-16,-4-1 0 15,-6-3 0-15,-8 4 0 0,-3-9 0 16,6-1 0-16,-7-2 0 31,2-6 0-31,-2-3 0 0,10-2 0 16,-1-5 0-16,8-2 0 16,2-11-28-16,-10-2-61 0,20-5-3 0,7-4-4 15,0 0-5-15,5-6-3 16</inkml:trace>
  <inkml:trace contextRef="#ctx0" brushRef="#br0" timeOffset="1.07286E6">1989 2675 92 0,'0'-9'99'0,"-12"3"-4"15,-5 3-3-15,1 4-7 0,-6 5-66 16,3 7-3-16,-7 5-5 16,7 0-9-16,3 7-2 15,-5-3 0-15,6 6 0 16,3-2 0-16,3 5 0 0,8-3 0 16,5-1 0-16,1-1 0 15,8-2 0-15,8-3 0 16,0-1 0-16,3-6 0 15,5-3 0-15,-4-7 0 16,-3-4 0-16,0-6 0 16,2-10 0-16,-5-4 0 15,3-8 0-15,-2-1 0 0,-6-4 0 16,3 0 0-16,-5-1 0 16,-1 7-2-16,-1 0 4 15,-7 9-2-15,3 3 0 0,-6 6 0 16,0 9 0-16,-8-9 0 15,8 9 0-15,-5 6 0 16,-2 6 0-16,5 2 0 16,2 1 0-16,7 5 0 0,9 0 0 15,7 1 0 1,3-4 0-16,4-4 0 0,8-4 0 16,2-6 0-16,2-3 0 15,2-6 0-15,0-8 0 0,-9-4 0 16,-5-2 0-1,0-5 0-15,-11-3 0 0,-5 1 0 16,0-3 0-16,-6 0 0 0,-1 0 0 16,-7 1 0-16,-2 6 0 15,-1 3 0 1,1 5 0-16,-6 5 0 16,-8 10 0-16,5 4 0 0,-6 13 0 0,5 8 0 15,10 7 0 1,-2 4 0-16,4 4 0 0,11 2 0 15,15-4 0-15,6-7-3 16,11-7-2-16,2-10 0 16,4-10 0-16,-1-4 1 0,-4-16 0 15,-3-6 1-15,-2-8 4 0,-8-7 1 16,-5-6 0 0,-4-5 1-16,0-5-1 15,-6-1 0-15,0 0 1 16,-9 2 1-16,-6 5-1 0,2 4 0 15,3 9 1-15,-6 8-4 16,-8 11 0 0,1 3 0-16,7 12 0 15,-11 0 0-15,10 13 0 16,-6 10 0-16,-3 10 0 0,5 9 0 0,4 12 0 16,-4 7 0-16,-8 4 0 0,9-5 0 15,-2 0-6 1,4-11-11-16,1-4-16 0,7-14-57 15,1-15-3-15,6-14-3 0,7-8-4 16</inkml:trace>
  <inkml:trace contextRef="#ctx0" brushRef="#br0" timeOffset="1.07373E6">3422 2071 94 0,'13'-21'97'0,"-3"9"-5"15,-10 12-3-15,0 14-4 0,-7 7-76 16,-6 7-3-16,-4 6-1 16,-9 9-1-16,-3 11 0 0,-6 5 0 15,-5-4-1-15,1-2 0 16,-2-4 1-16,5-9-1 16,5-5 1-16,6-10-1 0,6-11-1 15,5-6-2-15,6-5 0 16,8-3 0-16,0 0-2 15,0 0 1-15,7 2 0 16,5-2 0-16,8 3-2 0,8 1 3 16,5 0-2-16,6-1 2 15,9 1 0-15,2-2 0 16,5-2-1-16,3-3 1 16,-1-6 1-16,-1-5-2 15,-3-4 2-15,-3-3-1 16,-6-5 1-16,-3-3 0 0,-12-1 1 15,-4-6-1 1,-12 3-1-16,-2 0 1 0,-8 4 0 16,-2-2 2-16,-4 8-3 15,-7 3 0-15,4 6 0 0,-5 3 0 16,11 11 0-16,-16-5 0 16,16 5 0-16,-16 13 0 15,13 1 0-15,-1 6 0 16,2 8 0-1,2 4 0-15,-1 2 0 0,4 2 0 0,5-4 0 16,6 0 0-16,-1-5 0 0,6-7 0 16,-2-8 0-1,2-5 0-15,0-7 0 16,-1 0 0-16,0-10 0 16,-4-6 0-16,4-3 0 15,-6-5 0-15,-1 2 0 0,0-6 0 16,2 0 0-16,-6 1 0 0,-1 5 0 15,3 2 0-15,-5 7 0 16,-1 2 0-16,-3 11 0 16,0 0 0-16,12 0 0 0,-10 9 0 15,4 6 0-15,3 2 0 16,2 2 0-16,7 4 0 16,7-1 0-16,1-4 0 0,-1-6 0 15,6-4 0 1,0-8 0-16,-1-3 0 15,-4-11 0-15,-2-7 0 0,-10-4 0 16,0-4 0 0,-7-4 0-16,-6 0 0 0,-1-8 0 0,-2 1 0 15,-8-3 0-15,-4 1 0 16,-3-2 0-16,-5 2 0 16,3 6 0-16,-6 2 0 0,5 13-18 15,-4-13-28 1,6 29-46-16,0 5 0 0,18 0-6 15,-11 19-6-15</inkml:trace>
  <inkml:trace contextRef="#ctx0" brushRef="#br0" timeOffset="1.07477E6">4620 1942 85 0,'16'-9'98'16,"-6"4"-3"-16,-10 5-8 15,0 0 1-15,-8 2-71 0,-7 10-3 16,-2 4-4-16,-3 4-5 16,-2 9-1-16,2-1-2 15,-1 7 0-15,4 0-1 0,7-1-1 16,5-2 0-16,5 1 0 16,8-6 0-16,7-5-2 15,3-5 1-15,5-4 1 16,2-7-1-16,1-3 1 0,0-4-1 15,-1-9 2-15,-4-6-1 16,-1 0 1-16,-3-3 1 16,-4-6-1-16,-5-2-1 15,-5 0 1-15,0 3 1 16,-3 2-2-16,0 1 0 0,-2 3 0 16,-2 7 0-16,4 0 0 15,0 11 0-15,0 0 0 16,0 0 0-16,0 0 0 15,0 0 0-15,0 10 0 16,6 1 0-16,1 4 0 16,6 3 0-16,5 2 0 15,2-1 0-15,2 1 0 0,1-6 0 16,3-2 0-16,1-4 0 16,1-3 0-16,-1-5 0 0,-1-1 0 15,-3-7 0-15,0-6 0 16,0-1 0-16,-4-2 0 15,-1-4 0-15,-4 0 0 16,-4-2 0-16,-2 2 0 0,-2 1 0 16,1 0 0-16,-5 6 0 15,0 1 0-15,-1 5 0 0,-1 8 0 16,0-13 0-16,0 13 0 16,14-5 0-16,1 3 0 15,3 2 0 1,13-1 0-16,1-1 0 0,12-3 0 0,3-2 0 15,7 0 0-15,-1-4 0 16,-2-1 0-16,-2 0 0 16,-9-4 0-16,-4 0 0 15,-7 1 0-15,-8-3 0 0,-9 2 0 16,-6 2 0-16,-6 1 0 16,-4 1 0-1,-10 9 0 1,-7 3 0-16,-4 6 0 0,-6 10 0 0,0 4 0 15,2 6 0-15,7 1 0 0,4 2 0 16,8-3 0-16,10-4 0 16,16 0 0-16,7-8 0 15,6-8 0-15,4-4 0 16,0-2 0-16,1-11 0 0,-4-4 0 16,-2-6 0-16,-7-5 0 15,-3-7 0-15,-6-3 0 16,-4-4 0-16,-4-2 0 0,-3 0 0 15,0 3 0-15,-1 3 0 16,-4 5 0-16,-1 7 0 16,-1 5 0-16,1 8 0 15,5 11 0-15,0 0 0 0,-11-6 0 16,11 6 0-16,-2 16 0 16,2 1 0-16,0 5 0 15,0 7 0 1,3 7 0-16,2 6 0 0,1 4 0 0,1 4 0 15,0 5 0-15,-6-2 0 16,11 5-77-16,-8-2-18 0,-2-4-1 16,-2-2-9-1,-9-1-4-15</inkml:trace>
  <inkml:trace contextRef="#ctx0" brushRef="#br0" timeOffset="1.07553E6">1510 3646 3 0,'4'-8'92'0,"-4"8"4"0,7-4-4 0,-7 4-4 16,10 17-1-16,-7 7-77 15,-3 10-1-15,-1 6 1 16,8 12 1-16,2 9-4 16,-6 1-1-16,2 6-6 0,2-2 0 15,-7-3 0 1,7-6 0-16,3-9 0 0,-10-11 0 15,2-8 0-15,2-11 0 16,-4-18 0-16,-6 3 0 16,-2-12 0-16,-4-14 0 0,-10-6 0 0,-1-12 0 15,-1-16 0 1,-1-6 0-16,-3-14 0 0,-2-6 0 16,7-8 0-16,1-3 0 15,7 3 0-15,2 5 0 16,8 6 0-16,5 10 0 15,6 15 0-15,13 12 0 16,3 13 0-16,5 10 0 0,8 12 0 16,4 8 0-16,9 14 0 15,-5 5 0-15,0 13 0 0,-4 9 0 16,-6 11 0 0,-7 5 0-16,-7 5 0 0,-15-4 0 15,-5 1 0-15,-7-2 0 16,-9-8 0-16,2-4 0 0,-13-12 0 15,9-8 0-15,-4-5 0 16,-1-11-3-16,10-13-77 16,14 4-11-16,-4-18-3 15,12-5-8-15,21-7-3 0</inkml:trace>
  <inkml:trace contextRef="#ctx0" brushRef="#br0" timeOffset="1.07637E6">2204 3419 28 0,'16'-23'99'16,"-11"7"-1"-16,-5 2-6 0,0 14-3 16,-22-38-33-16,4 38-37 15,-2 4-6-15,0 9-5 16,-5 8-4-16,-2 4 1 16,-5 5-5-16,7 2 0 0,2 5 0 15,13 4 0-15,-1-2 0 16,11-1 0-16,15-7 0 15,9-6 0-15,10-5 0 0,4-9 0 16,14-7 0 0,-3-8-2-16,6-13-1 0,-5-7 2 15,-5-9 0-15,4-1 0 0,-7-7 2 16,-5 0-1 0,-10-4-1-16,-7 1 3 0,-10 1 0 15,4 4 2-15,-9 5-4 16,-5 3 0-16,-4 8 0 15,-11 5 0-15,-3 6 0 0,-3 12 0 16,-9 3 0 0,3 8 0-16,-4 11 0 0,7 4 0 15,6 10 0-15,6 1 0 16,12 7 0-16,1-2 0 16,19-2 0-16,-1-10 0 0,10-3 0 15,3-10 0-15,-3-10 0 16,9-7 0-16,-3-12 0 15,4-10-3-15,-8-8 2 16,4-4 0 0,-1-8-1-16,-7 0 3 15,3-4-1-15,-10 1 1 0,3 5 0 16,-3 4 1-16,-7 5 0 0,2 7-2 16,-6 8 0-16,0 9 0 15,-9 7 0-15,13 10 0 0,-13 9 0 16,4 5 0-16,2 4 0 15,1 2 0-15,3 3 0 16,1-1 0-16,-3-5 0 16,9-5 0-16,1-7 0 0,-3-9 0 15,0-6 0 1,2-6 0-16,-1-12 0 0,0-5 0 16,-3-9 0-16,3-5 0 15,3-8 0-15,1-4 0 0,9-1 0 16,0-1 0-16,-1 5 0 15,7 3 0 1,-4 8 0-16,1 5 0 0,0 10 0 16,2 11 0-16,-4 9 0 0,-5 2 0 15,3 13 0-15,-5 7 0 16,-1 6 0-16,-7 7 0 16,-1 4 0-16,-7 5 0 15,-7 2 0-15,0 0 0 0,-11 0 0 16,-2-4 0-16,-3-6-52 15,-9 4-40-15,-6-1-1 0,-8-6-7 16,-4-3-5-16</inkml:trace>
  <inkml:trace contextRef="#ctx0" brushRef="#br0" timeOffset="1.07671E6">2033 4034 18 0,'-105'53'100'15,"0"-6"-2"-15,17-5-4 16,13-9-3-16,13-7-5 16,36-7-78-16,-3-4 1 15,8-5-2-15,21-10-7 16,30-2 0-16,12-13 0 0,23-8 0 16,10-5 0-16,60-10 0 15,-29-5 0-15,23-7 0 16,4-1 0-16,-3-1 0 0,-8 3 0 15,-4 5 0-15,-13 4 0 16,-59 7 0-16,31 7 0 16,-23 9 0-16,-19 4 0 0,-14 12 0 15,-21 1 0-15,-8 21 0 16,-24 3 0-16,-14 11-14 16,-20 2-15-16,-13 0-55 15,-14 17-8-15,-11 5-6 16,-5 4-5-16</inkml:trace>
  <inkml:trace contextRef="#ctx0" brushRef="#br0" timeOffset="1.07708E6">1784 4469 40 0,'-84'54'92'0,"10"-5"1"0,11-5-7 15,10-7 2-15,2-4-55 16,15 2-8-16,5-9-6 16,8-6-3-16,9-2-3 15,11-5-7-15,3-4-6 0,0-9 0 16,27 0 0-16,1-8 0 15,10-7 0-15,14-8 0 0,12-7 0 16,13-4 0 0,10-8 0-16,12-2 0 0,-1-3 0 15,12-5 0-15,8 0 0 16,-1-2 0-16,-3 4 0 16,-8 0 0-16,-2 5 0 0,-8 4 0 15,-4 7 0-15,-19 5 0 16,-19 10 0-16,-14 4 0 15,-9 6 0-15,-13 3 0 0,-6 4 0 16,-12 2 0 0,0 0 0-16,-15 0 0 0,15 0 0 15,-18 4 0-15,6 3 0 16,-10 3 0-16,5-3-93 16,-6 0-5-16,0-4-3 15,5 1-10-15,-11-7 3 16</inkml:trace>
  <inkml:trace contextRef="#ctx0" brushRef="#br1" timeOffset="1.08547E6">28339 9428 9 0,'2'-13'69'16,"-2"2"-4"-16,1-3-9 0,1 5-3 15,-2-2-8-15,0 11-8 16,2-17-6-16,-2 17-2 0,1-13-5 16,-1 13-4-16,1-12-4 15,-1 12-2-15,0 0-4 16,0-10-2-16,0 10-1 15,0 0-3-15,-15 4 0 16,3 4-2-16,-3 5 0 16,-1 2-1-16,-2 3 0 0,-4 5 0 47,0 3 2-47,-3 5-3 0,5 1 0 0,-1 4 0 15,1 0 0-15,-2 4 0 0,2 0 0 16,4 1 0-16,-1-3 0 15,3 0 0-15,-1-1 0 0,6-2 0 16,0-1 0-16,5-3 0 0,2-1 0 16,2-3 0-16,0 1 0 15,4-4 0-15,5-3 0 0,0-3 0 16,4-3 0-16,2-5 0 16,2-6 0-16,2-2 0 0,2-4 0 15,4-7 0-15,1-5 0 0,0-5 0 16,0-3 0-16,-1-4 0 15,-1 0 0 1,-5-3 0-16,-3 1 0 16,-4 3 0-16,-5 1 0 0,-5 5 0 15,-2 3 0-15,-1 3 0 16,-6 2 0-16,-4 6 0 16,-1 2 0-16,-5 3 0 0,-1 0 0 15,-3 2 0-15,-2 4 0 0,2 1 0 16,-1 3 0-1,1 0 0-15,3 2 0 0,1-2 0 16,6 1 0-16,2-1 0 16,4 2 0-16,3-3 0 15,2 0 0-15,10-3-8 16,7 2-28-16,5-4-54 16,4-4-2-16,2 0-5 15,3-8-5-15</inkml:trace>
  <inkml:trace contextRef="#ctx0" brushRef="#br1" timeOffset="1.0859E6">28642 9644 40 0,'0'-10'94'0,"0"-2"1"16,-6 2-7-1,6 10-1-15,-48-15-55 0,38 10-7 16,0 1-10-16,-1 3-4 0,1 1-4 15,0 0-2-15,-2 6-1 16,2 2-1-16,-4 4-1 16,1 3 1-16,-1 2-3 15,2 4 0-15,-1 3 0 0,2 3 0 16,2 0 0 0,1 0 0-16,6 2 0 0,1-1 0 15,1-1 0-15,7-6 0 16,3 2 0-16,4-5 0 0,3-4 0 15,2-1 0-15,5-7 0 16,-3-5 0-16,5-1 0 16,-4-7 0-16,3-6 0 15,-1-5 0-15,-3-3 0 0,-4-2 0 16,-2-4 0-16,-2-2 0 16,-5-3 0-16,-5 1 0 15,-3-1 0-15,-6 3 0 0,-6 0 0 16,-3 3 0-16,-6 5 0 15,-2 3 0-15,-3 12 0 16,-8 5-63-16,6 1-28 16,1 1-1-1,0-1-9-15,8 0-4 0</inkml:trace>
  <inkml:trace contextRef="#ctx0" brushRef="#br1" timeOffset="1.09834E6">25922 9526 68 0,'2'-16'82'16,"9"9"-19"-16,-11 7-4 15,1-13-7-15,-1 13-17 0,0-11-5 16,0 11-7-16,1-9-5 16,-1 9-4-16,0 0-2 15,0 0-4-15,-6 14-1 16,2 1-2-16,-3 7-1 0,-1 5-1 15,1 6 0 1,-3 5 0-16,3 1 0 16,-2 1-1-16,7-3-1 0,1-3 0 15,1-3 0-15,3-5 1 0,8-7-1 16,2-4 0-16,4-10 0 16,2-2 1-1,3-3 0-15,1-5 0 16,-1-8 1-16,-1-2-3 0,3-2 0 15,-3-4 0 1,-4 0 0 0,-2 1 0-16,-2 1 0 0,-3 1 0 0,-3 5 0 15,0 1 0-15,-3 4 0 16,-4 8 0-16,0 0 0 0,0 0 0 0,0 0 0 16,0 6 0-16,0 7 0 15,-6 6 0-15,1 2 0 16,-2 8 0-16,-3 3 0 15,0 4 0-15,-4 3 0 0,-2 4 0 16,-1-3 0-16,1 2 0 16,0-4 0-16,1-2 0 15,3-5 0-15,0-3 0 16,6-6 0-16,-1-5 0 0,4-5 0 16,3 0-3-16,0-12-18 15,10 5-66-15,-1-5-5 16,4-9-3-16,4-7-7 0,2-8-2 15</inkml:trace>
  <inkml:trace contextRef="#ctx0" brushRef="#br1" timeOffset="1.09881E6">26427 9667 50 0,'13'-22'94'0,"-7"-1"-3"15,2 5-4-15,-5-1-3 16,1 8-60-16,-2-1-4 16,-2 12-6-16,0 0-5 0,0 0-3 15,-8 1-3-15,-1 14 0 16,0 2-2-16,-2 5 0 16,3 4 0-16,-3 3 0 0,5 0 1 15,3 1-1-15,1-1 0 16,2-1 0-16,7-1 1 15,3 0-1-15,3-3 1 16,4-1-1-16,2-1 1 0,1-1-1 16,0 0 0-16,-1-2-1 15,-1-1 1-15,-3-1-1 16,-1-1 0-16,-8-1 0 16,-2 0 1-16,-4-1-1 15,0-3 0-15,-3 1 1 16,-3-2 0-1,-4-2 0-15,0-1-1 0,-5-1 2 16,-3-2-2-16,-1-1 0 0,-2-3 0 16,-5 0 0-16,1 0 0 15,-5-2 0-15,5-2-2 0,-5-3-5 16,10 3-12-16,-2 3-66 16,8-13-5-16,7-4-4 15,4-4-7-15,3-5-1 16</inkml:trace>
  <inkml:trace contextRef="#ctx0" brushRef="#br1" timeOffset="1.09922E6">26393 9667 70 0,'-10'-7'98'0,"-2"-3"-5"15,7 2-6-15,2-24-10 16,3 23-50-16,0 9-6 0,12-14-8 16,5 8-4-16,7-1-3 15,2 1 0-15,9 0-2 0,1 0-4 16,2 1 0-16,1-1 0 16,0 0 0-16,-3 2 0 15,-4 0 0-15,-1 1 0 16,-10 0 0-16,-4 0 0 0,-6 1 0 15,0 1 0-15,-11 1 0 16,8-2 0-16,-8 2 0 16,0 0 0-16,0 0 0 15,0 0 0-15,0 0 0 0,0 0 0 16,0 0 0-16,-4-7 0 16,4 7 0-16,0 0 0 15,-18 1 0-15,-1 10-79 16,4 2-16-16,-6-6-3 0,-4 3-9 15,-8-2-2-15</inkml:trace>
  <inkml:trace contextRef="#ctx0" brushRef="#br1" timeOffset="1.10227E6">25391 9761 44 0,'0'0'88'0,"0"-9"0"0,0 9-3 16,0 0-34-16,0 0-15 16,0 0-8-16,0 0-9 0,-6-5-5 15,6 5-5-15,0 0-1 16,-8-5-4-16,8 5 0 16,-11-2-2-16,11 2 0 15,-18-1-1-15,8 0-1 0,-1 1-1 16,-3 0-4-16,2 2-4 15,-6-2-7-15,6 5-10 16,-8-5-29-16,-1 2-30 16,5 3-5-16,-2-4-6 0,1 2 3 15</inkml:trace>
  <inkml:trace contextRef="#ctx0" brushRef="#br1" timeOffset="1.10248E6">25019 9736 48 0,'-23'-3'83'0,"-1"-2"-1"15,-1 2-19-15,5 3-12 0,-3 0-15 16,-2 0-6-16,2 0-9 16,1 0-4-16,2 0-6 0,-1 1-2 15,1 1-3-15,0 1-3 16,2 2-2-16,0 1-5 16,2 4-8-16,-8-2-11 15,5-5-38-15,1 8-21 0,-3-1-7 16,2-2-6-1,-2-1 1-15</inkml:trace>
  <inkml:trace contextRef="#ctx0" brushRef="#br1" timeOffset="1.10278E6">24401 9835 0 0,'-20'2'78'0,"-2"0"6"0,1 1 0 16,-5-6-23-16,7 4-17 15,-3 3-9-15,3 0-11 16,1 1-5-16,-3-1-4 0,5 2-5 15,-2-1-2-15,4 2-3 16,0-1-2-16,5 3-4 16,-5 0-2-16,6 4-6 0,-5-1-7 15,4 2-9-15,-2 1-25 16,-5-2-24-16,2 4-14 16,-1-1-4-16,1 1 0 0</inkml:trace>
  <inkml:trace contextRef="#ctx0" brushRef="#br1" timeOffset="1.10303E6">23923 10106 63 0,'-18'11'87'0,"6"1"-5"16,-1-4-15-16,7 6-17 16,0-2-14-16,2 1-10 15,-1 1-7-15,2 2-4 16,1 2-4-16,-2 0-3 16,4 1-3-16,-2 3-1 0,-1 0-2 15,-1 1-1-15,0 2-1 16,-1-2-4-16,2 5-5 15,-7-3-8-15,5 3-16 0,1 2-43 16,-8-2-9-16,6-1-7 16,-5-2-5-1</inkml:trace>
  <inkml:trace contextRef="#ctx0" brushRef="#br1" timeOffset="1.10311E6">23746 10711 73 0,'-1'15'86'0,"1"-1"-1"0,-2-3-16 16,4 3-20-16,1 0-13 0,2 0-10 15,-2 1-8-15,-2 1-4 16,1 3-5-16,-2 0-1 16,0 2-3-16,0 3-3 15,-4 0-3-15,-3 3-3 0,2 3-7 16,-1 0-6-16,-3 1-12 16,3 0-28-16,0-3-7 15,2 0-25 1,-2-2 0-16,1-1 0 0</inkml:trace>
  <inkml:trace contextRef="#ctx0" brushRef="#br1" timeOffset="1.10353E6">23660 11303 7 0,'-6'18'77'0,"5"-1"4"0,-2-2-6 15,3 5-13-15,0-1-10 16,0 1-14-16,0 1-9 16,0-1-5-16,0 0-7 0,-2 3-4 15,2-1-4-15,-2-2-3 16,0 2-1-1,-4-2-1-15,-1 2-3 0,1-1 0 16,-3 0-2-16,0-1-1 16,-3 1-3-16,-2-5-4 0,-1 2-7 15,1-4-10-15,0-1-20 16,-2 2-20-16,0-3-4 16,1-2 1-16,-3 0 12 0,1 1 16 15,-4-3 21-15,-1 3 20 16,3-2 32-16,-5 0 25 15,2 1 5-15,2 0-2 16,1-2-12-16,2 2-8 16,1-3-9-16,5 0-6 15,-1-1-6-15,3 0-4 0,-3 0-3 16,3-1-2-16,-3 1-2 16,1-2-3-16,3 3-1 15,-5-1-2-15,0 3 0 16,2-1-2-16,-5 1 0 15,3-2-1-15,1 0-2 0,-6-1-5 16,2 3-9-16,-5-11-31 16,-3 4-38-16,1 5-3 0,-3-4-7 15,-5 1-5-15</inkml:trace>
  <inkml:trace contextRef="#ctx0" brushRef="#br1" timeOffset="1.10389E6">22562 12009 47 0,'-19'0'77'15,"-1"0"-2"-15,4 0-2 0,3-1-40 0,-3-2-13 16,0-1-8-16,-1 0-6 0,-2-2-2 16,1 1-4-16,-4-1-1 15,-4 1-5-15,-4-3-9 16,-3 2-20-16,-3 0-15 0,-1 1-6 15,-2-2 0-15,0 3 7 16,-3-2 12-16,2-2 23 16,2 4 18-16,1-1 31 15,3 0 24-15,-1-1 9 16,6 1-3-16,-3 1-6 0,7 1-10 16,1 1-12-16,6 0-10 15,1 0-6-15,6 1-6 16,11 1-6-16,-15-2-3 0,15 2-5 15,0 0-8-15,0 0-27 16,0 0-51-16,1-10-1 16,3 0-8-16,-1-8-5 15</inkml:trace>
  <inkml:trace contextRef="#ctx0" brushRef="#br1" timeOffset="1.10503E6">25642 8479 66 0,'0'-8'91'15,"0"8"-2"-15,0 0-4 0,-14-10-35 16,14 10-11-16,0 0-13 16,-6 6-9-16,6-6-6 15,-11 10-2-15,3-1-5 16,-2 1-1-16,2 1-1 0,-5 1-1 15,0 2 0-15,1 0-2 16,-4 4-4-16,1-1-5 16,3 4-11-16,-4 0-32 15,1-1-33-15,-1-4-2 0,-2-1-9 16,1-3-2-16</inkml:trace>
  <inkml:trace contextRef="#ctx0" brushRef="#br1" timeOffset="1.10533E6">25213 8714 26 0,'-18'5'92'0,"-1"2"-2"15,-3-1-4-15,-2 4-4 16,1-1-47-16,1 0-11 0,-3 3-10 16,2-1-5-16,0 1-3 15,-2 0-5-15,6 3-4 16,-3 0-10-16,7 1-18 15,3-2-51-15,-6-2-2 0,-1 1-8 16,0-6-5-16</inkml:trace>
  <inkml:trace contextRef="#ctx0" brushRef="#br1" timeOffset="1.10553E6">24489 8861 40 0,'-29'-7'84'0,"2"-1"0"15,-7 0-2-15,-2 3-32 16,1-2-14-16,1 0-9 16,0 2-10-16,2 1-6 15,1 1-3-15,-4 0-4 0,10 3-7 16,-5-1-8-16,10 1-12 16,-5 0-45-16,4 0-14 15,0-2-6-15,1-4-5 0</inkml:trace>
  <inkml:trace contextRef="#ctx0" brushRef="#br1" timeOffset="1.10593E6">23650 8630 54 0,'-34'-12'86'16,"3"-2"-2"-16,0 2-3 15,-1 2-34-15,1-2-13 16,6 0-13-16,2 1-7 0,-1 2-3 15,4-2-3-15,2 3-1 16,4-1-3-16,2 2-1 0,3-2-3 16,2-2-4-1,7 11-4-15,-9-19-5 0,9 7-4 16,-3-6-5-16,3 1-11 0,-2-5-6 16,2-2-8-16,0-2-2 15,0-5 1-15,0 2 5 16,0-6 3-16,0 3 12 15,0-4 20-15,-1 4 21 16,-1-3 18-16,1 5 8 0,-4-4 4 16,0 5 3-16,-3 0 1 15,1 3-5-15,-5 1-8 16,3-1-8-16,-2 3-6 0,-2 2-4 16,3 2-5-16,-2-1-4 15,1 2-2 1,3 0-2-16,-3 0-2 15,5 2 0-15,-3-1-1 0,1 1-2 16,3 1-2-16,-3 0-6 16,6 0-3-16,-2 0-6 15,3 3-19-15,0 0-11 16,-2 0-34-16,3-3-2 0,0 0-3 16</inkml:trace>
  <inkml:trace contextRef="#ctx0" brushRef="#br1" timeOffset="1.10624E6">23157 7485 3 0,'-2'-17'77'0,"-3"2"7"0,-7 1-14 16,5 1-12-16,-7-1-13 16,-1 2-13-16,2 1-8 15,-3 0-5-15,2 3-6 0,-3-2-3 16,0 2-2-16,-1 1-2 16,3 1-2-16,-3 0-1 15,0 0 0-15,2-1-2 16,0 2 0-16,1-1 0 0,1 3 0 15,-2-1-1-15,0 0 0 16,-1 2 1-16,1 2-1 16,4-1 0-16,0 1 0 15,-1 0 0-15,5 2 0 0,8-2-1 16,-17 10-3-16,17-10-5 16,0 0-45-16,-13 17-30 15,10-8-3-15,3-9-6 16,-7 11-4-16</inkml:trace>
  <inkml:trace contextRef="#ctx0" brushRef="#br1" timeOffset="1.11934E6">21076 12385 6 0,'0'0'76'16,"0"-14"6"-16,0 4-13 16,0 10-18-16,0-14-2 0,0 14-10 15,0-15-9-15,0 15-7 16,0-16-5-16,0 16-3 16,0-8-5-16,0 8-1 15,0 0-3-15,0 0-2 16,0 0-1-16,0 0 0 0,0 0-1 15,-7 7-1-15,4 2 1 16,-1 3-1-16,1 3 1 16,-1 5 0-16,-5 5 0 15,1 4-1-15,-2 6 0 0,-1 5 0 16,-2 3 0-16,6 1-1 16,-4 1 0-16,6-3 2 15,2-4-2-15,3-4 0 16,0-8 0-16,7-4 0 15,8-8 0-15,3-8 0 16,5-5 0-16,8-2 0 0,-2-8 0 16,4-5 0-16,1-5 0 15,0-2 0-15,-3-2 0 16,-6-5 0-16,-3 1 0 16,-4 0 0-16,-4 2 0 15,-5 1 0-15,-1 4 0 16,-5 2 0-16,-1 5 0 0,-1 2 0 15,-1 11 0-15,0-10 0 0,0 10 0 16,0 0 0-16,0 0 0 16,-7 10 0-16,-1 2 0 15,1 5 0-15,-1 4 0 16,-2 5 0-16,3 3 0 0,-4 5 0 16,0 2 0-16,0 4 0 15,0-2 0-15,3 1 0 0,-4-1 0 16,2-3 0-16,-1-2 0 15,1-4 0-15,3-2 0 16,1-4 0-16,-2-2 0 16,4-6 0-16,1-1 0 0,2 0 0 15,1-5 0-15,0-9 0 16,0 13 0-16,0-13-6 16,-11 0-83-16,19-7-2 15,2-8-5-15,5-8-8 16,2-6-2-16</inkml:trace>
  <inkml:trace contextRef="#ctx0" brushRef="#br1" timeOffset="1.11985E6">21754 12469 1 0,'-13'-11'93'0,"2"6"2"0,-6-1-4 15,3 2-6-15,-2-34-21 16,2 34-41-16,4 4-7 0,0 1-6 16,10-1-4-16,-12 15-2 15,5-2-1-15,2 3-1 0,2 3 1 16,1 4-1-16,0 0 0 16,1 5 0-16,1-2 0 15,0 2 0-15,0 0 0 16,4-1 1-16,1-3-3 0,6 0 0 15,-2-3 0 1,4-1 0-16,2-2 0 0,1-1 0 16,-1-3 0-16,1 1 0 15,-2-2 0-15,0-1 0 0,-3 1 0 16,-2 1 0-16,-4-3 0 16,-3 3 0-16,-1-1 0 15,-1 1 0-15,-3-2 0 0,-4 3 0 16,-5-2 0-16,2-3 0 15,-5 1 0-15,-3 0 0 16,-3-1 0-16,-2-1 0 16,-3-1 0-16,1-3 0 0,-3 2 0 15,2-3 0-15,-2 0 0 16,4-4-7-16,6-7-79 16,2 0-5-16,6-7-4 15,8-4-7-15,2-9-2 16</inkml:trace>
  <inkml:trace contextRef="#ctx0" brushRef="#br1" timeOffset="1.12032E6">21770 12403 35 0,'-15'-3'92'0,"0"-1"1"0,3-2-6 16,-3-1-1-16,15 7-48 0,-13-10-11 16,13 10-7-1,-13-8-6-15,13 8-2 0,0 0-5 16,0 0-7-16,0 0 0 0,0 0 0 16,0 0 0-1,0 0 0-15,0 0 0 0,0 0 0 16,9-8 0-16,7 4 0 15,1-1 0-15,5 1 0 0,5-3 0 16,5 0 0-16,1-1 0 16,2 1 0-16,2-3 0 15,-2 4 0-15,-8-2 0 16,0 3 0-16,-7 1 0 0,-2 0 0 16,-8 1 0-16,-10 3 0 15,10-3 0-15,-10 3 0 16,0 0 0-16,0 0 0 0,0 0 0 15,0 0 0-15,0 0 0 16,0 0 0-16,0 0 0 16,0 0 0-1,0 11 0-15,-2 7-11 0,-1-7-81 16,-3 2-4 0,-2-1-4-16,-2 1-11 15</inkml:trace>
  <inkml:trace contextRef="#ctx0" brushRef="#br1" timeOffset="1.13865E6">22023 7511 4 0,'-9'-14'74'15,"9"14"6"-15,-5-18-22 0,5 18-6 16,0 0-13-16,1-11-2 16,-1 11-15-16,0 0-2 15,0 0-6-15,0 0-3 16,0 0-1 0,0 0-2-16,0 6-1 0,-6 6-2 15,-3 4 1-15,0 4 1 0,-12 28-3 47,2 2 0-31,0 1-2-16,2 11 1 0,4-10 1 15,8-6 0-15,2-5-1 16,3-5 0 0,20-29 1-16,0-6 0 0,1-1-1 0,2-17-1 15,4 6-1-15,-2-3-1 16,1-2 1-16,-3-4 0 15,-2 0-1 1,-2-2 0 0,0 1 1-16,-3 0-1 0,-3 0 1 15,-2 3-1-15,-1 0 1 0,-3 7 0 0,-2 0-1 0,-5 11 1 16,7-14-1-16,-7 14-2 16,0 0-1-1,0 11 1-15,-5 2-1 16,-1 4 0-1,0 2 1-15,-8 22 2 16,-5 1 1 0,2 0 2-16,-2 0 0 15</inkml:trace>
  <inkml:trace contextRef="#ctx0" brushRef="#br1" timeOffset="1.13944E6">22578 7501 54 0,'1'-12'84'16,"0"4"-3"-16,-1 8-5 15,-1-13-44-15,1 13-9 16,-9-3-3-16,9 3-9 16,-17 7-3-16,8-1-2 15,0 2-2-15,-4 4 1 0,4-1-1 16,-3 4 0 0,3-3 0-16,-2 3-1 15,0-2 0-15,2 2 0 0,0-1-1 0,1 1 0 16,1-2 0 15,0 0-1-31,3-1 1 0,2 0-1 16,0 0 2-16,0-4-3 15,2 2 2-15,1-1 1 0,3 0-1 0,-4-9 0 0,17 16-1 16,-9-7 1-16,4-1 0 16,3 0-1-16,-3 2 0 0,0 1-1 15,2-1 1 1,-5 1-1-16,3 1 0 0,-6 2 1 15,1-2-1-15,-3 1 0 16,-2 0 0-16,-1 0 1 16,0 2-1-1,-1-3 2-15,-1-1-1 0,-2-2 0 16,-3 2 1 0,-2-3-1-16,-4 2 1 0,1-4-1 15,-6-1 0-15,-2 1 0 16,-1 0 0-16,-1-1 0 15,0-3-1-15,-1 0 0 0,4-1 1 16,2-1-1-16,5 2 0 16,-2-2 1-16,6 0-4 15,7 0-2 1,-14-6-6-16,14 6-36 16,0 0-37-16,0-9-5 0,0 9-5 15,3-14-5-15</inkml:trace>
  <inkml:trace contextRef="#ctx0" brushRef="#br1" timeOffset="1.13987E6">22609 7493 38 0,'0'0'87'0,"-7"-12"-1"15,7 12-5-15,0 0-32 0,0 0-16 16,-7-10-9-16,7 10-7 16,0 0-6-16,12-12-3 15,-2 9-3-15,6-2 0 0,5-1-2 16,3 0 0-16,1-1-1 15,5 1 1-15,-4-2-1 16,2 4 0-16,-5-1 0 16,-1 2 0-16,-4 0-1 15,-4-1 1-15,-2 1-1 16,-12 3 1-16,12-1-1 0,-12 1 0 16,0 0 0-16,0 0 0 15,0 0 0-15,0 0-1 16,0 0 0-16,0 0-4 0,0 0-3 15,0 0-20-15,15 5-56 16,-15-5-3-16,-8 12-6 16,-4-7-7-16</inkml:trace>
  <inkml:trace contextRef="#ctx0" brushRef="#br1" timeOffset="1.14098E6">19156 7489 73 0,'3'-11'80'0,"-3"3"0"16,0 8-31-16,3-12-12 0,-3 12-9 15,0 0-9-15,10-10-4 16,-10 10-4 0,0 0-3-16,7 6-3 0,-6 3-1 15,1 2-1-15,1 1 0 0,-2 3-1 16,3-1 1-16,0 0-1 15,1 0-1-15,3-5 1 16,2-4 1-16,2-2-1 0,4-2 0 16,2-1 0-1,1-4 0 1,3-2 0-16,0-4-1 16,-1 2 0-16,2-1-2 0,-2-1 0 15,-7 2-3 1,2 1-3-16,-5-1-4 0,-2 5-10 15,-9 3-15-15,5-10-33 16,-5 10-14-16,0 0-5 0,-6 0-1 0</inkml:trace>
  <inkml:trace contextRef="#ctx0" brushRef="#br1" timeOffset="1.14127E6">19122 7693 20 0,'-10'10'73'0,"3"0"2"0,4 1-28 15,1-2-6-15,2 4-8 16,0-5-8-16,4 1-5 16,6-3-4-16,3-3-5 0,9-3 1 15,2 0-4-15,3-2 0 16,4-6-2-16,4-2-2 15,0-2-1-15,-3-1-1 16,-4 0-2-16,0 5-7 16,-8-3-23-16,-13 4-45 15,11 3-5-15,-7-2-6 16,0 2-4-16</inkml:trace>
  <inkml:trace contextRef="#ctx0" brushRef="#br1" timeOffset="1.1438E6">20019 7515 45 0,'6'-9'83'0,"2"-1"2"0,-8 10-20 15,7-14-19 1,-7 14-11-16,4-12-6 16,-4 12-10-16,0 0-5 0,0 0-4 15,0 0-3-15,0 11-1 0,-4 5-1 16,-4 4-1 0,0 7-1-16,-2 3 1 0,-2 4-1 15,1 3-1 16,0 2 0-31,-1-2-1 0,4-2 0 0,2-2 0 16,3-4 0-16,6-9 0 16,7-4 1-16,6-9 0 15,2-5 0-15,4-2 0 0,3-9-1 16,0-3 1-16,3-6-1 16,-6-2 1-1,-1-1-2-15,0 3 0 0,-2-1 1 16,-2 2-1-16,-2 1 1 0,-3 4-1 15,-2 1 0-15,-10 11 0 16,13-9 1-16,-13 9-1 16,0 0 0-16,2 10 1 15,-2 2-1-15,-5 2 1 0,-1 5-1 16,0-1 1-16,-2 7-1 16,0-1 1-16,-3 1 0 15,5 1-1 1,-5-1 1-16,4-2 0 0,0-1-1 15,0-3 1-15,2-1 0 16,1-2-1-16,-1-1-1 16,2-4-3-16,1 1-3 15,-2-2-9-15,4-10-40 0,0 15-32 16,0-15-3 0,0 0-7-16,10 0-3 0</inkml:trace>
  <inkml:trace contextRef="#ctx0" brushRef="#br1" timeOffset="1.14422E6">20524 7641 85 0,'0'0'90'15,"12"-14"-4"-15,-12 14-5 16,0 0-44-16,0 0-9 15,0 0-11-15,-12 4-5 0,0 7-4 16,0 4-2-16,-1 5-2 16,-2 5 0-16,-2 1-1 15,2 3-1-15,1 3 1 0,5 0-2 16,2 0 1 0,3-2-1-16,4-4 1 15,0-4 0-15,10-7 0 0,5-3 0 16,4-8 0-16,3-4 0 15,2-8 0-15,2-4-1 16,-2-6 1-16,3-4-1 16,-3-5 1-16,-6-1 0 15,-3-2 0-15,-5-2 0 16,-6 1 0-16,-4 2 0 0,-6 5-3 16,-15 3-4-16,-3-5-72 15,-20 26-11 1,-14 4-4-16,-14 9-6 0,-16 1-5 0</inkml:trace>
  <inkml:trace contextRef="#ctx0" brushRef="#br1" timeOffset="1.14688E6">21713 13018 51 0,'-12'-3'64'0,"12"3"-3"0,-24-12-40 15,24 12-5-15,0 0-8 16,-9-8-5 0,9 8-2-16,0 0-3 0,0 0-2 15,0 0-3-15,0 0-7 0,-3 6-8 16,3-6-17-16,-1 10-19 15,1-10-2-15</inkml:trace>
  <inkml:trace contextRef="#ctx0" brushRef="#br1" timeOffset="1.14763E6">20161 13122 0 0,'-13'-3'25'15,"13"3"0"-15,0 0-2 0,0 0-5 16,-9-10-2-16,9 10-4 0,0 0-3 16,0 0-3-1,-10-6-2-15,10 6-3 0,0 0 0 16,0 0 0-16,-8-1-1 16,8 1 0-16,0 0 0 0,-11 0 0 15,11 0-1 1,0 0-1-16,-10 5-9 0,10-5-19 15,0 0-19-15,-6 8 1 16</inkml:trace>
  <inkml:trace contextRef="#ctx0" brushRef="#br1" timeOffset="1.16661E6">18465 12559 35 0,'0'0'76'0,"-12"-9"-6"0,9-2-8 16,3 11-13-16,-7-15-11 15,7 15-9-15,-6-17-2 16,4 7-5-16,2 10-4 15,0-18-3-15,0 8-3 0,2-2-1 16,5-1-2-16,5 2-1 16,7 0-2-16,4-2 0 15,1 2-1-15,5 0-1 16,1 3-1-16,1 3 0 16,-1 4 0-16,-5 1-3 0,-4 5 0 15,-4 4 0 1,-3 6 0-16,-7 5 0 0,-4 1 0 15,-3 5 0-15,-5 2 0 16,-5 1 0-16,-4-1 0 16,-4 1 0-16,-4-3 0 15,2-3 0-15,0-2 0 0,3-5 0 0,3-3 0 16,1-5 0 0,3-4 0-16,10-4 0 15,0 0 0-15,0 0 0 0,0 0 0 16,17 0 0-16,-1-1 0 15,1-1 0-15,5 0 0 0,2 3 0 16,-1-1 0-16,-2 4 0 16,0 6 0-16,-2 3 0 15,-5 4 0-15,1 3 0 16,-5 1 0-16,-4 4 0 0,-4 0 0 16,-2 1 0-16,-3-2 0 15,-10-3 0-15,-1 0 0 0,-5-2 0 16,-4 0 0-16,-4-7 0 15,-2 0 0-15,-4-4 0 16,2 1 0-16,1-4 0 0,-2-2 0 16,3-3 0-1,4 0 0-15,2-3 0 0,3-5 0 16,5-1 0-16,1-2 0 16,4-1 0-16,-1-2 0 0,5 1 0 15,2 0 0-15,2-3 0 16,2 6 0-1,0 10-67-15,5-18-25 0,5 3-2 16,5 0-7-16,-1 0-5 16</inkml:trace>
  <inkml:trace contextRef="#ctx0" brushRef="#br1" timeOffset="1.16714E6">18998 12541 37 0,'14'-6'95'0,"-5"-2"-1"16,0 1-5-16,-9 7-1 15,8-10-45-15,-8 10-21 0,0 0-7 16,6-9-5-16,-6 9-2 16,0 0-3-16,-4 4 0 15,4-4-5-15,-12 17 0 16,0-4 0-16,3 2 0 0,-5 4 0 15,-2 1 0-15,0 3 0 16,3 1 0-16,-2 1 0 16,0 1 0-16,3-2 0 0,2 0 0 15,3 0 0-15,3-1 0 16,4-2 0-16,2-3 0 16,10-1 0-16,5-2 0 15,4-2 0-15,2-2 0 16,4-5 0-16,0 0 0 0,1-6 0 15,-1 0 0-15,1-2 0 16,-5-5 0-16,-2-2 0 16,-3-2 0-16,-1-2 0 15,-5-5 0-15,-2 0 0 16,-2-3 0-16,-7-3 0 16,-1-3 0-16,-3-1 0 15,-8-1 0-15,-6-2 0 0,-5 2 0 16,-6 4 0-16,0 1 0 15,-6 8 0-15,0 2 0 0,-3 11 0 16,1 3 0-16,3 0-25 16,1 17-67-16,-1 3-3 0,-1 3-6 15,-1 2-9-15</inkml:trace>
  <inkml:trace contextRef="#ctx0" brushRef="#br1" timeOffset="1.16779E6">17712 13291 7 0,'-10'-4'91'0,"10"4"2"16,-13-14-3-16,8 5-5 15,5 0-41-15,0 9-11 0,10-16-9 16,0 11-8 0,1 0-3-16,3 5-4 0,-2 0-3 15,4 3-6-15,0 5 0 0,0 5 0 16,-2 2 0-16,2 3 0 16,-1 5 0-16,2 1 0 15,-1 2 0 16,4 1 0-31,-3 1 0 0,3 0 0 16,0-2 0-16,0 0 0 0,3-2 0 0,-2-1 0 16,-2-3 0-1,-1-1 0-15,-3-3 0 0,0-1 0 16,-4-3 0-16,0 0 0 16,-6-2 0-16,-5-10 0 0,9 13 0 15,-9-13 0 1,0 0 0-16,5 10 0 0,-5-10 0 15,0 0 0-15,0 0-3 16,0-5-88-16,0-8-2 16,2-4-5-1,0-5-5-15,-2-2-4 16</inkml:trace>
  <inkml:trace contextRef="#ctx0" brushRef="#br1" timeOffset="1.16816E6">18165 13311 70 0,'0'-13'99'0,"1"1"-3"16,-1-1-6-16,0 2-1 16,0 11-59-16,-5-16-9 0,5 16-7 15,0 0-12-15,-9-1-2 16,0 3 0-16,0 10 0 16,-5 6 0-16,0 3 0 0,-5 6 0 15,-2 5 0 1,-5 4 0-16,-3 4 0 0,-6 5 0 15,2 1 0 1,-5-1 0-16,6-3 0 16,-1-3 0-16,4-2 0 0,5-6 0 15,4-5 0-15,5-8 0 16,4-4 0-16,2-1 0 16,3-4 0-16,6-9 0 0,-10 9 0 15,10-9 0-15,-9 0 0 16,9 0-91-16,-4-12-2 0,2-4-5 15,0 1-6-15,0-7-3 16</inkml:trace>
  <inkml:trace contextRef="#ctx0" brushRef="#br1" timeOffset="1.16859E6">17664 13503 38 0,'-8'-12'96'0,"2"1"-1"16,0-1-6-16,1 2 0 16,-5-2-53-16,10 12-7 0,0-16-9 15,0 16-5-15,6-11-11 0,-6 11-4 16,14-5 0-16,-2 5 0 16,3 0 0-16,6 1 0 15,0 3 0-15,6 0 0 16,8 0 0-16,3-1 0 15,7 3 0-15,2-2 0 0,5-1 0 16,-2-1 0-16,5 0 0 16,-2 1 0-16,-4-1 0 15,0-2 0-15,-10 1 0 16,0-1 0-16,-7 2 0 0,-7-2 0 16,-3 2 0-16,-7-1 0 15,-2-1 0-15,-13 0 0 16,14 0 0-16,-14 0 0 0,0 0 0 15,0 0 0-15,0 0 0 16,0 0 0-16,0 0 0 16,0 0 0-16,0 0 0 15,0 0 0-15,0 0 0 16,0 0 0-16,0 0 0 16,-5 0 0-16,5 0 0 15,-19 1-13-15,10 4-81 0,-1-1-4 16,-7-2-3-16,-1 1-9 15</inkml:trace>
  <inkml:trace contextRef="#ctx0" brushRef="#br1" timeOffset="1.22916E6">21991 8164 9 0,'-2'-10'29'16,"2"10"3"-16,0 0-2 0,0 0-2 16,0 0-2-16,0 0-3 15,0 0-1-15,0 0-4 16,0 0-1-16,0 0-4 0,0 0-4 15,0 0-1-15,0 0-3 16,0 0-1-16,9-8-2 16,1 6 2-16,5 1-2 0,3-2 1 15,3-1 0-15,6 0-1 16,5-2 1-16,7 1-2 16,0-2 1-16,5 0 0 15,-1-1 0-15,5 1-2 16,-5 1 1-1,3 2-1-15,-9-2 1 0,-5 4-1 0,-5-1 1 16,-7 1 1-16,-3 1 0 16,-5 0 2-16,-12 1-2 15,0 0 1-15,0 0 0 0,-7 0 2 16,-7 1-2 0,-7 2-1-16,-4 1 0 0,-5 2-1 15,-4-2 0-15,-6 3 0 16,-2 0 0-16,-1-2 0 15,-4 3 0-15,1-2 0 0,0 0 0 16,4-2 0-16,-3 0-1 16,9-2 1-1,5 0-1-15,4 1 0 0,7-2 0 0,8 1-1 16,3-2 0-16,9 0 0 16,0 0 0-16,0 0 0 15,9 0 0-15,7 0 0 16,8-6 0-16,1 3 2 15,11-1-1-15,4-1 0 0,3 2 0 16,3-3-1-16,-6 3 1 16,-1-1 0-16,-7 2 0 0,0 2 0 15,-12-2 0 1,-4 2 1-16,-7-1 1 0,-9 1 0 16,10 1 0-1,-10-1 0-15,0 0-1 0,-9-1 1 16,0 1 0-16,-3 0-1 0,3 0 0 15,-7 0-1-15,2 0 0 16,0 0 0-16,3 0 1 16,-2 0-2-16,13 0 1 0,-13 0 0 15,13 0 0-15,0 0 0 16,-8 1-1-16,8-1 1 16,0 0-1-16,0 0 1 15,0 0 0-15,0 0 0 16,0 0 1-16,0 0-1 0,0 0 1 15,0 0 0-15,0 0-1 16,0 0 1-16,0 0-1 0,0 0 0 16,0 0 1-1,0 0-1-15,0 0 0 0,0 0 0 16,0 0 0-16,0 0 0 16,0 0-1-16,0 0 2 15,0 0-2-15,0 0 1 0,0 0 0 16,0 0 0-16,0 0 0 15,0 0 0-15,0 0 1 16,0 0-2-16,0 0 1 0,0 0 1 16,0 0-1-16,-1 9 0 15,1-9 0-15,0 0 0 16,0 0 0-16,0 0 0 16,0 0 0-16,0 0 1 15,0 0-1-15,0 0 0 16,0 0 1-16,0 0-1 0,0 0 1 15,0 0-2-15,0 0 2 0,0 0-1 32,0 0-1-32,0 0 1 0,0 0 0 0,0 0-1 31,0 0 0-31,0 0 1 16,0 0 0-16,0 0-1 15,0 0 1-15,0 9-1 0,0-9 1 0,0 0 0 0,0 0 0 16,0 0-1-16,0 0 1 15,0 0 0-15,0 0 0 0,0 0-1 16,0 0 1 0,0 0 0-16,0 0 0 0,0 0-1 15,0 0 1-15,0 0-1 16,0 0 1-16,0 0-1 16,0 0 0-16,-7 9 0 0,7-9 0 15,0 0-1 1,-9 2 0-1,9-2-1-15,-9 3 1 0,9-3-1 16,-9 2 0-16,9-2-1 0,-14 4-2 16,7-4 0-16,7 0-4 0,-16 3-6 15,16-3-11-15,-14 4-19 16,14-4-25-16,0 0-2 16,0 0 6-16</inkml:trace>
  <inkml:trace contextRef="#ctx0" brushRef="#br1" timeOffset="1.23047E6">19060 7935 17 0,'0'0'23'16,"0"0"-7"-16,0 0 1 16,0 0-2-16,0 0 5 0,0 0 2 15,0 0-4 1,0 0 0-16,0 0-1 15,10 1-1-15,-10-1-1 0,0 0 0 16,11 9-3-16,-11-9-1 16,15 0-2-16,-6 0 0 15,5 0 0-15,0-5-2 16,4-2 0-16,0 1-2 0,3-4-2 16,2 0-1-1,-4-2 0-15,2 0-1 0,-1-2 1 16,-1 2-1-16,-2-2 0 0,0 3 1 15,-4 0-1-15,-2 1 1 16,-11 10 0-16,15-14 0 16,-15 14-1-16,8-9 1 0,-8 9-6 15,0 0-4-15,0 0-7 16,0 0-10-16,0 0-18 16,0 0-29-16,-9 13-4 15,0-3 0-15</inkml:trace>
  <inkml:trace contextRef="#ctx0" brushRef="#br1" timeOffset="1.23081E6">18945 8125 25 0,'10'3'36'16,"6"-2"0"-16,5-1 1 16,1-1-4-16,8-3-4 15,-1-5-5-15,9 0-5 0,-3-2-5 16,5-1-3-16,-4-1-3 16,-1-3 0-16,3 2-2 15,-5-2 0-15,0-1-1 16,-3 2-1-16,-1 0 0 0,-8 0 0 15,0 2 0-15,-7 2 0 16,-1 2-1-16,-13 9 1 16,9-14-1-16,-9 14 0 15,0 0-2-15,3-9-4 0,-3 9-6 16,0 0-8-16,0 0-16 16,0 6-31-16,0-6-11 15,6 17-5-15</inkml:trace>
  <inkml:trace contextRef="#ctx0" brushRef="#br1" timeOffset="1.23327E6">18957 8071 17 0,'-14'-6'32'16,"14"6"-11"-16,0 0-5 0,0 0-5 15,0 0-3 1,0 0 0-16,-4 7 2 0,4-7 4 16,0 10 3-16,0-10 2 15,0 14 2-15,0-14-2 16,-3 17-1-16,-1-6-3 0,1-1-3 16,-3 5-7-16,2 0-2 15,-4 1-4-15,2 1-1 16,-3 5-5-16,-1-2-14 15,0 0-23 1,3 4-21-16,-3 0 1 0,1-3 2 16</inkml:trace>
  <inkml:trace contextRef="#ctx0" brushRef="#br1" timeOffset="1.23346E6">18706 8529 19 0,'0'9'37'0,"0"-1"-4"0,0 4-3 16,0 0-5-16,0 3-5 15,0 1-5-15,-1 4-3 0,1 1-3 16,-2 2-2 0,-4 5-7-16,-1-3-11 0,-2 2-18 15,-1 3-21-15,0-1-8 16,-1-1-1-16</inkml:trace>
  <inkml:trace contextRef="#ctx0" brushRef="#br1" timeOffset="1.23372E6">18563 8967 16 0,'-4'11'43'0,"-1"0"-4"15,-2 6-6-15,1-1-11 16,-1 5-4-16,-1 5-6 16,-1-1-5-16,1 3-9 15,1-3-26-15,4 7-25 0,-6-6-4 16</inkml:trace>
  <inkml:trace contextRef="#ctx0" brushRef="#br1" timeOffset="1.2717E6">23402 3775 73 0,'0'0'78'16,"-8"-13"-20"-16,8 13 0 15,-9-11-17-15,9 11-9 16,0 0-7-16,-5-13-5 0,5 13-3 15,-13 0-4-15,2 3-2 16,-2 1-1-16,-3 3-1 16,1 4-1-16,-1 5-2 15,0-1-1-15,-2 1 0 0,1 0-1 16,1 1-1-16,4 2-1 16,5-4 2-16,-2 3-3 15,5-2 1-15,4 1 1 16,4 0-1-16,8 1 1 15,4-2-1-15,3 0 1 0,2 2-2 16,3 1 2-16,0-2-1 0,-1-4-1 16,-2 0 0-16,-3 3 0 15,-2-3 0-15,0 1-1 0,-8-2 1 16,2 0-2-16,-6 3 2 16,-1-1 1-1,-2 1-2-15,-1 1 0 16,-3-2 0-16,-4 0 0 0,-5 1 0 0,-1 0 0 15,-6-2 0 1,0-2 0-16,-4 0 0 0,-3-3 0 16,0-1 0-16,1-3 0 0,-1-2 0 15,1-2 0 1,7 0 0-16,-1-5-31 0,9-1-58 16,8-6-3-16,2-4-5 15,10-2-7-15</inkml:trace>
  <inkml:trace contextRef="#ctx0" brushRef="#br1" timeOffset="1.27229E6">23762 3738 18 0,'0'0'83'0,"3"-16"0"15,-3 16 0-15,-7-6-37 16,7 6-9-16,-10-4-8 0,10 4-8 16,-11 0-6-1,11 0-5-15,-17 4 0 0,5-1-4 16,3 5 0-16,-4 2 0 15,6 1-1-15,-3 1 0 16,3 3-1-16,-3-2-1 16,7 6 0-16,-1 1 0 0,2-1 0 15,2 2 0-15,3 0 0 16,1 0 0-16,8 1 0 16,0 2 0-16,2-2 0 15,3-3-1 1,2-1 0-16,0 5 0 0,-3-5 0 0,2-1 0 15,-2-1-1 1,-5 0 0-16,-1 1 1 0,-3-4-2 16,-1-1 0-16,-4-2 0 15,-2 1 0-15,0 2 0 0,-4-2 0 16,-7-3 0-16,0 2 0 16,0 0 0-16,-6-1 0 15,-3-1 0-15,-4-2 0 16,-2-3 0-16,5 4 0 15,-2-5 0-15,0-1 0 0,0-2 0 16,8 1-4-16,-4 5-61 16,11-8-25-1,6-7-4-15,2-4-6 0,5-5-5 0</inkml:trace>
  <inkml:trace contextRef="#ctx0" brushRef="#br1" timeOffset="1.27271E6">23799 3807 20 0,'-2'-11'93'0,"1"2"-2"16,1 9-3-16,-2-19-4 0,2 19-50 15,2-13-9-15,-2 13-5 16,11-12-5-16,-11 12-6 0,13-7-2 15,0 2-1-15,4 3 0 16,2 2-1-16,0 0-1 16,4-2 0-16,5 2-4 0,0 1 0 15,1-1 0 1,6 0 0-16,-6 0 0 16,-1 0 0-16,-2 0 0 0,-4 1 0 15,-4-3 0-15,-6-1 0 0,1 3 0 16,-13 0 0-1,7-2 0-15,-7 2 0 0,0 0 0 16,0 0 0-16,0 0 0 16,0 0 0-16,0 0 0 15,0 0 0-15,0 0 0 0,0 0 0 16,0 0 0-16,0 0 0 16,0 0 0-16,-7 17-41 15,7-17-53 1,-10 15-3-16,-1-9-7 15,-4 3-5-15</inkml:trace>
  <inkml:trace contextRef="#ctx0" brushRef="#br1" timeOffset="1.28383E6">20818 3781 64 0,'0'0'84'0,"4"-12"-1"0,-8 2-10 15,4 10-38-15,0 0-7 16,0 0-6-16,0 0-5 16,5-7-5-16,-5 7-3 0,0 0-2 15,0 0-2-15,0 0-1 16,0 0-3-16,0 0-1 15,0 0 0-15,-1 7 0 16,1-7-1-16,-10 18 0 0,2-6 2 16,0 4-1-16,-4 2 1 15,2 5 0 1,-2-1-1-16,0-1 0 16,6 1 0-16,-2 2 1 0,3-3-2 15,3-2 2-15,2-1-2 16,0-4 2-16,1 0-1 0,5 0 2 15,-6-14-1-15,15 14 1 16,-4-10 0-16,3-2 1 16,0-2-1-16,2-2 0 0,1-5 0 15,3-3 0-15,0-2 0 16,4 1 0-16,-6-3-1 0,-3-3 1 16,1 4-1-1,-4 0 0 1,1 1 1-16,-6 2-1 15,-2 1 0-15,-5 9 1 0,7-11-1 0,-7 11-1 16,0 0 0-16,0 0 0 16,0 0-1-16,0 0 1 15,0 0-1-15,0 0 0 0,4 8-1 0,-4 1 2 16,0 5 0-16,0 4 1 16,0 0-1-16,-3 3 0 15,1 1 1-15,-3 3-1 16,0 1 1-16,1 4-1 0,0-5 1 15,-6 0-1 1,4 0 1-16,3-5-1 0,-4-1 0 16,4-4 0-16,0-3 0 15,3-12-1-15,-4 14 0 0,4-14-1 16,0 0-1 0,0 0-3-16,0 9-12 0,0-9-66 15,0 0 0-15,3-9-8 0,-1-2-6 16</inkml:trace>
  <inkml:trace contextRef="#ctx0" brushRef="#br1" timeOffset="1.28439E6">21234 3795 59 0,'0'0'92'0,"7"-14"-3"16,-7 14-4-16,0 0-30 15,0 0-25-15,0 0-11 16,0 0-7-16,0 0-6 16,0 0-3-16,0 0-1 15,0 0-2-15,0 0 2 0,4 6-3 16,-4 3 2-16,0 1 0 15,0 2 0-15,0 4 2 0,0 0-1 16,0 3 0 0,-3 3 0-1,0-2 0-15,1 1 0 0,-1 4-1 0,-2-2 1 16,1 2-1-16,1 0 1 0,0 1-2 16,1-1 1-16,-5-2 0 15,2-2-1-15,1 3 1 16,0-5-1-16,-1 0 1 0,2-1-2 15,-2-4 1 1,2-1 0-16,3 1 0 0,-2-1 1 16,0-3-1-16,0 0 0 0,2-10 0 15,-5 14 1-15,5-14-1 16,0 12 1-16,0-12 0 16,0 0 1-16,0 0 0 15,0 0 0-15,0 0 1 16,0 0-1-16,0 0 0 0,0 0-3 15,0 0-7-15,0 0-75 16,0 0-6 0,1-5-3-16,-1-5-9 0,0-3-2 15</inkml:trace>
  <inkml:trace contextRef="#ctx0" brushRef="#br1" timeOffset="1.30763E6">17938 6549 24 0,'0'-8'80'0,"0"8"-2"0,0-12 0 16,0 12-35-16,-6-11-5 15,6 11-14-15,0-11-2 16,0 1-6-16,0 10-2 0,4-14 0 16,0 4-2-16,0 0-1 15,0 1-2-15,-1-2-2 16,-1 0 0-16,1 0-3 16,-1-3 0-16,0 2-2 15,0-2-1-15,-1 1 0 0,0-2 0 16,-1-2 0-16,0 3-1 15,0-4-1-15,0-3-1 16,0 1-5-16,0-3-5 16,0-3-8-16,1-3-3 0,-1-2-7 15,0-2-9-15,2 0-9 16,2 0-4-16,-4-2 2 16,0 0 5-1,0 3 11-15,0-1 13 0,0 6 13 16,0 1 17-16,-6 1 19 15,3 3 9 1,-1 1 2 0,1 4 2-16,-2 0-4 0,1 0-5 15,0 0-7-15,2 3-2 0,-1-4-6 0,3 1-5 32,0 0-3-32,0 1-2 15,4-1-2-15,0 1-1 0,1 0-2 16,0 1-1-16,0-2-2 0,0-1-1 0,2 3-4 0,-3 0-4 15,3-3-8 1,-4-3-11-16,1-1-19 0,0 1-13 16,-2-1-9-16,2-3-2 0,-2 1 4 15</inkml:trace>
  <inkml:trace contextRef="#ctx0" brushRef="#br1" timeOffset="1.30793E6">17999 5218 48 0,'0'-20'60'0,"-2"0"-1"0,2 4-4 16,-2-3-9-16,2 6-6 15,0-6-12-15,1 5-6 16,3-4-4-16,1 1-4 0,0-3-4 16,-1 2-2-16,4 0-3 15,-2 1-1-15,-1-1-1 0,0 2-1 16,0 0 0-16,-1 2 0 16,-2 1-1-16,0 3 0 15,0-1-1-15,-2 0-2 16,0 11-5-16,0-18-8 0,0 18-17 15,0-12-35-15,0 4-15 16,0 8-7 0,-7-17-2-16</inkml:trace>
  <inkml:trace contextRef="#ctx0" brushRef="#br1" timeOffset="1.30833E6">17993 4689 7 0,'-2'-9'78'0,"2"9"5"15,-3-18-14-15,3 18-12 0,0 0-15 16,0 0-13-16,0 0-9 16,0 0-6-16,-10 6-3 15,6 6-4-15,-2 3-3 0,-3 4-1 16,-1 3 0-16,-4 3 0 16,-1 0 0-16,-1 0 2 15,1-4-4-15,1-1 1 0,2-6 1 16,1-4-1-1,11-10 1-15,-14 10 0 16,14-10-1-16,0 0 0 0,0 0-1 16,-4-9 0-16,4-2 0 0,8-6-1 15,-1-1 0 1,2-3 0-16,1-2 0 0,4 0-1 16,-1 0 1-16,2 3 0 15,-2-1-1-15,2 6 1 16,1 1 0-16,2 3 0 15,-1 1 0-15,4 5 1 0,0 0-1 16,5 3 1-16,2 1 0 16,4 1 0-16,-2 1-1 15,2 0 1-15,0 1 0 16,1 2-2 0,-3-1 2-16,-1 2-1 0,2-1-5 0,-4-4-19 15,5 3-59-15,0 1-1 16,-2-4-8-16,0 0-4 15</inkml:trace>
  <inkml:trace contextRef="#ctx0" brushRef="#br1" timeOffset="1.30968E6">20018 3380 24 0,'5'-9'75'0,"-5"9"3"16,2-18-16-16,-2 18-19 0,0 0-9 15,0 0-7 1,0 0-7-16,0 0-3 15,0 0-4-15,-7-4-4 0,7 4-1 16,0 0-2-16,-14 0 0 16,14 0-3-16,-19 0 1 0,9-1 0 15,-5 1-1 1,1 1 1-16,-3-1 0 0,0 1 0 16,-2-1 0-16,-2 0 1 15,3 0-1 1,-4 4-1-16,-2-3 0 15,-5 1 0-15,-4 0-12 16,-1 1-1-16,-2 1 0 16,0-3-1-16,-5 3-1 0,2-4 0 0,-2 3 0 15,4 0-2-15,1 1 13 16,2-1 0-16,1-1 1 31,-1 3-2-31,3-3 2 0,4 1-1 0,1 0 1 16,2 0-1-16,1 0 1 15,3-2 0-15,3 0-2 0,3 1 3 16,1-2-1-16,2 2 1 0,11-2-1 16,-14 0 0-16,14 0 1 15,-8 0-2-15,8 0 18 16,0 0-5 0,0 0 0-16,0 0-3 15</inkml:trace>
  <inkml:trace contextRef="#ctx0" brushRef="#br1" timeOffset="1.31066E6">19407 3098 44 0,'0'0'37'0,"-9"-9"-4"16,9 9-7-16,0 0-6 16,-9-1-6-16,9 1-2 15,-10 1-2-15,10-1-1 16,-14 16 0-16,3-2 1 0,-3 4 0 16,-4 2-2-16,-4 5 1 15,-3 0-2-15,0 4 1 16,-3-4-4-16,1 3 0 15,-2-4-2-15,4 1 0 16,3-1-1-16,3-8 0 0,4 1 1 16,-1-6-1-16,3 2 0 15,13-13 0-15,-11 13 0 0,11-13 1 16,-10 2 0-16,10-2 0 16,0 0-2-16,0 0 2 15,0 0-2-15,0 0 0 16,0 0 0-1,0 0-1-15,10 1 2 0,-10-1-1 16,0 0 1-16,12 6 1 16,-12-6 1-16,17 13 2 15,-4-7 2 1,1 0-1-16,4 2 2 0,1-4-1 16,3 2 0-16,0 0-1 0,2-1-1 0,1 1-1 15,-2 0 0-15,0-1-2 16,0-1 2-16,-2 1-4 0,-2 1 1 15,-4 1 2-15,0-4-3 16,-5 0 1-16,1 0 0 16,-4 0 0-16,-7-3-1 0,9 3 0 15,-9-3 1-15,0 0-1 16,0 0 1-16,8 1 0 16,-8-1 0-16,0 0 1 15,0 0 0-15,0 0 1 0,0 0-1 16,0 0 0-16,0 0 0 15,0 0-1-15,0 0-5 16,0 0-21 0,17 1-48-16,-17-1-4 0,0 0-7 15,-3-12-3-15</inkml:trace>
  <inkml:trace contextRef="#ctx0" brushRef="#br1" timeOffset="1.32596E6">17346 3411 0 0,'-3'-15'78'15,"3"15"-1"-15,-2-14-3 16,1 3-25 0,1 3-15-16,0-1-8 15,0 9-6-15,12-17-5 0,-3 10-3 0,2-4-1 16,3 3-1-16,4-2-2 15,3 3-1-15,-2-2 0 16,1 2-3-16,3 4 0 16,-3 1-2-16,1 2 0 0,-2 2-2 15,-5 7 0 1,-1 1 0-16,0 6 0 0,-6 2 0 16,-4 3-1-16,-1 1 1 15,-2 3 0-15,-5-2 0 0,-3-1 1 16,-3 1 0-1,-4-5 0-15,0-1 0 0,2-4 1 16,0-4-1-16,0-2 1 16,4-1 0-16,0-3-1 0,9-3 1 15,-8 3-1-15,8-3 0 16,0 0 0-16,0 0 0 16,5-1-1-16,8 0 0 15,2 0 0-15,4-1 0 0,3 1 1 16,1 1-1-16,3 0 1 15,-2 0-1-15,-3 6 1 16,-1 2-2-16,-4 2 1 16,-1 4 0-16,-4 2 0 15,-3 4 0-15,-6 3 0 16,-2 1 1-16,-1 1-1 0,-6 1 2 16,-4 0-1-16,-5-2 1 15,-4-3-1-15,-4-2 1 16,0-4 0-16,-2-1 0 15,-3-4 1-15,0-4-1 0,0-2 0 16,5-1 0-16,0-2 0 0,3-1 0 16,3 0-2-1,2-5-1-15,5-2-2 16,1-1-4-16,5-2-11 0,2-1-32 0,3-4-36 16,3-3-3-1,6-3-5-15,3 2-6 0</inkml:trace>
  <inkml:trace contextRef="#ctx0" brushRef="#br1" timeOffset="1.32657E6">18019 3284 23 0,'10'-12'87'0,"0"-1"1"16,-5 3-4-16,-2 0-4 16,0 1-46-16,-3 9-10 15,1-8-6-15,-1 8-5 0,0 0-3 16,0 0-3-16,0 0-3 16,0-10-1-16,0 10-2 15,0 0-1-15,-1 9 0 16,-4 0-2-16,-4 3 1 0,-3 5 1 15,-1 2 0 1,-4 8 0-16,1 0-1 0,-2 1 0 16,1 4 1-16,1-1-1 15,3 1 1-15,-1 1-1 0,4-1-1 16,2 1 1-16,-1 2 1 16,4-2 0-16,2 1 0 15,3-3 0-15,0-1 0 16,5-4 0-16,5-1 1 15,1-2 0-15,2-6 0 0,3-3 0 16,4-1 1-16,0-4-1 16,3-4 1-16,0-3 1 15,-1-2-1-15,3-5 1 0,-2-3-1 16,1-3 1-16,-4-3 0 16,-2-5 0-16,-3 1 0 15,0-3-1 1,-5-1 1-16,-4 2 0 0,-2-1 0 0,-4-1 0 15,0 6-3-15,-11 1 0 16,0 2 0-16,-6 4 0 16,0 1 0-16,-5 5 0 15,-1 3 0-15,0 2 0 16,-1 9 0-16,-1 2-9 0,7 10-77 16,-4 8-3-16,-2 2-5 15,3 5-7 1,-1-2-3-16</inkml:trace>
  <inkml:trace contextRef="#ctx0" brushRef="#br1" timeOffset="1.33171E6">14803 3350 42 0,'-8'-12'84'0,"8"12"1"0,0 0-9 15,-11-2-25-15,11 2-15 16,0 0-8-16,0 0-9 15,0 0-4-15,-2 7-3 0,2-7-3 16,0 16-2-16,0-4-1 16,-1 5 0-16,-2 2 0 15,-2 5 0-15,-2 6-2 16,1 0-1-16,-5 6 0 16,1 1-1-1,-2 5 0-15,-1 1-1 0,3-3 0 0,-1 0 0 16,2-1-1-16,-2-4 1 15,5-4-1-15,-1-4 0 16,3-8 0-16,1-4 1 16,1-1-1-16,0-4 1 15,2-10 0-15,-1 9 1 16,1-9-4-16,0 0 0 16,0 0-4-16,0 0-9 0,0-21-66 15,5 7-8-15,0-2-4 16,4-5-7-16,1-5-4 0</inkml:trace>
  <inkml:trace contextRef="#ctx0" brushRef="#br1" timeOffset="1.33254E6">15074 3391 0 0,'0'0'89'0,"-15"-13"3"0,5 9-5 16,-3 3-5-16,1-34-21 16,4 35-43-16,8 0-5 15,-16 13-4-15,11-1-5 16,0-1-1-16,2 3-1 0,3 0 0 16,-1 2 1-16,1 3-1 15,4-2 0-15,4 2 0 16,1 1 1-16,4 0 0 15,3 3-1-15,2-1 0 0,0 2 0 16,2-2-1-16,2 4 1 16,-3-3-1-16,1-1 0 15,-1 1 0-15,-4-2-1 16,-1 2 1-16,-6-3-1 0,0 3 1 16,-7-3 0-16,-1 0 0 15,-2 1-1-15,-8-1 2 16,-3-2 0-16,-3-3-1 15,-4-1 0 1,-5-3 0-16,1-4 0 0,-6-4 0 16,1-2-1-1,-1-1 0 1,3-3 0-16,2-6 0 0,4-3-1 0,5-3-1 0,5-2 1 16,6-3-1-16,6-3 0 15,7-4 0-15,2-1 1 16,6 0 0-16,4-1 1 15,7 0 1-15,-3 1 1 16,1 1 0-16,-1 3 1 0,2 2 0 0,-4 3 0 16,2 0 0-16,-6 2 1 15,0 0-4-15,-6 2 0 0,3 1 0 16,-5-1 0 0,-1 3 0-16,-1-2 0 0,-3 3 0 15,-3 0 0-15,-2 11 0 16,5-17 0-16,-5 17 0 15,1-14 0-15,-1 14 0 16,0-13 0-16,0 13 0 0,-4-12 0 16,4 12 0-16,-9-13 0 15,9 13 0-15,-16-13 0 0,7 7 0 16,-1 2 0-16,-2 1 0 16,-1 2 0-16,0-1 0 15,-1 2 0-15,-3 0 0 16,1 0 0-16,-4 4 0 15,2 2 0-15,0-2 0 0,-1 10 0 16,-9 6-73-16,10-6-20 16,-2-2-1-16,0 1-10 15,4 0-3-15</inkml:trace>
  <inkml:trace contextRef="#ctx0" brushRef="#br1" timeOffset="1.34136E6">15941 10358 47 0,'2'-10'86'0,"-2"10"0"0,0-9-5 15,0 9-37-15,0 0-11 16,-1-13-13-16,1 13-8 15,0-11-4-15,0 11-4 0,0-18-2 16,3 7 0-16,1-2-2 16,0-2 0-16,0-1-2 15,2-2-4-15,0-3-5 16,-2-3-7-16,1-3-7 16,-1 1 2-16,-1-4-2 0,-1 1 2 15,-2-3 2 1,1 4 6-1,-1-1 10-15,0 1 9 0,-1 2 10 0,-2 2 4 16,-2-1 2 0,-1 5 3-16,-1-2 0 0,-2 3-1 0,3 0-2 15,0 2-4-15,-3 0-3 16,3 1-2-16,-1-1-3 16,-1 1-2-16,3 2-2 15,-3-1-1-15,2 0-1 0,-1 2 0 16,0-2-1-16,-1 3-1 15,-1-1 0-15,2 1-1 16,-3 1-2-16,0 0-1 16,0 1-1-16,1 0-1 0,-2 1-1 15,-1 0 0 1,-1 1 0 0,-2-1 2-16,-1 1 0 0,0 0 2 15,-3-2 1-15,2 2 1 16,-3-1 1-16,1 0 0 15,-3-2 1-15,3 2 0 0,-3 0 1 0,0 2 0 16,-2 1 1-16,1 2-1 16,-2 1 0-16,0 2 0 0,0 1 0 15,-2 0-1-15,2 1-1 16,0 2-1-16,1 0-2 16,-1 2-4-16,0 1-7 0,-4-3-10 15,2 3-15-15,-2 1-23 16,0-4-15-16,1 2-8 0,-5-1-1 15</inkml:trace>
  <inkml:trace contextRef="#ctx0" brushRef="#br1" timeOffset="1.34178E6">14762 9478 19 0,'-32'-2'62'0,"2"2"-13"15,-4 0-8-15,-2 2-8 16,3 1-7-16,-2 1-5 15,2 0-3-15,-2 0-3 0,6-2-2 16,-1 0-3-16,0 1 0 16,4 0-1-16,-5-1-3 0,4-2 0 15,-3 2-1-15,-2-1-1 16,1 1-1-16,-4-1 1 16,0-1-1-16,-1 1 0 0,-3 1 0 15,-4-1-1-15,3 0 2 16,-1-1-1-16,-1 0 0 15,1 0 1-15,0 0 1 16,2 0 0-16,3 0 0 0,3 0 1 16,0-1-1-16,4 1 0 15,0-1 0-15,5 1 0 16,2 0-2-16,4 0 0 16,0 0 0-16,6 0-2 15,12 0 1-15,-17 0-2 16,17 0 1-16,0 0-2 0,-7 1 0 15,7-1-2 1,0 0-4-16,0 0-6 0,0 0-9 0,0 0-14 31,0 0-30-31,0 0-15 16,0 0-5-16,0 0-2 0</inkml:trace>
  <inkml:trace contextRef="#ctx0" brushRef="#br1" timeOffset="1.34221E6">13564 9353 41 0,'0'0'79'0,"5"-10"1"15,-5 10-1-15,-19-7-44 16,19 7-5-16,0 0-7 0,-14 2-4 16,2 9-7-16,-1 0-3 15,-3 8-3-15,-7 3-2 16,2 5 0-16,-3 0 0 0,-5 3-1 16,4-3 0-16,-3-2 1 15,6 0-1-15,2-6 0 16,2-3 0-1,4-3 0-15,5-2-1 0,9-11 0 16,-10 16 0-16,10-16-1 16,11 13 0-16,3-8 0 0,7-3 0 15,4 1 0-15,7 0 1 16,5-3-1-16,4 0 0 16,7 0-2-16,-3-7-8 15,9 4-71-15,-1 0-2 0,-4-7-5 16,-4-1-8-1,-2-6-1-15</inkml:trace>
  <inkml:trace contextRef="#ctx0" brushRef="#br1" timeOffset="1.34491E6">14945 12512 64 0,'-10'-12'86'0,"10"12"-2"16,-4-15-12-16,4 15-25 16,-5-18-10-16,3 9-11 0,2 1-9 15,0-3-3-15,0 1-4 32,3-2-2-32,3 2-2 0,5-1-1 0,3 1 0 15,-2 0-2-15,6 2 0 16,-2 1 0-16,2 5-2 0,-2 0 1 15,1 2-2-15,-5 4 1 16,-1 4-1 0,1 5 0-16,-6 1 0 0,1 2 0 15,-5 2 0-15,0 4 0 16,-2 0 0 0,-8 2 0-16,2-1 1 0,-3-1-1 15,-3-3 0-15,0-2 0 0,2-3 0 0,-1-4 0 16,11-10 1-16,-12 12-1 15,12-12 0-15,0 0 1 0,0 0 0 16,14 0-1-16,0-4 0 16,5 0 1-16,3 1 0 15,0 1-1-15,6 2 1 16,-4 0-1-16,0 7 1 0,-2 1-1 16,-2 7 0-16,-5 3 0 15,-3 3 1 1,-4 4-1-16,-8 2 0 0,-1 1 0 15,-11 1 1-15,-4 0-1 16,-6-1 2-16,-3-3 0 0,-7-4 1 16,1-2-3-16,1-5 0 15,0-2 0-15,1-5 0 16,4-3 0-16,4-1 0 0,2-3 0 16,4 0 0-16,1-2 0 15,6-5 0-15,8 7 0 16,-13-11 0-16,13 11 0 15,-8-11 0-15,8 11 0 0,-4-11 0 16,4 11-6 0,1-11-27-16,10 4-55 0,-11 7-3 15,17-17-4-15,-4 6-6 16,3-2 4 0</inkml:trace>
  <inkml:trace contextRef="#ctx0" brushRef="#br1" timeOffset="1.34536E6">15401 12525 63 0,'4'-13'96'0,"-2"5"-3"16,-1 0-6-16,-1 8-2 16,0-13-55-16,0 13-10 0,0 0-7 15,0 0-5-15,-6-4-3 16,6 4-2-16,-6 15 0 15,2 0-2-15,-1 4 1 0,0 6 0 16,1 1-2-16,-1 4 0 16,3 0 0-16,2 0 0 15,0-3 0-15,8-1 0 0,3-8 0 16,4-2 0-16,4-8 0 16,4-6 0-16,3-2 0 15,4-9 0-15,0-7 0 16,1-3 0-16,-5-6 0 0,1-2 0 15,-6-1 0-15,-6-2 0 16,-6-2 0 0,-4 3 0-16,-5 1 0 0,-11 3 0 15,-4 1 0-15,-6 7 0 16,-7 4 0 0,-2 4 0-16,-3 6 0 0,-5 3 0 15,3 15-18-15,0 2-70 0,0 1-5 16,0 4-4-16,4 1-6 15,7 1-3-15</inkml:trace>
  <inkml:trace contextRef="#ctx0" brushRef="#br1" timeOffset="1.3542E6">12434 12518 63 0,'0'0'85'0,"13"-14"1"0,-8-13-10 0,9 21-38 15,-14 6-6-15,0 0-7 16,10-9-7-16,-10 9-6 15,0 0-3-15,0 7-3 16,0-7-1-16,-15 19 0 16,0-9 1-16,2 1-1 0,-5-1 0 15,1 0-1-15,-2-2-1 16,-2-2 0-16,3-1 0 16,0-3-1-16,3-1 0 31,1-1 0-31,2 0 0 0,0-4-1 0,12 4 1 15,-11-14-1-15,9 4 0 0,2-3 0 16,3 0 0 0,5-1-1-1,8-1 0-15,7 1 0 0,4-1 0 16,2 4 1-16,6 2-2 0,0 2 1 0,0 5 0 16,2 2 0-16,-4 7-1 15,-3 5 1-15,-6 5-1 0,-5 8 1 16,-4 5 0-16,-9 4-1 15,-6 8 1-15,-3 4 0 16,-16 3-1-16,-11 3 1 16,-2-3 1-1,-14-3 0-15,-2-3 0 0,1-5-1 0,-4-10 1 16,3-6 0-16,4-8 1 31,6-6-1-31,3-3-1 0,9-5 1 0,3-2 1 0,7-7-2 16,5 0 0-16,7-3 0 15,4-1 0-15,2 0 0 16,8-2 0-16,4 2 0 16,6 1 0-16,2 4-2 15,5 1 2-15,-3 4 0 0,5 3 0 16,-4 1 0-16,3 8 0 16,-2 3 2-16,-4 1-2 15,4 3 0-15,-4 1 0 0,-1 1 0 16,-2 0 0-16,0 0 0 15,-2 0 0 1,0-5 0-16,-2 3 0 0,-3-3 0 16,0-3 0-16,1-1 0 15,-6-1 0-15,3-3 0 0,-2-1-10 16,-8-4-10-16,14 0-65 0,-3-2-4 16,-1-8-4-1,5-2-6-15,-3-8-2 0</inkml:trace>
  <inkml:trace contextRef="#ctx0" brushRef="#br1" timeOffset="1.35491E6">12868 12559 5 0,'0'-16'86'15,"1"0"4"-15,-1 3-3 0,-1 3-5 16,21 2-43-16,-20 8-9 15,0 0-8-15,0 0-7 16,0 0-4-16,0 0-4 0,-3 8-2 16,3 3-1-16,6 4 1 15,3 2-2-15,0 2 1 16,6 2-1-16,0 1-1 16,5 2 1-16,0 1-1 0,2-1 0 15,1 1-1-15,1 0 2 16,-5 0-3-16,3 0 0 15,-2-2 0-15,-3 1 0 16,-2 0 0-16,-4-2 0 0,-4-1 0 16,-3-1 0-16,-4-4 0 15,0 3 0-15,-5-6 0 16,-3 1 0-16,-3-2 0 16,-5-4 0-16,-1 1 0 15,-2-4 0-15,-1 1 0 16,1-5 0-16,-2-2 0 0,0 0 0 15,2-6 0-15,3-2 0 16,2-2 0-16,2-5 0 16,5 1 0-16,4-2 0 0,0-3 0 15,3-1 0 1,5-1 0-16,2-4 0 0,6 2 0 16,3-1 0-16,4-2 0 0,5 0 0 15,5 0 0 1,1 1 0-16,0 0 0 0,4 3 0 15,1 0 0-15,-1 2 0 16,-1 2 0-16,-4 0 0 0,-5-1 0 16,-2 6 0-16,-4-3 0 15,-4 3 0-15,-2 0 0 16,-8 0 0 0,0 3 0-16,-3-1 0 0,-1-1 0 0,-11 2 0 15,2-1 0 1,-9 2 0-16,-4 0 0 0,-8 3 0 15,-4 3 0-15,-6 3 0 16,-7 1 0-16,0 2-28 16,-12 14-61-16,-8-4-4 0,-7 5-4 15,-4-6-9-15</inkml:trace>
  <inkml:trace contextRef="#ctx0" brushRef="#br1" timeOffset="1.36543E6">9066 12308 78 0,'0'0'93'0,"2"-15"-5"16,-2 15-3-16,0 0-27 0,-6-6-25 15,6 6-12 1,-15 0-7-16,2 3-6 0,1 3-2 15,-3 0-1-15,-2 0-1 0,0-2 0 16,0 0-1-16,1-4 0 16,3 0 0-16,5-1-1 15,-7-6 1 1,10-2-3-16,-4-4 0 0,6 2 0 16,2-3 0-16,1-1 0 0,4 1 0 15,5 1 0 1,3-1 0-1,5 5 0-15,8 1 0 0,0 4 0 16,6 4 0-16,-6 3 0 16,5 10 0-16,-5 8 0 0,-3 8 0 0,-7 7 0 15,-4 12 0-15,-11 5 0 16,-15 10 0-16,-5-2 0 0,-14 3 0 16,-4-3 0-16,-3-6 0 15,-7-7 0-15,1-10 0 16,4-10 0-16,3-13 0 15,5-7 0-15,5-8 0 0,6-4 0 16,10-11 0-16,5-3 0 16,8-4 0-1,4-3 0-15,11-2 0 0,4 1 0 0,3 2 0 16,5 3 0-16,3 4 0 16,0 4 0-16,2 6 0 0,-1 7 0 15,-2 0 0 1,1 12 0-16,-3 5 0 15,-2 6 0 1,-2 3 0-16,-2 6 0 0,-4-4 0 0,2 2 0 0,-5-3 0 16,1-6 0-16,2-2-7 15,0-13-15 1,1-2-65-16,2-4-4 16,0-7-4-16,4-10-4 0,0-8-2 15</inkml:trace>
  <inkml:trace contextRef="#ctx0" brushRef="#br1" timeOffset="1.36598E6">9500 12233 51 0,'2'-30'96'0,"-5"4"-1"16,-8 6-5-16,-3 3-3 0,-6 7-50 16,-1 5-13-16,2 5-9 15,-4 2-5-15,-1 6-4 0,6 5-6 16,5 5 0-16,4 4 0 15,7 2 0-15,3 4 0 16,12 1 0-16,8 5 0 16,4-1 0-16,7 4 0 15,1 0 0-15,2 1 0 0,-2 1 0 16,-4-1 0 0,-2 1 0-16,-6-3 0 0,-6-1 0 15,-8-2 0-15,-5-1 0 0,-4-4 0 16,-6-2 0-1,-9-5 0-15,-4-3 0 0,-4-6 0 16,-1-3 0-16,-6-9 0 16,4 0 0-16,0-11 0 0,0-9 0 15,6-4 0-15,3-11 0 16,11-6 0 0,5-7 0-16,5-4 0 15,11-4 0-15,12-3 0 16,6 2 0-16,9-1 0 0,2 3 0 15,0 4 0-15,-1 5 0 0,0 6 0 16,-13 4 0-16,-2 5 0 16,-14 4 0-16,-6 8 0 15,-7 5 0-15,-15 6 0 0,-10 6 0 16,-9 2 0-16,-2 8 0 16,-6 6 0-16,-5 2 0 15,4 7 0-15,-2-1 0 16,15-7-50-16,0 11-42 15,12-3-2-15,8-1-7 0,11-5-6 16</inkml:trace>
  <inkml:trace contextRef="#ctx0" brushRef="#br1" timeOffset="1.36797E6">6301 12362 73 0,'12'-11'93'16,"-12"11"-4"-16,11-8-3 0,-11 8-28 16,0 0-22-16,0 0-13 0,0 5-8 15,0-5-5-15,-15 11-1 16,3-6 0 0,-3 0-3-16,3-1-2 0,-5-1-4 15,2-3 0-15,-1 0 0 0,-1 0 0 16,3-4 0-1,2-4 0-15,2 1 0 16,5-6 0-16,4 1 0 0,1-2 0 16,9-1 0-1,6 0 0-15,5 0 0 0,3 4 0 16,4 1 0 0,2 5 0-16,-1 5 0 0,-1 4 0 15,-1 14 0-15,-7 6 0 0,-4 15 0 16,-11 12 0-16,-5 10 0 15,-9 12 0 1,-11 2 0-16,-4 3 0 0,-10-6 0 0,-6-3 0 16,-3-12 0-16,4-13 0 0,2-9 0 15,0-16 0-15,7-7 0 16,5-10 0 0,6-3 0-16,7-11 0 0,8-5 0 15,4-5 0-15,4-4 0 0,9 1 0 31,5-2 0-31,9 2 0 16,0 4 0-16,5 3 0 0,-1 4 0 0,4 4 0 16,-5 6 0-1,3 4 0-15,-2 4 0 0,0 6 0 0,-4 2 0 16,-2 5 0-16,-2 0 0 16,-1 0 0-16,0 2 0 15,-3-1 0-15,3-1 0 0,-5-6 0 16,8 3-32-16,1-12-57 15,0-2-6-15,1-2-3 16,1-14-6-16</inkml:trace>
  <inkml:trace contextRef="#ctx0" brushRef="#br1" timeOffset="1.36837E6">6814 12500 85 0,'0'-22'101'0,"1"5"-7"16,-2 3-5-16,1 14-1 15,-9-10-59-15,9 10-12 0,-12 13-9 16,1 3-8-16,2 11 0 16,2 6 0-16,-1 5 0 15,4 5 0-15,3 0 0 0,1 0 0 16,10-6 0-16,5-2 0 16,6-10 0-16,3-4 0 15,2-14 0-15,3-6 0 0,1-4 0 16,2-11 0-16,-4-6 0 15,-4-9 0-15,-2-2 0 16,-6-7 0-16,-3-4 0 16,-6-2 0-16,-6 0 0 0,-3 0 0 15,-9 3 0-15,-5 1 0 16,-10 7 0-16,-2 4 0 16,-6 9 0-16,-3 5 0 0,1 7 0 15,-5 8 0 1,6 5 0-16,-1 9 0 0,19 2-54 15,-6 9-38-15,9-3-3 0,12-2-8 16,5-11-7 0</inkml:trace>
  <inkml:trace contextRef="#ctx0" brushRef="#br1" timeOffset="1.37271E6">13834 4048 50 0,'0'0'68'0,"1"-16"-12"0,-1 7-7 0,1 0-6 16,-1 9-7-16,1-16-6 0,-1 16-5 15,0 0-5-15,0-14-3 16,0 14-4-16,0 0-2 15,-2-10-2-15,2 10-2 0,0 0-1 16,-8-10-1-16,8 10-1 16,-12-5-1-16,12 5-1 15,-17-3-1-15,3 3 0 16,0-1-1-16,-3 2 0 16,-7 5-1-16,-1 1 1 31,-4 3 0-31,-1 5 0 0,-4 2 0 15,-3 3 0-15,0 2 0 0,-5 2 0 16,2 3 0-16,0 3 0 16,1 3 0-16,0 2 0 0,0 2 0 15,2 1 0-15,0 6 0 16,2-1 0-16,0 5 0 16,1 0-1-16,4-1 2 0,3 1 0 0,1-3 1 15,4 2-1-15,1-3 1 16,3-4 1-16,6-1-1 0,2-2 1 15,-5-3-1-15,6-5-1 16,0-1 1-16,1-3 0 16,0-4 0-16,4-1-1 0,1-4 1 15,-3-3 0 1,4-1 0 0,-2-1 0-16,4-11 0 0,-2 15 0 15,2-15 0 1,0 0 0-16,-1 8 0 0,1-8 0 15,0 0-1-15,0 0 1 0,0 0 0 0,0 0-1 16,0 0 0-16,0 0 0 16,0 0-3-16,0 0-4 15,0 0-20-15,0 0-60 0,8 4-4 16,-8-4-5 0,10-11-8-16,-2 0 4 15</inkml:trace>
  <inkml:trace contextRef="#ctx0" brushRef="#br1" timeOffset="1.38117E6">11769 7067 69 0,'0'0'82'0,"0"-11"-3"15,0 11-23-15,0 0-20 16,0 0-15-16,0 0-7 0,0 0-4 16,0 0 0-16,0 0-2 15,0 5-1-15,0-5 1 16,3 17 1-16,0-5 0 16,3 1-1-16,0 4-1 15,-2 1-1-15,7 0-1 16,-1 1-1-16,2 1 0 0,0 1-1 31,-1-1-1-31,3 2 1 0,3-1-1 0,-2-2 0 16,-2 1-1-16,0-2 0 0,3 0-1 15,-4-2 1 1,-2-4 0-16,3 2-1 0,-6-4 1 16,-7-10-1-1,12 14 1-15,-12-14-1 0,11 9 1 0,-11-9-1 16,0 0 1-16,0 0-1 15,0 0 0-15,0 0-2 16,0 0-2-16,0 0-6 0,3 10-12 16,-3-10-39-16,0 0-24 15,-10 2-4-15,10-2-5 16,-5-10-1-16</inkml:trace>
  <inkml:trace contextRef="#ctx0" brushRef="#br1" timeOffset="1.38155E6">12110 6990 63 0,'0'-9'85'15,"0"9"-2"-15,-1-11-6 0,1 11-39 16,-14 0-11-16,1 5-8 15,1 6-8-15,1 4-3 16,-6 5-1-16,0 4-2 16,-3 3 0-16,2 3 1 0,-1 3-1 15,-6 0-1-15,3 5 0 16,-1-1-2-16,2 1 1 16,-2-1-1-16,-1-3-1 0,4-1 0 15,2-4-1-15,3-4 0 16,3 0 1-16,1-7-1 15,2-2 0-15,4-3-1 16,1-2-3-16,2-1-3 0,2-10-9 16,-1 12-20-16,1-12-46 15,5 3-4-15,-5-3-5 16,1-7-3-16</inkml:trace>
  <inkml:trace contextRef="#ctx0" brushRef="#br1" timeOffset="1.38193E6">11754 7274 5 0,'-3'-11'82'0,"3"11"4"16,-11-7-3-16,11 7-30 0,-7-4-9 15,7 4-10 1,0 0-11-16,0 0-7 0,0 7-4 15,3-2-2-15,13-1 0 0,2 2-2 16,8-3-1-16,3-1 0 16,6-2-1-16,2 0-1 15,2-4 0-15,0-1-1 0,-2-1 0 16,-3-1-1 0,-3 2-1-16,-3-1 0 0,-4 0-2 15,-7 2 0-15,-2 2 0 16,-5-1 0-16,-3 2 0 15,-7 1 0-15,11-2 0 0,-11 2 0 16,0 0 0-16,0 0 0 16,0 0 0-16,0 0 0 15,-6 7-14-15,-5-3-26 16,11-4-48-16,-11 13-2 0,11-13-7 16,-7 14-6-16</inkml:trace>
  <inkml:trace contextRef="#ctx0" brushRef="#br1" timeOffset="1.38274E6">12613 7711 12 0,'13'-8'83'0,"-6"2"4"15,3-5-4-15,-10 11-31 16,8-3-12-16,-8 3-9 16,0 0-10-16,-1 10-6 15,1-10-4-15,-9 17-3 16,-1-5-2-16,1 2 0 0,-4 1-1 16,0 1-1-16,-1 2 0 15,-7 4-1 1,1 2-1-16,-1 2 0 0,-1 0 0 31,-2-1 0-31,-2 3 0 0,3-1 0 16,-3 0-1-16,4-4 1 15,-1-2-1-15,2-2 1 16,-4 2-1-16,0-6 1 16,1 0 0-16,-6-2-1 0,4-3 1 0,-5-1 0 15,0-2-1-15,1-2 1 16,-1-2-1-16,-4-1 0 0,3-1 1 15,-3-2-1-15,4 1 1 16,-3 0 0-16,1-2-2 16,1-3 0-16,3 1 0 15,-2-2 0 1,3 1 0-16,2 1 0 16,0-2 0-16,0 0 0 0,3 3 0 0,1 0 0 15,-1-2 0-15,3 4 0 16,6-1 0-16,0 0 0 15,-2 1 0-15,9 0 0 0,7 1 0 16,-13-1 0-16,13 1 0 16,0 0 0-16,-10 0 0 15,10 0 0-15,0 0 0 0,0 0 0 16,0 0 0-16,0 0 0 16,0 0 0-16,0 0 0 15,0 0 0-15,11 13 0 16,-2-8-33-1,1 3-56-15,5 2-5 16,-3-2-4-16,2 3-7 0</inkml:trace>
  <inkml:trace contextRef="#ctx0" brushRef="#br1" timeOffset="1.38353E6">12130 9516 0 0,'0'0'82'16,"-14"4"5"-16,2-4-1 0,4 1-6 0,-6-1-41 15,4 1-8-15,-4 1-10 16,0-1-5-16,-2-1-3 16,2 0-3-16,0 0-1 15,-3 0-1-15,-3 0-1 16,-1-3-1-16,-1 0-1 15,-1 0 1-15,-3-1-1 0,-2 2-5 16,2-2 0-16,-3 3 0 16,1-1 0-16,1 2 0 15,1 0 0 1,-1 0 0-16,7 2 0 0,-1 3 0 0,1-1 0 0,3 0 0 16,2 0 0-1,0 2 0-15,8-2 0 0,7-4 0 16,-14 11 0-1,14-11 0-15,-1 12 0 0,1-12-25 16,0 0-62-16,9 10-4 0,-9-10-4 16,17 0-6-16,-7-8-2 0</inkml:trace>
  <inkml:trace contextRef="#ctx0" brushRef="#br1" timeOffset="1.38386E6">11702 9287 59 0,'0'-9'93'0,"0"9"-2"0,-5-7-5 16,5 7-1-16,-20 10-58 0,3 4-7 15,-1 8-7-15,-1 4-5 16,2 3-1-16,-2 3-2 16,2 0-1-16,-1 2 0 15,4-4-2-15,3-1 1 0,-2-4-1 16,8-3 0-16,0-4-2 15,3-2 0-15,2-6 0 0,9 0 0 16,2-4 0 0,6-2 0-16,6-2 0 0,2-2 0 15,6 0 0-15,0 1 0 16,11-4-5-16,-6-9-31 0,4 3-51 16,-1-3-4-1,0-5-5-15,-2-5-7 0</inkml:trace>
  <inkml:trace contextRef="#ctx0" brushRef="#br1" timeOffset="1.38483E6">11708 7997 66 0,'-1'-9'78'0,"1"9"-11"0,-8-11-13 16,8 11-12-16,-8-5-8 0,8 5-8 16,-17 0-3-16,4 6-6 15,0 5-5-15,-2 2-2 16,-2 4-3-16,-5 3-1 0,2 2-2 16,-2 0-1-1,0 3 0-15,-1-1-1 0,-1-2-1 16,1-2 1-16,5-2-1 15,3-4 0-15,5-4 1 16,-1-1-1 0,11-9 0-16,-4 13 1 0,4-13-1 0,4 7 2 15,10-5-1-15,2 2 1 0,5-1 0 16,2 0 0-16,8-1 1 16,2 0-1-16,0-1 0 15,3 1 0-15,-1 0-1 16,-1 0 0-1,-1 0 0-15,2 0 0 16,-11 0-1-16,2-1 0 16,-7-1 0-16,-6 1-1 0,-2 0 1 0,-11-1 0 15,11 0 0-15,-11 0 0 16,0 0-1-16,0 0-1 0,0 0-3 16,0 0-18-1,-9 12-63-15,9-12-4 0,-18 14-4 16,5-8-7-16,-9-4-3 0</inkml:trace>
  <inkml:trace contextRef="#ctx0" brushRef="#br1" timeOffset="1.38898E6">10560 8068 70 0,'-15'-16'91'15,"3"11"-3"-15,-1-2-3 0,-3 33-29 0,0-24-27 16,-4 2-7-16,1 6-6 16,-3 3-4-16,4 5-2 15,0 2-2-15,6 5-1 0,-2 3-1 16,9 0-1-16,4 3 1 15,1-1-6-15,5 3 0 16,12-5 0-16,2 2 0 16,4-4 0-16,7-1 0 0,4 0 0 15,1-3 0-15,-2 2 0 16,3-2 0-16,-5 1 0 16,2-2 0-16,-6 2 0 15,-1 2 0 1,-9-2 0-16,-3 3 0 15,-6-5 0-15,-6 4 0 0,-2-1 0 0,-8-2 0 16,-8 0 0-16,-4 0 0 16,-4-5 0-16,-4-2 0 0,-2-3 0 15,-4-3 0-15,4-7 0 0,-2-2 0 16,1-2 0 0,5-7 0-16,-3-3 0 0,6-6 0 15,5 0 0-15,3-5 0 16,8-4 0-16,5-4 0 0,2-1 0 15,7-3 0-15,11-4 0 16,7 3 0 0,4-5 0-16,8 0 0 15,1 0 0-15,4 1 0 0,1 1 0 16,-2 2 0-16,-4 3 0 0,-2-3 0 16,-3 6 0-16,-9-2 0 15,-5 8 0-15,-6-4 0 16,-4 6 0-16,-8 2 0 15,-4 1 0 1,-11 3 0 0,-4 4 0-1,-2 0 0-15,-12 5 0 0,-1 2 0 0,-5 3 0 16,2 3 0-16,1 0 0 0,-3 7 0 16,3 5 0-16,1 1 0 0,11 6 0 0,-5 7-45 15,14-3-47-15,1 2-1 16,4 0-6-16,2 3-7 0</inkml:trace>
  <inkml:trace contextRef="#ctx0" brushRef="#br1" timeOffset="1.39022E6">7759 8395 19 0,'-4'-10'87'0,"3"-3"-1"0,-4 2 1 0,5 11-29 15,-12-11-12-15,12 11-13 16,-6-19-9-16,4 10-7 16,0 0-3-16,2-1-3 0,3-1-2 15,3 0-3-15,7 1-1 16,5 2 0-16,1 1-1 15,1 3-4-15,5 3 0 16,2 2 0-16,-5 5 0 16,2 7 0-16,-3 4 0 15,-1 4 0-15,-2 6 0 16,-6 1 0-16,-5 5 0 0,-3 2 0 0,-4 4 0 16,-7 0 0-16,-9 3 0 15,-5-2 0-15,-5 0 0 16,-4-1 0-16,1-6 0 15,-5 0 0-15,2-9 0 16,0-2 0-16,5-6 0 16,4-2 0-16,1-6 0 15,10-2 0-15,-1-2 0 0,13-4 0 16,0 0 0-16,0 0 0 0,0 0 0 16,14-2 0-16,6-2 0 15,3-1 0 1,7 0 0-16,1 0 0 0,8-2 0 15,2-1 0-15,6 0 0 16,1 0 0-16,7-1 0 0,0 0 0 16,1-2 0-16,3 0 0 15,-8 1 0 1,1 0 0-16,-9 2 0 0,-3 1 0 16,-9 0 0-16,-9 2 0 15,-2 1 0-15,-11 1 0 0,0 1 0 16,-9 2 0-16,0 0 0 0,0 0 0 15,0 0 0-15,0 0 0 16,0 0 0-16,0 0 0 16,0 0 0-16,-5-11 0 15,5 11 0-15,0 0 0 0,-9-8 0 16,9 8 0-16,0 0 0 16,-10-7 0-16,10 7 0 15,-3 12-45-15,3-12-50 16,-12 10-3-16,-1-10-8 0,-5 4-5 15</inkml:trace>
  <inkml:trace contextRef="#ctx0" brushRef="#br1" timeOffset="1.39698E6">10272 3134 37 0,'-3'-12'86'15,"3"12"-1"-15,-3-11-3 16,3 11-35-16,0 0-8 0,0 0-10 15,-11-3-8 1,11 3-7-16,-2 10-4 0,-1 0-2 16,-2 6-1-16,2 1-1 15,-2 6-1-15,3 4-1 16,-4 4-1-16,-2 2-1 0,3 6-1 16,-4 1 0-1,3 2-1-15,-2 0 0 16,1-3 0-16,1-2 0 0,2-2 0 15,0-6 0-15,2-4 0 16,-1-5 0 0,2-4 1-16,1-2-1 0,0-3 0 15,0-11-2-15,-1 14-2 0,1-14-5 0,0 0-9 16,0 0-57 0,0-11-11-16,5-3-5 0,4-2-6 15,-1-7 0 1</inkml:trace>
  <inkml:trace contextRef="#ctx0" brushRef="#br1" timeOffset="1.39766E6">10497 3141 82 0,'0'0'89'0,"4"-16"-4"16,-4 16-5-16,-3-25-31 15,3 25-26-15,-10 0-8 16,10 0-6-16,-11 11-3 0,11-11-3 16,-6 21 0-16,4-7-1 15,2 4 1-15,0-2-1 16,3 0 1-16,-1 5-1 0,5-2 1 16,4 0-1-16,-3 0 0 15,2 1-1-15,2-1 1 16,-2 2-1-16,2-2-1 0,-2 2 1 15,0 1-1-15,-2 0 0 16,3-1 1-16,-5 2-1 16,2-1 1-16,-5 0 0 15,-2-2 0-15,-1 0 1 16,0-3-1-16,-1 2 1 0,-10-3 0 16,0-3 0-16,-4 0-1 15,-2-3 1-15,-1 0-1 16,-2-4 0-16,1-1 0 15,-2-4 0-15,3-1-1 0,3-5 0 16,-2-2 0-16,5-6-1 16,3-4 0-1,2-3 1-15,5-6-2 16,2-1 1-16,9-5 0 16,2-3 1-16,5-2 0 0,8-1 1 0,1-1 1 15,5 3 0-15,-1-3 1 16,2 5 0-16,-4 0 1 15,1 4-1-15,-8 1 0 16,2 4 1-16,-5 3 0 0,-3 0-4 16,-4 2 0-1,-1 1 0-15,-5 5 0 0,0-1 0 16,-2 3 0-16,-2-1 0 16,-1 2 0-16,-3 3 0 15,4 8 0-15,-16-15 0 0,7 8 0 16,-8 4 0-1,-1 1 0-15,-3 2 0 0,-2 2 0 16,-3 4 0-16,3 6 0 0,-7 1 0 16,8 13-14-1,-7 6-71-15,9-3-3 0,2 2-5 16,-1-2-6-16,5-1-4 0</inkml:trace>
  <inkml:trace contextRef="#ctx0" brushRef="#br1" timeOffset="1.39845E6">7828 3341 6 0,'-5'-11'88'0,"4"0"6"16,-5 2-4-16,6 9-6 0,-4-14-43 0,4 14-10 0,0 0-9 16,0 0-8-16,0 0-4 15,0 0-4-15,-4 5-2 16,2 8-3-16,-1 3-1 16,2 5 0-16,-4 8-1 15,2 5 1-15,0 5 0 16,1 1 0-16,-1 3-1 15,-2-1 1-15,3-2 0 0,1-2 0 16,0-5 1-16,-3-5-1 16,4-3 0-16,-1-3 0 15,1-5-1-15,0-5-1 0,0 0-4 16,0-12-6-16,1 14-16 16,16-10-57-16,-17-4-2 15,9-6-8-15,-2-10-4 0</inkml:trace>
  <inkml:trace contextRef="#ctx0" brushRef="#br1" timeOffset="1.39901E6">8040 3305 17 0,'8'-11'94'0,"-1"-2"0"16,-7 13-5-16,10-15-3 0,-10 15-41 15,0 0-18-15,0 0-10 16,0 0-6-16,0 0-5 0,0 12-3 16,0-1-2-16,-1 7-1 15,-2 2-1-15,1 4 0 16,-2 5 1-16,1 0-1 0,2 1 0 16,1-1 1-16,3-1-1 15,3-5 1-15,1-2 1 16,3-5-1-16,-1-3 1 0,1-2 1 15,2-6 0-15,0-3 0 16,2-2 0-16,-1-7 1 16,1-3-1-16,-2-4 1 15,2-2-1-15,-4-2 0 0,3-1-1 16,-3 1 2-16,-1 0-3 16,-4 3 0-16,2 1 0 15,-5 4 0-15,1 1 0 16,-3 9 0-16,1-8 0 0,-1 8 0 15,0 0 0 1,0 0 0-16,0 0 0 0,0 0 0 16,0 0 0-16,0 8 0 15,0 4 0 1,0 0 0-16,-1 6 0 16,0 6 0-1,-1 5 0-15,-2 8 0 0,-2 5 0 16,2 2 0-16,-1 4 0 0,1 5 0 0,-2-4-15 15,1 9-73-15,1-5-4 16,2-10-3-16,0-5-8 16,-2-17-4-16</inkml:trace>
  <inkml:trace contextRef="#ctx0" brushRef="#br1" timeOffset="1.40447E6">6153 4187 48 0,'2'-14'89'0,"-2"2"-1"0,-1 3-5 16,-6-2-41-16,2 2-5 15,5 9-10-15,-15-14-8 0,15 14-6 16,-16-5-4-16,16 5-3 15,-17 0-1-15,7 6-1 16,-3 5-2-16,0 5 0 16,-3 8-1-16,0 5 0 15,-2 7 0-15,-1 6-1 47,2 6 1-47,-2 4 0 16,4 7 1-16,-1 3 0 0,3 4 0 0,-2 6 1 0,1 6 0 0,-2 3 0 0,3 6 0 15,-6 1 0-15,5 3 1 0,-6 3 1 16,3 3-3 0,-2-4-2-1,3 1 0-15,-1-4 0 0,0-3 0 16,4-4 0-16,3-6 0 16,0-8 0-16,5-4 0 0,5-7 0 15,-1-8 0-15,2-8 0 16,3-7 0-16,2-5 0 0,-1-8 0 15,-1-4 0-15,0-5 0 16,-4-13 0-16,4 11 0 0,-4-11 0 16,0 0 0-16,0 0 0 0,0 0 0 15,0 0 0-15,0 0 0 16,0 0 0-16,0 0 0 16,6-5 0-16,-6-6 0 15,-8 4-62 1,8-2-34-16,0-3-3 15,-1 1-8-15,1-11-6 0</inkml:trace>
  <inkml:trace contextRef="#ctx0" brushRef="#br1" timeOffset="1.40553E6">6465 8717 22 0,'0'0'92'0,"0"-15"1"15,0 15-6-15,-14-12-2 16,14 12-43-16,-16-13-15 15,1 6-9-15,-1 1-5 16,-3-1-3-16,-3 1-1 16,-2-1-2-16,-4-1-1 15,-7 0-6-15,-1 1 0 0,-5 1 0 16,-6 1 0-16,-6-1 0 31,-2 3 0-31,-5 0 0 0,0 3 0 16,0 0 0-16,-2 0 0 15,8-1 0-15,0 1 0 16,8 0 0-16,3 0 0 16,9-1 0-16,6-2 0 15,6 2 0-15,6-3 0 16,2-1 0-16,14 5 0 0,-14-6 0 16,14 6 0-16,0 0 0 0,0 0 0 15,0 0 0-15,0 0 0 0,0 0 0 0,0 0 0 16,8 4 0-16,2 7 0 15,2 3 0-15,4 13 0 0,7-3-84 16,-6 0-11-16,1-1-4 16,-5-1-8-1,2 5-1 1</inkml:trace>
  <inkml:trace contextRef="#ctx0" brushRef="#br1" timeOffset="1.40655E6">5829 9118 28 0,'-5'-12'73'0,"-1"-6"6"16,-3 7-24-16,0-5-14 16,0-3-5-16,0 3-7 15,-2-3-5-15,3 4-5 0,-4-2-4 16,0 0-4-16,0 4-2 15,-1-1-2-15,-3 1 0 16,-2 1-2-16,-1 2-1 16,-5 0 0-16,-2 3 0 0,-2 0 0 15,-3 4 0 1,1-2-1-16,-2 3 1 16,-2 2-1-1,1 0 0-15,-1 0-1 16,0 0 0-16,-3-1 0 15,-1 4 0 1,-1 0 1-16,-1 0-1 0,1-1 1 0,-3 1 0 0,2-1 1 0,2 0-1 0,2 0 1 16,0 0-1-16,2 1 1 15,5-1-1-15,5-1-3 16,0 2 0 0,6-2 0-16,5 0 0 0,1 0 0 0,12-1 0 15,-9 3 0-15,9-3 0 16,0 0 0-16,0 0 0 15,-3 12 0-15,3-12 0 16,1 12 0-16,-1-12 0 16,4 17 0-16,-4-17-6 15,6 18-5-15,-6-18-7 0,9 14-17 16,2-7-53-16,-11-7 0 16,8 4-6-16,-8-4-4 15</inkml:trace>
  <inkml:trace contextRef="#ctx0" brushRef="#br1" timeOffset="1.40686E6">4944 8769 63 0,'-2'-18'91'0,"2"18"-2"16,-8-14-5-16,8 14-37 0,-9-8-11 15,9 8-12-15,-15 0-8 16,6 4-5-16,-2 8-3 15,-6 4-3-15,1 5 0 16,-1 4-1-16,-1 4 0 0,2 1 0 16,2 1 0-16,0 0 0 15,5-1 0-15,6-1-2 16,3-3 1-16,1-3 0 16,11-2-3-16,8-4 0 0,10 1 0 15,7-6-8-15,16 2-78 16,4-4-2-1,5-6-5-15,9-3-7 0,1-7-5 16</inkml:trace>
  <inkml:trace contextRef="#ctx0" brushRef="#br1" timeOffset="1.40898E6">7976 3848 49 0,'-2'-14'71'0,"-3"-9"-18"0,5 23-14 15,-5-11-2-15,5 11-7 16,0 0-9-1,0 0-7-15,0 0-4 0,0 0-4 16,0 0-4-16,0 0-1 16,0 0-1-16,0 0-1 15,0 0-1-15,0 0 1 0,-4 7-4 16,4-7-4-16,0 12-9 16,0-12-22-16,0 20-31 15,3-4-5-15,-3-4-3 16</inkml:trace>
  <inkml:trace contextRef="#ctx0" brushRef="#br1" timeOffset="1.40972E6">8060 8902 44 0,'0'0'67'0,"0"0"-3"0,0 0 0 0,3-10-47 15,-3 10-14-15,0 0 1 16,0 0-3-16,0 0 2 16,0 0-1-16,0 0 0 15,0 0 0-15,0 0-1 16,0 0-1-16,0 0-2 0,0 0-13 16,0 0-27-16,10 9-22 15,-10-9-5-15,3 11 1 16</inkml:trace>
  <inkml:trace contextRef="#ctx0" brushRef="#br1" timeOffset="1.4107E6">6396 13237 0 0,'0'0'14'0,"0"0"0"0,0 0-6 16,0 0-3-16,0 0-3 15,-5-5 0-15,5 5 0 16,0 0-1-16,0 0 0 15,-10 0-1-15,10 0 0 16,-9 0 0-16,9 0 1 16,0 0-1-16,0 0-1 0,0 0 0 0,0 0-4 15,0 0-3 1,0 0-9-16</inkml:trace>
  <inkml:trace contextRef="#ctx0" brushRef="#br1" timeOffset="1.41279E6">3852 8918 28 0,'-16'-6'90'0,"0"0"1"16,5-1-3-16,18 0-18 0,-10-4-27 16,3 1-11-16,1-5-10 15,14-2-5-15,6-3-3 0,9-5-3 16,3 2-6-16,7-1-5 16,3 4 0-16,-3 3 0 15,0 6 0-15,0 8 0 16,-8 6 0-16,-6 11 0 31,-4 12 0-31,-10 12 0 16,-9 10 0-16,-3 9 0 0,-10 6 0 15,-8 2 0-15,-7 6 0 0,-7-1 0 0,-7-2 0 16,0-7 0 0,1-6 0-16,2-8 0 15,1-11 0-15,9-3 0 0,3-12 0 16,15-5 0-16,8-16 0 15,0 0 0-15,21 0 0 0,11-10 0 16,10-10 0 0,11-2 0-1,8-3 0-15,5-4 0 16,3 2 0 0,4 0 0-16,-8 4 0 0,-6 2 0 15,-6 5 0-15,-8 5 0 0,-10 3 0 0,-10 2 0 0,-5 3 0 0,-20 3 0 0,11 0 0 16,-11 0 0-1,-2 13 0-15,-11-8 0 0,3 8 0 16,-9-5-11-16,2 0-82 16,-5-1-4-16,-2-7-4 0,-6 0-8 15</inkml:trace>
  <inkml:trace contextRef="#ctx0" brushRef="#br1" timeOffset="1.41348E6">1738 8982 61 0,'0'0'96'16,"0"0"-4"-16,-5-7-4 16,-9 7-1-16,3 10-53 0,-7 4-11 15,3 1-8-15,-2 4-6 16,3 5-3-16,2 3-6 15,-2 6 0-15,2 0 0 16,-1 6 0 0,9 0 0-16,3 2 0 0,0 1 0 15,1-1 0 1,3-3 0-16,11-3 0 0,6-6 0 16,10-8 0-16,7-7 0 15,-7-10 0-15,11-4 0 16,3-12 0-16,-4-9 0 15,-4-5 0-15,0-5 0 16,-10-7 0-16,-8-5 0 0,-9 2 0 0,-9-2 0 16,-7-2 0-16,-15 2 0 15,-4 0 0-15,-10 4 0 16,-5 9 0-16,-16 7 0 16,-3 19 0-16,-10 7-47 15,-21 16-50-15,-13 12-1 0</inkml:trace>
  <inkml:trace contextRef="#ctx0" brushRef="#br1" timeOffset="1.4167E6">23539 15647 68 0,'-2'-48'98'0,"2"3"-4"0,0 2-5 31,0 5 0-31,1 3-67 0,-1 12-6 0,2 12-3 32,-2 11-3-32,17 18-2 15,-12 14-4-15,2 20-4 16,-6 14 0-16,-1 19 0 0,-1 16 0 15,-10 9 0-15,-1 2 0 16,-5-1 0-16,-1-3 0 0,-2-14 0 0,-2-12 0 16,1-17 0-1,0-21 0-15,0-16 0 16,3-17 0-16,-3-15 0 16,4-21 0-16,3-17 0 15,2-19 0-15,9-12 0 0,3-18 0 16,9-16 0-16,4-9 0 15,14-9 0 1,4 0 0-16,16-2 0 16,8 6 0-16,16 4 0 0,6 12 0 0,11 15 0 15,1 16 0-15,0 19 0 16,-5 15 0-16,-7 19 0 16,-12 15 0-16,-12 20 0 0,-20 19 0 0,-21 17 0 15,-12 18 0-15,-23 10 0 16,-13 7 0-16,-17 5 0 0,-7 0 0 15,-13-3 0-15,-1-7 0 16,1-8 0-16,5-10 0 16,11-14 0-16,13-9 0 0,14-8 0 15,16-13 0-15,23-9-14 0,17-10-75 16,24-20-4 0,13-12-2-1,18-13-8 1,11-10-2-16</inkml:trace>
  <inkml:trace contextRef="#ctx0" brushRef="#br1" timeOffset="1.41693E6">24665 15366 7 0,'44'-32'103'0,"-11"5"-1"0,-15 4-6 15,-14 5-4-15,-8 6-2 16,-15 12-69-16,-11 10-21 16,-9 14 0-16,-7 13 0 0,-5 7 0 15,-3 11 0-15,0 7 0 16,4 10 0-16,3 0 0 15,18-1 0-15,7-4 0 0,11-4 0 16,14-5 0-16,41-4 0 16,-18-11 0-16,16-11 0 15,6-9 0-15,4-10 0 0,0-13-7 16,8-17-67-16,-5-2-21 16,-32-11-3-16,22-11-5 15,-11-6-1-15</inkml:trace>
  <inkml:trace contextRef="#ctx0" brushRef="#br1" timeOffset="1.4172E6">24881 15657 4 0,'-3'-41'93'16,"-1"6"2"-16,0 3-3 16,0 5-4-16,-17 0-39 0,30 2-13 15,14 2-13-15,11 0-8 16,15 0-5-16,10 1-4 16,10 2-6-16,6 1 0 0,3 2 0 15,3 2 0-15,-3 4 0 16,-6 1 0-16,-9 5 0 15,-12-4-12-15,-4-3-70 16,-17 13-8-16,-12-2-4 16,-18 1-7-16,0 0-3 0</inkml:trace>
  <inkml:trace contextRef="#ctx0" brushRef="#br1" timeOffset="1.41745E6">25324 15358 88 0,'-25'7'100'15,"11"1"-5"-15,0-2-5 16,3 4 0-16,4 5-64 16,3 7-7-16,0 6-16 0,3 2-3 15,-2 14 0-15,-1 6 0 16,0 10 0-16,-6 6 0 16,-1 7 0-16,-3 5 0 15,-1 3 0-15,-4 1 0 0,2 1 0 16,-1-2 0-16,3-3 0 15,-2-7-33-15,12-11-59 16,-2-13-4-16,3-15-5 0,4-20-6 16</inkml:trace>
  <inkml:trace contextRef="#ctx0" brushRef="#br1" timeOffset="1.41822E6">26240 15601 17 0,'-23'0'96'0,"-2"-1"2"16,5-5-6-1,0-4-2-15,4 2-42 0,6-5-18 16,3-1-9-16,9 2-6 15,12 1-11-15,5 0-4 16,10 0 0-16,6 0 0 16,7 2 0-16,2 1 0 0,7 4 0 15,0 0 0 1,-2 1 0 0,-4 3 0-16,-3 0 0 15,-4 3 0-15,-11-2 0 0,1 9-50 16,-15-2-40-16,-8 5-5 0,-9 2-4 15,-13 3-5-15</inkml:trace>
  <inkml:trace contextRef="#ctx0" brushRef="#br1" timeOffset="1.41853E6">26119 15882 59 0,'-24'19'96'16,"8"-5"-2"-16,16-14-4 15,0 0-2-15,-15 4-64 16,46-8-5-16,18-6-5 15,12-2-5-15,14-4-5 0,10-7-6 16,14 0-9-16,4-2-44 16,5-12-32-16,6-8-2 15,-3-10-9-15,-2-7-4 16</inkml:trace>
  <inkml:trace contextRef="#ctx0" brushRef="#br1" timeOffset="1.41879E6">27617 14987 44 0,'30'-60'99'0,"-8"9"-2"15,-11 8-5-15,-5 10-3 16,-6 7-52-16,0 11-9 16,-7 13-10-16,-13 8-11 15,-8 17-7-15,-9 14 0 16,-8 17 0-16,-15 21 0 0,-7 25 0 16,-2 20 0-16,-2 21 0 15,5 10 0-15,5-2 0 16,12-3 0-16,13-11 0 15,16-14 0-15,14-23 0 0,8-21 0 16,16-27 0-16,10-20 0 16,9-18 0-16,6-12 0 0,8-12 0 15,1-12 0-15,2-13 0 16,-4-10 0-16,-1-9 0 16,-8-2 0-16,-9-3 0 0,-8 3 0 15,-13 3 0-15,-11 3 0 16,-4 10 0-16,-15 9 0 15,-9 9 0-15,-8 10 0 16,-5 12 0-16,-6 4 0 16,3 14 0-16,2 8 0 0,1 7 0 15,2 11-68-15,23-9-25 16,13-6-2-16,17-8-8 16,21-9-5-16</inkml:trace>
  <inkml:trace contextRef="#ctx0" brushRef="#br1" timeOffset="1.41916E6">27923 15633 59 0,'59'-36'99'0,"-12"0"-2"16,-15 8-6-16,-10 6-1 15,19 8-59-15,-41 14-6 16,-17 3-10-16,-6 17-11 0,-12 7-4 16,0 14 0-1,-4 7 0-15,4 10 0 16,7 2 0-16,12-1 0 0,12 0 0 15,14-9 0-15,19-6 0 16,14-14 0-16,12-14 0 16,6-10 0-16,5-9 0 0,-4-14 0 15,4-9 0-15,-14-10 0 16,-10-5 0-16,-8-5 0 16,-18-5 0-16,-11 0 0 0,-8-1 0 15,-15 3 0-15,-21 7 0 16,-8 4 0-16,-12 14 0 15,-15 7 0 1,-9 11 0-16,-9 9 0 0,-9 13 0 0,1 18-30 16,-5 8-62-16,-8 10-4 15,4 6-6-15,-3 8-5 16</inkml:trace>
  <inkml:trace contextRef="#ctx0" brushRef="#br1" timeOffset="1.41956E6">25004 17292 31 0,'-84'25'102'0,"9"-2"-1"15,7-12-6-15,11-2-3 16,9-10-2-16,55-3-90 0,-14-4 0 16,10-4 0-16,32-7 0 15,30-9 0-15,28-4 0 0,23-11 0 16,32-3 0-16,30-5 0 16,16-2 0-16,18 2 0 15,6 6 0-15,-2 1 0 16,-9 6 0-16,-10 5 0 0,-20 4 0 15,-29 5 0-15,-22 4 0 16,-31 4 0-16,-24 1 0 16,-23 7 0-16,-26 3 0 15,-22 5 0-15,-33 6 0 0,-20 2-18 16,-22 13-76 0,-18 1-3-16,-25 4-5 15,-15 4-5-15</inkml:trace>
  <inkml:trace contextRef="#ctx0" brushRef="#br1" timeOffset="1.41991E6">25175 17316 22 0,'-108'47'99'0,"9"-7"0"16,3 3-7-16,8-7 1 0,6 2-2 16,11-6-79-16,5-1-9 15,20-5-3-15,10-2 0 16,23-8 0-1,13 0 0-15,19-11 0 0,33-5 0 0,3-9 0 16,47-5 0-16,95-18 0 16,117-10 0-16,43-11 0 15,29 0 0-15,6-1 0 16,-10 2 0-16,-27 7 0 16,-40 10 0-16,-51 3 0 0,-25 3 0 15,-23 6 0-15,-27 1 0 16,-27 3 0-16,-26 5 0 15,-30-1 0-15,-27 4 0 0,-28 1 0 16,-19 0 0-16,-21 4 0 16,-17-1 0-16,-11-6 0 15,-9 6-92-15,-17-9-7 16,-3-11-4-16,-4-12-8 0,-1-4 5 16</inkml:trace>
  <inkml:trace contextRef="#ctx0" brushRef="#br2" timeOffset="1.42969E6">1892 8124 16 0,'0'0'77'0,"-16"-16"6"15,5 16-16-15,-2-9-11 16,13 9-8-16,-6-14-6 15,6 14-10-15,0-11-6 16,0 11-6-16,0 0-4 16,0 0-4-16,0 0-1 15,-2 5-6-15,-4 11-5 16,-5 1 0-16,-2 5 0 0,2 5 0 16,-10 4 0-1,0 3 0-15,13 2 0 0,-1-2 0 16,-2 2 0-1,8-2 0 1,0-4 0-16,7-4 0 0,16-4 0 16,5-8 0-16,-3-7 0 15,4-7 0-15,11-2 0 0,-3-10 0 16,-1-7 0-16,-6-3 0 16,-6-6 0-16,-5-1 0 0,-1-4 0 15,-3 0 0-15,-12-1 0 0,1-1 0 16,0 5 0-16,-8-1 0 0,0 5 0 15,-4 2 0-15,-8 6 0 16,-5 8 0-16,2 5 0 0,-11 5 0 16,-1 0 0-16,-3 12 0 15,1 6 0-15,1 2 0 16,4 12 0-16,19-4-75 16,-2-4-19-16,7 0-3 15,7-8-7-15,20-5-6 16</inkml:trace>
  <inkml:trace contextRef="#ctx0" brushRef="#br2" timeOffset="1.43037E6">3908 7827 28 0,'2'-13'97'0,"-2"13"-1"16,-6-11-6-16,6 11-1 15,-18-8-51-15,5 8-11 0,-7 4-6 31,3 10-7-31,0 0-3 16,-2 11-11-16,-1 3 0 16,0 9 0-16,3 5 0 0,2 6 0 15,10-2 0 1,1 0 0 0,4-1 0-16,8-7 0 0,13-5 0 15,9-9 0-15,7-11 0 0,6-8 0 16,7-6 0-16,4-13 0 15,-1-7 0-15,0-7 0 0,-3-4 0 16,-9-5 0-16,-6-2 0 16,-8-3 0-16,-8 2 0 15,-11 2 0-15,-8 2 0 0,-9 3 0 16,-13 3 0-16,-10 4 0 16,-6 10 0-1,-8 3 0-15,-4 10 0 0,-2 2 0 16,6 1 0-16,-2 13 0 15,1-2-13-15,20 7-78 0,12-3-4 16,12-2-4-16,13-6-9 16,17-5 3-16</inkml:trace>
  <inkml:trace contextRef="#ctx0" brushRef="#br2" timeOffset="1.43246E6">7712 2610 30 0,'6'-12'94'0,"-4"1"-2"0,0 0-4 0,-2 2-3 0,0 9-44 16,0 0-16-16,0 0-9 16,-3 6-5-1,0 8-4-15,-1 7-2 0,1 3-1 16,-2 6-2-16,3 3 1 0,-2 3-1 15,2 0-1-15,-1 2 0 16,0-5-1-16,2 2 0 16,-1-7 1 15,2 1 0-31,0-4-2 16,2-2-2-16,-2-5-3 0,1 3-13 0,0-2-65 15,-1-19-4-15,3 10-5 0,-3-10-7 0,1-12-2 0</inkml:trace>
  <inkml:trace contextRef="#ctx0" brushRef="#br2" timeOffset="1.43292E6">7888 2614 38 0,'16'-8'85'0,"-3"4"-2"16,2 3-1-16,-3 1-4 15,2 4-55-15,-1 7-6 16,-1 1-2-16,3 8-5 0,-2 0-1 16,1 4-3-16,-5 0-1 15,-2 4-2-15,-4 1 1 16,-2 1-2-16,-1-1 1 0,-4-1-1 16,-5-5 1-16,-1-1-1 15,-1-2 1-15,3-6-2 16,1-4 1-16,7-10 0 15,-5 14 0-15,5-14 1 0,2 8 0 16,11-5-1-16,8-3 1 16,7 0 1-16,7-4-1 15,6-3 1-15,2 0-1 16,6-1 0-16,-1-2 0 16,-4 2-3-16,-5 0 0 0,-5 2 0 15,-9 2 0-15,-5-1 0 0,-6 3 0 16,-3 0 0-1,-11 2 0-15,9-1 0 0,-9 1 0 16,0 0 0-16,0 0 0 16,0 0 0-16,0 0-9 15,-5-1-79-15,5 1-1 0,0 0-6 16,0 0-7 0,-2-13-4-16</inkml:trace>
  <inkml:trace contextRef="#ctx0" brushRef="#br2" timeOffset="1.4353E6">10224 2402 14 0,'0'0'78'0,"0"0"2"0,0 0-1 16,0 0-31-16,0 0-8 15,0 0-8-15,0 0-7 16,0 0-8-16,-8-2-2 0,8 2-4 15,0 0-2-15,0 0-3 16,0 0-2-16,0 0-1 16,0 0 0-16,-2 9 0 15,1 2-2-15,-2-1 1 0,-1 2 1 16,2 4 0-16,-2 3 0 16,2 0 0-16,-3 2 0 15,0 1 0-15,0 1 0 16,2-2-1-16,-1 5 1 0,-1-3-2 15,1 1 0-15,1 0 0 16,1-1 0-16,1-1-1 16,-1-1 0-1,0-4 0-15,-1-2 0 0,1 1 1 0,0-4 0 16,1-2-1 0,1-10 1-16,-2 14 0 0,2-14 0 15,0 0 1-15,-2 9-1 16,2-9 2-16,0 0-3 15,0 0 0-15,0 0 0 16,0 0 0-16,0 0 0 0,0 0-8 16,1-9-15-16,-1 9-62 15,0-14-4-15,5 3-5 16,2-1-6-16,-3-6 0 0</inkml:trace>
  <inkml:trace contextRef="#ctx0" brushRef="#br2" timeOffset="1.4359E6">10403 2508 61 0,'0'-10'91'15,"1"-1"-2"-15,0 0-5 16,2-2-3-16,-1-2-59 0,5 4-3 16,4-1-4-16,2-1-5 15,1 1-3-15,4 4-2 16,0 2-2-16,0 2-1 16,1 4 0-16,-2 6 0 0,-2 6-1 15,-6 7 0-15,2 7 1 16,-8 5-1-16,-4 3 2 15,1 6-1-15,-10-3-1 16,1 2 0-16,-4 1 0 0,-4-8-1 16,2-2 1-16,1-5-1 15,1-6-1-15,2-3 0 16,4-6 2-16,-1-2-1 16,8-8 0-16,-5 11 1 0,5-11 0 15,12 1 2-15,7-1-3 16,8-8 0-1,6 1 0-15,8-2 0 0,4-3 0 16,8 0 0 0,-4-1 0-16,-5 4 0 0,-5-2 0 0,-6 2 0 15,-9 2 0-15,-7 5 0 16,-3-3 0-16,-14 5 0 16,9-1 0-16,-9 1 0 0,0 0 0 15,0 0 0 1,0 0 0-16,0 0 0 0,0 0 0 15,0 0 0 1,0 0 0-16,0 0-17 0,-7 7-72 0,7-7-4 16,-16 14-5-1,16-14-8-15,-12 8-2 0</inkml:trace>
  <inkml:trace contextRef="#ctx0" brushRef="#br2" timeOffset="1.43728E6">8005 7606 0 0,'8'-11'88'0,"0"-3"4"0,0-3-3 15,-4-1-5-15,1 3-44 16,-5 1-10-16,0 1-8 15,0 3-7-15,0 10-4 0,-8-10-4 16,0 10-2 0,-2 9-1-16,-3 6-1 0,-1 8-1 15,-3 6 0-15,-3 6-1 16,-3 5 2-16,4 3-1 16,3 12 1-1,8-2 0 1,8-3 0-1,3-2-1-15,16-8-2 16,13-8 0-16,10-10 0 16,10-7 0-16,7-15 0 0,-1-14 0 15,-1-6 0-15,-1-6 0 0,-6-4 0 0,-10-3 0 16,-12-2 0 0,-9-1 0-16,-14 0 0 0,-5-1 0 0,-6 4 0 0,-15 1 0 15,-4 2 0-15,-9 6 0 16,-3 3 0-16,-11 9 0 0,0 4 0 15,-2 8 0 1,-1 2 0 0,5 12-3-16,1-3-22 0,3 11-63 0,18 1-4 15,17-3-5-15,9-1-5 16,20-5-2-16</inkml:trace>
  <inkml:trace contextRef="#ctx0" brushRef="#br2" timeOffset="1.43804E6">11088 7334 47 0,'-17'-3'76'0,"-6"-4"-15"16,9 4-5-16,0-3-11 15,0 2-7-15,4-1-8 0,-2 0-3 16,-2 1-5-16,3 0-4 16,-2 3-3-16,-2 1-1 15,-1 0-3-15,-1 7-2 16,-3 5-1-16,-1 5-2 0,-1 6 0 16,-3 8-1-1,-2 4 0 1,0 7-1-16,0 5-1 0,5 1 0 0,3 4-1 15,3-2-2-15,7-4 0 0,9-3 0 16,24-10 0 0,12-9 0-1,10-9 0-15,6-10 0 16,9-7 0-16,3-15 0 16,1-8 0-16,-1-10 0 0,-25-4 0 15,-4-4 0-15,-10-2 0 16,-10-5 0-16,-10 4 0 0,-5 0 0 15,-13 4 0 1,-13 6 0-16,-6 10 0 0,-13 6 0 16,-6 16 0-16,-9 4 0 15,-14 17-85-15,3 13-8 0,-5 5-4 16,-5 9-7-16,-4 1-4 16</inkml:trace>
  <inkml:trace contextRef="#ctx0" brushRef="#br2" timeOffset="1.43991E6">6636 11492 29 0,'6'-13'91'16,"-6"13"1"-16,2-14-4 0,-12 4-12 0,10 10-32 15,0 0-14-15,0 0-10 16,0 0-6-16,0 5-4 15,0 4-2-15,0 7-2 16,0 3-3-16,1 5-3 16,2 2 0-16,-3 4 0 15,0 2 0-15,0 1 0 0,-2 4 0 32,-3-2 0 14,1 0 0-30,0-2 0-16,2 0 0 0,-1-2 0 0,3-2 0 0,-1-8 0 0,1 2 0 0,5-10 0 0,9-16-73 16,-1 3-19-16,3-1-2 0,2-11-7 0,1-12-5 15</inkml:trace>
  <inkml:trace contextRef="#ctx0" brushRef="#br2" timeOffset="1.44044E6">6928 11499 48 0,'-16'-14'96'0,"4"10"-4"0,-4 2-3 16,1 2-3-16,0 0-51 0,3 7-9 15,0 1-9-15,6 6-7 16,1 1-4-16,4 4 0 16,6 1-6-16,8 4 0 15,7-1 0-15,4 3 0 16,8 1 0-16,4-1 0 0,3 3 0 15,-1 0 0-15,3 0 0 16,-4 2 0-16,-2 1 0 16,-7 0 0-16,-6-1 0 0,-4-2 0 15,-10 1 0-15,-4-4 0 16,-6-1 0-16,-7-4 0 16,-5-7 0-16,-4-1 0 15,-3-6 0-15,-1-3 0 0,-1-4 0 16,1-4 0-16,-1-7 0 15,5-4 0-15,1-9 0 16,7-3 0-16,2-6 0 0,8-6 0 16,3-3 0-16,6-4 0 15,10-1 0 1,-2 0 0-16,4-1 0 0,-3 3 0 16,3 1 0-16,-6 6 0 0,-2 4 0 15,-8 4 0-15,-5 6 0 16,1 1 0-16,-6 10 0 15,-8 1 0 1,-4 6 0-16,-3 4 0 0,-3 2 0 16,-1 6 0-16,-3 5 0 15,2 2 0-15,-3 5 0 16,4-3 0-16,5 3-86 0,7 2-5 16,4-7-2-1,8-2-8-15,4-8-4 0</inkml:trace>
  <inkml:trace contextRef="#ctx0" brushRef="#br2" timeOffset="1.44116E6">9256 11452 24 0,'0'0'93'0,"0"-15"1"16,0 15-5-16,-5-16-2 0,-12 9-46 15,17 7-7-15,0 0-13 16,0 0-7-16,0 0-3 0,-11 6-8 16,9 7-3-16,-2 6 0 15,1 1 0 1,-5 9 0-16,2 1 0 0,-2 4 0 16,-4 3 0-1,3 2 0-15,-5 0 0 16,-1 1 0-16,3 0 0 0,2-6 0 15,0 2 0-15,0-4 0 0,5-4 0 16,2-6 0-16,3-4 0 0,0-18 0 16,18 3-73-16,-2-3-20 15,2-14-1-15,1-8-9 0,-2-10-3 16</inkml:trace>
  <inkml:trace contextRef="#ctx0" brushRef="#br2" timeOffset="1.44175E6">9433 11430 87 0,'0'-10'99'0,"0"0"-6"15,0 10-7-15,-14-12 2 0,6 12-64 16,-5 0-6-16,13 0-7 16,-14 16-6-16,10-4-5 15,4 4 0-15,1 2 0 0,10 1 0 16,3 3 0-16,10-2 0 15,1 3 0-15,5-1 0 16,-2 1 0-16,2-3 0 0,-2 3 0 16,-1-1 0-16,-5-1 0 15,-4 0 0-15,-2-1 0 16,-3-1 0-16,-8 1 0 16,-1-2 0-16,-4 1 0 0,-3-2 0 15,-4-1 0 1,-7-3 0-16,-3 0 0 0,-1-3 0 15,-1-4 0-15,-2-3 0 16,2-2 0-16,1-1 0 16,-2-4 0-16,5-3 0 15,1-5 0-15,7-1 0 0,7-7 0 16,0-2 0-16,6-5 0 16,10-3 0-16,2-5 0 15,5-1 0-15,4-6 0 16,-3 1 0-16,1-2 0 0,0 1 0 15,-5 2 0 1,-4 2 0-16,-2 6 0 0,-4 0 0 16,-3 6 0-1,-2 5 0-15,-5 5 0 0,-9 4 0 16,0 4 0-16,-6 6 0 0,-4 2 0 16,-9 3 0-16,1 7 0 15,-3 3 0-15,2 6 0 0,-1-2 0 16,7 6 0-16,-10 2-54 15,19-6-37-15,10-1-3 0,3-7-6 16,15-4-8 0</inkml:trace>
  <inkml:trace contextRef="#ctx0" brushRef="#br2" timeOffset="1.44342E6">12854 11541 61 0,'-2'-13'94'16,"2"0"-1"-16,0-1-4 15,0 1-3-15,0 1-58 0,0 12-3 16,2-10-9-16,-2 10-4 16,0 0-5-16,1 16-7 15,-1 1 0-15,0 8 0 16,-6 5 0-16,1 6 0 0,-7 6 0 16,-2 2 0-16,1 6 0 15,-3-1 0 1,-2 1 0-16,2-4 0 0,0-2 0 15,3-5 0 1,3-5 0-16,5-7 0 0,-1-4 0 16,3-7 0-16,3 0 0 0,0-16 0 15,17 2-86-15,-4-2-5 0,5-6-4 16,2-10-7-16,3-6-3 16</inkml:trace>
  <inkml:trace contextRef="#ctx0" brushRef="#br2" timeOffset="1.44398E6">13097 11594 70 0,'0'-10'96'0,"-10"0"-4"16,0 2-5-16,-5 6-1 16,0 2-60-16,-3 9-4 15,2 5-8-15,4 3-5 0,4 4-2 16,3 3-5-16,5 3-2 15,3 4 0-15,9-3 0 16,7 4 0-16,7-1 0 0,2 3 0 16,3-2 0-16,2 1 0 15,2 0 0-15,-5 1 0 16,-3-2 0-16,-8-2 0 16,-2 3 0-16,-8-6 0 0,-7 1 0 15,-3-5 0-15,-11 0 0 16,-4-8 0-16,-4-1 0 15,-1-6 0-15,-5-5 0 0,1-3 0 16,3-4 0-16,0-9 0 16,3-5 0-16,6-3 0 15,1-7 0-15,9-5 0 16,3-3 0-16,10-6 0 0,7-1 0 16,4-2 0-16,5-3 0 15,3 2 0-15,0 1 0 16,0 2 0-1,-7 4 0-15,-3 1 0 16,-2 6 0-16,-6 2 0 16,-5 7 0-16,-6 4 0 0,-3 5 0 15,-11 3 0-15,1 3 0 0,-5 5 0 16,-4 3 0-16,0 0 0 16,-1 8 0-16,-1 1 0 15,1 3 0-15,5 2 0 0,2-6 0 16,-2 8-88-16,18-4-4 15,7-4-3-15,8-4-7 16,12-5-4-16</inkml:trace>
  <inkml:trace contextRef="#ctx0" brushRef="#br2" timeOffset="1.44568E6">15378 11570 79 0,'-13'-10'90'0,"-3"-1"-1"0,3-2-4 0,0 1-41 0,2 9-5 0,11 3-10 16,-14-10-8-16,14 10-5 0,0 0-4 16,0 7-5-16,4 7-7 15,2 5 0-15,-1 6 0 16,2 2 0-16,0 5 0 16,-4 5 0-16,-3 5 0 31,-1 1 0-31,-4 3 0 0,-4 2 0 15,-1-2 0-15,-2-2 0 16,-2-1 0-16,5-7 0 0,-3-3 0 16,6-8 0-16,1-6 0 0,3-5 0 31,2-14 0-31,10 1-75 0,3-2-18 0,0-12-3 0,6-8-5 16,1-9-7-16</inkml:trace>
  <inkml:trace contextRef="#ctx0" brushRef="#br2" timeOffset="1.4461E6">15620 11573 81 0,'1'-11'94'0,"-1"11"-3"16,-2-13-5-16,-9 12 0 16,-2 1-64-16,0 6-2 0,2 4-6 15,-2 5-5-15,5 3-1 16,1 3-8-16,4 3 0 0,1 2 0 15,7 0 0-15,4 0 0 16,4 2 0-16,5-1 0 16,1 1 0-16,2-1 0 0,0 0 0 15,-1-2 0-15,-3-1 0 16,-1-2 0-16,-4-2 0 16,-4-3 0-16,0-3 0 15,-5 1 0-15,-3-4 0 0,0-1 0 16,-5-1 0-16,-6 0 0 15,-2-1 0-15,-5-1 0 16,0 0 0-16,-5 0 0 16,2-1 0-16,-4-2 0 0,1 0 0 15,1-3 0-15,5-1 0 16,1-1 0-16,8-2-15 16,9 3-72-16,-9-23-5 0,11 1-2 15,10-7-6-15,3-3-4 16</inkml:trace>
  <inkml:trace contextRef="#ctx0" brushRef="#br2" timeOffset="1.44648E6">15738 11616 32 0,'-8'-4'93'16,"-4"-2"1"-16,12 6-6 15,-14-13-2-15,14 13-47 16,-9-6-7-16,9 6-11 0,0 0-8 16,6-9-4-16,-6 9-5 15,20-7-4-15,-5 3 0 16,6 1 0-16,3-1 0 0,1-2 0 16,6 1 0-16,1 0 0 15,3-1 0-15,-4 0 0 16,1 0 0-16,-3-1 0 15,-3 3 0-15,-4 0 0 0,-6 1 0 16,-2 0 0-16,-6 2 0 16,-8 1 0-16,0 0 0 15,0 0 0-15,0 0 0 16,0 0 0-16,-6 1 0 0,6-1 0 16,-14 10 0-1,3-10-6-15,2 6-84 0,9-6-2 16,-14 7-5-16,14-7-6 15,-8-7-4-15</inkml:trace>
  <inkml:trace contextRef="#ctx0" brushRef="#br2" timeOffset="1.44979E6">15230 2782 10 0,'0'0'82'0,"-16"-18"7"0,6 17-11 0,0-9-19 16,10 10-7-16,-19-10-13 15,9 7-13-15,-4 2-7 16,2 3-4-16,-3 6-6 0,1 6-2 16,-5 3-2-16,-1 3-1 15,2 7-1-15,-2 1 1 16,2 5-1 0,0 4 0-16,2 2-2 15,3 3 2-15,10-3-3 16,2-1 0-16,11-3 0 0,9-7 0 15,6-5 0-15,8-10 0 16,2-7 0-16,5-5 0 16,-1-13 0-16,1-9 0 15,-3-4 0-15,-5-6 0 16,-3-2 0-16,-7-4 0 16,-7 1 0-16,-7-1 0 0,-2 3 0 0,-6 4 0 15,-5 0 0-15,-10 4 0 0,-3 3 0 16,-1 4 0-16,-4 6 0 15,-4 7 0-15,-3 4 0 16,0 3 0-16,4 12 0 0,-1 2-12 16,4 10-76-1,11 2-6-15,12-4-1 16,11 2-8-16,17-5-3 16</inkml:trace>
  <inkml:trace contextRef="#ctx0" brushRef="#br2" timeOffset="1.45069E6">17941 2745 59 0,'-6'-14'87'0,"6"14"1"16,-7-15-4-16,7 15-32 0,0 0-11 15,-10-11-13-15,10 11-8 16,0 0-8-16,0 0-2 16,0 0-4-16,-12 0-1 0,12 0-1 15,-9 11-1-15,0 0 0 16,-3 5-2-16,-3 4-1 16,-2 5 1-16,-2 5 0 15,-1 1 0 1,3 3-1-16,2-3 0 15,3 3-1-15,4-7 2 0,6-1 0 16,4-3 0-16,11-6 0 16,4-5 1-16,9-4-2 0,4-7 0 15,3-4 0-15,3-8 0 16,2-4 0-16,-4-4 0 0,-3-5 0 16,-3-2 0-16,-6-3 0 15,-6 1 0-15,-7-1 0 16,-6 4 0-16,-3-4 0 15,-4 3 0-15,-4 1 0 16,-5 2 0-16,-4 4 0 0,-2 5 0 16,1 6 0-16,-4 4 0 15,-1 12 0 1,-2 15-62-16,5 1-33 16,5 4-1-16,6 3-10 0,9 5-3 15</inkml:trace>
  <inkml:trace contextRef="#ctx0" brushRef="#br2" timeOffset="1.45282E6">18950 11494 31 0,'2'-9'93'0,"1"-5"-1"0,2 2-4 15,-5-1-2-15,19 3-49 16,-19 10-11 0,4-13-8-16,-4 13-6 0,0 0-3 15,5 7-3-15,-4 9 0 16,1 6-2-16,-2 7-1 0,0 7-3 16,-1 4 0-16,-4 7 0 15,-1 2 0 1,-1 1 0-1,-2-2 0-15,-2-3 0 16,2-3 0-16,3-3 0 16,-2-9 0-16,6-2 0 15,-2-13-37 1,7-6-51-16,10-9-4 16,5-8-4-16,2-10-7 15</inkml:trace>
  <inkml:trace contextRef="#ctx0" brushRef="#br2" timeOffset="1.45324E6">19292 11518 76 0,'0'0'96'0,"-20"-10"-4"0,0 10-6 0,-2 2 0 0,-2 9-63 16,-1 5-4-16,0 4-6 0,4 3-6 0,4 1-2 16,5 5-2-1,7 0 0-15,5 1-1 0,8-1-2 16,9-1 0-16,5-1 0 15,7 0 0-15,-1 0 0 16,2-3 0-16,0 2 0 0,-6-3 0 16,-2-1 0-16,-7-1 0 15,-5-2 0-15,-10-2 0 0,0-3 0 16,-6-1 0-16,-6-4 0 16,-2-2 0-16,-4-3 0 15,2-1 0-15,-4-3 0 16,2 0 0-16,1-6-11 0,2-9-74 15,2 3-4-15,1-5-5 16,0-5-6-16,3-5-4 16</inkml:trace>
  <inkml:trace contextRef="#ctx0" brushRef="#br2" timeOffset="1.45357E6">19261 11515 24 0,'7'-10'94'0,"0"-3"-1"16,4 0-4-16,3-2-3 0,4 17-33 15,8-12-27-15,8-4-9 16,5 1-6-16,10-2-3 16,0 4-2-1,3-1-2-15,-2 1-4 0,-1 3 0 0,-7 1 0 16,-7 2 0-16,-8 0 0 15,-7 4 0-15,-7 0 0 16,-13 1 0-16,9 0 0 16,-9 0 0-16,-5 2 0 0,5-2 0 15,-16 10 0-15,5-4 0 16,3 3 0-16,-2-2 0 16,7 4-2-16,3-11-33 0,-6 18-52 15,10-8-5-15,9-3-3 16,6-1-7-16,8-4 4 15</inkml:trace>
  <inkml:trace contextRef="#ctx0" brushRef="#br2" timeOffset="1.45467E6">21749 11567 32 0,'-14'-6'87'0,"14"6"-1"0,-12-14-1 0,12 14-33 15,-9-13-7-15,9 13-12 16,-3-13-7-16,3 13-6 16,-3-16-5-16,3 16-2 0,-4-13-3 15,4 13-3 1,0 0-7-16,-9-5 0 15,9 5 0-15,-17 6 0 0,6 5 0 16,-3 3 0-16,-2 4 0 0,-3 3 0 16,-3 2 0-1,5 3 0 1,-3 3 0-16,2 0 0 0,0 0 0 0,6 1 0 0,1 0 0 16,6-1 0-1,4 0 0-15,1-2 0 0,8-3 0 16,5-4 0-1,9-4 0-15,4-4 0 0,4-7 0 16,3-4 0-16,8-2 0 16,-5-10 0-16,4-3 0 15,1-8 0-15,-6-2 0 16,-2-2 0-16,-8-4 0 0,-3 1 0 16,-6-6 0-16,-8 3 0 0,-8-4 0 15,-3 5 0-15,-8-2 0 16,-9 2 0-1,-4 6 0-15,-4 0 0 0,-5 10 0 16,-2 4 0-16,0 6 0 0,1 5 0 16,6 11 0-16,-5-3 0 15,12 14-77-15,11 1-18 16,8-5-3-16,9-2-10 0,13-12-2 16</inkml:trace>
  <inkml:trace contextRef="#ctx0" brushRef="#br2" timeOffset="1.45866E6">21188 3176 26 0,'0'-13'82'0,"0"2"4"0,0 11-19 15,0-15-20-15,0 15-6 16,-2-10-9-16,2 10-8 15,0 0-8-15,-15-2-3 16,15 2-5-16,-16 12-1 16,6-1-1-16,-4 2-1 0,2 3 0 15,-3 1 0-15,5 2-1 16,0 2-2-16,2-3 0 16,3 1-1-16,4 3 0 0,1-2 0 15,6-2 0-15,9 1 1 16,1-3-2-1,4-1 2-15,4 0-1 16,1 0 1-16,-1-2-2 0,0-5 0 16,-1 3 0-16,-4-3-1 0,-4 0 2 15,-3 1-3-15,-12-9 2 16,14 12-1-16,-14-12 2 16,3 16 0-16,-3-16 0 0,-7 15 0 15,-3-9 0 1,-3 4 1-16,-1-1-1 15,0-3-1-15,-4-2-1 16,-3-1-2-16,2-1-3 0,-4 0-12 0,5-7-62 0,-1 0-8 16,2-3-5-1,1-4-5-15,6-5 0 0</inkml:trace>
  <inkml:trace contextRef="#ctx0" brushRef="#br2" timeOffset="1.4591E6">21098 3212 20 0,'0'-11'92'15,"0"0"-2"-15,0 2-3 16,0-1-4 0,0 10-46-16,1-11-12 0,-1 11-7 15,11-10-7-15,-1 8-5 0,5-1-2 16,1 1-2-16,7-1 0 15,1 2 0-15,3-1 0 16,5 2 0-16,-4 0-1 16,2 0 2-16,-4 0-2 15,-1 0 1-15,-7 0 0 0,2 0 0 16,-10 0 0-16,0 0-1 0,-10 0 1 16,11-4-1-1,-11 4 1-15,0 0-1 0,0 0 0 16,0 0 0-16,0 0 0 15,0 0-2-15,0 0-1 16,0 0-1-16,0 0-6 16,3 6-19-16,-3-6-57 0,1 18-3 15,7-11-5-15,4 0-9 16,3-5 7-16</inkml:trace>
  <inkml:trace contextRef="#ctx0" brushRef="#br2" timeOffset="1.45997E6">23494 3150 22 0,'0'0'88'0,"0"-11"0"0,0 11-5 16,-9-11-9-16,9 11-40 15,-14-8-12-15,7 6-8 16,-3 2-5-16,0 0-3 16,-1 4-2-16,2 4 0 0,-4 1 0 15,0 3-1-15,3 0 0 16,1 2 0-16,4 3 0 15,2 1-1-15,1-2 1 16,2 2-1-16,6 0 0 16,3 3 1-16,8-2 0 15,6 2-1-15,-1-3 0 16,0 0 1 0,4 1-3-1,-1-1 2 1,-5-3-2-1,0-1 0-15,-5-2 0 16,-3-2-1-16,-3 2 1 0,-4-4 0 0,-5-8 1 0,1 15-1 0,-1-15 1 0,-6 14 0 16,-5-7 0-16,0-1 2 0,-5-1-2 15,-4 2 2-15,3-2-3 0,-6 1 2 16,-1-3-2-16,1-2-2 16,3 1-4-16,-2-2-11 0,-6-4-66 15,15-2-5-15,0-6-3 16,7-1-8-1,5-7-2-15</inkml:trace>
  <inkml:trace contextRef="#ctx0" brushRef="#br2" timeOffset="1.46033E6">23501 3154 55 0,'0'0'95'0,"-13"-11"-3"15,13 11-5-15,-4-12-3 16,4 12-58-16,0 0-6 16,1-9-7-16,9 9-7 15,4-1-2-15,5-1-3 0,4 2 1 16,3 0-1-16,2 1 0 16,0-1 2-16,1 0-2 15,-4 2 2-15,-2 0-1 16,-3-2 0-16,-7 0 1 15,1 1-1-15,-6-1 2 0,-8 0-3 16,10 0 2-16,-10 0-3 0,0 0 0 16,0 0 0-16,0 0 0 15,0 0 0-15,0 0 0 16,0 0 0-16,0 0-3 16,0 0-31-16,0 0-52 15,0 8-5-15,0-8-4 0,-4 11-10 16,4-11 8-16</inkml:trace>
  <inkml:trace contextRef="#ctx0" brushRef="#br2" timeOffset="1.46471E6">20408 6761 42 0,'-1'-14'92'0,"2"1"-1"0,-1 2-5 0,0-4-16 0,0 15-35 0,2-10-13 16,-2 10-7-16,0 0-5 16,5 16-2-16,-5-1-3 15,0 6-1-15,-1 5 1 16,1 7-1-16,-4 4 0 15,-1 3-1-15,-2 2 0 0,-1 0-2 16,0-1 1 0,-1-1-1-1,0-3-1-15,-1-8 1 16,2-3 0-16,2-7 0 0,-1-3 0 0,3-4-2 16,4-12-2-1,-5 14-3-15,5-14-13 0,0 0-66 0,0-7-4 0,4-5-7 16,3-5-4-1,4-7-2-15</inkml:trace>
  <inkml:trace contextRef="#ctx0" brushRef="#br2" timeOffset="1.4651E6">20743 6717 36 0,'1'-13'91'16,"-1"13"-1"-16,-15-7-4 15,-2 7-3-15,-32 0-57 0,27 9-5 16,3 3-6-16,-2 3-6 16,2 6-3-16,3 2-2 15,4 2 0-15,7 2-1 16,5 1-1-16,3 1 0 0,11 1 0 16,5-1-1-16,2-2 0 15,7 0 1-15,-2-2-1 16,2 0-1-16,-6-6 1 15,0 2-1-15,-6-3 0 0,-2-1 1 16,-7-3 0-16,-5 0-1 16,-4-3 1-16,-5-2 0 15,-8 0 0-15,-5-1 0 16,-1-3 1-16,-6-1-1 0,0-3-1 31,-5-1 0-31,1 0-1 0,3-1-3 0,1-4-6 16,2-8-26-16,5 4-50 15,6-6-2-15,10-3-7 16,4-5-6-16</inkml:trace>
  <inkml:trace contextRef="#ctx0" brushRef="#br2" timeOffset="1.4655E6">20657 6754 13 0,'0'0'93'0,"0"-16"-2"0,2 5-3 16,7 1-6-16,4 4-37 16,6 1-19-16,7-2-13 15,4 1-4-15,6 3-3 16,5 1-2-16,0 0-1 0,-1 0-1 16,0 2-1-16,-3-1 1 15,-6-1-1-15,-4 2 0 16,-5-2 1-16,-5 1-1 0,-6 0 2 15,-11 1-2-15,13-2 2 16,-13 2-2-16,0 0 1 16,0 0-1-16,-11 0 0 15,11 0 0-15,-13 0-2 0,13 0-2 16,-17 2-8-16,17-2-39 16,0 0-36-16,-2 11-3 15,2-11-7-15,13 4-7 0</inkml:trace>
  <inkml:trace contextRef="#ctx0" brushRef="#br2" timeOffset="1.46604E6">22370 6715 84 0,'-11'-5'92'0,"11"5"-3"16,-5-13-6-16,5 13-38 15,0 0-15-15,0 0-10 16,0 0-6-16,0 0-4 0,0 0-2 16,0 14-2-16,0 3-1 15,-1 4 0-15,-3 3-1 16,-6 4 0-16,4 5-1 16,-5 0-1-16,3 0 0 15,-5 1-1 1,2-3 0-16,1-1-1 0,0-4 1 15,2-1-1-15,2-6 2 16,-4-2-2-16,6-3 0 0,-3 0-4 16,4-3-3-16,3-11-8 0,0 0-70 15,0 0-5-15,0 0-4 16,0-7-8 0,5-12-1-16</inkml:trace>
  <inkml:trace contextRef="#ctx0" brushRef="#br2" timeOffset="1.46645E6">22576 6711 50 0,'5'-9'96'0,"-5"9"-6"16,1-14-3-16,-1 14-5 0,-4-10-58 16,4 10-8-16,-11 1-4 15,4 9-7-15,1 3-1 16,0 2-2-16,0 2-1 0,2 5 1 15,3 1 0-15,1 0 1 16,6 3-2-16,4-3 2 16,3 0-1-16,-1 2-1 15,4-2 1-15,-1 0-1 16,2-4 0-16,-6 2-1 0,-1-4 1 16,3 1-1-16,-7 0 1 15,-1-3-1-15,-3-2 1 16,0-1-1-16,-2 0 1 0,-2-1 1 15,-4-3-1-15,-4-2 0 16,-5-3 1-16,-1 1-1 16,-5-2 0-16,-2-2-1 15,-2 0-1-15,3-2-2 16,-4-4-2-16,6 4-10 0,-3 2-62 16,9-12-12-16,4-5-4 15,-1-4-5 1,9-5-3-16</inkml:trace>
  <inkml:trace contextRef="#ctx0" brushRef="#br2" timeOffset="1.46677E6">22578 6743 51 0,'0'0'97'0,"11"-5"-3"15,-11 5-5-15,19-8-4 0,-4 6-56 16,5-4-9-16,4 2-7 15,8 0-4-15,3 1-4 16,3 0-1-16,0-1-1 0,-2 3 0 16,0 0-1-16,-5-1-1 15,-4 2 1-15,-5 0-1 16,-5-1 0-16,-4 1 1 0,-6 0-2 16,-7 0 0-16,10 0 0 15,-10 0 0-15,0 0 0 16,0 0 0-16,0 0 0 15,0 0 0-15,0 0-4 16,-5 0-13-16,-14 1-70 16,19-1-4-16,-9 10-4 0,9-10-7 15,0 0-2-15</inkml:trace>
  <inkml:trace contextRef="#ctx0" brushRef="#br2" timeOffset="1.47E6">26491 8702 7 0,'19'-12'92'0,"-6"-3"1"0,-1 3-3 16,-7-1-6-16,5 5-37 15,-10 8-18 1,0-16-8-16,-6 14-7 0,-8 2-3 0,-2 0-3 31,-4 6-1-31,-3 4-1 0,-3 3-4 0,-2 5-2 16,-6 3 0-16,4 6 0 0,-2 4 0 15,3 2 0 17,-1 3 0-32,6 1 0 0,1 2 0 15,7-3 0-15,9 0 0 16,7-8 0 0,10-1 0-1,10-7 0 1,7-5 0-16,8-7 0 31,7-6 0-31,-3-2 0 16,1-10 0-16,-1-4 0 15,-3-4 0-15,-8-3 0 16,-3-5 0-16,-8 2 0 16,-7-5 0-16,0-1 0 15,-10 1 0-15,0 0 0 16,-11 0 0-16,1 3 0 0,-5 4 0 15,-4 1 0-15,-2 8 0 0,-6 4 0 0,4 3 0 16,2 6 0-16,-4 1 0 0,10 16 0 0,3 3-81 0,6-2-13 0,6-1-1 0,5 2-9 16,13-1-4-16</inkml:trace>
  <inkml:trace contextRef="#ctx0" brushRef="#br2" timeOffset="1.47072E6">28424 8733 14 0,'-10'-7'91'0,"1"-1"-1"15,-1 0-2-15,-2-2-6 0,3 3-45 16,-7 3-10-16,1 1-8 16,-4 3-4-16,-2 1-4 15,-13 8-19 1,19 3-5-1,-15 17 1-15,2-2 1 16,1 6-1-16,0 2 1 0,7 2-2 16,5 1 0-1,15-3 18-15,-8 1 2 0,15-14-2 16,10-2-1-16,7-5-1 16,7-5 0-16,7-2 0 0,-1-7-1 15,6-2 1-15,-4-7 1 16,-1-5 0-1,-5-3-2-15,-3-3 1 0,-1-2-1 16,-9-2 1-16,-1 1-2 0,-7-5-1 16,-6-1 0-16,-2 1-1 15,-4 0 0-15,-15 6 12 32,-9 2-1-17,0 2-5 1,-1 9-8-16</inkml:trace>
  <inkml:trace contextRef="#ctx0" brushRef="#br2" timeOffset="1.47935E6">4331 8131 49 0,'-11'-4'78'0,"1"-4"-8"0,2 4-15 0,-5-2-10 16,13 6-8-1,-15-8-6-15,15 8-6 0,-15-9-5 16,15 9-4-16,-10-6-3 0,10 6-2 15,0 0-2 1,-12-4 0-16,12 4-3 0,0 0 0 16,0 0-1-16,0 0-1 15,0 0 1-15,0 0-1 0,0 0-1 16,0 0 0-16,0 0 0 16,0 0 1-16,0 0-4 15,0 0 0-15,0 0 0 16,0 0 0-16,0 0 0 0,0 0 0 15,4-1 0-15,-4 1 0 16,0 0 0-16,13-2 0 16,-4 0 0-16,4 1 0 15,2-1 0-15,4 0 0 16,1-1 0 0,4 0 0-16,1 0 0 0,3-1 0 15,2-1 0-15,1 2 0 0,1-2 0 16,1 2 0-1,3-2 0-15,5 0 0 0,1 0 0 16,-1 1 0-16,3-1 0 0,3 1 0 16,3 0 0-16,4 1 0 0,0 1 0 15,3-3 0 1,0 2 0-16,1-1 0 16,2 2 0-16,1-4 0 0,1 2 0 15,1-1 0-15,1-1 0 0,-1 2 0 16,3-2 0-16,0-1 0 15,1 2 0-15,0 0 0 16,-2 0 0-16,-2 1 0 16,2-2 0-16,-2 1 0 15,2 0 0-15,-2-1 0 0,2 0 0 16,-4 1 0-16,6-2 0 16,-3 1 0-16,2 0 0 15,1-2 0-15,-2 2 0 0,2 0 0 16,-4 0 0-16,2 0 0 15,2 1 0-15,-5 1 0 16,-3-2 0 0,2 3 0-16,-5-1 0 0,0 0 0 0,-3 3 0 15,-7-2 0-15,1 2 0 16,-6-2 0-16,-5 1 0 16,-4 1 0-16,-6-2 0 0,-6 3 0 15,-2 0 0 1,-4 0 0-16,-6 0 0 15,-8 0 0-15,12 0 0 0,-12 0 0 16,0 0 0-16,0 0 0 16,0 0 0-16,10-7 0 0,-10 7 0 15,0 0 0-15,0 0 0 16,-6 2 0 0,6-2 0-1,-22 18 0 1,9-18-75-16,-12 15-19 0,-5 0-4 0,-6 0-8 15,-6 0-3-15</inkml:trace>
  <inkml:trace contextRef="#ctx0" brushRef="#br2" timeOffset="1.47979E6">7018 7821 92 0,'12'-10'99'0,"-3"1"-4"16,-9 9-5-16,7-30-3 15,-7 30-70-15,0 0-4 0,0 0-4 16,-13 18 0 0,-7 11-9-1,-5 12 0-15,-7 10 0 0,-7 12 0 16,-7 5 0-16,-1 8 0 15,-5 3 0-15,5-10 0 0,4-2 0 16,1-8 0-16,4-6 0 16,5-6 0-16,5-7 0 15,5-6 0-15,3-8 0 16,6-3 0-16,-1-5 0 0,7-3 0 16,4-6 0-16,4-9 0 15,-8 9 0-15,8-9 0 16,0 0 0-16,0 0 0 15,-5-5 0-15,5 5-23 0,3-21-68 16,-3 1-4-16,0-8-4 16,1-7-6-16,6-3 7 15</inkml:trace>
  <inkml:trace contextRef="#ctx0" brushRef="#br2" timeOffset="1.4804E6">6625 8022 4 0,'16'-33'90'15,"1"3"5"-15,-3 6-4 0,-4 1-6 16,-1 4-32-16,-4 3-25 16,2 8-8-16,-7 8-6 15,10-6-4-15,-10 6-3 16,1 8-1-16,0 4-1 16,-2 4-2-16,1 3-3 0,-2 1 0 15,-2 4 0-15,1-2 0 16,-2 0 0-16,1 0 0 15,0-1 0-15,4-3 0 0,0 1 0 16,0-3 0-16,-1 1 0 16,0-3 0-16,1-3 0 15,0-1 0-15,0-10 0 16,0 13 0-16,0-13 0 0,0 0 0 16,0 0 0-16,0 0 0 15,0 0 0-15,0 0 0 16,0 0 0-16,0 0 0 0,0 0 0 15,0 0 0-15,0 0 0 16,0 0 0-16,0 0 0 16,0 0 0-16,0 0 0 0,0 0 0 15,0-6 0 1,0 6 0-16,0 0 0 16,0 0 0-16,0 0 0 0,0 0 0 15,0 0 0-15,0 0 0 16,0 0 0-16,-1 9 0 0,-6 4 0 15,3 1 0 1,-5 7 0-16,-4 4 0 0,-4 7 0 16,-2 1 0-16,-1 1 0 15,-3 1 0-15,2-1 0 16,-2 0 0-16,5-5 0 16,1 0 0-16,5-8 0 0,0 1 0 15,3-5 0-15,2-1 0 16,0-3 0-16,2-2 0 0,1-2 0 15,4-9 0 1,-6 10 0-16,6-10 0 0,0 0-5 16,-4-7-63-16,2-4-25 15,0-8-1-15,2-4-7 16,-1-10-2-16</inkml:trace>
  <inkml:trace contextRef="#ctx0" brushRef="#br2" timeOffset="1.48081E6">6349 8065 34 0,'-10'-25'93'0,"-2"4"0"16,3 3-5-16,2 1-2 15,4 5-57-15,3 12-3 16,0 0-9-16,-14 0-4 16,7 13-3-16,1 9-2 15,-3 7-2-15,-2 5 2 0,-2 7-8 16,-4 5 0-16,-2 4 0 15,-4 0 0-15,1 1 0 16,0-6 0-16,0 0 0 0,-3-4 0 16,5-6 0-16,3-6 0 15,1-5 0-15,6-4 0 16,1-6 0-16,0-3 0 16,9-11 0-16,-7 15 0 0,7-15 0 15,0 0 0-15,-11 0-6 16,11 0-26-16,11-11-57 15,-11-5-3-15,0-5-5 0,-4-8-5 16</inkml:trace>
  <inkml:trace contextRef="#ctx0" brushRef="#br2" timeOffset="1.48117E6">5797 8096 54 0,'-33'-19'90'16,"-1"3"-1"-16,1 2-3 0,-3-5-32 15,3 13-16-15,2 6-11 16,4 5-7-16,0 10-6 16,1 6-2-16,1 6-4 15,4 7-1-15,-1 6-1 0,-2 5 0 16,3 3-6-16,0 2 0 16,1 0 0-16,-2 1 0 15,4-5 0-15,0-3 0 0,4-3 0 16,-1-9 0-16,4-4 0 15,3-5 0-15,4-7 0 16,-1-5 0-16,5-10 0 16,0 0-2-16,0 0-9 0,-4-15-8 15,4-4-36-15,0-2-34 16,2-9-2-16,0-2-6 16,-2-4-3-16</inkml:trace>
  <inkml:trace contextRef="#ctx0" brushRef="#br2" timeOffset="1.48152E6">5120 8149 44 0,'-16'-6'86'16,"-1"-1"0"-16,1 5-3 16,-2-3-38-16,3 5-9 0,2 7-8 15,4 6-9-15,-6 3-4 16,0 5-4-16,0 4-4 15,1 6 0-15,-4 2-4 16,0 5 0-16,-2-1-1 0,-2 2-2 16,3-2-1-16,-3 0-2 15,2 0-5-15,1-8-7 16,3-1-17-16,8-6-51 16,-4-6-3-16,0-5-7 0,-1-10-4 15</inkml:trace>
  <inkml:trace contextRef="#ctx0" brushRef="#br2" timeOffset="1.48964E6">11320 8193 28 0,'-16'-8'85'16,"16"8"2"-1,-14-11-2-15,3 4-34 0,11 7-9 0,-7-9-13 16,7 9-9-16,0 0-7 0,-7-8-3 16,7 8-4-1,0 0-1-15,1 7-2 0,-1-7 0 16,10 15-1-16,-3-5 1 0,5 1 1 15</inkml:trace>
  <inkml:trace contextRef="#ctx0" brushRef="#br2" timeOffset="1.49396E6">11417 8181 40 0,'-20'3'86'0,"4"-3"3"0,0 0-4 16,2-5-33-16,14 5-12 0,-8-2-11 15,8 2-6-15,0 0-7 16,0 0-4-1,0 0-1-15,1 7-3 0,-1-7-1 0,13 19-1 16,-3-6-1 0,4 2-3-16,2 0-2 0,5 3 0 15,1-4 0-15,4 1 0 16,4-4 0-16,4-1 0 16,4-2 0-1,-1-5 0-15,0-3 0 16,8 0 0-16,1-5 0 15,2-4 0-15,-2-4 0 0,6-2 0 16,-3-2 0-16,1-3 0 16,2-1 0-16,-2-3 0 15,2 1 0-15,-6-4 0 16,3 3 0-16,-2 0 0 0,-4 0 0 0,-2-2 0 16,2 2 0-16,-2-1 0 0,-5 1 0 15,-1-2 0-15,-2 3 0 16,-4-4 0-16,2 2 0 0,-3 0 0 15,-1-2 0 1,-6-1 0-16,0-2 0 0,-1-3 0 16,1 0 0-1,-2-1 0-15,2-2 0 16,-8-4 0-16,2 3 0 0,2-2 0 16,-5 0 0-16,-2 2 0 15,2 2 0-15,-4 0 0 16,0 2 0-16,-3 3 0 0,1 0 0 15,1 3 0 1,-3-3 0-16,0 3 0 0,1-2 0 0,0 0 0 16,-2-1 0-16,0-1 0 0,1-3 0 15,-1 1 0-15,1 0 0 16,-1-1 0-16,-1 4 0 16,0-2 0-16,0 2 0 0,1-2 0 15,-2 3 0 1,2 0 0-16,0 0 0 0,-1-1 0 15,1 2 0-15,-3-1 0 16,2 0 0 0,-2 3 0-16,0-2 0 0,1-1 0 15,0 1 0 1,0 1 0-16,-1 0 0 0,0 0 0 0,0 1 0 0,0-4 0 16,0 5 0-1,0-3 0-15,0 3 0 0,-1-3 0 16,1 2 0-16,1-1 0 15,-1 3 0 1,0-1 0 0,0-1 0-16,0 3 0 0,0-1 0 0,0 2 0 0,-1-2 0 15,1 0 0 1,-1 1 0 0,1 1 0-16,-1-2 0 0,1 1 0 0,-2-2 0 15,2 1 0-15,-1-1 0 0,-1 2 0 16,1-4 0-16,-3 2 0 15,0-1 0-15,3-1 0 16,0 3 0-16,0-3 0 16,-1 3 0-16,1-4 0 0,0 3 0 15,0-2 0-15,1 2 0 16,-1-3 0-16,-3 3 0 0,4-3 0 16,0 0 0-16,0 1 0 15,0 1 0 1,0 2 0-16,1-5 0 15,0 3 0-15,3-4 0 0,-2 2 0 16,0-4 0-16,1 0 0 0,2-4 0 16,2-2 0-1,-2 2 0-15,2-5 0 0,-1 3 0 16,0-3 0-16,3 2 0 16,-4 0 0-16,1 1 0 0,1-1 0 15,-1 2 0-15,-1 1 0 16,1-2 0-16,0 3 0 15,0-3 0-15,3 3 0 16,-4-3 0-16,4 2 0 0,-2 0 0 16,1 1 0-16,2-1 0 15,-2 2 0-15,2 4 0 16,1-3 0-16,-2 5 0 0,5-1 0 16,1 3 0-16,4 0 0 15,1 3 0-15,3 0 0 16,6-1 0-16,2 3 0 15,6 0 0-15,2 2 0 16,3-1 0-16,0 3 0 16,7 0 0-16,-3 2 0 0,3 2 0 15,-1 1 0-15,-3 2 0 16,2 0 0-16,-5 3 0 0,-5 0 0 16,-3 1 0-16,-3 1 0 15,-7 0 0-15,-1 1 0 16,-6 1 0-1,0 1 0-15,-6-1 0 0,-2 1 0 16,-9 2 0-16,12-2 0 0,-12 2 0 16,0 0 0-16,0 0 0 15,0 0 0-15,0 0 0 16,0 0 0-16,0 0 0 0,0 0 0 16,0 0 0-16,-12 4-59 0,12-4-35 31,-17 2-1-31,5-3-9 0,-1 1-4 0</inkml:trace>
  <inkml:trace contextRef="#ctx0" brushRef="#br2" timeOffset="1.49437E6">13707 3676 78 0,'0'-10'97'15,"0"10"-4"-15,0-16-6 16,0 16-1-16,0 0-65 0,0 0-7 16,0 0-2-16,-1 6-5 15,-4 9-2-15,-4 9-1 16,-2 3-1-16,-3 11 1 0,-6 9-4 16,-8 15 0-16,-3 7 0 15,-6 6 0-15,-3 6 0 16,-2 4 0-16,-1-1 0 15,4-4 0-15,-4-2 0 0,8-9 0 16,0-9 0-16,7-10 0 16,-1-9 0-16,7-7 0 15,4-4 0-15,-1-8 0 0,4-5 0 16,3-6 0 0,3-2 0-16,9-9 0 0,-12 13 0 15,12-13 0-15,0 0-13 16,-10 9-58-16,10-18-21 15,0-11-3-15,2-9-6 16,2-8-3-16</inkml:trace>
  <inkml:trace contextRef="#ctx0" brushRef="#br2" timeOffset="1.49475E6">13251 4037 73 0,'17'-24'95'16,"-5"3"-2"-16,-2 6-4 15,-3-28-22-15,2 38-40 16,-9 5-4-16,0 0-6 16,0 0-7-16,2 12-4 15,-7 11-3-15,-11 8-1 0,-4 20 0 16,-16 19-1-16,-4 19 0 16,-10 20 1-16,-5 12-2 15,-5 11 0-15,1 4 0 0,0 4 0 16,3-12 0-16,-4-6 0 31,5-12 0-31,2-19 0 16,10-12 0-16,1-20 0 0,4-13 0 15,7-11 0-15,2-6 0 16,13-101 0-16,8 77 0 16,8-5 0-16,-12 0 0 15,12 0 0-15,2-5-10 0,-2-10-20 16,0 4-57-1,3 82-5-15,4-83-1 0,-3 1-9 16,-3-3 5 0</inkml:trace>
  <inkml:trace contextRef="#ctx0" brushRef="#br2" timeOffset="1.49542E6">12935 6149 87 0,'-17'-13'94'0,"6"6"-3"16,11 7-5-16,-20-8 0 0,31 8-72 16,-19 1 0-16,-3 9-3 15,-2 6-1-15,-1 7-2 16,2 5-2-16,-6 7-2 15,2 6-4-15,-4 6 0 16,-5 8 0-16,5 1 0 16,-2 3 0-16,0 3 0 15,-5 2 0-15,2 4 0 16,-5-1 0-16,4-4 0 16,-2-7 0-16,3-2 0 15,0-8 0-15,0-7 0 0,6-10 0 16,2-6 0-16,7-10 0 0,0-4 0 15,10-9 0-15,-13 8 0 16,13-8 0-16,0 0 0 16,0 0-11-16,-2-9-26 0,2 9-52 15,-1-9-3 1,1 9-6 0,9-7-5-16</inkml:trace>
  <inkml:trace contextRef="#ctx0" brushRef="#br2" timeOffset="1.49589E6">12586 7084 19 0,'0'0'89'0,"0"0"0"16,0 0-2-16,-4 12-5 16,-4 2-48-16,0 4-8 0,-2 1-6 15,-3 4-6-15,-1 1-3 16,-1 0-2-16,0 3-1 0,-2 2-2 15,-1-5-1-15,0 3-2 16,2 1 0-16,0-2 0 16,-3 2 0-16,2 0-3 15,-2 2 0-15,1-3 0 0,0 1 0 16,2-1 0-16,0-3 0 16,1 0 0-16,0-3 0 15,0-3 0-15,3 0 0 0,3-3 0 16,-3-1-4-16,3 1-3 15,-3-4-5-15,5 7-19 16,6-4-56-16,-10 1-2 16,3 2-6-16,-3-3-7 0</inkml:trace>
  <inkml:trace contextRef="#ctx0" brushRef="#br2" timeOffset="1.49607E6">12025 7969 36 0,'-10'8'89'0,"1"0"-1"16,-5 2-3-16,4-2-3 0,-1 0-59 15,2 2-5-15,0 0-3 16,2 1-4-16,-1-2-3 16,2 2-2-16,-2-1-1 15,2 0-2-15,2-2-1 0,-1 1-1 16,5-9 1-16,-10 13 0 15,10-13-1-15,-4 9-1 16,4-9 1-16,0 0 0 0,0 0-1 16,0 0 0-16,-10 8 0 15,10-8-2-15,0 0 0 0,0 0-2 16,0 0-3-16,0 0-7 16,0 0-17-16,-17 6-52 15,17-6-4-15,0 0-4 16,0-8-5-16</inkml:trace>
  <inkml:trace contextRef="#ctx0" brushRef="#br2" timeOffset="1.50132E6">20072 2235 14 0,'6'-5'37'15,"-6"5"-6"-15,0 0-6 0,4-10-6 16,-4 10-5 0,0 0-4-16,0 0-14 0,0 0-25 15,0 0-25-15,9-7 2 16</inkml:trace>
  <inkml:trace contextRef="#ctx0" brushRef="#br2" timeOffset="1.51125E6">18180 4006 18 0,'3'-14'87'0,"2"-1"2"16,-2-1-3-16,10 5-20 16,-10 0-26-16,-3 11-8 0,5-11-9 15,-5 11-8-15,0 0-3 16,0 0-4-16,0 0-3 16,0 0-2-16,0 9-1 15,-1 3 0-15,-1 2 0 16,-2 2-1-16,-2 5 2 15,2-1 0-15,2 3-1 16,-2 2 1-16,0-1-1 0,1 1 0 16,0 4-1-16,0-2 1 15,2 5-2 1,-2 1 0 0,0 2 2-16,0 1-4 0,1 4 2 15,-1 0 0-15,0 1 0 0,-1 0 0 16,-1 1 0-16,2 0 2 0,-2 0-2 15,2-5 0-15,-3-1 0 0,1-1 0 16,-1-1 0-16,4 0 0 16,-2-4 0-16,-1-1 0 15,2 5 0-15,1 0 0 16,0 1 0-16,-1 3 0 0,-1-1 0 16,-2 3 0-16,2 3 0 15,2 0 0-15,-1 0 0 0,-1 2 0 16,0-4 0-1,-1-1 0-15,3 3 0 0,-4-5 0 0,1 3 0 16,1-2 0 0,1 0 0-16,1 1 0 0,0 3 0 15,0 1 0 1,-1 3 0-16,1 1 0 16,0-1 0-16,0 1 0 0,-3 1 0 15,1 0 0-15,0 1 0 16,1 0 0-16,-1-2 0 0,1 2 0 15,0 0 0-15,0 3 0 16,1-3 0-16,-1 1 0 16,1-1 0-16,-1 2 0 15,2 0 0-15,0-4 0 16,0 2 0-16,-2-1 0 0,-1 3 0 16,1 1 0-16,0 3 0 0,0-2 0 15,-3 3 0-15,1 1 0 16,0-1 0-16,2 3 0 15,-1-2 0-15,0-3 0 0,-3-2 0 32,1 2 0-32,0 0 0 0,0 1 0 15,-3 0 0-15,-3-1 0 0,2 0 0 16,-1 2 0-16,-1-2 0 0,1 1 0 16,-1-3 0-1,0-2 0-15,3-1 0 16,-2-2 0-16,1 0 0 0,-1-1 0 15,1 2 0 1,0-3 0-16,1 3 0 0,-1 1 0 16,1-1 0-16,2 3 0 15,-1-4 0-15,3 0 0 0,-3-2 0 16,2 0 0-16,1 0 0 16,0-2 0-16,2-1 0 0,-1-2 0 15,-1 4 0-15,2 0 0 16,1-3 0-16,1 2 0 0,0-2 0 15,0 1 0-15,1-2 0 16,0-2 0 0,-1-1 0-16,1-2 0 0,2-1 0 15,-1 0 0-15,2-3 0 0,0-1 0 16,0-1 0-16,-1-1 0 16,0 0 0-1,1 1 0-15,-2-4 0 16,0 3 0-16,-1-3 0 15,1 1 0-15,2-2 0 0,-1-1 0 16,0-4 0-16,1 1 0 0,1-1 0 16,1 0 0-16,2-2 0 15,-2 0 0-15,1-1 0 16,1 1 0 0,4-1 0-16,-2-2 0 0,2 0 0 0,0-1 0 0,2-2 0 15,0-2 0 1,2 0 0-16,2-1 0 0,-2-1 0 15,1-1 0 1,1 1 0-16,0 1 0 0,-1 0 0 0,4-1 0 16,-3 1 0-1,2-1 0-15,1 1 0 0,1-2 0 16,0 2 0-16,1-1 0 0,-2 0 0 16,2 0 0-1,1 0 0-15,2 3 0 0,-3-4 0 16,5 2 0-16,-3-2 0 15,3 1 0-15,0-1 0 16,3-1 0-16,-2 0 0 16,1 0 0-16,-1-1 0 0,1 1 0 15,-1-1 0-15,0 0 0 16,0 0 0-16,0-1 0 16,0-1 0-16,1 1 0 15,1-2 0-15,1 1 0 0,1-2 0 16,0 0 0-16,2 0 0 15,0 0 0-15,1 1 0 0,1 0 0 16,-1-1 0-16,0 3 0 16,0 0 0-16,0-1 0 15,-1 3 0-15,-1-2 0 0,1 0 0 16,-1 2 0 0,4 1 0-16,-4-3 0 15,0 0 0-15,3 2 0 0,1-1 0 16,0-2 0-1,-1 2 0-15,3-2 0 0,-3 1 0 16,5 0 0-16,-2-1 0 0,0-2 0 16,-1 1 0-1,1 0 0-15,2-1 0 16,-1 0 0-16,1-1 0 0,-1 0 0 16,1 0 0-16,2 0 0 15,-1 0 0-15,1 0 0 0,0 0 0 16,-1 2 0-16,0-2 0 15,0 0 0-15,0 0 0 16,-2-2 0-16,4 4 0 0,-3-2 0 16,-2-2 0-16,0 2 0 15,1 0 0-15,-1 0 0 16,2 0 0-16,2 0 0 16,-2 0 0-16,2 0 0 0,-1 0 0 15,2-1 0-15,3 0 0 16,-5-1 0-16,2 2 0 0,-3-1 0 15,0-1 0-15,0 1 0 16,0-1 0 0,-2 1 0-1,1-1 0-15,1 0 0 0,0-1 0 16,5 1 0-16,-5 2 0 0,4-3 0 0,0 0 0 16,-2 2 0-1,3-1 0-15,-5-1 0 0,1 3 0 16,0-2 0-16,-1-1 0 15,-3 2 0-15,2 0 0 0,0 0 0 16,2 0 0 0,-2 1 0-16,-1 0 0 0,2 0 0 15,2 0 0-15,-2 0 0 16,-2 0 0-16,2-1 0 16,-5 1 0-16,-1 0 0 0,-1-1 0 15,-4 1 0 1,-3-1 0-16,-3 2 0 0,1-1 0 15,-6 0 0-15,0 0 0 16,-1 0 0-16,-2 0 0 16,-5 0 0-16,-1 0 0 0,0 0 0 15,-10 0 0-15,9 0 0 0,-9 0 0 16,0 0 0-16,0 0 0 16,0 0 0-16,0 0 0 15,0 0 0-15,4 9 0 0,-4-9 0 16,0 0 0-16,-2 11 0 15,2-11 0-15,-2 11 0 16,2-11 0-16,-6 14 0 16,1-4 0-16,1 0 0 15,0 5 0-15,-1 3 0 16,-4 2 0-16,3 3 0 0,-6 3 0 16,3 3 0-1,-3 2 0-15,1 1 0 0,2 0 0 0,-1-3 0 16,0 4 0-1,1-20 0-15,2 14 0 16,3-3 0 0,-2-3 0-16,1-5 0 0,1 0-7 15,3-3 0 1,1-13 6-16,-1 26 1 0,1-26 0 0,0 0 0 16,0 0 0-1,0 0-1-15,0 0-2 0,0 0-3 16,0 0-7-16,-9-18-70 15,4-1-5 1,1-6-5-16,-4-6-5 16</inkml:trace>
  <inkml:trace contextRef="#ctx0" brushRef="#br2" timeOffset="1.51177E6">22418 9745 31 0,'0'0'86'0,"0"-10"-1"16,0 10-2-16,-6-10-5 0,6 10-53 15,0 0-7-15,-8-6-3 0,8 6-4 16,0 0 0-16,0 0-3 16,0 0-1-16,0 0 0 15,-10 6-1-15,10-6-1 16,-8 11 1-16,-1-2-1 0,-1 3-1 16,-4 1 0-1,-3 3 0-15,-1 4 0 0,-2 2-1 16,-2 1 0-16,-6 5-1 15,4 1-2-15,-7 2 0 0,1 3 0 16,0 0 0 0,-2 1 0-16,2-2 0 0,0 2 0 15,2-5 0-15,1-2 0 16,1-3 0-16,3-1 0 0,5-5 0 16,2 0 0-16,2-6 0 15,1-1 0-15,2-2 0 16,11-10 0-16,-12 13 0 0,12-13 0 15,-9 9 0 1,9-9-5-16,0 0-7 0,-11 2-17 16,2 1-60-16,9-3-1 15,0 0-5-15,-13-9-7 16</inkml:trace>
  <inkml:trace contextRef="#ctx0" brushRef="#br2" timeOffset="1.51274E6">21237 9873 85 0,'3'-11'94'0,"-3"11"-4"0,0-13-4 0,21 9-28 16,-21 4-28-16,-8-10-7 16,8 10-5-16,-19-4-6 15,8 4-2-15,-3 0-5 0,0 5-5 16,-2 3 0-16,-4 5 0 16,-1 4 0-16,-1 2 0 15,-2 5 0-15,-4 2 0 0,0 2 0 16,-3 0 0-1,5 2 0-15,-4-1 0 0,4-1 0 16,-3-1 0-16,7-4 0 16,-1-4 0-16,3-1 0 0,6-4 0 15,-3-2 0 1,4-3 0-16,4-5 0 0,9-4 0 16,-14 7 0-16,14-7 0 15,-10 0 0-15,10 0 0 16,-9 0-49-16,7-7-44 0,-1-7-2 15,0-3-5-15,-1-1-7 16</inkml:trace>
  <inkml:trace contextRef="#ctx0" brushRef="#br2" timeOffset="1.51332E6">19844 9771 50 0,'0'0'94'0,"-11"0"-2"0,11 0-4 16,-18-1-2-16,5-2-60 15,1 3-3-15,-2 0-4 16,0 4-4-16,-2 3-4 0,0 2-4 15,-3 3-7-15,-3 3 0 16,2 3 0-16,-3 2 0 16,-3 3 0-16,-1 2 0 0,0 1 0 15,-2 1 0 1,1 0 0-16,1-2 0 0,-3-2 0 16,1-2 0-16,3-2 0 15,2-2 0-15,-2-3 0 0,5-2 0 16,0-2 0-16,2-2 0 15,3-1 0 1,1-3 0-16,3-2 0 0,1-1 0 16,2-1 0-16,9 0 0 15,-14-6 0-15,14 6-27 16,0-9-62-16,0-2-4 16,0-1-4-16,-2-4-4 0,1-2-2 15</inkml:trace>
  <inkml:trace contextRef="#ctx0" brushRef="#br2" timeOffset="1.51376E6">18864 9620 11 0,'-12'-6'87'0,"3"0"4"0,-3 1-4 16,3 5-5-16,-2 0-45 0,11 0-6 15,-21 4-8-15,9 1-6 16,-2 3-3-16,-1 5-3 16,-1 1-1-16,-2 4-2 0,-4 3-6 15,-4 1-2-15,-1 3 0 16,-4 0 0-16,-2 4 0 15,-2-2 0-15,-2 1 0 16,1-4 0-16,-2 0 0 16,4-3 0-16,1-3 0 0,3-3 0 15,1-3 0-15,7-3 0 16,1-4 0-16,3-3 0 16,4-2 0-16,-2 0 0 15,8-6 0-15,0-3 0 16,5-1 0-16,1-5-2 0,3 1-42 15,5-2-46-15,1-7-3 16,2 0-5-16,0-3-5 16</inkml:trace>
  <inkml:trace contextRef="#ctx0" brushRef="#br2" timeOffset="1.51419E6">18273 8987 44 0,'-1'-23'90'0,"1"1"1"0,-3 1-4 15,0 2-1-15,-2 5-61 16,1 2-2-16,4 12-3 15,-15-9-4-15,2 9-4 0,-3 5-3 16,-1 9-1-16,-4 2-8 16,-2 6 0-16,-4 5 0 15,-2 4 0-15,-3 5 0 0,-3 0 0 16,-1 2 0-16,2-2 0 16,-2 1 0-16,1-1 0 15,1-4 0-15,1-1 0 16,6-7 0-16,-1-2 0 0,5-1 0 15,1-6 0-15,7-1 0 16,0-6 0-16,6-2 0 16,9-6 0-16,-15 5 0 0,15-5 0 15,0 0 0-15,0 0 0 16,-7-13 0-16,11 2-49 16,3-2-42-16,1-7-2 15,3-2-8-15,2-10-2 16</inkml:trace>
  <inkml:trace contextRef="#ctx0" brushRef="#br2" timeOffset="1.5148E6">17924 7525 9 0,'-11'-5'86'16,"-6"-1"5"-16,3 0-4 0,-4-4-3 15,0 1-50-15,3 2-4 16,3 0-6-16,0-3-3 16,1-1-5-16,6 0-2 15,2-3-2-15,3-1-9 0,3-4-3 16,6-2 0-16,5-4 0 15,9-3 0-15,8-1 0 16,6-4 0 0,7-2 0-16,7-3 0 0,4 1 0 15,5-3 0-15,0 1 0 0,0-2 0 16,-6 0 0-16,-1 0 0 16,-7 0 0-16,-4 2 0 0,-6-3 0 15,-4 6 0-15,-9-2 0 16,1 2 0-16,-4 2 0 15,-6 2 0-15,-2 4 0 16,-6 0 0-16,-1 5 0 16,-5-1 0-16,0 1 0 0,-3 7-17 15,1-1-74 1,-10-1-4-16,1-2-4 16,-5 1-5-16,-3 2-1 15</inkml:trace>
  <inkml:trace contextRef="#ctx0" brushRef="#br2" timeOffset="1.51522E6">18072 6042 70 0,'-8'-14'96'0,"0"-4"-5"15,1 0-4-15,2-1-1 0,-1 11-59 16,2-12-13-16,4-4 0 16,0-2-2-16,6-2-5 15,5-1 0-15,7-6-7 16,7-2 0-16,1-2 0 16,7-3 0-16,5 0 0 0,3 1 0 15,4-2 0-15,0 1 0 16,-2 0 0-16,-1 4 0 15,-1 0 0-15,-4 4 0 0,-2-1 0 16,-5 1 0-16,-4 1 0 16,-3 1 0-16,-4 1 0 15,-5 1 0-15,-3 0 0 16,-4-1 0-16,-4 3 0 0,-3 0 0 16,0 3-6-16,-8-4-12 15,1 6-19-15,2-3-53 16,-7 0-1-16,-3 2-6 15,-2-1-5-15</inkml:trace>
  <inkml:trace contextRef="#ctx0" brushRef="#br2" timeOffset="1.51571E6">18019 4556 63 0,'-25'-11'96'0,"5"0"-6"0,5-3-2 16,5-3-3-16,2-4-69 15,5 0-1-15,5-4-3 16,5-2-3-16,5-4-2 16,4-1 0-16,3-3-1 0,4-2-1 15,5 1 1-15,2-4-2 0,-1 1-2 16,5 1-2-16,-1-1 0 15,-1 3 0 1,-1-1 0-16,1 2 0 0,-7 2 0 16,0 5 0-16,-5 4 0 15,-2-1 0-15,-5 9 0 0,-2 2 0 16,-11 14 0-16,13-16 0 16,-13 16 0-16,0 0-11 15,13 8-8-15,-13 12-41 0,8-3-30 16,-3 2-5-16,3-1-3 15,1 6-3-15</inkml:trace>
  <inkml:trace contextRef="#ctx0" brushRef="#br2" timeOffset="1.52119E6">22108 11998 24 0,'0'-15'84'16,"0"1"3"-16,0-4-3 15,25 0-26-15,-19 1-20 16,8-1-8-16,-1 5-8 0,-2 1-5 16,-1 3-4-16,-2 2-2 15,-8 7-2-15,11-6-2 0,-11 6 0 16,0 0-1 0,0 0 0-16,8 9-1 0,-8-9-2 15,10 16-3-15,-8-3 0 16,3-2 0-16,1 3 0 15,0-2 0 1,0 3 0-16,3-2 0 16,-3 0 0-16,5 0 0 0,0 1 0 15,1 1 0-15,6-2 0 0,-1 3 0 16,3-4 0-16,2 2 0 0,2-3 0 16,3 0 0-16,1-3 0 15,2-1 0-15,3-2 0 0,4-1 0 16,1-4 0-1,2 0 0-15,1 0 0 0,2-2 0 16,-2-1 0-16,-1-2 0 16,4-1 0-1,-4-1 0-15,-2 0 0 16,-1 1 0-16,1-1 0 16,-2-1 0-16,0-1 0 0,1 0 0 0,-2-2 0 15,0 0 0-15,-1 0 0 16,-3-3 0-16,0-1 0 15,3 0 0 1,-6 0 0-16,-2-1 0 16,0-2 0-16,1 0 0 15,-4-3 0-15,1 2 0 0,0-2 0 0,-2-3 0 0,1 3 0 16,5-4 0-16,-5 1 0 16,-3-2 0-16,4 0 0 15,-1 1 0-15,-2-2 0 0,0 3 0 16,-1-5 0-16,-2 3 0 15,2-2 0 1,1-1 0-16,-2 0 0 0,0-2 0 16,-2-1 0-16,1 0 0 15,-3 0 0-15,1-3 0 0,-3 3 0 16,-2-3 0 0,1 2 0-1,0-3 0-15,-5 3 0 0,3 1 0 0,-5 0 0 0,-2 0 0 16,1-3 0-1,-1 3 0 1,1-3 0-16,-1 2 0 0,0-2 0 0,-1-2 0 16,8-1 0-16,-2 0 0 0,3 1 0 15,-1-2 0-15,4 2 0 16,-2-1 0-16,1 2 0 0,-1 1 0 16,0 1 0-1,-3 5 0-15,2-5 0 16,-5 7 0-16,6-3 0 15,-7 1 0-15,2 1 0 0,3 1 0 16,-1 0 0-16,2-2 0 16,-1 1 0-1,2 1 0-15,1 1 0 0,-1 0 0 0,3 0 0 16,0 2 0-16,1 2 0 16,0-2 0-1,2 5 0-15,-2-1 0 0,3 1 0 0,1-2 0 16,-1 1 0-1,5 3 0-15,5-1 0 0,3 0 0 0,2 1 0 32,5 0 0-32,-2 1 0 0,4 3 0 15,0-3 0-15,4 4 0 16,-3-1 0 0,-1 1 0-16,6-1 0 0,-3 5 0 0,7-2 0 15,-2 1 0 1,0 1 0-16,3 4 0 0,1-2 0 0,2 1 0 15,-6 3 0 1,-3-1 0-16,1 2 0 16,-8 2 0-1,-1-1 0-15,-4 0 0 0,-5 0 0 0,-7 3 0 0,-1 1 0 0,-2 0 0 16,-3 1 0 0,-2-1 0-16,-5-1 0 0,1 0 0 15,-10-3 0-15,11 6 0 16,-11-6 0-16,0 0 0 15,12 4 0-15,-12-4 0 0,0 0 0 16,0 0 0 0,0 0 0-16,0 0 0 0,0 0 0 15,0 0 0-15,-3 9 0 16,3-9 0-16,-18 11-9 16,3-4-78-16,-1-5-6 0,-1-2-5 15,-3-8-5-15,3-4-1 16</inkml:trace>
  <inkml:trace contextRef="#ctx0" brushRef="#br2" timeOffset="1.52186E6">24598 9422 76 0,'-18'0'97'16,"2"-1"-5"-16,0-3-5 15,3-2 1-15,-37-1-68 16,40 1-2 0,10 6-3-16,-11-8-3 0,11 8-6 0,0 0-6 15,0 0 0-15,3 15 0 16,10 1 0-16,4 7 0 16,11 4 0-16,3 7 0 15,9 6 0 1,0 5 0-16,7 1 0 0,0 1 0 15,4 1 0-15,-7-3 0 16,3 0 0-16,-3-3 0 16,-4-2 0-16,0-4 0 15,-8-3 0-15,-2-5 0 0,-3-3 0 0,-7-4 0 16,-6-6 0-16,-3-5 0 16,-11-10 0-16,5 10 0 15,-5-10 0-15,-7-3 0 16,-5-2 0-16,-2-10-94 0,-11-1-1 15,-5-2-5-15,-8-7-5 0,-6 4-2 16</inkml:trace>
  <inkml:trace contextRef="#ctx0" brushRef="#br2" timeOffset="1.52226E6">23683 9845 18 0,'-29'4'100'16,"9"-1"-2"-16,12 2-5 16,8-5-1-16,-2 10-2 15,5-2-78-15,9 4-4 0,3 4-8 16,3 4 0-16,5 2 0 16,4 6 0-16,6 4 0 15,4 1 0-15,2 4 0 0,3 4 0 16,6 0 0-16,-1 1 0 15,1-3 0-15,2 1 0 16,-5-6 0-16,-2 0 0 16,-3-5 0-16,-7-6 0 0,-3-3 0 15,-4-5 0-15,-3-4 0 16,-8-4 0-16,-5-1 0 16,-10-6 0-16,13 1 0 0,-13-1 0 15,0 0 0-15,-15-5 0 16,-2-1-49-1,-6 5-46-15,-11-3-1 0,-8 4-6 16,-10-2-4 0</inkml:trace>
  <inkml:trace contextRef="#ctx0" brushRef="#br2" timeOffset="1.52266E6">23469 10534 12 0,'-37'10'98'0,"11"1"0"0,4-1-4 0,13 3-3 15,3-3-1-15,15 2-77 16,1 6 2-16,3 3-15 0,8 6 0 16,3 3 0-16,5 0 0 15,4 5 0-15,10 0 0 16,-1 4 0-16,3-3 0 16,4 3 0-16,4-7 0 0,-4 2 0 15,-1-3 0-15,2-5 0 16,-12-2 0-16,2-2 0 15,-9-3 0-15,-7-3 0 16,-4-1 0-16,-8-7 0 0,-1 4 0 16,-9-3 0-16,-2 2 0 15,-7-5 0-15,-2 2 0 16,-14-2-40-16,-3-2-54 0,-1 0-1 16,-9-3-6-16,-7 4-4 15</inkml:trace>
  <inkml:trace contextRef="#ctx0" brushRef="#br2" timeOffset="1.52297E6">23174 11325 7 0,'-37'13'99'0,"3"-3"-2"0,10 2-3 16,2-5-4-16,7 1-2 15,1 3-72-15,4 1 0 16,10 4-12-16,1 3-4 15,11 1 0-15,3 5 0 0,6 0 0 16,7 4 0-16,3-1 0 16,6 2 0-16,0-2 0 15,7-4 0-15,-4 2 0 0,-2-4 0 16,-1-1 0-16,-3-4 0 16,-8-1 0-16,-3-6 0 15,-4 2 0-15,-10-2 0 16,2-3 0-16,-11-7 0 0,0 0 0 15,0 10 0-15,-9-9 0 16,-6-1 0-16,-4 0-9 16,-8 6-62-16,-6-7-21 0,-1-6-3 15,-6-2-5-15,-1 1-3 16</inkml:trace>
  <inkml:trace contextRef="#ctx0" brushRef="#br2" timeOffset="1.5233E6">22579 11680 89 0,'-27'0'97'15,"2"3"-5"-15,5 2-5 16,5 4 1-16,7 3-73 0,0 5 2 16,1 4-3-16,3 4-2 15,4 4-12-15,0 3 0 0,11 3 0 16,-2 0 0-16,10 1 0 15,1 0 0-15,3-1 0 16,1-1 0-16,1-2 0 0,3-2 0 16,-4-1 0-16,-2-7 0 15,-9 3-73-15,11-4-21 16,-5-5-3-16,-3-2-7 16,-4-7-5-16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5:38:52.8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19591 11399 12 0,'-10'-11'13'0,"10"11"-3"0,-5-9-2 0,5 9 0 15,0 0 2-15,-11-12 2 16,11 12 2-16,-8-8 4 16,8 8 0-16,-13-10 2 0,13 10-1 15,-14-8-1-15,14 8-2 16,-15-9-1-16,15 9-3 16,-17-9-1-16,17 9-2 15,-20-7 0-15,11 2-2 0,-4 1 2 16,2 0-3-16,-4 1 1 15,0-1-1-15,-1 0 0 16,0 1 0-16,-1 1 0 16,0 1-1-16,-2 0 1 15,0-1 0-15,1 0 0 0,0 1-1 16,-1 1 0-16,2 0-1 16,-1 0 1-16,0 0-1 15,1 0-1-15,-2 0 0 0,2 0 0 16,-2 3-1-1,1 0 1-15,-3 0-1 0,0 0 1 16,0 1-1 0,-2 1 0-16,0 1 0 15,2 1 0-15,-1 0 0 0,3 0 1 0,-1 2-1 16,3 1-1-16,-1 1 1 16,3 0-1-16,1 1 0 15,0 0 0-15,1 2 0 16,0 0 0-16,2 1 0 0,-2 0 0 15,2 2 0 1,0 0 0 0,-1 0 0-16,2 2 0 15,-1 0 1-15,0 1-1 0,3 0 0 0,-4 2 0 16,7 2 0-16,0-3 0 0,1 4 0 16,3-1 1-16,1 1-1 15,0-2 1-15,4 4 0 16,1-4 0-16,1 4 0 0,3-1 0 15,-1 2 0-15,1 0-1 16,2 1 1-16,1-1-1 16,1 1 1-16,1-1-1 15,0-2 1-15,2-1-1 0,1-4 1 16,2 1 0-16,-1-3 0 16,0-2-1-16,2 0 0 0,2-3 1 15,0-1-1-15,1-1 0 16,-1-3 0-16,-1 2 0 15,2-2 0-15,0-2 0 0,-1-2 0 16,-1 0 0-16,3-1-1 16,-1 0 1-16,1-1 0 15,-1-3 0-15,2 1 0 16,1-1 0-16,0 0-1 0,0 0 1 16,0-4 0-1,1 0-1-15,0-1 1 0,2 0-1 16,-1-1 0-16,0 1 0 15,-1-2 1-15,1 0-1 0,1 0 0 16,-2-1 0 0,-1-1 1-16,-2-2-1 0,0-1 0 15,-2 0 1-15,0-3-1 16,-4 0 1-16,0 0-1 16,-3-3 0-16,0 1 1 0,-2-3-1 15,0 0 1-15,-2 0-1 16,-3-1 0-16,0 1 1 15,-2 0-1-15,-1-1 1 16,-1 3-1-16,-4-1 0 0,1 2 1 16,-1 0-1-16,0-1 0 15,0 0 1-15,-4 0-1 16,0-2 0-16,-3 1 1 16,3-1-1-16,-2 2 1 0,-1-2-1 15,3 2 1-15,-3 0 0 16,-3 1 0-16,2-1 0 15,1 3-1-15,-3-3 1 0,1 1 0 16,0 1 0-16,-2-2-1 16,1 2 0-16,1-2 0 15,-3 3 0-15,2-3 0 0,-2 1-1 16,-1 0 1-16,2 1 0 16,-1 1 0-16,-1 1 0 15,3-1 0-15,-2 2 0 16,4-1 0-16,-2 3 0 0,2-1-1 15,-3 4 1-15,4-5-1 16,-4 4 1-16,-1 1-1 16,3 0 1-16,-3 2-1 15,0-2 1-15,-1 4 0 16,-3-1-1-16,2 1 1 0,0 1-1 16,0 0 1-16,-4 2-1 15,-1 1 1-15,-1-1-1 16,-5 5 1-16,-4 10-6 15,-10 1-24-15,-6 12-51 0,-11 3-2 16,-16-8-5-16,-8 1-7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5:13:12.33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12311 8294 511 0,'0'0'0'0,"0"0"0"0,0 0 0 0,67-191 0 0,-43 173 0 0,-1 1 0 0,-1-2 0 0,2-2 0 0,2-1 0 15,-3-1 0-15,3-1 0 16,-2-2 0-16,0 0 0 16,3-1 0-16,-1 0 0 0,-1-2 0 15,3 0 0 17,-3-1 0-32,0 0 0 0,0-1 0 0,-3 1 0 15,1-1 0-15,-7 1 0 16,2 0 0-16,-2 3 0 0,-3 4 0 15,-1 1 0 1,-4 3 0 0,-2 4 0-16,1 0 0 15,-3 4 0-15,-4 11 0 0,4-15 0 0,-4 15 0 16,0 0 0-16,1-10 0 0,-1 10 0 16,0 0 0-16,0 0 0 0,0 0 0 15,-1 7 0 1,-1 2-4-16,2-9-17 0,-21 17-66 15,16-2-5-15,-7-6-2 0,3 0-7 16,-5-9-2-16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5:39:30.2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1707 796 82 0,'3'-6'90'15,"-1"1"-2"-15,0 0-6 0,4-1 1 16,-6 6-60-16,-10-33-5 16,10 33-3-16,0 0-6 15,-2 7-4-15,2-7-2 16,-10 7 1-16,10-7-1 15,0 0 0-15,-2 12 0 0,2-12-3 16,0 0 0-16,0 0 0 16,0 0 0-16,0 0 0 15,0 0 0-15,0 0 0 16,0 0 0-16,0-2 0 0,0-4 0 16,2 0 0-16,-1 0 0 15,8-33 0-15,-9 27 0 16,-2 3 0-16,-4-6 0 15,-5 9 0-15,-50-11 0 16,41 23 0-16,2 5 0 16,-7 8 0-16,8 0 0 15,-5 5 0-15,0 4 0 0,5 4 0 16,3 2 0-16,5-2 0 16,4 4 0-16,5 1 0 15,2-2 0-15,15-3 0 16,4-6 0-16,5-2 0 15,8-8 0-15,6 0 0 0,2-7 0 16,10-5 0-16,-9-4 0 16,5-5 0-16,-5-5 0 15,3-5 0-15,-4-3 0 0,-6-2 0 16,-2 0 0-16,-10-5 0 16,-1 4 0-16,-4 1 0 15,-5 4 0-15,-1 3 0 16,-9-3 0-16,-1 4 0 0,-3 12 0 15,0 0 0-15,0 0 0 16,0 0 0-16,0 0 0 0,7 7 0 16,-7-7 0-1,11 14 0-15,-11-14 0 16,19 14 0-16,-5-11 0 0,2 1 0 16,-1-1 0-16,-1-3 0 15,6 3 0-15,-5-3 0 16,-2-5 0-16,2 0 0 0,2-1 0 15,-5 1 0-15,-12 5 0 16,17-3 0-16,-4 4 0 16,-4 6 0-16,-2 7 0 15,2 7 0-15,-5 8 0 16,-5 28 0-16,1 34 0 0,-13 8 0 16,-2 10 0-16,-3 0 0 15,-4-6 0 1,-4-8 0-16,-3-26 0 0,11-27 0 15,-11-15 0-15,7-10 0 16,-2-11 0-16,7-10 0 0,-5-15 0 16,6-8 0-16,2-8 0 0,3-11 0 15,8 20 0-15,2-5 0 16,7-1 0-16,4-4 0 16,16-1 0-16,6-3-8 15,5 1-3-15,10 0-2 0,7-3 5 16,3 0 0-1,1 5 4-15,6-3 5 0,1 5 3 16,4-1 3-16,-1 3 3 16,0 1 1-16,-6 4 0 0,-1 7-3 15,-6-2-8-15,-7 8 0 16,-10 4 0-16,-12 4 0 16,-9 4 0-16,-17 3 0 15,11 0 0-15,-11 0 0 0,-10 17 0 16,-1 0 0-16,-3 1 0 15,-1 5 0-15,7 0 0 16,-2 0 0-16,5 0 0 0,5 0 0 16,0-2 0-16,8-3 0 15,6-5 0-15,6 0 0 16,8-8 0-16,0-5 0 16,7-4 0-16,7-13 0 15,2-8 0-15,3-11 0 0,-3-9 0 16,5-7 0-16,-5-4 0 15,0-7 0-15,-3 4 0 16,-4-4 0-16,-7 3 0 16,-1-2 0-16,-3 8 0 15,-4-2 0-15,-7 7 0 16,-2 5 0-16,-13 44 0 0,2-27 0 16,-1 1 0-16,-1 26 0 15,-20 8 0-15,9 19 0 16,-3 6 0-16,2 11 0 15,3 1 0-15,0 6 0 0,5-1 0 16,4 10 0-16,-1-7 0 16,8 4 0-16,5 0 0 15,7-5 0-15,5-8 0 0,6-4 0 16,6-11 0-16,4-5 0 16,0-10 0-16,3-8 0 15,2-6 0-15,-1-3 0 16,1-10 0-16,-7-2 0 15,2-2 0-15,-5-4 0 16,-2-1 0-16,-9-4 0 0,-4 4 0 16,-20 22 0-1,35-44 0-15,-28 27 0 0,-5 2 0 16,-2 4 0-16,0 11 0 16,-15-10 0-16,3 10 0 0,-2 0 0 15,-2 12 0-15,1 0 0 16,-1 2 0-16,0 0 0 15,3 1 0-15,4 4 0 0,-2-2 0 16,5 3 0-16,0-4 0 16,5-3 0-16,1 2 0 15,7-5 0-15,3-3 0 0,5-3 0 16,1-4 0-16,6 0 0 16,2-7 0-16,-2-2 0 15,2-1 0-15,3 0 0 16,-3-1 0-16,-1 0 0 15,2 1 0-15,-4-1 0 0,0 3 0 16,0-1 0-16,0 4 0 16,-1 2 0-16,-2 3 0 15,1 2 0-15,-2-2 0 16,4 7 0-16,-4 1 0 0,0 0 0 16,6 1 0-16,-2-1 0 15,0-1 0-15,5-1 0 16,1-1 0-16,2-1 0 15,2-3 0-15,2-1 0 0,0 2 0 16,0-5 0-16,1-1 0 16,-1-1 0-16,-1-1 0 15,0-1 0-15,-2-2 0 16,1 1 0-16,-2 0 0 0,-1 2 0 16,-3-1 0-16,1 0 0 15,-5 0 0-15,1 1 0 16,0 1 0-16,-3-2 0 0,-2 3 0 15,-2-1 0-15,-1-2 0 16,0 1 0-16,0-2 0 16,-4 2 0-16,3 1 0 15,-5 1 0-15,1-1 0 0,-9 5 0 16,13-8 0-16,-13 8 0 16,0 0 0-16,0 0 0 15,-5 0 0-15,5 0 0 0,-14 8 0 16,7 1 0-16,2 1 0 15,0 2 0-15,2 4 0 16,3-2 0-16,-2 2 0 16,7 0 0-16,3 1 0 0,1 1-85 15,4 0-6-15,3-4-4 16,1 0-7-16,1-2-5 16</inkml:trace>
  <inkml:trace contextRef="#ctx0" brushRef="#br0" timeOffset="700.8927">1510 1823 4 0,'-29'0'77'0,"8"0"7"0,1 0-2 0,5-6-2 15,19 3-45-15,-4 3-10 16,0 0-3-16,0 0-4 16,0 0-1-16,0 0-6 0,0 0-3 15,0 0-2-15,15-4-2 16,-4 4-1-16,5 0 1 16,9 0 0-16,-2 4-3 0,15-2 2 15,12-1 0 1,7-1 1-16,7 2-1 15,13-2-1-15,9 1-1 0,8-5 1 16,18-2-1-16,12-2-1 16,13 2 1-16,12-3-1 15,15-3 1-15,5-4 1 0,11 2 1 16,9-1-3-16,2 0 0 16,5 3 0-16,2-1 0 0,-5 3 0 15,-1 1 0-15,0 2 0 16,-7 3 0-16,-10 1 0 15,-15 3 0 1,-10 0 0-16,-16-2 0 0,-15 4 0 16,-13-2 0-16,-18 2 0 0,-15-1 0 15,-18 3 0-15,-8-2 0 16,-16-1 0-16,-7 1 0 0,-11-1 0 16,-3-1 0-1,-10 0 0-15,0 0 0 0,0 0 0 16,-5 0 0-16,5 0-9 15,-11 2-80-15,-8-2-2 0,-4-8-5 16,-1-4-6-16,0-3-3 16</inkml:trace>
  <inkml:trace contextRef="#ctx0" brushRef="#br0" timeOffset="2083.9706">6167 852 84 0,'-28'-11'95'0,"1"2"-5"0,5 1-6 15,-1-3-2-15,23 11-60 16,-22-8-7-16,0-3-5 16,13 9-5-16,9 2-3 0,0 11-1 15,6 2 1-15,0 7-1 16,0 2 0-16,-1 7 0 15,-1 5-1-15,3 4-1 0,-1 0 1 16,-1 0-1 0,0 3 2-16,1-5-1 15,-1 4 2-15,0-5 2 16,0-1-1-16,-5-6 0 16,0-5 2-16,-5-6-5 0,-5-10 0 0,0-7 0 15,-2-6 0-15,1-14 0 16,-2-8 0-16,13 28 0 15,-13-36 0-15,-13-47 0 0,17 34 0 16,0-1 0 0,0-5 0-16,4-1 0 0,2-2 0 15,4 6 0-15,5-3 0 16,7 8 0-16,6 3 0 16,-19 44 0-16,25-33 0 15,0 0 0-15,6 21 0 0,33 4 0 16,-31 14 0-16,-1 8 0 15,-4 12 0-15,-2 1 0 16,-2 6 0-16,-5 4 0 16,-1 1 0-16,-7-2 0 0,-2 3 0 15,-5-2 0-15,-4-2 0 16,0-4 0-16,-5-4 0 16,-3-4 0-16,0-11 0 15,8-12 0-15,-8 9 0 0,8-9 0 16,3-11 0-16,7-1 0 15,-10 12 0-15,32-32 0 16,-32 32 0-16,49-33 0 16,-18 16 0-16,1 0 0 0,3 6 0 15,2 1 0-15,2 1 0 16,1 4 0-16,-2 5 0 16,-2 4 0-16,-4 5 0 0,-4 5 0 15,-6 6 0 1,-3-2 0-16,-5 3 0 15,-4-2 0-15,-5 1 0 0,-2-1 0 16,-3 1 0 0,-4-4 0-16,-3 1 0 0,0-5 0 15,-3-3 0-15,10-9 0 0,-10 5 0 16,10-5 0-16,0-10 0 0,10-2-3 16,1-3 2-1,3-2 1-15,5 0 0 16,2 1 1-16,0-4-1 0,3 4 0 15,1-1 1-15,0 0-1 16,0 2-1-16,-1-1 0 0,-1 7 0 16,-2 1 0-16,-5 1 0 15,-1 7-1-15,-3 0 0 16,-3 5 1-16,-9-5 1 16,16 18 0-16,-6-7 1 15,1-1 0-15,4 3 1 16,5-6-1-16,4 0 1 15,2-1 1-15,2-2-1 0,3-1-2 0,4-3 0 16,-35 0 0 0,36-12 0-16,2 0 0 0,0-12 0 15,2 1 0-15,-3-6 0 16,1 0 0-16,-8-2 0 16,2-2 0-16,-9 0 0 15,-1-1 0-15,-10 7 0 16,2-1 0-16,-14 28 0 0,3-21 0 15,-1-1 0-15,-6 31 0 16,0 14 0-16,-4 8 0 16,4 9 0-16,0 3 0 15,-3 10-2-15,2 3 1 16,3-7 1-16,-3 83 1 16,5-2 1-16,2-7-2 0,6-17 0 15,0-17 0-15,-7-23 0 16,-1-17 0-16,-7-29 0 15,3-7 0-15,4-13-12 0,-11 15-22 16,11-15-52-16,-13-6-1 16,6-10-8-1,4 2-8-15</inkml:trace>
  <inkml:trace contextRef="#ctx0" brushRef="#br0" timeOffset="2811.1255">7798 1051 73 0,'29'-39'89'16,"-29"39"-2"-16,32-32-3 15,-1-3-3-15,-2 11-65 16,3 0-1-16,26-11-1 0,-58 35-6 16,53-24-4-16,-30 17-1 15,-3-1-1-15,-1 7-1 16,-6 0 0-16,-2 1-1 15,-11 0-1-15,12 15 2 0,-11-6 0 16,-1 5-1-16,-3-2 0 16,-1 1 1-16,-2 2-1 15,-2 2 0-15,4-2 1 16,1 0 1-16,3 1-1 16,0 2 1-16,2-4 0 15,5-1 0-15,5-3 1 0,3 0 0 16,3-4-2-16,3-4 2 15,1 0 0-15,4-2-1 0,0 0 0 16,-1-3 2 0,2 0-4-16,-5-4 0 0,0 0 0 0,-2 0 0 15,-3-2 0 1,-2 2 0-16,-2-2 0 0,-4 4 0 16,-9 5-3-16,15-8 0 15,-15 8 1-15,12 0 0 0,-4 2 2 16,3 4 0-16,1-1 0 15,4 1 1-15,2-1 1 16,4 0-1-16,2-1 1 16,0-4 0-16,5 0 0 15,1-6-2-15,-30 6 0 16,31-14 0-16,2-1 0 16,2-9 0-16,-3 1 0 0,-1-9 0 15,1 0 0-15,-9-3 0 16,4 1 0-16,-10 1 0 15,2-3 0 1,-7 7 0-16,2-4 0 0,-6 10 0 0,0 2 0 16,-8 21 0-16,7-12 0 15,-7 21 0-15,-3 6 0 16,0 13 0-16,1 2 0 16,0 4 0-16,1 2 0 15,1 3 0-15,0-4-8 16,0 4-8-16,1-3-11 15,1 2-54-15,1-6-8 0,3-4-4 16,1-7-5-16,0-7 3 0</inkml:trace>
  <inkml:trace contextRef="#ctx0" brushRef="#br0" timeOffset="3126.9335">9080 944 4 0,'2'-24'94'0,"-1"1"4"16,-1-1-7-16,0-3-3 15,0 8-2-15,0-3-62 16,0 22-7 0,1-23-8-16,3 0-9 0,-4 23 0 15,26-15 0-15,-1 0 0 16,10 10 0-16,41-9 0 0,-24 14 0 16,4-5 0-1,3 2 0-15,7-1 0 16,-4 2 0-16,6 0 0 15,-4 0 0-15,2 0 0 16,-7-3 0-16,-2 4 0 0,-4 0 0 16,-6-1 0-16,-8-1 0 15,-39 3 0-15,27 0 0 0,1 0-61 16,-28 0-33 0,0 0-2-16,0 0-7 0,0 0-6 0</inkml:trace>
  <inkml:trace contextRef="#ctx0" brushRef="#br0" timeOffset="4108.3065">1932 2652 56 0,'-19'-17'97'16,"9"10"-10"-16,3 2-5 0,7 5-1 16,-4 5-44-16,2 12-23 15,1 9-6-15,-1 9-3 0,2 12-1 16,-2 10 1-16,-2 6 0 16,-5-1-3-16,1 1 0 15,-3-6 0-15,2-8 0 16,4-10 0-16,-1-11 0 0,2-10 2 15,1-7 1 1,-9-8 0-16,4-5-1 16,0-10-4-16,-7-10 0 0,-3-11 0 15,-1-8 0-15,-5-14 0 0,10-9 0 16,-3-8 0 0,5 0 0-16,9-6 0 0,3 3 0 15,5 3 0-15,14 6 0 16,12 7 0-16,-1 7 0 0,23 11 0 15,-3 4 0-15,-4 14 0 16,6 8-2-16,-2 9 1 16,1 9 1-16,-1 13 0 15,-15 9-1-15,-10 9 3 0,-9 7 0 16,-2 3-2-16,-11 4 0 16,-3 2 0-16,-17-1 0 15,-8-6 0-15,2-1 0 0,-6-2 0 16,-11-8 0-16,0-4 0 15,2-5 0-15,-4-6 0 16,10-4 0-16,-4-3 0 16,1-8-25-16,7-2-60 0,28 0-6 15,-9-22-4-15,18-1-6 16,13-7-1 0</inkml:trace>
  <inkml:trace contextRef="#ctx0" brushRef="#br0" timeOffset="4670.4066">2542 2499 55 0,'0'0'72'16,"0"0"0"-16,0 0-14 0,0 0-34 15,0 0 3-15,0 0 0 16,0 0-6-16,0 0-2 15,0 0 0-15,0 0-1 16,0 0 0-16,0 0-4 16,0 0 0-16,12 4-4 0,-12-4-4 15,0 0-1-15,0 0-1 16,0 0-1-16,4 14-1 16,-4 1-1-16,-4 2 0 0,3 5 0 15,-2 9 1-15,-4 6-2 16,1 7 1-16,-6 4-1 15,5-1 0-15,-6-1 0 16,11-6 0-16,-5-2 0 0,0-9 2 16,4-8 1-1,2-7 0-15,1-14 1 0,0 0 1 16,0 0-5-16,-5-15 0 0,5-9 0 16,1-7 0-16,5-10 0 15,2-9 0-15,8-10 0 16,-2-5 0-16,12-5 0 15,-6 2 0-15,-1 4 0 0,5 6 0 16,-7 11 0-16,9 9 0 16,-9 13 0-16,-1 10 0 15,1 12 0-15,0 6 0 16,1 16 0-16,-1 7 0 16,1 12 0-16,-3 10 0 0,1 13-2 15,-8 5-10-15,4 13-19 16,3-4-57-16,-16 1-2 15,1-8-6-15,-2-10-8 16</inkml:trace>
  <inkml:trace contextRef="#ctx0" brushRef="#br0" timeOffset="5347.5712">2683 2794 28 0,'15'-11'78'0,"7"0"-1"0,16-1-1 16,4-25-29-16,10 20-24 16,14-3 1-16,1 0 0 15,5-1-5-15,-6 1-2 0,1 1 0 16,-11 2-3 0,-5 3-3-16,-11 5-1 0,-13 3-4 15,-3 2-1-15,-12 7-1 16,-2 7-2-16,-6 10-2 15,-1 7 0-15,-4 8 0 0,-3 4 0 16,-2 5 0-16,-2 2 1 16,-2-2-1-16,0-6 0 15,-1-6 3-15,1-8 0 16,0-9 0-16,10-15 0 0,-15 6 2 16,8-13-1-16,-1-13-1 15,-4-8 1-15,7-10-4 16,-3-8 0-16,8-12 0 15,0-10 0-15,7-7-2 16,9 1-2-16,1-3 2 0,10 5-2 16,-2 10 0-16,7 10 2 15,-2 10 0-15,-5 11 1 0,5 16 1 16,-10 6 0 0,4 13 0-16,-4 9 1 0,1 15 0 15,-6 5 0-15,-4 11 0 16,-2 8 1-16,-6 7 0 15,-1 0 1-15,-8 1-3 0,-3-2 1 16,-6-10 0-16,-7-4-1 16,1-11-1-16,1-6 1 0,-2-8-1 15,1-5 0 1,5-4 1-16,5-2-1 16,0-1 0-16,11-7 1 0,-12 14-1 15,12-14 0-15,2 19 1 16,6-10-1-16,4 3 1 0,5 0 0 15,3-3 0 1,3 1-2-16,8-2-3 16,-3-3-7-16,3 0-11 0,1-4-61 0,3-1-3 15,3-8-6-15,-2-6-5 16</inkml:trace>
  <inkml:trace contextRef="#ctx0" brushRef="#br0" timeOffset="5764.184">3938 2583 23 0,'-5'-14'94'16,"0"1"-2"-16,6 1-2 0,3-1-5 15,4 7-31-15,11-5-33 16,11 3-4-16,1 0-6 16,1-2-2-16,8 2-4 0,4 1-1 15,1 1-1-15,1 1 0 16,-2 1-3-16,-5-3 0 15,-4 4 0-15,-1 3-2 16,-12 0-1 0,-6-3-1-16,-3 3-3 0,-13 0-2 15,0 0 1-15,-7-2-1 0,-7 2 2 16,-4 0 1-16,1-1 1 16,-3 1 3-16,-3 0 4 15,4 1 1-15,4 1 1 0,3 4 1 16,4 3 0-16,0 1 1 15,2 7 0-15,-1 1-2 16,2 5 0-16,-1 8 0 0,-1 3-1 16,-3 5-1-16,-2 6-1 15,4-1 0-15,-4 2-4 16,3 0-3-16,0-2-7 0,4-8-16 16,-10-4-57-1,15-9-1-15,6-10-7 0,9-5-6 16</inkml:trace>
  <inkml:trace contextRef="#ctx0" brushRef="#br0" timeOffset="6335.6721">4772 2491 92 0,'25'-21'97'0,"-5"6"-5"15,-6 5-7-15,-4 9 0 16,-40 5-68-16,30-4-6 15,5 22-3-15,1-4-3 0,-3 7-3 16,-3 8 0-16,0 6 0 16,0 4-1-16,-2 4 0 15,-2 0-1-15,0-2 1 16,-2-4-1-16,2-6 0 16,2-8 0-16,2-9 3 15,0-6 0-15,0-12 1 0,0 0-4 16,0 0 0-16,-1-4 0 15,-2-12 0-15,-1-7 0 0,3-7 0 16,0-9 0-16,2-13 0 16,2-9 0-16,5-8 0 15,3-4 0-15,6-1 0 16,4 1 0-16,0 5 0 0,1 5 0 16,0 13 0-16,-7 10 0 15,-1 13 0-15,-4 9 0 16,-3 8 0-16,5 8 0 15,-3 8 0-15,1 10 0 16,2 8 0-16,7 9 0 0,-2 10 0 16,7 7 0-16,-3 3 0 15,-2 7 0-15,-6-2 0 16,1 3 0-16,-6-6 0 16,-1-3 0-16,-1-5 0 0,2-8 0 15,-6-5 0-15,4-4 0 16,-2-5 0-16,-4-5 0 0,5-3-2 15,-5-4-18 1,0-13-68-16,0 12-3 0,0-12-5 16,-13-3-5-16,5-11-2 15</inkml:trace>
  <inkml:trace contextRef="#ctx0" brushRef="#br0" timeOffset="6530.9232">4957 2628 0 0,'-16'-12'101'15,"3"3"0"-15,4 1-8 16,9 8-2-16,-5-13-4 16,5 13-56-16,16-4-24 0,3 2-7 15,13 2 0-15,5-2 0 16,17 2-18-16,16 0-68 16,2 2-3-16,5-2-4 15,8-3-7-15,2-5-5 16</inkml:trace>
  <inkml:trace contextRef="#ctx0" brushRef="#br0" timeOffset="6708.0582">5882 2507 25 0,'35'-7'105'0,"-11"2"-4"0,-8 1-5 0,-6 4-4 15,-9-10-2-15,-1 10-88 16,0 0-2-16,0 0 0 16,0 0 0-16,0 0 0 0,0 0 0 15,0 0 0-15,0 6 0 16,0-6 0-16,-7 11-88 15,-5 3-4-15,-3-1-3 16,-4 0-7-16,-8-1-3 16</inkml:trace>
  <inkml:trace contextRef="#ctx0" brushRef="#br0" timeOffset="7217.9088">2239 3357 38 0,'-50'3'88'0,"11"-2"2"0,5-1-5 0,4 0 1 16,9 0-63-16,5 0-1 15,16 0-2-15,-13 0-4 16,13 0-4-16,0 0-5 16,22 5 1-16,7-2-4 15,4-1 2-15,25 0-2 0,12-2-2 16,22-2-2-1,24-3 0-15,23-2 0 16,17-7 0-16,15 1 0 16,26-2 0-16,9-3 0 0,13 0 0 15,-3 0 0-15,5 0 0 0,-8-4 0 16,-10 5 0-16,-13 2 0 16,-22 1 0-16,-28 1 0 15,-24 6 0-15,-28-1 0 0,-24 3 0 16,-23 4 0-16,-23 1 0 15,-24 0 0-15,-23 11 0 16,-23 4-60-16,-13-6-33 16,-13 2-1-16,-16-1-8 0,-10 0-3 15</inkml:trace>
  <inkml:trace contextRef="#ctx0" brushRef="#br0" timeOffset="7642.177">2425 3594 56 0,'-90'16'90'0,"18"-2"-1"16,17-7-4-16,16-3 1 0,6 12-56 16,16-14-17-16,17-2 1 15,0 0 1-15,10 0 0 16,21 0-4-16,17-3-4 15,10-3-7-15,15 0 0 0,19-2 0 16,17-4 0-16,16 1 0 16,19-4 0-16,7 1 0 15,12-2 0-15,16-3 0 16,7 1 0-16,3-1 0 0,2-1 0 16,-2 2 0-16,-12 1 0 15,-13-2 0-15,-18 5 0 16,-25 1 0-16,-19 4 0 0,-26 2 0 15,-21 2 0-15,-21 1 0 16,-13 1 0 0,-11 0 0-16,-10 3 0 0,-11-3 0 15,-4 2 0-15,-2-2 0 0,0 2 0 16,-13 2-24-16,5-1-71 16,1-8-3-16,1-8-5 15,7-3-7-15</inkml:trace>
  <inkml:trace contextRef="#ctx0" brushRef="#br0" timeOffset="14852.3947">2650 4650 66 0,'0'0'75'0,"0"-9"-18"16,0 9-2 0,0-10-9-16,0 10-15 0,0-13-7 15,0 13-4-15,-3-10-1 16,3 10-6-16,1-9-1 0,-1 9-1 16,-4-9-2-16,4 9-3 15,0 0 1-15,-14-9-1 16,14 9-3-16,-13-6 2 15,13 6-2-15,-14-6-2 16,1 6 0-16,0-1 2 0,3 0-2 16,-4 1-1-16,-4 0 2 15,1 0-2 1,-2 0 1-16,-2 0-1 16,4 0 1-16,-8 2-1 15,-3 2 0-15,2 1 0 0,2-1 0 16,-3 2 0-16,1 2 1 0,1 1-1 15,-6-1 0-15,7 0 1 16,-1 1-1-16,6 0 1 0,-6 1-1 16,1 0 3-1,6-3-3-15,0 3 0 0,0 0 2 16,1-1 1-16,3 1-3 0,3 2-1 16,0-1 1-1,-4 2 0 1,0 4 2-16,-3 2 1 0,6 2-4 0,-5 3 1 15,-2 1 2-15,-1 1 1 16,0 1-1-16,4 2-2 0,-1-1-1 16,3-1 1-16,-2-3-1 15,3 2 1-15,-1-1 0 16,3 0 0-16,3 1-1 16,-3 1 0-16,-2 0 1 0,8 4-1 15,-7-1 1-15,4 6-1 16,-4-1 1-16,8 4-1 15,-5 1 1-15,1 1 1 16,3-2-1-16,-8 4 1 0,9-3-1 16,2-1 0-1,0 1 1-15,-9 0-1 0,5 0 1 16,7-3 0-16,0 3-1 16,2-2 0-16,1-1 0 15,5-1 1-15,0 1-1 0,5 0 0 16,3-1 1-16,-12 0-1 15,8 0 0-15,3 0 1 16,-1 2 1-16,-2-4-1 16,13 2-2-16,-3-2 1 0,2-2 2 15,6-3-2-15,4 0 0 16,-5-2 1-16,1-1 0 16,6-4 0-16,0-1 3 0,-4-3-4 15,7-1 0-15,0 0 0 16,1-4 0-16,4 0 0 15,7-1 0-15,-2-2 0 16,0-1 0-16,8 0 0 0,-2-2 0 16,2-3 0-16,-1-4 0 15,0 1 0-15,0-1 0 0,5-4 0 16,-11-3 0 0,-2 0 0-16,0 2 0 0,-7-9 0 15,9 0 0-15,0-6 0 16,-8 0 0-16,2-4 0 0,3-4 0 15,3-4 0-15,1-6 0 16,1 1 0-16,-3-2 0 16,-5 0 0-16,4-3 0 15,-3-3 0-15,4 2 0 0,-10 1 0 16,-2 1 0-16,4-1 0 16,-11 2 0-16,0 0 0 15,-5 2 0-15,-7-2 0 16,-3 2 0-16,1-2 0 0,-5-2 0 15,-2 5 0-15,-1-6 0 16,-1 1 0-16,-2-1 0 16,-2 0 0-16,-2 1 0 15,-1-1 0-15,-1 1 0 16,-2 1 0-16,-2 3 0 0,-7 0 0 16,4 1 0-16,-7 3 0 15,-1-2 0 1,-1 0 0-16,-3 2 0 0,-1-1 0 0,-2 1 0 15,-1-1 0 1,-3 2 0-16,1 2 0 0,-4 2 0 16,1 1 0-16,-1 2 0 15,-1 0 0-15,-1 2 0 0,-1 4 0 16,-1 1 0-16,2 2 0 16,-4 1 0-16,1 0 0 15,-3 3 0-15,0 1 0 0,1 2 0 16,-4-2 0-1,-1 4 0-15,-1-2 0 16,4 4 0-16,-1-3 0 0,-3 3 0 16,0 0 0-16,2 1 0 15,0 0 0-15,3 0 0 0,0-1 0 16,-6 1 0-16,3 3 0 16,2-3 0-16,-2 2 0 15,-3 1 0-15,-5 2 0 16,-5 1 0-16,-3 12 0 0,-5 0-4 15,-14 16-85-15,4 5-5 16,-18 4-1-16,-14 10-9 0,-23-5-3 16</inkml:trace>
  <inkml:trace contextRef="#ctx0" brushRef="#br0" timeOffset="17275.7409">2636 4539 69 0,'0'0'75'15,"0"0"-8"-15,2-12-13 0,-2 12-10 16,0 0-8-16,10-3-5 15,-10 3-8-15,0 0-2 16,0 0-5-16,-3-10-2 16,3 10-3-16,0 0-2 0,0 0-5 15,0 0-1 1,0 0 2-16,0 0-4 0,0 0-1 16,0 0 1-16,0 0-2 15,0 0 1-15,0 0-1 16,0 0-2-16,0 0 1 0,0 0 1 15,0 0-1-15,-1 9 0 16,1-9 0-16,-6 16 2 0,3-5 2 16,2 3 0-16,-2 3-3 15,0-3 0 1,2 2 4-16,0-1-1 0,-3 4-1 16,3-2-3-16,-1 3 3 0,-4 0 1 15,2 1 0 1,0 3 0-16,-4 3-2 0,3 2 0 15,-1 4 2-15,-4 8 1 16,1 0-3-16,-4 4 1 16,2 2-1-16,-1 0 0 0,1-2-1 15,0-4 2-15,5-2-1 16,-2-5 0 0,5-3 1-16,-1-2-1 0,-2 0 1 15,6-2 0-15,-2 4 1 16,0-2-2-16,-2 6 1 0,1 1 0 15,-3 4 0 1,-2 5 1-16,6 4-2 0,-4 2 1 16,0-2 0-16,-3 1-1 0,2-5 1 15,0-5-1 1,2-1 0-16,4-3 0 0,-3-8 0 16,-4 0-1-1,-3-2 2-15,10 3-1 0,-1 1 0 0,-5 3 1 16,-1 3-1-16,6 1 1 15,-2 2-1-15,3 1 0 16,1-2 1-16,-13 2-1 0,13-6 0 16,-1-1 1-16,-2-4-1 15,-3-5 0-15,6-3 0 16,-5-3 1-16,6-5-1 16,9-2 0-16,-10-1 1 15,0-10 0-15,0 14-1 0,0-14 2 16,0 11-2-16,0-11 0 15,0 11 0-15,0-11 0 16,2 12 0-16,-2-12 0 0,0 0 0 16,2 11 0-16,-2-11 0 15,0 0 0-15,0 0 0 16,0 0-6-16,0 0-8 16,0 27-52-16,0-27-21 15,-5-13-3-15,3-4-7 0,3-8-4 16</inkml:trace>
  <inkml:trace contextRef="#ctx0" brushRef="#br0" timeOffset="17917.6288">3427 4737 61 0,'0'-9'94'0,"-3"-5"-2"0,1 5-5 16,-3-4-2-16,0 5-62 15,5 8-5-15,-3-13-4 16,3 13-3-16,0 0-3 16,-2-10-3-16,2 10-1 0,0 0-1 15,0 0-2-15,0 0-1 16,0 0-1-16,0 0 0 16,0 6-1-16,0 5 1 0,0 3-1 15,-3 5 1-15,-2 9 0 16,3 8 1-1,-3 10-1-15,-5 8 1 16,3 8 0-16,-8 8 1 16,5 4 0-16,-6 5 1 0,3 5 1 0,-5 2-1 15,1 2 1-15,-2 0 0 16,2 2-3-16,1-4 0 16,-2 0 0-16,0 0 0 0,0-4 0 15,2-1 0-15,3-2 0 16,-1-5 0-16,-4-4 0 15,3-8 0-15,0-4 0 0,6-14 0 16,1-7 0 0,3-11 0-16,-2-8 0 0,6-9 0 15,1-9 0-15,0 0 0 0,0 0 0 16,0 0 0-16,0 0 0 16,0 0 0-16,0 0-9 15,-19-9-78-15,16-5-2 16,-7-10-6-16,4-7-6 15,-10-14-6-15</inkml:trace>
  <inkml:trace contextRef="#ctx0" brushRef="#br0" timeOffset="18513.5168">1814 5531 28 0,'-13'1'79'15,"-11"-1"3"-15,6 0-2 0,4-4-2 16,14 4-56-16,-23-7 0 16,14 6-1-16,-8 1-2 15,17 0-4-15,0 0-4 0,0 0-3 16,0 0-2-16,-10-2-1 16,10 2 1-16,18 2-1 15,6-2 0-15,-1 0 0 0,0 0-1 16,13 2 3-1,4-2-4-15,19 0-3 0,2-4 0 16,10-3 0-16,0-2 0 16,11-1 0-16,7-2 0 15,13-3 0-15,-2-2 0 0,0-3 0 16,9 2 0-16,-7-3 0 16,2 2 0-16,-7-3 0 15,3 3 0-15,-17 0 0 16,-3 4 0-16,-11 2 0 0,-15 2 0 15,-9 3 0-15,-12 3 0 16,-10 0 0 0,-11 2 0-16,-12 3 0 0,0 0 0 15,0 0 0-15,0 0 0 16,0 0 0-16,-13 4 0 0,2 0-91 16,-12-2-2-16,-9-1-2 0,-3-1-9 15,-8-2-1-15</inkml:trace>
  <inkml:trace contextRef="#ctx0" brushRef="#br0" timeOffset="19241.5228">2181 4845 19 0,'0'0'69'15,"0"0"1"-15,0-9-23 0,0 9-11 16,0 0-12-16,0 0-10 16,0 0-8-16,0 0-5 15,0 0-2-15,0 0-2 16,0 0 1-16,0 0-2 16,0 0 2-16,0 0 0 0,0 0 0 15,0 0 1-15,0 0-1 16,0 0-2-16,0 0-5 15,0 5-4-15,0-5-5 0,0 0-3 16,0 0-5-16,0 0 0 16,5 8-3-16,-5-8-8 15,0 0-10-15</inkml:trace>
  <inkml:trace contextRef="#ctx0" brushRef="#br0" timeOffset="25093.544">2095 4918 56 0,'-12'-9'82'0,"12"9"0"16,-10-16-18 0,10 16-20-16,-6-12-12 0,6 12-3 15,-3-11-11-15,3 11-5 16,-1-15-1-16,1 15-3 0,2-16-2 16,-2 16 0-16,11-17-1 15,-3 8-4-15,-8 9 3 16,17-17-1-16,-2 11-1 15,-15 6-1-15,17-9-1 0,-7 8-1 16,-10 1 0 0,13 4 0-16,1 5 0 15,-7 5-1-15,0 2 0 0,-1 4 1 16,0 3 0-16,-5 3 1 0,5 3-1 16,-6-1-1-16,-8 0 2 15,2-2-1 1,-6 0 1-16,-1-3 0 0,-2-4 0 15,2 0-1-15,4-6 0 16,-1-2 1-16,2-2 0 16,8-9-1-16,-10 13 0 0,10-13 0 15,0 0-1-15,0 0 1 16,0 0 0-16,0 0 0 16,0 9 0-16,0-9 1 15,7 1 0-15,7-1 1 0,0 0 1 16,5-3-1-16,-2 0 1 15,-2-2-1-15,7-1 0 16,-1 0 0-16,3 0 0 16,0 0-1-16,-5 0 0 15,-4 3 0-15,4-2 0 0,1 2-1 16,-7 1 1-16,-13 2-1 16,0 0 1-16,10-3-1 15,-1 3 1-15,-9 0 0 0,0 0 1 16,0 0-2-16,-6 0 0 15,6 0-2-15,0 0-4 16,0 0-12-16,0 0-33 0,0 0-37 16,0 0-2-16,-15 3-8 15,1 4-4-15</inkml:trace>
  <inkml:trace contextRef="#ctx0" brushRef="#br0" timeOffset="25645.4807">2061 5605 3 0,'0'0'91'0,"0"-8"3"0,0 8-10 15,0 0-2-15,0 0-21 16,13 0-45-16,-13 0-3 15,0 0-6-15,-1 10-5 0,-6-1 1 16,7 0-3-16,-1 6 0 16,-1 1 4-16,1 3-3 15,1 3 1-15,0-1-3 0,0 4 3 16,-1-1 0-16,-2 2 0 31,1 1-1-31,-4-4 0 0,2 0 1 16,2-3-1-16,-5-2 3 15,5-2-3-15,2-4-2 0,0-3 2 0,0-9 2 16,0 13-4 0,0-13 2-16,0 0-1 0,0 0-1 15,0 9 4-15,0-9-4 16,0 0-1-16,0 0-5 0,0 0-4 16,0 0-11-16,0 0-61 15,0 0 0-15,0 0-10 16,0 0-4-16</inkml:trace>
  <inkml:trace contextRef="#ctx0" brushRef="#br0" timeOffset="26345.8308">2282 5617 73 0,'0'0'81'0,"0"0"-2"0,0-10-5 16,0 10-42-16,0 0-15 0,0 0-3 16,-11 0-5-16,11 0-1 15,0 0-3-15,0 0 1 16,0 8 0-16,0-8 1 0,-9 9 0 15,9-9-1-15,-6 15 0 16,2-5 0-16,-1-1-2 16,-4 3 0-16,0 0 0 0,3 0-2 15,7 1 0-15,-4 0-1 16,2-2 1-16,-4 3-2 16,0-2 1-16,6-1 0 15,6 1 0-15,-6-1 0 0,-1 1-1 16,0-3 1-1,3 1 0-15,-3-10 0 0,5 14-1 16,-5-14 1-16,0 12 0 16,0-12 0-16,15 7 0 15,-15-7 2-15,15 2-1 0,-3-2 1 16,5 0 0-16,-2-3-1 16,1-1 1-16,2-3 0 15,-8 0-1-15,3-2 0 16,2 0 0-16,-3 0 0 0,-4-3 0 15,7 1 0-15,-11-2 0 16,-4 1 0-16,4 0 0 16,5-1 0-16,-5 0 0 15,-3 1 2-15,-1 0-4 0,-1-1 0 16,2 0 0-16,5 2 0 16,-4-1 0-16,-1 1 0 15,-10-3 0-15,6 2 0 0,0-1 0 16,-2 1 0-16,-10-1 0 15,1 3 0-15,-1-1 0 0,4 4 0 16,-6-1-19 0,-6 8-68-16,4 3-3 15,-9 4-3-15,6 3-8 0,-5 1-3 16</inkml:trace>
  <inkml:trace contextRef="#ctx0" brushRef="#br0" timeOffset="31497.3153">6370 4558 3 0,'0'-13'52'0,"0"13"0"0,-2-11-2 0,2 11-4 16,0-9-7-16,0 9-6 16,1-11-5-16,-1 11-4 0,2-8-7 15,-2 8-2-15,0-9-2 16,0 9-2-16,-5-10-3 16,5 10-1-16,-12-8-2 15,3 4 0-15,-1 0 0 16,-3 0-1-16,1 0-1 0,-6 1-1 15,1 0 0-15,-4 2-1 16,-1 1-1-16,-2 0 1 16,-3 0-1-16,2-1 0 15,-2 2 1-15,-3 2-1 0,2 1 0 16,0 0 0-16,2 0 0 16,0 1 0-16,1 0 0 0,0 1 0 15,-1 2 0 1,5 0 0-16,1-1 0 0,-1 2 0 15,-1 2 0-15,2 1 0 16,0-1 1-16,0 2-1 16,1 1 0-16,-1 2 1 15,0-1 0-15,1 3-1 0,-3 2 1 16,3 0 1 0,-3 3-1-16,-2 5 0 0,1-1-1 15,0 0 1-15,0 4 1 0,1 1-2 16,1 1 0-16,3-1 0 15,0-2 1-15,3 4 0 16,2-2 0-16,1 2-1 0,0 0 1 16,1-2 1-1,0 4-2-15,2 1 2 0,0 0 1 16,2 1-1-16,0-2 1 16,1 2 0-16,-1 0 0 15,2 1-1-15,3-1 3 0,1-1-4 16,0-1 1-16,1 0-1 15,1 1 0-15,4-2 1 0,4-1 0 16,0-2-1-16,1 0 0 16,5-1 1-1,-3 0-1-15,7-2 0 0,-2 0 0 16,5 1 0 0,1-4-1-16,0 1 1 0,3-1-1 0,2 1 1 15,5-2-1 1,-3-2 1-16,4-1 0 0,1-2-1 15,2-1 1-15,0-1-1 16,2 0 1-16,5-5-1 0,-3 1 1 16,4-6-1-16,4 4 1 15,3-4-1-15,3 0 1 16,3-5 0-16,1-3 0 16,2 2 1-16,1-4-1 0,1-2 0 15,1-6 0-15,-2-1 0 16,-2-2 0-16,1-1 0 15,-1-4 0-15,-3-2 0 0,2-1 0 16,-4-2-1-16,0-1 1 16,-4 0 0-16,0-2 0 15,-6-1 1-15,3-1-2 16,-6-2 0-16,1-3 0 16,-1-4 0-16,-7-3 0 15,2-4 0-15,-3-5 0 0,0-1 0 16,-3-3 0-16,-1-1 0 15,-6-1 0-15,1 3 0 0,-4 1 0 16,-5 1 0-16,-2 0 0 16,-5 0 0-16,-3 0 0 15,-5 0 0-15,-1 1 0 16,0 0 0-16,-5 0 0 0,-2 3 0 16,-2 4 0-1,-5 0 0-15,-4 2 0 0,-1 1 0 16,-6 4 0-16,-1 1 0 0,-3 2 0 15,-1 1 0-15,-3 1 0 16,0 3 0-16,0 0 0 16,-2 1 0-16,-1 3 0 15,-3-1 0-15,-2 2 0 0,-3 3 0 16,-4-1 0-16,-1 6 0 16,-6 0 0-16,-1 4 0 15,-5 2 0-15,2 3 0 16,-3 1 0-16,-1 0 0 0,5 4 0 15,-3 0 0-15,5 0 0 16,1 6 0-16,2-1-3 16,4 5-4-16,0 0-4 15,9 8-13-15,-4 12-52 0,9-11-15 16,2 1-4-16,6-3-5 16,6-1-3-16</inkml:trace>
  <inkml:trace contextRef="#ctx0" brushRef="#br0" timeOffset="32040.4464">6176 4513 4 0,'0'-10'87'0,"0"-1"2"16,3 1-3-16,-1-1-5 0,-2 11-55 15,3-8-3-15,-3 8-7 16,0 0-7-16,0 0-4 15,0 0-1-15,5 10-3 16,-4 7 0-16,-1 7 0 16,0 10 1-16,-4 10 1 0,-4 12 0 15,-3 8-1-15,-5 9 0 16,0 9 0-16,-4 4-1 16,0 4 3-16,0 2-1 15,1-2 1-15,2 0-1 0,-2-3 2 16,6-4-1-16,0-1 1 15,3-6-1-15,-1-3-2 16,4-7 0-16,-3-3-1 0,3-8 0 16,1-3 0-1,-2-8-1-15,3-7 1 0,-2-9 0 16,3-5-1-16,-1-5 0 16,3-7-3-16,2-11-6 0,0 0-9 15,0-16-58-15,4 1-10 16,3-8-5-16,0-9-5 15,3-12-3-15</inkml:trace>
  <inkml:trace contextRef="#ctx0" brushRef="#br0" timeOffset="32452.8509">6838 4399 14 0,'24'-23'92'0,"-7"6"0"0,-6 1-5 15,-8 5-6-15,-3 11-50 16,0 0-9-16,0 0-8 0,-2 11-7 16,-4 12-3-1,-2 6-4-15,-3 10 1 0,-4 11 0 16,-3 11 0-16,-4 11 0 15,-3 9 0-15,-4 14 0 16,-5 7 1-16,-2 9 1 16,-3 6 1-16,1 3 0 15,0 0 0-15,-1-1 0 0,2-3 1 0,1-9-2 16,3-3 1-16,2-13-2 16,2-3 0-16,1-13-1 15,4-11 0-15,3-12 0 16,5-11 0-16,2-11-2 15,7-13-5-15,7-17-12 0,-6-11-63 16,6-11-6-16,2-13-4 16,-1-9-8-16,-1-8 0 15</inkml:trace>
  <inkml:trace contextRef="#ctx0" brushRef="#br0" timeOffset="32969.0581">5336 5286 14 0,'0'0'86'0,"-4"-9"2"15,4 9-4-15,-5-10-3 0,5 10-56 16,0 0-1-16,0 0-6 16,1-10-4-16,7 7-5 15,9 1-1-15,7-2-2 0,6-1-3 16,9-1 1-16,10-3-2 15,13 1 0-15,10-5-1 16,9-1 0 0,9-2-1-16,3-2-1 15,8-2 3-15,1-1-2 16,-1 1 1-16,-4-1 0 16,-3 2 0-16,-8 0 0 0,-9 4 0 15,-9 1 0-15,-11 3-1 0,-15 1 1 0,-8 3 1 16,-10 3-1-16,-11 2-1 15,-13 2-1-15,0 0-4 16,-7 0-11-16,-6-13-64 16,-11 13-7-16,-7 0-6 0,-5 0-7 15,-6-3 1-15</inkml:trace>
  <inkml:trace contextRef="#ctx0" brushRef="#br0" timeOffset="33677.1705">5633 4674 36 0,'0'-14'82'0,"0"14"-1"0,0 0-17 16,0-11-19-16,2 1-13 15,3 1-10-15,5-2-5 0,3 3-5 16,0-1-4-16,4 0-3 15,-2 1-1-15,2 3-1 16,-2 2-1-16,0 3-2 0,-2 1-1 16,-1 2 1-16,-3 5-1 15,-2 3 1-15,-2 3 0 16,-3 4 0-16,-2 0 1 16,-1 2 1-16,-1 1 1 15,-5-4-1-15,-1 0 0 0,1-3 0 16,-1-3-1-16,3-2 2 15,5-9-1-15,-8 9 0 0,8-9-1 16,0 0 1 0,0 0-1-16,14-1 0 0,-1-2 1 15,1-1-2-15,3 2 1 16,2 0-1-16,3 2 0 16,-1 0-1-16,-2 5 1 0,-2 1 0 15,0 6 0-15,-6 0 0 16,-4 4 0-16,-2-1 0 15,-4 2 1-15,-1 1 0 16,-8 1 2-16,-4-2 0 0,-7 0 0 16,-2 0 1-1,-1-2 0-15,-7-2-1 0,0 0 1 16,-1-2-1-16,2-3-1 0,0 0 0 16,3-3-1-16,5 0-1 15,2-3-4-15,8 0-8 0,-4-2-21 16,14 0-52-1,0 0-2-15,0 0-9 16,8-1-3-16</inkml:trace>
  <inkml:trace contextRef="#ctx0" brushRef="#br0" timeOffset="34233.7156">5649 5328 75 0,'0'0'91'0,"0"-15"-5"0,0 15-6 15,0-9-42-15,0 9-11 16,0 0-9-16,0 0-8 0,-3 11-5 16,2 1-2-16,-2 2 0 15,0 2 1-15,1 5 1 0,-3 1-1 16,-1 4 0-16,-1 1 0 16,-1 1 0-16,0 1-2 0,0 0 0 31,-1 0 0-31,1-3 0 0,1-4-1 0,1-2-1 15,2-4 1-15,0-4 0 16,2-1-2-16,2-11-2 16,0 10-3-16,0-10-8 0,0 0-11 15,1 12-56-15,-1-12-4 16,0 0-6-16,11-13-5 16</inkml:trace>
  <inkml:trace contextRef="#ctx0" brushRef="#br0" timeOffset="34755.6334">5819 5353 40 0,'7'-16'83'15,"-7"16"-1"-15,2-10-2 0,-2 10-37 16,0 0-14-16,1-10-9 15,-1 10-6-15,0 0-5 16,-9 3-3-16,9-3-2 0,-12 15-1 16,3-5 0-16,0 2 0 15,2 4 0-15,0 1 1 16,-2 2-1-16,3 0 1 16,2-1-2-16,2 2 1 0,0-2 0 15,2 0-1 1,0 0 0-16,0-6 0 15,5-2-1-15,3-2 1 0,3 0 0 16,1-3-1-16,3-5 1 0,1 0 0 16,3-6-1-1,-1-2 0-15,0-3 0 0,-2-2 0 0,-1-3 0 16,0-1 0 0,-1-3 0-16,-2 1-1 0,-4-3 1 15,0 2 0-15,-3-2 0 16,-2 3 0-16,-2-2 0 15,-1 1 0-15,-5 3 0 16,-5 2 1-16,0 0-2 0,-3 4-1 16,-3 5 0-16,0 2-3 15,-5 2-6-15,6-11-58 0,-1 20-19 16,-2 1-3 0,6 4-4-16,0-4-4 0</inkml:trace>
  <inkml:trace contextRef="#ctx0" brushRef="#br0" timeOffset="42879.9982">3996 5384 22 0,'0'0'78'0,"0"0"4"0,-13 5-11 16,13-5-21-16,0 0-10 15,0 0-10-15,0 0-8 0,0 0-7 16,0 0-3-16,0 0-4 16,0 0-3-16,0 0-1 15,0 0-1-15,11-2 0 16,-2 2-1-16,2-1-1 0,5 0 2 15,2 0 0-15,2 1 0 16,6-2-2 0,-1 2 1-16,4-1 0 15,2-2 0 1,5 0 0-16,0 0 0 0,4-1 0 0,0 1-1 0,1 1 0 16,-2-1 0-16,2 0-1 15,-3 0 0-15,0 1 0 16,-1-1 0-16,-3 2 0 0,1 0 0 15,-1-3 1-15,-4 2 0 16,-2-2-1-16,2 2 1 0,-4-1-1 16,-1 1 1-16,3-1-1 15,-3 0 0-15,1 0 1 16,-1 2-1-16,4-3 1 16,-3 0 0-16,3 1-1 15,-2-1 1-15,-2 2-1 16,0-1 1-16,-2 0-1 0,-1-1 0 15,-4 1-1-15,-2 0 1 0,-3 1 0 16,-3-1 0-16,-10 3 0 16,11-1 1-16,-11 1 0 15,0 0 0-15,0 0 0 16,0 0 0-16,0 0 1 16,0 0-2-16,0 0 1 0,12-7-1 15,-12 7 0 1,0 0 0-16,9-9-1 0,-9 9 1 15,12-8 0 1,-12 8-1-16,13-5 1 0,-13 5-1 16,9-4-2-16,-9 4-1 0,0 0-5 15,10-3-2-15,-10 3-12 16,0 7-38-16,0-7-26 16,-12 0-3-16,1 0-4 15,-3 0-3-15</inkml:trace>
  <inkml:trace contextRef="#ctx0" brushRef="#br0" timeOffset="43480.1091">4854 5071 32 0,'-18'-9'95'0,"4"2"-2"15,1 0-5-15,3 1-4 0,10 6-56 16,-14-4-8-16,14 4-7 15,0 0-5 1,0 5-3-16,6 1-1 0,9 2-2 16,4 2 0-16,5 1 1 15,4 3-1-15,3-1 0 16,3 2 0-16,1-3-1 0,-1 4 0 31,-6-4-1-31,0 2 1 0,-5-3 0 16,1-1-1-16,-6-2-1 15,-5-1 1-15,-3-2-1 16,-10-5 1-16,12 7-1 0,-12-7 0 16,0 0 1-16,0 0 0 0,0 0 1 15,0 0-1-15,-2-7 1 0,2 7-1 16,-12-5 1-16,12 5-1 16,-13 0 1-1,13 0-2-15,-19 13 3 0,7 0 0 16,-6 9 1-16,0 5-1 15,-7 11 0-15,-4 6 1 0,-1 9-1 16,-4 2 2-16,-2 2-3 16,-1 0 1-16,3-3 0 15,2-3-2-15,3-10 0 16,8-6 0-16,2-10 0 16,5-5 0-16,6-8 0 15,2-3 0-15,6-9 0 0,0 0 0 16,-4 10 0-16,4-10 0 0,0 0 0 15,0 0 0-15,0 0-11 16,0 0-75-16,4-8-3 16,-4 8-4-16,0-13-8 15,0 13-5-15</inkml:trace>
  <inkml:trace contextRef="#ctx0" brushRef="#br0" timeOffset="49543.8277">6451 6767 16 0,'0'-11'73'0,"0"11"-8"16,-5-16-4-16,5 16-9 0,-10-13-12 15,10 13-10-15,-11-13-7 0,11 13-4 16,-17-11-4-16,17 11-4 16,-15-9-2-16,15 9-3 15,-17-6-1-15,8 3-1 16,-6 2-1-16,4-2 0 0,-2 1 0 15,-2 1-3-15,-3 1 2 16,0-1-1-16,-2 1 1 16,-2 0-1-16,0 0 1 0,-3 0-1 15,1-2 0 1,-2 5 1-16,0 0-1 0,2 0 0 16,-4 1 0-16,1 1-1 15,0 0 1-15,1 1-1 16,0-1 1-16,2 0 0 15,-1 1-1-15,0-1 1 16,2 1-1-16,0 1 1 0,1-1 0 16,0 0 0-16,0 1 0 15,1 3 0-15,-3-1 0 0,0 3 0 16,0-1 0 0,1 4-1-16,-3 2 1 0,1 1-1 15,-2 3 0-15,0 2 0 16,0 4 0-1,-1 1 0-15,3 5-1 16,-3-3 1-16,5 2 0 0,-2-1 1 0,4 1-1 16,3-4 1-16,0 1 0 15,5-3-1-15,0 0 1 16,0 2 0-16,2-1-1 16,-1 4 1-16,0 2-1 15,-2 5 0-15,2 4 0 0,-4 5 0 0,-2 3 0 16,0 2 1-1,1 5-2-15,0 1 1 0,2-4 0 16,1-1 0 0,1-2 1-16,3-4-1 0,5-3 1 0,2 0 0 15,1-5 0-15,2-2 0 16,0 4 0-16,3-1 1 16,4 1-1-16,0 1 1 15,2 3-1-15,4-1-1 0,1 2 0 16,0-2 0-1,5 1 0-15,3-3 0 0,0-2 0 16,4-1-1-16,4-3 2 0,2-3 1 16,0-1-1-16,7-3 1 15,1-2 0-15,1 0-1 16,3-2 1-16,-2-2 0 16,4-1-1-16,2-4 0 15,2 1-1-15,-3-4 1 16,4 0 0-16,2-4-1 0,-2-3 1 15,4-4-1-15,-1-2 1 16,-1-1 0-16,1-6 0 16,1-4-1-16,1-1 1 0,-2-4 0 15,-1-2-1-15,0 0 1 16,-1-4-1-16,-1-4 1 16,1 0-1-16,0-2 0 15,-3-2 0-15,2-1 0 0,1-2 0 16,0 1 0-16,4-2 0 15,-5 1 0-15,-3-2 1 0,0 0-1 16,-1 0 1-16,-2-4 1 16,1 1-2-16,-2-4 0 15,-6-2 0-15,2-1 0 16,3-4 0-16,-6-2 0 16,-1-1 0-16,-5 0 0 15,-2-2-2-15,-5 1 4 0,2 0-2 16,-5-2 0-16,-3 3 0 15,0-2 0-15,-5-1 0 16,0 0 0-16,0-1 0 0,-5 1 0 16,-1-1 0-16,-3 4 0 15,0-3 0-15,-4 6 0 16,-1 1 0-16,-6 2 0 16,-2 4 0-16,-2-1 0 15,-5 2 0-15,-3 0 0 0,-6 3 0 0,-1 0 0 16,-3 3 0-16,0 0 0 15,-5 2 0 1,-1 1 0-16,-3 3 0 16,1 2 0-16,-1 1 0 15,0 2 0-15,-2 1 0 0,-3 2 0 0,3-1 0 16,-3 4 0-16,-5-1 0 16,-1 1 0-16,1 3 0 15,-2 2 0-15,-5-1 0 16,3 4 0-16,-3 1 0 15,3 2 0-15,3 0 0 0,1 3 0 16,3 2 0-16,-1 0 0 0,5 0 0 16,0 2 0-16,-1 4 0 15,2 1 0-15,-4 3 0 16,7 3 0-16,-3 0 0 16,7 9-4-16,-4-3-14 15,10 13-45-15,0-4-27 16,5-3-2-16,7-1-6 15,1-4-4-15</inkml:trace>
  <inkml:trace contextRef="#ctx0" brushRef="#br0" timeOffset="50083.2288">6068 6776 11 0,'-1'-19'84'0,"1"11"4"16,0-3-2-16,1 0-5 16,-21 2-52-16,20 9-3 15,0 0-6-15,0-9-6 0,0 9-4 16,3 9-3-16,-3 5-1 15,2 6-2-15,-2 7 0 0,0 6 1 16,-7 9-1-16,0 10-1 16,-4 7-1-1,-5 6 1-15,0 8-2 0,-5 3 0 16,1 2 0-16,0 3 0 0,-1-1-1 16,2-1 1-16,2-2-1 15,3 7 1 1,3-3 0-16,2 1 0 15,0-1 1-15,3 1 0 0,-1-2 0 16,3-1 0-16,-3 0 0 16,2-9-1-1,-5-4 1-15,0 0-1 0,1-5-1 16,-5-3 2-16,3-6-2 16,-3-5 0-16,5-6 0 15,0-7 0-15,1-7 0 0,1-9 0 16,2-4 0-1,2-5 0-15,3-9-6 0,0 0-5 16,-6-6-12-16,6-11-62 0,0-3-4 16,4-11-5-16,1-8-8 15,2-12 2-15</inkml:trace>
  <inkml:trace contextRef="#ctx0" brushRef="#br0" timeOffset="50656.4765">6814 6675 42 0,'18'-25'86'16,"-8"7"2"-16,-5 4-3 15,-3-11-35-15,-2 25-14 16,1-12-9-16,-1 12-6 16,0 0-7-16,0 0-4 0,0 15-3 15,-2 1-3-15,-2 5 0 16,1 7 0-16,-3 5 0 16,-1 7 0-16,0 5-1 15,-4 5-1-15,1 7 0 16,0 6 0-16,0 2 0 0,-4 5-1 15,-1 3 1-15,2 3-1 16,-2 2-1-16,1 1 1 0,-1-1-1 16,-1-1 0-1,-4 10 0 1,0 2 1-16,-2-1 0 16,-2 5 0-16,0-1 0 0,-2 2 1 15,0 1-1-15,-1-4 1 16,3-12-2-1,0-3 0-15,5-5 0 0,-1-10 0 0,4-8 0 16,0-10 0-16,5-10 0 16,1-5 0-16,5-7 0 0,0-7 0 15,5-14 0-15,-4 9 0 16,4-9 0-16,0 0-7 16,-9-18-20-16,3 5-60 15,4-8-3-15,-2-5-6 0,1-8-7 16,-5-6 2-16</inkml:trace>
  <inkml:trace contextRef="#ctx0" brushRef="#br0" timeOffset="51361.6365">5193 7813 6 0,'-21'-2'73'16,"6"-2"2"-16,2 3-23 15,-2-1-6-15,2 2-6 16,3 0-6-16,-1 0-8 0,11 0-3 15,0 0-3 1,-8 0-5-16,8 0-2 0,0 0-3 16,0 0-2-16,0 0-2 15,0 0-2-15,7 7 0 16,4-4-1-16,3-2 1 0,4 3 0 16,6-2 0-16,2-2 0 15,11 1-1-15,5-1 1 16,12 0-1-16,7-2-1 0,8-3 1 15,11-1-1-15,7-3 0 16,10-2 0 0,8-3-1-16,7-1 1 0,4-3 0 15,5-2-1-15,4-2 1 16,2 0-1-16,2 0 0 16,0-1 0-16,-7 3 0 0,-9-1-1 15,-7 5 1-15,-14 0 0 16,-10 3-1-16,-17 1 2 15,-17 4-2-15,-14 1 0 0,-13 4 0 16,-12 0 0-16,-9 3-4 16,-13 0-5-16,-6 0-20 15,-9 0-57-15,-7 0-5 0,-9-7-3 16,-7-7-7 0,-4-5 4-16</inkml:trace>
  <inkml:trace contextRef="#ctx0" brushRef="#br0" timeOffset="52061.1451">5557 7051 63 0,'5'-12'88'0,"-5"12"-3"0,0-10-4 16,0 10-37-16,0 0-11 16,-6 0-11-16,1 7-5 15,0 4-6-15,-1 5-1 16,-1 0-2-16,-1 2 0 0,1 5-2 15,-1-2 0-15,4 3-2 16,2 0 0-16,2-2-1 16,1-1-1-16,4-4 0 15,5-3-1-15,5-3 0 16,3-7 1-16,3-4-1 0,2-1 0 16,-1-8 0-16,1-2 0 0,0-1 0 15,-2-4 0 1,-6 0 0-16,0 2 0 0,-4 0 1 15,-1 3-2-15,-4 2 0 0,-6 9 0 16,5-12 0 0,-5 12 0-16,0 0 0 0,0 0 0 15,0 0 0-15,-2 6 0 16,-2 6 0-16,1 0 0 16,-1 8 0-16,-2 3 0 0,1 5 0 15,-1 3 0-15,3 6 0 16,-8 8-49-16,7-6-39 15,1-4-3-15,-1-4-6 16,2-4-8-16</inkml:trace>
  <inkml:trace contextRef="#ctx0" brushRef="#br0" timeOffset="53830.3004">3727 6004 36 0,'0'0'77'16,"0"0"-1"-16,-10-7 0 15,10 7-37-15,0 0-8 16,0 0-9-16,7 7-2 0,-7-7-3 15,15 17-2-15,-7-4 1 16,6-1-3-16,3 5-3 16,1 0-1-16,1 5 0 15,4-1-3-15,0 3-1 0,1 2 0 16,2 4 0-16,1 0-1 16,1 2-1-16,0 2 0 15,2 1-1-15,-2 2 1 16,3-1 0-16,-1 2-1 0,3 0-1 15,-1-3 2 1,-3 4-3-16,1-1 0 0,-3 0 0 16,-1-3 0-16,0 3 0 15,-2-4 0-15,-3 2 0 16,2-1 0-16,-3-1 0 16,4 1 0-16,-3-2 0 15,0 2 0-15,0-2 0 0,-2 3 0 16,2-6 0-16,-1 3 0 15,4-3 0-15,-6-4 0 0,3 2 0 16,-2-4 0 0,0-2 0-16,3 0 0 0,-3 0 0 15,0 0 0-15,1-2 0 16,-1 2 0-16,0 1 0 16,-1-1 0-16,0 1 0 0,0 0 0 15,-3-1 0-15,1 1 0 16,-3-2 0-16,-3 0 0 15,2-4 0-15,-4-2 0 16,-1-2 0-16,-3-2 0 0,-4-11 0 16,8 12 0-16,-8-12 0 15,0 0 0-15,7 10 0 16,-7-10 0-16,0 0 0 0,0 0 0 16,0 0 0-16,9 8 0 15,-9-8 0-15,9 0 0 16,-9 0 0-16,0 0 0 0,11 1-13 15,-11-1-17-15,-8 0-58 16,8 0-3-16,0 0-4 16,-19-15-7-16</inkml:trace>
  <inkml:trace contextRef="#ctx0" brushRef="#br0" timeOffset="54180.2972">4457 7524 54 0,'-16'0'94'0,"5"0"-2"16,11 0-6-16,-10-4-1 15,10 4-60-15,6-1-3 16,8 1-6-16,5 1-4 16,7 4-3-16,3 2-2 0,6 1 0 15,1-1-5 1,5 3-2-16,-2-1 0 0,1-1 0 15,-1 0 0-15,-3-2 0 16,-1-3 0-16,-2 1 0 16,-3-2 0-16,-2-1 0 15,-1-1 0-15,-4 0 0 16,-2 0 0-16,-5 0 0 0,-3-1 0 0,-2 0 0 16,-11 1 0-16,10-8-20 15,-10 8-45 1,0-12-26-16,-5-5-1 0,0-6-7 15,-2-5-4 1</inkml:trace>
  <inkml:trace contextRef="#ctx0" brushRef="#br0" timeOffset="54498.6866">5040 6886 57 0,'2'-27'97'0,"-1"4"-3"16,-1 1-4-1,0 6-2-15,0 4-58 0,0 4-7 16,0 8-8-16,0 0-5 16,0 10-3-16,0 8-7 15,0 9 0-15,0 4 0 16,-1 9 0-16,2 8 0 16,-1 1 0-16,0 3 0 0,-1 1 0 15,0-1 0-15,-4-1 0 16,-2-3 0-16,1-3 0 15,0-5 0-15,-3-1 0 16,0-2 0-16,1-4 0 16,1-6 0-16,4 3 0 0,-9 9-44 15,3-21-47 1,0-3-1-16,0-12-8 16,9-3-5-16</inkml:trace>
  <inkml:trace contextRef="#ctx0" brushRef="#br0" timeOffset="60800.3038">5478 7942 3 0,'0'0'79'15,"-11"-9"5"-15,11 9-3 16,-14-7-30-16,14 7-12 0,-12-1-11 15,12 1-5-15,-14 0-7 16,14 0-3-16,-11 7-2 16,11-7-1-16,-10 17-3 15,4-5 0-15,2 1-2 16,2 5 0-16,1-2-1 0,1 3-1 16,5 1-1-16,-1 1 1 15,10-1-1 1,2 1 0-16,3-2 0 0,3 0-1 0,-2-1 1 15,4-1 0-15,-2 0-1 16,3 0 0-16,-7-1 0 16,-1 0 0-1,-3-1 0-15,-2-1 0 0,-3 2-1 16,-5-1 1 0,-3-1 0-16,-1 1 0 0,-1-2 0 0,-7-3-1 15,-5 1 1-15,-3-3 0 16,0-2-1-1,-3-3 0-15,1-2-1 0,-5-1 1 0,5-2-1 16,-3-5-1 0,3-3 1-16,2-3-1 0,4 0 0 15,3-6 1-15,4-2-1 16,5-2 0-16,5-4 1 16,7-1-1-16,4-2 1 0,6-2 0 15,0-1-1-15,2-1 2 16,-1 3 0-16,-1 0 0 15,-3 3 0-15,-3 2 1 0,-4 3-1 16,-2 3 1-16,-6 4 1 16,-1 0-1-16,-3 3 0 15,-1 3 0-15,-8 2 0 0,-2 2-1 16,-6 2 0-16,-6 2 1 16,-1 2-2-16,-4 0-2 15,1 9-13 1,4 0-66-16,-4-1-6 0,4-1-3 15,4-1-7-15,10-4-2 16</inkml:trace>
  <inkml:trace contextRef="#ctx0" brushRef="#br0" timeOffset="65434.6115">10114 4814 7 0,'-4'-8'73'16,"2"-4"4"-16,2 12-20 16,-9-15-8-16,9 15-11 15,-4-12-7-15,4 12-8 16,-4-9-5-16,4 9-3 0,0 0-6 15,-13-11-3-15,13 11-2 16,-12-5-1-16,12 5 0 16,-18-6-1-16,7 4 0 15,1 2 1-15,-2-2-1 0,0 1 1 16,-2 1-1-16,1 0 0 16,-2 0-1-1,1 1 0-15,0 2 1 16,-2 0-1-16,-3 2 1 0,1 0 0 0,-1 1-1 15,0 1 1 1,-2 0 0-16,-2 2-1 0,2 0 0 16,-3 1 0-16,1 1 0 15,0-1 0-15,1 2 0 0,-4 1 0 16,1 0 1-16,0 4-1 0,-4 0 1 16,3 2 0-1,-5 2-1-15,2 2 0 0,-2 0 1 16,1 2-1-1,-1 1 0-15,0 1 0 0,1 2 0 16,1-1-1-16,3-1 1 0,2 2-1 16,-1-2 0-1,4 2 2-15,3-3 0 0,0 0 0 16,3 3 0-16,-1 0 1 16,5 3-1-16,-4-1 1 0,2 6 1 15,1 1-3-15,-1 4 0 16,1 1 0-16,1 5 1 15,-2-1-1-15,-1 2 0 16,7 1 0-16,-3-3-1 16,4-2 0-16,1-2 1 0,1 0-1 15,4-2 0-15,3-2 0 16,4 1 0-16,0 1 0 16,3 3 1-1,1 1 0-15,2 1 0 0,2 2 0 0,2-2 0 16,2 2 0-16,0-6 0 15,4 1 1-15,4-5-2 0,-1 1 1 16,6-6 0 0,2 0 0-16,1-3-1 0,3 3 1 15,2-1-1-15,3 0 0 16,1-1 0-16,1-2 0 0,3-2 1 16,2 0-1-16,1-5 0 15,3-5 0-15,5-4 0 16,0-2 2-16,3-4-2 15,6 0 0-15,0-5 0 0,0-1 0 16,2-1 0 0,-1-5 0-16,2-1 0 0,-2-1 0 15,-4-5 0-15,0-2 0 0,-3-2 0 16,1-2 0-16,-4-2 0 16,-3-1 0-1,0-4 0-15,-1 0 0 0,-3-2 0 0,0 1 0 16,-5-2 0-1,1-3 0-15,-4 0 0 16,3-1 0-16,-5-4 0 0,3 0 0 16,-6-4 0-16,1 0 0 15,-2-4 0-15,-3-1 0 0,0-2 0 16,-4-4 0-16,-4 1 0 16,0-1 0-16,-6-2 0 15,-2 1 0-15,-4 0 0 16,-2-1 0-16,-2-1 0 0,-6-2 0 15,-2-1 0-15,-3-3 0 16,-2 2 0-16,-3-4 0 16,-7 2 0-16,-4 2 0 0,-4 3 0 15,-2 3 0-15,-3 1 0 16,-5 2 0-16,-3 0 0 16,-4 3 0-16,-4 0 0 15,0 2 0-15,-2 1 0 16,-3 0 0-16,-1 4 0 0,-2 1 0 15,0 5 0-15,1 1 0 16,2 4 0-16,-5 1 0 16,1 2 0-16,3 4 0 0,-6 0 0 15,-1 6 0-15,-4 2 0 16,-3 3 0-16,-2 3 0 16,-5 6 0-16,-2 0 0 15,-4 4 0-15,-3 8 0 0,2-2 0 16,2 9-2-16,1 0-13 15,7 9-26-15,5 0-49 16,7 0-1-16,9-3-7 16,9-6-3-16</inkml:trace>
  <inkml:trace contextRef="#ctx0" brushRef="#br0" timeOffset="66080.4417">10131 4747 11 0,'9'-10'86'16,"-4"2"3"-16,0-1-2 0,6 2-33 15,-11 7-8-15,7-8-11 16,-7 8-12-16,0 0-8 15,0 0-6-15,0 0-4 16,0 0-2-16,0 15-2 0,0 3-1 16,-6 11 0-16,-6 11 0 15,1 12 1-15,-5 10 1 16,-4 8-1-16,0 3-1 16,0 4 4-16,0 0 0 15,0-1 0-15,5 0 1 0,0-4 0 16,2-3 0-16,0 0 0 15,1 0 1-15,-1 4-4 0,-3 2 1 16,3 1-3 0,-6 3 0-16,2-2 0 0,-3 5 0 15,0-2 0-15,0 1 0 0,0-3 0 16,-3-1 0-16,-1-6 0 16,0-4 0-16,4-6 0 15,-2-9 0-15,3-9-2 16,2-7-2-16,1-9-4 15,5-10-9-15,11-17-24 16,0 0-46-16,-4-23-1 0,8-11-7 16,11-12-5-1</inkml:trace>
  <inkml:trace contextRef="#ctx0" brushRef="#br0" timeOffset="66492.0564">10937 4782 85 0,'7'-18'95'0,"-4"7"-5"15,-3-1-7-15,0 32-19 0,0-20-49 16,-10 3-1-1,5 10-4-15,0 4-4 0,-5 11-4 16,1 11 0-16,-6 12 0 16,-3 11 0-16,-3 11-2 0,2 7 4 15,-8 14-1-15,2 9 1 32,-3 7 1-32,0 3-2 0,-3 2 1 0,3-1 0 15,-4 3 1-15,-3-3-3 16,3-8 0-16,-2-4 0 0,-1-11-1 15,4-7 1-15,-2-10-2 16,0-9 0-16,8-11 0 16,-2-12-3-16,5-9-5 0,3-16-9 15,6-13-67 1,2-2-4-16,-2-8-4 0,-1-12-8 16,0-12-2-16</inkml:trace>
  <inkml:trace contextRef="#ctx0" brushRef="#br0" timeOffset="66975.8203">9045 5871 10 0,'-34'-3'82'0,"4"-3"6"0,7-1-2 15,2-2-5-15,6 4-41 16,2 0-17-16,13 5-2 0,0 0-4 16,0 0-4-16,16-11-4 15,13 8-3 1,9-1-2-16,12-2 0 0,17-1 0 15,14-1-1-15,15-3 0 16,11-2 0-16,10 0-1 16,8-3 0-16,7-1 0 15,4-1-1-15,-3-2 1 0,0 1-1 16,-5-1 0-16,-5 0-1 16,-9 0 1-16,-10 3-1 0,-11 1 0 15,-10 2 2-15,-18 1-2 16,-13 4 0-16,-13 3 0 15,-15 3-2-15,-11 2-1 16,-13 1-6-16,0 0-13 0,-22 3-63 16,-9-2-3-16,-6-1-6 15,-7-3-6-15,-9-6-1 16</inkml:trace>
  <inkml:trace contextRef="#ctx0" brushRef="#br0" timeOffset="67513.724">9678 5096 13 0,'-2'-12'86'0,"2"12"1"0,-17-10-4 15,5 4-4-15,-2 6-56 0,-2 3-2 16,2 3-5 0,2 4-5-16,-1 2-3 0,2 5-1 15,2-1-2-15,3 5-1 16,2 0 0-1,4 0-1-15,3 0-1 0,6-1 2 0,4-1-1 16,-1 0 1 0,5 0-1-16,-1-3-1 0,1 2 1 0,0-2 0 15,-1-1 1-15,-6 1-3 16,1-3 0 0,-2 0 0-16,-3 0 0 15,-5-2 0-15,0-1 0 0,-1-1 0 0,-4 0 0 16,-4-1 1-16,-3 0-1 15,-4-1 1-15,-2 2-1 16,-2-2 0-16,-2 0 0 16,-5-1-1-16,2-1-3 0,2-2-5 15,-5-1-8-15,8-18-57 16,1 13-13-16,3-3-5 16,5-6-6-16,3-6-3 15</inkml:trace>
  <inkml:trace contextRef="#ctx0" brushRef="#br0" timeOffset="67857.6802">9651 5120 32 0,'0'0'92'0,"10"-13"-3"15,-10 13-4-15,9-15-3 16,-18 7-59-16,15 1-5 15,6 0-4-15,5 0-5 16,4-1-2-16,3 0-2 16,2-2-1-16,4 2 0 0,1-1-1 15,-1 0 0-15,0 0 0 16,-2 0 0-16,-2 2-1 16,-6 0 0-16,-3 3 1 15,-3 0-1 1,-6 1 1-16,-8 3 0 0,0 0-1 15,10-2 1-15,-10 2-1 0,0 0 0 16,0 0-1-16,0 0-2 16,0 0-4-16,0 0-11 15,0 0-70-15,-4 7-3 0,4-7-4 16,-17 14-8-16,6-6-3 0</inkml:trace>
  <inkml:trace contextRef="#ctx0" brushRef="#br0" timeOffset="71151.9951">9430 5950 69 0,'7'-14'89'0,"-7"14"-2"0,5-18-3 16,-5 18-41-16,6-11-11 16,-6 11-9-16,0 0-6 15,0 0-5-15,0 0-4 16,2 10-2-16,-2 2-2 0,0 6-1 16,-1 5 0-16,1 2 1 15,0 5-1-15,0-1 0 0,0 1 0 16,6 1-1-16,5-7 0 15,2 0-1-15,4-8 1 16,2-6-1 0,3-5 1-16,-1-5 0 0,0-6-1 15,1-5 1-15,-3-5-1 16,-2-3 1-16,-2 1-2 16,0-2 0-16,-7 2 0 0,0 2 0 15,-2 1 0-15,-3 3 0 16,-1 3 0-16,-2 9 0 15,1-12 0-15,-1 12 0 16,0 0 0-16,0 0 0 0,0 16 0 16,-2-2 0-16,-1 4 0 15,1 9 0-15,-4 3 0 0,-2 7 0 16,2 3 0 0,-1 2 0-16,2 4-6 15,-4 0-80-15,3-6-3 0,1-2-4 0,1-9-7 16,-2-6-6-1</inkml:trace>
  <inkml:trace contextRef="#ctx0" brushRef="#br0" timeOffset="72399.1737">7548 5220 53 0,'-12'-9'83'0,"12"9"1"0,0 0-32 16,0 0-6-16,0 0-10 16,0 0-10-16,0 0-5 15,0 0-7-15,0 0-3 16,0 6-3-16,0-6-1 0,0 0-2 16,15 7 0-16,-7-4 0 15,5 1-2-15,3 0-1 16,4 1 2-16,4 2 0 15,3-2-1-15,7 1 0 0,-1 0 0 16,7 0 0-16,4-1 0 16,1 1 1-16,6-1-3 15,-1 1 1-15,4 0-1 16,2-1 1-16,4 1 0 16,-3 0-1-16,2-1 0 15,-6 2-1-15,-1-2 1 0,1-1 0 16,-4 2-1-16,1-3 1 15,-6 0 0-15,3-1-1 16,-3 1 0-16,2-1 1 0,-5-2-1 16,-2 2 1-1,2-2-1-15,-5 0 0 0,-3 0 0 16,-1 0 1-16,-6-2-1 0,1 2 0 16,-4-2 0-16,-2-1 0 15,-3 3 0-15,-2-1 1 16,0 0-1-16,-2 0 0 15,-3 1 0-15,-1-2 1 0,-1 0-1 16,-9 2 0-16,13-1 0 16,-13 1 0-16,10-3-1 0,-10 3 0 15,0 0-1-15,7-7-1 16,-7 7-4 0,0 0-6-16,6-16-17 0,-19 9-55 15,13 7-5-15,0-20-5 16,0 8-6-16</inkml:trace>
  <inkml:trace contextRef="#ctx0" brushRef="#br0" timeOffset="72714.0604">8918 5078 0 0,'-12'-14'89'0,"12"14"3"0,-2-10-6 15,2 10-5-15,0 7-33 16,0-7-26-16,17 13-10 16,-6-1-4-16,2 4-3 0,3 2 0 15,4 8 0-15,-2 0-3 16,1 2 2-16,-4 3 0 16,0 2 1-16,-4 1-1 15,-3 2 0-15,-4 0-1 16,-4-1 1-16,-2 2 1 0,-6-1-3 15,-5-1 0-15,-7-1-3 16,-2 0-4-16,-11-6-11 16,1 3-66-16,-5-3-4 0,-3-5-5 15,-5 0-6 1,2-6-4-16</inkml:trace>
  <inkml:trace contextRef="#ctx0" brushRef="#br0" timeOffset="73651.131">7780 7612 4 0,'0'0'82'0,"-13"0"3"16,13 0-5-16,-12-2-4 15,12 2-55-15,0 0 1 16,0 0-5-16,0 0-6 16,0 0-1-16,0 0-2 15,0 0 2-15,0 0-1 0,0 0 1 16,12-9 0-16,-2 3-1 15,5-3-1-15,5-3-2 16,8-4 0-16,-2-1-1 16,10-3-1-16,6-3 0 15,5-3-1-15,8-3 1 16,5-1-1-16,6-2 1 0,5-2-4 16,0 0 0-16,3-1 0 15,4 0 0-15,-3-1 0 0,2 3 0 16,-3-3 0-1,-2 2 0-15,-2 1 0 0,-3 2 0 0,-2 0 0 16,-3-3 0-16,-3 6 0 16,-5-1 0-1,-3 4 0-15,-3-1 0 0,-2 2 0 16,-7 3 0-16,-3 1 0 16,-3 3 0-16,-11 2 0 15,2 1 0-15,-6 4 0 0,-3 0 0 16,-3 2 0-16,-4 1 0 15,-8 7 0-15,11-11 0 0,-11 11 0 16,5-11 0-16,-5 11 0 16,0-11 0-16,0 11 0 15,-4-10 0-15,4 10 0 16,0 0 0-16,-9-13 0 0,9 13-5 16,0 0-12-1,-11-6-18-15,-5 5-53 0,16 1 0 16,0 0-8-16,-9-2-5 15</inkml:trace>
  <inkml:trace contextRef="#ctx0" brushRef="#br0" timeOffset="74274.7569">9105 6545 62 0,'-14'-7'86'0,"6"-2"-1"0,-6 1-3 0,14 8-44 16,-10-8-1-16,10 8-9 16,-9 0-8-1,9 0-6-15,0 0-3 0,0 0-1 0,0 0-3 16,0 0-1-16,9 7 0 15,3-3-1-15,4 0 0 16,7 3-1-16,5-1 1 16,2-1-5-16,5 1 0 15,4-1 0 1,1 1 0-16,0-1 0 16,-2 3 0-16,-1-3 0 15,-4 2 0-15,-4 1 0 0,-4-1 0 16,-5 2 0-16,-4 1 0 0,-8 3 0 15,0 2 0-15,-6 3 0 0,-2 8 0 0,-12 2 0 16,-3 7 0 0,-7 3 0-16,-3 5 0 0,-6 2 0 15,-2 0 0-15,-4 2 0 16,0-2 0-16,0-2 0 16,2-3 0-16,1-7 0 0,8 2-88 15,-1-6-2-15,5-5-3 16,5-9-8-16,3-5-4 15</inkml:trace>
  <inkml:trace contextRef="#ctx0" brushRef="#br0" timeOffset="78222.2388">11715 5647 62 0,'-7'-1'79'0,"-4"-5"-8"16,11 6-14-16,-14-2-11 15,14 2-9-15,-8-2-8 16,8 2-5-16,0 0-5 0,0 0-4 15,0 0-4 1,0 0-2-16,0 0-2 0,0 0-2 16,12 0-2-16,-1 0 1 15,5 0 0-15,4 0-1 0,8 0 1 16,3 0-1 0,8-1 0-16,9-2 0 15,5-1 0-15,6 0 0 16,9 0-1-16,0-3-1 15,0-1 1-15,3 1 0 0,2-2-2 0,-4 2 0 16,0-1 0-16,-4-1 0 16,-6 2 0-16,-5 2 0 0,-9-1 0 15,-8 0 0-15,-7 1 0 16,-9 1 0-16,-4 0 0 16,-17 4 0-1,11-5 0-15,-11 5 0 0,0 0 0 0,0 0 0 16,0-10 0-16,0 10-13 15,-7-5-15-15,7 5-57 16,-17-9-6-16,10-1-3 16,-5-1-8-16,-1-1 4 0</inkml:trace>
  <inkml:trace contextRef="#ctx0" brushRef="#br0" timeOffset="78473.3055">12660 5332 5 0,'0'-9'87'0,"3"-1"3"0,6 6-3 15,3 0-5-15,15 5-42 16,-9 2-10-16,8 4-8 16,-3 7-8-16,3 4-4 0,-1 5-2 15,-6 3-2-15,0 0-2 0,-3 4 0 16,-5 3-1-16,-6-2 0 16,-6 0-1-16,0-2 0 15,-11-1 0 1,-2-3-1-16,-4-2-2 0,-5-4-4 0,2 0-12 15,-9 2-64-15,6-12-7 16,1-6-2-16,2-3-9 16,8-7-3-16</inkml:trace>
  <inkml:trace contextRef="#ctx0" brushRef="#br0" timeOffset="79868.891">14429 4705 66 0,'5'-19'57'0,"-2"2"1"0,-2 3-6 0,-1 1-7 15,0 0-12-15,-3 1-6 16,3 12-7-16,-13-15-3 16,13 15-3-16,-17-15-3 15,4 10-3-15,0 2-1 16,-1-1-1-16,-2 4-2 0,-1 0 0 16,-2 0 0-16,-2 0-1 15,-2 4 0-15,3 1 0 16,-6-2 1-1,1 4-1-15,1 1 0 0,-4-1 1 0,6 1-1 16,-3 2 0-16,-2 1-1 16,3 3 1-16,-4-2 0 15,4 4-1-15,-1 2 0 0,-3 2 0 16,-2 1-1-16,4 4 0 16,-4 1 0-16,2 0 0 15,-3 5-1-15,3-3 1 16,-2 0-1-16,2 0 1 15,2 1-1-15,1 1 1 0,1 0 0 16,2 0 0-16,1 0 0 16,0 4-1-16,1-1 1 15,0 2-1-15,-1 0 3 0,2 0 0 16,1-1-1-16,0 1 1 16,-1-1 0-16,4 0 0 15,0 1 0-15,1 0 1 0,-2 1-4 16,8 1 0-16,-3 1 0 15,7-1 0-15,-5 2 0 16,4 0 0-16,1-1 0 16,1 2 0-1,1-1 0-15,0 0 0 0,0 1 0 16,-1 0 0-16,3 1 0 0,0 0 0 16,2-2 0-16,4 0 0 15,0 2 0-15,2-1 0 16,5-2 0-16,1 0 0 0,3 0 0 15,3 0 0-15,1-2 0 0,3 5 0 16,5-5 0 0,3 2 0-16,4-1 0 15,5-1 0-15,3-3 0 0,6-1 0 16,3-1 0-16,6-5 0 16,2-2 0-16,2-5 0 0,3-2 0 15,-1-4 0 1,7-5 0-16,-2-2 0 0,2-3 0 15,-2-3 0-15,1-1 0 16,0-4 0-16,-5-3 0 16,4-3 0-16,-4-1 0 0,-3-4 0 15,2-3 0-15,-2-3 0 16,0-5 0-16,1 0 0 16,0-7 0-16,-3 0 0 15,0-4 0-15,1-2 0 0,-3-5 0 16,-4 0 0-1,0-4 0-15,-4-3 0 0,-1-3 0 0,1-3 0 16,-5-2 0 0,0-3 0-16,-4 0 0 0,-1-3 0 15,-7-2 0 1,0-1 0-16,-7 0 0 0,-4 1 0 0,-4 1 0 16,-7 0 0-16,-6 3 0 15,-6 3 0-15,1 1 0 16,-12 2 0-16,-7-2 0 15,-7 3 0-15,-6 2 0 16,-9-1 0-16,-4 2 0 0,-5 3 0 16,-3 3 0-16,-7 3 0 15,-2 3 0 1,-6 5 0-16,1 4 0 16,-2 4 0-16,-7 3 0 0,-3 7 0 0,-5 2 0 15,-3 7 0-15,-3 2 0 16,0 3 0-16,-1 4 0 15,-1 1 0-15,5 4 0 16,1 4-7-16,10 4-5 0,2-3-11 16,14 0-55-16,5 8-12 15,6-4-4-15,12-1-6 0,10-3-1 16</inkml:trace>
  <inkml:trace contextRef="#ctx0" brushRef="#br0" timeOffset="80339.0154">14368 4621 78 0,'8'-7'95'0,"-8"7"-3"16,0 0-8-16,1-9-1 15,-1 9-74-15,0 0 0 16,2 6-2-16,-2 6-4 16,2 4-1-16,-2 7-1 0,0 10 0 15,0 10 1-15,-7 11 0 16,-6 10 0-16,-1 9-1 16,-5 4 0-16,-1 6 2 15,-3 4 0-15,2 1 1 16,-2-3 1-16,5 2-1 15,2-7 1-15,1-2 0 0,1-2 1 16,2-4-2-16,2-2-4 16,-2-4 0-16,0-1 0 15,-1 2 0-15,0 0 0 16,-2 2 0-16,-3 3 0 0,0-1 0 16,-1 0 0-16,1-6 0 15,2-5 0-15,-1-12 0 16,7-7 0-16,-3-9 0 0,9-13 0 15,-1-5 0-15,5-14 0 16,0 0-13-16,0 0-30 16,0-16-45-16,5-8-1 0,5-9-8 15,3-11-5-15</inkml:trace>
  <inkml:trace contextRef="#ctx0" brushRef="#br0" timeOffset="80769.9987">15125 4786 54 0,'28'-27'93'0,"-6"4"-1"0,-5 7-5 15,-8-1-2-15,-4 5-68 16,-5 12-1-16,7-9-5 15,-7 9-1-15,1 7-4 16,-1 9-2-16,-5 3-2 0,1 11-1 16,-6 8 1-16,-3 13 0 15,0 11 1-15,-5 8-2 16,-2 8-1-16,-1 6 3 16,-2 7 0-16,-2 2 1 0,0 3 0 15,1-1-1 1,-2-2 1-16,2-1 0 0,-2-7-4 15,0 1 0-15,0-4 0 16,-1-4 0-16,3-6 0 0,0-4 0 16,-1-6 0-1,1-6 0-15,3-7 0 16,2-10 0-16,1-6-5 0,5-9-9 16,-1-14-16-16,-2-2-57 15,16-8-1-15,-14 0-7 0,5-10-4 16</inkml:trace>
  <inkml:trace contextRef="#ctx0" brushRef="#br0" timeOffset="81259.2982">13466 5741 41 0,'-42'-5'84'0,"5"-2"3"0,7 0-4 16,5-1-1-16,25 8-61 15,-8-14-1-15,8 14-2 16,0-14-2-16,12 7-4 15,10 0-4-15,9-2-2 16,9 1-2-16,10 0 0 0,10-1 0 16,9-1-1-16,9-1-1 15,12-1 0-15,9 2 0 0,7-3-1 16,7 1 0 0,8-1-1-16,-3-1 1 0,1 2 0 15,-2-1-1-15,-2 0 1 16,-11 3-1-16,-6-3 1 0,-16 2-1 15,-7 3 0-15,-13 0 0 16,-13 2 1-16,-11 1 0 16,-14 1 0-16,-9 0-1 15,-15 4-1-15,0 0-2 0,-10-10-5 16,-6 7-11-16,-14 21-44 16,-4-23-25-16,-3-7-3 15,-8-2-6-15,-7-2-5 16</inkml:trace>
  <inkml:trace contextRef="#ctx0" brushRef="#br0" timeOffset="81792.1697">14058 4780 22 0,'5'-10'90'0,"-5"0"1"0,0 10-4 16,0-17-3-16,0 17-55 16,-1-9-6-16,1 9-4 15,0 0-8-15,-12 5-4 0,5 10-3 16,-5 5-2-16,-5 8-2 15,1 7 0-15,-7 10 2 16,1 5-2-16,-2 3 1 0,5 1 0 31,3-1-1-31,8-2 1 16,3-8-1-16,5-5 4 16,5-9-1-16,7-8 1 15,2-6 0-15,5-9 0 0,3-5 2 0,-3-1-4 16,-1-9 1-16,-3-1-2 15,-2-4-1-15,-4-3 0 0,-2-1 0 16,-5 1 0-16,-2-1-1 16,-2-1 2-16,-6 4 0 15,-4 2 0-15,-4 4-1 0,-1 4 0 16,-1 5-2-16,0 2-6 16,2 14-24-16,1 6-56 15,1-1-1-15,6 2-8 16,6-3-3-16</inkml:trace>
  <inkml:trace contextRef="#ctx0" brushRef="#br0" timeOffset="84551.1208">13512 5926 6 0,'0'0'87'0,"0"0"3"0,-11-9-3 15,8-4-7-15,3 13-39 0,0 0-10 16,5-8-8-16,7 3-8 15,0 2-3-15,8-4-4 0,7 1 0 16,0 1-2-16,4 0-1 16,3 1 0-16,0 0-1 15,-4 3-1-15,2 2-3 16,-2-1 0-16,-4 6 0 16,-4 2 0-16,2 5 0 0,-5 0 0 15,-3 3 0-15,-4 3 0 16,0 2 0-16,-4 3 0 15,0 2 0-15,-7 2 0 16,-1 1 0-16,-3 0 0 16,-8 3 0-16,-1-1 0 0,-2 0 0 15,-1-5 0-15,-2-1 0 16,-1-3 0 0,2-2 0-16,2-3 0 0,1-3 0 0,2-3 0 15,0-4-15-15,5 3-15 16,6-10-57-16,0 0-3 15,0 0-5-15,0 0-6 0,-9-7 8 16</inkml:trace>
  <inkml:trace contextRef="#ctx0" brushRef="#br0" timeOffset="84972.3917">13651 6135 49 0,'-15'-6'94'0,"15"6"-2"16,-5-11-5-16,5 11-3 15,0 0-54-15,0-11-7 16,7 9-8-16,7-3-4 16,5 2-4-16,5-2-2 0,4 1-1 15,7-3 0-15,2 0-1 16,2 3 0-16,2-3-3 15,-3-1 0-15,2 1 0 16,-5-1 0-16,-2 2 0 0,-3 0 0 16,-2 0 0-16,-6 1 0 15,-2 1 0-15,-6 1 0 0,-3 1 0 16,0 0 0-16,-11 2 0 16,0 0 0-16,0 0 0 15,0 0 0-15,0 0 0 16,0 0 0-16,0 0 0 15,0 0 0-15,0 0 0 0,0 0 0 16,0 0-17-16,14 0-71 16,-14 0-3-16,-10 0-4 15,-4 0-8-15,-3 3-3 0</inkml:trace>
  <inkml:trace contextRef="#ctx0" brushRef="#br0" timeOffset="89412.3749">16128 5423 60 0,'0'0'70'0,"-10"0"-11"16,10 0-14-16,0 0-6 0,-11-2-5 15,11 2-6 1,0 0-4-16,0 0 0 0,0 0-7 16,-10-6-1-16,10 6-3 15,0 0-2-15,0 0-2 0,0 0-2 16,0 0-2 0,0 0-1-16,0 0-1 0,0 0 0 15,0 0-1-15,0 0-1 16,0 0 1-16,0 0 0 15,0 0 1-15,6-4 0 16,7 4 0-16,6-1 0 16,7-1 1-16,6 1-1 15,10-2 1-15,6-2-2 16,4 1 0-16,6-1 0 0,5 2-1 16,2-3 0-16,3 2 1 15,-1 0-2 1,0-2 0-16,-3-1 0 15,-3 2 0-15,-4 0 0 0,-6 0 0 0,-7-1 0 0,-7 3 0 16,-9 1 0-16,-7-1 0 16,-5 2 0-16,-16 1 0 0,14-3 0 15,-14 3-4 1,0 0-2-16,0 0-4 0,-5-5-2 16,5 5-12-16,-16-9-21 15,-1 7-42-15,5-2-4 16,0-1-5-16,-3-2-3 0</inkml:trace>
  <inkml:trace contextRef="#ctx0" brushRef="#br0" timeOffset="89636.1483">16965 5185 51 0,'5'-12'88'16,"3"1"-3"-16,7 4-2 16,-3 4-41-16,9 3-10 0,-2 4-7 15,4 8-9-15,-3 4-4 16,-2 4-3-16,-1 5-3 15,-4 4 2-15,-2 3-1 0,-6 0-1 16,-5 2-1-16,-4-2 1 16,-8 0-2-16,0-3-2 15,-6-2-6 1,-3-6-18-16,-14-4-61 16,14-3-2-16,2-8-5 15,4-5-8-15,2-5-2 0</inkml:trace>
  <inkml:trace contextRef="#ctx0" brushRef="#br0" timeOffset="91042.6912">18862 4484 51 0,'0'-14'82'0,"0"1"0"15,-5-10-15-15,-1 13-30 0,-2-1-7 16,-1 2-6-16,-2 1-8 15,-1 0-4-15,-4 4-3 16,1-1-2-16,-2 2-2 0,-1 1 0 16,-3 1-1-16,0 1-1 15,-3 1 1-15,-2 3-2 16,0 2 1-16,-5 1 0 0,2 1 1 16,-3 3-1-1,-2 0-1-15,-2 3 1 16,-1 3-1-16,0 0 0 0,-2 4-1 15,-2 0 0-15,-1 4-1 16,2 0 1-16,-1 2-1 0,0 2 1 16,3 0 0-1,-1 0 0-15,5 1 1 0,1 0-1 16,2 1 1-16,0-1-1 16,3 1 1-16,1 0-1 15,1 3-1-15,-1 4 1 0,1-2-1 16,2 1 1-16,0 4-1 15,2 1 0-15,0-2-1 16,3 1 1-16,1-4 1 16,0-1-2-16,4-3 4 15,1 0-1-15,0-3 1 16,2-1 0-16,0 3 0 0,3 0 0 16,-2 4 0-16,1-2 2 15,-1 5-5-15,1 2 2 0,1 2-2 16,1 1 1-16,2 0 0 15,0-1 0-15,3 0 0 0,2-3-1 16,0-1 0-16,1-3 0 16,3-2 0-16,3-4 0 15,5 0 0-15,1-1-1 16,2 2 1-16,4-2 1 16,5 6 1-16,4 0-2 0,3 4 0 15,2 0 0-15,3 1 0 16,5 0 0-16,3 0 0 15,3-2 0-15,3-5 0 0,1-1 0 16,2-7 0-16,4 0 0 16,4-5 0-16,2-5 0 0,1-2 0 15,2-4 0-15,2-1 0 16,2-4 0-16,1 0 0 16,2-4 0-1,-1 0 0-15,-1-3 0 0,2-5 0 0,-2-2 0 16,0-4 0-1,0-1 0-15,-1-5 0 0,-2-4 0 16,1 0 0-16,-3-7 0 16,3-4 0-16,5-7 0 15,-1 1 0-15,-1-6 0 16,0-3 0-16,-1-3 0 0,-1-5 0 16,-3 3 0-16,-3-5 0 0,-7 0 0 15,-4-6 0 1,-2-1 0-16,-8-2 0 15,-2 3 0-15,-5-4 0 0,-5 2 0 16,-7 1 0-16,-6 0 0 16,-1 5 0-16,-8-1 0 0,-3 2 0 15,-5-1 0-15,-1 2 0 16,-9 2 0-16,-4 1 0 16,-4 3 0-16,-4 3 0 15,-6-1 0-15,-7 4 0 16,-6 2 0-16,-2 0 0 0,-3 2 0 15,-6 0 0-15,-8 2 0 16,-2 0 0-16,-5 3 0 16,-2 4 0-16,-5 2 0 0,-9 5 0 15,-2 3 0 1,-6 5 0-16,-3 5 0 0,-4 4 0 0,0 7 0 16,-1 4 0-16,-4 4-8 15,9 12-6 1,1 5-11-16,5 6-62 0,7 7-3 15,9-2-6-15,8-1-4 16</inkml:trace>
  <inkml:trace contextRef="#ctx0" brushRef="#br0" timeOffset="91795.5356">18797 4398 64 0,'15'-6'94'0,"-15"6"-5"0,12-10-5 16,-12 10-4-1,1-9-70-15,-1 9-1 0,0 0-3 16,0 0-4-16,0 0-2 0,0 0 0 15,0 0 0-15,0 5 0 16,0-5 0-16,0 9 0 16,0-9 2-16,3 13 0 15,-3-13-1-15,3 13 0 0,-3-13 0 16,0 8 0-16,0-8-1 16,0 0 1-16,0 0 0 15,2 10-1-15,-2-10 1 16,0 0 0-16,0 0-1 15,0 0 0-15,0 0 1 16,0 0-1-16,0 0 2 0,0 0-1 16,0 0 1-16,0 0 0 15,0 0 1-15,0 0-1 16,0 0 1-16,0 0-1 16,0 0 0-16,0 0 0 0,0 0-2 15,0 0 1-15,0 0-1 16,0 0 1-16,-2 11 0 0,2-1-1 15,-1 5 1 1,-2 2-1-16,-2 9 1 0,-2 11 1 16,-3 5 0-16,-5 9-1 15,-5 8 0-15,-1 12 0 16,-6 11 1-16,-4 6-1 0,-1 9-1 16,-3 3 3-1,2 3 0-15,1 7 0 0,3 3 1 0,0-2-1 16,1-8 1-1,5 0 0-15,1-6-4 16,1-3 0-16,0-4 0 0,-3-10 0 16,4-6 0-16,-1-8 0 0,2-5 0 15,3-12 0-15,1-8 0 16,4-7 0 0,1-10 0-16,5-6 0 0,5-18 0 15,-4 12-8-15,4-12-10 0,1-24-42 16,6 11-28-16,3-9-2 15,1-8-7-15,3-10-5 16</inkml:trace>
  <inkml:trace contextRef="#ctx0" brushRef="#br0" timeOffset="92283.6647">19439 4512 28 0,'35'-28'90'0,"-8"1"1"0,-5 5-2 16,-7 3-3-16,-3-5-60 16,-4 16-8-16,-8 8-2 15,9-6-4-15,-9 6-4 0,3 13-4 16,-3 6-2-16,0 6-2 15,-2 11 0-15,-5 7 1 16,-4 16 2-16,-2 11-1 16,-5 12 0-16,-8 14-1 0,-2 10 1 15,-5 8 2 1,-2 1 1-16,-1 7-1 0,1 2 0 16,-1-3 1-16,-1-6-1 0,3-9 0 15,2-7-4-15,1-8 0 16,-1-3 0-16,1-10 0 15,3-6 0-15,0-6 0 16,5-8 0-16,1-4 0 0,2-4 0 16,1-9 0-1,5-4 0-15,-1-9 0 16,3-9 0-16,5-2 0 16,-2-10-4-16,9-7-23 0,-12 1-60 0,7-9-3 15,1-11-5 1,0-6-5-16,-1-8-3 0</inkml:trace>
  <inkml:trace contextRef="#ctx0" brushRef="#br0" timeOffset="92769.1687">17672 5465 41 0,'-34'-6'87'0,"1"-3"2"16,8 3-2-1,6-2-5-15,7 2-60 0,3 2-1 16,9 4-1-16,0 0-4 0,14-5-5 15,8 5-3-15,8 0-2 16,10 2-1-16,8-2 1 16,12 0-2-16,13 0 0 0,8 0-2 31,15 0-2-31,12 0 0 0,6 0 0 16,7-2 0-16,8-1 0 0,1-2 0 15,-1-1 0-15,-3-1 0 16,-8 1 0-16,-10-1 0 0,-9-1 0 15,-12-1 0-15,-16 1 0 16,-10 1 0-16,-12 2 0 16,-14 0 0-16,-9 2 0 15,-10 0 0-15,-16 3 0 16,0 0-2-16,0 0-11 0,-12-7-30 16,-16 4-45-16,-4-4-4 15,-8-3-8-15,-6-5 0 16</inkml:trace>
  <inkml:trace contextRef="#ctx0" brushRef="#br0" timeOffset="93321.9687">18101 4825 22 0,'-20'-5'78'15,"4"1"4"-15,-3-2 0 0,19 6-41 16,-11-7-4-16,0 4-5 15,11 3-6-15,-14-3-6 16,14 3-5-16,0 0-2 16,0 0-2-16,0 0-3 15,10-2-3-15,4 2-1 0,5 1 0 16,3-1-2-16,3 1 1 16,2 2-1-16,0 4-1 15,-1 6-1 1,-3-1 1-16,-1 3-1 0,-8 4 0 15,-2 1 0-15,-1 4 1 0,-6 0-1 16,-2 1 1-16,-3 1-1 16,0 0 1-16,-3-1 0 0,-2-1 0 15,-4-3-1-15,-1 0 1 16,-1-3 0-16,2-2-1 0,-4-2 0 16,0-1-3-1,-1-3-2-15,5 1-5 0,-6-6-10 16,5-5-34-16,-1 4-35 15,0-2-3-15,-1-2-5 0,1-2-3 16</inkml:trace>
  <inkml:trace contextRef="#ctx0" brushRef="#br0" timeOffset="93968.8738">18007 5057 34 0,'-2'-10'92'0,"2"10"-1"0,7-15-3 15,6 9-3-15,5 0-59 16,3-1-3-16,5 2-5 16,4-1-5-16,7 1-4 15,-1-1-2-15,6 4-1 0,0-2-2 16,0 0 0-16,-4-1-2 16,-1 2-1-16,-3 0 1 15,-3 1-1-15,-5 0-1 16,-5 0 1-1,-6 1 0-15,-2-1-1 0,-5 2 1 16,-8 0 1-16,12 0-2 0,-12 0 0 16,0 0 0-16,0 0 0 15,0 0 0-15,0 0 0 16,0 0 0-16,0 0 0 16,0 0 0-16,0 0 0 0,0 0 0 15,0 0 0-15,0 0 0 16,0 0 0-16,0 0 0 15,0 0 0-15,0 0 0 16,0 0 0-16,0 0 0 0,0 0 0 16,0 0 0-16,0 0 0 15,0 0 0-15,0 0 0 16,0 0 0-16,0 0 0 0,0 0 0 16,0 0 0-16,0 0 0 15,0 0 0-15,0 0 0 16,0 0 0-16,0 0 0 15,0 0 0-15,0 0 0 0,0 0 0 16,0 0 0-16,0 0 0 16,0 0 0-16,0 0 0 15,0 0 0-15,0 0 0 16,0 0 0-16,0 0 0 0,0 0 0 16,0 0 0-16,0 0 0 15,0 0 0-15,0 0 0 16,0 0 0-16,0 0 0 15,0 0 0-15,0 0-2 0,0 0-7 16,0 0-7-16,0 0-14 16,21 0-59-16,-21 0-1 15,7 9-6-15,-7-9-5 16</inkml:trace>
  <inkml:trace contextRef="#ctx0" brushRef="#br0" timeOffset="94567.1141">17942 5568 78 0,'-6'-10'86'0,"6"10"-2"0,0 0-3 16,14-9-49-16,-14 9 2 0,0 0-9 16,0 0-7-16,4 9-8 15,-3 1 0-15,-1 3-1 16,0 4-1-16,0 5 0 0,0 1-1 15,-1 5-2-15,-5 3 0 16,-2 3 0-16,-2 3-2 16,-2 0 0-1,-3-2-3-15,2-2 0 16,0-2 0 0,0-5 0-16,0-5 0 0,3-4 0 0,0-4 0 0,10-13 0 15,-10 12 0-15,10-12-4 16,0 0-10-16,0 0-36 15,-10 4-37-15,10-4-2 0,3-13-9 16,4 0-2-16</inkml:trace>
  <inkml:trace contextRef="#ctx0" brushRef="#br0" timeOffset="95003.3649">18215 5616 57 0,'16'-12'94'0,"-7"-2"-3"16,-1 4-4-16,-5 1-3 0,-1-1-59 15,-2 10-4-15,0 0-7 16,0 0-4-16,-5 3-4 16,-3 10-2-16,-3 0-2 0,0 7 1 15,-4 2-1 1,0 4 0-16,-1 2 1 0,1 3-2 15,3 1 1-15,3-4 1 32,3-1-3-32,2 0 0 0,3-5 0 0,4-5 0 15,7-2 0-15,6-7 0 16,3-4 0-16,2-4 0 0,5 0 0 16,2-9 0-16,-1-2 0 0,0-4 0 15,-4-4 0-15,-1 1 0 16,-5-4 0-16,-4 1 0 15,-4-4 0-15,-5 2 0 16,-4-2 0-16,1 1 0 16,-9 0 0-16,-6 3 0 15,-5-1 0-15,-2 8 0 0,-11 1 0 16,3 13-62-16,-9-1-28 16,-4 6 0-16,-7 4-8 15,0 7-7-15</inkml:trace>
  <inkml:trace contextRef="#ctx0" brushRef="#br0" timeOffset="99353.2863">20501 5315 7 0,'-13'-5'50'16,"13"5"4"-16,0 0-11 15,-13-3-1-15,13 3-2 0,-7 0-7 16,7 0-2-1,0 0-6-15,0 0-3 0,0 0-2 16,-12 10 0-16,12-10-5 16,0 0-4-16,0 0-2 0,0 0-3 15,0 0 0-15,0 0 0 16,7 7 0-16,4-5-1 16,3-1-1-16,6 0 1 15,8 0 0-15,7 2-1 0,4-3-1 16,8 0 0-16,2 0-1 15,4-1 0 1,-2-2 0-16,-2 0 0 0,0-1-1 16,-9 1 0-16,-4 2 1 0,-8-1-1 15,-4-1 1-15,-8 2 1 16,-7 0 0-16,1 1 0 16,-10 0 1-16,0 0-1 15,0 0 0-15,0 0-1 0,0 0-2 16,0 0 0-16,0 0 0 15,0 0 0-15,0 0 0 16,0 0 0-16,0 0-6 0,0 0-17 16,-7-7-65-16,7 7-3 15,1-10-6-15,6-1-5 16,3-1-2-16</inkml:trace>
  <inkml:trace contextRef="#ctx0" brushRef="#br0" timeOffset="100671.1413">22888 4605 23 0,'2'-18'78'0,"3"3"5"16,-5-1-1-16,0 16-38 15,0-14-18-15,0 6-5 0,-3-2-2 16,3 10-4-16,-9-17-5 16,2 10-2-16,-4 0-2 15,0 0-1-15,-2 2-2 0,-4 1 1 16,-7 0 0-16,0 0 0 15,-2 3 0-15,-6 1-1 16,-2 0 1 0,-3-1-2-16,-1 3 1 15,-1 2-1-15,1 2 0 16,-1 0 0-16,3 2 0 0,-1-1 0 16,1 3-2-16,0 2 2 0,0 1-1 15,2 0 0-15,-1 1 0 16,-1 1 0-16,-1 1 0 15,1 4-1-15,-4-3 1 0,-1 3 0 16,-2 2 0-16,3-1 0 16,-1 4 0-16,-2-2 0 15,1 0 0-15,4-1 0 16,5 2 0-16,1-2 0 16,3 1-1-16,-2 0 1 0,6 3-1 15,-2 1 1-15,-1 2 0 16,1 4 0-16,-2-1-1 15,1 2 1-15,2 2-1 0,-1 1 1 16,2 1-1-16,-2 0 1 16,7-1-3-16,-2 0 4 15,4 1 0-15,2-4 0 16,-2 0 0-16,5 1 0 0,2-1 0 16,1 0 0-16,3-2 2 15,-1 0-3-15,3 4 0 16,1 2 0-1,3 1 0-15,0 2 0 0,0 2 0 16,1 2 0-16,1-1-1 0,4 3 0 16,3-3 0-16,-1 2-1 15,6-2 1-15,1-2 0 16,3 0 0-16,7-3-1 0,-2-1 3 16,9-1 1-16,1 0-3 15,4-1 0-15,5-2 0 0,2-1 0 16,7-4 0-1,-1 0 0-15,7 0 0 0,3 0 0 16,1-6 0-16,6 0 0 16,-1-3 0-16,3-2 0 0,2-6 0 15,3 0 0-15,-1-7 0 16,3-1 0-16,-1-4 0 16,-1 0 0-16,2-5 0 15,1-5 0-15,-2-1 0 0,-3-3 0 16,-1 1 0-16,-1-3 0 15,-3-1 0-15,-1-2 0 16,-2-4 0-16,-1-1 0 16,-1-2 0-16,2-4 0 0,-2-3 0 15,-3-5 0-15,1-3 0 16,-3-3 0-16,0-1 0 16,2-3 0-16,-8-5 0 0,-2 1 0 15,0-2 0-15,-4 0 0 16,-7 1 0-16,2-2 0 15,-7-1 0-15,-5-3 0 16,-3 4 0-16,-1-2 0 16,-6 1 0-16,-3 0 0 0,-6-2 0 15,-2 2 0 1,-2 0 0-16,-4 0 0 16,-7-1 0-16,-3 0 0 0,-4 1 0 0,-6 3 0 15,-3 2 0-15,-6 2 0 16,-3 6 0-16,-6 2 0 15,0 5 0-15,-4 8 0 0,-8-2 0 16,-4 5 0-16,-4 3 0 16,-7 5 0-16,-1 1 0 15,-4 4 0-15,-8 4 0 16,-3 1 0-16,1 6 0 0,-6-1-7 16,8 5-12-16,-10 5-30 15,8 1-42-15,0 1-1 16,3 0-6-16,4 0-6 0</inkml:trace>
  <inkml:trace contextRef="#ctx0" brushRef="#br0" timeOffset="101375.9495">20920 5047 11 0,'-14'-6'87'0,"-3"2"4"0,0-2-5 16,1 1-2-16,4 1-55 16,12 4-3-16,-14-2-6 15,14 2-7-15,0 0-6 16,0 0-1-16,0 0-1 0,0 0-2 16,7 8 1-16,9 2-1 15,6 4 0-15,4 2 1 16,7 4-1-16,4 1 0 15,3 1-2-15,2 0 0 16,-1-2 0-16,-6 0-1 0,0-2 1 16,-7-1-1-16,-3 0 0 15,-5-3 0-15,-4-2 0 0,-5 2 0 16,-1-4 0-16,-7 0 0 16,-3 2-1-16,0 0 3 15,-4 1 0-15,-8 1 0 0,-3 4 1 16,-7 0 0-16,-1 5 0 15,-6-1-1-15,-4 2 1 16,-4 1-3-16,0 4 0 16,-2-1 0-16,-2 3 0 0,5-1 0 15,-1-2 0-15,1 1 0 16,1 2 0-16,4-1 0 16,2-5 0-16,2-1 0 15,4-4 0-15,1-4 0 0,6-2 0 16,5-3 0-1,1-7 0-15,10-4 0 0,-10 5 0 16,10-5 0-16,0 0 0 16,0 0 0-16,0 0 0 0,0 0 0 15,0 0-15-15,14 0-71 16,-14 0-5-16,0 0-3 16,7-14-7-16,-1 2-4 15</inkml:trace>
  <inkml:trace contextRef="#ctx0" brushRef="#br0" timeOffset="102116.1724">22406 4692 53 0,'2'-11'87'0,"2"0"0"15,-4 11-3-15,10-14-42 0,-10 14-10 16,0 0-9-16,0 0-6 16,8-6-6-16,-8 6-4 15,0 0-4-15,0 0-1 16,1 14-1-16,0 0 1 16,-1 6 0-16,-3 4 1 0,0 10 0 15,-3 6 1-15,-6 11-2 16,-2 9 1-1,-5 6-1-15,-2 6-1 16,0 6-1-16,-1 2 2 0,-4 4 1 16,2 1 0-16,0-1 0 0,-3 1 1 15,3-2-1-15,-2-2 0 16,-1-2 1-16,-4-4-3 0,4-6 0 16,0-4-1-1,2-6 0-15,0-8 0 0,5-7 0 16,2-3 0-16,6-7 1 15,-2-3-1-15,4-6 0 16,2-6 0-16,3-3-2 0,-2-4-1 16,5-1-6-16,2-11-3 15,-1 11-15-15,13-11-59 16,-12 0-2-16,12-22-5 0,-1-1-6 16</inkml:trace>
  <inkml:trace contextRef="#ctx0" brushRef="#br0" timeOffset="102580.6824">23394 4686 62 0,'25'-19'96'0,"-7"7"-3"15,-7-1-6 1,-11 13-2-16,8-11-66 0,-8 11-5 16,0 0-3-16,0 0-6 15,0 9-2-15,-1 4-1 0,-4 8-1 16,3 5 0-16,-4 10 0 16,-2 10 1-16,-6 15 0 15,0 8 0-15,-7 10-1 16,0 5-2-16,-5 8 3 0,-4 2 0 15,4 2 1-15,-5 1-1 16,7-6 1-16,-2-4 0 16,2-4 1-16,3-5 0 15,2-4-4-15,0-3 2 0,-2-4-2 16,-4-5 0-16,2-2 0 16,2-6 0-16,2-6 0 15,1-7 0 1,0-9 0-16,3-5 0 0,4-10 0 0,3-7-5 15,8-10-7-15,0 0-27 16,-7-6-49-16,6-10-1 16,-3-9-8-16,1-3-5 0</inkml:trace>
  <inkml:trace contextRef="#ctx0" brushRef="#br0" timeOffset="103191.6068">21460 5470 19 0,'-15'-4'80'0,"5"-3"4"0,-2 1-2 16,0-1-39-16,12 7-3 15,0 0-9-15,-7-10-7 16,7 10-9-16,0 0-5 0,0 0-2 16,0 0-2-16,0 0 0 15,8 0-1-15,6 0 0 16,8 1 1-16,8 1 0 0,11-1 1 16,8 1-1-1,11-2-1-15,12 0-2 16,10 1 0-16,9-3-1 15,6 0 0-15,9-2-1 0,5 1 0 16,1-1 1-16,7 1-2 0,-4-2 1 16,-7 0-1-16,-10 0 0 15,-5 2 0-15,-10-2 0 16,-16 1 1-16,-14 0-1 16,-14 1 1-16,-10 0-2 0,-12 0-1 15,-17 3-1-15,0 0-5 16,-9-6-15-16,-17 5-61 0,-5-5-5 15,-9-1-6-15,-5-8-6 16,-7 1 2-16</inkml:trace>
  <inkml:trace contextRef="#ctx0" brushRef="#br0" timeOffset="103930.6094">21941 4939 35 0,'-16'-3'90'0,"16"3"-1"16,-9-6-5-16,9 6-5 15,0 0-61-15,0 0-3 0,0 0-5 16,-9 0-4-16,9 0-2 16,-1 11-2-16,1 0 1 15,0 0 0-15,7 4 0 0,0 2 1 16,2 4-1-16,2-2 0 16,3 4 0-16,2-2-1 15,2 2 0-15,-3-2-1 16,0 1 0-16,-4 0 0 15,0-3 1 1,-5 1-2 0,-2-1 2-16,-3-1-1 0,-1-1 1 0,-1-2 0 0,-6-3 0 15,-3-2 1-15,0-3-1 16,-3 0 0-16,-2-5 0 16,-1 0 0-16,0-2-1 0,-3-4 1 15,2-2-1-15,0-1 0 16,0-4 0-16,0 0-1 0,6-2 0 15,4-3 0-15,2-2-1 16,5-1 0 0,4-4 0-16,6-1 0 0,8 0 0 15,8-5 1-15,0 3 0 0,7-3 1 16,3 1 0-16,-1 3 1 16,-1 1 0-16,-2 1 0 0,-5 3 1 15,-3 2-1-15,-3 1 1 16,-6 3-1-16,-2 3 1 15,-6-1-2-15,1 2 1 16,-6 0 1-16,-2 10-3 0,0-15 0 16,0 15 0-16,-7-15 0 15,-3 8 0 1,0 1 0-16,-5 3 0 0,-4 1 0 16,-6 2-2-16,0-1-3 15,-2 7-7-15,-6 4-30 0,5 5-46 16,1 2-3-16,0-4-6 15,7 4-7 1</inkml:trace>
  <inkml:trace contextRef="#ctx0" brushRef="#br0" timeOffset="107342.0971">21777 5649 44 0,'13'-14'88'0,"-13"14"0"0,5-13-5 16,-5 13-32-16,0 0-12 15,0 0-12-15,0 0-8 16,0 0-6-16,0 0-4 0,-7 0-2 16,3 6-2-16,-4 5-2 15,-2 0 1-15,-6 6-2 16,-1 7 2-16,-1 5-1 0,-2 5 1 16,0 5-1-1,-2 2-2-15,2 3 1 0,6-2-1 16,2 1-1-16,4-4 0 15,5-5 0-15,3-3 0 0,9-9 0 16,6-5 2 0,4-5-1-16,2-6 0 15,4-6 1-15,3-2-1 0,0-8 1 16,-1-2 0-16,-3-5-2 0,-5-1 0 16,-2-2 0-16,-5 3 0 15,-5 5 0-15,-5-4 0 0,-3 8 0 16,-7 0 0-16,-4 3 0 15,-1 5 0 1,-4 0 0-16,0 5-8 0,-10 17-74 16,7-8-8-16,2-3-2 15,2 1-9-15,3 0-5 16</inkml:trace>
  <inkml:trace contextRef="#ctx0" brushRef="#br0" timeOffset="112560.3037">20144 7874 20 0,'-12'-15'74'0,"12"15"4"0,-18-12-25 0,18 12-9 16,-9-4-10-16,9 4-8 16,-15-7-6-16,5 5-4 15,2 0 0-15,-4-1-3 16,2 1-2-16,-4-1-3 0,-1 0 0 15,1 2-1-15,-3 0-2 0,2-1 0 16,-3 2-2 0,-3-2 0-16,2 2 0 0,-2 0-1 15,-1 0 0-15,0-1 0 16,-3 1 0-16,0 1 0 0,2 1 0 16,-1 0 0-16,-1 1 0 15,1 2-1-15,-1-1 0 16,0 1 0-16,4 1 0 15,-3-1 0-15,0 4-1 16,0-2 1-16,3 0 1 16,-1 2-1-16,-4 0 1 0,2 2-1 15,-1 1 0-15,-4 2 0 16,-1 1 1-16,-1 3 0 0,-2 2-1 16,-2 1 0-16,-1 0 0 15,0 2 1-15,0 2-1 16,0 2 0-16,1-2 0 15,3 0 1-15,3 2-1 16,2-2 1-16,3 2 0 0,1-1-1 16,4-1 1-1,3 0 0-15,-1 1 0 0,2-1 0 0,0 1 0 16,2 1 0-16,-1 2 0 16,0 1-2-16,-1-1 0 15,-1 1 0-15,1 2 0 16,0-1 0-16,1-1 0 0,-1 3 0 15,3-2 0-15,-1-2 0 16,3 2 0-16,1-1 0 16,0 1 0-16,5-2 0 15,0 2 0-15,1-2 0 16,2 1 0-16,1 2 0 0,-1-1 0 16,3-2 0-16,2 0 0 15,1 0 0-15,3-3 0 16,0-2 0-16,1 1 0 15,2-2 0-15,-1-1 0 0,1 0 0 16,4-1 0-16,-3 2 0 16,3 0 0-16,-2 2 0 0,4 1 0 15,-1 1 0-15,2 4 0 16,2-3 0-16,5 7 0 16,3 0 0-16,2 0 0 15,-1-4 0-15,4 0 0 0,3-3 0 16,0-1 0-16,4-3 0 15,-3-4 0-15,1-5 0 16,1 1 0-16,2-3 0 16,1-1 0-16,0 0 0 15,5-3 0-15,-1 2 0 16,4-1 0-16,-1 0 0 0,-1-4 0 16,2 5 0-16,1-7 0 15,-1 0 0-15,-1 0 0 0,0-4 0 16,0 0 0-16,-1-4 0 15,2-3 0-15,-2-1 0 16,1-1 0-16,-1-2 0 16,0 0 0-16,-3-3 0 0,2 0 0 15,-2-1 0-15,1 1 0 16,-1-3 0-16,-1-2 0 0,0-1 0 16,2-4 0-16,0 0 0 15,1-4 0-15,-5 1 0 16,4-3 0-16,-4 0 0 15,-1-2 0-15,-2 0 0 16,-3-3 0-16,-1 0 0 16,0-3 0-16,1-1 0 15,-7-2 0-15,0 0 0 0,2-3 0 16,-6-4 0-16,3-1 0 16,-5-2 0-16,1 2 0 0,-4-3 0 15,3-1 0-15,-4 1 0 16,0 1 0-16,-2 3 0 15,-3 2 0-15,-1 0 0 16,-1 2 0-16,-5 0 0 16,-1 4 0-16,-1 0 0 0,-5 1 0 15,0 1 0-15,-8 1 0 16,-2 3 0-16,-4-3 0 0,-4 4 0 16,-2-1 0-16,0 3 0 15,-6-1 0-15,0 3 0 16,-1 0 0-16,0 2 0 15,-1 0 0-15,1 1 0 16,-3 4 0-16,2-1 0 0,-2 3 0 16,-1 0 0-16,1 5 0 15,-4-2 0-15,-3 2 0 16,0 1 0-16,-3 1 0 16,-7 1 0-16,3 1 0 0,-6-2 0 15,1 2 0-15,2 0 0 16,-1 2 0-16,0 0 0 15,3 1 0-15,3 4 0 0,2 0 0 16,1-1 0-16,0 3 0 16,3 2 0-16,2 0 0 15,3 2 0 1,-1 3 0-16,1 2 0 0,-1 1 0 0,4 3 0 16,-3 3 0-1,4 0 0-15,-3 3 0 0,3 4 0 16,0 0 0-16,4 9-22 0,5 3-66 15,-6-4-4 1,2-3-4-16,2-3-6 16,6-8-2-16</inkml:trace>
  <inkml:trace contextRef="#ctx0" brushRef="#br0" timeOffset="113157.4281">19826 7882 76 0,'7'-8'90'0,"-4"-2"-2"0,-3 10-5 16,-14-12-50-16,14 12-2 16,0 0-8-16,0 0-7 15,0 8-3-15,-1 6-4 0,-1 5-2 16,-2 2 0-16,-1 8-1 16,-4 7 0-16,1 11-1 15,-6 4 0-15,-1 7-2 16,-5 6 1-1,-1 3-1-15,1 3 0 0,-3 0-3 0,2 0 0 16,-1-1 0-16,1-4 0 0,1-3 0 16,4-1 0-1,-3 1 0-15,2 0 0 16,0-2 0-16,-1-1 0 16,4-3 0-16,1-1 0 0,-1-3 0 15,0-2 0-15,5-4 0 0,-4-5 0 16,4 0 0-16,1-3 0 15,-1-3 0-15,1 3 0 16,1-6 0-16,-3 1 0 0,4-5 0 16,-2-1 0-16,3-4 0 15,0-4 0 1,0-4 0-16,5-15-4 0,-5 17-19 16,5-17-64-16,0 0-4 15,2-14-3-15,8-10-6 16,1-9-3-16</inkml:trace>
  <inkml:trace contextRef="#ctx0" brushRef="#br0" timeOffset="113651.5813">20615 7879 19 0,'19'-20'92'0,"-11"5"1"16,1 5-5-16,-8-3-2 15,-1 3-48-15,0 10-20 0,0 0-1 16,0 0-4 0,-7 16-5-16,3-1-3 0,-1 12 1 15,-2 8-1-15,-2 10 1 16,-6 9-1-16,-4 8 0 15,0 9 0 1,-3 5-3 0,-4 9-2-16,-1-5 0 0,-2 4 0 15,-2 1 0-15,-2 1 0 16,1-1 0-16,5-3 0 16,-4 0 0-16,5-5 0 15,-1-2 0-15,4 0 0 0,-2-6 0 0,4 0 0 16,0-5 0-16,-1-3 0 15,2-7 0-15,1-1 0 0,2-9 0 16,3-5 0 0,1-8 0-16,4-9 0 0,6-6 0 15,-2-4 0-15,5-12 0 16,0 0 0-16,0 0 0 0,0 0-24 16,-2-10-65-16,3-5-3 15,1-7-5-15,1-8-5 16,-2-7-1-16</inkml:trace>
  <inkml:trace contextRef="#ctx0" brushRef="#br0" timeOffset="114187.7464">18843 8748 22 0,'-10'-6'83'0,"10"6"1"15,-9-16 0-15,9 6-4 16,2 0-56-16,6 0 0 0,4 1-3 15,1 2-4-15,3 1-2 16,5 2-4-16,2 4-1 16,2 0-2-16,5 0-2 0,5 5 0 15,7 1-1-15,5 0-1 16,10-3-1 0,10 0 1-16,7-3-4 15,13 0 0-15,5-1 0 0,8-6 0 16,5-2 0-16,3 2 0 15,-2-4 0-15,-3 2 0 16,-6 0 0-16,-9-1 0 16,-7 1 0-16,-10 1 0 15,-9-1 0-15,-13 0 0 0,-7 3 0 16,-11-1 0-16,-6 2 0 16,-7 0 0-16,-6 3 0 0,-3-1 0 15,-9 3 0-15,0 0 0 16,0 0 0-16,0 0-20 0,0 0-68 15,-7-4-3-15,-6 1-2 0,-6-3-11 16,-8-2 1 0</inkml:trace>
  <inkml:trace contextRef="#ctx0" brushRef="#br0" timeOffset="114890.8659">19434 8192 64 0,'3'-12'83'0,"3"2"1"16,-6-2-32-16,0 12-5 15,8-16-7-15,-8 16-9 0,2-13-8 16,-2 13-4-16,-7-8-4 15,-5 7-3-15,-5 0-4 0,-2 2-1 16,-3 4-1 0,-5 4-2-16,0 2 0 0,-4 3-1 15,5 2 0-15,-1 3 0 16,5 0 0 0,4 1-3-16,5 0 0 0,7-1 0 15,6-2 0-15,6 0 0 0,9-6 0 16,8-4 0-16,5-5 0 0,2-2 0 15,-1-1 0-15,3-5 0 16,-1-5 0-16,-4-2 0 16,-3 0 0-1,-5 1 0-15,-4 0 0 0,-3 1 0 16,-2 2 0-16,-10 9 0 0,9-13 0 16,-9 13 0-16,0 0 0 15,0 0 0-15,0 0 0 16,0 5 0-16,-3 5 0 0,-3 4 0 15,-1 3 0-15,0 6 0 16,-4 2 0-16,1 5 0 16,-1 1 0-16,0 3 0 15,-1-1 0-15,0-4 0 0,10-2-70 16,-6 3-22-16,1-6-3 16,4-6-8-16,-1-8-6 15</inkml:trace>
  <inkml:trace contextRef="#ctx0" brushRef="#br0" timeOffset="116747.2177">21844 6560 4 0,'4'-10'69'16,"-4"10"-6"-16,0 0-9 0,0 0-4 16,0 0-12-16,0 0-8 15,0 0-5-15,0 0-7 0,0 0-2 16,0 0-2-16,0 0-3 15,0 0-3-15,0 0-2 16,0 0-1-16,0 0-1 0,0 0 1 16,-7 7-1-16,7-7 0 15,-11 15 1-15,3-5 0 16,-5-1-1-16,2 2-1 16,-2 2 0-16,-1 1-1 0,-3-1 0 15,-2 4-1-15,-1 1 0 16,0 2 0-16,-1 1-1 15,-5 4 1-15,1 0-2 16,0 0 2-16,-5 7-1 16,3-1 0-16,-1-1 1 15,-2 1-1-15,2 0 1 0,-3 0-1 16,1-2 1-16,1-1-1 16,0-3 1-16,2 0 0 15,-2-1-1-15,5 0 1 0,-2-2-1 16,3 1 1-16,0 1 0 15,0-1 1-15,-1 3 0 16,2 1-1-16,-1-2 1 16,-2 2-1-16,-1 2 0 0,3 0 0 15,-1-3 0 1,0 4-1-16,-2-3 0 0,0 1 1 16,1 0-1-16,4 0 1 15,-2-3-1-15,1 0 0 0,3 0 0 16,-2-2 1-1,4 0 0-15,2-3-1 0,-1-3 0 16,2-1 0-16,1-1 1 16,1-2-1-16,2-2 0 15,-1-2 0-15,2-2 1 0,0 0-1 16,9-7 0-16,-14 10 1 16,14-10-1-16,-13 6 1 0,13-6-1 15,-14 9 1-15,14-9-1 16,-13 5 0-1,13-5 1-15,-10 5-1 0,10-5 0 16,0 0 0-16,-14 1-1 16,14-1-1-16,0 0-2 0,-6-6-4 15,6 6-6-15,0-18-14 16,-11 8-57-16,11-6-2 0,2-1-7 16,1-5-2-16</inkml:trace>
  <inkml:trace contextRef="#ctx0" brushRef="#br0" timeOffset="117348.1532">20713 7224 26 0,'2'-10'89'15,"-2"10"-1"-15,2-16-5 0,-2 16-4 16,2-12-53-16,-2 12-6 16,0 0-7-16,6 7-4 15,-5 4-3-15,1 2-1 0,-1 5-1 16,-1 3 1-16,0 6 0 16,-2 2-1-16,-4 5 0 15,-2 3-1-15,-5 4 0 16,1 2-2-16,-5-2 1 15,2 3-1-15,-1-3 0 0,2-2 0 16,2-1-1 0,0-6 1-16,6-3-1 0,1-7 1 15,3-3 0-15,2 1 0 0,0-8 0 16,4-1 0-16,-4-11 0 16,20 14 0-16,-5-11 1 15,9-3-1-15,2-1 0 16,12-6 0-16,6-4 1 15,4-4-1-15,7-1 0 0,5-4 1 16,-1 0-1-16,0-3 1 16,-2 5 0-16,-4-2 0 15,-4 3-1-15,-9 1 1 0,-6 4 0 16,-9 1 0-16,-6 5-2 16,-5 2 0-16,-3 0 0 15,-11 4 0-15,0 0 0 16,0 0 0-16,0 0 0 0,0 0 0 15,0 0-4-15,0 0-5 16,0 0-18-16,0 0-60 16,2 6-4-16,-2-6-4 0,-13 2-6 15,2 0 4 1</inkml:trace>
  <inkml:trace contextRef="#ctx0" brushRef="#br0" timeOffset="120371.035">19120 8856 54 0,'0'0'86'0,"-2"-13"-1"15,2 13-2-15,-13-8-34 16,13 8-17-16,0 0-10 0,0 0-5 16,0 0-5-16,0 0-2 15,0 0-3-15,-1 11-1 16,1 3 0-16,0 0-1 0,-1 4 2 15,-2 4-2-15,0 1 0 16,-1 1-1-16,-1 3 0 0,0 0-1 16,-4 0-1-16,2 0 1 15,-2 2-2-15,1-2 0 16,-3-1 1-16,4 0-2 16,-3-2 0-1,2-1 0-15,1-3 0 0,0-3 0 16,1-2 0-16,1-1 0 15,0-4 0-15,5-10 0 0,-5 10 0 16,5-10 0-16,0 0-8 16,0 0-8-16,0 0-25 0,2-9-47 15,7-2-1 1,-4-5-6-16,4-4-6 0</inkml:trace>
  <inkml:trace contextRef="#ctx0" brushRef="#br0" timeOffset="120813.1444">19271 8908 48 0,'10'-12'91'16,"-10"12"-3"-16,0 0-4 0,3-8-2 15,17 8-59-15,-20 0-3 16,-4 16-6-16,-3 1-5 15,1 0-2-15,0 3-1 16,-2 7 0-16,1-2-1 16,0 4-1-16,2-3-1 15,3-3 0-15,2 0-1 0,0-4 0 16,5-2-1-16,5-4 0 16,1-6 0-16,4-4 0 15,3-2 0-15,3-1 0 16,1-6 1-16,1-3-1 15,0-3 1-15,-1-1-1 16,-4-3 1-16,-2 0-2 0,-4-1 0 16,-4 0 0-16,-2 0 0 15,-6-2 0-15,0 1 0 16,-8-1 0-16,-1-1 0 0,-4 5 0 16,-4 0 0-16,-3 0 0 15,2 5 0-15,-5 3 0 0,1 4 0 16,-1 3-7-1,5 3-12-15,-5 5-65 0,9 0-5 16,5 0-3-16,9-8-8 16,0 0-2-16</inkml:trace>
  <inkml:trace contextRef="#ctx0" brushRef="#br0" timeOffset="122774.0758">24157 7845 26 0,'4'-14'85'16,"-4"0"-1"-16,0-1-3 15,0 6-40-15,0-5-4 16,0 5-8-16,-2-5-9 15,-3 3-5-15,-1 1-4 0,1 1-2 16,-5 2-3-16,-1-2-1 16,-4 2-1-16,-1 4-1 0,-2-1 0 15,-3 3-1 1,-4-1 0-16,-3 0 0 0,1 2 1 16,-2 0-1-16,1 0 1 15,-1 0 0-15,-2 0-1 0,4 0 1 16,-3 4-1-16,5 1 0 15,-4-2-1-15,4 4 0 16,-4 2 0-16,5 0-1 16,-2 2 1-16,-1 2 0 15,-1 1-1-15,1 3 0 0,-2 3 1 16,1 1-1-16,-4 4 1 16,-2 0 0-1,2 0 0-15,2 1 1 16,-2 3-1-16,5-3 1 0,-2 1-1 15,4 2 0-15,3-3 0 16,2 2 1-16,1 3-2 16,0 1 2-16,0 1-1 15,0 5 0-15,0 0 0 0,0 1 1 16,1 2-2-16,-3-1 0 16,2 0 0-16,1-1 0 15,-2 0 0-15,4-1 0 0,0-4 0 16,4 1 0-16,2-2 0 15,-1 1 0-15,4-1 0 16,-3 0 0-16,4 1 0 16,3 0 0-16,0 1 0 15,2-2 0-15,1 3 0 0,1-3 0 16,6 2 0-16,6-3 0 0,-1 1 0 16,6-3 0-1,3-1 0-15,1-2 0 0,2-2 0 16,5 1 0-16,1-3 0 15,2-1 0-15,4-2 0 16,2 2 0-16,3-1 0 16,3 0 0-16,-2-2 0 0,7 1 0 15,-4-2 0 1,7-1 0-16,1-1 0 0,-1-2 0 16,0-1 0-16,3-5 0 0,2-1 0 15,-3-5 0-15,3 0 0 16,-1-2 0-16,-1-3 0 15,1-4 0-15,2-2 0 16,0-1 0-16,-4-3 0 0,2 0 0 16,1-1 0-1,-1-2 0-15,-1-2 0 16,-4 0 0-16,4 0 0 0,-5 0 0 16,0-1 0-16,-1-3 0 15,-5-1 0-15,1-1 0 0,-3-1 0 16,-1-3 0-16,-3-3 0 0,0 0 0 15,-2-6 0 1,-1 0 0-16,0-4 0 0,-2 1 0 16,-3-4 0-16,-3 1 0 15,2-2 0-15,-1 1 0 0,-1 1 0 16,-3 0 0 0,0 2 0-16,-3 0 0 15,-1 0 0-15,3 1 0 16,-6 0 0-16,-2 0 0 0,-4 1 0 15,-1 0 0-15,-4-2 0 0,-4 7 0 16,-1-2 0 0,-1 1 0-16,-5 2 0 15,-7 2 0-15,5 1 0 16,-7 0 0-16,0 2 0 0,0-4 0 0,0 3 0 16,-5 1 0-16,2 4 0 15,-4-2 0-15,-4 4 0 16,3 1 0-16,-7 1 0 15,2 2 0-15,-5 4 0 0,4-1 0 16,-5-2 0-16,-1 6 0 16,0-3 0-16,-3 3 0 15,0-2 0-15,1 2 0 0,-5-1 0 16,-1 3 0-16,-2-1 0 16,2 0 0-16,-3 1 0 15,1 1 0-15,-3 2 0 16,4 2 0-16,-4-1 0 0,3 2 0 15,1 2 0-15,-1 1 0 16,3-1 0-16,4 2 0 16,-1 4 0-16,2 0 0 15,2 1 0-15,2 2 0 0,3 2 0 16,-2 3 0-16,-3-2-11 16,9-11-63-16,-3 13-17 15,4 0-3-15,2-3-7 0,2-7-4 16</inkml:trace>
  <inkml:trace contextRef="#ctx0" brushRef="#br0" timeOffset="123495.6938">24033 7749 31 0,'-2'-10'84'0,"2"10"1"16,-1-13-2-16,-14 7-47 15,15 6-1-15,0 0-5 0,0 0-7 16,0 0-6 0,0 12-3-16,0 1-5 15,0 2 0-15,-4 4-1 0,-4 10 0 16,0-1 0-16,-6 8-3 16,-1 7 1-16,-3 4-2 15,-4 4 0-15,-1 6 0 16,-3 4-1-16,0 2 2 15,6 2-5-15,-6 5 0 0,3-4 0 16,2-2 0-16,1-1 0 0,1-2 0 16,2-1 0-16,-2-1 0 15,-2-3 0-15,2-1 0 16,-3 1 0-16,1-1 0 0,0-2 0 16,-2-3 0-16,3-5 0 15,-2-3 0-15,3-6 0 16,0-5 0-16,4-5 0 15,-1-7 0-15,5-3 0 0,4-5 0 16,7-11 0 0,-14 11-2-16,14-11-13 15,0 0-22-15,0 0-51 0,1-10-2 16,7-5-7-16,0-5-4 0</inkml:trace>
  <inkml:trace contextRef="#ctx0" brushRef="#br0" timeOffset="123971.5114">24708 7747 34 0,'32'-32'90'0,"-5"3"0"15,-7 4-3-15,-6 5-2 16,-2 8-66-16,-12 12 1 16,9-9-3-16,-9 9-5 15,0 0-3-15,-1 14-2 0,-2 5-3 16,-6 7 0-16,-1 5 0 16,-4 8 0-16,-9 20 1 15,-5 7 0-15,-1 7-1 16,-5 7 0-1,-2 7 1-15,-2-1-3 0,-2 6-2 16,1-7 0-16,8-8 0 16,-2-4 0-16,6-3 0 0,-2-4 0 15,0-2 0-15,3 2 0 16,-1-3 0-16,-2 0 0 16,-3 2 0-16,2-7 0 0,2-5 0 15,-2-4 0-15,4-8 0 16,2-8 0-16,1-8 0 15,7-4 0-15,7-11 0 0,-2-3 0 16,4-7 0-16,7 0-42 16,-6-7-48-16,2-10-1 15,3-3-6-15,-5-10-6 16</inkml:trace>
  <inkml:trace contextRef="#ctx0" brushRef="#br0" timeOffset="124489.9711">23057 8501 22 0,'-25'-1'85'16,"5"1"3"-16,7-3-4 0,5 1-5 15,8 2-51-15,0 0-6 16,0 0-2-16,0 0-5 0,0 0-5 16,9 5-2-16,7-4-1 15,6 1 0-15,7 1 0 16,10-2-1-16,10-1 0 15,7 0-2-15,11-7 1 16,10 1-1-16,7-3 0 16,13-2-4-16,5-2 0 15,8 1 0-15,5-3 0 16,1 2 0-16,0 0 0 0,0 1 0 16,-3 1 0-16,-12 0 0 0,-8 2 0 15,-11 0 0-15,-11 2 0 16,-15 2 0-16,-14 1 0 0,-10 0 0 15,-14 1 0 1,-5 3 0-16,-13 0 0 16,0 0-6-16,-11-3-13 0,-4-5-67 15,-4 6-4-15,-6-4-5 16,-8 0-6-16,-5-7-1 0</inkml:trace>
  <inkml:trace contextRef="#ctx0" brushRef="#br0" timeOffset="125069.3653">23538 8125 511 0,'0'0'0'0,"0"0"0"0,-37 65 0 0,21-35 0 0,-2-2 0 0,1-2 0 0,4-1 0 0,2-4 0 0,-2 1 0 0,5-6 0 0,2 0 0 0,2-7 0 16,4-9 0-16,-4 12 0 16,4-12 0-16,0 0 0 15,0 0 0-15,0 0 0 16,0 0 0-16,0 0-12 0,0 0-17 16,0 0-57-1,-6-12-5-15,6 1-4 0,8-3-8 16,-2-6 8-16</inkml:trace>
  <inkml:trace contextRef="#ctx0" brushRef="#br0" timeOffset="125692.5323">23750 8038 40 0,'9'-11'79'0,"-9"11"0"16,0 0-4-16,0 0-45 0,0 0-4 15,0 0-8-15,0 0-7 16,0 0-2-16,0 0 0 16,0 0 1-16,0 0-1 0,0 0 1 15,0 0 1-15,-5-6 0 16,5 6 0-16,0 0-3 15,0 0 0-15,0 0-2 16,-10 1-1-16,10-1-1 16,0 0-1-16,-6 12-1 15,6-12 1-15,-13 15 0 16,9-7-1-16,-4 1 1 0,0 1 0 16,0 2 0-16,-2 1 0 15,3 0-1-15,-2 0 1 16,2 2-1-16,-1 1 1 15,2 2-2-15,4 0 1 16,-3-1-1-16,2 1 2 0,2-2-3 16,1-2 0-16,0-1 0 0,4 2 0 15,1-5 0 1,-5-10 0-16,17 14 0 16,-6-11 0-16,-1-2 0 0,7-1 0 15,-2-1 0-15,4-5 0 16,-2-4 0-16,4-4 0 0,-4 1 0 15,0-4 0-15,2-1 0 16,-3-1 0-16,-4-1 0 0,1-1 0 16,-7 2 0-16,-2-2 0 15,-2 4 0 1,-2-1 0-16,-5 0 0 0,-2 4 0 16,-3 3 0-16,-2 2 0 15,-3 0 0-15,0 2 0 16,1 3 0-16,-1 1 0 0,4 3-11 15,-7 0-16-15,5 4-60 16,6 1-5-16,-5-1-3 0,12-4-7 16,-11 7 5-16</inkml:trace>
  <inkml:trace contextRef="#ctx0" brushRef="#br0" timeOffset="134533.4702">23293 8642 55 0,'-9'-6'78'15,"9"6"-4"-15,0 0-16 0,0 0-15 16,0 0-6-16,0 0-9 16,0 0-3-16,0 0-6 15,0 0-2-15,0 0-3 16,0 0-3-16,0 0-1 0,4-1-2 15,-4 1-1-15,0 8-1 16,0 2-1-16,-2 3 0 16,0 3 0-16,-2 3-2 15,-4 2 0-15,1 5-3 0,-1 1 0 16,-1 2 0-16,0 0 0 16,-1-1 0-16,0 0 0 15,2-2 0-15,-2-2 0 16,3-2 0-16,2-5 0 0,-1-1 0 15,2-7 0-15,2 0 0 16,2-9 0-16,-3 10 0 16,3-10 0-16,0 0 0 15,0 0 0-15,0 0 0 16,0 0 0-16,0 0 0 16,0 0-6-16,-3-12-22 0,-10 5-59 15,13-2-4-15,2-4-5 16,2-3-6-1,3-1 1-15</inkml:trace>
  <inkml:trace contextRef="#ctx0" brushRef="#br0" timeOffset="135054.6463">23491 8650 42 0,'0'0'94'0,"0"0"-4"16,2-11-5-16,-2 11-1 0,0 0-58 15,0 0-7 1,0 0-4-16,-8 9-6 0,8-9-3 16,-12 17-1-16,7-5 0 15,2 1-1-15,-2 3 0 16,0-2-1-16,3 3 1 0,0-1-1 15,2 1 0-15,0-2-1 16,4 0 0-16,2-2 0 16,1 2 2-1,5-1-4-15,0-5 0 0,2 1 0 16,3 0 0-16,-1-2 0 16,3 1 0-16,-4-2 0 0,-4-1 0 15,0 0 0-15,-11-6 0 16,14 15 0-16,-14-15 0 0,0 15 0 15,0-15 0-15,-6 16 0 16,6-16 0-16,-13 16 0 16,2-8 0-16,-2-1 0 15,1 1 0-15,-3-3 0 16,-1 1 0-16,-1-2 0 0,1 0 0 16,-3-3 0-16,4 2 0 15,-1-3-6-15,6 0-21 16,10 0-60-16,-1-14-3 0,-6 3-6 15,1-3-4-15,6-1-4 0</inkml:trace>
  <inkml:trace contextRef="#ctx0" brushRef="#br0" timeOffset="135461.252">23536 8644 47 0,'0'0'97'16,"0"0"-2"-16,0 0-7 15,0 0-2-15,-12 0-51 0,12 0-14 16,11-1-7-16,-1-3-5 16,4 0-3-16,4 0-2 15,-1 0 0-15,2 1-1 16,2 0-1-16,1-1-2 15,-2 2 0-15,-1-1 0 16,1 2 0-16,-1 0 0 0,-5-1 0 16,0 1 0-1,-14 1 0-15,16-1 0 0,-16 1 0 0,11-2 0 16,-11 2 0 0,0 0 0-16,0 0 0 0,0 0 0 15,0 0 0-15,0 0 0 16,0 0 0-16,0 0 0 15,0 0 0-15,0 0 0 0,0 0 0 16,-7-4 0-16,7-4-40 16,0 8-51-16,0 0-2 15,-5-4-6-15,5 4-8 0</inkml:trace>
  <inkml:trace contextRef="#ctx0" brushRef="#br0" timeOffset="137031.5333">23319 6430 5 0,'0'0'82'0,"0"-12"5"0,0 12-3 16,17-14-10-16,-17 14-45 16,0 0-1-16,0 0-8 15,8-7-4-15,-8 7-3 0,0 0-3 16,11 7-2-16,-8 2-1 15,5 1 0-15,1 5 0 16,-2-1-2-16,4 2 1 16,-1 4-2-16,-1 2 0 15,5-1-1-15,-4 4 0 16,3-2 0-16,3 1 0 16,0 2 0-16,0 1-3 0,-2-2 0 15,3 1 0-15,2 3 0 16,0-1 0-16,0 6 0 15,-2-1 0-15,2 1 0 16,-1 1 0-16,-1 1 0 16,1-1 0-16,-3-4 0 0,1 1 0 15,-1-6 0-15,-1 4 0 16,-3-6 0-16,3 3 0 16,-1-1 0-16,-2 0 0 0,2-1 0 15,1 0 0-15,-4 0 0 16,2 0 0-16,1 3 0 15,-2-4 0-15,0 2 0 0,-1-2 0 16,1 1 0-16,2 0 0 16,-3 0 0-16,3-3 0 15,-1-1 0-15,-1-1 0 0,2-2 0 16,-4-2 0-16,2-2 0 16,0-3 0-16,-3-1 0 15,3-1 0-15,-6 1 0 16,-5-10 0-16,12 11 0 0,-12-11 0 15,8 10 0-15,-8-10 0 16,0 0 0-16,11 11 0 16,-11-11 0-16,0 0 0 15,0 0 0-15,7 8 0 0,-7-8 0 16,0 0 0-16,0 0-4 16,0 0-15-16,0 0-44 15,0 0-27-15,-4-5-3 16,4 5-8-16,-19-18-2 15</inkml:trace>
  <inkml:trace contextRef="#ctx0" brushRef="#br0" timeOffset="137360.2369">23676 7498 84 0,'-16'0'98'0,"4"0"-7"15,-2 0-4-15,7 0-1 16,7 0-69-16,-6 13-3 0,9-3-4 16,5 4-3-16,9 2-2 15,1-3 1-15,4 5-2 16,10-1-2-16,0-3-2 16,4-2 0-16,2-2 0 15,-1-2 0-15,-1-2 0 0,0 1 0 16,-4-5 0-16,-2-1 0 15,-1 1 0-15,-5-2 0 16,-3 3 0-16,-2-3-3 16,2 0-14-16,-8-6-14 15,-1 1-58-15,0-3-2 0,3-5-6 16,0-5-6-16</inkml:trace>
  <inkml:trace contextRef="#ctx0" brushRef="#br0" timeOffset="137670.8637">24294 7301 62 0,'0'-12'97'0,"1"4"-2"0,-1-3-7 15,0 11 0-15,0-10-61 16,0 10-6-16,0 0-8 0,0 0-4 16,0 0-2-16,-9 4-3 15,5 6-4-15,-3 2 0 16,2 6 0-16,-6 2 0 15,-1 7 0-15,-4 5 0 0,-4 6 0 16,-2 3 0 0,-3 1 0-16,3 1 0 0,-6-1 0 15,3-3 0-15,2-3 0 0,2-3 0 16,2-6 0-16,-2-12-27 16,9 4-62-16,0-6-4 15,12-13-4 1,-13 4-8-16,13-4 5 0</inkml:trace>
  <inkml:trace contextRef="#ctx0" brushRef="#br0" timeOffset="144402.7989">22279 10318 28 0,'0'0'69'0,"0"-19"-2"0,0 19-10 16,0-13-7-16,0 13-9 16,0-11-10-16,0 11-5 0,0-11-4 15,0 11-5-15,-1-9-2 16,1 9-3-16,-6-9-2 16,6 9-1-16,-10-10-2 15,10 10-1-15,-17-8-1 0,7 3-1 16,0 0 0-16,-6-1-1 15,0 2 0-15,0-1 0 16,-3 0 0-16,0 0-1 16,-2 0 0-16,-1 2 0 15,-1-1-1-15,-2 1 0 0,0 1 1 16,-6 0-1-16,4-1 1 16,-5 1-1-16,-1-1 0 15,1 2 0-15,0-1 2 16,-2 2-3-16,0 0 0 0,-1 0 0 15,1 2 0-15,-1 2 0 16,0 2 0-16,4 0 0 16,-4 2 0-16,1 2 0 15,0-1 0-15,0 1 0 0,2 0 0 16,2 2 0-16,-1-1 0 16,-1 0 0-16,6 1 0 15,-2 0 0-15,2-2 0 16,0 4 0-16,-1-1 0 0,3 1 0 15,-4 1 0-15,3 1 0 16,-5 1 0-16,0 2 0 16,0 5 0-16,-2-2 0 15,0 6 0-15,3 0 0 16,-4 3 0-16,1 3 0 0,1 1 0 16,1 2 0-16,-1-2 0 0,5 4 0 15,-2-5 0-15,3 4 0 16,0-4 0-16,3 1 0 15,3-4 0-15,3 2 0 16,2-3 0-16,1 0 0 16,4 0 0-16,1 0 0 15,2 1 0-15,0-1 0 0,2 2 0 16,3 2 0-16,-2 2 0 16,2 3 0-16,-3 3 0 15,4 0 0-15,0-3 0 0,5 4 0 16,0-2 0-16,4 1 0 15,2-5 0-15,5 2 0 16,2-5 0-16,2-1 0 0,3 2 0 16,3-2 0-1,0 0 0-15,4-1 0 0,0 1 0 16,2-2 0-16,0 3 0 16,2 0 0-16,2-2 0 15,0 1 0-15,4-6 0 16,4 0 0-16,3-3 0 0,-1-2 0 15,4-6 0-15,5-2 0 16,-2-2 0-16,2-3 0 16,0-1 0-16,-3-3 0 0,0-1 0 15,0-2 0-15,-3-1 0 16,1 0 0-16,1-1 0 16,0-3 0-16,-3-3 0 0,2-1 0 15,2-1 0-15,-1-5 0 16,-3 1 0-16,1-2 0 15,-2-1 0-15,-2-1 0 0,3 0 0 16,-5-2 0-16,0 0 0 16,1-2 0-16,-3-2 0 15,1 0 0-15,1-3 0 16,-3-4 0-16,0-1 0 0,2-2 0 16,-3-2 0-16,2-1 0 15,-4-5 0-15,1-1 0 16,-2-3 0-16,-2-2 0 15,1-2 0-15,-4-1 0 16,1-1 0-16,-2-2 0 0,-2 2 0 16,1 1 0-1,-4 1 0-15,-4 2 0 0,-3 2 0 16,-4 2 0-16,0 1 0 0,-5 0 0 16,-2 1 0-1,-7-2 0-15,0 3 0 0,-2-3 0 16,-6 1 0-16,0-2 0 15,-8 3 0-15,1 0 0 0,-4 1 0 16,-2 0 0-16,-2 3 0 16,-4 1 0-16,0 2 0 15,-6 6 0-15,-2-2 0 16,2 2 0-16,-3 3 0 0,-1 1 0 16,-3 1 0-1,2 1 0-15,-8 2 0 0,1-2 0 16,-5 4 0-16,-3 0 0 15,-2 3 0-15,-6 0 0 0,3 4 0 16,-3 0 0-16,-2 7 0 16,4 0 0-16,-1 2 0 15,2 1 0-15,6 4 0 0,6 3 0 16,5 2 0-16,-1 1 0 16,14 6 0-16,16-3-73 15,-4 2-22-15,8-3-1 0,5 0-7 16,3-12-3-1</inkml:trace>
  <inkml:trace contextRef="#ctx0" brushRef="#br0" timeOffset="144967.2069">21693 10306 43 0,'0'-10'95'0,"6"-2"-1"0,0-2-6 16,1 4 0-16,-3 0-61 16,-4 10-2-16,12-12-6 15,-12 12-7-15,0 0-4 16,0 0-3-16,3 18-1 15,-3-1-1-15,-2 6-3 0,-5 6 0 16,-1 8 0-16,-4 5 0 16,-2 9 0-16,-4 6 0 15,-3 4 0-15,-3 5 0 16,0 0 0-16,0 5 0 0,-2-3 0 16,4-1 0-1,-2-2 0-15,6-2 0 0,-1-3 0 16,5 2 0-16,-2-2 0 15,1-1 0-15,-1 2 0 16,2-2 0-16,-1-1 0 0,1-1 0 16,-2-5 0-16,-1-4 0 15,1-3 0-15,2-7 0 16,-1 0 0-16,3-7 0 0,-2-4 0 16,3-6 0-16,2-1 0 15,0-4 0-15,2-3 0 16,3-3 0-16,4-10 0 0,-7 10 0 15,7-10 0-15,0 0-23 16,0 0-67-16,0-13-4 0,3-7-3 16,6-9-6-1,6-10-1-15</inkml:trace>
  <inkml:trace contextRef="#ctx0" brushRef="#br0" timeOffset="145448.4339">22382 10379 7 0,'21'-21'94'0,"-10"-1"2"16,0 6-5-16,-8-1-4 0,-1 39-19 15,-2-22-50 1,2-9-2-16,-2 9-4 0,0 0-4 15,0 0-2-15,2 7-3 0,-2 5 0 16,0 6-1-16,0 3-2 16,0 5 0-16,-3 8 0 15,-3 7 0-15,-2 6 0 16,-2 6 0-16,-6 8 0 16,-2 5 0-16,-1 5 0 15,-2 4 0-15,-1 1 0 0,-5 2 0 16,2 1 0-16,-3 2 0 15,1-2 0-15,0-3 0 16,1-1 0-16,-2 0 0 16,3-7 0-16,4-5 0 15,-4-4 0-15,1-6 0 0,4-6 0 16,-1-4 0-16,3-4 0 16,1-8 0-16,1-3 0 15,4-3 0-15,3-7 0 0,0-4 0 16,5-3 0-16,4-11 0 0,0 0 0 15,-6-7-9 1,5-8-83-16,1-6-3 16,0-11-3-16,0-5-7 15,0-9 0-15</inkml:trace>
  <inkml:trace contextRef="#ctx0" brushRef="#br0" timeOffset="145937.1191">20751 10999 53 0,'-43'-3'93'16,"7"-4"-2"-16,8 3-2 15,7-2-4-15,12 6-64 0,9 0 1 16,0 0-4-16,0 0-5 16,21 4-3-16,3-1-3 15,7 3 0-15,8 0-5 16,6 1-2-16,8-1 0 0,8-2 0 16,4 2 0-16,13-3 0 31,8 1 0-31,13-3 0 0,5 2 0 0,11-3 0 15,5 2 0-15,7-2 0 0,-2 1 0 16,1 1 0-16,-10-1 0 16,-12-1 0-16,-5 1 0 15,-16-1 0-15,-11-1 0 16,-19 2 0-16,-13-1 0 0,-10-1 0 16,-13 1 0-16,-8 0 0 15,-9 0 0-15,0 0 0 0,-5 0 0 16,5 0-89-1,-16 0-3-15,-12-3-5 0,-3-8-6 16,-11-5-5-16</inkml:trace>
  <inkml:trace contextRef="#ctx0" brushRef="#br0" timeOffset="146430.0229">21076 10600 45 0,'-15'-3'88'0,"0"-3"0"16,5-1-4-16,-10-1-38 16,20 8-5-16,-2-13-10 15,2 13-9-15,3-12-4 0,-3 12-5 16,14-9-3-16,-14 9-2 16,12-1-2-16,-12 1 0 0,5 10-1 15,-5 2-5-15,0 4 0 16,-3 4 0-16,-3 2 0 15,1 4 0 1,-4 1 0-16,1 0 0 16,-2-2 0-16,3 0 0 0,-1-1 0 15,0-3 0-15,4-3 0 0,-2-3 0 16,1 0 0-16,1-4 0 16,2-1 0-16,2-10-9 15,0 13-19-15,4-12-59 0,-4-1-5 16,14-4-4-16,-5-9-5 15,5-2 3 1</inkml:trace>
  <inkml:trace contextRef="#ctx0" brushRef="#br0" timeOffset="146718.9216">21224 10612 26 0,'17'-13'97'0,"-1"0"-1"0,-2 2-5 15,-3 3-2-15,-2-1-43 16,-9 9-19-16,13-8-7 15,-13 8-8-15,0 0-5 16,0 0-7-16,4 10 0 0,-4-2 0 16,-4 6 0-16,-2 1 0 0,1 0 0 15,-2 3 0-15,0 1 0 16,2 0 0-16,-2-2 0 16,-1 3 0-16,4-4 0 15,-4 1 0-15,3-1 0 16,0-1 0-16,-1-1 0 15,0-1 0-15,2-1 0 0,-3-1 0 16,5 6-14-16,2-5-76 16,0-12-2-1,-11 13-4-15,11-13-9 16,-11 1 0-16</inkml:trace>
  <inkml:trace contextRef="#ctx0" brushRef="#br0" timeOffset="150638.3242">21061 11141 12 0,'0'0'87'16,"8"-12"2"-16,-8 12-3 16,11-13-9-16,-11 13-38 15,0 0-12-15,6-9-6 0,-6 9-7 16,0 0-2-16,0 0-2 15,0 5-1-15,0 4-2 16,0 1 0-16,-1 6 0 16,-4 2 0-16,1 2-7 0,-1 5 0 15,-4-1 0 1,2 2 0 0,-7 5 0-16,6-3 0 0,-3 2 0 15,1-3 0-15,1 1 0 0,1-3 0 16,0-1 0-16,3-5 0 0,-1-4 0 15,2-3 0-15,0 0 0 16,4-12 0-16,-3 12 0 0,3-12 0 16,0 0 0-16,0 0 0 15,0 0 0-15,0 0-24 16,0 0-65-16,5-8-4 16,0-5-5-16,3-2-4 15,1-3-3-15</inkml:trace>
  <inkml:trace contextRef="#ctx0" brushRef="#br0" timeOffset="151080.6226">21305 11211 73 0,'0'0'96'0,"9"-7"-2"15,-9 7-8-15,0 0 0 0,0 0-63 16,0 0-6-16,0 0-5 15,-6 3-4-15,6-3-3 16,-11 18-1-16,6-6 0 16,-3 4-1-16,0 2-3 15,-1 3 0-15,0 1 0 0,-1 3 0 16,2-2 0-16,2 0 0 16,1-2 0-1,5-1 0-15,0-4 0 0,8-4 0 16,2-5 0-16,7-3 0 15,1-4 0-15,5 0 0 16,1-7 0-16,-2-4 0 16,0-3 0-16,-1 0 0 0,-6-4 0 15,-1-1 0-15,-3 1 0 16,-6-2 0-16,-5-1 0 0,-1 2 0 16,-8 2 0-1,-3-1 0-15,-3 2 0 0,-6 2 0 0,-1 3 0 16,-5 1 0-1,5 9-2-15,-5-2-86 0,4-1-3 16,3 1-4-16,2-3-6 16,7 1-5-16</inkml:trace>
  <inkml:trace contextRef="#ctx0" brushRef="#br0" timeOffset="152158.1741">20352 9710 75 0,'-3'-11'90'16,"0"1"-3"-16,16 2-19 15,-13-3-18-15,0 11-10 0,7-10-12 16,-7 10-7-16,16-5-6 15,-16 5-4-15,17 0-3 16,-8 5-2-16,2 2-1 0,-2 5-2 16,5 4 1-16,-1 4-4 15,6 1 0-15,0 3 0 16,5 1 0-16,2 1 0 16,2 0 0-16,2 2 0 15,2 1 0-15,-2-3 0 16,-1 5 0-16,-1 1 0 15,-3 2 0-15,-3 1 0 0,-4 1 0 0,-1 1 0 16,-2-1 0-16,-3 1 0 16,-1-6 0-16,2 1 0 15,-5-6 0-15,5-1 0 16,-2-6 0-16,-2 0 0 16,5-6 0-16,-7 0 0 0,4-4 0 15,-11-9 0-15,18 14 0 16,-18-14 0-16,14 6 0 0,-14-6 0 15,15 6 0-15,-15-6 0 16,16 4 0-16,-6 0 0 16,-10-4 0-16,13 7 0 15,-13-7 0-15,13 5 0 16,-13-5 0-16,0 0 0 0,11 6 0 16,-11-6-15-16,0 0-71 0,-11 0-6 15,-2-4-3-15,-6-3-7 16,-7-1-1-16</inkml:trace>
  <inkml:trace contextRef="#ctx0" brushRef="#br0" timeOffset="152404.3175">20468 10290 53 0,'-17'-4'94'0,"6"1"-4"15,11 3-2-15,0 0-2 16,0 0-61-16,17 0-3 15,3 7-7-15,3 0-5 16,6 3-2-16,4 4-1 0,3-3-3 16,2 1-1-16,0-1-1 15,3-1 0-15,-2-4 0 16,1 1-4-16,-1-4 0 16,-3-3-4-16,1 0-8 0,-8-10-17 15,-11 1-55-15,7-6-3 16,-3-4-8-1,-5-7-3-15</inkml:trace>
  <inkml:trace contextRef="#ctx0" brushRef="#br0" timeOffset="152704.2419">21078 10028 73 0,'-2'-17'100'0,"-2"2"-5"0,2 5-6 16,-2-1 0-16,4 11-60 15,0 0-9-15,-6-9-7 16,6 9-10-16,-1 12-3 15,0-1 0-15,-2 6 0 0,1 6 0 16,-5 3 0-16,1 5 0 16,0 3 0-16,-5 1 0 15,2 3 0-15,-4-2 0 16,-3 3 0-16,0-6 0 16,2 1 0-16,-1-6 0 15,1-2 0-15,0-3 0 0,2-6 0 16,4 4-13-16,0-9-76 15,8-12-3-15,-2 9-4 0,2-9-8 16,8-8-2 0</inkml:trace>
  <inkml:trace contextRef="#ctx0" brushRef="#br0" timeOffset="153657.4624">23967 9448 75 0,'0'0'87'0,"-3"-9"-1"16,3 9-4-16,15-7-47 15,-15 7-3-15,0 0-9 16,0 0-7-16,0 0-4 0,-8 3-3 15,8-3-1-15,-20 19-2 16,5-4 0-16,-4 4 0 16,-6 3-2-16,-3 3 0 15,-4 7 0-15,-3 1-2 0,-3 3 1 16,-4 3-1-16,-2-1-1 16,1 4 1-16,-1-3-1 15,-2 0 1-15,5-3 1 0,-3 2-3 16,1-3 0-1,5 1 0-15,-1-2 0 0,1 0 0 16,0-1 0-16,3-2 0 16,0-1 0-16,2-1 0 0,0-2 0 15,5-4 0-15,-2 1 0 16,3-4 0-16,2 0 0 16,4-4 0-16,-1-1 0 15,3-3 0-15,4 1 0 0,-1-6 0 16,5-1 0-16,3-1 0 15,-2-2 0-15,10-3 0 16,-10 2 0-16,10-2 0 16,-12 0 0-16,12 0 0 0,-9-7 0 15,9 7 0-15,-10-13 0 16,10 13 0-16,-8-19-14 16,7 10-14-16,2-6-60 15,-1-3-3-15,2-6-4 16,-1-4-6-16,2-2 7 0</inkml:trace>
  <inkml:trace contextRef="#ctx0" brushRef="#br0" timeOffset="154097.3163">22968 9747 10 0,'0'0'97'0,"1"-14"-1"0,-1 14-6 16,0-12-4-16,4 36-12 16,-4-24-57-16,0 0-4 0,12 10-4 15,-8 0-3-15,0 8-1 16,-1 4-2-16,-3 5 2 16,0 4-5-16,-1 6 0 15,-5 1 0-15,-5 3 0 16,1-1 0-1,-3 2 0-15,-1-2 0 16,4-2 0-16,-3-3 0 16,4-6 0-16,4 0 0 0,3-6 0 15,2-3 0-15,0-3 0 0,7-4 0 16,2-3 0-16,2-1 0 0,2-4 0 16,3 1 0-16,4-4 0 15,3-2 0 1,6 0 0-16,6-2 0 15,5-5 0-15,10-4 0 16,5-1 0-16,1-6 0 0,16 6-10 0,-3-12-80 16,-3-4-3-16,-2-5-4 15,-9-2-9-15,-7-2-2 0</inkml:trace>
  <inkml:trace contextRef="#ctx0" brushRef="#br0" timeOffset="155904.2623">21676 12337 63 0,'0'0'90'0,"0"0"-1"0,11-12-3 16,-20 5-39-16,9 7-11 15,7-7-8-15,-7 7-7 16,9-6-5-16,-9 6-5 16,0 0-2-16,10 0-2 0,-10 0-1 15,0 0-4-15,7 5-2 16,-7-5 0-16,2 13 0 16,0-2 0-16,0 3 0 0,0 0 0 15,0 4 0 1,1 3 0-16,-1 1 0 0,0 2 0 15,-2 3 0-15,0 2 0 16,0 3 0-16,-2 4 0 16,-2-1 0-16,-3 2 0 15,4 2 0-15,-3-4 0 0,0 2 0 16,1-3 0 0,2-3 0-16,-2-3 0 0,1-6 0 15,1-1 0-15,1-4 0 0,1-3 0 16,1-3 0-16,0-11 0 15,-2 14 0-15,2-14 0 16,-1 12 0-16,1-12 0 16,0 0 0-16,0 0 0 0,0 0 0 15,-11 6 0-15,11-6 0 16,-15-2-35 0,6 1-56-16,-7-2-5 0,-2-3-3 15,-3 0-5-15</inkml:trace>
  <inkml:trace contextRef="#ctx0" brushRef="#br0" timeOffset="156207.1413">21238 12851 60 0,'-15'-4'98'16,"6"1"-3"-16,9 3-5 16,-7-10-1-16,7 10-57 0,6 0-7 15,10 0-8-15,5 7-12 16,5 2-5-16,7 2 0 0,4 5 0 15,3 0 0-15,3 3 0 16,-1-3 0-16,-2 4 0 16,0-4 0-16,-4 4 0 15,-2-3 0 1,-4-1 0-16,-5 0 0 0,-5-3 0 16,-1 2 0-16,-1-3 0 15,-5-3 0-15,-6 0 0 0,-7-9 0 16,14 12 0-16,-14-12 0 15,0 0 0-15,7 6 0 0,-7-6-60 16,12-8-33 0,-5-3-1-16,4 0-6 0,-1-8-5 15</inkml:trace>
  <inkml:trace contextRef="#ctx0" brushRef="#br0" timeOffset="156534.4702">22105 12736 88 0,'7'-13'102'0,"-3"4"-7"0,-4 9-4 16,0 0-5-16,0 0-59 0,0 0-8 15,2 5-16-15,-2-5-3 16,-4 15 0-16,-6-3 0 16,0 6 0-16,-4 2 0 15,-3 4 0-15,-3 8 0 16,-5-2 0-16,-7 4 0 15,0 3 0-15,-5-1 0 16,0-1 0-16,-1-1 0 16,4-4 0-16,3-6 0 15,5-2 0-15,6-5 0 0,4-5 0 0,7-3 0 16,4 0 0-16,5-9 0 16,2 14 0-1,18-13-86-15,-10-1-8 0,5-6-4 16,-2-7-7-16,4-2-3 15</inkml:trace>
  <inkml:trace contextRef="#ctx0" brushRef="#br0" timeOffset="158126.5963">21975 13448 25 0,'0'-14'82'0,"0"14"1"16,-5-15-1-16,-9 7-37 16,14 8-7-16,-9-11-8 15,9 11-8-15,-16-14-5 0,7 10-3 16,1-2-6-16,-5 0 1 16,3 1-3-16,-3 0 0 15,0 0-1-15,-3 1-1 0,-1 0-1 16,-4 0 0-16,1 0 1 15,-2 0-2-15,-1 1 1 16,-3-1 0-16,1 0-1 16,0 0 0-16,-1 2 0 15,3-2 0-15,-5 2-1 0,3 0 1 16,1 0-1-16,-3 1 0 16,1 1 0-16,-5 0 0 15,2 0 1-15,0 0-2 16,-2 0 0-16,0 0 0 0,1 0 0 15,-3 3 0-15,1 1 0 16,0 0 0-16,1 0 0 16,-3 3 0-16,1-1 0 15,0 5 0-15,-1-1 0 0,-2 4 0 0,5 1 0 16,-1 2 0 0,1 2 0-1,1 2 0-15,-3 2 0 16,3 3 0-16,-3-1 0 15,-3 6 0-15,1 1 0 0,-2 3 0 16,-2-1 0-16,1 1 0 0,1 1 0 16,-2 2 0-16,6 2 0 15,4-1 0-15,-2 1 0 16,3-1 0-16,3 3 0 0,2-1 0 16,2 2 0-16,3-1 0 15,-1 0 0-15,4-3 0 16,3 0 0-16,2 1 0 15,3-3 0-15,2 2 0 0,3-2 0 16,2 3 0 0,0-4 0-16,2 3 0 15,2 0 0-15,6-1 0 0,-1 2 0 16,5-1 0-16,1 2 0 16,5-3 0-16,2 0 0 0,6-1 0 15,1-2 0-15,4 3 0 16,3-4 0-16,5 1 0 15,7-4 0-15,-2 1 0 0,6-2 0 16,-1-3 0-16,2-4 0 16,2-1 0-16,0 0 0 15,2-6 0-15,-3-3 0 16,4-1 0-16,3-4 0 0,-1-1 0 16,5 0 0-16,1-1 0 15,3-2 0-15,0 0 0 16,-1-1 0-16,4-1 0 0,-4-1 0 15,4-1 0-15,-3-2 0 16,-1-5 0-16,4 2 0 16,-4-8 0-16,-1 1 0 15,1-2 0 1,-2-1 0-16,1-4 0 0,-4 1 0 0,2-4 0 16,-4-1 0-1,1-1 0-15,2-4 0 0,-5-3 0 16,-4 1 0-16,-2-7 0 15,-3 1 0-15,-1-7 0 16,-9-1 0-16,-3-4 0 0,-6-4 0 16,-4-3 0-16,2-3 0 15,-6 1 0-15,-5-3 0 16,-3 1 0-16,-6 3 0 0,-1-1 0 16,-5 4 0-16,-3-2 0 15,-5 2 0-15,-6-1 0 16,-6 2 0-16,-2-1 0 0,-3-1 0 15,-6 3 0-15,1-1 0 16,-4 4 0-16,-1 2 0 16,-1 1 0-16,2 6 0 0,-4 1 0 15,-2 2 0-15,-5 4 0 16,-3 2 0-16,-6 1 0 16,-2 4 0-16,-9 3 0 15,-10 0 0-15,-3 5 0 16,-6 1 0-16,-3 4 0 0,-1 3 0 15,2 3 0-15,-2 5 0 16,9 1 0-16,4 2 0 0,11 10 0 16,0-4 0-1,24 5-83-15,-4 4-12 16,6-4-3-16,10-1-7 0,0-4-2 16</inkml:trace>
  <inkml:trace contextRef="#ctx0" brushRef="#br0" timeOffset="158656.7407">21309 13495 62 0,'-1'-13'97'0,"1"-1"-2"0,0 1-6 16,0 0 0-16,-3 1-66 15,3 12-1-15,0-11-5 16,0 11-3-16,0 0-11 16,5 8-3-16,-5 6 0 0,0 6 0 15,0 8 0-15,0 12 0 16,-2 6 0-1,-5 8 0-15,-1 7 0 16,1 4 0-16,-2 7 0 16,0-3 0-16,-1 8 0 15,2-10 0-15,0 1 0 0,2-5 0 16,-5 2 0-16,4 1 0 0,-2-3 0 16,0-2 0-1,-3-3 0-15,0 1 0 0,0-1 0 16,-2-5 0-16,1-2 0 15,2-8 0-15,-3-7 0 16,1-4 0-16,4-6 0 16,-2-3 0-16,4-9 0 0,4-2 0 15,3-12 0-15,0 0 0 16,0 0 0-16,0 0-6 0,9-15-87 16,4-4-2-16,2-7-3 15,3-11-7-15,6-6-2 0</inkml:trace>
  <inkml:trace contextRef="#ctx0" brushRef="#br0" timeOffset="159102.2181">22068 13515 5 0,'35'-32'99'16,"-6"-1"0"-16,-9 5-4 0,-2 1-4 15,-8 4-2-15,-3 5-73 16,-4 7-1-16,-3 11-13 16,0 0-2-16,0 0 0 15,0 0 0-15,-4 22 0 0,-3 3 0 16,-1 7 0-16,4 8 0 16,-8 16 0-16,-1 4 0 15,2 8 0-15,-7 5 0 16,1 6 0-16,0 2 0 15,-1 6 0-15,-2 0 0 16,1-3 0-16,1 2 0 16,0 2 0-16,1-3 0 15,0 2 0-15,0-5 0 16,-1 1 0-16,2-3 0 0,1-4 0 16,-2-8 0-16,5-3 0 15,-3-7 0-15,5-7 0 16,1-6 0-16,0-12 0 0,3-5 0 15,3-8 0-15,2-5 0 16,1-15 0-16,0 0 0 16,0 0 0-16,0-21-48 15,-4 0-46-15,-4-10-4 16,-1-6-5-16,-6-8-4 0</inkml:trace>
  <inkml:trace contextRef="#ctx0" brushRef="#br0" timeOffset="159616.3686">20352 14134 48 0,'-17'-4'92'0,"1"3"0"15,5-2-6-15,-14 3-9 0,25 0-43 16,0 0-7-16,0 0-5 16,0 0-7-16,13 11-3 15,9-11-6-15,5 4-6 0,11-2 0 16,9 0 0-16,9 0 0 15,11-1 0-15,9-1 0 16,9 2 0 0,9-2 0-16,9-5 0 0,8 1 0 15,7-1 0-15,6-2 0 0,-1 0 0 16,6-1 0-16,0-2 0 16,-4 3 0-16,-7-3 0 15,-10 2 0-15,-12 0 0 0,-13 2 0 16,-10-2 0-16,-17 1 0 15,-13 2 0-15,-14 1 0 16,-9-1 0-16,-20 5 0 16,0 0 0-16,-9-4 0 0,-22-2 0 15,-19 3-85 1,6-1-10-16,-14-3-4 0,-10-1-5 0,-7-3-2 16</inkml:trace>
  <inkml:trace contextRef="#ctx0" brushRef="#br0" timeOffset="160022.9439">20818 13769 24 0,'0'0'93'0,"-16"-12"1"0,16 12-4 16,-14-10-2-16,24 4-53 16,-10 6-4-16,-7-6-6 15,7 6-8-15,-8 0-5 16,8 0-10-16,-7 10-2 0,2 2 0 16,1 2 0-16,1 3 0 15,-5 3 0-15,1 4 0 16,-4 1 0-16,2 4 0 15,-2 1 0-15,0 2 0 0,-1 0 0 16,0-2 0 0,1 2 0-16,1-5 0 0,2 0 0 15,0-7 0-15,1-2 0 16,6 0 0-16,-4-9-64 0,5-9-29 16,0 0-2-16,0 0-7 15,0-10-5-15</inkml:trace>
  <inkml:trace contextRef="#ctx0" brushRef="#br0" timeOffset="160494.9671">20756 13778 86 0,'15'-16'100'15,"4"2"-5"-15,5-2-6 0,1 3 0 16,11 3-66-16,-3 2-5 15,2 7-7-15,-3 1-11 16,2 3 0-16,-5 7 0 16,-5 4 0-16,-6 6 0 0,-4 2 0 15,-8 5 0-15,-5 1 0 16,-4 4 0 0,-11 1 0-16,-8 2 0 15,-3-2 0 1,-3 0 0-16,0-5 0 0,-3-1 0 15,4-6 0-15,5-4 0 0,4-7 0 16,8-1 0-16,10-9 0 0,0 0 0 16,0 0 0-16,18 1 0 15,6-3 0-15,6-4 0 16,9-1 0-16,2-4 0 0,6 2 0 16,0 0 0-1,1-2 0-15,-2 4 0 0,-6 2 0 16,-5-1 0-16,-10 3 0 0,-3 1 0 15,-8 2 0-15,-6-2 0 16,-8 2 0-16,0 0 0 16,0 0 0-16,0 0 0 0,-2 7-37 15,2-7-56-15,-17 2-2 16,7-2-7-16,-5-6-7 16</inkml:trace>
  <inkml:trace contextRef="#ctx0" brushRef="#br0" timeOffset="165099.5396">20693 14387 31 0,'0'0'94'0,"5"-11"-2"0,-5 11-1 15,0 0-6-15,0 0-48 16,9-10-8-16,-9 10-9 16,0 0-6-16,0 0-4 15,0 0-2-15,0 0-8 16,5 9 0-16,-5 3 0 0,-3 3 0 15,1 3 0-15,-3 3 0 16,-1 1 0-16,2 1 0 0,1 0 0 16,-2 1 0-16,4-1 0 15,1-2 0 1,1-1 0-16,6-1 0 0,2-1 0 16,4-4 0-16,2 3 0 15,4-5 0-15,-4 0 0 16,5 0 0-16,-4-2 0 15,0-3 0-15,-4 0 0 0,0-1 0 16,-12-6 0-16,11 14 0 16,-11-14 0-16,0 13 0 15,0-13 0-15,-10 16 0 16,-3-9 0-16,2 1 0 16,-5-1 0-16,-3 1 0 0,1 0 0 15,-3 1 0-15,3-4 0 16,-4 2 0-16,2-1 0 15,-1-4 0-15,2 4 0 0,1-6-2 16,1-2-89-16,8-4-1 16,9 6-5-16,-12-21-7 0,11 3-2 15</inkml:trace>
  <inkml:trace contextRef="#ctx0" brushRef="#br0" timeOffset="165491.5084">20738 14425 92 0,'0'0'99'0,"-9"-3"-4"16,9 3-6-16,0-8-1 0,7-4-66 15,5 10-6-15,5-4-6 16,6 0-10-16,7-1 0 15,0 1 0-15,3 0 0 16,1 1 0-16,2 0 0 0,-2 0 0 16,-3 1 0-16,-5 1 0 15,-6 1 0-15,-2 1 0 16,-4 0 0-16,-6 1 0 16,-8 0 0-16,0 0 0 15,0 0 0-15,0 0 0 16,0 0 0-16,0 0 0 0,0 0 0 15,0 0 0-15,0 0 0 16,0 0 0-16,0 0 0 16,0 0 0-16,0 0 0 15,0 0 0-15,0 0-71 0,8 5-24 16,-8-5-2 0,0 0-7-16,0 0-5 0</inkml:trace>
  <inkml:trace contextRef="#ctx0" brushRef="#br0" timeOffset="166510.4225">21730 15313 40 0,'3'-9'81'0,"2"0"2"16,-5 9-18-16,11-11-5 16,-11 11-13-16,8-5-10 0,-8 5-9 15,0 0-6-15,0 0-6 16,9 10-4-16,-9 2-3 15,-1 5-2-15,-3 2-3 0,-2 5-4 16,1 3 0 0,-2 4 0-16,-1-1 0 0,3 3 0 15,-4 0 0-15,3 2 0 16,1 2 0-16,-1-1 0 16,-2 4 0-16,3 2 0 0,-2 2 0 15,1-2 0 1,1 1 0-16,-1 2 0 15,0-2 0-15,2-2 0 0,1-2 0 0,-1-3 0 16,3-5 0 0,0-1 0-16,1-6 0 0,0 0 0 15,0-6 0-15,0 1 0 16,0-6 0-16,0-1 0 16,0 1 0-16,0-4 0 0,0-9 0 15,0 10 0-15,0-10 0 16,0 0 0-16,0 0 0 15,0 9 0-15,0-9 0 0,0 0 0 16,0 0 0-16,0 0 0 16,-2-7 0-16,2-6-61 15,0 13-34-15,-8-12-1 16,-3 4-6-16,-2-2-6 0</inkml:trace>
  <inkml:trace contextRef="#ctx0" brushRef="#br0" timeOffset="166950.1163">21266 16146 89 0,'0'0'101'0,"0"0"-5"0,10-1-5 0,-10 1-1 15,14-8-70-15,-4 8-4 16,2 0-8-16,-2 8-8 16,2 4 0-16,0 6 0 0,-3 4 0 15,2 3 0-15,-1 2 0 16,-1-1 0-16,1 0 0 16,0-1 0-16,3-4 0 15,1-4 0-15,7-6 0 16,1-5 0-16,3-6 0 15,6-3 0-15,3-8 0 0,6-5 0 16,2-4 0-16,1-5 0 16,-2 1 0-16,-2-1 0 15,-2-1 0-15,-2 4 0 16,-4 3 0-16,-8-1 0 0,-4 7 0 16,-3 2 0-16,-7 5 0 15,-9 6 0-15,12-11 0 0,-12 11 0 16,0 0 0-16,0 0 0 15,0 0-4-15,0 9-89 16,0-9-3 0,0 18-2-16,0-4-8 0,-2 0-2 15</inkml:trace>
  <inkml:trace contextRef="#ctx0" brushRef="#br0" timeOffset="168513.0143">21772 16661 57 0,'11'-15'89'0,"-10"6"-2"0,-1 9-5 15,1-13-43-15,-1 13-2 0,1-11-12 16,-1 11-6-1,-1-11-6-15,1 11-2 0,-9-12-3 16,9 12-2-16,-13-16 0 16,1 8-1-16,-1-2-1 15,1 1 0-15,-2-2 0 0,-6 0-1 16,0 0 1-16,-5-1-1 16,0 1-1-1,-6-2 1-15,0 1-3 16,-2 1 0-16,-5-2 0 0,2 2 0 0,-5 0 0 15,4 2 0-15,-2 2 0 16,3 0 0-16,3 4 0 16,-3-3 0-16,5 4 0 15,-3 2 0-15,1 0 0 16,2 0 0-16,1 0 0 16,-4 1 0-16,-2 2 0 15,1 1 0-15,-2 1 0 0,0-2 0 0,-1 2 0 16,-1 1 0-1,-2 1 0-15,0 3 0 0,2-3 0 16,-2 3 0-16,-2 0 0 0,1 2 0 16,2 0 0-1,-3 4 0-15,0-1 0 0,0 5 0 16,1 0 0-16,2 5 0 0,-3-2 0 16,4 5 0-1,3-1 0-15,2 1 0 0,1 2 0 16,4 1 0-16,-1 2 0 15,1 2 0-15,5 0 0 16,0 1 0-16,3 5 0 0,-4 3 0 16,3 0 0-1,2 2 0-15,2 0 0 0,1 2 0 16,11-23 0-16,-2 3 0 16,2-2 0-16,2 5 0 15,0 0 0-15,0 1 0 0,2 1 0 16,-1 3 0-16,3-1 0 15,0 2 0-15,6 1 0 16,3 3 0-16,-1-1 0 0,4 0 0 16,4 0 0-16,1 1 0 15,4-3 0-15,-21-38 0 16,23 38 0-16,3 0 0 16,3-5 0-16,2 0 0 15,3-6 0-15,42 27 0 0,-32-29 0 16,2-3 0-16,2 2 0 15,4-4 0-15,4-1 0 16,3-3 0-16,1-1 0 16,1-1 0-16,4 2 0 15,0-7 0-15,3 2 0 0,2-1 0 16,3-2 0-16,1-3 0 16,1 1 0-16,-2-3 0 15,5-1 0-15,-5-2 0 16,2-5 0-16,-4-2 0 15,0 1 0-15,1-5 0 16,-1-1 0-16,-2-1 0 16,-1-1 0-16,-2 1 0 0,3-7 0 15,-3 1 0-15,-1-4 0 16,0 1 0-16,-3-5 0 16,3 0 0-16,-5-5 0 0,-1 4 0 15,0-6 0-15,-2 2 0 16,-2-9 0-16,-8 4 0 15,26-24 0-15,13-27 0 16,-13 8 0-16,-21 3 0 16,-12 4 0-16,-15 3 0 0,-8 12 0 15,-11 4 0-15,-5 8 0 16,-7 3 0-16,-7 4 0 0,-5-3 0 16,-5 5 0-1,-4-2 0-15,-6-3 0 0,2 5 0 16,-4-1 0-1,-2 5 0-15,-4-4 0 0,-3 3 0 0,-4 0 0 16,1 3 0-16,-4 4 0 16,-5 0 0-16,0 4 0 15,-6 3 0-15,2 2 0 16,4 2 0-16,-7 3 0 16,0 1 0-16,-1 1 0 0,0 1 0 15,1 1 0-15,0-2 0 16,1 1 0-16,-4-2 0 15,5 2 0-15,2-1 0 16,1 4 0-16,2-2 0 16,5 7 0-16,3 0 0 15,3 2 0-15,7 4 0 0,6 7 0 16,0-1 0-16,5 6-73 16,10 0-26-1,2-5-1-15,8 2-8 0,7-13-4 16</inkml:trace>
  <inkml:trace contextRef="#ctx0" brushRef="#br0" timeOffset="169154.6298">21100 16537 42 0,'7'-13'95'15,"-6"-2"-1"-15,3 5-5 0,-31-5-13 16,27 15-44-16,0 0-6 16,-3-8-6-16,3 8-5 15,0 6-5-15,0 4-2 0,1 6-4 16,1 6-4-16,-1 4 0 16,-1 5 0-16,0 7 0 15,-3 2 0-15,-4 4 0 16,0 3 0-16,-4 1 0 15,0 3 0-15,0 2 0 16,-1 2 0-16,-1 1 0 0,4-1 0 16,-1 2 0-16,1-2 0 15,6-27 0-15,-3 1 0 16,2 0 0-16,-1 1 0 0,0 0 0 16,-3 3 0-1,3-3 0-15,-5 4 0 16,3-1 0-16,-2 2 0 0,2 1 0 0,-1 1 0 15,-3-1 0-15,0 0 0 16,1 2 0-16,-3-1 0 16,4-1 0-16,-4-1 0 15,13-35 0-15,-10 29 0 16,-11 27 0-16,12-32 0 0,1-5 0 16,8-19-4-16,0 0-46 15,-20 49-41 1,20-49 1-16,0 0-5 0,-9 3-8 15</inkml:trace>
  <inkml:trace contextRef="#ctx0" brushRef="#br0" timeOffset="169682.9053">21857 16511 94 0,'13'-16'100'0,"0"2"-6"16,-2 2-5-16,-6 2-1 16,12 1-75-16,-17 9-2 15,0 0 0-15,9 12-3 16,-5 8-5-16,-2 7-3 15,-2 8 0-15,0 7 0 0,0 2 0 16,-1 8 0-16,-6 3 0 16,-1 3 0-16,-3 5 0 15,1 1 0-15,-1 2 0 16,-4 1 0-16,-1 3 0 16,7-34 0-16,2 1 0 0,-3 3 0 15,1 5 0-15,-2-1 0 16,-2 3 0-16,2 1 0 0,-2 2 0 15,0-2 0 1,3 5 0-16,-2-6 0 0,-1 5 0 16,4-5 0-16,-3 4 0 15,3-6 0-15,-3 3 0 16,1-7 0-16,11-41 0 16,-8 34 0-16,2 2 0 15,-1-12 0-15,2 2 0 0,5-26-23 16,-9 37-66-1,9-37-4-15,0 0-5 0,-11-16-5 16,6-2-2-16</inkml:trace>
  <inkml:trace contextRef="#ctx0" brushRef="#br0" timeOffset="170267.3359">20085 17263 25 0,'-12'-1'90'0,"-1"0"1"16,3-2-5-16,-1-1-2 16,2 2-50-16,9 2-10 0,-12-3-3 15,12 3-6 1,0 0-4-16,0 0-3 0,0 0-1 16,0 0-1-16,12 10-1 15,4-3-1-15,7 0-4 16,12 2 0-16,2-1 0 15,11-1 0-15,9-2 0 16,10-2 0-16,14 0 0 0,12-3 0 16,12 0 0-16,10 0 0 15,16-4 0-15,10-1 0 0,7-1 0 16,2 1 0 0,7-4 0-16,-7 0 0 0,-1 0 0 15,-12-3 0-15,-11 0 0 16,-14 2 0-16,-13-2 0 0,-17 1 0 15,-19 1 0-15,-18 2 0 16,-11 1 0-16,-14 0 0 0,-10 3 0 16,-10 4 0-16,-13-7 0 15,-7 1 0-15,0 6 0 16,0 0-77 0,-19-1-20-16,-5-6-3 0,-7-6-6 15,-6-3-2-15</inkml:trace>
  <inkml:trace contextRef="#ctx0" brushRef="#br0" timeOffset="170687.4366">20570 16670 64 0,'9'-5'101'0,"-9"5"-5"16,0 0-5-16,-11-8-1 0,11 8-60 16,-16 0-13-16,16 0-3 15,-11 11-6-15,6 0-8 16,2 3 0-16,0 0 0 15,2 6 0-15,-3 2 0 0,3 4 0 16,-3 1 0-16,1 3 0 16,-4 0 0-16,2 3 0 15,-7 2 0 1,2 0 0-16,0 1 0 0,-3-4 0 16,0 1 0-1,2-4 0-15,-5-5 0 0,6-1 0 0,-1-7 0 16,8-2 0-16,-2-5-72 15,5-9-23-15,0 0-3 16,-9-12-7-16,9-5-4 16</inkml:trace>
  <inkml:trace contextRef="#ctx0" brushRef="#br0" timeOffset="171195.5073">20615 16695 80 0,'18'-12'100'0,"2"-2"-4"16,1 1-5-16,3 0-1 15,3 3-68-15,0 3-5 0,5 1-5 16,1 5-9-16,-6 1-3 16,1 1 0-16,-8 8 0 15,-4 5 0-15,-7 6 0 16,-5 5 0-16,-6 2 0 0,-8 2 0 15,-5 3 0-15,-4 1 0 16,-1 0 0-16,-3-5 0 16,0-4 0-16,3-3 0 15,2-7 0 1,9-1 0-16,9-13 0 0,-9 10 0 0,9-10 0 16,11 0 0-16,5 0 0 15,2 0 0-15,4 0 0 16,0 0 0-16,-1 2 0 15,1 3 0-15,-4 6 0 16,-2 2 0-16,-5 5 0 0,-5 3 0 16,-4 1 0-1,-2 2 0-15,-5 1 0 0,-7 1 0 0,0-5 0 16,-8 0 0 0,0-5 0-16,-9-5 0 15,3-1 0-15,-6-4 0 16,-1-6 0-16,3 0 0 0,-13-7-44 15,13-11-50-15,2-9-3 16,6-7-6-16,4-4-8 0</inkml:trace>
  <inkml:trace contextRef="#ctx0" brushRef="#br0" timeOffset="175482.216">20335 17504 25 0,'0'0'85'0,"0"0"1"0,0 0-2 16,-7-7-25-1,7 7-25-15,0-10-5 0,0 10-6 16,6-13-5-16,-6 13-4 16,11-9-1-16,8-9-1 15,14 0-1-15,-6 1-2 0,3 4 0 16,1 4-9-16,-17 6 0 16,1 2 0-16,0 1 0 15,-2 0 0-15,-13 0 0 16,17 17 0-16,-14-4 0 0,0 0 0 15,-3 3 0-15,0 0 0 16,-2 1 0-16,-5 0 0 16,-1 1 0-16,2 0 0 15,-4 0 0-15,2 0 0 16,-2 0 0-16,3-3 0 16,0-2 0-16,0-2 0 15,5-2 0-15,2-9 0 0,0 12 0 16,0-12 0-16,10 6 0 15,-1-4 0-15,5 0 0 16,0 1 0-16,0-1 0 0,3 2 0 16,-1 0 0-16,1 4 0 15,1-3 0-15,-4 5 0 16,-4 0 0-16,1 4 0 0,-5 0 0 16,-2-1 0-16,-4 4 0 15,0-3 0-15,-5 1 0 0,-3 1 0 31,-6-2 0-31,-1-3 0 0,-2 1 0 16,-2-5 0-16,1 0 0 0,-4-3 0 16,3-2-80-16,-1-2-11 15,3-8-3-15,2-9-8 16,2-8-5-16</inkml:trace>
  <inkml:trace contextRef="#ctx0" brushRef="#br0" timeOffset="180894.3003">3018 4788 23 0,'0'-11'85'16,"0"11"3"-16,-8-7-3 0,8 7-28 15,-12-4-18-15,12 4-9 16,-14-2-7-16,14 2-7 16,-19 0-5-16,5 6-1 0,2 1-3 15,-2 0-1 1,6 4-2-16,-6 3 0 0,1 3-1 16,-2 4 0-16,1 2-1 15,3 1-1-15,-3 3 0 16,7 1 0-16,2-1 0 15,1 1-1-15,4-1 1 16,9-4 0-16,8-3 1 0,6-6-1 16,7-2 0-16,-2-7 1 0,0-5 1 15,1-1-3 1,-1-8 0-16,0-4 0 0,-8-5 0 16,-9-2 0-16,0-4 0 0,-5 0 0 15,3-4 0 1,-9 2 0-16,-4-2 0 15,-2 1 0-15,-1 1 0 16,-3 2 0-16,-7 3 0 16,5 3 0-16,-9 2 0 15,7 7 0-15,-2 0 0 0,-1 9-23 16,17 0-64-16,-17 16-4 16,6-2-5-16,2 2-6 0,8 4-3 15</inkml:trace>
  <inkml:trace contextRef="#ctx0" brushRef="#br0" timeOffset="181502.6345">3417 4836 41 0,'3'-8'93'0,"-3"-3"-2"16,2 1-4-16,-2-2-3 16,1 3-60-16,-1 9-4 15,10-15-4-15,-10 15-5 16,16-10-4-16,-5 8-1 15,-2 2-1-15,3 2-1 16,-2 4-1-16,2 4-1 0,-2 4 0 16,-2 6-1-16,-1 4 0 15,-1 4 0-15,-4 2 0 16,-2 4-1 0,-6 2 1-16,-6-1-1 15,1-2 1-15,0-6 0 16,-3-1-1-16,2-6 1 0,2-6 0 0,1-3 0 15,9-11-1-15,-4 10 1 16,4-10 0-16,0 0 0 0,14 0 1 16,5-7-2-16,9-1 0 15,5-2 0 1,5-2 0-16,6-2 0 0,0 0 0 16,-2 2 0-16,4-1 0 0,-10 2 0 15,-6 4 0-15,-2-1 0 16,-9 2 0-16,-4 2 0 15,-7 1 0-15,-8 3 0 16,11-1 0-16,-11 1 0 16,0 0 0-16,0 0 0 0,0 0 0 15,0 0 0-15,0 0-87 16,0 0-4-16,-9 5-3 16,9-5-9-16,0 0-8 0</inkml:trace>
  <inkml:trace contextRef="#ctx0" brushRef="#br0" timeOffset="183044.9597">6351 4541 49 0,'-8'-9'81'16,"8"9"1"-16,-8-23-19 16,8 23-27-16,0 0-8 0,0 0-7 15,9-12-4-15,0 8-3 16,2-2-3-16,2 0-2 15,2-1-1-15,1 2-1 16,1 0-1-16,-1 2 0 0,-1 1-2 16,-3 2-1-16,-1 0 0 15,-1 7-1-15,-2 2-1 16,-1 3 0-16,-1 3 0 0,-3 1 0 16,-3 5 0-16,0 1 1 15,-3 3-1-15,-6 2 0 16,-4 0 1-16,-3-1-1 15,-1-1 0-15,-2 0 1 16,-2-4-2-16,2-1 1 16,1-4 0-16,3-3 0 15,1-2-1-15,4-3 1 0,10-8-1 16,-13 11 0-16,13-11 0 16,0 0 0-16,11 5 0 0,3-5 0 15,8-1 1-15,3-3 0 16,4-1-1-16,3-3 1 15,4 2-1-15,-3-1 0 16,-2 2 1 0,-4 0-1-16,-4-1 1 0,-6 3-1 15,-1 2 0-15,-7-1 1 16,-9 2-1 0,8 0 1-16,-8 0 0 0,0 0-1 0,0 0 0 0,0 0-3 15,0 0-8-15,0 0-40 16,0 0-34-16,0 0-5 15,6-8-6-15,3 0-4 0</inkml:trace>
  <inkml:trace contextRef="#ctx0" brushRef="#br0" timeOffset="183473.7804">7146 4500 51 0,'16'-13'99'16,"-16"13"-6"-16,0 0-5 16,8-10-4-16,-8 10-60 15,0 0-7-15,0 0-5 16,0 5-6-16,0-5-2 15,0 15 0-15,0-5 0 0,0 4-1 16,0 4 1-16,-3 1-1 16,0 3 0-16,-5 2 0 15,2 1-1-15,-1 2-1 16,-1-1 1 0,0 0-1-16,-2-2 0 0,4 0 1 15,1-3-2-15,1-2 0 0,-1-2 0 16,4-4 0-16,-1-2 0 0,1 1 0 15,1-12-2 1,-1 14-2-16,1-14-5 0,-1 11-12 16,1-11-66-16,0 0-4 15,0 0-6-15,0 0-5 16,0-12 4-16</inkml:trace>
  <inkml:trace contextRef="#ctx0" brushRef="#br0" timeOffset="183982.3519">7268 4519 26 0,'10'-10'94'0,"-2"1"-2"15,-8 9-5-15,14-16-3 16,21 12-58-16,-35 4-7 16,18-7-3-16,-7 7-6 15,-4 0-4-15,6 0-1 0,-3 7-2 16,0 2 0-16,-2 4 0 16,-1 2-1-16,-3 7 1 15,-2 0-1-15,-2 3 0 0,-1 0 0 16,-4 2-1-16,-4-3 1 15,0-1-1-15,-1-1 0 16,3-6 0-16,-4-2 0 16,3-4-1-16,3-1 1 15,5-9-1-15,-4 10 0 0,4-10 0 16,0 0 0-16,12 5 1 16,4-5-1-16,4 0 0 15,3-3 1-15,7-1-1 16,-1 1 1-16,1-3 0 0,-4 3-1 15,-1-2-1-15,-7 3-1 16,-5 0-3-16,-4 2-4 16,-9 0-4-16,0 0-11 0,-8 24-57 15,-2-17-7 1,-3-1-6-16,-5 1-5 0</inkml:trace>
  <inkml:trace contextRef="#ctx0" brushRef="#br0" timeOffset="184535.7609">6565 4978 24 0,'-12'0'94'16,"0"0"-3"-16,12 0-1 15,-13-1-5-15,13 1-58 16,0 0-4-16,-9-3-7 16,9 3-7-16,0 0-2 0,0 0-2 15,8 0-1-15,1 4 0 16,6-1-1-16,3 2 0 15,7 0 1-15,9 0-1 16,10-2 0 0,5 0 0-16,11-1-1 0,2-2-1 15,5-1 1-15,4-3-1 16,-2-2 0-16,-2-1 0 0,-1-3 0 16,-6 2-1-16,-6 0 1 15,-8 0 0-15,-4 0-1 16,-10 3 2-16,-7 0-2 15,-7 3 0-15,-7 0 0 16,-11 2 0-16,9 0 0 0,-9 0 0 16,0 0 0-16,0 0 0 15,0 0 0-15,0 0 0 0,0 0 0 16,0 0 0-16,0 0 0 16,0 0 0-16,0 0 0 0,0 0-5 15,-5 6-66 1,5-6-20-16,-10 0-4 15,10 0-6-15,-15-4-5 0</inkml:trace>
  <inkml:trace contextRef="#ctx0" brushRef="#br0" timeOffset="186019.2118">6155 7024 51 0,'-8'-11'86'16,"8"11"-1"-16,0-15-3 16,0 15-39-16,9-13-10 0,2 7-6 15,4-1-7-15,2 0-5 16,4 0-4-16,2 1-1 0,0 3-3 15,2 2-1-15,-2 1-2 16,1 4-1-16,-4 6-1 16,-4 3 0-16,-4 6-1 15,-6 5 0-15,-4 5 1 16,-2 3-1-16,-12 4 0 0,-6 1 1 16,-3 3-1-16,-5-2 0 15,-1-2 0-15,-2-4 0 16,-1-3-1-16,2-4 0 15,3-5 0-15,0-4 0 0,4-4 0 16,4-4 1 0,5-1-1-16,12-7 0 0,0 0 0 15,0 0 0-15,14 0 0 0,9-5 1 16,4-2-1-16,7-3 1 16,5 0-1-1,2-2 1-15,0 0-1 16,0 2 0-16,-2-1 1 0,-5 1-1 15,-2 3 0-15,-5-1 0 16,-4 1 1-16,-7 2-1 0,1 0 0 16,-5 0-1-16,-2 2-1 15,0-2-4-15,0 1-10 16,-10 4-68-16,18-13-4 0,-5 3-5 16,2-3-5-16,-1-3-3 15</inkml:trace>
  <inkml:trace contextRef="#ctx0" brushRef="#br0" timeOffset="186340.784">7040 6904 73 0,'0'0'98'0,"0"0"-5"0,1-8-6 0,-1 8 0 0,0 0-64 15,0 0-5-15,2 5-7 16,-2-5-3-16,4 17-4 0,-4-2 1 16,3 3-1-16,-3-1-4 15,1 7 0-15,-1 1 0 16,-3 1 0-16,-2 2 0 0,-2 0 0 16,-1 0 0-1,-1 1 0-15,0-5 0 0,-1 2 0 16,2-6 0-16,4 0 0 15,-2-3 0-15,5-1 0 16,-5-7-19-16,-6-1-69 16,12-8-3-16,0 0-5 0,7 0-6 15,-3-5-1-15</inkml:trace>
  <inkml:trace contextRef="#ctx0" brushRef="#br0" timeOffset="186738.4693">7186 7045 79 0,'6'-9'100'0,"-6"9"-7"16,9-12-5-16,-9 12-1 15,0 0-64-15,0 0-7 16,0 0-5-16,-1 12-5 0,-2 1-3 16,-6 2 0-16,3 3-1 15,-4 2-2-15,4 2 0 16,1-1 0-16,0 1 0 15,5-4 0-15,0-1 0 16,10-4 0-16,0-2 0 0,2-4 0 16,5-4 0-16,1-3 0 15,-1 0 0 1,2-7 0-16,-1-5 0 16,1-1 0-16,-2-3 0 15,-1-1 0-15,-3-3 0 0,1 2 0 16,-4-2 0-16,-3 0 0 0,-5 3 0 15,-2 1 0-15,-3 0 0 16,-5 2 0-16,-7 5 0 0,-5-1 0 16,1 10 0-16,-6 0-87 15,2 0-4-15,2 0-5 16,-2 0-5-16,9 2-7 16</inkml:trace>
  <inkml:trace contextRef="#ctx0" brushRef="#br0" timeOffset="193570.5215">10376 4989 36 0,'6'-9'91'0,"-6"9"-2"16,0 0-4-16,4 12-14 16,-4-12-42-16,0 0-7 15,-4 10-5-15,4-10-5 0,-6 20-4 16,2-7-1-16,-1 5 0 15,0 0-2-15,3 3-1 16,-4 3-1-16,3-1 0 16,-1 1-1-16,1-1-1 0,1 1 0 15,0-2 1-15,-1-2 1 16,1-1-1 0,0-3 0-16,0 0 0 0,2-4 0 15,-1-1-1-15,1-11 1 16,-2 19-5-16,2-19-3 15,-1 11-7-15,1-11-14 0,-12 4-60 16,12-4-2-16,0 0-6 16,0-6-6-16</inkml:trace>
  <inkml:trace contextRef="#ctx0" brushRef="#br0" timeOffset="194133.2007">10495 4990 25 0,'6'-10'92'0,"3"0"-2"16,-3 0-5-16,5 3-3 15,-4 0-55-15,4 0-6 0,2 4-5 16,-3-1-7-16,6 4-3 15,0 0-2-15,-2 6 0 16,-3 5-1-16,0 3-1 16,-1 2 0-16,-2 4 1 0,-6 4-1 15,-2 0 0-15,0 4 0 16,-9 0-1 0,-2 1 1-16,-3-2-1 15,-3-2 0-15,1-1-1 16,-3-4 2-16,3-3 1 0,2-3-1 15,2-3-1-15,0-4 1 16,12-7-1-16,-10 9 1 0,10-9 1 0,0 0-1 16,8 0-4-16,6 0 4 15,4-4-3 1,6 0 1-16,3-1 0 0,2-1-1 16,1-2 0-16,1 2 0 15,-5 0 2-15,2 1-3 16,-9 0 3-16,0 2-1 0,-7-2 0 15,0 3 1-15,-12 2 0 16,14-5-1-16,-14 5 0 16,0 0 0-16,0 0-3 0,4-10-5 15,-4 10-15-15,12-3-63 16,-12 3-2-16,4-11-5 16,-4 11-9-16,4-14 7 0</inkml:trace>
  <inkml:trace contextRef="#ctx0" brushRef="#br0" timeOffset="194512.4608">11205 5006 60 0,'5'-10'98'0,"-5"10"-4"15,0 0-6-15,0-9-2 0,0 9-62 16,0 0-6-16,0 0-6 16,0 0-6-16,-3 5-1 15,3-5-2-15,-4 16 0 16,3-2 0-16,-4 1-1 0,-3 3 1 16,2 4-1-16,-2 1 2 15,0 1-4-15,-2 1 0 16,1 0 0-16,-1-1 0 15,2 0 0-15,1-4 0 16,0-2 0-16,3-1 0 0,1-4 0 16,-3 0 0-16,3-4 0 15,0 1 0-15,3-10 0 16,-2 14-2-16,2-14-18 16,0 0-68-16,0 0-2 0,0 0-5 15,8 0-6-15,1-11-1 16</inkml:trace>
  <inkml:trace contextRef="#ctx0" brushRef="#br0" timeOffset="195020.2071">11363 5020 30 0,'7'-8'94'0,"-7"8"-1"0,11-10-4 16,-11 10-2-1,23-7-56-15,-23 7-8 16,0 0-5-16,0 0-7 0,0 0-4 16,0 0-3-16,-4 10-1 0,4-10-1 15,-14 21 0-15,3-8 0 16,2 4 0-16,-3 1-1 16,0 4 1-16,1-1-1 15,2 4 0-15,-1 0 0 0,4 1 0 16,-1-1-1-16,3-3 2 15,4 1 0-15,0-4 0 16,4 1-2-16,6-6 0 16,0 0 0-16,4-5 0 15,4-1 0-15,-1-5 0 0,1 0 0 16,3-3 0-16,-2-1 0 16,-2-4 0-16,0-6 0 15,1 2 0-15,-6-3 0 16,-6 2 0-16,2-1 0 0,-8 1 0 15,0-1 0-15,0-1 0 16,-8 4 0-16,-4 0 0 16,-2 1 0-16,-2 3 0 15,-8 1 0 1,2 3 0-16,0 0 0 0,-2 3-5 0,5 0-31 16,-1 9-53-16,4-2 0 15,4-1-7-15,6 2-7 0</inkml:trace>
  <inkml:trace contextRef="#ctx0" brushRef="#br0" timeOffset="196565.3589">14751 4777 50 0,'0'0'88'0,"0"0"-6"16,0 0-14-16,0 0-13 15,0 0-15-15,0 0-15 0,0 0-6 16,0 0-7 0,-4 3-4-16,0 6-3 0,-2 4 0 15,-2 5-1-15,-1 4 0 16,-3 6 0-16,-2 1-1 0,-1 6-1 15,0 2-1-15,0 3 1 16,-3 1-2-16,4-2 1 16,-2-1-1-16,4-3 1 15,1-4-1-15,0-5 1 16,6-6-1-16,1-2 1 16,1-7-1-16,-1-2 0 15,4-9-1-15,0 8-3 0,0-8-2 16,0 0-8-16,0 0-30 15,9-2-41-15,-9 2-5 16,13-19-6-16,-3 5-1 0</inkml:trace>
  <inkml:trace contextRef="#ctx0" brushRef="#br0" timeOffset="197080.509">14975 4782 28 0,'7'-11'90'0,"-7"11"-2"0,0 0-2 16,-1-10-7-16,1 10-54 16,-10 0-7-16,10 0-6 15,-14 10-4-15,3 1-3 0,-2 4-1 16,0 1 0-16,-2 6 0 15,-2 5-1-15,1 3 1 16,-5 5-1-16,1 2-1 16,0 5-1-16,3 0 0 15,1 0 0-15,3-3-1 0,6-4 1 16,2-1 0 0,5-9-1-16,5-6 1 0,5-6 0 15,4-4 0-15,4-6 1 16,2-3 0-16,3-4-1 15,3-5 0-15,-1-4 1 16,-4-1-1-16,2-3 0 0,-4-1 1 16,-6 0-1-16,-2 0-1 15,-4 2 2-15,-5-1-1 0,-2 1 0 16,0 4-1-16,-4 1 0 16,-5 2 0-16,-2 4-1 15,-4 2 0 1,-1 3 0-16,-5 0-1 0,2 6-3 0,-3 0-8 15,4 0-37-15,0 9-36 16,2-2-3-16,6-1-7 16,6-3-4-16</inkml:trace>
  <inkml:trace contextRef="#ctx0" brushRef="#br0" timeOffset="198174.9574">15531 4761 79 0,'0'0'85'0,"0"0"-3"0,0 0-1 15,0 0-43-15,-6-1-14 16,6 1-9-16,-16 4-3 16,5 3-3-16,2-1-1 0,-3 2-1 15,2-4-1-15,1 0-1 16,9-4 0-16,-16 2 0 16,16-2-1-16,-10 0 0 15,10 0-1-15,-8-8 0 0,8 8-1 16,-2-16-1-16,2 6-1 15,2 1 0-15,5-2-1 16,2-2-1-16,3 5-1 16,-1-1 1-16,4 3 0 15,-1 3 2-15,1 3 0 0,-5 1 0 16,2 9 1 0,-3 2 0-16,1 5 2 15,-5 8-1-15,-4 2 0 0,-1 9-1 16,-7 4 0-16,-8 4-1 15,-4 2 0-15,-5 0 0 0,-5 0 0 16,1-8 0-16,-2-2 0 16,0-9 0-16,5-5 0 0,4-8 1 15,0-5 0-15,4-5 0 16,5-4 0 0,-1 0 0-16,13 0-1 15,-11-4 0-15,11 4-1 0,0-13 1 0,0 13-1 16,18-14 0-16,-9 6 0 15,8 2 0-15,-2 2 1 0,3 1-1 16,-2 3 1 0,1 0 0-16,0 3 0 0,0 4 1 15,-4 3-1-15,2-2 0 0,-2 0 0 32,0 1 0-32,-4-1-1 0,2 1-2 15,-11-9-4-15,18 11-3 0,-18-11-5 16,19 5-14-16,0-4-55 15,-11-1-4-15,5-2-6 16,-2-7-1-16</inkml:trace>
  <inkml:trace contextRef="#ctx0" brushRef="#br0" timeOffset="198717.506">15806 4656 22 0,'7'-16'88'0,"2"0"-1"15,3 0-2-15,2-1-5 16,2 4-56-16,8 3-5 16,-2 0-3-16,0 2-6 15,-1 5-3-15,-1 3-2 16,-2 0-2-16,-2 9 0 15,-4 4-1-15,-7 7 0 0,-5 7 1 16,-3 1 0-16,-8 3 0 16,-4 0 0-16,-2-1 0 15,-6 0-1-15,1-5 0 16,4-6 0-16,2-4-2 0,7-4 1 16,9-11 0-16,-11 10-1 15,11-10 0-15,0 0 1 0,15 3-1 16,-1-3 0-16,2 1 0 15,1 2 0-15,2 1 0 16,2 3 0-16,-2 0-1 16,-3 1 1-16,-4 2 0 15,1 3 1-15,-4 2-1 0,-5 0 1 16,-4 1 0 0,0 3 1-16,-8-1 0 15,-5 1-1-15,-5 2 1 0,-6-1-1 16,-4-1 1-16,-3-2 0 0,-3 1-1 15,-2-4-2-15,0 3-7 16,-5-10-22-16,4 5-57 16,2-1 0-16,1-3-9 15,4-1-5-15</inkml:trace>
  <inkml:trace contextRef="#ctx0" brushRef="#br0" timeOffset="199463.6404">15110 5503 63 0,'-8'-10'87'16,"8"10"-1"-16,0 0-3 0,0 0-37 16,0 0-10-16,0-9-10 15,0 9-7-15,0 0-5 0,0 0-3 16,8-8-2-16,-8 8-3 15,12-5 0-15,-3 2-1 16,5 1-1-16,2-1 0 16,5 0-1-16,3 2 0 0,4 1-3 15,5 1 0 1,2-2 0-16,7 1 0 0,4 0 0 16,5 0 0-1,1-3 0-15,5 0 0 16,0 0 0-16,-2 0 0 0,-1-2 0 15,-8-1 0-15,-7 1 0 0,-7 3 0 16,-8-2 0-16,-7 2 0 0,-7 2 0 16,-10 0 0-16,10-3 0 15,-10 3 0-15,0 0 0 16,0 0 0-16,0 0 0 16,0 0 0-16,0 0 0 0,0 0 0 15,0 0 0-15,0 0 0 16,0 0-7-16,0 0-83 15,-6 0-4-15,-4 3-3 16,-2-1-8-16,-3 2-2 16</inkml:trace>
  <inkml:trace contextRef="#ctx0" brushRef="#br0" timeOffset="217337.0972">3719 4625 0 0,'3'-9'67'0,"0"0"0"16,-3 9-5-16,9-15-11 15,-9 15-8-15,7-11-1 16,-7 11-12-16,6-12-2 0,-6 12-6 16,0 0-2-16,0 0-5 15,0 0-4-15,0 0-2 16,0 0-3-16,0 0-1 0,0 0-2 15,0 0 0-15,-6 6-2 16,6-6 1-16,-8 15 0 16,8-15 0-16,-10 18 0 15,2-7 0-15,-2 2 0 0,2 0 0 16,0 2-1 0,2 0 0-16,-4 2 0 0,2 3-1 15,0-1 1-15,3 2-1 16,-1 0 1-16,-1 1 0 15,1-1 0-15,1 4 0 16,-2-2 0-16</inkml:trace>
  <inkml:trace contextRef="#ctx0" brushRef="#br0" timeOffset="218688.7134">3749 4592 50 0,'0'0'89'16,"0"0"-2"-16,2-10-5 0,-4 31-19 15,2-21-35-15,-6 11-10 16,6-11-5-16,-9 18-4 16,3-3-1-16,2 2-2 15,-1 4 0-15,0 4-1 16,-3 6 0-16,3 2-1 0,-5 6 0 16,3 3-1-1,-4 5 0-15,3 3-1 16,-5 1 0-16,-3 0-1 15,6-6-1-15,-7-2 1 16,8-6 1 0,2-4-2-16,-4-10 1 15,5-5 0-15,0-5 0 0,6-13 0 0,-5 13 2 0,5-13-1 16,0 0-1-16,0 0 1 0,0 0 1 16,0 0-1-16,0 0-1 15,0 0-1-15,7-3-1 0,-7 3-2 16,3-15-10-16,-2 3-14 15,-1 0-61-15,4-1-3 16,7-6-4-16,-2 3-8 0</inkml:trace>
  <inkml:trace contextRef="#ctx0" brushRef="#br0" timeOffset="219866.0544">4103 4689 81 0,'1'-12'90'0,"1"2"-4"16,-2 2-4-16,0 8-45 15,1-14-9-15,-1 14-6 16,-5-10-6-16,5 10-5 0,-11-11-3 15,11 11-1-15,-9-4-2 16,9 4-2-16,-15-1 0 16,15 1-1-16,-15 1-1 15,6 3 0-15,0 2 1 16,0-2-2-16,-1 2 1 0,-1 1 0 16,3 2 0-16,-4-3 0 15,3 4-1-15,-1 0 1 16,0 0-1-1,0 3 0-15,-1 0 0 0,1 0 2 16,2 3-1-16,2-2-1 0,1 2 0 16,1 1 1-16,-3 2 0 15,5-2-1-15,0 1 1 0,1 0-1 16,1 1 0-16,-1 1 0 16,1 0 0-16,-1 1 0 15,0-1 0-15,1-1 1 16,1-2-2-16,1 2 1 15,0-5-1-15,0 1 2 0,5-1-1 16,-2-3-1 0,1-1 1-16,1 0-1 0,-2-1 2 15,5 0-1-15,-1-2 1 16,3-3 0-16,1-1 0 0,2-1 1 16,1-2 0-16,1 0-1 15,3-4 1-15,2-5-1 16,-1-3 1-16,1-2-1 15,2-2 1-15,0-6-2 0,-4-1 0 16,5-2 0-16,-3 0 0 16,-3-2 0-16,-1 0 0 15,-2-1 0-15,-6 3 0 16,1 1 0-16,-1-2 0 0,-6 4 0 16,-3 1 0-16,-1 0 0 15,0 2 0-15,-2 0 0 16,-6 2 0-16,1 0 0 15,-5 2 0-15,0 0 0 0,2 2 0 16,-3 2 0-16,1-1 0 16,0 6 0-16,-1-2 0 15,-2 2 0-15,4 0 0 16,-4 5 0-16,-1 0 0 0,0 1 0 16,-1 0 0-16,-2 1 0 15,0 3 0-15,1 4 0 16,-2 0 0-16,-1-2 0 15,1 4 0-15,2-1 0 0,0 2 0 0,2-1 0 32,-3 1 0-32,6-3 0 0,0 5 0 0,1-1 0 15,1 1 0-15,3 0 0 16,-2 0 0-16,4 4 0 16,1-1 0-16,0 3 0 0,2 1 0 15,0 2 0 1,-2 0 0-16,5 2 0 15,0-2 0-15,0 1 0 0,0-1 0 16,5-1 0-16,-1-2 0 16,5-3 0-16,-3-1 0 15,5-3 0-15,-3-3 0 0,3-3 0 16,2-1 0-16,-3-4 0 16,3-1 0-16,0 0 0 15,1-3 0-15,-1-2 0 16,1-1 0-1,-6-1 0-15,4 0 0 0,-3-2 0 0,1 1 0 16,-6-1 0-16,-4 9 0 16,7-18-4-16,-7 18-17 0,15-15-66 15,-15 4-5-15,0 1-3 16,-6-3-7-16,0 4-3 16</inkml:trace>
  <inkml:trace contextRef="#ctx0" brushRef="#br0" timeOffset="220370.7819">3776 4561 40 0,'0'0'84'16,"-12"-4"-1"-16,12 4-1 0,-17-10-34 15,17 10-15-15,-11 13-6 16,3 2-7-16,2 6-6 15,-6 3-2-15,3 6-2 0,-2 6-2 16,-5 9-2-16,2 6-3 16,-7 6-1-16,5 3-1 15,-6 1 0-15,4-1-1 16,1-5 1-16,0-1-2 0,4-11 2 16,2-10 1-16,4-6-1 15,0-7 1-15,5-5 0 16,-2-6-1-16,4-9 1 15,-2 11 1-15,2-11-2 16,0 0 1-16,0 0-1 0,0 0 0 16,0 0-2-16,0 0-4 15,7 0-17-15,12-3-64 16,-19 3-1-16,8-17-8 16,-6 5-4-16,-2 12 1 0</inkml:trace>
  <inkml:trace contextRef="#ctx0" brushRef="#br0" timeOffset="221703.8018">6512 4324 76 0,'0'0'90'16,"-3"-11"-3"-16,3 11-29 0,0 0-14 15,0 0-7-15,0 0-15 16,0 0-3-16,0 0-7 16,0 0-2-16,-4 6-2 15,3 6-1-15,-1 5 0 0,-1 6-1 16,0 5-1-16,-4 7-2 16,-2 6 0-16,2 3-1 15,-1 5 0-15,-2 0-1 16,0 1 0-16,0-1 0 15,0-4 0-15,4-3 0 0,-1-3-1 16,0-5 1 0,1-5 0-16,4-3-1 0,-1-4 1 15,3-5-1-15,-2-5 1 0,1-3 0 16,1-9-1-16,0 9 1 16,0-9 1-16,0 0-2 0,0 0 0 15,0 0 0-15,0 0 0 16,0 0 0-16,0-10-3 15,0-3-7-15,1 3-16 16,16-5-62-16,-13-7-4 0,5-1-5 16,-4-2-6-1</inkml:trace>
  <inkml:trace contextRef="#ctx0" brushRef="#br0" timeOffset="222227.5126">6699 4473 25 0,'1'-9'94'15,"-1"9"-1"-15,1-14-5 0,-1 14-2 16,0 0-58-16,0 0-4 16,-7-9-8-16,7 9-5 15,-11 0-4-15,11 0-3 0,-16 11-1 16,16-11 0-16,-18 18-1 15,5-4-1-15,0 2 1 16,-2 1-1-16,2 5 1 16,0 2-1-16,0 0 1 15,0 3-1-15,4 1 0 16,1 0 0-16,3 0-1 16,4-4 1-16,0-2-1 0,4-2 1 15,7-4-1-15,3-4 1 16,1-4 0-16,3-5 0 0,4-3 0 15,-2 0 1-15,1-8 0 16,3-5-1-16,-4-2 1 16,0-5 0-16,-1-4-2 15,-1-2 0-15,-4 0 0 0,-2-3 0 16,0 3 0 0,-7-3 0-16,-1 5 0 0,-3 0 0 0,0 6 0 15,-5 2 0-15,-5 0 0 16,0 6 0-1,-4 2 0-15,-1 4 0 0,-4 4 0 16,-3 0 0-16,-1 1-5 16,1 13-12-16,-2 4-49 15,3-6-25-15,4 0-2 16,4-2-8 0,13-10-5-16</inkml:trace>
  <inkml:trace contextRef="#ctx0" brushRef="#br0" timeOffset="223268.5853">7289 4352 50 0,'9'-9'94'0,"-9"9"-4"0,0 0-6 16,5 18-15-16,-5-18-43 16,0 0-6-16,-5 11-5 15,5-11-5-15,-11 13-4 16,3-3-1-16,-3 1 0 16,1 0-1-16,-1 0 0 15,1-3-1-15,0-1 0 0,-1-1-1 16,2-3 0-16,-2 0 0 15,2-2 0-15,0-1 0 16,1-2-1-16,8 2 0 0,-13-14-1 16,11 2 0-16,2-3 0 15,4 0 0-15,7-2-1 16,1 0 0-16,1 3 1 16,0 3-1-16,4 2 1 15,-2 5 0-15,3 4 0 0,-3 6 0 16,1 8 0-16,-2 4 1 15,0 7-1-15,-2 7 1 16,-4 8 0-16,-5 5 0 0,-4 5 0 16,-8 3 0-16,-4-2 0 15,-7 1 0-15,-4-3 0 16,-4-7 0-16,-1-4-1 16,-2-8 1-16,2-6-1 0,2-7 1 15,1-5-1-15,4-6 2 16,2-5-2-16,6-1 0 15,3-4 0-15,3-7 0 0,4-1-2 16,4-1 1 0,0 0 0-16,5-1 1 0,7 2 0 15,-1 1-1-15,6 4 1 16,2 2 0-16,3 3 0 0,1 2 0 16,1 1 1-16,2 6-1 15,0 1 0-15,2 1 0 16,-3 3 1-16,-1 0-1 15,-1-3 0-15,-3 3 1 0,-1-4-1 16,-2 0 0-16,-4-3 2 16,-1 1-2-1,-1-5-3-15,-1-1 0 0,3-1-5 16,-4-9-9-16,6-23-50 0,-1 20-22 16,3-6-4-16,0-6-7 15,2-3-2-15</inkml:trace>
  <inkml:trace contextRef="#ctx0" brushRef="#br0" timeOffset="223881.1829">7790 4418 38 0,'2'-13'96'16,"-2"1"-1"-16,1 3-6 15,-3-1-2-15,2 10-56 16,-7-11-8-16,7 11-6 0,-11-11-5 15,11 11-3-15,-7-7-2 16,7 7-2-16,-10-4-3 16,10 4-2-16,-14 0 0 15,6 0 0-15,8 0 0 16,-20 9 0-16,7 1 0 0,2 2 0 16,-4 3 0-16,3 4 0 15,-1 0 0-15,2 5 0 16,-1 0 0-16,2 3 0 15,3 1 0-15,3 1 0 0,1-2 0 16,3 0 0-16,0 1 0 16,4-4 0-16,4 2 0 15,3-5 0-15,2 0 0 0,0-4 0 16,3-1 0 0,1-3 0-16,1-2 0 0,1-3 0 15,0-4 0-15,1-2 0 16,3-2 0-16,-4-2 0 15,2-7 0-15,0-2 0 0,-2-5 0 16,-1-1 0-16,0-5 0 16,-3-3 0-16,-2-1 0 15,-3 1 0-15,-3-5 0 0,-2 3 0 16,-3-1 0-16,-2 3 0 16,-2-1 0-16,-4 5 0 15,-1 0 0-15,-6 2 0 16,2 4 0-16,-5-1 0 0,-1 4 0 15,0 1 0 1,-1 2 0-16,-2 2 0 0,1 4 0 16,1 0 0-16,-1 3 0 15,3 0 0-15,1 1 0 0,-1 1 0 16,16-2-35-16,-17 6-58 16,9 0-3-16,8-6-7 15,-11 7-6-15</inkml:trace>
  <inkml:trace contextRef="#ctx0" brushRef="#br0" timeOffset="225109.3224">6355 6848 16 0,'0'-17'84'0,"1"8"5"16,1 0-3-16,-2 9-30 16,8-15-10-16,-8 15-11 15,8-9-9-15,-8 9-7 16,0 0-6-16,0 0-3 0,0 0-4 16,3 13-2-1,-3 3-1-15,-3 7 0 0,-2 4-1 0,-1 8 0 16,-1 4 0-1,-1 8 1 1,-2 2 0 0,-3 2 0-16,1-1-3 15,-1 1 0-15,-1-1 0 0,0-1 0 16,-3-3 0-16,3-4 0 16,3-4 0-16,2-2 0 15,1-5 0-15,0-4 0 0,5-3 0 16,1-6 0-16,2-7 0 15,0-1 0-15,0-10 0 0,-1 9 0 0,1-9 0 0,0 0 0 16,0 0 0-16,1-13-5 16,-1 13-20-16,23-22-62 0,-16 1-3 15,2-6-6-15,0-3-5 16,2-3-2-16</inkml:trace>
  <inkml:trace contextRef="#ctx0" brushRef="#br0" timeOffset="225563.1717">6538 7008 43 0,'0'-14'95'16,"0"3"-3"-16,-6-1-4 16,1 2-1-16,5 10-59 0,-15-10-5 15,15 10-6-15,-17 5-6 16,6 7-4-16,0 4-3 15,-2 6-1-15,1 7 0 0,-2 6 0 16,0 4-1-16,1 3-1 16,5 0 0-16,0 0 0 15,5-3 1-15,3-5-2 16,1-6 0-16,11-7 0 0,4-8 0 16,5-9 0-16,1-4 0 15,7-11 0-15,-1-5 0 16,3-7 0-16,-1-4 0 15,0-2 0-15,-6-1 0 0,-1-2 0 16,-5 1 0-16,-4-1 0 16,-6 2 0-1,-7 0 0-15,-1 1 0 0,-10 3 0 16,-2 1 0-16,-5 3 0 16,-4 3 0-16,-3 8 0 0,-2 2 0 15,-2 8 0-15,2 1 0 16,3 16-12-16,-5 2-53 15,10 4-25-15,4 1-1 16,6-3-9-16,7 0-4 0</inkml:trace>
  <inkml:trace contextRef="#ctx0" brushRef="#br0" timeOffset="226558.4036">7536 6762 9 0,'-10'-10'86'0,"1"5"3"16,-1 1-2-16,-4 2-5 0,14 2-45 15,0 0-9-15,-24 9-7 16,6 0-6-16,0 5-4 16,2 3-2-16,0 2-2 15,4 0-1-15,2 4-1 16,1-1 0-16,4 2-2 15,5-3 0-15,0 2 0 0,4-1-1 16,8-2 1-16,1-1-3 16,7-1 0-1,3-3 0-15,2 1 0 0,0-3 0 16,3 3 0-16,-1-1 0 0,-1 1 0 16,-4 1 0-1,-2 0 0-15,-5 5 0 0,-2-3 0 16,-8 5 0-16,-2-1 0 15,-3 1 0-15,-4-2 0 16,-5 0 0-16,-4-2 0 0,-1-2 0 16,-5-1 0-16,2-5 0 15,-5 0 0-15,0-6 0 0,1-2 0 16,-3-5 0-16,2 1 0 16,-2-8 0-16,4-3 0 15,3-5 0-15,4-2 0 0,2-3 0 16,7-5 0-1,4-4 0-15,3 1 0 16,12-6 0-16,5-1 0 0,2-2 0 0,8 0 0 16,2-2 0-1,4 0 0-15,2 2 0 16,-1-2 0-16,-1 6 0 0,-6-1 0 16,2 4 0-16,-3 3 0 15,-6 2 0-15,-5 5 0 0,-2 1 0 16,-5 3 0-16,-4 1 0 15,-3 3 0-15,-4 2 0 16,-1 1 0-16,-8 1 0 16,-1 3 0-16,-6 1 0 0,-2 1 0 15,-6 4 0-15,-2-1 0 16,-1 2 0 0,-4 5 0-16,-1 1 0 0,1 3 0 15,2 0 0-15,3 2 0 0,5 4 0 16,0-5 0-16,15 19-54 0,0-15-37 15,6-6-1-15,0-9-7 16,17 5-7 0</inkml:trace>
  <inkml:trace contextRef="#ctx0" brushRef="#br0" timeOffset="228460.1254">10385 4931 67 0,'0'0'85'16,"1"10"-2"-16,-1-10-2 16,0 16-48-16,-5-5-9 0,-9 2-1 15,-1 3-5-15,0-4-4 16,0 2-4-16,-1-2-2 16,-1 0-1-1,-2-6-2-15,5-2 0 0,-1-1 0 0,3-3-1 16,1-2-1-16,0-7 0 15,4-3-1-15,5-3 0 0,2-4-2 16,1 0 1-16,8-2-1 16,5 0 0 15,2 3 0-31,4 1 0 0,-1 4 0 0,0 6 0 0,1 8 0 16,-1 2 0-1,-4 11 1-15,-3 11 0 16,-3 5 0-16,-4 9 0 0,-6 11 0 15,-2 5-1-15,-9 7 3 0,-7 3 0 16,-7 1 0-16,-2-5-1 0,-4-4 1 16,-1-7 0-16,1-10 0 15,3-9 0-15,1-10-3 16,4-10 0-16,6-6 0 0,0-5 0 16,5-9 0-16,5-5 0 15,5-5 0-15,4-2 0 16,0-1 0-16,8-3 0 15,4 3 0-15,3 1 0 16,2 5 0 0,2 1 0-16,0 4 0 0,3 4 0 15,-2 4 0-15,2 3 0 0,-4 3 0 16,1 4 0-16,0 2 0 16,-1 3 0-16,-2 0 0 0,0 1 0 15,-2-3 0-15,-4 1 0 16,2-3 0-16,-1-2 0 0,-12-6-7 15,14 7-8 1,-14-7-13-16,0 0-59 16,14-7-2-16,-5-5-5 0,0-3-6 15</inkml:trace>
  <inkml:trace contextRef="#ctx0" brushRef="#br0" timeOffset="229096.3252">10753 4885 16 0,'0'-8'90'16,"0"8"0"-16,0-15-3 16,0 15-5-16,0 0-47 0,-6-10-10 15,6 10-7-15,0 0-5 16,-10-3-5-16,10 3-2 15,-10 0-1-15,10 0-1 16,-16 7-1-16,6 0-1 0,0 1 1 16,-4 3 0-1,-2 4-1-15,0 0 0 16,0 3 1-16,0 1-1 0,-1 2-1 16,1 4 1-1,1 0-1-15,2 0 1 16,5 1-1-16,0 1-1 0,3-1 1 0,3 0-1 15,2 0 1-15,1-2 0 16,4-1 1-16,3-3-4 16,-1-2 4-16,5-4-2 15,-3-3 0-15,3-4 0 0,3-2 0 16,0-5 0-16,1 0 0 16,4-3 0-16,-1-5 0 15,2-1 0-15,0-4 0 0,0-3 0 16,-1-4 0-16,1-2 0 15,-5-3 0-15,-1-2 0 16,-2-1 0-16,-8 0 0 16,1-1 0-16,-4 0 0 0,-2 1 0 15,-2 4 0-15,-5 1 0 16,-4 1 0-16,-5 3 0 16,3 2 0-16,-7 4 0 15,-3 2 0-15,0 3 0 0,-1 4 0 16,1 2 0-16,-3 2 0 15,6 7 0-15,-1 1-8 16,10-4-66-16,-1 12-18 16,2 2-2-16,8-2-6 0,2-2-6 15</inkml:trace>
  <inkml:trace contextRef="#ctx0" brushRef="#br0" timeOffset="230359.525">11203 5050 35 0,'0'-13'93'0,"0"13"1"0,0-11-6 15,0 11-3-15,0 0-57 16,-2-9-7-16,2 9-5 0,-14 1-7 15,14-1-3-15,-15 11-2 16,15-11-2-16,-18 13 1 16,11-6-1-16,7-7 1 15,-17 9 0-15,17-9 0 16,-7 3-1-16,7-3 1 16,0 0-1-16,-11-3 0 0,11 3 0 15,0-17-1-15,0 5-1 0,0-3 1 16,4 0-1-16,7-2 0 15,1 1 0-15,2 2 0 32,4 0 0-32,-1 7 0 0,2 6 0 15,-2 1 0-15,2 7 0 0,-4 9 0 16,0 5 0-16,-7 9 1 0,0 7 1 16,-8 6-2-1,-4 4 0-15,-5 1 0 0,-9 1 0 0,0-3 0 16,-7-2 0-16,-1-5 0 15,3-8 0-15,0-5 0 16,1-10 0-16,5-3 0 16,2-3 0-16,2-7 0 15,1-3 0-15,12 0 0 16,-13-3 0-16,13 3 0 0,-9-10 0 16,9 10 0-16,-3-15 0 15,3 15 0-15,5-13 0 0,6 7 0 16,-3 1 0-16,6 1 0 15,3 1 0-15,4 3 0 0,3 0 0 16,0 0 0 0,1 3 0-16,2 4 0 0,1 1 0 15,0-2 0 1,-2 3 0-16,-3 0 0 0,1-3 0 16,-3 1 0-16,-3-4 0 15,-4 1 0-15,-3 0 0 0,1-4 0 16,-4 2 0-16,-8-2 0 15,16 0 0-15,-16 0 0 16,15-9 0-16,-8 3 0 16,-7 6-4-16,18-14-21 0,-7 5-62 15,-1-2-5-15,-1-5-3 16,-2 0-6-16,4-5 0 16</inkml:trace>
  <inkml:trace contextRef="#ctx0" brushRef="#br0" timeOffset="231111.2774">11690 4852 40 0,'1'-16'94'15,"3"3"-1"-15,-2-1-3 0,2 2-2 16,-12 1-59-16,8 2-5 15,0 9-6-15,0-10-5 16,0 10-5 0,0 0-2-16,0 0-2 0,-1 10 0 15,-5 2-4-15,0 5 0 16,2 7 0-16,-4 2 0 0,0 5 0 16,3 3 0-1,-1 2 0-15,2 2 0 0,3-4 0 16,1 1 0-16,5-7 0 15,6 0 0-15,4-8 0 0,0-3 0 16,5-6 0-16,2-4 0 16,2-6 0-16,3-2 0 15,-2-8 0-15,5-4 0 16,-3-6 0-16,2-5 0 0,-6-2 0 16,1-3 0-16,-7 1 0 15,-1-2 0-15,-5 3 0 16,-5 0 0-16,0 5 0 15,-3 4 0-15,-3 3 0 16,0 3 0-16,0 3 0 0,0 9 0 16,-3-10 0-1,3 10 0-15,0 0 0 0,0 0 0 16,0 0 0-16,-8 15 0 0,6-1 0 16,-4 9 0-1,-1 4 0-15,3 7 0 0,-6 4 0 16,2 6 0-16,-2-2 0 15,3 4 0-15,-1-7 0 0,-1 0 0 16,6-3 0-16,-3-6 0 16,1-4 0-16,2-4 0 15,1-4 0-15,0-4 0 16,2 0 0-16,0-3 0 16,0-2 0-16,0-9 0 0,0 11 0 15,0-11 0-15,0 0 0 16,0 0 0-16,0 0 0 0,0 0 0 15,0 0 0-15,0 0-6 16,0 0-85-16,-1-5-4 0,1-7-2 16,1-2-8-1,2-8-2-15</inkml:trace>
  <inkml:trace contextRef="#ctx0" brushRef="#br0" timeOffset="233727.9053">14657 4805 10 0,'0'0'88'0,"-4"-11"2"16,4 11-4-16,0 0-5 15,-6-12-45-15,6 12-11 16,1-12-7-16,-1 12-6 15,3-12-4-15,-3 12-2 0,10-11-2 16,-10 11-1-16,17-8-1 16,-6 7-1-16,2 2 0 0,-1 3 0 15,1 6-1-15,2 4 0 16,-5 6 0-16,0 6 0 16,-3 6 1-1,-5 4-1-15,-3 7 1 0,-7 6-1 16,-9 2 1-16,-4 0 0 0,-8 0-1 15,0-3 0-15,-3-8 3 16,0-2-1-16,0-11 1 16,5-6 0-16,3-5 0 15,5-5 0-15,3-2 0 0,5-4 0 16,11-5-2-16,-15 8 0 16,15-8 0-16,0 0 0 0,0 0 0 15,13 3 0-15,-1-3 0 16,3 0 1-16,2 0-1 15,6 0 1-15,1 0-2 16,-2-2 0-16,0 0 0 16,1 1 0-16,-1-1 0 0,-4 0 0 15,0 1 0-15,-5 1 0 16,-1 0 0-16,-1-1 0 16,-4 1 0-16,-7 0 0 0,13 0 0 15,-13 0 0 1,0 0 0-16,0 0 0 0,0 0 0 15,0 0 0-15,0 0-11 16,0-7-16-16,-13 1-61 16,13 6-4-16,-4-19-4 15,0 5-7-15</inkml:trace>
  <inkml:trace contextRef="#ctx0" brushRef="#br0" timeOffset="234467.2139">15024 4763 56 0,'5'-10'96'15,"-5"10"-3"-15,0 0-6 16,0-10-2-16,0 10-60 0,0 0-7 15,0 0-5 1,0 0-5-16,0 0-3 0,0 0-1 16,-3 5 0-16,3-5-1 0,-15 19-1 15,4-5 0 1,-4 5 0-16,-2 4 0 0,-3 6 0 16,1 3-1-16,0 2 0 15,3 0-1-15,0 1 2 16,7-1-2-1,3-3 0-15,2-3 0 0,4-4 0 16,4-4 0-16,5-4 0 0,2-3 0 16,1-4 0-16,3-4 0 15,2-2 0-15,0-3 0 16,1-4 0-16,0-3 0 16,0-3 0-16,-3-3 0 0,-2 0 0 15,-1-3 0-15,-1 2 0 16,-4-1 0-16,-4 4 0 0,3 0 0 15,-6 11 0-15,6-15 0 16,-6 15 0-16,0 0 0 16,0 0 0-16,0 0 0 0,0 0 0 15,0 0 0-15,-1 6 0 16,-6 8 0 0,0 2 0-16,0 6 0 15,-3 4 0-15,0 4 0 0,-2 2 0 16,-1 1 0-1,2 1 0-15,-2-2 0 0,2 0 0 16,2-3 0-16,-2-1 0 0,3-5 0 16,-1-1 0-1,4-4 0-15,0-3 0 0,-1-2 0 0,3-5 0 16,3-8 0-16,-1 8 0 16,1-8 0-16,0 0 0 15,0 0 0-15,0 0 0 16,0 0 0-16,0 0 0 0,0-4 0 15,0 4 0-15,0-12 0 16,-13-4-79-16,13 5-14 16,0-2-2-16,0 1-8 15,2-5-3-15</inkml:trace>
  <inkml:trace contextRef="#ctx0" brushRef="#br0" timeOffset="235687.5825">15518 4814 78 0,'-9'-7'89'0,"-3"-2"0"0,4-1-4 15,-21-1-48-15,21 1-4 16,8 10-10-16,-12-15-6 16,12 15-3-16,0-18-7 0,3 9-3 15,8 1-1-15,5 1-2 0,2 2 0 16,3 0-1-16,1 5 1 16,1 2 0-16,1 1 0 15,-2 8 0-15,-3 4 1 16,-3 7-1-16,-6 5 0 15,-5 7 1-15,-5 4-2 16,-3 5 1-16,-8 4 0 16,-7-2 0-16,-5 0 0 0,-2-4 0 15,-1-5 0-15,-1-8 0 16,4-5 0-16,3-8 0 0,5-5 0 16,5-3 1-16,10-7-1 15,-12 5 0-15,12-5-1 16,0 0 1-16,16-11-1 15,-1 6 0-15,5-3 0 16,2 2-1-16,3-1 1 16,5 3 0-16,-1 3 0 0,-2 1-1 15,1 7 1-15,-3 4-1 16,-2 2 1-16,-5 6 0 0,-2 3 0 16,-7 3 0-16,-4-1 2 15,-5 5 0-15,-8-2 2 16,-4 2-4-16,-9-1 0 15,-7-2 0-15,-5-5 0 0,-2-3 0 16,-3-1 0-16,-3-6 0 16,2-4 0-16,2-4 0 15,3-3 0-15,3-1 0 16,4-8 0-16,3-2 0 0,5-4 0 16,7 1 0-16,1-8 0 15,8 2 0-15,-2-5-29 16,-5 0-62-1,15-2-5-15,7-1-2 0,5-2-7 0</inkml:trace>
  <inkml:trace contextRef="#ctx0" brushRef="#br0" timeOffset="236814.7066">16080 4611 73 0,'1'-13'99'0,"-1"3"-3"15,0 0-7-15,0 10 0 16,-4-14-66-16,4 14-9 16,0 0-5-16,-8-3-4 0,8 3-2 15,-4 11-1-15,3 3 0 16,-3 7-1-16,1 4 1 15,-2 6 0-15,-4 8 0 16,1 6-2-16,-3 5 0 0,1 0 0 16,0 2 0-16,-4 1 0 15,6-2 0-15,0-1 0 16,1-7 0-16,5-3 0 16,0-9 0-16,2-1 0 15,0-9 0-15,1-2 0 0,0-4 0 16,0-6 0-16,-1-9 0 15,3 14 0-15,-3-14 0 16,0 0 0-16,0 0 0 0,0-5 0 16,0-8 0-16,-2-9 0 15,1-6 0-15,1-8 0 16,1-8 0-16,3-9 0 16,1-4 0-16,4-5 0 15,1 1 0-15,2 2 0 0,0 1 0 16,-3 4 0-16,4 6 0 15,-4 8 0-15,-1 8 0 16,-1 8 0-16,-1 4 0 16,-2 4 0-16,-2 8 0 0,-2 8 0 15,0 0 0-15,0 0 0 16,3 8 0-16,-3 11 0 16,0 8 0-1,-4 7 0-15,-1 13 0 0,-4 10 0 16,-5 9 0-16,2 4 0 15,-3-1 0-15,0 3 0 0,-1-8 0 16,4-3 0 0,-1-11 0-16,5-11 0 0,3-11 0 0,3-8 0 15,1-9 0 1,1-11 0-16,0 10 0 0,0-10 0 16,0-5 0-16,3-7 0 0,0-8 0 15,4-8 0-15,2-8 0 16,4-13 0-16,0-7 0 15,5-9 0-15,1-1 0 16,0-3 0-16,0-1 0 16,-1 6 0-16,-2 3 0 15,-5 14 0-15,-1 8 0 16,-5 10 0-16,0 7 0 0,-4 7 0 16,-1 15 0-16,0-10 0 15,0 10 0-15,-2 12 0 0,-2 8 0 16,-2 11 0-16,-3 6 0 15,-2 12 0 1,-4 10 0-16,-3 11 0 16,-2 2 0-16,1 0 0 0,-1-7 0 0,3-5 0 15,2-8 0-15,3-11 0 16,2-10 0-16,5-12 0 16,3-10 0-16,2-9 0 15,0 0 0-15,0-5 0 0,0-11 0 16,2-9 0-16,5-7 0 15,-2-11 0-15,2-7 0 16,4-12 0-16,-1-4 0 16,2-5 0-1,-1-1 0-15,-1 4 0 0,2 5 0 0,-5 5 0 16,0 9 0-16,-3 9 0 16,-2 10 0-16,0 7 0 0,-1 9 0 15,-1 2 0-15,0 12 0 16,0 0 0-16,0 0-45 15,10 15-48-15,-10-4-1 0,-1 2-9 16,-5 0-4 0</inkml:trace>
  <inkml:trace contextRef="#ctx0" brushRef="#br0" timeOffset="238107.5678">15399 4747 69 0,'-13'-10'88'0,"13"10"-2"15,-11-12-5-15,26 7-49 16,-15 5-1-16,-1-15-7 16,1 15-9-16,0-18-3 15,2 8-3-15,7-3-3 0,0 1 0 16,5-2 0-16,2 1-1 16,2 1-2-16,0 1 0 15,1 2-1-15,-1 4-1 16,-1 5 0-16,-1 0 0 0,0 8-1 15,-4 4-1 1,1 6 2-16,-4 5 0 0,-2 3 0 16,-4 7 0-16,-3 6 0 0,-3 3 1 15,-11 1 0 1,-3 4-1-16,-6-3 0 0,0-1-1 0,-5-2 1 16,0-3 0-1,-2-6 0-15,2-5 0 16,3-4-1-16,1-5 1 15,4-4 0-15,4-5 1 0,2-2-1 0,5-3 0 16,9-4 1-16,0 0-1 16,0 0 1-16,0 0-2 15,0-9 1-15,6-1 0 16,9-2-1-16,3-4 1 16,5-2-1-16,6 1-1 0,2 0 2 15,0 5-1 1,5 1 0-16,-3 3 0 0,1 4 2 15,-4 4-2-15,1 2 0 16,-2 6 0-16,-3 3 0 16,-2 4 0-16,0 6 0 15,-7 1 0-15,-2 6 0 0,-3-1 0 16,-5 5 0-16,-2-1-2 16,-3-2 4-16,-2 3-2 15,-5-5 0-15,-6 1 0 0,-4-5 0 16,-1-1 0-16,-5-4 0 15,-2 2 0-15,-4-5 0 16,-1-1 0-16,-2-3 0 0,-1-1 0 16,1-3 0-16,0-3 0 15,2-3 0-15,3-2 0 16,1 1 0-16,6 0 0 0,-1 0 0 16,6-3 0-16,2-1 0 15,11 4 0-15,-13-3 0 16,13 3 0-16,0 0 0 15,0 0 0-15,-10-7 0 0,10 7 0 16,0 0 0-16,0 0 0 16,0 0-31-16,0 0-60 15,15-5-4-15,-4-3-5 16,7 1-8-16</inkml:trace>
  <inkml:trace contextRef="#ctx0" brushRef="#br0" timeOffset="241412.5803">18967 4641 7 0,'-10'-10'30'16,"10"10"0"-16,0 0 0 0,0 0-1 16,0 0-1-16,-4-10-1 15,4 10 0-15,0 0-2 16,0 0 0-16,0 0 1 0,0 0-2 15,0-10 0-15,0 10-3 16,0 0-1-16,0 0-3 0,0-9-2 16,0 9-2-1,0-12-3-15,0 12 0 0,0-11-4 16,0 11 1-16,1-15-3 16,-1 15 0-16,11-16-1 15,-2 9-1-15,0 0-1 16,3 0 0-16,0 1-1 0,1 4 0 15,-1 1-1-15,-1 4 1 16,0 7-1 0,-5 6 0-16,-2 3 1 0,-5 8 1 15,0 3-1-15,-7 3 2 16,-4 0-1-16,0-1 0 16,-5-4 1-16,1-6 0 0,0-2 0 15,4-6-1-15,3-6 0 0,9-8 0 16,-13 8 0-16,13-8 0 15,0 0-1-15,0 0 1 0,0 0-2 16,13 0 1-16,-2 0-1 16,-1 0 0-16,4 0 1 15,3 0-1 1,0 5 0-16,-4 1 0 0,2 4 0 16,-3 0 0-16,-3 1 1 15,-1 3-1 1,-3 3 0-16,-4 1 1 0,-1 0 0 0,-5 0 1 15,-9 0 0 1,-1-2 0-16,-4 0 0 0,1-4 1 16,-7-2-1-16,2-2 1 0,-1-2 0 15,2-4-1-15,0-2 1 16,2 0-2-16,3 0 0 16,-1-7-4-16,8 2-8 15,-4-7-24-15,8-1-50 0,3-4-2 16,3-2-6-16,3-4-7 15</inkml:trace>
  <inkml:trace contextRef="#ctx0" brushRef="#br0" timeOffset="241704.894">19215 4574 19 0,'14'-11'98'0,"0"4"-2"16,-14 7-6-16,8-11-4 0,-8 11-47 15,0 0-16-15,0 0-9 16,0 0-6-16,0 14-5 16,0-1-2-16,0 4 0 0,0 7 1 15,-2 2 0-15,0 3 1 16,0 5-1-16,-1-1 0 16,-2 3 0-16,-1 0 0 15,-1 0 0-15,-1-4-1 16,-1-2-1-16,-1-1-2 0,3-3-3 15,-2-4-6 1,7-2-27-16,-1-2-50 0,2-9-1 16,1-9-8-1,0 0-5-15</inkml:trace>
  <inkml:trace contextRef="#ctx0" brushRef="#br0" timeOffset="242396.6223">19814 4672 30 0,'3'-13'82'0,"-3"13"3"0,0 0-12 16,0 0-25-16,0 0-6 15,12-4-8-15,-12 4-9 16,0 0-6-16,0 0-7 0,0 0-3 15,0 0-3 1,-2 7-2-16,-2 3-1 0,-3 3 0 16,-1 2-1-16,-1 6 0 15,-2 5 0-15,-2 4 1 0,-2 2-1 32,2 2-1-32,2-4 0 15,4 0-1-15,3-3 1 0,3-5 0 16,1-6 0-16,8-4 0 15,3-6 1-15,3-6 0 0,1 0-1 0,2-7 1 16,2-4 0-16,3-4 0 16,-1-4 0-1,-3 3-1-15,1-2 1 0,-4 3-2 0,-2 0 1 16,-3 1 1 0,-4 4-2-16,-6 10 0 0,7-10 0 15,-7 10 0-15,0 0 0 0,0 0 0 16,0 0 0-16,0 0 0 15,0 6 0-15,0 4 0 16,-1 5-2-16,-3 3 1 16,-1 4 0-16,-2 3 1 15,-3 2 0-15,2 1-2 16,-2-1-1-16,2 1-6 0,-4-3-10 16,6-7-67-16,-1 1-4 15,3-7-5-15,4-12-7 16,0 10 1-16</inkml:trace>
  <inkml:trace contextRef="#ctx0" brushRef="#br0" timeOffset="242702.7416">20168 4803 85 0,'3'-10'99'15,"-3"10"-3"-15,1-11-10 16,-1 11 1-16,0 0-68 15,0 0-7-15,0 0-6 0,-5 7-4 16,2 2 0-16,-2 3-2 16,-3 2 0-16,1 4 1 15,-1 2 0-15,-1 3 0 0,-4-1 0 16,3 1 0-16,-3 4-1 16,1 0 1-16,1 1-2 15,-3 1 0-15,1 0-2 16,-3-4-3-16,6 3-7 15,-4-8-14-15,-6 0-61 16,10-2-1-16,2-4-7 0,2-4-5 16</inkml:trace>
  <inkml:trace contextRef="#ctx0" brushRef="#br0" timeOffset="243237.1322">19500 5324 26 0,'-12'0'95'16,"2"1"-10"-16,10-1 3 0,-11 0-8 15,-21-1-54-15,32 1-5 16,0 0-4-16,0 0-6 16,0 0-2-16,4 10-1 15,6-8-2-15,1-1 3 16,2 1-4-16,7-2 3 0,4 3-3 16,6-2-1-16,4 3-3 15,6-4 4 1,4 0-3-16,2 1-2 15,6 1 0-15,1-2 0 16,0 0 0-16,0 0 0 0,1 2 0 0,-4-2 0 16,-2 0 0-16,-5-2 0 15,-8 1 0-15,-3-1 0 16,-7 0 0-16,-6 2 0 0,-8 0 0 16,0 0 0-16,-11 0 0 15,0 0 0-15,0 0 0 16,0 0 0-16,0 0 0 15,0 0 0-15,0 0 0 16,0 0 0-16,1-6 0 0,-1 6-5 16,-7-8-85-16,7 8-2 15,0 0-6-15,-6-13-3 0,2 2-8 16</inkml:trace>
  <inkml:trace contextRef="#ctx0" brushRef="#br0" timeOffset="245041.5909">22604 4816 68 0,'0'0'90'0,"3"-16"-3"0,-3 16-3 15,2-12-40-15,-2 12-13 16,4-9-10-16,-4 9-5 0,0 0-6 15,0 0-3 1,0 0-3-16,0 0-2 0,0 0-1 16,-6 14-1-16,-1 0-1 15,1 9 1-15,0 3 1 0,-6 4-1 32,0 5 1-32,2-1-1 0,3 2 1 15,0-6-1-15,5-2 1 0,2-4 0 16,3-8 0-16,9-3 0 15,6-10 1-15,0-3 0 0,2-2 0 16,4-7 0-16,3-4 0 16,-1-2-1-16,0-3 1 15,-2-2-1-15,-3-1 1 0,-2 4-1 16,-3-1 0-16,-4 1 0 16,-3 4 0-16,-4 1 0 15,-5 12 0-15,9-16 1 0,-9 16-2 16,0 0 0-16,0 0-1 15,0 0 0-15,0 0 0 16,0 0-1-16,-3 9 2 16,0 2-2-16,1 7 1 15,-5 0 1-15,4 3-1 16,-6 1 1-16,0 1 0 0,4 0-2 16,-4-2-2-16,4 2-5 15,-5-8-7-15,9 3-15 16,6-4-55-16,-5-3-3 0,0-11-6 15,0 10-4-15</inkml:trace>
  <inkml:trace contextRef="#ctx0" brushRef="#br0" timeOffset="245457.7422">23035 4820 73 0,'0'0'99'16,"3"-13"-5"-16,-3 13-7 0,0-10-1 16,0 10-65-16,0 0-8 15,0 0-6-15,0 0-4 16,0 0-3-16,0 0 0 16,-4 13 0-16,1 1-1 0,1 3 1 15,-3 3 1-15,-3 6 0 16,0 3 0-16,-3 3-1 15,0 2 1 1,-1 5 0-16,-4-3 0 16,3 2-1-16,1-3 1 0,-3-2 0 15,5-4 0-15,1-4 0 0,-2-6-1 16,5-3 1-16,3-4 0 16,3-12-1-16,-8 13 0 15,8-13 0-15,0 0-1 16,0 0-4-16,0 0-6 0,-7 12-47 15,7-20-29 1,0-5-4-16,6-7-6 16,5-1-5-16</inkml:trace>
  <inkml:trace contextRef="#ctx0" brushRef="#br0" timeOffset="246327.5987">23669 4811 1 0,'0'0'90'0,"0"0"-2"16,0 0-3-16,0 0-6 0,-12 0-44 16,12 0-10-16,-6 10-9 15,6-10-6-15,-11 21-4 16,3-3 1-16,1 2-1 0,-3 2-1 16,2 5-1-16,-2-2 0 15,6 0-1-15,0 1-1 16,1-4 0-16,2-4-1 0,4 0 1 15,4-4 0 1,1-6 0-16,6-4 1 16,1-4-1-16,3 0 1 0,-1-5 0 15,2-5-1-15,0-2 0 16,-2-2 0 0,2 0-1-16,-3 0 1 0,-2-2-1 15,-5 3 0-15,0 0 1 0,-2 3 0 16,-7 10 0-16,11-13 0 0,-11 13-1 15,0 0 1 1,0 0-2-16,0 0 1 0,0 0-1 0,3 6-1 16,-3 4 0-16,-3 5 0 15,-4 2 1 1,3 4-1-16,1 0 1 0,-6 4 0 16,4-2 0-16,1 0 0 15,2-2 1-15,-4 1-2 16,3-5 0-16,0-1-3 15,3 2-4-15,-2-7-11 16,2-11-65-16,0 13-6 0,0-13-6 16,0 8-7-16,0-8 3 0</inkml:trace>
  <inkml:trace contextRef="#ctx0" brushRef="#br0" timeOffset="246774.1965">24081 4821 41 0,'0'0'92'0,"-1"-14"0"15,-1 5-5-15,2 0-2 0,5 0-60 16,2 0-5-16,4 1-6 15,-2-1-5-15,5 2-2 0,3-1-3 16,1 4 0-16,2 1-2 16,0 2 0-16,0 1 0 15,0 1-1-15,-1 8 1 16,-3 2-2-16,-1 4 2 16,-1 2-2-16,-5 5 1 15,2 4 0-15,-7 3-1 16,-1 2 0-16,-3 6 0 0,-3 2 1 15,-3 3 0-15,-8 0 0 16,-2-1 0-16,-1-3-1 16,-1 1 2-16,1-6-1 0,1-4-1 15,-1-2 0 1,1-7-2-16,3-2-3 0,-2-6-5 16,7 1-16-1,1-3-59-15,0-6-4 0,7-4-6 16,-14-8-7-16</inkml:trace>
  <inkml:trace contextRef="#ctx0" brushRef="#br0" timeOffset="247120.4879">24195 5052 69 0,'-11'0'100'0,"3"-3"-4"15,8 3-7-15,-14-4-1 0,14 4-64 16,0 0-7-16,0 0-7 16,14-6-3-16,0 3-3 15,8 2-1-15,3-2 1 0,8 3-4 16,3-4 0-16,2 0 0 16,1-2 0-16,-1 2 0 15,-3 2 0-15,-3-1 0 16,-6-1 0-16,-2 1 0 15,-6 0 0-15,-5 1 0 16,-2 2 0-16,-11 0 0 0,9-4 0 16,-9 4 0-16,0 0 0 15,0 0 0 1,-7 4-31-16,-1 2-59 0,-3 1-2 16,-7 3-8-16,-1 1-4 0</inkml:trace>
  <inkml:trace contextRef="#ctx0" brushRef="#br0" timeOffset="247860.4502">23187 5391 63 0,'0'0'90'0,"-10"-7"-3"16,10 7-5-16,0 0-39 15,0 0-11-15,0 0-13 0,0 0-7 16,0 0-2-16,0 0-3 16,5 0 1-16,-5 0 0 15,19 2 0-15,-3 3 1 0,6 1 0 16,5-3-2-16,11 2-1 16,6 1-1-16,9 0-2 15,7 0 0-15,4-1-3 16,6-3 0-16,4 0 0 0,2-2 0 15,4 0 0-15,-6-2 0 16,-5-4 0-16,-2-1 0 16,-7 1 0-16,-4 2 0 15,-9-3 0-15,-11 4 0 0,-6-2 0 16,-9 3 0-16,-6 1 0 16,-8 1 0-16,-7 0 0 15,0 0 0-15,0 0 0 0,0 0 0 16,0 0 0-16,0 0 0 15,0 0 0-15,0 0 0 16,0 0 0-16,0 0-8 0,-21-3-82 16,21 3-3-1,0 0-3-15,0 0-9 0,-5-9-1 16</inkml:trace>
  <inkml:trace contextRef="#ctx0" brushRef="#br0" timeOffset="250853.4642">20133 7986 23 0,'0'0'85'0,"0"0"-2"0,-1-12-1 15,1 12-32-15,-10 4-16 16,10-4-8-16,-11 15-8 16,4-4-6-16,-4 5-2 15,2 4-1-15,-2 7-1 0,-2 1-1 16,4 1-1-16,1 1-1 15,1-1-1-15,4-3-1 16,2-2 0-16,1-4 0 0,6-5 0 31,6-6-1-31,5-3 0 0,1-2 0 16,4-4 0-16,3-6-1 16,2-5 0-16,0-2-1 0,1-2-1 0,-4-3 1 15,-1 0 0 1,-5-3-1-16,-1 0 1 0,-4 2-1 15,-3 1 1-15,-5 3-1 16,-1-2 2-16,-4 5-1 16,0 3 1-16,0 9 1 0,0-12-1 15,0 12 0-15,0 0 1 16,-11 5-1-16,3 5 1 0,4 5-1 16,-4 4 0-1,1 3 1-15,-4 6 0 0,3 4 0 16,-5 1 0-16,0 6 0 15,0-2 0-15,0 3 0 16,-2-5-2-16,1-1-1 0,5-3-5 16,-2-9-8-16,7 0-32 15,2-8-41 1,2-14-2-16,1 10-7 0,-1-10-5 16</inkml:trace>
  <inkml:trace contextRef="#ctx0" brushRef="#br0" timeOffset="251242.2529">20341 8028 0 0,'6'-12'82'0,"-1"-1"5"16,6-1-2-16,-1-1-5 15,5 0-51-15,2 5-3 16,-1-1-8-16,4 5-5 0,-4 3-4 16,2 3-2-16,-2 6-2 15,-1 4 0-15,-7 4-1 16,1 6 0-16,-5 7 0 16,-3 0 0-16,-1 4-1 15,-4 1 1-15,-6 3-1 0,2-3 0 16,-7 1 0-16,3-4-1 15,1-1 0-15,-3-4-1 16,2-2 0-16,2-1-3 16,0-7-5-16,6 1-11 0,-1 3-45 15,5-18-22-15,-6 15-4 16,6-15-7-16,0 0-4 16</inkml:trace>
  <inkml:trace contextRef="#ctx0" brushRef="#br0" timeOffset="251540.3689">20407 8231 1 0,'0'0'91'16,"0"0"0"-16,3-10-2 16,-3 10-5-16,12 1-32 0,-1-1-27 15,3-4-6-15,5 1-7 16,0 0-3-16,2 1-3 15,1 1-1-15,-3-1-2 16,1 1-1-16,-4 1 0 0,-1 0-1 16,-3 0 0-16,-2 0 0 15,-10 0-1-15,14-2 2 16,-14 2-2-16,11-4 0 16,-11 4-2-16,12-7-4 15,-1 6-15-15,-11 1-63 0,17-8-5 16,-7 4-3-16,-10 4-9 15,17-10 0-15</inkml:trace>
  <inkml:trace contextRef="#ctx0" brushRef="#br0" timeOffset="252063.5244">20969 8119 79 0,'4'-10'87'0,"-4"10"-1"16,1-13-5-16,-1 13-45 16,-6-10-8-16,6 10-8 15,-19 0-3-15,10 0-6 16,-2 6-1-16,-3 3-3 15,1-1 0-15,0 7-3 16,2-3 1-16,4 3-2 0,0 1 0 16,4 1-1-16,2 0 1 15,0 1-1-15,9 1 0 0,1 0 0 32,5-1-1-32,1 0 1 15,-4 0 0-15,3-1-1 0,-1 0 0 16,-3-3 0-16,-1 1 0 0,-4-1-1 15,-3-1 1-15,1-1 0 16,-2-1 0-16,-1-2 0 0,0-9 0 16,-4 14 1-16,4-14-2 15,-14 11 0-15,14-11 0 0,-19 7 0 16,8-5 0 0,-5 1 0-16,0-3 0 0,-2 1 0 15,0-1 0-15,1 0 0 16,-1-2-3-16,8 0-13 15,-4-7-33-15,14 9-39 16,-1-20-2-16,4 4-7 0,13-3-7 16</inkml:trace>
  <inkml:trace contextRef="#ctx0" brushRef="#br0" timeOffset="252429.2732">21155 8096 56 0,'-4'-14'94'0,"2"6"-2"16,2 8-5-16,1-20-3 15,8 11-59-15,3 0-7 16,6 0-5-16,7 6-5 16,0-1-1-16,3 4-2 0,-1 0-1 15,-1 6 0-15,0 3-1 16,-4 5 0-16,-5 4 0 15,-6 3 0-15,-3 2-1 16,-8 4-2-16,0 2 0 16,-2 3 0-16,-7 2 0 15,-1-1 0-15,-5 1 0 0,1-3 0 16,-1 1 0 0,2-5 0-16,-3 1 0 0,0-4 0 15,-2-7-13-15,5-6-67 16,-2 5-10-16,-2-3-4 15,3-5-8-15,-3-5-1 0</inkml:trace>
  <inkml:trace contextRef="#ctx0" brushRef="#br0" timeOffset="252937.8985">20542 8614 26 0,'-18'3'88'16,"6"-1"0"-16,4-1-5 16,8-1-3-16,-13 1-48 0,13-1-8 15,0 0-5-15,0 0-5 16,7 9-2-16,4-6 0 15,4 0-2-15,5-2-1 0,7 1-2 16,6-2 0-16,6 0-7 16,9-2 0-16,2-3 0 15,3 0 0 1,5 0 0-16,1-2 0 0,-1 2 0 16,-1-2 0-16,1 2 0 0,-4 0 0 15,-3 1 0-15,0 0 0 16,-9 2 0-16,-3 1 0 0,-9 2 0 15,0-1 0 1,-11 0 0-16,-5 0 0 16,-5 0 0-16,-9 0 0 0,0 0 0 15,9 0 0-15,-9 0 0 16,0 0 0-16,0 0 0 16,0 0 0-16,0 0 0 0,0 0 0 15,0 0 0-15,0-11-14 16,0 11-74-16,-6-8-4 15,6-2-4-15,2-1-6 0,7-8-4 16</inkml:trace>
  <inkml:trace contextRef="#ctx0" brushRef="#br0" timeOffset="254748.1646">24254 7806 50 0,'4'-10'83'0,"-4"10"1"0,0 0-17 16,0 0-23-16,0 0-9 15,0 0-9-15,0 0-7 16,0 5-4-16,0-5-4 0,-6 14-1 16,1-5-3-16,-4 3-1 15,2 4-1-15,-7 3 1 16,1 2-1-16,4 3-1 0,-5 2-1 15,5 1 1-15,0-2-2 16,4 0 0-16,2-4 1 16,3 1-2-16,6-5 1 15,2-7-1-15,5-3 1 16,6-6-1-16,1-1 0 16,1-5 1-16,4-2-2 0,-3-7 0 15,1-1 1-15,1-1-2 16,-3 0 1-16,-4-2-1 0,0 0 2 15,-6 4-2-15,1 1 1 16,-7 3 0-16,0 1 0 0,-5 9 1 16,1-10-1-16,-1 10 1 15,0 0-1-15,0 0 1 16,-3 4 0-16,-2 6 0 16,2 3 0-16,-2 2 0 15,-5 3 0-15,3 3 0 16,-5 1 1-1,0 4-2-15,3 1 0 0,-4-2 0 16,1-2 0-16,3 4 0 0,-4-5 0 16,5-1 0-16,-1-2 0 0,3-5-2 15,0-5-11-15,4 5-15 16,2-14-60-16,1 12-2 16,-1-12-5-16,0 0-7 15</inkml:trace>
  <inkml:trace contextRef="#ctx0" brushRef="#br0" timeOffset="255176.6529">24491 7818 9 0,'4'-14'88'0,"6"3"2"16,-4-3-3-16,7 1-5 0,-5 0-50 16,6 6-7-16,3-1-6 15,0 2-4-15,1 4-6 16,-2 2-2-16,3 2-1 16,-4 8-2-16,1 1-1 0,-4 5 0 15,1 4 0-15,-6 4-1 16,-2 9 1-1,-5-2 0 1,-5 5 0-16,-2-3 0 0,-6 2 0 16,1-3 0-16,-4-2 0 15,-1-2-1-15,1-10-1 16,1-3 0-16,0 0-2 0,0-3-3 16,3-1-4-16,-4-5-10 15,5-6-61-15,-1 3-11 16,2-4-3-16,10 1-6 15,-13-7-4-15</inkml:trace>
  <inkml:trace contextRef="#ctx0" brushRef="#br0" timeOffset="255478.3129">24511 7977 38 0,'0'0'94'0,"0"0"-2"0,0 0-4 16,0 0-2-16,14-3-58 16,2 3-7-16,0-2-6 15,7 1-3-15,-1-3-5 0,5 0-1 16,-2 0-2-16,-4-1-2 16,3 0 1-16,-2 0-2 15,-3 0 1-15,-5-1-2 0,0 2 1 16,1 1-1-16,-4-2 1 15,-4 1-1-15,4 2-2 16,-11 2-3-16,17-5-10 16,-17 5-62-16,11 3-12 0,-11-3-3 15,14 0-8-15,-14 0-3 16</inkml:trace>
  <inkml:trace contextRef="#ctx0" brushRef="#br0" timeOffset="260025.2889">25496 7764 41 0,'0'-10'82'0,"4"2"1"15,-4 8-25-15,2-11-8 16,-2 11-14-16,0-9-8 16,0 9-7-16,0 0-6 15,-7-6-4-15,7 6-3 0,-18 0-1 16,10 4-2-16,-5 0-1 16,-4 4 0-16,0 1 1 15,-1 3-1-15,-3 2 1 16,1 3-1-16,-7 1-1 0,2 3 1 15,-8 10 1 1,5 3-1-16,-3 1 0 16,2 3-1-1,5 1 0-15,3 0 0 0,5 1 1 16,4 1-2-16,12-8 0 16,2-2-1-16,9-3 1 15,7-2-2-15,0-6 0 16,7-1 0-16,2-7 0 0,1-4 0 15,1-3 0-15,0-5 0 16,-3-2 0-16,-2-6 0 16,2-4 0-16,-5 0 0 0,-4-2 0 15,-2-2 0 1,-6 0 0-16,-2 1 0 0,-3 1 0 16,-4 1 0-16,-3 0 0 15,-8 3 0-15,-2 3 0 16,-6 1 0-16,-2 4 0 0,2 2 0 15,-7-1 0-15,-1 5 0 16,3 4 0-16,1 2 0 16,2 1 0-16,3 4 0 0,6-2-4 15,-3 1-4-15,9 2-11 16,-4 20-48-16,10-23-21 16,2-3-4-16,9-4-7 15,3-3-3-15</inkml:trace>
  <inkml:trace contextRef="#ctx0" brushRef="#br0" timeOffset="260674.0043">25797 7961 56 0,'1'-10'91'0,"-1"-2"-1"16,1 2-5-16,1-30-11 16,-2 40-53-16,10-13-3 0,0 8-4 15,1 3-4-15,0-1-2 16,3 2-3-16,1 2 0 16,1 2-2-16,1 8 1 15,2 6-1 1,-4 4 0-16,1 5-1 15,-4 4 0 1,-7 4 1-16,-5 4 0 0,0 5-1 16,-11-4 1-16,-6 3-1 15,-5-5 0-15,-2-2 0 0,1-3-2 16,-4-5 0 0,7-4 0-16,2-5 0 0,5-7 0 15,1-5 0-15,4-1 0 0,8-5 0 16,0 0 0-16,0 0 0 15,6 2 0-15,9-2 0 16,6-2 0-16,6-3 0 16,7 0 0-16,7 1 0 15,2-1 0-15,0 2 0 16,2-4 0-16,-4 3 0 0,-4 1 0 16,-3 1 0-16,-8 1 0 15,-3 0 0-15,-2 1 0 16,-7 0 0-16,-2 0 0 15,-12 0 0-15,13 0 0 0,-13 0 0 16,0 0 0-16,0 0 0 16,0 0 0-16,0 0 0 0,0 0 0 15,0 0 0 1,0 0 0-16,0 0 0 0,0 0 0 16,0 0 0-16,-6 0 0 15,6 0-5-15,0 0-84 0,0 0-2 16,0 0-5-16,-16-3-7 15,7-1-2-15</inkml:trace>
  <inkml:trace contextRef="#ctx0" brushRef="#br0" timeOffset="262198.5907">22099 10312 44 0,'0'0'77'0,"-3"-10"0"16,3 10-22-16,0 0-13 16,-1-9-6-16,1 9-9 0,0 0-2 15,0 0-6-15,0 0-4 16,0 0-3-16,0 0-3 16,0 0-3-16,0 0-2 15,0 0-1-15,-3 10-1 16,3-10 0-16,-13 17 0 0,4-5 1 15,-2 2 0-15,-1 2 0 16,-2 1 1-16,1 4-1 16,-3 0-1-16,-2 2 1 15,0 6-1-15,-2 0 0 0,1 3 0 16,-1 2-2-16,4 2 1 16,-1 2 0-16,2-1-1 15,1 1 0-15,7-4 1 0,-1-2-1 16,5-1 1-1,3-7-1-15,0-2 1 0,5-6 0 0,5-4 0 16,6-3 0-16,2-3-1 16,6-5 2-1,2-1-1-15,1-1 0 0,1-6-1 16,-3-2 1-16,-2-2 0 16,-1 0 0-16,-6 0 0 0,-4-2-1 15,-1 0 1 1,-7-1-1-16,-4 0 1 0,0 1-1 0,-7 1 0 15,-2 0 1-15,-3 3-1 16,-5 2 0-16,3 1-1 16,-4 3 1-16,0 3 0 15,0 0 0-15,1 3 0 16,0 3-1-16,1 2 1 0,3 2 0 16,3 0-1-1,1 0-1-15,5-1 0 0,1 0-4 0,3 2-4 16,0-11-9-1,1-6-52-15,-1 6-17 0,16 7-3 16,-8-4-7-16,2-3-1 16</inkml:trace>
  <inkml:trace contextRef="#ctx0" brushRef="#br0" timeOffset="263091.5757">22186 10503 43 0,'-15'-14'83'0,"11"3"0"16,0 1-2-16,-1-2-40 16,5 2-7-16,4 0-7 15,7-1-7-15,1 3-6 0,5-2-2 16,-2 2-3-16,3 3-3 16,3 3-2-16,-2 3 1 15,2 2-1-15,-1 4-1 16,-5 7 0-16,-2 3-1 0,-5 4 0 15,-5 3 0-15,-3 4 0 16,-4 0 0-16,-12 4-2 16,0-2 1-16,-2-2 0 15,-2-2 0-15,1-3 0 0,2-3 0 16,2-4 0-16,2-5 0 16,4-2 0-16,9-9 0 15,-7 12 0-15,7-12 0 0,0 0 0 16,4 8 0-16,3-5 0 15,6-3 0-15,3 0-1 16,2 0 1-16,1-4-1 16,3-1 1-16,1 0 0 0,2-1-1 15,-6 1 1-15,0 1-1 16,-4-1 1-16,-1 3-1 16,-4-2 1-16,-10 4-1 15,9-2 0-15,-9 2 1 0,0 0-2 16,0 0 0-16,10-3-2 15,-10 3-5-15,9 0-12 16,-9 0-64-16,17-3-4 0,-4 0-6 16,3-3-5-1,2-2-2-15</inkml:trace>
  <inkml:trace contextRef="#ctx0" brushRef="#br0" timeOffset="263815.2131">22830 10508 49 0,'-7'-3'87'0,"-6"-3"-1"0,0 3-2 16,-1-6-41-16,3 5-3 0,0 0-10 16,4-2-7-16,7 6-6 15,-15-6-4-15,15 6-3 16,0 0-2-16,7-6-3 15,4 6 0-15,8 0-2 16,3 0-1-16,8 1 0 16,4 1 0-16,4 3 0 15,-1-1-2 1,-3 1 0-16,-4 0 0 0,-2 2 0 0,-9 1 0 16,-2 1 0-16,-5 3 0 0,-9 3 0 15,-4 3 0-15,-4 3 0 16,-4 3 0-16,-5 4 0 15,-1 1 0-15,-5 2 0 0,2 1 0 16,-1-2 0-16,0 1 0 16,1-3 0-16,1-3 0 15,2-4 0-15,4-2 0 0,-2-4 0 16,7-3 0 0,-2-3 0-16,8-9 0 15,-9 13 0-15,9-13 0 0,0 0 0 16,0 0 0-16,-7 11-6 0,7-11-23 15,-12-1-59-15,12 1-6 16,0 0-2-16,-1-16-7 16</inkml:trace>
  <inkml:trace contextRef="#ctx0" brushRef="#br0" timeOffset="264193.8412">22767 10764 64 0,'-12'-2'98'0,"3"1"-5"16,-1-2-5-16,10 3-1 0,0 0-62 15,5-1-4-15,11 1-8 16,5 0-4-16,9 0-3 0,3-3 1 16,7 0-7-16,1-2 0 15,8 0 0-15,-9-3 0 16,3 1 0-16,-6 2 0 15,-5-1 0-15,-2 2 0 16,-11 0 0-16,-5 1 0 0,-5 2 0 16,-9 1 0-16,12 0 0 15,-12 0 0-15,0 0 0 16,0 0 0-16,0 0 0 0,0 0 0 16,0 0 0-16,0 0 0 15,0 0 0-15,-8-4-6 16,8 4-25-16,0 0-58 15,0 0-4-15,8 0-4 0,-8 0-7 16</inkml:trace>
  <inkml:trace contextRef="#ctx0" brushRef="#br0" timeOffset="265223.5105">23481 10616 74 0,'0'0'80'0,"-2"-13"1"15,2 13-35-15,0 0-7 16,0 0-5-16,0 0-7 0,0 0-5 16,0 0-4-1,0 0-3-15,0 0-3 16,-9-9-1-16,9 9-2 0,0 0-2 16,0 0-1-16,0 0-1 15,0 0-2-15,-3-10 1 16,3 10-2-16,0 0 1 15,0 0-1-15,0 0 0 0,0 0 0 16,0 0 0-16,0-10-1 16,0 10 0-16,0 0 2 0,0 0-3 15,0 0 0 1,0-9 0-16,0 9 0 0,0 0 0 16,11-10 0-16,-11 10 0 15,14-9 0-15,-3 3 0 0,1 0 0 16,1 1 0-16,2 1 0 15,5-2 0 1,1 0 0-16,0 3 0 0,2 0 0 16,-1 3 0-16,-3 0 0 0,-2 1 0 15,2 4 0-15,-5 6 0 16,-5 1 0-16,0 6 0 16,-5 1 0-16,-4 5 0 0,0 2 0 15,-6 2 0-15,-7 2 0 16,-4 1 0-16,-2 0 0 15,-2-3 0-15,0-3 0 0,-3 0 0 16,3-8 0 0,2-1 0-16,4-5 0 0,5-2 0 15,-2-2 0-15,12-7 0 16,-8 5 0-16,8-5 0 16,0 0 0-16,0 0 0 0,5 0 0 15,6-2 0 1,0-2 0-16,8-1 0 0,3 1 0 15,5-2 0-15,1 1 0 16,6 0 0-16,1-1 0 16,4 0 0-16,-1 0 0 15,-2 1 0-15,-4 2 0 0,1-1 0 16,-7 1 0 0,-3 0 0-16,-8 2 0 0,-1 0 0 15,-14 1 0-15,13-1 0 0,-13 1 0 16,0 0 0-16,0 0 0 15,0 0 0-15,0 0 0 16,0 0 0-16,0 0 0 0,0 0 0 16,0 0 0-16,0 0 0 15,0 0 0-15,0 0 0 16,0 0 0-16,0 0 0 0,0 0 0 16,0 0 0-16,0 0 0 15,0 5 0-15,0-5 0 16,0 0 0-16,0 0 0 15,0 0-29-15,-5 0-61 0,5 0-1 16,0 0-6-16,0-7-7 16,-2-3 4-16</inkml:trace>
  <inkml:trace contextRef="#ctx0" brushRef="#br0" timeOffset="266778.2383">21746 13438 45 0,'-13'-10'87'0,"3"5"1"0,3 12-10 15,7-7-21-15,-14-3-20 0,14 3-10 16,-14-6-6 0,14 6-4-16,-11-5-4 0,11 5-3 15,0 0-3-15,0 0 0 16,0 0-1-16,0 0-1 0,16 0-1 16,3 0-2-16,2 0-2 15,6 0 0-15,1 0 0 31,6 0 0-31,1 0 0 0,-7 3 0 0,1 1 0 16,-7 1 0-16,-1 3 0 16,-7 2 0-16,-1 2 0 0,-9 2 0 15,-4 4 0-15,0-1 0 16,-6 9 0 0,-8 5 0-16,-2-2 0 15,0 5 0-15,-4-3 0 16,2 4 0-16,-2-2 0 15,3 2 0-15,2-11 0 16,3-1 0-16,0-2 0 0,0-4 0 16,6-4 0-16,2-1 0 15,4-12 0-15,-7 13 0 0,7-13 0 16,0 0 0-16,0 0 0 16,10 7-16-16,9-7-74 15,-12-8-4-15,4-2-2 16,-3-7-7-16,5-2-3 15</inkml:trace>
  <inkml:trace contextRef="#ctx0" brushRef="#br0" timeOffset="267292.1309">21986 13459 69 0,'2'-16'96'0,"5"-2"-3"0,2-1-6 16,8 2 0-16,6 0-67 16,2 4-2-16,1 4-6 0,0 5-3 15,4 4-3-15,-4 5-1 0,1 8-3 16,-6 6 1 0,-4 4-1-16,-7 5 0 0,-3 3-2 15,-7 1 0-15,-10 5 0 16,-5 0 0-1,-5-3 0-15,-3-1 0 0,1-5 0 16,-5-3 0 0,5-2 0-16,0-5 0 15,9-9 0-15,3-2 0 16,10-7 0-16,-13 10 0 0,13-10 0 16,0 0 0-16,0 0 0 15,14 6 0-15,-3-6 0 0,4 0 0 16,1 0 0-16,6-1 0 15,-1-3 0-15,1 3 0 16,0-2 0-16,-1 0 0 0,-2-1 0 16,1 2 0-1,-4 1 0-15,1-1 0 16,-4 0 0-16,-4 1 0 16,-9 1 0-16,17 0 0 0,-17 0-12 15,16-6-78-15,-4 2-2 16,-1-4-4-16,3 0-6 0,4-6-4 15</inkml:trace>
  <inkml:trace contextRef="#ctx0" brushRef="#br0" timeOffset="267967.8705">22721 13438 14 0,'-16'-2'87'0,"0"-2"4"16,-1 1-1-16,4-3-5 15,-2 2-50-15,3 1-6 16,12 3-4-16,-9-4-6 15,9 4-5-15,0 0-4 0,0 0-2 16,0 0-4-16,10-6-4 16,5 6 0-16,6 0 0 15,8 0 0-15,-1 0 0 16,6 0 0 0,0 1 0-16,1 1 0 0,-1 4 0 15,-3 1 0-15,-7 1 0 0,-3 2 0 16,-5 3 0-16,-5 2 0 15,-4 2 0-15,-6 2 0 0,-1 4 0 16,-3 1 0 0,-11 3 0-16,2 0 0 15,-2 1 0-15,-4-1 0 0,-1 0 0 16,4-1 0-16,-1-6 0 16,4-1 0-16,5-3 0 0,-3-4 0 15,4-1 0-15,3-1 0 16,3-10 0-1,-6 14 0-15,6-14 0 16,0 0 0-16,0 0-69 0,8-1-25 16,-8 1-2-16,19-19-8 15,-5 1-3-15</inkml:trace>
  <inkml:trace contextRef="#ctx0" brushRef="#br0" timeOffset="268311.8221">23137 13343 87 0,'0'-20'101'16,"2"1"-7"-16,1-1-3 15,10 2-2-15,2 2-67 0,3 1-4 16,7 7-9-16,5 1-9 16,2 7 0-1,0 0 0-15,3 7 0 0,-2 5 0 16,-2 8 0-16,-6 3 0 15,-2 4 0-15,-7 4 0 16,-2 2 0-16,-8 5 0 16,-4-2 0-16,-2 2 0 0,-7 0 0 15,-9-2 0-15,-2 0 0 16,1-2 0-16,-4 0 0 16,2-8 0-16,0 4 0 0,1-9 0 15,0 2 0-15,6-9 0 16,4 0 0-16,-6-3-36 15,14-11-56-15,-8 1-4 16,8-1-3-16,-2-12-7 0</inkml:trace>
  <inkml:trace contextRef="#ctx0" brushRef="#br0" timeOffset="268694.4403">23278 13618 0 0,'0'0'99'16,"-17"-10"2"-16,17 10-6 16,-13-11-3-16,13 11-3 0,-1-10-67 15,1 10-9-15,16-9-13 16,3 6 0-16,7-3 0 0,7-1 0 16,9-1 0-16,7 2 0 15,6-3 0-15,1-3 0 16,8 3 0-16,-9-1 0 15,-2 2 0-15,-5 1 0 0,-7 1 0 16,-9 1 0-16,-8 2 0 16,-7 2 0-16,-7 1 0 15,-10 0 0-15,0 0 0 0,0 0 0 16,-6 2 0-16,6-2 0 16,-13 5 0-16,13-5 0 15,-15 5 0-15,15-5 0 0,0 0 0 16,-13 0 0-16,-6-3-65 15,19 3-32 1,0-9-1-16,5 0-10 0,-3-2-3 16</inkml:trace>
  <inkml:trace contextRef="#ctx0" brushRef="#br0" timeOffset="269725.6157">21267 16627 55 0,'-13'-1'91'0,"13"1"-2"16,-12-8-2-16,12 8-34 0,-1-11-20 15,1 11-8-15,0-11-4 16,0 11-5-16,15-16-3 16,1 8-3-16,3-3 0 0,7 4-2 15,3 1-8-15,5 2 0 16,-1 4 0-16,-1 0 0 16,0 5 0-16,-4 7 0 15,-4 1 0-15,-5 5 0 16,-4 2 0-16,-9 3 0 0,-3 1 0 15,-3 3 0-15,-3 1 0 16,-4-2 0-16,-4 2 0 16,0-3 0-16,-1 0 0 0,1-3 0 15,1-3 0-15,2-1 0 16,1-5 0-16,1-2 0 16,6-11 0-16,-8 13 0 15,8-13 0-15,0 0 0 0,0 0 0 16,0 0 0-16,0 0 0 15,0 0 0-15,0-6-41 16,6-6-52-16,2-4-1 16,-3-6-6-16,5-6-5 0</inkml:trace>
  <inkml:trace contextRef="#ctx0" brushRef="#br0" timeOffset="270074.8636">21639 16452 59 0,'7'-18'98'0,"6"-1"-2"16,1-2-5-16,3 1-1 0,-19 0-67 16,22 2 0-16,4 7-6 15,-1 1-5-15,4 7-10 16,-5 3-2-16,0 6 0 0,-2 10 0 15,-2 6 0 1,-4 8 0-16,0 1 0 0,-9 3 0 16,-3 2 0-16,-2 1 0 15,-3 0 0-15,-7-1 0 0,-1-6 0 16,-4 0 0-16,-1-4 0 16,1-2 0-16,4-4 0 15,-2-3 0-15,5-4 0 16,-1-2 0-16,5-2 0 15,4-9-7-15,0 0-53 16,0 0-33-16,-13 0-2 0,13 0-7 16,-4-10-3-16</inkml:trace>
  <inkml:trace contextRef="#ctx0" brushRef="#br0" timeOffset="270474.8392">21729 16661 0 0,'0'0'98'0,"-12"2"1"16,12-2-4-16,0 0-6 15,-5-27-18-15,5 27-47 0,10-4-7 16,4 0-6-16,5-1-4 16,9 1-7-16,3-4 0 15,10-1 0-15,-2 3 0 16,0-3 0-16,1 2 0 15,6-1 0-15,-8-1 0 16,-8 1 0-16,-2 2 0 0,-6 1 0 16,-5 1 0-16,-3 1 0 15,-7 0 0-15,-7 3 0 16,0 0 0-16,0 0 0 16,0 0 0-16,0 0 0 0,0 0 0 15,0 0 0-15,10-2 0 16,-10 2 0-16,0 0 0 15,0 0 0-15,0 0 0 0,0 0-17 16,0 0-76-16,0 0-2 16,13 0-5-16,-2-3-6 15,4-4 6-15</inkml:trace>
  <inkml:trace contextRef="#ctx0" brushRef="#br0" timeOffset="271902.6434">22593 16512 24 0,'0'0'94'0,"-4"-13"0"0,-5 9-5 16,-1 3-2-16,-5 1-53 15,-1 8-7-15,-1 2-9 0,1 6-4 16,0 3-4-16,4-2-2 16,2 2-1-16,5 0-2 15,6-1-5-15,13-1 0 0,4 1 0 16,5-3 0-16,9 2 0 15,-1-2 0 1,8 2 0-16,-7 0 0 16,2-2 0-16,-5 3 0 15,-9-4 0-15,-2 2 0 0,-11 0 0 16,-2 1 0-16,-5-4 0 16,-7 4 0-16,-9-5 0 15,-2-1 0-15,-4-3 0 0,-1-2 0 16,3-4 0-16,-1-2 0 0,0-7 0 15,8-4 0-15,0-7 0 16,10-4 0-16,3-6 0 16,6-5 0-16,7-5 0 15,6-5 0-15,3 0 0 16,1-2 0-16,5-3 0 0,-4 2 0 16,-2 3 0-16,-4 7 0 15,-4 3 0-15,-3 9 0 16,-8 2 0-16,-1 10 0 15,-6 4 0-15,-8 7 0 0,1 1 0 16,-7 1 0-16,-4 7 0 16,-3 1 0-16,1 5 0 0,-2 2 0 15,3 1 0-15,3 5 0 16,0-4 0-16,11 5-8 16,0-5-74-16,8 1-12 15,7-4-3-15,9-5-8 0,9-3-2 16</inkml:trace>
  <inkml:trace contextRef="#ctx0" brushRef="#br0" timeOffset="272257.2304">23174 16488 47 0,'16'0'96'0,"-9"3"-3"16,-7-3-3-16,-4 20-3 15,-25-4-60-15,18 5-5 16,-4 6-5-16,-1 5-5 0,4 3-5 15,3-2-1-15,3 2-2 16,3-4-1-16,6-2-3 16,6-8 0-16,8-3 0 0,8-12 0 15,3-4 0 1,5-4 0-16,-3-8 0 16,6-5 0-16,-2-6 0 0,-3-3 0 15,-8-1 0-15,-8-2 0 16,-6-1 0-16,-6-1 0 15,-8 0 0-15,-14 1 0 0,-10 4 0 16,-11 1 0-16,-8 5 0 16,-10 3 0-16,-4 10 0 15,-12 5-24-15,13-4-69 16,1-4-3 0,5-18-5-16,13-10-7 0</inkml:trace>
  <inkml:trace contextRef="#ctx0" brushRef="#br0" timeOffset="273757.9795">5092 12048 87 0,'4'-14'94'0,"-1"1"-4"0,-3 13-4 15,0 0 1-15,-4 11-67 0,4 10-5 16,0 15-4-16,8 11-3 16,1 11 0-16,4 14-3 15,7 13-5-15,3 8 0 0,2 2 0 31,-3-4 0-31,1-7 0 16,-6-9 0-16,0-14 0 16,-4-13 0-16,-10-14 0 0,-3-16 0 15,0-18 0-15,-20-2 0 0,5-11 0 0,-5-10 0 16,-7-12 0-16,2-13 0 16,-5-14 0-16,1-11 0 15,-1-10 0-15,6-11 0 16,-3-9 0-16,6-7 0 0,9-3 0 15,3 2 0 1,10 6 0-16,14 8 0 16,6 11 0-16,3 16 0 0,7 16 0 15,2 16 0-15,3 18 0 0,-1 16 0 16,0 10 0 0,-6 21 0-16,2 16 0 0,-3 12 0 0,0 16 0 15,-5 11 0 1,-3 8 0-16,-8 5 0 15,-6 1 0-15,-4-5 0 0,-3-9 0 0,-7-11 0 16,-1-14 0-16,-1-15 0 16,-1-12 0-16,2-15 0 15,9-15-27 1,-2-6-61-16,2-17-4 16,5-13-4-16,6-12-4 0,5-8-3 15</inkml:trace>
  <inkml:trace contextRef="#ctx0" brushRef="#br0" timeOffset="274049.4153">5642 11682 95 0,'14'-38'100'15,"-4"13"-6"-15,-8 6-4 0,-2 19-2 0,-8-2-66 16,-2 12-4 0,-2 14-14-16,-5 6-4 15,2 11 0-15,2 4 0 0,2 6 0 0,5 1 0 16,6 0 0-16,2 1 0 15,12-5 0-15,6-5 0 16,9-7 0-16,5-7 0 16,5-9 0-16,5-8 0 0,1-7 0 15,1-5 0-15,1-8 0 16,-2-11-2-16,2-18-75 16,-1 11-14-16,-5-3-4 0,-7-4-5 15,-4-4-5-15</inkml:trace>
  <inkml:trace contextRef="#ctx0" brushRef="#br0" timeOffset="274250.3265">6153 11709 67 0,'-13'-12'99'0,"2"-1"-5"16,5-2-4-16,6-5-1 0,6-6-54 16,14 1-12-16,12-4-9 15,11-6-14-15,9-3 0 16,5-1 0-16,4-1 0 15,4 1 0-15,-2-1 0 0,-1 5 0 16,-7 1 0 0,-7 9 0-16,-7 1 0 0,-5 9 0 15,-13-1-30-15,-23 16-58 16,3-11-4-16,-3 11-5 16,-10 0-6-16,-11 5 2 15</inkml:trace>
  <inkml:trace contextRef="#ctx0" brushRef="#br0" timeOffset="274482.9286">6591 11261 36 0,'-23'15'96'16,"2"-4"1"-16,4 4-7 0,4-3 0 16,14 2-45-16,-1 2-14 15,0 2-9-15,1 4-18 16,6 4-4-16,2 0 0 16,3 6 0-16,0 3 0 0,2 2 0 15,2 6 0-15,0 2 0 16,1 7 0-16,-5 5 0 15,1 5 0-15,-1 3 0 16,1 1 0-16,-3-2 0 16,3-1 0-16,-5-11 0 0,9-17-64 15,0 0-30-15,-2-17-1 16,4-12-6-16,0-13-6 16</inkml:trace>
  <inkml:trace contextRef="#ctx0" brushRef="#br0" timeOffset="274760.2716">7237 11292 34 0,'0'-16'104'0,"-6"4"-2"0,-5-5-7 15,3 1-3-15,1-3-8 0,-3 0-84 16,15 1 0-16,8-3 0 15,11 3 0-15,5-1 0 0,6 3 0 16,5 2 0-16,4 3 0 16,-3 3 0-16,0 7 0 15,-6-1 0-15,0 2-55 0,-9 11-38 16,-10 5-1-16,-9 6-7 16,-7 6-5-16</inkml:trace>
  <inkml:trace contextRef="#ctx0" brushRef="#br0" timeOffset="274944.3701">7278 11554 86 0,'-22'25'100'0,"3"-8"-5"15,10-8-3-15,9-9-2 0,0 0-58 16,13-12-16-16,11-5-16 16,9-4 0-16,8-5 0 15,8-6 0-15,4-1 0 0,2-5 0 16,3-1 0-16,2 1 0 15,-2-8 0-15,10-4-71 16,-8 2-23-16,1-3-1 16,-1-5-10-16,0-6-5 0</inkml:trace>
  <inkml:trace contextRef="#ctx0" brushRef="#br0" timeOffset="275533.6123">8566 10283 9 0,'0'0'102'16,"-15"0"-2"-16,-15 6-6 15,-3 7-1-15,-7-7-4 0,2 12-72 16,4 2-10-16,9 2-7 16,8 0 0-16,6 3 0 15,12 0 0-15,18 2 0 16,11 3 0-16,12 2 0 0,9 6 0 15,4 0 0-15,5 3 0 16,5 4 0-16,-5-2 0 16,2 1 0-16,-9-3 0 15,-5 2 0-15,-4-7 0 16,-8-4 0-16,-9-2 0 16,-8-4 0-16,-4-2 0 0,-15-4 0 15,-1-1 0 1,-12-7 0-16,-7 0 0 0,-4-4 0 0,-9-5 0 15,-2-3 0 1,-4-10 0-16,3-9 0 0,2-10 0 16,-1-8 0-16,11-11 0 15,6-14 0-15,10-7 0 16,8-8 0-16,12-4 0 0,4-1 0 16,9 1 0-16,5 3 0 15,-2 9 0-15,2 10 0 16,-9 6 0-16,-1 11 0 0,-6 6 0 15,-6 6 0 1,-8 9 0-16,-1 4 0 16,-10 7 0-16,-7 5 0 0,-7 5 0 15,-6 7 0-15,-5 9 0 16,-9 5 0-16,3 6 0 0,-3 4 0 16,6 4 0-16,2-9-22 15,7 3-69-15,18-4-3 16,13-11-5-16,20-7-6 15,18-6 5-15</inkml:trace>
  <inkml:trace contextRef="#ctx0" brushRef="#br0" timeOffset="275872.9851">9242 10178 30 0,'46'-11'100'0,"-8"7"-3"16,-15 4-4-16,-8 12-3 15,-11-24-28-15,-4 41-43 0,-5 11-3 16,-1 6-12-16,-1 6-4 15,-1 5 0-15,8-1 0 16,4-7 0-16,13-6 0 0,13-11 0 16,6-10 0-16,7-15 0 0,8-10 0 15,4-17 0-15,1-10 0 16,-2-8 0-16,-3-5 0 16,-10-2 0-16,-6-4 0 15,-9-1 0-15,-11-1 0 16,-10 3 0-16,-8 1 0 0,-11 3 0 15,-10 4 0-15,-12 7 0 16,-9 13 0-16,-11 11 0 16,-10 15 0-16,-8 19 0 15,-4 21 0-15,-8 11-78 16,-10 11-16-16,-5 15-4 0,-6 10-7 16,-4 11-5-1</inkml:trace>
  <inkml:trace contextRef="#ctx0" brushRef="#br0" timeOffset="276292.8204">5976 13503 45 0,'-119'68'106'0,"20"-18"-8"16,15-20-5-16,21-13-3 15,15-17-11-15,16-5-79 16,30-13 0-16,21-4 0 0,25-9 0 16,21-8 0-1,31-14 0-15,27-11 0 0,33-13 0 16,29-13 0-16,31-11 0 16,25-16 0-1,24-11 0-15,24-10 0 0,12-6 0 0,15-3 0 16,4-3 0-16,7 3 0 15,-7 5 0-15,-12 12 0 16,-16 10 0-16,-29 16 0 16,-29 17 0-16,-46 16 0 0,-36 24 0 15,-55 19 0 1,-42 21 0-16,-47 14 0 0,-36 24 0 16,-44 12 0-16,-33 19 0 0,-28 10 0 15,-23 2-72 1,-21 20-22-16,-16 6-3 0,-15 3-5 15,-9 5-3-15</inkml:trace>
  <inkml:trace contextRef="#ctx0" brushRef="#br0" timeOffset="276630.4775">6354 13826 44 0,'-109'77'103'0,"19"-16"-5"0,25-13-6 15,23-24-4-15,33-14-2 0,25-16-86 16,39-16 0 0,30-18 0-16,33-16 0 0,35-15 0 15,31-15 0-15,32-16 0 16,23-14 0-16,28-6 0 16,21-7 0-16,22-3 0 0,8-2 0 15,12 4 0-15,7-1 0 16,37 6 0-16,-35 14 0 0,-15 6 0 15,-7 10 0 1,-23 14 0-16,-18 11 0 0,-26 16 0 16,-31 12 0-16,-69 15 0 15,8 6 0-15,-25 12-86 16,-29 5-6-16,-26-3-2 16,-21-4-9-16,-13-18-3 15</inkml:trace>
  <inkml:trace contextRef="#ctx0" brushRef="#br0" timeOffset="297109.4206">2976 16295 55 0,'-7'-43'95'0,"-2"2"-2"16,2-2-6-16,4 4-1 16,-3 3-58-16,4 9-5 15,2 6-6-15,-5 8-6 0,5 13-2 16,0 0-2-1,0 17-7-15,0 18 0 0,2 21 0 16,5 13 0-16,1 17 0 16,12 13 0-1,-3 15 0-15,4 5 0 16,-1-3 0 0,2-11 0-16,2-13 0 15,-2-12 0-15,-2-17 0 0,-13-13 0 16,5-21 0-16,-6-10 0 0,-6-19 0 0,0 10 0 15,0-16 0-15,-10-17 0 0,-7-7 0 16,0-11 0-16,-8-10 0 16,-6-16 0-16,-3-7 0 0,-11-8 0 15,-1-5 0-15,1-8 0 16,3 0 0-16,2-1 0 16,2 2 0-16,7 1 0 15,11 3 0-15,13 2 0 16,8 3 0-16,4 13 0 0,15 6 0 15,6 10 0 1,2 12 0-16,11 12 0 16,7 13 0-16,-2 16 0 15,2 9 0-15,-1 17 0 0,-9 10 0 16,8 10 0-16,-6 6 0 0,-10 5 0 16,-7 3 0-16,-6 2 0 15,-3-1 0-15,-9-2 0 16,-4 2 0-16,-5-7 0 15,-8-1 0-15,2-2 0 0,-6-4 0 16,0-5 0-16,2-6 0 16,-4-6 0-16,13-16-31 15,2 2-62-15,5-13-2 0,0 0-6 16,6-24-4-16</inkml:trace>
  <inkml:trace contextRef="#ctx0" brushRef="#br0" timeOffset="297955.819">3693 15972 63 0,'41'-21'102'0,"-21"-3"-3"0,-8 7-8 15,-12 1-1-15,-3 5-46 16,-15 10-27-16,-6 13-12 0,-10 10-5 16,-2 11 0-16,-6 11 0 15,1 14 0-15,-3 10 0 16,6 4 0-16,10 0 0 15,10-4 0-15,8-4 0 0,10-8 0 16,10-14 0-16,14-13 0 16,15-19 0-16,4-11 0 15,8-16 0-15,0-15 0 16,5-10 0-16,1-11 0 0,-2-5 0 16,-9-7 0-16,-6 2 0 15,-9 4 0-15,-4 3 0 16,-6 9 0-16,-5 10 0 15,-6 8 0-15,-3 12 0 0,-7 17 0 16,12-2 0-16,-6 13 0 16,1 12 0-16,5 6 0 15,0 5 0-15,7 5 0 16,2 1 0-16,5-2 0 16,5-5 0-16,4-9 0 15,3-9 0-15,9-12 0 16,-1-8 0-16,2-13 0 15,1-10 0-15,-2-10 0 0,3-10 0 16,-7-4 0-16,-4-5 0 16,-4-4 0-1,-3-2 0-15,-8 6 0 0,-4 1 0 16,-4 5 0-16,-5 11 0 16,-3 5 0-16,-4 14 0 0,1 10 0 15,-5 11 0-15,10 11 0 0,-2 13 0 16,5 8 0-16,4 7 0 15,7 5 0-15,5 0 0 0,8-3 0 16,2-9 0-16,8-8 0 16,1-15 0-1,3-9 0-15,0-13 0 0,-1-15 0 16,-1-13 0-16,-6-13 0 0,0-7 0 16,-5-10 0-16,-8-9 0 15,-5-6 0-15,-11-4 0 16,-6 3 0-16,-6 7 0 0,-2 7 0 15,-7 13 0-15,-4 11 0 16,2 17 0-16,-3 17 0 16,12 15 0-16,-12 23 0 15,10 14 0-15,2 15 0 0,1 12 0 16,6 14 0-16,0 17 0 16,0 8 0-16,3 8 0 15,-3 0 0-15,0-2 0 16,-2-12 0-16,1-8 0 15,-5-18 0-15,7-16-29 0,0-27-64 16,-8-28-3-16,0 0-5 16,7-26-4-16</inkml:trace>
  <inkml:trace contextRef="#ctx0" brushRef="#br0" timeOffset="298182.3367">5445 15576 85 0,'5'-42'101'16,"10"6"-5"-16,8-1-5 0,10 5-2 15,4 0-65-15,15 1-6 16,11 3-11-16,6 0-7 16,7 2 0-16,-3-1 0 0,5 6-6 15,-12 11-53-15,1-16-30 16,-4-5-2-16,-6-4-8 16,-10-2-6-16</inkml:trace>
  <inkml:trace contextRef="#ctx0" brushRef="#br0" timeOffset="298879.512">6076 14509 41 0,'-74'-46'87'0,"-9"-4"1"16,-2-3-3-16,-8-5-1 16,-3-2-57-16,-6 4-3 15,-6-2-7-15,-7 1-4 16,-6 2-4-16,-7 3-1 0,-6 3-3 15,-6 6-1-15,-10 7-1 0,-4 8 0 16,-6 10 1-16,1 12-1 16,-12 10 1-16,3 21-2 15,-4 17-2-15,-1 17 0 16,3 17 0-16,0 25 0 16,7 21 0-16,4 18 0 0,5 19 0 15,9 11 0-15,14 10 0 16,23 4 0-16,18 3 0 15,21-4 0-15,18-5 0 16,22-6 0-16,29-7 0 0,12-3 0 16,20-5 0-1,12-3 0-15,27-1 0 16,10-2 0-16,-34-74 0 0,11 10 0 16,9 0 0-16,8 8 0 15,7-4 0-15,14 6 0 16,11-10 0-16,7 6 0 0,10-10 0 15,12 0 0-15,5-12 0 16,11-4 0-16,2-17 0 16,13-10 0-16,3-18 0 15,12-9 0-15,96-23 0 16,65-69 0-16,-20-47 0 0,-36-32 0 16,-27-30 0-16,-39-14 0 15,-37 4 0 1,-38 12 0-16,-38 16 0 15,-11-1 0-15,-19 0 0 0,-16-6 0 0,-19-4 0 16,-14-6 0 0,-17 5 0-16,-14 3 0 15,-18 6 0-15,-22 4 0 0,-16 12 0 16,-22 14 0 0,-18 14 0-16,-21 19 0 0,-13 19 0 0,-20 16 0 15,-11 20 0-15,-9 19 0 16,-6 20 0-16,-2 14 0 15,0 17 0-15,8 19 0 0,5 12 0 16,16 15 0 0,16 10 0-16,24 15 0 0,22 0 0 15,36 17-14-15,34-7-79 16,22-9-2-16,34-13-6 0,32-19-3 16,28-15 0-16</inkml:trace>
  <inkml:trace contextRef="#ctx0" brushRef="#br0" timeOffset="299496.1489">7918 14958 17 0,'0'0'100'0,"14"-2"-2"15,-14 2-5-15,-7-11-4 16,-2 5-1-16,-12 5-77 0,10 7-1 16,4 5-5-16,2 5-5 15,-2 1 0-15,6 3 0 16,1-3 0-16,8-6 0 0,4-6 0 16,8-5 0-16,4-10 0 15,1-8 0-15,3-6 0 16,0-6 0-16,-2-5 0 15,-3-6 0 1,-9-1 0-16,-7-5 0 16,-7 3 0-16,-7-1 0 0,-11 5 0 15,-9 9 0-15,-15 12 0 0,-8 13 0 16,-18 16 0-16,-6 23 0 16,-11 20 0-16,-9 22 0 15,-3 16 0-15,3 12 0 0,10 6 0 16,16 1 0-16,23-4 0 15,25-6 0-15,24-10 0 16,35-15 0 0,29-17 0-16,18-17 0 0,18-16 0 15,14-14 0-15,6-11 0 0,-1-15 0 16,-5-10 0-16,-8-11 0 16,-14-3 0-16,-8-2 0 15,-17 3 0-15,-18 1 0 16,-13 5 0-16,-11 3 0 0,-13 6 0 15,-8 8 0-15,-8 15 0 16,-12-6 0-16,-10 11 0 16,-1 11 0-16,-10 5 0 15,-4 15 0-15,-13 10-16 0,0 1-81 16,-4 2-2-16,-9 4-6 16,-2 2-7-16</inkml:trace>
  <inkml:trace contextRef="#ctx0" brushRef="#br0" timeOffset="299807.1504">7115 16497 44 0,'-50'36'109'16,"13"-6"-4"-16,6-16-7 16,15-7-1-16,5-14-39 0,12-7-58 15,27-5 0-15,18-7 0 16,20-8 0-16,13-4 0 15,21-6 0-15,11-3 0 0,11 3 0 16,13-3 0-16,-3 5 0 16,-3 2 0-16,-7 7 0 15,-12 6 0-15,-10 5 0 16,-14 9 0-16,-17 2 0 0,-23 7 0 16,-12 4 0-16,-18 6 0 15,-16 11 0-15,-18 8 0 16,-15 10 0-16,-21 2-7 15,-16 14-89-15,-5 8-3 0,-17 2-3 16,-3 5-6-16</inkml:trace>
  <inkml:trace contextRef="#ctx0" brushRef="#br0" timeOffset="300134.6562">7379 16887 30 0,'-78'50'107'16,"14"-10"-2"-16,9-3-7 15,13-13-2-15,18-8-21 16,14-15-75-16,18-11 0 15,24-8 0-15,23-10 0 16,17-6 0-16,20-8 0 0,18-6 0 16,18-4 0-16,9-3 0 15,9 2 0 1,10 1 0-16,-4 2 0 0,-3 3 0 0,-6 1 0 16,-13 5 0-16,-19 4 0 15,-13 7 0-15,-21 5 0 16,-20 6 0-16,-18 5 0 0,-14 2 0 15,-25 12 0-15,0 0 0 16,-9 3 0-16,-14 10 0 16,-13-1 0-16,-11-8-21 0,-4 15-78 15,-16-10-3 1,-4-6-5-16,-19-17-6 16</inkml:trace>
  <inkml:trace contextRef="#ctx0" brushRef="#br0" timeOffset="317076.3841">5138 4770 55 0,'-17'-20'77'16,"7"8"-1"-16,1-24-23 0,1 20-22 16,3 0-8-16,5-5-5 0,0 1-3 15,0-5-2-15,2 1 0 16,8-3-2-16,-2-1-3 16,4-2-1-16,2-2 0 0,3 0 0 15,0-4-2-15,4-3-1 16,-1 2-1-16,4-2 0 15,1 0 0-15,1-2-1 16,6 1 0-16,1-2 0 16,6-3 0-16,3 1 0 15,3-1 0-15,3 0-1 16,3-2 1-16,4 4-2 0,-1 0 1 0,2 1 0 16,3 2-1-16,1 2 1 15,1 1-1-15,3-1 1 16,3 0 0-16,7 1 0 15,2-3 1-15,5 2 0 16,6-1 1-16,4 2-1 16,8-2 1-16,2 2 0 15,6 2-1-15,0 1 0 0,5 2 0 16,2 0 0-16,2 2-1 16,3-2 0-16,0 3-1 15,4 0 1-15,2 1 0 16,3-1 0-16,5 0 0 0,0-1 1 15,3-1-1-15,3 2 0 0,0 1 0 16,1 0 1 0,0 0 0-16,1 1 0 15,-3 1 0-15,5-1-1 16,-6 0 1-16,3 0 0 0,-1 0 0 16,1-3-1-16,0 1 1 0,0-3-1 15,-1-1 0 1,1 0 0-16,3 1 0 0,-6-2 1 15,6 1-2-15,0 0 0 16,-1 0 0-16,-1 1 0 16,0-2 0-16,1 3 0 15,-2-4 0-15,-2 2 0 0,-2-3 0 16,-4 3 0-16,-5-2 0 16,-3 2 0-16,-7 3 0 15,-9 1 0-15,-7 2 0 0,-11 3 0 16,-5 1 0-1,-12 2 0-15,-12 5 0 16,-12 2 0-16,-12 0 0 0,-8 9 0 0,-8-1 0 16,-11 1 0-1,-10 5 0-15,11 0 0 16,-11 0 0-16,0 0 0 0,0 0 0 16,0 0 0-16,0 0 0 0,0 0 0 15,0 0 0-15,0 0 0 16,0 0 0-16,0 0-8 15,0-11-63-15,0 11-19 16,0 0-3-16,-4 6-6 0,4-6-6 16</inkml:trace>
  <inkml:trace contextRef="#ctx0" brushRef="#br0" timeOffset="317530.297">14102 1535 9 0,'-15'-5'95'16,"15"5"-2"-16,-12-5-4 15,12 5-4-15,-10-5-9 16,10 5-59-16,-18 10-4 16,8 6-4-16,3-15-1 0,-7 37-1 15,3 11-1-15,1 15-2 16,-2 7-4-16,4 4 0 15,-2 0 0-15,4 0 0 16,0-6 0-16,5-5 0 0,-3-7 0 16,3-13 0-16,0-7 0 15,1-8 0 1,0-6 0-16,-1-9 0 0,1-2 0 16,0-12-13-16,0 0-73 15,-1-9-4-15,1-12-5 16,0-7-5-16,0-13-5 0</inkml:trace>
  <inkml:trace contextRef="#ctx0" brushRef="#br0" timeOffset="317860.7143">14094 1497 28 0,'10'-22'99'16,"-3"5"-1"-16,3-1-7 0,-4 5-2 15,1-2-14-15,0 3-63 16,-1-1-3-16,5 2-2 0,-1-2-4 16,2 4-3-16,4-3 0 15,-1-6 0-15,3-4 0 16,3 15 0-16,-1-1 0 0,3-1 0 16,3 1 0-16,-1 1 0 15,3 1 0 1,-3-2 0-16,0 1 0 0,4 1 0 0,-5 1 0 15,1 4 0-15,-3-2 0 16,-6 3 0-16,2 0-17 16,-8 3-11-16,-10-3-60 15,8 16-2-15,-7-5-4 16,-1-1-8-16</inkml:trace>
  <inkml:trace contextRef="#ctx0" brushRef="#br0" timeOffset="318198.9986">14109 1883 14 0,'-3'22'94'0,"-1"-8"0"16,4-2-7-16,0-12 0 16,0 0-1-16,11 0-76 0,4-1 0 15,11-6 0-15,3-1-1 16,7-1-1-16,7-2-6 15,5-4-2-15,5 0 0 0,1 0 0 16,0 0 0-16,-7 4 0 16,-3-3 0-1,-7 5 0-15,-1-3 0 0,-8 6 0 16,-7 1 0-16,-5-1 0 16,-7 3 0-16,-9 3 0 0,13-4 0 15,-13 4 0-15,0 0 0 16,8-6-26-16,-8 6-62 15,11-18-3-15,-5 4-4 16,3-4-6-16,3-4-3 0</inkml:trace>
  <inkml:trace contextRef="#ctx0" brushRef="#br0" timeOffset="318638.6295">15334 1320 94 0,'45'-25'97'16,"-1"-1"-5"-16,-6 3-5 16,-6 4-3-16,-7-1-69 0,-9 7-4 15,-6 3-3-15,-10 10-4 16,0 0-2-16,-13 0-1 0,-3 10-1 16,-5 5 0-16,18 3-1 15,-33 3 1-15,4 14 1 16,-4 17 1-16,9 2 0 15,8 1 0-15,19-1 0 0,13-8 1 16,17-9 0-16,8-5-1 16,2-3-2-16,7-1 0 15,-5 0 0-15,-1 0 0 0,1-1 0 16,-8 2 0-16,-4-1 0 16,-5 0 0-16,-7-1 0 15,-11 2 0-15,-5 0 0 16,-5 0 0-16,-11-1 0 15,-10-4 0-15,-10 0 0 16,-6-1 0-16,-9-4 0 0,-3-1 0 16,-2-8 0-16,-2-3 0 15,2-7 0-15,9-2-9 16,-4-10-54-16,14-12-26 16,9-10-4-16,7-14-6 0,10-4-4 15</inkml:trace>
  <inkml:trace contextRef="#ctx0" brushRef="#br0" timeOffset="319420.5243">15389 1135 22 0,'12'-52'79'16,"-1"-4"6"-16,-4 6-4 15,-4 4-4-15,-3 5-55 16,0 41 2-16,-4-36-2 15,-6-2-6-15,-7 9-5 0,-2-1-4 16,-9 4-2-16,-43-18-2 16,25 31-1-1,-4 4-1-15,-9 3-1 0,-4 6 0 16,-7 6 0-16,-5 7 1 16,-2 3-1-16,-7 3 1 15,0 7 0-15,-3 5-1 16,-2 7 1-16,1 7-1 15,-3 8 1-15,37-13 1 0,-121 99-2 16,17 9 1-16,16 16-1 16,27 6 1-16,19 5 2 15,18 5-1-15,17-6 1 16,26-32-2-16,14-4 1 0,10-10 0 16,11-13 1-16,13-7 1 15,11-10-2 1,10-7 1-16,13-8-1 15,8-8 1-15,7-5 1 0,10-5-2 16,12-8 0-16,7-12 0 0,7-7 0 16,9-7 1-16,6-11-3 15,7-11 0-15,0-7 0 0,7-8 0 16,1-11 0-16,0-8 0 16,1-6 0-16,-6-6 0 15,-4-5 0-15,-5-5 0 0,-4-5 0 16,-7-4 0-16,-4-4 0 15,-8-7 0-15,-9-3 0 16,0-4 0-16,-6-5 0 16,-6-2 0-16,-9-3 0 0,-2 0 0 15,-8-1 0 1,-3-3 0-16,-6-3 0 0,-7-2 0 16,-5 0 0-1,-9-1 0-15,-3-1 0 16,-13 45 0-16,-3-1 0 0,-2-5 0 15,-7-2 0-15,-4 1 0 16,-7-5 0-16,-4 1 0 0,-6-4 0 16,-6 6 0-16,-7-2 0 15,-10 5 0-15,-9-4 0 0,-4 8 0 16,-13-3 0-16,-9 10 0 16,-9 2 0-16,-11 9 0 15,-9 11-28-15,-6 9-60 16,-4 10-4-16,-4 2-4 15,0 6-6-15,-1 8-2 0</inkml:trace>
  <inkml:trace contextRef="#ctx0" brushRef="#br0" timeOffset="319970.6402">12608 1406 19 0,'-53'6'98'0,"4"-1"-4"16,7 1-6-16,4-1-7 15,3-3 0-15,10 2-78 16,5 1 0-16,5 1-1 15,15-6 0-15,5 12 2 16,23-2 1-16,20 0 2 16,26 8-1-16,16 2-2 15,12 6 0 1,6 3-1-16,0-2 0 16,-22 1-3-16,-7 0 0 0,-12 0 0 0,-5 1-1 15,-13 2 0 1,-9 0 1-16,-11 5 1 0,-11 4 1 15,-13 4-1-15,-11 5 1 16,-17 4-2-16,-17 4 0 16,-15 2 0-16,-13 4 0 0,-19 1 0 15,-9 2 0-15,-14-2 0 0,-1-3 0 16,-6 2 0 0,7-6 0-16,8-4 0 0,9-4 0 15,12-8 0-15,18-9 0 0,13-6 0 16,13-3 0-16,18-4 0 15,2-2 0-15,13-4 0 16,4 9 0-16,0-3-73 16,8-4-21-16,7-4-3 0,2-11-6 15,4-7-5-15</inkml:trace>
  <inkml:trace contextRef="#ctx0" brushRef="#br0" timeOffset="324390.9657">9864 14661 86 0,'-18'3'96'0,"2"1"-2"0,0-4-5 16,1 39-15-16,2-39-43 15,0 2-9-15,13-2-6 16,0 0-13-16,7-2-3 16,17-13 0-16,16-11 0 15,20-9 0-15,14-10 0 0,16-10 0 16,14-10 0-16,14-4 0 31,6-1 0-31,-2 2 0 0,-2 5 0 0,-10 7 0 16,-8 8 0-16,-9 8 0 15,-17 9 0 1,-16 7 0-16,-12 7 0 16,-14 6 0-16,-15 10 0 0,-19 1 0 0,0 0 0 15,-28 11 0-15,-7-1-9 16,-8-3-7-16,-10 4 1 0,-3-5 1 0,-4-3 2 15,0-1 5-15,8-2 2 16,11-4 7-16,8-8 5 16,12 0 2-16,15-6 3 15,15-3 0-15,21-3 0 16,17 0-1-16,9 3-2 0,7 2-5 16,9 4-4-16,4 10 0 15,0 5 0-15,-9 8 0 16,-10 14 0-16,-8 8 0 15,-11 10 0-15,-15 7 0 0,-10 5 0 16,-12 7 0-16,-3 5 0 16,-16 7 0-16,-4 5 0 15,-9 0 0-15,-1 7 0 16,-5 9-75-16,5-12-17 16,-2-5-4-16,-1-9-6 15,1-6-6 1</inkml:trace>
  <inkml:trace contextRef="#ctx0" brushRef="#br0" timeOffset="325206.1436">10496 15772 84 0,'-28'-9'97'0,"-1"-7"-4"0,7-6-5 15,6-8 1-15,-2 3-73 16,18 0-1-16,13 2-5 16,10 6-3-16,12 4-1 0,9 6-2 15,11 6-2-15,5 5-2 16,0 10 0-16,3 9 0 15,0 6 0-15,-5 7 0 16,-7 7 0-16,-9 6 0 0,-8 1 0 16,-13-2 0-16,-5-1 0 15,-12-8 0-15,-4-4 0 16,-5-9 0-16,-7-10 0 16,2-14 0-16,-2-7 0 0,11-17 0 15,1-12 0 1,16-10 0-16,12-14 0 15,13-7 0-15,8-6 0 0,6-4 0 16,11 0 0-16,-6 5 0 16,1 4 0-16,-9 8 0 15,-9 14 0-15,-10 9 0 0,-9 7 0 16,-7 14 0-16,-17 16 0 16,0 0 0-16,1 13 0 0,-9 13 0 15,-3 11 0-15,-4 1 0 16,3 2 0-16,5 2 0 15,7-6 0-15,4-9 0 16,14-10 0-16,15-16 0 0,12-10 0 16,8-18 0-16,7-10 0 15,1-13 0-15,4-10 0 16,-5-8 0-16,-2-5 0 16,-12-6 0-16,-8-2 0 0,-11-1 0 15,-11 0 0 1,-9 3 0-16,-7 6 0 0,-6 7 0 15,-9 11 0-15,-1 12 0 16,-3 11 0-16,-1 21 0 16,5 11 0-16,1 20 0 0,2 18 0 15,7 15 0-15,5 11 0 16,1 18 0-16,8 18 0 16,9 12 0-16,1 13 0 15,7 10 0-15,-2-1 0 16,6-3 0-16,-5-10 0 0,-2-13 0 15,-6-23 0-15,1-19-10 16,-7-34-24-16,-11-32-50 0,7-2-9 16,-7-28-3-16,-7-17-6 15</inkml:trace>
  <inkml:trace contextRef="#ctx0" brushRef="#br0" timeOffset="326411.6805">12043 15268 85 0,'-6'-70'95'0,"6"5"-4"16,5 10-5-16,5 8-32 0,18 11-20 15,6 7-13-15,6 13-7 16,3 13-5-16,5 4-5 16,-1 19-1-16,-2 7-1 15,-1 11-1-15,-8 9 1 0,-6 2-2 16,-3-1 1-16,-9-5 0 16,-10-4 0-16,-5-12 0 15,-2-9 1-15,-1-18 0 0,-1-18 0 16,0-17-2-16,1-15 0 15,3-17 0-15,7-15 0 16,-1-16 0-16,6-16 0 16,2-11 0-16,2-9 0 0,2-4 0 15,1 2 0-15,-4 6 0 16,5 11 0-16,-6 16 0 16,-6 20 0-16,2 19 0 15,-11 20 0-15,7 21 0 16,-9 23 0-16,0 9 0 0,-8 29 0 15,6 20 0-15,2 18 0 16,0 25 0-16,0 17 0 16,10 7 0-16,4 7 0 15,7-11 0-15,8-6 0 16,6-20 0-16,3-16 0 0,8-28 0 16,3-22 0-16,1-22 0 15,-1-15 0-15,-5-16 0 16,-3-12 0-16,-7-9 0 0,-3-6 0 15,-11-5 0-15,-4-1 0 16,-10 4 0-16,-3 6 0 0,-3 8 0 16,-7 7 0-1,-5 14 0 1,1 11 0-16,-4 13 0 0,-2 18 0 0,0 8 0 16,6 10 0-1,5 5 0-15,3 7 0 0,3-2 0 0,13 0 0 16,7-12 0-1,8-7 0-15,4-11 0 0,4-11 0 16,2-11 0-16,-2-6 0 0,1-16 0 16,-4-7 0-1,-5-8 0-15,-5-2 0 0,-3-5 0 16,-5 0 0-16,-5 5 0 16,-2 3 0-16,-5 6 0 15,-1 6 0-15,-2 8 0 16,0 16 0-16,0 0 0 0,-1 6 0 15,1 12 0-15,3 2 0 16,8 3 0-16,4 3 0 16,12-4 0-16,7-4 0 15,4-7 0-15,9-7 0 16,2-7 0-16,6-9 0 0,-3-9 0 16,-3-9 0-16,-6-3 0 15,-7-6 0-15,-4-3 0 0,-9-1 0 16,-4 1 0-16,-8 2 0 15,-3 5 0-15,-4 6 0 16,0 4 0-16,-2 6 0 16,0 8 0-16,-2 11 0 15,0 0 0-15,8 8 0 0,2 10 0 16,1 6 0-16,7 4 0 16,8 3 0-16,4 1 0 0,7 1 0 15,6-7 0-15,4-7 0 16,3-9 0-16,6-8 0 15,-3-8 0-15,2-14 0 16,-3-11 0-16,2-11 0 16,-1-11 0-16,-5-7 0 15,3-9 0-15,-3-5 0 16,-4-4 0-16,-6 1 0 0,-5 6 0 16,-7 5 0-16,-8 13 0 15,-10 10 0-15,-8 19 0 0,-10 16 0 16,-10 16 0-16,-6 20 0 15,-7 18 0-15,-1 11 0 16,0 10 0-16,8 8 0 0,6 1 0 16,12-4 0-1,11-5 0-15,18-12 0 0,16-11 0 16,17-11 0-16,10-12 0 16,9-12 0-16,13 0 0 0,-4-8-61 15,11-13-35-15,0-13 0 16,-9-14-9-1,-7-9-4-15</inkml:trace>
  <inkml:trace contextRef="#ctx0" brushRef="#br0" timeOffset="327603.2065">10820 16796 37 0,'0'-27'90'0,"1"-1"2"16,-2-4-5-16,-3 7-26 0,-7-4-16 15,-1 5-13-15,-2 3-11 16,-7 5-5-16,-6 5-3 16,-3 8-4-16,-3 4-1 15,-6 16-8-15,-6 11 0 16,-3 9 0-16,2 14 0 0,-6 8 0 16,9 11 0-16,-1 3 0 15,11 2 0-15,7-5 0 16,13-7 0-16,8-7 0 15,12-18 0-15,19-12 0 0,6-20 0 16,10-13 0-16,8-17 0 16,4-17 0-16,3-10 0 15,0-7 0-15,-6-2 0 0,-6-1 0 16,-6 4 0 0,-12 6 0-16,-5 3 0 0,-5 11 0 15,-12 6 0-15,-1 9 0 16,-4 5 0-16,0 5 0 15,0 12 0-15,0 0 0 16,0 0 0-16,-4 15 0 0,5 6 0 16,4 7 0-16,7 12 0 15,3 7 0-15,5 12 0 16,-3 7 0-16,10 9 0 16,-15-34 0-16,4 5 0 0,-1 1 0 15,1 6 0-15,-2-2 0 16,2 1 0-16,-2-2 0 0,2-1 0 15,-2-4 0-15,-1 1 0 16,-2-7 0-16,3 0 0 16,-5-6 0-16,2-3 0 15,-4-3 0-15,3-2 0 16,-6-5 0-16,1-6 0 0,0-4 0 16,-5-10 0-16,0 0 0 15,0 0 0-15,0 0 0 16,0 0 0-16,0 0 0 15,0 0 0-15,0 0 0 0,-3-8 0 16,3 8 0-16,0 0-10 16,0-11-84-16,3 2-2 15,2-3-4-15,-3-5-6 16,6-3 1-16</inkml:trace>
  <inkml:trace contextRef="#ctx0" brushRef="#br0" timeOffset="328018.6816">11918 16505 88 0,'-13'-22'101'0,"3"0"-4"16,0 1-6-16,4 1-1 0,6 20-70 15,0 0-3-15,2 5-10 16,8 20-7-16,-2 9 0 16,3 12 0-16,0 7 0 0,3 8 0 15,1 5 0-15,-3 9 0 16,0-4 0-16,2 4 0 15,0-5 0 1,-3-1 0 0,1-8 0-16,-1-11 0 0,-3-7 0 0,-1-15 0 15,1-7 0-15,-8-21 0 16,0 0 0-16,16-6 0 0,1-21-82 16,-14-19-15-16,-3-13-3 15,-8-13-8-15,1-10-3 16</inkml:trace>
  <inkml:trace contextRef="#ctx0" brushRef="#br0" timeOffset="328339.5456">11946 16384 24 0,'-11'-22'103'0,"2"4"-1"0,1 3-6 16,0 1-4-16,0 28-22 16,5-21-46-16,3-4-24 15,12 2 0-15,5-3 0 0,7-2 0 16,7-1 0-1,7-6 0-15,6 0 0 0,7-1 0 16,-1-3 0-16,3 3 0 16,-6 2 0-16,2 1 0 0,-9 3 0 15,-4 2 0-15,-5 6 0 16,-8 1 0-16,-5 3 0 16,-5 3 0-16,-13 1 0 0,9 6 0 15,-9 5 0-15,-1 10-35 16,-11 9-58-16,-7 6-3 15,-6 9-5-15,-12 6-6 0</inkml:trace>
  <inkml:trace contextRef="#ctx0" brushRef="#br0" timeOffset="328546.1347">12023 16792 0 0,'-16'39'104'0,"9"-9"-2"15,5-7-3-15,7-10-5 0,6-13-2 16,5-9-72-16,16-6-20 15,7-10 0-15,6-3 0 0,5-6 0 16,5 0 0-16,-1-2 0 16,1 5 0-16,-2 2 0 15,-5 5 0-15,-7 5 0 16,-6 4 0-16,-2 1 0 0,-12 5 0 16,-2 1 0-16,-2-1 0 15,-4-5 0-15,8 2-18 16,-6-11-76-16,3-9-3 15,3-11-3-15,1-7-9 0</inkml:trace>
  <inkml:trace contextRef="#ctx0" brushRef="#br0" timeOffset="328948.6988">13036 15847 4 0,'9'-19'102'0,"-9"9"-1"15,-12 8-5-15,-11 4-3 16,-5 10-3-16,-8 9-72 0,5 7-11 15,-1 6-7-15,6 7 0 16,3 1 0-16,11 1 0 16,11 2 0-16,6-3 0 15,17 0 0-15,13-9 0 0,9 3 0 16,9-8 0-16,4 1 0 16,8-3 0-16,-7-1 0 15,0-2 0-15,-7 0 0 16,-7-3 0-16,-10 0 0 15,-6 0 0-15,-9-1 0 0,-11-1 0 16,-3-1 0 0,-5-2 0-16,-10 1 0 0,-7 0 0 15,-5 1 0 1,-3-2 0-16,-6 1 0 0,-4-1 0 16,0-2 0-16,-2-1 0 0,3-3 0 15,6-3 0 1,2-2 0-1,1-4 0-15,10 0 0 0,2-16-10 16,7-1-83-16,7-10-3 0,12-8-3 0,3-11-6 16,3-7 0-1</inkml:trace>
  <inkml:trace contextRef="#ctx0" brushRef="#br0" timeOffset="329650.1724">14218 15336 18 0,'6'-23'102'0,"-6"-4"-1"16,-1 0-5-16,-5-4-2 16,-2 1-2-16,-1 4-84 15,3 5-8-15,4 9 0 0,2 12 0 16,0 0 0-1,-5 18 0-15,5 8 0 0,6 11 0 16,1 7 0-16,3 12 0 16,4 3 0-16,1 6 0 15,4 4 0-15,4 5 0 16,-3-2 0-16,3 0 0 16,-1-4 0-16,6-6 0 15,-2-5 0-15,6-10 0 0,2-14 0 16,0-14 0-16,6-14 0 0,0-12 0 15,2-12-16-15,0-15-4 16,-5-9 2-16,-5-7 2 16,-5-4 6-1,-6-1 5-15,-13 1 9 0,-1 7 5 0,-7 2 5 16,-7 8 1 0,-2 9 2-16,-3 6-1 0,2 11-6 15,-2 10-10-15,4 8 0 16,-3 10 0-1,7 14 0-15,1 6 0 0,3 5 0 16,5 6 0-16,7-1 0 16,3-4 0-1,8-4 0 1,2-6 0-16,3-10 0 0,0-8 0 0,1-10 0 16,-2-5 0-16,-5-8 0 0,0-8 0 0,-10-7 0 15,-1-3 0-15,-8-3 0 16,-3-2 0-16,-3-1 0 15,-9-1 0-15,-4 2 0 0,-3 1 0 16,-3 3 0-16,-6 5 0 0,-1 5 0 16,-6 4 0-1,1 8 0-15,-6 3-2 0,-10-1-89 16,5 6-4 0,-9 3-5-1,-2 4-5-15,-6 0-2 0</inkml:trace>
  <inkml:trace contextRef="#ctx0" brushRef="#br0" timeOffset="329958.885">13986 15672 76 0,'-39'0'101'0,"11"0"-3"15,3-6-7-15,14-4 2 0,-25-7-66 16,40-2-4-16,18-1-21 16,13-5-2-16,16-3 0 0,12-7 0 15,17-2 0-15,10-6 0 16,7-5 0-16,2 0 0 15,6-1 0-15,-2 0 0 16,-10 2 0-16,-6 0 0 0,-10 8 0 16,-15 3 0-16,-10 8 0 15,-13 5 0-15,-10 5 0 16,-9 4 0-16,-9 5 0 0,-11 9 0 16,0 0 0-16,0 0 0 15,-12 6 0-15,-1 1 0 16,3 5 0-16,-3 2 0 15,0 2 0-15,2-4 0 0,11-12-53 16,3 20-45 0,-3-20-2-16,10 10-6 15,5-10-5-15</inkml:trace>
  <inkml:trace contextRef="#ctx0" brushRef="#br0" timeOffset="330388.8568">15935 14724 9 0,'13'-13'101'0,"-12"-2"-2"15,-4 2-3-15,-15 1-4 0,-6 6-2 16,2 5-69-16,-18 3-18 16,0 11-3-16,0 4 0 15,-3 5 0-15,6 8 0 16,6 2 0-16,6 1 0 15,13 2 0-15,8 0 0 0,10-2 0 16,15 2 0-16,6 1 0 16,11-4 0-1,6 1 0-15,1 2 0 0,1-3 0 0,-1-1 0 16,-3 0 0-16,-5-3 0 16,-7-3 0-1,-6 1 0-15,-5-2 0 0,-7-3 0 16,-6 0 0-16,-6-1 0 0,-7-1 0 15,-5 0 0-15,-9 1 0 16,0-2 0-16,-4-3 0 16,-5-3 0-16,0-3 0 15,3-8 0 1,2-1 0-16,-1-15 0 0,19-15-60 16,-1-6-35-16,8-16-1 15,12-10-7-15,13-16-5 0</inkml:trace>
  <inkml:trace contextRef="#ctx0" brushRef="#br0" timeOffset="330781.5312">16350 14476 84 0,'66'-63'100'0,"-15"6"-2"15,-9 11-7-15,-18 10 0 16,-10 13-60-16,-14 14-15 0,-11 9-16 16,-15 11 0-16,-10 13 0 15,-4 10 0-15,-2 8 0 16,1 6 0-16,8 3 0 0,8 3 0 15,9-1 0-15,16-3 0 16,9-1 0 0,18-5 0-16,10-5 0 0,7-4 0 0,6-3 0 15,6-4 0-15,1 0 0 16,-1-3 0-16,-4-1 0 16,-2-3 0-16,-12 1 0 0,-3-1 0 15,-8 0 0-15,-9-1 0 16,-8-1 0-16,-10-1 0 15,-6 1 0-15,-11 1 0 16,-8 0 0-16,-7-1 0 16,-10 4 0-16,-4-3 0 15,-4 3 0-15,-6-1 0 16,1 1 0-16,-2-2 0 0,2 1 0 16,7-3 0-16,5-4 0 15,15 6-13-15,4-9-81 16,11-7-4-16,13-5-5 0,0 0-7 15</inkml:trace>
  <inkml:trace contextRef="#ctx0" brushRef="#br0" timeOffset="332442.6246">17899 15320 12 0,'2'-10'88'0,"-2"1"6"15,-6-5-5-15,-5 4-3 16,-32 3-53-16,27 5-3 16,-2 0-3-16,0 2-9 15,1 4-5-15,1 6-3 0,1 1-4 16,1 4-1-16,-3 2-5 15,-1 4 0-15,-2 3 0 0,-5 6 0 16,-4 1 0-16,-6 5 0 16,-4 4 0-16,-11 6 0 15,-6 7 0-15,-10 2 0 16,-7 4 0-16,-10 3 0 16,-4 1 0-16,-9 1 0 15,-5-4 0-15,-7-2 0 0,1-2 0 16,-3-4 0-1,-1-1 0-15,-2-1 0 16,0 2 0-16,0-5 0 0,0 4 0 16,-1 2 0-16,-3-2 0 15,0 2 0-15,0-1 0 16,-2 0 0-16,-2 1 0 0,0 1 0 16,4 3 0-16,3 0 0 15,3 4 0-15,8-1 0 0,1 2 0 16,54-28 0-1,-7 2 0-15,4 3 0 0,-5 1 0 16,-1 6 0-16,-6 3 0 16,0 0 0-1,-3 4 0-15,-3-1 0 0,-5 4 0 16,1-5 0-16,-5 6 0 0,-2-5 0 16,-3 8 0-16,-3-2 0 15,-3 3 0-15,0-5 0 16,0 0 0-16,2-7 0 15,1 0 0-15,-1-8 0 0,5-1 0 16,-3-6 0 0,2-1 0-16,1-7 0 0,-2-4 0 15,2-5 0-15,-6-5 0 16,0-4 0-16,-2-8 0 0,-2-9 0 16,-4-8 0-1,-1-5 0-15,-7-5 0 16,-5-3 0-1,-2-12 0-15,-8 2 0 0,0-5 0 16,-5-2 0-16,-2-4 0 0,-1-2 0 16,-2-4 0-1,0 3 0-15,53 13 0 0,-177-64 0 0,22 7 0 16,28 13 0 0,34 9 0-16,30 8 0 0,29 5 0 0,29 10 0 15,42 13 0 1,6 0 0-16,14 3 0 0,2-3 0 15,10 3 0-15,7 1 0 16,2 0 0 0,11 0 0-16,5-1 0 15,7 2 0-15,8-1 0 0,6 1 0 16,6 0 0-16,4 1 0 0,6 0 0 16,7-1 0-16,5 2 0 15,5-3 0-15,3-3 0 0,10-4 0 16,6-5 0-16,6-3 0 15,9-3 0-15,5-4 0 16,6-2 0-16,7-3 0 16,6 3 0-16,1-2 0 0,4 1 0 15,-4 1 0-15,2 0 0 16,5 1 0-16,-5-2 0 16,-3 2 0-16,1-3 0 15,5 1 0-15,-3-3 0 16,7 0 0-1,-2-4 0-15,4-1 0 0,3-2 0 16,2-1 0-16,2 1 0 0,-2 0 0 16,3-1 0-16,3 1 0 0,-3 0 0 15,3-1 0-15,1 0 0 16,1-1 0-16,1 1 0 0,3-2 0 16,0 2 0-1,-4 0 0-15,1 1 0 0,-1 3 0 16,-5-1 0-16,3 3 0 15,-11 1 0-15,-4 4 0 16,-7 1 0-16,-1 2 0 0,-10 5 0 16,-4 6 0-1,-11 4 0-15,-14 4 0 16,-6 3 0-16,-7 4 0 0,-12 4 0 16,-14 7 0-16,-6 1 0 15,-13 2 0-15,-7 6 0 16,-3 6 0-16,-4 7 0 0,-4 0 0 15,-3 12 0-15,4 3 0 16,-2 9 0-16,4 6 0 16,15 21 0-1,3 3 0-15,7 7 0 0,0 8 0 16,10 4 0 0,1 5 0-16,2 5 0 15,1 0 0-15,-7-12 0 0,-4 4 0 16,0 2 0-16,0 0 0 15,-5 0 0-15,-2-2 0 0,-8-1 0 16,-2 3 0 0,-10-6 0-16,-1 0 0 0,-10-7 0 15,-7-3 0-15,-4-1 0 16,-12-4 0-16,-12 4 0 0,-13-7 0 16,-14 8 0-16,-24 6 0 0,-18 25 0 15,-32-8-86 1,-61-2-12-16,-48 5-6 0</inkml:trace>
  <inkml:trace contextRef="#ctx0" brushRef="#br0" timeOffset="374271.2873">11004 9878 26 0,'7'-15'94'0,"-4"1"0"0,-5-2-4 16,-8 3-3 0,-7-4-43-16,-6 6-21 0,-2 6-5 15,-4 4-4-15,-4 2-4 0,-4 9-3 16,0 9-3 0,-3 4-4-16,2 6 0 0,2 3 0 15,4 5 0-15,8 2 0 16,6 1 0-16,8-1 0 15,10-6 0-15,8-3 0 0,12-8 0 16,8-5 0-16,7-12 0 16,6-6 0-16,7-17 0 15,2-11 0-15,3-11 0 16,0-9 0-16,4-13 0 0,-2-8 0 16,0-10 0-1,-3-9 0-15,-2-6 0 0,-3-2 0 16,-8-1 0-16,-11 3 0 15,-11 5 0-15,-5 7 0 16,-10 12 0-16,-5 14 0 0,-11 12 0 16,-6 13 0-16,-2 16 0 15,-9 13 0-15,3 14 0 16,-4 16 0-16,1 20 0 0,1 18 0 16,2 15 0-16,7 16 0 15,7 7 0-15,12 1 0 16,7-1 0-16,14-5 0 0,14-14 0 15,12-12 0-15,9-17 0 16,5-18 0-16,3-17 0 16,7-11 0-16,-4-12 0 0,-1-16 0 15,1-14 0-15,-4-7 0 16,-8-12 0-16,-3-6 0 16,-9-4 0-16,-9 1 0 15,-8 4 0-15,-11 5 0 0,-9 10 0 16,-7 8 0-16,-10 13 0 15,-9 14 0-15,-5 10 0 0,0 14 0 16,-3 11 0-16,4 8 0 16,2 7 0-16,9 6 0 15,4-1 0 1,11-3 0-16,1-4 0 0,16-5 0 16,10-5 0-16,4-10 0 15,4-6 0-15,5-11 0 16,2-4 0-16,-1-4 0 0,-1-10 0 15,-3-5 0-15,-1-6 0 16,-4-5 0-16,-5-3 0 16,-2-1 0-16,-7-1 0 15,-4 1 0-15,-3 4 0 16,-6 3 0-16,-2 7 0 0,-3 4 0 0,0 16 0 16,-8-3 0-16,-2 11 0 15,2 14 0 1,1 3 0-16,0 9 0 0,5 1 0 15,2 3 0-15,11-1 0 16,7-3 0-16,6-7 0 0,10-5 0 16,4-9 0-1,6-7 0-15,4-6 0 0,1-11 0 16,-1-6 0-16,3-8 0 0,-6-7 0 16,0-4 0-16,-8-7 0 15,-1-4 0-15,-7 4 0 16,-6 1 0-16,-4 2 0 0,-10 7 0 15,1 6 0-15,-8 7 0 16,-2 20 0-16,0 0 0 16,9 8 0-16,-8 15 0 15,2 11 0-15,-1 10 0 16,0 9 0-16,-2 9 0 0,0 10 0 16,0 6 0-1,0 2 0-15,0 0 0 0,0-8 0 16,3-7 0-16,6-10 0 0,2-14 0 15,8-17 0 1,9-17 0-16,1-13 0 0,7-18 0 16,1-15-2-16,8-12-3 15,-5-14 2-15,8-10 0 0,-7-11 1 16,-4-9 1-16,-2-2 0 16,-3 0 1-16,-9 5 0 15,-7 10 2-15,-11 10 1 0,-5 9 1 16,-6 20 0-1,-9 14 0-15,-6 18-4 16,-3 10 0-16,3 10 0 0,-1 14 0 16,9 13 0-16,6 7 0 0,7 8 0 15,13 6 0-15,10 4 0 16,12 1 0-16,3-2 0 16,4 0 0-16,3-6 0 15,-5-5 0-15,-2-4 0 16,-14-5 0-16,-5-5 0 0,-14-2 0 15,-5-5 0-15,-14-4 0 16,-13-3 0-16,-3-1 0 16,-10-4 0-16,-5-1 0 15,-6-4 0-15,-1 0 0 0,-4-3 0 16,0-5 0-16,2 6 0 16,-8 9-73-16,8-15-21 15,-2 0-3-15,1 2-6 16,2 0-6-16</inkml:trace>
  <inkml:trace contextRef="#ctx0" brushRef="#br0" timeOffset="374612.8975">11936 10513 17 0,'-81'33'102'0,"3"-6"-1"15,8-4-7 1,9-6-1-16,9-8-2 0,15-1-78 15,18-5-13-15,19-3 0 0,14-5 0 16,21-8 0-16,21-3 0 16,18-5 0-16,17-6 0 15,17-1 0-15,15-3 0 0,9 1 0 16,2-1 0-16,4 4 0 16,-8 3 0-16,-12 5 0 15,-10 2 0-15,-19 6 0 16,-18 4 0-16,-22 7 0 0,-23 3 0 15,-26-3 0-15,0 21 0 16,-28-8 0-16,-12 13-6 16,-19 13-66-16,-2-10-21 15,-10 3-3-15,-4 2-7 16,1 3-2-16</inkml:trace>
  <inkml:trace contextRef="#ctx0" brushRef="#br0" timeOffset="374872.5456">12072 10867 76 0,'-55'29'99'0,"9"-4"-3"0,2-6-6 16,10-1-1-16,14-5-64 16,7-1-4-16,11-2-6 15,6-6-15-15,22-4 0 0,14 0 0 16,13-8 0-16,12-6 0 16,19-5 0-16,10-6 0 15,10-2 0-15,6-3 0 16,6 0 0-16,-4-2 0 0,1 3 0 15,-8 3 0-15,-14 3 0 16,-16 6 0-16,-19 3 0 16,-13 7 0-16,-23 5 0 0,-20 2 0 15,-6 7-63-15,-24 7-32 16,-14-1-1-16,-6 3-9 16,-15-6-4-16</inkml:trace>
  <inkml:trace contextRef="#ctx0" brushRef="#br0" timeOffset="480165.5172">3798 5432 14 0,'-8'-3'31'0,"8"3"-3"0,0 0-3 16,-13-2-3-16,13 2-5 15,-9 0-4-15,9 0-3 0,0 0-3 16,-9 0-2-16,9 0-1 16,0 0-1-16,0 0 0 15,0 0-1-15,0 0 2 16,0 0-2-16,0 0 2 0,0 0-2 16,0 0-3-16,0 0-2 15,0 0 1-15,0 0-1 16,0 0-11-16,0 11-18 15,0-11-24-15,19 9-1 0</inkml:trace>
  <inkml:trace contextRef="#ctx0" brushRef="#br0" timeOffset="480663.9858">5875 5266 25 0,'0'0'36'0,"-4"-12"-5"15,4 12-3-15,0 0-9 0,-6-12-4 16,6 12-2-16,0 0-4 15,-5-10-3-15,5 10 1 16,0 0-6-16,0 0-1 0,0 0 2 16,0 0 0-16,0 0-2 15,0 0 1-15,0 0-5 16,0 0-6-16,-9 5-47 31,9-5-3-31,-13 6 2 16</inkml:trace>
  <inkml:trace contextRef="#ctx0" brushRef="#br0" timeOffset="482168.7796">4465 5179 35 0,'-8'-9'60'0,"8"9"5"0,0 0-23 0,0 0-12 15,0 0-6-15,0 0-6 16,0 0-6-16,0 0-4 16,0 0 1-16,5 4-2 0,-5-4-2 15,0 0-1-15,8 8 2 16,-8-8 1-16,0 0 1 16,12 11 0-16,-12-11-1 15,12 10-1-15,-12-10 0 0,12 12 1 16,-12-12-1-16,15 13-1 15,-6-5-1-15,-9-8 0 16,17 17 0-16,-8-7 1 16,1 0 1-16,3 1 2 15,-4 0-3-15,5 3 2 0,-1-3-1 16,-2 3 0-16,1 0-1 16,1-1 0-1,-4 0-2-15,4 2 0 16,-2 0 0-16,-1-2-1 15,3 2 0-15,-2 0 0 16,0-2 0-16,0 2 0 0,-2-1 0 0,3-1-1 0,-3-1 1 16,1 2-1-16,1-3 0 15,-3 0 0-15,2 0 0 16,-3-1 0-16,2-1 0 16,-9-9 0-16,16 15 0 0,-16-15 0 15,13 14 0-15,-13-14 0 16,8 8-1-16,-8-8 1 15,0 0-1-15,12 8 1 16,-12-8-1-16,0 0 1 0,0 0-1 16,0 0 1-16,0 0-1 0,0 0 0 15,0 0-1-15,0 0 0 16,0 0-3-16,0 0-2 16,0 0-6-16,0 0-19 15,0 0-53-15,3-8-3 16,-1 0-7-16,-2-5-2 0</inkml:trace>
  <inkml:trace contextRef="#ctx0" brushRef="#br0" timeOffset="482859.7108">4996 4914 62 0,'-3'-10'84'0,"3"10"-1"15,-12-11-27-15,12 11-14 0,-11-6-13 16,11 6-9-16,-12 0-5 16,3 0-4-16,-2 8-4 15,0 2-1-15,-1 5-2 16,-5 3-1-16,-3 7 1 0,0 5 0 16,-3 3 0-1,1 2 0-15,-4 6-1 16,1 0 2-16,-3 2 0 15,1 3 0-15,-1 3 0 0,1-1-1 16,-5 4 2-16,4 1-1 16,-2 1 0-16,3-1-1 15,-2-3-2-15,5 0 1 0,-1-6-1 16,4 0 1-16,2-8-2 16,5-4 0-16,2-6 1 15,0-2-1-15,2-5 0 16,3-4 0-16,2-4 0 0,0-1 0 15,5-10-1-15,-8 11 2 16,8-11-1-16,0 0 0 0,0 0 0 16,0 0 1-16,-8 5-2 15,8-5 0-15,0 0 0 16,0 0 0-16,0 0 0 16,0-5 0-16,0 5 0 0,0 0 0 15,2-13 0-15,-2 13 0 16,0 0 0-1,5-11 0-15,-5 11 0 0,0 0-5 16,2-10-3-16,-2 10-7 0,4-9-34 16,-4 9-39-16,11-7-2 15,-11 7-7 1,7-13-3-16</inkml:trace>
  <inkml:trace contextRef="#ctx0" brushRef="#br0" timeOffset="532582.1265">10554 3724 55 0,'0'-12'79'0,"-2"-4"1"0,-1 1-20 16,-5 2-23-16,1 5-4 0,1-3-6 15,4 2-7-15,2 9-4 16,-10-15-1-16,10 15-3 16,-2-11-1-16,2 11-1 15,0 0-1-15,-1-11-2 0,1 11-2 16,0 0 0-16,0 0-2 15,0 0-1-15,0 0 0 16,0 0 0-16,0 0-1 0,11 0 0 16,-11 0 0-16,12 10 1 15,-3-2-1-15,0 3-1 16,1 2 1-16,-1 2-1 16,1 2 1-16,-1 1-1 0,1 1 0 15,2 1 0-15,-5 1 0 16,4-1 0-1,-4 0 0-15,5 1 0 0,-4-2 0 16,2 1 0-16,-2-2 0 16,3-2 0-16,-4 1 0 0,4-4 0 15,-4-1 0-15,3-5 1 16,1 1 0-16,1-8 0 16,3 0 1-16,2-6 0 15,4-6 0-15,0-7 0 0,4-3 0 16,4-4-2-16,1-6 0 15,1 1 0-15,0-1 0 16,3 0 0-16,-6 3 0 0,1 1 0 16,-4 2 0-16,-3 6 0 15,-3 1 0-15,-4 5 0 16,-3 3 0-16,-4 2 0 16,-8 9 0-16,12-10 0 15,-12 10 0 1,0 0 0-16,0 0 0 0,10-2-9 0,-10 2-2 15,0 0-6-15,4 8-16 0,-14 3-55 16,6 3-1 0,-1 3-7-16,-7 4-3 15</inkml:trace>
  <inkml:trace contextRef="#ctx0" brushRef="#br0" timeOffset="533177.1778">10717 4195 85 0,'5'-9'96'0,"-5"9"-6"16,0 0-5-16,-4-37-8 16,4 37-61-16,0 0-5 15,0 0-6-15,0 0-3 16,0 0-2-16,0 0 0 0,2 8 0 16,8-1 0-16,5 3 1 15,-1 2 1-15,2 1 1 16,6-1-1-16,0 0 1 15,0 0-1-15,3-2 0 16,0-1 1-16,-3-2-1 16,3-4 1-16,3-1-1 0,-1-2 2 15,2-8-1-15,6-7 0 16,2-6 0-16,4-5 0 0,7-7 0 16,-1-3-3-16,3-4 0 15,4-2 0-15,-2-1 0 16,-2 3 0-16,-8 3 0 0,-1 3 0 15,-9 5 0-15,-2 3 0 16,-7 7 0-16,-9 3 0 16,-4 8 0-16,-10 8 0 15,11-11 0-15,-11 11 0 0,0 0 0 16,0 0 0-16,0 0 0 16,0 0 0-16,0 0 0 15,0 0 0-15,0 0 0 16,-1 16-83-16,1 0-10 15,-6-3-2 1,-3 5-9-16,-10-7-4 0</inkml:trace>
  <inkml:trace contextRef="#ctx0" brushRef="#br0" timeOffset="576410.2669">8626 4527 67 0,'9'-4'83'16,"-9"4"0"-16,0 0-14 16,0 0-37-16,0 0-6 0,0 0-3 15,0 0-6-15,0 0-3 0,0 0-4 16,0 0-3-16,0 0 0 16,0 0-3-16,0 0 0 15,8 7-1-15,-8-7-1 16,6 18 0-16,0-9-1 15,1 3 1-15,-1 0-1 0,5 3 1 16,-2-1 0-16,2-1 0 16,0-4 1-16,2 1 1 15,5-7 1-15,2-3-1 16,9-8 1-16,3-11 0 16,10-10 0-16,1-8 0 15,9-9 0-15,3-6-2 0,-1-4 1 16,1 1-4-16,0-1 0 15,-4 7 0-15,-10 7 0 16,-4 6 0-16,-6 10 0 16,-11 6 0-16,-3 8 0 15,-6 4 0-15,-11 8 0 16,0 0 0-16,0 0 0 0,0 0 0 16,0 0 0-16,7 13-15 0,-8 4-38 15,1 5-38-15,0 3-2 16,0 6-7-16,-1 8-3 15</inkml:trace>
  <inkml:trace contextRef="#ctx0" brushRef="#br0" timeOffset="577250.6888">8429 7792 14 0,'-2'-10'78'0,"2"0"2"15,-2-1 0-15,2 2-40 16,0-1-5-16,0 10-10 0,0-11-4 15,0 11-4-15,0 0-2 0,0 0-2 16,0 0-2 0,6 5-1-16,-2 8-2 0,3 4-1 15,1 5 0-15,3 4-1 16,-3 5 0-16,4 0-2 16,0 4-1-16,1-1 0 15,2-2-1-15,0-3 0 0,0-6 1 16,1-6-1-1,6-9 1-15,1-6-1 0,7-11 1 16,5-14 0-16,6-13 0 0,11-10 2 16,3-11-5-1,4-9 0-15,5-6 0 0,2-1 0 16,-2 3 0-16,-4 6 0 16,-6 9 0-16,-9 6 0 0,-6 13 0 15,-7 10 0 1,-10 8 0-16,-7 6 0 0,-4 6 0 15,-11 6 0-15,0 0 0 16,2 8 0-16,-2 13 0 0,-12 9-31 16,6 5-60-16,-5 11-5 15,-14 0-3-15,-11 11-9 16</inkml:trace>
  <inkml:trace contextRef="#ctx0" brushRef="#br0" timeOffset="636628.5819">12200 5639 48 0,'0'0'51'0,"1"-10"-3"16,-1 10 4-16,0 0-5 0,0 0-18 16,0 0-4-16,0 0-8 15,0 0-3-15,0 0-5 16,0 0-2-16,0 0-2 16,0 0 0-16,0 0 0 0,0 0 2 15,0 0 1-15,0 0 1 16,0 0-1-16,6 9 2 15,-6-9-1-15,7 11-1 16,-7-11-1-16,9 12-1 0,-9-12 0 16,11 15-1-16,-1-6-1 15,-3-1 1-15,4 1-1 16,-2 0 0-16,4 1-1 16,1 1 1-16,-1 2-1 0,-1-1 0 15,2 3 0-15,-1 1 0 16,-2-1-1-16,2 3 0 15,1-1 0-15,-3 1-1 16,2 0 0 0,1 0-1-16,1 0 1 15,-4-1-1-15,4-1 1 0,-1 0-1 16,2-3 0-16,-5-1 1 0,1 0 0 16,0-2 0-16,-2 0-1 0,3-3 1 15,-3 1-1-15,-2-1 1 16,-8-7-1-16,18 12 0 15,-11-7 1-15,-7-5-1 16,14 6 1-16,-14-6-1 16,13 5 1-16,-13-5-1 0,9 4 0 15,-9-4 1-15,0 0-1 16,12 3 1-16,-12-3-1 16,0 0 0-16,0 0 0 0,0 0 1 15,0 0-1-15,0 0 0 16,0 0 0-16,0 0 0 15,0 0-1-15,0 0 0 16,0 0-2-16,0 0-3 0,0 0-1 16,0 0-5-1,0 0-9-15,0 0-20 0,0 0-44 16,0 0-3-16,-12 4-5 16,12-4-3-16</inkml:trace>
  <inkml:trace contextRef="#ctx0" brushRef="#br0" timeOffset="637464.5994">12781 5639 30 0,'3'-9'34'15,"-3"9"-1"-15,0 0-3 16,1-12 0-16,-1 12 0 0,0 0-2 16,0 0-1-16,0 0-2 15,0 0-4-15,2-8-4 16,-2 8-3-16,0 0-2 15,0 0-3-15,0 0-2 0,0 0-2 16,0 0 0-16,-7 5 0 16,7-5 0-16,0 0 1 15,-9 9 0-15,9-9 1 0,-11 7 0 16,11-7-1-16,-8 9-1 16,8-9 1-16,-13 9-1 15,4-3-1-15,1 3 0 16,0 2 0-16,-5 2-1 0,0 2 0 15,0 4 2 1,-3 2-3-16,-2 3 1 0,0 2 1 16,-3 3-1-16,-1-1-1 15,1 4 1-15,-2 1 0 0,-1-1-1 16,1 0 0-16,-1 2-1 16,3-1 0-16,-2-1 2 15,-1 0-2-15,3 0 1 16,3-2-1-16,1 0 1 15,0-1 0-15,1-4 0 0,1 0 0 16,3-4 0-16,-3-2-1 16,6-5 1-16,-2 0 0 15,4-4 0-15,7-10-1 16,-12 12 0-16,12-12 1 0,0 0-1 16,0 0 1-16,0 0 0 15,0 0-1-15,0 0 0 0,-7 0 0 16,7 0-2-16,0 0-2 15,-1-8-6-15,-2-3-8 16,4 0-29-16,4-3-39 16,0-7-5-16,2-5-5 0,4-7-4 15</inkml:trace>
  <inkml:trace contextRef="#ctx0" brushRef="#br0" timeOffset="927358.4738">24193 10013 24 0,'6'-12'70'0,"-6"-3"1"16,0 15-23-16,0-10-10 15,0 10-7-15,0 0-6 0,0-10-6 16,0 10-5-16,0 0-3 0,0 0-3 16,0 0-2-1,11 0-1-15,-11 0-2 0,10 10-1 16,-1-1 1-16,-4 5 0 16,3-1 1-16,1 3 0 15,-2 0-1-15,4 2 1 0,-2-2-1 16,2-1 1-1,0-2 1-15,0-5 0 16,6-4 0-16,6-4 0 0,5-5 0 16,4-8-1-16,5-8 2 15,9-3-4-15,10-6 1 0,6-5-1 16,0-2 0 0,7-2-1-16,-6 3 0 0,-2 1 0 15,-4 4 0-15,-12 3-1 16,-5 5 1-16,-10 5 0 0,-5 3 0 15,-11 6 0-15,-3 1-1 16,-11 8-3-16,0 0-2 16,0 0-8-16,-13-3-13 0,-8 6-54 15,0 11-4-15,-8 1-7 16,-1 0-3-16</inkml:trace>
  <inkml:trace contextRef="#ctx0" brushRef="#br0" timeOffset="928380.1906">19373 10430 64 0,'2'-16'76'0,"1"1"0"0,0 2-32 15,-1 2-12-15,-2 11-11 16,5-13-4-16,-5 13-4 16,0 0-3-16,7 6-2 0,-5 5-2 15,0 0 1 1,2 3-1-16,0 1 2 0,1 5-1 16,-2-1 1-16,3 3-1 15,-2 0-1-15,0 1-1 0,1-1 0 16,0-2 0-1,1 0 0-15,1-4 0 0,3-6 1 16,2-4 0-16,9-6 0 16,9-9 0-16,7-8 0 15,12-9 0-15,11-6-2 0,9-5 0 16,8-4-2-16,7-2 1 16,-1 0-1-16,1 4 0 15,-7 3-1-15,-8 4 1 16,-10 4 0-16,-8 4 0 0,-12 8 0 15,-11 1 0-15,-4 5-1 16,-15 4 0-16,-9 6 0 16,11-2-2-16,-11 2-1 0,-7 13-6 15,-1 7-19-15,-3 2-59 16,-6 0-5-16,-2-1-3 16,-9-8-8-16,-5-4 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5:45:54.2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2063 965 28 0,'5'-13'80'16,"1"2"2"-16,-2 0-3 15,-1 0-23-15,-1-1-19 16,-2 2-7-16,-2-2-8 16,2 12-6-16,-6-15-6 0,6 15 4 15,-14-13-3-15,4 5 1 16,10 8-5-16,-15-11-1 15,15 11-3-15,-17-4 2 0,6 3 1 16,-1 0-4-16,0 1-1 16,-4 4-1-16,0 4 0 15,-1 2 0-15,-4 2 4 16,-6 1-6-16,2 5 1 16,1 2 0-16,-7 4 1 0,5 2-1 15,-5 2 0-15,-1 4 1 16,1-2 0-16,4 2 0 15,-2 2 2-15,9-15 0 16,-1 19 0 0,-3 5-2-16,-11 33 0 0,15-8 0 15,16-4 0-15,6-11 0 0,11-7 0 16,8-6 0-16,12-13 0 16,-6-3 0-16,-1-6 0 15,8 0 0-15,-2-6 0 0,2-3 0 16,3 0 0-16,-2-4 0 15,-5-1 0-15,6-4 0 16,-2 2 0-16,-3-4 0 16,0-2 0-16,-5 0 0 0,-4-1 0 15,0-2 0 1,-1 1 0-16,-6-1 0 0,2 1 0 16,-3 2 0-16,-3 0 0 15,2 1 0-15,-13 3 0 0,13-5 0 16,-13 5 0-1,11 0 0-15,-11 0 0 0,0 0 0 16,0 0 0-16,-7-13 0 16,7 4-21-16,-11-2-67 0,11-5-3 15,3-3-5-15,1 6-7 16,5-2 0-16</inkml:trace>
  <inkml:trace contextRef="#ctx0" brushRef="#br0" timeOffset="1172.2662">2467 848 60 0,'9'-38'79'0,"0"2"2"16,-6 1-3-16,1-2-40 0,-4 4-5 15,-3 0-5-15,-4 2-9 16,-1-3-2-16,-1 4-4 16,1-1-3-16,-5 4-2 15,0-3-2-15,13 30 0 0,-28-30-1 16,-2 1 1-16,6 12-2 16,-2 0 1-16,-4 4-3 15,-3 3 2-15,-4-3-1 16,-1 1 3-16,-1 6-6 15,-48 1 0-15,39 3 0 16,0 0 0-16,-1 8 0 16,-5 0 0-1,6 2 0-15,-1 7 0 0,-2 0 0 16,2 6 0-16,-3-4 0 16,10 4 0-16,-8 3 0 0,7 9 0 15,0 3 0-15,0-4 0 16,3 3 0-16,2 1 0 15,0 4 0-15,-2-3 0 16,8 5 0-16,-4 6 0 0,2-1 0 16,2 5 0-16,2 1 0 15,1-2 0-15,6 8 0 0,21-27 0 16,-32 83 0-16,14-10 0 16,2-4 0-16,9-4 0 15,5-7 0-15,4-14 0 16,21-6 0-16,-1-16 0 15,-2 1 0-15,3-4 0 16,4 0 0-16,7-3-2 16,1-3 1-16,10-1 0 0,-3-6-1 15,-1 0 0-15,10-6 0 16,-3-3 4-16,8-1 0 0,-2-5 0 16,1-2-1-16,-5-7 2 15,8-1-3-15,-5-4 0 0,2-4 0 16,1-5 0-1,-1 0 0-15,-1 2 0 0,7-10 0 16,1-2 0 0,-9-4 0-16,15-3 0 0,-13-2 0 0,0-3 0 15,8-3 0 1,-5-3 0-16,7-4 0 0,1-3 0 16,0 0 0-16,-8-2 0 15,4-4 0-15,2-4 0 16,-9 0 0-16,2-1 0 0,-13-2 0 15,-1 1 0-15,-3-2 0 16,0-5 0-16,-20 30 0 16,-1-6 0-16,-1 2 0 15,-1-4 0-15,0 0 0 0,-2-2 0 16,1-1 0-16,-2-2 0 16,0 0 0-16,0-2 0 15,-6-1 0-15,4 1 0 16,-4-1 0-16,-4-2 0 15,0 1 0-15,-2-4 0 0,1 4 0 16,-5 5 0-16,-2-7 0 16,6 43 0-16,-14-37 0 15,1 0 0-15,-1 3 0 16,0-3 0-16,-6 4 0 0,1 0 0 16,-6 0 0-16,2 0 0 15,-4 3 0 1,-1-2 0-16,-4 2 0 0,0 0 0 15,-5 4 0-15,0-2 0 16,-1 2 0-16,-45-23 0 0,37 33 0 16,-1-2 0-16,1 9 0 15,1-4 0-15,-2 6 0 16,-2 0 0-16,4 7 0 16,-4-1 0-16,-8 4-48 15,2 9-48-15,-1 8 1 16,1 5-5-16,-7 4-4 15</inkml:trace>
  <inkml:trace contextRef="#ctx0" brushRef="#br0" timeOffset="24052.266">1173 3288 26 0,'0'0'67'0,"0"0"2"16,0-10-14-16,0 10-21 0,0 0-1 15,6 0-5-15,-6 0-3 16,15 0-3-16,-15 0-1 16,12 3-3-16,0-3-5 15,-2 0-2-15,-10 0-2 16,14 0-1-16,-1 0-3 0,-3 0 0 16,-10 0-4-16,19 0 2 15,-4 0 1-15,-2 1-4 16,-6 1 0-16,11-1-1 0,-1-1 3 15,-2 2-2 1,4-2 2-16,1 1-2 16,-5 0 0-16,5-1 2 0,8 0 1 15,-6 0-1-15,1 0-2 16,-2 2 2-16,-1-2 0 0,2 0 0 16,1 0 0-16,-5 2 0 15,3-1-1-15,-3-1 0 16,-2 1 1-16,5 0-1 0,8 2 1 15,-6-3-1-15,-1 0 1 16,9 0-1-16,-9 0 1 16,9 1 0-16,-1-1-3 15,2 0 0-15,-2 0 1 16,-1 0-1-16,6 0 0 16,-3 1 1-16,6-1-1 0,1 0 1 15,-5 1 2-15,8-1 0 16,6 0 0-16,-3 0 0 0,6 0 0 15,3 2 0-15,-5-2-2 0,2 0 1 16,3 0-1 0,-6-2-1-16,-2 2 1 0,2-2-1 15,2 2 1 1,-6-2-1-16,7 0 3 0,-1 1-3 16,-1 1 2-16,-2-1 1 15,6-2-1-15,0 1-1 16,-2 1 0-16,3 0 0 15,-10-1-1-15,5 2 1 0,1-1 0 16,0-2 0-16,-4 3 0 0,2-3 1 16,-1 3 0-16,4-1 0 15,-3-1 0-15,0 0 0 16,-2 1-1-16,0-2 0 16,4 0 0-16,-4 3 0 15,1-5-1-15,-3 5 1 0,1-5 0 16,-3 2-1-16,3 0 1 0,-3 1 1 15,-2 0-1 1,4 1 1-16,-4-2-1 0,1 0 1 16,0 2 0-16,4 0-1 15,-3-2-1 1,2 1 1-16,-1 0 0 0,0-1 0 16,-1 1 0-16,-1-1 0 0,1 0 0 15,-4 0 1-15,3-1 0 16,2 1-1-16,-3 0 2 15,-3 0-2-15,0 0 0 0,1-1 0 16,-4 2 0 0,-1 0 0-16,-6 0 0 0,-1 0 0 15,-3 0 0 1,-2 0 0-16,-5 2 0 16,-2 0 0-16,-4 0 0 0,0-2 0 15,-10 2 0-15,0 0 0 0,9 0-2 16,-9 0 4-16,0 0-2 15,0 0 0-15,0 0 0 0,8 6-2 16,-8-6 1 0,5 8 1-16,-5-8 1 15,11 18-1-15,-11-18-1 16,8 20 1-16,-2-10 1 0,0 3-1 16,-1 2 0-16,2 1 0 0,0 1-1 15,-5 1 0-15,2 4 1 16,-1 2 0-16,-2 3-1 15,-1 2 1-15,0 3-1 0,-1 2 2 16,1 3-1-16,-3 1 0 16,0 1 0-16,0-2 0 15,0-4 0-15,2 1 0 16,1-4 0-16,0 0 0 0,-2-4 0 16,2 0 0-16,0-2 0 15,0 1 0-15,0 0 0 16,0 2 0-16,-2 3-1 0,0 2 1 15,-2 3 0 1,1 5 0-16,-1 1 0 16,-3 0-1-16,2 2 2 15,-2-2-1-15,-1-2 0 0,3 2 1 16,-3-6-1-16,5 0 1 0,-1-4-1 16,2 4 2-1,-3-2-2-15,2 4 2 0,-1 1-2 16,1-1 0-16,0 6 0 15,-5 1 0-15,1 6 0 0,1-2 0 16,-3 5 0-16,2-1 0 16,-3-1 0-1,1-1 0-15,0-2 0 0,4 0 0 0,1-5 0 16,-2-4 0-16,2 1 0 16,0-1 0-16,4-2 0 15,-3 1 0-15,0 3 0 16,0 1 0-16,-3 4 0 15,-2 4 0-15,2 3 0 0,-4 4 0 16,-2 0 0-16,-1 4 0 16,0-5 0-1,-1 0 0-15,3-3 0 16,0-2 0-16,-1-4 0 0,3-1 0 0,2-1 0 16,-1-3 0-1,-2 2 0-15,3 0 0 0,0-4 0 16,-2-2 0-16,2-4 0 15,0-2 0-15,0-6 0 0,6-5 0 16,-2-5 0-16,1-3 0 0,2-13 0 16,-5 15 0-1,5-15 0-15,0 0 0 16,0 0 0-16,-3-11 0 0,3 3 0 16,-2-14 0-16,5 5-73 15,-4-6-21-15,-5-6-3 16,-5-7-7-16,-6-11-7 15</inkml:trace>
  <inkml:trace contextRef="#ctx0" brushRef="#br0" timeOffset="26152.9704">1272 3280 34 0,'0'0'84'0,"7"-14"1"0,-7 14-3 0,0 0-34 16,0-10-11-1,0 10-10-15,0 0-11 0,0 0-5 16,0 0-3-16,2 8-2 16,-1 2-3-16,0 4 1 15,3 3 0-15,-4 8 2 16,0 5 0-16,-6 8-1 0,-1 7-1 16,0 11-2-16,-2 6 1 15,-9 4-1-15,-2 7 0 16,5 2-1-16,-1 3 0 0,1 0 0 15,6-3 0-15,-8-1 1 16,3-2-1-16,10 0 1 16,-8 0 0-16,2 4 0 15,-3 4 0-15,-1 2 0 16,4 7 0-16,-2 0-1 16,-3 4 0-1,-1 0-2 1,7 2 0-16,-6-6-1 0,-1-1 0 0,7-5 0 15,-4-6 1-15,0-4-1 0,5-4 1 16,-1-5 2-16,3-34 3 0,0 4 0 16,-1-2 0-16,7 2-4 15,-7 32 0-15,-7 1 0 16,9-4 1-16,-6-3-1 16,6 1-4-16,-8-5 1 15,9-29 3-15,3 4 1 0,-4 14-1 16,-2-6 1-1,5-3-1-15,-2-6 0 0,3-18 4 16,1 4-4 0,0 5-3-16,0-21 6 0,-1 16 1 15,2-3-4-15,-1-3 0 16,0-2 0 0,0-8-3-16,1 15 3 0,-1-15 0 0,0 0 0 15,2 10-2-15,-2-10 2 16,9 11 1-16,-9-11-1 0,12 9 2 15,-1-6-2-15,-11-3 1 16,17 4-3-16,-8-4 3 16,9 0 0-16,1 1 0 0,-5-1 0 15,11 0 0-15,-2 1 1 16,2 0 0-16,5 1-2 16,0 1 0-16,0 0 0 0,0-2 0 15,9 1 0 1,-4-1 0-16,6 0 0 0,-5-1 0 15,-1-1 0-15,9 0 0 16,3-4 0-16,-1 3 0 16,-2-1 0-16,-2-1 0 0,3 0 0 15,12 1 0-15,3-2 0 16,-8 5 0-16,2-3 0 16,2 2 0-16,6-1 0 15,6 2 0-15,-6-2 0 0,-1 0 0 16,2 1 0-1,-6-1 0-15,8-2 0 0,-4 1 0 0,3 0 0 16,-5-1 0 0,1 0 0-16,5 1 0 15,-6-1 0-15,3 2 0 16,3-2 0-16,2 1 0 0,-1 1 0 16,2-3 0-16,-2 1 0 0,1 1 0 15,2-1 0-15,4 1 0 16,-3-1 0-16,3 1 0 15,4-2 0-15,-1 1 0 0,10 0 0 16,-6-2 0 0,3 0 0-16,4 0 0 0,0 1 0 15,3 0 0-15,0 1 0 16,-1 0 0-16,-2-1 0 16,2 4 0-16,0-2 0 0,-4 0 0 15,1 1 0-15,-7-2 0 16,-2 3 0-16,-3-1 0 15,-5-2 0-15,-5 0 0 16,-7 1 0-16,-8 0 0 16,-9-1 0-16,-3 2 0 0,-12 0 0 15,-4 0 0-15,-7-1 0 16,-5 3 0-16,-9 0 0 16,0 0 0-16,0 0 0 0,0 0 0 15,-6-4 0-15,6 4 0 16,-9-3 0-16,9 3 0 15,-11-2 0-15,11 2 0 0,-9-2 0 16,9 2 0-16,0 0 0 16,0 0 0-16,-15 0 0 15,1 0-72-15,14 0-24 16,-15-9-3-16,3-9-8 0,-9-8-4 16</inkml:trace>
  <inkml:trace contextRef="#ctx0" brushRef="#br0" timeOffset="27447.6886">2539 3264 51 0,'0'0'87'0,"10"-11"0"0,-10 11-11 16,0 0-25-16,0 0-7 0,10 0-14 15,-10 0-11-15,0 0-7 16,0 0-6-16,10 0-5 16,-10 0-1-16,0 10 0 0,0 0-2 15,0 2 1-15,0 8 0 16,0 5 1-16,-2 6 2 0,1 4 0 16,-1 7 0-16,2 2 1 15,-2 5 0-15,2 1 0 16,0 3 0-16,-4-2 0 15,4 2-1-15,-2 1 1 0,0-3-2 16,-1 2 1 0,-2-3-1-16,-3 4 0 0,0-2 0 15,7 4 0-15,-3-1 0 16,-1-1-1-16,1 0 1 16,-7-1 0-1,6-1 0-15,2-3-1 0,-6 0 1 16,7-4 1-16,-2-3-1 0,3-1 0 15,-4 0 1-15,5-2-1 0,0 1 0 16,0-1 0-16,-1 0-1 16,1 4 0-16,0-1 0 15,-5 3 0-15,0 2 1 16,-2 0 0-16,-1 0-2 16,-1 0 1-16,4 1 1 15,-4-3 1-15,2 3-2 0,0-7 0 16,3 7 0-1,3-2 0-15,-7 1 0 16,5-2 0-16,-3 1 0 0,-9 1 0 16,12-2 0-16,1 4 0 0,-14-7 0 15,2 0 0-15,10 1 0 16,-2 0 0-16,-5-2 0 16,9 1 0-16,-6 2 0 0,-5-3 0 15,7 3 0 1,-4 1 0-16,8-2 0 15,-11 0 0-15,7 4 0 0,-6-3 0 16,5-1 0-16,2-1 0 16,-3-4 0-16,5-2 0 15,-7-4 0-15,6-3 0 0,-3-6 0 16,2-5 0-16,-4-4 0 16,9-14 0-16,-6 14-3 0,6-14-6 15,0 0-7-15,-6-14-16 16,3-7-56-16,6-7 0 15,10-15-6-15,4-10-7 0</inkml:trace>
  <inkml:trace contextRef="#ctx0" brushRef="#br0" timeOffset="28196.1437">3687 3281 59 0,'11'-18'87'0,"-4"3"-3"16,-3 2-3-16,4 1-38 15,-8 12-4-15,11-11-14 0,-11 11-5 16,0 0-6-16,7-9-4 16,-7 9-3-16,0 0-4 15,0 0-1-15,1 13-2 16,-1-1-1-16,2 6 0 0,-2 7 0 15,0 4 1-15,-1 8 2 16,0 4 0-16,-1 8 0 16,-2 4 0-16,-4 4 0 15,0 4 1-15,-3 1-1 16,4 2 0-16,-5-1 0 16,1 3 0-16,3-2 0 0,-6 3 0 15,6-1 1-15,-4 8-1 16,5-2 0-16,-5 3 1 15,4 3 0-15,-2 2-1 0,-3 0-2 16,4 0 0 0,1-1 0-16,0 5 0 0,-4-6 0 15,6 5 0-15,-4 0 0 16,3 1 0-16,-5-2 0 0,10-1 0 16,-5 1 0-16,-3-3 0 15,4-1 0-15,-5-6 0 16,5-4 0-16,0-4 0 0,3-4 0 15,-5-4 0-15,5-6 0 16,3-2 0-16,-3-7 0 16,0 125 0-16,-2-125 0 15,1-8 0-15,3-1 0 16,-3-7 0-16,0-4 0 16,-6-7 0-16,7-1-6 0,4-131-1 15,-1 118 12 1,0 0-2-1,-7-12-6-15,1-8-15 16</inkml:trace>
  <inkml:trace contextRef="#ctx0" brushRef="#br0" timeOffset="29342.8493">1273 4206 13 0,'-11'0'84'0,"4"-4"5"0,7 4-8 0,-12-3 0 0,12 3-45 16,0 0-7-16,0 0-8 16,0 0-8-16,0 0-4 15,0 0-4-15,0 0 2 16,0 0-7-16,0 0 4 16,11-6-1-16,-2 6 1 0,4 0 1 15,6 0-1-15,0 0-2 16,4 0 2-16,4 3-1 31,3 1-4-31,3 1 1 16,1-2-1-16,4 3 0 0,2-2 1 0,10-1 3 15,2 2-3-15,9-5 3 0,3 0-2 16,-3 1 3-16,8-1-3 0,4-2 0 16,-4 1 0-16,9-3 0 15,0 0 1-15,5 1-2 16,1-2 0-16,6 2 0 15,5-3 0-15,-1 0 0 0,9-1 0 16,-2-1 0 0,3 1 0-16,-2-1 0 15,2 0 0-15,3-1 0 0,-6-1 0 16,4 3 0-16,-4-3 0 0,-4 4 0 16,-1-2 0-16,-1 1 0 15,-2 1 0-15,1 1 0 16,0 0 0-16,-4 0 0 15,-4 0 0-15,3 1 0 16,-3-1 0-16,-6 3 0 0,-2-3 0 0,-3 1 0 16,-5 1 0-1,-5-1 0-15,-5 1 0 0,-5-1 0 16,-4 2 0-16,-9 0 0 16,-7-2 0-16,-8 3 0 0,-6-1 0 15,-5 2 0-15,-8-1 0 16,-8 1 0-1,10 0 0-15,-10 0 0 16,0 0 0-16,0 0 0 0,0 0 0 16,0 0 0-16,0 0 0 0,0 0 0 15,0 0 0-15,0 0 0 16,0 0 0-16,0 0 0 16,0 0 0-16,0 0 0 15,0 0 0-15,0 0 0 0,0 0 0 16,0 0 0-16,0 0-25 15,-13-3-65-15,13 3-2 16,-19 0-6-16,4 1-7 16,-9 2 4-1</inkml:trace>
  <inkml:trace contextRef="#ctx0" brushRef="#br0" timeOffset="30262.7363">1052 5146 47 0,'-15'0'90'0,"15"0"-1"16,-19 0-4-16,19 0-3 0,0 0-53 16,-12 0-8-16,12 0-7 15,0 0-5-15,0 0-3 16,9 0-3-16,1-3 0 16,-10 3-1-16,27-6 0 0,-8 4 0 15,5-1 1-15,0 3 0 16,6-1 0-16,5 1 1 15,3 1-1-15,7 3 1 16,-2-3-2-16,1 1-1 0,14 0 3 16,-2-2-4-1,2 0 0-15,3 0 0 16,6-4 0-16,0-1 0 16,13 0 0-16,0-2 0 0,4-2 0 0,10 0 0 15,7-1 0 1,5-1 0-16,1-2 0 0,3 2 0 15,3-1 0-15,9 1 0 0,-7 0 0 16,3-1 0-16,-4 1 0 16,-4-2 0-16,7 2 0 15,1-1 0-15,-5 0 0 16,-3 0 0-16,-2-1 0 0,0 2 0 16,-1 0 0-1,0 0 0-15,-10 2 0 16,-6 0 0-16,-7-1 0 0,-7 1 0 15,-6 2 0-15,-9 0 0 0,-10 1 0 16,-7 1 0 0,-9 0 0-16,-5 0 0 0,-6 3 0 15,-5-1 0-15,-6 3 0 0,-5-1 0 16,-9 1 0-16,0 0 0 16,0 0 0-16,0 0 0 15,0 0 0-15,0 0 0 16,0 0 0-16,0 0 0 15,0 0 0-15,0 0 0 0,0 0 0 16,0 0 0-16,0 0 0 16,0 0 0-16,0 0 0 15,-3-9-33-15,3 9-58 0,-20-11-4 16,2-1-6-16,-5-5-5 16</inkml:trace>
  <inkml:trace contextRef="#ctx0" brushRef="#br0" timeOffset="31640.04">2942 3493 67 0,'-12'-7'79'0,"12"7"-20"15,-11-9-5-15,11 9-6 0,0 0-12 16,-14-13-8-16,14 13-5 16,0 0-5-16,-1-12-3 15,1 12-4-15,0-9-1 16,0 9-3-16,14-12-2 15,-7 5-1-15,3 0-1 0,11 1 1 16,-4-2-2-16,2 3 1 16,1-1-1-16,-2 1 1 0,1 2-2 15,1 1 1-15,-1 2-1 16,-5 0 0-16,1 3-1 16,3 4 0-16,-5 2 0 15,1 3-1-15,-1 3 1 0,-2 3 0 16,-3 2 0-16,-4 4 1 15,-5 2 0 1,-3 4 0-16,-4 1-1 16,-2 2 1-16,-10-1 0 0,-2 1 0 0,-5 1 0 15,0-4 0 1,-3 0-1-16,1-6 1 0,1-1-1 16,-1-4 1-16,8-3-1 15,4-5 1-15,-1-1 0 0,10-5-1 16,8-5 1-16,-12 7 0 15,12-7 0-15,0 0 0 16,0 0-1-16,-11 1 1 0,11-1-1 16,0 0 0-16,0 0-1 15,0 0 1-15,0 0-1 16,9 0 1-16,-9 0 0 16,20 0 0-16,-6 0 1 15,4 0 0-15,5 1 1 0,5-1 0 16,0 0 0-16,2 0-1 15,1 0 1-15,0 0-2 16,4 1 0-16,-3-1 0 16,2-1 0-16,-7-1 0 15,-2 2 0-15,-4-2 0 0,-4 1 0 16,-6 0 0 0,-11 1 0-16,13-1 0 0,-13 1 0 0,0 0 0 15,0 0 0-15,0 0 0 16,0 0 0-16,0 0 0 15,0 0 0-15,0 0 0 0,0 0 0 16,0 0 0-16,0 0 0 16,-3-9 0-16,3 9 0 15,-11-4 0-15,3-3 0 16,-12 7-87-16,3 2-4 0,-4 0-5 16,-6 3-7-16,-8-3-5 15</inkml:trace>
  <inkml:trace contextRef="#ctx0" brushRef="#br0" timeOffset="34137.382">2807 5174 68 0,'0'0'84'0,"0"-10"-1"0,0 10-33 0,0 0-7 16,0 0-9-16,0 0-7 16,0 0-11-16,0 0-5 15,0 0-1-15,0 8-4 16,0 1 0-16,0 2-2 0,0 5 0 16,0 5 1-16,0 4 1 15,-3 3-2-15,-4 5-1 16,4 5 0-1,-2 1 1-15,-3 3-3 16,0-1 0-16,2 2 1 16,0-2-1-16,0-1 0 15,2-5-1-15,-2-2 1 0,2-6 0 0,2-3-1 16,0-2 1-16,1-5 0 0,-3-1 0 16,-1-1-1-16,5-4 1 15,0-1 0-15,0-10 0 16,-3 18-1-16,3-18 1 15,0 14 0-15,0-14-1 0,0 9-1 16,0-9 1-16,0 10-2 16,0-10-1-1,0 0-1-15,0 12-5 0,0-12-5 0,0 0-16 16,12 7-54-16,-12-7-2 16,0 0-7-16,5-6-2 15</inkml:trace>
  <inkml:trace contextRef="#ctx0" brushRef="#br0" timeOffset="34879.917">3104 5309 44 0,'0'-16'88'0,"0"16"0"16,-2-14-5-16,-4 30-23 16,6-16-24-16,0 0-14 0,0 0-7 15,-8-8-5-15,8 8-3 16,0 0-1-16,0 0-3 16,0 0-1-16,0 0 0 15,-9 4-1-15,9-4 0 16,-12 14 0-16,3-4 1 0,3 2-1 15,1 3 0-15,-9 3 0 0,8 1 0 32,-7 2 0-32,6 2 0 0,-3-2 0 15,7 3 0-15,-5 0-1 0,1-1 1 16,5 0 0-16,0-3 0 16,1-1 0-16,1 0 0 0,1-2 0 15,0-3-1-15,3 1 1 16,2-4 0-16,-1 1-1 15,6-4 1-15,-1 4-1 16,-1-6 1-16,-9-6 0 16,21 11 1-16,-5-8-1 0,-3-1 1 15,6-2 0-15,-3 0 1 16,1-3-2-16,1-2 0 16,1-2 1-16,0-1-2 15,-5-3 2-15,2 0-1 0,2-2-1 16,-8-1 1-16,4 0 0 15,-2-3 1-15,-3 1-2 0,2-2 0 16,-5-2 0-16,4 2 0 16,-8 0 0-1,0-1 0-15,-2-1 0 0,0 4 0 16,0-3 0-16,-2 2 0 16,-3 1 0-16,-4-2 0 0,5 3 0 15,-7-1 0-15,4 0 0 16,-7 3 0-1,5 0 0-15,-3 0 0 0,-2 4 0 16,-2 2 0 0,-5 0 0-16,6 7-14 0,-4 5-73 0,-6 2-4 15,-13 4-3-15,-11-2-8 16,7 6-4-16</inkml:trace>
  <inkml:trace contextRef="#ctx0" brushRef="#br0" timeOffset="39642.8574">7140 1440 34 0,'0'0'58'0,"-8"4"-3"15,8-4-2-15,-16 1 1 16,16-1-7-16,-13 0-16 16,13 0-3-16,-11 0-5 15,11 0-9-15,-13 0-1 16,13 0-6-16,0 0-1 0,0 0-5 15,-9 2 2-15,9-2-1 16,0 0-1-16,0 0 2 16,6 9-2-16,-6-9 1 15,17 4 1-15,-3-1 1 0,2 2-1 16,4-1-1-16,3-1 3 16,0 0-3-16,7-1 0 15,2 1 0 1,6-2-1-16,1 2 1 15,5-3-1-15,5 2 1 0,2-2-1 0,-1 0 0 16,4 3 0-16,0-3-1 16,1 0 1-16,-29 0-2 15,9 0 1-15,24-3 1 0,0 1 0 16,2 2-1 0,-32-2-1-16,8 2 2 0,30-1 0 15,-1 1 1 1,-1-3-1-16,-7 3 0 15,2 0-1-15,-2-1 1 16,-29 1-1-16,6 1 1 0,20-2-1 16,2 1 1-16,-1 0-1 0,-1-2 1 15,1 0 0 1,-1 1-1-16,-27 0 1 16,2 0-3-16,-2 0 0 15,2 0 1-15,-1 0-1 0,3 0 0 16,1 0-1-16,4 0 1 0,-2 0 3 15,3 0-1-15,1 0 0 16,3 1 0-16,2-2 1 16,1 2-1-16,3-3 0 0,0 3 1 15,0-1-1-15,4-1 0 16,-4-1 0-16,0 3 0 16,3-2 0-1,-4-2 0-15,1 4 1 16,2-2-1-16,-5 1 0 0,2-2 1 0,-4 2-1 15,0-1 0-15,-2 1 0 16,-4-1 1-16,-1 0-1 0,-2 2 0 16,-5-1-1-1,-1-1-3-15,-5 2-5 0,1-3-9 16,-1 2-26-16,-3 1-41 16,-5-1-3-16,-2 2-5 15,-2-2-3-15</inkml:trace>
  <inkml:trace contextRef="#ctx0" brushRef="#br0" timeOffset="40198.9385">10357 1420 70 0,'0'0'92'0,"8"3"-3"16,-8-3-6-16,0 0-31 15,13 2-23-15,-13-2-10 16,0 0-8-16,0 0-7 16,8 0-4-16,-8 0 0 0,0 0-1 15,0 0 0-15,0 0 2 16,3 17-1-16,-3-3 1 16,1 2 1-16,-1 7 2 0,0 5-1 15,-3 4-1 1,-2 5 1-16,0 2-2 0,-2 4 0 15,1 3 1-15,-1-1-1 16,-1 3 0-16,5-3 0 16,0 2 1-16,0 0 0 15,-2 14 1-15,3-1 0 16,-2 2 0 0,1 8 1-16,-5 1 0 15,1 4 0-15,-1-1-1 0,-3 2 1 16,3-13-4-16,-3-4 0 0,1-2 0 15,1-7 0 1,1-3-1-16,-2-6 1 0,7-3-1 16,-5-4 0-1,3-6 1-15,1 0 1 0,-2-3-1 0,0-3 1 16,3-2 0-16,1-5-1 16,-1 1 0-1,0-4-2-15,1-2-5 0,2-1-10 16,-10 8-65-16,10-17-5 15,-14 0-4-15,5-9-7 0,-6-8-3 16</inkml:trace>
  <inkml:trace contextRef="#ctx0" brushRef="#br0" timeOffset="41583.9626">7232 1478 40 0,'-7'-10'80'16,"7"10"2"-16,-7-9-5 0,7 9-40 16,0 0-10-16,-5-12-9 15,5 12-4-15,0 0-5 0,-2-9-3 16,2 9-3-16,-1 13 1 15,-1 9 1-15,1 7 1 16,-2 8-1-16,-1 12 1 16,-6 7 0-16,3 2-3 15,-3 2 0 1,1 4 1-16,-3 2 0 0,-2 14 2 16,4-3 0-1,-2-5 0-15,1 0 0 16,1 0 0-16,-1 6 0 0,-2-1 0 15,0-1-3 1,2-8-1-16,-4 3-1 0,7 3 0 0,-5-1-1 16,1-1 1-1,1-3-1-15,1-2 0 0,1-1 1 16,-1-3 1 0,3-4-2-16,-1-3 1 15,0-5 0-15,2-1-1 0,0-3 1 16,2-1-1-16,0-3 0 0,-1 0-1 15,2-2 2-15,1-1-1 16,1-1 0-16,1-5 1 16,-1-2-1-16,1-3 1 15,0-7-1-15,0-4 1 0,0-6 0 16,1-2-1-16,-1-10 1 16,4 12-1-16,-4-12 1 15,0 0 0-15,0 0-1 0,9 8 1 16,-9-8 0-16,0 0-1 15,12 3 1-15,-12-3 0 16,12 3-1-16,-2-3 1 16,3 0 0-16,2 1 0 0,2-1 1 15,4 0-2 1,2-1 0-16,0-2 0 0,6-1 0 16,3 0 0-16,1-1 0 15,4-1 0-15,5 2 0 0,3 0 0 16,8-2 0-16,3 0 0 15,4 0 0-15,5 3 0 16,3-4 0-16,3 2 0 16,3-1 0-16,0 0 0 0,4 0 0 15,4-1 0-15,2 1 0 16,2-1 0-16,-1 0 0 0,3-1 0 16,2 0 0-16,2 0 0 15,-2 0 0-15,-2 0 0 16,-1 2 0-16,-6-1 0 15,4 1 0-15,-8 2 0 16,1 1 0-16,-6 0 0 16,2 2 0-16,-2-1 0 0,-2 2 0 15,1-2 0-15,1 1 0 16,0-1 0-16,0 1 0 16,-1-3 0-16,-2 4 0 0,-1-3 0 15,-1 0 0-15,4 1 0 16,-12 0 0-16,1-1 0 0,-6 1 0 15,-4-1 0-15,-7-1 0 16,-5 2 0-16,-4-1 0 16,-9 1 0-16,-5 2 0 15,-5-2 0-15,-5 2 0 16,-10 0 0-16,12 0 0 0,-12 0 0 16,0 0 0-16,0 0 0 15,0 0 0-15,-11-8 0 16,11 8 0-16,-19-10-90 0,6 0-3 15,-2-3-4-15,-2-6-7 16,-2 0-3 0</inkml:trace>
  <inkml:trace contextRef="#ctx0" brushRef="#br0" timeOffset="42016.383">10285 2899 67 0,'2'-18'95'0,"2"4"0"16,-3 1-7-16,-1 13-1 16,4-17-61-16,-4 17-5 15,0 0-7-15,0 0-4 16,0 0-5-16,4 9-2 0,-1 8-3 15,-3 8 0-15,-3 7 0 16,3 8 0-16,-2 10 0 16,-2 6 0-16,-2 5 0 15,-2 1 0-15,1 2 0 16,-2-1 0-16,1-6 0 16,2-3 0-16,-3-8 0 0,4-7 0 15,3-5 0-15,-1-5 0 16,-3-6 0-16,6-4 0 15,-3-5 0-15,1-4 0 0,2-10 0 16,-2 14 0 0,2-14 0-16,0 0 0 0,0 0 0 0,-8 0-18 15,8 0-70-15,-15-15-4 16,1-6-5 0,-1-7-6-16,-5-15-3 15</inkml:trace>
  <inkml:trace contextRef="#ctx0" brushRef="#br0" timeOffset="42876.1483">8293 1480 48 0,'-10'-16'76'16,"10"16"-14"-16,-8-13-3 16,8 13-11-16,-5-13-8 0,5 13-8 15,-5-12-7-15,5 12-5 16,-2-12-7-16,2 12-5 16,0 0-4-16,0 0-1 15,0 0-5-15,0 0 1 16,0 0 2-16,0 20 1 0,-2 4 2 15,1 7 1-15,-4 6 1 16,-1 10-1-16,1 11-1 16,-3 7 1-16,-1 1-1 0,-1 9-2 15,-8 26 2 1,0 3 0 0,-6 7 0-16,1 1 1 15,1 1-2-15,-1-2 1 0,-1-4-1 16,2-2 1-16,8-25-3 15,-1-4 0-15,5-3 1 16,0-8-2-16,1-1 3 16,-2-1-3-16,5-3 0 0,-6-1 0 15,6-4 0-15,-3-1 0 16,2-3 0-16,-2-3 0 0,3-4 0 16,4-6-2-16,-3-5 2 15,1-3 0-15,2-6 2 16,0-2-2-16,-1-6 0 15,3-4 0-15,-1-2 0 16,-1 0-2-16,2-10-1 0,-2 10-3 16,2-10-5-1,0 0-18-15,-8-5-58 0,10-11-3 16,5-12-5-16,3-11-6 0</inkml:trace>
  <inkml:trace contextRef="#ctx0" brushRef="#br0" timeOffset="43477.7517">9349 1507 29 0,'8'-12'88'0,"-1"2"0"0,0 2-3 0,-7 8-4 16,8-15-52-16,-8 15-11 15,5-11-5-15,-5 11-3 16,0 0-6-16,0 0 0 16,0 0-2-16,0 0 1 15,9 19 0-15,-6 5 1 0,-2 5 0 16,0 7 0-16,-2 7 1 15,-1 3-3-15,-6 9 0 16,-5 11 0-16,-4 6 0 16,-9 27 2-1,0 6 0-15,-2 7 1 16,0 2 0-16,-3 1-2 16,5 1 1-16,0-2 0 0,3-2-4 15,4-17 0-15,2-2 0 16,-1-3 0-16,2-1 0 15,1-6 0-15,1 0 0 0,0-6 0 16,-1-9 0 0,2-6 0-16,3-9 0 0,-1-8 0 15,4-8 0-15,0-6 0 16,2-8 0-16,2-6 0 16,-1-3 0-16,3-4 0 15,1-10 0-15,-4 9 0 0,4-9 0 16,0 0 0-16,0 0 0 15,-10 0 0-15,10 0-22 0,-19-7-64 16,5-12-5-16,0-11-4 16,-6-12-8-16,-4-10 0 15</inkml:trace>
  <inkml:trace contextRef="#ctx0" brushRef="#br0" timeOffset="44180.9852">6837 2535 56 0,'-13'-9'85'15,"4"-1"0"-15,9 10-2 16,-20-14-40-16,20 14-6 0,0 0-12 16,0 0-8-16,0-8-5 15,0 8-3-15,11-3-4 16,3 0-1-16,6-1-1 0,3 4 0 15,11-3 1 1,3 0-1-16,10 0 1 0,5 0-1 31,7 2 0-31,6-2-1 0,10 1 1 0,9-4-2 16,3 3 1-16,7-1 0 16,7-4-1-16,1 2 1 15,11-5 0-15,7 1 0 0,5-2 0 16,3 2 0-16,1-4 0 0,8 2 0 15,4 0 0-15,3-1-2 16,-4-1 0 0,1 2 0-16,-3-1 0 0,-3 1 0 15,-2 0 0-15,-10 1 0 16,-4 3 0-16,-9 2 0 0,-6 1 0 16,-12 1 0-16,-10 0 0 15,-6 2 0-15,-11 1 0 16,-7 0 0-16,-15-1 0 0,-4 1 0 15,-13 1 0-15,-6 0 0 16,-8 0 0-16,-12 0 0 16,10 0 0-16,-10 0 0 15,0 0 0-15,0 0 0 0,0 0-5 16,-12 6-20-16,-17-1-62 16,10 3-3-16,-14-2-5 0,-4 3-3 15,-16 0-4 1</inkml:trace>
  <inkml:trace contextRef="#ctx0" brushRef="#br0" timeOffset="44780.6111">6824 3108 64 0,'-21'0'88'0,"5"0"-4"0,16 0-3 15,-11-10-42-15,11 10-6 16,4-9-9-16,-4 9-8 15,16-13-5-15,-5 7-3 16,6 2-3-16,3 0 0 0,5 4-1 16,8-3 0-16,6 3-1 15,8 0 1-15,8 0-1 16,8-2 1 0,7 1 0-16,9 0 0 15,8-4 0-15,8 1 0 0,8-4-1 0,8-2 1 16,10 1-1-16,8-3 2 15,3 0-5-15,5 0 0 16,2-1 0-16,3 1 0 0,1-1 0 16,-2 1 0-16,-5 2 0 15,-4-1 0-15,-3 0 0 16,-4 0 0-16,-9 2 0 16,-11-2 0-16,-7 4 0 0,-12-2 0 15,-15 3 0-15,-11-1 0 16,-16 3 0-16,-10 0 0 15,-10 1 0-15,-6 1 0 0,-18 2 0 16,0 0 0-16,0 0 0 16,0 0 0-16,-15-7 0 15,-4 2-9-15,-1-3-77 16,-7 1-5-16,-8-5-3 16,-2-4-6-16,-3-8-2 0</inkml:trace>
  <inkml:trace contextRef="#ctx0" brushRef="#br0" timeOffset="45615.8925">8628 1637 69 0,'-12'-13'84'0,"12"13"-1"0,-9 0-10 15,9 0-37 1,0-14-7-16,7 7-9 0,5-1-6 16,7-1-4-16,0 1-4 15,3 1-1-15,1 1-2 16,2 5 0-16,-6 1 0 0,0 0-3 15,-6 9 1-15,-3 3-2 16,-4 4-1-16,-1 3 2 16,-5 6 0-16,-4 0 0 15,-4 3 2-15,-8 0-2 16,-2-2 1-16,-1-1 1 0,-2-1 0 16,0-8-1-1,4-3 1-15,1-5-1 0,6 0 1 0,10-8-1 16,-11 7 0-16,11-7 0 15,0 0 0-15,13 1 0 16,-1 0 0-16,3 2-1 16,3-1 0-16,0 5 0 15,2 0-1-15,0 2 1 0,-2 3 0 16,-3 0 0 0,-2 4 0-16,-7 1 1 0,1 0-1 15,-1-2 1-15,-5 4 1 16,-1-3 0-16,-9-2 1 0,0 1 0 15,-5 1 1 1,-17 3 2 0,-5-3 1-1,1-2-2-15,-3-3 1 0,0 0-1 16,3-4 0 0,2 0 0-16,1-6-3 15,18-1-2-15,3 0 0 0,11 0 0 16,-11-6 0-16,11 6 0 0,0 0 0 15,-9-9 0-15,9 9 0 16,0 0-20-16,0 0-69 16,0 0-2-16,0-9-4 15,0 9-6-15,5-12-4 16</inkml:trace>
  <inkml:trace contextRef="#ctx0" brushRef="#br0" timeOffset="47371.6533">6808 5558 31 0,'-9'-1'89'0,"-2"-4"0"16,11 5-5-16,-15-2-25 16,15 2-15-16,-6-9-13 15,6 9-10-15,0 0-6 16,-5-9-5-16,5 9-3 15,0 0-3-15,0 0-1 0,0 0-1 16,8-3-1-16,-8 3 1 16,17 0 0-16,1 0-1 0,1 2 1 15,3-2 0 1,7 0 0 0,7 0 0-16,2-2 0 0,2 1-1 15,4 1 0-15,4 0 1 16,5-3 0-16,1 3-2 0,3-1 0 0,2-1 0 15,2 0 0-15,4 2 0 16,0-2 0-16,0-1 0 16,3 2 0-16,0 1 0 15,-1-2 0-15,0 1 0 0,3 1 0 16,-2-2 0-16,0 2 0 16,1-2 0-16,-1 1 0 15,2 0 0-15,-2 0 0 0,-1-1 0 16,0-1 0-16,-1 2 0 15,-1-2 0-15,2 0 0 16,-3 0 0-16,-1-1 0 0,-2 0 0 16,0-1 0-1,0 3 0-15,-8-2 0 0,0 0 0 16,-5 1 0-16,-1-1 0 0,-5 1 0 16,-5 0 0-1,-1 0 0-15,-5 1 0 0,-5 0 0 16,-1 0 0-16,-1 1 0 15,-5-1 0-15,-1 0 0 16,-2 2 0-16,-4-1 0 16,0 0 0-16,0 1 0 15,-12 0 0-15,14 0 0 0,-14 0 0 16,10 0 0-16,-10 0 0 16,0 0 0-16,11 0 0 0,-11 0 0 15,0 0 0-15,9 3 0 16,-9-3 0-16,0 0 0 15,11 7 0-15,-11-7 0 0,5 9 0 16,-5-9 0-16,6 14 0 16,0-5 0-16,-3 1 0 15,0 3 0-15,0 0 0 16,-1 1 0-16,1 1 0 16,3 2 0-16,-4 2 0 0,-1 0 0 15,1 3 0 1,-2 2 0-16,0 1 0 0,0 4 0 15,0 1 0-15,-6 7 0 0,-4 3 0 16,3 1 0 0,-6 3 0-16,1 3 0 0,-1 1 0 15,-1-3 0-15,2 4 0 0,2-3 0 16,-1 0 0-16,4-1 0 16,-3-1 0-16,4 1 0 15,-2 1 0-15,1 2 0 16,-2-1 0-16,0 1 0 0,-2 3 0 15,-2 2 0-15,-1 4 0 16,-2-2 0-16,3 2 0 16,0 0 0-16,-2-1 0 15,0 2 0-15,2-5 0 16,5 0 0-16,-2-7 0 0,1-2 0 16,1-1 0-16,1-3 0 15,-2 1 0-15,4-6 0 16,-1 0 0-16,-1-4 0 0,-2 2 0 15,-1-5 0-15,2-3 0 16,-1-6 0-16,0-2 0 16,-3-6 0-16,3-2 0 0,-12-9-57 15,1-9-37-15,-3-10-2 16,-5-12-7-16,-5-9-5 16</inkml:trace>
  <inkml:trace contextRef="#ctx0" brushRef="#br0" timeOffset="48472.9189">6823 5582 3 0,'-8'-16'86'0,"1"0"4"0,-2-2-2 0,2 4-5 16,-30 3-48-16,33 2-5 15,4 9-7-15,0 0-8 16,0 0-6-16,-7 11-1 16,3 12-2-16,-1 10-2 15,-2 9 0-15,-1 11 0 16,-2 12 1-16,-5 9 0 15,-1 8-1-15,-4 10-1 0,1 7 0 16,-3 4 0-16,-4 5-3 0,0 2 0 16,0 3 0-16,-1-1 0 15,4-2 0-15,-3-5 0 16,2-6 0-16,2-7 0 16,1-3 0-16,1-7 0 0,0-9 0 15,6-6 0-15,-1-6 0 16,3-6 0-16,3-8 0 15,-1-6 0-15,7-8 0 0,-2-6 0 16,4-8 0 0,-1-5 0-16,2-5 0 0,0-9 0 15,0 11 0-15,0-11 0 16,0 0 0-16,8 6 0 16,-8-6 0-16,15 5 0 15,-6-4 0-15,4 0 0 0,4 1 0 16,2-2 0-1,5 0 0-15,7 0 0 16,8-2 0-16,4-2 0 0,11 1 0 16,6-3 0-16,6-1 0 0,11 1 0 15,2-2 0-15,5-1 0 16,3 1 0-16,5 0 0 0,1-3 0 16,3 2 0-1,0 0 0-15,-2 0 0 0,4 0 0 16,0 3 0-16,-4 0 0 15,2 0 0-15,-5 0 0 16,-1 1 0-16,-3-1 0 16,-5 1 0-16,-3-3 0 15,-5-1 0-15,-1 0 0 0,-3-2 0 0,-4 1 0 16,-2-3 0-16,-5 3 0 16,-4-1 0-1,-4 1 0-15,-7 0 0 0,-3 3 0 16,-8 0 0-16,-4 2 0 15,-4-1 0-15,-3 3 0 0,-4 1 0 16,1 0 0-16,-3-1 0 16,3 1 0-16,-2-1 0 15,0 0 0-15,-1 0 0 0,1 1 0 16,-1-1 0 0,0-1 0-16,-6 0 0 15,0 2 0-15,-10 2 0 0,12-6 0 16,-12 6 0-16,4-9 0 0,-4 9 0 15,-8-13 0-15,-7-1-13 16,-7 0-79-16,2-8-4 16,-4-10-2-16,-5-6-8 15,-2-12 0-15</inkml:trace>
  <inkml:trace contextRef="#ctx0" brushRef="#br0" timeOffset="49060.8623">7877 5565 40 0,'-9'-13'90'16,"9"13"0"-16,-13-17-5 0,7 7-1 15,6 10-62-15,-6-9-1 0,6 9-5 16,-11 0-5-16,11 0-4 16,-10 12-2-16,3 5-1 15,0 6 0-15,-4 7 0 0,0 6 0 16,-4 6 0-16,-1 9 0 15,-3 4 0-15,1 5 0 16,-2 5 0-16,-2 5 0 16,0 2-4-1,-1 5 0-15,0 0 0 0,3-1 0 0,1 2 0 16,-1-2 0-16,0-1 0 16,2-3 0-16,-1 2 0 15,1-2 0 1,-4 0 0-16,2 0 0 15,1 0 0-15,-2-4 0 0,2-4 0 0,-1-4 0 16,1-6 0-16,2-4 0 0,-1-9 0 16,4-5 0-16,0-5 0 15,4-6 0-15,-3-6 0 16,7-2 0-16,1-6 0 0,5-11 0 16,-9 13 0-1,9-13 0-15,0 0-18 0,0 0-53 16,0 0-19-16,1-18-3 15,9-9-7-15,3-10-3 16</inkml:trace>
  <inkml:trace contextRef="#ctx0" brushRef="#br0" timeOffset="49531.4142">8594 5604 59 0,'27'-29'93'0,"-10"3"-2"15,-2 6-5-15,-7 4-3 0,-3 6-64 16,-5 10 0-16,0 0-4 16,0 19-4-16,-1 4-3 15,-4 9-2-15,-4 9-1 16,1 12 0-16,-7 8 0 0,-1 9-1 15,-4 12-2-15,-1 6-2 16,-5 7 0 0,0 4 0-16,-2 5 0 15,-1-3 0-15,-3 3 0 0,0-2 0 16,0-1 0-16,-5-3 0 0,3-1 0 16,-5-3 0-16,2-4 0 15,-2-2 0-15,1-2 0 16,4-10 0-16,3-8 0 0,3-11 0 15,7-10 0-15,2-9 0 16,6-8 0-16,5-12 0 16,3-7 0-16,5-11 0 15,0 0 0-15,0 0-23 0,0-8-66 16,0-9-3-16,0-7-4 16,-5-8-8-16,-2-7 0 15</inkml:trace>
  <inkml:trace contextRef="#ctx0" brushRef="#br0" timeOffset="50138.0838">6500 6238 31 0,'-14'-11'76'0,"3"1"3"0,-1-2 0 15,4 4-50-15,-2 0 3 16,10 8-2-16,-15-14-1 15,15 14-8-15,-10-5-4 16,10 5-4-16,0 0-3 16,0 0-2-16,0 0-2 0,0 0-1 15,3 11 0-15,8-3 0 16,6 0 0-16,10 0 0 0,10 3 1 31,11-5-2-31,11 0 1 0,14 0-2 16,14-4 1-16,13 0 0 0,15-7-4 15,13-1 0-15,12-4 0 16,11-2 0-16,9-2 0 16,10-2 0-16,3-1 0 0,3 1 0 15,0 0 0-15,0 0 0 16,-9 0 0-16,-7 1 0 16,-11 1 0-16,-15 1 0 15,-13 1 0-15,-16 1 0 0,-20 3 0 16,-20 1 0-16,-13 2 0 15,-14 1 0-15,-16 3 0 0,-11 1 0 16,-11 0 0-16,0 0 0 16,-14 9 0-16,-4-5 0 15,-1 7-15-15,-8-1-72 0,-3-1-5 16,-10-3-2-16,-4 2-9 16,-9-2-1-1</inkml:trace>
  <inkml:trace contextRef="#ctx0" brushRef="#br0" timeOffset="50677.4805">6457 6834 32 0,'-30'7'86'0,"9"-1"-1"15,7-5-3-15,5 0-2 0,9-1-57 16,0 0-2-16,6 3-2 16,12-2-3-16,3 2-3 15,10-2-1-15,5 1-1 0,8 0-3 16,8-2-1-16,11 0-1 15,8 2-1-15,10-2 0 16,10 0-5 0,4-3 0-16,10-1 0 0,8-4 0 15,7-2 0-15,-2 0 0 16,6-4 0-16,1-2 0 0,1 0 0 16,4-5 0-16,-5 1 0 15,-4 3 0-15,-2-1 0 0,-4 0 0 16,-9 1 0-16,-7 3 0 15,-11 2 0-15,-13 1 0 16,-10 2 0-16,-14 2 0 16,-13 2 0-16,-15 1 0 0,-7 4 0 15,-16 0 0-15,0 0 0 16,0 0 0-16,-16 0 0 16,-4 0 0-16,-1 0-32 15,-9 0-57-15,-5 0-4 16,-1-10-5-16,-8-5-6 0</inkml:trace>
  <inkml:trace contextRef="#ctx0" brushRef="#br0" timeOffset="51424.1942">8151 5652 78 0,'-4'-16'83'0,"4"16"-1"16,-4-16-26-16,4 16-9 15,0-16-9-15,0 16-9 16,1-10-8-16,-1 10-4 15,0 0-5-15,0 0-1 0,0 0-4 16,0 0 0-16,0 0-2 16,0 10-1-16,-2 3 0 15,-2 5-1-15,-1 1 1 0,0 4-1 16,-1-1-3 0,2 2 0-16,-1-1 0 15,2-2 0-15,3-3 0 0,0-3 0 16,4-2 0-16,4-1 0 15,3-6 0-15,1-2 0 0,2-1 0 16,3-3 0-16,-1 0 0 16,2-2 0-16,-3-2 0 15,2-5 0-15,-4 2 0 16,-1-3 0-16,1 0 0 0,-7-1 0 16,3 0 0-16,-2 0 0 15,-7 11 0-15,7-16 0 16,-7 16 0-16,6-9 0 0,-6 9 0 31,0 0 0-31,0 0 0 0,0 0 0 0,0 0 0 0,0 0 0 16,0 10 0-1,0-1 0-15,-1 4 0 16,0 1 0-16,-3 2 0 16,4 7 0-16,0 2 0 0,-3 0 0 15,-16 5-65-15,16 6-27 0,-2-3-3 16,-2 0-7-1,-1-7-7-15</inkml:trace>
  <inkml:trace contextRef="#ctx0" brushRef="#br0" timeOffset="82085.8478">1320 3275 19 0,'-5'-11'72'0,"5"11"-1"16,-10-13-14-16,10 13-15 0,-4-9 0 16,4 9-11-1,0-14-5-15,12 8 2 16,-12-4-8-16,6-2 1 0,-6-1-5 16,6-3 1-16,-4 1-5 15,-2-2-2-15,0 0-5 0,0-4 1 16,0-2-1-16,-2 1-3 15,2-6 1-15,4 0 0 16,0-1 0-16,-3-1-3 16,1-4 0-16,1 5 0 15,-3 0 0-15,6 1 0 0,-1 2 0 16,-2 6 0-16,-3 1 0 16,0 2 0-16,8 1 0 15,-9 7 0-15,1 0 0 16,0 9 0-16,-5-11 0 0,5 11 0 15,-1-10 0 1,1 10 0-16,-7-3 0 0,7 3 0 16,0 0 0-16,0 0 0 0,0 0 0 15,0-8 0-15,-9 6 0 16,9 2 0-16,11 0 0 16,-11 0 0-16,0 0 0 15,7-3 0-15,3 2 0 16,-10 1 0-16,16-1 0 0,-16 1 0 15,0 0 0-15,0 0 0 16,20-7 0-16,-20 7 0 16,10-1 0-16,1 0 0 15,2 1 0-15,-3 0 0 0,8 1 0 16,-3-1 0-16,2 0 0 0,6 0 0 16,2 1 0-1,0-1 0-15,-4 3 0 16,8-1 0-16,-4 0 0 0,1-2 0 15,-2 0 0-15,4 0 0 16,4 0 0-16,8 1 0 16,2-1 0-16,-4-1 0 15,7-1 0-15,1-2 0 0,-4 3 0 16,7-2 0-16,-9 0 0 0,-7 0 0 16,14 1 0-1,-1 0 0-15,-9 0 0 0,7-1 0 16,6 1 0-16,-9 1 0 15,9 0 0-15,-2-1 0 16,-6 0 0-16,-1 1 0 0,7 1 0 16,-8 0 0-16,3 0 0 15,0-1 0-15,-2 2 0 16,3-1 0-16,5-1 0 16,-3-2 0-16,6 3 0 0,4 0 0 15,-3 0 0-15,10-2 0 16,-1 1 0-16,-6-1 0 15,6 1 0-15,-2-1 0 0,1 2 0 16,-1 0 0 0,2-2 0-16,-1 1 0 0,3 2 0 15,0-2 0-15,0 0 0 0,-1 2 0 16,0-2 0 0,2 1 0-16,2-2 0 15,-9 0 0-15,6 0 0 16,-3 0 0-16,0-1 0 0,0 0 0 15,-1 0 0-15,-4 0 0 16,0-1 0-16,0-1 0 16,-3 1 0-16,-1 1 0 15,3-2 0-15,-1 0 0 0,-4 1 0 16,2 1 0-16,-1-1 0 16,1-2 0-16,0 4 0 15,-2 0 0-15,-4 1 0 0,3-4 0 16,1 3 0-16,-4-1 0 15,3 0 0-15,-3 0 0 16,1 1 0-16,-1 0 0 0,1 0 0 16,-1-1 0-16,-2 0 0 15,1 3 0-15,-4-3 0 16,3 3 0-16,-4-3 0 16,-2 3 0-16,1-4 0 0,-4 4 0 15,-1-2 0-15,-2 0 0 16,2 0 0-16,-3 0 0 15,-3 0 0-15,4 0 0 0,0 0 0 16,-2 0 0 0,0 1 0-16,-2-1 0 0,1 2 0 15,-1 0 0-15,1 0 0 16,0 0 0-16,-3 0 0 0,-3 0 0 16,2 0 0-16,-2 0 0 15,0 0 0-15,-3 0 0 16,2-2 0-16,-2 0 0 0,1-1 0 15,4 3 0 1,-1-1 0-16,1-1 0 16,2 2 0-16,1-3 0 0,0 3 0 0,-1-1 0 15,-1 0 0 1,-3-1 0-16,0 1 0 0,-2-1 0 16,-4 1 0-16,-2 0 0 15,-1 0 0-15,-5 0 0 16,-9 1 0-16,15-1 0 0,-15 1 0 15,0 0 0-15,0 0 0 16,0 0 0-16,0 0 0 0,0 0 0 16,0 0 0-16,0 0 0 15,0 0 0-15,0 0 0 16,0 0 0-16,0 0 0 16,0 0 0-16,0 0 0 15,0 0 0-15,0 0 0 16,0 0 0-16,-7-15-20 0,-11 9-68 15,6 0-4-15,0-5-4 16,1-3-6-16,-6-2 0 16</inkml:trace>
  <inkml:trace contextRef="#ctx0" brushRef="#br0" timeOffset="82606.7494">6189 2063 502 0,'0'0'1'0,"0"0"0"0,131 67 0 15,-78-40 0-15,7-1 0 0,0 1 1 0,0-3 0 0,-19-6-2 0,-1-3 0 16,2 1 0-16,-8-4 0 0,0 2 0 16,-4-2 0-16,-5-1 0 15,-5-4 0-15,-4 0 0 16,-7 0 0-16,-9-7 0 16,15 7 0-16,-15-7 0 15,0 0 0-15,10 4 0 0,-10-4 0 16,0 0 0-16,0 0 0 15,12 9-8-15,-12-9-12 16,7 12-66-16,2-9-4 16,2-3-4-16,1-1-5 0,-1-3-3 15</inkml:trace>
  <inkml:trace contextRef="#ctx0" brushRef="#br0" timeOffset="83118.6713">7000 2306 49 0,'0'0'97'0,"-10"-7"-4"16,10 7-5-16,0 0-3 15,0 0-52-15,0 0-12 16,0 0-6-16,0 0-7 0,0 0-5 16,0 0-1-16,0 0-1 15,0 0 1-15,-4 5-2 16,-1 5 2-16,-6 4 0 0,0 1 0 15,-1 6 1-15,-9 7 0 16,-3 3-1 0,-2 2-2-16,-6 2 0 15,0 2 0 1,-2-1 0-16,0 3 0 0,-5-4 0 16,5 0 0-16,-2-4 0 15,2-1 0-15,0 2 0 0,-1-3 0 16,2 1 0-16,4-1 0 0,-2-5 0 15,4 1 0 1,1-3 0-16,7-2 0 0,1-6 0 0,7-2 0 16,1-3 0-16,10-9 0 15,-12 10 0-15,12-10 0 16,0 0 0-16,0 0 0 16,0 0 0-16,-6 9 0 0,6-9 0 15,0 0 0-15,0 0 0 16,0 0 0-16,0 0 0 15,0 0 0 1,0 0 0-16,-6-8 0 16,-21 6-82-16,27 2-11 15,-9-16-4-15,4 1-10 0,0-6-2 16</inkml:trace>
  <inkml:trace contextRef="#ctx0" brushRef="#br0" timeOffset="84291.0149">3908 1576 10 0,'3'-9'84'0,"-2"-2"6"0,0 1-2 16,-1 10-16-16,0-16-28 0,-2 6-10 15,2 10-8-15,-6-13-6 16,6 13-8-16,0 0-5 15,0 0-2-15,-13 0-3 16,2 8 0-16,-6 8-2 16,-4 6-1-16,-8 5 0 15,-6 5 2 48,-1 5-1-63,2 1 0 0,3 1 0 0,3-3-1 0,6-2 1 0,6-2 1 15,12-3-1-15,5-6 1 0,8 0 0 0,9-4 0 0,5-2 0 0,5 1 0 16,3-4 1-16,4 0-2 16,-5-1 0-16,0-2 1 15,-6-1-1-15,0 1 1 0,-5 0-1 16,-7 0 0-16,0 1-1 16,-11-1 3-16,0 0-1 15,-1-1 0 1,-7 2 1-16,-7-1 0 0,-3 0-2 0,-3-6 0 15,-10 2 0-15,6-1 0 16,-7 0 0-16,2-3 0 16,-2-2 0-16,3 1 0 15,6-2 0-15,0 0 0 16,7 0 0-16,-2-5-12 16,12-15-52-16,5 20-25 15,0-27-3 1,8 1-8-16,18-7-3 15</inkml:trace>
  <inkml:trace contextRef="#ctx0" brushRef="#br0" timeOffset="84775.0769">4465 1483 38 0,'-6'-9'88'0,"-12"7"-1"0,-8 1-3 0,-5 0-4 15,-27 7-59-15,25 3-3 16,2 5-2-16,2 1-6 16,5 4-4-16,4 1-1 15,9 2-3-15,4-2 0 16,7 8 0-16,6-2 0 0,6 2 0 16,7 1 0-16,4 1 0 0,3 3 0 15,4-3-1 1,3-1 1-16,0-2-1 0,-5-2 0 15,-2-2 0-15,-3-1 0 16,-6-6 0-16,-2 0-1 0,-7-4 1 16,-3 1 0-16,-4-1 1 15,-1-1 0-15,-6-1 1 16,-6 2 0-16,-10-1 0 16,-4 0 0-16,-5 0 1 15,-15-2 0 16,0-5-3-31,-2-1 2 16,6-3-1-16,4 0 0 16,8-1-2-16,4-5 0 15,9-1-8-15,13-4-5 0,4 11-13 16,36-15-62-16,-20 3-3 0,10-7-5 16,5-1-6-1</inkml:trace>
  <inkml:trace contextRef="#ctx0" brushRef="#br0" timeOffset="85123.8166">4740 1647 87 0,'-6'-14'101'0,"6"14"-5"15,-15-12-5-15,15 12-1 16,-5-11-67-16,5 11-5 0,0 0-13 15,0 0-5-15,0 0 0 16,0 0 0-16,0 0 0 16,11-7 0-16,1 6 0 15,2 0 0-15,5 0 0 0,6-2 0 16,-1 3 0-16,0-2 0 16,0 2 0-1,-1 0 0-15,-3 0 0 0,-2-1 0 16,-1 1 0-16,-5 0 0 15,-2 0 0-15,2 0 0 0,-12 0 0 16,10 7-13-16,-4 1-14 16,3 3-63-16,-12 0-1 15,-7 3-5-15,-8 0-6 0</inkml:trace>
  <inkml:trace contextRef="#ctx0" brushRef="#br0" timeOffset="85509.5141">4631 1875 29 0,'-17'11'95'0,"6"-3"-2"0,3-4-3 16,4 8-5-16,4-12-50 0,0 0-7 15,4 9-9-15,9-7-7 16,3-2-3-16,9 0-2 16,4 0-1-16,4-2-3 15,5-2-3-15,0-1 0 16,2 2 0-16,-2-3 0 0,-6 0 0 15,0 0 0-15,-3 1 0 16,-3-2 0-16,-6 4 0 16,-1-1 0-16,-5-1 0 0,0 3 0 15,-4-1 0-15,-10 3 0 16,12-2 0-16,-12 2 0 16,0 0 0-16,0 0 0 0,0 0 0 15,0 0 0-15,0 0 0 16,0 0 0-16,0 0 0 15,0 0 0-15,0 0 0 16,0 0 0-16,0-10 0 16,0 10-8-16,-17-13-82 15,17 13-3-15,-15-15-3 0,7 5-7 16,0-4-1-16</inkml:trace>
  <inkml:trace contextRef="#ctx0" brushRef="#br0" timeOffset="89712.0795">5655 1296 9 0,'0'0'75'0,"10"-14"6"0,-10 14-21 16,8-15-6-16,-8 15-14 16,7-12-8-16,-7 12-7 15,6-11-5-15,-6 11-5 16,1-10-4-16,-1 10-4 0,0 0-2 15,0 0-1-15,0 0-2 16,0 0-2-16,0 0 0 16,-8 0 0-1,8 0 1-15,-12 12 0 0,4-3 0 16,-1 0 0-16,-2 5 0 0,1-1 1 16,-1-1-1-16,-7 15 2 31,-7 8 1-31,1 1-1 0,3 0 0 15,1-1 0-15,4-2 1 0,4-1-1 16,2-5 1-16,0 0-3 16,3-2 1-16,2 1-1 15,0-1 0-15,2 0 0 0,1-2 0 16,2-2-1-16,0 2 0 16,2-2 0-16,2-3 1 15,4 0-1-15,0-3 0 0,5-2 0 16,3 1 1-16,2-3 0 0,3-3 0 15,2-5 1-15,2 3-1 16,-1-5 1-16,2-1 0 16,1 0 0-16,-4-7-1 15,1 1 1-15,-4-5-1 16,4 0 1-16,-7 0 0 0,2-4 0 16,-5-1 0-16,-2-2-1 15,-1 1 2-15,-6 0-3 16,1 1 0-16,-4-1 0 15,-1 0 0-15,-1 1 0 16,-3 4 0 0,-4-1 0-16,-2 3 0 0,-3 0 0 0,-3 2 0 15,-6 3 0-15,1 2 0 16,-6 3 0-16,3 0 0 16,-1 2 0-16,0 4 0 0,1 2 0 15,3 2 0-15,3 2 0 16,5 3 0-16,0 1-4 0,4 10-13 15,1 1-69-15,5 0-4 16,2-2-2-16,0-5-7 0,6 3-6 16</inkml:trace>
  <inkml:trace contextRef="#ctx0" brushRef="#br0" timeOffset="122597.9429">971 6361 28 0,'0'0'47'0,"0"-12"4"0,0 12-4 16,0-8-1-1,0 8-7-15,0 0-4 0,-4-10-3 16,4 10-6-16,0 0-4 16,0 0-3-16,-8-9-6 0,8 9-2 15,0 0-3-15,0 0-3 16,0 0-1-16,0 0-3 15,0 0 0-15,0 0 0 0,0 0-2 16,0 0 1-16,0 0 0 16,0 0 1-16,0 0 1 15,0 7-1-15,0-7 1 16,0 12 1-16,0-12-1 0,-4 15 1 16,1-7-1-16,1 1 0 15,2 1-1-15,-1 2 0 16,1-1 0-16,0 0 0 15,0 1 0-15,0 0 1 0,-4 3-1 16,3-3 1-16,0 4-1 16,-4 2 1-16,2 1-1 15,-1 1 1-15,3 4-1 16,1 1 1-16,0 3-1 16,0-14 3-16,0 7-2 15,0 14-2-15,0-1 1 16,-1 0 0-16,-2-2-1 0,0-2 1 15,-4-3-1-15,4-2-3 16,1-9 3 0,2-2 1-16,0-2-1 0,0-2 0 0,0-10 1 15,-1 10 2-15,1-10-2 16,5 9-1-16,-5-9 1 16,0 0-1-16,0 0 1 15,0 0-1-15,1 10 1 0,-1-10-4 16,0 0 6-1,0 0 1-15,0 0-4 0,0 0 1 16,0 0-1-16,0 0 1 16,15 5-1-16,-15-5 1 15,13 5-3-15,-1 0 0 0,-1 0 3 16,7-4 1-16,-6 2-1 16,1 0 0-1,-13-3 0-15,23 6 0 0,-10-4 0 16,5 0 0-16,1 0 0 0,3 0 0 15,-1 1 1-15,0 0-3 16,1-1 2-16,3 1 0 16,5-3 0-16,-3 1 0 0,-5 1-1 15,-5-1-1-15,8 1 2 16,-1-1 3-16,0 2-6 16,-3-2 1-16,0 2 0 0,-1-2 0 15,0 2 0-15,6 0 2 16,-5 0-2-16,3 0 0 15,-2 0 2-15,2 0 1 16,6 1 0-16,4-1 0 16,0 0-2-16,3-2 0 15,4 4 0-15,4-4 0 0,-3 0 0 16,9-1 0-16,-4 3 0 0,4-3 0 16,-2 2 0-1,0-1 0-15,3 0 0 16,1 1 0-1,0 0 0-15,7 0 0 0,-4-1 0 16,-1 1 0-16,5 0 0 0,2 0 0 16,-7-2 0-16,1 0 0 0,0 0 0 15,2 0 0-15,2 0 0 16,-3 0 0-16,4-2 0 16,0 0 0-16,3 0 0 0,0 2 0 15,-3-1 0 1,-2-1 0-16,4 1 0 0,-4-2 0 15,-1 2 0-15,2-2 0 16,1 2 0-16,0-2 0 16,3 0 0-16,-1 0 0 0,0 2 0 15,0-1 0-15,-3 1 0 16,2-1 0-16,-2 2 0 16,0-1 0-16,1 0 0 15,-1 2 0-15,3-2 0 0,-2 1 0 16,-1 1 0-16,-2-1 0 15,0 0 0-15,-3 0 0 16,-1 1 0-16,1-1 0 16,-7 0 0-16,7 2 0 15,-3 0 0-15,0-2 0 0,-2 1 0 16,0 0 0-16,2-1 0 16,-5 0 0-16,1 0 0 15,-5 0 0-15,1 0 0 0,-2 0 0 16,-2 0 0-16,2 0 0 15,-5 2 0-15,2-1 0 16,-2-1 0-16,2 0 0 0,0 0 0 16,-2 1 0-16,2-2 0 15,-2 0 0-15,2-1 0 16,-1 1 0-16,-3-1 0 16,0 2 0-16,-3-1 0 0,0-1 0 15,-2 1 0-15,-3 0 0 16,-1 0 0-16,0 1 0 0,-4-2 0 15,0 2 0-15,-3 0 0 16,-3 0 0-16,3 0 0 16,-4-1 0-16,0 1 0 15,-2 0 0-15,3-1 0 0,-3 0 0 16,4 1 0-16,-3-2 0 16,1 1 0-16,-2 1 0 15,3-2 0-15,-1 2 0 16,1-1 0-16,-1 1 0 15,1 0 0-15,-2-2 0 0,-1 1 0 16,-2-1 0-16,-1 1 0 16,-10 1 0-16,14-1 0 0,-14 1 0 15,0 0 0 1,0 0 0-16,9-6 0 0,-9 6 0 16,0 0 0-1,-1-8 0-15,1 8 0 0,-8-12 0 0,8 12 0 16,-15-13 0-16,3 4 0 15,12 9-18-15,-21-9-71 16,9 2-5-16,-5-2-3 16,2 0-5-16,-2-2-2 0</inkml:trace>
  <inkml:trace contextRef="#ctx0" brushRef="#br0" timeOffset="123023.0468">5845 6691 37 0,'-25'-10'94'16,"4"1"-1"-16,0 0-4 15,5 2-2-15,1 0-53 16,3 3-8-16,12 4-8 0,0 0-6 16,0 0-3-16,0 0-2 15,3 9-2-15,7-1-5 16,6 1 0-16,1 3 0 15,5-1 0-15,2 1 0 16,4 2 0-16,1 1 0 0,4 2 0 31,1 1 0-31,3 1 0 0,2-2 0 0,0 2 0 16,-2-2 0 0,0 1 0-16,1-2 0 0,-5-1 0 15,1-2 0-15,-6-2 0 16,-1 1 0-16,-6-3 0 0,2-2 0 15,-6 1 0-15,-1-3 0 0,-5-1 0 16,2-1 0-16,-3 1 0 16,-10-4 0-16,14 4-11 15,-14-4-19-15,5-7-39 16,-5 7-22-16,0 0-4 0,4-11-6 16,-4 11 1-16</inkml:trace>
  <inkml:trace contextRef="#ctx0" brushRef="#br0" timeOffset="123378.9717">6432 6932 26 0,'-8'-14'92'0,"8"14"1"0,-7-9-4 16,7 9-20-16,0 0-20 16,0 0-17-16,-13-3-10 0,4 3-5 15,-1 7-6-15,-2 3-2 16,0 3-7-16,-3 7-2 16,1 2 0-16,-7 6 0 15,-2 7 0-15,-6 2 0 0,-2 5 0 16,-3 0 0-16,0 0 0 15,-5 1 0-15,2-2 0 16,0-8 0-16,5-3 0 16,3-5 0-16,7-5 0 15,2-5 0-15,3-2 0 0,5-5 0 16,12-8 0 0,-12 7 0-16,12-7 0 0,0 0 0 15,0 0 0-15,0 0 0 16,0 0 0-16,0 0 0 0,0 0 0 15,0 0 0-15,0 0 0 16,-2-10 0-16,2 10-88 16,0 0-7-16,0-9-3 15,0 9-8-15,-10-10-2 0</inkml:trace>
  <inkml:trace contextRef="#ctx0" brushRef="#br0" timeOffset="124130.5435">2605 7379 61 0,'-5'-18'90'15,"0"-1"-4"-15,-1 4 1 16,-7-4-33-16,5 6-13 0,-6 6-18 16,-1 4-7-1,-3 3-5-15,-4 3-3 0,-6 8-2 16,1 5-1-16,5 2-3 15,-4 6 0-15,2 1 0 16,7 1 0-16,7 1-1 0,0 0 0 16,10-1 0-1,4 0-1-15,8-2 1 0,4 1 0 16,7-3 0-16,-1-1 0 16,3-2 0-16,1 0-1 15,-3-4 1 1,-3 3 0-1,-3-6 0-15,-1 0-3 0,-1 0 3 0,-7-3-3 0,-8-9 4 16,8 14-3-16,-8-14 3 16,-5 17 0-16,-6-9 0 0,-6 0-2 15,-2-2 0-15,-17 1 0 16,5 0 0 0,1-2 0-16,-10 0 0 15,-2-3 0-15,5 1 0 0,8-3 0 16,4 2 0-16,25-2 0 0,-25-2 0 15,14-2 0-15,11 4 0 16,0-15-12-16,8-1-16 16,-8 4-58-1,9-5-6-15,12-1-2 0,13-4-7 16,2-4 3-16</inkml:trace>
  <inkml:trace contextRef="#ctx0" brushRef="#br0" timeOffset="124602.2217">3004 7288 56 0,'4'-12'95'0,"-6"1"-2"15,-10 4-7-15,-6 1-1 16,-2 6-57-16,-2 0-8 16,-5 5-6-16,7 5-6 15,-2 2-3-15,3 3-2 16,5 0 0-16,10 5-1 0,3 1-1 15,1 0 0-15,8 4 0 16,4 0 0-16,8 2 0 16,3 0 0-16,3-2 1 31,-4 0-1-31,6-3 0 0,0 0 0 16,-4-2-1-16,1-2 2 0,-9-3-2 0,-5 2 0 15,-3-2 0 1,-3-2 0-16,-5 2 0 0,-10-1 0 15,-5-1 0-15,-4-1 0 0,-6 0 0 16,1 0 0-16,-10-3 0 16,-1-2 0-16,1-1 0 15,7-2 0-15,-1-3 0 0,1-1 0 16,8-2 0-16,4-4 0 16,4-4 0-16,5 2 0 15,2-3 0-15,-1 0 0 16,4-3 0-16,5 4 0 0,0-6-20 15,9-18-58-15,6 22-13 16,2-1-4-16,8-1-5 16,6-2-2-16</inkml:trace>
  <inkml:trace contextRef="#ctx0" brushRef="#br0" timeOffset="124915.3989">3387 7443 40 0,'0'0'98'0,"9"-12"-2"16,-9 12-5-16,-3-13-3 0,3 13-51 16,-9-8-11-16,9 8-9 15,0 0-6-15,0 0-4 0,11-8-7 16,2 6 0-16,5-1 0 16,2 1 0-16,7-2 0 15,6 2 0-15,1-2 0 16,2 0 0-16,1 0 0 15,2 1 0 1,-5-1 0-16,-3 1 0 0,-5 3 0 16,-5 0 0-16,-4 0 0 15,-8 0 0-15,-9 0 0 0,4 14 0 16,-7-5 0-16,-6 7-17 16,-13-2-10-16,2-5-41 0,-10 10-23 15,2 0-2-15,-6 2-7 16,1-1 1-16</inkml:trace>
  <inkml:trace contextRef="#ctx0" brushRef="#br0" timeOffset="125180.3032">3478 7583 40 0,'-19'8'90'0,"5"-2"0"0,-1-5-4 15,15-1-22-15,-14 9-21 0,14-9-15 16,0 0-9-16,4 7-3 16,9-7-4-16,5 0-3 15,5 0-1-15,4-2-2 16,6-1-6-16,-2-2 0 0,3 0 0 15,-1-1 0-15,-1 2 0 16,-3 1 0-16,-3-2 0 16,-4 2 0-1,-6 0 0-15,1 0 0 0,-8 2 0 16,-9 1 0-16,14-2 0 16,-14 2 0-16,0 0 0 0,0 0 0 15,15 0-17-15,-15 0-71 16,0 0-4-16,17-4-3 0,1-2-9 15,3 0 0-15</inkml:trace>
  <inkml:trace contextRef="#ctx0" brushRef="#br0" timeOffset="125937.9535">4366 7406 22 0,'16'-15'92'0,"-4"3"0"0,-3-3-5 15,-2 3-2-15,-2-4-44 0,7 4-15 16,-5 1-6-16,0-1-6 16,-1 1-4-16,-1 0-2 15,-5 0-2-15,0 3 0 16,-1-1-4-16,-9-1-2 16,-1 3 0-16,-8 0 0 0,-2 4 0 15,-6 0 0-15,0 3 0 16,-5 0 0-1,-2 1 0-15,1 6 0 0,4 2 0 16,0 2 0-16,6 2 0 0,3 1 0 16,7 1 0-16,8 2 0 15,5 0 0-15,3-2 0 16,9-1 0-16,13-1 0 16,2-4 0-16,9-3 0 0,-1-3 0 15,4-2 0 1,3-1 0-16,0-4 0 15,-6-4 0-15,-9-1 0 0,1-2 0 0,-5 1 0 16,-5-1 0 0,-4 0 0-16,-7 2 0 0,0 0 0 15,-7 9 0-15,6-11 0 16,-6 11 0-16,0 0 0 0,0 0 0 16,0 0 0-16,0 0 0 15,0 0 0-15,-1 8 0 16,-1 2 0-16,1 3 0 15,1 4 0-15,-1 2 0 16,1 5 0-16,1 1 0 16,2 4 0-16,-2 0 0 0,-1 4 0 15,0 1 0-15,-1 0 0 16,1 2 0-16,-2 1 0 16,-2-4 0-16,-2 0 0 0,2-1 0 15,1-3 0-15,-3-2 0 16,-2-4 0-16,4-5 0 15,1-2 0-15,-3-3 0 0,4-1 0 16,2-12 0-16,-7 13 0 16,7-13 0-16,0 0 0 15,0 0 0-15,0 0 0 0,-11 9 0 16,11-9 0 0,0 0 0-16,0 0 0 0,0 0 0 15,-7-9 0-15,7 9 0 16,0 0-82-16,0 0-13 15,-13 5-4-15,-6-5-8 0,-3 0-2 16</inkml:trace>
  <inkml:trace contextRef="#ctx0" brushRef="#br0" timeOffset="135441.843">8435 3007 42 0,'1'-20'66'0,"-1"20"-7"0,0-12-4 16,0 12-6-16,2-9-10 0,-2 9 0 15,0 0-9-15,4-12-4 16,-4 12-3-16,0 0-4 16,0 0-3-16,0 0-3 0,0 0-3 15,0 0-2-15,0 0-2 16,0 8-1-16,-1 1-1 16,-4 3-2-16,1 4-2 15,1 2 0-15,-2 1 0 0,-2 2 0 16,4 4 0-16,-2 0 0 15,1 2 0-15,-1 0 0 16,0 1 0-16,-2 2 0 16,1-3 0-16,1 2 0 15,-2-6 0-15,2 0 0 0,-1-4 0 16,1-2 0-16,2-4 0 16,-1 1 0-16,1-3 0 15,3-11 0-15,-5 16 0 16,5-16 0-16,-2 11 0 15,2-11 0-15,0 0 0 0,-1 9 0 16,1-9 0-16,0 0 0 16,0 0 0-16,0 0 0 15,0 0 0-15,0 0 0 0,0 0 0 16,0 0 0-16,0 0 0 16,0 0-18-16,0 0-44 15,3-7-29-15,-3 7-2 0,8-11-7 16,0 1-4-1</inkml:trace>
  <inkml:trace contextRef="#ctx0" brushRef="#br0" timeOffset="136204.2302">8706 3075 7 0,'7'-9'86'0,"-7"9"3"0,5-13-3 16,-5 13-5-16,-10-7-43 15,10 7-10-15,0 0-8 16,0 0-5-16,0 0-4 16,0 0-2-16,0 0-2 0,-10-5-1 15,10 5-1 1,-10 1-1-16,10-1 0 15,-8 8-1-15,8-8 0 16,-14 16-1-16,4-9 0 0,3 5 0 16,1-1 1-16,-4 3-3 15,4 3 0-15,-2-1 0 16,2-1 0-16,0 0 0 16,1 3 0-16,0-2 0 15,2 1 0-15,1-2 0 0,2 1 0 16,0-2 0-16,0-1 0 0,0 1 0 15,2-1 0-15,3-1 0 16,2-2 0-16,-1 0 0 16,1-1 0-16,-7-9 0 0,18 14 0 15,-6-9 0-15,1 0 0 16,0-5 0-16,0 2 0 16,3-2 0-16,-1 1 0 15,2-4 0-15,-4-2 0 16,2 0 0-16,-3-3 0 0,2 1 0 15,-2-4 0-15,-1 3 0 16,-3-3 0-16,2-1 0 16,-2-1 0-16,1-1 0 0,-4 0 0 15,4-2 0-15,-4 3 0 16,-1-2 0-16,-1-1 0 16,0 3 0-16,-3-2 0 15,0 1 0-15,0 2 0 16,-2-3 0-16,-1 3 0 0,-2 0 0 15,1 1 0-15,-4 1 0 16,2 1 0-16,6 9 0 0,-13-13 0 16,5 7 0-16,-2 3 0 15,2-1 0-15,-2 0 0 16,0 2 0-16,-3 1 0 16,0 0 0-16,2 0 0 0,-2 1 0 15,-1 0 0-15,0 0 0 16,5 8 0-1,-9 0-82-15,6 1-10 0,0 0-3 16,-2 2-8-16,0 0-4 16</inkml:trace>
  <inkml:trace contextRef="#ctx0" brushRef="#br0" timeOffset="137963.1782">7848 6877 61 0,'1'-13'86'0,"-1"13"-1"0,0-20-19 0,0 20-14 16,-9-3-16-16,9 3-11 0,-14 0-6 15,14 0-4 1,-14 4-3-16,14-4-3 0,-16 15 0 16,10-5-2-16,2 1-1 15,-2 4-1-15,0 0-1 16,4 4-1-16,1 0-1 15,1 2 0-15,0-2 0 16,7 2-1 0,4-3 1-16,3 1 0 0,4-3-2 15,0 1 0-15,1-2 0 16,0-3 0-16,1 1 0 16,0 1 0-16,-2-3 0 15,-2 0 0-15,-2 1 0 0,-3 0 0 0,-1 0 0 16,-5 0 0-16,-1 1 0 15,-3-2 0-15,-1 2 0 0,-5 2 0 16,0-3 0-16,-6 1 0 16,-1-3 0-16,-3 0 0 15,-1-2 0-15,-6-2 0 16,1 0 0-16,-3-5 0 0,1 1 0 16,-1-2 0-16,2-3 0 15,3-3 0-15,3-2 0 16,4-2 0-16,3-2 0 0,5-5 0 15,4 1 0 1,0-2 0-16,5-3 0 16,8 1 0-16,2-2 0 15,4-2 0-15,3 1 0 0,2 0 0 16,3-3 0-16,2 3 0 0,3-2 0 16,-2-1 0-1,-1 3 0-15,0 1 0 0,-4 0 0 0,-1-2 0 16,-6 5 0-16,-2 0 0 15,-5 3 0 1,-1-2 0-16,-6 5 0 0,-4 1 0 16,-2 1 0-16,-7 1 0 15,-2 3 0-15,-6 0 0 0,-2 1 0 16,-3 2 0-16,-3-1 0 16,0 4 0-1,-3 0 0 1,3 1 0-16,-1 2 0 15,-1 3 0-15,7 13-4 0,7 0-84 16,-9-1-3-16,-1 5-4 0,-2-1-8 16,1 4-4-16</inkml:trace>
  <inkml:trace contextRef="#ctx0" brushRef="#br0" timeOffset="157737.7667">11623 3209 17 0,'0'0'62'16,"0"0"7"-16,-13-8-15 16,13 8-9-16,0 0-6 15,0 0-7-15,-8-5-3 0,8 5-3 16,0 0-3-16,0 0-5 16,0 0-3-16,0 0-3 15,0 0-3-15,0 0-2 16,0 0-3-16,0 0-2 0,0 0-1 15,0 0-1-15,0 0-1 16,0 0 1-16,0 0-1 16,0 0 2-16,0 0 0 0,0 0 0 15,0 0 0-15,8 7 1 16,-8-7 0-16,17 6 0 16,-3-3 0-16,0-1 0 0,6 0-1 15,-1 1 0 1,1-1 0-16,6 0 0 15,2-1 0-15,5 0 1 0,-1 1-2 0,4-2 1 16,1 0 0-16,3 0 0 16,0 0 0-16,-1 1 0 15,3-1-1-15,-2 0 1 0,0 0-1 16,2 0 1-16,-4 0-1 16,0-1 0-1,2 0 0-15,1 1 1 0,-3 1-1 16,1-2 0-16,2 1 0 15,-1 0 0-15,-1 1 1 16,6-1-1-16,-6 0 0 16,-1 0 0-16,5 0 0 0,-5 1 0 15,3-1 0-15,-4 0 0 0,4 0 0 16,-4 2 0-16,2-2 0 16,3 0 0-1,-1 0 1-15,0 2-1 0,0 0 0 16,0-2 0-16,2 0 0 0,-1 0 0 15,0 0 0 1,2 0 0-16,-2 0 0 0,3 0 0 16,-1 0 0-1,-2 0 1-15,5-4-1 0,-6 4 0 0,3 0 0 16,0 0 1 0,-4 0-1-16,0-2 0 0,2 4 0 0,-2-4 0 15,-1 2 1 1,0 0-1-16,-1 0 0 0,-1 2 0 15,-1-2 1-15,0 0-1 16,-2 0 0-16,1 2 0 16,-4 0 1-16,-2-2-1 15,2 2 0-15,-4-1 0 0,1 1 1 16,-3 0-1-16,1 0 0 16,-2 0 0-16,-4-1 0 15,0 1 0-15,1 0 0 0,-2 0 1 16,-1-1-1-1,0 1 0-15,-3-2 0 0,1 1 0 16,-2 0 1-16,-4 0-1 16,2 0-1-16,-12-1 1 15,16 4 0-15,-16-4 0 16,12 6-1-16,-12-6 1 0,9 13-1 16,-6-2 0-16,0 1 1 15,1 7-1-15,-3 3 0 16,-1 5 0-16,0 6 0 0,0 2 0 15,-5 4 0-15,1 0 0 16,0 5 0-16,0 1 1 16,-4 1 0-16,3 1 1 15,1 0-1-15,-1 1 1 16,0-1 1 0,2 2-1-16,1-4 1 15,1 2 0-15,0 1-1 0,1 1 1 0,0 4-2 0,0-1 1 16,-1 6 0-16,0 1 0 15,-4 1-2-15,0 1 1 16,0-1 1-16,-2-2 0 16,0-6 0-16,-1-3 0 15,-2-6 0-15,4-4 2 16,-2-5-3-16,1-7 0 0,1-2 0 16,0-5 0-16,2-2 0 15,2-3 0-15,0-3 0 16,0-2 0-16,-1-1 0 0,3-9 0 15,-2 10-6-15,2-10-11 16,0 0-70-16,-14 0-4 16,2-7-4-1,-4-10-6-15,-5-11-3 0</inkml:trace>
  <inkml:trace contextRef="#ctx0" brushRef="#br0" timeOffset="158997.3888">11550 3251 43 0,'0'0'85'0,"-3"-15"1"15,4-5-16-15,-1 20-19 16,0 0-12-16,0 0-14 15,0 0-9-15,0 0-7 16,-2 7-4-16,2 9-2 0,-2 11-2 16,-2 5 1-16,0 8 1 15,-2 10 1-15,-3 5-2 16,2 8 0-16,-6 2 0 16,3 4-1-1,-2-2 1-15,3 1 1 0,-2-1-1 16,4 2 1-16,-5-1-1 0,2 2 0 0,1 0 0 15,-5 6-1-15,1 2 0 16,0-2 0-16,-5-1 0 16,2 1 0-1,0-4 1-15,-1-4-1 0,4-6 0 16,0-7 0-16,1-2 0 16,1-2 1-16,3-4-1 0,-3 0 0 15,4-6-1-15,-1-1 1 16,-1-2 0-16,3-5 0 15,0-1-1-15,1-5 1 16,3-2 0-16,1-6 0 0,0-4-1 16,0-3 1-1,1-2 0-15,0-10 0 0,0 11 0 16,0-11 0-16,6 3 0 0,-6-3 0 16,17 0 0-16,-1 2 0 15,-1-1 0-15,5 0-1 16,1-1 1-16,9 0-1 15,-1 1 1-15,4-1-1 0,5-1 0 16,5-1 0-16,5 0 1 16,5 0-1-16,6-2 0 15,6 3 1-15,4-1-1 16,7 0 0-16,3-1 1 16,6 0-1-16,0-2 1 0,7 1-1 15,5-2 1-15,0 1 0 16,6-1 0-16,-2 1 0 15,6 0-1-15,0-1 1 0,3 1 0 16,-2-1-1-16,-2 0 0 16,-8-1 1-16,2 0-1 15,-3 0 2-15,-4 0-2 16,-3-1 0-16,-3 1 0 0,-2-3 0 16,-1 1 0-1,-7 2 0-15,0-2 0 0,-7 2 0 16,0 0 0-16,-6 0 0 15,-4 0 0-15,-7 1 0 16,-5 0 0-16,0 1 0 0,-8 0 0 16,5 0 0-16,-7 0 0 15,-4 0 0-15,-4 1 0 0,2 1 0 16,-7 0 0-16,-1 0 0 16,-4 0 0-16,-6 1 0 15,-5 0 0-15,-9 2 0 16,15-2 0-16,-15 2 0 0,0 0 0 15,0 0 0-15,0 0 0 16,-16-9-6-16,6 5-82 16,-8-1-4-1,-6-6-3-15,2-5-8 0,-9-2-4 0</inkml:trace>
  <inkml:trace contextRef="#ctx0" brushRef="#br0" timeOffset="159874.3783">12630 3264 69 0,'0'-15'83'0,"2"0"-1"0,-1-2-27 0,6 7-5 16,-4-3-13-16,2 4-9 0,-5 9-7 16,4-14-7-1,-4 14-7-15,0 0-2 16,0 0-2-16,1 5-2 0,-1 11-2 15,-1 4 1-15,-2 9-1 16,-1 7 2-16,-7 8 2 16,2 6 0-16,-6 9-1 15,-1 6-1-15,-3 4 0 0,1 4 0 16,-3 2 0-16,0 1 0 16,1 2 0-16,-3-2 0 15,3 0 0-15,2-2 0 16,0 1 0-16,3-1 0 15,0-2 0-15,1 0 0 0,-2-3 1 16,6 1-1-16,-5-3 1 16,-1 1-1-16,-1-2 0 0,0 2 0 15,-3 1 0-15,0 0 1 16,-2-1-2-16,-2-1 1 0,2-9-1 16,4-6 2-1,1-8 1-15,1-9 0 0,6-10-1 16,0-9 1-16,7-7 0 15,3-9 0-15,0 0-2 0,0 0-5 16,0 0-4-16,0-11-15 16,5-4-63-16,8-7-6 15,5-12-3-15,6-11-7 16,3-13 5-16</inkml:trace>
  <inkml:trace contextRef="#ctx0" brushRef="#br0" timeOffset="160383.0548">13558 3346 49 0,'19'-30'89'0,"-2"2"-2"0,-6 2 0 15,-3 6-4-15,-6 6-61 0,-1 3-3 16,-1 11-7-16,7-11-2 16,-7 11-1-16,0 0-3 15,7 17-4-15,-6 1 0 16,-1 5-2-16,0 8 1 0,0 8 2 16,-4 11-1-16,-4 9-1 15,-4 10 1-15,-3 7-2 16,-2 9 1-16,-2 2 1 15,-1 2 0-15,-4 0 0 16,3 0-1-16,-1-4 1 0,4-1 0 16,-3-3 0-16,0 1-1 15,-3-1 1-15,2 6 0 16,-3 2-1-16,-3 3 1 0,0-1-1 16,-1-4 1-16,2-3-2 15,3-9 0-15,1-7 0 16,2-10 0-16,7-16 0 15,3-10 0-15,3-10 0 0,4-9 0 16,4-13 0-16,0 0 0 16,0 0 0-16,0 0 0 15,0-13-46-15,-1-4-45 0,0-9-3 16,-5-9-3-16,-4-11-10 16</inkml:trace>
  <inkml:trace contextRef="#ctx0" brushRef="#br0" timeOffset="161105.7117">11092 4085 59 0,'0'0'87'0,"-10"-11"-3"0,10 11-3 15,-6-10-42-15,6 10-10 16,0 0-7-16,0 0-7 16,0 0-6-16,0 0-2 15,0 0-3-15,0 0-1 16,11-6-1-16,0 6 0 0,7 1 0 16,6-1 0-16,5 2 1 15,8-1-1-15,9 1 0 16,6 0-1-16,9-2 1 0,4 0 0 15,9 1 0 1,9-2 0-16,8-1 0 16,7-3 0-16,8-1-1 0,5-1 0 15,9 0 0-15,4-2 0 0,8-1 0 16,-1 1 0-16,1-2 0 16,2 3-1-16,-1-2 2 15,-1 2-1-15,-2 0 0 16,1 1 0-16,-5 0 0 0,-1 1 0 15,0 1 0 1,-9-1 0-16,-5 2-1 0,-6 0 1 0,-10 1-1 16,-7 0 0-1,-11 1 1-15,-10 2-1 0,-11-2 1 16,-8 2-1-16,-13 1 1 16,-8-1-1-16,-7 0 1 15,-4 0 0-15,-16 0 1 0,11 0-2 16,-11 0 0-16,0 0-2 15,0 0-3-15,-6 0-7 16,6 0-22-16,-23 6-52 16,0-3-2-1,-7 1-8-15,-8-1-3 0</inkml:trace>
  <inkml:trace contextRef="#ctx0" brushRef="#br0" timeOffset="161805.978">11175 4560 68 0,'-10'0'80'0,"10"0"-1"0,-13 0-37 16,13 0-7-16,0 0-5 15,0 0-9-15,0 0-6 16,0 0-4-16,8 4-2 15,-8-4-2 1,14 2-1-16,-3-2-1 0,4 0 1 16,2 0 0-16,4 0 0 0,3 0-1 15,9 0 2 17,4 0-3-32,10 2 1 0,4-1 0 0,11-1-1 0,2 3 0 0,11-3 1 15,7 1-1-15,6-1 0 16,7-2-1-16,5-2 1 15,8-1-1-15,9-2 1 16,3 0-1-16,5-2-1 0,4 2 1 16,0-3-2-16,7 2 1 15,-4-1 0-15,-3 2 0 16,-4 0-1-16,-3 0 1 16,-5 0-1-16,-8 3 0 0,-3-1-1 15,-14 1 1 1,-8 0-1-16,-10 1 0 0,-7 2 1 0,-13-1-1 15,-11 0 0 1,-9 0 0-16,-13 2 2 0,-6-1-2 16,-4 1 0-16,-11 0 0 15,0 0 0-15,0 0 0 0,0 0-3 16,0 0-5-16,-16-7-11 16,2 2-69-16,-7-3-2 15,-6-7-6-15,-5-6-5 16,-9-8-2-16</inkml:trace>
  <inkml:trace contextRef="#ctx0" brushRef="#br0" timeOffset="162438.6778">13066 3423 56 0,'3'-18'90'0,"-3"9"-4"0,0 0-4 0,0 9-38 16,0-13-10 0,0 13-11-16,-5-3-9 0,-6 3-7 15,2 9-4-15,-6 0-2 16,3 2-1-16,1 3 0 0,-1 2 1 15,4 0-1-15,1 0 2 16,4 0 0-16,3 0 0 16,2 3 0-16,5-2-1 0,1 1 2 15,2 1-1 1,4-1 1-16,2 2 0 0,1-2-1 16,1 0-1-16,0 0 1 15,1-3 0-15,-2 1-1 16,-1 0 0-16,-7-3-1 15,0 0 1-15,-7 3 1 0,-2-5-1 16,0 1 1-16,-2-2 0 0,-8-1 1 16,-2 0-1-16,-2-1 1 15,-4-2-1-15,0-2 0 16,-1-1 0-16,1 0-1 16,0-2-4-16,-1-1-5 0,3 0-12 15,0-1-63-15,5-6-4 16,1-5-6-16,1-2-6 15,2-5-1-15</inkml:trace>
  <inkml:trace contextRef="#ctx0" brushRef="#br0" timeOffset="162822.0743">13034 3459 45 0,'0'0'94'0,"10"-11"0"0,-10 11-7 0,5-10 0 16,-5 10-58-16,0-10-5 16,9 7-8-16,-1-3-6 15,8 3-3-15,3-2-2 0,5-1-1 16,7 2-1-16,8-2 0 16,2 1 0-16,3-1-3 15,0 2 0-15,-4-2 0 16,1 3 0-16,-4 2 0 15,-8-2 0-15,-4 2 0 16,-6 1 0-16,-7 0 0 0,-1 0 0 16,-11 0 0-16,8 0 0 15,-8 0 0-15,0 0 0 0,0 0 0 16,0 0 0 0,0 0 0-16,0 0 0 0,0 0 0 15,-4 3 0-15,1 8-11 16,-10 0-77-16,5 1-2 15,-6 2-6-15,-2 3-6 16,-3 2-5-16</inkml:trace>
  <inkml:trace contextRef="#ctx0" brushRef="#br0" timeOffset="164100.8764">12775 4562 12 0,'3'-12'81'0,"1"1"3"0,-1-1 0 0,-3 12-32 16,6-17-11-16,-6 17-7 16,6-13-7-16,-6 13-6 0,0 0-4 15,4-11-3 1,-4 11-4-16,0 0-4 0,0 0-3 16,0 0-1-16,0 0-1 15,0 12-2-15,0-1 1 16,-7 5 0-16,3 4 0 0,-6 2 1 15,1 5 0 1,-6-2 1-16,-1 3-1 0,-1-2 0 16,-1-1 0-16,0-3 1 15,-1-1-1-15,4-6-1 0,1-3 1 16,4 0-1-16,1-5 1 16,9-7-1-16,-12 8 0 15,12-8 0-15,0 0 0 16,0 0 0-16,0 0-1 0,0 0 1 15,0 0 0-15,0 10 0 16,0-10-1-16,6 9 1 16,4-3 1-16,1 1-1 15,6-2 1-15,2-1-1 16,5-1 1-16,1 0 0 16,5-3 0-16,-4-3-1 0,5-2 2 15,-4-3-1-15,2-2 0 16,-7-1 0-16,0-1 0 0,-1-1 1 15,-6 0-2-15,0-1 0 16,-4 2 0-16,-4-1 0 16,-1 2 0-16,0 1 0 0,-3 1 0 15,-3 9 0-15,3-13 0 16,-3 13 0-16,0 0 0 16,0 0 0-16,0 0 0 15,0 0 0-15,0 0 0 0,0 0 0 16,0 0 0-16,0 13 0 15,-1-2 0-15,-1 3 0 16,-2 6 0-16,2 7 0 16,-4 2 0-16,2 4 0 0,-1 2 0 15,-3 3 0-15,2 1 0 16,-5-2 0-16,3-1 0 16,-4-1 0-16,0-3 0 15,1-3 0-15,0-5 0 16,3-2 0-16,0-6 0 15,0-2 0-15,4-1 0 0,4-13 0 16,-4 16 0-16,-7-7-87 16,11-9-4-16,0 0-5 0,-7 0-7 15,7 0-3-15</inkml:trace>
  <inkml:trace contextRef="#ctx0" brushRef="#br0" timeOffset="199544.0944">10315 2326 50 0,'0'0'84'0,"7"0"2"16,-7-12-17-16,0 12-9 15,0 0-23-15,0 0-13 0,0 0-5 16,-7-8-4 0,7 8-5-16,0 0-3 0,0 0-2 15,0 0-1-15,0 0-1 16,0 0 0-16,0 0 0 15,0 0-1-15,0 0 0 0,0 0 0 16,0 0-1-16,0 0 0 16,0 0 0-16,0 0 0 15,9 1 1-15,0-1 0 0,4 0 0 16,8 0 1 0,5 0 0-16,3 0-1 15,7-3 1-15,2 2-1 0,3-1 1 16,4-1-3-16,-5 0 0 15,1 1 0-15,-5-2 0 16,0 3 0-16,-6-1 0 0,-5-1 0 16,-4 1 0-16,0 1 0 15,-9-2 0-15,-1 2 0 16,-11 1 0-16,11 0 0 16,-11 0 0-16,0 0 0 0,0 0 0 15,0 0 0-15,0 0 0 0,0 0 0 16,0 0 0-1,0 0 0-15,0 0 0 16,0 0 0-16,0 0 0 0,0 0 0 0,0 0 0 16,0 0 0-16,0 0 0 15,0 5 0-15,0-5 0 16,0 11 0 0,0-2 0-16,3 3 0 15,-3 5 0 1,0 1 0-16,0 4 0 0,3 2 0 0,-2 4 0 15,1 1 0-15,-2 4 0 16,0 3 0-16,-1 0 0 0,-4 1 0 16,2 2 0-1,-2 0 0 1,2-1 0-16,0-1 0 0,-2 2 0 16,4-3 0-16,-5 3 0 0,4-1 0 15,-2 3 0-15,-1 3 0 0,-7 7 0 16,3 1 0-16,-2 5 0 0,-6 3 0 15,0 3 0-15,-1-2 0 0,0-3 0 16,0-2 0-16,2-4 0 16,2-3 0-1,4-6 0-15,-1-3 0 0,4-5 0 16,-1 0 0-16,1-5 0 16,3 1 0-1,-3-3 0-15,2-3 0 0,1-5 0 0,1-1 0 16,-2-4 0-16,0-1 0 15,3-4 0-15,2-10 0 16,-2 9 0-16,2-9 0 16,0 0 0-16,0 0 0 0,0 0 0 15,0 0 0-15,0 0 0 16,0 0 0-16,0 0 0 0,0 0 0 16,0 0 0-1,0 0 0-15,6 6 0 0,4-5 0 16,4 1 0-16,1-1 0 15,5 0 0-15,6 1 0 16,7-2 0-16,3 0 0 16,6-2 0-1,0 0 0-15,5-1 0 0,2 0 0 16,1-1 0-16,-3 1 0 0,3-1 0 0,-8 2 0 16,0 0 0-16,-5-2 0 15,-6 1 0-15,-2-1 0 16,-9 3 0-16,-3 0 0 15,-17 1 0-15,14 0 0 0,-14 0 0 16,0 0 0-16,0 0 0 16,0 0 0-16,0 0 0 0,0 0 0 15,11-2 0-15,-11 2 0 16,14-3 0-16,-14 3 0 16,18-4 0-16,-6 1 0 15,-1 0 0-15,2 0 0 0,-5 0 0 16,-8 3 0-16,15-4 0 15,-15 4 0 1,10 0 0-16,-10 0 0 0,0 0 0 16,0 0 0-16,0 0 0 0,0 0 0 15,0 0 0-15,-4-12 0 16,4 12 0-16,-10-15-18 16,-1 5-71-1,3-3-4-15,-3-2-3 16,0 1-7-16,0-1 0 15</inkml:trace>
  <inkml:trace contextRef="#ctx0" brushRef="#br0" timeOffset="200043.9023">11274 3656 35 0,'-15'-12'97'0,"0"2"-2"0,5 0-4 0,-3-15-5 0,13 25-44 16,-14-10-11-16,14 10-10 15,-7-7-8-15,7 7-13 16,0 0 0-16,0 0 0 0,0 0 0 15,0 0 0-15,0 0 0 16,9 11 0-16,3-1 0 16,6 3 0-16,-2 1 0 15,5 1 0-15,0 2 0 0,2-2 0 32,-1 1 0-32,1 0 0 0,-3 1 0 15,-2 0 0-15,2-2 0 0,-4 2 0 0,2-1 0 16,-8 0 0-16,2-2 0 15,-3 1 0-15,-2-1 0 16,-4 0 0-16,0 3 0 16,-4 0 0-16,0-1 0 15,-3 4 0-15,-9 0 0 0,-1 0 0 16,-7 2 0-16,-3-1 0 16,-5 3 0-16,0-4 0 15,-5 1 0-15,-3-1 0 0,1 1 0 16,-1-1 0-16,5-1 0 15,3-1 0-15,0-2 0 16,6-3 0-16,3-1 0 16,6-3 0-16,-3-1 0 15,9-3 0-15,8-5 0 16,-10 3 0-16,10-3 0 16,0 0 0-16,0 0 0 15,1-5-14-15,-1 5-78 0,0 0-4 16,6-9-5-16,-5-3-8 15</inkml:trace>
  <inkml:trace contextRef="#ctx0" brushRef="#br0" timeOffset="202307.0863">9485 6302 59 0,'-11'2'80'0,"11"-2"0"15,-13 0-24-15,13 0-9 16,0 0-15-16,-9 3-7 15,9-3-5-15,0 0-4 0,0 0-1 16,6 3-2-16,3-1-1 16,2 1-1-16,6-1-2 15,4-1-1-15,6 1 0 0,7 0-2 16,2-1-1-16,5 3-1 16,5-3-1-1,0-1-1-15,4 0-2 0,0 1 0 16,-2-2 0-16,0-2 0 15,-5 0 0-15,-2 1 0 0,-4 0 0 16,-6-2 0-16,-1 1 0 16,-10-1 0-16,-3 3 0 15,-6-3 0-15,-1 1 0 0,-10 3 0 16,7-11 0-16,-7 11 0 16,-1-16 0-16,-5 7 0 0,4-4 0 15,-6-2 0 1,0-3 0-16,4-2 0 15,-4-5 0-15,0-2 0 0,4-6 0 16,-1-4 0-16,2-5 0 16,0-7 0-16,2-4 0 0,1-7 0 15,0-6 0-15,0-3 0 16,3-4 0 0,-2-2 0-16,2 2 0 15,0 1 0-15,-2 3 0 0,0 4 0 0,-1 3 0 16,1 7 0-16,-1 6 0 15,-2 5 0 1,-4 5 0-16,4 4 0 16,-2 3 0-16,1 7 0 0,-3 6 0 0,3 1 0 15,-1 7 0-15,4 11 0 16,-4-15 0-16,4 15 0 16,0 0 0-16,0 0 0 15,0 0 0-15,0 0 0 0,0 0 0 16,0 0 0-16,0 0 0 0,0 0 0 15,0 0 0 1,0 0 0-16,0 0 0 0,0 0 0 16,0 0 0-16,0 0 0 15,0-8 0-15,0 8 0 16,13-2 0-16,-4 0 0 16,7 0 0-16,5 0 0 0,7 0 0 15,7-1 0-15,5 0 0 16,5 0 0-16,7 0 0 15,8-2 0-15,5 1 0 16,5 0 0-16,1 0 0 16,3-1 0-16,-3 1 0 0,-2 2 0 15,-3-2 0-15,-5 2 0 16,-6-2 0-16,-7 3 0 16,-7 0 0-16,-9 1 0 0,-6-1 0 15,-8 1 0-15,-3-2 0 0,-15 2 0 16,13 0 0-16,-13 0 0 15,0 0 0-15,0 0 0 16,0 0 0-16,0 0 0 16,0 0 0-16,0-8 0 15,0 8 0-15,0 0 0 16,-15-11 0-16,15 11 0 0,-14-8 0 16,14 8-3-16,-17-10-5 15,9 3-2 1,-4-1-2-16,1 1-1 0,-3-3-1 15,1-1 1-15,0 0-1 16,0-2 3-16,-2 1 1 0,-3-2 5 16,2 1 2-16,-4 1 3 15,0-1 4-15,2 1 3 0,-2 0 1 16,0-1 2 0,1 3 1-16,1 0 0 0,3 0 0 15,-1 1 0-15,6 3-1 16,10 6-3-16,-12-9 0 15,12 9-2-15,0 0-2 16,0 0-2-16,-10-5 0 0,10 5-2 16,0 0 1-16,3 10 0 15,1-2-1-15,2 4 1 0,3 3 1 16,2 1 0-16,5 2 1 16,1 2 0-16,2 0-1 15,2 3 0-15,3-2 2 16,3 4-3-16,-1-4 0 15,4 2 0-15,0 1 0 0,-3-5 0 16,3 1 0-16,-7-3 0 16,-1-4 0-16,-3-1 0 0,-4-3 0 15,-2-2 0-15,-13-7 0 16,11 8 0-16,-11-8 0 16,0 0 0-16,0 0 0 15,0 0 0-15,0 0 0 0,-10 11 0 16,-4-5 0-1,-1 2 0-15,-4 4 0 16,-3 2 0-16,-5 5 0 16,-1 2 0-16,-3 3 0 0,1 6 0 15,-2 1 0-15,-2 0 0 16,2 3 0-16,-1-2 0 16,6-3 0-16,-3-1 0 0,5-5 0 0,3-2 0 15,6-3 0 1,0-3 0-16,4-3 0 0,5-3 0 15,7-9 0-15,-13 13 0 16,13-13 0-16,0 0 0 16,0 0 0-16,0 0 0 0,0 0 0 15,0 0 0-15,0 0 0 16,0 0 0-16,0 0 0 16,0 0-11-16,0 0-84 15,0 0-2-15</inkml:trace>
  <inkml:trace contextRef="#ctx0" brushRef="#br0" timeOffset="215664.7586">15796 3194 56 0,'-9'-2'61'16,"9"2"1"-16,0 0 0 0,0 0-17 15,0 0-4-15,-9-8-11 16,9 8-7-16,0 0-3 0,0 0-6 16,0 0-2-16,0 0-4 15,0 0-1-15,0 0-3 16,0 0-1-16,0 0 0 15,0 0-2-15,0 0 0 0,0 0 0 16,0 0 1-16,0 0-1 16,7 0 1-16,-7 0-1 15,10 0 2-15,-10 0-1 16,20 0 1-16,-8 0-1 16,5 1-1-16,2-1 1 0,1 0 0 15,5 0 0-15,-1 0-1 16,3-1 0-16,0 1 0 15,3-2 0-15,0 2-1 16,3 0 1-16,1 0-1 0,1-2 1 16,3 0-1-16,-1 1 1 15,3-1-1-15,-1 0 1 16,4 0-1-16,-1 1 0 0,-1-2 0 16,1 3 0-16,-2 0 0 15,0 0 0-15,-1 0 0 16,1 0 0-1,-1 0 0-15,6 0 1 0,-2-1-1 16,4-1 0-16,0-1 0 0,4 2 1 16,0-2-1-16,3 3 0 15,-1-2 1-15,-1 0-1 16,-3 0 0 0,4 2 1-16,-2-1-1 0,1 0 0 15,0 0 1-15,0-1-1 0,0 1 0 16,3-1 0-16,0 2 0 15,-1-3 0-15,-1 1 0 0,-1 2 0 16,-1-1 0-16,-4-2-1 16,-1 1 2-16,-1 2-2 15,-4-1 1-15,-1 1 0 16,0 0 0-16,-1 0 0 0,1 0 0 16,1 0 1-16,0 0-1 15,1-3 0-15,2 2 0 16,-3 1 0-16,4-2 0 15,-3 2 0-15,-1-1 1 0,-4 2-2 16,-1-1 2-16,0 0-2 16,-6 0 1-16,-2 0 0 15,-5 3 0-15,-4-3 0 0,-4 2-1 16,-3-1 1-16,-12-1 0 16,13 3 0-16,-13-3 0 15,0 0-2-15,0 0 2 0,0 0-1 16,0 0 1-16,12 6 0 15,-12-6 0-15,9 12-1 16,-1-1 1-16,-2 0 1 16,1 4-1-16,-2 2 1 0,2 5-2 15,0-2 2 1,-1 6-1-16,-1 2 0 0,-2 4-1 16,0 0 1-16,-1 2-1 15,-1 3 0-15,-1 0 1 0,0 5-1 16,0 3 1-16,0 0-1 15,-1 0 1-15,0 4 1 16,-3 2-1-16,1 2 1 0,-2 2-1 16,-1-3 0-1,-2 0 1-15,1-1 0 16,1 1 0-16,-3-1 0 0,3-2 0 16,-3-4-1-16,1-2 2 15,3-2-2-15,0 0 1 0,-1-6-1 16,1-1 1-1,3-7 0-15,-1 0 0 16,1-6-1-16,0-2 1 0,-1-5-1 0,0 1 1 16,2-4 0-16,1-11 0 15,-1 13-1-15,1-13-2 16,-1 10-4-16,1-10-11 16,-10 1-68-16,10-1-4 0,-20-10-6 15,5-7-6-15,-4-13-2 16</inkml:trace>
  <inkml:trace contextRef="#ctx0" brushRef="#br0" timeOffset="217042.2311">15808 3273 41 0,'0'-14'85'15,"0"14"2"-15,-2-14-7 0,0-1-28 0,2 15-19 16,0 0-13-16,0 0-6 16,0 5-6-16,0 5-3 15,-2 7-3-15,2 3 0 0,-3 4 1 16,1 6 1 0,-2 3-1-16,2 3 0 0,0 2 0 15,-1 4-1-15,-3 4 1 16,0 3-2-16,2 5 2 15,-1 2-2-15,-5 4 1 16,-1 7 0-16,-2 4-2 0,-1 3 1 16,-1-1 0-16,1-1-1 15,0 0 2-15,-3-1-1 16,4-3 1-16,3-4-1 0,-2-6 0 16,4-5 1-16,2-1-1 15,0-3 2-15,-1-7-1 16,1-4 0-16,3-3 0 15,0-3 0-15,1-2 0 0,0-3 0 16,0-3 0-16,1-4-2 16,1-3 1-16,0 0 0 15,0-7-1-15,0 1 0 16,0-11 1-16,1 12-1 0,-1-12 0 16,0 0 1-16,5 9 0 15,-5-9 0-15,0 0 0 16,0 0-1-16,10 6 1 15,-10-6 0-15,16 1 0 16,-4-1 0-16,2 0-1 0,4 0 1 16,4 0-1-16,2 0 1 15,7 0-1-15,3 0 0 16,2 2-1-16,4-2 1 0,4 0 0 16,3 3 0-16,6 1 0 15,1-1 0-15,3 0 0 16,4 1 1-16,6-2 1 15,7 0-1-15,4-2 0 16,3-1 1-16,5-2 0 0,8-4 0 16,0 2-2-16,3-3 0 15,1 0 0-15,-3 2 0 0,2-1 0 16,-3 1 0-16,-2 0 0 16,-1 0 0-1,-2 1 0-15,-3-2 0 0,-3 0 0 16,1-1 0-16,-5 2 0 15,0-3 0-15,-3 2 0 0,-3-2 0 16,-5 0 0-16,-3 1 0 16,-4 3 0-16,-5-2 0 15,-3 0 0-15,-8 2 0 0,-5 0 0 16,-3 4 0-16,-8-2 0 16,-7 1 0-1,-4 1 0-15,-6 0 0 0,-2 1 0 16,-10 0 0-16,0 0 0 0,8-2 0 15,-8 2 0-15,0 0 0 16,0 0 0-16,0 0 0 0,0 0 0 16,0 0 0-16,0 0 0 15,0 0 0-15,0 0 0 16,0 0 0-16,0 0 0 16,0 0-12-16,0-10-77 0,0 10-3 15,0-14-3-15,1 1-9 16,2-1-2-16</inkml:trace>
  <inkml:trace contextRef="#ctx0" brushRef="#br0" timeOffset="218017.5079">16791 3180 20 0,'10'-7'79'0,"-5"-3"4"16,-5 10-13-16,8-5-16 0,-8 5-10 15,0 0-9-15,0 0-9 16,10-7-8-16,-10 7-6 15,0 0-5-15,0 0-3 0,0 0-2 16,0 13-2 0,-1 1 0-16,0 8 0 0,-3 8 0 15,0 6 1 1,-1 9 0 0,-2 6 0-16,-2 5 0 0,2 6-1 0,-3 4 0 0,-1-3 0 15,0 3 1 1,3 0 1-16,-2-2 0 0,4 0 0 0,-3-3 0 15,3-2 0-15,-1 1-1 16,-1 1 1 0,-1 2-1-16,0 2-1 0,-2 0 0 15,0-2-1-15,1 0 1 16,-1-3 0-16,0-1 1 16,1-5-1-16,-2-7 1 0,4-1 0 15,-2-4 0 1,-1-2 0-16,2-4 0 0,-1-4 0 0,2-4-1 15,1-4 1-15,1-7-1 16,2-2 0-16,1-6-2 16,3-9-1-1,-2 11-3-15,2-11-9 16,0-14-56-16,0 14-17 0,5-25-2 16,3 1-5-16,5-13-4 0</inkml:trace>
  <inkml:trace contextRef="#ctx0" brushRef="#br0" timeOffset="218548.5191">17769 3258 48 0,'8'-16'92'0,"-3"2"-1"16,-3 2-5-16,-2 2-1 16,0 10-60-16,0-10-5 0,0 10-6 15,0 0-7-15,0 0-4 16,0 0-2-16,7 0-1 16,-5 10-2-16,2 3 1 15,0 2 0-15,1 6 1 0,-2 2 2 16,0 6-2-16,0 2 0 15,0 7 1-15,-3 2 0 16,-1 5 0-16,-6 8 0 16,2 6-1-16,-5 5 1 15,1 2 1-15,-5 2-1 0,0 2 1 16,0 3-1-16,1-2 0 16,-2 2 1-16,-1 0-1 15,-2 4 1-15,-1 2-1 16,-2 2 0-16,-4 3 0 15,1-5 0-15,0-2 0 0,2-8 0 16,1-7 0-16,4-9 0 16,1-11 1-16,5-9-1 15,3-12 0-15,2-5 0 0,3-6 1 16,3-10-1-16,0 0-1 16,0 0-3-16,0 0-5 15,-1-12-16-15,7-6-63 16,-3-8-2-16,-1-4-7 0,-2-11-7 15</inkml:trace>
  <inkml:trace contextRef="#ctx0" brushRef="#br0" timeOffset="219360.0236">15771 3766 6 0,'-12'0'74'0,"0"-3"3"16,2 2-3-16,10 1-35 15,-8-2-8-15,8 2-9 0,0 0-9 16,0 0-6-16,0 0-1 16,0 0-3-16,0 0-1 15,0 0 1-15,0 0 1 16,0 0 2-16,4 1 2 16,-4-1 0-16,18 7 2 0,-3-3 0 15,6-1 1-15,2 1-2 31,9-2-2-31,6 1-2 0,6 0 0 0,6-2 0 16,7-1-2 0,10 1 1-16,7-1 0 0,11 1-1 0,4-1 0 15,8-2 0-15,10-2 0 0,5 2 0 16,11-2-1 0,2-1 0-16,7-1-1 15,4-1 0-15,8 0 1 0,0 0-1 16,2 0 0-16,-2-1 1 15,-2 0 0-15,-4 1-1 16,-7 2 0-16,-10-3 1 0,-12 4-1 16,-6-2 0-16,-12 2 0 15,-11 0 0-15,-10 1-1 0,-14-2 2 16,-6 2-2-16,-13 0 1 16,-7 2 0-16,-8 1 0 15,-6-1-1-15,-16 1 1 16,12-2-1-16,-12 2 0 15,0 0-2-15,0 0-3 0,-5 4-6 16,-5 3-13-16,2 2-62 0,-15-1-1 16,-9 2-8-1,-7-3-5-15</inkml:trace>
  <inkml:trace contextRef="#ctx0" brushRef="#br0" timeOffset="219976.1506">15763 4320 19 0,'-9'1'70'0,"9"-1"3"16,-11-4-23-16,11 4-16 0,0 0-2 15,0 0-5-15,4 0-4 0,6 0-4 16,-1 2-1-16,5 2 0 15,1-4-3-15,8 3 1 16,3 0-5-16,9-1-4 16,5-2 1-16,10 1-1 15,9-1 0 1,10-2-1-16,8-1 0 0,11-3-2 16,6-1 1-16,8 0-1 0,8-1-1 15,6 0 0-15,6 1 0 16,5-4-1-16,0 2 1 0,2-1-1 15,1 1 0-15,0-1 0 16,-8 2 0-16,-12-1 0 16,-5 2 0-16,-10-1-1 0,-13 1 0 15,-10 3 0-15,-17-1 0 16,-12 2 1-16,-10 0-2 16,-8 1 0-16,-12 2 0 15,-13 0 0-15,0 0 0 16,0 0 0-16,0 0 0 0,-13-6 0 15,-2 4-4-15,-1-2-9 16,1 4-18-16,1-4-57 16,-9-2-2-16,-1-5-7 0,-3-1-5 15</inkml:trace>
  <inkml:trace contextRef="#ctx0" brushRef="#br0" timeOffset="220733.0909">17545 3293 19 0,'-9'-12'80'15,"9"12"4"1,-6-10-2-16,6 10-30 0,0 0-11 15,-9-5-11-15,9 5-10 16,0 0-6-16,-8 0-4 0,8 0-4 16,-12 0-2-16,12 0-1 15,-16 9-2-15,3-2 0 16,-1 2 1-16,-2 2 0 16,0 3 0-16,-2 0 1 0,2 1 0 15,-1 2-3-15,2-1 2 16,1 5-2-16,2-1 1 15,-3 2-1-15,4 0 0 0,1 2-1 16,0 1 1-16,3-2 0 16,2 3 0-16,0-5 1 15,3 2-1-15,2-1 1 16,2-4 0-16,4 0-1 16,2-3 1-16,4 0 0 0,-1-5 1 15,2-1 0-15,4-2 1 16,0-3-1-16,0-4 0 15,1 0 1-15,0-4 0 0,1-4-1 16,-1-3 1-16,0-1-1 16,-5-3 0-16,0 2 0 15,-3-2-1 1,-3 2 1-16,0 0-1 0,-5 3-1 0,-2 0 1 16,0 10-1-16,-6-14-1 15,-4 10 1-15,-3 1-1 16,-2 2 0-16,-2 1 0 0,1 0 1 15,0 1-2-15,-2 5-1 16,0 1-11-16,8 3-69 16,-1 5-5-16,-1-1-4 15,6 0-7-15,-2-2-3 16</inkml:trace>
  <inkml:trace contextRef="#ctx0" brushRef="#br0" timeOffset="244874.1843">11363 5229 24 0,'0'0'52'0,"-7"-8"-1"0,7 8-6 16,0 0-3-16,-3-9-7 0,3 9-3 16,0 0-7-16,0 0-5 15,0 0-5-15,0 0-3 16,0 0-2-16,0 0-1 15,0 8-3-15,0-8 0 0,-3 11-1 16,1-1 1-16,-2 1-1 16,0 1 3-16,0 3-1 15,-1 3 1 1,1 1-2-16,-3 4 1 0,1 0-1 16,2 3-1-16,-3 2 2 15,1 2-4-15,2-2 0 16,-5 2-1-16,2 4 0 15,4-1 0-15,-6 0 0 16,3 1-1-16,0-1 1 16,-2-1-1-16,2-1 1 15,-2-2-1-15,1-2 1 16,3-2-1-16,0-5 0 0,0-5 0 16,1 0-1-16,1-3 1 0,2-12 0 15,0 11-1-15,0-11 0 16,0 0 0-16,0 0 1 15,0 0 0-15,0 0 0 0,0 0 0 16,0 0 0-16,0 0 0 16,0 0 0-16,0 0 0 15,0 0-1-15,8 9 1 16,-8-9 0-16,7 0-1 16,-7 0 1-16,17 0-1 0,-9 0 1 15,5 0-1 1,3 0 1-16,-1-1-1 0,1 0 0 15,2 1 1-15,2-2-1 0,2 0 0 16,3-1 0-16,1 3 0 16,-2-4 1-16,5 4-1 15,-1-3 0-15,4 1 0 16,-2 1 0-16,0 1 1 0,2 0-1 16,4 0 0-16,-3-1 0 15,2 1 0 1,0-2 0-16,-2 4 0 0,4-2 0 15,-3-2 1-15,5 1-1 0,-1 1 0 16,1 0 1 0,-1-1 0-16,2 0 0 0,-1 0 0 15,0 1 0-15,5-1-1 0,-3-1 1 16,-3 1 0-16,2-2 0 16,5 1-1-16,-2 0 1 15,1 1 0-15,3-1-1 16,-4 0 2-16,7 0-2 15,2 1 0-15,-2-2 0 0,-1 0 0 16,3 0 0-16,2 1 0 16,-1-1 0-16,2 0 0 0,-4 0 0 15,2 0 0-15,0 3 0 16,-2-2 0-16,3-2 0 16,-3 3 0-16,2-1 0 15,-2 0 0-15,-2 0 0 16,-1-1 0-16,0 1 0 0,-1 1 0 15,-2 0 0-15,-2-1 0 16,2 1 0-16,-3-1 0 16,-2 2 0-16,2-1 0 0,1 0 0 15,-3 1 0 1,-2-2 0-16,-1 2 0 0,0-1 0 16,-1 1 0-16,-1-2 0 0,1 2 0 15,-4-1 0 1,-2 1 0-16,4-1 0 0,-1-1 0 15,0 2 0-15,-2-1 0 16,1 0 0-16,2 0 0 16,2-1 0-16,-1 2 0 0,2-4 0 15,0 1 0 1,-1 1 0-16,3-2 0 0,0 2 0 16,0-1 0-16,1-1 0 0,1-2 0 15,-1 3 0-15,1-2 0 16,4 1 0-16,-7 2 0 15,2-2 0-15,-2 1 0 16,-1 2 0-16,-4-3 0 16,2 2 0-16,-5 0 0 15,0 0 0-15,-1 1 0 16,-3-2 0-16,2 1 0 0,-5 0 0 16,1 0 0-16,0 2 0 0,-1-1 0 15,-5 0 0-15,3 1 0 16,-3 0 0-1,-2-2 0-15,-1 2 0 0,-3-1 0 0,-1 0 0 16,-1 0 0-16,-10 1 0 16,13-3 0-16,-13 3 0 15,9-2 0-15,-9 2 0 16,0 0 0-16,0 0 0 0,9-4 0 16,-9 4 0-16,0 0 0 15,0 0 0-15,0 0 0 16,0 0 0-16,0 0 0 0,6-11 0 15,-6 11 0-15,0 0 0 16,0-10 0-16,1-1 0 16,-1-5-60-16,-4 5-32 15,3-5-1-15,1-7-8 16,0-3-3-16</inkml:trace>
  <inkml:trace contextRef="#ctx0" brushRef="#br0" timeOffset="245662.347">15692 4918 0 0,'0'0'82'0,"1"-14"4"16,-1 14-11-16,2-17-16 16,-2 17-12-16,3-11-11 15,-3 11-11-15,1-9-7 16,-1 9-4-16,0 0-4 0,0 0-3 15,0 0-2-15,0 0-3 16,0 0 0-16,0 0-1 16,0 0 0-16,0 9-1 0,-1 1 0 15,-3 6 1-15,3 0-1 16,-4 2 1-16,0 3 0 16,1 3-1-16,0 0 1 15,0 3 0-15,-2 0 0 0,2 0-1 16,-4 0 1-1,1 3 1-15,3-1-1 0,-2-1 0 16,-3-1-1-16,4-1 4 16,-1-2-1-16,-1 1 1 15,2-2-1-15,-1-3 1 0,0 5-1 16,3-6 0-16,0 3 3 16,-1-1-6-16,0 0 0 0,-1-1 0 15,1 0 0-15,0 0 0 16,0-2 0-1,-1 1 0-15,2-2 0 16,-1 0 0-16,1-1 0 0,-2 0 0 16,-1-2 0-16,3-1 0 15,-2 1 0-15,1-1 0 0,-1-4 0 16,5-9 0-16,-6 15 0 16,6-15 0-16,-3 10 0 0,3-10 0 15,0 0 0-15,0 0 0 16,0 0 0-16,0 0 0 15,0 0 0-15,0 0 0 0,0 0 0 16,0-7 0 0,0 7 0-16,0-12 0 0,0 12 0 15,-2-19 0-15,2 19-5 16,-4-14-84-16,-1 2-2 0,3-3-4 16,0-6-6-16,1-2-5 15</inkml:trace>
  <inkml:trace contextRef="#ctx0" brushRef="#br0" timeOffset="246131.6001">15756 4897 18 0,'3'-10'86'0,"-3"10"0"0,0-14-3 16,0 14-28-16,-5-11-18 15,5 11-14-15,-13 2-8 16,1 8-5-16,-6 2-3 15,-1 6-1-15,-5 2-2 0,-4 4 1 16,0 4 0-16,-4 1 0 16,2 1-1-16,1-1-1 15,0 1 1-15,1-3-2 16,4-1 1-16,3-2-1 0,0-4 0 16,4-4 0-16,3-1 0 15,2-3-1-15,3-4-1 16,9-8 1-16,-11 13 0 15,11-13-1-15,0 0 1 0,-5 11-1 16,5-11-1-16,0 0-1 16,0 0-4-16,0 0-6 15,0 0-10-15,0 0-62 0,11-3-3 16,-1-6-6 0,5-2-5-16</inkml:trace>
  <inkml:trace contextRef="#ctx0" brushRef="#br0" timeOffset="246683.3483">15652 4981 1 0,'0'0'88'16,"9"-17"5"-16,-7 8-5 15,0 1-4-15,-2 8-44 16,8-11-15-16,-8 11-8 0,0 0-6 15,13-6-3-15,-13 6-3 16,15 0-2-16,-5 5 0 16,4 2-1-16,-3 3 1 15,4 1-1-15,0 1 0 16,2 5 0-16,0 1 1 0,4 1-1 16,-1 5 0-1,1 0 1-15,1 2-1 0,0 1 0 16,1-2-1-16,-3 2 1 15,3-2-1-15,-5 0 0 0,2-3 0 16,-1 0-1-16,0-3 3 16,3-3 0-16,-3 2 1 15,0-6 0 1,-2 0-4-16,-4-1 0 0,3-2 0 16,-5-3 0-16,-3 0 0 15,-8-6 0-15,0 0 0 16,12 9 0-16,-12-9 0 0,0 0 0 15,0 0 0-15,0 0 0 16,0 0 0-16,0 0 0 16,0 0 0-16,0 0 0 15,-3-8 0-15,3 8 0 0,-3-9 0 16,3 9 0-16,0 0 0 16,-6-11 0-16,6 11 0 0,0 0 0 15,-13 5-44 1,13-5-47-16,-19 4-3 0,6-4-6 15,0 0-6-15</inkml:trace>
  <inkml:trace contextRef="#ctx0" brushRef="#br0" timeOffset="257487.02">13310 6106 22 0,'7'-11'85'0,"-3"-1"2"16,-1 2-2-16,-3 10-23 16,0-15-20-16,0 15-12 15,0-16-5-15,0 16-8 16,-9-8-4-16,-1 8-4 0,0 0-3 15,-5 2-2-15,-3 7-1 16,-7 6-2-16,-1 1 0 16,-2 5 0-16,-1 0-1 0,1 3 1 15,4 0-1 1,3 1 1-16,4-5-1 0,8-1 1 16,9 0-1-16,3-3 1 15,9-2-1-15,7 0 1 0,6-4 0 16,2 2-1-1,2 0 1-15,-4-1-1 0,3-1 1 16,-5 1-1-16,-3 0 1 16,-6-3-1-16,-2 2 0 15,-3 0 0-15,-9-10 0 0,2 13 1 16,-2-13-1-16,-7 11 1 16,-5-7 0-16,-3-1-1 15,-2 0 1-15,-1 0 0 16,-4-2 0-16,0 1-1 15,-5-2 0-15,5-2 1 16,1 2-1-16,3-1-2 0,0-5-5 16,6 2-11-16,3 4-45 15,9-7-24-15,2-7-3 16,12-2-8-16,4-1-5 0</inkml:trace>
  <inkml:trace contextRef="#ctx0" brushRef="#br0" timeOffset="257948.9808">13582 6097 36 0,'5'-9'94'15,"-5"9"-2"-15,0-13-6 0,0 13-2 16,-14-4-54 0,1 4-8-16,6 4-7 0,-4 4-7 15,3 5-3-15,-2 2-2 0,7 3 0 16,0 1-1-16,2 4 0 15,1 0 0-15,1 1 0 16,4-2-1-16,1-1 0 16,5 2 0-16,-3-4-1 15,4 1 1-15,2-2 0 16,-4-2 0-16,4-1 0 16,-3-1 0-16,-2-2 0 0,2 0 0 15,-6-1 0-15,0-2 0 16,-5-9 0-16,0 15 0 15,0-15 0-15,-8 12 1 0,-7-6 0 16,0-1 0 0,-4 0 0-16,-4-2 0 0,0-1-2 15,-3-2 0-15,3 0 0 0,0 0 0 16,1-1 0 0,4-4 0-16,4 1 0 0,2-3 0 15,12 7-3-15,-4-15-12 0,7 7-27 16,11-3-46-16,5-5-2 15,4 0-6-15,9-2-6 16</inkml:trace>
  <inkml:trace contextRef="#ctx0" brushRef="#br0" timeOffset="258279.5904">13935 6202 78 0,'4'-10'98'15,"-4"10"-2"-15,0-9-7 0,0 9-1 16,0 0-59-16,0-11-10 16,0 11-9-16,4-4-6 15,-4 4-4-15,18-3 0 16,-2 2 0-16,-1-1 0 16,6 1 0-16,0 0 0 15,2 0 0-15,3-1 0 16,-3 0 0-16,0 2 0 0,-3-2 0 15,-1 1 0-15,-3-1 0 16,-3 2 0-16,-2 0 0 16,-11 0 0-16,12 0 0 0,-12 0-2 15,7 10-20-15,-8 5-63 16,-6-4-4-16,-2 1-5 16,-4 3-7-16,-6 1-1 0</inkml:trace>
  <inkml:trace contextRef="#ctx0" brushRef="#br0" timeOffset="258580.2007">13977 6371 59 0,'-13'6'98'15,"13"-6"-3"-15,-9 8-6 0,9-8-1 16,0 0-53-16,4 6-10 0,8-3-10 16,-1-1-8-16,8 0-7 15,2-1 0-15,8 0 0 16,0-1 0-16,3 0 0 15,-1 0 0-15,1-3 0 0,-4-3 0 16,-2 1 0-16,-3 0 0 16,-8 1 0-1,0-2 0-15,-7 3 0 16,-8 3 0 0,12-8 0-16,-12 8 0 15,0 0 0-15,0-10 0 0,0 10 0 0,0 0 0 0,-7-5 0 16,-4 1-5-16,-6 4-84 15,5 0-2-15,0 4-5 0,-2 1-8 16,0 1-2 0</inkml:trace>
  <inkml:trace contextRef="#ctx0" brushRef="#br0" timeOffset="261764.8911">14709 6014 57 0,'4'-15'68'15,"-4"15"-6"-15,8-11 3 0,-8 11-15 16,6-10-8-16,-6 10-7 15,6-10-7-15,-6 10-5 16,0 0-5-16,0 0-4 0,0 0-3 16,6-9-2-16,-6 9-3 15,0 0-1-15,0 0-1 16,0 0-1-16,0 0 0 16,0 0-1-16,0 6 0 0,0-6 0 15,3 16 0-15,-3-8-2 16,1 3 0-16,0 4 0 15,-1 3 0-15,0-2 0 16,0 3 0-16,0 4 0 0,0-1 0 16,0 3 0-16,0 3 0 15,-1-1 0-15,-1 2 0 16,0-1 0-16,1 1 0 16,0-1 0-16,-2 0 0 15,3-1 0-15,-1-3 0 0,0 0 0 16,0-2 0-16,0 0 0 15,0-3 0-15,0 0 0 16,0-1 0 0,0-1 0-16,0-3 0 0,-1-2 0 15,1 0 0-15,1-12 0 0,-2 16 0 16,2-16 0 0,0 0 0-16,-1 9 0 0,1-9 0 15,0 0 0-15,0 0 0 16,0 0 0-16,-3-6 0 0,3 6 0 15,-2-12 0-15,0 3 0 16,2 9 0-16,6-9-73 16,-5 0-22-16,-1 9-3 0,1-23-9 15,0 5-3-15</inkml:trace>
  <inkml:trace contextRef="#ctx0" brushRef="#br0" timeOffset="282077.8113">19731 3164 0 0,'0'-13'16'0,"0"13"-4"15,5-8 11-15,-5 8 4 16,4-10 2-16,-4 10 1 16,3-8-2-16,-3 8 1 15,0 0-2-15,0 0 3 16,0-9-11-16,0 9-2 15,0 0 0-15,0 0-2 16,0 0 2-16,-10-7-2 0,10 7-1 16,0 0 0-16,0 0-2 0,0 0-3 15,0 0-2-15,0 0-1 16,0 0-2-16,0 0 1 16,0 0-2-16,0 0-1 15,-9 0 1-15,9 0-1 0,0 0 1 16,0 0 0-16,0 7 0 15,0-7-1-15,0 0 2 0,5 8 0 16,-5-8-1 0,12 4 0-16,-12-4 0 0,16 2 0 15,-8 0-1-15,3 1 1 16,3-1-2-16,0 2 0 0,3-2 0 16,1 1 0-1,4 0 0-15,2 0 0 0,-1-3 0 16,1 0-1-1,2 0 0-15,-1 1 1 16,3-1-1-16,-2 1 1 0,4-1-1 0,-4 0 1 16,3 0-1-16,-2 0 1 15,1 1-1-15,-1-1 0 16,1 0 1 0,-3 0-1-16,3 2 1 0,-4 1-2 15,3-2 2-15,-1-1-1 0,3 0 0 16,2 0 0-16,1 2 0 15,1-1 0-15,2-1 0 0,-2 0 1 16,4 2-1-16,3-1 0 16,-4 2 0-16,2-2 1 15,0 1 0-15,1 0-2 16,-1-1 2 0,0-1-2-16,2 1 1 0,-2-1 0 15,-1 1 0-15,1-1 1 0,-1 0-1 16,2 0 1-1,-1 4-1-15,-2-1 0 0,-1-3 1 0,-1 0-1 16,2 1 0-16,-2 2 0 16,-1-3 1-16,0 0-2 15,-1-2 1-15,-1 0 1 0,1 2-1 16,-1 0 0 0,-1-1 0-16,0-1 1 0,2 2-2 15,-3 0 1-15,0 0 1 16,1 2-1-16,-1-2 0 0,2 0 0 15,3 0 1-15,-3 0-2 16,2 0 1-16,0 1 0 16,3-1 0-16,0 0 0 0,-1-1 0 15,3-1 1-15,-2 2-2 16,-1 0 2-16,1 0-1 16,-2-1 0-16,-4 0 1 15,0 1-1-15,2 0 1 16,-5 0-2-16,0-2 2 0,-5 0-2 15,-1 1 1-15,-1 0 0 16,-1 0 0-16,-3 2 0 16,-1-2 0-16,-1-1 1 15,-3 2-2-15,0 0 1 16,-11 0 0-16,16 0 0 0,-16 0 0 16,0 0-1-16,12 2 2 15,-12-2-3-15,0 0 2 16,0 0-1-16,0 0 0 0,10 15 0 15,-10-15 1-15,11 18-1 16,-6-7 0-16,0 2 2 16,0 5-1-16,2 2 0 15,-2 0 1-15,0 2 0 0,1 3-1 16,-3 3 0-16,-1 2 1 16,0 1-2-16,-1 2 2 15,-1 0-2-15,0 5 1 16,-2 3-1-16,-1 2 0 0,0-1 1 15,-3 0-1-15,2 0 1 16,2 1-1-16,0-1 2 0,2-4-1 16,0-1-1-16,0-3 2 15,0 1-1-15,0-2 1 16,1 2-1-16,-1-3 1 16,0 3-1-16,-1 2 0 15,-1 1 0-15,-3 3 0 0,-3-3 0 16,4 2-1-16,-3-1 1 15,2 2-1-15,1-3 1 16,1-6 0-16,-1-1 0 16,0-3 0-16,2 1 0 0,-3-8 0 15,2 3 0-15,1-6 0 16,-1 1 0-16,-1-3 0 16,1 0 1-16,1-3-1 15,-1-3 1-15,3 3-3 16,0-13-3-16,-2 18-11 0,-13-9-67 15,15-9-4-15,-17 0-6 16,4-13-6-16,0-4-1 16</inkml:trace>
  <inkml:trace contextRef="#ctx0" brushRef="#br0" timeOffset="283531.2826">19841 3200 1 0,'5'-8'85'0,"-5"8"4"0,0 0-5 15,0-10-5-15,0 10-47 0,0 0-8 16,0 0-9-16,0 0-6 16,-2 11-5-16,1 2-2 15,0 5 0-15,-1 3 0 16,-1 7 2-16,0 6-1 0,-1 7 0 16,-1 2 0-16,-3 7-1 15,2 4-1-15,-3 2 0 16,2 5 0-16,0 0-1 15,-1 0 2 1,2-1-1-16,-2 1 1 0,3-3 0 16,1-1 0-16,-4-1 1 0,1 0-1 15,1 0 0-15,-1 5 0 16,0 1-1-16,0 0 0 16,-2 0 0-16,0-1-1 0,2-1 0 15,0-6 2-15,2-3-2 16,-2-6 1-16,4-6 0 15,-3-7 0-15,6-4 0 16,-2-6 1-16,2-4-2 0,0-2 0 16,0-1 1-16,0-2-1 0,1 0 0 15,3-3 0 1,-2 3 0 0,1-3 1-16,-2 0 0 0,2-1-1 0,-3-9 1 15,4 14-1-15,-4-14 2 16,8 12-1-16,-8-12 0 15,8 9-1-15,-8-9 1 0,14 10 0 16,-5-5 1 0,2-2-1-16,1 0 0 0,1 0 0 15,3 1 0 1,0-3 0-16,4 1 0 0,4-2 0 0,0 0-1 16,1 0 1-16,5 0 0 15,6 1 0-15,3-1-1 0,2 0 1 16,4 0 1-16,3 0-1 15,4 1 1-15,1-1-1 16,2 0 0-16,2 1 1 16,4-1-1-16,0 0 2 15,6 0-3-15,0-3 0 16,3-3 0-16,1 3 0 16,0 1 0-16,1-3 0 0,0 1 0 15,-1 0 0-15,-2 0 0 0,2 2 0 16,-2-2 0-1,-3 0 0-15,6-1 0 0,-8 2 0 16,1-1 0-16,-3-2 0 0,0 3 0 16,-5-3 0-1,-1 1 0-15,-1 2 0 16,-1-2 0-16,0 2 0 0,-1-1 0 16,-5 3 0-16,1-1 0 0,0 2 0 15,-3-1 0 1,-5-1 0-16,-3 1 0 0,3 0 0 15,-10 1 0-15,1-2 0 16,-1 0 0-16,-6 0 0 0,-1 1 0 16,-1-1 0-16,-4 1 0 15,-4-2 0 1,0 0 0-16,-3 2 0 0,1 1 0 16,-5-1 0-16,-8 1 0 15,13-2 0-15,-13 2 0 0,13-1 0 16,-13 1 0-16,0 0 0 15,0 0 0-15,0 0 0 16,7-3 0-16,-7 3 0 16,0 0 0-16,0 0 0 15,0 0 0-15,0 0 0 0,-4-3-81 16,-12-8-12-16,-1-6-5 16,-4-6-8-16,-1-6-3 0</inkml:trace>
  <inkml:trace contextRef="#ctx0" brushRef="#br0" timeOffset="284347.7956">20779 3223 36 0,'0'0'83'0,"-12"-14"1"0,12 14-2 16,0-9-37-16,0 9-5 15,0 0-12-15,0 0-8 0,0-9-6 16,0 9-3-16,0 0-5 16,0 0-4-16,0 0 1 15,0 0-1-15,3 12 0 16,-3-2-1-16,0 4 1 0,-1 5 0 16,-3 8 2-16,0 4-1 15,-5 6-2 1,0 4 1-16,-5 4-2 15,2 5 1-15,-1 0 0 0,0 5-2 16,-2 0 1-16,3 1 0 0,2-4 1 16,1 3 0-16,2 0 0 15,-3-2 0-15,2 1 0 16,-1 0 1-16,0 3-1 0,-1 0 1 16,-1 5-2-16,-4 0 0 15,2 0 1-15,2 0-2 0,-2-2 1 16,0-2-1-1,2-4 1 1,-2-2 1-16,4-10 0 0,0-4-1 0,4-6 1 16,-4-1 0-16,4-6 0 15,0 0 1-15,0-4-1 16,1-5-1-16,1 1 0 0,2-2 1 16,0 0 0-16,0-6-1 15,-2 0 1-15,3-9-2 0,0 10 1 16,0-10-3-1,0 0-3-15,0 0-9 0,0 0-20 16,5-18-51-16,2-4-3 16,2-13-6-1,7-9-7-15</inkml:trace>
  <inkml:trace contextRef="#ctx0" brushRef="#br0" timeOffset="284960.4572">21712 3230 41 0,'3'-11'93'0,"-3"11"-3"16,2-16-5-16,-2 7-3 15,0 9-58-15,0 0-6 16,0 0-6-16,0 0-5 0,0 0-6 16,2 6 1-16,0 5-1 15,3 2 1-15,-3 2 0 16,1 4 1-16,-1 4 1 16,1 4-1-16,0 0 1 15,-3 7-3 1,0 0 1-16,0 6-1 0,0 1 0 15,-2 5-1 1,-4 2 0-16,-2 5 1 0,0 4-2 0,-2 3 2 16,-2 1-1-16,-3 0 0 15,1 1 1-15,1 1 0 16,1-3 0-16,-2-1-1 16,2-2 0-16,1-1 1 0,1 1-1 0,4 2 1 15,-4-2-1-15,0 2 1 16,0 1 0-1,-1 1 1-15,-2-3-1 0,1-4 1 16,-1-2-1-16,-1-1 0 16,1-7 1-16,2-4-1 0,0-5-1 15,1-3 0-15,3-4 0 16,2-5 0-16,0-6 1 16,1-5 1-16,2-3-1 0,0 1 2 15,2-10-1-15,0 0-1 16,0 0-3-16,-2-13-4 15,2 3-17-15,4-8-64 16,-5-5-3-16,-6-6-6 16,-5-5-8-16,0-2 5 0</inkml:trace>
  <inkml:trace contextRef="#ctx0" brushRef="#br0" timeOffset="285857.9878">19763 3709 17 0,'-15'-3'76'0,"7"-2"4"16,8 5-2-16,-15-9-41 0,15 9-5 16,-8-6-8-16,8 6-6 15,0 0-5-15,0 0-2 16,0 0-4-16,0 0 0 15,0 0-1-15,0 0 2 16,0 0 0-16,0 0-1 0,8 4 0 16,3-4 0-16,3 2 0 15,4 2-1-15,2-2-1 0,4-1-1 16,4 0-2 0,3-1 1-16,6 0 0 15,6 1-1-15,4-1 0 0,7 0 0 16,9 0 0-16,4-1 0 15,8-3 1-15,8 1-1 0,3-1 0 16,8 1 0-16,6-3-1 16,1 2 0-16,-1-2 1 0,5 0-1 15,-3 2 0 1,2-1 1-16,1 0-2 0,-6 1 1 16,0-1 0-16,-5 1 0 15,0-1 0-15,-2 1 0 0,-2 0 0 16,-7-2 0-16,-6 1 0 15,-5-1 0-15,-8 1 1 16,-5 1-2-16,-10-1 0 16,-8 1 0-16,-7 3 0 0,-10 0 0 15,-3-1 0-15,-10 2 0 16,-11 0 0-16,11 0 0 16,-11 0 0-16,0 0 0 15,0 0 0-15,0 0 0 16,0 0 0-16,0 0 0 0,0 0 0 15,0 0-3-15,0 0-21 16,-9 0-63-16,-2 6-4 16,-6 1-3-16,-9 0-10 15,-2 2 0-15</inkml:trace>
  <inkml:trace contextRef="#ctx0" brushRef="#br0" timeOffset="286692.3846">19636 4292 66 0,'-8'0'87'0,"8"0"0"0,-12 0-5 15,12 0-52-15,0 0-3 16,0 0-3-16,0 0-9 16,0 0-5-16,5-3-2 0,-5 3-3 15,15 0-1 1,-3 0 0-16,2 0 0 0,4 0 1 16,3 0-1-16,0 1 0 15,6-3-1-15,4 2 1 16,3-3-1-16,5-1 0 15,3 2-1-15,7 0 0 0,3-1 0 16,8 2 0-16,5-1 0 16,1-1 0-16,9 2-2 0,3 1 2 15,2-3-1-15,5 2 0 16,-1-1 0-16,2-2 0 16,4 2 0-16,2 0 0 0,2-3 0 15,2 0 0 1,1 1 0-16,-1 0 0 0,-2 1 0 15,-3-2-1-15,-5 0 1 16,-4 0 0-16,-1 2 0 16,-10 2-1-16,-10-1 1 0,-1-1-1 15,-10 1 1-15,-5 1-1 16,-5 1 2-16,-4 0-2 0,-12-3 0 16,-4 1 0-16,-3 1 0 15,-4 1 0-15,-13 0 0 16,12-1 0-16,-12 1 0 0,0 0 0 15,0 0 0-15,0 0 0 16,0 0 0-16,0 0 0 16,0 0 0-16,0 0 0 15,0 0 0-15,0 0 0 16,0 0 0-16,0 0 0 0,0 0 0 16,0 0 0-16,0 0-15 15,-16 2-71-15,7-3-5 16,-6-5-3-16,-4-3-8 15,-3-4-5-15</inkml:trace>
  <inkml:trace contextRef="#ctx0" brushRef="#br0" timeOffset="287645.2706">20945 3294 35 0,'0'0'91'0,"-15"-6"-2"0,15 6-3 16,-15-7-4-16,15 7-53 15,-7-1-7-15,7 1-8 16,0 0-5-16,0 0-5 16,0 0 1-16,0 0-2 15,11 1-1-15,0-1 1 0,4 0-1 16,4 3 2-16,3-2-2 15,6-1 2-15,-1 0-3 16,5 0 0 0,-4 0 0-16,0 0 0 15,-2 0 0-15,1 0-1 0,-10 0 1 0,1 0-2 16,-6 0 1-16,-1 3 0 16,-1-3-1-16,-10 0 1 15,13 7-1-15,-13-7 1 0,11 11-1 16,-11-11 0-16,3 15 1 15,-1-2 0-15,0-1 0 16,-2 5 0-16,0 1 1 16,-3 6-1-16,-1 1 1 15,-3 1 0-15,-2 2-1 16,-5 0 0-16,1 0 1 0,2 1-1 16,-1-4 0-1,1-3 0-15,0-1 0 0,0-3 0 0,2-4 0 16,5-1 0-16,-3-3 0 15,7-10 0-15,-9 11 2 16,9-11-2-16,-3 13 2 0,3-13-2 16,0 0-1-16,0 0-1 15,0 0-5-15,0 0-13 16,5 8-65-16,-5-8-2 0,-10-10-7 16,3 1-6-1,3-3 1-15</inkml:trace>
  <inkml:trace contextRef="#ctx0" brushRef="#br0" timeOffset="288065.4204">21055 3509 28 0,'0'0'96'15,"-12"-2"-3"-15,12 2-3 16,0 0-4-16,-8-4-52 0,8 4-8 15,0 0-9-15,0 0-7 16,0 0-5-16,0 0-1 16,0 0-1-16,12-2 0 15,6 1 0-15,3-3 0 16,7 2 1-16,6 1-2 0,5-2 2 16,2 1-4-1,6-2 0-15,-5 0 0 16,1-1 0-16,-3 3 0 0,-6 0 0 15,-6-3 0-15,-6 3 0 0,-4 0 0 16,-3 1 0-16,-5-1 0 16,-10 2 0-16,0 0 0 15,7-2 0-15,-7 2 0 16,0 0 0-16,0 0 0 0,0 0 0 16,0 0 0-16,0 0 0 15,0 0-4-15,-8 14-79 16,8-14-8-1,-18 4-5-15,5-1-5 16,-5 0-6-16</inkml:trace>
  <inkml:trace contextRef="#ctx0" brushRef="#br0" timeOffset="290399.2295">20994 4456 85 0,'0'0'91'0,"3"-13"-2"15,-3 13-5-15,3-9-45 16,-3 9-13-16,0 0-7 15,0 0-4-15,0 0-7 0,0 0-2 16,0 0-2-16,0 0-2 16,1 12 0-16,-1 1-2 15,-1 7 1-15,-1 3 1 0,-3 5-1 16,-2 5 1-16,2 1 0 16,-2 1 0-16,0 0 0 15,0-2 0-15,-4-3 0 16,4-4-1-16,-1-5 1 15,3-3-1-15,-1-6-1 16,0-2 1-16,6-10-1 16,-5 14 1-16,5-14 0 0,0 0-1 15,0 0-3-15,0 0-2 16,0 0-5-16,0 0-13 0,-19 1-64 16,19-1-2-1,0-12-5-15,4-1-6 0</inkml:trace>
  <inkml:trace contextRef="#ctx0" brushRef="#br0" timeOffset="290916.9132">21299 4410 28 0,'14'-7'93'0,"-6"-1"0"0,-8 8-4 16,12-11-4-16,-12 11-55 15,0 0-10-15,0 0-5 16,0 0-8-16,0 0-2 16,-2 11-3-16,-6 1-2 15,-2 2 1-15,-1 4-1 0,-2 3 1 16,0 3-1-16,-3-1 1 16,1 4-2-16,1-4 1 15,3 2 1-15,0 1-1 16,2-3 0-1,1-1 0-15,2-2 0 0,6-2 2 16,0-3-1-16,5-1 1 0,4-3 1 16,2-1 0-16,3-6 0 0,4-1 0 15,1-3 0-15,0-1-1 16,0-5-1-16,1-5 0 16,-1-1 1-16,-3-4-1 15,-2-1 0 1,-1-4 0-16,-7 4 1 0,2-4 0 15,-2-1 0-15,-6-1 0 0,0 1 0 16,-1 2 0-16,-5 0-2 16,-3 0 0-16,0 3 0 15,-1 3 0-15,-3 3 0 0,2 7-8 16,-11 0-15-16,-8 7-65 16,10 6-3-16,-5 4-5 15,2 4-9-15,-5-2 5 16</inkml:trace>
  <inkml:trace contextRef="#ctx0" brushRef="#br0" timeOffset="305989.2711">15942 5023 16 0,'0'0'62'0,"0"-11"-2"16,0 11 0-16,0-12-5 0,0 12-11 15,0 0-7-15,0 0-6 16,6-9-5-16,-6 9-7 16,0 0-3-16,0 0-3 15,0 0-4 1,0 0-2-16,0 0-3 0,0 0-1 0,0 0-1 15,0 0 0-15,0 0-1 16,0 8 0-16,0 2 0 0,0 3 0 16,0 2 1-1,0 5 0-15,0 1-1 16,0 4 1-16,1 2-1 0,-1 0 1 16,1 2-1-16,-1-1 0 0,0 0 0 15,0 0 0-15,0 0 2 16,0-4 0-16,-1 2 1 15,-2 0-1-15,-1-1 1 16,-2 1-1-16,2 2 1 0,1-2-1 16,-1 3-3-1,-1-1 0-15,0 1 0 0,2-2 0 16,-1 1 0-16,-2-1 0 16,3-2 0-16,-1-3 0 15,0 0 0-15,3 0 0 0,-1-3 0 16,1 0 0-1,-3-2 0-15,3 1 0 0,0-1 0 0,1 0 0 16,0-1 0-16,-3 0 0 16,2-3 0-16,1 0 0 15,-2 0 0-15,2-5 0 16,0-8 0-16,3 14 0 16,-3-14 0-16,0 0 0 0,8 11 0 15,-8-11 0-15,0 0 0 16,10 4 0-16,-10-4 0 15,15 2 0-15,-7-2 0 0,3 1 0 16,2 0 0 0,0-1 0-16,5 0 0 0,-1 0 0 15,4 0 0-15,3 0 0 16,-1 0 0-16,1 0 0 16,3-2 0-16,1 2 0 0,2-1 0 15,2 0 0-15,1 1 0 16,4-1 0-16,3-1 0 15,4 4 0-15,-3-4 0 16,5 2 0-16,-2 0 0 0,3 2 0 16,-3-2 0-16,4 0 0 15,-4 0 0-15,0 0 0 0,3 1 0 16,3-2 0 0,-2-1 0-16,0 2 0 0,0 0 0 15,2-3 0-15,-3 2 0 16,1-2 0-16,-3 2 0 15,-3 0 0-15,1-1 0 0,0 2 0 16,-1-1 0-16,-2 1 0 16,3-2 0-16,0 2 0 15,1-4 0-15,2 3 0 16,0-1 0-16,2 0 0 0,1 0 0 16,0 0 0-16,3-1 0 15,-1 3 0-15,1-3 0 16,-1 0 0-16,4 2 0 15,-1-1 0-15,-2 1 0 16,4-2 0-16,-1 1 0 0,4 2 0 16,-5 0 0-16,1-1 0 15,-3 1 0-15,-3 0 0 0,4-1 0 16,-6 0 0 0,0-1 0-16,-2 2 0 15,-2-2 0-15,0 0 0 16,-1 2 0-16,0 0 0 0,-6-2 0 15,2 1 0-15,-6 0 0 0,0 0 0 16,-2 0 0-16,-2 0 0 0,-3 0 0 16,-2-3 0-1,5 4 0-15,-4-2 0 0,4 1 0 16,-5-1 0-16,1 1 0 16,3-2 0-16,-3 3 0 15,2 2 0-15,-4-2 0 16,-3 0 0-16,1 0 0 0,-2-2 0 15,-3 2 0-15,-3 0 0 16,1-2 0-16,-13 2 0 16,15-2 0-16,-15 2 0 0,9-1 0 15,-9 1 0 1,0 0 0-16,0 0 0 0,0 0 0 16,0 0 0-16,0 0 0 15,9-2 0-15,-9 2 0 0,0 0 0 16,0 0 0-16,0 0 0 15,-5-10 0-15,-3 0 0 16,-4 3-78-16,6-2-15 16,3-3-3-16,1-6-8 15,0-6-4-15</inkml:trace>
  <inkml:trace contextRef="#ctx0" brushRef="#br0" timeOffset="306638.1627">19761 4989 11 0,'8'-14'88'0,"-3"-1"3"0,-2 3-3 0,0-4-6 16,-3 16-48-16,3-11-9 16,-3 11-6-16,0 0-8 15,0-8-2-15,0 8-3 16,0 0-1-16,0 0-2 16,0 8-1-16,0-8 0 0,1 20 1 15,-1-6 0-15,-1 4 0 16,1 2 0-16,0 7 0 15,0 0 0-15,0 3-1 16,0 2 0-16,-2 4 0 16,-1 1 0-16,0 2-3 0,-3-3 4 15,-1-1 1-15,-3 3-1 16,4-3-3-16,0 0 0 16,-3-1 0-16,1 0 0 15,-1 0 0-15,1-1 0 0,-2 3 0 16,-2-3 0-16,2 1 0 15,2-1 0-15,-3 2 0 16,2-5 0-16,-2 4 0 0,-3-7 0 16,4 1 0-16,-1-3 0 15,3-1 0-15,-3-3 0 16,1-2 0-16,2-5 0 0,2-2 0 16,2-3 0-1,2-1 0-15,2-8 0 0,0 0 0 0,-7 10 0 16,7-10 0-1,0 0 0-15,0 0 0 16,0 0 0-16,-1-11 0 0,1 11 0 16,0-20 0-16,0 7 0 15,-1-6-25-15,1 0-66 0,0-6-3 16,-4-4-4-16,3-5-7 16</inkml:trace>
  <inkml:trace contextRef="#ctx0" brushRef="#br0" timeOffset="306997.6595">19808 5038 40 0,'5'-10'94'0,"-3"-4"1"15,-2 14-7-15,1-15-2 0,-1 15-61 16,0-9-4-16,0 9-7 16,-15 3-5-16,0 6-4 15,1 3-2-15,-6 6-2 16,-4 4 1-16,-2 2 0 16,-6 2 0-16,1 2-1 0,2 0 0 15,-1 1 1 1,-1-3-1-16,4 0 0 15,0-3 0-15,2-2-1 0,4-2 2 16,0-3-2-16,3-2-3 16,1-3-6-16,6 1-13 0,7-3-62 15,4-9-4-15,0 0-3 16,0 0-9-16,15-11 1 16</inkml:trace>
  <inkml:trace contextRef="#ctx0" brushRef="#br0" timeOffset="307383.045">19668 5107 41 0,'10'-5'93'0,"0"1"0"16,0 1-6-16,0 0-1 0,1 2-60 16,1 1-6-16,5 0-6 15,2 7-5-15,5 0-2 16,1 5 0-16,6 3-2 15,3 3 0-15,1 4-1 16,1 1 1-16,-1 0-2 16,1 1 1-16,-2 1-2 15,-1-1-2 1,-1 0 0-16,-6-7 0 0,-1 1 0 16,-7-2 0-16,-1-4 0 15,-6-4 0-15,-2 0 0 0,-9-8 0 16,8 6 0-16,-8-6 0 15,0 0 0-15,0 0 0 16,0 0 0-16,0 0 0 0,0 0 0 16,0 0 0-16,0 0-10 15,-4 7-80-15,-6-3-4 16,-3-1-2-16,-2 3-10 16,-11-2-2-16</inkml:trace>
  <inkml:trace contextRef="#ctx0" brushRef="#br0" timeOffset="308101.2271">17433 6191 6 0,'6'-12'92'0,"1"1"2"16,-3 0-4-16,-2 1-6 0,-2-12-31 15,0 22-26-15,-13-4-8 16,-1 4-8-16,-5 7-4 0,-4 3-3 15,1 4-2-15,-2 2 0 16,1 7 0-16,3-4-1 16,5 1 0-16,4 0 0 15,8 1 0-15,3 0 0 16,4-1 0-16,7 2 0 16,5-3 0-16,3 2 0 0,4-4 0 15,2 2 0-15,-1-1-1 16,-1-3 1-16,-1 0 0 0,-2-3-1 15,-7-1 0-15,1-2 1 16,-10 1 0-16,-2-1-1 16,-2-9 1-16,-9 13 1 15,-3-7-2-15,-2-1 0 0,-5 0 0 16,-3-2 0-16,-1-2 0 16,-2-1 0-16,-1 0 0 15,1-1 0-15,2 0 0 0,2-4 0 16,4 3-10-16,2-10-19 15,15 12-57 1,-9-21-3-16,11 6-5 0,13-4-8 16,8-4 1-16</inkml:trace>
  <inkml:trace contextRef="#ctx0" brushRef="#br0" timeOffset="308481.6006">17804 6172 28 0,'10'-8'95'15,"-10"8"-3"-15,0 0-3 0,-17-9-3 16,-2 10-44 0,-1 6-19-16,-1 2-6 0,3 4-7 15,2 1-3-15,5 2-4 16,5 2 0-16,6-1-1 16,2 3 1-16,12 2-2 0,4 0 1 15,6 0-1-15,1 2 1 16,4-3-1-16,0 2 0 15,0-3 0-15,-3 1 1 16,-7-4-2-16,-1 0 0 16,-6-2 0-16,-2-1 0 0,-7-2 0 15,-3-1 0-15,-2-1 0 16,-8-1 0-16,-2-2 0 0,-5-1 0 16,-3-2 0-16,-4 0 0 15,-4-3 0 1,0-2 0-16,-2 1 0 15,1-1 0-15,2-4 0 0,2-3 0 16,6 1 0-16,3-5-12 16,11-9-54-1,5 6-23-15,9-2-3 0,12-1-8 0,5 0-3 16</inkml:trace>
  <inkml:trace contextRef="#ctx0" brushRef="#br0" timeOffset="308787.8513">18212 6322 10 0,'0'0'98'0,"10"-9"1"0,-10 9-6 15,0 0-3-15,-7-33-24 0,7 33-38 16,0 0-9-16,0 0-11 16,0 0-8-16,0 0 0 15,13-7 0-15,-2 7 0 16,5-1 0-16,1 1 0 0,3-1 0 15,5 0 0-15,-3-1 0 16,-1 1 0-16,1 1 0 31,-4-1 0-31,2 1 0 16,-6 1 0-16,0-1 0 0,-14 0-12 0,13 7-14 16,-13-7-61-16,1 15-5 0,-4-7-3 15,-10 3-5-15,-4 2 1 16</inkml:trace>
  <inkml:trace contextRef="#ctx0" brushRef="#br0" timeOffset="309084.1674">18171 6450 40 0,'-17'10'97'0,"3"-4"-2"0,6 0-7 16,8-6 1-16,7 7-49 16,-7-7-11-16,0 0-8 15,22 6-9-15,-3-6-12 0,8 0 0 16,5 0 0-16,6 0 0 15,3 1 0-15,2-1 0 16,2 0 0-16,-3 0 0 16,-5 0 0-16,-2-1 0 15,-7 1 0-15,-3 0 0 16,-5-1 0-16,-7 0 0 16,-4 1 0-1,-9 0 0-15,12 0 0 0,-12 0 0 0,0 0 0 0,0 0 0 16,0 0 0-1,0 0 0-15,-6 8-58 0,-7-8-36 16,-1 1-1-16,-6-1-9 16,4 0-7-16</inkml:trace>
  <inkml:trace contextRef="#ctx0" brushRef="#br0" timeOffset="311507.9149">18828 6148 56 0,'-9'-13'87'0,"9"13"0"15,-8-8-5-15,8 8-34 16,0 0-12-16,0 0-8 0,0 0-9 16,-10-9-3-16,10 9-4 15,0 0-2-15,0 0-3 16,0 0-1-16,8 0 0 0,0 0-2 16,5 0 0-16,5 2-1 15,4-2-3-15,6 2 0 0,7 0 0 16,3 1 0-1,0 0 0-15,2 0 0 0,-1-1 0 16,-2 2 0-16,-1 0 0 16,-5 1 0-16,-8-1 0 15,-4 1 0-15,-3 0 0 16,-5 1 0 0,-2 3 0-16,-5 0 0 0,-4 2 0 0,0 3 0 15,-1 4 0-15,-3 5 0 16,-6 2 0-16,0 5 0 0,-4 4 0 15,-1 2 0 1,0 3 0-16,-2 1 0 0,1-2 0 16,-1-1 0-16,1-1 0 15,1-1 0-15,3-5 0 16,-1-3 0-16,1-2 0 16,0-5 0-16,3 2 0 0,1-3 0 15,0-4 0-15,2-3 0 16,-1-2 0-16,7-10 0 15,-5 13 0-15,5-13 0 0,0 0 0 16,0 0 0-16,0 0 0 16,0 0 0-16,0 0 0 0,-14 0-31 15,10-9-59-15,3-7-5 16,0-2-3-16,0-3-7 16</inkml:trace>
  <inkml:trace contextRef="#ctx0" brushRef="#br0" timeOffset="311926.0084">19087 6459 69 0,'0'0'98'0,"-10"-9"-1"0,10 9-8 15,0 0 1-15,-21-5-63 16,21 5-4-16,0 0-7 15,0 0-14-15,6 0-2 16,-6 0 0-16,20-2 0 0,-6 0 0 16,5 2 0-16,3-1 0 15,3 0 0-15,4 0 0 16,1 1 0-16,4 0 0 16,1 0 0-16,3 0 0 15,-2-2 0-15,2 0 0 0,-2 2 0 16,-3 1 0-16,-3-3 0 15,-4 1 0 1,-8-1 0-16,-3 1 0 0,-5 1 0 16,-10 0 0-16,10-2 0 0,-10 2 0 15,0 0 0-15,0 0 0 0,0 0 0 16,0 0 0 0,0 0 0-16,0 0 0 0,0 0 0 15,0 0-64-15,-4 7-31 16,4-7-4-16,-17 9-8 15,5-5-4-15</inkml:trace>
  <inkml:trace contextRef="#ctx0" brushRef="#br0" timeOffset="320464.8412">23965 3285 12 0,'-10'-10'57'0,"10"10"1"16,-11-1-2-16,11 1 2 16,0 0-18-16,-7-5-5 15,7 5-6-15,0 0-7 0,-11 0 0 16,11 0-6-16,0 0-1 16,0 0-4-16,0 0-1 0,0 0-2 15,0 0-2-15,0 0 1 16,0 0-3-16,0 0 0 15,0 0-1-15,0 0 0 16,0 0 0-16,0 0 0 0,0 0 2 16,0 0-3-16,10 0 2 15,-3 0-2-15,7 2 1 16,-3 0 0-16,6-1-1 16,2 0 0-16,4-1-2 15,1 0 2-15,-1 3-2 0,5 0 2 16,-1-3 0-16,3 0-2 15,3 3 0 1,-4-2 0-16,7-1 0 0,-3 0 0 16,4 0 0-16,1 0 0 0,2 2 0 15,6-2 0-15,-7 0 0 16,5 0 0-16,0 1 0 16,1 2 0-16,0-3 0 15,-4 2 0-15,4 1 0 16,-2 0 0-16,1 0 0 15,-1 2 0-15,1-4 0 0,0 0 0 16,2 1 0-16,-1 1 0 16,1-3 0-16,3 3 0 15,-4-1 0-15,5-2 0 0,-5 2 0 16,2 2 0-16,-5-1 0 16,3-1 0-16,-3-1 0 15,-3 2 0-15,2-2 0 0,0 0 0 16,-3-1 0-16,1 0 0 15,0 1 0-15,-1-1 0 16,-2 0 0-16,1 0 0 16,0 1 0-16,-2-1 0 0,-3 2 0 15,0 0 0-15,-1-1 0 16,0 0 0-16,2-1 0 16,-3 0 0-16,2 0 0 15,1 0 0-15,-1 0 0 16,1 1 0-16,1-1 0 0,1-1 0 15,0 0 0-15,0 1 0 16,0 1 0-16,-1-1 0 16,-4 0 0-16,0 0 0 15,-2 0 0-15,-2 0 0 0,-4 1 0 16,-3-1 0-16,-3 0 0 16,-1 0 0-16,0-1 0 15,-5-1 0-15,1 1 0 0,-11 1 0 16,11-3-3-16,-11 3-5 15,10 0-8-15,-10 0-18 16,0 0-54-16,0 0-1 0,0 0-5 16,0 0-7-16</inkml:trace>
  <inkml:trace contextRef="#ctx0" brushRef="#br0" timeOffset="321069.4122">26685 3369 19 0,'0'0'85'0,"0"0"0"15,0 0-4-15,-6-6-3 0,18 6-51 16,-12 0-8-16,0 0-1 16,0 0-5-16,2 8-4 15,-2-8 0-15,0 11 0 16,1-2 0-16,0 0-1 15,1 2-1-15,-2 4-4 16,0 0 0-16,0 1 0 0,0 5-1 16,0 2-1-16,0 4 0 15,-2 0 0-15,0 5-1 16,0 2 2-16,-4 1-1 16,4 0 0-16,1 3 1 0,0-1-1 15,0 1 1 1,-1 4-2-16,0-2 1 0,-2 1 0 15,2-1-1-15,1 2 1 0,-2-2-2 16,1 3 2-16,1-1-2 16,0 0 2-16,1 2-2 15,0 0 1-15,-1 3 1 16,-2 1-1-16,1 2 0 0,-3 2 0 16,1 0 0-16,-1 4 0 15,-2-2 1 1,0-1 0-16,-1 1-1 0,3-2 1 15,-3-3 0-15,3 0 0 16,-3-2 0-16,5-6-1 0,-2 0 1 16,2-6-1-16,0-2 0 0,-1-3 0 15,2-5 2-15,1-3-2 16,-1-5-2-16,0-3 0 16,1-2-2-16,1-12-5 15,-10 16-12-15,10-16-67 0,-13 8-4 16,-2-8-3-1,-1-4-8-15</inkml:trace>
  <inkml:trace contextRef="#ctx0" brushRef="#br0" timeOffset="322346.0259">23869 3380 73 0,'-1'-13'85'0,"1"13"1"0,0-17-6 16,0 17-43-16,0 0-8 16,0 0-10-16,0 0-5 15,0 0-6-15,0 0-1 16,6 16-4-16,-6 2 0 0,0 4-1 15,0 10 1-15,-4 8 0 16,-1 8-1-16,-4 8 0 16,-1 8-2-1,-4 6 0-15,0 1 0 0,1 8 0 16,1-3 0-16,-4 3 0 0,3-4 0 16,-1 3-1-16,2-4 1 0,-4-3 1 15,5-2-2-15,-1-4 1 16,-1 2 1-1,-1-3 1-15,4 2-1 16,-2-7 1-16,0 2-2 0,3-2 2 0,0-3-1 16,2-3 1-16,2-7-2 15,-3-5 0-15,4-6 1 16,3-4-1-16,0-8 1 16,-1-2 0-16,1-6-1 15,1-3 2-15,0-2-2 16,0-10 2-16,1 13-2 0,-1-13 1 15,0 0-1-15,3 13 1 16,-3-13 0-16,12 7-1 0,-12-7 1 16,11 6 0-16,-11-6 1 15,20 7-1 1,-7-4 0-16,3 0 1 0,2-2-1 16,3 1 1-16,8 0-1 15,-1 0 0-15,7 1 0 16,3 0 0-16,7 3 0 0,5-1 0 15,4 1 0-15,3 1-1 16,4 0 2-16,4 0-1 0,4-1 1 16,2-1-1-16,7-1 1 15,2 0-1-15,-1 1 0 16,4-2 1-16,-2 0-1 0,2 2 0 16,-2-2 0-16,2 1 1 15,0-1-2-15,-3 0 0 16,-1-1 0-16,-1-1 0 15,0 0 0-15,0-1 0 16,-2-1 0-16,0-2 0 0,-3-3 0 16,0 2 0-16,-1 0 0 15,-4-2 0-15,-3 1 0 16,-1 0 0-16,-5-1 0 0,-3 1 0 16,-1 1 0-16,-6 0 0 15,-3 0 0-15,-1 2 0 16,-3 0 0-16,-5-1 0 15,-1 3 0-15,-5-2 0 16,-5 1 0-16,-5 1 0 0,-2-1 0 16,-2-1 0-16,-4 2 0 15,-6-2 0-15,-7 2 0 16,13-1 0-16,-13 1 0 0,0 0 0 16,0 0 0-16,9-2 0 15,-9 2 0-15,0 0 0 16,0 0 0-16,0 0 0 15,-7-21-9-15,-7 8-81 16,5-8-5-16,-8-8-2 0,-3-10-10 16,-9-10 0-1</inkml:trace>
  <inkml:trace contextRef="#ctx0" brushRef="#br0" timeOffset="323064.7982">24903 3359 18 0,'-5'-9'89'0,"5"9"1"16,-2-12-5-16,2 12-7 15,0 0-42 1,0 0-16-16,0 0-5 0,0 0-6 16,0 6-4-16,0 4-2 15,0 5 1-15,0 6-2 0,-1 3 2 16,-1 8 1-16,-1 6-3 16,-2 6 0-16,-3 6-1 15,2 3 1-15,-5 0-2 16,2 2 2-1,-3 2 0-15,3 3-1 16,-1-7 1-16,4 2-1 0,-6-5-1 16,7 2 1-16,-4 0 0 0,2 4-1 15,-5 1 1-15,0 1 0 16,-1 9-2-16,-1 0 2 0,-3-3-1 16,1 5 0-16,-3-5 2 15,1-4-1-15,0-4 0 16,4-2 0-16,-2-10 0 0,1-3 0 15,1 0 0-15,6-7-1 16,-3 2 0-16,2-2 0 16,1-2 0-16,1-4 1 15,0 2-1-15,0-4 1 16,3-6-1-16,-3-2 0 0,2-6 0 16,3-3-1-16,2-9-1 15,0 0-5-15,-3 10-6 0,3-10-32 16,0-10-43-1,5-6-2-15,5-4-6 0,2-9-4 16</inkml:trace>
  <inkml:trace contextRef="#ctx0" brushRef="#br0" timeOffset="323657.8631">25810 3393 60 0,'24'-24'97'0,"-7"5"-2"0,-6 0-7 16,-3 5-2-16,-8 14-63 0,5-11-5 15,-5 11-7-15,0 0-5 16,0 0-3-16,0 0-3 15,4 17 1-15,-2 2-3 16,-2 2 1-16,1 7-1 0,-2 9 3 16,-1 6-1-1,-1 11 1-15,-6 6-1 0,-1 4-1 16,-5 4 2-16,2 3 0 16,0 3 0-16,-2-5 0 15,2-1 0-15,3-3 0 0,-1-2-1 16,0 1 1-16,1 2-1 15,-3 1 1-15,-5 4-2 16,0 4 2-16,-1 3 0 16,-2 0 0-16,-3 1 0 0,-3-4-1 15,5-5 1-15,-1-3 0 16,2-8 0-16,1-7-1 16,1-5 1-16,5-6-1 0,1-4 0 15,1-8 1-15,3 2-1 16,-1-7 1-16,5 0-1 15,-1-3 1-15,0-3-1 16,2-3 1-16,1-5-1 16,2 0 0-16,1-10-1 0,-3 10-3 15,3-10-2-15,0 0-18 16,-9-11-64-16,9-7 0 0,0-5-8 16,-2-11-7-16</inkml:trace>
  <inkml:trace contextRef="#ctx0" brushRef="#br0" timeOffset="324326.4317">23694 3934 67 0,'0'0'90'0,"-3"-15"-2"0,3 15-4 0,-5-11-47 16,5 11-3-16,0 0-11 16,0 0-6-16,0 0-8 15,0 0-2-15,0 0-4 16,0 0-2-16,0 0 1 16,0 0-1-16,0 0 2 0,15 1-1 15,1 2 2-15,7 1-1 16,7-3 1-16,10 0 1 15,10 2-1-15,11-3-1 16,9 1 0-16,9-1-1 16,13 1 0-16,9-1 0 0,10 1-1 15,5-1 1-15,6-1-1 0,10 1 0 16,3-4 1-16,6 4-1 16,2-2 2-1,0-1-3-15,-2 2 0 0,3-1 0 0,-2 0 0 16,-12 0 0-1,-7 2 0-15,-13 1 0 0,-9 0 0 16,-16-1 0-16,-14 2 0 16,-16-1 0-16,-15 0 0 0,-6 0 0 15,-14-1 0 1,-6 0 0-16,-14 0 0 0,9 2 0 16,-9-2 0-1,0 0 0-15,0 0 0 0,0 0 0 16,0 0-13-16,-20-2-26 0,6 2-51 15,-13 7-3 1,-5-3-4-16,-5 2-8 0</inkml:trace>
  <inkml:trace contextRef="#ctx0" brushRef="#br0" timeOffset="324944.2118">23577 4598 60 0,'-21'1'84'15,"5"0"-3"-15,5-1-1 16,11 0-55-16,0 0-3 16,0 0 1-16,0 0-5 0,0 0-5 15,0 0-2 1,10 10 0-16,0-9-1 16,4 4-3-16,6-3 2 0,7 1-1 15,6-1-1-15,6 0-2 0,7-1 0 31,9-1-1-31,11 0 1 0,8 1-1 0,3-2 0 16,11 0-1-16,6-1 0 16,10 2 0-1,3 0-1-15,8-2 0 0,0 0 0 0,9 0-2 16,3-2 0-16,1 0 0 16,0-1 0-16,-3 3 0 0,-8-3 0 15,-1 2 0-15,-11 0 0 16,-8 0 0-1,-17 2 0-15,-10 1 0 0,-15-1 0 16,-13 1 0-16,-11-1 0 16,-10 0 0-16,-8 1 0 0,-13 0 0 15,0 0 0-15,0 0 0 16,0 0 0-16,0 0 0 16,1-11 0-16,-1 11 0 15,-3-13-6-15,-10-6-36 0,-2 6-49 16,1-3-2-16,-9-6-6 15,0-7-7-15</inkml:trace>
  <inkml:trace contextRef="#ctx0" brushRef="#br0" timeOffset="325869.9884">25351 3535 73 0,'-9'-7'82'0,"-4"4"-2"0,-1-6-28 16,0 4-15-16,1 3-9 15,-2 2-7-15,1 0-7 16,6 2-2-16,-6 3-4 15,4 1 0-15,2 2-2 0,3 3 0 16,-5-1-1 0,9 1 1-16,-1 0-3 0,2 1 1 15,2 2 1-15,9-2-2 16,0 1 1-16,7 1-1 16,5 3 1-16,1-3-1 0,-1 2 0 15,2-1-1-15,-1 1-2 16,-4 2 1-16,-1-2 0 0,-5 0-1 15,-4-1 0 1,0 0 0-16,-4-1 0 0,0 0 0 16,-1-2 1-16,-4 1-1 15,-1-3 1-15,-3-2 0 16,-4 1 0-16,0 0 0 16,-7-3 0-16,-3-2 1 0,-3-1-1 15,0 0 0-15,-3-2 0 16,-1-1 0-16,0-1-1 15,3-1 1-15,-1-2-1 0,4 0 0 16,4-3 0-16,-1-4-1 16,8 0 0-16,-1-3 0 15,8 0-1-15,5-1 0 16,4-3 0-16,8-2 2 0,3 1-1 16,4 0 2-16,6 0-1 15,1 1 1-15,1-2 1 16,-3 1 1-16,4 3 0 15,-5 2 0-15,0-2 1 0,-4 2-2 16,-3 1 1-16,-3 3 0 16,-3 2 0-16,-2 0 0 15,-13 8 0-15,13-13-3 16,-13 13 0-16,0 0 0 0,4-12 0 16,-4 12 0-16,-5-9 0 15,-5 3 0-15,-3 0 0 0,-2 1 0 16,-5 0 0-1,-4-2 0-15,-1 3 0 0,-3-1 0 16,3 5-5-16,-5 0-8 16,8 11-46-16,-1-1-29 15,1 3-4-15,0 3-8 0,2 4-4 16</inkml:trace>
  <inkml:trace contextRef="#ctx0" brushRef="#br0" timeOffset="329009.5391">25236 4748 44 0,'12'-14'92'0,"-12"14"-3"0,3-13-5 16,-3 13-30-16,0-10-20 15,0 10-11-15,0 0-5 0,0 0-7 0,0 0-5 16,0 0-2 0,0 0 0-16,0 0-3 15,0 0 1-15,-7 1 0 0,-1 3 0 16,-2 4 0-16,-1 0-1 16,-4 4 1-16,-2 3 0 15,-2 3-1-15,0-2 0 0,2 4 0 16,0 1-1-16,0 1 0 15,0 3 1-15,2-1-2 16,2 5 2-16,1 0-1 16,0 0 0-16,3-1 1 0,0 0-1 15,4-3 0-15,3 2 0 16,2-4 1-16,0-5-1 16,4 0 1-16,7-2 0 15,0-5 0-15,3 0 1 0,5-4 0 16,1 0 0-16,1-6 0 15,4-1 0-15,-3-2 0 16,-3-6-1-16,3-1 2 16,-2 0-2-16,-4-5 0 0,-3-2 1 15,-2 3-1 1,-3-4 1-16,-6 3 0 0,0-1-2 16,-2 1 0-16,-2 0 0 15,-3 5 0-15,-4 0 0 16,-2 2 0-16,-3 1 0 0,-3 4 0 15,-1 0 0-15,-1 2 0 0,-2 0-2 16,1 4 0 0,-4 2-4-16,11 9-12 0,-14 2-69 15,12-5-3-15,5 1-5 16,-1-2-8-16,7 2-1 16</inkml:trace>
  <inkml:trace contextRef="#ctx0" brushRef="#br0" timeOffset="345935.2934">20035 5211 47 0,'0'0'80'0,"0"-9"-10"15,0 9-4-15,-2-10-13 0,2 10-14 16,0 0-8-16,0 0-7 16,3-10-5-16,-3 10-5 15,0 0-4-15,0 0-2 16,0 0-2-16,0 0-3 0,0 0-2 15,0 0-1-15,0 0 0 16,0 0 0-16,0 0 0 16,2 10 0-16,-2-10 1 15,3 15 0-15,-1-6 0 0,0 3 0 16,1 1 0-16,-2 1 0 16,0-1-1-16,0 1 1 15,-1 2-1-15,0 1 2 16,0 0 1-16,0-1 0 0,0-2-1 15,0 2 2-15,-1 3-1 16,0-1-1-16,1-1 2 16,-1 3-3-1,-2-2-1-15,1 4 1 16,0 3 1-16,1 2-2 16,-3 2 2-16,-2 1-1 0,1 2 0 0,-1 0 1 15,1 3-2-15,-1-2 0 16,-3-3 0-16,3-2 0 15,-2 1 0-15,4-1 0 16,-1-4 0-16,-4 0 0 0,4-1 0 16,1-1 0-16,-1 0 0 15,0-1 0-15,1-3 0 16,-1-2 0-16,1-2 0 16,1-2 0-16,2-3 0 0,1-9 0 15,-2 9 0-15,2-9 0 16,0 0 0-16,0 0 0 15,0 0 0-15,0 0 0 0,0 0 0 16,0 0 0-16,0 0 0 16,0 0 0-16,0 0 0 0,0 0 0 15,0 0 0-15,0 0 0 16,0 0 0-16,5 7 0 16,-5-7 0-16,0 0 0 15,0 0 0-15,11 0 0 16,-11 0 0-16,13 1 0 15,-13-1 0-15,13 0 0 0,-2 0 0 16,2 1 0-16,-1 0 0 16,4-1 0-16,-1 0 0 15,3 0 0-15,2 0 0 16,2-2 0-16,1 0 0 0,-1-1 0 16,3 1 0-16,1 0 0 15,-1 0 0-15,1 2 0 16,2-2 0-16,-1 1 0 0,2 1 0 15,2 0 0-15,0 0 0 16,3 0 0-16,2 1 0 16,4 0 0-16,1 0 0 0,0 1 0 15,3 0 0-15,3-2 0 16,-3 0 0-16,2 1 0 16,0 0 0-16,0-1 0 0,-3 0 0 15,0 0 0-15,-1 0 0 16,-2 3 0-16,2-3 0 15,-4 0 0 1,-3 0 0-16,2 1 0 0,-1 0 0 16,-1-1 0-16,-3 0 0 15,1 0 0-15,-4-2 0 0,-1 2 0 16,2 0 0-16,-2-3 0 0,-1 3 0 16,-3 0 0-1,2 0 0-15,-1 0 0 16,-1 0 0-16,0 0 0 0,-1 0 0 15,-3 3 0-15,3-3 0 0,-3 0 0 16,3 0 0 0,0 0 0-16,-2 0 0 0,-2 0 0 15,1 0 0 1,1-2 0-16,-4 1 0 0,2 1 0 0,0 0 0 16,1 0 0-16,-2 0 0 15,2 0 0-15,-2 0 0 16,3 0 0-16,2 0 0 15,0 0 0-15,-3-1 0 0,2 0 0 16,5 1 0-16,-4-1 0 16,3 0 0-16,1 1 0 15,-4-2 0-15,3 2 0 16,1 0 0-16,1 0 0 16,-1 0 0-16,2 0 0 0,-4 0 0 15,2 0 0-15,-1 0 0 16,0 0 0-16,2-2 0 0,-2 0 0 15,3 0 0-15,-1 1 0 16,0-3 0-16,0 3 0 16,-1-3 0-16,0 3 0 15,0 1 0-15,1-2 0 16,-2 2 0-16,-4-2 0 16,6 2 0-16,-5 0 0 0,2 0 0 15,2 1 0-15,-3-2 0 16,1 0 0-16,4 0 0 15,-4 1 0-15,3-2 0 0,-4 0 0 16,1 1 0-16,-3-1 0 16,-2 2 0-16,1-2 0 15,0 1 0-15,-3-2 0 16,-4 1 0-16,3 2 0 16,-1-2 0-16,-3 1 0 0,-1-3 0 15,0 2 0-15,-12 2 0 16,15-3 0-16,-15 3 0 0,13-2 0 15,-13 2 0 1,0 0 0-16,0 0 0 0,0 0 0 0,11 0 0 16,-11 0 0-1,0 0 0-15,0 0 0 16,0 0 0-16,0-11 0 0,0 11 0 16,-4-19 0-16,4 6-17 15,-2 2-76-15,-3-5-1 16,5 0-6-16,0-4-8 0,3-2 9 15</inkml:trace>
  <inkml:trace contextRef="#ctx0" brushRef="#br0" timeOffset="346830.7803">23629 5244 511 0,'0'0'0'16,"0"0"0"-16,0 0 0 0,0 0 0 0,0 0 0 0,0 0 0 15,0 0 0-15,0 0 0 0,0 0 0 0,0 0 0 0,0 0 0 0,0 0 0 0,0 0 0 0,0 0 0 0,0 0 0 16,0 0 0-16,0 0 0 0,0 0 0 16,0 0 0-16,0 0 0 0,0 0 0 15,0 0 0-15,0 0 0 16,0 0 0-16,0 0 0 15,0 0 0-15,0 0 0 0,0 0 0 16,0 0 0-16,-1 8 0 16,1-8 0-16,0 0 0 15,-7 11 0-15,7-11 0 16,-8 14 0-16,3-4 0 16,-3 3 0-16,3 2 0 15,-2 2 0-15,-3 3 0 16,-1 2 0-16,2 4 0 15,-7 5 0-15,1 4 0 16,-5-1 0 0,4 7 0-16,-1-1 0 15,-2 0 0-15,3-1 0 16,-1-2 0-16,3-2 0 0,0-4 0 16,7-1 0-16,-4-8 0 0,4-2 0 15,1-1 0-15,0-2 0 0,3-2 0 0,1-2 0 16,0-2 0-16,-1-1 0 0,2-1 0 15,1-9 0-15,-4 13 0 16,4-13 0 0,0 0 0-16,-2 10 0 0,2-10 0 15,0 0 0-15,0 0 0 16,0 0 0-16,0 0 0 0,0 0 0 16,0 0 0-16,-4-9 0 15,4 9 0-15,-3-19 0 0,3 19-7 16,-7-19-83-1,7 3-2-15,0-5-5 0,1-1-7 16,6-4-1-16</inkml:trace>
  <inkml:trace contextRef="#ctx0" brushRef="#br0" timeOffset="347149.0166">23697 5234 41 0,'0'0'96'0,"0"-16"-3"15,0 16-6-15,-11-6-1 16,4 6-61-16,-11 6-5 16,1 8-7-16,-6 3-4 0,-3 4-2 15,-6 4-4-15,-2 1 2 16,4 0 0-16,-4 2-1 15,1-3-1-15,2-2 1 0,3-4-1 16,1 0-1-16,7-3 3 16,1 0-7-16,0-2 1 15,5 2-5 1,-3-3-7-16,8 6-19 0,5-6-55 16,-6-1-2-16,10-12-8 15,0 0-5-15</inkml:trace>
  <inkml:trace contextRef="#ctx0" brushRef="#br0" timeOffset="347555.653">23546 5313 73 0,'12'-6'96'0,"-12"6"0"16,12-10-8-1,-12 10-1-15,0 0-65 0,9-3-8 16,-9 3-3-16,17 5-4 15,-2 1-2-15,0 5-2 16,7 3 3-16,3 3-3 0,7 1-3 16,-2 3 0-16,3 3 0 15,2 0 0-15,1 3 0 0,-1-2 0 16,-1 1 0-16,-5-2 0 16,-3-2 0-16,-2-3 0 15,-6-2 0-15,-4-4 0 16,-3 0 0-16,-8-4 0 15,-3-9 0-15,8 10 0 0,-8-10 0 32,0 0 0-32,0 0 0 0,0 0 0 0,0 0 0 15,0 0 0-15,0 0 0 16,0 0 0-16,0 0 0 0,0 0-73 16,-7-5-22-16,-3 3-3 15,-5 2-7-15,-9-2-4 16</inkml:trace>
  <inkml:trace contextRef="#ctx0" brushRef="#br0" timeOffset="348255.4372">21391 6122 7 0,'9'-15'94'0,"-7"5"3"0,0 1-7 0,-2 9-3 15,0 6-31-15,0-6-32 16,-14 0-5-16,1 3-7 15,-5 6-4-15,-2 3-4 16,-3 2 0-16,1 4-1 0,2 4-1 16,4 1 0-16,5 0 0 15,6 5-2-15,5-3 0 16,5 4 0-16,8 0 0 16,5-2 0-16,4-2 0 15,3 0 0-15,1-1 0 0,0-2 0 16,1-6 0-16,-4 1 0 0,-5-3 0 15,-1-2 0-15,-5-2 0 16,-12-10 0 0,11 13 0-16,-11-13 0 0,0 10 0 15,0-10 0-15,-13 6 0 0,0-4 0 16,-5-1 0-16,0 0 0 16,-3-1 0-16,-7 0 0 15,0 0 0 1,-3-2 0-16,-1-2 0 0,5 1 0 15,-3-2 0-15,7 0 0 0,3-1 0 16,5 2 0-16,4-3-3 16,11 7-22-1,-8-10-63-15,18-1-3 0,15-3-5 0,8-2-6 16,9-2 0-16</inkml:trace>
  <inkml:trace contextRef="#ctx0" brushRef="#br0" timeOffset="348691.8711">21840 6209 55 0,'21'-18'98'0,"-4"2"-3"0,-8 0-5 16,-8 2-2-16,-16 8-58 15,3-1-7-15,3 5-9 16,-4 0-4-16,-4 2-5 0,-1 1-2 16,1 6-3-16,1 3 0 15,-1 2 0-15,5 2 0 16,3 5 0-16,5 3 0 15,4 3 0-15,0 3 0 16,3 2 0-16,5-1 0 16,5 5 0-1,3-2 0-15,2-3 0 0,1-2 0 0,-2-4 0 16,-1-1 0-16,-2-4 0 16,-1-3 0-16,-3-2 0 0,-3-5 0 15,-5 0 0-15,-2-8 0 16,0 16 0-16,0-16 0 15,-11 12 0-15,-6-6 0 16,-6-1 0-16,-2-1 0 0,-1 1 0 16,-6-4 0-16,-4 0 0 15,1-1 0-15,0-1 0 16,5 1 0-16,3-4 0 16,7 1 0-16,3 0 0 15,5-2 0-15,12 5 0 16,0-16-10-16,21 7-79 0,1-2-3 15,7-1-5-15,6-5-5 0,7 0-3 16</inkml:trace>
  <inkml:trace contextRef="#ctx0" brushRef="#br0" timeOffset="348991.2834">22129 6334 88 0,'0'0'102'16,"0"0"-4"-16,0-11-7 15,0 11-2-15,0 0-64 16,0 0-7-16,0 0-18 0,0 0 0 16,10-3 0-16,3 1 0 15,3 2 0-15,1 0 0 16,5 0 0-16,1 0 0 16,7 0 0-16,-5 0 0 0,6 0 0 15,-10 0 0 1,5 0 0-16,-3 0 0 15,-3 0 0-15,-6 0 0 16,-3 3 0-16,0-2 0 16,-11-1 0-16,0 0-47 0,0 13-45 0,-8-4-1 15,-5 3-6-15,-6 3-6 16</inkml:trace>
  <inkml:trace contextRef="#ctx0" brushRef="#br0" timeOffset="349292.4834">22182 6515 74 0,'-10'6'101'16,"10"-6"-5"-16,-11 6-7 0,11-6 2 16,0 0-62-1,10 9-8-15,5-7-11 0,2-2-10 16,7 1 0-16,6 1 0 16,2-1 0-16,3-1 0 15,6 0 0-15,-7-2 0 0,4 1 0 16,1 0 0-16,-11-2 0 15,0 1 0 1,-9-1 0-16,-3 3 0 0,-7-1 0 16,-9 1 0-16,12-1 0 0,-12 1 0 15,0 0 0-15,-15 6-51 16,38-6-43-16,-32-1-1 0,-8-4-9 16,-1-1-6-16</inkml:trace>
  <inkml:trace contextRef="#ctx0" brushRef="#br0" timeOffset="373058.6672">19343 6240 28 0,'11'-13'56'0,"-11"13"-1"0,11-13-3 15,-11 13-7-15,14-10-5 16,-14 10-1-16,13-12-7 15,-13 12-3-15,12-11-4 16,-12 11-4-16,9-10-5 0,-9 10-1 16,0 0-3-16,6-9-3 15,-6 9-2-15,0 0-2 16,0 0 0-16,0 0-3 0,0 0 1 16,-6 0-2-16,6 0 1 15,-17 9 0-15,5-3-1 16,0 3 1-16,-6 3-1 15,0 1 1-15,-4 4-1 0,-2 4 2 16,1-2-3-16,-2 5 0 16,-1 0 0-16,1 1 0 15,-1 1 0-15,4-2 0 16,3 1 0-16,0-2 0 0,5-1 0 16,0-1 0-16,4-1 0 15,0-2 0 1,8 0 0-16,1-4 0 0,1 2 0 15,4-2 0-15,6-3 0 0,7 2 0 16,3-2 0-16,5 0 0 16,2 0 0-16,2 0 0 15,3 1 0-15,1 1 0 16,-3 0 0-16,-3-1 0 16,-1 2 0-16,-1-1 0 0,-7 1 0 15,-1 1 0-15,-5-3 0 16,-4 2 0-16,-3-1 0 15,-3 2 0-15,-2 0 0 16,-4-1 0-16,-4 0 0 0,-5 0 0 16,-4 2 0-16,-1-3 0 15,-3-2 0-15,-7 0 0 0,-2 1 0 16,-1-3 0-16,-3-2 0 16,-1-1 0-16,-2-2 0 15,-1-3 0-15,5 0 0 16,1-1 0-1,3 0 0-15,-2-1 0 0,6-4 0 0,-3 1 0 16,4-1 0 0,3 1 0-16,-2 0 0 0,5-1 0 15,-3-1 0-15,6 3 0 16,0 0 0-16,2 0 0 16,2 1 0-16,2-1 0 0,9 3 0 15,-11-3 0-15,11 3 0 16,0 0 0-16,0 0 0 0,0 0 0 15,0 0 0-15,0 0 0 16,2 7 0-16,-2-7 0 16,15 10 0-16,-3-5 0 15,2 2 0-15,4 2 0 0,3-2 0 16,2-1 0 0,6 2 0-16,1-1 0 0,3 1 0 15,3-1 0-15,-1-2 0 16,2 0 0-16,-2-3 0 0,1 1 0 15,-2-2 0-15,-4 1 0 16,-1-2 0 0,-1-2 0-16,-4-1 0 0,-5-2 0 15,1 1 0-15,-5-3 0 16,-2-1 0-16,-3-1 0 16,-1 0 0-16,-2-2 0 15,0-2 0-15,-3-2 0 0,-2-1 0 16,0 2 0-1,-2-4 0-15,-1 0 0 0,-5-1 0 16,-2 0 0-16,-5 1 0 0,1 0 0 16,-4-1 0-16,-3-1 0 15,-2 0 0-15,0 2 0 0,1-1 0 16,-2-1 0-16,2 1 0 16,2-4 0-16,1 1 0 15,3-2 0-15,2 1 0 16,2-3 0-16,4-1 0 0,-1 0 0 15,2 0 0 1,3 1 0-16,2 0 0 0,0 0 0 0,7-1 0 16,1 4 0-1,3 1 0-15,6 0 0 0,2 2 0 16,4 4 0-16,1-1 0 16,3 6 0-16,2 1 0 15,2 3 0-15,2 2 0 0,-4 0 0 16,1 1 0-16,-2 2 0 15,1 2 0-15,-7-2 0 16,1 2 0-16,-1 0 0 0,-5 2 0 16,-3 2 0-1,1-1 0-15,-3 1 0 0,-4 2 0 16,-8-6 0-16,13 11 0 0,-13-11 0 16,0 0 0-16,0 0 0 15,3 9 0-15,-3-9 0 16,0 0 0-16,0 0 0 15,-5 0 0-15,5 0 0 0,0 0 0 16,-13-5 0-16,13 5 0 16,-15-7 0-16,5 5 0 15,-1 1 0-15,-2-1 0 0,-2 1 0 16,-4 1 0-16,2 0 0 16,-6 0 0-16,2 0 0 15,-1 0 0-15,3 2 0 16,-2 2 0-16,3-1 0 0,-1 3 0 15,0 0 0-15,1 1 0 16,0 2 0-16,0 3 0 16,0 2 0-16,1 0 0 15,0 2 0-15,-2 2 0 0,3 0 0 16,0 3 0 0,3 0 0-16,0 0 0 0,1-2 0 15,4 3 0-15,2-2 0 16,3-1 0-16,2-1 0 0,1 0 0 15,4-1 0-15,2-2 0 16,4 2 0-16,4-4 0 16,1 1 0-16,3-1 0 0,3 3 0 15,1-5 0 1,5 4 0-16,0-4 0 16,2 0 0-16,0 2 0 0,0-2 0 15,-3 0 0-15,-2 1 0 0,-1-2 0 16,-4 1 0-1,-3 2 0-15,0-1 0 0,-6 0 0 16,-2-1 0-16,-2 2 0 16,-1 0 0-16,-2 0 0 15,-2 0 0-15,-1 1 0 0,-3-2 0 16,-4 0 0-16,-1-1 0 16,-2 1 0-16,-2-1 0 0,-2 1 0 15,-1-1 0 1,-3-3 0-16,1 3 0 15,-1-2 0-15,-2-1 0 0,0-1 0 16,-2-2 0-16,-1 0 0 16,0 0 0-16,0 1 0 0,-3-5 0 15,0 0 0-15,0 2 0 16,0 0 0-16,-3-1 0 16,3 0 0-1,-4-1 0-15,3 0 0 16,0 1 0-16,1 0 0 0,-2-2 0 0,3 1 0 15,2 0 0-15,-2-1 0 16,6 2 0-16,-1-2 0 0,4 0 0 16,0 0 0-16,2 0 0 15,1 0 0-15,2 0 0 16,3 0 0-16,8 0 0 0,-17-4 0 16,17 4 0-16,-11 0 0 15,11 0 0-15,0 0 0 16,-13-2 0-16,13 2 0 15,0 0 0-15,-10 0 0 16,10 0 0-16,0 0 0 0,0 0 0 16,0 0 0-16,0 0 0 15,-8-4 0-15,8 4 0 16,0 0 0-16,0 0 0 0,0 0 0 16,0 0 0-16,0 0 0 15,0 0 0-15,5 0-53 16,-5 0-40-16,9-5-3 15,-6-5-7-15,5 1-7 16</inkml:trace>
  <inkml:trace contextRef="#ctx0" brushRef="#br0" timeOffset="388643.1007">22877 6217 18 0,'-1'-12'76'0,"1"12"5"0,0-9-23 16,0 9-9-16,0-8-7 15,0 8-6-15,0-11-10 0,0 11-7 16,0 0-2-16,0-9-3 16,0 9-3-16,0 0-1 15,0 0-2-15,0 0-1 0,0 0-1 16,-4-9-1-16,4 9-1 15,0 0-1-15,0 0 0 16,0 0-1-16,0 0 0 16,0 0 0-16,0 0 0 15,0 0-1-15,-8 8 1 0,8-8 0 16,0 0 0-16,7 8 1 16,-7-8-3-16,18 8 0 15,-3-5 0-15,2 2 0 16,3-2 0-16,13 3 0 47,4 1 0-47,-1-1 0 0,0 1 0 15,-5-4 0-15,-4 3 0 16,-2 0 0-16,0-2 0 16,-16-2 0-16,-9-2 0 0,0 0 0 15,11 9 0-15,-11-9 0 16,0 0 0-16,3 13 0 15,-3-3 0-15,0 0 0 16,0-10 0-16,-3 17 0 0,1-5 0 16,-2 1 0-16,0 1 0 15,1 1 0-15,1 2 0 16,-1-2 0-16,-3 6 0 16,-2-1 0-16,3 2 0 0,-4-1 0 15,0 1 0-15,-2 0 0 16,2-1 0-1,-3-2 0-15,-1 1 0 0,2-3 0 16,1 1 0-16,3-1 0 0,-2-2 0 16,1 3 0-16,1-2 0 15,-3 0 0-15,20 24-59 16,-10-5-36-16,3-15 94 16,-9-3-1-16,-4-4 0 15,1-2-1-15,1-3 0 0,2 1 1 16,-22-22 94-1,24-2-17-15,-16 13-75 16,20 2 0-16,0 0 0 0,0 0 0 0,0 0 0 16,0 0-6-16,0 0-7 15,-11-3-22-15,11 3-52 0,0 0-3 16,-4-15-6-16,3 7-4 16</inkml:trace>
  <inkml:trace contextRef="#ctx0" brushRef="#br0" timeOffset="389080.8179">22991 6597 75 0,'0'0'93'0,"-5"-8"-4"16,5 8-5-16,-1-28-25 15,1 28-33-15,0 0-8 16,0 0-6-16,8-7-2 16,-8 7-3-16,17-2-1 0,-5 2 0 15,3-2-1-15,4 2 0 16,2 0-2-16,2 0 1 16,2 0-2-16,4 0 1 15,-2 0-2 1,4 0 2-16,-2 0-3 0,-1 0 0 15,-1 0 0-15,-3 0 0 16,2 0 0 0,-7 0 0-16,-3-2 0 15,-3-1 0-15,-4 2 0 16,-9 1 0-16,11-4 0 0,-11 4 0 0,0 0 0 16,0 0 0-1,0 0 0-15,0 0 0 0,0 0 0 16,0 0 0-16,0 0-6 15,-1 8-80-15,1-8-3 16,-16 6-4-16,1-6-8 16,0 0-7-16</inkml:trace>
  <inkml:trace contextRef="#ctx0" brushRef="#br0" timeOffset="395675.8561">25537 2685 16 0,'3'-10'73'0,"1"1"4"15,0-7-12-15,-4 16-16 16,4-13-12-16,-4 13-9 15,5-9-8-15,-5 9-1 0,0 0-5 16,0 0-4-16,0 0-2 16,0 0-2-16,0 0-1 15,0 0-3-15,0 0 1 0,0 0-1 16,0 0 0-16,0 0 1 16,9 3 0-16,-9-3 0 15,3 12 0-15,-3-12 1 0,3 16-2 16,1-4 0-16,-2 1-1 15,-1-2 1-15,0 4 0 16,1 0-1 0,0-1 0-16,0-1 0 0,-1 1 0 15,2-2-1-15,2-1-1 16,-2 2 0-16,-1-2-1 16,0 0 2-16,1-2-2 0,-2 1 1 15,-1-10 0 1,6 11 0-16,-6-11 2 0,7 9 0 15,-7-9 1-15,12 0 0 0,-12 0 0 16,17 0 0-16,-3-6 2 16,4 0 0-1,1-4 0-15,4-1 0 16,1-1-1-16,0 0 0 0,-3-3 0 0,4 2 0 16,-3 2-2-16,-1-3 1 15,-1 3 0-15,-1-3-2 16,-3 3 2-16,1-1-1 15,0 1 1-15,-4 0-1 0,-2-1 0 16,2 5 0 0,-4-2-1-16,-9 9 2 0,18-11 0 0,-18 11-2 15,12-9 0-15,-12 9 0 16,10-4 0 0,-10 4 0-16,0 0 0 0,0 0 0 15,0 0 0-15,0 0 0 0,0 0 0 16,0 0 0-16,0 0 0 15,0 0 0-15,0 0 0 16,0 0 0-16,0 0 0 16,0 0 0-16,0 0 0 0,0 0 0 15,0 0 0 1,0 0-2-16,0 0-3 0,0 0-4 16,0 0-7-16,0 0-16 0,-11 6-55 15,9 2-1 1,2-8-5-16,-18 14-5 15</inkml:trace>
  <inkml:trace contextRef="#ctx0" brushRef="#br0" timeOffset="396864.4024">21240 2419 42 0,'0'0'71'0,"0"0"-4"0,4-10-22 15,-4 10-7 1,0 0-12-16,0 0-5 16,0 0-3-16,0 0-3 15,11-7-3-15,-11 7 0 0,0 0-2 16,0 0-2-16,0 0-3 0,0 0-1 15,7 0-1-15,-7 0-1 16,0 0 0-16,6 10-1 16,-6-10 0-16,6 16 1 0,-3-5-1 15,0 1 0-15,-1 3 1 16,1-3-1-16,1 4 1 16,-2-1 0-16,1-1 0 15,0-2 0-15,-1 1 0 0,0-1-1 16,2-2 1-1,1 1 0-15,-3-3 0 0,-2-8 0 16,7 17-1-16,-4-7 1 16,-3-10-1-16,10 12 1 15,-10-12-1-15,8 15 1 0,-8-15 0 16,13 10 1-16,-13-10 0 16,19 1 0-16,-6-1 1 15,4-3 0-15,1-3 0 16,3-2 0-16,1-7-2 15,7 0 1-15,-4 1-1 0,2 1 0 16,-3-3 0-16,1 1 0 16,-1-1-1-16,-3-1 0 15,-2 5 1-15,-4-1-1 0,-3 0 1 16,0-1-2-16,-2 3 1 16,-1 3 0-16,-2-1 0 15,-7 9 0-15,11-14 0 16,-11 14 0-16,0 0-2 0,10-6 2 15,-10 6-3-15,0 0-2 16,0 0-11-16,6 5-67 16,-6 9-4-16,0 2-4 15,-9 0-5-15,0 10-6 16</inkml:trace>
  <inkml:trace contextRef="#ctx0" brushRef="#br0" timeOffset="421517.8486">21531 8760 45 0,'0'0'83'0,"-9"-2"1"15,9 2-12-15,-18 0-26 0,18 0-11 16,0 0-8-16,0 0-8 16,0 0-5-16,-8-6-4 15,8 6-2-15,0 0-3 16,0 0-1-16,0 0 0 16,0 0 0-16,0 0-1 0,0 0 0 15,0 0 1-15,0 0-1 16,0 5 1-16,0-5-1 15,0 0 0-15,0 0 0 0,0 0-1 16,5 6 2-16,-5-6-2 16,14 2 1-16,-5 1-1 15,2-1 1-15,5-1-1 16,1 0 1-16,2-1-1 16,4 2 0-16,-1-2-2 15,6 0 0-15,-2 0 0 0,2 0 0 16,-1 1 0-16,3-1 0 15,1 0 0-15,-2 0 0 0,2 0 0 16,1 0 0 0,-2 0 0-16,0 1 0 0,2-1 0 0,-3 0 0 15,1 0 0 1,0 0 0-16,-2 0 0 0,0 2 0 16,-4 0 0-16,4-2 0 15,-3 1 0-15,4 0 0 16,-4-1 0-16,5 0 0 15,-5 0 0-15,6 1 0 0,-1-1 0 16,2 0 0-16,2 0 0 16,0 0 0-16,0 0 0 15,-1 1 0-15,3-1 0 16,0 0 0-16,2 0 0 16,-1 0 0-16,2 0 0 0,0 1 0 15,0-1 0-15,0-1 0 16,1 0 0-16,3-2 0 15,-4 0 0 1,-1 2 0-16,-3-1 0 0,-2-1 0 16,-2 2 0-16,-2-2 0 0,-4 1 0 15,-4 0 0-15,-3 0 0 0,-1 1 0 16,-2-2 0-16,-1 0 0 16,-6 1 0-16,3 0 0 15,-3 0 0-15,-8 2 0 0,16-5 0 16,-16 5 0-1,16-4 0-15,-16 4 0 16,15-2 0-16,-15 2 0 0,14-4 0 16,-14 4 0-16,0 0 0 0,9-1 0 15,-9 1 0-15,0 0 0 16,0 0 0-16,0 0 0 16,0 0 0-16,0 0 0 15,0 0 0-15,0 0 0 0,10 8 0 16,-10-8 0-16,3 12 0 15,-2-2 0-15,-1 2 0 16,0 2 0-16,1 5 0 0,-1 1 0 16,0 4 0-16,0 4 0 15,-3 5 0-15,-1 0 0 16,-3 5 0-16,2-1 0 16,0 1 0-16,-2 0 0 0,2 1 0 15,3 1 0 1,-1-3 0-16,1 4 0 0,1 0 0 15,1 2 0-15,-3 3 0 16,-1 2 0-16,0 2 0 16,1-2 0-16,-5 1 0 15,2-3 0-15,3 2 0 0,-5-8 0 16,2-1 0-16,2-2 0 0,-1-5 0 16,-2 0 0-16,2-5 0 15,-4 1 0-15,-1-6 0 16,1 2 0-16,0-3 0 15,-2-5 0-15,3 0 0 16,-3-3 0-16,3-1 0 0,0-4 0 16,8-8 0-16,-11 12 0 15,-1-12-13-15,12 0-77 0,-13-15-3 16,7-2-3 0,1-3-8-16,-7-10-2 15</inkml:trace>
  <inkml:trace contextRef="#ctx0" brushRef="#br0" timeOffset="423091.5474">21686 8810 16 0,'-10'-2'73'0,"-7"1"4"16,0 1-17-16,-3 0-15 16,0 0-8-16,0 0-9 15,-4-3-8-15,1 2-2 0,-1-1-3 16,-1 2-3-16,-2-1-1 16,-2 0-2-16,0 0-2 15,-7 1 0-15,0 0-2 0,-5 0 0 16,-5 2 0-16,-3-1 0 15,0-1 0 1,-6 3 0-16,-1-1-1 0,-3-2 0 16,0-2 0-1,1 2 0-15,0 2-1 0,4-1 1 16,2-1-2-16,6 0 1 0,5 0-1 16,5 0 0-16,7 0 0 15,5 0-1-15,7 0 0 0,4 0 0 16,3 0 0-1,10 0-1-15,-7 1 0 0,7-1 1 0,0 0-1 16,0 0 0 0,0 0 0-16,-2 9 0 0,2-9 0 15,-4 12 1-15,4-12-1 16,-4 17 0-16,0-3 1 16,0 2 0-16,-3 4 0 15,0 2 0-15,-1 4 1 0,-2 4-2 16,0 3 0-1,-1 4 0-15,0 2 0 0,1 2 0 16,-6 4 0-16,3 5 0 16,-2-1 0-16,-1 7 0 15,-1 1 0-15,-2 5 0 0,-1 3 0 16,-3 1 0-16,1 3 0 0,-3 0 0 16,1 6 0-1,0-1 0-15,0 1 0 0,0-3 0 16,1-2 0-16,1-6 0 15,0-2 0-15,4-6 0 16,-3-6 0-16,7-7 0 16,-3-6 0-16,4-3 0 0,2-7 0 15,2 0 0-15,4-7 0 16,-1-2 0-16,2-5 0 16,2-2 0-16,2-11 0 0,0 13 0 15,0-13 0-15,0 8 0 16,0-8 0-16,0 0 0 15,3 9 0-15,-3-9 0 16,0 0 0-16,0 0 0 0,10 9 0 16,-10-9 0-16,9 5 0 15,-9-5 0-15,16 3 0 0,-5-2 0 16,2-1 0 0,4 0 0-16,3 0 0 0,2-1 0 15,4-2 0-15,3 0 0 16,3 0 0-16,3 0 0 0,3 1 0 15,4-2 0-15,3 2 0 16,7-2 0-16,2 1 0 16,7-2 0-16,5 0 0 15,6-1 0-15,9-1 0 16,2-2 0-16,6 0 0 16,1-2 0-16,6 0 0 0,1 0 0 15,4-2 0-15,-3 1 0 16,1 0 0-16,-1-1 0 15,1 3 0-15,-1-2 0 0,-2 5 0 16,-2-4 0 0,-3 2 0-16,0-2 0 0,-1 4 0 15,-1-4 0-15,1 0 0 16,-5 1 0-16,1-1 0 0,-1 1 0 16,-3 0 0-16,-2 0 0 15,-4 1 0-15,-4 1 0 16,-5 2 0-16,-6-2 0 15,-7 3 0-15,-6 0 0 0,-4 0 0 16,-10 1 0-16,-6 2 0 16,-6 0 0-16,-7 0 0 0,-3 1 0 15,-12 1 0-15,7-2 0 16,-7 2 0-16,0 0 0 16,0 0 0-16,-6-8 0 15,6 8 0-15,-11-10 0 0,2 3 0 16,-1 1 0-16,-11-10-11 15,5 5-81-15,-2-5-4 16,-4-4-3-16,-1-4-8 16,0-5 1-16</inkml:trace>
  <inkml:trace contextRef="#ctx0" brushRef="#br0" timeOffset="423782.0638">21847 8807 44 0,'0'0'86'0,"-14"-10"-2"0,14 10-1 0,-33-7-47 15,33 7 0-15,0 0-5 16,-13 0-9-16,13 0-5 0,-4 13-5 16,2 1-2-16,-5 7-1 15,1 5-1-15,-6 7 0 16,2 7-2-16,-7 8-1 15,-6 6 0-15,-2 4-2 16,-3 6 0-16,-3 4 0 16,-3 7-3-16,2 0 0 15,-2 3 0-15,3 0 0 16,-2-1 0-16,0 0 0 0,6-1 0 16,-3-1 0-1,1-4 0-15,2-1 0 0,1-3 0 0,1-5 0 0,4-2 0 16,0-6 0-1,3-8 0-15,1-5 0 0,3-10 0 16,5-8 0-16,-2-7 0 16,7-3 0-16,4-13 0 15,0 0 0-15,-9 9 0 16,9-15-10-16,6-6-33 0,0-2-46 16,6-10-2-1,2-11-7-15,4-10-6 0</inkml:trace>
  <inkml:trace contextRef="#ctx0" brushRef="#br0" timeOffset="424231.5816">22733 8775 86 0,'18'-10'96'16,"-8"3"-4"-16,-10 7-7 0,0 0 1 16,0 0-70-16,0 0-1 15,6 17-5-15,-6 5-2 16,-7 7-2-16,0 9-1 16,-6 8 1-16,-2 8-6 15,-2 3 0-15,-5 9 0 0,-1 4 0 16,-5 8 0-16,-2 3 0 15,-4 3 0-15,-2 1 0 16,0-3 0-16,-1 4 0 16,2-5 0-16,0-1 0 0,2-5 0 15,1-4 0-15,2-6 0 16,2-4 0 0,2-3 0-16,0-5 0 15,3-4 0-15,2-10 0 0,4-4 0 16,2-8 0-16,4-3 0 15,-1-9 0-15,7-5 0 0,-1-2 0 16,-7-7-48-16,13-1-42 16,-14-11-3-16,5-8-7 15,-1-7-6-15</inkml:trace>
  <inkml:trace contextRef="#ctx0" brushRef="#br0" timeOffset="424887.6855">20370 9379 50 0,'0'0'88'16,"-10"-9"0"-16,10 9-4 15,-10-30-28-15,10 30-26 0,0 0-6 16,0 0-5-16,0 0-5 15,0 0-4-15,0 0-2 16,6 0-1-16,4 3-2 16,7-2 1-16,4 1-1 15,8 1 0-15,9-3-1 0,5 0-2 32,11 0 0-32,11 0 0 0,8-5 0 15,7 1-2-15,13-1 0 16,11-1 0-16,11-1 0 15,10 1 0-15,9 0 0 0,9-3 0 16,7-2 0-16,5 1 0 0,1 1 0 16,0-2 0-16,-4-2 0 15,1 3 0-15,-17-2 0 0,-5 0 0 16,-13 4 0-16,-16-2 0 0,-12 4 0 16,-17 0 0-1,-14 0 0-15,-18 4 0 16,-11-1 0-16,-8 2 0 0,-9 0 0 15,-13 1 0-15,10 0 0 16,-10 0 0-16,0 0 0 0,-5 0 0 16,5 0 0-16,-19 1 0 15,7 20-57-15,-6-14-34 16,-9-4-1-16,-6 2-7 16,-10 0-6-16</inkml:trace>
  <inkml:trace contextRef="#ctx0" brushRef="#br0" timeOffset="425480.8755">20517 9781 20 0,'-12'3'85'16,"-1"-3"0"-16,4 0-2 0,0 0-4 15,9 0-56-15,-12 0 0 16,12 0-2-16,0 0-7 16,0 0-1-16,0 0-3 0,0 0 0 15,0 0-1 1,11 6-1-16,3-6 0 0,1 0-1 15,7 0-1-15,4 0-1 16,7 2-3 0,7-2-2-1,6-3 0-15,8 1 0 0,5 0 0 0,12-1 0 16,5-1 0 0,11 0 0-16,7-1 0 0,10 1 0 15,10-3 0-15,-2 4 0 0,12-5 0 0,3 1 0 16,4 0 0-16,-3-1 0 15,0-1 0 1,-4-1 0-16,-7 1 0 0,1-2 0 16,-16 4 0-16,-10-1 0 0,-12 1 0 15,-13 1 0 1,-15 1 0-16,-12 2 0 16,-10 0 0-16,-16 1 0 0,-7 0 0 15,-7 2 0-15,0 0 0 0,-5-6 0 16,-6 3 0-16,-2-2 0 15,1 4 0-15,-9-10 0 16,-11 5-88-16,13-4-5 0,-6-1-4 16,1-5-6-16,-2-8-4 15</inkml:trace>
  <inkml:trace contextRef="#ctx0" brushRef="#br0" timeOffset="426401.6434">22358 8910 48 0,'7'-12'88'0,"-7"12"-2"15,0-12-1-15,10 7-35 16,-10 5-10-16,-4-10-12 0,4 10-6 16,-10-10-6-16,10 10-5 15,-12-8-1-15,12 8-4 16,-19-6 0-16,5 4-1 0,-4 2-2 16,-2 0 0-16,-4 4 1 15,-4 3-4-15,-3 1 0 16,-1 3 0-16,-1 2 0 15,-1 1 0-15,0 2 0 16,10 1 0-16,-2-1 0 0,7 1 0 16,6 1 0-16,8-4 0 15,5 2 0-15,7-5 0 16,8-1 0-16,7-5 0 0,3 1 0 16,6-6 0-16,-1 0 0 15,4-5 0 1,-2-3 0-16,2-2 0 0,-7-3 0 0,1 1 0 15,-8-3 0-15,1 1 0 16,-4 1 0-16,-4 0 0 16,-5 5 0-16,2-2 0 15,-10 10 0-15,6-12 0 0,-6 12 0 16,0 0 0-16,0 0 0 16,0 0 0-16,0 0 0 15,0 4 0-15,-3 8 0 16,-2 2 0-16,-5 6 0 15,4 2 0-15,-6 3 0 0,1 5 0 16,0 0 0-16,-1 2 0 16,-1 0 0-16,2 1 0 15,-3-3 0-15,5-1 0 16,-2-4 0-16,3-3 0 0,0-3 0 16,3-5 0-16,3-3 0 15,2-11 0-15,-3 12 0 16,3-12 0-16,0 0 0 15,0 0 0-15,0 0 0 0,0 0 0 16,0 0 0-16,0 0 0 16,0 0 0-16,0 0 0 0,-10-9 0 15,10 9 0-15,-8-9-21 16,8 9-71-16,-5-18-3 0,2 7-5 16,3-2-8 15</inkml:trace>
  <inkml:trace contextRef="#ctx0" brushRef="#br0" timeOffset="427562.7275">24856 8706 25 0,'-28'-4'85'16,"3"1"1"-1,3-1 0-15,5 9-25 0,1-5-23 16,6-4-6-16,10 4-10 15,-11-3-3-15,11 3-5 0,0 0-2 16,0 0-4-16,5-3-2 16,-5 3-1-16,15 0-1 15,-5 0-1-15,-2 0 0 16,5 3-1-16,1-1-2 0,0-2 0 16,4 2 0-16,7 0 0 31,0-1 0-31,6-1 0 0,3 0 0 15,5 1 0-15,2-2 0 0,8 0 0 16,5-1 0-16,2 0 0 16,2 0 0-16,3 2 0 15,7 0 0-15,0 0 0 0,-1 0 0 0,2 0 0 16,0 2 0-16,0-2 0 16,-4 0 0-16,2 0 0 15,-6 0 0-15,1 0 0 16,-3 1 0-16,-3 0 0 15,-1 1 0-15,-2-2 0 0,0 0 0 16,-4 0 0 0,2 0 0-16,-3 0 0 0,1 0 0 0,-3 1 0 15,-1-2 0-15,0 1 0 16,-3-2 0-16,5 1 0 16,-6 1 0-1,2-1 0-15,-3 1 0 0,1 0 0 16,-2 0 0-16,-1-2 0 0,-3 2 0 15,-1 0 0-15,-1-1 0 16,-6-1 0-16,2 2 0 16,-8-1 0-16,0 0 0 0,-3 2 0 15,-2-1 0-15,-3 0 0 16,-3 0 0-16,-10 0 0 16,15 0 0-16,-15 0 0 15,12 0-6-15,-12 0-22 16,19 7-60-16,-19-7-3 0,0 0-5 15,10 7-7-15,-10-7 4 16</inkml:trace>
  <inkml:trace contextRef="#ctx0" brushRef="#br0" timeOffset="428089.4478">27300 8716 23 0,'12'1'89'15,"-12"-1"1"-15,0 0-5 0,9 0-2 16,15 0-50-16,-24 0-9 16,10 0-5-16,0 5-4 15,-10-5-5-15,13 13-1 0,-4-4-1 16,-1 1-2-16,-3 1-1 16,2 5 0-16,-3 4-2 15,-2 0 1-15,-2 5-4 16,0 5 0-16,-4 4 0 15,-3 1 0-15,-5 9 0 16,-3-3 0-16,-5 4 0 16,2 1 0-16,-2 4 0 15,-2 1 0-15,2 3 0 0,-2 1 0 16,1 1 0-16,4 0 0 16,1 3 0-16,1 0 0 0,1 2 0 15,-1-2 0-15,1-3 0 16,3 2 0-16,0 0 0 15,-4 0 0-15,3-1 0 16,-2 0 0-16,-1 0 0 16,1-2 0-16,0 0 0 0,-1-7 0 15,-1 1 0-15,-2-9 0 16,2-4 0-16,1-5 0 16,0-7 0-16,0-4 0 0,1-4 0 15,0 0 0-15,-1-8 0 16,6 2-11-16,-5-3-78 15,-3-8-5-15,-3-2-2 16,-1-11-8-16,-4-5-2 0</inkml:trace>
  <inkml:trace contextRef="#ctx0" brushRef="#br0" timeOffset="428942.0083">24816 8824 17 0,'0'-13'94'0,"1"2"1"0,-1-1-6 0,0 12-4 16,-1-46-24-16,1 46-46 16,-17 12 0-16,5 8-5 15,2 10-2-15,-6 10-3 16,-4 12 0-16,1 12 0 0,-6 8-1 15,1 7-1-15,-2 11-3 16,-4 6 0-16,-5 3 0 16,1 4 0-16,-1-2 0 0,0-2 0 15,4-5 0-15,0-6 0 16,6-9 0-16,2-13 0 16,7-8 0-16,6-13 0 15,1-7 0-15,5-9 0 16,3-7 0-16,1-6 0 0,1-4 0 15,6-2 0-15,0-1 0 16,4-1 0-16,-1-2 0 16,6 2 0-16,2-2 0 0,1 0 0 15,4 0 0-15,6-1 0 16,-1-1 0-16,8-1 0 16,5-1 0-16,2 0 0 15,11-1 0-15,3-1 0 16,9 0 0-16,7 1 0 15,5-1 0-15,7 1 0 0,4-1 0 16,9 0 0 0,1 1 0-16,7-1 0 0,5 1 0 0,3-1 0 15,6 3 0-15,-8-1 0 16,9-1 0-16,-4 0 0 16,2-1 0-16,-9 2 0 15,-3-8 0-15,-6 1 0 16,-4-1 0-16,-3-2 0 0,-11-1 0 15,-8 0 0-15,-9-2 0 16,-7 4 0-16,-14-2 0 0,-5 1 0 16,-15 2 0-1,-4-1 0 1,-9 2 0-16,-12 5 0 0,4-11 0 0,-4 11 0 16,-10-13 0-16,-6 3 0 0,0 4 0 15,-8-12-77-15,-3 0-18 16,-3-3-3-16,-3-10-9 15,-4-2-1 1</inkml:trace>
  <inkml:trace contextRef="#ctx0" brushRef="#br0" timeOffset="429458.9136">25657 8719 69 0,'10'-15'96'0,"-2"3"-4"0,-5 2-5 15,-2 0-2 1,35 7-68-16,-68 1 0 0,24 10-3 16,-3 12-4-16,-1 6-4 15,-5 11 0-15,-2 9-1 16,-7 12 0-16,1 9-3 0,-3 7-2 16,-1 5 0-16,-3 5 0 31,2 3 0-31,1-1 0 0,-3-3 0 15,5-2 0-15,1 0 0 0,0-3 0 0,-1-4 0 16,2-2 0 0,-3 1 0-16,1-3 0 15,-3 2 0-15,5-5 0 16,-2-2 0-16,2-5 0 0,1-2 0 16,1-11 0-16,5-9 0 0,5-6 0 15,1-11 0 1,4-4 0-16,8-17 0 0,-11 6 0 0,10-14-10 15,2-14-66-15,10 0-16 16,-1-12-4-16,10-11-5 0,6-12-4 16</inkml:trace>
  <inkml:trace contextRef="#ctx0" brushRef="#br0" timeOffset="429905.8317">26528 8777 51 0,'30'-21'96'16,"-3"5"-4"-16,-9 2-5 15,-6 5-3-15,2 4-61 0,-2 5-1 16,-12 0-5-16,5 15-4 15,-5 7-5-15,-2 7-1 0,-5 7 0 16,-4 10-3 0,-5 8-4-16,-3 7 0 0,-2 6 0 15,-7 5 0-15,1 6 0 32,-3 2 0-32,0 3 0 0,0 0 0 0,-2 0 0 15,2-3 0-15,2 0 0 16,0-3 0-16,-1-2 0 15,-3-3 0-15,4-3 0 0,-4-4 0 16,3-4 0-16,0-6 0 16,-1-7 0-16,7-5 0 0,1-14 0 15,3-5 0-15,7-7-6 16,-6-4-65-16,6-13-22 16,4-9-2-16,-7-11-5 0,7-7-6 15</inkml:trace>
  <inkml:trace contextRef="#ctx0" brushRef="#br0" timeOffset="430474.5472">24518 9235 53 0,'-13'0'93'16,"-1"-2"-2"-16,7 0-3 15,7 2-3-15,-12-12-64 16,12 12-1-16,0 0-2 15,4-9-5-15,9 6-5 0,6 1-1 16,11-1-2 0,8 1-1-16,10-2 1 0,17 2-5 15,9 1 0-15,15 0 0 16,11-2 0-16,12 1 0 16,9 1 0-16,9 1 0 15,13 0 0-15,1-3 0 16,4 2 0-16,0 0 0 0,-2-1 0 0,-3 0 0 15,-4 0 0 1,-14-2 0-16,-10 2 0 16,-12-1 0-16,-11 3 0 0,-11-2 0 15,-14 2 0-15,-12-1 0 0,-12 2 0 16,-7-2 0 0,-8 1 0-16,-6 0 0 0,-9 0 0 15,-1 0 0-15,-12 0 0 16,0 0 0-16,0 0 0 15,0 0 0-15,-15 3 0 0,-1 1-36 16,-4 3-54 0,-15 1-3-16,-8-1-7 0,-11 0-3 15</inkml:trace>
  <inkml:trace contextRef="#ctx0" brushRef="#br0" timeOffset="430990.2773">24571 9624 32 0,'-32'7'91'15,"3"-3"-3"-15,10-2-5 0,3-2-1 16,16 0-59-16,-14 6 0 15,14-6-4-15,0 10-5 16,0-10-3-16,13 14-1 16,2-6-1-16,8 0-1 15,8 1-1-15,6-4 0 0,8 0-3 16,12-3-4-16,8-1 0 16,11-1 0-16,12-1 0 15,9-4 0-15,8-1 0 0,10 2 0 16,8-3 0-1,4 1 0-15,6 0 0 16,1 0 0-16,-3 0 0 0,-3 1 0 16,0-1 0-16,-12 1 0 0,-8-1 0 15,-6 3 0 1,-11 0 0-16,-12 1 0 0,-11-1 0 16,-9 0 0-16,-12 2 0 0,-7 0 0 15,-8 0 0-15,-9-1 0 16,-4 2 0-16,-8-3 0 15,-1 2 0-15,-10 1 0 16,0 0 0-16,9-6 0 16,-15 3-33-16,-3-6-58 15,-4-2-4-15,-6-6-6 0,-4-8-5 16</inkml:trace>
  <inkml:trace contextRef="#ctx0" brushRef="#br0" timeOffset="431493.1991">25931 8827 3 0,'-4'-17'90'0,"4"17"5"0,0-15-5 16,0 15-6-16,0-23-31 15,0 23-24-15,7 0-8 16,-7 0-7-16,3 11-5 0,-3 3-3 16,-3 0-1-16,0 6-1 15,-3 2 0-15,-1 1 0 16,1 0-4-16,-3 2 0 0,1-4 0 16,2 2 0-16,-4 1 0 15,4-6 0-15,-4-1 0 16,3 1 0-16,-4-3 0 0,4 0 0 15,-1-3 0-15,-1-1 0 16,4-1 0-16,-5-4-14 16,10-6-49-16,-8 12-26 15,8-12-2-15,0 0-6 16,0 0-7-16</inkml:trace>
  <inkml:trace contextRef="#ctx0" brushRef="#br0" timeOffset="431954.2366">26205 8866 76 0,'0'0'98'0,"16"-8"-7"0,-16 8-5 16,0 0-2-16,0 0-63 15,0 0-6-15,0 0-5 0,-10 9-4 16,4 1-2-16,-8 5 0 15,4 1-1-15,-3 1 0 16,-1 3-1-16,4 0 1 0,0 2-2 16,4-1 1-16,0-3 0 15,4 0-2-15,2-4 0 16,7-1 0 0,4-6 0-16,4-1 0 0,4-3 0 15,0-3 0-15,7 0 0 16,0-5 0-16,-3-2 0 0,4-5 0 15,-7-2 0-15,-1 0 0 16,-2-3 0-16,-4-1 0 16,-6-1 0-16,-4-2 0 15,-2 0 0-15,-2 1 0 16,-6 0 0-16,-5 2 0 0,-4 2 0 16,-3 1 0-16,1 7 0 0,-1 2 0 15,2 5 0 1,-2 0-9-16,9-1-58 15,-5 8-21-15,3 3-3 0,5 4-7 16,-4-5-6-16</inkml:trace>
  <inkml:trace contextRef="#ctx0" brushRef="#br0" timeOffset="471761.2378">23817 5360 0 0,'0'0'28'15,"0"0"1"-15,0 0-7 0,0-15-4 16,0 15-4-16,0 0-4 16,0-9-7-16,0 9-3 15,0 0-6-15,0 0-15 0,0 0-7 16,12 9-6-16,-12-9-1 16</inkml:trace>
  <inkml:trace contextRef="#ctx0" brushRef="#br0" timeOffset="474801.6972">23817 5360 23 0,'53'14'45'0,"-53"-14"2"0,0 0-2 16,0 0-2-16,0 0-5 16,0 0-4-16,3-6-3 15,-3 6-3-15,0 0-4 16,0 0 1-16,9-9-10 0,-9 9 1 15,0 0-4-15,0 0 0 16,0 0-2 0,0 0-6-16,0 0 3 0,0 0-2 15,0 0 2-15,0 0-6 16,0 0 2-16,0 0 2 0,0 0-7 16,0 0 7-16,0 0-3 15,0 0-2-15,0 0 2 16,0 0 3-16,0 0-4 15,5 7-2-15,-5-7 5 0,0 0-3 16,0 12 1-16,0-12-1 16,0 0 0-1,-5 11 0-15,5-11-1 0,0 11 1 16,0-11 0 0,0 10-1-16,0-10 1 0,0 10 0 0,0-10-1 15,0 12 0-15,0-12 1 16,-2 10-1-16,2-10 1 15,-3 10-1-15,3-10 1 0,0 8-1 16,0-8 2-16,0 0-2 16,0 10 0-16,0-10 0 0,0 0 0 15,0 0 0 1,-1 11 0-16,1-11 0 16,0 0 0-16,0 0 0 0,-2 11 0 15,2-11 0-15,0 0 0 0,0 0 0 16,0 8 0-16,0-8 0 15,0 0 0 1,0 0 0-16,0 0 0 0,-2 9 0 16,2-9 0-16,0 0 0 15,0 0 0-15,0 0 0 0,-2 9 0 16,2-9 0-16,0 0 0 16,0 0 0-16,0 0 0 15,0 0 0-15,0 10 0 0,0-10 0 16,0 0 0-16,0 0 0 15,0 0 0-15,0 0 0 16,0 0 0-16,0 0 0 0,0 0 0 16,0 0 0-16,0 0 0 15,0 0 0-15,0 0 0 16,0 0 0-16,0 0 0 16,0 0 0-16,0 8 0 0,0-8 0 31,0 0 0-31,0 0 0 0,0 0 0 0,0 0 0 15,0 0 0-15,0 0 0 16,0 0 0-16,0 0 0 0,0 0 0 16,0 0 0-16,0 0 0 15,0 0 0-15,0 0 0 16,0 0 0-16,0 0 0 16,0 0 0-16,0 0 0 0,0 0 0 15,0 0 0-15,0 0 0 16,0 0 0-16,0 0 0 15,0 0 0-15,0 0 0 16,0 0 0-16,0 0 0 16,0 0 0-16,0 0 0 0,0 0 0 15,0 0 0-15,0 12 0 16,0-12 0-16,0 0 0 16,0 12 0-16,0-12 0 15,0 8 0-15,0-8 0 0,1 11 0 16,-1-11 0-16,0 11 0 15,0-11 0-15,1 14 0 0,-1-14 0 16,1 16 0-16,-1-16 0 16,0 18 0-1,0-18 0-15,0 14 0 0,0-14 0 16,0 14 0-16,0-5 0 16,-2 0 0-16,2 0 0 0,0 0 0 15,0 1 0-15,0 0 0 16,0 4 0-16,0 0 0 15,0 1 0-15,0 0 0 16,0 1 0-16,-2 3 0 0,2-2 0 16,0 5 0-16,-2-4 0 15,0 6 0-15,0-3 0 16,-1 0 0-16,3 0 0 16,0 1 0-16,0-1 0 0,0 2 0 15,3 1 0-15,-1-2 0 16,-2 4 0-16,1 0 0 15,-1 1 0-15,0 2 0 0,-2 3 0 16,-2 0 0-16,0 1 0 16,-2 0 0-16,5 1 0 0,-3 2 0 15,-1-2 0 1,1 2 0-16,0-2 0 16,2 1 0-16,-1 0 0 0,-1-2 0 15,-2 3 0-15,2-2 0 0,-4 2 0 16,0 0 0-16,1 6 0 15,-3-1 0 1,0 0 0-16,-3 4 0 0,0 0 0 16,-4 3 0-16,5-2 0 15,-4 2 0-15,0-5 0 0,0-2 0 16,0 0 0 0,1-4 0-16,0-4 0 0,3-1 0 15,-2-4 0-15,2-4 0 16,1 1 0-16,-3-3 0 15,2-3 0-15,-1-2 0 0,1 2 0 16,-6-3 0-16,2 0 0 16,-3-2 0-16,-1-1 0 0,2-1 0 15,-2 1 0-15,-1-1 0 16,-4-2 0-16,1-2 0 16,-2-1 0-16,-1 2 0 15,-1-3 0-15,-4 2 0 16,-2-4 0-16,-3 1 0 0,0 1 0 15,-5 1 0-15,-1-2 0 16,-2 2 0-16,-3-1 0 16,-2-1 0-16,-1 0 0 15,-2 1 0-15,-6-1 0 0,2-1 0 16,-4-1 0-16,3-2 0 0,-6 1 0 16,1 1 0-1,-2-2 0-15,2-1 0 0,-5 2 0 16,1 0 0-16,1 0 0 15,-2 1 0-15,4 0 0 16,-3-2 0-16,6 4 0 16,-3-1 0-16,5-1 0 0,3-1 0 15,1 0 0-15,1-1 0 16,0 0 0 0,2 0 0-16,2-2 0 0,2 1 0 0,-1 0 0 15,4 0 0-15,3-1 0 16,1 2 0-1,5 1 0-15,0 0 0 0,5 3 0 16,1-2 0-16,-1 1 0 0,6 0 0 16,-4-1 0-16,6-2 0 15,-4 2 0-15,3 0 0 16,2-2 0 0,-2-1 0-16,3 0 0 0,1 0 0 0,4 0 0 15,3-1 0-15,1-1 0 16,1 1 0-16,11 1 0 15,-11-2 0-15,11 2 0 16,0 0 0-16,0 0 0 0,0 0 0 16,-5 9 0-16,5-9 0 0,0 15 0 15,0-2 0 1,-1 2 0-16,1 6 0 16,0 2 0-16,0 7 0 0,-1 5 0 15,1 0 0-15,-3 7 0 16,-3 2 0-16,1 8 0 0,-5-5 0 15,0 2 0 1,-4-1 0-16,0-3 0 16,-2 1 0-16,2-6 0 0,-1-2 0 15,4-10 0-15,-4-1 0 0,7-6 0 16,-1-2 0-16,3-6 0 16,-3-4 0-16,5 1 0 15,4-10 0-15,-6 12 0 16,6-12 0-16,-5 11 0 0,5-11 0 15,-8 12 0-15,8-12 0 16,-8 15 0-16,1-7 0 16,2 2 0-16,5-10 0 0,-13 17 0 15,7-8 0-15,6-9 0 16,-10 12 0-16,10-12 0 0,-6 8 0 16,6-8 0-1,0 0 0-15,0 0 0 16,-6 9 0-16,6-9 0 15,0 0 0-15,0 0 0 0,-9 11 0 16,9-11 0-16,-6 10 0 0,6-10 0 16,-9 11 0-1,9-11 0-15,-9 10 0 0,9-10 0 16,-12 7 0-16,12-7 0 16,-10 0 0-1,10 0 0-15,-13-5 0 0,13 5 0 0,-10-16 0 16,4 7 0-1,1-2 0-15,-1 1 0 0,0 1 0 16,2 0 0-16,4 9 0 0,-6-15 0 16,6 15 0-16,-5-10 0 15,5 10 0 1,0-10 0-16,0 10 0 16,0 0 0-16,0 0 0 0,-1-10 0 15,1 10 0-15,0 0 0 0,0 0 0 16,0 0 0-16,0 0 0 15,3 5 0-15,-3-5 0 0,7 13 0 16,-4-4 0-16,0 2 0 16,3 3 0-16,-2 0 0 15,1 1 0-15,-3 1 0 16,0-1 0 0,1 0 0-16,1-3 0 0,-2-1 0 0,1-1 0 15,-3-10 0 1,5 10 0-16,-5-10 0 15,0 0 0-15,10 3 0 0,-10-3 0 16,10-3 0-16,3-4 0 0,1-3 0 16,6-4 0-16,1-4 0 15,7-3 0-15,5-1 0 16,3-1 0-16,-1 0 0 16,2 1 0-16,-2 3 0 0,-2 5 0 15,-5-2 0-15,-1 7 0 16,-6 0 0-16,-4 4 0 15,-2-1 0-15,-6 5 0 0,-9 1 0 16,10-4 0-16,-10 4 0 16,0 0 0-16,0 0 0 15,0 0 0-15,0 0 0 16,0 0 0-16,0 0 0 0,0 0 0 16,0 0 0-16,0 0-78 15,13-18-17-15,-4-2-3 16,4-10-9-16,7-13-3 15</inkml:trace>
  <inkml:trace contextRef="#ctx0" brushRef="#br0" timeOffset="475929.9297">21995 7901 85 0,'0'0'92'0,"0"0"-2"0,2-11-5 16,-2 11-40-16,0 0-17 16,-11-1-7-1,-4 1-7-15,3 6-4 16,-7 2-2-16,1 4-2 0,-4 0 0 16,0 6-1-16,-1 2-1 15,2-1 0-15,4 4-2 16,1-3 0-16,2 0-1 15,5-2 2-15,6-1-3 16,3-3 0-16,4-2 0 16,7-3 0-16,4-4 0 0,4 0 0 15,2 0 0-15,2 1 0 16,1-2 0-16,-2 1 0 16,-5-1 0-16,1 2 0 0,-8 1 0 15,-1 0 0-15,-9-7 0 16,3 14 0-16,-3-14 0 15,-4 12 0-15,-8-6 0 0,1-1 0 16,-3 1 0-16,-3 0 0 16,-3 0 0-16,-4-2 0 15,-2-1 0-15,1 3 0 0,-2-3 0 16,1-2 0 0,1 1 0-16,2-2 0 15,9-2-19-15,1-2-69 0,10-6-3 0,7-2-5 16,9-4-7-1,13-2-1-15</inkml:trace>
  <inkml:trace contextRef="#ctx0" brushRef="#br0" timeOffset="476382.3462">22292 7912 48 0,'3'-9'98'0,"-3"9"-1"16,0-10-7-16,0 10-2 15,-9 0-53-15,9 0-17 16,-12 2-7-16,12-2-3 16,-12 9-4-16,12-9-1 0,-8 18-1 15,4-7 0-15,4 5 0 16,-1 0 0-16,1 2 1 0,1 1-3 16,3 1 0-16,1-2 0 15,-1 2 0-15,3-1 0 16,1-1 0-16,-3-3 0 15,2-1 0-15,-1 0 0 16,-2-3 0-16,1-1 0 0,-5-10 0 16,1 14 0-16,-1-14 0 15,-2 14 0-15,2-14 0 16,-15 11 0-16,4-7 0 16,-3 2 0-16,2 0 0 15,-2-2 0-15,-1 0 0 0,0-2 0 16,0 1 0-16,2-1 0 15,1-1 0 1,0-1 0-16,3-1 0 0,9 1 0 16,-13-4 0-16,13 4-20 0,-3-10-71 15,7-1-3-15,12-3-5 16,2 0-8-16,8-3 7 16</inkml:trace>
  <inkml:trace contextRef="#ctx0" brushRef="#br0" timeOffset="476676.6448">22692 7972 80 0,'0'0'101'0,"-1"-9"-4"0,1 9-8 16,-4-12 1-16,4 12-64 15,1-9-9-15,-1 9-6 16,12-6-11-16,-12 6 0 0,19-5 0 15,-6 3 0-15,-2 0 0 16,6 0 0-16,-1 1 0 16,-2 1 0-16,3 0 0 0,-5-2 0 15,2 2 0-15,-1 0 0 16,0 0 0-16,-13 0 0 16,12 10-5-1,-12-10-22-15,0 0-62 0,0 21-4 16,-10-4-4-16,-7-1-6 15,-6 2 6-15</inkml:trace>
  <inkml:trace contextRef="#ctx0" brushRef="#br0" timeOffset="476993.8175">22626 8099 44 0,'-18'5'99'0,"2"-1"-2"0,5-1-6 0,5 10-3 16,6-13-49-16,0 0-12 15,0 0-9-15,13 0-10 16,-1-3-8-16,4 0 0 0,4-2 0 15,5 0 0-15,-1 1 0 16,7-1 0-16,-4 1 0 16,2-3 0-16,2 5 0 0,-6 11-71 15,8-11-21-15,-3-6-3 16,4-5-8-16,1-2-5 16</inkml:trace>
  <inkml:trace contextRef="#ctx0" brushRef="#br0" timeOffset="477280.6265">23324 7827 69 0,'-7'-6'104'0,"-4"6"-6"16,-2 0-8-16,4 0 0 16,-2 0-51-16,11 0-22 0,-8 11-13 15,8-1-4-15,0 0 0 16,0 1 0-1,5 2 0-15,5 1 0 16,-1 4 0-16,4 0 0 0,0 3 0 16,-2-1 0-16,5 1 0 15,-3-1 0-15,2 1 0 16,-7-4 0-16,3 2 0 0,-3-3 0 16,-2-2 0-16,-2 0 0 15,-3-1 0-15,-1 0 0 16,-7 0 0-16,-3-4 0 0,-6-1 0 15,-4 1 0-15,-2-2 0 16,-5-3 0-16,2-3 0 16,-2 1 0-16,1-2 0 15,7 0 0-15,-7 0-56 16,12-11-37-16,4-7-3 16,7-5-8-16,3-4-4 0</inkml:trace>
  <inkml:trace contextRef="#ctx0" brushRef="#br0" timeOffset="477677.008">23382 7785 45 0,'0'0'105'0,"0"0"-6"16,0 0-4-16,9-13-4 15,-3 38-31-15,7-25-44 16,-1 1-16-16,4-1 0 0,1-1 0 15,4 0 0-15,2-1 0 16,2 0 0-16,3 0 0 16,1-2 0-16,3 0 0 0,-2-1 0 15,-1-1 0-15,2 0 0 32,-7 0 0-17,-2 1 0-15,-4 0 0 0,-5 2 0 0,-1 0 0 16,-12 3 0-16,9-3 0 0,-9 3 0 15,0 0 0-15,0 0 0 0,0 0 0 16,-5-2 0-16,5 2 0 16,0 0 0-16,-10 0 0 0,10 0 0 15,0 0 0 1,0 0 0-16,0 0 0 0,-9 0 0 16,9 0 0-16,0 8-5 15,0-8-87-15,0 0-4 16,-11-6-5-16,3-2-5 15,4-2-5-15</inkml:trace>
  <inkml:trace contextRef="#ctx0" brushRef="#br0" timeOffset="481215.4155">24008 5408 45 0,'-7'-16'73'15,"7"1"-1"-15,0 15-17 0,14-14-15 16,-3 6-7-16,-11 8-3 16,20-13-3-16,-20 13-5 15,14-5-1-15,-14 5-6 16,0 0-5-16,10-5-1 0,-10 5-2 16,0 0-1-16,1 10-4 15,-1-10 2-15,0 19 0 16,0-6 0-16,1 3 1 15,0 3-1-15,0 1 1 16,1 3-1-16,-1 1 2 16,0 2-3-16,2 0-1 15,-3 1 1-15,0 3-3 0,-1 5 0 0,1-3 0 16,0 2 0-16,0 1 0 16,0 4 0-16,0-2 0 15,2 1 0-15,0-2 0 16,-2-4 0-16,3-3 0 15,-2 1 0-15,-1-4 0 16,2-4 0-16,0-4 0 16,1-2 0-16,-3-3 0 0,7 2 0 15,-4-3 0-15,1-2 0 16,-4-10 0-16,15 15 0 16,-2-8 0-16,-2-3 0 15,3 1 0-15,3-3 0 16,-1 0 0-16,3 1 0 0,1 0 0 15,2-2 0-15,0 1 0 0,3-1 0 16,0-1 0-16,4 0 0 16,1 2 0-16,1-2 0 15,4 1 0-15,-1-1 0 0,0 0 0 16,4 0 0-16,5 0 0 16,-5 3 0-16,0-2 0 15,4 1 0-15,-3 2 0 16,2 1 0-16,2-1 0 15,-1 0 0-15,-4-1 0 0,6 4 0 16,3-1 0-16,-3-3 0 16,4 2 0-16,-2-2 0 0,3 0 0 15,1 1 0-15,-2-1 0 16,0-1 0-16,4-1 0 16,0 3 0-16,2 0 0 15,3-1 0-15,1 1 0 16,1-2 0-16,4 1 0 0,0 3 0 15,-1-2 0 1,2 1 0-16,-1-3 0 0,1 1 0 16,-5-1 0-16,4 1 0 0,-3 0 0 15,-2 0 0-15,-1-3 0 16,-2 4 0-16,-3-1 0 16,-4-3 0-16,-5 2 0 15,-4-2 0-15,-2 1 0 16,-2-1 0-16,-5 0 0 0,-1 0 0 15,-3 0 0-15,-2 0 0 16,0 1 0-16,4-1 0 0,-3-1 0 16,2 1 0-16,-4-3 0 15,4 3 0-15,0-2 0 16,-1 2 0 0,5 2 0-16,-2-2 0 0,-3-2 0 0,4 2 0 15,-3 0 0-15,0 0 0 16,-6 0 0-16,3 2 0 15,-5-2 0-15,-2-2 0 16,1 1 0-16,0 0 0 0,-2-1 0 16,1 1 0-1,3 1 0-15,-1 0 0 0,-1 0 0 16,0 0 0-16,0 0 0 16,-1 1 0-16,0-1 0 0,-2 0 0 15,-4 0 0 1,2 0 0-16,-1 0 0 0,-2-1 0 15,-10 1 0-15,13-3 0 16,-13 3 0-16,0 0 0 0,8 0 0 16,-8 0 0-16,0 0 0 15,0 0 0-15,0 0 0 16,0 0 0-16,0 0 0 16,0 0 0-16,0 0 0 0,0 0 0 15,0 0 0-15,0 0 0 16,0 0 0-16,0 0 0 0,0 0 0 15,0 0 0-15,0 0 0 16,0 0 0-16,0 0 0 16,0 0 0-16,0 0 0 15,0 0 0-15,0 0 0 16,0 0 0-16,0 0 0 0,0 0 0 16,0 0 0-16,0 0 0 15,0 0 0-15,0 0 0 16,0 0 0-16,0 0 0 0,0 0 0 15,0 0 0-15,0 0 0 16,0 0 0-16,0 0 0 16,0 0 0-16,0 0 0 15,0 0 0-15,0 0 0 16,0 0 0-16,0 0 0 0,0 0 0 16,0 0 0-16,0 0 0 15,0 0 0-15,0 0 0 16,0 0 0-16,0 0 0 15,0 0 0-15,0 0 0 0,0 0 0 16,0 0 0-16,0 0 0 16,0 0 0-16,0 0 0 15,0 0 0-15,0 0 0 0,0 0 0 16,0 0 0-16,0 0 0 16,0 0 0-16,-6 0 0 15,6 0 0-15,0 0 0 16,0 0 0-16,-10 0 0 15,10 0 0-15,0 0 0 0,0 0 0 16,-11-7 0-16,11 7 0 16,0 0 0-16,0 0 0 0,0 0 0 15,0 0 0 1,0 0 0-16,0 0 0 16,0 0 0-16,-12 4 0 0,12-4 0 0,-9 11 0 15,9-11 0 1,-16 16 0-16,10-5 0 0,-2 1 0 15,-2 1 0-15,0 3 0 16,-1 0 0 0,1 4 0-16,-2 3 0 0,0 2 0 15,-3 2 0-15,-2 1 0 0,-1 4 0 16,-2 1 0-16,-1-1 0 16,-1 3 0-16,-2 0 0 15,2 0 0-15,-2-1 0 0,0 1 0 16,0-1 0-1,0-1 0-15,-3 4 0 16,1-3 0-16,-1 3 0 0,0-2 0 16,-2-1 0-16,2 0 0 15,-23 2 0 1,-1 1 0-16,15 0-4 16,-1-5-4-16,1-1 0 15,0-3 0-15,-1-5-2 16,-1-1 0-16,18-13 14 0,4 1 1 15,-16-6-1 1,0-2 1-16,0-2 0 0,-3-2 1 0,1-1-1 16,-1-5 2-1,-1 7 0-15,-2-12-7 0,-2 1 0 0,0 1 0 16,-5-6 0-16,-11 2 0 31,0-2 0-31,1-1 0 16,-4 0 0-1,-1 0 0-15,4 4 0 16,6-1 0-16,0 2 0 16,19 2 0-16,5 3 0 15,1 0 0-15,14 5 0 0,2 0 0 16,1 3 0-16,8 0 0 16,0 0 0-16,-9 0 0 15,9 0 0-15,0 0 0 16,0 0 0-16,0 0 0 0,0 0 0 15,0 0 0-15,0 0 0 16,0 0 0-16,0 0 0 0,-6 5 0 16,6-5 0-16,-2 12 0 15,2-12 0 1,-8 13 0-16,8-13 0 16,-9 14 0-16,9-14 0 15,-4 11 0-15,4-11 0 0,-6 16-2 16,5-8 2-16,-4 1 0 15,2 0 0-15,-1 2 0 0,-3 1-1 16,-1 3 2-16,1-1 1 16,-3 1-2-16,0-1 0 0,-1 1 0 15,-1 3 0-15,1 1 0 16,0 0 0-16,-3 1 0 0,3 2 0 16,-3 2 0-1,0 2 0-15,2 2 0 16,-4 1 0-16,2-1 0 15,-5 8 0-15,2-1 0 16,-1 3 0-16,-1 0 0 0,-2 1 0 0,-3 0 0 16,2 1 0-16,0-2 0 15,0 1 0-15,-1-2 0 16,0 0 0-16,4-4 0 16,-3 4 0-16,3-3 0 15,0 0 0-15,-2 0 0 0,4-2 0 16,-3 4 0-16,2 0 0 15,-1 1 0-15,0-2 0 0,0 2 0 16,5-2 0-16,-3 2 0 16,3-7 0-16,0 3 0 15,2-8 0-15,-1 2 0 16,4-1 0-16,-1-4 0 16,1-1 0-16,-1-2 0 15,2 0 0-15,0-5 0 0,4 1 0 16,-2-3 0-16,6-12 0 15,-10 16 0-15,10-16 0 16,-6 10 0-16,6-10 0 0,0 0 0 16,0 0 0-16,0 0 0 15,0 0 0-15,-10 5 0 16,10-5 0-16,0 0 0 16,0 0 0-16,0 0 0 0,0 0 0 15,-8-2 0 1,8 2 0-16,-13-8-34 0,3-10-58 31,-2 1-1-31,-2-3-5 16,-1-3-5-16</inkml:trace>
  <inkml:trace contextRef="#ctx0" brushRef="#br0" timeOffset="481508.0856">24635 8369 73 0,'-5'-11'98'15,"5"11"-4"-15,-7-13-6 0,7 13-1 16,0 0-59-16,0 0-8 16,3 5-4-1,3 10-9 1,2 8-7 0,-2 0 0-16,2 5 0 0,-2 25 0 15,2-32 0-15,2 18 0 16,-8-10 0 15</inkml:trace>
  <inkml:trace contextRef="#ctx0" brushRef="#br0" timeOffset="489274.2691">26841 5670 75 0,'2'-11'84'16,"9"-2"-11"-16,-17-1-16 0,6 5-8 16,-3 1-14-16,3 8-8 15,-9-13-8-15,-2 8-4 16,0 3-3-16,-6 1-3 0,2 1-2 15,-7 6-1-15,-1 1-1 16,-1 4 1-16,-4 3-2 16,4 4 0-16,-2-1 0 15,4 1-1-15,4-1-1 16,4-1 0 0,3 2-1-16,1-1 0 15,7-2 0-15,3-2 0 0,7-1-1 0,1 2 2 16,4-1-2-16,1-1 2 0,2 1-2 15,3-1 2-15,-1-2-1 16,0 1-1 0,-2-1 2-16,-2 0-2 0,-3 1 0 15,-1-3 0-15,-9-8 0 16,12 17 0-16,-9-8 0 0,-2 1 0 16,-1 0 0-16,0-10 0 0,-11 16 0 15,1-9 0 1,0 2 0-16,-5-4 0 0,0-1 0 15,-4-2 0-15,1 0 0 16,0-1 0-16,1-1 0 16,0 0 0-16,0-1 0 15,4-4 0-15,1 2-7 16,0-2-11-16,11-12-44 0,1 17-27 16,7-19-3-16,4 6-5 15,7-3-6-15</inkml:trace>
  <inkml:trace contextRef="#ctx0" brushRef="#br0" timeOffset="489802.2413">27154 5617 31 0,'16'-7'93'0,"-7"-1"-2"16,-9 8-4-16,11-14-3 15,-3 7-57-15,-8 7-6 0,-5-4-6 16,5 4-5-16,-16 2-4 16,6 5-1-16,-4 3-1 15,-4 3-1-15,2 3 1 0,-1 2-1 16,0 1 0 0,2 1-1-16,4 0-1 0,1 3 1 15,4-2-1-15,2-1 0 0,4 0 0 16,0-3 0-1,5 1 0-15,2-1 0 0,6 2 0 16,1-4 0-16,2 2 0 16,-1-2 0-16,2 1 0 15,0-1 0 1,-2 0-1-16,-3-3 0 0,-5-3 0 16,0-1 0-16,-7-8 0 15,0 16 1-15,0-16-1 0,-13 10 1 16,2-8 0-16,-2 0 1 15,-3 0 0-15,-3-1-2 16,-1-1 0-16,-2 0 0 0,0 0 0 16,2-2 0-16,-2-1 0 15,2-1 0-15,2-2 0 16,2 1 0-16,3 1 0 0,4 1-14 16,0 16-44-16,6-18-30 15,3-4-3-15,11-4-7 16,5 1-5-16</inkml:trace>
  <inkml:trace contextRef="#ctx0" brushRef="#br0" timeOffset="490135.3709">27466 5744 57 0,'0'0'98'0,"0"-13"-1"15,0 13-8-15,-5-10-1 16,5 10-54-16,-12-7-15 0,12 7-5 16,0 0-5-16,0 0-3 15,0 0-6-15,0 0 0 16,10-7 0-16,-1 7 0 0,1-1 0 16,1 0 0-16,0 0 0 15,1 0 0-15,0 1 0 16,0 0 0-16,1 0 0 15,-1 3 0-15,0-2 0 16,2 4 0-16,-4-2-8 16,4 3-6-16,-4-2-8 15,-1 3-23-15,-9-7-44 0,9 15-2 16,-9-5-5-16,0-10-5 16</inkml:trace>
  <inkml:trace contextRef="#ctx0" brushRef="#br0" timeOffset="490456.385">27410 5894 59 0,'-10'5'93'0,"10"-5"-3"15,-13 5-4-15,13-5-25 16,0 0-26-16,0 0-10 16,0 0-7-16,9 9-6 0,2-6-5 15,1-2-2-15,3 2-1 16,2-1 0-16,3-1-2 15,4 0-1-15,-3-1 0 16,-1 0 0-16,-1 0 0 16,-3 0 0-16,-1 1-1 0,-4-1 1 15,0 0-1 1,-11 0 1-16,10 0 0 0,-10 0 1 16,0 0-2-16,10-1 0 0,-10 1 0 15,0 0 0-15,0 0 0 16,0 0-5-16,3-11-14 15,-3 11-67-15,2-11-3 16,-2 11-4-16,3-16-7 0,3 7-5 16</inkml:trace>
  <inkml:trace contextRef="#ctx0" brushRef="#br0" timeOffset="490901.1633">27991 5586 23 0,'0'0'92'15,"2"-12"2"-15,-2 12-5 0,0-9-3 16,0 9-50-16,0 0-10 15,0-10-7-15,0 10-7 16,0 0-5-16,0 0-1 16,11-3-2-16,-1 1-2 0,3 0 0 15,5 1 0 1,0-2-1-16,4 0 1 0,0 1-1 16,-2-1 1-16,1 1 0 15,2 0-1 1,-6-2 1-16,-4 3-2 0,2-1 0 15,-6 2 0-15,0-1 0 0,-9 1 0 16,12 0 0-16,-12 0 0 16,0 0 0-16,0 0-4 15,0 0-3-15,0 0-6 0,0 0-12 16,-7 1-62-16,-2 3-3 16,-2-1-6-16,0 3-5 15</inkml:trace>
  <inkml:trace contextRef="#ctx0" brushRef="#br0" timeOffset="491650.441">28048 5571 70 0,'0'0'89'0,"0"0"-1"16,-12 8-3-16,24-3-42 16,-12-5-14-16,-2 13-3 15,-1-5-6-15,-4 3-5 0,2 2-4 16,-1 3-4-16,-1-1-2 15,-3 2-1-15,-1 1-1 16,0 0-1-16,0 1 0 0,0-2 0 16,2-3-1-16,-2-1 0 15,5-1 0-15,0-4-1 16,6-8 1-16,-6 11-1 16,6-11 1-16,0 0-1 15,0 0 1-15,0 0 1 16,0 0 0-16,0 0-2 15,0 0 0-15,6 4 0 0,-6-4 0 16,14 0 0-16,-1-1 0 0,0 0 0 16,3-2 0-1,-3 2 0-15,8 0 0 16,-5 1 0-16,4 0 0 0,-1 0 0 16,-4 3 0-16,3 2 0 15,-4 0 0-15,1 1 0 0,-3 0 0 16,-2 3 0-16,2-2 0 15,-4 4 0-15,0-1 0 16,-4-2 0-16,3 3 0 0,-4-1 0 16,1 0 0-16,-4 2 0 15,0-2 0-15,-6 2 0 16,-2-2 0-16,-3 1 0 16,-8-1 0-16,2-1 0 0,-4 0 0 15,-3-4 0-15,3 2 0 16,-5-2 0-16,4 0 0 15,1-4 0-15,5 1 0 16,1 0 0-16,2-1 0 0,2 0 0 16,-1-1 0-16,12 0 0 0,-11 1 0 15,11-1 0 1,-11 0 0-16,11 0 0 0,-13 0 0 16,13 0 0-1,0 0 0-15,-8-1 0 0,8 1 0 16,0 0 0-16,0 0 0 15,-9-3 0-15,9 3 0 0,0 0 0 16,0 0 0-16,0 0 0 16,0 0 0-16,-7-14 0 15,7 14-11-15,5 0-82 16,-5 0-2-16,-7-4-5 0,-2-6-7 16,9 10 2-16</inkml:trace>
  <inkml:trace contextRef="#ctx0" brushRef="#br0" timeOffset="510475.7464">22618 11926 16 0,'0'0'59'0,"-12"-1"2"16,12 1-1-16,-11-3-5 16,11 3-12-16,-9-5-6 15,9 5-10-15,0 0-2 16,-12-3-5-16,12 3-4 16,0 0-2-16,0 0-3 0,0 0-1 15,0 0-2-15,0 0-2 0,0 0 0 16,0 0-2-1,0 0 0-15,0 0-1 0,0 0 0 16,0 0 0-16,0 0 0 16,0 0 1-16,0 0-1 0,0 0 0 15,0 0-1-15,8 2 1 16,1 2-1-16,3-1-2 16,2 0 0-16,4 1 0 15,6-2 0 1,0 1 0-16,7-2 0 0,-4 2 0 15,4-3 0-15,6 0 0 0,-2 0 0 16,2 0 0-16,-1 0 0 16,2 0 0-16,-1 0 0 0,0 0 0 15,5-3 0-15,1 2 0 16,-1-1 0-16,0-1 0 16,5 2 0-1,-6 1 0-15,1-1 0 0,1-1 0 0,-3 2 0 16,-3 0 0-16,0 0 0 15,-3 0 0-15,-2 0 0 16,-1 0 0-16,1 0 0 16,2 0 0-16,-1-1 0 15,-1-1 0-15,3 1 0 0,0 0 0 16,0-3 0-16,0 3 0 0,1-1 0 16,-1 0 0-1,0-1 0-15,-2 1 0 16,-4-1 0-16,2 2 0 0,1-2 0 15,-1 1 0-15,-2 1 0 16,5-2 0-16,-8 2 0 16,4-1 0-16,-4 0 0 15,0 0 0-15,-5 0 0 0,-1 1 0 16,-1 0 0-16,-1 0 0 16,-2-1 0-16,-2 0 0 0,-4 0 0 15,2 2 0-15,-12 0 0 16,13-3 0-16,-13 3 0 15,0 0 0-15,0 0-13 0,0 0-75 16,0 0-5-16,0 0-2 16,6-9-7-16,-6 9-2 15</inkml:trace>
  <inkml:trace contextRef="#ctx0" brushRef="#br0" timeOffset="510927.1688">24528 11837 74 0,'0'0'91'0,"0"0"-3"0,0 0-5 16,0 0-34-16,7-9-19 15,-7 9-7-15,0 0-8 16,0 0-4-16,10-3-2 16,-10 3-3-16,0 0-2 0,0 0 0 15,11 1-1-15,-11-1-1 16,0 0 0-16,8 6 0 0,-8-6-1 15,0 0 0-15,0 0 0 16,0 0-1-16,6 9-3 16,-6-9-2-16,0 0-5 15,-3 10-6-15,3-10-8 16,-8 10-22-16,-2-7-40 0,10-3-3 16,-12 5-5-16,1-2-1 15</inkml:trace>
  <inkml:trace contextRef="#ctx0" brushRef="#br0" timeOffset="511223.0809">24267 11915 14 0,'-15'0'84'0,"5"1"4"16,2-8-7-16,8 7-20 15,-14-2-14-15,14 2-12 0,0 0-10 16,0 0-5-16,0 0-5 15,0 0-4-15,0 0-2 16,0 0-2-16,7 0-1 16,0 0-2-16,7 0 0 0,4 0-4 15,5 0 0-15,10-1 0 16,6 0 0-16,9-1 0 16,6-2 0-16,7 2 0 15,10-1 0-15,4 2 0 16,6-1 0-16,5 1 0 0,2 1 0 15,4 0 0-15,-3 0 0 16,0 1 0-16,-5-1 0 16,-5 3 0-16,-5-3 0 0,-11 3 0 15,-8-2 0-15,-14 1 0 16,-5-1 0-16,-8 1 0 0,-11-2 0 16,-7 0 0-16,-10 0 0 15,0 0 0-15,0 0 0 16,0 0 0-16,-10 0 0 15,-4 0 0-15,1 4 0 16,-8-4-14-16,-1 2-77 0,-2 3-4 16,-7-4-3-16,-7 1-8 15,-12-3 0-15</inkml:trace>
  <inkml:trace contextRef="#ctx0" brushRef="#br0" timeOffset="513155.2606">22571 11959 67 0,'-5'-10'67'16,"5"10"-5"-16,-8-13-5 0,8 13-11 15,-5-10-9-15,5 10-7 16,0 0-4-16,-12-11-5 16,12 11-3-16,0 0-3 15,0 0-4-15,-8 2-2 0,8-2-1 16,-8 16-3-16,5-1-1 16,-2 3 0-16,0 5-1 15,-4 6 0-15,-1 6 0 31,-3 3 0-31,-4 7-1 16,-1 6 0-16,-3 3-1 0,-6 6 1 16,0 3-1-1,-4 5 0-15,2 1 0 0,-1 0 1 0,0 0-2 0,4-2 0 16,-1-4 0-16,5-5 0 0,1-5 0 16,4-8 0-16,1-5 0 0,6-4 0 15,-1-4 0-15,3-4 0 16,-1-2 0-16,4-1 0 15,-2-2 0-15,1 0 0 16,2-1 0-16,2-2 0 16,-4 1 0-16,1-1 0 15,0 0 0-15,2-1 0 0,-4-2 0 16,3 0 0-16,0-3 0 16,1-2 0-16,1-2 0 15,-3-1 0-15,5-9 0 0,-3 13 0 16,3-13 0-16,-3 10 0 15,3-10 0-15,0 0 0 16,-1 11 0-16,1-11 0 0,0 10 0 16,0-10 0-16,-1 9 0 15,1-9 0-15,0 11 0 16,0-11 0-16,0 10 0 16,0-10 0-16,0 0 0 0,0 10 0 15,0-10 0-15,0 0 0 16,0 0 0-16,-1 9 0 15,1-9 0-15,0 0 0 16,-2 12 0-16,2-12 0 0,-2 14 0 16,0-5 0-16,-1 2 0 15,0 3 0-15,0-1 0 16,-1-1 0-16,0 4 0 16,-3-3 0-16,1 1 0 0,0 0 0 15,0 1 0-15,0-3 0 16,2 2 0-16,-4 1 0 15,3-2 0-15,2 1 0 16,1-2 0-16,0-1 0 16,-2-2 0-16,4-9 0 0,-4 10 0 15,4-10 0-15,0 0 0 16,0 0 0-16,0 0 0 16,0 0 0-16,0 0 0 0,0 0 0 15,0 0 0-15,0 0 0 16,7 2 0-16,-7-2 0 15,11 0 0-15,-11 0 0 16,17-3 0-16,-6 3 0 0,0 0 0 16,3 0 0-16,3 0 0 15,2 0 0-15,2 0 0 16,8 0 0-16,-2 0 0 0,4 0 0 16,3 0 0-16,3 0 0 15,1 1 0-15,6-1 0 16,1 0 0-16,3 0 0 0,4-1 0 15,10-1 0-15,1 2 0 16,8-1 0-16,4-1 0 16,10 0 0-16,4-1 0 15,7 0 0-15,10 1 0 0,3-3 0 16,5 0 0-16,9 1 0 16,4-1 0-16,6 1 0 15,-1 1 0-15,4-2 0 16,-2 2 0-16,1-1 0 0,-3 2 0 15,-4-4 0-15,-8 2 0 16,-6 1 0-16,-5-3 0 16,-7 1 0-16,-9 1 0 15,-8-1 0-15,-10 1 0 16,-15 0 0-16,-9 2 0 0,-11 0 0 16,-7 0 0-16,-15 1 0 15,-2 0 0-15,-16 1 0 16,8 0 0-16,-8 0 0 0,0 0 0 15,0 0 0-15,0 0 0 16,0 0 0-16,0 0 0 16,0 0 0-16,0-9 0 0,0 9 0 15,0 0 0 1,-4-32-7-16,-3 18-87 16,7-8-2-16,0-7-4 0,0-8-7 15,4-12 0-15</inkml:trace>
  <inkml:trace contextRef="#ctx0" brushRef="#br0" timeOffset="513809.6109">25788 11996 54 0,'4'-17'84'0,"2"3"2"0,-3-15-17 16,2 16-19-16,-2 4-8 15,6-1-11-15,-9 10-5 16,8-10-6-16,-8 10-4 15,12-3-3-15,-12 3-4 16,10 7-1-16,-3 4-5 0,-3 5-3 16,0 5 0-16,-1 4 0 15,-3 3 0-15,0 7 0 16,0 3 0 0,-6 4 0-16,-4 2 0 0,1 5 0 15,-3 0 0-15,-2 4 0 16,1 3 0-16,-6 1 0 0,1 5 0 15,-3 5 0-15,0 1 0 16,-6 2 0-16,6-1 0 16,-1 0 0-16,0-4 0 0,0-2 0 15,4-3 0-15,-1-6 0 16,6-5 0-16,1-5 0 0,-3 0 0 16,1-2 0-16,4-3 0 15,-2 0 0-15,-1-4 0 16,4-1 0-16,-2-4 0 15,3 0 0-15,-2-6 0 16,3-2 0-16,1-5 0 0,-1-2 0 16,2-3 0-16,1-4 0 15,4-8 0-15,0 0 0 16,0 0 0-16,-11 5 0 16,11-5 0-16,-3-11 0 0,3 1-18 15,0-7-75-15,-4-7-4 0,-4-13-3 16,0-6-10-1</inkml:trace>
  <inkml:trace contextRef="#ctx0" brushRef="#br0" timeOffset="514425.7697">23930 11969 19 0,'-8'-14'89'0,"-5"-2"2"16,5 3-3-1,-3 1-3-15,7-1-52 0,4 13-3 16,-9-14-8 0,9 14-6-16,0 0-5 0,0 17-2 15,0 2-2-15,0 7-2 16,0 9 1-16,-3 7-6 0,-3 10 0 15,-5 5 0-15,-6 5 0 16,-2 3 0 0,-2 7 0-16,-2 4 0 15,0 2 0-15,-4 1 0 16,4 2 0-16,-5-1 0 0,2-1 0 0,3-1 0 16,-5-2 0-16,2 0 0 15,0-2 0-15,1-5 0 16,2-2 0-16,-2-2 0 15,6 0 0-15,-2-9 0 0,0 2 0 16,5-8 0 0,0-7 0-16,6-8 0 0,-4-7 0 15,9-5 0 1,-5-10 0-16,8 0 0 0,2-13 0 16,0 0 0-16,4-13 0 15,2-5 0-15,8-8-83 16,-2-4-11-16,8-11-3 15,0-9-6-15,3-10-3 0</inkml:trace>
  <inkml:trace contextRef="#ctx0" brushRef="#br0" timeOffset="514906.6965">24505 11984 16 0,'45'-37'95'0,"-6"4"0"16,-5 4-3-16,-10 5-4 0,-5 29-30 15,-8-10-36-15,4 3-3 16,-4 4-7-16,-6 11-2 16,-3 10-6-16,-1 5-4 15,-1 11 0-15,0 8 0 0,-3 7 0 16,-7 9 0-16,0 3 0 15,-5 6 0-15,-2 6 0 16,-3 7 0 0,-2 4 0-16,-4 5 0 0,0 0 0 15,-4 4 0-15,-5 2 0 0,1 0 0 16,0-2 0 0,-1-7 0-16,3-5 0 0,2-9 0 15,4-8 0-15,1-9 0 16,5-10 0-1,6-12 0-15,1-9 0 0,4-10 0 16,1-5 0-16,8-14 0 16,-5 10 0-16,5-10 0 0,0-7 0 15,0 7-37-15,9-20-58 16,-6 2-1-16,-2-6-6 16,-1-9-6-16</inkml:trace>
  <inkml:trace contextRef="#ctx0" brushRef="#br0" timeOffset="515533.0239">22256 12659 75 0,'-26'0'86'0,"3"-4"-1"15,4 4-29-15,2-4-6 16,4 1-9-16,5 1-14 16,8 2-5-16,-11-2-6 15,11 2-4-15,0 0-4 0,13 0-1 16,3 0-1-16,2 0-1 16,8 0 0-16,7 0 0 0,11 0 0 15,8 0-5 1,14 2 0-1,11-5 0-15,11-1 0 16,16-2 0-16,12 0 0 16,15-3 0-16,12 0 0 0,11 0 0 0,13-2 0 15,7-1 0-15,9 0 0 0,7 0 0 16,1-1 0-16,2 0 0 0,-2 1 0 16,2 1 0-16,-12 1 0 15,-13 3 0 1,-11 2 0-16,-17 0 0 0,-19 2 0 15,-21 1 0 1,-18 2 0-16,-26 0 0 0,-16 0 0 16,-19 0 0-16,-21 0 0 15,0 0 0-15,-19 10 0 16,-10-5 0-16,-5 5 0 16,-11-4-7-16,-9 3-85 15,0 1-3-15,-4-2-2 0,-7-1-8 0,-10-3-1 16</inkml:trace>
  <inkml:trace contextRef="#ctx0" brushRef="#br0" timeOffset="516085.9499">22265 12990 5 0,'-33'5'79'15,"6"0"3"-15,5-1 0 16,6-1-3-16,0-1-53 16,4 1-1-16,12-3-2 15,-9 11-5-15,9-11-3 0,0 14-1 16,0-14-2-16,8 16-1 15,5-7 0-15,4 0-2 16,5-1 0-16,7-2-1 16,11 0-5-16,4-4-3 31,13 1 0-31,13-3 0 0,11-2 0 16,11-3 0-16,10-4 0 0,18 1 0 0,9-4 0 15,9 2 0-15,11-3 0 16,7-1 0-16,5 2 0 15,4-1 0-15,1 0 0 0,-3 5 0 16,-4-3 0-16,-9 3 0 16,-9 1 0-16,-17 1 0 0,-11 0 0 15,-15 4 0-15,-17-2 0 16,-17 3 0 0,-18-2 0-16,-12 2 0 0,-16 1 0 15,-18 0 0-15,0 0 0 16,-10-1 0-16,-13 1 0 0,-9-6 0 15,-15-13-49-15,7 12-46 16,-4-5 0-16,-3-7-9 16,-4-6-4-16</inkml:trace>
  <inkml:trace contextRef="#ctx0" brushRef="#br0" timeOffset="516655.2668">24199 12117 69 0,'2'-10'92'0,"3"-1"-2"0,-3 1-4 0,-2 10-33 16,2-13-16-1,-2 13-10-15,0-9-8 0,0 9-5 16,0 0-5-16,0 0-2 15,0 0-2-15,0 7-2 16,-2 2-3-16,-2 4 0 16,1 5 0-16,0 1 0 0,-2 0 0 15,-4 4 0-15,4-1 0 16,-1 0 0-16,-2 1 0 16,1-2 0-16,-1-2 0 15,1-2 0-15,2-1 0 16,-5-3 0-16,6-1 0 0,-2-3 0 15,0 0 0-15,6-9 0 16,-6 11 0-16,6-11 0 16,0 0 0-16,0 0-5 0,-2 9-23 15,2-9-60-15,0 0-3 16,6-11-4-16,2-3-8 16,1 0 3-16</inkml:trace>
  <inkml:trace contextRef="#ctx0" brushRef="#br0" timeOffset="517033.8155">24340 12116 44 0,'12'-9'92'0,"-2"-2"-2"0,1 4-3 16,-4-16-14-16,-7 23-35 16,14-9-12-16,-14 9-8 15,0 0-6-15,0 0-3 16,7-3-3-16,-7 3-1 0,0 0-2 15,0 10-1-15,0-1 0 16,0 1 0-16,-2 3 0 16,1 3-2-16,-4 2 0 0,-1 1 0 15,0-1 0-15,0 4 0 16,-1-1 0-16,2-1 0 16,0-1 0-16,-2 1 0 15,2-2 0-15,2-1 0 16,-2-2 0-16,0-1 0 15,0-1 0-15,2-2 0 0,2-1 0 16,1-10 0-16,-5 15 0 16,5-15 0-16,-3 9 0 0,3-9 0 15,0 0 0-15,0 9 0 16,0-9 0 0,-5 21-56-16,5-21-34 15,0 0-1-15,0 0-8 0,-5-6-7 0</inkml:trace>
  <inkml:trace contextRef="#ctx0" brushRef="#br0" timeOffset="522002.6778">23898 13056 69 0,'0'0'84'0,"-10"-10"-7"0,10 10-13 15,0 0-15 1,5-9-11-16,-5 9-8 0,0 0-7 16,11-11-4-16,-11 11-4 15,0 0-3-15,0 0-4 16,0 0-2-16,0 0-1 15,0 0-1-15,0 4-2 0,0-4 0 16,-10 17 0-16,4-4 0 16,2 2-2-16,-4 2 0 0,2 2 0 15,0 0 0-15,-3 5 0 16,3-3 0-16,-4 1 0 16,3 2 0-16,0 0 0 15,-4-4 0-15,6 3 0 16,-3-4 0-16,2 0 0 15,-1 0 0-15,-1-2 0 0,4-2 0 16,0 3 0-16,-1-6 0 16,1 0 0-16,2-2 0 15,0 1 0-15,2-11 0 16,-2 15 0-16,2-15 0 16,-3 10 0-16,3-10 0 0,0 0 0 15,0 0 0-15,-2 9 0 16,2-9 0-16,0 0 0 0,0 0 0 15,0 0 0-15,0 0 0 16,0 0 0-16,0 0 0 0,0 0 0 16,0 0-13-16,0-6-16 15,0 6-60-15,9-15-2 16,2 4-4 0,0-2-8-16</inkml:trace>
  <inkml:trace contextRef="#ctx0" brushRef="#br0" timeOffset="522623.9175">24019 13198 57 0,'8'-13'84'16,"-8"13"1"-16,4-19-6 15,-4 19-36-15,8-11-11 16,-8 11-7-16,0 0-7 15,12-8-3-15,-12 8-3 0,0 0-3 16,0 0-2-16,0 0-1 16,0 0 0-16,0 4-2 15,0-4-1-15,-5 14 1 16,-1-5-1-16,0 0 0 16,2 3 0-16,-3-1-1 0,1 3 0 15,4 1 0-15,-3 0-1 16,-1 1 1-1,3 1 0-15,1 0 0 0,0-2-2 16,2 0 0-16,0 2 0 0,0-2 0 16,2-1 0-16,2-1 0 15,4 0 0-15,-3-3 0 0,5 0 0 16,-1-3 0 0,6-2 0-16,-3-1 0 0,3-2 0 15,-1-2 0-15,4 0 0 16,-1-3 0-16,1-4 0 15,-3-1 0-15,2-2 0 16,-3-2 0-16,-1 1 0 0,0-3 0 16,-1 0 0-16,-5-1 0 15,-1-1 0-15,-1 0 0 16,-5 0 0-16,0-2 0 0,-2 2 0 16,-8-2 0-1,0 2 0-15,-2 2 0 0,-2 0 0 16,-5 3 0-16,1 3 0 0,-2 2 0 15,-2 4 0-15,-1 2 0 16,0 5 0 0,-4-8-38-16,1 9-52 15,4 4-3-15,2-2-7 0,2 1-6 16</inkml:trace>
  <inkml:trace contextRef="#ctx0" brushRef="#br0" timeOffset="549632.2016">22415 10374 59 0,'0'0'61'0,"0"0"-1"0,-6-14-1 15,6 14-13-15,0 0-5 0,0 0-8 16,-1-13-5-16,1 13-8 16,0 0-6-16,0 0-3 15,0 0-2-15,0 0-2 16,4 0-1-16,-4 0-1 15,9 15 0-15,-4-4 1 0,1 0 1 16,5 3-1-16,-1 2 0 16,1 0 0-16,5 1-2 15,3 3 0-15,-1 0 0 16,2 3 0-16,0-1-4 16,4 4 0-16,0-1 0 0,0 2 0 15,0-1 0-15,2 3 0 0,-4-2 0 16,4 0 0-16,-2 1 0 15,-3-1 0-15,-1-1 0 16,0 0 0-16,1 0 0 16,-2 0 0-16,1 0 0 0,-4 1 0 15,5-1 0-15,2 2 0 16,-4 1 0 0,2 0 0-16,-1 1 0 0,-2 0 0 15,1 3 0-15,0-7 0 16,-1 6 0-16,1-5 0 0,-1 0 0 15,2-1 0-15,-3-1 0 16,3-1 0-16,-2-1 0 16,1 0 0-16,0 0 0 0,-2 1 0 15,2 2 0-15,-1-2 0 16,-1 1 0-16,1-1 0 16,-3 0 0-16,3 1 0 15,-5-2 0-15,1-4 0 0,-4 0 0 16,3-2 0-16,-4-2 0 15,2-3 0-15,-4 1 0 16,0-4 0-16,1 1 0 16,-8-10 0-16,10 18 0 15,-10-18 0-15,8 11 0 16,-8-11 0-16,3 9 0 0,-3-9 0 16,0 0 0-16,0 0 0 15,0 0 0-15,0 0 0 0,0 0 0 16,0 0 0-16,0 0 0 15,0-11 0-15,0 11-5 16,-13-12-46-16,2 3-41 0,-6 0-1 16,-6 1-5-1,-6 2-4-15</inkml:trace>
  <inkml:trace contextRef="#ctx0" brushRef="#br0" timeOffset="549923.4068">22960 11649 63 0,'-41'-2'91'0,"5"-3"1"15,11 1-5-15,-6 1-32 0,16 1-13 16,7 2-13-16,8 0-6 16,0 0-7-16,14 8-3 15,6-5-13-15,5 5 0 0,6-1 0 16,4 2 0 0,5 1 0-16,0 0 0 0,2 3 0 15,5-3 0 1,-5 5 0-16,5-4 0 0,-7 1 0 15,-1 0 0-15,1-3 0 16,-6-1 0-16,1-3 0 0,-8 0 0 16,1-2 0-16,-4-3 0 0,0 0 0 15,-5-4 0-15,0-4 0 16,-5-5 0-16,4-4-19 16,-7-9-31-16,1-1-42 15,-2-4 0-15,0-2-6 0,-7 0 11 16,3-2 23-16</inkml:trace>
  <inkml:trace contextRef="#ctx0" brushRef="#br0" timeOffset="550245.8866">23612 11435 73 0,'1'-25'89'0,"-1"0"1"16,0 2-15-1,0 5-14-15,0 6-19 0,0 2-11 16,0 10-8-16,1-12-5 0,-1 12-9 16,0 0-9-16,0 0 0 15,10 18 0-15,-10 1 0 16,0 6 0-16,-3 6 0 15,-3 7 0-15,-6 4 0 16,1 4 0-16,-4 1 0 0,-4 0 0 16,1-1 0-16,0-3 0 15,-1-4 0-15,4-2 0 16,0-7 0-16,4-1 0 16,-3-6 0-16,4-2 0 15,2-5 0-15,0-1 0 16,1-4 0-16,3-2 0 15,4-9 0-15,-12 11 0 0,12-11 0 16,0 0 0-16,-10-2 0 16,10 2-89-16,-6-21-6 0,7 3-3 15,9-7-7-15,3-7-5 16</inkml:trace>
  <inkml:trace contextRef="#ctx0" brushRef="#br0" timeOffset="551443.4239">26062 10332 37 0,'0'0'89'15,"0"0"-2"-15,11-10-3 0,-1 10-36 16,-10 0-12-16,0 0-10 16,-3 8-10-16,3-8-4 15,-8 17-3-15,-2-6-1 16,4 0 0-16,-4 4 0 0,2-2-1 15,-4 2-1-15,1 2 0 16,-2 0 0-16,0 1-1 0,-4 1-1 16,1 5 0-16,-2-1-1 31,-1 2-1-31,-1 4-2 16,-2-1 0-16,1 3 0 0,-3 1 0 0,-2 1 0 15,1 3 0-15,-7 1 0 16,-2 1 0-16,-2 3 0 15,1-2 0-15,-4 2 0 0,2-3 0 16,-1-4 0-16,3 2 0 16,2-6 0-16,5 0 0 0,-2-2 0 15,3 0 0-15,-1-3 0 16,4 4 0-16,-3 0 0 16,3 0 0-16,-4 4 0 15,1-1 0-15,-3 1 0 0,5-1 0 16,-4 1 0-1,3-3 0-15,-2 2 0 0,4-7 0 16,0 2 0-16,2-4 0 16,-1 1 0-16,4-2 0 0,-1-2 0 15,4-1 0-15,-3-4 0 16,3 3 0-16,5-3 0 16,-2-3 0-16,1-1 0 15,5-2 0-15,7-9 0 0,-16 12 0 16,16-12 0-16,-9 8 0 15,9-8 0-15,-11 5 0 16,11-5 0-16,-10 4 0 16,10-4 0-16,-11 0 0 0,11 0 0 15,-11 1 0-15,11-1 0 16,-9 0 0-16,9 0 0 16,-14-4 0-16,14 4 0 0,-11-7-33 15,11 7-56 1,-9-19-6-16,5 4-1 0,-1-4-7 15,3-4 8-15</inkml:trace>
  <inkml:trace contextRef="#ctx0" brushRef="#br0" timeOffset="552026.2356">24787 11314 19 0,'0'-12'98'0,"1"3"-3"16,0-1-4-16,-1 10-5 16,6-53-25-16,-6 53-41 15,0 0-5-15,10-4-7 0,-10 4-1 16,11 16-2-16,-9-1 1 16,-2 4-6-16,0 5 0 15,0 13 0 1,-6 2 0-16,-6 5 0 15,-1 1 0 1,4-1 0-16,-3-2 0 0,5 0 0 16,-3 0 0-16,3-15 0 15,3-2 0-15,3-2 0 16,1-5 0-16,3-3 0 0,1-2 0 16,1-4 0-1,-5-9 0-15,25 8 0 0,-10-8 0 16,7 0 0-16,2-6 0 15,1-4 0-15,15-4 0 0,5-1 0 16,6-3 0-16,0-4 0 16,11-1 0-16,-1 1 0 15,5-1 0-15,-3 0 0 0,-2 4 0 16,-5 1 0 0,-4 1 0-16,-10 4 0 0,-10 1 0 15,-5 3 0-15,-3 1 0 16,-3 1 0-16,-13 4 0 0,-8 3 0 15,0 0 0-15,9-6 0 16,-9 6 0-16,0 0 0 16,0 0 0-16,-8-2 0 15,8 2 0-15,0 0 0 0,-11 0 0 16,11 0 0-16,0 0-29 16,-11 2-67-16,1-2-4 15,3 0-6-15,-9-7-6 0</inkml:trace>
  <inkml:trace contextRef="#ctx0" brushRef="#br0" timeOffset="557772.764">21241 14616 40 0,'0'0'46'16,"0"0"4"-16,0 0 2 0,0 0 0 15,-4-9-13-15,4 9-6 16,0 0-5-16,0 0-5 16,0 0-1-16,0 0-7 0,0 0-2 15,0 0-2-15,0 0-1 16,0 0-2-16,0 0 0 15,0 0-1-15,0 0-1 16,0 0 0-16,2 6 0 0,-2-6-2 16,0 0 1-16,8 11-2 15,-8-11-1-15,0 0 1 16,11 10-1-16,-11-10 0 0,0 0 0 16,13 6 0-16,-13-6-1 15,0 0 1-15,9 3 0 16,-9-3-1-16,0 0 0 0,0 0 0 15,11 0 0-15,-11 0 1 16,0 0-2-16,0 0 0 0,0 0-2 16,0 0-2-1,0 0-3-15,0 0-6 16,13 5-20-16,-4-1-54 0,-9-4 0 16,0 0-9-16,5 10-4 15</inkml:trace>
  <inkml:trace contextRef="#ctx0" brushRef="#br0" timeOffset="559089.1462">21524 14941 74 0,'-10'0'84'0,"10"0"-16"0,-10-7-9 16,10 7-11-16,0 0-9 16,-8-5-9-16,8 5-7 15,0 0-6-15,0 0-4 16,0 0-3-16,0 0-2 0,0 0-1 15,0 0-2-15,0 0 0 16,6-2 0-16,-6 2-1 16,0 0 0-16,11 0 0 0,-11 0 0 15,0 0-4-15,14 0 0 16,-14 0 0-16,9 0 0 16,-9 0 0-16,18 2 0 15,-6-2 0-15,1 0 0 16,2 0 0-16,2 0 0 0,-1 0 0 15,4-1 0-15,0 0 0 16,-1 1 0-16,1-1 0 16,3 0 0-16,-3 1 0 0,2-1 0 15,1-1 0-15,1 1 0 16,0-1 0-16,4 2 0 16,2-1 0-16,2-1 0 0,5 2 0 15,1-1 0-15,3 1 0 16,2 0 0-16,1 0 0 0,1 1 0 15,3-1 0-15,1 0 0 16,-3 0 0 0,2 0 0-16,4 0 0 0,-3 0 0 15,2 0 0-15,3 0 0 16,-2 0 0-16,3 0 0 16,0 2 0-16,2-2 0 0,-1 0 0 15,1 0 0-15,-2 0 0 16,4 1 0-16,-1-1 0 15,-4 0 0-15,4 0 0 16,-3 1 0-16,0-1 0 0,-1 0 0 16,3 0 0-1,-3-1 0-15,0 2 0 0,1-2 0 16,-1 0 0-16,-1-1 0 0,1 2 0 16,-3-1 0-16,3 0 0 15,-2 0 0 1,-1-1 0-16,0 0 0 0,0 1 0 0,-3-2 0 15,2 3 0 1,-1 0 0-16,-3-3 0 0,2 3 0 16,2 0 0-16,-4 0 0 15,3 0 0-15,-4 0 0 16,2 0 0-16,-2 0 0 16,-3 0 0-16,-5 0 0 0,-1 0 0 15,-3 2 0 1,-5-2 0-16,2 0 0 0,-8 0 0 15,2 0 0-15,1 0 0 0,-3 0 0 16,-3 0 0-16,1 0 0 16,-4 0 0-16,0 0 0 15,-1 0 0-15,-3 0 0 16,1 1 0-16,-5-1 0 0,3 0 0 16,-11 0 0-16,14 0 0 15,-14 0 0-15,7 0 0 16,-7 0 0-16,0 0 0 15,13 0-21-15,-13 0-62 16,0 0-10-16,0 0-4 0,7 9-3 16,-7-9-3-16</inkml:trace>
  <inkml:trace contextRef="#ctx0" brushRef="#br0" timeOffset="559562.6689">25103 14905 62 0,'0'0'93'0,"8"-7"0"16,-8 7-6-16,0 0-30 0,8-9-16 16,-8 9-11-16,0 0-9 15,5 5-5-15,-5-5-5 16,4 17-11-16,-3-2 0 16,-1 6 0-16,0 0 0 0,0 9 0 15,0 1 0-15,0 6 0 16,-3 6 0-16,-4 3 0 15,-1 1 0-15,2 5 0 16,-2 4 0-16,0-4 0 16,-4 2 0-16,6 3 0 15,-5-3 0-15,2 3 0 16,-3-2 0-16,0 1 0 0,-1-1 0 16,0-3 0-16,-1 0 0 15,2-6 0-15,0-2 0 0,-3-6 0 16,5-2 0-16,0-5 0 15,-2-3 0-15,4-3 0 16,-3 2 0-16,4-2 0 0,-3-2 0 16,3 0 0-1,-6-5 0-15,4 1 0 0,-1-1 0 16,0-3 0-16,-2-2 0 16,5-1 0-16,-5-5 0 0,4 2 0 15,-5 14-29 1,-3-23-62-16,4-3-5 15,-2-10-3-15,-4-6-5 0</inkml:trace>
  <inkml:trace contextRef="#ctx0" brushRef="#br0" timeOffset="560708.1751">21444 15038 70 0,'-13'-13'90'16,"4"1"-2"-16,-1-1-2 15,10 2-47-15,0 11-3 16,0-10-10-16,0 10-6 0,8 5-4 16,-6 9-4-16,0 8-3 15,-1 10-2-15,-1 9-1 16,0 8 0-16,-7 11-6 16,-5 7 0-16,-4 8 0 0,-1 7 0 15,-5 8 0 1,0 6 0-16,-5 3 0 15,1 0 0-15,-2-1 0 16,2 1 0-16,-2 0 0 0,2-1 0 0,2-6 0 16,-1-4 0-16,3-4 0 15,0-5 0-15,3-4 0 16,1-4 0 0,2-8 0-16,2-7 0 0,4-7 0 15,1-6 0-15,1-6 0 0,5-5 0 16,-3-10 0-16,5-2 0 15,1-8 0-15,0-2 0 16,0-10 0-16,2 10 0 16,-2-10 0-16,12 5 0 0,-2-5 0 15,0 2 0-15,2-2 0 16,2 0 0-16,2-4 0 16,2-1 0-16,2 0 0 0,4 1 0 15,1-1 0-15,5-2 0 16,0 1 0-16,4 0 0 15,9 0 0-15,-2-2 0 0,9-3 0 16,0 0 0-16,4 0 0 16,8 1 0-16,-1-1 0 15,9 2 0-15,4 3 0 0,6-3 0 16,5 5 0 0,8-3 0-16,4 0 0 0,7 1 0 15,7 1 0-15,7 1 0 16,-3-2 0-16,9 0 0 15,-6 0 0 1,5 0 0-16,4-1 0 0,-7 2 0 16,-2-4 0-16,1-2 0 0,-1 0 0 15,-7 0 0-15,3 4 0 16,-7-3 0-16,-11-1 0 16,0 2 0-16,-11 0 0 0,-3 1 0 15,-8 1 0-15,-9-1 0 16,-9 2 0-16,-4-1 0 0,-3 3 0 15,-12-1 0-15,0 0 0 16,-10 2 0-16,-2 0 0 16,-7 0 0-16,-6 1 0 15,-2 1 0-15,-10 1 0 16,13-4 0-16,-13 4 0 16,0 0 0-16,0 0 0 0,0 0 0 15,0 0 0-15,8-6 0 16,-8 6 0-16,0 0 0 0,-1-19-17 15,-4 8-78-15,5-5-3 16,1-5-5-16,-1-3-7 16</inkml:trace>
  <inkml:trace contextRef="#ctx0" brushRef="#br0" timeOffset="560997.2469">24892 16220 97 0,'0'0'101'0,"15"-13"-5"0,-15 13-3 16,8-6-2-16,6 6-70 15,-14 0-9-15,6 17-12 16,-6 1 0-16,0 4 0 16,-4 10 0-16,-6 6 0 0,-2 3 0 15,-7 5 0-15,-3 1 0 16,-4 2 0-16,1-2 0 15,-3-4 0 1,1-3 0-16,3-5 0 16,-2-7 0-16,10-2 0 0,-6 13-14 0,4-28-80 15,18-11-1-15,-17-1-7 16,13-16-7-16</inkml:trace>
  <inkml:trace contextRef="#ctx0" brushRef="#br0" timeOffset="561699.7735">22864 15028 12 0,'-13'-16'79'0,"6"2"3"16,-5-11-10-16,7 12-20 0,0 0-8 15,2 4-7-15,3 9-8 16,-4-14-7-16,4 14-3 0,0 0-3 16,0 0-2-1,0 0-3-15,-1 10-2 0,-2 6-2 16,1 4-1-16,-6 6-6 15,0 9 0-15,1 8 0 16,-7 7 0 0,-2 7 0-16,-3 3 0 0,1 8 0 15,-1 2 0-15,-1 3 0 16,-1 3 0-16,-3 0 0 0,1 2 0 0,0-1 0 16,2 0 0-1,-4 1 0-15,0-1 0 0,3 1 0 16,-3-3 0-16,-1-1 0 15,2 0 0-15,0-4 0 16,-1-2 0-16,5-4 0 16,-2-3 0-16,-1-3 0 15,4-6 0-15,3-7 0 0,4-6 0 16,-2-9 0-16,7-3 0 16,-1-7 0-16,3-4 0 15,3-7 0-15,2-9 0 0,0 0 0 16,0 0-20-16,8 0-65 15,1-19-8-15,0-7-3 16,4-12-7-16,2-8-1 0</inkml:trace>
  <inkml:trace contextRef="#ctx0" brushRef="#br0" timeOffset="562193.1557">23579 15043 80 0,'38'-31'97'0,"-4"5"-3"0,-5 3-6 0,-7 10 0 16,-4-3-67-16,-4 7-3 15,-4 5-5-15,-10 4-1 0,15 8-12 16,-11 7 0-16,-2 7 0 15,-2 12 0-15,-1 9 0 16,-7 8 0-16,-3 12 0 16,-2 8 0-16,-3 5 0 0,-6 4 0 15,-1 6 0-15,0 5 0 16,-4 0 0-16,0 2 0 16,-5 2 0-16,3-5 0 15,-4 6 0-15,0 1 0 16,-2 0 0-16,4-5 0 15,0-4 0-15,1-8 0 0,4-6 0 16,4-6 0-16,4-11 0 16,1-9 0-16,8-10 0 15,-1-8 0-15,5-6 0 16,1-9 0-16,4-2 0 16,0-13 0-16,0 0 0 0,0 0 0 15,0-12-24-15,9-1-70 16,-9-7 0-16,0-3-7 15,-7-12-6-15</inkml:trace>
  <inkml:trace contextRef="#ctx0" brushRef="#br0" timeOffset="562807.8218">21156 15777 4 0,'-10'-5'88'0,"-1"-2"4"0,3-2-3 16,8 9-5-16,-12-15-49 0,12 15-5 15,0 0-8-15,0 0-6 16,13-5-4-16,-2 5-2 16,11 2-2-16,2 3-1 15,7-1-1-15,8-1 0 16,7 1-4-16,12-1-2 0,7-2 0 15,12-1 0-15,16-1 0 16,15-2 0-16,14-4 0 16,14-1 0-16,20 2 0 0,14-4 0 15,15 2 0-15,12-1 0 16,8 4 0-16,2-2 0 16,5 2 0-1,2-1 0-15,-8 2 0 0,-10 1 0 0,-8 2 0 16,-13-2 0-16,-14 3 0 15,-18-2 0-15,-22 2 0 16,-21 0 0-16,-18 0 0 16,-19 0 0-16,-21 2 0 0,-14-2 0 15,-17 0 0-15,-11 0 0 16,-17 0 0-16,-8 0 0 16,-10 0 0-16,-8 0 0 15,-5 9 0-15,-20 4-80 0,3-6-15 16,-8-1-2-16,-9 0-9 15,-9 0-2-15</inkml:trace>
  <inkml:trace contextRef="#ctx0" brushRef="#br0" timeOffset="563318.9056">20986 16309 23 0,'-23'9'85'0,"4"-5"2"16,8-3-3-16,11-1-4 15,0 0-58-15,0 0 0 16,13 3-3-16,4 1-3 15,4-1-2-15,5 2-2 0,8-2 0 16,6-2 0-16,8-1-1 16,12 0-1-16,12-8-8 15,13 1-2 1,10-5 0-16,23-1 0 16,15-1 0-16,15-1 0 0,16-1 0 15,13 2 0-15,1 0 0 16,12-1 0-16,4 2 0 0,-5 0 0 15,-8 0 0-15,-10 1 0 16,-10 1 0-16,-15 2 0 0,-15 2 0 16,-21 0 0-1,-21 3 0-15,-20-1 0 0,-21 2 0 16,-15-3 0-16,-16 2 0 16,-17 4 0-16,-5-11 0 0,-16 8 0 15,-11-9 0-15,-6-1-58 16,-1 0-38-16,-10-4-2 15,-3-6-7-15,-3-8-4 16</inkml:trace>
  <inkml:trace contextRef="#ctx0" brushRef="#br0" timeOffset="563747.8552">23118 15261 48 0,'-9'-12'98'16,"5"1"-3"-16,-1 1-4 15,5 10-2-15,-16-17-57 0,16 17-6 16,0 0-6-16,-8-10-8 15,8 10-12-15,0 0 0 16,0 6 0-16,-2 2 0 16,1 7 0-16,0 2 0 15,-2 2 0-15,-1 6 0 16,0 3 0-16,-7 4 0 16,2-2 0-16,-3 2 0 15,1 0 0-15,0-2 0 0,-1 0 0 16,0-4 0-16,3-2 0 15,1-2 0-15,2-2 0 0,0-4 0 16,1-2 0-16,5-14 0 16,0 24-35-16,0-24-58 15,5 0-3-15,-2-11-5 0,4-6-6 16</inkml:trace>
  <inkml:trace contextRef="#ctx0" brushRef="#br0" timeOffset="564294.0369">23157 15239 57 0,'1'-13'97'15,"2"2"-2"-15,0-4-5 16,3 1-2-16,0 0-58 16,5 3-7-16,2-1-7 15,3-1-5-15,1 7-7 0,6-1-4 16,0 5 0-16,0 2 0 15,-5 6 0-15,2 5 0 16,-3 6 0-16,-2 4 0 0,-8 5 0 16,-1 4 0-16,-4 1 0 15,-2 5 0-15,-9-1 0 16,-5 1 0-16,-3-1 0 16,-3-3 0-16,2-3 0 0,-2-4 0 15,2-3 0-15,1-6 0 16,6-2 0-16,-1-6 0 15,12-8 0-15,-8 10 0 16,8-10 0-16,6 0 0 16,9 0 0-16,5-3 0 0,6-4 0 15,6 0 0-15,8-3 0 16,5 2 0-16,-2-2 0 16,1 3 0-16,-1-1 0 15,-7 3 0-15,-6-1 0 0,-4 4 0 16,-7 1 0-16,-9 0 0 15,-10 1 0-15,9-2 0 16,-9 2 0-16,0 0 0 16,-3 3 0-16,3-3 0 0,-12 8 0 15,12-8 0-15,0 0 0 16,0 0-81-16,-7 5-16 16,7-5-4-16,-15-16-8 15,9-2-4-15</inkml:trace>
  <inkml:trace contextRef="#ctx0" brushRef="#br0" timeOffset="577242.4448">21988 13735 11 0,'0'0'80'0,"12"-13"3"0,-12 13-15 15,10-10-4-15,2 2-22 16,-12 8-7-16,9-14-9 0,-9 14-5 16,10-13-3-1,-10 13-2-15,2-11-2 0,-2 11-2 16,4-9-2-16,-4 9 1 15,0 0-11-15,0 0 0 16,0 0 0-16,0 0 0 0,0 0 0 16,0 0 0-16,0 0 0 15,0 0 0-15,0 0 0 16,0 0 0-16,0 0 0 0,0 0 0 16,-2 11 0-16,2-11 0 15,-3 17 0-15,-1-6 0 16,-3 2 0-16,2 0 0 15,2 2 0-15,-5 0 0 16,2 4 0-16,-1 0 0 16,-1 1 0-16,0 3 0 15,-1-2 0-15,0 1 0 0,0 2 0 16,2-3 0-16,-4 2 0 16,3-3 0-16,2 0 0 0,-3-1 0 15,2-1 0 1,-2 0 0-16,2 1 0 0,-1-2 0 15,-1 3 0-15,0-1 0 0,0 3 0 16,-1-3 0-16,1 2 0 16,-3 0 0-1,2-2 0 1,-2 3 0-16,2-2 0 0,-2 2 0 0,-1-2 0 16,2 1 0-16,-1 2 0 0,1 1 0 15,1-2 0-15,-5 2 0 16,5-1 0-16,1-1 0 15,0 2 0-15,2-3 0 0,1 0 0 16,-3 0 0-16,4-1 0 16,1 0 0-1,-3-2 0-15,1-1 0 0,1 1 0 16,-3-3 0-16,3 1 0 0,1-3 0 16,-2 1 0-16,0 0 0 15,1-2 0-15,1-1 0 16,-1-1 0-16,2-2 0 0,3-8 0 15,-5 16 0-15,5-16 0 16,-3 9 0-16,3-9 0 16,0 0 0-16,0 0 0 15,-6 10 0-15,6-10 0 16,0 0 0-16,0 0 0 0,0 0 0 16,0 0 0-16,0 0 0 15,0 0 0-15,0 0 0 16,0 0 0-16,0 0 0 15,0 0 0-15,0 0 0 0,-8-9 0 16,8 9 0-16,0 0-57 16,-4-12-39-16,-1 0-2 15,-1 1-7-15,0-1-3 16</inkml:trace>
  <inkml:trace contextRef="#ctx0" brushRef="#br0" timeOffset="578338.2756">21261 14386 31 0,'0'-15'93'0,"1"3"-1"15,-1-5-2-15,1 2-2 16,-1 3-53-16,3-1-5 0,0 4-8 16,2-2-6-16,-5 11-4 15,3-12-10-15,-3 12-2 16,0 0 0-16,0 0 0 16,9-2 0-16,-9 2 0 0,5 6 0 15,-5-6 0-15,4 16 0 16,-1-6 0-16,1 0 0 15,-1 1 0-15,0 1 0 16,-1 1 0 0,0 0 0-16,0 1 0 0,1 2 0 15,1 0 0-15,0-1 0 0,-1 4 0 16,0 0 0-16,-2 0 0 16,-1 2 0-16,0 1 0 0,0 3 0 15,0-2 0 1,0 1 0-16,0-1 0 0,0-1 0 15,-1 0 0-15,1 1 0 0,0-4 0 16,0 0 0 0,1-1 0-16,0-2 0 0,1 0 0 15,0-2 0 1,0-2 0-16,0 0 0 0,3-2 0 16,-3-2 0-16,0 2 0 0,-2-10 0 15,3 14 0 1,-3-14 0-16,6 13 0 0,-6-13 0 15,5 8 0-15,-5-8 0 16,0 0 0-16,5 10 0 0,-5-10 0 16,0 0 0-16,11 5 0 15,-11-5 0-15,0 0 0 16,11 2 0-16,-11-2 0 16,11 0 0-16,-11 0 0 15,14 0 0-15,-14 0 0 16,18 0 0-16,-11-1 0 0,7-2 0 15,-4 0 0-15,5 0 0 16,1-2 0-16,-1 1 0 0,3-1 0 16,0 0 0-1,3-4 0-15,-1 2 0 0,7-3 0 16,-3 0 0-16,6-1 0 16,2-1 0-16,1-4 0 0,2 0 0 15,0 0 0-15,2 1 0 16,-2 0 0-16,-1 0 0 15,-5 1 0-15,2-2 0 0,-5 5 0 16,-1 0 0-16,-3 2 0 16,-4 0 0-16,0 2 0 15,-2-2 0-15,-4 4 0 16,0 2 0-16,2-3 0 16,-14 6 0-16,15-6 0 15,-15 6 0 1,9-7 0-16,-9 7 0 0,11-3 0 0,-11 3 0 15,0 0 0-15,0 0 0 0,0 0 0 16,0 0 0-16,0 0 0 16,0 0 0-16,0 0 0 15,0 0 0-15,0 0 0 0,0 0 0 16,0 0 0 0,0 0 0-16,0 0 0 0,0 0 0 15,0 0 0-15,0 0 0 16,0 0 0-16,0 0 0 15,-6-14-52-15,6 14-47 16,-8-16-1-16,6 1-8 0,0-5-4 16</inkml:trace>
  <inkml:trace contextRef="#ctx0" brushRef="#br0" timeOffset="579154.1304">22700 14121 12 0,'1'-13'93'0,"1"2"1"16,-2-2-3-16,0 2-3 15,0-10-33-15,0 21-23 0,-3-11-10 16,3 11-7-16,-19-1-6 16,7 1-9-16,-2 7 0 15,-4 3 0-15,2 1 0 0,-5 5 0 16,3 1 0-16,2 1 0 16,4 2 0-16,0-3 0 0,7 3 0 15,4-3 0 1,1 3 0-16,4-3 0 0,5 1 0 15,-1-2 0-15,5 0 0 16,-2 1 0-16,-1-3 0 16,-1 1 0-16,-2-4 0 15,-5 2 0-15,0-3 0 0,-2-1 0 16,0 0 0-16,0-9 0 16,-12 16 0-16,2-9 0 15,-3 0 0-15,-3-1 0 16,-5-2 0-16,-2-2 0 0,-1 0 0 15,-3-2 0-15,2 0 0 16,-3 0 0-16,3-1 0 0,1-2 0 16,8-2 0-16,0-3 0 15,16 8 0 1,-12-21 0-16,19 13-3 0,27-4-89 16,-7-5-4-1,9-1-3-15,3-4-8 0,16 1 2 0</inkml:trace>
  <inkml:trace contextRef="#ctx0" brushRef="#br0" timeOffset="579602.7027">23000 14108 73 0,'16'-10'99'0,"-3"2"-3"16,-9-2-6-16,-4 10 0 16,0 0-51-16,-3-9-17 15,3 9-20-15,-17-2-2 0,9 2 0 16,-3 7 0-16,2 3 0 0,-1 4 0 15,5 1 0-15,-1 4 0 16,2 2 0-16,4 1 0 16,0 1 0-16,0 0 0 0,1 2 0 15,3-3 0-15,0 2 0 16,-1-3 0-16,0 0 0 16,0-1 0-16,0-4 0 15,-1 1 0-15,0-4 0 0,-2 0 0 16,0-2 0-1,-3-1 0-15,-6-3 0 0,-3 0 0 16,-3-3 0 0,0 0 0-16,-7-3 0 0,0 0 0 15,0-1 0-15,1 0 0 16,-1-2 0-16,7-1 0 16,-3-2 0-16,5-1 0 15,4 2 0-15,2-5 0 0,7 9 0 16,0-20 0-16,17 2 0 15,5 6-89-15,6-3-6 16,5 1-5-16,8-5-6 16,3 4-2-16</inkml:trace>
  <inkml:trace contextRef="#ctx0" brushRef="#br0" timeOffset="579885.3019">23412 14229 78 0,'0'0'102'15,"0"0"-6"-15,-11-6-3 0,11 6-3 16,-37-4-58-16,37 4-12 16,0 0-20-16,0 0 0 0,0 0 0 15,11-5 0-15,-1 5 0 16,2 0 0-16,5 0 0 16,2 0 0-16,4 0 0 15,0 0 0-15,2 0 0 0,-3 2 0 16,4 0 0-16,-6-2 0 15,-2 1 0-15,-3 0 0 16,-5 1 0-16,-10-2 0 16,13 4 0-16,-13-4 0 0,0 10 0 15,-7-26-48-15,-2 16-44 16,-5 6-3-16,0-2-5 16,-5 2-3-16</inkml:trace>
  <inkml:trace contextRef="#ctx0" brushRef="#br0" timeOffset="580272.0489">23316 14344 88 0,'-13'8'100'0,"13"-8"-6"0,-15 13-3 16,11 8-14-16,4-21-45 16,0 9-10-16,0-9-15 0,4 7-7 15,-4-7 0-15,17 9 0 16,-3-6 0-16,1 1 0 15,3-3 0-15,3-1 0 16,2 0 0-16,0 0 0 0,6 0 0 16,-5 0 0-16,5-1 0 15,-6-2 0-15,2 2 0 16,-5-2 0-16,-4 0 0 16,-3 2 0-16,-1-1 0 15,-12 2 0-15,10-2 0 0,-10 2 0 16,0 0 0-16,0 0 0 15,0 0 0-15,0 0 0 16,0 0 0-16,0 0 0 0,0 0 0 16,0 0 0-1,0 0 0-15,0 0-73 0,-7 0-24 16,-4 0-3-16,2-3-8 16,9 3-5-1</inkml:trace>
  <inkml:trace contextRef="#ctx0" brushRef="#br0" timeOffset="585299.5487">24234 14100 22 0,'4'-20'91'16,"-4"11"2"-16,-1-4-4 0,-2 0-1 15,-15 0-44-15,15 2-13 16,-2 1-11-16,-4 1-5 16,6 0-4-16,-7 0-4 15,10 9-7-15,-17-12 0 0,6 8 0 16,-4 1 0 0,-3 3 0-16,4 1 0 0,-8 8 0 15,3 3 0-15,-6 4 0 0,-2 2 0 16,5 1 0-1,5 4 0 1,-2-2 0-16,3 2 0 0,10-2 0 0,5-1 0 16,2-3 0-16,11-5 0 0,3 0 0 15,10-5 0-15,1-2 0 16,3-3 0-16,2-2 0 16,1-5 0-16,2-4 0 15,-7 0 0-15,3-2 0 0,-9 2 0 16,0-3 0-16,-4 3 0 15,-4 0 0-15,-3 4 0 16,-10 5 0-16,8-7 0 16,-8 7 0-16,0 0 0 15,0 0 0-15,-1 5 0 0,1-5 0 16,-13 16 0-16,8-5 0 16,-1 2 0-16,-3 3 0 15,6 0 0-15,-5 3 0 0,0 0 0 16,2 3 0-16,-1 1 0 15,-1 3 0 1,-3-1 0-16,3 3 0 0,-4-1 0 16,3 2 0-16,-1-2 0 15,1-1 0-15,-1 1 0 0,5-5 0 16,-1 1 0-16,-2-3 0 16,5-2 0-16,-1 0 0 15,-1-4 0-15,1-4 0 0,3 0 0 16,1-10 0-16,-3 15 0 15,3-15 0-15,0 0 0 0,-1 8 0 16,1-8 0 0,0 0 0-16,0 0 0 0,0 0 0 15,0 0 0-15,0 0 0 16,0 0 0-16,0 0 0 16,0 0 0-16,6-5 0 0,-6 5-68 15,0-17-29 1,5 4-3-16,-2-8-8 15,3 1-6-15</inkml:trace>
  <inkml:trace contextRef="#ctx0" brushRef="#br0" timeOffset="594523.8349">14029 16723 41 0,'-2'-9'82'0,"2"9"0"0,-8-13-11 0,8 13-25 16,-5-13-11-16,5 13-5 16,-5-11-7-16,5 11-5 15,0 0-3-15,-10-9-2 16,10 9-3-16,0 0-2 16,-10-9-1-16,10 9-2 15,0 0 0-15,0 0-2 0,-10-2 0 0,10 2-1 16,0 0 0-1,0 0 0-15,0 0 1 0,0 8-1 16,0-8 1-16,13 9-3 16,-2-6 0-16,4 1 0 15,7-1 0-15,7 1 0 0,3-4 0 16,5 2 0-16,6-1 0 16,9-1 0-16,4 2 0 15,10-1 0-15,2-1 0 0,7 0 0 16,5 0 0-1,8 0 0-15,8 0 0 16,7 0 0-16,1 0 0 0,4-1 0 16,4-2 0-16,9 1 0 0,-4-1 0 15,3 0 0 1,-4 1 0-16,-6-2 0 0,3 0 0 16,-3 1 0-16,-5-1 0 15,-1 0 0-15,-6 0 0 16,-3 2 0-16,0-2 0 15,-9 0 0 1,-1 1 0-16,-3-1 0 0,-7 1 0 16,-1-1 0-16,-6 1 0 0,-5-1 0 15,-3 2 0-15,-6 0 0 16,-3-1 0-16,-7 3 0 0,-3 0 0 16,-10-1 0-16,-3 0 0 15,-5 0 0 1,-5 1 0-16,-4 0 0 0,-5 0 0 15,-9 0 0-15,11 1 0 16,-11-1 0-16,10 8 0 0,-10-8 0 16,7 17 0-16,-3-5 0 15,-1 2 0-15,2 4 0 16,-1 4 0-16,-3 4 0 16,1 6 0-16,-2 4 0 15,0 10 0-15,-3 2 0 0,-2 8 0 0,-4 3 0 16,1 3 0-16,4-29 0 15,-1 6 0-15,0-3 0 16,0 7 0-16,-1 0 0 16,0 5 0-16,2 0 0 0,-2 2 0 15,2 2 0 1,-1 0 0-16,0 1 0 16,-3 2 0-16,2-4 0 15,-2 2 0-15,1-4 0 0,0 4 0 16,-1-7 0-16,2 3 0 15,-1-9 0-15,0 0 0 16,7-40 0-16,-4 32 0 0,-3 2 0 16,1-11 0-16,1 0 0 15,5-23 0-15,-13 20-76 16,-2 1-18-16,15-21-4 16,-27-1-5-16,18-10-3 15</inkml:trace>
  <inkml:trace contextRef="#ctx0" brushRef="#br0" timeOffset="595836.3356">14087 16740 68 0,'-12'-11'87'0,"2"-1"2"0,-2 12-20 0,3-9-22 16,9 9-8-16,-9-11-10 0,9 11-7 16,0 0-5-16,0 0-3 15,-9 4-4-15,7 7 0 16,-1 7-2-16,0 4-6 16,-1 9-2-16,-3 6 0 15,0 11 0-15,-2 6 0 16,-2 10 0-16,6-28 0 15,-6 8 0-15,5 5 0 16,-7 6 0-16,3 5 0 16,-3 9 0-16,-1-3 0 0,-3 9 0 15,2-3 0-15,-2 7 0 0,3-8 0 16,-2 7 0-16,1-7 0 16,-1 5 0-1,4-8 0-15,0 1 0 0,0-7 0 16,4-6 0-16,-3-7 0 15,6-6 0-15,5-43 0 0,-3 31 0 16,-2-3 0 0,5-28 0-16,0 27 0 0,0-2 0 15,0-25 0-15,0 0 0 16,0 0 0-16,0 0 0 16,0 0 0-16,10 5 0 0,-2-1 0 15,3 0 0-15,2-1 0 16,-4-3 0-16,4 0 0 15,-4 0 0-15,32-2 0 32,-17-1 0-32,-4 3 0 0,0 0 0 0,9 0 0 15,-4-1 0-15,7 1 0 0,1 0 0 16,8 1 0 0,48-2 0-16,-41-2 0 15,11 0 0-15,1 0 0 0,6 2 0 16,4 0 0-16,6-3 0 15,5-2 0-15,5 1 0 16,4 3 0-16,4-1 0 16,6-1 0-16,5 2 0 15,4-3 0-15,-1 1 0 16,3 1 0-16,-2 0 0 0,6-3 0 16,-2 1 0-16,2 1 0 15,-4-2 0-15,-3 0 0 16,-3 1 0-16,-4-1 0 15,-5-1 0-15,-5-3 0 16,-7 0 0-16,-10 2 0 0,-5-1 0 16,-10 1 0-16,-4 0 0 15,-8-1 0-15,-6 3 0 16,-41 6 0-16,28-7 0 16,1 1 0-16,-29 6 0 0,24-5 0 15,3-2 0 1,-27 7 0-16,0 0 0 15,0 0 0-15,0 0 0 16,0 0 0-16,0 0 0 0,4 0 0 16,1 0 0-16,-1 0 0 15,2 0 0-15,-2 0 0 16,2 0 0-16,-1 0 0 0,0-6 0 16,-5 6 0-1,0 0 0-15,0 0 0 16,0 0 0-16,0 0 0 0,0 0 0 15,0 0 0-15,0 0-51 16,10-51-43-16,-12 31 0 16,-4-2-7-16,-4-9-9 15</inkml:trace>
  <inkml:trace contextRef="#ctx0" brushRef="#br0" timeOffset="596573.4484">15206 16725 4 0,'-12'-15'49'0,"-1"2"3"0,-4 0-3 0,4 2-4 16,3 1-5-1,-1-1-9-15,11 11-1 0,-7-14-7 16,7 14-1-16,-1-14-2 16,1 14 2-16,0-14-2 0,0 14-1 15,4-13-1 1,-4 13-1-16,4-9-2 0,-4 9-2 16,0 0-2-16,0 0 0 0,2 10-11 15,-2 7 0-15,-4 3 0 16,-2 7 0-16,-3 9 0 15,-1 7 0 1,-2 8 0-16,-1 8 0 16,-2 6 0-16,2 2 0 0,-1 8 0 15,8-39 0-15,-2 6 0 0,2 2 0 16,-4 3 0-16,3-1 0 16,-3 6 0-16,2-4 0 0,-1 8 0 15,2-3 0-15,-1 5 0 16,0-3 0-1,-1 9 0-15,-2-6 0 0,1 5 0 16,1-2 0-16,-2 1 0 16,3-7 0-16,-1-2 0 15,1-6 0-15,2-1 0 16,6-46 0-16,-6 34 0 0,1 4 0 16,2-12 0-16,0-1 0 15,3-25 0-15,0 0 0 16,0 0-26-16,0 0-67 15,5-6-1-15,4-23-6 16,0-8-6-16</inkml:trace>
  <inkml:trace contextRef="#ctx0" brushRef="#br0" timeOffset="597071.5752">16167 16704 79 0,'35'-21'96'0,"-8"-1"-1"15,-2 1-6-15,-9 0 0 16,-5 4-73-16,-1 9 1 0,-2 6-2 16,-8 2-3-16,10 14-9 15,-10 8-3-15,0 7 0 16,0 11 0-16,-8 8 0 0,-1 13 0 15,-6 10 0-15,-1 4 0 32,-5 10 0-32,11-42 0 0,0 8 0 0,-5 1 0 15,0 5 0-15,-1-1 0 16,0 4 0-16,0-3 0 16,2 4 0-16,-1-4 0 0,0 0 0 15,2 0 0 1,4-3 0-16,-3-1 0 0,2-1 0 15,2-7 0-15,0-3 0 16,-2 1 0-16,10-43 0 16,-5 29 0-16,1 1 0 15,2-10 0-15,-1 0 0 16,3-20 0-16,0 0 0 0,0 0 0 16,0 0 0-16,0 0 0 15,0 0-58-15,-23 18-35 16,15-29 0-16,-3-11-8 15,1-1-6 1</inkml:trace>
  <inkml:trace contextRef="#ctx0" brushRef="#br0" timeOffset="602675.6596">14066 17270 59 0,'-15'-1'87'0,"15"1"-1"0,-25-7-26 16,25 7-4-16,0 0-2 15,-9-7-25-15,9 7-6 16,0 0-7-16,0 0-4 15,0 0-3-15,0 0-3 0,0 0 0 16,0 0-1-16,0 0-2 16,8 6-3-16,2-2 0 15,1 1 0-15,3 0 0 16,5-1 0-16,5 2 0 16,3-3 0-16,7 0 0 0,2-1 0 0,11-2 0 15,2 0 0 1,10 0 0-16,2-2 0 0,5-2 0 15,7 1 0-15,6-2 0 16,7 0 0-16,5 0 0 16,6-1 0-16,3 1 0 15,9-1 0-15,4 1 0 0,0-1 0 16,6 1 0 0,-1 0 0-16,-3-2 0 0,1 3 0 15,1-3 0 1,-4 3 0-16,3-3 0 0,-3 2 0 15,-6-1 0-15,1 3 0 0,0-2 0 16,-5 0 0-16,-4 0 0 16,-7 1 0-16,-8-1 0 15,-4 0 0-15,-9 1 0 0,-6-2 0 16,-13 2 0-16,-5 0 0 16,-11 0 0-16,-5 0 0 15,-5 2 0-15,-8-1 0 0,-6 1 0 16,-2 0 0-16,-10 2 0 15,0 0 0-15,8-2 0 16,-8 2 0-16,0 0 0 0,0 0 0 16,0 0 0-1,-6 0 0-15,6 0 0 0,-13 0 0 16,1 0 0-16,-2 3 0 16,14 8-54-16,-22-11-42 15,-9 2-1-15,-7 0-8 16,-4-2-4-16</inkml:trace>
  <inkml:trace contextRef="#ctx0" brushRef="#br0" timeOffset="603605.6189">14123 17759 30 0,'-28'4'87'0,"6"0"1"0,2-1-3 16,3 0-3-16,-1 0-53 16,5-1-1-16,1-1-4 0,1 1-8 15,3-2-4-15,8 0-4 16,-15 0 0-16,15 0-3 15,-10-1 0-15,10 1-1 16,0 0-4-16,0 0 0 0,0 0 0 16,0 0 0-16,0 0 0 15,0 0 0-15,12-1 0 16,-1 1 0-16,1 0 0 16,5 0 0-1,4 0 0-15,8 0 0 16,2-1 0-16,8 0 0 0,4-2 0 15,7 1 0-15,5-2 0 0,5 1 0 16,10-1 0-16,6-2 0 0,5 1 0 16,3-1 0-16,10 2 0 15,6-1 0-15,0-1 0 16,7 0 0-16,3 0 0 16,0 3 0-16,4-1 0 0,0 0 0 15,3 2 0-15,0-2 0 16,-2 1 0-16,-2-1 0 15,0 1 0-15,-3 0 0 0,-1 1 0 16,-2 0 0-16,-6-3 0 16,-3 1 0-16,-5 0 0 15,-5 2 0-15,-5-2 0 16,-5 0 0-16,-7 2 0 16,-9-2 0-16,-3 1 0 0,-8 0 0 15,-4 0 0-15,-8 1 0 16,-4 2 0-16,-8-1 0 15,-3-1 0-15,-7 0 0 16,-3 2 0-16,-1-1 0 0,-13 1 0 16,12-2 0-16,-12 2 0 15,0 0 0-15,0 0 0 16,0 0 0-16,0 0 0 0,0 0 0 16,1-10 0-16,-1 10 0 15,0 0 0-15,-5-3 0 16,5 3 0-16,-10-4 0 15,10 4 0-15,-16 0-43 16,6-5-52-16,-2-2-3 16,-2-6-6-16,6 0-5 0</inkml:trace>
  <inkml:trace contextRef="#ctx0" brushRef="#br0" timeOffset="606039.5876">16115 17962 67 0,'0'0'69'0,"0"0"0"15,0 0-11-15,10-8-16 0,-10 8-7 16,0 0-6-16,0 0-5 16,0 0-5-16,9 0-3 15,-9 0-3-15,0 0-1 16,0 0-2-16,0 0-1 16,0 0-1-16,0 0-4 0,0 0 2 15,0 0-4-15,9 8 2 16,-9-8-3-16,0 0 0 15,0 0 0-15,0 0-1 16,0 0 2-16,0 0-2 0,0 0 3 16,0 0-3-16,1 5 2 15,-1 0 0-15,1 0 1 16,0 0-3-16,3 31 0 16,-4-25 0-16,0-2 0 15,0 27 0-15,0-13 0 16,0-23 0-16,0 23 0 15,-1 4 0 1,1-27 0-16,-2 24 0 0,0 1 0 16,2-25 0-16,-2 21 0 15,0 0 0-15,2-21 0 16,0 0 0-16,-2 11 0 16,1-1 0-16,1 0 0 0,-3 3 0 15,3-13 0-15,0 0 0 16,0 0 0-16,-1 10 0 15,0 1 0-15,0-2 0 16,0 1 0-16,1-10 0 0,0 0 0 16,0 0 0-1,0 0 0-15,0 0 0 0,0 0 0 16,0 0 0-16,0 0 0 16,0 0 0-16,0 0 0 15,0 0 0-15,0 0 0 16,0 0 0-16,0 0 0 0,0 0 0 15,0 0 0 1,0 0 0-16,0 0 0 0,0 0 0 16,0 0 0-16,0 0 0 15,0 0 0-15,0 0 0 16,0 0 0-16,0 0 0 16,0 0-19-16,0 0-47 0,0 0-23 15,0 0-2-15,0 0-8 16,0 0-3-16</inkml:trace>
  <inkml:trace contextRef="#ctx0" brushRef="#br0" timeOffset="609654.4766">15633 16736 44 0,'0'0'99'16,"6"-9"-3"-16,-6 9-5 0,4-11-1 16,-4 11-56-16,0-10-9 15,0 10-6-15,0 0-8 16,0 0-9-16,0 0-2 15,3 8 0-15,-2 2 0 0,-1 3 0 16,0 4 0-16,0 1 0 16,-3 5 0-16,0 0 0 15,-1 4 0-15,-5-2 0 16,4 5 0-16,0-1 0 16,-4 1 0-16,4-1 0 0,-1-4 0 15,0-1 0-15,2-1 0 16,1-4 0-1,2-5 0-15,-2-3 0 0,3-11 0 16,0 12 0-16,0-12 0 16,0 0 0-16,0 0 0 0,0 0 0 15,0 0 0-15,0 0-2 16,6-16-93-16,1-1-4 16,1-8-3-16,4-5-6 15,0-4 3-15</inkml:trace>
  <inkml:trace contextRef="#ctx0" brushRef="#br0" timeOffset="610248.915">15838 16733 6 0,'0'0'99'0,"-6"-9"0"15,6 9-5-15,0-16-4 16,4 5-21-16,4-1-46 0,5 1-4 15,5-2-7-15,2 1-12 16,4 3 0-16,2 0 0 16,-1 0 0-16,0 4 0 15,-2 3 0-15,-1 3 0 16,-6 0 0-16,-3 6 0 0,-6 6 0 16,-6 4 0-16,-1 2 0 15,-4 2 0 1,-5 5 0-16,-5-3 0 15,-1 3 0-15,-3-5 0 0,4-2 0 16,-2-4 0-16,4 1 0 0,1-8 0 16,11-8 0-16,-12 14 0 15,12-14 0-15,0 0 0 16,4 8 0-16,6-5 0 16,6-1 0-16,-1 1 0 15,3 0 0-15,-2 1 0 16,1 4 0-16,0-1 0 0,-4 5 0 15,-2-1 0-15,-5 3 0 16,-2 1 0-16,-3 2 0 0,-1 1 0 16,-5 1 0-16,-6 0 0 15,0 0 0-15,-5 0 0 16,-3-5 0-16,-1 1 0 0,-2-2 0 16,0-2 0-1,-1-7 0-15,2 0 0 16,2-3 0-16,1 0 0 0,0-2 0 15,6 1 0-15,0-3 0 16,12 3 0-16,-14-4 0 0,14 4 0 16,0 0 0-16,-6-13 0 15,6 13-57-15,0 0-38 0,10-19-4 16,-4 6-6 0,5-4-7-16</inkml:trace>
  <inkml:trace contextRef="#ctx0" brushRef="#br0" timeOffset="618634.7685">15332 17887 0 0,'0'0'91'0,"0"0"2"16,0 0-3-16,0 0-5 0,0 0-15 15,0 0-45-15,-4-11-3 16,4 11-7-16,0-13-5 0,0 13 0 16,5-13-10-16,-1 4 0 15,-4 9 0-15,10-15 0 16,0 7 0-16,-1-2 0 15,2 1 0-15,1 2 0 0,1 1 0 16,3 0 0-16,-2 3 0 16,0 0 0-1,0 3 0-15,0 0 0 0,0 2 0 16,-4 6 0-16,2 3 0 16,-6 5 0-16,-6-16 0 15,0 0 0-15,5 22 0 0,1 1 0 16,-6-23 0-16,0 27 0 15,-4 3 0 1,4-30 0-16,-8 27 0 16,0 1 0-16,8-28 0 0,0 0 0 15,-7 10 0-15,3 0 0 16,0-1 0-16,-2 5 0 16,6-14 0-16,0 0 0 0,0 0 0 15,0 0 0-15,0 0 0 16,2 0 0-16,3 2 0 15,1-1 0-15,2 0 0 16,27 6 0-16,-25-5 0 16,1 0 0-16,0 2 0 0,-4 7 0 15,-2 0 0-15,0 0 0 16,4 24 0 0,-9-13 0-16,0-22 0 0,-12 24 0 15,0 0 0-15,12-24 0 16,-23 22 0-16,1-1 0 15,22-21 0-15,-21 18 0 0,-3 2 0 16,24-20 0 0,-24 7 0-16,0 0 0 15,24-7 0-15,0 0 0 0,-12 2 0 16,2 0 0-16,-3 0 0 16,1 0 0-16,12-2 0 15,0 0 0-15,-10 0 0 16,-1 0 0-16,0 0 0 15,-1 0 0-15,12 0 0 16,0 0 0-16,0 0 0 0,0 0 0 16,0 0-35-16,0 0-57 15,0 0-5-15,0 0-7 16,-19-49-3-16</inkml:trace>
  <inkml:trace contextRef="#ctx0" brushRef="#br0" timeOffset="628778.7482">21055 17027 49 0,'0'0'90'0,"0"0"-2"16,5-8-14-16,-5 8-10 15,4-8-26-15,-4 8-10 16,0 0-7-16,0 0-5 0,5-13-4 16,-5 13-2-16,0 0-2 15,0 0-2-15,0 0-1 16,0 0-3-16,0 0-2 16,0 0 0-16,0 0 0 15,5 6 0-15,-5-6 0 0,2 9 0 16,-2-9 0-16,0 12 0 15,0-12 0-15,0 15 0 16,0-5 0-16,1-1 0 0,0 1 0 16,3 1 0-1,-2 0 0-15,0 0 0 0,1 0 0 16,-2 2 0-16,0 1 0 16,-1-5 0-16,0 4 0 15,0 0 0-15,0 0 0 16,0 0 0-16,0 1 0 15,-2 0 0-15,-1-1 0 0,3 0 0 16,-1 1 0-16,1-3 0 16,-2 2 0-16,2-2 0 15,-3-2 0-15,3-9 0 0,-1 17 0 16,1-17 0-16,-3 14 0 16,3-14 0-16,-4 10 0 15,4-10 0-15,0 0 0 16,0 0 0-16,-6 9 0 0,6-9 0 15,0 0 0-15,0 0 0 16,0 0 0-16,0 0 0 16,0 0 0-16,0 0 0 0,0 0 0 15,0 0 0-15,-8-5 0 16,8 5 0-16,-11-11 0 16,11 11 0-16,-9-12 0 15,9 12 0-15,-15-15 0 16,7 8 0-16,-2-1 0 0,4-2 0 15,-4 2 0-15,0-2 0 16,-1 0 0-16,3 4 0 0,8 6 0 16,-16-15 0-1,5 9 0-15,2 1 0 16,-1 0 0-16,2-1 0 0,-5 4 0 16,1-3 0-16,3-1 0 15,-5 3 0-15,4 0 0 0,-2 0 0 16,0-1 0-16,0-1 0 15,1 0 0-15,-2 3 0 16,-1-4 0-16,2 1 0 16,-3 0 0-16,0-1 0 0,2 0 0 15,1 3 0 1,0 0 0-16,4-4 0 0,-6 4 0 16,2-1 0-16,3 2 0 15,-2-1 0-15,3 0 0 16,-3-1 0-16,0 0 0 0,2 1 0 15,9 3 0-15,-17-7 0 16,17 7 0-16,-16-4 0 16,16 4 0-16,-16-6 0 0,16 6 0 15,-15-7 0-15,15 7 0 16,-15-5 0-16,5 1 0 16,10 4 0-16,-12-9 0 0,12 9 0 15,-10-3 0-15,10 3 0 16,0 0 0-16,-12-5 0 0,12 5 0 15,0 0 0 1,-9-2 0-16,9 2 0 0,0 0 0 16,-12-1 0-16,12 1 0 15,0 0 0-15,-9-1 0 16,9 1 0-16,0 0 0 0,0 0 0 16,-11-3 0-16,11 3 0 15,0 0 0-15,-12-4 0 16,12 4 0-16,0 0 0 15,0 0 0-15,-9-4 0 16,9 4 0-16,0 0 0 16,0 0 0-16,0 0 0 0,-10 0 0 15,10 0 0-15,0 0 0 16,0 0 0-16,0 0 0 0,0 0 0 16,0 0 0-16,0 0 0 15,-10-5 0-15,10 5 0 16,0 0 0-16,0 0 0 15,0 0 0-15,0 0 0 0,0 0 0 16,0 0 0-16,0 0 0 16,0 0 0-16,0 0 0 15,-10-2 0-15,10 2 0 16,0 0 0-16,0 0 0 0,0 0 0 16,-9-4 0-1,9 4 0-15,0 0 0 16,0 0 0-16,-11-5 0 0,11 5 0 15,-8-3 0-15,8 3 0 16,0 0 0-16,-13-10 0 0,13 10 0 16,-12-8 0-16,12 8 0 15,-9-8 0-15,9 8 0 0,-10-8 0 16,10 8 0-16,-11-9 0 16,11 9 0-16,-12-8 0 15,12 8 0-15,-11-10 0 16,11 10 0-16,-12-11 0 0,12 11 0 15,-14-11 0-15,14 11 0 16,-15-12 0-16,15 12 0 16,-17-14 0-16,17 14 0 15,-18-15 0-15,18 15 0 16,-18-16 0-16,8 8 0 0,-1-1 0 16,-1 1 0-16,2 0 0 15,-4 1 0-15,4 0 0 16,-4-1 0-16,1 1 0 15,-1 0 0-15,2-1 0 0,-6 2 0 16,5 0 0-16,-4-2 0 16,0 2 0-16,0 0 0 15,3 0 0-15,0 0 0 0,1 2 0 16,-4-3 0-16,2 0 0 16,-3 3 0-16,2-3 0 15,0 2 0-15,-2-1 0 16,-1-1 0-1,-2-1 0-15,1 2 0 0,0-3 0 0,-3 0 0 16,2 2 0-16,-3-3 0 16,-1 1 0-16,3-2 0 15,-3 2 0-15,2-3 0 16,-3 2 0-16,2-2 0 16,-2 1 0-16,-1-2 0 0,-1 2 0 15,-2-1 0-15,0 0 0 0,-1 0 0 16,0 0 0-16,-2-1 0 15,1-1 0-15,-2 3 0 16,2-5 0-16,0 1 0 16,1 1 0-16,-5-2 0 0,2 0 0 15,1-1 0-15,-2 1 0 16,2-1 0 0,-4 1 0-16,1-1 0 0,-1 2 0 15,-1 1 0-15,-1-3 0 16,-3 2 0-16,2-2 0 0,-4 1 0 15,3 1 0-15,-3-1 0 16,2 1 0-16,-3-1 0 0,-1 1 0 16,6 1 0-16,-8-1 0 15,5 1 0-15,-6 1 0 16,1-1 0-16,-1-1 0 16,0 2 0-16,-3-3 0 15,-3 1 0-15,2-1 0 0,-5 0 0 16,3-2 0-16,-1 2 0 15,-3-1 0-15,1-1 0 16,-2 3 0-16,-1-3 0 16,-1 2 0-16,-1-1 0 15,-1 2 0-15,-1-3 0 16,0 3 0-16,0-3 0 0,-1 3 0 0,0-3 0 16,-1 1 0-16,3 2 0 15,-1-2 0-15,2 2 0 16,1-1 0-16,-4 3 0 15,4-5 0-15,1 5 0 16,0 0 0-16,1-2 0 0,1 3 0 16,1-2 0-16,-2 2 0 15,4 0 0-15,3 0 0 16,-3 2 0-16,5-1 0 0,-1 1 0 16,3 0 0-1,2 3 0-15,1-1 0 0,2 0 0 16,-1 2 0-16,2 1 0 15,-1 2 0-15,5-1 0 0,1 1 0 16,-1 3 0 0,4-3 0-16,-1 3 0 0,4 0 0 15,1 0 0-15,-1 0 0 16,-1 0 0-16,4 3 0 0,-3-3 0 16,0 1 0-16,0-1 0 15,2 0 0-15,0 2 0 16,1-1 0-16,1-1 0 15,-1 0 0-15,5 0 0 0,3 0 0 16,-3 0 0-16,4 0 0 16,3 0 0-16,0 0 0 15,3 0 0-15,-1 0 0 16,0 0 0-16,3 0 0 0,0 0 0 16,-1 0 0-16,3 0 0 15,-2 0 0-15,-1 0 0 16,3 3 0-16,-2-3 0 0,-1 3 0 15,3 0 0-15,-1-1 0 16,-2 3 0-16,3 0 0 16,-2 1 0-16,4 1 0 15,-4 1 0-15,2 3 0 0,0 0 0 16,1 2 0 0,1 2 0-16,-2 2 0 15,0 1 0-15,1 2 0 0,-3 6 0 16,-1 3 0-16,0 1 0 15,-1 3 0-15,-1 6 0 16,-1-3 0-16,-1 6 0 0,0-3 0 16,-1-3 0-1,1 1 0-15,5-4 0 0,0-6 0 0,-2-3 0 16,4-2 0-16,1-7 0 16,5 1 0-16,0-5 0 15,0 0 0-15,4-11 0 16,-7 20 0-16,5-10 0 0,1 4 0 15,-3-1 0 1,1 4 0-16,-2 0 0 0,3-1 0 16,-1 2 0-16,1 1 0 15,-1 1 0-15,0-3 0 16,0 1 0-16,0 0 0 16,1 1 0-16,0 0 0 15,0 0 0-15,1-1 0 0,-3 0 0 16,2 3 0-16,-1-2 0 15,-1 1 0-15,3 1 0 0,-1-4 0 16,1 4 0-16,0-4 0 16,-1-1 0-1,2-2 0-15,0 0 0 16,0-5 0-16,0 1 0 0,0-10 0 0,0 11 0 16,0-11 0-16,0 0 0 15,0 0 0-15,0 9 0 16,0-9 0-16,0 0 0 0,0 0 0 15,0 0 0-15,0 0 0 16,0 0 0-16,0 0 0 16,1-10 0-16,-1 10 0 15,0-18 0 1,1-5-20-16,-1 5-69 0,0-4-8 0,-2-8-3 16,-2-3-8-16</inkml:trace>
  <inkml:trace contextRef="#ctx0" brushRef="#br0" timeOffset="629350.6652">14228 16111 18 0,'-17'-5'97'16,"-2"-2"0"-16,0 1-6 16,0-3-2-16,-1 34-23 0,2-27-46 15,5-3-2 1,2 4-5-16,11 1-11 0,-8 5-2 15,5 5 0-15,3 4 0 0,3 5 0 16,4 5 0-16,2 7 0 16,0 3 0-16,3 5 0 15,-3 2 0-15,4-2 0 16,-2 3 0-16,-1-3 0 0,-1-2 0 16,1-1 0-16,-1-4 0 15,-2-3 0-15,3-6 0 16,-1 0 0-16,-1-8 0 0,-1 0 0 15,3-7 0-15,1 1 0 16,4-7 0-16,5-2 0 16,1-2 0-16,8-7 0 15,7-2 0-15,8-6 0 16,7-2 0 0,5-4 0-16,9-1 0 0,1-4 0 0,5 0 0 15,3 0 0-15,0 0 0 16,-4 1 0-16,-5 4 0 15,-4 0 0-15,-11 4 0 16,-10 5 0-16,-7 3 0 16,-10 3 0-16,-9 3 0 0,-14 5 0 15,8-2 0-15,-8 2 0 16,-6 2 0-16,6-2 0 16,-16 9 0-16,16-9 0 15,-21 14 0-15,9-8 0 0,-3 0 0 16,2-3 0-16,1 6 0 15,-23 2 0-15,21-19-84 16,6-10-15-16,4-12-4 16,4-9-8-16,12-17-2 0</inkml:trace>
  <inkml:trace contextRef="#ctx0" brushRef="#br0" timeOffset="629983.3789">16405 14796 57 0,'5'-24'96'0,"2"0"-3"0,-4-1-4 16,0 6-3-16,-3-2-58 16,0 8-5-16,-3 2-5 15,-7 4-6-15,-7 3-3 16,-1 4-9-16,-7 8 0 15,-4 6 0-15,2 4 0 0,-5 6 0 16,3 2 0-16,1 2 0 16,8 2 0-16,2 0 0 15,7 2 0 1,11-3 0-16,2 2 0 0,14-2 0 16,9 0 0-16,6 0 0 0,4 0 0 15,2-1 0-15,-2 1 0 16,2-1 0-16,-7-3 0 15,-3 0 0-15,-10-5 0 16,-5 0 0-16,-4-4 0 0,-4-3 0 16,-4 0 0-16,-7-4 0 15,-6-1 0-15,-7-1 0 16,-1-1 0-16,-4 0 0 0,-3-3 0 16,-3 1 0-16,-1-1 0 15,-1-1 0-15,4 0 0 16,0-1 0-16,5-1 0 15,2-1 0-15,6-1 0 0,3-7 0 16,13 9 0-16,0-13-44 16,7-4-50-16,13-9-4 15,7-3-5-15,12-7-7 16</inkml:trace>
  <inkml:trace contextRef="#ctx0" brushRef="#br0" timeOffset="630458.993">16967 14809 51 0,'0'-12'101'16,"-1"2"-4"-16,-12 1-5 15,-2 0-2-15,-7-29-33 16,4 32-40-16,-2 5-11 0,0 1-6 16,3 4 0-16,0 7 0 15,7 4 0-15,3 3 0 16,5 5 0-16,2 2 0 15,2 6 0-15,9 0 0 16,4 2 0 0,2 2 0-16,3-1 0 15,0 2 0-15,1-1 0 0,0-2 0 16,-6 0 0-16,-1-4 0 0,-5-2 0 16,-1-2 0-16,-8-4 0 15,0-3 0-15,0-1 0 0,-7-4 0 16,-3-1 0-1,-2-2 0-15,-4-2 0 0,-4-1 0 16,1-2 0-16,-6-2 0 16,0 1 0-16,-2-3 0 0,2-1 0 15,1 0 0-15,2 0 0 16,2 0 0-16,4-2 0 16,0-2 0-1,7-2 0-15,9 6 0 0,-12-13 0 0,10 4 0 16,2 9 0-16,10-25 0 15,6 7-70-15,8 0-26 0,6-1-3 16,9-5-8 0,4 1-3-16</inkml:trace>
  <inkml:trace contextRef="#ctx0" brushRef="#br0" timeOffset="630769.7364">17271 15010 9 0,'0'0'103'0,"0"0"-1"0,5-13-5 16,-5 13-4-16,-3-13-2 16,3 13-75-16,0-13-16 0,0 13 0 15,10-12 0-15,4 7 0 16,2 1 0-16,4-1 0 16,-1 3 0-16,3 0 0 0,3-1 0 15,2 3 0-15,0 0 0 16,-4 0 0-16,0-1 0 15,-3 1 0-15,-2 0 0 0,-3 0 0 16,-4 1 0-16,-11-1 0 16,12 10 0-16,-12-10 0 15,0 14 0-15,0 0 0 0,-2-3-65 16,-9 2-31-16,-2-1-1 16,-5-2-9-16,-4 4-3 15</inkml:trace>
  <inkml:trace contextRef="#ctx0" brushRef="#br0" timeOffset="631106.2212">17299 15218 62 0,'-16'15'104'15,"7"3"-4"-15,-2-5-6 0,4-1-1 16,1-4-44 0,6-8-40-16,0 16-9 0,7-12 0 15,10 2 0-15,5-5 0 16,7-1 0-16,5 0 0 0,5-2 0 15,5-3 0-15,0-2 0 16,1 0 0-16,-2 1 0 16,0 2 0-16,-8 0 0 0,-4 1 0 15,-5 0 0-15,-7 3 0 16,-5-1 0-16,-5 1 0 16,-9 0 0-16,0 0 0 15,0 0 0-15,0 0 0 0,0 0 0 16,0 0 0-16,-12 0 0 15,3 0 0 1,-1 11 0-16,-5-9-77 0,0-2-21 16,3-5-4-16,1-4-7 15,7-2-4-15</inkml:trace>
  <inkml:trace contextRef="#ctx0" brushRef="#br0" timeOffset="633702.7648">18086 14798 73 0,'0'0'89'16,"-7"-11"-2"-16,3 2-20 0,4 9-10 15,-4-12-17-15,4 12-13 16,0-15-7-16,2 6-5 16,4-2-3-16,1-2-2 15,5 2-1-15,4-2-4 16,2 1-5-16,4-1 0 16,1 3 0-16,5 1 0 15,-2 3 0-15,2 3 0 0,-3 3 0 16,1 2 0-16,-6 9 0 15,-4 3 0-15,-3 4 0 0,-5 5 0 16,-2 2 0 0,-5 6 0-16,-2 2 0 0,-11-2 0 15,-3 4 0-15,-2-4 0 0,-7 1 0 16,3-5 0 0,-3-2 0-16,0-9 0 0,3 0 0 15,4-6 0-15,6-3 0 0,1-4 0 16,10-3 0-16,0 0 0 15,6-6 0 1,12-3 0-16,7 0 0 0,8-1 0 16,4-1 0-1,4 2 0-15,6 3 0 0,-2 1 0 0,2 4 0 16,-5 1 0-16,-2 6 0 16,-8 6 0-16,-4 3 0 15,-8 7 0-15,-6 2 0 16,-7 5 0-16,-6 3 0 0,-5-1 0 15,-11 2 0-15,-5 0 0 16,-6-2 0-16,-4-3 0 16,-2-2 0-16,-2-4 0 0,-5-4 0 15,3-1 0 1,0-5 0-16,3-2 0 0,-1-3 0 16,7-3 0-16,0-4 0 15,4 0 0-15,3 0 0 16,1-5 0-16,6-1 0 15,-3 1 0-15,6 0 0 0,-3-2 0 16,4 2 0-16,1-1 0 16,8 6 0-16,-16-6 0 15,16 6 0-15,-12-5 0 16,12 5 0-16,-9-1 0 0,9 1 0 16,0 0 0-16,-11 0 0 15,11 0 0-15,0 0 0 0,0 0 0 16,-15 0-90-16,15 0-8 15,-12-19-6-15,11-4-8 16</inkml:trace>
  <inkml:trace contextRef="#ctx0" brushRef="#br0" timeOffset="647223.5718">1976 3477 73 0,'-7'-14'81'16,"7"14"-4"-16,-10-13-25 16,10 13-13-16,-7-9-12 15,7 9-2-15,0-9-8 0,0 9-6 16,0 0 1-16,-2-11-2 16,2 11-1-16,-12-5-2 15,12 5-2-15,-10 0-1 16,10 0-1-16,-15 0 2 0,3 3-4 15,12-3 0-15,-15 13 0 16,7-4 0-16,-5 1 0 16,6 3 0-16,-8-2 1 15,1 3-1-15,8 0 0 16,-4-1 0-16,4 3 0 0,-5 0 0 16,5 2-1-16,0-2 1 15,0 3-1-15,2-2 1 16,-3 2-1-16,2 1 0 15,-2-2 0-15,7 0 0 16,0 1 1-16,0-2-1 0,2-1 1 16,3 0 0-16,5-2 0 15,-4-1-1-15,4-1 1 16,-4 0 1-16,6-3 0 16,1 1-1-16,-1-4 1 15,9 2 0-15,-8-4 0 0,6 0-2 16,0-4 0-16,9 0 0 15,-7 0 0-15,-3-5 2 16,-3-3 0-16,2 2-2 16,2-5-1-16,-7 0 3 0,2-2 0 15,-5-1 0-15,1-2 0 16,6 1-2-16,-6-1-1 0,-3-4 4 16,-1 0-1-16,-5-1 0 15,4 0 0-15,-5-1 0 16,0 0 0-16,-8-2-2 15,2 4 0-15,1-2 0 0,-4 4 0 16,1 2 0-16,-4-1 0 16,5 3 0-16,-6 2 0 15,3 1 0-15,-2 3 0 16,-5 1 0-16,2 2 0 0,-1 2 0 16,-2 2 0-16,0-1 0 15,4 2 0-15,-1 2 0 16,5 5 0-16,-8 2 0 0,6 9-16 15,-1-1-71 1,3-2-2-16,1 2-5 0,0 0-6 16,6-2-5-1</inkml:trace>
  <inkml:trace contextRef="#ctx0" brushRef="#br0" timeOffset="649442.4598">4366 3392 32 0,'0'0'73'15,"-5"-18"-4"-15,5 18-17 16,-1-10-10-16,1 10-8 16,0-14-7-16,0 14-5 15,-1-13-3-15,1 13-2 0,0-10-3 16,0 10-3-16,0 0-1 16,0-8-1-16,0 8-2 15,0 0-3-15,0 0-2 0,0 0-1 16,0 0-1-16,0 0 0 15,-3 8 0-15,3-8 0 16,0 15 0-16,0-4 1 16,0 2 0-16,0-1 0 0,-2 3 0 15,2 1 0-15,-4 1 0 16,1 0 0-16,1 2 0 16,-1 1 0-16,0-1-1 15,0 0 1-15,0 3 0 16,0-3-1-16,1 2 1 15,-2-3 0-15,3 1-1 0,0 0 1 16,-2-1-1 0,1-1 1-16,-1 0-1 0,2 0 0 15,-1-2 1-15,1 0-1 16,0 0 0-16,-1-1 1 0,2 0-1 16,-1-3 1-16,1-1-1 15,-1 2 1-15,1-12-1 0,-3 13 1 16,3-13 0-1,0 0 0-15,0 10 0 0,0-10 0 16,0 0 0-16,0 0 1 16,0 0-1-16,0 0 1 0,0 0 0 15,0 0 0 1,0 0-1-16,0 0 0 0,0 0-3 16,0 0-3-16,0 0-11 15,0 0-31-15,0 0-38 16,5-10-5-16,-1 0-5 0,5-2-4 15</inkml:trace>
  <inkml:trace contextRef="#ctx0" brushRef="#br0" timeOffset="650468.7934">4718 3399 61 0,'0'0'83'0,"1"-10"-3"16,-1 10-17-16,0-9-25 0,0 9-12 15,0 0-6-15,0 0-8 16,0 0-3-16,0 0-3 15,0 0-1-15,0 0-2 0,0 0 0 16,0 0-1-16,0 0 0 16,0 0-1-16,-10 0-1 15,10 0 1-15,0 0-1 16,-9 10 1-16,9-10 0 16,-11 11-1-16,11-11 1 15,-8 16-1-15,8-16 1 0,-9 17-1 16,6-8 1-16,-2 2 0 15,-2 1 0-15,4-3 0 16,0 4-1-16,-1-2 1 16,0 1 0-16,3-1-1 0,-1 1 1 15,0 0-1-15,2-2 0 16,0 1 0-16,0-1 0 0,0 1 1 16,0-1-1-1,1 0 1-15,1-1-1 16,-1 1 1-16,2 0 1 15,1-1-1-15,-4-9 1 0,8 17-1 16,-8-17 2-16,13 15-2 16,-13-15 1-16,13 15 0 0,-13-15-1 15,17 10 1-15,-17-10 0 16,15 6 0-16,-5-3 0 16,-1-3 0-16,1 0 1 0,1 0-2 15,-1 0 1-15,0 0 0 16,-1-3 0-16,2-3 0 15,-11 6-1-15,16-8 1 16,-16 8 0-16,13-11 0 0,-13 11 0 16,13-11 0-16,-13 11 0 15,17-14 0-15,-11 5 1 16,2 0-1-16,1 0 0 16,0 0-1-16,-3-2 1 0,0 1 0 15,0-1-1-15,-2 2 1 16,4-2-1-16,-4 1 1 15,-1-2 0-15,0 2-1 16,-1-1 1-16,0 1-1 0,0-1 1 16,2 0-1-16,-4 1 0 15,0-1 1-15,0 2-2 16,0 0 0-16,0 0 0 16,1-1 0-16,-1 10 0 0,0-15 0 15,0 15 0-15,-1-16 0 16,1 16 0-16,-4-14 0 15,1 5 0-15,-2-1 0 0,0 0 0 16,5 10 0-16,-14-16 0 16,6 6 0-16,0 2 0 15,-3-1 0-15,0 0 0 16,1 1 0-16,-2-1 0 0,0 1 0 16,-5-1 0-16,0 3 0 15,-3 3 0-15,-10 0-13 16,-6 6-74-16,-9 9-4 0,-22 1-3 15,-13 1-8-15,-37-11-5 16</inkml:trace>
  <inkml:trace contextRef="#ctx0" brushRef="#br0" timeOffset="672611.669">7818 1546 40 0,'0'0'67'16,"0"-9"-17"-16,0 9-4 0,0 0-8 15,0 0-7-15,-5-6-5 16,5 6-9-16,0 0-3 16,0 0-4-16,0 0-1 15,-10-3-2-15,10 3-1 16,-11 0-1-16,11 0 0 0,-11 3-2 16,11-3 0-16,-15 7 1 15,5-3 0-15,-2 2-1 16,0-1 1-16,0 2-1 0,-2 3 0 15,1-3 0-15,-3 3 0 16,2 0 0-16,0 0-1 16,4 0 0-16,-2 1 0 15,-2 2-1-15,4-1 0 16,-1 2 0-16,0 0 0 0,0 3-1 16,-1-2 1-1,2 2 0-15,-2 1 0 0,2 0 0 16,1 2 0-16,-1-1 0 15,1 2 1-15,3-3-1 16,-2 2 0-16,3 0 0 16,0 0-1-16,-3 1 1 15,4 0 0-15,-2-3-1 0,2 0 0 16,-1 3 1-16,2-3-1 16,0 0 0-16,3 6 2 15,0-3-1 1,0-2 0-16,2 2 2 15,0-1-2 1,2-4 0-16,3 4 1 0,-1-6 0 16,-1-6-1-16,-5-8 1 15,16 18 0-15,-6-13-1 16,-1 0 1-16,0 0 0 0,0-2 1 16,4 0 1-16,-2-2-1 15,1 1 0-15,0-2 1 0,5 0-1 16,4-4 0-16,0-1 0 15,-1-2-1-15,2 0-1 16,0 0 1-16,1-5-1 16,-1 3 0-16,-4 0 0 0,-4-1 0 15,2 1 0 1,-6-2 1-16,0-1-1 0,-3 0 0 16,-1-1 0-16,-1-1 0 15,-3 1-1-15,-1-2 0 0,-1 0 0 16,0 0 0-16,-3 0 0 15,-2 4-1-15,-4 0 1 16,-3 1 0-16,0 0-1 16,-8 4 0-16,-1 4 0 15,-3 2 0-15,-1 0 0 16,-5 2 0-16,5 7 1 0,-2-2-1 16,3 2 1-1,4-2-1-15,3 0 0 0,3 3 1 16,1-1 0-16,5 3-2 15,-6 5-21 1,0 5-60-16,8 2-3 16,0-1-4-16,1-2-6 15,-3 0-4-15</inkml:trace>
  <inkml:trace contextRef="#ctx0" brushRef="#br0" timeOffset="690798.2216">4379 8387 12 0,'-5'11'47'0,"5"-11"-30"0,-1 18-17 16,0-8-54-16</inkml:trace>
  <inkml:trace contextRef="#ctx0" brushRef="#br0" timeOffset="694463.7779">7443 5639 26 0,'0'-11'75'0,"0"11"4"15,0 0-22-15,-4-13-5 0,4 13-21 16,0 0-7-16,-7-12-5 16,7 12-3-16,-8-6-3 15,8 6-3-15,-11-5-2 16,11 5 0-16,-15-3-1 15,15 3-1-15,-17-1 1 0,7 1-3 16,10 0 1-16,-18 0 0 16,4 0-1-16,1 2 0 15,0 1 0-15,-2 1 0 16,-2-1-1-16,1 2 1 16,-3 1-1-16,2 0 0 0,0 1 0 15,0 1-1-15,0 0 0 16,3 1 0-16,-4 1 0 15,4 2-1-15,-2-1 0 16,3 4 0-16,1-2 0 0,0 0 0 16,0 4 0-16,2-3 0 15,3 3-1-15,2-2 1 16,1 1 0-16,1-2 0 0,1 1-1 16,2-3 1-1,4 1 0-15,3-3 0 0,2-3 0 16,4-1 0-16,3-1 0 0,3-1 0 15,0-4 1-15,3 0-2 16,2-6 0 0,0-2 0-16,1-2 0 0,-1-4 0 15,-1-1 0-15,-2-2 0 0,-3-1 0 16,2 0 0-16,-5 1 0 16,-2-1 0-16,-4 0 0 15,-1 3 0-15,-2 0 0 16,2 1 0-16,-3 2 0 15,-3 4 0-15,-2 8 0 16,4-13 0-16,-4 13 0 0,0 0 0 16,3-9 0-16,-3 9 0 0,0 0 0 15,0 0 0-15,0 0 0 16,0 0 0-16,0 0 0 16,0 10 0-16,0-10 0 15,-4 17 0-15,1-5 0 16,0 3 0-16,-4 2 0 0,2 1 0 15,1 2 0-15,-3 1 0 16,-1 3 0-16,4-1 0 16,-1 0 0-16,-4-1 0 15,4 1 0-15,-2-4 0 16,2 1 0-16,1 0 0 0,-2-2 0 16,1 0 0-16,1-2 0 15,2 0 0-15,0 0 0 0,0 2 0 16,-2-3 0-16,2-1 0 15,1 0 0-15,-1 0 0 16,0-2 0-16,-1 1 0 16,2-2 0-16,0-1 0 0,0 2 0 15,0-3 0-15,-3 1 0 16,4-10 0-16,-1 15 0 16,1-15 0-16,-5 13 0 0,5-13 0 15,-1 10 0-15,1-10 0 16,0 0 0-16,-1 10 0 0,1-10 0 15,0 0 0-15,0 0 0 16,0 0 0-16,0 0 0 16,0 0 0-16,0 0 0 15,0 0 0-15,0 0 0 16,0 0 0-16,0 0 0 0,0 0 0 16,0 0 0-16,0 0 0 15,-4-9 0-15,4 9 0 16,0-9 0-16,0 9 0 15,2-13 0-15,-2 13-85 0,13-5-9 16,-13 5-3-16,10-3-8 16,-10 3-6-16</inkml:trace>
  <inkml:trace contextRef="#ctx0" brushRef="#br0" timeOffset="700669.7751">8982 5564 43 0,'0'-11'68'16,"0"11"-6"-16,0 0-6 15,0 0-6-15,2-11-10 16,-2 11-8-16,0 0-4 16,0 0-6-16,5-8-6 15,-5 8-5-15,0 0-1 0,0 0-2 16,0 0-2-16,0 0-1 16,0 9 0-16,-2 0-2 15,0 2 1-15,-1 3 1 0,2 2-1 16,-2 2-1-16,-1 3 1 15,1-1-2 1,-2 1 1-16,-1 3 0 0,2 0-1 16,0 1-1-16,-4-1 1 15,3-1 0-15,1 1 0 0,0-2-1 16,-1 0-1-16,4-5 1 16,-1 0-1-16,-2-2 1 0,0-2-1 15,2-2 0-15,2-11 0 16,-3 13 1-16,3-13 0 15,-1 12-1-15,1-12 1 0,0 0-1 16,0 0 1 0,0 9-1-16,0-9 2 15,0 0-2-15,0 0 0 0,0 0 0 16,0 0-4-16,0 0-3 0,0 0-7 16,0 0-34-16,0 0-39 15,0-9-3 1,0 9-6-16,6-17-6 0</inkml:trace>
  <inkml:trace contextRef="#ctx0" brushRef="#br0" timeOffset="701368.976">9154 5523 79 0,'-3'-13'87'0,"3"13"-2"15,0 0-10-15,-11 0-35 0,11 0-6 16,0 0-12-16,-7-6-6 15,7 6-5-15,0 0-2 16,0 0-3-16,0 0-1 16,0 0-2-16,0 0 0 15,0 0-1-15,0 0 0 0,6-2-1 16,2 2 1-16,4 0 0 16,3 0-1-16,2 0 0 15,3 0 0-15,-1 0 0 16,0 0 0-1,1 0 0-15,-1 0 0 0,-2 0 0 0,2 0 0 16,-5 0-1-16,-6 2 1 16,3-1 0-16,-11-1 0 15,15 8 0-15,-15-8 1 0,7 12-1 16,-7-12 1 0,0 17 0-16,0-5 0 0,0 2-1 15,-3 0 1-15,-1 4 0 0,-2 2-2 16,0 2 0-1,2 1 0-15,-6 3 0 16,3 0 0-16,-3 2 0 0,0 0 0 16,-3-2 0-16,2 2 0 15,2-5 0-15,-2-1 0 0,3-3 0 16,-1-3 0-16,1-3 0 16,6-3 0-16,0 0 0 15,2-10 0-15,-6 10 0 16,6-10 0-16,0 0 0 15,0 9 0-15,0-9 0 16,0 0 0-16,0 0 0 0,0 0-5 16,0 0-13-16,-1 11-63 0,1-11-9 15,0 0-4 1,-2-7-6-16,2 7-3 0</inkml:trace>
  <inkml:trace contextRef="#ctx0" brushRef="#br0" timeOffset="701828.4">9267 5748 48 0,'0'0'93'0,"-9"-10"-1"0,9 10-6 16,-9-9 1-16,-12 7-57 0,21 2-6 15,0 0-7-15,0 0-5 16,0 0-4-16,-11-5-1 15,11 5-2-15,0 0-3 0,0 0-2 16,0 0 0 0,14 0 0-16,-6 0 0 0,6 0 0 15,6 0 0-15,4-1 0 16,3-2 0-16,1 0 0 0,4-2 0 16,-1-1 0-16,4 0 0 15,-2-1 0-15,-5 1 0 16,-2-1 0-16,-5 1 0 15,-1 1 0-15,-6 1 0 16,-3 2 0-16,-11 2 0 16,12-3 0-16,-12 3 0 15,0 0 0-15,0 0 0 16,0 0 0-16,0 0 0 0,0 0 0 16,0 0 0-16,0 0 0 0,0 0 0 15,0-13-22-15,0 13-68 16,0 4-4-16,0-4-5 15,-13 11-9-15</inkml:trace>
  <inkml:trace contextRef="#ctx0" brushRef="#br0" timeOffset="707326.6491">9687 1509 59 0,'2'-14'77'0,"-2"14"-5"0,1-12-20 15,-1 12-8-15,3-12-10 16,-3 12-6-16,1-11-4 16,-1 11-8-16,-7-9-4 0,7 9-3 15,0 0-2-15,0 0-1 16,0 0-3-16,-4 7 0 15,-1 8-1-15,-1 4 0 0,2 6 1 16,-5 4 0 0,0 5-1-16,0-2-2 0,1 2-1 15,0 4 1 1,-1-1 0-16,3 1 0 16,-4-1-1-16,5-2 2 0,-4 3-1 15,3-4 1-15,0-2 0 16,-1-5-1-16,0-1 1 0,4-6 0 15,-2-4 0-15,2-3 0 16,1-4-1-16,2-9 1 16,-4 9 0-16,4-9 1 0,0 0 0 15,0 0 1-15,0 0-1 16,0 0 0-16,0 0-2 0,0 0-3 16,0 0-7-16,0-7-13 15,0 7-61-15,1-21-2 16,6 4-7-16,2-1-5 15</inkml:trace>
  <inkml:trace contextRef="#ctx0" brushRef="#br0" timeOffset="708116.9239">9956 1489 59 0,'10'-12'75'0,"-10"12"-1"0,9-10-19 16,-9 10-19-16,4-10-10 15,-4 10-8-15,0 0-4 16,2-12-4-16,-2 12-2 0,0 0-2 15,-2-8 0-15,2 8-2 16,0 0-1-16,-11 0 1 16,3 7 0-16,-2 6 0 0,0-1 0 15,-4 4 0 1,2 2 0-16,2 2 0 0,-5-1-1 16,5 1-2-16,-1-2 0 15,2 2-1-15,2-1 0 16,-1 4 1-16,0-1-1 15,4 2 1-15,-3 2 0 0,3-1-1 16,1 2 0-16,2-1 1 16,-1 0 0-16,1 0-1 0,1-2 1 15,0-2 0 1,2-2-1-16,0 0 2 0,3-1 0 16,2-3-1-16,0-1 1 15,4-1 1-15,0-5 0 16,3-2 0-16,2-2 0 0,2-2 0 15,0-2 1-15,1-1-1 16,1-4 0-16,0-4-1 16,0-1 1-16,-3-4-1 15,-1-1 1-15,-2 0-1 16,2-1 0-16,-7 1 0 16,2-1 0-16,-6 0 0 0,1 0-1 0,-2 3 1 15,-2 0-1 1,-2 1 0-16,0-2 0 0,-2 5 0 15,-4-2 0-15,6 10-1 16,-13-15 0-16,3 11 0 16,2-2-1-16,-4 2 0 0,1 4 0 15,0 0 0 1,-5 0 0-16,1 4-1 16,-3 2 1-16,3 1-1 0,-1 2 1 15,1 1 0-15,1-1 0 16,1-1 0-16,1 4 1 0,4-2-1 15,8-10 1-15,-12 17 0 16,7-9-4-16,5 4-4 16,-4-3-18-16,4 4-58 15,0 3-2-15,4-5-6 0,2 0-6 16</inkml:trace>
  <inkml:trace contextRef="#ctx0" brushRef="#br0" timeOffset="711304.7318">12012 3390 53 0,'0'-10'84'16,"0"10"-2"-16,0 0-4 15,9-3-38-15,-9 3-15 16,0 0-7-16,0 0-6 16,0 0-3-16,0 0-3 0,2 8-1 15,-2-8 0-15,0 18 0 16,-2-4 0-16,-2 1 0 15,-1 5-1-15,1 2 0 0,1 0-1 16,-2 1-1-16,-2 4 0 16,3 0 0-1,0 2-1-15,-3-1 0 0,2 1 0 16,3-2-1-16,-1-1 1 16,-1 1-1-16,0 0 1 15,1-4-1-15,0-2 0 0,2-4 0 16,0 1 1-16,1-4-1 15,-1-5 1-15,1-9-1 16,-1 14 1-16,1-14 0 0,0 0 0 16,-1 10 0-16,1-10 0 15,0 0-1-15,0 0-1 16,0 0-4-16,0 0-9 0,0 0-48 16,0 0-19-1,0-7-8-15,1-5-5 0,1 1-2 16</inkml:trace>
  <inkml:trace contextRef="#ctx0" brushRef="#br0" timeOffset="712710.0728">12239 3343 69 0,'0'0'79'0,"-14"-2"-3"16,14 2-25-16,-11 0-10 15,11 0-10-15,0 0-8 0,0 0-6 16,0 0-5-16,0 0-4 15,0 0-1-15,0 0-3 16,-6 7 2-16,6-7 0 16,0 0-1-16,11 7 1 0,-3-2-2 15,6-2 2-15,2 1-2 16,3 0 1-16,-1 1-3 16,4-3 0-1,-3 1-2-15,-3-2 1 0,0-1 0 0,-7 3-1 16,4-3 0-1,-4 1 1-15,-9-1-1 0,11 5 1 16,-11-5-1-16,5 9 1 16,-5-9 0-16,8 16 0 0,-5-6 0 15,-3 5 0 1,1 2 1-16,-2 5-1 0,1 1-1 0,-2 4 1 16,-2 0-1-1,-2 5 0-15,2 0 0 16,-4 0 1-16,-1-1-1 0,4-3 0 15,-3-1 0-15,2 0 0 16,1-2 0-16,-5-3 1 16,5-1-1-16,-2-6 1 15,0-2-1-15,4-2 0 16,-1 0 1-16,4-11-1 0,-6 12 1 16,6-12-1-16,0 0-1 0,-2 10 0 15,2-10-2 1,0 0-2-16,0 0-5 0,0 0-19 15,0 0-55-15,0 0-2 16,0-11-8-16,0 1-2 16</inkml:trace>
  <inkml:trace contextRef="#ctx0" brushRef="#br0" timeOffset="713093.6444">12268 3657 45 0,'0'0'93'15,"-11"-3"-4"-15,11 3-6 0,-8-16-3 16,8 16-53-16,0 0-9 16,10-4-8-16,-1 2-4 15,5 1-1-15,3-3-1 16,2 0 2-16,4-1-1 0,2 0-1 15,-1 0-1-15,-3 0 0 16,1 0-1-16,-3 0 0 16,-1 1-1-16,-2 2 0 15,-2-1 0-15,-3 1-1 16,-11 2 1-16,11-4 0 0,-11 4 0 16,0 0 0-16,0 0 0 15,0 0 0-15,0 0 0 16,0 0 0-16,0 0-1 15,0 0-3-15,10 0-10 0,-10 20-58 16,0-20-15-16,0 0-5 16,6-5-7-16,-6 5-4 15</inkml:trace>
  <inkml:trace contextRef="#ctx0" brushRef="#br0" timeOffset="721873.3222">13880 3438 73 0,'0'0'79'15,"0"0"-2"-15,-5-11-13 0,5 11-29 16,0 0-12-16,9-11-7 15,-9 11-4-15,10-9-1 0,-10 9-2 16,17-12 0-16,-5 5 0 16,-2 0-2-16,2 2 0 15,2 0-2-15,0 3-1 16,-1-1-1-16,0 3-2 0,-2 0 0 16,-11 0-2-16,16 14 0 15,-9-3 0-15,-4 0-1 16,-1 4 1-16,-2 2 0 15,0 2 1-15,-1 1 0 0,-4 0 0 16,-6 0 0 0,0-1 0-16,-3 0 2 15,0-1-1-15,0 0 0 16,1-3 0-16,-1-1 0 0,0-3 0 16,6-1 0-16,-2-1-1 15,10-9-1-15,-11 11 1 16,11-11 0-16,0 0-1 0,-8 10 1 15,8-10 0-15,0 0 0 16,0 0 2-16,0 0 0 0,11 8 1 16,-3-7 0-16,4 0 1 15,2-1 0-15,0 0 0 16,4 0 0 0,0 0-1-16,2 0-1 0,-3-3 0 15,1 2 0-15,0-3-1 16,-2 2 0-16,-1-1 0 0,1 1 0 15,0 0 0-15,-5-1 0 16,2 2-1-16,-1-2 1 16,-4 1-1-16,-8 2 1 0,15-1-1 15,-15 1 0-15,0 0 0 16,11-2 1-16,-11 2-1 0,0 0 1 16,0 0 1-16,0 0-1 15,0 0 0-15,0 0 0 16,0 0-1-16,0 0 0 15,0 0-4-15,0 0-6 0,0 0-12 16,0 0-63 0,-6-2-2-16,6 2-5 0,0 0-9 15,-11-15 8-15</inkml:trace>
  <inkml:trace contextRef="#ctx0" brushRef="#br0" timeOffset="722512.7667">14353 3409 57 0,'10'-15'90'0,"-10"15"-3"0,2-13-3 15,-17 8-37-15,15 5-10 16,0 0-13-16,0 0-5 0,0 0-7 15,0 0-4-15,0 0-3 16,0 0-2-16,0 0-2 0,0 0-1 16,0 0 0-1,0 0-1-15,-2 9 0 0,2-9 1 16,0 16 0-16,0-5 0 16,0 0 1-16,0 1-1 0,0-1 0 15,0 0 1-15,-1 1 0 16,0 0 0-16,0 0-1 15,1 0 0-15,-2 0 0 16,2 3 1-16,0-1-1 16,-3 1 0-16,2-1 0 15,-1 0 1-15,-2 0-1 16,2 0 1-16,0 0-1 0,1-1 0 16,1 0 0-16,-1 1 1 15,-1-1-1-15,1 1 0 0,0-1 0 16,-1 1 0-16,1-2 0 15,-1-1 1-15,1 1-1 16,-1-1 0 0,2-1 0-16,-2-2 0 0,2-8 0 15,-1 15 0-15,1-15 0 16,-2 10 0-16,2-10 1 0,0 0-1 16,-1 10 0-16,1-10 0 15,0 0 1-15,0 0 0 0,0 0 0 16,0 0 0-16,0 0 1 15,0 0 0-15,0 0 0 16,0 0 0-16,0 0 1 16,0 0-1-16,0 0-1 15,0 0-3-15,0 0-10 0,-1 10-72 16,1-10-4-16,0 0-5 16,0 0-7-16,0 0-4 15</inkml:trace>
  <inkml:trace contextRef="#ctx0" brushRef="#br0" timeOffset="728979.705">17043 4395 0 0,'-4'-11'79'0,"4"11"6"15,-6-10-2-15,-11 7-26 0,17 3-19 16,-2-10-7-16,2 10-6 15,0 0-8-15,0-9-2 16,0 9-4-16,0 0-2 16,0 0-2-16,0 0-1 0,0 0-1 15,0 0-2-15,0 0 0 16,11 0 0-16,-2 0-1 16,6 3 1-16,-1-1 0 0,6 0-1 15,-1 0 0 1,2 1 0-16,-1 0 0 0,-2-2-1 15,1 0-1-15,-3 1 1 16,0 0-1-16,-6 2 0 16,1 0 1-16,-1 0-1 15,-10-4 0-15,14 13 1 0,-8-4 0 16,-4 1 0-16,-1 1 0 16,1 2 1-16,-2 3-1 15,0 2 1-15,-4 2-1 16,-2 3 0-16,-2 1 0 0,-1 2 0 15,-4 1 1 1,-1 2-2-16,-1 0 0 0,3-4 0 16,-2-1 0-16,1-1 0 15,2-1 0-15,-1-5 0 16,4-1 0-16,2-6 0 0,0 2 0 16,6-12 0-16,-8 14 0 0,8-14 0 15,0 0 0-15,-7 9 0 16,7-9 0-1,0 0 0-15,0 0-2 0,0 0-10 16,0 0-13-16,0 0-62 0,1-11-5 16,-1 11-3-16,3-19-8 15,1 8 8-15</inkml:trace>
  <inkml:trace contextRef="#ctx0" brushRef="#br0" timeOffset="729423.095">17064 4581 20 0,'-16'-7'93'0,"16"7"-1"16,-12-8-5-16,12 8-3 15,0 0-52-15,0 0-8 16,0 0-9-16,0 0-3 15,0 0-5-15,0 0-1 0,0 0-1 16,5-3 0-16,4 2-1 16,3 0 0-16,5-2-1 15,0-1 0-15,5 2 0 16,4-3-1-16,6 0-1 16,0-1 1-16,2-1-1 0,-1 1 0 15,0 1-1-15,-1 0 1 16,-2 1 0-16,-5-2 0 15,-5 2-1-15,-3 2 2 16,-5-2-2-16,-2 4 0 16,-10 0 0-16,9-3 0 15,-9 3 0-15,0 0 0 0,0 0 0 16,0 0 0-16,0 0 0 16,0 0 0-16,0 0 0 0,0 0-15 15,0 0-73-15,0 0-4 16,0 0-3-16,-3 8-8 15,3-8-3-15</inkml:trace>
  <inkml:trace contextRef="#ctx0" brushRef="#br0" timeOffset="735069.1696">16229 3298 28 0,'0'0'85'16,"0"0"0"-16,5-10-3 0,-5 10-32 15,0 0 1-15,0 0-28 16,0 0-6-16,0 0-5 16,0 0-2-16,0 0-4 15,0 0-1-15,0 0-1 0,0 0-1 16,1 6 0-16,-1-6-1 15,0 0 0-15,0 15 0 16,0-5 0-16,-1 5 1 16,-4 0-2-16,2 5 0 0,-1-1 0 31,1 4 0-31,-4-2-1 0,3 2 0 0,0-3 0 16,-2 3-1-16,1-4 2 15,2 1-1-15,-1-2 1 0,0 0-1 16,1-3 0-16,0-2 0 15,1 0 0-15,1-3 0 16,-1 0 0-16,1-1 0 16,1-9 0-16,-2 13 1 0,2-13-1 15,-2 11 1-15,2-11 0 16,-2 10-1-16,2-10 0 16,0 0-1-16,0 0-1 0,-2 9-3 15,2-9-6 1,0 0-19-16,13 0-55 0,-13 0-1 15,11-13-8-15,-4 2-2 16</inkml:trace>
  <inkml:trace contextRef="#ctx0" brushRef="#br0" timeOffset="735958.1042">16458 3307 38 0,'0'0'89'0,"0"0"-3"16,-11-12-5-16,11 12-2 0,0 0-54 16,0 0-8-16,0 0-8 15,0 0-4-15,0 0-2 0,0 0 0 16,0 0 0-16,-9 7 0 15,9-7 0-15,-4 15 0 16,1-5 0-16,3 1 0 16,-2-1 0-16,2 3-1 0,0-3 0 15,3 4 0-15,5-1 0 16,-1 0 0 0,3-1 0-16,0 0 0 0,3-1-1 15,3 3 0-15,-2-3 1 16,-3 0-1-16,2 0 0 15,-1 2-1-15,0-2 1 0,-1 0-1 16,-4 3 0-16,-1-1 0 16,0 0 0-16,-1-1 1 15,-3 0-1-15,1-1 0 0,-3 2 1 16,0-4 0 0,0 1 1-16,0-1-1 0,0-9 1 15,-11 16-1-15,-1-10 1 16,2 1 0-16,-5-2-2 15,2-1 1-15,-4 0-1 0,2-2-1 16,0-1 1-16,1-1-2 16,3 0 1-16,0-4-1 15,2-3 1-15,2-1 0 16,1-3-1-16,3-3 1 0,3 0-1 16,0-1 1-16,8-5 0 15,0 1 0-15,6-2 0 16,6 0 0-16,1-1 1 15,0 2 0-15,6-2 1 16,-4 2 1-16,1 1 0 0,-2 3 0 16,-4-1 1-16,-3 4-1 15,-1 0 1-15,-3 3 0 0,-3-2 0 16,-1 4-1-16,-4-1 0 16,1 0 1-1,-4 9-1-15,3-15 0 16,-3 6-1-16,0 9 1 0,-1-16-1 15,1 16 1-15,-6-13-2 0,6 13 0 16,-14-11 0-16,14 11-2 16,-17-8 2-16,6 7-1 15,0 0 0-15,-2 1 0 0,-2 0 0 16,1 4 1-16,-2 0-1 16,2 3 1-16,-2-1-1 0,3 0-1 15,2 3-3 1,-2-2-4-16,7 5-30 15,0-1-47-15,-1-1-2 0,2 1-5 16,5-11-8-16</inkml:trace>
  <inkml:trace contextRef="#ctx0" brushRef="#br0" timeOffset="739825.7319">17980 3345 47 0,'0'0'79'0,"-3"-9"1"15,3 9-23-15,0 0-12 16,0 0-9-16,0-9-10 16,0 9-5-16,8-10-6 15,-8 10-2-15,15-10-2 0,-4 5-1 16,0-1-2-16,0 1-2 16,2 2 0-16,-3-1-2 15,4 1-1-15,-1 3-1 16,0 0-1-16,-2 0 0 0,2 4-1 15,0 4 0-15,-1-1-1 32,0 4 1-32,-2 2 0 0,-2 0 0 0,-3 4 0 15,0 2 0-15,-5 1 0 16,0 1 1-16,-7 3 0 16,-5-1 0-16,-2 0 0 0,-2 0 0 15,-2-2 0-15,1-1 0 0,-1-4 0 16,1-2 0-1,3-3-1-15,4-2 0 0,10-9 0 16,-14 13 0-16,14-13-1 0,0 0 0 16,0 0 1-1,0 0-1-15,0 0 2 0,10 5-1 16,0-5 1-16,6 0 0 16,3 0 1-16,2 0 0 15,1 0-1-15,0-3 1 16,0 2-1-16,-2-1 0 0,-4 2 0 15,1-1 0-15,-4 0-1 16,-1-1 1 0,-1 2-1-16,-3-1 1 0,-8 1-1 15,13-2 0-15,-13 2 1 0,8-1 0 16,-8 1-1-16,0 0 1 16,0 0 0-16,9-1 0 15,-9 1-2-15,0 0-2 0,0 0-7 16,5-13-18-16,-5 13-57 15,8-15-4-15,0 1-5 16,-1 0-7-16</inkml:trace>
  <inkml:trace contextRef="#ctx0" brushRef="#br0" timeOffset="740333.2508">18526 3236 18 0,'-15'-10'86'0,"7"7"-2"0,8 3-2 15,-14-2-5-15,14 2-52 16,-11 1-3-16,11-1-8 0,0 0-5 16,-11 14-3-16,11-14 0 15,-3 14-2-15,1-3 1 16,2 0-1-16,0-1 0 0,0 3 1 15,0 1-1-15,3 2 1 16,1 0-1-16,3 0 0 16,1-2 0-16,0 3-1 15,4-2 0-15,2-1-1 0,1 0 0 16,-2-4-1 0,2 1 0-16,-1-1-1 0,1 2 0 15,-2-4 1-15,-1 0-1 16,-2 0 1-16,-2 1-1 15,0 0 1-15,-4 0-1 0,-4-9 1 16,4 17 1-16,-4-9 0 16,-3 1 0-1,-3 0-1-15,-3-2 2 0,-7 0-1 0,3 0-1 16,-6-1 1-16,2 1-2 31,-3-3 0-31,2 0-2 0,0 2 0 0,4-4-4 16,2-2-4-1,12 0-19-15,0 0-58 0,0 0-1 16,-6-7-7-16,6-6-4 0</inkml:trace>
  <inkml:trace contextRef="#ctx0" brushRef="#br0" timeOffset="740760.8253">18582 3284 43 0,'-10'-11'95'0,"10"11"-2"0,-11-7-5 15,11 7-2-15,0 0-53 16,0 0-9-16,0 0-8 0,0 0-7 16,7-7-3-16,-7 7-1 15,16-4-3-15,-3-1 0 0,2 0-2 16,1 2 1-16,2-2 0 15,2 0 1-15,0 0-1 0,-4 3 0 16,-1-1 0 0,-3 1 1-16,2 2-2 0,-5-3 0 15,-9 3 0 1,12-1 0-16,-12 1 0 0,0 0 0 16,0 0 0-16,0 0 0 15,0 0 0-15,11-4 0 0,-11 4 0 16,0 0 0-16,0 0 0 15,0 0 0-15,0 0 0 16,0 0 0-16,0 0 0 16,0 0 0-16,-11-1-18 0,11 1-68 15,-12 10-6 1,1-5-2-16,-4 3-7 16,-3-3-3-16</inkml:trace>
  <inkml:trace contextRef="#ctx0" brushRef="#br0" timeOffset="751758.0142">20067 3314 17 0,'0'0'70'15,"-15"-8"-6"-15,15 8-4 16,-9-4-14-16,9 4-8 0,0 0-5 16,0 0-7-16,0 0-2 15,-8-8-3-15,8 8-5 16,0 0-2-16,0 0-3 15,0 0-3-15,-5-9-1 0,5 9-2 16,0 0-1-16,7-12 0 16,-7 12-1-16,16-14 0 15,-7 6-1-15,5 2 1 16,-1 2-1-16,1-1 0 0,-2 1-1 16,0 0 0-1,0 4-1-15,-3 0 1 0,2 4-1 16,-4 1-1-16,3 2 1 15,-4 1 0-15,-1 3 1 16,2 4-1-16,-6-2 1 16,-1 4 0-16,0 2 1 0,-3 4-1 15,-7-2-1-15,-6 2 1 16,-1 2-1-16,-3-1 1 16,-1 0 0-16,-2-4-1 0,-3 0 0 15,2-3 0-15,5 0 1 16,1-5-1-1,5-3 1-15,4-5-1 0,9-4 0 0,-13 8 1 16,13-8-1-16,0 0 0 16,0 0-1-16,0 0 1 15,0 0 0-15,6 0 0 16,-6 0 0-16,17-1 1 0,-4 0 0 16,4 0 0-16,3-1 0 15,1 1 0-15,4-1-1 16,-1 0 1-1,2 1 0-15,2-1 0 0,-5-2-1 0,1 0 1 16,1 2-1 0,-4 2 2-16,-1-2-2 0,-4 1 1 15,-5 1 0-15,-2 0 1 16,-9 0-2-16,13 0 0 16,-13 0 0-16,0 0 0 15,0 0 0-15,0 0 0 0,0 0 0 16,0 0 0-16,0 0 0 15,0 0 0-15,0 0 0 16,0 0 0-16,0 0 0 0,0 0 0 16,0 0-2-16,0 0-15 15,0 0-70-15,0 0-5 16,-7-8-2-16,7 8-8 0,-5-12-3 16</inkml:trace>
  <inkml:trace contextRef="#ctx0" brushRef="#br0" timeOffset="752726.8814">20406 3235 59 0,'0'0'89'0,"-8"-15"-3"16,8 15-3-16,-7-24-26 0,7 24-28 16,0 0-8-16,-3-14-7 15,3 14-3-15,0 0-4 16,8-15 1-16,-4 5-2 15,-4 10-1-15,19-14 1 16,-10 8-2-16,2 0 0 16,0 0-2-16,-3 1 1 15,5 5-2-15,-4 0 0 0,1 2 0 16,0 1 0-16,1 4 0 16,1 2 0-1,-3 3 0-15,2 2-1 16,-3-3 1-16,2 3 0 15,-6 3 0-15,-2 2 0 0,-2-1 1 16,-2 2-1-16,-2-2 0 0,-8 0 1 16,4-1-2-16,-4 0 0 15,0-3 0-15,3-3 0 0,9-11 0 16,-16 12 0-16,16-12 0 16,-9 5 0-16,9-5 0 15,0 0 0-15,0 0 0 16,0 0 0-16,0 0 0 0,0 0 0 15,2-5 0-15,-2 5 0 16,15-10 0-16,-4 4 0 16,0 2 0-16,-1-3 0 15,4 3 0-15,0 0 0 16,-4 2 0-16,2 0 0 0,2 2 0 16,-3 0 0-1,2 1 0-15,0 2 0 0,-4 4 0 16,2 2 0-16,-11-9 0 0,13 17 0 15,-9-6 0-15,-3 1 0 16,-1 0 0-16,0 0 0 0,0 2 0 16,-5-5 0-1,-4 5 0-15,-2-1 0 0,0 0 0 16,-4-1 0-16,-3-1 0 16,0-1 0-16,0 2 0 15,-1 1 0-15,2-6 0 16,-2-2 0-16,0 2 0 0,3-3 0 15,0-2 0-15,3 2 0 0,1-4 0 16,-1 0 0 0,4 0 0-16,9 0 0 15,-16 0 0-15,16 0 0 0,-11-2 0 16,11 2 0-16,0 0 0 16,0 0 0-16,-8-4 0 0,8 4 0 15,0 0 0-15,0 0 0 16,0 0 0-16,0 0 0 15,0 0 0-15,0-11 0 0,0 11-83 16,0 0-10-16,0 0-5 16,14-5-7-16,-14 5-5 15</inkml:trace>
  <inkml:trace contextRef="#ctx0" brushRef="#br0" timeOffset="756384.9282">21914 3192 9 0,'0'0'73'0,"-7"-14"6"16,16 5-3-16,-9 0-32 15,0 9-7-15,0-17-7 0,0 17-5 16,2-18-5-16,2 9-4 15,4-2-2-15,-1 0-3 16,7-2 0-16,1 0-4 16,-2 0 1-16,3-2-3 0,3 3-1 15,0 3 0-15,1-1-1 16,1 2-1-16,-4 5-1 16,-2 3 0-16,0 0-1 15,0 1 0 1,-4 6 0-16,-3 1 0 0,0 4-1 0,-2 4 1 15,-4 1 1-15,-1 0-2 16,-2 5 2-16,0-3 0 16,-4 5 0-16,-7-1 1 15,2-3-1-15,-1-1 1 16,-5-1-1-16,3-3 1 0,2-5 0 16,0-1 0-16,4-3-1 15,7-6 2-15,-12 5-1 16,12-5-1-16,0 0 2 0,0 0-3 15,7-5 0-15,3-3 1 0,4 1-1 16,3 0-1 0,0-4 1-16,3 2 0 15,0 3-2-15,-1 5 3 0,1 0-1 16,-3 1 0-16,0 0-1 16,-7 5 0-16,4 5 1 0,-2 3-1 15,-3-2 1 1,-2 3-1-16,-4 3 1 15,-1 2 1-15,-2 0-1 0,-3-1 1 16,-7 2 0-16,0 1 1 16,-3-1-2-16,-5-4 0 0,0 0 0 15,-1-3 0-15,-2 2 0 16,2-5 0-16,-1-1 1 16,1-2-2-16,0-3 1 0,6 1 1 15,0-2 0-15,6-1 0 16,-4-4-1-16,11 2 2 15,-12 0 0-15,12 0-2 16,-9 0 0-16,9 0 0 16,0 0-4-16,-12-7-6 0,12 7-13 15,0-9-62-15,6-3-4 16,0 1-6-16,7-3-5 16,4-3-1-16</inkml:trace>
  <inkml:trace contextRef="#ctx0" brushRef="#br0" timeOffset="757139.6226">22427 3017 17 0,'-1'-11'89'0,"1"0"0"0,0-1-3 16,0 0-5-16,-20 0-49 15,20 2-6-15,6 0-7 16,4-1-6-16,-1 3-4 16,5-2-2-16,2 2 0 0,3 2-3 15,-1-2-1-15,-1 1 0 16,1 4-2-16,2 3 1 15,-3 0-2-15,-2 6 1 0,-1 4-2 16,-2 5 2-16,0 4-1 16,-5 2 0-1,-4 1 1-15,-3 3 0 0,-1 3 2 16,-5-2-3-16,-7-3 2 16,0-1 0-16,0-1-1 15,-3-5 1-15,2 0-1 16,2-6 1-16,2-4-2 0,10-6 2 15,-12 10-2-15,12-10 0 0,0 0 1 16,0 0-1-16,0 0 0 16,10 2 0-16,2-2 1 15,7 1-2-15,-2-3 1 16,7 0 0-16,1 2-1 0,3 0 1 16,-6 0-1-16,0 5 1 15,-4 4-1-15,-3 3 1 16,-1 2 0-16,-5 3-1 0,-3 2 2 15,-2 1-1 1,-4-1 1-16,0 6 0 0,-10-7 1 16,-5 4-2-16,-4-4 3 15,-5 3-3-15,-4-2 0 16,-2-5 0-16,-4 2 0 0,-2-4 0 16,4 1 0-16,4-5 0 15,0-2 0-15,6-5 0 16,4 2 0-1,1-2 0-15,8-1 0 0,9 0 0 16,-15-3 0-16,15 3 0 0,-11-8 0 16,11 8 0-16,0 0 0 15,-6-8-24-15,6 8-64 16,0 0-2-16,0 0-6 0,0 0-7 16,7-9-4-1</inkml:trace>
  <inkml:trace contextRef="#ctx0" brushRef="#br0" timeOffset="767519.1741">24032 3512 45 0,'-16'-6'81'0,"16"6"1"0,-14-10-18 0,14 10-18 16,-5-11-9-16,5 11-9 15,0-12-8-15,0 12-6 16,7-14-1-16,4 7-3 0,-2 0-2 16,1-1-1-16,7-2 0 15,2 2-1-15,-3 1-3 16,4 0 2-16,-2 1-4 15,1 3 1-15,-1 0-1 0,0 3-2 16,0 3 1-16,-4 3 0 16,-1 3 0-16,-1 6-2 15,1-2 2-15,-6 4 0 0,-2 0 0 16,-5 0 0-16,0 0 0 16,-1 0 1-16,-7 0-1 15,1-3 2-15,-5-3-2 16,-1 0 1-16,5-3 1 0,-2 1-1 15,10-9-1-15,-17 8 0 16,17-8 0-16,0 0-1 16,-7 9 1-16,7-9 0 15,0 0-1-15,1 8 1 0,-1-8 0 16,16 8 1 0,-7-5-2-16,2 2 1 15,-1 2 0-15,4 1-1 0,-1 1 2 16,0 1-2-16,-4 5 1 15,2 0-1-15,-6 5 2 16,-1 0-1-16,-2-1 1 0,-2 0 0 16,-4 0 0-16,-1-4 0 15,-7 0 1-15,2-4 0 0,-3-2-1 16,-2-2 2-16,1-1-1 16,-3-3 0-16,0-1 1 15,0 1-1-15,0-2-1 16,1-1 1-16,1-1-1 0,2 1 0 15,4-4 0 1,9 4 0-16,-14-8-3 0,14 8-2 16,-8-15-3-16,8 15-7 15,1-19-29-15,8 5-45 0,7-2-2 16,1 0-6 0,3 0-5-16</inkml:trace>
  <inkml:trace contextRef="#ctx0" brushRef="#br0" timeOffset="767997.0334">24581 3514 61 0,'0'0'96'0,"5"-13"-2"0,-5 13-8 16,0-11-2-16,0 11-59 15,0 0-8-15,0 0-8 0,-7-3-4 16,7 3-2-16,-14 6-1 15,14-6 0-15,-16 19-1 16,6-7 1-16,-3 5-2 16,2 4 2-16,3 2-2 0,-2 1 1 15,5-1-1-15,1 1 1 16,4 0 0-16,2-4-1 16,6-4 2-16,5-4-2 0,2-1 2 15,4-5 0-15,0-5 0 16,2-1 0-16,0-7 0 15,3-3 1-15,-4-2-1 0,-1-5 0 16,0-1-2-16,-6-2 0 16,-1-3 0-16,-1 1 0 15,-7-1 0-15,-3 2 0 16,0-3 0-16,-3 2 0 16,-4 4 0-16,-5 0 0 15,-3 1 0-15,-7 7 0 16,-1-1 0-16,-3 7 0 15,-4 1 0-15,-1 3 0 0,4 3 0 16,-5 3 0-16,11-3-72 16,2 12-20-16,7 0-1 0,6-2-8 15,5 2-7-15</inkml:trace>
  <inkml:trace contextRef="#ctx0" brushRef="#br0" timeOffset="769343.1662">26030 3504 7 0,'0'0'78'0,"0"0"5"16,-11-15-15-16,11 15-15 15,0 0-9-15,-7-12-12 16,7 12-8-16,0 0-6 16,0-14-3-16,0 14-5 15,11-15 0-15,0 8-2 16,2-3-2-16,2 1-1 0,5-1-2 15,-2 1 1-15,3 5-2 0,1 1 1 16,-2 1-2 0,-2 2 0-16,0 1 0 15,-4 5-1-15,1 4 1 16,-2 3-3-16,-5 1 1 0,0 1 1 0,-4 5-1 16,-2-3 1-1,-2 3 0-15,-2-2 1 16,-3 2-1-16,-5-5 2 0,1-1-1 15,-1-3 1-15,1-4 0 0,-1-1-1 16,10-6 2-16,-14 7-3 16,14-7 2-16,0 0-1 15,0 0 0-15,0 0 0 16,0 0 0-16,0 0-1 0,0 0 0 16,0 0 0-16,14-4 1 15,-2 3-1-15,-1 1-1 0,3 1 1 16,3-1 0-1,-1 2 0-15,2 4 0 0,-3 0-1 16,-3 3 0 0,-1 1 1-16,3 2-1 0,-5 2 1 15,-1 0 0-15,-4 0 1 0,-4 1-1 16,-1 2 1 0,-2 1 0-16,-7-1 0 0,-7-1 1 15,1 0-1-15,-4 0 1 16,-2-4 0-1,2 0 0-15,-3-3-1 0,-2-3 0 0,5-1 0 16,4-2 0-16,-2 0 1 16,5-3-2-16,0 0 1 15,1 0 0-15,4 0 1 0,8 0-2 16,-16 0 0-16,16 0 0 16,-15-3 0-16,15 3 0 15,-7-3 0-15,7 3 0 16,0 0 0-16,0 0 0 0,-12-9-4 15,12 9-8-15,0-14-18 16,0 14-58-16,10-14-3 16,1 4-6-16,4-1-5 15</inkml:trace>
  <inkml:trace contextRef="#ctx0" brushRef="#br0" timeOffset="770142.6541">26705 3381 6 0,'6'-10'85'0,"-6"10"6"15,7-14-5-15,-7 14-4 0,0-11-41 16,0 11-12-16,0 0-8 16,0 0-7-16,-4-11-4 15,4 11-4-15,0 0-2 0,-10-4-1 16,10 4-1-16,-7 0 0 16,7 0-1-16,-15 7 0 15,7-1 0-15,-1 1 0 16,-3 3 1-16,2-2-1 15,-1 3 1-15,2 1-1 16,-3-2 0-16,4 2 0 16,-5 2-1-1,5-3 0-15,0 4 0 0,0-1-1 0,0 3 0 16,3 1 1-16,2 0-1 16,-2 2 0-16,0 1 1 15,2-1 0-15,1 3 1 16,0-1-1-16,2 1 1 0,0-2-2 15,0-1 1-15,0-2 0 0,2 2 1 16,3-3-1 0,1-2 0-16,0-1 1 0,2-1-1 15,1 0 2-15,-2 0-2 16,3-1 1-16,-1-4 0 16,1-1 0-16,2 0 1 0,0-2-1 15,1-5 1-15,-1 0-1 16,2 0 1-16,1 2-1 0,2-7 1 15,-1-2 0 1,0-2-2-16,-3-4 0 16,0 5 0-16,1-1 0 0,-4-2 0 15,-3-1 0-15,-3 0 0 16,-1 0 0-16,0 3 0 16,-3 0 0-16,-5-4 0 0,0 1 0 15,-5 4 0-15,0 0 0 16,-5 2 0-16,-1 1 0 15,-2 2 0-15,-1 0 0 0,1 3 0 16,0 3 0 0,0 2 0-16,3 1 0 0,3 4 0 15,-2 1 0-15,7 12-15 16,4 0-75-16,-3-5-2 16,6 1-5-16,0 1-7 15,9 1-4-15</inkml:trace>
  <inkml:trace contextRef="#ctx0" brushRef="#br0" timeOffset="780422.5658">20763 8910 61 0,'-9'-11'75'0,"9"11"-23"16,0 0-1-16,-3-9-10 15,3 9-12-15,0 0-5 0,-1-13-5 16,1 13-2-16,0-10-3 16,0 10-3-16,10-17-1 15,-3 9-1-15,8-1-1 0,1-2 0 16,3 2-2-16,3-3 0 15,-1 3-1-15,3 0-1 16,0 4-1-16,-2 1-1 0,-3 2-1 16,-1 2 0-16,-4 5-1 15,-5 6 1 1,0 2 0-16,-5 5 0 0,-4 3 0 16,0 2 0-16,-3 2 1 15,-5-2-1-15,-3 3 1 16,0-5-1-16,1-3 0 15,-3-2 0-15,2-5 0 0,4-3 1 16,7-8-1 0,-15 8 0-16,15-8 1 15,0 0-1-15,-7 0 0 0,7 0 0 16,1-9-1-16,-1 9 0 16,16-18 0-16,-4 9 0 0,4 0 0 15,2-1 0-15,3 4 0 16,0 2 0-16,0 1 1 0,-2 3-1 15,-2 2 0-15,-2 6 1 16,-4 3-1-16,1 6 1 0,-6 0 0 16,-2 4 0-16,-2 0 0 15,-2 3-1 1,-5 0 1-16,-3-1 0 0,-4 1 0 16,-4-3 1-16,-2 0 0 15,-1-1-1-15,0-3 1 0,-2-2 0 16,-1-1 1-16,1-2-2 15,-2-3 1-15,6-1-1 16,1-2 1-16,3-2-1 16,0-2 0-16,13-2 1 15,-13 0-2-15,13 0 0 16,0 0 0-16,-8-11-3 0,8 11-2 16,-1-14-6-16,1 14-29 15,7-16-47-15,3 3-2 0,-1 0-6 16,5-5-6-16</inkml:trace>
  <inkml:trace contextRef="#ctx0" brushRef="#br0" timeOffset="781032.5872">21396 8738 5 0,'0'0'84'0,"0"-12"4"0,0 12-2 16,-9-8-6-16,9 8-46 16,-13-2-7-16,13 2-8 15,-12 3-4-15,12-3-6 16,-16 16-1-16,8-4-2 0,1 1 0 15,-3 2 0-15,3 2-2 16,3-2 0-16,-2 0-1 16,2 3 1-16,2-4-1 15,2 1-1-15,3-2 1 0,6 0 0 32,1 0-1-32,5-3 1 0,1-2-1 0,3 3 0 15,-2-3-1-15,2-2 1 16,1 3-2-16,-2-2 0 0,-1 1 0 15,-1 0 0-15,0 2 0 16,-7-2 0 0,2 3 0-16,-4 1 0 0,-1 0 0 0,-4 0 0 15,-2 1 0 1,0 2 0-16,-9-2 0 0,1 1 0 16,-2 0 0-16,-4-3 0 15,-1 4 0-15,-3-5 0 16,-1 2 0-16,-4-3 0 15,4 0 0-15,-1-3 0 0,2-1 0 16,3-3 0-16,4-1 0 16,0-1 0-16,11 0-4 15,-7-18-25-15,1 4-57 16,6-2-4-16,7-6-6 16,1-1-5-16,4-6-1 0</inkml:trace>
  <inkml:trace contextRef="#ctx0" brushRef="#br0" timeOffset="781446.7546">21458 8750 40 0,'-10'-5'92'0,"10"5"-2"16,-12-13-5-16,8-11-6 15,4 24-49-15,0-11-8 16,0 11-8-16,8-9-5 0,-8 9-2 16,17-10-2-1,-5 4 0-15,2-1-2 0,3-1 1 16,3 0 0-16,-2 1-1 16,4-2 0-16,1 0-1 0,-4 2 0 15,1-2 0-15,-2 3 0 16,-3 0-1-16,-2 0 0 15,-3 3 0-15,-10 3 0 16,15-5 0-16,-15 5 0 16,0 0 1-16,0 0-2 0,0 0 0 15,0 0 0-15,0 0 0 16,0 0 0-16,0 0 0 16,0 0 0-16,0 0 0 15,0 0 0-15,0 0 0 0,0 0-10 16,-10 12-34-16,10-12-44 15,-4 9-2-15,4-9-8 16,0 0-5-16</inkml:trace>
  <inkml:trace contextRef="#ctx0" brushRef="#br0" timeOffset="784956.8597">21760 9842 12 0,'6'-11'87'0,"-6"11"4"0,3-13-5 15,-3 13-4-15,22-12-46 16,-22 12-10-16,0 0-8 16,0 0-5-16,0 0-3 0,0 0-3 15,0 0-1 1,0 0-1-16,3 14-1 0,-3-1 0 16,0 2 1-16,-1 4-1 0,-2 3-1 15,0 0 0-15,-2 2 0 16,-1 2-1-16,0-1-1 15,1 2 0-15,-4 0 1 16,4-2-2 0,0-3 0-16,-2-2 0 0,4 1 0 15,0-7 0-15,1-1 0 16,1-5 0-16,1-8 0 16,0 16 0-16,0-16 0 0,0 11 0 15,0-11-4-15,0 0-2 16,0 10-6-16,0-10-20 0,1 10-55 15,-1-10-3 1,0 0-6-16,0 0-4 0</inkml:trace>
  <inkml:trace contextRef="#ctx0" brushRef="#br0" timeOffset="785485.8586">22042 9895 42 0,'0'0'90'0,"0"0"-2"16,0-9-4-16,0-8-8 0,0 17-50 16,0 0-7-16,0 0-5 15,-11 7-5-15,11-7-2 16,-11 18-1-16,3-6-1 15,0 1 0-15,0 2-1 0,0 1 0 16,3 2-2-16,-3 0 1 16,1 3-1-16,4 0-1 15,-2 0 0-15,3-1 0 16,2-1-1 0,0-1 1-16,5-5-1 15,2 0 1-15,5-5 0 0,-2-5 0 0,5-2 0 16,1-1 0-16,1-4 0 15,-2-4 0-15,3-4 0 16,-4-1 0-16,2-4 0 16,-3 0 0-16,2-2 0 0,-6 1 0 15,0 1 0-15,-5-2 0 16,-3 4 0-16,-1-2-1 16,0 2 1-16,-4 2 0 0,-7 1-1 15,2 1 0-15,-7 2 0 16,0-1 0-16,-2 4 0 15,-1 2-1-15,1 2-2 16,0 2-3-16,0 0-12 16,-10 3-67-16,16 3-4 0,0-1-4 15,12-5-7-15,-11 3-2 16</inkml:trace>
  <inkml:trace contextRef="#ctx0" brushRef="#br0" timeOffset="786761.1726">23085 8643 59 0,'0'0'87'16,"2"-12"-2"-16,-2 12-4 16,0 0-39-16,0-11-9 0,0 11-10 15,0 0-6-15,0 0-5 16,-10 10-2-16,10-10-2 15,-12 20-1-15,8-7-1 16,-3 3 0-16,1 0 0 0,2 3-2 16,-2 0 0-16,0 0-1 15,4 0-1-15,2 0 0 16,0-2 0-16,0-3-1 16,6 0 0-16,4-5 1 15,3-3 0-15,0-2-1 0,4-4 0 16,1 0 0-16,3-5 0 15,1-4 1-15,-1-2-2 16,-1-1 0-16,-2-2 0 16,-2-2 0-16,-3 1 0 15,-1 0 0-15,-5 1 0 0,-1 0 0 16,-4 4 0-16,-1-1 0 16,-1 11 0-16,3-15 0 15,-3 15 0-15,0 0 0 0,0 0 0 16,0 0 0-16,-5 0 0 15,5 0 0-15,-8 14 0 16,5-2 0-16,0 4 0 16,0 1 0-16,-2 5 0 0,-2-1 0 15,2 3 0 1,1 3 0-16,-3 3 0 0,0 1 0 16,2-1 0-16,-3 3 0 0,2-3 0 15,1 2 0-15,-3-6 0 16,2-1 0-16,2-2 0 15,-1-8 0-15,4 1 0 16,1-8 0-16,0 3 0 0,0-11-18 16,7 0-61-16,-7 0-11 15,10-3-4-15,-10 3-5 16,12-25-3-16</inkml:trace>
  <inkml:trace contextRef="#ctx0" brushRef="#br0" timeOffset="787252.9278">23515 8648 80 0,'0'0'89'0,"4"-15"-3"0,-4 15-4 0,0-11-45 16,0 11-8-16,0 0-7 15,-15 0-7-15,15 0-4 16,-12 7-4-16,5 2 0 16,-4 2-2-16,4 0 0 0,1 3-1 15,-1 1 0 1,2 0 0-16,4 1-1 0,0 1-1 16,1-2 1-16,1 2-1 15,5-1 0-15,5-1 0 16,-1-2-1-16,4 3 0 15,0-2 1-15,5-1-2 0,-3 2 1 16,0-4 0-16,-1 2 0 16,-3 0-1-16,-1 1 1 15,-5-2 1-15,1-1-2 16,-3 2 0-16,-4 0 0 16,0-2 0-16,-2 1 0 15,-6-3 0-15,3 0 0 0,-5 0 0 16,2-3 0-16,-6 0 0 0,5 0 0 15,-5-3 0 1,-2-1 0-16,2-1 0 0,0-1 0 16,4 0-2-16,-6-2-9 15,16 2-25-15,-15-10-51 0,9-1-3 16,6-4-6 0,0-3-6-16</inkml:trace>
  <inkml:trace contextRef="#ctx0" brushRef="#br0" timeOffset="787713.0248">23572 8651 12 0,'-9'-9'88'15,"9"9"2"-15,-6-13-4 0,6 13-4 16,-3-11-44-16,3 11-12 15,0-12-7-15,0 12-5 16,4-11-5-16,-4 11-2 0,19-12-1 16,-5 6-1-16,0 1-2 15,2-1 0-15,2 1 0 16,0 0-1-16,1-1 0 16,-1 2 0-16,-2-2 0 0,-2 2-1 15,1 0 1-15,-6 1-1 16,1 1 0-16,-10 2 0 15,12-5 0 1,-12 5 0-16,0 0-1 0,7-2 1 16,-7 2 0-16,0 0 1 0,0 0-2 15,0 0 0-15,0 0 0 16,0 0 0-16,0 0 0 16,0 0 0-16,0 0 0 0,0 0 0 15,0 0 0-15,0 0 0 16,-6 0-7-16,6 0-8 15,0 0-70-15,-7 7-4 16,7-7-4-16,-9 6-8 16,9-6-3-16</inkml:trace>
  <inkml:trace contextRef="#ctx0" brushRef="#br0" timeOffset="794536.6866">24865 8908 0 0,'-10'-12'76'0,"10"12"6"16,-2-13-3-16,2 1-21 16,0 2-22-16,5 2-8 15,5-5-3-15,2 0-7 16,5 1-4-16,3-2-1 0,6 1-2 16,-1 1-2-16,3 5-2 15,-4-1-2-15,-1 7-2 16,0-1 0-16,-7 4-1 15,-1 7-1-15,-8 6 0 0,-6 2 1 16,-1 6-2-16,-8 3 1 16,-3-1 1-1,-6 1-1-15,-1-2 0 0,1-2 0 16,1-6 0-16,0-2 0 16,2-5 0-16,14-9 0 15,-11 9-1-15,11-9 1 0,0 0-1 0,0 0 1 16,0 0 0-16,6-1-1 15,-6 1 1-15,18-2-1 16,-6 0 0-16,0 4 0 16,3-2 1-16,2 1-1 15,-2 5 0-15,0 1 0 0,-3 4 1 16,1 3-1-16,-2-1 0 16,-5 4 1-16,-4 1-1 15,-2 2 0-15,0-2 0 16,-2-1 0-16,-8 0 0 0,-1-1 0 15,-3-2 1 1,-2-3-1-16,2-1 1 0,-1-2-1 16,-2-2 1-16,0-3 0 15,2 0-1-15,-2-3 0 0,4 0-3 16,0-1-3-16,3-3-16 16,10-5-62-16,-2-5-2 15,2-3-7-15,0-4-3 16,4-5-5-16</inkml:trace>
  <inkml:trace contextRef="#ctx0" brushRef="#br0" timeOffset="795027.9586">25372 8693 66 0,'0'0'85'0,"0"0"-2"0,-10-6-3 16,-1 6-46-16,2 1-5 16,-4 3-4-16,5 3-8 15,-3 2-5-15,4 3-3 16,-2 0-1-16,6 1-1 0,0 0-2 16,1 3 0-16,2-1-1 15,0 2 0-15,5-3-1 16,1 0 0-16,6 1 0 15,0-2-1-15,3 1 0 0,1-1 0 16,1 1-1 0,-1-2 0-16,-1 1 0 0,-2 2 0 15,-4 0 0-15,1-3 0 16,-6 3-1-16,-2 0 1 0,-1-2-1 16,-1 0 1-16,-1 0 0 15,-6-3 0-15,-3 2 0 16,-1-2 0-16,3-2 0 15,-9 0-1-15,2-1 1 16,-3-2 0-16,3-2 0 16,-3 0 0-16,3-2-2 0,-3-1 0 15,0 0-2-15,5-5-5 16,-2-6-11-16,6-3-63 0,-1 3-6 16,8-6-4-16,0-2-6 15,2-3-3-15</inkml:trace>
  <inkml:trace contextRef="#ctx0" brushRef="#br0" timeOffset="795468.1236">25350 8702 66 0,'0'0'88'15,"-8"-9"0"-15,8 9-5 16,0 0-33-16,-12-11-18 16,12 11-10-16,0-12-6 0,0 12-5 15,12-13-3-15,-4 6-1 16,8-1-2-16,0-1-1 16,5 1-1-16,-2 0 1 0,3 1-2 15,3-2 0-15,-3 2 0 16,-2 1 0-16,-1 0-1 15,-2 0 1-15,-5 2-1 16,-1 2 0-16,-11 2-1 0,15-4 1 16,-15 4 0-16,0 0 0 15,0 0 0-15,0 0 0 16,0 0 0-16,0 0-1 16,0 0 1-16,0 0 0 15,-5-2-1-15,5 2-1 16,0 0 0-16,-14 0-2 0,14 0-3 15,0 0-6-15,-10 2-37 16,10-2-39-16,-6 15-2 16,6-15-6-16,-10 12-5 15</inkml:trace>
  <inkml:trace contextRef="#ctx0" brushRef="#br0" timeOffset="797890.9396">25703 9786 56 0,'0'0'92'0,"6"-13"-1"16,-6 13-5-16,0 0-28 15,0 0-26-15,7-5-9 0,-7 5-7 16,0 0-6-16,0 0-2 16,6 11-3-16,-5-1 0 15,-1 1-2-15,0 5 1 16,0 4 0-16,0 2-1 0,-4 2-1 16,0 4 1-1,-2-1-2-15,-4 3 1 16,2-1-1-16,-3-1 1 0,4-2-2 15,-5-2 1-15,3-4 0 0,1-2-1 16,4-4 2-16,0-3-5 16,4-11 0-16,-1 16-5 15,1-16-12-15,0 0-66 16,0 0-5-16,8-11-4 16,6-3-6-16,4-7-2 0</inkml:trace>
  <inkml:trace contextRef="#ctx0" brushRef="#br0" timeOffset="798299.4314">25935 9773 35 0,'0'-11'91'0,"0"11"0"0,-6 0-4 16,6 0-3-16,2 7-58 15,-2-7-5-15,-11 21-5 0,4-8-5 16,3 0-4-16,0 2-2 15,2 0-1-15,2 2-1 0,2-2 0 16,5 2-1-16,0-1 0 16,5 1 0-16,0-2-1 15,0 2 0-15,0-3-1 16,1-1 1-16,-3 0-1 0,-1 0 0 16,-4 0 0-16,0-1 1 15,-3-1-1-15,-1 1 0 16,-1-2 1-16,-1 0-1 15,-5-1 1-15,0 0-1 0,6-9 1 16,-16 13 0 0,2-6-1-16,1-2 0 0,1 0-1 15,-2-2-2-15,-4-2-3 16,4 1-5-16,-5-3-22 0,1-3-54 16,12-5-2-1,-6-2-6-15,8-6-5 0</inkml:trace>
  <inkml:trace contextRef="#ctx0" brushRef="#br0" timeOffset="798680.4294">25957 9754 35 0,'0'0'92'16,"5"-9"0"-16,-5 9-7 15,8-8-1-15,-8 8-57 0,16 0-7 16,-3-2-5-16,4 2-4 16,1-2-3-16,4 0-2 0,0-1-1 15,2 0-1-15,2 0-1 16,-1-1 0-16,-4 1-1 16,-1 0 0-16,-6 1 0 0,-2-1 0 15,-4 2 0 1,-8 1-1-16,0 0 1 0,0 0-1 15,0 0 0-15,0 0 0 16,0 0 0-16,0 0-1 16,0 0 1-16,0 0-1 15,-5 2-2-15,5-2-1 16,0 0-7-16,-10 0-43 16,10 0-35-16,0 0-3 15,0 0-5-15,0 0-8 0</inkml:trace>
  <inkml:trace contextRef="#ctx0" brushRef="#br0" timeOffset="801686.2888">27132 8682 76 0,'-7'-10'85'0,"7"10"-1"16,-9-5-29-16,9 5-12 15,0 0-9-15,0 0-8 16,0 0-9-16,-11-4-5 16,11 4-2-16,-9 2-2 0,9-2-2 15,-16 15 0-15,7-5 0 16,2 0-1-16,0 5 0 16,-1-1 0-16,2 1-1 15,1 1-1-15,2 2 0 0,2 1 0 16,1-2 0-16,3 1-1 15,4-1 0-15,3 0 0 16,4-1 0-16,2 2-1 0,5-3 0 16,3-1 1-16,-2 1-2 15,-1-1 0-15,-1 0 0 16,-1 0 0 0,-4 0 0-16,-4-3 0 0,-4 2 0 0,-4 0 0 15,-3-2 0 1,0 1 0-16,-3-3 0 15,-10 3 0-15,4-4 0 16,-5 0 0-16,-1 0 0 0,-4-2 0 0,2 0 0 16,-2-3 0-16,0-1 0 15,0 2 0 1,0-3 0-16,2-1 0 0,-2 0 0 16,5 0 0-16,-2-5 0 15,7 0 0-15,-2-6-19 0,8-5-62 16,2 3-8-16,1-2-6 15,4-5-5-15,6-2-3 16</inkml:trace>
  <inkml:trace contextRef="#ctx0" brushRef="#br0" timeOffset="802141.7441">27169 8697 32 0,'0'0'94'0,"-10"-4"-1"16,10 4-5-16,-1-11-3 15,1 11-52-15,0 0-8 16,9-8-7-16,-9 8-6 16,18-7-4-16,-8 5-2 0,5-3-1 15,2 2-1-15,2-1 0 16,1-1 0-16,3 0-4 15,0 0 0-15,1-1 0 16,-4 1 0-16,0-1 0 0,1 2 0 16,-4-2 0-16,-1 2 0 15,-4-1 0-15,-2 3 0 16,1-2 0-16,-4 2 0 16,-7 2 0-16,11-2 0 0,-11 2 0 15,0 0 0-15,0 0 0 16,0 0 0-16,0 0 0 15,0 0 0-15,0 0 0 16,0 0 0-16,0 0 0 0,0 0 0 16,0 6 0-1,0-6 0-15,0 13-25 0,-9-5-64 16,9 1-2-16,0 0-7 16,0 3-4-16,2-4-1 15</inkml:trace>
  <inkml:trace contextRef="#ctx0" brushRef="#br0" timeOffset="802853.1797">27634 8792 10 0,'10'0'90'0,"-10"0"4"0,8 0-5 15,-8 0-5-15,0 0-38 16,8-11-19-16,-8 11-6 0,0 0-6 15,0 0-5-15,0 0-3 16,0 0-1-16,0 0-2 16,0 0-1-16,-10-6 0 0,10 6-1 15,-12 2-2-15,12-2 0 16,-17 11 0-16,9-1 0 16,-3-1 0-16,1 3 0 15,0 0 0-15,1 0 0 0,-1 3 0 16,1-1 0-1,2 3 0-15,-1-3 0 0,5 1 0 16,-3 0 0-16,2 3 0 16,2-2 0-16,1 0 0 15,1 1 0-15,0-1 0 16,0-1 0-16,1-1 0 0,4 1 0 16,1-3 0-16,1-1 0 15,2-1 0-15,1-2 0 16,2-2 0-16,4 0 0 15,0-4 0-15,2 0 0 0,0-2 0 16,-1-2 0-16,2-2 0 16,-2-1 0-16,-2-3 0 0,1-1 0 15,-2 1 0 1,-1-5 0-16,-4 1 0 16,4-2 0-16,-6-1 0 0,3 1 0 15,-2-2 0-15,-2-1 0 0,-3 1 0 16,-1 1 0-1,-2-1 0-15,0 1 0 0,0 1 0 16,-6 2 0-16,-2-4 0 16,-2 2 0-16,1 1 0 15,-5 1 0-15,4 3 0 0,-2-2 0 16,-2 1 0-16,1 2 0 16,0 4 0-1,-2 2 0-15,-2 1 0 0,1 1 0 16,2 0 0-16,-6 3 0 0,8 13 0 15,-4-2-73 1,1-3-21-16,1 2-3 0,3-4-6 16,-3-1-7-16</inkml:trace>
  <inkml:trace contextRef="#ctx0" brushRef="#br0" timeOffset="807321.9605">22964 12106 12 0,'-8'-17'85'0,"6"7"2"0,-3-1-1 0,0-3-19 15,5 14-27-15,-8-13-11 16,8 13-11-16,0 0-6 16,-14-2-3-16,14 2-2 15,-6 7-2-15,0 2 0 0,0 5-1 16,2 0 1-16,-5 2-1 16,3 1 1-16,3 4-2 15,0 0 1-15,-2-2-1 16,5 1-1-16,0-3 1 15,4-1-1-15,5 0 0 0,5-3-1 16,3-3 1-16,3 0-1 16,2 0 1-16,1-3-1 0,4 2 0 15,-5-2-1-15,0 2 0 16,-4-2 1-16,-1 1-1 16,-3 0 1-16,-1-1-1 15,-13-7 0-15,11 16 2 0,-11-16-2 16,1 16 0-1,-1-16 0-15,-8 15 0 0,-5-6 0 0,-1-1 0 16,-3 3 0-16,-3-2 0 16,-4-1 0-1,2 0 0 1,0 0 0-16,-2-2 0 0,2 0 0 16,3 0 0-16,1-3 0 15,4-1 0-15,3-2 0 0,11 0-10 0,-17-3-10 16,17-9-65-16,0 3-4 15,1-6-4-15,5-3-7 16,3-7-2-16</inkml:trace>
  <inkml:trace contextRef="#ctx0" brushRef="#br0" timeOffset="807734.5437">22999 12089 14 0,'0'0'90'0,"-8"-16"0"16,8 16-4-16,-6-18-4 15,6 18-42-15,2-17-14 0,3 7-7 16,5 0-5-16,2 1-4 16,4-2-2-16,2 0-1 15,4 2-1-15,3-4-1 0,0 3-1 16,1-1-1-16,1 2 0 15,-1-1 1-15,1 2-4 16,-4 0 0-16,-3 2 0 0,-4 2 0 16,-1 1 0-1,-7 1 0-15,-8 2 0 0,11-1 0 16,-11 1 0-16,0 0 0 16,0 0 0-16,0 0 0 15,0 0 0-15,0 0 0 0,0 0 0 16,0 0 0-1,0 0 0-15,0 0 0 0,4 8-19 16,-6 21-57-16,2-20-13 16,0 0-5-16,0 3-6 15,1 0-3-15</inkml:trace>
  <inkml:trace contextRef="#ctx0" brushRef="#br0" timeOffset="808235.3552">23425 12097 81 0,'0'0'95'0,"0"0"-4"0,3-5-5 16,-3-20-16-16,0 25-42 16,0 0-9-16,0 0-8 15,0 0-2-15,-13 0-3 0,13 0-1 16,-7 10-2-16,0 0 0 15,0 4 1-15,-3 1-4 0,4 4 0 16,-1 1 0-16,-1 2 0 16,2 0 0-16,1 1 0 15,3-2 0-15,2-2 0 0,0-1 0 16,6-4 0-16,3 1 0 16,5-8 0-16,3-2 0 15,1-5 0-15,2 0 0 16,2-3 0-16,0-5 0 0,-2-3 0 15,1-2 0-15,-4-1 0 16,-1-2 0 0,-4 0 0-16,1-2 0 0,-7-1 0 15,-3-2 0-15,-1 0 0 16,-2 2 0-16,-5-1 0 16,-4 3 0-16,-7-1 0 15,0 5 0-15,-3 3 0 0,-1 0 0 16,1 5 0-16,-3 3 0 15,-3 2 0-15,7 1 0 16,0 2-13 0,2 5-76-16,10 3-3 0,6-11-3 0,-1 16-8 15,1-16-3-15</inkml:trace>
  <inkml:trace contextRef="#ctx0" brushRef="#br0" timeOffset="810138.1386">25464 11880 59 0,'3'-16'87'15,"-3"16"0"-15,-2-20-5 16,2 20-32-16,-3-12-14 0,3 12-12 15,-6-13-5-15,6 13-4 0,-11-9-4 16,11 9-1-16,-7-10-2 16,7 10-2-16,-12-3-1 15,4 3-1 1,-5 1 0-16,-3 6 0 0,0 3-4 16,-4 3 0-16,-3 7 0 0,0 2 0 15,-5 5 0 1,3 6 0-16,-3 3 0 0,3 5 0 15,3 3 0-15,-4 3 0 16,5 1 0-16,5 2 0 16,3-5 0-16,2-3 0 0,5-4 0 15,6-6 0-15,0-7 0 16,9-9 0-16,6-5 0 0,5-8 0 16,4-3 0-1,4-6 0-15,-1-6 0 0,1-3 0 16,1-3 0-16,-4 2 0 15,-3-2 0-15,-3 2 0 0,-4-2 0 16,-5 5 0-16,-2-1 0 16,-8 4 0-16,0 1 0 15,0 9 0-15,-22-13 0 16,4 10 0-16,-6 2 0 0,-2 1 0 16,-3 0 0-16,2 0 0 15,-2 4 0 1,4-1 0-16,5 0 0 0,2 1 0 15,4 2 0-15,14-6 0 16,-7 7 0-16,7-7 0 0,10 9-15 16,4-5-73-1,6-3-3-15,3-1-3 16,6-1-8-16,4-7-2 16</inkml:trace>
  <inkml:trace contextRef="#ctx0" brushRef="#br0" timeOffset="810694.8988">25728 12047 43 0,'0'0'94'0,"-11"-9"-2"16,11 9-5-16,-8-12-1 15,-9 6-53-15,17 6-10 0,-3-9-7 16,3 9-4-16,0 0-4 15,-1-9-1-15,1 9-3 16,0 0 0-16,0 0-2 0,0 0-2 16,-12 6 0-16,12-6 0 15,-15 15 0-15,7-4 0 16,-2 2 0-16,3 4 0 0,-2-1 0 16,3 3 0-1,0 1 0-15,0 1 0 0,2 0 0 16,1 2 0-16,3-3 0 15,0 1 0-15,0 0 0 0,0-5 0 16,3 1 0 0,7-3 0-16,-1-4 0 15,7-2 0-15,1-4 0 0,3-2 0 16,1-2 0-16,6 0 0 16,-4-6 0-16,1-3 0 15,0-1 0-15,-2-3 0 0,-4 0 0 16,-1-3 0-1,-4-1 0-15,-2-1 0 0,-4 0 0 16,3-1 0-16,-9-2 0 16,-1-1 0-16,0 1 0 15,-3-4 0 1,-6 6 0-16,0-3 0 0,-4 6 0 0,-5-1 0 16,0 6 0-1,-4 3 0-15,0 8 0 0,-9 14-14 16,10-8-77-16,3 3-3 0,2-6-5 15,16-3-8-15,-7-6 1 16</inkml:trace>
  <inkml:trace contextRef="#ctx0" brushRef="#br0" timeOffset="816774.4479">21809 15036 53 0,'0'-13'90'0,"0"13"-1"15,-7-12-4-15,7 12-28 16,-16-7-24-16,16 7-10 0,-18 0-7 16,6 8-6-16,2 1-2 15,-2 6-2-15,1 3-1 16,2 0-1-16,1 3 0 0,0 1 0 15,5 0 0 1,2 1-1-16,1 1 0 0,1-3-1 16,6 2 0-1,3-2 0-15,2-2-1 16,2-3 1-16,1-3-2 0,2 1 1 0,0-5 0 16,1 0-1-16,-1-1 1 15,-3 0-1-15,-4 1 2 16,2-1-2-16,-7 2 0 15,-5-10 0-15,2 16 0 0,-3-6 0 16,-4-1 0 0,-7 0 0-16,-1 1 0 0,-3-2 0 15,-4 1 0-15,-1-2 0 16,-2 0 0-16,3-1 0 0,-2 0 0 16,1-2 0-16,0-1 0 15,1 0 0-15,3 0 0 16,4-3 0-16,-1 0 0 15,1 1 0-15,5-1 0 0,8 0 0 16,-10 0 0-16,10 0 0 16,0 0 0-16,0 0 0 15,1-11-5-15,11-21-49 16,2 25-37-16,3-4-1 0,2-3-8 16,1-3-5-16</inkml:trace>
  <inkml:trace contextRef="#ctx0" brushRef="#br0" timeOffset="817483.5708">22348 15026 11 0,'0'-10'89'15,"0"10"2"-15,-14-12-2 16,5 6-6-16,0-1-42 16,-5 3-14-16,2 3-6 0,-3-1-7 15,0 2-3-15,-5 2-2 16,-4 6-3-16,3 2 0 16,-4 2-1-16,-1 5-1 15,-1 0 0-15,2 2-4 16,0 3 0-16,4 0 0 0,4 1 0 15,4-2 0-15,4-1 0 16,9-1 0-16,0-4 0 0,13-3 0 16,5-7 0-16,6-3 0 15,5-3 0-15,1-8 0 16,6-4 0-16,-1-4 0 0,-1-4 0 16,-3 1 0-16,-4 0 0 15,-8 0 0-15,-1 0 0 16,-5 5 0-16,-7 2 0 15,1 0 0-15,-7 13 0 0,0-15 0 16,0 15 0-16,0 0 0 16,-10-5 0-16,10 5 0 15,-11 5 0-15,5 4 0 16,1 4 0-16,-4 2 0 16,3 4 0-16,1 4 0 15,-1 3 0-15,1 5 0 16,2 1 0-16,1 5 0 15,0 2 0-15,1 0 0 0,-3 4 0 0,2-2 0 16,-2-1 0-16,0-1 0 16,1-3 0-16,-3-2 0 15,0-4 0-15,2-4 0 16,2-5 0-16,-1-3 0 0,0-3 0 16,1-5 0-16,2-10 0 15,-2 12 0-15,2-12 0 16,0 0 0-16,0 0 0 15,0 0 0-15,0 0 0 0,0 0 0 16,-5-8-70-16,5 8-25 16,8-19-3-1,1 2-6-15,5-5-6 0</inkml:trace>
  <inkml:trace contextRef="#ctx0" brushRef="#br0" timeOffset="825113.3237">22939 16373 50 0,'0'-12'81'0,"0"12"-3"0,-4-12-27 0,4 12-7 16,0-15-10-16,0 15-9 15,0-12-3-15,0 12-5 0,0-13-3 16,0 13-1-16,1-11-2 16,-1 11-1-16,0 0-1 15,0 0-2-15,0 0-1 16,0 0-2-16,-11 1 0 0,5 9-2 16,-2 1-1-16,-1 3 0 15,1 3 0-15,-4 2 0 16,3 1 0-16,0-2 0 15,1 1 1-15,2-1-1 0,3-3 1 16,2-2-1-16,1-2 0 16,0-11 1-16,15 13-1 0,-4-11 1 15,5 1-1-15,1-1 1 16,0-1-2 0,2 1 1-16,-3 2 0 0,1 2 0 15,0 1-1 1,-6 3 1-16,-3 1-1 0,4 3 0 0,-6-1 0 15,-5 2 1-15,1 2-1 16,-2 1 0-16,0-2 0 16,-2 1 0-16,-1-4 1 15,-7 2-1-15,3-3 2 16,-5 0-2-16,1-2 0 0,-1-3 0 16,-2 0 0-16,-1-1 0 15,2 0 0-15,-1-4 0 16,0 0 0-16,1-1 0 0,3-1 0 15,-5 0 0-15,7 0-5 16,-3-3-2-16,11 3-9 16,-17-7-63-16,17 7-12 15,-6-18-2-15,6 3-8 0,0-3-2 16</inkml:trace>
  <inkml:trace contextRef="#ctx0" brushRef="#br0" timeOffset="825689.8136">23019 16295 16 0,'0'0'85'0,"0"0"5"16,0 0-5-16,-5-8-4 15,-2 7-52-15,7 1-8 16,0 0-4-16,0 0-5 16,0 0-2-16,0 0-3 0,1-11-1 15,-1 11 0-15,14-8 0 16,-6 3-1-16,6-3 0 15,1 3-1-15,-1-4 1 16,8 0-2-16,-1 3 0 16,0-2-1-16,-1-1 0 15,3 2 0 1,-4 1 0-16,0 1-1 0,-3 2 0 16,-2 0-1-16,-3 0 1 0,-2 1 0 15,-9 2 0-15,11-2 1 0,-11 2-2 16,0 0 0-16,0 0 0 15,0 0 0-15,0 0 0 16,0 0 0-16,0 0 0 16,0 0 0-16,0 0 0 0,0 0 0 15,0 0 0-15,0 0 0 16,0 0 0-16,0 0 0 16,0 0-6-16,0 0-13 15,-16 2-68-15,16-2-4 16,0 0-3-16,0 0-7 0,-1-12-3 15</inkml:trace>
  <inkml:trace contextRef="#ctx0" brushRef="#br0" timeOffset="826818.5866">24574 14859 25 0,'0'0'85'0,"-10"-14"0"15,10 14-1-15,-14-16-36 0,14 16-6 16,-5-13-11-16,5 13-6 16,0 0-7-16,0 0-5 15,-11-1-2-15,11 1-2 16,-9 1-2-16,-1 8-1 16,2 0-2-16,-6 1 0 15,1 4-1-15,-2 1 0 0,-2 4 0 16,-6 2-1-1,7 0 1-15,-4 3-3 0,0 5 0 16,2 0 0-16,0 7 0 0,4-1 0 16,-1 3 0-16,2 2 0 15,1 0 0-15,4-1 0 16,5 0 0-16,1-2 0 0,2-6 0 16,1-1 0-1,7-7 0-15,6-1 0 0,0-8 0 16,6-2 0-16,0-4 0 15,0-3 0-15,3-4 0 16,0-1 0-16,-5 0 0 0,-1-4 0 16,-4 0 0-16,0-2 0 15,-13 6 0 1,7-14 0-16,-7 14 0 16,0-15 0-16,-4 6 0 0,-4 0 0 15,-3-1 0-15,-2-1 0 0,1 3 0 16,-3 0 0-16,0 1 0 15,-1 2 0-15,0 1 0 16,5 2 0-16,-3 2 0 0,-2 0 0 16,1 5 0-16,4 1 0 15,-1 2 0-15,-2 0 0 0,4 1 0 16,-2 0 0-16,5 1 0 16,-2 1 0-16,7 3 0 15,2-14-8-15,-1 15-80 16,1-4-3-16,0-11-4 15,3 13-7-15,-3-13-2 0</inkml:trace>
  <inkml:trace contextRef="#ctx0" brushRef="#br0" timeOffset="827754.9482">24841 14922 42 0,'2'-13'88'16,"-2"13"-2"-16,0-12-1 15,-3-7-27-15,3 19-21 16,0 0-10-16,-4-10-5 0,4 10-8 16,0 0-2-16,0 0-2 15,0 0-3-15,0 0-1 16,0 0 0-16,0 0-1 16,-11 13-1-16,8-5-2 0,-1 5-2 15,-2 1 0-15,-3 3 0 16,4 2 0-16,-4 0 0 15,3 3 0-15,2 1 0 16,-2 0 0-16,1 1 0 16,3 1 0-16,1 0 0 15,1-2 0-15,0-1 0 0,4-1 0 16,7-3 0-16,-4-4 0 0,7-4 0 16,3-4 0-1,1-4 0-15,2-2 0 0,1-4 0 16,4-3 0-1,-6-6 0-15,1-1 0 0,-2-2 0 16,-4-1 0-16,-2 0 0 0,0 2 0 16,-6-2 0-1,-1 2 0-15,-1 4 0 0,-2 0 0 16,-2 1 0-16,0 10 0 16,0-14 0-16,0 14 0 0,-3-9 0 15,3 9 0-15,0 0 0 16,0 0 0-16,-10-2 0 15,10 2 0-15,0 0 0 16,-7 9 0-16,7-9 0 0,-9 17 0 16,7-2 0-16,0 0 0 15,0 2 0 1,0 6 0-16,1 1 0 16,0 3 0-16,1 1 0 0,0 3 0 0,0 0 0 15,-2 1 0-15,-1-1 0 16,0-2 0-16,0 4 0 15,-3-7 0-15,0-1 0 16,1 0 0-16,0-4 0 16,1-1 0-16,-1-4 0 0,1 0 0 15,3-6 0-15,0 2 0 16,1-12 0-16,-1 14 0 0,1-14 0 16,0 0 0-1,-4 10 0-15,4-10 0 0,0 0 0 16,0 0 0-16,0 0 0 15,0 0 0-15,0 0 0 0,0 0 0 16,-1-7 0-16,1 7-26 16,8-1-67-16,-5-8-2 15,-1 0-7-15,-2-9-8 16</inkml:trace>
  <inkml:trace contextRef="#ctx0" brushRef="#br0" timeOffset="829225.5723">24114 16107 11 0,'-6'-8'70'16,"6"8"-8"-16,0 0-7 0,-6-11-9 15,6 11-6-15,0 0-7 0,0 0-6 16,0 0-6-16,0 0-2 16,0 0-4-1,1-8-3-15,-1 8-1 0,0 0-3 16,0 0 0-1,0 0-2-15,7-5-1 0,-7 5 0 0,0 0-1 16,14 4-1 0,-14-4 1-16,14 8 0 0,-6-2 0 15,5 0-1-15,1-1 1 16,0 0 0 0,3-1-1-16,3 0 1 0,4-3-1 15,3 0 0 1,2-1 0-16,3-1 0 15,0-4-1-15,5 1 0 16,2-3 0-16,2 2 0 0,-3 1-2 16,3-2 0-16,-3 3 0 0,-2-2 0 0,-1 1 0 15,0 1 0 1,-2-2 0 0,-5 2 0-16,4-1 0 0,-7 1 0 15,2 1 0-15,-5 1 0 0,-2-1 0 0,-3 1 0 16,-3 0 0-16,-2 1 0 15,-4 0 0-15,-8 0 0 0,12 0 0 16,-12 0 0 0,0 0 0-16,0 0 0 0,8 0 0 15,-8 0 0-15,0 0 0 16,0 0 0-16,0 0 0 0,0 0 0 16,0 0 0-1,0 0 0-15,0 0 0 0,0 0 0 0,0 0 0 16,0 0-6-1,0 0-17-15,0 0-66 16,7 5-3-16,-7-5-5 16,0 0-6-16,0 0 2 15</inkml:trace>
  <inkml:trace contextRef="#ctx0" brushRef="#br0" timeOffset="837875.2542">14479 16545 11 0,'0'0'80'15,"0"-11"3"-15,0 11-14 0,-3-8-12 16,3 8-17-16,0 0-9 15,0 0-7-15,0-12-6 0,0 12-3 16,0 0-2-16,0 0-2 16,0 0-2-16,0 0-1 0,0 0-2 15,0 0-1-15,-7 0-2 16,7 0 0-16,-13 11 0 16,5 0-1-16,-2 0 0 15,2 3 0-15,-4 2 0 0,4 2 0 16,-2 2 0-1,0 2 0 1,0 0 0-16,3 4 0 0,-4 2 2 16,4 2-4-16,0 3 0 15,2 0 0-15,1 6 0 0,0-3 0 0,0 3 0 16,4 0 0-16,0-3 0 16,7-1 0-16,-2-5 0 15,3-1 0-15,3-6 0 16,4-3 0-16,-1-7 0 0,3-3 0 15,-1-5 0-15,2-3 0 16,0-2 0-16,0-6 0 16,-1-4 0-16,-1-4 0 0,1-2 0 15,-5-1 0 1,-3 0 0-16,2-2 0 0,-5 3 0 16,-6-1 0-16,4 1 0 15,-4 3 0-15,-1 0 0 16,-1 1 0-16,2 12 0 15,-8-16 0-15,-3 9 0 0,11 7 0 16,-18-8 0-16,7 7 0 16,-3 1 0-16,-2 1 0 15,2 3 0-15,-3 3 0 0,5 3 0 16,-1 0 0-16,0 1 0 16,3 0 0-16,1-1 0 15,0 2 0-15,2-1 0 16,2-2 0-16,3 0 0 0,2-9 0 15,-3 16 0-15,3-16 0 16,1 13 0-16,-1-13 0 0,14 24-50 16,-2-23-41-16,2-5-3 15,1-2-5-15,-4-9-5 16</inkml:trace>
  <inkml:trace contextRef="#ctx0" brushRef="#br0" timeOffset="838613.0661">14656 16707 26 0,'0'0'93'16,"-9"-12"-1"-16,2 2-2 16,7 10-4-1,-7-17-49-15,7 17-12 0,-6-16-8 0,6 6-5 16,0 1-1-16,2-1-4 16,4 2-1-16,1-1-2 15,4 2-1-15,1 2-1 16,1 1-2-16,2 4 0 15,0 0 0-15,1 4 0 16,-1 6 0-16,-1 4 0 0,1 3 0 31,-2 4 0-31,-5 5 0 0,0 1 0 0,-4 4 0 16,-4 1 0-16,0 1 0 16,-2 0 0-16,-5-1 0 0,-2-4 0 15,0-1 0-15,-1-3 0 16,3-3 0-16,0-1 0 15,1-6 0-15,2-3 0 16,4-11 0-16,-7 15 0 0,7-15 0 16,-1 8 0-16,1-8 0 15,8 0 0-15,1-4 0 0,4-2 0 16,6-4 0 0,2-2 0-16,5-3 0 0,2-1 0 15,3 0 0-15,-2 1 0 16,-1 0 0-16,-2 2 0 0,-2 2 0 15,-3 3 0-15,-9 1 0 16,-1 3 0 0,-11 4 0-16,15-5 0 0,-15 5 0 15,0 0 0-15,0 0 0 16,0 0 0-16,0 0 0 0,0 0 0 16,0 0 0-16,0 0 0 15,0 0 0-15,0 0 0 16,0 0 0-16,0 0 0 0,0 0 0 15,0 0 0-15,0 0 0 16,0 0 0-16,0 0 0 16,-8 2-35-16,8-2-56 15,0 0-4-15,0 0-6 0,0 0-6 16</inkml:trace>
  <inkml:trace contextRef="#ctx0" brushRef="#br0" timeOffset="839913.6881">17080 16410 76 0,'-6'-11'92'0,"0"0"-3"0,-1-2-4 16,5 5-41-16,2 8-10 0,-7-13-11 15,7 13-7-15,0 0-4 16,0 0-3-16,0 0-3 16,0 0-1-16,0 0-1 0,-9 4-2 15,6 8 1 1,-1 2-1-16,-1 2 0 0,0 4 0 15,0 1 1-15,-2 4-1 16,0-1-2 0,1 3 0-16,0 0 0 0,0 3 0 15,1 0 0-15,0 1 0 16,2 1 0-16,0-1 0 16,0 2 0-16,1 3 0 0,1-5 0 15,1 3 0-15,0-2 0 0,3-2 0 16,3-1 0-16,1-5 0 15,3-3 0-15,2-4 0 16,2-3 0 0,0-5 0-16,3-5 0 0,0-2 0 15,1-2 0-15,1-2 0 0,0-5 0 16,1-3 0-16,-4-3 0 16,2-1 0-16,-5-2 0 0,0 1 0 15,-3-2 0 1,-2 1 0-16,-4-1 0 0,-1 2 0 15,-2-1 0-15,-1 3 0 16,0-1 0-16,-4 3 0 0,-3-1 0 16,0 1 0-16,-1 3 0 15,-3 2 0-15,-1 1 0 16,2 2 0-16,-4 2 0 16,1 1 0-16,2 0 0 0,-4 7 0 15,2 1 0-15,-2 2 0 16,5 0 0-16,-4 3 0 15,6 2 0-15,-1 1 0 16,0 0 0-16,3 1 0 16,1-2 0-16,5 3 0 0,0-5 0 15,2 2 0-15,-2-15 0 16,19 13-16-16,-6-12-75 16,8-6-4-16,0-9-3 15,5-13-7-15,1-2 0 16</inkml:trace>
  <inkml:trace contextRef="#ctx0" brushRef="#br0" timeOffset="840420.9808">17537 16345 48 0,'-15'-5'96'0,"5"5"-3"16,-2-2-3-16,1 0-4 0,-2 2-57 15,4 0-8-15,9 0-6 16,-14 15-5-16,7-3-3 16,4 2-2-16,1 4 0 0,0 1-2 15,2 1 0-15,1 1-3 16,3 0 0-16,4 1 0 16,2-3 0-16,1 1 0 15,4-2 0-15,2-1 0 16,4-3 0-16,1-2 0 15,3 1 0-15,-1-5 0 0,3 1 0 16,-1-1 0-16,0 2 0 16,-2-2 0-16,-6 1 0 15,1 0 0-15,-5 4 0 16,-1-1 0-16,-6-1 0 16,-2 3 0-16,-4 0 0 0,-1 1 0 15,-1 0 0-15,-5 1 0 16,-4-2 0-16,-3 2 0 15,3-1 0-15,-9 0 0 0,5-3 0 16,-3-1 0-16,2-2 0 16,-1-2 0-16,4-1 0 15,-4-3 0-15,3-3 0 16,13 0 0-16,-16-13 0 0,15 0-45 16,-5-4-48-16,2-8-2 15,1-4-8-15,1-7-4 16</inkml:trace>
  <inkml:trace contextRef="#ctx0" brushRef="#br0" timeOffset="840797.2874">17609 16402 45 0,'-10'-2'98'0,"1"-7"-4"0,9 9-3 15,-14-17-3-15,29 4-57 16,-14 2-7-16,6-2-8 16,6 2-5-16,3 0-2 0,8-2-5 15,4 1-4-15,4-3 0 16,2 2 0-16,7-2 0 16,-3-1 0-16,0 3 0 0,-1-3 0 15,-3 5 0-15,-5 0 0 16,-5 3 0-16,-4 1 0 15,-8 3 0-15,-3-1 0 16,-9 5 0-16,0 0 0 16,0 0 0-16,0 0 0 15,0 0 0-15,-6 3 0 0,6-3 0 16,-13 8 0-16,13-8 0 16,-30 32-21-16,22-30-71 15,-2-2-4-15,-3-10-6 16,-1-7-7-16</inkml:trace>
  <inkml:trace contextRef="#ctx0" brushRef="#br0" timeOffset="842044.8179">2730 12261 4 0,'7'46'80'0,"-2"8"2"0,-4 11-3 0,3 7-4 0,-4-17-42 0,-5 36-24 0,5 9 2 0,5 9-1 0,5 5-4 0,4-1 0 15,4 0-2-15,0-5 1 0,2-11 0 16,-3-12 1-16,0-15 2 0,-6-15 1 16,-1-17 1-16,-9-11-1 15,-1-17 0-15,-7-10-2 16,-9-6-1-16,-4-14-1 15,-7-9-3-15,-3-8-1 16,-6-15-1-16,-6-12 1 0,-10-11 1 16,0-13 0-1,-6-9-1-15,3-9 0 0,4-8 1 0,6-7-1 16,5-3 1 0,9 1-2-16,21-1 0 15,8 7 1-15,12-2 1 16,13 10 0-16,12 7 0 15,10 12-1-15,10 14-1 0,-3 11-1 0,4 16 1 16,4 15-1 0,1 18 0-16,1 16 0 0,-1 20 0 0,-5 19 3 15,-6 18-1 1,5 11 0-16,-8 13 1 0,-5 5 0 16,-13 4 0-16,-2 0-1 15,-16-6 0-15,-3-3 2 16,-9-6-3-16,-10-2 0 0,-13-6 0 15,-7-3 0-15,-6-5 0 16,-5-5 0 0,0-3 0-16,-1-6 0 0,1-5 0 15,2-11 0-15,8-5 0 16,3-10 0-16,14-2-13 16,2-12-10-16,24-10-63 15,-4-11-3-15,13-13-6 16,4-11-5-16,10-14-2 0</inkml:trace>
  <inkml:trace contextRef="#ctx0" brushRef="#br0" timeOffset="842497.1395">3682 11509 93 0,'10'-28'97'0,"-10"11"-4"0,-6 10-7 15,-13 7-1-15,-7 14-68 0,-3 12-2 16,1 12-5-16,2 12-2 16,-5 12-3-16,6 14-3 15,1 10-2-15,5 8 0 0,7 5 0 16,8-1 0-16,7-1 0 16,11-6 0-16,9-8 0 15,8-12 0-15,6-13 0 16,6-18 0-16,7-9 0 0,4-13 0 15,-1-13 0-15,2-5 0 16,-1-14 0-16,2-4-8 16,-2-14-33-16,2-5-49 0,-6-6-2 15,-1-11-6-15,-6-2-4 16</inkml:trace>
  <inkml:trace contextRef="#ctx0" brushRef="#br0" timeOffset="842736.2228">4234 11743 66 0,'-13'-21'96'0,"2"2"-1"16,4 0-7-16,7-6 0 0,0 25-51 15,19-47-20-15,11 0-4 16,12-8-2-16,13-7-11 0,13-5 0 16,8-4 0-16,7-2 0 15,3 1 0-15,1 6 0 16,-1 8 0-16,-5 6 0 0,-5 9 0 15,-9 8 0-15,-9 8 0 16,-4 8 0-16,-12 6-12 16,-10 8-1-16,-11 0-10 15,-8 5-30-15,-11 7-37 0,-7 5-1 16,-14 3-7-16,-14 5-1 16</inkml:trace>
  <inkml:trace contextRef="#ctx0" brushRef="#br0" timeOffset="842928.8936">4890 11081 87 0,'-23'13'92'16,"3"-2"-4"-16,7 1-4 16,2-1-38-16,7 2-12 15,2 4-8-15,2 5-7 16,11 8-5-16,0 7-3 0,8 12-1 16,1 10-10-16,5 11 0 15,1 13 0-15,0 14 0 0,1 8 0 16,-2 7 0-16,5 2 0 15,-5-2 0-15,3-5 0 16,-5-8 0-16,2-6 0 16,-1-13 0-16,-5-13 0 0,2-8 0 15,-7-11 0-15,3-8 0 16,-6-10-3-16,7-4-56 16,-7-13-32-16,-3-8-1 0,-8-5-8 15,4-19-5-15</inkml:trace>
  <inkml:trace contextRef="#ctx0" brushRef="#br0" timeOffset="843292.7368">5731 11193 47 0,'-10'-13'89'15,"-2"11"-1"-15,-3-5-2 16,-4 1-2-16,-9 1-63 0,14-1 0 16,2-1-2-16,6-4-3 15,2-2-4-15,4-3-4 16,5-5-2-16,9-3-1 15,4-5-2-15,9-2-2 0,8-5 0 16,4 0-1-16,7-2 0 16,2 3 0-1,1 3-1-15,0 4-1 0,-1 7 0 16,-6 3-3-16,-3 13-3 16,-8 5-6-16,-3 7-23 0,-6 13-52 15,-12 10-1-15,-11 8-7 16,-6 10-2-16</inkml:trace>
  <inkml:trace contextRef="#ctx0" brushRef="#br0" timeOffset="843563.9344">5732 11612 29 0,'-30'45'94'0,"4"-12"-1"16,10-13-4-16,5-13-3 0,11-7-36 15,0 0-26-15,22-23-6 16,6-7-5-16,7-8-3 15,12-5-5-15,3-9-5 0,9-4 0 16,2 0 0-16,5-2 0 16,1 3 0-16,0 2 0 15,0 1 0-15,-4 3 0 0,1 2 0 16,-3 4-6-16,-5-4-24 16,-20 2-59-16,17-2-4 15,-6-8-3-15,-1-2-7 16</inkml:trace>
  <inkml:trace contextRef="#ctx0" brushRef="#br0" timeOffset="844034.6952">7288 9719 73 0,'0'-9'92'0,"0"9"-2"0,-18-5-5 16,3 10 0-16,-8 13-67 16,-1 10-2-16,1 13-4 0,-7 17-2 15,-1 18-2-15,1 16-1 16,-3 16-2-16,4 12-1 16,5 9-1-16,6 6 0 15,8-4-3-15,10-7 0 16,8-14 0-16,12-16 0 0,13-19 0 15,5-18 0-15,10-17 0 16,1-21 0-16,5-15 0 0,1-6 0 16,-2-18 0-16,1-8 0 15,-6-10 0-15,-4-1 0 16,-7-6 0-16,-4-1 0 16,-10 0 0-16,-10 5 0 15,-7 3 0 1,-7 5 0-16,-13 7 0 0,-11 9 0 15,-8 10 0-15,-10 6 0 16,-8 13 0-16,-6 12 0 0,-2 6 0 16,-3 6 0-16,7 4 0 0,0-1 0 15,11-1 0-15,9-7-13 16,21-5-30-16,14-18-47 16,13-10 0-16,20-22-6 15,10-21-7-15</inkml:trace>
  <inkml:trace contextRef="#ctx0" brushRef="#br0" timeOffset="844452.8244">8050 9725 79 0,'27'-38'95'0,"-9"17"-3"16,-18 11-6-16,-12 23-4 15,-6-1-62-15,-4 9-1 0,-2 8-6 16,1 5-4-16,5 9-3 15,3 4 0-15,8 4-2 16,7 0-4-16,15 0 0 0,10 1 0 16,10-4 0-16,11-1 0 15,5-6 0-15,7-2 0 16,3-5 0-16,3-4 0 16,0-3 0-16,-6-3 0 0,-3 0 0 15,-8-2 0-15,-10 2 0 16,-8-1 0-16,-9 2 0 15,-12 5 0-15,-9 2 0 16,-9 5 0-16,-13 3 0 0,-9 4 0 16,-6 3 0-16,-9 4 0 15,-6-1 0-15,-2-2 0 16,-6-3 0-16,-1-8 0 16,6-5 0-16,1-13 0 15,11-7-7-15,23-13-76 16,-9-21-9-16,7-21-4 15,10-16-6-15,8-18-4 16</inkml:trace>
  <inkml:trace contextRef="#ctx0" brushRef="#br0" timeOffset="844753.903">8136 9726 89 0,'-9'-14'98'16,"-2"-2"-5"-16,0 2-7 0,2-8 2 0,4-1-71 15,6-6 0-15,19-5-5 16,12-11-3 0,16-6-7-16,16-9-2 0,15-7 0 15,14-1 0-15,8-2 0 0,12-3 0 16,-1 4 0-16,1 1 0 16,0 8 0-16,-9 6 0 15,-9 5 0-15,-10 8 0 0,-13 6 0 16,-14 13 0-16,-15 6 0 15,-11 12 0-15,-13 4 0 16,-13 13 0-16,-7 6 0 16,-9 8 0-16,-12 2 0 0,3 6-12 15,-10-1-78-15,3-6-3 16,2-4-3 0,3-11-7-16,6-8-2 0</inkml:trace>
  <inkml:trace contextRef="#ctx0" brushRef="#br0" timeOffset="845806.4699">9502 8442 70 0,'-34'-14'88'0,"-1"1"-5"16,-7-1-5-16,-7 0-1 15,-18 3-73-15,11 4 0 16,-4 3-1-16,-8 3 1 0,-6 0-1 16,-6 2-1-16,-8 6 1 15,-5 2-1-15,-3 1 1 16,-8 2-2-16,-4 1 0 16,-4 1 0-16,-2 3 0 15,-4 1 1-15,-4 0-1 0,0 3 1 16,-4 1 0-1,-1 4 2-15,-4 2-1 0,2 7 0 16,-8 4 0-16,-2 3 0 16,-3 5-1-1,-6 4 0-15,-6 6-1 0,-4 5 0 16,-4 5-1-16,-9 5 1 0,-2 8-2 16,-7 4 1-16,-3 7 0 0,-6 6 0 15,1 3 0 1,-3 10 0-16,-1 5 0 15,3 7 0-15,1 3 1 0,2 7-1 16,3 5 0-16,7 5 0 16,-2 3 2-16,14 2 0 0,4 3 0 15,7 0 1-15,12 1-2 16,9 0-1-16,11 4 4 16,13-1-1-1,14 5-1-15,8-1-1 0,11 1-1 16,18 3 1-16,10-2 1 0,18 3-1 15,9-3-1-15,12 1 0 0,8-4 0 16,14-3 1 0,15-2 0-16,7-3-2 15,7-4 1-15,6-5 0 16,9-6 1-16,14-4 1 0,5-3 0 16,12-3 0-16,11-6-1 0,8-6 2 15,11-9 0-15,13-4-1 16,14-12 0-16,8-11-1 15,16-16 1 1,12-16 0-16,16-19 0 0,10-19 1 16,14-15-3-16,10-24 0 15,12-19 0-15,10-15 0 0,6-19 0 16,5-15 0-16,5-14 0 16,3-13 0-16,0-14 0 15,2-10 0-15,-8-11 0 0,4-11 0 16,-7-6 0-16,-4-15 0 15,-5-6 0-15,-5-14 0 0,-7-3 0 16,-5-13 0 0,-6-5 0-16,-15-5 0 0,-13-5 0 15,-17 1 0-15,-19-3 0 16,-17 5 0-16,-30-1 0 16,-29 12 0-16,-26 6 0 0,-31 12 0 15,-30 10 0-15,-31 11 0 16,-43 18 0-16,-27 15 0 15,-37 16 0-15,-25 13 0 16,-35 18 0 0,-26 15 0-16,-24 22 0 0,-26 22 0 15,-22 26 0-15,-20 25 0 0,-19 31 0 16,-31 30 0-16,-15 49-72 16,-36 36-23-16,-27 34-3 15,-26 39-8-15</inkml:trace>
  <inkml:trace contextRef="#ctx0" brushRef="#br0" timeOffset="865836.8717">17052 17629 1 0,'3'-17'60'0,"-3"17"5"0,0-15 1 16,0 15-14-1,1-15-7-15,-1 15-5 16,0-15-6-16,0 15-4 0,0-15-6 16,0 15-5-16,0-11-3 0,0 11-4 15,1-8-1-15,-1 8-2 16,0 0-1 0,0 0-2-16,0 0-1 0,0 0 0 15,0 8-2-15,0-8-3 16,-6 17 0-16,2-6 0 15,-2 1 0-15,-1 3 0 0,1 1 0 16,2 4 0 0,-4 1 0-16,1-4 0 0,1 7 0 15,0-1 0-15,0 3 0 16,6-26 0-16,-5 25 0 0,-2 2 0 16,5 0 0-16,-2 0 0 15,3-2 0 1,-1 2 0-16,2-2 0 0,0 3 0 15,2-5 0-15,2 0 0 16,-4-23 0-16,12 24 0 16,-3-2 0-1,-9-22 0-15,0 0 0 0,44 20 0 0,-31-20 0 16,-3 0 0-16,2-6 0 16,-1-2 0-16,-1-2 0 0,-3 1 0 15,1-4 0-15,-4 3 0 16,-2-3 0-16,-2 3 0 15,0 0 0-15,0 10 0 16,-12-12 0-16,12 12 0 16,-15-4 0-1,15 4 0-15,0 0 0 0,0 0 0 0,-11 0 0 16,0-1 0-16,1 1 0 16,-5 0 0-1,4 6 0-15,2 2 0 0,-3-1 0 16,1 0 0-16,6 2-38 0,0 2-52 15,1-2-6 1,-5 4-5-16,20 4-3 0</inkml:trace>
  <inkml:trace contextRef="#ctx0" brushRef="#br0" timeOffset="866392.4777">17357 17694 16 0,'20'-25'90'0,"-1"4"1"0,-4 5-3 16,1-1-2-16,-5 4-47 15,-1 2-8-15,-4 2-7 0,-6 9-9 16,9-12-3-16,-9 12-2 16,0 0-3-16,0 0-5 15,-5 0-2-15,5 0 0 0,-12 10 0 16,8 1 0-16,-1 0 0 15,0 4 0-15,0 1 0 16,2 0 0-16,-1 2 0 16,2 0 0-16,2 0 0 0,0 1 0 15,1-1 0-15,4 0 0 16,3-2 0-16,1 0 0 16,2-2 0-16,0 0 0 15,2-1 0-15,3-3 0 0,-2 3 0 16,0-4 0-16,1 1 0 15,0-2 0-15,-2 2 0 16,-1-3 0-16,-1 4 0 16,-2-3 0-16,-9-8 0 15,0 0 0-15,0 0 0 16,0 0 0-16,4 11 0 16,3 1 0-16,-3-1 0 15,1-1 0-15,-7 1 0 16,-3 1 0-16,-1-2 0 15,-3 2 0-15,-3-1 0 0,-1-1 0 16,0 1 0-16,-24 12 0 16,13-11 0-16,24-12-27 15,-40 11-64-15,40-11-1 16,-15-10-6-16,11-6-6 16,4-4 5-1</inkml:trace>
  <inkml:trace contextRef="#ctx0" brushRef="#br0" timeOffset="866822.758">17629 17625 63 0,'0'0'96'0,"6"-12"-3"16,-6 12-5-16,0 0-3 15,0 0-58-15,0-10-7 16,0 10-4-16,0 0-6 15,0 0-1-15,-5-11-5 16,5 11-4-16,0-11 0 0,24 4 0 16,-24 7 0-16,18-14 0 15,-7 7 0-15,4-2 0 16,0 1 0-16,2-1 0 0,2 0 0 16,0-1 0-16,1 0 0 15,-1 0 0-15,1 1 0 16,-1-1 0-16,-1 2 0 15,1 0 0-15,-4-2 0 0,-1 4 0 16,-2-1 0-16,-1 2 0 16,0 2 0-16,-11 3 0 15,11-7 0-15,-11 7 0 16,0 0 0-16,0 0 0 16,0 0 0-16,0 0 0 0,0 0 0 15,7 7-77-15,-7-7-17 16,0 0-4-16,-4 8-7 15,4-8-3-15</inkml:trace>
  <inkml:trace contextRef="#ctx0" brushRef="#br0" timeOffset="873580.2857">14397 17804 34 0,'0'-16'78'0,"0"6"1"0,0 10-11 0,-3-15-20 16,3 15-9-16,-8-12-8 15,8 12-7-15,-5-11-5 16,5 11-3-16,-6-11-2 16,-4 8-2-16,10 3-1 0,-4-9-2 15,4 9-1 1,0 0-2-16,0 0-1 0,-11-5-2 16,11 5 0-16,0 0-1 15,-8 8 0-15,4 1-2 16,-2 0 0-16,2 8 0 0,0 0 0 15,4-17 0-15,0 0 0 16,-5 29 0 0,-3-1 0-16,5-1 0 0,-1 0 0 15,1 5 0-15,0-1 0 16,1 1 0-16,1 1 0 16,1 2 0-16,0-1 0 0,1-4 0 15,4 1 0-15,1-6 0 16,-1 1 0-16,4-5 0 15,-2 1 0-15,-7-22 0 16,17 20 0-16,-1 1 0 0,-16-21 0 16,0 0 0-16,9 0 0 15,1 0 0 1,0 0 0-16,2 0 0 16,-12 0 0-16,9-8 0 0,-2-4 0 15,1-1 0-15,0 2 0 16,-8 1 0-16,0-2 0 0,0 1 0 15,0-1 0-15,0 12 0 16,-7-7 0-16,-3 1 0 16,1-1 0-16,-2-4 0 15,11 11 0-15,-11 0 0 16,2 0 0-16,-4 0 0 16,-1 3 0-16,14-3 0 15,0 0 0-15,-7 10 0 0,-4 1-6 16,3-1-27-1,-4 1-54-15,12-11-5 0,0 10-2 16,0 2-6-16,0-1 1 16</inkml:trace>
  <inkml:trace contextRef="#ctx0" brushRef="#br0" timeOffset="874336.4335">14689 17811 47 0,'0'0'90'16,"0"0"-3"-16,0 0-1 15,0 0-4-15,0 0-55 16,0 0-3-16,-5-7-6 16,5 7-6-16,0 0-3 0,-8-12-2 15,8 12-1-15,-5-12-2 16,5 12-1-16,0-12 1 16,0 12-2-16,6-9 1 15,-6 9-3-15,12-6 0 16,-12 6 0-16,19-4 0 0,-9 4 0 15,0 0 0-15,3 2 0 16,-3 6 0 0,1 1 0-16,1 7 0 15,-12-16 0-15,0 0 0 0,9 29 0 0,2 1 0 16,-9-3 0 0,1-2 0-16,-3 3 0 15,0 1 0-15,-3 0 0 16,-1-1 0-16,-3-1 0 0,3 2 0 15,-3-4 0-15,-2 2 0 16,9-27 0-16,-8 25 0 16,-1 3 0-16,9-28 0 15,0 0 0-15,0 0 0 16,0 0 0-16,0 0 0 0,0 0 0 16,1 0 0-16,6 0 0 15,-1 0 0-15,85-40 0 0,-91 40 0 16,40-29 0-1,-40 29 0-15,39-27 0 16,-39 27 0-16,0 0 0 0,27-18 0 16,0-1 0-16,-27 19 0 15,0 0 0-15,12-6 0 16,-2-1 0-16,3 2 0 0,0-3 0 16,-13 8 0-1,0 0 0-15,0 0 0 0,0 0 0 16,0 0 0-16,0 0 0 15,0 0-17-15,0 0-73 16,0 0-4-16,7 5-1 16,-7-5-6-16,0-10-2 15</inkml:trace>
  <inkml:trace contextRef="#ctx0" brushRef="#br0" timeOffset="895328.3624">21681 16470 37 0,'0'0'57'0,"1"-15"-3"16,-1 15-7-16,0-18-3 0,0 8 0 15,0-3-11-15,1 1-4 0,-1 4-4 16,0-3-4-16,0 2-2 16,0-1-2-16,0 10-2 15,0-13-2-15,0 13-1 16,0 0-2-16,-7-11-2 0,7 11 0 16,-12-2-3-16,12 2-1 15,-14 4-1-15,5 2 0 16,-2 4-2-16,2 4 1 15,-4 4-2-15,3 1 0 16,-1 2 0 0,0 3 0-16,2-2 0 0,1 1 0 15,3-3 0-15,2-1 0 16,3-2 0-16,0-2 0 16,4-2 0-16,5-3 0 0,2 1 0 0,4-2 0 15,2-2 0 1,2 1 0-16,2 1 0 15,-3 0 0-15,0 0 0 0,0 1 0 0,-4 1 0 16,-3 0 0-16,-4-1 0 16,-3 2 0-16,-3 1 0 15,-1-2 0-15,0-1 0 0,-7-1 0 16,-4 1 0-16,2-3 0 16,-6 3 0-16,0-4 0 15,-2 1 0-15,-1-2 0 16,-4 0 0-16,0 2 0 0,1-4 0 15,0 2 0-15,0-4 0 16,4 1 0-16,0-2 0 16,4 3 0-16,-2-2 0 15,7-1 0-15,-2 0 0 0,10 0 0 16,-12 1 0-16,12-1 0 0,0 0 0 16,-8 0 0-16,8 0 0 15,0 0 0-15,0 0 0 16,0 0 0-16,7-10-2 15,-7 10-56-15,13-6-35 0,2-4-2 16,1-4-8-16,1-1-2 16</inkml:trace>
  <inkml:trace contextRef="#ctx0" brushRef="#br0" timeOffset="896114.4928">22091 16441 74 0,'0'0'91'0,"7"-17"-3"15,-7 17-5-15,-12-15-43 16,12 15-7-16,-1-12-10 0,1 12-6 15,0 0-4 1,-7-9-3-16,7 9-2 0,-15-2 0 16,7 2-3-16,-4 0 0 0,-5 4-1 15,2 1 0-15,-2 2-1 16,-2 5-1-16,-2 1-2 16,-1 2 0-16,1 2 0 15,1 0 0-15,2 3 0 16,2 1 0-16,2-2 0 15,7 0 0-15,0-1 0 16,5-3 0-16,4-1 0 16,8-4 0-16,4-3 0 0,3-6 0 15,2-1 0-15,3-1 0 0,0-5 0 16,1-5 0 0,-2 0 0-16,0-1 0 0,-5-2 0 15,-1 1 0-15,-3 2 0 16,-2 2 0-16,-10 9 0 0,14-14 0 15,-14 14 0-15,0 0 0 16,0 0 0 0,13-7 0-16,-13 7 0 15,0 0 0-15,4 6 0 0,-2 3 0 16,2 2 0-16,2 3 0 0,-2 3 0 16,-1 5 0-16,1 0 0 15,1 4 0-15,-4 1 0 16,1-1 0-1,-2 3 0-15,0-3 0 0,0 1 0 0,0-3 0 16,-3-1 0 0,-1-5 0-16,2-2 0 0,0 0 0 15,1-5 0-15,-1-2 0 16,2-9 0-16,0 10 0 0,0-10 0 16,0 0 0-16,0 0 0 15,0 0 0-15,0 0 0 16,0 0 0-16,0 0 0 0,0 0 0 15,0 0-5-15,5-1-88 16,-5 1-4-16,4-19-3 16,1 2-6-16,2-4-1 15</inkml:trace>
  <inkml:trace contextRef="#ctx0" brushRef="#br0" timeOffset="897229.4278">24212 16225 19 0,'0'0'86'0,"0"-8"0"15,0 8-2-15,0 0-29 0,-4-13-14 16,4 13-8-16,0 0-10 16,-5-9-3-16,5 9-5 15,0 0-2-15,0 0-2 16,-9-7-2-16,9 7-1 0,-15 0-2 15,5 4-4-15,-2 4-2 16,-3 4 0-16,-7 5 0 16,0 4 0-16,0 6 0 15,-3 2 0-15,0 8 0 16,-3 1 0-16,1 1 0 16,0 2 0-16,7 2 0 15,-1-3 0-15,-2-1 0 0,9 0 0 16,-1-7 0-16,10-2 0 0,3-3 0 15,2-2 0-15,4-9 0 16,7 0 0-16,2-5 0 0,2-5 0 16,3-4 0-1,2-2 0-15,1-2 0 16,-2-8 0-16,3 2 0 0,-7-5 0 16,2 0 0-16,-3-1 0 15,-5 4 0-15,-2-3 0 16,-3 3 0-16,-4-1 0 0,-1 1 0 15,-2 2 0-15,-5-2 0 16,-4 4 0-16,-1 0 0 16,-3 0 0-16,-3 2 0 15,1 3 0-15,-2 0 0 0,2 1 0 16,-2 0 0-16,5 1 0 16,-1 2 0-16,8 2 0 15,-3-3 0-15,11-2 0 0,-12 9 0 16,12-9 0-1,-6 8 0-15,7 1-5 0,18-3-87 16,-8-4-4-16,-3-2-2 16,3 0-8-16,4-4-2 0</inkml:trace>
  <inkml:trace contextRef="#ctx0" brushRef="#br0" timeOffset="897823.9422">24320 16322 53 0,'0'0'97'0,"10"-13"-2"15,-10 13-6-15,3-8-1 16,-3 8-59-16,0 0-7 15,0 0-7-15,0 0-4 0,0 0-3 16,-6 14-4-16,0 1-4 16,0 3 0-16,-3 6 0 0,0 4 0 15,1-1 0-15,1 3 0 16,0-3 0 0,4 0 0-16,2-5 0 15,1-3 0-15,5-7 0 0,7-3 0 16,0-7 0-16,6 0 0 15,-2-2 0-15,6-7 0 16,0-2 0-16,-1-4 0 16,-1 1 0-16,1-2 0 15,-4-2 0-15,-1 1 0 0,-3 2 0 16,-4 3 0-16,1 1 0 16,-10 9 0-16,8-9 0 15,-8 9 0-15,0 0 0 0,0 0 0 16,-2 11 0-16,-1-2 0 15,-1 3 0-15,-4 4 0 16,2 1 0-16,1 2 0 16,-2 3 0-16,1 2 0 0,0 2 0 15,-3 1 0-15,5-3 0 16,-5 3 0-16,0-5 0 0,1 1 0 16,1-3 0-16,0-3 0 15,3 0 0-15,4-17 0 16,-11 13-75-16,11-13-21 0,0 0 0 15,0-5-10-15,0-14-3 16</inkml:trace>
  <inkml:trace contextRef="#ctx0" brushRef="#br0" timeOffset="901605.4858">22608 13311 80 0,'3'-17'89'0,"-3"17"-3"15,1-33-7-15,-1 33-32 0,2-15-17 16,-2 15-8-16,0-9-6 16,0 9-3-16,0 0-3 15,0 0-2-15,-6 0-2 16,6 0 0-16,-16 19-2 0,5-6-1 15,0 3 0-15,-5 3 0 16,5 2 0-16,2 0 0 16,-1-1-3-16,5 1 0 15,3-2 0-15,2 0 0 16,4-2 0 0,8-1 0-16,-2 0 0 0,4 1 0 15,1-4 0 1,4 2 0-16,-1-1 0 0,0 0 0 0,-2-2 0 15,-2 0 0-15,-2 1 0 16,-2-1 0-16,-2 0 0 16,-5-2 0-16,-2 4 0 15,-1-3 0-15,-5 1 0 0,-3-2 0 16,-4 0 0-16,-1-2 0 16,-3 0 0-16,1-3 0 15,-8 0 0-15,5-1 0 16,-1-2 0-16,-2 0 0 15,1-3 0-15,4 1 0 0,-1-2 0 16,8-1-47-16,-2-4-44 16,4-3-1-16,3-2-8 15,4-5-3-15</inkml:trace>
  <inkml:trace contextRef="#ctx0" brushRef="#br0" timeOffset="901985.708">22632 13351 48 0,'2'-16'95'16,"-2"16"-3"-16,3-16-3 0,-3 16-4 16,9-16-54-16,2 6-9 15,-2 2-8-15,5 1-3 16,2-2-3-16,5 1-1 15,-2-1-1-15,1 0-3 0,3 1-3 16,-3 1 0-16,-1 1 0 16,-4-1 0-16,0 2 0 15,-15 5 0-15,16-7 0 0,-16 7 0 16,15-6 0-16,-15 6 0 16,7-2 0-16,-7 2 0 0,0 0 0 15,14 0 0 1,-14 0 0-16,9 0 0 0,-9 0 0 15,11 6 0-15,0 3-12 16,-6 4-72 0,-5-13-6-16,8 15-5 0,-8-15-7 0,6 17-2 15</inkml:trace>
  <inkml:trace contextRef="#ctx0" brushRef="#br0" timeOffset="902556.6772">23015 13347 40 0,'0'0'92'16,"0"0"-1"-16,1-4-4 16,-1-9-3-16,0 13-53 0,0 0-9 15,0 0-7-15,0 0-4 16,0 0-2-16,0 0-2 15,-6 4-3-15,6-4 0 0,-14 18-1 16,9-4-1-16,-6 0 0 16,4 4 0-1,-3 0 0-15,2 2-2 16,-2 2 3-16,4-1-3 16,2 0 0-16,0-2 0 0,2-2 0 15,2 2 0 1,7-3 0-16,2-3 0 15,4-4 0-15,4-2 0 0,3-5 0 16,2-2 0-16,2 0 0 16,-1-2 0-16,-3-9 0 0,0 1 0 15,-1-1 0-15,-4-2 0 16,0-1 0 0,-6 0 0-16,-1-2 0 0,-4 0 0 15,-4-1 0-15,0 0 0 16,0 0 0-16,-6 0 0 0,-5 1 0 15,0 0 0-15,-2 4 0 16,-3-1 0-16,-2 3 0 16,0 3 0-16,1 1 0 15,-1 5 0-15,1 1 0 0,0 0 0 16,3 2 0-16,1 3-10 16,6 4-67-16,0 2-13 15,-2-2-4-15,2 1-7 0,4 0-3 16</inkml:trace>
  <inkml:trace contextRef="#ctx0" brushRef="#br0" timeOffset="904526.246">25123 12987 53 0,'15'-15'90'0,"-15"15"-1"0,11-15-4 0,-11 15-30 15,2-10-18 1,-2 10-12-16,0 0-7 0,0 0-4 15,-7 0-4-15,-6 7-2 16,-5 5-2-16,-3 5-1 0,-3 7-1 16,-8 2 0-16,-3 7-1 15,-3 5 0-15,0 5-1 32,1 1-2-32,3 2 0 0,4 1 0 0,5-5 0 15,9 0 0-15,7-7 0 16,6-5 0-16,5-5 0 0,8-7 0 15,6-7 0-15,4-3 0 16,3-6 0-16,3-2 0 0,-3-4 0 16,-1-5 0-16,-1-3 0 15,-5-2 0-15,-1 0 0 16,-5-2 0-16,-4 2 0 16,-5-2 0-1,-1 3 0-15,0 1 0 0,-7 1 0 0,-2 4 0 16,-4 0 0-16,1 4 0 15,-4 1 0-15,0 2 0 16,-1 0 0-16,3 4 0 16,2 3 0-16,0 0 0 0,5 3-10 15,7-10-10-15,0 0-59 16,7 9-13-16,9-9-3 16,4-1-6-16,5-10-1 0</inkml:trace>
  <inkml:trace contextRef="#ctx0" brushRef="#br0" timeOffset="904954.5266">25319 13159 29 0,'9'-8'94'0,"-5"-1"-2"0,-4 9-3 16,0-15-2-16,0 15-48 16,-4-9-15-16,4 9-7 15,-12-4-5-15,12 4-4 0,-10 1-3 16,10-1-1-16,-15 17-1 15,6-2-1-15,-1 2 0 16,-2 4 0-16,2 4 0 16,-3 3-2-16,2-1 0 0,4 1 0 15,3-1 0-15,1-2 0 16,3-2 0-16,5-5 0 16,4-4 0-16,8-2 0 0,1-6 0 15,3-3 0-15,4-3 0 16,-3-3 0-16,3-6 0 15,0-4 0-15,-2-1 0 0,-6-6 0 16,1 1 0-16,-4-2 0 16,-5 0 0-16,-2-2 0 15,-6 0 0-15,-1 0 0 16,-7 1 0-16,-4 2 0 16,-2 2 0-16,-5 1 0 15,-1 7 0-15,-4 0 0 16,0 9 0-16,-1-1-13 0,3 5-77 15,4 7-4-15,2-4-4 16,9 3-6-16,6-9-3 0</inkml:trace>
  <inkml:trace contextRef="#ctx0" brushRef="#br0" timeOffset="911524.8372">26702 9897 23 0,'3'-16'66'0,"-3"16"-2"15,7-16-9-15,-7 16-8 16,8-20-2-16,-4 10-12 15,0-2-5-15,1 1-3 16,-3 2-6-16,-1-2-2 0,-1 11-4 16,2-14-1-16,-2 14-3 15,0 0-1-15,0 0-3 16,-11-4-1-16,0 5 0 16,0 5-2-16,0 3 1 15,-4 1-2-15,-1 4 1 0,0 1 0 16,4 0 0-1,-1 1 0-15,2-1-1 16,4 0 0-16,-1 3 0 16,4-3 0-16,4-2 0 15,-1 0-1-15,2 0 1 0,7-1-1 16,2-3 1-16,3 1 0 0,3-1 0 16,1 2 0-16,1-2 0 0,1 0-1 15,0-2 0-15,-1 3 1 16,0-1-1-16,-6 1 0 15,-1-3 0-15,-5 2 1 16,2 2-2-16,-5-1 2 16,-3 0-1-16,-1 2 0 0,-7-1 0 15,0 1 1-15,-3-1-1 0,0 1 0 16,-5-3 1 0,-1-1-1-16,-1-1 1 15,-1-2-1-15,2 0 1 0,-2-3-1 16,2 0 1-1,0-1-1-15,0-1 0 0,5 0 0 0,-1 0 0 16,2-1-1-16,3-1-2 16,8 2-1-16,-13-3-5 0,13 3-7 15,-6-9-37 1,6 9-35-16,0-13-4 0,4 4-5 16,1-4-5-16</inkml:trace>
  <inkml:trace contextRef="#ctx0" brushRef="#br0" timeOffset="911968.8111">26715 9858 75 0,'0'0'90'16,"-10"-15"-1"-16,10 15-5 0,-13-13-41 15,13 13-9-15,0 0-11 16,-5-11-7-16,5 11-4 0,0 0-4 16,0 0-1-16,12-7-2 15,-2 5-1-15,3 2-1 16,4-4 0-16,4 4-1 16,4-5 0-16,2 4 0 0,0-2-1 15,0 0 0-15,-1 1 1 16,-2-1-1-16,-5 1 0 15,-2 1 0-15,-3-1 1 16,-5 1-2-16,-9 1 0 0,11-1 0 16,-11 1 0-16,0 0 0 15,0 0 0-15,0 0 0 16,0 0 0-16,0 0 0 0,0 0 0 16,0 0 0-16,0 0 0 15,0 0 0-15,0 0 0 16,0 0-2-16,0 0-9 15,-6 2-12-15,6-2-64 16,-2 13-3-16,2-13-5 0,-1 14-7 16,1-14 2-1</inkml:trace>
  <inkml:trace contextRef="#ctx0" brushRef="#br0" timeOffset="912588.4286">27233 9893 9 0,'0'0'85'0,"0"0"3"0,0 0-2 0,-2-14-9 16,2 14-41-16,0 0-9 15,0 0-8-15,-3-8-5 0,3 8-2 16,0 0-3-16,0 0-2 15,-12-2-1-15,12 2-1 16,-12 2-1-16,12-2-1 16,-14 11 1-16,-1 6-2 31,2 2-1-15,1 5 1-16,-3 0-1 15,2 3 0-15,5-1 0 0,-2 1 0 16,5 2-1-16,5-11 1 15,0-1 1-15,5 1-1 16,5-4 1-16,-1-1 0 16,4-2 1-16,11-4-92 0,-3-2 92 15,2-1 0-15,-1-1-1 16,0-3-1-16,-1 0 0 16,4-7 1-16,-3-2-2 15,-13 3 77-15,8-5-77 16,-3-4 0-16,-1 0 0 15,-4-4 0-15,-1 1 0 16,-4 0 0-16,-2-2 0 0,-2-1 0 16,-1 3 0-16,-3 0 0 15,-5 0 0-15,-2 3 0 0,-2 2 0 16,-4-1 0-16,0 7 0 16,-2-1 0-16,0 5 0 15,0 2 0-15,1 1-8 0,-1 1-4 16,1 8-11-16,-1 6-54 15,4-6-13-15,6 2-4 16,0-3-5-16,5 2-2 16</inkml:trace>
  <inkml:trace contextRef="#ctx0" brushRef="#br0" timeOffset="915265.6615">24484 9884 1 0,'0'0'73'0,"-13"-9"3"0,13 9-11 0,-16-9-16 16,16 9-10-16,-5-11-9 0,5 11-8 16,-3-13-2-16,3 4-4 15,0 9-3-15,7-17-2 0,6 6-2 16,2 0-2 0,5 1 0-16,0 2-2 0,2 2-1 15,-1 3-1-15,-1 3-1 16,-2 0 0-16,-3 9-1 15,-4 3 0-15,-6 5-1 16,-4 3 0-16,-1 5 1 16,-10 1 0-16,-3 4-1 15,-3-1 1-15,-4 1 0 16,-1-2-1-16,1-4 0 0,1-4 0 16,5-3 1-16,2-6-1 0,7-2 0 15,5-9 1-15,0 0-1 0,8 8 0 16,7-8 1-16,0 0-1 15,4 0 0-15,-2 0 0 16,2 1 0-16,0 2 0 16,-5 1 0-16,-1 2 0 0,-1 1-1 15,1 0 1-15,-3 3-1 16,-1 2 1-16,-4-1 0 16,-5 3 0-16,0-1 0 15,0 2 0-15,-3-2 1 16,-7 1-1-16,-1-1 1 0,-2 1 0 15,-3-2 0-15,3-1-1 0,-1 0-1 16,-1-5-1 0,3 1-4-16,-1-7-9 0,7-6-55 15,6 6-14-15,-3-10-6 16,3-3-6-16,5-5 1 0</inkml:trace>
  <inkml:trace contextRef="#ctx0" brushRef="#br0" timeOffset="915670.6674">24873 9878 22 0,'-8'-6'82'0,"8"6"-2"15,-14 0 0-15,14 0-31 16,-14 13-16-16,8-3-10 15,0 2-8-15,2 0-4 0,3 4-2 16,1-1-1-16,1 3-1 16,7-1 0-16,0 1-2 15,6 1 0-15,-2-2-1 0,2 1 0 16,1-1-2-16,-1 2 1 16,-2-4-1-16,-2 3 0 15,2-4-1-15,-5 1 1 0,-1 1-1 16,-1-2 0-16,-3-2 1 15,-2-1-1-15,0 2 0 16,-6-3 1-16,-2-1 0 16,-3 1-1-16,-3-3 1 15,-1 0 0-15,-4-1-1 16,-1-2 0-16,1 0-1 0,-3-3-4 16,4 1-6-16,-1-4-16 15,-4-3-57-15,14-5-3 0,0-3-7 16,5-7-5-1</inkml:trace>
  <inkml:trace contextRef="#ctx0" brushRef="#br0" timeOffset="916094.8119">24853 9890 63 0,'-12'-9'91'0,"12"9"-3"0,-7-12-5 16,7 12-30-16,1-16-21 16,7 7-12-16,5 2-9 0,4 1-2 15,3-3-3-15,5 2-1 16,3-1 0-16,2 1-1 16,1 0 0-16,1 1-1 0,1-2 0 15,-2 2 0-15,-4 0 0 16,1 0 0-1,-4 2-1-15,-5-1 0 0,-2 1 0 0,-4 1 0 16,-4 0-1-16,-9 3 1 16,14-4-1-16,-14 4 0 15,0 0 0-15,0 0 1 0,0 0-1 16,0 0 0 0,0 0 0-16,0 0 0 0,0 0-1 15,0 0 2-15,0 0-2 16,0 0-3-16,0 0-1 0,0 0-6 15,0 0-17 1,0 0-60-16,0 0-1 16,-1 6-8-16,1-6-6 15</inkml:trace>
  <inkml:trace contextRef="#ctx0" brushRef="#br0" timeOffset="918226.4516">22773 9914 12 0,'0'0'82'0,"0"-11"5"16,0 11-4-16,-4-9-24 15,4 9-20-15,0 0-10 16,-7-10-9-16,7 10-6 0,-8-2-3 16,8 2-3-16,-12 0-1 15,12 0-1-15,-14 12-2 16,5-3 0-16,-2 1-1 15,2 5 0-15,-4 1-1 16,3 2-1-16,-2 0 0 0,5-1 0 16,0 2 1-1,5-3-1-15,2-1 0 0,7-2 0 16,4-2 1-16,4-1-1 16,3-1 1-16,3-2-1 0,0 2 1 15,1-4-1-15,0 1 0 16,-4 1-1-16,0-1 1 15,-5 1-1-15,-1-1 0 0,-12-6 0 16,16 15 0 0,-12-6 0-16,-1 0 1 0,-3 0-1 15,-1 2 1-15,-5-3-1 0,-4 1 1 16,0 1 0-16,-3-2 0 16,-2 0 0-16,0-1-1 15,-1-2 1-15,-1 1-1 16,3-2-2-16,-2-2-2 15,6 1-5-15,-5-3-14 0,-15 0-62 16,30 0-3-16,-6-10-5 16,6 0-8-16,0-5 7 0</inkml:trace>
  <inkml:trace contextRef="#ctx0" brushRef="#br0" timeOffset="918619.2602">22811 9950 29 0,'-11'-6'92'0,"11"6"-1"16,-13-13-4-16,13 13-5 0,-32-17-48 16,33 6-10-16,12 1-9 15,5-1-5-15,4 0-3 16,1 0-2-16,8-2 0 15,1 2-1-15,-2-1 0 0,0 3-1 16,-2 0-1-16,-1 2 1 16,-7-2-1-16,-3 5-1 15,-3-1 1-15,-5 3-1 16,-9 2 1-16,14-5-2 0,-14 5 1 16,0 0 0-16,0 0-1 15,0 0 0-15,0 0 0 16,0 0 0-16,0 0 0 15,0 7-1-15,0-7-2 16,-1 11-3-16,1-2-8 16,0-9-25-16,0 15-48 15,0-15-2-15,1 17-7 0,-1-17-3 16</inkml:trace>
  <inkml:trace contextRef="#ctx0" brushRef="#br0" timeOffset="919222.8088">23243 9894 34 0,'0'0'93'0,"0"0"0"16,-10 0-6-16,10 0-2 16,0 0-49-16,0 0-12 0,-6-7-10 15,6 7-5-15,0 0-2 0,-11 0-3 16,11 0-2-16,-7 3 0 15,7-3 0-15,-16 12-1 16,16-12 0-16,-13 18 0 16,7-7 1-16,-2 1-1 0,2 1 0 15,2 2 0-15,-1 3 0 16,0-1-1-16,1 2 1 16,2-1-1-16,1 1 0 15,1 0 0-15,0-2 1 16,2-1-1-16,3-2 0 0,4-2 1 15,-3-2-1-15,4-2 1 16,1 0-1 0,0-4 1-16,5-1 0 0,-1-2 0 15,2-1 0-15,-2-4 1 16,3-3-2-16,0-3 0 0,0 0 0 16,2-3 0-16,-5-2 0 15,-1-1 0-15,1-1 0 0,-6 0 0 16,1-1 0-1,-6-1 0-15,-1-1 0 0,-1 1 0 16,-2-1 0-16,0 1 0 16,-3 3 0-1,-2-3 0-15,-5 4 0 0,0 1 0 16,-6 3 0-16,0-1 0 0,-2 4 0 16,-1 2 0-1,0 2 0-15,-2 2 0 0,4 2 0 16,-3 1 0-16,3 7 0 0,1 0 0 15,8 5-7-15,-5-3-23 16,3 6-58-16,5 0-4 16,2 2-4-16,3-1-7 15,0-3 8-15</inkml:trace>
  <inkml:trace contextRef="#ctx0" brushRef="#br0" timeOffset="920689.5218">20463 9990 62 0,'-3'-11'85'0,"2"2"1"16,-3-1-25-16,4 10-9 15,-4-16-12-15,4 16-15 0,0 0-6 16,-10-4-5-16,10 4-3 15,-9 15-4-15,3 2-1 16,-1 5-2-16,-2 8 0 16,-2 4 0-16,1 6-1 0,1 1-1 15,-1-1 0 1,5-2-1-16,2-5 0 16,3-4 0-16,0-6 0 15,8-6 0-15,5-10 0 0,4-5 1 16,3-2-1-16,3-9 1 0,4-4 0 15,-4-4-1-15,3-3 1 16,-1-3-1 0,-4-2 0-16,-2 1 1 0,-1 2-1 15,-6 0 0-15,-4 4-1 0,-2 0 2 16,-1 7-2-16,-4 1 0 16,-1 10 0-16,0-9 0 0,0 9 0 15,0 0 0-15,0 9 0 16,0 2 0-16,0 5 0 15,0 1 0 1,-2 5 0-16,0 4 0 16,2 1 0-16,-1 4 0 0,-2-4 0 0,2 3 0 15,-1-3 0-15,-1 0 0 16,1-4 0-16,0-2 0 16,1 2 0-16,-1-5-6 0,2 1-2 15,0-4-6 1,0 3-14-16,2-4-61 0,1-3 1 15,-3-11-7-15,7 9-4 16</inkml:trace>
  <inkml:trace contextRef="#ctx0" brushRef="#br0" timeOffset="921135.6491">20940 10058 68 0,'11'-14'91'16,"-6"2"-3"-16,-5 12-5 0,0-16-36 16,-7 16-13-16,-4 5-12 15,-4 5-8-15,-2 8-5 16,-2 4-2-16,-1 6-2 0,0 5-1 16,1 4-1-16,6 1 0 15,0-1-1-15,7-2-1 16,2-4 0-16,4-5-1 15,7-7 1-15,8-6 1 16,3-8-1-16,3-5 1 0,6-6-1 16,1-8 1-16,0-4-1 15,1-5 1-15,-3-2-1 16,0-4 1 0,-6-1-1-16,-3-2 0 15,-10 1 0-15,-2 0 0 0,-5 2 0 16,-7 2 0-16,-8 2 0 0,-4 4 0 15,-5 4-1-15,-1 4 0 16,-3 7-2-16,1 4-6 0,4 9-15 16,4 7-62-1,4 0-4-15,8 3-5 0,6-1-6 16,6 0-3-16</inkml:trace>
  <inkml:trace contextRef="#ctx0" brushRef="#br0" timeOffset="929649.8629">25839 4641 4 0,'-10'-12'69'0,"2"8"-1"0,8 4-21 0,0 0-10 16,0-8-9-16,0 8-9 15,0 0-4-15,9-13-2 16,-9 13-3-16,9-7-1 16,-9 7 1-16,0 0-3 0,11-10 1 15,-11 10-2-15,0 0-1 16,0 0 1-16,11-8-1 16,-11 8 2-16,9 0-1 15,-9 0 2-15,13-4-3 0,-2 1 2 16,2 0-1-16,4 0 0 15,2 1 0 1,2-2-1-16,2 0 0 16,2 2-2-16,4 0 2 0,-1-2-2 15,2 1 0-15,3 1 0 16,-1 1-1-16,1-4 1 0,0 4-1 16,3-1 0-16,-2-1-1 15,2 0 1-15,-1 1-1 16,1-1 1-16,2-1 0 0,-5 2-2 15,0 1 2-15,-4-2 0 16,1 0-1-16,-8 2 0 16,0-2 0-16,-1 3 1 0,-7 0-2 15,1-4 2-15,-4 1-2 16,-3 2 1-16,-8 1 0 0,15-3 0 16,-15 3-1-1,0 0 1-15,11-5 0 0,-11 5-1 16,0 0 1-16,0 0 0 15,0 0 0-15,0 0 0 16,0 0 0-16,0 0 0 0,0 0-1 16,0 0-1-16,0 0-3 15,0 0-5-15,0 0-11 16,0 0-67-16,0 0 0 0,0 0-8 16,-11 5-5-1</inkml:trace>
  <inkml:trace contextRef="#ctx0" brushRef="#br0" timeOffset="952254.8178">14074 16334 11 0,'0'0'33'0,"-4"-12"-1"16,4 12-1-16,-4-16-5 0,1 6-2 15,3 10-2 1,-6-17-3-16,6 17 0 0,-4-16-3 15,2 5-3-15,0 2-1 16,-1 0-2-16,0-3-2 16,0-1 0-16,1-1 0 0,0-1-2 15,2 0-1-15,-1-6-1 16,1 3 0-16,0-3 0 16,1 0 0-16,-1 0 0 0,1-1-2 15,2 0 1-15,0 0-1 16,0 2 0-16,-1-2 0 15,1 1 0-15,-1-2 1 16,1 0-1 0,4-3 0-16,-3 3 1 15,0-1 0-15,0-4-1 0,4 2 1 16,-2 1 0 0,1 0 0-16,2 0-1 0,-2 2 1 0,5-2-2 15,-4 3 0 1,2 0 1-16,2 1-1 0,-1 0 0 0,2 0-1 15,1 2 1-15,-3-1-1 16,3 1 1-16,1 2-1 16,0-3 0-1,1 3 1-15,0-1-1 0,0 3 1 0,3-2-1 16,0 2 0-16,1 0 1 16,0 1-1-16,-3 0 1 15,3 0-1-15,-3 1 0 16,2 0 1-16,-2 2-1 0,-1-2 0 15,1 2 0-15,1-1 0 16,0 1 0-16,-1 3 0 0,1-1 0 16,0 0 0-16,-1 1 0 15,1 0 0-15,0 2 0 16,-2-1 0-16,1 1 0 0,1-1 0 16,-2 1 0-16,2 0 1 15,0 0-2-15,-1-1 2 16,1 0-1-16,-1 1 0 15,1-1 0 1,-2 2 0-16,1-2 0 0,0 1 0 0,1 0 1 16,0 1-1-16,-2 0 0 15,3 0 0-15,-2 2 0 16,1-3 0 0,1 4 0-16,-2-1 1 0,0 0-1 0,-1-1 0 15,2 1 0-15,-2 0 0 16,1 0 0-16,-1 1 0 15,-1 1 0-15,0 0 0 16,2 0 0-16,-1 1 0 16,1 1 0-16,1-1 2 0,-1 2-2 15,1 0 0-15,0 1 0 16,-1 0 0-16,1-1 0 16,1 1 1-16,-1 0-1 15,-1 0 0-15,1 1 0 0,-1-1 0 16,2 0 0-16,0 1 1 15,-1 0-1-15,1 1 0 16,-1 1 0-16,1 0 0 16,-1 0 0-16,0 3 0 15,0 0 0-15,-1 0 0 0,2 2 0 16,-2 1 0-16,1 1-1 0,2-2 1 16,-3 1 0-16,3 0 0 15,0 1 0-15,-1-2 0 16,3 0 0-16,-1 1 0 15,-3 1 0-15,3-2 0 0,2 0-1 16,-6 1 1-16,2-2-2 16,-2 3 1-16,0-1 0 15,-4 1 0-15,2-1 0 16,-3 3 0-16,-2-2-1 0,4 1 0 16,-1-2 1-16,2 0-1 15,-2-1 0-15,5-2 1 16,-1 0 0-16,2-2 1 15,1-1-2-15,-3-1 2 0,1 2 0 16,-1-2-1-16,-1 2 1 16,-1-1-1-16,-2 1 1 15,0 0-1-15,0 1-1 0,-1 0 1 16,-1 1-2 0,2-1 1-16,-1 0 0 0,1 3 0 15,-2-4 0-15,3 2 0 16,-2-4 1-16,3 2-1 15,-2 0 2-15,1-3-1 0,-2 0 1 16,0 1-1-16,-1-1 1 16,1-1 0-16,-3 2 0 15,1 1 0-15,0 2 0 16,-1-1-1-16,1 0 1 16,0 2-1-16,5 1 1 0,-3 1-1 0,5-2 0 15,-4 0 1 1,2-1-1-16,-1 2 1 15,4-4 0-15,-5 0-1 0,1-1 1 16,-1 2 0-16,1-1 0 16,1-1-1-16,1 2 1 15,-1-1 0-15,2 2-1 16,1 0 1-16,1 2 0 16,2 0 0-16,0-1 0 15,0 3 0-15,3-4 0 16,1 0-1-16,-3-1 1 15,2 0 0-15,-3 1-1 0,5-2 1 0,-5 0 0 16,2 1 0-16,-3 0 0 16,-1 1 0-16,0-1 0 0,0 1 0 15,-2 1 0-15,2 1 0 16,-1-2 0 0,0 1-1-16,0-3 1 0,0 4 0 15,2-2 0-15,-3 0 0 16,7-1 0-16,-4 2 0 0,-1-4-1 15,2 2 1-15,2-1 0 16,-2 1 0-16,5-1 0 16,-2 1-1-16,0 0 1 15,1 3-1-15,-3 1 0 0,3 0 1 16,-2 4 0-16,3-1-1 16,-5 5 1-16,4-3-1 15,-2 1-1-15,2-2 2 0,-1 2-1 16,4-4 0-16,3-3 0 15,-1-3 0-15,5-1 0 16,-2-2 1 0,5-1 0-16,-3-2-1 0,6 0 1 15,-4-1 0-15,-2 1-1 16,1 0 1-16,0 2 0 16,0-1 0-16,-3 3 0 15,1-1 0-15,-2 0 0 0,1 0-1 16,-3 2 1-16,4 3 0 0,1-3 0 15,-4 1 0-15,3 0-1 16,-2 0 1 0,3 0 0-16,-2 0-1 0,3 0 1 15,-2-2 0-15,-2 0 0 0,2 1-1 16,-1-1 1-16,1 2 0 16,-1 0 0-1,3 1-1-15,-4 0 1 0,3 0 0 0,-3 1 0 16,5 0-1-1,1 0 1-15,-1 2-1 0,2-3 1 16,-1 2 0-16,3 1-1 16,-4-4 1-16,5 3-1 0,-5-1 1 15,2-1 0-15,-1 0 0 16,0-3 0-16,-1 3 0 16,-1-2 1-16,1 4-1 15,-4 0 0-15,4-1 0 0,-5 0 0 16,3 0 1-16,2 1-1 15,-4 0 0-15,4-2 1 0,-3 2-1 16,2-4 0 0,-3 2 0-16,0-1 1 0,-3 2-1 15,-1-3 0-15,1 1 0 16,-3 0 0-16,0-1 0 0,-2 0 0 16,-1 1-1-16,-3-1 1 15,2 1 0-15,-3 0 0 16,2 2 0-16,-3-3 0 15,-1 2 0-15,-1-1 0 16,1 2 0-16,-3-2 0 0,2-2 0 16,-1 0-1-16,1 0 3 15,4 0-2-15,-4 0-1 16,3 2 2-16,-4-5-2 16,3 5 1-16,-4-4 1 0,6 5 0 15,-8-4-2-15,-1 2 1 16,1-2 2-16,-2-1-3 15,2-1 2-15,-5 2-1 16,2-1 0-16,-3 0 1 0,-7-3-1 16,17 6 0-16,-17-6 0 15,12 6 0-15,-12-6 1 0,9 5-1 16,-9-5 0 0,11 7 1-16,-11-7-1 15,0 0 0-15,10 9 0 0,-10-9 0 16,11 7 0-16,-11-7 0 15,8 10 0-15,-8-10 1 0,10 13-1 16,-10-13 0-16,10 11 1 16,-10-11-2-16,11 13 2 15,-11-13-1-15,14 11 0 0,-14-11 0 16,12 10 0-16,-12-10 0 16,11 9 0-16,-11-9 0 15,13 10 1-15,-13-10-1 16,6 11 0-16,-6-11 0 0,0 0 0 15,11 12 0-15,-11-12 1 16,0 0-1-16,5 8 0 16,-5-8-1-16,0 0-9 0,7 9-8 15,-7-9-30 1,0 0-23-16,8 10-4 16,-8-10 0-16</inkml:trace>
  <inkml:trace contextRef="#ctx0" brushRef="#br0" timeOffset="954129.7632">18750 14936 1 0,'-14'-2'39'0,"10"-3"-35"15,4 5-17-15</inkml:trace>
  <inkml:trace contextRef="#ctx0" brushRef="#br0" timeOffset="968341.8874">25981 4689 25 0,'-2'-13'49'0,"2"13"-2"0,-7-12-4 16,7 12-5-16,0 0-6 15,-10-5-1-15,10 5-4 16,-10-3-4-16,10 3-1 16,0 0-4-16,-10-7-2 0,10 7-2 15,0 0-3-15,0-10-1 16,0 10-2-16,16-12-2 16,-4 4 0-16,4 0 0 15,2 1-2-15,3-1 1 0,3 4-2 16,0 1 0-16,-3 1-1 15,-2 2-1-15,0 2 1 16,-3 6-2-16,-7 3 1 16,0 2-1-16,-7 5 1 0,-2 0 0 15,-1 5 1-15,-9-1 0 16,-1 0-1-16,-3 1 2 16,-3 0-2-16,0-4 1 15,0-1-1-15,3-5-1 16,3-3 0-16,0-1 0 0,11-9 1 15,-10 10-1-15,10-10 0 16,0 0 0-16,0 0 0 16,0 0 0-16,7 0 0 15,-7 0 1-15,19 1-2 0,-6-1 2 16,2 2-1-16,2 2 0 16,-3 2 1-16,1 2-1 15,0 3 1-15,-2 5-1 16,-4 0 1-16,1 3-1 0,-6 1 1 15,-3-2 0-15,1 4-1 16,-2-1 1-16,-4 0 0 0,-7-3 0 16,2-2 0-1,-6-2 1-15,0 2-1 0,-1-4 1 16,-1-4 0-16,-1-1-1 16,3-4 1-16,0-1 0 15,2-2-1-15,-1 0 0 0,5-3-2 16,-5-4 0-16,14 7-5 15,-14-13-7-15,13-1-44 0,-1 5-31 16,2-4-4-16,0 0-6 16,3-1-4-16</inkml:trace>
  <inkml:trace contextRef="#ctx0" brushRef="#br0" timeOffset="968949.7244">26538 4642 26 0,'0'-11'88'0,"0"11"-3"16,0-15-1-16,0 5-37 15,0 10-12-15,0 0-9 16,0 0-6-16,0 0-5 0,0 0-3 16,2-10-2-16,-2 10-3 15,0 0-1-15,0 0-1 16,-5 0-1-16,5 0-1 0,-16 17-3 16,6-5 1-16,-5 5-1 15,-1 2 2-15,-2 2-1 16,3 3 1-16,-3 2 0 0,3 2-1 15,3-1 0-15,1 2 0 16,5 2 0 0,3-3-1-16,0 0 0 0,3-1 0 15,3-2 0-15,4-4 1 16,2 1 0-16,5-6 0 0,-1-4 0 16,0-3 1-16,1-3 0 15,0-4 0-15,2-2 1 16,-2 0-2-16,-3-6 2 15,0-2-1-15,-2-1 0 0,-1-3 0 16,-6 1-1-16,1-1 1 16,-3 0-2-16,0 0 0 15,-5 4 0-15,5 8 0 0,-20-16 0 16,5 10 0-16,-1 2 0 16,-1 2 0-16,2 2-4 15,-3 0-2 1,6 5-4-16,-7-4-20 0,5 8-59 15,10 0-2-15,2-1-7 0,2-8-5 16</inkml:trace>
  <inkml:trace contextRef="#ctx0" brushRef="#br0" timeOffset="970795.3982">23756 4723 43 0,'0'0'80'0,"-16"-13"-3"16,16 13-24-16,0-12-12 0,0 12-11 15,0 0-9-15,0-12-6 16,5 4-1-16,7 1-2 16,1-2-2-16,2 0 0 0,5 3-2 15,4-2 2-15,-2 1-3 16,4 5 0-16,-1 1-4 16,-4-1 1-16,-1 2-3 15,0 4 0-15,-3 3 1 0,-1 3-2 16,-3 1 0-1,-5 0 0-15,2 3 2 0,-4 0 0 16,-6 2 0-16,0-1 1 0,0 0-1 16,-4 0 1-16,-5 0-1 15,4-2 1-15,-7-2-2 0,3-2 0 16,1 0 0 0,8-9-1-16,-12 11 1 0,12-11-2 15,0 0 1-15,-7 9 0 16,7-9-1-16,7 7 1 15,-7-7 0-15,16 6 0 16,-6 1-1-16,4-1 1 0,-6 2-1 16,3 0 1-16,1 0-1 15,-5 1 1-15,-2 4 1 0,1-1-2 16,-4 0 2-16,-2 1-1 16,0 1 1-16,-2 0 0 15,-9-1 0-15,1 0 0 16,-3-3 0-16,-3 2 1 15,-1-4 1-15,-1 0-2 16,-2-2 1-16,0-2 0 16,4 1 0-16,-1-3 0 0,3-2-1 15,3 0 0-15,0 0-2 16,11 0 0-16,-13-2-5 0,13 2-9 16,-5-11-30-16,5 11-41 15,11-16-5-15,-1 7-6 16,5-5-5-16</inkml:trace>
  <inkml:trace contextRef="#ctx0" brushRef="#br0" timeOffset="971390.8159">24343 4770 17 0,'0'0'89'16,"1"-10"1"-16,-1 10-3 16,0-10-5-16,0 10-52 0,0 0-6 15,-10-5-9-15,10 5-6 16,-9 0-2-16,9 0-2 16,-12 2-2-16,12-2-1 15,-13 12 1-15,2-5-2 0,0 4 1 16,1 1 0-16,-3 2 0 15,3 3-1-15,-2 0 0 16,-2 3 1-16,6 3-2 16,-3 0 1-16,5 1-1 0,-2-2 0 15,5-1 0-15,1 2 0 16,2-3 0-16,1-1 0 16,7-4 1-16,0-2-1 0,4-2 1 15,-1-2 1-15,6-3-1 16,-1-2 1-1,1-3-1-15,2-1 2 0,-1-4-1 16,1-2 0-16,-2-2 0 16,1-4-1-16,-3-2 1 15,-3-1 0-15,-1 0 0 16,2 0 0-16,-7-5-1 16,2 1 1-16,-2 0-1 0,-4-1 1 0,0 1-1 15,-2 0 0-15,-2 1-1 16,-2 0 2-1,-5 4-2-15,0-2 0 0,-5 3 0 16,-1 2 0-16,-2 1 0 16,-3 4-3-16,2 5 1 15,-4-1-4-15,4 2-6 0,-3 11-34 16,3-1-44-16,2-1-1 16,2 4-6-16,6-2-6 15</inkml:trace>
  <inkml:trace contextRef="#ctx0" brushRef="#br0" timeOffset="976856.4989">19741 4421 54 0,'-3'-8'74'0,"3"8"-10"0,0 0-17 16,0-15-10-16,4 5-6 16,4 1-7-16,4-4-5 15,3 0-4-15,6 1 0 16,-2 0-3-16,5 0-3 15,1 5-2-15,-1-3-2 0,-3 6-2 16,-1 4-2-16,-1 0 0 16,-6 11-1-16,1 1 0 15,-5 8 0-15,-1 1 0 0,-5 10-1 16,-2-1 2 0,-1 6-1-16,-12 0 0 0,-3 3 2 15,-5-2-1-15,-3-2 1 0,0-1 0 16,-4-5 0-1,3-3 0-15,1-2 0 0,4-6 0 16,4-4-1-16,2-3 0 16,5-4-2-16,8-7 2 15,-8 13-1-15,8-13 1 0,0 0 1 16,9 5-1-16,2-4 1 16,5-1 0-16,3 0 1 15,0 0-1 1,5-4-1-16,0 2 1 0,-1-4-1 0,0 2 0 15,-1 0 0-15,-3-1 1 16,-2 3-1-16,-3-1 0 16,-4 2 0-16,1-1-1 0,-11 2 1 15,11-3 0-15,-11 3-1 16,0 0 1-16,0 0 0 16,0 0 0-16,0 0 0 15,0 0-1-15,9-2 0 0,-9 2-1 16,0 0-5-1,0 0-8-15,1-10-42 0,-1 10-28 16,0 0-6-16,10-14-6 16,-4 3-3-16</inkml:trace>
  <inkml:trace contextRef="#ctx0" brushRef="#br0" timeOffset="977411.1371">20145 4402 5 0,'-5'-17'86'0,"1"1"2"16,4-3-4-16,4 0-4 15,3 1-48-15,9-1-11 16,2 2-8-16,1 2-5 15,2 5-2-15,0 0-3 0,-1 4-1 16,-4 5-1-16,0 3-2 16,-4 7 0-16,-5 9 0 15,-4 4 0-15,-3 3 1 16,-7 4 0-16,1 0 0 0,-4-2 1 16,-4 0 0-16,3-6 0 15,2-4-1-15,2-4 0 16,7-13 0-16,-8 16 0 15,8-16 0-15,0 0 1 0,0 0 0 16,10 3-1-16,0-3 1 16,3 0 1-16,3 0-1 15,0 3 0-15,3 1-1 0,-2 2 0 16,-4 2 0 0,-2 4 0-16,-1 1 0 0,-5 3 0 15,-3 1 1-15,-1 2-1 16,-1 0 2-16,-2 2-2 15,-4-3 2-15,-5-1 0 16,-1 1 1-16,-1-4 0 0,-6 0 0 16,0-1 0-16,0-4 1 15,-4-2-1-15,0 1-1 16,2-3-5-16,5 1-13 16,-5 4-65-16,8-7-3 0,4-2-7 15,9-1-6-15</inkml:trace>
  <inkml:trace contextRef="#ctx0" brushRef="#br0" timeOffset="979066.2465">21953 4360 19 0,'-12'-8'62'0,"12"8"1"0,-8-9-10 16,8 9-7-16,-8-13-8 15,8 13-6-15,0 0-4 16,-10-14-6-16,10 14-1 16,-5-10-7-16,5 10-3 0,0-14-2 15,0 14-4-15,13-18 0 16,-1 7-3-16,4 1 0 15,2 1-1-15,3 1-1 16,1 3 0-16,-3 2 0 16,1 3 0-16,-3 7-2 0,-5 6 2 15,-3 6-1-15,-2 4 1 16,-5 3 0-16,-4 3 0 16,0 0 1-16,-6 0-1 15,-1-3 2-15,-4-3-2 0,4-7 1 16,-2 0 0-16,5-7-1 15,6-9 0-15,-10 13 0 16,10-13 0-16,0 0-1 16,0 10 0-16,0-10 1 0,10 6 0 15,-10-6-1 1,14 12 1-16,-4-9 1 16,6 3-2-16,-2 3 1 0,-2-2-2 0,2 2 2 15,1 1-1-15,-4-1 1 16,-3 2 0-16,0 1-1 15,-3 1 1-15,-4-1 1 16,1 1 0-16,-2 0 1 16,-7-1 0-16,-2 0 0 0,-1 0 1 15,-2-3 1-15,-7-1-1 16,0 0 0 0,-3-1 0-16,-3-2 0 0,2-1-1 15,-2 0-4-15,0-3-6 0,8 3-12 16,0-4-62-16,4 0-4 15,13 0-7-15,-7-19-5 0</inkml:trace>
  <inkml:trace contextRef="#ctx0" brushRef="#br0" timeOffset="979560.6406">22333 4294 82 0,'14'-14'90'0,"-1"-2"-4"16,3-2-3-16,3 0-49 15,0 7-10-15,-1-1-7 16,3 3-6-16,-2 2-5 0,-1 5-3 16,-1 2-1-16,-4 4-2 15,0 8 0-15,-10 3 0 0,-2 4-2 16,-1 7 1-16,-4 1 2 15,-11 1 1-15,0 3-1 16,-6-3 0-16,1-3 1 16,1 1-2-16,2-7 1 15,4-5-1-15,3-4 0 0,0 0 0 16,10-10-1-16,-1 12 1 16,11-6-1-16,0-3 1 15,4 1 0-15,3 0 1 16,1 2-1-16,2 0 1 0,-1 0 0 15,-3 5-1-15,-1 2 1 16,-6 1 0 0,0 2 0-16,-8 0 0 0,-1 2 1 15,-2 0 0-15,-10 3-1 16,-5-5 2-16,-3 2-1 16,-8 0 0-16,-4-1-4 0,-4 3-12 15,-11 0-68-15,-3-3-1 16,4-3-7-16,-4-2-7 0</inkml:trace>
  <inkml:trace contextRef="#ctx0" brushRef="#br0" timeOffset="984027.2674">16028 4402 26 0,'0'0'91'0,"1"-17"-2"0,-1 17-3 0,0-16-34 15,0 16-12 1,0 0-16-16,0 0-10 15,0 0-7-15,0 0-4 0,0 0-2 16,0 0 0-16,-1 7-1 16,1 5 0-16,0 4 0 0,0 7 1 15,-2 4 2-15,0 5 0 16,0 3-1 0,-1 2 0-16,-2 0 0 0,-3 0 1 15,2-1 0-15,-3-2-1 0,3-4 0 16,0-3-1-16,-2-5 1 15,3-3 0-15,-1-1-1 0,1-4-1 16,1-1 1-16,2-5-2 16,0 1-2-1,2-9-3-15,0 15-6 0,0-15-12 16,0 0-54-16,0 0-7 16,5-9-8-16,3-1-3 0</inkml:trace>
  <inkml:trace contextRef="#ctx0" brushRef="#br0" timeOffset="984655.723">16248 4434 84 0,'-9'-16'90'0,"9"16"-3"16,-16-12-6-16,16 12-43 0,-11-7-16 15,11 7-11-15,0 0-6 16,0 0-3-16,-7 5-2 16,7 4-2-16,0 2 1 15,4 3 0-15,3 2 1 0,1 1 2 16,3 4-1-16,2-4 1 16,2 4-1-16,2-1 0 15,-1-1 0-15,2 2 0 16,-2 0 0-16,-1 2 1 0,-3 0 0 15,1 2 0-15,-2 0 0 16,-4 0 2-16,-2 0-2 16,-4-1 1-16,-2 2 0 15,-1-4 0-15,-5-2-1 16,-7 1 0-16,-3-5 0 16,-2 0 0-16,-1-6 0 0,-2-2 0 15,0-4 1-15,0-4-2 16,3 0 0-16,4-3 0 15,3-10 0-15,3-4-1 0,3-4-1 16,6-8 1-16,3-5-2 16,8-5 1-16,5-2 0 15,2-5-1-15,6 0 2 16,-1 2 1-16,3 2 0 0,-4 3 0 16,-2 3 2-16,-4 7 0 15,-1 2 0-15,-7 5 0 16,-3 5 0-16,1 2-1 15,-5 4 0-15,-1 3-1 0,0 8-1 16,-9-8 0-16,0 7-1 16,-2 1 1-16,-6 4-1 15,-2 4-2-15,-3 0 0 0,-2 6-3 16,-1-2-5-16,3 6-14 16,1 5-59-1,0-5-3-15,5 2-8 0,1 1-5 16</inkml:trace>
  <inkml:trace contextRef="#ctx0" brushRef="#br0" timeOffset="986599.6332">17966 4349 47 0,'-1'-10'84'0,"1"10"-1"0,-1-10-18 0,1 10-18 16,-1-13-13-16,1 13-10 15,2-14-7-15,-2 14-5 16,14-14-4-16,-4 8-3 16,1 1-2-16,4 2 0 0,1 0-1 15,4 3-1-15,1 3 0 16,-2 7-1-16,-1 2 2 15,0 8-2-15,-6 5 1 0,-3 4 0 32,-6 7 0-32,-4 1 0 0,-9 4 0 0,-4 1 1 0,-4-4-1 15,-3 1 1 1,0-6-1-16,0-6 1 16,2-4 0-16,4-4-1 0,2-7 1 15,13-12-1-15,-13 13 1 16,13-13-1-16,0 0 0 15,0 0 0-15,0 0 0 0,0 0 0 16,0 0 0-16,7 0 0 16,4-5-1-16,3-3 1 15,5 0-1-15,1-1 0 16,5 1 0-16,3-2 0 0,-1 2 1 16,-3-2-2-16,-2 5 2 15,-2 1-1-15,-2-1 0 16,-3 1-2-16,-2-1-3 15,0 3-8-15,-7-8-22 16,9 4-50-16,-1-3-2 0,3-3-8 16,0-5-3-16</inkml:trace>
  <inkml:trace contextRef="#ctx0" brushRef="#br0" timeOffset="987004.5609">18527 4279 80 0,'-12'-5'89'0,"-1"-1"-2"0,0 1-7 15,-5 2-42-15,7 3-14 16,11 0-12-16,-17 7-6 16,10 3-4-16,1 1-1 15,2 6-1-15,3 1 0 0,0 2 2 16,5 1-1-16,7 0 2 15,4-1 0-15,6 2-1 16,1-2 1-16,0 0-1 0,0-3 1 16,2-1-2-16,-2 0 0 15,-4-3 0-15,-2 0-1 16,-4-2 1-16,-3-1-1 0,-1 1 1 16,-5 0 0-16,-3 1 1 15,0 1 0-15,-4 0 0 16,-7 2 0-16,-3 0 2 15,-4 2-1-15,-6-1 1 16,0-3-1-16,-2 2-2 0,-4-5-2 16,0 0-3-1,-1-5-4-15,5 1-17 0,1-4-59 16,7-2-2-16,3-8-7 16,3-6-5-16</inkml:trace>
  <inkml:trace contextRef="#ctx0" brushRef="#br0" timeOffset="987334.2693">18482 4277 64 0,'20'-13'88'0,"3"1"-1"0,3-1-6 15,29 1-44-15,-24 1-5 16,0 1-11-16,3 3-8 0,-4 0-5 15,-3 2-1-15,-4 2-3 16,-6-2-2-16,-3 3 0 16,-4 1-1-16,-10 1 1 15,11-1-1-15,-11 1 1 0,0 0 0 16,0 0-1-16,0 0 0 16,0 0-3-16,0 0-10 15,0 0-12-15,0 0-57 16,0 0-4-16,-7 2-7 15,7-2-5-15</inkml:trace>
  <inkml:trace contextRef="#ctx0" brushRef="#br0" timeOffset="988156.7378">16220 4877 36 0,'0'0'26'0,"0"0"-2"0,0 0-6 16,0-10-9-16,0 10-3 15,0 0-4-15,0 0-5 16,0 0-17-16,0 0-22 16,0 0-8-16</inkml:trace>
  <inkml:trace contextRef="#ctx0" brushRef="#br0" timeOffset="989664.9598">11583 4686 54 0,'3'-10'82'0,"-1"-2"-1"15,-2 1-25 1,0 11-11-16,4-15-9 0,-4 15-7 15,6-13-7-15,-6 13-5 0,0 0-5 16,0 0-4-16,2-8-2 16,-2 8-2-1,0 0-2-15,0 0-1 0,4 8-1 16,-3 2 1-16,1 3 1 16,1 3 0-16,1 7 0 0,0 6 0 15,-2 4 0 1,-1 4-1-16,-1 1 1 15,0 1-1-15,-1 0-1 0,-2-4 1 16,-2-2-1-16,2-4 1 0,1-4 0 16,0-6-1-16,1-2 1 15,0 0-2-15,0-5-1 16,-1 1-3-16,2-2-4 0,0-11-13 16,0 0-53-1,-1 10-11-15,1-10-6 0,0 0-6 16</inkml:trace>
  <inkml:trace contextRef="#ctx0" brushRef="#br0" timeOffset="990107.0452">11691 4698 12 0,'-11'-13'87'15,"8"1"2"-15,-3-2-5 16,3 4-5-16,3-5-43 0,0 0-16 16,9 2-7-16,0-1-4 15,6 2-3-15,5 0-1 16,1 0-1-16,3 5-1 16,-1 3 0-16,3 4-1 0,-2 0-1 15,-2 10 1-15,-2 3 0 16,-2 6 0-16,-1 3 1 15,-2 6-1-15,-5 3 0 16,0 6 1-16,-6 2-1 0,-1 3 0 16,-3 0 0-16,-1 2-1 15,-1-2 1-15,-2-1-1 16,-5-1 0-16,2-4 0 16,-6-4 0-16,4-3 0 15,-5-4-2-15,5-2-2 0,-1-2-3 16,-4-6-4-1,6 1-15-15,-4 4-51 0,12-20-12 32,-14-1-5-32,10-12-6 0</inkml:trace>
  <inkml:trace contextRef="#ctx0" brushRef="#br0" timeOffset="990366.6789">11817 4937 41 0,'0'0'90'0,"-7"-12"-1"16,7 12-5-16,11-28-2 0,1 17-55 15,10 1-12-15,0-4-5 16,0 1-2-16,9 0-1 0,-4 0-2 16,1 3-2-16,-6 0-1 15,1 2 0-15,-6 1-1 16,-1 1 0-16,-4 4-1 15,-12 2 1-15,12-3-2 16,-12 3 0-16,0 0-3 0,0 0-4 16,12 0-8-16,-12 0-25 15,0 0-43-15,0 0-4 0,0 0-6 16,0 0-1-16</inkml:trace>
  <inkml:trace contextRef="#ctx0" brushRef="#br0" timeOffset="991999.8728">13712 4530 19 0,'-8'-4'81'0,"8"4"5"0,-16-23-14 15,16 23-18-15,-13-5-13 0,13 5-13 16,0 0-7-16,-8-8-7 15,8 8-3-15,0-10-3 16,0 10-3-16,18-12-2 16,-2 8-2-16,1 0 0 0,3 1 0 15,1 3-1-15,0 0 1 16,0 7-1-16,-2 5 0 16,-3 5 0-16,-2 4 1 15,-9 7 0-15,-4 2 1 16,-1 5 0-16,-4 0 0 0,-8 3 0 15,-2 0 0-15,-5-2 1 16,-2-3-2-16,0-3 1 16,3-4-2-16,-1-3 0 0,5-3 1 15,1-4-2-15,2-4 1 16,5-2-1-16,2-2 0 16,4-8 0-16,0 13 1 15,0-13 0-15,18 5 1 0,-2-5 1 16,4 0 0-16,5-6 0 15,5-3 1-15,-1-2 1 16,3 0-2-16,1 0 1 16,-3-3-1-16,-1 2 0 15,-6 2-1-15,0 1 0 16,-4 4 0-16,-7-1-1 0,1 2 1 0,-13 4-1 16,13-6 0-1,-13 6 0-15,0 0 1 0,8-1-1 16,-8 1 0-16,0 0-1 15,0 0 0-15,0 0-4 16,0 0-4-16,0 0-9 0,0 0-30 16,0 0-40-1,9-15-1-15,-6 6-8 0,0-2-2 16</inkml:trace>
  <inkml:trace contextRef="#ctx0" brushRef="#br0" timeOffset="992447.4496">14211 4499 70 0,'7'-15'95'0,"-4"0"-3"15,3 3-5-15,-6 4-37 16,0 8-16-16,4-10-12 16,-4 10-8-16,0 0-5 0,0 0-5 15,0 0-1-15,0 0-3 16,0 0 0-16,8 10 0 0,-2 1-1 15,0 4 2-15,-1 3 0 16,3 5-1-16,-2 3 1 0,-1 1 0 16,2 4 0-16,-1 1 1 15,-2 0-1-15,0 2 0 16,1-1 0-16,-2 0 0 16,1 0 0-16,-1-1 0 15,0-1 0-15,0-3 0 16,-2-2 1-16,0 0-1 0,-2-3 0 15,1-4 1-15,0-3-2 16,0-4 1-16,0-2 0 16,0-10-1-16,0 12 0 15,0-12 1-15,0 0 0 16,0 0 0-16,0 0 1 0,0 0-1 16,0 0 2-16,0 0-3 15,0 0 0-15,0 0-5 16,0 0-4-16,0 0-32 15,0 0-49-15,-8 2-1 0,5-7-7 16,3 5-6-16</inkml:trace>
  <inkml:trace contextRef="#ctx0" brushRef="#br0" timeOffset="997519.9716">8712 6810 10 0,'1'-15'79'0,"1"5"5"0,-2-7-15 16,2 5-13-16,-1-4-12 16,2 5-8-16,-2 2-8 0,1-1-6 15,-2 10-6-15,1-12-4 16,-1 12-4-16,0 0-1 15,0 0-3-15,0 6-1 16,0 5 0-16,0 6-1 0,0 5 0 16,0 7 1-16,0 6-1 15,-4 5 0 1,1 3 0-16,0 3 0 0,-3 1-1 16,0 0 0-1,0-3 0-15,0-5 0 0,3-5 0 0,0-6 0 16,1-5 0-16,1-6 0 15,1-3-1-15,0-5 0 16,0-9 1-16,0 12-2 16,0-12 0-16,0 0-2 0,0 0-2 15,0 0-7-15,11 5-22 16,1-6-53-16,-12 1-1 16,12-19-6-16,-10 4-7 15</inkml:trace>
  <inkml:trace contextRef="#ctx0" brushRef="#br0" timeOffset="998066.7282">8866 6759 49 0,'-13'-12'87'0,"13"12"-2"0,-10-15-3 15,-6 7-36-15,16 8-10 16,-7-14-12-16,7 14-6 16,0-12-5-16,0 12-3 15,9-12-3-15,-1 5-1 16,3-1-2-16,8 1 0 0,1-1 0 15,8-3 0-15,2 1-1 16,4 0 0-16,1 1 0 16,0 2 0-16,-1 4-1 15,-5 0 1-15,0 3-2 16,-9 6 1-16,-2 6-1 0,-5 6 1 16,-6 6-1-16,-4 8 0 15,-3 5 1-15,-4 4-2 16,-3 6 1-16,-5 0 0 15,-1 2-1-15,0-1 0 16,-2-6 0-16,-1-3 0 0,2-6 0 16,4-5 1-16,-2-6-1 15,3-3 0-15,0-5 2 16,3-5-2-16,6-9-2 0,-8 10-1 16,8-10-2-16,0 0-7 15,0 0-21-15,13 5-54 0,-13-5-2 16,9-8-8-16,-4-5-4 15</inkml:trace>
  <inkml:trace contextRef="#ctx0" brushRef="#br0" timeOffset="998456.2836">9065 6913 3 0,'-12'0'89'0,"4"0"5"0,-4-2-6 0,12 2-4 16,-18-8-38-1,18 8-17-15,0-10-9 0,3 1-7 16,10 1-5-16,5-4-1 16,4 0-1-16,6-2-2 0,5-2 0 15,7 0 0-15,-1-1-1 16,1-1 0-16,1 1-1 15,-2 2 0-15,-5 0 0 0,-2 4-2 16,-7 2 0-16,-4 1 0 16,-7 3 0-16,-2 2 0 15,-12 3 0-15,13-4 0 0,-13 4 0 16,0 0 0-16,0 0 0 16,0 0 0-16,0 0 0 15,0 0 0-15,0 0-4 16,0 0-20-16,-13 4-63 15,13-4-3-15,-3 10-5 0,3-10-8 16,-9 13 0-16</inkml:trace>
  <inkml:trace contextRef="#ctx0" brushRef="#br0" timeOffset="1.00398E6">6964 7025 31 0,'-5'-11'76'0,"1"-4"-3"0,4 15-18 16,-14-6-12-16,14 6-11 16,-11-3-8-16,11 3-6 15,-17-2-3-15,8 2-2 16,-3 0-2-16,-1 0-2 0,-1 0-2 15,-2 2 0-15,-2 3-1 16,-1 2-1-16,-1 2-1 16,0 2-1-16,-1 3-1 0,0 4 0 15,-1 3 0 1,3 3-1-16,2 2 0 0,1 3 0 16,4 0 0-16,3-1-1 15,5-3 1-15,4-1 0 16,3-5-1-1,8-7 1-15,5-4 0 0,5-8 0 16,2-2 1-16,2-7 0 0,1-2 0 16,1-4 0-16,-4-2 0 15,0-1 0-15,-6 1-1 0,-2 1 0 16,-4 0 0-16,-2 3-1 16,0 1 0-16,-7 1 0 0,-2 11 0 15,5-13 0-15,-5 13-1 16,0 0 2-16,0 0-1 15,0 0 0-15,0 0 1 16,0 5 1-16,0 4-1 0,0 4 0 16,0 2 1-16,-2 6 0 15,2 4-1-15,-1 4 1 16,0 7-1 0,-1 4 0-16,-1 5 0 0,1 0 0 15,-3 0-1-15,3-2 1 0,1-5-1 16,-2-2 0-16,0-9 1 15,2-6-1-15,1-5 0 16,-2-3 0-16,2-13 1 0,-1 14 0 16,1-14 0-16,0 0 0 15,0 0 0-15,0 0 1 16,0 0 0-16,0 0-1 16,0 0 1-16,0 0 0 0,0 0-1 15,0 0 0-15,0 0-1 16,0 0-2-16,0 0-4 0,0 0-12 15,0 0-66 1,0 0-5-16,-3-11-4 0,3 3-7 16,0-7-1-16</inkml:trace>
  <inkml:trace contextRef="#ctx0" brushRef="#br0" timeOffset="1.00776E6">9628 3035 14 0,'0'0'83'0,"-6"-14"4"16,6 14-2-16,-4-12-21 16,4 12-24-16,0 0-9 15,-4-13-8-15,4 13-8 16,0 0-4-16,0 0-3 16,0 0-2-16,0 0-1 0,0 9-2 15,0 0 1-15,1 5-1 16,0 4 0-16,1 2 1 15,-1 5-1-15,0 1 0 16,0 0-1-16,0 4-1 16,-2 0 1-16,1 1-1 15,0-3 0-15,0 1-1 0,0-3 1 0,-2-3-1 16,1-1 0-16,-1-3 0 16,2-2 0-16,-2-4 0 15,1-2 0-15,1-11 0 16,0 16 0-16,0-16 0 0,0 0-3 15,-2 8-1-15,2-8-6 16,0 0-13-16,0 0-47 16,0-5-18-16,0 5-4 0,0-13-7 15,-1 4-1 1</inkml:trace>
  <inkml:trace contextRef="#ctx0" brushRef="#br0" timeOffset="1.00833E6">9818 2918 37 0,'0'0'87'0,"0"0"0"0,-11-12-4 16,11 12-21-16,0 0-26 15,-9-1-13-15,9 1-5 16,0 0-6-16,0 0-3 0,0 0-3 16,0 0-1-16,0 0-1 15,0 0-1-15,0 0 1 16,0 0 0-16,14-2-2 15,-3 0 1-15,8 0-1 0,3-1 1 16,3 2-1 0,2-3 0-16,1 0-1 0,-2 2 0 15,1-1-1-15,-9 2 1 16,0 1-1-16,-6 1 1 16,0 0-1-16,-12-1 2 15,15 13-1-15,-10 0 0 0,-3 5 1 16,-2 3-1-16,0 5 1 15,0 5-1-15,-2 3 2 16,-2 4-3-16,-2 1 0 16,-2-1 0-16,1-1 0 0,0-2 0 15,-1 0 0-15,2-8 0 16,-6-1 0-16,6-3 0 16,-2-1 0-16,2-4 0 0,0-2 0 15,0-6 0-15,2 1-2 16,0 0-6-16,4 1-5 15,0-12-20 1,-12 14-56-16,12-14 1 0,-7 9-8 16,7-9-5-16</inkml:trace>
  <inkml:trace contextRef="#ctx0" brushRef="#br0" timeOffset="1.0088E6">9968 3161 79 0,'-15'0'96'0,"5"0"-4"0,-2-1-6 16,12 10-9-16,0-9-50 16,0 0-9-16,0 0-9 0,0 0-3 15,0 0-2-15,0 0-1 16,13-2 0-16,4-4 0 15,4-1 1-15,5-1 0 16,4-4-4-16,5-1 0 16,2-3 0-16,-1-1 0 0,0 1 0 15,-4 0 0-15,-7 2 0 16,0 2 0-16,-7 2 0 16,-4 1 0-16,-2 4 0 15,-12 5 0-15,13-7 0 0,-13 7 0 16,0 0 0-16,0 0 0 15,0 0 0-15,0 0 0 16,0 0 0-16,0 0 0 16,0 0 0-16,0 0 0 15,0 0 0-15,0 0 0 16,0 0-73-16,0 0-19 16,-12 5-3-16,1 1-8 15,-1-4-3 1</inkml:trace>
  <inkml:trace contextRef="#ctx0" brushRef="#br0" timeOffset="1.00996E6">7624 3069 64 0,'-3'-8'80'0,"2"-3"-3"16,1 11-25-16,0-19-11 16,0 19-7-16,1-15-6 15,-1 15-5-15,3-10-6 0,-3 10-2 16,0 0-4-16,0 0-2 15,0 0-3-15,0 0-1 16,-9 1-1-16,9-1-2 0,-13 19 0 16,1-3-1-16,0 3 1 15,0 3 1-15,-3 4-1 16,1 4 1-16,1 1-1 16,0 4 0-16,0 1-1 15,2 1 0-15,1-1-1 0,0 0 0 16,5 1 0-16,3-5-1 15,0 1 1-15,1-5-1 16,6-1 1-16,3-6 1 16,3 0-1-16,3-4 1 0,5-5 0 15,1-2 1-15,0-7 0 16,3-3 0-16,-1 0 0 16,6-9 1-16,-6-4-1 0,0-3 0 15,0-3 1 1,-6-1-1-16,-1 0 1 0,-4 0-3 15,-4-2 0-15,-6 2 0 16,-1 1 0-16,1 2 0 0,-5 2 0 16,-4 3 0-16,-5 2 0 15,1 1 0-15,-1 5 0 16,-1 4 0-16,-3 0 0 16,-1 4 0-16,0 6 0 0,-1 1 0 15,6 6 0-15,-4 2-3 16,8 12-16-16,-5-1-68 15,10-2-4-15,4 3-4 0,0-3-7 16,9-1-3-16</inkml:trace>
  <inkml:trace contextRef="#ctx0" brushRef="#br0" timeOffset="1.0154E6">3555 8106 0 0,'0'0'0'0,"0"0"1"0,0 0-1 16,0 0 2-16,0 0-2 15,0 0 1-15,0 0-1 0,0 0-1 16,0 0-1-16,0 0 2 16,0 0 0-16,0 0 2 15,0 0-1-15,-6-2 0 16,6 2 0-16,0 0 2 0,0 0-3 16,0 0 0-16,0 0-5 15,0 0 1-15</inkml:trace>
  <inkml:trace contextRef="#ctx0" brushRef="#br0" timeOffset="1.01769E6">1711 5400 64 0,'-12'-9'76'16,"-3"-22"-8"-16,5 24-18 0,-3 2-15 15,13 5-6-15,-18-3-8 16,6 3-6-16,12 0-1 15,-21 10-3-15,14 0-3 16,-6 4-2-16,0 6 0 0,-10 2-2 16,9 5 1-16,0 4-1 15,-8 2-1-15,8 5 0 0,-2 4 0 32,1 0-1-32,1 5 0 0,9-3-1 15,4 1 0-15,0 0-1 16,1-5 1-16,6-3-1 0,8-4 1 15,6-4 0-15,2-7 1 16,6-6 0-16,-3-5 2 16,5-6 0-16,0-4 0 15,3-4 0-15,2-8 0 0,-5-8 1 16,1-3 0-16,-3-1-1 0,0-6 0 16,-3 0 0-1,-4-3 0-15,-6-2-1 0,-10-2 0 16,-1 3-2-16,-4-5 1 15,-6 0-2-15,-3 2 1 0,-4 0-1 16,-10 3-1 0,-2 3 0-16,2 5 0 0,1 3-1 15,-3 7 0 1,-8 4-1-16,12 10 1 0,-6 1-1 0,8 4-2 16,-5 7-2-16,6 7-2 15,-3 3-9-15,-3 4-27 16,25 4-39-16,-3 0-4 15,2 1-5-15,0-7-3 16</inkml:trace>
  <inkml:trace contextRef="#ctx0" brushRef="#br0" timeOffset="1.01844E6">4344 5134 25 0,'-2'-17'83'16,"2"17"0"-16,-5-15-2 15,-6 8-37-15,11 7-10 16,0 0-10-16,0 0-7 0,0 0-5 16,0 0-5-16,0 0-3 15,0 0-1-15,0 0 0 16,0 0-2-16,-7 18 0 16,6 0 0-16,0 6 0 15,-2 10 3-15,0 8 2 16,-4 5-2-16,1 7 1 15,-3 6-1-15,0 2 0 16,-2 5 0-16,-2-2 1 0,3-2-3 16,-3-2 0-16,2-4-1 15,2-4 1-15,-1-10-1 0,3-6 0 16,2-5 0-16,-1-7-1 16,2-6 1-16,1-6-2 0,3-13-2 15,-2 17-7-15,2-17-16 16,0 0-57-16,0 0-1 15,2-18-8-15,9-4-6 0</inkml:trace>
  <inkml:trace contextRef="#ctx0" brushRef="#br0" timeOffset="1.01888E6">4569 5178 11 0,'0'-10'86'0,"-6"1"3"16,-6 4-5-16,-3 4-5 0,-2 3-52 15,0 10-9-15,1 3-8 16,0 8-4-16,-1 6 0 16,5 5-3-16,3 8 1 15,0 5-1-15,7 1 1 16,2-3 0-16,2 2 1 0,8-8-1 15,1-4 0-15,8-8 0 16,2-9 0-16,1-11 0 16,5-7 0-16,3-3-1 15,2-13 0-15,-3-6 0 0,6-2-1 16,-5-6 0 0,-1-3-1-1,-4-2 0-15,-6-1 0 0,-5-1 0 0,-7 0 1 16,-6 2-2-16,-2-1 1 15,-10 1-2-15,-6 3 1 16,-5 2 0-16,-4 7-2 0,-5 7-2 16,-8 8-7-16,18 3-66 15,-27 23-11-15,-9 13-4 16,-5 1-4 0,8 6-5-16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6:05:07.6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7228 3130 0 0,'0'0'79'16,"-10"-12"8"-16,10 12-6 0,-11-6-15 16,11 6-19-16,-10-10-9 15,10 10-10-15,-10-4-7 16,10 4-3-16,-10-3-6 16,10 3-1-16,0 0-3 15,-10 0-2-15,10 0 0 0,0 0-3 16,0 0-3-16,-2 9 0 15,2-9 0-15,2 9 0 16,-2-9 0-16,13 9 0 16,0-4 0-16,3-1 0 0,3-2 0 15,8 0 0 1,-2 0 0-16,8-2 0 16,3 0 0-16,2 0 0 0,0 0 0 15,-1 0 0 1,3-3 0-16,-2 0 0 0,-1 0 0 0,-2 0 0 15,-4 0 0 1,-5-2 0-16,-1 2 0 0,-5 0 0 0,-2 0 0 16,-6 0 0-16,-2 2 0 15,-2 0 0-15,-8 1 0 16,0 0 0-16,9-2 0 16,-9 2 0-16,0 0 0 0,0 0 0 15,0 0 0-15,0 0 0 16,0 0 0-16,0 0 0 15,0 0 0-15,0 0 0 16,0 8 0-16,0-8 0 0,-3 11 0 16,2-3 0-16,-2 3 0 15,0 3 0-15,1 0 0 16,-2 5 0-16,-2 1 0 16,-2 4 0-16,3 4 0 15,-4 1 0-15,-1 3 0 0,-3 3 0 16,0 4 0-16,2 0 0 15,-2 4 0-15,0-2 0 0,0 2 0 16,4-1 0-16,-2 0 0 16,0-1 0-16,4-4 0 15,-6 0 0-15,3-6 0 16,5 0 0-16,-2-5 0 0,1-3 0 16,1-6 0-16,2-2 0 15,-2-5 0-15,5-10 0 16,-4 14 0-16,4-14 0 15,0 0 0-15,0 0 0 0,0 0 0 16,0 0 0-16,0 0 0 16,0 0 0-16,-6-6 0 15,3-5 0-15,3 2 0 16,7-10-93-16,-3-5-2 16,-3-3-4-16,2-7-7 0,1-1-2 15</inkml:trace>
  <inkml:trace contextRef="#ctx0" brushRef="#br0" timeOffset="719.8181">7273 3081 56 0,'-40'-9'94'0,"3"-1"-2"16,8 3-4-16,1-2-2 0,28 9-64 15,-12-10-2 1,1 5-3-16,11 5-5 0,0 0-4 16,0 0-2-16,0 0-2 15,15 2 0-15,6 1-2 16,5 1-2-16,6 0 0 15,6-2 0-15,6 2 0 16,1-3 0 0,5-1 0-16,-4 2 0 0,3-2 0 0,-7-2 0 15,3 1 0-15,-6 1 0 16,-3-1 0-16,-5 1 0 0,-5 0 0 16,-2 0 0-16,-7 1 0 0,1 0 0 15,-6 4 0-15,0-2 0 16,-12-3 0-1,14 12 0-15,-9-2 0 0,-2 2 0 16,0 3 0 0,-2 5 0-16,-1 3 0 0,0 4 0 0,-4 4 0 15,1 2 0 1,-6 2 0-16,1 2 0 0,-5 2 0 16,2 2 0-16,-2 0 0 15,-2 4 0-15,-1-2 0 16,-2 3 0-16,4 1 0 0,-4-1 0 15,1-3 0-15,2-3 0 16,-1-1 0-16,0-5 0 16,4-2 0-16,1-6 0 0,1-4 0 15,1-4 0-15,1-2 0 16,4-6 0-16,2 1 0 16,2-11 0-16,-4 10 0 15,4-10 0-15,0 0 0 0,0 0 0 16,0 0 0-16,0 0 0 15,0 0 0-15,0 0 0 16,0 0 0-16,0 0 0 16,-6-17-2-16,2 2-90 15,4-5-2-15,0-3-5 16,0-8-6-16,2-1-2 0</inkml:trace>
  <inkml:trace contextRef="#ctx0" brushRef="#br0" timeOffset="1345.7129">7365 3110 43 0,'-28'-8'90'0,"8"2"1"0,1 2-5 15,2-2-2-15,-3 3-60 0,20 3-1 16,-12-3-7-16,12 3-4 16,0 0-3-16,0 0-3 15,0 0-1-15,0 0-1 16,0 0 0-16,0 0 1 16,7-3 0-16,5 2-1 15,5-1-4-15,8 0 0 0,5 0 0 16,10 1 0-16,1 0 0 15,1 1 0-15,1 0 0 16,3 3 0-16,-5 3 0 16,-4 3 0-16,-6 4 0 0,-5 2 0 15,-1 3 0-15,-6 3 0 16,-1 4 0-16,-9 6 0 16,-1 5 0-16,-6 1 0 15,-2 5 0-15,-4 5 0 16,-9 5 0-16,-2 2 0 0,-3-3 0 15,-1-1 0-15,-4 0 0 0,5-3 0 16,-1-5 0 0,3-3 0-16,0-8 0 0,3-1 0 15,3-6 0-15,-2-1 0 16,4-6 0-16,-1-2 0 0,4-4 0 16,2-2 0-16,3-9 0 15,-5 12 0-15,5-12 0 16,0 0 0-16,0 0 0 15,0 0 0-15,0 0 0 0,0 0 0 16,0 0 0-16,-1-9-77 16,1-1-18-16,4-4-2 15,0-1-8-15,2-1-3 0</inkml:trace>
  <inkml:trace contextRef="#ctx0" brushRef="#br0" timeOffset="6749.7929">1493 6436 0 0,'-12'-9'42'0,"5"0"2"0,-5 1 3 0,5 1 0 16,1-2-2-16,6 9-2 16,-8-11-3-16,8 11-3 15,0 0-4-15,-4-11-5 0,4 11-8 16,0 0-4-16,0 0-5 16,0 0-2-16,0 0-3 15,3 11-2-15,-4 0-1 16,3 5-1-16,1 2 1 0,4 0 1 15,-2 4-1 1,0-2-1-16,1-2 0 0,7-2 1 16,4-4 0-16,1-3 0 15,0-2 0-15,2-7 1 0,6 0 0 16,-1-9-4-16,2-5 0 16,3-6 0-16,2-2 0 15,-3-2 0-15,2-4 0 0,-1 2 0 16,-10 0 0-16,0 1 0 15,-4 4 0-15,-5 1 0 16,-4 4 0-16,1 2 0 16,-7 5 0-1,-1 9 0-15,5-11 0 0,-5 11 0 0,0 0-15 16,-2 6-37-16,-7 9-38 16,-7 5 0-16,-4 1-6 15,-8 5-6-15</inkml:trace>
  <inkml:trace contextRef="#ctx0" brushRef="#br0" timeOffset="7181.5817">1415 6656 67 0,'-5'11'92'0,"5"-11"0"0,0 0-9 16,-5 11-1-16,5-11-64 15,-2 10-2-15,2-10-4 16,2 16-4-16,3-6-1 16,1 4-2-16,7-3 2 0,6-3 0 15,3-2 0-15,5-3 1 16,9-3-8-16,5-9 0 16,10-7 0-16,8-6 0 15,3-9 0-15,3-2 0 16,3-2 0-16,-7-5 0 15,5 3 0-15,-14-5 0 0,-5 7 0 16,0 0 0-16,-12 5 0 16,-7 3 0-16,-3 2 0 0,-9 7 0 15,-5 1 0-15,-1 5 0 16,-3 3 0-16,-7 9 0 0,2-11 0 16,-2 11 0-16,0 0 0 15,0 0 0-15,0 0 0 16,10 16-15-16,-10-2-77 15,4 0-2-15,2 1-4 0,5-2-6 16,3 1-1-16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6:26:20.1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7046 1621 7 0,'0'0'72'0,"-4"-12"-5"15,4 12-7-15,0 0-10 16,-1-12-13-16,1 12-8 15,0 0-12-15,0 0-3 16,0 0-5-16,5 5-1 0,-4 6-4 16,0 4 0-16,-1 5 1 15,0 7 1-15,0 6 2 16,0 5 0-16,-1 4-2 16,1 1 0-1,-1 3 0-15,0 7 1 0,0 8 1 16,1 0-1-16,0 0-1 15,0 1 0 1,-2-2 0-16,1 3-1 0,-2-3 0 16,-1-6-1-16,0-13-1 15,1-3-1-15,1-6 0 16,-1-4 0-16,0-8 0 0,2-5 0 16,-2-5 0-16,3-10 1 15,0 12 0-15,0-12 1 0,0 0 0 16,0 0 1-16,0 0-5 15,0 0 0-15,0 0 0 16,0 0 0 0,0 0-3-16,-6-12-12 0,6 12-31 15,0-21-41-15,0-1-2 16,1-4-6-16,-1-10-5 0</inkml:trace>
  <inkml:trace contextRef="#ctx0" brushRef="#br0" timeOffset="611.1428">7188 1512 67 0,'-5'-14'74'0,"-1"-1"1"16,1-1-26-16,1 0-11 16,0-1-14-16,1-1-2 15,0 0-2-15,3 0-4 0,0 1-7 16,6-1-1-16,-2 1-3 16,3-2-2-16,4 2-1 0,3 5 0 15,1-1-2 1,7 6 0-16,0 2-1 0,2 1-1 15,3 4 1 1,1 0 0-16,1 8 0 16,1 2 0-16,-12 2 3 0,42 24-1 15,-10 7 1-15,-3 6 1 0,-10 4-1 16,-12-1 0-16,-12-2 0 16,-9-5 2-16,-5-10-3 15,-9-3 2-15,-3-1 0 16,-7-5 1-16,-4-1 0 0,-7-5 0 15,-1 0 0-15,-3-5 0 16,1-2-1-16,-1-4-1 16,2-3 0-16,3-1 0 0,3-2 0 15,4-1 0 1,2-1 0-16,6-1 0 0,0 0 0 16,5-1 0-16,1-1 0 15,9 2-1-15,-15-5 0 0,15 5 0 16,-10-9 0-16,10 9-1 15,0 0-1-15,-7-4-2 16,7 4-6-16,0 0-8 0,0 0-10 16,0-10-47-1,0 10-9-15,17-1-8 0,2-3-3 16</inkml:trace>
  <inkml:trace contextRef="#ctx0" brushRef="#br0" timeOffset="1678.751">8016 1687 56 0,'6'-12'83'0,"-2"1"-2"15,-2-1-4-15,1 1-40 16,3 1-9-16,-6 10-9 0,23-12-8 15,-9 9-6-15,8 3-4 16,1 4 0-16,3 7-2 0,3 4 1 16,3 5 1-16,1 6-1 15,0 5 0-15,-1 3 0 16,-2 3 1-16,-5 0-1 16,-2 5 0-16,-3-2 1 15,-7 4 0-15,-6 3 3 31,-7-3 1-31,-5-4 1 16,-9-7 1-16,-3-2-1 0,-3-7 2 16,-3-7-1-16,1-6 1 15,4-11-4-15,4-5-1 16,5-5-1-16,9-8-1 16,3-8-1-16,13-2-1 0,9-4 0 15,7-3-1-15,9-5 0 16,5-1 1-16,7-3 0 15,-1 5 0-15,0 4 1 0,-3 1 0 16,-5 2 0-16,-2 5 1 16,-12 5 1-16,-3 6-1 15,-9 5 0-15,-8 2-1 16,-10 9-1-16,0 0 1 0,5 6-1 16,-12 8-1-16,-2 5-1 15,-5 7 1-15,-2 4 0 16,0 5 2-1,-1 0-2-15,4 0 1 0,1-3 1 0,4-4 0 16,4 0 1-16,4-9 0 16,3-5 0-16,6-1 1 15,5-5 0-15,0-4 0 16,5-4 0-16,2 0-1 16,0-9-1-16,2-3 0 15,1-5 0-15,-2-6-1 0,-1 0-1 16,-2-1 1-16,-3-1 0 15,-3 2-1-15,-1 1 0 0,1 2 0 16,-1 3 0-16,2 0 0 16,3 4 0-16,7-2 0 15,4 1 0-15,8 0 1 16,5-5 0-16,8 1 1 16,2-3 1-16,-1-1 0 0,0-4 1 15,-2 1 0-15,-8-2 1 16,-22 11-2-16,-1-1 0 0,-2 1 1 15,-4-1 0-15,1 0 0 16,-5 1 0-16,0-1 0 16,-3 3-1-16,-1 2-1 15,0-1 0-15,-3 13-1 0,0-15 0 16,0 15 1-16,-9 9 0 16,-7 20-1-16,-4 18 2 15,0 18 1-15,-4 14 0 16,1 13 0-16,0 7 1 15,4 14 0 1,4 1 1-16,4-4 0 16,4-8 0-16,3-10 0 15,4-10 1-15,0-10-1 16,3-12 0-16,5-29-4 0,-3-7-2 16,-3-8-2-16,1-4-4 15,-3-12-15-15,-10 3-59 16,10-3-2-16,0-15-4 0,0-10-6 15,1-9-2-15</inkml:trace>
  <inkml:trace contextRef="#ctx0" brushRef="#br0" timeOffset="2524.3742">9679 1889 11 0,'33'-24'73'16,"-2"0"3"-16,1-1-1 16,-7 1-37-16,4 7-5 0,-3-3-7 15,-2 4-7-15,0 0-5 16,-7 6 0-16,-3 0-5 16,-3 5-2-16,0-1-2 0,-11 6-3 15,0 0 0-15,0 0-1 16,-3 6 0-16,-14 5-2 15,-5 6 1-15,-4-1-1 16,-4 6 1-16,0 3 2 16,-1 2-2-16,2 1 1 0,9-1 1 15,11 0 1-15,9-2 0 16,9-2 1-16,19 1 1 16,12-3 0-16,16-4 1 15,11-4 0-15,11-4-2 0,7-6 0 16,4-3-1-16,1-3 0 15,-5-8-1-15,-6-4 0 16,-10-1 0-16,-11-2 1 0,-12 0-1 16,-11 2 0-16,-11 0 0 15,-8 2-1-15,-5 3 0 16,-11 11-2-16,0-10 0 16,0 10-2-16,-16 6 0 0,3 8 0 15,2 6 0-15,2 7 1 16,6 6 1-16,29 3 3 31,16-3 0-31,12-7 1 16,10-7 0-16,10-9 0 15,10-11-1-15,0-13 0 16,6-11 0-16,-29-17-2 16,-3-7 1-16,-4-7-1 15,-5-6 1-15,-7-3 1 0,-26 32-2 16,2-2 1-16,-3-1-1 15,-1-2 0-15,-3 1 0 16,-3 1 0-16,-1 3 1 0,1 1-2 16,-7 4 0-16,4 3-1 15,-5 5 0-15,1 3 0 16,0 6 0-16,-1 11 1 0,-3 12-1 16,-1 13 1-1,-3 25 2-15,-1 19 0 0,4 10 1 16,-2 7-1-16,0 0 1 15,0-16-2-15,4-4 1 16,0-2 2 0,2-8-2-1,-1-14-3-15,1-7-3 16,3-11-11-16,-1-6-63 0,5-7-3 16,-7-11-4-16,14-17-10 15,-10-13-3-15</inkml:trace>
  <inkml:trace contextRef="#ctx0" brushRef="#br0" timeOffset="2876.3601">11514 1651 45 0,'-22'-15'89'0,"5"3"1"15,-1 0-5-15,6 1-2 16,-10 1-56-16,22 10-3 15,8-13-9-15,17 8-4 0,10 2-4 16,9-3-2-16,17 4-2 16,15-4 1-16,10 2 0 15,7-2 0-15,4 2 1 0,-2-1-1 16,-4-2 2-16,-9 3-6 16,-11-2 0-16,-12 1 0 15,-15 2 0-15,-10-1 0 16,-24 4 0-16,2 0 0 15,3 0 0-15,-15 0 0 0,0 0 0 16,0 0 0-16,-16 11-12 16,-4-2-17-16,-15 5-54 15,4-1-5-15,-4 1-5 16,-2 1-5-16,-7-2 0 0</inkml:trace>
  <inkml:trace contextRef="#ctx0" brushRef="#br0" timeOffset="3672.9178">6397 2889 24 0,'-16'0'70'16,"3"0"3"-16,3-1-21 15,10 1-11-15,0 0-9 0,0 0-10 16,0 0-5-16,0 0-4 16,0 0-3-16,0 0-1 15,0 0 0-15,13 0-1 0,1 0 1 16,7 3-1-16,7 0 1 15,12-1 0-15,5 2-1 16,13-2-1-16,9 2 1 16,12-4-3-16,14 0 1 15,9 0 0-15,14-4-1 0,14-2 0 16,16 1-1-16,9-3 0 16,19-2-1-16,9 0 0 15,8 0-1-15,14 0 0 16,8-1 0-16,8 2 0 0,8-2 0 15,4 1 0-15,4 1 1 0,4-2-1 16,0 4 0 0,-2-1 0-16,-2 1 0 15,-3 0 1-15,-6 2 1 0,-8 2-2 16,-7-2-2-16,-11 3 0 16,-7-2 0-16,-20 4 0 0,-12-4 0 15,-18 2 0-15,-20 0 0 16,-16 1 0-16,-20-3 0 15,-20 2 0-15,-20-1 0 16,-12 1 0-16,-11 1 0 16,-11 1 0-16,-15 0 0 0,9-3 0 15,-9 3 0-15,0 0 0 16,-10 0 0-16,-5 0 0 16,-6 3 0-16,-9-3-22 0,-25 1-65 15,8 1-1-15,-10-2-4 16,-8-4-6-16,-13-7-2 15</inkml:trace>
  <inkml:trace contextRef="#ctx0" brushRef="#br0" timeOffset="5093.3387">6477 2748 79 0,'-11'-34'88'0,"0"-9"-2"0,-1-6-5 16,-14-10-38-16,16-6-7 0,0-5-13 16,-1-7-8-16,1-12-3 15,-2-3-3 1,-2-7-2-16,3 0 0 0,-5 0-3 15,8 48-2-15,-1-5 0 16,-1 2 1-16,-1-6-2 0,-2 2 1 16,-3-3 0-1,1 6 0-15,0-3-1 0,0 2 3 16,-1-1-2-16,0 5-2 0,-1-3 0 16,0 4 0-16,-1 1 0 15,2 2 0-15,0 2 0 16,0 1 0-16,16 45 0 15,-12-34 0-15,-1-1 0 16,2 12 0-16,2-1 0 0,9 24 0 16,-8-24 0-16,-1 1 0 15,9 23 0-15,0 0 0 16,18-26 0-16,-18 26 0 16,21 0 0-16,-2 0 0 15,43 0 0-15,-20 3 0 16,3-1 0-16,11 1 0 15,7-3 0-15,10 1 0 0,9-1 0 16,7 0 0-16,13-3 0 16,9 0 0-16,8 0 0 15,9-2 0-15,9-1 0 16,7-2 0-16,9 2 0 16,9-1 0-16,7-4 0 0,6 3 0 15,10 1 0-15,2-1 0 16,11 2 0-16,2 1 0 15,5-2 0-15,5 3 0 16,0 0 0-16,0 1 0 0,0-1 0 16,1 3 0-16,-6-1 0 15,1 2 0-15,-6 0 0 16,-4 0 0-16,-8 2 0 16,-5-1 0-16,-7-1 0 15,-10 2 0-15,-7-2 0 16,-15 2 0-16,-9-1 0 0,-11 1 0 15,-16 1 0-15,-9 0 0 16,-10-1 0 0,-12 2-3-16,-8-1 3 0,-12 2 0 15,-5 1-1-15,-13 3 0 16,-39-9-1-16,66 21 2 16,-43-8-1-16,-5 2 0 0,-2 4-1 15,-7 4 1-15,2 1-1 16,-6 5 0-16,3 4 0 15,-3 8 0-15,0 4-1 0,3 25 3 16,0 38 0 0,5 3 0-16,-1 1 0 0,-1 5 1 15,6-6 0-15,0-7 0 16,2-12 1-16,1-14-2 0,5 12 3 31,2-5-1-31,-5 1 2 16,0-10-1-16,-3-1 0 15,-2-5 0-15,-4-5-3 0,-4-5 0 16,-9-20 0-16,0-1 0 16,-7-9 0-16,-1 0 0 15,-7-8 0-15,-7-3 0 0,-10-6 0 16,-14-3 0-16,-14-5 0 16,-15-5 0-1,-27 0 0-15,-30 0 0 0,-22-1-61 16,-45 5-30-16,-34-4 1 15,-21-8-8-15,-29-12-5 0</inkml:trace>
  <inkml:trace contextRef="#ctx0" brushRef="#br0" timeOffset="10191.3842">9428 2922 66 0,'7'-16'85'0,"4"0"-1"0,-6-1-2 0,4 1-38 16,-3 4-9-16,1 0-7 16,-7 12-7-16,6-12-7 15,-6 12-4-15,0 0-4 0,3 11-2 16,-3 7-2-16,0 7 0 15,-1 12-1-15,-3 11 1 16,0 8 0-16,-1 6-1 31,-2 9 0-31,2 0 0 0,1 3 0 0,1-2 1 16,2 3-1-16,1-5 0 0,-1-1 0 0,1 1 0 16,2-3 1-1,0 3 0-15,-1-4-1 16,0-1 0-16,-1-6 0 15,-1-9 0-15,2-6 0 0,-1-10 0 16,0-7 0-16,0-9 1 16,0-5-2-16,0-13 0 0,0 10 0 15,0-10 0-15,0 0 0 16,0 0 0-16,0 0 0 16,0 0-7-16,0 0-23 0,-21-2-57 15,9 0-5-15,-5-1-3 16,-5 0-7-16,-7-3 4 15</inkml:trace>
  <inkml:trace contextRef="#ctx0" brushRef="#br0" timeOffset="11200.762">2903 4581 73 0,'-16'-1'78'0,"5"-4"-6"0,11 5-3 15,-9-2-51-15,9 2-1 16,7 0-4-16,6 0-7 15,5 0-1-15,6 0 2 0,4 0 1 16,10 0 3-16,6 1 0 16,5-1-1-16,6 0-2 15,10 0 0-15,6-2-1 0,7-2 0 32,10 2 0-32,4-4-1 0,6 2-1 15,8-4-2-15,7 2 2 0,7-4-1 16,7-2-1-16,3 1 0 0,6-5 0 15,6 2-1-15,9-4 0 16,5 2 1-16,5-1 0 16,5-2-1-1,3 1 0-15,9-2 0 0,1 1 0 0,6 2 0 16,0-2 1-16,4-1-1 16,6 4 0-1,-4-3 0-15,3 4 0 0,5 1 0 16,1 0 0-16,1 2 1 0,4 2-1 15,3 1-1-15,-1 1 2 16,6 0-3-16,-2 0 0 16,2 2 0-16,4 2 0 15,-3-1 0-15,0 1 0 0,2 1 0 16,0 0 0-16,-5 2 0 16,3-1 0-16,0 1 0 15,-4 1 0-15,2 0 0 16,1 1 0-16,-5 0 0 15,8 1 0-15,-2-1 0 0,-1 0 0 16,1 0 0-16,1 4 0 16,1-3 0-1,4 2 0-15,2-1 0 0,-3 2 0 0,3-2 0 16,-1 2 0-16,2-1 0 16,1 1 0-16,-6 0 0 15,-6 0 0-15,-2 1 0 16,-7 0 0-16,-11-2 0 15,-2 0 0-15,-17 1 0 0,-11 0 0 16,-13 0 0-16,-17-1 0 16,-16-2 0-16,-18 0 0 15,-16-1 0-15,-22 0 0 16,-14-1 0-16,-13 0 0 0,-11 0 0 16,-9 0 0-16,-13 0 0 15,0 0 0-15,0 0 0 0,-24 9 0 16,-5-2-48-16,-19 1-43 15,-19-3-1-15,-19-2-8 16,-23-1-5-16</inkml:trace>
  <inkml:trace contextRef="#ctx0" brushRef="#br0" timeOffset="12181.268">2783 4661 6 0,'6'-14'88'16,"-2"-1"2"-16,-1 0-2 0,1 4-5 15,-4-1-43-15,0 3-8 16,0 9-12-16,0-11-8 15,0 11-5-15,0 0-3 16,0 7-3-16,3 5-1 0,-1 9-1 16,1 10 2-16,-2 10-1 15,0 15 2-15,-2 11 0 16,1 8 1-16,-6 5-3 16,-1 3 2-16,0-2 0 0,-3-7 0 15,3-9-1-15,0-10 0 16,1-10 0-16,0-12 1 15,3-8 0-15,0-5-1 16,0-8-1-16,2-3 1 16,1-9-1-16,-2 9 1 0,2-9 0 15,0 0 1-15,0 0 0 16,17 0 0-16,2-5 1 16,14-6 0-16,8-6 1 0,10-4-4 15,6-2 0 1,12-3 0-16,5-4 0 0,-2 1 0 0,-9 5 0 15,-6 5 0 1,-7 1 0-16,-13 6 0 0,-5 0 0 16,-13 7 0-16,-3 0 0 15,-16 5 0-15,10-2 0 0,-10 2 0 16,0 0 0-16,0 0 0 16,0 0 0-16,-8 7-10 15,8-7-45-15,-12 16-34 16,2-3-2-16,-6 0-8 0,-4 1-5 15</inkml:trace>
  <inkml:trace contextRef="#ctx0" brushRef="#br0" timeOffset="12792.9585">2300 5243 38 0,'0'-19'92'0,"0"-3"0"0,4 1-4 15,9 2-2-15,10 5-56 16,-15 3-7-16,-8 11-6 0,11-3-6 15,-11 3-4-15,18 18-5 16,-4 9 0 0,2 4 0-16,7 5 1 15,-2 4 2-15,6 1 1 0,8-1-1 16,-1-3-3-16,2-4-2 16,2-15 0-16,0-1 0 15,-4-7 0-15,10-6 0 0,-4-1 0 16,-8-3 0-16,-7 0 0 15,-2-4 0-15,-9 1 0 16,2 0 0-16,-5 1 0 16,-11 2 0-16,0 0 0 0,0 0 0 15,0 0 0-15,-7 0 0 16,7 0 0-16,0 0 0 16,0 7 0-16,-4 14-57 15,0-9-36-15,-10 2-1 0,7-1-8 16,-1 7-6-16</inkml:trace>
  <inkml:trace contextRef="#ctx0" brushRef="#br0" timeOffset="13129.4094">2434 6044 25 0,'-8'-15'100'0,"-2"1"-1"0,6-6-6 16,0 4-3-16,3-1-4 15,-9 5-73-15,10 12-8 0,0 0-5 16,0 0 0-16,11 20 0 16,-10 5 0-16,4 11 0 15,1 10 0-15,-3 10 0 0,-2 8 0 16,3 7 0-16,-9 0 0 31,-5-1 0-31,9-6 0 0,-3-7 0 0,-3-7 0 16,1-12 0-1,4-9 0-15,-5-14-15 0,7-15-66 0,0 0-8 16,-10-6-3-16,3-9-6 16,-3-12-3-16</inkml:trace>
  <inkml:trace contextRef="#ctx0" brushRef="#br0" timeOffset="13535.2273">2204 6031 49 0,'3'-17'83'0,"1"1"-2"16,11 4-4-16,-2 5-2 16,10 3-62-16,3 4 1 0,6 4-4 15,8 6-1-15,7 8-2 16,5 3-1-16,0 6-3 15,4 7 0-15,-2 2 0 0,-3 4-1 16,-1 0-1 0,-9 2-1-16,-7 0-1 0,-4-2 2 15,-14-2 2-15,-5-2 3 16,-11-1 0-16,-4-5 1 0,-15-2 1 16,-3-2 2-16,-10-1 0 15,-4-2-3-15,-4-3 1 16,-6-1-2-16,-3-3-2 0,1-3-4 15,2-2 0-15,1-1 0 16,8-2 0 0,-3-2 0-16,5-1 0 0,12-2 0 15,5-1 0-15,-3-1 0 0,21-1 0 16,-19 0 0-16,8 0-7 16,8 18-70-16,3-18-11 15,7-18-2-15,11-3-7 16,17-7-6-16</inkml:trace>
  <inkml:trace contextRef="#ctx0" brushRef="#br0" timeOffset="13829.9552">3313 6197 86 0,'44'-12'100'0,"-13"2"-7"15,-12 3-6-15,-10 1 1 0,-9 6-65 16,6 8-3-1,-6 8-6-15,1 9-14 0,-1 8 0 16,-5 9 0-16,1 10 0 16,-2 5 0-16,-6 4 0 15,6 3 0-15,-6-1 0 0,2-1 0 16,0-4 0 0,3-7 0-16,1-7 0 0,0-8 0 15,2-6 0-15,0-8 0 16,0-6 0-16,3-5 0 0,1-11-31 15,0 0-59-15,0 0-2 16,0-23-7-16,10-8-7 16</inkml:trace>
  <inkml:trace contextRef="#ctx0" brushRef="#br0" timeOffset="14605.636">9709 4395 63 0,'0'-18'84'0,"0"8"-2"15,0-8-19-15,2 4-13 0,1-2-8 16,3 4-11 0,-2 1-7-16,-2 1-7 0,-2 10-3 15,6-12-3-15,-6 12-3 16,0 0-4-16,0 0-2 0,0 0-1 16,10 10-2-16,-7 4 1 15,3 7-2-15,2 6 1 16,-2 6 1-1,3 6 0-15,-1 4 0 0,1 6 1 16,-4 2 0-16,-1 5 1 0,-1 2-1 16,-2 5 1-16,-2 5 0 15,-1 2 0-15,-3 0 0 16,-3-2 0-16,0-4-1 0,2-5 0 16,-5-7 1-1,6-10-2 1,-2-12 0-16,2-9 0 15,3-4 0-15,2-17 0 16,-3 10-11-16,3-10-11 0,-7-17-47 16,0 6-21-16,0-3-4 15,-7-3-5-15,-3-5-3 16</inkml:trace>
  <inkml:trace contextRef="#ctx0" brushRef="#br0" timeOffset="15028.1425">9469 5048 61 0,'-9'-9'87'0,"9"9"-4"16,-11-12-4-16,11 12-39 0,0 0-7 16,0 7-12-1,0 8-7-15,3 7-4 0,3 9 0 16,1 1-3-16,1 8 5 16,3 1-2-16,0-1 0 15,1-2-2-15,2-3-1 16,-1-4 0-16,5-6 0 0,3-9-2 15,0-3-5-15,3-6 0 16,5-4 0 0,4-3 0-16,4-2 0 0,6-8 0 15,1-2 0-15,5-5 0 0,6-2 0 16,-2-5 0-16,8-4 0 16,4-4 0-16,-7-3 0 15,2-1 0-15,-3-2 0 0,-5 3 0 16,-4 2 0-16,-9 1 0 15,-8 3 0-15,-10 9 0 16,-3 2 0-16,-9 7 0 0,2 1 0 16,-11 10 0-16,0 0 0 15,0 0 0-15,0 0 0 16,-12 18 0 0,-8-1-34-16,-2 8-57 15,-8 6-3-15,-5 1-4 0,-4 6-9 0</inkml:trace>
  <inkml:trace contextRef="#ctx0" brushRef="#br0" timeOffset="15367.2301">9854 5870 12 0,'-3'-15'99'0,"-2"-5"-1"16,1 5-4-16,-3-5-4 0,5 5-5 16,-2 3-70-16,4 12-1 15,-8 8-10-15,3 11-4 0,1 13 0 16,-6 9 0 0,1 13 0-16,-5 12 0 0,-1 12 0 15,-4 6 0-15,3 2 0 16,-1-2 0-16,2-5 0 15,1-7 0-15,3-10 0 16,3-14 0-16,2-13 0 0,2-15 0 16,4-8-15-16,0-12-31 15,-7-13-43-15,2-9-1 0,-3-13-5 16,-3-8-5 0</inkml:trace>
  <inkml:trace contextRef="#ctx0" brushRef="#br0" timeOffset="15719.2088">9516 5949 63 0,'17'-29'90'0,"7"4"-2"0,7 4-5 15,6-26-14-15,11 40-42 0,3 7-7 16,6 6-4-16,-2 13-6 16,0 6-3-16,-2 8-1 15,0 7-2-15,-9 6 0 16,0 3-1-16,-11 2-1 0,-6 2 1 15,-9 1 0-15,-5-1 0 16,-13-3-1-16,-4 1 0 16,-10-7 0-16,-13 0 0 0,-2-6 0 15,-11-5-2-15,-2-4 0 16,-6-2 0-16,-1-6 0 16,-3-5 0-16,1-5 0 15,1-6 0-15,6-2 0 16,3-3 0-16,5 0 0 0,4-9 0 15,12-1-6-15,0-8-31 16,14-1-48-16,6-7-6 16,10-4-3-16,12-3-7 0,7-2 4 15</inkml:trace>
  <inkml:trace contextRef="#ctx0" brushRef="#br0" timeOffset="16166.4948">10278 6141 41 0,'74'-17'92'0,"-3"3"0"0,3 7-5 16,-5 4-3-16,0 3-52 16,-7 16-4-16,-4 7-11 15,-2 11-7-15,-10 8-3 0,-10 6-2 16,-9 6-2-16,-14 4-1 16,-10 5 1-16,-7-1-2 0,-12-1 1 15,-6-4 0-15,-3-7 1 16,-4-7-3-16,6-9 0 15,3-11 0-15,5-6 0 16,15-17 0-16,0 0 0 0,17 0 0 16,12-10 0-1,15-4 0-15,5-1 0 0,15-2 0 16,8-1 0-16,1 1 0 16,6 1 0-16,-3 0 0 15,-5 2 0-15,-5 2 0 16,-10 2 0-16,-12 2 0 0,-9 1 0 15,-6 3 0-15,-13 1 0 0,-7 1 0 16,-9 2 0-16,0 0 0 16,0 0 0-16,0 0 0 15,0 0 0-15,-6 0 0 16,6 0 0-16,-15 0 0 16,15 0 0-16,-15-14-89 15,13 0-2-15,2-8-4 0,7-8-7 16,7-10-4-16</inkml:trace>
  <inkml:trace contextRef="#ctx0" brushRef="#br0" timeOffset="16850.8781">16229 4337 68 0,'12'-18'91'0,"4"2"-2"0,-7-3-3 16,4 3-43-16,-7 6-7 15,2-2-11-15,-8 12-9 16,9-5-3-16,-9 5-5 0,6 14-3 16,-4 5-3-16,-2 7 0 15,0 11 0-15,0 8 0 16,0 11-1-16,-1 9 3 15,-6 7-1-15,0 3 0 16,0 9 0-16,-4 2 0 16,0 4 0-16,-1 0 0 0,-2-1-3 15,-1-4 0-15,-1 0 0 16,-2-3 0-16,0-9 0 0,1-9 0 16,3-10 0-16,1-12 0 15,1-6 0-15,3-11 0 0,2-8 0 16,7-17 0-1,0 0 0-15,0 0 0 0,-3-9-16 16,3 9-59-16,-8-30-16 16,1 3-3-16,-5-5-7 0,-2 3-1 15</inkml:trace>
  <inkml:trace contextRef="#ctx0" brushRef="#br0" timeOffset="17202.4963">15954 5386 67 0,'-9'-7'86'0,"9"7"-3"0,-12-9-1 16,12 9-27-16,-5 4-17 15,1 7-11-15,3 9-10 0,-2 6-3 16,2 6 0-16,0 4-1 16,1 4-3-16,2 2-5 15,8-2-5-15,5-1 0 16,4-8 0-16,7-4 0 16,6-7 0-16,10-9 0 15,7-8 0-15,5-3 0 16,1-12 0-16,6-6 0 0,0-5 0 15,-1-5 0-15,-4-4 0 16,-2-3 0-16,-10 1 0 0,-6 0 0 16,-5 3 0-1,-8 2 0-15,-6 5 0 0,-6 3 0 16,-3 7 0-16,-7 2 0 0,-3 12 0 16,3-12 0-16,-3 12 0 15,-11 0 0-15,-1 14 0 16,-6 2-85-16,-5 6-7 15,-6 1-5-15,-6 6-6 16,-2 2-2-16</inkml:trace>
  <inkml:trace contextRef="#ctx0" brushRef="#br0" timeOffset="17542.6325">16251 6130 4 0,'0'0'97'16,"0"-14"4"-16,0 0-6 0,1-2-4 15,-1 0-4-15,0-20-62 0,0 36-14 16,0 0-11-16,-12 10 0 16,2 13 0-16,2 10 0 15,-6 12 0-15,-1 6 0 16,-3 10 0-16,1 5 0 0,-3 7 0 15,1-3 0-15,2-1 0 16,0-4 0-16,-1-5 0 16,3-7 0-1,1-9 0-15,1-6 0 0,3-11 0 16,0-7 0-16,2-8 0 0,8-12 0 16,-10 0-8-16,8-8-41 15,1-11-40-15,-3-13-3 16,3-7-4-16,-4-11-6 0</inkml:trace>
  <inkml:trace contextRef="#ctx0" brushRef="#br0" timeOffset="17889.3434">15970 6194 6 0,'19'-44'86'16,"10"9"3"-16,6 3-2 16,10 7-4-16,6 6-41 15,8 8-8-15,7 8-8 0,-3 6-9 16,5 13-6-16,-6 10-3 15,-7 10-2 1,-4 10-3-16,-12 7 0 16,-10 5 0-16,-10 2-1 0,-12 5 0 15,-7-4 1-15,-7-2-3 0,-14-7 0 16,-10-5 0-16,-8-6 0 16,-3-4 0-16,-11-8 0 15,-3-8 0-15,-5-3 0 0,-1-6 0 16,-2-2 0-16,4-4 0 15,3-5 0-15,1-1 0 16,9 0 0-16,6-1 0 16,6-4 0-16,10-3 0 15,7 1-2-15,8-7-27 0,10-1-58 16,9-2-4-16,12-2-3 16,10-5-6-16,7-1 1 15</inkml:trace>
  <inkml:trace contextRef="#ctx0" brushRef="#br0" timeOffset="18325.0681">16608 6400 74 0,'73'-26'91'0,"-2"1"-4"15,1 1-3-15,-3 5-36 16,-1 6-8-16,-2 9-15 0,-5 3-8 16,-3 2-6-1,-10 14-3-15,-7 6-2 0,-8 7-2 16,-13 7 0-16,-9 2-1 15,-11 5-1-15,-4 2 1 16,-12-1-1-16,-5-1 0 16,-8-3-2-16,4-7 0 0,-5-5 0 15,6-6 0-15,2-6 0 16,7-6 0-16,3-4 0 0,12-5 0 16,0 0 0-16,16 0 0 15,7-3 0-15,4 3 0 16,7 0 0-16,2 2 0 15,4 9 0-15,0 6 0 16,-1 7 0-16,-3 6 0 0,-3 5 0 16,-8 5 0-16,-6 5 0 15,-7 1 0-15,-11-2 0 0,-5-2 0 16,-18-7 0-16,-10-4 0 16,-13-7 0-1,-12-5 0-15,-10-8 0 0,-12-4 0 16,-10-1 0-16,-19-7-22 15,-6-2-68-15,-17-5-3 0,-16-13-6 16,-14-7-8-16</inkml:trace>
  <inkml:trace contextRef="#ctx0" brushRef="#br0" timeOffset="25335.0136">2812 7221 40 0,'2'-12'88'0,"5"0"0"16,-7 0-2-16,-1-6-22 16,-4 8-21-16,5 10-16 0,-3-11-8 15,3 11-6-15,0 0-6 16,0 0-3-16,0 0-1 16,0 0-2-16,-7 5-1 0,7 5 1 15,-1 4 0-15,-1 5 0 16,0 5 2-16,-1 7 1 15,-1 8-1 1,-3 6 0-16,1 7 0 16,-1 5 0-16,0 7-1 0,-4 2 0 0,4 1 0 15,-1 8-2 1,4-3 0-16,1 0 0 16,-6-1 0-16,7-3 0 15,1-2 0-15,0-1 0 0,1 2 0 16,0-8 0-16,-1 1 0 15,1 1 0-15,3-1 0 16,-4 2 0-16,1-3 0 0,-3-2 0 16,-1-6 0-16,2-5 0 15,0-5 0-15,-5-8 0 16,4-7 0-16,3-9 0 16,-1-4 0-16,1-13 0 0,0 11 0 15,0-11 0-15,0 0 0 16,0 0 0-16,0 0 0 15,0 0-89-15,-2-8-3 16,-6-3-5-16,-1-4-8 16,-5-1-1-16</inkml:trace>
  <inkml:trace contextRef="#ctx0" brushRef="#br0" timeOffset="26071.503">1360 8829 38 0,'-16'-1'87'0,"-11"-7"-6"16,15 7 5-16,-5-26-16 15,2 23-34-15,15 4-7 0,-12 0-6 16,2-1-9 0,10 1-1-16,0 0-1 0,0 0-8 15,0 0-2-15,0 0 2 16,-2 5-1-16,2-5-2 0,16 15 5 15,-4-7-4-15,7 1-2 16,9 4 0 0,11 0 0-16,0-3 0 0,6-2 0 15,7 0 0-15,5-5 0 0,11 5 0 16,7-8 0-16,16 1 0 16,3-2 0-16,11-5 0 15,4 0 0-15,16-3 0 16,6 1 0-16,9-3 0 0,1 4 0 15,5-1 0-15,6 0 0 16,9-3 0-16,7 2 0 16,3-2 0-16,6 0 0 15,2-1 0-15,2 2 0 16,-1-5 0-16,3 2 0 0,-5 3 0 16,1 1 0-16,-10-4 0 15,-1 5 0-15,-4-4 0 16,-9 1 0-16,-7 2 0 0,-9-1 0 15,-10-2 0-15,-16 0 0 16,-8 3 0-16,-17-4 0 16,-11 3 0-16,-19 1 0 15,-8 0 0-15,-16 2 0 16,-8 1 0-16,-11 1 0 0,-15 5 0 16,9-4 0-16,-9 4 0 15,-14 0 0-15,-2 2 0 0,2 7-21 16,-6-2-70-16,-1-2-3 15,2 0-5-15,5-2-6 16,2 0 4-16</inkml:trace>
  <inkml:trace contextRef="#ctx0" brushRef="#br0" timeOffset="26360.7331">6254 8576 78 0,'8'0'98'0,"-8"0"-4"0,0 0-6 15,0 0 0-15,0 0-59 16,0 7-8-16,0 11-6 16,0 2-15-16,-2 13 0 15,0 5 0-15,-1 10 0 0,-3 13 0 16,0 9 0-16,-5 6 0 16,1 10 0-16,-8 9 0 15,-1 3 0-15,-4 4 0 16,-3-5 0-16,0-2 0 0,-3-5 0 15,-1-8 0-15,1-10 0 16,2-12 0-16,1-9 0 0,-3-18-3 16,-15-6-87-16,14-11-2 15,-2-17-4-15,-1-6-8 16,-9-18 0-16</inkml:trace>
  <inkml:trace contextRef="#ctx0" brushRef="#br0" timeOffset="26749.4108">4200 8964 85 0,'-28'-19'98'0,"8"-2"-5"16,6 4-4-16,6 3-3 15,5 3-61-15,3 11-6 0,0 15-5 16,7 10-12-16,-1 7-2 16,-1 13 0-16,-1 9 0 15,3 11 0-15,-4 9 0 16,-4 8 0-16,2 5 0 0,-2 2 0 16,-2 1 0-16,-5-2 0 15,1-3 0-15,-5-3 0 16,2-8 0-16,-3-7 0 15,2-11 0-15,0-9 0 0,-2-8 0 16,7-9 0-16,-3-8 0 16,5-8 0-16,-9-12-28 15,5-2-62-15,-2-3-3 0,-6-8-4 16,-1-9-8-16,-8-8 7 16</inkml:trace>
  <inkml:trace contextRef="#ctx0" brushRef="#br0" timeOffset="27329.0261">1679 8844 74 0,'-2'-8'97'0,"-8"0"-4"16,10 8-7-16,-6-15-1 0,6 15-57 15,-11 0-5-15,11 0-8 16,-7 23-5-16,5 1-10 16,2 9 0-16,0 13 0 15,0 14 0-15,-2 13 0 0,-2 12 0 16,-1 14 0-16,2 7 0 16,1 7 0-16,1 6 0 0,-7-2 0 15,-3-2 0-15,-1-9 0 16,4-12 0-16,-2-13 0 15,4-15 0-15,-5-14 0 16,3-15 0 0,4-10 0-16,1-11 0 0,3-8 0 15,0-8 0-15,0 0 0 0,0 0 0 16,0 0 0-16,0 0 0 16,7 8 0-16,-7-8 0 15,0 0 0-15,0 0 0 0,0 0 0 16,0 0 0-16,0 0 0 15,0 0-46-15,3-6-49 16,-2-7-3-16,8-9-7 0,2-8-6 16</inkml:trace>
  <inkml:trace contextRef="#ctx0" brushRef="#br0" timeOffset="28572.3984">1616 10612 75 0,'4'-13'93'0,"1"1"-3"0,-3-2-4 15,-1-1-18-15,0 4-32 16,-1 0-9-16,0 11-9 0,0-17-4 16,0 17-10-16,-7-14-4 15,7 14 0-15,-11-9 0 16,0 5 0-16,-1 1 0 0,-11 1 0 15,6 2 0-15,-9 6 0 16,2 1 0-16,-4 5 0 16,0-1 0-16,4 3 0 15,2 2 0-15,5 9 0 16,0 0 0-16,5 5 0 0,4 0 0 16,-1 1 0-16,5 1 0 15,1 0 0-15,0 0 0 0,10-11 0 16,5 0 0-1,4-7 0-15,2-3 0 0,3-6 0 16,0-3 0-16,5-2 0 16,1-6 0-16,-5-4 0 0,-2-6 0 15,1 1 0-15,-5-6 0 16,5 1 0-16,-5-2 0 16,-11 0 0-16,-2-2 0 15,3 3 0-15,0 1 0 16,-8 2 0-16,2 5 0 0,0 2 0 15,0 11 0-15,3-13 0 16,-3 13 0-16,0 0 0 16,0 0 0-16,0 0 0 0,0 0 0 15,0 14 0-15,-3 2 0 16,1 3 0-16,-4 9 0 16,6 0 0-16,0 8 0 15,0-3 0-15,0 3 0 16,0-7 0-16,5-1 0 0,6-6 0 15,1-4 0-15,0-6 0 16,3-2 0-16,-2-7 0 16,5-1 0-16,1-2 0 0,1-3 0 15,-6-5 0-15,4-4 0 16,-2-1 0-16,-2-1 0 0,1-1 0 16,-3-1 0-1,-1 2 0-15,-4-2 0 0,0 7 0 16,-2-6 0-1,-1 6-92-15,-4 9-2 0,17-16-7 16,-6 6-3-16,3-3-3 0</inkml:trace>
  <inkml:trace contextRef="#ctx0" brushRef="#br0" timeOffset="29478.9257">3814 10266 18 0,'18'-12'97'0,"-3"-4"0"0,-5 6-6 0,0-1-5 16,-8 37-18-16,-2-26-43 15,0 12-9-15,0 3-5 16,-8 5-9-16,1 11-2 15,-1 5 0-15,-5 8 0 0,0 5 0 16,5 1 0-16,-7-1 0 16,3-1 0-16,4-2 0 15,-5-7 0-15,5-6 0 16,-1-10 0-16,5-7 0 0,-2-6 0 16,6-10 0-16,0 0 0 15,-5-10 0-15,5-7 0 0,5-5 0 16,4-5 0-1,4-3 0-15,8-4 0 16,1 0 0-16,11 1 0 0,-1 1 0 16,6 4 0-16,0 4 0 0,2 4 0 15,-1 7 0 1,-2 4 0-16,-2 9 0 0,-3 0 0 16,-2 11 0-16,-6 3 0 15,-8 10 0-15,-5 3 0 16,-7 7 0-16,-4 3 0 0,-9 1 0 15,-5 0 0-15,-11 1 0 16,-1-3 0-16,-7-3 0 16,-2-5 0-16,-3-4 0 15,-1-6 0-15,-5-2 0 0,1-6 0 16,4-1 0-16,-3-5 0 16,3-4 0-16,1 0 0 15,8 0 0-15,-1-7 0 0,9 0 0 16,2-1 0-16,1 0 0 15,3 0 0-15,7-1 0 16,9 9 0-16,-11-14 0 16,11 14 0-16,-8-11 0 0,8 11 0 15,0 0 0 1,0-10 0-16,0 10 0 0,0 0 0 16,0 0 0-16,0 0 0 0,0 0 0 15,9 1 0-15,-9-1 0 16,0 0 0-1,8 6 0-15,-8-6 0 0,14 5-15 16,-5-4-77-16,5-1-4 16,1-5-4-16,6-5-4 0,4-4 0 15</inkml:trace>
  <inkml:trace contextRef="#ctx0" brushRef="#br0" timeOffset="30510.1889">5952 10299 30 0,'15'-15'85'0,"-15"15"3"15,4-16-2 1,-10 8-29-16,6 8-11 0,0 0-14 16,-10-9-9-16,10 9-4 15,-12-8-5-15,12 8-3 16,-18-8-2-16,6 4-2 0,-2 1-3 16,0 1-4-16,-2 0 0 15,-1 2 0-15,-3 0 0 16,0 0 0-16,1 1 0 15,-1 4 0-15,4 1 0 16,-4 2 0-16,4 1 0 0,-3 0 0 16,6 3 0-16,-2 1 0 15,0 0 0-15,1 2 0 16,1 0 0-16,0 4 0 0,0 1 0 16,1 4 0-16,-1 0 0 15,1 3 0-15,-2 4 0 16,4-1 0-16,0 1 0 15,4 0 0-15,0-2 0 0,6-3 0 16,0-1 0-16,4-3 0 16,6 0 0-16,2-5 0 15,7-1 0-15,0-4 0 0,7-1 0 16,1-3 0-16,7-3 0 16,1-4 0-16,1-1 0 15,3 0 0-15,-3-6 0 16,1-2 0-16,-1-1 0 15,-3-3 0-15,-4 3 0 0,-2-1 0 16,-4 0 0-16,-4 1 0 16,-3 0 0-16,-3 3 0 15,-5 0 0-15,-8 6 0 16,10-9 0-16,-10 9 0 0,0 0 0 16,0 0 0-16,0 0 0 15,0 0 0-15,7-9 0 0,-7 9 0 16,0 0 0-1,0 0 0-15,0 0 0 0,0 0 0 16,0 0 0-16,0 0 0 16,0 0 0-16,0 0 0 15,0 0 0-15,0 0 0 0,0 0-91 16,0 7-5-16,-13-3-5 16,-12-2-7-16,-3 4-1 15</inkml:trace>
  <inkml:trace contextRef="#ctx0" brushRef="#br0" timeOffset="31074.2014">2211 10873 43 0,'-4'-13'97'0,"4"13"-1"16,0-19-4-16,-3 9-4 15,3-25-32-15,0 35-34 16,0 0-5-16,0 0-17 16,0 0 0-16,5 15 0 15,-2 3 0-15,3 8 0 0,1 3 0 16,-3 3 0-16,-4 6 0 15,2 2 0-15,3 1 0 0,-5-3 0 32,0-1 0-32,-4-4 0 0,1-3 0 0,-1-5 0 15,4-6 0-15,-1-6 0 16,-1-3 0-16,2-10 0 16,0 9 0-16,0-9 0 0,0 0 0 15,0 0 0-15,0 0 0 16,20-2-66-16,-14-10-28 15,3-2-2-15,-4-8-7 16,17 1-5-16</inkml:trace>
  <inkml:trace contextRef="#ctx0" brushRef="#br0" timeOffset="31584.3215">4595 10814 86 0,'7'-14'100'0,"-7"14"-6"0,-2-8-5 15,2 8-1-15,-14 0-63 16,0 8-6-16,4 7-9 15,-2 5-10-15,-2 3 0 0,1 9 0 16,-1-1 0 0,1 3 0-16,0 3 0 15,-2-1 0-15,0 4 0 0,0-4 0 0,5-1 0 16,-4-5 0 0,1-1 0-16,4-3 0 0,0-6 0 15,5-3 0-15,-1-5 0 0,4-4 0 16,1-8 0-16,0 0 0 15,0 0-64-15,18-5-31 16,-5-13-3-16,11-7-8 0,7-9-4 16</inkml:trace>
  <inkml:trace contextRef="#ctx0" brushRef="#br0" timeOffset="32032.9127">6439 10561 75 0,'16'-12'98'0,"0"2"-4"0,-6-1-6 15,3 2 0-15,-13 9-62 16,8-9-5-16,-8 9-4 16,4 7-13-16,-4 7-4 15,-4 4 0-15,-2 6 0 0,-3 4 0 16,-2 6 0-16,-2 3 0 15,-4-1 0-15,3 5 0 0,-6-4 0 16,4 2 0 0,-5-7 0-16,3-1 0 0,1-4 0 15,2-6 0-15,2-2 0 16,-3-7 0-16,11 2 0 16,-11 9-29-16,16-23-63 0,0 0-5 15,-11-6-4-15,11-9-11 16</inkml:trace>
  <inkml:trace contextRef="#ctx0" brushRef="#br0" timeOffset="32927.2162">10349 7249 31 0,'11'-24'92'0,"-7"-2"-1"15,1 1-3-15,-4-2-2 16,-1 5-56-16,0 3 0 0,0 3-8 15,0 8-7-15,0 8-4 16,0 0-3-16,-5 13-1 16,4 12-7-16,-3 7 0 0,-4 15 0 15,0 12 0-15,-5 16 0 16,-3 12 0 0,-6 12 0-16,-8 21 0 0,-3 9 0 15,-4 2 0-15,-4 0 0 16,1-8 0-16,3-8 0 15,2-13 0-15,7-11 0 16,5-30 0-16,9-15 0 0,0-13 0 16,8-10 0-16,0-9 0 15,6-14 0-15,0 0 0 16,0 0 0-16,6-2 0 16,-3-9 0-16,-3 11 0 15,7-19-27-15,-3 1-65 0,-3 1-3 16,-2-5-7-16,-8 4-6 15</inkml:trace>
  <inkml:trace contextRef="#ctx0" brushRef="#br0" timeOffset="33510.9582">8381 8536 55 0,'-34'2'91'0,"8"-2"-1"0,8-2-4 16,2-4-3-16,8-3-61 15,8 9-2-15,0 0-2 16,0 0-4-16,0 0-4 0,13-2-2 15,5 2 0-15,7 0-2 16,9 3-6-16,7 0 0 16,6 1 0-16,12-1 0 15,5-2 0-15,9 4 0 16,10-3 0-16,8 1 0 16,8 0 0-16,11 0 0 0,13 0 0 15,9 2 0 1,7-2 0-16,10 1 0 0,15-4 0 15,2 1 0-15,10 0 0 0,5-1 0 16,2-3 0-16,4 0 0 16,7-5 0-16,-4 2 0 0,-7-1 0 15,0 0 0-15,-1-3 0 16,-15 3 0-16,-5-1 0 16,-15 0 0-16,-7 1 0 15,-13-1 0-15,-10 1 0 0,-15 1 0 16,-16 4 0-16,-9-3 0 15,-12 5 0-15,-12-3 0 16,-16 3 0-16,-4 0 0 16,-14 0 0-16,-5 6 0 0,-14-6 0 15,12 8 0-15,2-3-87 16,-14-5-7-16,0 0-4 16,0 0-7-16,17 4-2 0</inkml:trace>
  <inkml:trace contextRef="#ctx0" brushRef="#br0" timeOffset="33753.8603">13102 8471 89 0,'13'1'97'0,"-4"4"-3"15,-9-5-5-15,8 13 0 0,-1 0-65 16,-7 5-2-16,-3 7-15 16,-8 8-7-16,4 10 0 15,-9 11 0-15,-1 12 0 16,-3 11 0-16,-4 5 0 15,-3 9 0 1,-11 28 0 0,1-5 0-16,1-6 0 15,1-10 0-15,2-11 0 16,4-15 0-16,-2-9 0 16,9-12 0-16</inkml:trace>
  <inkml:trace contextRef="#ctx0" brushRef="#br0" timeOffset="34200.5056">11317 8658 20 0,'-13'-14'100'0,"7"4"-3"0,4 1-4 0,2 9-3 16,0-8-2-16,0 8-73 16,5 12-7-16,-3 10-8 15,-1 9 0 1,-1 9 0-16,0 10 0 0,-4 9 0 0,-1 6 0 15,-5 6 0-15,1 6 0 16,-4 3 0 0,-3 1 0-16,2-2 0 0,-4-5 0 15,2-3 0-15,-1-7 0 16,-3-5 0-16,4-13 0 0,-1-8 0 16,2-9 0-16,1-11 0 15,5-1 0-15,9-17-79 16,-20 0-15-16,6-15-3 15,-3-10-6-15,1-7-4 0</inkml:trace>
  <inkml:trace contextRef="#ctx0" brushRef="#br0" timeOffset="34750.5271">9132 8475 88 0,'0'0'96'0,"0"0"-4"16,0 0-5-16,0 0 2 15,0 0-67-15,-4 20-1 0,-1 6-5 16,3 10-16 0,-7 11 0-16,-1 13 0 0,-4 14 0 15,-3 7 0-15,-4 7 0 16,-2 11 0-1,-4 5 0-15,0 3 0 0,-2 0 0 16,-8 1 0 0,7-14 0-16,4-14 0 15,6-14 0-15,2-16 0 16,3-11 0-16,7-15 0 16,-4-9 0-16,12-15 0 15,0 0 0-15,0-30-14 0,-20 30 16 16,34 0-2-16,-14 0-2 15,0 0-2-15,0 0-3 0,0 0-5 16,0 0-18 0,5 24 46-16,25-34-114 15,-34-9-1-15,11-7-10 16,10-3-2-16</inkml:trace>
  <inkml:trace contextRef="#ctx0" brushRef="#br0" timeOffset="35815.4467">8874 10378 10 0,'5'-10'87'0,"-3"-1"4"16,-2 0-3-16,-2-4-3 0,-2 3-41 15,-6 0-10-15,-2 1-9 16,-5 2-7-16,-5 7-5 16,-3 2-3-16,-6 2-4 15,-3 10-6-15,1 2 0 0,-1 8 0 16,2 4 0-16,3 3 0 16,3 4 0-16,9 2 0 15,2-1 0-15,9 0 0 0,6-3 0 16,3-5 0-16,9-6 0 15,5-5 0-15,9-9 0 16,0-6 0-16,5-6 0 16,1-8 0-16,-1-5 0 15,-2-5 0-15,2-3 0 16,-10-1 0-16,1 1 0 0,-4 1 0 16,-4 1 0-16,-3 2 0 15,-3 7 0-15,-3 2 0 16,-2 4 0-16,-3 10 0 0,0 0 0 15,0 0 0-15,0 0 0 16,1 14 0-16,-2 3 0 0,-1 2 0 16,-1 6 0-1,-1 9 0-15,-3 3 0 0,0 6 0 16,-3 2 0-16,2 3 0 16,-2 3 0-16,3-2 0 0,1-6 0 15,6-2-25 1,2-10-64-16,0-10-4 0,2-10-4 15,7-11-5-15,0-6 0 0</inkml:trace>
  <inkml:trace contextRef="#ctx0" brushRef="#br0" timeOffset="36221.0311">9180 10431 88 0,'32'-19'96'16,"-3"7"-4"-16,-1 4-5 15,0 4-1-15,-2 5-63 0,-1 13-7 16,0 6-5-16,-4 10-5 16,-7 6 0-16,-6 5-6 15,-6 7 0-15,-3 3 0 16,-12 1 0-16,-5-4 0 0,-3-3 0 16,0-8 0-16,1-6 0 15,3-6 0-15,6-11 0 16,11-14 0-16,0 0 0 15,16 2 0-15,11-7 0 0,5-5 0 16,10-4 0-16,3-2 0 16,6 0 0-16,0 0 0 15,-2 0 0 1,-6 1 0-16,-4 1 0 0,-6 4 0 16,-9 3 0-16,-7 1 0 0,-3 2 0 15,-14 4 0-15,8-3 0 16,-8 3 0-16,0 0 0 15,-5 0 0-15,5 0 0 0,0 0-36 16,0 0-53-16,-3-14-4 16,4-2-5-16,11-7-8 15</inkml:trace>
  <inkml:trace contextRef="#ctx0" brushRef="#br0" timeOffset="36846.8543">10955 10035 49 0,'-34'-4'98'0,"7"1"-3"0,7-2-6 15,5 5-2-15,6-33-38 16,9 33-31-16,-4 20-4 16,4 2-5-16,0 7-6 15,0 8-3-15,0 2 0 0,0 7 0 16,-3 0 0-16,-3-1 0 16,-4-3 0-16,3-5 0 15,-3-5 0-15,2-7 0 16,2-6 0-1,0-8 0-15,6-11 0 0,0 0 0 0,0 0 0 16,2-17 0-16,10-3 0 16,3 0 0-16,6-5 0 15,2 0 0-15,7 2 0 0,0 3 0 16,1 0 0-16,-1 7 0 16,-2 6 0-16,-2 3 0 15,-4 4 0-15,-1 5 0 0,-7 7 0 16,1 4 0-16,-8 4 0 15,0 0 0-15,-6 3 0 16,-1 0 0-16,-7 1 0 0,-3-1 0 16,-6-1 0-16,-3-5 0 15,-6 3 0-15,-1-5 0 16,0-2 0-16,-3-2 0 0,1-2 0 16,1-3 0-1,3-1 0-15,2-2 0 0,1 0 0 16,6-3 0-16,15 0 0 15,-14-3-87-15,14-6-5 0,3-5-4 16,10-2-6 0,4-2-3-16</inkml:trace>
  <inkml:trace contextRef="#ctx0" brushRef="#br0" timeOffset="37284.1232">11172 10293 55 0,'31'-12'96'0,"4"4"-3"0,-5 0-5 15,4 8-3-15,-1 0-53 16,0 9-10-16,3 4-8 0,-9 5-4 16,1 6-4-16,-9 1-2 15,-3 6 0-15,-10 2-2 0,-4 2-2 16,-2 1 0-16,-10 1 0 16,-4-5 0-16,-5-1 0 15,0-4 0-15,-1-4 0 16,3-4 0-16,0-3 0 15,5-7 0-15,12-9 0 0,-7 10 0 16,7-10 0-16,19 0 0 16,4-2 0-16,8-4 0 15,7-1 0-15,4 0 0 16,8-3 0-16,-1 1 0 16,0 0 0-16,-6 2 0 15,-3 1 0-15,-6 0 0 0,-11 2 0 16,-3 0 0-16,-6 3 0 15,-7 0 0-15,-7 1 0 0,0 0 0 16,0 0 0-16,0 0 0 16,0 0 0-16,-5-3 0 15,5 3 0-15,-9-3 0 0,9 3 0 16,-13-3 0-16,13 3 0 16,0 0-85-16,0 0-8 15,-7-12-5-15,7-2-5 16,5-1-5-16</inkml:trace>
  <inkml:trace contextRef="#ctx0" brushRef="#br0" timeOffset="37733.0306">12994 10105 44 0,'-28'-11'94'16,"5"3"-2"-16,3-4-3 16,7 3-1-16,4 1-57 15,9 8-5-15,-14-9-4 0,7 9-7 16,-6 5-5-1,-5 7-10-15,-1 7 0 0,-6 7 0 16,-6 4 0-16,-1 9 0 0,1 0 0 16,2 6 0-16,5-2 0 15,7-2 0-15,5 0 0 16,11-4 0-16,3-4 0 16,15-5 0-16,2-4 0 15,6-6 0-15,5-4 0 16,3-3 0-16,1-3 0 0,-5-5 0 15,5 0 0-15,-9-5 0 16,-1-2-73-16,0-4-22 0,-2-5-2 16,1-2-8-16,-1-6-1 15</inkml:trace>
  <inkml:trace contextRef="#ctx0" brushRef="#br0" timeOffset="38247.0931">13380 10240 9 0,'15'-7'102'0,"-3"-2"-2"16,-1 3-6-16,2-4-3 15,3 5-2-15,-16 5-68 16,13-4-16-16,12 5-5 16,0 10 0-16,3 2 0 0,-5 9 0 15,3 3 0-15,-4 9 0 16,-5 0 0-16,-6 5 0 15,-6 6 0-15,-5 0 0 16,-10 3 0-16,-9-2 0 16,-3 0 0-1,-7-6 0-15,3-2 0 0,-2-7 0 0,5-6 0 16,5-6 0-16,6-8 0 16,12-11 0-16,7 6 0 15,13-6 0-15,9-6 0 0,10-2 0 16,5-1 0-16,10 0 0 15,0-1 0-15,2 0 0 16,-8 2 0-16,-1 1 0 0,-10 4 0 16,-4-2 0-16,-11 2 0 15,-4 1 0-15,-4 0 0 16,-14 2 0-16,0 0 0 0,0 0 0 16,0 0 0-16,0 0 0 15,0 0 0 1,0 0 0-16,0 0 0 0,0 0 0 15,0 0 0-15,-9-2 0 0,9 2 0 16,0 0-84-16,-8-19-10 16,6-1-4-16,2-10-6 15,11-4-3-15</inkml:trace>
  <inkml:trace contextRef="#ctx0" brushRef="#br0" timeOffset="38943.5789">16759 7500 36 0,'17'-11'98'0,"-5"-3"-1"16,-2-3-5-16,-2-1-3 15,-8 18-35-15,0 0-34 16,7-12-5-16,-7 12-5 16,0 4-10-16,-3 13 0 15,-2 9 0-15,-5 6 0 16,3 11 0-16,-4 8 0 0,-1 12 0 16,2 4 0-1,1 4 0-15,-3 6 0 0,1 3 0 0,4 1 0 16,-4-3 0-16,5-2 0 15,0-7 0-15,0-6 0 16,0-3 0-16,3-14 0 16,-2-7 0-16,0-7 0 0,4-9 0 15,-1-4 0 1,0-8 0-16,-1-1 0 0,3-10 0 16,-10 9 0-16,10-9 0 0,-11 8 0 15,-5-6-9-15,1-2-84 16,1 0-3-1,-6-9-4-15,0 0-7 0,-7-7 1 16</inkml:trace>
  <inkml:trace contextRef="#ctx0" brushRef="#br0" timeOffset="39474.8153">15160 8449 6 0,'-74'-7'92'16,"1"-3"2"-16,6 3-4 15,6-4-5-15,8 1 1 16,8 3-70-16,7 6 0 16,8 1-3-16,5 0-4 0,9 2-5 15,8 4-4 1,8-6 0-16,3 15 0 15,17-9 0-15,12 3 0 0,9-1 0 16,14-3 0-16,16 0 0 0,18-1 0 16,13-2 0-1,15 1 0-15,14-3 0 0,12 3 0 0,15-3 0 16,10 0 0 0,10 1 0-16,6 1 0 0,9-2 0 15,10 2 0-15,-1-1 0 16,5 0 0-16,-2 0 0 15,-8 1 0-15,-3-1 0 0,-6 1 0 16,-13-1 0-16,-18-1 0 16,-11 1 0-16,-17 0 0 15,-16-1 0-15,-15 1 0 16,-21-2 0-16,-16-2 0 0,-15 2 0 16,-11 0 0-16,-11 0 0 15,-10 1 0-15,-14 0 0 16,9 0 0-16,-9 0 0 15,-6 4 0-15,6-4-56 0,0 0-38 16,-15 3-1-16,15-3-6 16,-9 0-5-16</inkml:trace>
  <inkml:trace contextRef="#ctx0" brushRef="#br0" timeOffset="39750.6235">18906 8471 0 0,'10'1'91'0,"-10"-1"6"0,14 6-4 15,-14-6-5-15,3 14 0 16,-3-6-66-16,1 11-2 0,1 2-8 16,3 9-12-16,-3 8 0 15,1 4 0-15,1 9 0 16,-1 8 0-16,-1 6 0 16,-3 9 0-16,0 2 0 15,-5 3 0-15,-2 4 0 0,-7 4 0 16,-1-1 0-1,-7 1 0-15,-3-5 0 16,1-7 0-16,-36-9 0 16,32-7 0-16,-1-10 0 15,1-8 0-15,-3-15-80 0,0-18-12 16,-4-8-3-16,-1-18-5 16,30-10-8-16</inkml:trace>
  <inkml:trace contextRef="#ctx0" brushRef="#br0" timeOffset="40097.7392">17073 8682 35 0,'-36'-11'102'0,"12"3"-5"16,8 2-4-16,16 6-3 15,0 0-1-15,-11-1-84 0,13 19-5 16,7 9 0-16,2 11 0 16,4 11 0-16,-4 6 0 15,2 12 0 1,-1 2 0-16,-4 4 0 0,-2 2 0 0,0 3 0 16,-6 1 0-1,-3-5 0-15,-3-4 0 0,-2-8 0 16,-2-5 0-16,-2-7 0 15,1-10 0-15,-4-16 0 0,15-24-47 16,-21 11-46-16,4-12-2 16,-2-15-5-16,-5-14-7 15</inkml:trace>
  <inkml:trace contextRef="#ctx0" brushRef="#br0" timeOffset="40522.9903">15274 8488 93 0,'-39'-12'98'0,"9"1"-5"0,5 2-5 16,7 5 0-1,2 4-67-15,9 12-1 0,1 8-10 16,5 10-10-16,0 10 0 16,2 10 0-16,7 12 0 0,-1 7 0 15,3 9 0-15,0 2 0 16,1 11 0 0,-3 24 0-1,2-6 0 1,-3-4 0-16,2-14 0 0,-5-8 0 15,3-13 0-15,-6-10 0 16,1-13 0-16,-2-35 0 0,17-1-24 16,-17-11 23-16,0 0-5 15,0 0-6-15,-2-36-43 16,2 36-42-16,0 0-5 16,7-21-8-16,-12-2 120 15,11-8-121-15</inkml:trace>
  <inkml:trace contextRef="#ctx0" brushRef="#br0" timeOffset="42416.0618">15547 10398 1 0,'-5'-9'92'0,"-3"0"3"16,-3-3-7-16,-3 0-1 15,-6-33-26-15,-7 33-34 16,-3 5-6-16,-11 2-8 0,-4 5-2 16,-5 3-3-16,-3 7-1 15,-3 8-7-15,3 4 0 16,3 6 0-16,5 5 0 16,10 0 0-16,12 3 0 15,10-3 0-15,13 0 0 16,7-6 0-16,17-5 0 0,8-7 0 15,9-7 0-15,4-6 0 16,3-5 0-16,0-10 0 16,-3-3 0-16,-6-5 0 0,-2-3 0 15,-6-1 0-15,-8 0 0 16,-5 4 0-16,-4 1 0 16,-6 6 0-16,-1 0 0 0,-7 14 0 15,2-10 0-15,-2 10 0 16,0 0 0-16,-5 16 0 15,0 1 0-15,0 2 0 0,1 8 0 16,-3 3 0 0,1 7 0-16,2 5 0 0,0 2 0 15,-1 3 0-15,4-4 0 0,1 2 0 16,1-5 0-16,5-10-10 16,-6-3-81-1,9-10-3-15,7-8-1 0,1-9-8 16,1-6-2-1</inkml:trace>
  <inkml:trace contextRef="#ctx0" brushRef="#br0" timeOffset="42846.0228">15700 10517 1 0,'11'-28'98'0,"-3"4"0"0,6 3-5 15,0 0-5-15,6 6-2 0,4 3-65 16,3 5-7-16,1 6-5 15,1 1-6-15,0 13-3 16,-2 3 0-16,-3 7 0 16,-5 2 0-16,-8 8 0 15,-4-1 0-15,-4 2 0 0,-5 1 0 16,-5-4 0 0,-5-3 0-16,0-5 0 0,0-4 0 15,4-5 0-15,3-4 0 16,5-10 0-16,13 14 0 15,8-9 0-15,6-1 0 0,4 4 0 16,6 1 0-16,2 2 0 16,-2 1 0-16,-7 3 0 15,-5 2 0-15,-11-1 0 16,-6 3 0-16,-8 0 0 0,-12 0 0 16,-7-3 0-16,-9 2 0 15,-6-1 0-15,-2-4 0 0,0-2 0 16,0-2 0-16,4-5 0 15,3-2 0-15,11 1 0 16,0-8-43-16,16-4-48 16,6-9-1-16,12-9-7 0,14-3-8 15</inkml:trace>
  <inkml:trace contextRef="#ctx0" brushRef="#br0" timeOffset="43503.2922">17020 10099 4 0,'-31'-13'90'15,"12"1"4"-15,4-2-3 16,9 1-5-16,4-15-28 0,2 28-28 16,6-9-8-16,5 9-5 15,-2 5-5 1,1 11-5-16,1 6-7 0,-1 9 0 16,-3 8 0-16,0 10 0 0,-1 4 0 15,-4 3 0-15,-1 3 0 16,-1 1 0-1,0-5 0-15,-1-6 0 0,0-6 0 16,-1-10 0-16,0-9 0 16,2-5 0-16,0-11 0 0,0-8 0 15,0 0 0-15,0-13 0 16,0-5 0-16,0-4 0 16,0-8 0-16,1-3 0 0,5-2 0 15,6 1 0-15,4 0 0 16,2 4 0-16,9 5 0 15,1 7 0-15,4 5 0 0,-1 9 0 16,2 4 0-16,-4 6 0 16,-3 8 0-16,-3 4 0 15,-7 6 0-15,-5 2 0 0,-8 3 0 16,-3-1 0-16,-8 2 0 16,-5-5 0-16,-8-1 0 15,-1-2 0-15,-3-4 0 16,0-4 0-16,0-2 0 0,3-4 0 15,2-3 0-15,2-2 0 16,5-2 0-16,4-1 0 16,9 0 0-16,-13-13-18 15,12 0-71-15,5-3-4 16,9-4-4-16,1-5-6 0,7-4-2 16</inkml:trace>
  <inkml:trace contextRef="#ctx0" brushRef="#br0" timeOffset="43913.5776">17490 10323 37 0,'35'-8'94'16,"-5"0"-2"-16,3 2-3 15,-3 1-4-15,0 5-50 0,-5 3-10 16,-1 6-6-16,-9 4-8 16,-4 5-3-16,-6 3-2 0,-5 1-1 15,-10 4 0 1,-4 0-5-16,-2 1 0 0,1-5 0 15,1 0 0-15,2-5 0 16,8 0 0-16,4-4 0 16,7-3 0-16,12 1 0 15,4-1 0-15,4 0 0 0,4 1 0 16,3 3 0-16,0 1 0 16,-6 4 0-16,0 3 0 15,-7 2 0-15,-3 1 0 0,-6 2 0 16,-5-1 0-16,-5 2 0 15,-2-3 0-15,-10-1 0 16,-7-4 0-16,-4-4 0 16,-7-4 0-16,-2-2 0 0,-5-5 0 15,-1-3 0-15,-2-2 0 16,5-3 0-16,8-2 0 16,-1-6-73-16,13-7-20 15,9-8-3-15,12-3-6 0,15-5-5 16</inkml:trace>
  <inkml:trace contextRef="#ctx0" brushRef="#br0" timeOffset="44626.3824">19077 10308 73 0,'4'-11'92'0,"-4"-2"-1"15,0-1-4 1,-3-3-32-16,3 17-15 16,-18-14-15-16,2 11-6 0,-6 2-5 15,-6 6-4-15,-6 9-5 16,-6 7-5-16,-2 4 0 0,-5 7 0 16,2 7 0-16,0 2 0 15,7 5 0-15,4 3 0 16,14-1 0-16,8 0 0 15,12-2 0-15,15-2 0 0,19-6 0 16,12-5 0-16,14-6 0 16,7-11 0-16,8-2-79 0,7-6-14 15,3-8-3-15,-2-7-7 16,-4-11-3-16</inkml:trace>
  <inkml:trace contextRef="#ctx0" brushRef="#br0" timeOffset="45080.6154">19628 10450 76 0,'0'-11'97'0,"2"0"-4"16,8-4-6-16,9 3 1 0,7 1-60 15,5 1-7 1,3 4-7-16,-2 3-7 0,1 3-7 15,-1 0 0-15,-4 10 0 16,-4 2 0-16,-3 8 0 16,-11 4 0-16,-4 6 0 0,-7 2 0 15,-9 5 0-15,-10 0 0 16,-3 0 0-16,-5-1 0 16,-1-4 0-16,1-5 0 15,1-8 0-15,7-2 0 0,8-7 0 16,12-10 0-16,0 10 0 15,13-6 0-15,11-1 0 16,3 2 0-16,7 2 0 16,5 2 0-16,2 1 0 0,0 5 0 15,-7 1 0-15,-2 5 0 16,-6-1 0-16,-7 5 0 16,-12-4 0-16,-7 4 0 15,-7-3 0-15,-15-1 0 16,-10 0 0-16,-19-3 0 0,-13 9 0 15,-23-13-61-15,-22-6-32 16,-25-6-1-16,-33-9-7 16,-30-10-7-16</inkml:trace>
  <inkml:trace contextRef="#ctx0" brushRef="#br0" timeOffset="63036.7149">1608 11620 70 0,'0'0'84'0,"0"0"-2"15,0 0-11-15,0 0-21 16,-7-6-11-16,7 6-12 15,-2-10-6-15,2 10-4 0,0 0-4 16,0-11-3 0,0 11-2-16,0 0-1 0,-8-7-1 15,8 7-2-15,0 0-2 16,0 0-2-16,-1-12 0 0,8 8 0 16,-7 4 0-16,26-6 0 15,-15 6 0-15,4-2 0 16,1 4 0-16,3 0 0 15,4 6 0-15,-12 5 0 16,5 4 0-16,1 5 0 0,-7 6 0 16,-8 5 0-16,-4 3 0 15,-13 5 0 1,-4-1 0-16,-6 0 0 0,2-2 0 16,-2-5 0-16,0-4 0 0,12-7 0 15,-10-5 0-15,11-6 0 16,12-11 0-16,-16 11 0 15,3-9 0-15,13-2 0 16,-14-4 0-16,7-1 0 16,7 5 0-16,1-15 0 0,-1 7 0 15,6 0 0-15,7 1 0 16,-13 7 0-16,18-13 0 16,-10 10 0-16,2 2 0 0,11 1 0 15,-3 1 0 1,0 5 0-16,1 1 0 0,-1 2 0 15,7 0 0-15,-3-1 0 16,-2 2 0-16,-9-2 0 16,10-1 0-16,-9 0 0 0,3-4 0 15,-5 0 0-15,0-3 0 16,0 1 0-16,-10-1-23 0,7-8-65 16,-2-4-5-1,2-5-3-15,-6-3-3 0,6-12-7 16</inkml:trace>
  <inkml:trace contextRef="#ctx0" brushRef="#br0" timeOffset="63711.156">1883 11465 64 0,'-8'-19'90'0,"-6"-1"-1"15,2 3-4-15,-7-2 1 0,5 3-57 16,4 1-5-16,0 0-5 15,-1 2-6-15,0 1-5 16,-2 3-4-16,3 0-4 16,-8 6 0-16,-2 1 0 0,1 2 0 15,-4 3 0-15,1 6 0 16,-1 4 0-16,-1 2 0 16,-8 4 0-16,10 2 0 31,-4 2 0-31,-1 3 0 0,0 2 0 0,3 4 0 0,1-2 0 15,-2 2 0-15,2 3 0 16,4 4 0-16,10 2 0 16,-4 7 0-16,4 1 0 15,-7-4 0-15,7 6 0 16,7-3 0-16,0-2 0 0,0-5 0 16,2-2 0-16,2-7 0 15,2-3 0-15,14 0 0 16,-1-4 0-16,6-1 0 0,18-3 0 15,-3-3 0-15,-6-4 0 16,12-2 0-16,1-4 0 16,5-5 0-16,3-4 0 0,1-6 0 15,-5-3 0-15,-3-6 0 16,8-6 0-16,-3-5 0 16,2-1 0-16,-12-4 0 15,-5 1 0-15,-5-3 0 0,-8-3 0 16,-2-1 0-16,-9-4 0 15,-3-1 0-15,-3-1 0 16,-6-1 0-16,1-3 0 0,-14 0 0 16,7 0 0-1,-5-1 0-15,-8 4 0 16,-3 0 0-16,-4 3 0 0,1 4 0 16,-10 6 0-16,5 5 0 15,-14 6 0-15,0 10 0 0,0 6 0 16,-2 7 0-1,-4 10 0-15,5 13 0 0,4 5-63 16,2-1-32-16,4 1-1 0,9-4-7 16,11 1-3-1</inkml:trace>
  <inkml:trace contextRef="#ctx0" brushRef="#br0" timeOffset="64545.9878">3905 11326 76 0,'-14'0'96'0,"5"0"-5"15,-1-4-5-15,10 4-21 16,-6-10-29-16,6 10-11 16,-3-13-7-16,3 13-6 0,8-12-6 15,2 8-6-15,3 1 0 0,4 2 0 16,3 1 0-16,3 6 0 16,-1 5 0-16,2 7 0 15,-4 2 0-15,-5 7 0 16,-2 8 0-16,-10 4 0 15,-3 2 0-15,-11 1 0 0,-4-1 0 16,-9-2 0-16,-2-1 0 16,-2-5 0-16,-2-4 0 15,3-9 0-15,3-2 0 16,6-5 0-16,3-3 0 16,15-10 0-16,-9 6 0 0,9-6 0 15,14-3 0-15,4-3 0 16,9-4 0-16,3 1 0 0,4-3 0 15,-2 1 0-15,3 0 0 16,2 1 0-16,-9 2 0 16,-2 1 0-16,-5 3 0 15,-7 1 0-15,-1 0 0 16,-3 3 0-16,-10 0 0 0,0 0 0 16,13-6-13-16,4-2-76 15,-15-7-3-15,0-4-1 0,0-8-7 16,0-6-4-1</inkml:trace>
  <inkml:trace contextRef="#ctx0" brushRef="#br0" timeOffset="65082.4893">4080 11133 60 0,'-21'-15'91'15,"-1"1"-1"-15,-1 3-4 0,-2 1-1 16,25 10-58-16,-22-9-5 15,-4 9-5-15,-4 4-6 16,2 8-2-16,-5 8-3 16,2 9 1-16,3 5-7 15,-5 10 0-15,0 9 0 0,0 7 0 16,7 4 0-16,-4 6 0 16,10 0 0-1,0 2 0-15,5-2 0 0,9-3 0 0,5-7 0 16,4-6 0-16,12-7 0 15,11-7 0-15,3-9 0 16,15-7 0-16,5-11 0 0,5-7 0 16,6-6 0-1,7-4 0-15,4-11 0 0,1-4 0 16,1-5 0-16,-7-6 0 16,1-2 0-16,-4-2 0 15,-9-4 0-15,-3-2 0 16,-9-1 0-16,-9-2 0 0,-9-1 0 15,-7 0 0-15,-9-4 0 0,-7 0 0 16,-2-2 0 0,-14 0 0-16,-5 1 0 0,-5 1 0 15,-9 6 0-15,-5 3 0 16,-5 7 0-16,-3 7 0 16,-9 7 0-16,2 7 0 15,-3 9 0-15,-2 3 0 0,4 12 0 16,4 3 0-16,5 11 0 15,-2 2-72 1,22-1-20-16,7-3-3 0,8-4-7 0,11-3-5 16</inkml:trace>
  <inkml:trace contextRef="#ctx0" brushRef="#br0" timeOffset="65837.2091">6110 11141 26 0,'-22'-2'94'0,"3"4"1"15,0-2-5-15,5-2-2 0,2-4-46 16,12 6-9 0,-14-10-9-16,14 10-9 0,0 0-11 15,3-11-4-15,10 11 0 16,1 0 0-16,6 8 0 0,-1 2 0 15,6 9 0-15,-1 3 0 16,-3 6 0-16,-3 8 0 16,-7 5 0-1,-8 6 0-15,-4 3 0 0,-12 2 0 16,-11-4 0-16,-4 0 0 0,-8-5 0 16,-2-6 0-16,3-6 0 15,0-8 0-15,6-5 0 16,5-7 0-16,6-2 0 15,7-4 0-15,11-5 0 16,0 0 0-16,11-6 0 0,9-4 0 16,7-3 0-16,6-2 0 15,7-3 0-15,5 4 0 16,0-4 0-16,3 4 0 0,-4-3 0 16,2 4 0-16,-4-1 0 15,-1 0 0-15,-5 0 0 0,-7-5 0 16,0 5-25-1,6-5-65-15,-15-5-3 16,-5-4-4-16,-4-4-4 0,-4-2-1 16</inkml:trace>
  <inkml:trace contextRef="#ctx0" brushRef="#br0" timeOffset="66325.5824">6420 11053 76 0,'-28'-20'90'0,"-5"1"-2"0,0 4-5 16,-13-1-37-16,10 6-10 15,-3 1-9-15,3 3-7 16,-2 4-7-16,-3 2-3 16,-2 8-2-16,-1 3 0 0,-1 7-2 15,4 7-6 1,-1 11 0-16,1 6 0 0,4 14 0 0,3 6 0 16,6 7 0-16,8 8 0 15,6 0 0-15,7 1 0 16,7-6 0-16,14-7 0 15,8-7 0-15,9-12 0 16,11-9 0-16,8-13 0 16,9-9 0-16,7-9 0 15,4-5 0-15,6-8 0 0,1-10 0 16,2-6 0-16,-2-8 0 16,-1-4 0-16,-7-2 0 0,-8-3 0 15,-4-6 0-15,-15 0 0 16,-7-6 0-16,-5 0 0 0,-13-3 0 15,-10 0 0-15,-7-1 0 16,-9 0 0-16,-14 4 0 16,-5 2 0-16,-9 7 0 15,-7 8 0-15,-6 8 0 0,-4 7 0 16,-5 7 0-16,-6 8 0 16,-1 4 0-16,1 12 0 15,4 8 0-15,1-1 0 16,24 13-70-16,-3-3-22 0,13 1-1 15,14-2-10 1,13-6-5-16</inkml:trace>
  <inkml:trace contextRef="#ctx0" brushRef="#br0" timeOffset="67209.3324">9085 11198 73 0,'-11'-5'95'0,"0"-4"-3"0,2 0-5 0,3-8-2 15,5 5-58-15,4 1-6 16,8-1-8-16,9 3-4 16,4 0-2-16,7 4-5 15,2 5-2-15,4 1 0 0,-2 8 0 16,-2 7 0-16,-2 4 0 16,-9 6 0-16,-5 5 0 15,-10 0 0-15,-7 2 0 16,-9-3 0-16,-5 1 0 15,-6-5 0-15,-4-2 0 0,2-6 0 16,-2-4 0-16,5-7 0 0,4-1 0 16,15-6 0-16,-9 3 0 15,9-3 0-15,17 0 0 16,5-1 0-16,8 2 0 16,2-1 0-16,7 0 0 0,-2 5 0 15,1 6 0-15,-6 0 0 16,-1 4 0-16,-10 2 0 15,-3 3 0-15,-9 1 0 16,-6 2 0-16,-3 0 0 0,-8-2 0 16,-5 0 0-16,-11-3 0 15,-1-2 0-15,-3-4 0 16,-3 0 0-16,-3-4 0 16,4 1 0-16,-5-4 0 0,5-1 0 15,-1-1 0-15,6-3 0 16,0 0 0-16,7-4 0 15,0-11-13-15,11 0-78 0,7-6-3 16,11-5-4-16,13-3-9 16,14-5-1-16</inkml:trace>
  <inkml:trace contextRef="#ctx0" brushRef="#br0" timeOffset="67834.8346">11394 11116 13 0,'0'-19'88'0,"14"9"5"15,5-4-4-15,6 1-5 0,-2 0-40 16,11 1-13 0,-6 3-7-16,4 4-8 0,-8 5-6 15,0 0-2-15,-6 10-2 16,-8 5-1-16,-3 7-5 0,-7 2 0 15,-10 7 0-15,-5 2 0 16,-7 1 0-16,-3-1 0 16,-6 0 0-16,-2-4 0 15,1-3 0-15,7-6 0 16,2-3 0-16,8-5 0 16,10-3 0-16,5-9 0 0,12 10 0 15,10-5 0-15,6-1 0 16,6 2 0-16,3 1 0 15,-2 2 0-15,0 3 0 0,-4 2 0 16,-3 0 0-16,-6 4 0 16,-5-3 0-16,-2 1 0 15,-10 0 0-15,-4 1 0 16,-3-3 0-16,-6 0 0 0,-7-3 0 16,-3 0 0-16,-4-4 0 15,-4-2 0-15,1-2 0 16,-3-3 0-16,5 0 0 0,2-7 0 15,-15-3-77-15,29-6-14 16,4-6-4-16,8-6-7 16,14-8-4-16</inkml:trace>
  <inkml:trace contextRef="#ctx0" brushRef="#br0" timeOffset="68484.2681">13606 10985 79 0,'-15'-5'89'16,"3"1"-1"-16,12 4-3 16,-23-14-47-16,23 14-2 0,18-11-9 15,-3 4-6 1,8-1-5-16,1 1-4 0,7 1-2 16,1 2-2-16,-1 4-6 15,1 2-2-15,-2 8 0 0,-3 8 0 16,-6 3 0-16,-3 5 0 15,-8 4 0-15,-8 4 0 16,-5 2 0-16,-11-2 0 0,-7 1 0 16,-7-4 0-16,-1-3 0 15,-2-4 0-15,6-5 0 16,1-3 0-16,7-7 0 16,8-2 0-16,9-7 0 15,10 8 0-15,10-6 0 16,7 1 0-16,4 2 0 0,5 0 0 15,2 4 0-15,-1 2 0 16,-4 2 0-16,-8 2 0 0,-1 3 0 16,-10 1 0-16,-4 0 0 15,-8 5 0 1,-3-3 0-16,-12 0 0 0,-4-3 0 16,-4-2 0-16,-9-2 0 15,0-3 0-15,-6-5 0 16,-7-2 0-16,2-4 0 0,0 0 0 15,3-4 0 1,-1-6 0-16,14 5 0 0,19-11-65 16,-4-6-29-16,10-3-2 15,14-8-9-15,16-1-4 0</inkml:trace>
  <inkml:trace contextRef="#ctx0" brushRef="#br0" timeOffset="69153.2237">15726 11203 1 0,'0'0'97'0,"0"0"2"16,0 0-4-1,0 0-4-15,0 0-3 0,-13 15-63 16,13 0-10-16,4 8-15 0,-2 2 0 16,0 8 0-16,0 1 0 15,1 2 0-15,1-1 0 16,0-4 0-16,7-2 0 15,4-9 0-15,6-1 0 16,3-11 0-16,4-6 0 16,2-2 0-16,2-10 0 0,1-7 0 15,-5-5 0-15,2-3 0 16,-8-3 0-16,-2 2 0 16,-2-1 0-16,-4 6 0 0,-2 1 0 15,-5 6 0-15,-3 5 0 16,-4 9 0-16,0 0 0 0,8 8 0 15,-5 10 0-15,0 2 0 16,1 9 0-16,2 1 0 16,0 6 0-16,1 0 0 15,5 1 0-15,1 0 0 16,5-4 0-16,5 7 0 16,3-12-55-16,5-7-41 0,7-7-3 15,6-6-7-15,7-8-5 16</inkml:trace>
  <inkml:trace contextRef="#ctx0" brushRef="#br0" timeOffset="69684.2817">17744 11196 7 0,'-15'0'98'0,"2"-3"1"0,13 3-4 16,-10 0-4-16,10 0-2 15,-4 18-67-15,4 1-12 0,1 4-10 16,4 5 0-16,-2 5 0 15,3-1 0-15,2-2 0 16,1 1 0-16,5-5 0 0,3-5 0 16,7-6 0-16,-4-5 0 15,9-7 0-15,-2-3 0 16,3-6 0-16,-1-6 0 16,0-6 0-16,-6-4 0 0,-1-1 0 15,-2 0 0-15,-3 2 0 16,-4 0 0-16,-2 7 0 15,-3 1 0-15,-3 3 0 16,-5 10 0-16,9 0 0 0,-9 0 0 16,6 17 0-16,-1 1 0 15,1 5 0-15,0 5 0 16,3 5 0-16,4 5 0 16,2 0 0-16,3 2 0 0,6 2 0 15,-5 5-34-15,15-16-60 16,3-9-4-16,7-5-6 15,5-9-4-15</inkml:trace>
  <inkml:trace contextRef="#ctx0" brushRef="#br0" timeOffset="70146.0157">19281 11403 24 0,'27'-16'101'0,"-1"-3"-1"0,3 4-5 16,-4-2-3-16,-3 3-1 16,-4 6-83-16,0 1-8 15,-3 8 0-15,-5 3 0 16,-4 10 0-16,-5 6 0 0,-1 3 0 16,-2 7 0-16,-1 4 0 15,0 2 0-15,-1 0 0 16,3 1 0-16,1-5 0 15,5-4 0-15,7-4 0 0,3-7 0 16,5-4 0-16,7-8 0 16,-1-5 0-16,2-2 0 15,4-10 0-15,-5-2 0 0,2-4 0 16,-3 0 0-16,0-3 0 16,-6 5 0-16,-2 2 0 15,-1-1 0-15,-7 7 0 16,-10 8 0-16,14-5 0 15,-14 5 0-15,9 12 0 0,-6 2 0 16,-3 8 0-16,1 3 0 16,1 6 0-16,1 4 0 15,-1 9 0-15,-1-1 0 16,7 9-6-16,-10 5-89 0,2-1-3 16,-4 1-5-16,-6-5-9 15</inkml:trace>
  <inkml:trace contextRef="#ctx0" brushRef="#br0" timeOffset="79747.1053">1206 13383 70 0,'5'-10'96'15,"-5"10"-4"-15,0 0-5 16,0 0 0-16,-9 16-44 0,6-4-20 16,-11 9-10-16,4 3-13 15,-12 4 0-15,3 8 0 16,4 2 0-16,2 3 0 15,-5-5 0-15,-4-2 0 0,13-4 0 16,-6-4 0-16,12-7 0 16,2-7 0-16,1-12 0 15,0 0 0-15,-7-7 0 0,7-10 0 16,0-5 0 0,6-7 0-16,4-7 0 0,-6-4 0 15,2-3 0-15,11-3 0 16,-9-1 0-16,7 2 0 15,0 1 0-15,2 3 0 0,-11 9 0 16,13 3 0-16,-3 7 0 16,-3 10 0-16,1 6 0 15,9 6 0-15,-8 9 0 16,-1 6 0-16,9 7 0 0,-5 5 0 16,-7 9 0-16,6-3 0 15,1 3 0-15,-8 2 0 16,5-3 0-16,-7 0 0 15,4-1 0-15,-7-2 0 16,-1-7 0-16,9 0 0 0,-13-2 0 16,9-2 0-16,-8-6-9 15,4-3-84-15,-12-3 0 16,7-9-2-16,-9 4-3 0,-7-4-6 16</inkml:trace>
  <inkml:trace contextRef="#ctx0" brushRef="#br0" timeOffset="80637.4172">1089 13620 85 0,'-23'-6'94'0,"10"0"-7"0,13 6-4 15,-10-14-2-15,10 14-62 16,18-12-5-16,3 10-6 16,9-1-3-16,9 1-4 15,6 2-2-15,5 0-2 0,17-3-2 16,-6 0-5-16,0-2-1 15,4-3 0 1,-1-1-1-16,-2-5 4 0,-2 0 6 16,-4-5 5-16,-12 1 4 15,-6-3 5-15,-4 2 4 16,-13-1 2-16,-2 3 0 0,-7 1 1 16,-7 3-15-16,-5 3-4 15,0 10 0-15,-14-7 0 16,2 8 0-16,-2 10 0 0,-5 5 0 15,1 6 0-15,-6 4 0 16,13 7 0-16,-4 2 0 16,10 3 0-16,-1-4 0 15,12-2 0-15,14-7 0 0,10-6 0 16,12-7 0-16,-4-10 0 16,11-4 0-16,10-14 0 15,0-9 0-15,-8-7 0 16,7-5 0-16,-5-8 0 0,-8-5 0 15,3-6 0-15,-9-3 0 16,-10-1 0-16,-2 0 0 16,-5 5 0-16,-13 2 0 15,-6 10 0-15,-3 5 0 16,-7 14 0-16,-7 8 0 0,-3 11 0 16,-7 7 0-16,7 14 0 15,-10 11 0-15,6 12 0 16,4 4 0-16,13 7 0 0,-2 2 0 15,5-5 0-15,13 0 0 16,4-8 0-16,15-6 0 16,-3-10 0-16,6-7 0 15,-2-9 0-15,5-3 0 0,-3-4 0 16,-1 0 0-16,-1-4 0 16,-3 1 0-16,-3 1 0 15,-1 2 0-15,1 0 0 0,-6 5 0 16,0 5 0-16,-1 2 0 15,-9 6 0-15,6 0 0 0,-1 6 0 16,-10-3 0 0,0 3 0-16,-4-5 0 15,13 3 0-15,-11-5 0 0,15-3 0 16,-4-6 0-16,1-6 0 16,8-2 0-16,1-4 0 0,7-6 0 15,-4-1 0-15,4-2 0 16,-4-2 0-16,-1 4 0 15,-6 1 0-15,1 2 0 16,-3 3 0-16,-5 4 0 16,-13 1 0-16,16 4 0 0,-10 13 0 15,-9-2-50-15,-5 0-45 16,-4 4-2-16,-4 0-7 16,0 2-8-16</inkml:trace>
  <inkml:trace contextRef="#ctx0" brushRef="#br0" timeOffset="82742.65">2220 14114 42 0,'7'-13'94'0,"-3"3"0"16,4-2-7-16,-2 1 0 15,-21 2-47-15,8 2-14 16,7 7-6-16,-10-13-7 0,-2 6-5 16,1 2-8-16,-4 3 0 15,-4-2 0-15,-2 2 0 16,4 2 0-16,-16 0 0 0,8 7 0 15,-7 3 0-15,-7 4 0 16,-2 2 0-16,1 4 0 16,-3 3 0-16,4 2 0 15,5 4 0-15,3-2 0 16,14 1 0-16,9-3 0 16,5-2 0-16,6-2 0 0,15-8 0 15,1-4 0-15,20-5 0 16,-1-4 0-16,3-5 0 15,2-6 0-15,1-2 0 0,-2-5 0 16,-7 4 0-16,8-2 0 16,-15 1 0-16,-11 4 0 15,-6-1 0-15,-11 12 0 16,16-12 0-16,-16 12 0 0,0 0 0 16,0 0 0-16,-5-3 0 15,5 3 0-15,7 8 0 16,4 1 0-16,-11 3 0 15,6 3 0-15,1 5 0 0,-7 2 0 16,11 4 0-16,-12-3 0 16,5 2-48-16,-3-3-43 15,14-6-2-15,3-9-9 0,0-7-2 16</inkml:trace>
  <inkml:trace contextRef="#ctx0" brushRef="#br0" timeOffset="82969.3589">2615 14123 16 0,'27'-25'101'16,"-8"3"-2"-16,-6 5-2 16,-1 0-4-16,-2 7-3 15,-10 10-75-15,0 0-15 0,8-3 0 16,-8 10 0-16,0 8 0 16,-2 3 0-16,0 7 0 15,-4 4 0-15,1 7 0 16,-3 0 0-16,2 12 0 0,-10-11-30 15,2 13-59-15,0 1-3 16,-6-4-9-16,1-2-5 16</inkml:trace>
  <inkml:trace contextRef="#ctx0" brushRef="#br0" timeOffset="83518.9857">1919 14776 49 0,'-9'-7'104'16,"9"7"-5"-16,-15-12-3 16,15 12-3-16,-5-12-23 0,5 12-70 15,0 0 0-15,-4 9 0 16,4 9 0-16,-3 6 0 15,2 5 0-15,-2 5 0 16,2 5 0-16,-5 1 0 16,2-7 0-16,-2 0 0 0,-2-6 0 15,8-7 0 1,-5-5 0-16,5-15 0 0,0 0 0 16,0 0 0-16,9-14 0 0,5-6 0 15,3-3 0 1,7-3 0-16,-3-3 0 0,4 4 0 15,4 1 0-15,3 3 0 16,-3 7 0-16,-3 7 0 16,-1 3 0-16,-3 4 0 15,-3 10 0-15,-7 5 0 0,-1 5 0 16,-11 3 0-16,-1 2 0 16,-2 4 0-16,-9-1 0 15,-15 0 0-15,4-1 0 16,-7 0 0-16,-2-4 0 0,3-3 0 15,-5-3 0-15,-2-3 0 16,8-4 0-16,-2-2 0 0,9-4 0 16,2-3 0-1,3-1 0-15,0-4 0 0,16 4 0 16,6-23-77-16,8-1-18 0,8-4-4 16,8-7-7-16,6-3-3 15</inkml:trace>
  <inkml:trace contextRef="#ctx0" brushRef="#br0" timeOffset="83898.1552">2620 14739 37 0,'12'0'104'0,"-1"-2"-2"0,-11 2-7 16,0 0-2-16,0 0-13 15,0 0-80-15,0 0 0 16,0 10 0-16,0-10 0 15,-1 18 0-15,0-6 0 0,0 4 0 16,-3 1 0-16,2 4 0 16,2 0 0-16,-3 2 0 15,1 0 0-15,0 3 0 16,-3 1 0-16,-3 2 0 16,7-3 0-16,0 0 0 0,-4-1 0 15,5-3 0-15,-4-1 0 16,-2-5 0-16,5 0 0 15,0-7 0-15,1 1 0 16,0-10 0-16,0 12 0 0,0-12 0 16,0 0 0-16,-2 9 0 15,2-9 0-15,0 0 0 16,0 14-38-16,0-14-57 0,0 0-2 16,-2-15-9-16,1 2-7 15</inkml:trace>
  <inkml:trace contextRef="#ctx0" brushRef="#br0" timeOffset="84568.9084">2238 15608 3 0,'5'-14'95'0,"-4"-5"3"16,-1 5-6-16,-3-4-3 0,-4 6-2 15,-6-4-64-15,3 2-4 16,-2 2-14-16,-6 2-5 15,-6 6 0-15,2 1 0 0,5 3 0 16,-5 7 0-16,-3 9 0 16,-6 7 0-16,-2 7 0 15,-1 6 0-15,2 6 0 16,6 5 0-16,-4 2 0 16,7-1 0-16,5-3 0 0,10-3 0 15,3-5 0-15,5-2 0 16,10-10 0-16,3-3 0 15,8-9 0-15,7-2 0 0,3-6 0 16,-5-5 0-16,7 0 0 16,1 0 0-16,-2-5 0 15,-11-1 0-15,-2 1 0 0,-19 5 0 16,24-7 0-16,-13 5 0 16,1 2 0-16,-12 0 0 15,0 0 0-15,20 0 0 16,-7-3-6-16,1 2-87 15,-2-3-3-15,8-5-3 0,-3-4-6 16,10-7-2-16</inkml:trace>
  <inkml:trace contextRef="#ctx0" brushRef="#br0" timeOffset="84947.5029">2800 15682 40 0,'0'0'107'0,"0"0"-2"15,9-12-8-15,-9 12-2 16,0 0-28-16,-24-11-67 16,24 11 0-16,0 0 0 0,0 0 0 15,-2 17 0-15,-3-1 0 16,0 5 0-16,3 7 0 16,1 5 0-16,-2 6 0 0,1 2 0 15,-3 2 0 1,-4-3 0-16,6 0 0 15,-3 0 0-15,4-6 0 16,-3-2 0-16,0-8 0 0,-3-5 0 16,8-5 0-16,-2-3 0 15,2-11 0-15,0 11 0 0,0-11 0 16,0 0 0-16,0 0 0 16,0 0 0-16,0 0 0 15,0 0 0-15,0 0 0 0,0 0 0 16,19-10-68-16,-19-2-31 15,2-8-3-15,5-3-10 16,8-5-4-16</inkml:trace>
  <inkml:trace contextRef="#ctx0" brushRef="#br0" timeOffset="87869.3894">3364 14881 70 0,'0'0'94'0,"0"0"-4"15,-11-11-4-15,11 11-24 16,-9-6-29-16,9 6-7 15,-9-3-8-15,9 3-5 0,0 0-3 16,-12 0-1-16,12 0-9 16,0 0 0-16,0 0 0 15,0 0 0-15,0 0 0 16,0 0 0-16,0 0 0 0,0 0 0 16,13 0 0-16,-2 1 0 15,12 0 0-15,5-1 0 16,6 0 0-16,14-1 0 15,5-2 0-15,8 0 0 16,-2-2 0-16,4 0 0 0,-2 1 0 16,-5-2 0-1,1 2 0-15,-8-2 0 16,-7 3 0-16,-14 0 0 0,0-1 0 16,-8 3 0-16,-8 0 0 0,-12 1 0 15,9 0 0-15,-9 0 0 16,0 0 0-16,0 0 0 15,0 0 0-15,-7 7 0 16,7-7 0-16,-6 10 0 0,6 10 0 16,-2-12-87-16,2-8-9 15,-4 17-6-15,4-7-5 16,0 4-2-16</inkml:trace>
  <inkml:trace contextRef="#ctx0" brushRef="#br0" timeOffset="88384.4707">3614 15761 4 0,'-8'-7'96'0,"8"7"3"16,-16-11-6-16,16 11-4 0,-18-14-2 15,2 11-71-15,16 3-2 16,-15 0-3-16,15 0-9 16,-5 13-2-16,5-3 0 0,2-2 0 15,12-1 0-15,12 1 0 16,8-5 0-16,9-2 0 15,7-1 0-15,9-2 0 16,9-6 0-16,5-1 0 0,-2-1 0 16,-2 0 0-16,-2-1 0 15,-8 1 0-15,-8 3 0 0,-7 0 0 16,-15 4 0 0,-3-1 0-16,-9 3 0 0,-9 1 0 15,-8 0 0-15,0 0 0 16,0 0 0-16,-7 5 0 15,7-5 0-15,-14 5 0 16,14-5 0-16,-11 3 0 0,11-3 0 16,0 0 0-16,0 0 0 15,0 0-57-15,0 0-40 16,-2-19-2-16,2-4-7 0,5-9-5 16</inkml:trace>
  <inkml:trace contextRef="#ctx0" brushRef="#br0" timeOffset="89123.9345">5402 14579 25 0,'5'-16'92'0,"-1"1"-1"16,-3-2-1-16,3-1-3 15,-4-1-46-15,0 1-9 0,0-1-8 16,-6-1-6-1,-4 2-7-15,-1 1-11 0,-3 3 0 16,-8 1 0-16,-3 4 0 16,-5 4 0-16,-3 2 0 15,-6 3 0-15,-1 2 0 16,-3 7 0 0,-4 8 0-16,1 2 0 0,0 6 0 15,3 2 0-15,4 5 0 0,5 2 0 16,7 1 0-16,9 2 0 0,12-4 0 15,6-2 0-15,12-4 0 16,13-2 0-16,11-9 0 16,7-2 0-16,5-8 0 0,4-6 0 15,2-2 0-15,-5-6 0 16,-1-4 0-16,-7-4 0 16,-8-2 0-16,-5-3 0 15,-7 2 0-15,-7-1 0 16,-4-1 0-16,-3 3 0 0,-6 0 0 15,-1 3 0-15,0 3 0 16,-2 2 0-16,2 10 0 16,-5-12 0-16,5 12 0 15,0 0 0-15,0 0 0 0,-5 14 0 16,5 0 0-16,0 3 0 16,0 6 0-16,0 2 0 0,-1 3 0 15,2 5 0-15,1-4 0 16,-1 2 0-16,0 1 0 15,-1-3 0-15,5 0 0 16,0-3 0-16,3-2 0 0,0-5 0 16,9 1 0-16,-2-5-62 15,5-10-34-15,6-5-2 16,-1-6-6-16,3-10-6 0</inkml:trace>
  <inkml:trace contextRef="#ctx0" brushRef="#br0" timeOffset="89402.9826">5882 14541 38 0,'15'-16'108'15,"-3"2"-8"-15,-4 3-4 16,-3 2-3-16,-5 9-17 0,0 0-76 16,10 0 0-16,-7 5 0 15,-1 8 0-15,-1 5 0 16,0 5 0-16,1 3 0 15,0 3 0-15,-1 3 0 16,-1 4 0-16,0-2 0 0,0-2 0 16,0 4 0-16,0-4 0 15,0 0 0 1,-1-2 0-16,2 6 0 0,-1 6-35 16,0-18-61-16,0-4-2 0,0-4-8 15,0-5-6-15</inkml:trace>
  <inkml:trace contextRef="#ctx0" brushRef="#br0" timeOffset="90163.6282">5601 15581 19 0,'6'-12'98'0,"-6"-3"-2"16,0 2-5-16,-9-1-1 15,-4 18-33-15,-3-12-32 16,-3-2-5-16,-2 3-7 0,-7 2-11 16,-2 4-2-16,-4 1 0 15,0 4 0-15,0 5 0 16,3 6 0-16,1 4 0 0,3 3 0 16,9 2 0-16,4 2 0 15,9-2 0 1,5 1 0-16,11-6 0 0,8-4 0 15,9-5 0-15,6-6 0 0,9-4 0 16,-2-5 0 0,6-6 0-16,-9-5 0 0,2-2 0 15,-8-1 0-15,-4-1 0 16,-8 2 0-16,-5 3 0 0,-2 2 0 16,-8 4 0-16,-5 9 0 15,7-11 0-15,-7 11 0 16,0 0 0-16,2 15 0 0,-2 0 0 15,0 3 0-15,0 5 0 16,2 4 0-16,-1 2 0 16,0 2 0-16,1 2 0 15,-1 1 0-15,3-2 0 0,2-3 0 16,-2-2 0-16,7-1 0 16,-1-4-72-16,3-13-25 15,0-4-3-15,5-5-6 16,0-10-5-16</inkml:trace>
  <inkml:trace contextRef="#ctx0" brushRef="#br0" timeOffset="90399.3283">6045 15597 11 0,'24'-21'106'0,"-7"2"-3"16,-2 5-5-16,-4 2-3 0,2 3-1 15,-13 9-90-15,11 0-4 16,-11 0 0-16,7 14 0 15,-4 7 0-15,-4 2 0 16,1 8 0-16,-3 6 0 16,0 2 0-16,-2 6 0 0,0-1 0 15,-2 2 0 1,2-1 0-16,-5-8 0 16,-3-1-55-16,12-7-42 0,0-8-3 15,3-10-8-15,-2-11-6 16</inkml:trace>
  <inkml:trace contextRef="#ctx0" brushRef="#br0" timeOffset="93600.0327">2192 16680 34 0,'0'0'91'0,"0"0"0"16,-16-12-3-16,16 12-13 16,-23 0-31-16,7-3-18 15,0 0-7-15,3-1-1 16,0 3-6-16,-9 1 1 16,3 0-13-16,3 0 0 0,-9 0 0 15,6 0 0-15,-5 6 0 16,3-1 0-16,-2 4 0 15,-2-1 0 1,2 5 0-16,-7 3 0 0,12 6 0 16,-1 4 0-16,-3 2 0 0,5 9 0 15,4 2 0-15,2 3 0 0,1-2 0 16,8-3 0-16,2-2 0 16,17-8 0-1,7-4 0-15,0-10 0 0,0-10 0 16,12-3 0-16,1-5 0 0,-6-7 0 15,2-6 0-15,-10-2 0 16,2-6 0-16,-7 0 0 16,-1 1 0-16,-8 0 0 15,-2 2 0-15,15 4 0 16,-22 1 0-16,10 3 0 0,-3 6 0 16,2 2 0-16,-9 7 0 15,3-11 0-15,-3 11 0 16,0 0 0-16,0 0 0 15,0 0 0-15,-3 13 0 0,-5-1 0 16,7 5 0 0,4 4 0-16,-3 6 0 0,0 7 0 15,-2 1 0-15,7 2 0 0,0-1 0 16,1 0 0-16,3 1 0 16,-13-1 0-16,4-6 0 15,1-4 0-15,6-2 0 16,-7-14 0-16,0-2 0 15,0-8 0-15,0 16 0 0,0-16 0 16,0 0-90-16,0 0-7 16,15-13-3-16,-7-14-6 15,-4-6-1-15</inkml:trace>
  <inkml:trace contextRef="#ctx0" brushRef="#br0" timeOffset="94842.2856">2714 16819 61 0,'-10'7'91'0,"10"-7"-2"15,-12 0-4-15,12 0-31 16,0 0-21-16,0 0-6 16,0 0-7-16,0 0-6 15,0 0-3-15,0 0-3 16,0 0-1-16,0 0-2 16,0 0 1-16,0 0-6 0,0 0 0 15,0 0 0-15,0 0 0 16,-7-8 0-16,7 8 0 0,1-12 0 15,-1 12 0-15,8-16 0 16,-2 7 0-16,-3 0 0 16,10 0 0-16,-6 2 0 15,8-2 0-15,-15 9 0 0,21-13 0 16,0 10 0 0,1 3 0-16,-2 0 0 0,-2 7 0 15,7 4 0-15,-5 3 0 16,2 6 0-16,-5 6 0 15,-5 2 0-15,-3 10 0 0,0 3 0 16,-9 4 0-16,-5 2 0 16,-6 0 0-16,0-1 0 15,-1-4 0-15,-10-4 0 16,-8-8 0-16,6-5 0 0,1-9 0 16,-1-2 0-16,-2-8 0 15,0-4 0-15,13-2 0 0,-1-7 0 16,7-2 0-1,6-3 0-15,-5-1 0 0,6-1 0 16,2 0 0-16,3 1 0 16,0 2 0-16,3 0 0 15,2 8 0-15,0-1 0 16,5 4 0-16,3 0 0 16,0 4 0-16,2 6 0 0,-2 1 0 15,11 1 0-15,0 2 0 16,0 1 0-16,1-4 0 15,-5 1 0-15,0-3 0 0,3-1 0 16,-8-4 0-16,-8 0 0 16,1-4 0-16,-2 0 0 15,-11 0 0-15,0 0 0 0,14-4 0 16,-14 4 0-16,9-7 0 16,-9 7 0-16,12-8 0 15,-12 8 0-15,0 0 0 0,10-13 0 16,-10 13 0-16,12-7 0 15,-12 7 0-15,0 0 0 16,0 0 0-16,10-9 0 16,-10 9 0-16,0 0 0 15,0 0 0-15,0 0 0 0,0 0 0 16,0 0 0-16,0 0 0 16,0 0 0-16,0 0 0 0,0 0 0 15,0 0 0-15,0 0 0 16,0 0 0-16,0 0 0 15,0 0 0-15,0 0 0 16,0 0 0-16,0 0 0 16,0 0 0-16,0 0 0 0,0 0 0 15,0 0 0-15,0 0 0 16,0 0 0-16,0 0 0 16,0 0 0-16,0 0 0 15,0 0 0-15,0 0 0 0,0 0 0 16,0 0 0-16,0 0 0 15,0 0 0-15,-5-4 0 16,8-4-62-16,-3 8-31 16,0 0-2-16,-5-6-6 15,5 6-5-15</inkml:trace>
  <inkml:trace contextRef="#ctx0" brushRef="#br0" timeOffset="99788.9832">16733 1746 20 0,'4'-16'85'0,"-4"16"1"0,5-16-2 16,-5 16-20-16,7-12-23 16,-7 12-12-16,2-11-7 15,-2 11-5-15,0 0-4 0,0 0-4 16,0 0-3-16,0 0 1 16,0 0-1-16,0 0-1 15,3 9 1-15,-2 1-1 16,-1 3-1-16,0 6-2 0,1 4-2 15,-1 1 0 1,0 2 0-16,0 3 0 16,-1 1 0-16,-2 3 0 15,1-3 0-15,-2 1 0 0,-1-3 0 16,4 0 0-16,-2-2 0 16,2 0 0-16,1-4 0 0,0-5 0 15,0-2 0-15,0-4 0 16,0-1 0-16,0-10 0 15,1 12 0-15,-1-12 0 16,0 0 0-16,0 0 0 0,0 0 0 16,0 0 0-16,3-4 0 15,-3 4 0-15,0 0 0 16,5-14 0-16,-5 14 0 16,4-15 0-16,-4 15 0 15,4-15 0-15,-2 6 0 16,1-3 0-16,-1 1 0 0,2-3 0 15,0 0 0-15,1-1 0 16,-1-4 0-16,2-3 0 0,0 0 0 16,0 0 0-1,0-5 0-15,-2 2 0 0,-1-3 0 16,-1 3 0-16,1 0 0 16,-3-1 0-16,0 2 0 15,-2 2 0-15,-2 2 0 0,-1 1 0 16,-3 3 0-16,0 2 0 15,-3 1 0-15,-4 2 0 16,2 6 0-16,-8 2 0 16,-2 3 0-16,-4 5 0 0,-6 7 0 15,-3 7 0-15,2 8 0 16,-2 8 0-16,1 7 0 16,4 4 0-16,6 6 0 15,6-2 0-15,13-2 0 0,6 1 0 16,10-8 0-16,11-7 0 15,7-11 0-15,8-7 0 16,4-13 0-16,-1-2 0 0,1-7 0 16,0-8 0-16,-6-3 0 15,-4-5 0-15,-4-1 0 16,-4 2 0-16,-3 2 0 0,-4 1 0 16,-3 3 0-1,-5 3 0-15,-2 2 0 0,-5 10 0 16,5-9 0-16,-5 9 0 15,0 0 0-15,0 0 0 16,1 11 0-16,2 3 0 0,-3 2 0 16,1 6 0-16,2 6 0 15,-1 6 0-15,0-1 0 16,3 3 0-16,-4-4 0 0,5 3 0 16,-4-12-27-16,5-1-63 15,3-8-3-15,0-8-5 16,5-3-6-16,1-6 5 15</inkml:trace>
  <inkml:trace contextRef="#ctx0" brushRef="#br0" timeOffset="100022.6681">17214 1982 7 0,'13'-13'101'16,"-2"3"-2"-16,-11 10-6 15,11-7-4-15,-11 7-3 16,0 14-69-16,0 0-8 15,0 6-3-15,0 7-2 0,0 3-4 16,-1 9 0-16,-2 0 0 16,-2 6 0-16,-1-5 0 0,-2 4 0 15,2-7 0-15,2-1-12 16,-4-10-22 0,5-5-54-16,1-10-2 0,2-11-6 0,2-5-6 15</inkml:trace>
  <inkml:trace contextRef="#ctx0" brushRef="#br0" timeOffset="100551.4679">17335 1589 70 0,'-19'-27'95'0,"-5"-1"-4"0,-8 9-4 16,-4 1-1-16,-8 8-68 15,25 7 1-15,-87 3-5 0,-11 25-5 16,-9 22-4 0,-32 27-2-16,42 23 1 0,16 14-1 15,17 14 1-15,31-6-1 0,19 1-3 16,12 0 0-16,20-9 0 16,12-9 0-16,15-14 0 15,17-5 0-15,9-15 0 16,9-9 0-16,6-9 0 15,10-13 0-15,3-11 0 0,7-10 0 16,6-11 0-16,-1-9 0 16,3-16 0-16,0-14 0 15,0-13 0-15,-2-10 0 16,-9-18 0-16,0-10 0 0,-11-12 0 16,-2-6 0-16,-11-5 0 15,-10-4 0-15,-13-1 0 16,-12 1 0-16,-10 12 0 15,-15 52 0-15,-2-3 0 0,-8 8 0 16,-6-5 0-16,-13 8 0 16,-6-3 0-16,-5 11 0 15,-6-1 0-15,-6 9 0 16,-6 3 0-16,-2 8-9 16,1-2-66-16,-36 15-14 0,-25 5-4 15,16 14-6-15,18 13-4 16</inkml:trace>
  <inkml:trace contextRef="#ctx0" brushRef="#br0" timeOffset="101053.6845">18420 1894 48 0,'-17'2'99'0,"7"1"-3"0,1-3-6 15,9 0-2-15,0-25-33 16,13 15-42-16,10-6 0 16,11-5-4-16,14-7-9 15,12-5 0-15,18-6 0 0,-32 19 0 16,4-3 0-16,8-1 0 15,1-2 0-15,2-1 0 16,0-3 0 0,-1 5 0-16,2-4 0 0,-5 3 0 15,0 0 0-15,-7 2 0 0,0 0 0 16,-7 3 0-16,0-3 0 16,-10 6 0-16,2 0 0 15,-11 0-3-15,-7 6-89 0,-2-1-2 16,-5 2-5-16,-3 1-6 15,-1-1-2-15</inkml:trace>
  <inkml:trace contextRef="#ctx0" brushRef="#br0" timeOffset="101533.6324">19814 1138 19 0,'27'-8'92'0,"1"2"1"16,-5 4-4-16,-1 2-4 15,-4 1 0-15,-4 10-78 0,-2 7 0 16,-7 4 0-16,-5 2 0 16,0 25-1-16,-7 13-3 15,-11 2 1-15,4 2-2 16,-2-2 0-16,3-9 1 16,4-13-3-16,1-22 0 15,8-20 0-15,0 0 0 16,0 0 0-16,0 0 0 0,7-8 0 15,0-3 0-15,4-3 0 16,1-2 0-16,1 3 0 16,3-4 0-16,0 2 0 0,3-2 0 15,0 2 0 1,1 1 0-16,1 1 0 0,1 3 0 16,2 0 0-16,-2 8 0 15,-12 2 0-15,32 6 0 16,-7 20 0-16,-19 6 0 15,-2 7 0-15,-11 2 0 0,-3 1 0 16,-12-4 0-16,-8-19 0 16,-7-1 0-16,-1-5 0 15,-2-2 0-15,1-2 0 16,5-3 0-16,-3-6-26 0,10-6-63 16,5-3-1-16,12-8-8 15,15-5-4-15,-4 7-4 16</inkml:trace>
  <inkml:trace contextRef="#ctx0" brushRef="#br0" timeOffset="101750.6601">20271 1513 13 0,'37'-21'101'0,"-2"4"-4"15,0 0-5-15,-6 1-3 16,4 4-2-16,-3 2-76 16,-2 4-1-16,1 6-2 15,-8 0-5-15,8 11-3 16,-8 17 0-16,-17 14 0 0,0 3 0 15,-2 4 0-15,-2 1 0 16,-1-5 0-16,-10-9-11 16,-2-18-54-16,0 0-26 15,-1-12 0-15,3-6-9 0,1-7-2 16</inkml:trace>
  <inkml:trace contextRef="#ctx0" brushRef="#br0" timeOffset="102166.3674">20498 1185 14 0,'-19'-50'98'0,"-3"5"-3"0,-4 2-4 16,-7 5-5-16,-5 10-2 16,-8 7-73-16,-4 16 0 15,-6 5-5-15,-5 17-3 16,-1 13-1-16,30 3-1 15,-89 73 0-15,12 15-1 16,26 19-1-16,22 7 2 16,34-2 0-16,27-11 2 0,34-22 1 15,32-54-4-15,14-19 0 16,9-19 0-16,8-17 0 0,5-13 0 16,-3-22 0-1,2-13 0-15,0-12 0 0,-51 24 0 16,3-6 0-16,-3-7 0 15,3-7 0-15,-8-1 0 0,1-4 0 16,-10-4 0-16,-1 0 0 16,-7 0 0-16,-5-1 0 15,-9 7 0-15,-8-5 0 16,-7 9 0-16,-10-1 0 0,-16 10 0 16,-9 1 0-16,-6 9-83 15,-19 16-8-15,-7 13-4 16,-5 7-7-16,-9 15-6 15</inkml:trace>
  <inkml:trace contextRef="#ctx0" brushRef="#br0" timeOffset="102593.2897">19946 3035 23 0,'8'-10'103'16,"-3"2"-3"-16,-5-2-7 0,0 10-2 15,-16-7-4-15,-13 8-75 16,5 10-10-16,-6 3-2 0,1 6 0 16,-5 7 0-16,1 5 0 15,2 3 0-15,3 2 0 16,6 0 0-16,8-1 0 15,7 1 0-15,7-5 0 0,11-6 0 16,18-18-85 0,1 5-4-16,10-8-5 0,4-5-8 15,2-8-3-15</inkml:trace>
  <inkml:trace contextRef="#ctx0" brushRef="#br0" timeOffset="102851.8201">20175 3184 17 0,'12'-11'102'0,"1"2"0"15,-13 9-10-15,12-6-1 16,-12 6-3-16,38 0-69 0,-38 12-19 16,-4-1 0-16,0 8 0 15,-2 1 0-15,2 3 0 16,-4 6 0-16,3 1 0 16,-7 0 0-16,5 0 0 15,1-8 0-15,1 0-11 0,-7-7-38 16,8-4-43-16,4-11 1 15,0-7-6-15,2-11-6 16</inkml:trace>
  <inkml:trace contextRef="#ctx0" brushRef="#br0" timeOffset="103187.4368">20196 2734 92 0,'-44'-15'99'0,"-9"6"-5"0,-10 12-8 15,-9 9-1-15,-2 19-64 16,-4 15-4-16,-1 16-7 16,-1 17-3-16,5 13-7 0,11 16 0 15,12 2 0-15,18 10 0 16,12-5 0-16,19-5 0 16,15-12 0-16,25-15 0 0,14-20 0 15,9-19 0-15,12-17 0 16,2-19 0-16,3-13 0 15,3-22 0-15,-7-14 0 16,-4-16 0-16,-4-11 0 16,-3-10 0-16,-8-6 0 0,-7-6 0 15,-9-3 0-15,-7 6 0 16,-12 5 0-16,-11 5 0 16,-13 11 0-16,-17 13 0 15,-20 8 0-15,-14 16 0 16,-26 29-78-16,-13-8-14 15,-14 8-3-15,-13 8-5 0,-4 8-6 16</inkml:trace>
  <inkml:trace contextRef="#ctx0" brushRef="#br0" timeOffset="103639.7123">17786 2777 37 0,'-14'-2'102'0,"1"-1"-5"15,13 3-5-15,-13-5-4 0,13 5-1 16,12 14-82-16,11 4-2 15,19 8-3-15,12 6 0 16,25 10 0-16,18 5 0 0,21 8 0 16,12 0 0-16,11 3 0 15,6-2 0 1,-3-5 0-16,-3-1 0 0,-8-9 0 16,-16-8 0-16,-12-8 0 0,-13-4 0 15,-18-9 0-15,-14-1 0 16,-14-8 0-16,-10-2 0 15,-13-1 0-15,-6 0 0 16,-9-6 0-16,-8 6 0 16,6-13 0-16,-6 4 0 0,0 9 0 15,1-21 0-15,-7 11-56 16,6-3-39-16,0 1-2 16,6-6-8-16,9-10-8 0</inkml:trace>
  <inkml:trace contextRef="#ctx0" brushRef="#br0" timeOffset="104448.7861">23582 1644 45 0,'1'-13'93'0,"-1"2"-2"0,0-1-5 15,0-1 0-15,-3 0-63 0,-1 1-2 16,-8-2-4-16,1 6-5 16,-8 0-4-16,-3 2-4 15,5 6 1-15,-46 6-1 16,-8 13-1-16,-5 10 0 15,2 16-1-15,0 11 1 0,11 8-2 16,19 5 1 0,29-14-2-16,15-1 0 0,17-8 2 15,14-11-2-15,6-13 0 16,6-11 0-16,3-10 0 16,-2-8 0-16,3-11 0 0,-4-9 0 15,-2-4 0-15,-7-5 0 16,-2 3 0-16,-7 2 0 15,-2 3 0-15,-8 3 0 0,-4 10 0 16,-7 5 0-16,-4 10 0 16,0 0 0-16,0 0 0 15,4 17 0-15,-4 6 0 16,-5 9 0-16,-4 10 0 0,-3 8 0 16,-4 8 0-16,3 4 0 15,-4-1 0-15,5-4-10 0,0-2-16 16,12-11-60-16,-2-11-4 15,4-15-4-15,12-12-5 16,1-9-4-16</inkml:trace>
  <inkml:trace contextRef="#ctx0" brushRef="#br0" timeOffset="105177.7863">23949 1775 75 0,'23'-6'91'15,"-3"6"-4"-15,-8 6-4 16,1 8-1-16,-8 19-66 16,2-2-7-16,-3 5 0 15,-2 8 2-15,-1 5-6 0,1 4 1 16,-2-4-1 0,0-3 0-16,0-11-1 15,0-7-1-15,12-9 1 16,8-16-3-16,6-3 1 15,11-13-4 1,10-9-3-16,7-10-3 0,9-8-7 16,-1-11-8-16,2-10-17 0,-4 0-30 15,-1-10-7-15,-36 34 3 16,5-7 13-16,-8 0 20 16,-2-4 23-16,-9 3 15 15,2-4 27-15,-11 5 41 16,-3-2 5-16,-10 3-4 0,-9-1-13 15,-13 8-15-15,-11 0-11 16,-11 5-6-16,-9 3-5 16,-15 6-4-16,-7 8-3 0,-8 9-2 15,-8 8-3-15,-60 28-1 16,-52 35-1-16,0 26-1 16,17 24 0-16,27 20 2 15,41 10-1-15,44 7 2 0,39-12-1 16,33-20 0-1,18-4 2-15,29-12 0 0,25-16 1 16,19-10-6-16,20-19 0 16,11-8 0-16,14-18 0 0,5-13 0 15,5-15 0-15,10-9 0 16,-9-21 0-16,-3-14 0 16,0-8 0-16,-3-15 0 15,-3-12 0-15,-9-11 0 16,-3-11 0-16,-10-11 0 0,-10 0 0 15,-12-7 0-15,-46 59 0 16,-3-7 0-16,-6 3 0 16,-6-8 0-16,-11 4 0 15,-3-2 0-15,-13 4 0 0,-11 0 0 16,-14 9 0-16,-11-2 0 16,-9 12-5-16,-10 5-72 15,-7 2-12-15,-1 2-4 16,-3 9-7-16,-1 3-6 0</inkml:trace>
  <inkml:trace contextRef="#ctx0" brushRef="#br0" timeOffset="109270.2405">3962 16799 13 0,'-17'13'95'16,"9"-8"1"-16,-5-4-3 15,4-1-4-15,-1 0-35 0,2 0-25 16,8 0-8-16,-15 0-4 0,15 0-13 16,-9 0-4-16,9 0 0 15,0 0 0-15,0 0 0 16,6 7 0-16,7-4 0 15,12-1 0-15,5 0 0 16,14-1 0 0,7-1 0-16,9 0 0 0,5-7 0 15,9-1 0-15,-3-1 0 0,-4-2 0 16,-5-1 0-16,-7 1 0 0,-7 3 0 16,-12-2 0-16,-6 5 0 15,-12 0 0-15,-4 2 0 16,-4 2 0-16,-10 1 0 15,0 0 0-15,0 0 0 16,0 0 0-16,0 0 0 0,-6-8 0 16,6 8 0-16,-10-5 0 15,10 5 0-15,0 0 0 16,2-17-32-16,12 15-67 16,12-7 3-16,7 0-9 0,10-10-5 15</inkml:trace>
  <inkml:trace contextRef="#ctx0" brushRef="#br0" timeOffset="109824.6577">5785 16302 67 0,'-18'-10'99'16,"2"0"-4"-16,-7-2-4 0,0 1-1 15,-3 11-63-15,3-1-5 16,4 1-7-16,1 8-10 16,3 6-5-16,0 7 0 15,5 5 0-15,3 2 0 16,0 4 0-16,2 3 0 0,-1-1 0 16,1 2 0-16,3-3 0 15,-1-3 0 1,2-4 0-16,-3 0 0 0,4-8 0 0,0-5 0 15,0-13 0 1,14 5 0-16,2-5 0 16,7-12 0-16,-1-1 0 0,11-3 0 15,5 0 0-15,0-2 0 16,2 6 0-16,-1 1 0 0,0 7 0 16,-5 3 0-16,-1 1 0 15,-10 8 0-15,-4 4 0 16,-2 2 0-16,-7 4 0 0,-6 1 0 15,-5 1 0 1,-10-2 0-16,-4 2 0 16,-3-2 0-16,-5-3 0 0,-3-1 0 15,-3-1 0-15,4-5 0 0,2 1 0 16,0-3 0-16,2-3 0 16,8-2 0-16,0 0 0 15,13-1 0-15,0 0 0 16,-5-14-79-16,7 1-15 0,12-2-4 15,4-6-9-15,4-1-3 16</inkml:trace>
  <inkml:trace contextRef="#ctx0" brushRef="#br0" timeOffset="110052.7626">6188 16475 0 0,'28'-6'100'0,"0"2"3"0,-9 0-6 0,0 4-3 16,-8 0-3-16,-11 0-67 15,16 11-22-15,-8 3-2 16,-1 5 0-16,-3 2 0 16,0 5 0-16,-3 3 0 15,-1 2 0-15,0 1 0 0,-2 2 0 16,-4-1 0-16,4-1 0 16,-5-6 0-16,2-2-65 15,5-6-29-15,0-18-3 16,15 6-10-16,3-17-3 0</inkml:trace>
  <inkml:trace contextRef="#ctx0" brushRef="#br0" timeOffset="110452.3879">7223 16322 3 0,'11'-18'102'0,"-10"-3"-1"0,-1 7-5 15,-6-3-4-15,-5 9-2 16,-6 2-69-16,-8 4-15 16,0 2-6-16,-6 8 0 15,-2 8 0-15,2 4 0 0,-2 9 0 16,0 2 0-16,1 3 0 16,6 6 0-16,2 0 0 15,9 1 0-15,3-3 0 16,9-1 0-16,2-5 0 15,12-4 0-15,9-6 0 0,5-4 0 16,6-4 0-16,0-5 0 16,5-4 0-16,-3-4 0 0,0 1 0 15,-6-2 0-15,-3 0 0 16,-6-2 0-16,-2 0 0 16,-4-1 0-16,-12 3 0 15,12-4 0-15,-12 4 0 0,0 0 0 16,13 0 0-16,-13 5-38 15,0-5-56-15,16-2-3 16,-1-8-6-16,9-3-8 16</inkml:trace>
  <inkml:trace contextRef="#ctx0" brushRef="#br0" timeOffset="110882.584">7912 16492 100 0,'8'0'105'0,"-8"0"-6"0,0 0-3 16,0 0-3 0,0 14-75-16,0-14-18 0,-7 20 0 15,2-8 0-15,1 5 0 16,-3 2 0-16,3 2 0 16,-3 3 0-16,2 0 0 0,0 1 0 15,-4 0 0-15,2 2 0 16,-1 2 0-16,1 1 0 15,-3 6 0-15,2-3 0 16,-1 6 0-16,1 1 0 16,1 0 0-16,0-3 0 0,3-6 0 15,3-1 0-15,1-7 0 16,0-6 0-16,0-6 0 16,0-3 0-16,0-8 0 15,0 0 0-15,0 10 0 0,0-10 0 16,0 0 0-16,0 0 0 15,0 0 0-15,0 0 0 16,0 0 0-16,0 0 0 0,0 0 0 16,-5-7 0-16,5 7 0 15,-14 0-3-15,12-7-93 16,2-5-3-16,-1-11-6 0,1-7-6 16</inkml:trace>
  <inkml:trace contextRef="#ctx0" brushRef="#br0" timeOffset="112359.7926">20506 3475 42 0,'-25'3'94'0,"5"1"-3"15,5-2-4-15,7-2-2 16,-2 0-50-16,10 0-17 15,7-11-5-15,15 0 0 0,19-5-5 16,14-4-1-16,19-7-1 16,11-3 0-16,18-5 0 15,10-3-6-15,7-2 0 16,6-2 0-16,-6 2 0 16,-3-2 0-16,-6 4 0 0,-9-1 0 15,-8 3 0-15,-8 4 0 0,-15 3 0 16,-13 3 0-1,-8 3 0-15,-10-1 0 0,-10 3 0 16,-8 0 0 0,-8 1-11-16,-10-10-32 0,-3 3-44 15,-1-5-2-15,-9-1-6 0,-5-4-9 16</inkml:trace>
  <inkml:trace contextRef="#ctx0" brushRef="#br0" timeOffset="112804.8117">21097 1537 56 0,'-26'-15'90'0,"-3"-2"-6"0,9 4-3 15,1-2-2-15,6 2-65 16,4 0-3-16,9 4-2 16,0 9-2-16,13-16 0 15,11 10-2-15,11 2 2 0,7 0-2 16,11 5 1-16,10-1-3 16,9 3 1-16,11 6 0 15,7-1-1-15,6 1-1 16,61 8 1-16,50 9 0 15,-5 3 0-15,-12-3-1 0,-20-2 1 16,-30-1-1-16,-28-4 1 16,-34-7 0-16,-31-3-3 15,-10-3 1-15,-10-1 0 0,-9-4 0 16,-10 2-2-16,-8-3-2 16,10 0-5-16,-10 0-10 0,0 0-65 15,10 3-4 1,-10-3-6-16,0 0-4 0,9 0-3 15</inkml:trace>
  <inkml:trace contextRef="#ctx0" brushRef="#br0" timeOffset="117792.7235">2349 17420 85 0,'0'0'94'0,"-12"2"-4"15,12-2-4-15,-8 9 0 16,1 0-58-16,2 3-9 16,-3 2-7-16,-1 5-5 0,-1 1-3 15,3 6-4-15,5-3 0 16,-3 3 0-16,-8 3 0 15,8-2 0-15,1 1 0 16,-2-1 0-16,-1 4 0 16,2-4 0-16,-7 3 0 0,8-8 0 15,-2-3 0-15,3-6 0 16,5-3 0-16,-2-10 0 0,16 7 0 16,-16-7 0-16,11-5 0 15,-5-4 0 1,4 1 0-16,3-2 0 0,-2 1 0 0,6 4 0 15,-1-6 0-15,2 6 0 16,4-2 0-16,-3 7 0 16,-6 0 0-16,7 10 0 15,-20-10 0-15,33 17 0 16,-21-6 0-16,-12-11 0 0,0 0 0 16,16 23 0-16,0 0 0 15,-16-23 0-15,6 25 0 16,3 1 0-16,-9-26 0 15,-2 25 0-15,-7 1 0 16,9-26 0-16,0 0 0 16,-11 10 0-16,-1 0 0 15,-36 20 0-15,28-23 0 16,20-7 0-16,0 0 0 0,-12 7 0 16,-1 0-76-16,0 0-16 15,-4 3-3-15,-32-10-6 16,44-10-3-16</inkml:trace>
  <inkml:trace contextRef="#ctx0" brushRef="#br0" timeOffset="118229.4219">2656 17654 17 0,'40'-24'100'0,"-7"7"-2"0,-1 3-7 16,-2 1-2-16,-6 3-3 15,1 4-66-15,-3 2-10 16,-3 4-10-16,0 0 0 0,-3 7 0 16,-1 2 0-16,0 5 0 15,-3 2 0-15,-2 6 0 16,1 3 0-16,0 0 0 16,-3-1 0-1,-8-24 0-15,12 27 0 0,6 24 0 16,-18-51 0-16,15 50 0 15,-15-50 0-15,11 40 0 0,-11-40 0 16,9 34 0-16,-7-21 0 16,-2-13 0-16,11 15 0 15,-11-15 0-15,18 0 0 16,-6-1 0-16,3-5 0 16,1 2 0-16,2-1 0 0,2-2 0 15,-1-2 0-15,1 3 0 16,-2-1 0-16,1 4 0 15,-4-1 0-15,0 3 0 0,0-1 0 16,-15 2 0-16,0 0-86 16,0 0-6-16,0 0-4 15,5 9-3-15,-5-9-7 16</inkml:trace>
  <inkml:trace contextRef="#ctx0" brushRef="#br0" timeOffset="118726.6463">2460 18219 12 0,'0'0'95'0,"0"0"2"16,0 0-3-16,0 0-4 15,0 0-7-15,0 0-60 0,0 0-6 16,0 0-17-16,0 0 0 16,0 0 0-16,0 0 0 15,-7 4 0-15,0-1 0 16,2 1 0-16,-45 38 0 15,30-26 0-15,20-16 0 0,-18 32 0 16,-1-1 0 0,9-6 0-16,3 1 0 15,-3 2 0-15,2 1 0 0,2-1 0 16,-1 0 0-16,7-7 0 16,4 2 0-16,9-4 0 0,0 1 0 15,-13-20 0-15,22 21 0 16,0-2 0-16,-1-12-18 15,2 2-73-15,-2-5-3 16,-2-1-2-16,4-3-6 16,2-5-3-16</inkml:trace>
  <inkml:trace contextRef="#ctx0" brushRef="#br0" timeOffset="119286.4655">2966 18352 50 0,'0'0'103'0,"13"-1"-3"16,0 0-7-16,0 0-1 16,-1-1-19-16,-12 2-73 15,0 0 0-15,0 0 0 16,0 0 0-16,0 0 0 0,0 0 0 15,0 0 0-15,0 0 0 16,7 0 0-16,-2 4 0 16,1 0 0-16,1 1 0 15,31 25 0-15,-28-17 0 16,3-1 0-16,20 24 0 31,-16-10 0-31,-6-3 0 0,1 3 0 0,-8-4 0 16,2 2 0-16,-3 2 0 0,-2 0 0 15,-1-3 0-15,-3-1 0 16,3-22 0-16,-10 25 0 16,0 0 0-16,10-25 0 15,0 0 0-15,0 0 0 16,0 0 0-16,0 0 0 16,0 0 0-16,2 0 0 0,3 0 0 15,61-20 0 1,-36 6 0-16,5 1 0 0,0-3 0 15,1 4 0-15,0-3 0 16,-1 3 0-16,-1 0 0 16,-2 2 0-16,0 2 0 15,-8 4 0-15,0 0 0 0,-24 4 0 16,19-1 0-16,3-1 0 16,-22 2-40-16,0 0-53 15,0 0-2-15,0 0-8 16,0 0-8-16</inkml:trace>
  <inkml:trace contextRef="#ctx0" brushRef="#br0" timeOffset="121467.7584">25322 1544 63 0,'-28'25'96'0,"7"-6"-6"15,0-5-4-15,5-7-1 0,-21-6-65 16,37-1-4-16,0 0-3 15,0 0-4-15,2-9-3 16,10 3-1-16,2-4 1 0,9-2-1 16,4-5-1-16,9-2 1 15,4-5-3-15,11-2-2 16,5-8 0 0,13 1 0-16,3-9 0 0,8-1 0 15,7-1 0-15,10-10 0 16,0 5 0-16,3-7 0 0,6 2 0 15,-6 0 0-15,0 2 0 16,-4-1 0-16,-8 10 0 16,-4-3 0-16,-10 8 0 0,-8 0 0 15,-5 8 0-15,-12 1 0 16,-6 8 0-16,-43 21 0 16,30-17 0-1,2-1 0-15,-32 18 0 16,0 0 0-16,0 0-15 0,25 13-68 15,-25-13-8-15,-31 47-4 16,3-18-4-16,-7 9-3 0</inkml:trace>
  <inkml:trace contextRef="#ctx0" brushRef="#br0" timeOffset="121928.7964">24777 2090 38 0,'0'0'100'0,"-12"-17"-4"15,10 7-5-15,2-1-5 16,0-33-14-16,0 34-67 0,11 0-2 15,8 7 0-15,8 0-1 16,12 3 0-16,11 12-1 16,10 6 2-16,11 8-1 15,14 12 1-15,9 7 1 16,16 5-4-16,8 9 0 16,13 0 0-16,5 6 0 0,2-2 0 15,2-2 0-15,1-6 0 16,-8-7 0-16,-11-1 0 15,-12-13 0-15,-16-1 0 0,-13-8 0 16,-14-3 0-16,-13-9 0 16,-15-2 0-16,-10-2 0 15,-8-2 0-15,-7-6 0 16,-14-1 0-16,0 0 0 0,0-13 0 16,0 3-82-16,-11-8-11 15,-6-11-2-15,-1-9-8 16,-3-14-5-16</inkml:trace>
  <inkml:trace contextRef="#ctx0" brushRef="#br0" timeOffset="122585.0446">27914 688 85 0,'-2'-31'94'0,"-2"0"-6"0,3 5-4 16,-2 2-2-1,3 24-64-15,-2-25 0 0,0-2-7 16,2 27-4-16,0 0-3 16,0 0 0-16,0 0-1 15,0 0-1-15,0 0 0 16,0 4-1-16,0 3 0 15,-8 58 1-15,6-41-2 16,0-2 1-16,-1 1 1 0,2-1 0 16,0-1-2-16,-1-2 0 15,0 1 0-15,2-20 0 16,0 0 0-16,0 0 0 16,0 11 0-16,2-3 0 15,0 2 0-15,23-7 0 16,-5-7 0-16,-20 4 0 0,28-5 0 15,0 0 0-15,-8 5 0 16,1 0 0-16,-1 7 0 16,-1 0 0-16,14 11 0 15,-21-6 0-15,-2 4 0 16,-6 1 0-16,-4 1 0 16,0 3 0-16,-5-1 0 0,-5-2 0 15,-2-1 0-15,-2 1 0 0,-2-5 0 16,0-2 0-16,0-1-32 15,7-3-55 1,-7-5-3-16,2-2-5 0,14 0-6 16,0 0-1-16</inkml:trace>
  <inkml:trace contextRef="#ctx0" brushRef="#br0" timeOffset="122854.5619">28064 902 32 0,'26'-17'89'16,"4"5"-1"-16,1-3-3 0,-1 5-3 15,1 1-50-15,5 3-9 16,0-3-7-16,-3 9-5 16,2 0-3-1,22 11-3-15,-33-4 0 0,-5 4-1 16,-3 2-1-16,-1 11 0 16,-5-9 0-16,1 3-1 0,-4 0-1 15,-1-1 0-15,-1-2 0 16,0 0 1-1,4 0-2-15,1-2-1 0,3-5-6 16,6-4-9-16,-19-4-24 0,0 0-45 16,32 0-2-16,-2-4-7 15,0-10-5-15</inkml:trace>
  <inkml:trace contextRef="#ctx0" brushRef="#br0" timeOffset="123288.6515">28897 666 26 0,'-4'-40'74'0,"-15"-5"3"0,19 45-1 16,-29-39-37-16,-49-30-1 16,23 40-5-16,-7 8-2 15,-6 6-10-15,-7 4-2 0,-3 9-5 16,-4 1-1 0,2 21-6-16,0 2-2 0,2 13-3 15,3 0 0-15,4 10-1 16,10 3 0-16,7 8 1 15,13-3 0-15,9 6 1 16,12-3-1-16,14 2 1 16,7 0-1-16,18-6 1 0,12-1 0 15,15-7 0-15,10-6-1 16,12-7 1-16,8-8-1 0,5-10 0 16,5-6-2-16,4-7 0 15,-1-6 0-15,0-9 0 16,-7-10 0-1,-3-4 0-15,-9-10 0 0,-7-3 0 16,-8-6 0-16,-16 0 0 16,-9-6 0-16,-15 4 0 15,-11 0 0-15,-10 2 0 0,-15 0 0 16,-11 7 0-16,-9 3 0 16,-7 6-42-16,-10 10-46 15,-4 7-3-15,-3 11-5 16,1 4-7-16</inkml:trace>
  <inkml:trace contextRef="#ctx0" brushRef="#br0" timeOffset="124350.3161">27883 2369 31 0,'9'-13'100'0,"-4"3"-4"0,-5 10-6 15,0 0-3-15,-14-3-2 16,2 6-80-16,-7 15-2 16,0 8 0-16,-3 5 0 15,0 6-1-15,2 8-1 16,4 3 0-16,7 4-1 0,8 0-1 16,7-2-4-16,13-11-1 15,11-5-4-15,9-14-1 16,12-10-2-16,0-10-1 15,4-13 1-15,0-9 1 16,0-11 3-16,-4-4 2 0,-5-9 4 16,-1 5 3-1,-8 1 3-15,-3 2 2 0,-3 5 1 0,-3 5 1 16,-4 8 1-16,-1 8 0 16,-7 6-1-16,1 6 1 15,-6 0-2-15,0 12 1 16,-4 3-2-16,-3 6 0 0,-1 2 0 15,-3 8-1-15,-2 3 0 16,-8 1 0-16,-2 3-1 16,2-5-1-16,1-4-1 15,-2-5 1-15,6-7-1 0,5-8 1 16,12-9-2-16,11-4 0 16,13-13-3-1,4-9 0-15,10-10-2 0,6-10-3 0,6-10-3 16,-1-6 0-1,-2-7 0-15,-6-5 0 0,-14-1 3 16,-7 0 2-16,-12 6 3 16,-14 3 3-16,-10 6 2 0,-18 5 2 15,-15 10 2-15,-14 7-2 16,-11 8 1-16,-13 11 0 16,-11 7-1-16,-11 10-1 0,-5 9 1 15,-9 10-1-15,-4 15 1 16,3 7-2-16,1 11 1 15,5 12-1-15,12 10 1 16,13 8-1-16,11 8 0 16,16 5 2-16,17 3-2 0,12 3 0 15,18-2-1-15,11-7 0 16,22-5 0-16,12-7-1 16,16-10 1-16,15-14-1 15,14-14 0-15,15-13 1 0,7-15 1 16,14-12-1-16,-1-15 0 15,4-13 1-15,0-16 0 16,-6-9 0-16,-6-11 0 0,-9-11 0 16,-10-7-2-1,-11-8 0-15,-11-6 0 0,-15-4 0 16,-14 0 0-16,-16-1 0 16,-13 1 0-16,-11 1 0 0,-18 11 0 15,-17 5 0-15,-13 11 0 16,-14 8 0-16,-11 13 0 15,-17 12 0-15,-9 19-15 16,-10 15-71-16,-7 5-2 16,1 8-5-16,0 3-8 0,9 10-3 15</inkml:trace>
  <inkml:trace contextRef="#ctx0" brushRef="#br0" timeOffset="125744.8136">4469 17588 1 0,'-14'7'97'0,"3"0"2"0,0 0-6 16,1-1-5-16,-1-1-1 16,2 1-63-1,1-2-8-15,8-4-10 0,-13 11-6 16,13-11 0-16,0 0 0 0,12 10 0 15,3-7 0-15,31-3 0 16,-15 0 0-16,8 0 0 16,10 0 0-1,1-6 0-15,11 1 0 0,1 0 0 16,6-2 0-16,3-1 0 16,0 0 0-16,1-2 0 0,0 0 0 15,-5 0 0-15,-3-2 0 16,-6 4 0-16,-7-2 0 15,-8 1 0-15,-9 3 0 0,-9 1 0 16,-6 4 0 0,-7 0 0-16,-2 1 0 0,-9 9-46 15,-1-9-47-15,0 0-3 16,5 10-6-16,-5-10-6 0</inkml:trace>
  <inkml:trace contextRef="#ctx0" brushRef="#br0" timeOffset="126287.0294">6520 17342 18 0,'0'0'99'0,"0"0"-2"15,-26-11-3-15,-9 3-4 0,-7-1-2 16,1 4-71-16,-3-3-9 16,4 6-8-16,22 2 0 15,-2 2 0-15,-2 3 0 0,2 4 0 16,2 3 0 0,0 2 0-16,-1 3 0 0,3 2 0 15,5 2 0-15,2 1 0 16,3-2 0-16,5 1 0 15,2-2 0-15,8-2 0 16,3-3 0-16,3-1 0 0,3-6 0 16,6 0 0-16,3-5 0 15,-1-2 0-15,5-4 0 0,-2-7 0 16,2-2 0-16,-2-1 0 16,-2-2 0-16,-3-1 0 15,-1 1 0-15,-4 2 0 16,-2 2 0-16,-5 5 0 15,-2 2 0-15,-10 5 0 0,13 2 0 16,-9 8 0-16,-2 4 0 16,-2 7 0-16,0 1 0 15,-1 3 0-15,0 1 0 0,-1 1 0 16,2-2 0-16,0-2-5 16,-4-5-87-16,5 0-2 15,4-7-2-15,-5-11-8 16,14 6-2-16</inkml:trace>
  <inkml:trace contextRef="#ctx0" brushRef="#br0" timeOffset="126592.6101">6772 17354 81 0,'39'-43'96'0,"-2"11"-2"0,-7 16-6 16,-4 9 0-16,3 9-59 16,-15 2-11-16,-1 3-6 0,-1 5-7 15,1 6-5-15,-3 3 0 16,-1 6 0-16,-3 1 0 15,0 5 0-15,-1 0 0 16,0 2 0-16,-2-1 0 16,2 1 0-1,0-5 0-15,2 1 0 0,3-6 0 16,5-1 0-16,2-3 0 0,4-6 0 16,2-3 0-16,2-5 0 15,3-4 0-15,2-3 0 16,1-3 0-16,0-3 0 0,-2-1 0 15,-3 0 0-15,-2 2-12 16,0 0-76-16,-9 5-1 16,-15 0-4-16,0 0-8 0,0 7 1 15</inkml:trace>
  <inkml:trace contextRef="#ctx0" brushRef="#br0" timeOffset="127131.9711">4998 18432 30 0,'-36'13'95'0,"6"-3"1"0,2 2-6 16,8-5-1-16,-3 0-2 15,23-7-71-15,-20 7-8 16,0 1-8-16,20-8 0 15,0 0 0-15,0 0 0 16,0 0 0-16,0 0 0 0,7 0 0 16,3-2 0-1,42-11 0-15,18 1 0 16,-29 3 0-16,8 0 0 0,5 0 0 16,0 3 0-16,3-3 0 15,0 0 0-15,0-1 0 16,-3 4 0-16,-4-2 0 15,-5 1 0-15,-5 3 0 0,-40 4 0 16,30-3 0-16,0 0 0 16,-30 3 0-16,24 0 0 15,3 0-56-15,-27 0-38 16,0 0 1-16,0 0-9 16,0 0-5-16</inkml:trace>
  <inkml:trace contextRef="#ctx0" brushRef="#br0" timeOffset="127625.966">6197 18283 40 0,'25'0'100'0,"-25"0"-3"16,21 0-4-16,0 1-4 15,-21-1 0-15,0 0-86 16,0 0-3-16,0 0 0 0,-8-1 0 16,-5 1 0-16,-35 2 0 15,27 1 0-15,1 4 0 16,-2 2 0-16,22-9 0 16,-26 19 0-16,-3 0 0 15,29-19 0-15,-15 28 0 16,-2-2 0-16,17-26 0 15,5 21 0-15,5 0 0 0,-10-21 0 16,31 10 0-16,-1-2 0 16,-3-8 0-1,-2 0 0-15,3-5 0 0,1-2 0 16,-1-3 0-16,1 0 0 16,-5-1 0-16,0-1 0 15,-24 12 0-15,23-4 0 16,1-1 0-16,-24 5 0 0,0 0 0 15,2 6 0 1,0 5 0-16,-1 29 0 16,-2-18 0-16,-2-1 0 0,0 1-86 15,3 1-7-15,0-1-6 16,0-22-6-16,0 0-3 16</inkml:trace>
  <inkml:trace contextRef="#ctx0" brushRef="#br0" timeOffset="128180.2887">6835 18291 34 0,'0'15'92'0,"0"-15"1"0,0 0-6 16,0 0 0-16,0 0-37 15,0 0-25-15,0 0-5 16,0 0-7-16,0 0-3 15,0 0-10-15,1 0 0 0,4 0 0 16,-1-2 0 0,1 1 0-16,1-1 0 0,26-8 0 15,-22 7 0-15,1-1 0 16,2 0 0-16,-7 12 0 16,-1 2 0-1,1 1 0-15,7 29 0 0,-8-13 0 16,-5-27 0-16,3 24 0 0,1 2 0 15,-4-26 0-15,0 0 0 16,6 11 0-16,2 0 0 16,-1 0 0-16,21 7 0 15,-7-11 0-15,-21-7 0 16,0 0 0-16,13 6 0 16,0-2 0-16,0 1 0 0,-1 0 0 15,-9 6-64-15,0 0-25 16,0 0-3-16,-16 12-8 15,-9-11-5-15</inkml:trace>
  <inkml:trace contextRef="#ctx0" brushRef="#br0" timeOffset="135436.6052">11632 13634 47 0,'0'-16'90'0,"3"-1"0"16,-3-4-4-16,0 5-33 15,-3-6-9-15,-4 4-13 16,3-2-9-16,-10 0-6 0,1 4-4 15,-4-1-3-15,-3 3-2 16,-6 4-3-16,-6 4-4 16,-1 4 0-16,-7 5 0 15,0 12 0-15,-8 5 0 0,5 3 0 16,-4 11 0 0,9 3 0-16,10 3 0 15,7-4 0-15,14 0 0 0,11-8 0 16,21-1 0-16,10-9 0 15,17-10 0-15,1-8 0 16,7-1 0-16,-3-10 0 16,1-6 0-16,-4-3 0 0,-7-1 0 15,-8-1 0-15,-14 0 0 16,-3 5 0-16,-4 0 0 0,-7 3 0 16,-5 3 0-16,-6 11 0 15,0 0 0-15,0 0 0 16,0 0 0-16,0 9 0 15,0 7 0-15,0 4 0 16,-1 5 0-16,-3 5 0 0,2 3 0 16,-1 3 0-16,-3 3 0 15,0 1 0-15,1 1 0 16,-4 0 0-16,3-1 0 16,0-4 0-16,2-2 0 15,2-4 0-15,2-8 0 0,7-7-59 16,4 0-35-1,4-11-1-15,5-4-9 0,-1-11-4 0</inkml:trace>
  <inkml:trace contextRef="#ctx0" brushRef="#br0" timeOffset="135869.076">11962 13676 0 0,'9'-26'95'0,"3"2"5"16,-3-2-7-16,6 1-3 15,3-5-1 1,29 3-68-16,-16 4-5 0,5 5-9 16,8 5-7-16,-1 7 0 15,0 6 0-15,5 6 0 0,-7 10 0 16,-4 4 0 0,-8 10 0-16,-10 2 0 0,-13 6 0 15,-7-4 0-15,-2 1 0 16,-13-3 0-16,-2-4 0 15,-3-2 0-15,4-10 0 0,2-3 0 16,8-6 0-16,7-7 0 16,0 0 0-16,21 5 0 15,0-4 0-15,10 0 0 0,4 2 0 16,3 3 0-16,-2 5 0 16,-3 1 0-16,-9 4 0 15,-7 6 0-15,-10-1 0 16,-7 5 0-16,-10-3 0 15,-16 3 0-15,-1-3 0 16,-14 0 0-16,-1-4 0 0,-9-11 0 16,-11 0-78-16,9-8-15 15,-1-8-3-15,-1-13-8 16,-3-18-4-16</inkml:trace>
  <inkml:trace contextRef="#ctx0" brushRef="#br0" timeOffset="136594.703">11729 12372 88 0,'0'0'96'0,"6"-7"-4"15,-6 7-5-15,3 17 0 16,-4 1-69-16,-3 20-2 16,-9 11-5-16,-2 10-2 15,-8 7-4-15,1 2-3 0,-5-4-2 16,2-4 0-16,3-9 0 15,4-11 0 1,1-13 0-16,9-15 0 0,8-12 0 16,0-9 0-16,2-12 0 15,5-8 0-15,7-11 0 16,-2-9 0-16,9-7 0 0,1-9 0 16,2-3 0-16,5-5 0 0,1 4 0 15,2 1 0-15,2 8 0 16,1 6 0-16,-3 10 0 15,-4 9 0-15,4 13 0 0,-9 11 0 16,2 10 0-16,-4 7 0 16,-2 17 0-16,-3 10 0 15,-3 9 0 1,-2 15 0-16,-3 9 0 0,-3 14 0 16,-4 4 0-16,-2 5 0 0,-4-1 0 15,1 1 0-15,-3-6 0 16,3-6 0-16,-4-14 0 15,7-21-78-15,-2 0-14 0,-5-12-3 16,-1-12-5-16,-4-13-4 16</inkml:trace>
  <inkml:trace contextRef="#ctx0" brushRef="#br0" timeOffset="137238.8396">11683 12832 29 0,'-5'-27'94'0,"5"2"-1"0,14-3-3 16,8-2-3-16,15-9-38 16,7 7-25-16,18-3-6 15,7-2-5-15,10-2-4 0,7-4-4 16,8-1-5-16,3-4 0 16,-2 2 0-16,-6-1 0 15,-8 0 0-15,-12 0 0 16,-8 4 0-16,-17 2 0 0,-13 5 0 15,-20 8 0-15,-11 5 0 16,-8 11 0-16,-21 11 0 16,-9 5 0-16,-9 13 0 15,-4 14 0-15,-6 10 0 16,0 6 0-16,6 5 0 16,9 1 0-16,16-3 0 15,15-3 0-15,14-4 0 0,20-11 0 16,14-10 0-1,16-6 0-15,5-11 0 0,4-5 0 0,3-2 0 16,-4-8 0-16,-1-1 0 16,-12-1 0-16,-4 0 0 15,-10 3 0-15,-8 6 0 0,-4 3 0 16,-5 4 0-16,-3 9 0 16,-7 7 0-16,3 5 0 15,-3 6 0-15,3 1 0 16,0 1 0-16,2-1 0 0,5-4 0 15,1-5 0-15,2-8 0 16,5-6 0-16,4-9 0 16,4-3 0-16,-5-10 0 15,6-4 0-15,-2-3 0 0,-4-2 0 16,0-1 0-16,-7 1 0 16,0 4 0-16,-6 2 0 15,0 3 0-15,-15 13 0 16,14-12 0-16,-14 12 0 0,11 6 0 15,-5 6 0-15,0 4 0 16,1 2 0-16,12-6-29 16,4 14-63-16,6 1-3 15,11 0-6-15,13-5-7 0</inkml:trace>
  <inkml:trace contextRef="#ctx0" brushRef="#br0" timeOffset="138077.5233">15491 12444 32 0,'17'-16'102'16,"-10"2"-4"-16,-7 14-5 0,1-12-3 15,-1 12-2-15,-2 13-80 16,-1 12-8-16,1 14 0 15,-8 11 0-15,1 10 0 0,-3 8 0 16,-4 0 0 0,5 0 0-16,-3-6 0 15,2-5 0-15,3-8 0 0,-1-13 0 16,5-10 0-16,4-14 0 16,1-12 0-16,-11 2 0 0,2-9 0 15,-3-14 0 1,-2-9 0-16,0-10 0 0,-2-10 0 15,0-10 0-15,4-9 0 16,6-4 0-16,6-5 0 0,9 1 0 16,10-1 0-16,13 6 0 15,9 9 0-15,10 13 0 16,5 11 0-16,7 14 0 16,-4 14 0-16,3 14 0 0,-6 16 0 15,-5 12 0-15,-12 14 0 16,-9 11 0-16,-9 8 0 15,-11 4 0-15,-8 0 0 16,-3-1 0-16,-10-8 0 0,-4-4 0 16,-1-13 0-16,5-11 0 15,-2-12 0-15,6-8 0 16,7-11 0-16,-4-7 0 0,10-10 0 16,8-8 0-16,9-7 0 15,3-5 0-15,6-3 0 16,5-1 0-16,3 2 0 0,-3 5 0 15,1 6 0-15,-3 6 0 16,-2 10 0-16,-5 11 0 16,-4 5 0-16,-4 14 0 15,-4 9 0-15,0 9 0 16,-6 4 0-16,0 4 0 0,-4 4 0 16,-4 2 0-16,2-6 0 15,-1-5 0-15,-3-6 0 16,4-8 0-16,0-8 0 0,6-7 0 15,4-10 0-15,7-4 0 16,3-9 0-16,9-5 0 16,5-4 0-16,3 0 0 15,7-3 0-15,-1 1 0 0,1 2 0 16,0 4 0-16,-3 6 0 16,-3 4 0-16,-6 8 0 15,-5 6 0-15,-6 10 0 16,-8 6 0-16,-1 12 0 0,-11 2-73 15,-2-1-20-15,-2 4-4 16,-1-4-5-16,0 1-8 16</inkml:trace>
  <inkml:trace contextRef="#ctx0" brushRef="#br0" timeOffset="141538.7279">15562 13451 64 0,'-1'-18'91'16,"0"1"0"-16,1-1-4 15,2-1-37-15,1 8-10 16,1-1-12-16,-4 12-7 0,5-13-7 16,-5 13-2-1,0 0-4-15,6 14-3 0,-5 6-5 16,-1 9 0-16,0 7 0 15,-5 7 0-15,-6 20 0 16,-3 7 0 0,-3 1 0-16,0-2 0 0,-1 0 0 15,1-8 0-15,-1-4 0 16,5-9 0-16,5-20 0 0,2-12 0 16,6-16 0-16,0 0 0 15,0 0 0-15,0-24 0 16,5-5 0-16,8-10 0 15,3-8 0-15,4-3 0 0,6-2 0 16,3 4 0 0,3 0 0-16,3 8 0 0,-3 8 0 15,3 9 0-15,-3 13 0 16,-1 9 0-16,-5 5 0 0,-2 13 0 16,-2 7 0-16,-5 7 0 15,-7 7 0-15,-2 2 0 16,-5 3 0-16,-3-4 0 0,-10 0 0 15,-6-3 0-15,-4-5 0 16,-5-4 0-16,-1-7 0 16,-2-6 0-16,-5-1 0 15,2-4 0-15,0-3 0 0,3-2 0 16,0-4 0-16,9 1 0 16,10-2-80-16,-4-12-14 15,8-7-4 1,5-8-8-16,5-8-3 0</inkml:trace>
  <inkml:trace contextRef="#ctx0" brushRef="#br0" timeOffset="141813.6113">15912 13683 89 0,'40'1'98'0,"6"8"-6"16,1 3-6-16,-1-24-3 15,-2 29-59-15,0 14-9 0,-4 3-4 16,-5 6-4-16,-11 0-1 15,-10 0-6-15,-8 1 0 16,-4-5 0-16,-2-4 0 0,-2-4 0 16,-3-7 0-16,-3-6 0 15,4-3 0-15,4-12 0 16,0 9 0-16,5-9 0 16,12-1 0-16,9-7 0 15,5-1 0-15,9 2 0 16,0-9 0-16,13 1-82 15,-7 2-10-15,3-1-3 0,-6-2-8 16,0 0-2-16</inkml:trace>
  <inkml:trace contextRef="#ctx0" brushRef="#br0" timeOffset="142085.6391">16830 13868 44 0,'-4'-11'99'0,"4"11"-3"15,6-12-5-15,5 7-2 0,-11 5-47 16,25-8-12-16,0 8-10 16,-3 5-20-16,3 8 0 15,-2 3 0-15,-5 5 0 16,-4 6 0-16,-8 2 0 16,-6 6 0-16,-11-1 0 0,-9 5 0 15,-5-4 0-15,-5-3 0 16,2-2 0-16,-8-8 0 15,-4-3-79-15,21-8-16 16,11-8-1-16,8-3-7 0,7-16-4 16</inkml:trace>
  <inkml:trace contextRef="#ctx0" brushRef="#br0" timeOffset="142429.7315">17576 13721 59 0,'6'-12'98'0,"4"0"-4"16,-3 0-4-16,3 3-2 15,-10 9-56-15,11-12-10 16,-11 12-6-16,0 0-4 15,-13 16-12-15,-5 1 0 16,-3 8 0-16,-4 5 0 0,0 8 0 16,-4 5 0-16,4 0 0 15,5 2 0-15,6-3 0 0,10 0 0 16,5-8 0 0,15-4 0-16,8-6 0 0,6-13 0 15,9-1-24 1,5-10-66-16,-2-6-4 0,0-8-5 15,-4-7-7-15</inkml:trace>
  <inkml:trace contextRef="#ctx0" brushRef="#br0" timeOffset="142875.9548">17868 13861 22 0,'15'-27'95'0,"1"7"1"16,-1 3-5 0,3 4-1-16,1 0-36 0,2 8-23 15,3 7-10-15,6 6-10 16,3 9-11-16,-3 4 0 15,1 8 0-15,-3 4 0 0,-5 5 0 16,-6 5 0-16,-9 1 0 16,-8 1 0-16,-6-2 0 15,-8-2 0-15,-5-3 0 16,-2-6 0-16,0-3 0 0,2-8 0 16,3-3 0-16,5-7 0 15,11-11 0-15,3 12 0 16,17-10 0-16,15-2 0 15,8-2 0-15,10-1 0 0,9-1 0 16,9 0 0-16,2 0 0 16,-2 1 0-16,-4 1 0 15,-8 0 0 1,-11 2 0-16,-6 1 0 0,-13-1 0 0,-9 0 0 16,-9 2 0-16,-11-2 0 15,0 8 0-15,-12-2 0 16,-1-1 0-16,-2 1 0 15,0 1 0-15,-3-2 0 0,3 2 0 16,-1-3 0-16,3 2 0 16,-9-5 0-16,0-1-87 0,7 0-9 15,-3-6-6-15,2-7-6 16,-4-6-3-16</inkml:trace>
  <inkml:trace contextRef="#ctx0" brushRef="#br0" timeOffset="144452.4657">31243 1319 40 0,'-12'-17'78'0,"12"17"0"0,-13-18-2 16,4 8-32-1,4 1-20-15,-3 1-5 0,0-1-2 16,-1 0-3-16,-2-2-1 16,-3 3-1-16,0 0-1 0,-1-3 1 15,-4 4-3 1,-1 2 1-16,-2 1-2 0,-6 3 0 15,-4 1-1-15,-3 1-1 16,-1 3-1-16,0 5-1 0,-2 5-1 16,1 1-1-1,1 2-1-15,2 2 0 0,4 4-1 16,2-1 0-16,6 3 1 16,4-1-1-16,6-1 1 0,6-1 0 15,6-1 1-15,3-5 0 16,8-2 0-16,7-1-2 0,1-2 0 15,4-4 0-15,2-2 0 16,1-2 0-16,-1-3 0 16,-2 2 0-1,1-2 0-15,-4 0 0 16,-4-2 0-16,-1 2 0 0,-4 0 0 16,4 15 0-16,-13 3 0 15,-2 4 0-15,-11 9 0 0,1 3 0 16,2 2-17-16,-2 0-20 15,-12-5-53-15,19-10-2 16,3-5-7-16,3-8-3 16</inkml:trace>
  <inkml:trace contextRef="#ctx0" brushRef="#br0" timeOffset="144856.7245">30999 1639 4 0,'16'-18'84'15,"3"0"4"-15,1 0-3 16,2 0-2-16,2 0-48 15,-1 0-5-15,0 1-8 0,1 1-9 16,2 2-4-16,-1 3-4 16,-5 3-2-16,2 2-2 15,1 6-1-15,-8 0 0 16,1 11 2-16,-3 13-1 16,-13 2 2-16,-3 7 0 15,-3-1-1-15,-11-2 1 16,8-6 1-16,5-10 0 15,4-14 0-15,10 13 1 0,8-9-2 16,2 0 0-16,-1 0 1 0,2-1-2 16,-1 3 1-16,0-1 0 15,-2 2-3-15,-10 1 0 16,0 2 0-16,-8 3 0 16,-6 2 0-16,-3 0 0 0,-5 2 0 15,-5 1 0-15,-4-3 0 16,-1 3 0-16,-1-5 0 15,5 0-2-15,-1-9-25 0,-2-3-60 16,14-6-4-16,4-11-5 16,4-8-5-16,1-10-1 15</inkml:trace>
  <inkml:trace contextRef="#ctx0" brushRef="#br0" timeOffset="145315.4322">31192 1187 20 0,'-22'-47'97'0,"-2"3"-5"16,-3 2-3-16,27 42-6 15,-31-30-2-15,0 0-73 16,-43-1 0-16,30 26-3 0,-3 5 0 16,-1 5-1-16,-1 12 0 15,-3 2 0 1,1 10-1-16,-5 10 0 0,-25 26-1 15,-22 42 1-15,8 12-3 16,11 3 0-16,20 6 0 16,23-6 0-16,23-4 0 0,18-17 0 15,24-13 0-15,15-8 0 16,15-10 0-16,14-8 0 16,11-13 0-16,9-19 0 0,10-13 0 15,3-16 0-15,1-13 0 16,9-18 0-16,-8-11 0 15,-8-18 0-15,-4-10 0 16,-5-11 0-16,-13-6 0 16,-43 39 0-16,4-5 0 0,-7-5 0 15,-2-3 0-15,-14-1 0 16,-2-3 0-16,-8 3 0 16,-1-7 0-16,-12 8 0 0,-6-2 0 15,-11 6 0-15,-10-2-4 16,-13 8-85-16,-3-1-2 15,-7 4-4-15,-6-1-6 16,-5 7-4-16</inkml:trace>
  <inkml:trace contextRef="#ctx0" brushRef="#br0" timeOffset="145785.0088">29055 513 36 0,'-60'-5'98'15,"4"-1"-5"-15,5 3-6 16,7 0-2-16,44 3-2 15,-31-1-77-15,-3 0 0 0,34 1-4 16,0 0-1-16,0 0 0 16,0 5 1-16,5 6-1 15,40 25 0-15,-9-18-1 16,10 4 0-16,65 28 1 16,-37-20 0-16,4 0 0 15,5 1 1-15,3 4-1 0,2-1 0 16,-3 1-1-16,-3 0 2 15,-3-1-2-15,-4-1 0 16,-5-4 0-16,-2 1 0 0,-7-4-2 16,-4 0 2-16,-5-5-2 15,-5 0-2-15,-9-1-3 16,-7-3-6-16,-5 2-16 16,-8 1-58-16,-3-1 0 0,-7-2-7 15,-6 4-6-15</inkml:trace>
  <inkml:trace contextRef="#ctx0" brushRef="#br0" timeOffset="146210.8816">29041 2730 86 0,'-19'30'101'16,"8"-3"-8"-16,1-13-6 0,10-14 0 15,-8-21-44 1,13 8-38-16,13-9 0 0,12-9-1 16,17-8-4-16,12-10 0 15,16-5 0-15,16-4 0 16,10-2 0-16,8 2 0 15,1 2 0-15,4 5 0 16,-7 4 0-16,-3 4 0 0,-12 4 0 16,-6 5 0-16,-16 2 0 15,-11 5 0-15,-8 6 0 16,-11 0 0-16,-12 8 0 16,-10 1 0-16,-5 4 0 0,-13 8 0 15,0 0 0-15,7-10 0 16,-7 10 0-16,0 0 0 15,0 0-75-15,0 0-19 16,0-16-3-16,4 2-7 0,1-8-5 16</inkml:trace>
  <inkml:trace contextRef="#ctx0" brushRef="#br0" timeOffset="147052.4165">31783 1698 25 0,'-19'-4'81'0,"1"0"2"16,3-2-1-16,-3 2-40 0,4 1-3 15,6 1-4-15,8 2-11 16,0 0-4-16,-10-6-3 0,10 6-3 15,0 0-3 1,0 0-1-16,0 0-1 0,0 0-1 16,0 0 0-16,0 0-5 15,0 0-3-15,0 0 0 16,0 0 0-16,0 0 0 0,-8-2 0 16,8 2 0-16,0 0 0 15,0 0 0-15,6 0 0 16,2-1 0-16,3-2 0 0,19 0 0 15,8 0 0-15,-1-2 0 16,5 2 0 0,10-1 0-16,-6 0 0 15,2-1 0-15,4 0 0 0,-34 5 0 0,8 0 0 16,-1-3 0-16,-3 0 0 16,-11 3 0-16,-11 0 0 15,15 0 0-15,-4-2 0 16,-11 2 0-16,0 0 0 15,0 0 0-15,0 0 0 16,0 0 0-16,0 0 0 0,0 0 0 16,0 0 0-1,0 0 0-15,0 0 0 0,0 0 0 16,0 0 0-16,0 0 0 16,0 0 0-16,-6 5 0 15,6-5-80-15,0 0-16 16,-10 6-5-16,10-6-6 0,-7-4-3 15</inkml:trace>
  <inkml:trace contextRef="#ctx0" brushRef="#br0" timeOffset="152162.6713">11678 14775 74 0,'-19'-11'99'15,"2"4"-6"-15,-2 1-7 0,8 2 0 16,3 2-58-16,0 9-10 16,6 9-6-16,1 7-4 15,1 9-4-15,-3 9-1 16,0 11-3-16,-4 5 0 0,-4 4 0 15,-2-4 0-15,1 1 0 16,-4-7 0-16,2-7 0 16,-2-11 0-16,8-10 0 15,0-10 0-15,8-13 0 16,0 0 0-16,-4-9 0 0,6-11 0 16,10-6 0-16,5-6 0 15,6-2 0-15,6-4 0 16,6 4 0-1,7 1 0-15,0 7 0 0,6 7 0 16,-4 10 0-16,5 9 0 0,-9 3 0 16,-1 13 0-16,-4 9 0 15,-11 7 0-15,-5 3 0 16,-7 7 0-16,-9-2 0 0,-4 3 0 16,-10-3 0-16,-13-1 0 15,-2-6 0-15,-10-5 0 16,0-4 0-16,-8-7 0 15,3-2 0-15,0-7 0 0,4 0 0 16,1-7 0-16,3-1 0 16,9 0 0-16,2-3 0 15,6-3 0-15,3-1 0 16,7-7 0-16,8 1-7 16,9-1-86-16,7-9-3 0,7 1-4 15,3-4-7-15,8-5 0 16</inkml:trace>
  <inkml:trace contextRef="#ctx0" brushRef="#br0" timeOffset="152634.0663">12197 15057 75 0,'22'-18'100'16,"-4"-5"-3"-16,1 2-7 15,0-1 1-15,32-3-59 0,-26 11-11 16,-3 6-16-16,7 7-5 15,-3 3 0-15,1 12 0 16,-2 6 0-16,-4 9 0 0,-4 6 0 16,-2 1 0-16,-8 3 0 15,-4 0 0-15,-3 1 0 16,-2-4 0 0,-3-2 0-16,-4-9 0 0,2-4 0 15,2-3 0-15,2-6 0 0,3-12 0 16,8 9 0-16,9-5 0 15,8 0 0-15,5 0 0 16,4 4 0-16,2 0 0 16,-2 5 0-16,0 5 0 15,-8 2 0-15,-5 4 0 0,-9 0 0 16,-8 1 0-16,-4 1 0 16,-12-1 0-16,-9-3 0 15,-3-2 0-15,-4-4 0 16,-3-1 0-16,0-5 0 15,0-3 0-15,6-4 0 0,2-4 0 16,7-1 0-16,2-5 0 16,7-5 0-16,8 4 0 0,8-14-89 15,7-4-6-15,7-4-5 16,10-2-8-16,9-1-1 16</inkml:trace>
  <inkml:trace contextRef="#ctx0" brushRef="#br0" timeOffset="153006.6022">13550 15311 30 0,'0'0'103'0,"0"0"-1"0,-10-5-6 16,-1 3-3-16,3-34-18 15,8 36-63-15,-14-4-12 16,14 4 0-16,0 0 0 15,15 0 0-15,5 0 0 16,8 1 0-16,9-1 0 0,9-1 0 16,8-2 0-16,9 0 0 15,-2-1 0-15,-4 1 0 16,0 1 0-16,-10-2 0 16,-6 3 0-16,-10 0 0 0,-9 1 0 15,-10 0 0-15,-3 0 0 16,-9 0 0-16,0 0 0 15,0 0 0-15,0 0 0 16,0 0 0-16,0 0 0 0,0 0 0 16,0 0 0-16,0 0 0 15,22-5-57-15,-11 1-40 16,8-1-2-16,8-3-8 16,13-2-4-16</inkml:trace>
  <inkml:trace contextRef="#ctx0" brushRef="#br0" timeOffset="153521.2385">15647 15098 4 0,'16'-18'101'0,"-5"-1"-2"0,-13-5-4 15,-13 0-4-15,-6-3-2 0,-9 6-68 16,-2 1-10-16,-2 4-11 15,-5 3 0-15,-2 5 0 16,1 5 0-16,-2 3 0 16,0 8 0-16,9 6 0 15,-2 7 0-15,5 6 0 0,6 3 0 16,5 5 0 0,7-1 0-16,12 1 0 0,5-3 0 15,13-4 0-15,11-5 0 16,6-7 0-16,5-6 0 15,5-9 0-15,3-4 0 0,0-9 0 16,-5-4 0 0,-3-4 0-16,-8-3 0 0,-2 1 0 15,-10 0 0-15,-3 2 0 16,-7 5 0-16,-4 4 0 0,0 2 0 16,-6 9 0-16,0 0 0 15,0 0 0-15,-1 12 0 16,1 3 0-16,-3 6 0 15,-3 3 0-15,1 7 0 0,0-1 0 16,-4 2 0-16,3 4 0 16,-2 0 0-16,0 1 0 15,2-3 0-15,-2-6 0 16,7 2 0-16,-4 1-6 16,5-13-88-16,5-9-4 0,11-9-3 15,3-4-10-15</inkml:trace>
  <inkml:trace contextRef="#ctx0" brushRef="#br0" timeOffset="153990.7225">15964 15078 17 0,'21'-30'104'0,"4"3"-1"0,0 3-5 16,2 3-5-16,5 0-1 15,2 7-88-15,4 7-4 16,1 3 0-16,2 4 0 15,-3 9 0-15,-2 6 0 0,-1 7 0 16,-9 4 0-16,-5 8 0 16,-11 1 0-16,-6 3 0 15,-4-1 0-15,-10 0 0 0,-3-2 0 16,-3-4 0-16,0-5 0 16,1-7 0-16,0-4 0 0,8-5 0 15,7-10 0 1,2 10 0-16,11-8 0 15,12-1 0-15,3 0 0 0,3 2 0 16,6 2 0-16,2 5 0 16,-2 1 0-16,-5 5 0 0,-4 4 0 15,-10-2 0-15,-4 4 0 16,-10 0 0 0,-4 1 0-16,-10-2 0 0,-10-2 0 15,-6-3 0-15,-5 0 0 0,0-3 0 16,-5-1 0-16,1-5 0 15,-1 0 0-15,0-2 0 16,0 0 0-16,-3 10 0 0,3-15-57 16,2-5-40-1,0-4-2-15,3-2-8 0,1-2-6 16</inkml:trace>
  <inkml:trace contextRef="#ctx0" brushRef="#br0" timeOffset="154797.3993">12028 16200 80 0,'2'-10'99'0,"-2"-2"-5"16,0 12-4-16,-18-11-1 0,18 11-66 16,-29 8-4-16,-2 11-5 15,-5 10-11-15,-3 8-3 16,-3 8 0-16,-1 5 0 15,6 3 0-15,3 4 0 0,8-4 0 16,6 1 0-16,8-6 0 16,9-3 0-1,6-4 0-15,12-7 0 0,12-4 0 0,12-8 0 16,11-2 0 0,6-12 0-16,14-2 0 15,-1-3-72-15,9-13-22 0,3-10-5 16,-5-10-7-16,-3-5-4 15</inkml:trace>
  <inkml:trace contextRef="#ctx0" brushRef="#br0" timeOffset="155262.2763">12556 16386 51 0,'-14'-13'99'16,"3"4"-4"-16,-3 1-4 0,2 4-3 15,5 3-57-15,7 1-6 16,8 0-8-16,12 1-6 15,8 12-8-15,4 1-3 0,6 6 0 16,1 1 0-16,1 5 0 16,-1 4 0-16,-5-1 0 15,-7 6 0-15,-6-5 0 16,-5 2 0-16,-8-6 0 0,-3 0 0 16,-4-5 0-16,-1-3 0 15,-1-4 0-15,-2-5 0 16,1-1 0-16,2-8 0 15,3 10 0-15,11-7 0 0,5 1 0 16,10 0 0-16,3 1 0 16,9 2 0-16,2 3 0 15,2 2 0-15,-5 0 0 16,-5 3 0-16,-9 2 0 0,-8 1 0 16,-7-1 0-16,-11 3 0 15,-8-2 0-15,-10 1 0 16,-2 1 0-16,-6-4 0 0,-3-2 0 15,2-2 0 1,-1-1 0-16,-3-4 0 0,7-3 0 16,0-5 0-16,6 1 0 15,-1-7 0-15,-3-8-67 0,17-7-29 16,5-10-3-16,12-4-9 16,7-9-3-16</inkml:trace>
  <inkml:trace contextRef="#ctx0" brushRef="#br0" timeOffset="155486.2273">13683 16552 13 0,'38'5'105'0,"-4"2"-1"16,-8-5-7-16,7-1-1 16,-9-1-3-16,-6-2-90 15,13-1-3-15,1-1 0 0,4 3 0 16,0-1 0-16,7 2 0 15,-1 0 0-15,7 0 0 16,0 0 0-16,11 2 0 16,-3 1-33-16,15-4-60 0,10-11-4 15,3-10-7-15,13-9-6 16</inkml:trace>
  <inkml:trace contextRef="#ctx0" brushRef="#br0" timeOffset="155944.9481">15618 16122 60 0,'-14'5'104'0,"-6"-2"-5"0,1 3-6 16,1 0 0-16,2 30-35 16,3-19-54-16,4 8-4 15,-2 4 0-15,2 9 0 0,-1 4 0 16,-2 3 0-16,1-1 0 15,-2-2 0-15,3-4 0 16,0-4 0-16,-2-8 0 16,3-7 0-16,5-8 0 15,4-11 0-15,0 0 0 0,3-7 0 16,12-8 0-16,6-6 0 16,10-2 0-16,10-5 0 15,2 2 0-15,10 1 0 16,0 5 0-16,2 4 0 0,-3 8 0 15,-7 4 0-15,-4 6 0 16,-10 9 0-16,-8 5 0 16,-10 4 0-16,-6 2 0 15,-7 5 0-15,-7-1 0 0,-11 3 0 16,-4 0 0-16,-8 3 0 16,-2-4 0-16,-7 0 0 15,2-2 0-15,-1-6 0 0,10 5 0 16,10-18-88-16,-1-7-9 15,5-10-5-15,13-9-5 16,5-8-5-16</inkml:trace>
  <inkml:trace contextRef="#ctx0" brushRef="#br0" timeOffset="156374.1712">16040 16326 9 0,'43'-21'104'0,"4"6"-1"0,-5 4-6 16,5 2-3-16,-5 2-3 15,0 7-78-15,4 6-13 0,-8 6 0 16,-2 9 0-16,-10 6 0 16,-5 5 0-16,-13 4 0 15,-8-2 0-15,-8 4 0 16,-10-2 0-16,-5-3 0 16,-2-3 0-16,-2-6 0 15,5-3 0-15,4-6 0 0,9-3 0 16,9-12 0-16,4 7 0 15,17-7 0-15,10 0 0 16,4-1 0-16,5 0 0 16,4-1 0-16,3 2 0 0,-2 2 0 15,-2 5 0 1,-7 6 0-16,-5 1 0 16,-4 2 0-16,-8 6 0 0,-8-2 0 15,-8 4 0-15,-4-4 0 0,-12 3 0 16,-7-7 0-16,-8 2 0 15,-4-4 0-15,-8 0 0 0,-4-5 0 16,-8 0 0-16,-3-10 0 16,-2-4-45-16,2-3-51 15,-2-11-2-15,7-10-7 16,9-16-7-16</inkml:trace>
  <inkml:trace contextRef="#ctx0" brushRef="#br0" timeOffset="158668.4663">32505 1164 5 0,'7'-12'89'0,"-1"4"4"15,-6-1-4-15,0 9-11 0,6-14-30 16,-6 14-14-16,0-9-13 16,0 9-9-16,0 0-4 15,0 0-2-15,0 0-1 16,9-5-1-16,-9 11 0 15,2 5 0-15,-2 7 0 0,-1 5 1 16,-2 3-3-16,-7 4-2 16,5 3 0-16,3-14 0 15,-13 47 0-15,4 7 0 16,-4-5 0-16,-9-11 0 0,8-12 0 16,0-11 0-16,7-19 0 15,9-15 0-15,0 0 0 16,0 0 0-16,0 0 0 15,0 0 0-15,5-8 0 16,-5 8 0-16,18-17 0 16,-7 6 0-16,5 0 0 15,-3 0 0-15,8 0 0 0,1 1 0 16,-4 0 0-16,2 2 0 16,1 2 0-16,0 1 0 0,3 1 0 15,-1 2 0-15,-5 2 0 16,0 0 0-16,7 16 0 15,-13 2 0-15,-8 4 0 0,-4 2 0 16,-4 1 0-16,-12-5 0 16,0-3 0-16,-7-4 0 15,1-4 0 1,3 1 0-16,-4-1 0 0,5 1 0 16,-1-6-20-16,6-1-66 15,0 0-7-15,13-3-3 0,-11-3-6 16,11-11 0-1</inkml:trace>
  <inkml:trace contextRef="#ctx0" brushRef="#br0" timeOffset="159030.032">32702 1556 49 0,'31'-17'92'0,"-2"1"0"16,2 2-7-1,1 0-2-15,2 0-56 0,-4 3-7 16,3 0-10-16,-4 3-2 0,-6 2-1 15,-2 3-1-15,-6 3-1 16,-4 0 2-16,-11 0-1 16,11 15 0-16,-9-6 2 15,-2 2-8-15,0-1 0 16,-8 4 0-16,2-3 0 16,2 2 0-16,-1 0 0 0,3 11 0 15,2-13 0-15,4-1 0 16,6 7 0-16,6-5 0 15,24-1 0-15,-23-6 0 16,2 3 0-16,18 8 0 16,-12 1 0-16,0-2 0 15,-25 1 0-15,-1-2 0 0,0 2 0 16,-20 2 0-16,1-4 0 16,6-4 0-16,-5 0 0 15,-3 0 0-15</inkml:trace>
  <inkml:trace contextRef="#ctx0" brushRef="#br0" timeOffset="159893.6093">33115 1049 55 0,'-11'-31'79'0,"0"4"0"15,-2-1-4-15,-3 2-43 0,-2-1-5 16,-2 2-7-16,1 3-6 16,-5 5-3-16,1 0-4 15,-5 6-1-15,-3 1-1 16,-4 9 1-16,0 1-1 15,-38 17-1-15,32-3 1 16,-3 7 0-16,-3-1 0 16,-2 8-1-16,0 0 0 15,-2 6-1-15,0-2 1 16,-2 7-2-16,1-2 1 0,6 6-1 16,-3-1-1-16,7 5 0 0,-21 25 1 15,-4 12 0-15,20-2 0 16,19-4-1-16,23-6 0 15,9 0 0-15,20-6 0 0,4-6 0 16,13-11 0-16,0 1 0 16,5-4 0-1,5-4-1-15,4-5 1 0,12-5 0 16,-8-7 0-16,13-7 0 0,-1-5-1 16,-1-10 1-1,0-3 0-15,-1-7 1 0,-1-9-1 16,0-5 2-16,-2-7 0 15,-14-3 0 1,6-5 1-16,-6-2 0 0,-7-3-1 16,-1-3 1-16,-21 20-4 0,1-4 0 15,-3-2 0-15,1-3 0 16,-5 2 0-16,2-5 0 16,3-2 0-16,-6 1 0 0,-4-1 0 15,-4-3 0-15,4-1 0 16,-9-3 0-16,-3 1 0 15,0 0 0 1,-3 3 0-16,-11 0 0 0,14 41 0 0,-40-72 0 16,8 42 0-16,0 7-11 15,-4 3-16-15,-4 9-59 16,-1 4-4-16,0 5-5 16,1 2-6-1,-3 5 1-15</inkml:trace>
  <inkml:trace contextRef="#ctx0" brushRef="#br0" timeOffset="160478.5292">32580 2132 40 0,'11'-8'92'0,"3"-2"0"0,-5-1-4 16,0 2-1-16,-15 1-60 0,6 8-1 16,7-6-6-1,-7 6-6-15,0 0-6 0,0 0-2 16,0 0-3-16,-3 5-1 15,-7 9-1-15,4 3 0 0,-2 6 0 16,8 6 0-16,-6 5 1 16,0 4-2-1,-5 0 0-15,3-2 0 0,8 0 0 16,0-5 0-16,-3 0 0 16,1-4 0-16,1-4 0 0,-2-4 0 15,5 1 0-15,3-7 0 16,-5 0 0-16,5-2 0 15,-1-1 0-15,-4-10 0 16,1 14 0-16,-1-14-16 0,6 10-16 16,5-4-57-16,-11-6-2 15,-11 5-5-15,-7-5-5 16</inkml:trace>
  <inkml:trace contextRef="#ctx0" brushRef="#br0" timeOffset="160820.925">32347 2570 86 0,'0'0'90'0,"-17"2"-5"15,17-2-3-15,-19-19-22 16,19 19-40-16,-7 7-4 0,7-7-5 16,0 15-3-16,0-5 0 15,5 1-1-15,2 0 1 0,-7-11 2 16,14 15-1-16,-2-12-2 15,50-2-3-15,-29-1-4 16,-3-3 0-16,11-3 0 16,-9-4 0-1,13 1 0-15,2-6 0 0,-11 7 0 16,-46-4 0-16,25 5 0 0,13-3 0 16,-15 5 0-16,6 1 0 15,-19 4 0-15,0 0 0 0,8 0-6 16,-8 0-40-16,-3 11-43 15,-7 3-7-15,-3-4-2 16,2 4-4-16</inkml:trace>
  <inkml:trace contextRef="#ctx0" brushRef="#br0" timeOffset="161217.072">32231 2553 45 0,'9'-21'99'0,"-5"3"-3"0,-4 5-8 16,0 0-1-16,-9-33-40 15,-4 40-32-15,1 6-4 16,-4 1-4-16,-2 7-2 16,3 7-2-16,-3 6 1 0,-1 6-3 15,-1 6 2-15,11 3-3 16,-6 3 0-16,8 0 0 16,0 1 0-16,6 1 0 15,-2-4 0-15,3-2 0 0,5-4 0 16,7-4 0-1,7-2-7-15,4-7-4 0,6-1-9 16,4-8-32-16,6-5-36 16,7-4-4-16,-3-6-5 0,-3-5-2 15</inkml:trace>
  <inkml:trace contextRef="#ctx0" brushRef="#br0" timeOffset="161641.0112">32550 2687 55 0,'23'-14'92'0,"-8"-4"-2"0,8 2-5 15,1-2-1-15,-2 5-58 16,2 3-9-16,-6 1-7 16,3 6-4-16,-6 3-1 0,-7 3-2 15,-1 9 0-15,-7 3-1 16,0 4 0-16,-4 2 0 15,-3-2 1-15,0-2 1 16,-1 0-1-16,2-4-1 16,2 1-1-16,2-2-1 0,3-4 2 15,-1-8-1-15,22 13 2 16,-6-4-2-16,5 1 0 16,3-4 1-16,-1 2-1 15,0 0 0-15,-4 2-2 0,-1 0 1 16,-10 3-2-16,0-2 2 15,-8 1 0-15,-3 0 1 16,-4 4 0-16,-4-1 1 16,-2-3 1-16,-4 0-3 0,-4 0-2 15,2 1-6-15,-8-5-7 16,11-10-57-16,-7 2-17 16,4-2-5-16,-3-7-9 0,6-7 1 15</inkml:trace>
  <inkml:trace contextRef="#ctx0" brushRef="#br0" timeOffset="162102.3245">32153 2157 5 0,'-21'0'61'0,"1"-1"4"0,1 1 0 15,5 7-47 1,-7 6 2-16,0 9-1 0,1-3 0 15,7 10 1-15,-5 0 1 16,-6 9 0-16,0-2-2 0,-3 10 1 16,5-2-1-1,-2 15-1-15,-1 5-3 16,6 2-4-16,2 4-1 16,17-2-3-16,1-3-1 15,15 0-2-15,-2-7-2 16,13-13-3-16,9-8-1 15,-5-59 4-15,24 39-5 0,-7-2-4 16,7-5-9-16,0-4-37 16,13-7-29-16,6-14-5 15,-3-7-5-15,2 51-7 16</inkml:trace>
  <inkml:trace contextRef="#ctx0" brushRef="#br0">32881 2376 35 0,'14'-7'85'0,"-8"-3"1"0,9 2-4 0,-9 0-4 15,-6 8-57-15,14-9-7 16,-14 9-6-16</inkml:trace>
  <inkml:trace contextRef="#ctx0" brushRef="#br0" timeOffset="164112.6318">14570 1139 17 0,'-8'-13'94'0,"0"3"-3"0,1 0-6 16,4 0-3-16,3 10-3 15,0-13-73-15,0 13 0 0,14 0-4 16,-3 0-1 0,3 7-1-16,1 10 1 15,1 0-1-15,2 8 0 0,16 20 2 16,14 24-1-16,7 5 1 15,7 1 0 1,-2-6 1-16,-2-9 1 0,-1-19 2 16,-1-23 0-16,-1-21-1 0,-21-5-2 15,3-6 1-15,8-6-1 0,4-5 0 16,3-4 0-16,8-5-3 16,-2 0 0-1,4-3 0-15,-3-4 0 0,4 3 0 16,-6 2 0-16,0-3 0 15,-5 4 0-15,2 2 0 0,-9 1-3 16,3 5-6-16,-12 4-11 16,-6 8-35-16,-11 8-33 15,-11 7-3-15,-8 7-6 16,-7 8-3-16</inkml:trace>
  <inkml:trace contextRef="#ctx0" brushRef="#br0" timeOffset="164540.0505">14786 2076 69 0,'-37'7'97'0,"8"-3"-4"0,3-5-6 15,8-4-2-15,0-9-45 16,7 10-35-16,11 4 0 0,0 0-2 15,22 12 0-15,3 3-2 16,11 7 0-16,13 3 1 16,8 3 1-16,6 5 0 15,9-1 0-15,8-5 0 16,0-4-2-16,8-8 0 0,1-12 1 16,4-5 0-16,0-19 0 15,5-10-2-15,0-12 0 16,-2-10 0-16,-2-11 0 15,-3-5 0-15,-4-5 0 0,-6 1 0 16,-2 1 0-16,-46 38 0 16,0-2 0-16,1 4 0 15,-2 2 0-15,-6 3 0 16,2 0 0-16,-8 6 0 0,2 2-63 16,0 2-27-16,-13 6-1 15,-14 11-7-15,-24 0-5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0T16:31:37.2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11983 5886 10 0,'0'0'43'16,"6"-14"-2"-16,-6 14 1 15,0 0-3-15,12-11-1 16,-12 11-9-16,0 0-4 16,7-4-4-16,-7 4-1 15,0 0-1-15,0 0-2 0,11-8-1 16,-11 8 1-16,0 0-2 15,3-10-1-15,-3 10-1 0,0 0-1 16,0 0-2-16,0 0-2 16,0 0-2-16,0 0 0 15,-7-5-2-15,-1 5 0 0,-3 4-1 16,-1 3 0-16,-3 5 0 16,-3 2 0-16,-3 4-1 15,2 3 0-15,-4 3 0 16,2 4 0-16,2 1-1 15,0 1 0-15,3 2 0 0,2-2 0 16,3 2 0-16,4-5 1 16,2-1-1-16,5-3 1 0,2-5-1 15,8-2 1-15,2-3 0 16,2-6-1 0,2-2 1-16,2-2-1 0,2-3 0 15,2 0-1-15,-3 0-1 16,0-4-2-16,-2-1-1 15,0 1-7-15,-5-3-9 0,7-9-46 16,-5 10-21-16,2-5-4 16,0-1-5-16,0-1-4 15</inkml:trace>
  <inkml:trace contextRef="#ctx0" brushRef="#br0" timeOffset="546.2784">12462 5779 70 0,'0'0'87'0,"0"-14"-3"0,0 14-2 15,5-8-38-15,-5 8-11 16,0 0-9-16,0 0-6 16,0 0-4-16,-2 6-3 0,0 7-4 15,-3 4-1-15,-4 6-3 16,2 6 0-16,-5 4-1 16,-2 6 0-16,1-2-1 15,-1 2-1-15,-2-4 1 16,3-2-1-16,4-6 1 0,0-6 0 15,3-6 0-15,6-15 1 16,0 0-1-16,0 0 0 0,2-7 0 16,7-8 1-16,1-4-1 15,6-3-1-15,1-1 1 16,2-1-1-16,1 3 0 16,-2 1 0-16,0 6 1 15,-1 2-1-15,0 5 1 0,-6 5-2 16,0 3 2-16,-11-1-1 15,15 14 1-15,-11-1-1 16,2 3 1-16,-3 4-1 0,0 1 0 16,-2 4-1-16,-1-3-1 15,2 2-3-15,-2-3-4 16,3 0-13-16,-4 3-44 0,6-13-21 16,-5-11-4-16,16 1-6 15,-3-2-2-15</inkml:trace>
  <inkml:trace contextRef="#ctx0" brushRef="#br0" timeOffset="970.4497">12767 5914 20 0,'23'-21'91'16,"-2"1"0"-16,1 6-3 16,-3 0-3-16,7 7-44 0,-7 3-12 15,0 4-8-15,2 4-5 16,-4 5-5-16,-1 5-5 15,1 6-1-15,-3 2-2 0,0 5-1 16,-2 4 0-16,-7 3-2 16,-3 0 0-16,-2-2-2 15,0 0 4 1,-4-7-2-16,-2 0 0 0,-2-7 0 16,3-6 0-16,5-12 0 0,-2 11 0 15,2-11 0-15,13-3 0 16,6-5 0-16,9-1 0 15,13-1 0-15,5-1 0 0,5 1 0 16,4 2 0-16,-2 1 0 16,-2 4 0-16,-3-2 0 15,-10 4 0-15,-7 1 0 0,-8 0 0 16,-6 0 0 0,-4 1 0-16,-5 1 0 0,-8-2 0 15,0 0 0-15,-1 13 0 16,1-13 0-16,-10 17 0 0,-7-9-72 15,2 2-20 1,-2-2-2-16,-4-1-8 0,-4 2-6 16</inkml:trace>
  <inkml:trace contextRef="#ctx0" brushRef="#br0" timeOffset="2085.0113">4122 5856 85 0,'1'-18'97'0,"-1"18"-5"15,-9-11-6-15,-1 9 0 16,0 2-68-1,-6 10-5-15,1 8-3 0,-9 3-4 0,6 12-1 16,-5 3-2-16,0 7 1 16,2 5-1-16,4 3 0 15,3-4-3-15,9-1 0 16,6-7 0-16,14-7 0 0,12-9 0 16,12-12 0-16,12-10 0 15,11-6 0-15,6-15 0 16,3-9 0-16,5-7 0 15,-5-6 0-15,-4-6 0 16,-7-1 0-16,-8-1 0 0,-12 0 0 16,-6 2 0-16,-8 1 0 0,-9 5 0 15,-5 3 0 1,-7 8 0 0,-5 4 0-16,0 5 0 0,-4 8 0 0,4 14 0 15,-14-3 0-15,2 12 0 16,0 11 0-16,-2 11 0 15,1 7 0-15,0 8 0 16,-1 6 0-16,-3 6 0 0,4-2 0 16,3-4 0-16,0-3 0 15,4-9 0-15,3-6 0 0,2-10 0 16,0-12 0 0,1-12 0-16,16-3 0 0,-3-9 0 15,2-8 0-15,3-3 0 0,4-4 0 16,-1 0 0-16,2 1 0 15,-2 2 0-15,0 6 0 16,-1 6 0-16,-3 3 0 16,-2 7 0-16,0 2 0 15,-5 6 0-15,3 5 0 0,-3 3 0 16,2 3 0-16,1 0 0 16,1 1 0-16,1-4 0 15,6 0-3-15,-5-5-41 16,6-5-46-16,2-4-2 0,-1-4-7 15,0-7-5-15</inkml:trace>
  <inkml:trace contextRef="#ctx0" brushRef="#br0" timeOffset="2283.1819">5168 5907 79 0,'8'-14'100'0,"-4"2"-5"0,-4 12-4 0,6-25-14 31,-6 25-40-31,6 7-13 0,-6 2-16 0,1 7-8 15,-1 0 0-15,0 8 0 16,0 1 0-16,0 8 0 0,-1-2 0 16,0 9 0-16,-5-6 0 15,-16 7-78-15,22-1-14 16,0-3-4-16,2-4-8 16,1-5-5-16</inkml:trace>
  <inkml:trace contextRef="#ctx0" brushRef="#br0" timeOffset="3765.0048">17934 5968 50 0,'0'0'91'16,"-11"-15"-1"-16,1 9-6 0,-6 2 0 15,16 4-60 1,-29 4-2-16,2 8-6 0,-4 8-5 16,0 4-3-16,-3 7-3 15,1 3-1-15,4 3-1 16,6 3 0-16,7-1-2 0,8-1 1 15,8-4-1-15,13-5 0 16,16-7-1 0,7-6-1-16,9-6 1 0,5-8-2 15,4-6 0-15,2-11 0 16,0-6 0-16,-2-8 0 16,-5-4 1-16,-2-5 0 15,-5-4 1-15,-6 2 1 0,-3 0 0 0,-6 5 1 16,-9-1 0-16,-5 7 1 15,-4 9 1-15,-2 5-2 16,-6 3 2-16,-1 12-3 16,-6 0 1-16,-2 6 0 0,-1 14-2 15,-3 1 0-15,0 6 0 16,-1 7 0 0,0 3-2-16,3 2 4 0,4 0-2 15,4-5 0-15,2-3 0 0,0-7 0 16,4-6 0-16,3-6 0 15,4-10 0-15,3-2 0 16,-1-10 0-16,3-4 0 16,2-4 0-16,3 1 0 15,0-3 0-15,-4 1 0 0,0 4 0 16,-3 3 0-16,-1 5 0 16,-3 2 0-16,-10 5 0 15,14 0 0-15,-9 9 0 0,0 4 0 16,1 3 0-16,-1 2 0 15,1 4 0-15,-1 2 0 16,6 2-8-16,-5-3-8 16,5 0-16-16,11-5-54 15,-9-5-3-15,1-7-5 0,3-6-6 16</inkml:trace>
  <inkml:trace contextRef="#ctx0" brushRef="#br0" timeOffset="4129.6071">18728 6100 30 0,'19'-28'84'0,"-3"3"1"16,1 3 0-16,-7 4-29 16,9 4-10-16,1 6-14 15,2 2-11-15,-1 6-6 16,-2 0-3-16,0 10-4 16,-2 3-3-16,-3 5-3 0,-3 0 0 15,-8 7-1-15,-3-4 0 16,-1 4 0-16,-6-3 1 15,-3-3-1-15,-3-1 0 16,3-2 0-16,1-4 0 16,3-3 0-16,6-9 0 0,0 12 0 15,0-12-1-15,17 8 1 16,-2-2-1-16,0-2 1 16,3 3 0-16,-2 3 0 0,-2-1 1 15,-6 7 0-15,-3 0 1 16,-5 3-1-16,-12 2 1 0,-4 2-3 15,-4-2 0-15,-9-2 0 16,-5 0 0-16,0 5-23 16,-5-11-63-16,-3-6-3 15,-2-6-4-15,-3-5-7 0,3-9-4 16</inkml:trace>
  <inkml:trace contextRef="#ctx0" brushRef="#br0" timeOffset="11950.0385">4196 1675 31 0,'13'-15'92'15,"-8"0"-2"-15,-3 4-4 16,-2-1-6-16,-7 18-35 0,7-6-36 16,-11-4-3-16,11 4-2 15,0 0-2-15,5 10-2 16,6 2-1-16,2 6 1 15,7 5 1-15,0 7 0 16,2 5-1-16,6 4 0 16,0 1 1-16,1 2 0 15,4-2 0-15,2-7 2 0,6-3 0 16,6-12 1-16,9-9 1 16,10-11 0-16,13-14 0 0,9-12 0 15,9-16-1-15,7-5 0 16,11-7-1-16,0-7 0 0,-56 31-2 15,3-3 0 1,-3 2-1-16,4-3 0 16,-6 4 1-16,0-1-1 15,-8 6 0-15,0-1 0 0,-7 5 1 16,0-1 0-16,-9 8-1 16,2-2-4-16,-8 4-4 0,-1 1-6 15,-11 6-14-15,-15 7-57 16,6 7-2-16,-26 11-5 15,-21 8-6-15</inkml:trace>
  <inkml:trace contextRef="#ctx0" brushRef="#br0" timeOffset="12531.6868">4231 2385 68 0,'-14'7'94'0,"6"-1"-4"16,8-6-7-16,-14-2-4 0,14 2-66 16,0 0-5-16,-1-10-4 15,1 10-3-15,21 0-1 16,1 5-1-16,0 2 0 0,8 4 2 15,6 8 1-15,5 4-1 16,1 6 0-16,3 4 1 16,-2 7-2-16,2 6 0 15,2 4-1-15,4-1 2 16,-1 2-1-16,5-4 1 0,3-4 2 16,2-5 0-16,4-9 2 15,7-10 0-15,3-12 0 16,5-7 1-16,8-6-1 15,6-14 0-15,4-8-2 16,7-7 2-16,4-8-1 0,1-4-1 16,1-2 0-16,3-6-1 0,-4 1 1 15,0-1-2-15,-6 3 1 16,-6 3-3-16,-7 5 1 16,-4 3 0-16,-11 4 0 15,-12 9 0-15,-14 6-1 16,-8 6 1-16,-11 3 0 0,-11 5 0 15,-5 4-1-15,-14 4 0 16,0 0 0-16,0 0-1 16,4 6-1-16,-7 4-4 15,-3 8-9-15,-3 10-67 0,0-6-4 16,-5 0-4 0,-5-11-6-16,-1-11-4 0</inkml:trace>
  <inkml:trace contextRef="#ctx0" brushRef="#br0" timeOffset="22941.7277">1549 10965 29 0,'0'0'50'16,"-5"-7"-1"-16,22 4-38 16,-17 3-13-16,0 0-16 15,-8 7-23-15,8 7-11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8780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25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651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4821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157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6982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6250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616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419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8123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622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B3F8-A718-4C50-8C0D-134E56AD8098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3FFC6-2562-420F-BA26-A12F9CB006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081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customXml" Target="../ink/ink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customXml" Target="../ink/ink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customXml" Target="../ink/ink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emf"/><Relationship Id="rId4" Type="http://schemas.openxmlformats.org/officeDocument/2006/relationships/customXml" Target="../ink/ink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/>
              <p14:cNvContentPartPr/>
              <p14:nvPr/>
            </p14:nvContentPartPr>
            <p14:xfrm>
              <a:off x="270360" y="425880"/>
              <a:ext cx="11732400" cy="603108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4160" y="411120"/>
                <a:ext cx="11765160" cy="606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394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78360" y="545040"/>
              <a:ext cx="9644040" cy="5815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1800" y="531000"/>
                <a:ext cx="9677160" cy="584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777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901440" y="115920"/>
              <a:ext cx="8064720" cy="4628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8200" y="100080"/>
                <a:ext cx="8084520" cy="464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666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7440" y="160560"/>
              <a:ext cx="9809280" cy="5908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520" y="144000"/>
                <a:ext cx="9830880" cy="594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424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2640" y="0"/>
              <a:ext cx="9966960" cy="6578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080" y="-14760"/>
                <a:ext cx="9987120" cy="660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036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54600" y="458640"/>
              <a:ext cx="6946920" cy="5400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560" y="449640"/>
                <a:ext cx="6977520" cy="542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657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3000" y="190440"/>
              <a:ext cx="9434520" cy="6167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080" y="173880"/>
                <a:ext cx="9468000" cy="619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860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57200" y="97920"/>
              <a:ext cx="6320160" cy="5617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0640" y="81720"/>
                <a:ext cx="6353280" cy="564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850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51640" y="185040"/>
              <a:ext cx="10045800" cy="6353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4720" y="168480"/>
                <a:ext cx="10079280" cy="637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288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67120" y="182160"/>
              <a:ext cx="10082160" cy="6333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0560" y="165600"/>
                <a:ext cx="10115280" cy="636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987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63080" y="105840"/>
              <a:ext cx="10121400" cy="6700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6520" y="89640"/>
                <a:ext cx="10154160" cy="673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963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99160" y="34200"/>
              <a:ext cx="2470680" cy="2531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2600" y="18000"/>
                <a:ext cx="2503800" cy="256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973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7520" y="54720"/>
              <a:ext cx="10572120" cy="6306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960" y="38160"/>
                <a:ext cx="10605240" cy="63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729480" y="4056480"/>
              <a:ext cx="410040" cy="357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15440" y="4041000"/>
                <a:ext cx="439560" cy="38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948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31960" y="2673360"/>
              <a:ext cx="221400" cy="312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5400" y="2656800"/>
                <a:ext cx="25452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13000" y="151560"/>
              <a:ext cx="8945640" cy="6431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8960" y="135000"/>
                <a:ext cx="8976240" cy="646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141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01320" y="106920"/>
              <a:ext cx="9867600" cy="6503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4760" y="90360"/>
                <a:ext cx="9900720" cy="65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05080" y="1091160"/>
              <a:ext cx="2306880" cy="1341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9960" y="1074600"/>
                <a:ext cx="2338560" cy="137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6822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71160" y="141840"/>
              <a:ext cx="11651040" cy="6597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4600" y="126720"/>
                <a:ext cx="11684520" cy="66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55840" y="494640"/>
              <a:ext cx="6287040" cy="3457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9720" y="479880"/>
                <a:ext cx="6309720" cy="347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504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0</Words>
  <Application>Microsoft Office PowerPoint</Application>
  <PresentationFormat>Custom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6</cp:revision>
  <dcterms:created xsi:type="dcterms:W3CDTF">2023-12-10T13:36:34Z</dcterms:created>
  <dcterms:modified xsi:type="dcterms:W3CDTF">2023-12-11T05:29:03Z</dcterms:modified>
</cp:coreProperties>
</file>