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3:44:34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3090 1230 44 0,'-3'-9'67'15,"0"0"-12"-15,-1-2-5 0,1 2-8 16,1 1-8 0,-3-2-8-16,1 1-2 0,4 9-4 15,-6-16-4-15,6 16-1 16,-6-14-4-16,6 14-1 15,-4-12-2-15,4 12-2 0,-4-10 0 16,4 10 0-16,0 0-2 16,-4-12 0-16,4 12-1 0,0 0 1 15,0 0-1-15,-2-11-1 16,2 11 2-16,0 0-2 16,0 0 1-16,-7-9-1 15,7 9 1-15,0 0 0 16,0 0-1-16,0 0 0 0,0 0 0 15,7-8-1-15,-7 8 0 16,0 0-1-16,0 0-1 0,0 0 0 16,0 0 1-16,0 0-1 15,0 0 0-15,9 0 1 16,-9 0 0-16,0 0-1 16,3 10 2-16,-3-10-1 15,6 18 0-15,-4-6 0 0,-1 5 1 16,1 0 0-16,0 4 0 15,-2 18 2 1,0 19-1-16,4 7 1 0,-5 7-1 16,-1 3 0-16,-3-1 0 15,-5-2 0-15,4-7 0 0,1-7-1 16,-3-2-1-16,0-4 1 16,2-5 0-16,-1-4-1 15,1-7 3-15,-1-4-4 0,1-8 1 16,3-3 1-16,3-5-1 15,-4-5 1-15,4-11 1 16,0 12-2-16,0-12 0 16,0 0 0-16,0 0 0 0,0 0 0 15,0 0 0-15,-6-8-11 16,6-3-40-16,0 11-35 16,0-20-2-16,-2 5-6 0,2-6-5 15</inkml:trace>
  <inkml:trace contextRef="#ctx0" brushRef="#br0" timeOffset="2888.3785">3180 1048 35 0,'-13'-4'70'15,"-1"-3"2"-15,0 1-15 16,0-1-11-16,5 0-9 0,-1 2-8 15,2-4-6-15,-2 0-6 16,5 0-5-16,3-2-3 0,1 3-2 16,1-3-2-16,8 3-1 15,5 0-2-15,4 2-1 16,3 1-1-16,3 4 0 0,2 1-1 16,1 1-1-1,5 6 0-15,0 4 0 16,1 3 1-16,0 7-1 0,0 3 1 15,-3 5 1-15,14 24 1 16,-4 27 1-16,-17 4 1 0,-18 4-1 16,-9-1 1-16,-18-5 1 15,-10-10-1-15,-4-13 2 16,-3-15-3-16,-5-4 0 16,4-10 1-16,-1-3 1 0,1-8 0 15,3-8-1-15,0-1 1 16,10-9-2-16,4-1 0 15,9-11-1-15,3-4-1 16,6-5-1-16,6-3 0 16,7-1 0-16,6-1-1 0,4 2 0 15,1 2-1-15,3 4 1 16,5 5-1-16,-3 5 0 16,4 5-1-16,-3 2 0 0,4 4 1 15,0 8 0-15,7 2 1 16,4 2 1-16,3 1 0 15,6 2 0-15,2-5 2 16,4-3 1-16,3-6-1 0,1-2 1 16,-2-3-1-16,4-10 2 15,-6-4-2-15,-5-6 2 16,-5 0 1-16,-6-6 0 16,-3 0 1-16,-7-2 1 15,-8 0 1-15,-13 14-1 0,1-2 0 16,-4 1-2-16,0 0 0 0,-3 0-2 15,-1 2-1 1,1 0-2-16,-5 3 0 16,4 10-1-16,-14-15 0 0,0 11 1 15,-10 4 0-15,1 12 0 16,2 11 1-16,4 11 0 16,9 12-2-16,6 5 0 0,9-2 0 15,16-6-2-15,11-5-2 16,6-9-1-16,12-10-2 15,3-10 1-15,5-11 2 16,0-14 1-16,-3-5 1 0,-2-7 0 16,-1-5 4-16,-9-1 1 15,-5-2 2-15,-25 19 0 16,1-3 1-16,-5 4 2 16,-2-1 0-16,1 1 1 0,-2 0 0 15,-3 4-2-15,0-2-2 16,-3 6-1-16,-2 8 1 15,0-8-2-15,0 8-2 16,-15 11 0-16,7 6-1 16,0 8 1-16,8 4 2 15,3 2 0-15,9-5-2 0,7-4 2 16,7-5 0-16,6-8 0 16,2-5 1-16,2-4 0 15,-2-5 1-15,0-8-1 0,-1-5 1 16,-3-3 0-16,-1-6-1 15,-17 14-1-15,1-1 0 16,-3 1 0-16,-1-1 0 0,2 2 0 16,-3-1 0-16,1 1-2 15,-2 3-3-15,-7 9 2 16,12-10 1-16,-12 10 0 16,12-3-1-16,-9 10-1 0,2 8 2 15,2 8 0-15,3 0 2 16,4 4 1-16,5-5-2 15,7-4 1-15,5-6 0 16,4-5 0-16,1-6 1 0,2-2 0 16,0-8 0-16,-2-6 1 15,-2-2-1-15,-6-5 1 16,-16 11-2-16,3-1 0 16,-4 0 1-16,-1-1-1 0,0 1 0 15,-2 1 1-15,-2-1-2 16,0 1 1-16,-2 0 1 15,0 2-2-15,-4 9 0 16,0-13-3-16,0 13 1 0,0 0 1 16,-14 0 1-16,3 14-1 15,-3 9 0-15,5 6 2 16,5 5-1-16,4 4 1 16,13-1 0-16,18-10-1 15,10-3 0-15,9-7-1 0,8-7 2 16,6-6-1-16,3-5 0 15,6-9 1-15,-2-8 1 0,-4-7 0 16,-33 9-4 0,4-5 2-16,-3 0 0 15,1-7 2-15,-1-5-2 0,1-2 0 16,-5-3 0-16,2-4 0 16,-6 1 0-16,0-2 0 0,-5 0 0 15,-4 1 0-15,-1 2 0 16,-1-2 0-16,-4 3 0 15,-2 2 0-15,-4 5 0 16,-5 6 0-16,-1 10 0 16,-7 8 0-16,-4 8-2 0,-4 14-3 15,1 8 2-15,-1 7 2 16,-17 50 0-16,7 17 1 16,3 11 0-16,6 6 1 0,9-2-1 15,11-13 2-15,16-19 0 16,18-36-2-16,5-17 1 15,8-13-1-15,2-12 2 16,3-8-1-16,-2-14 2 0,-2-9-3 16,-3-1 0-1,-8-6 0-15,-5 1 0 0,-8 1 0 16,-5 4 0-16,-6 2 0 16,-6 6 0-16,-6 7 0 15,-1 3 0-15,-4 4 0 0,0 9 0 16,0 0 0-16,0 0 0 15,-9 5 0-15,-1 12 0 16,1 5 0-16,-4 6 0 16,2 8 0-16,-3-1-3 0,5 3 3 15,2-3-1-15,3-2 0 16,4-6 1-16,0-5-1 16,5-7 1-16,3-5 0 0,4-6 0 15,4-4 0-15,1-4 1 16,3-9-1-16,3-5 1 15,2-3-1-15,0-4 1 16,1-6-1-16,-2-1 1 0,0 0 1 16,-4-1-2-16,3 2 0 15,-1 0 0-15,-11 18-3 16,4-1 0-16,0 0 0 0,5-2 0 16,0 2 0-1,5-4 0-15,3 0 1 0,2-2 0 16,-1-1 2-16,4-4 1 15,2-2 1-15,0-3 0 16,-2-4 0-16,1-2 1 16,-1-3-1-16,0 0 1 0,-4-3 0 15,-4-2 1-15,-1 2-4 16,-5 0 0-16,-5 3 0 16,-14 39 0-16,11-37 0 0,-2 1 0 15,-3-15 0-15,-6 36-3 16,0 15 0-16,-9-5-1 15,3 17 0-15,-3 15 2 16,-9 36 2-16,-9 52-1 16,-7 28 1-16,-2 16 0 15,-2 15 1-15,4-8 0 0,3-16 1 16,1-24 2 0,11-42-3-16,5-24 2 0,7-23 2 15,5-19-5 1,2-18 0-16,0-10 0 0,-1-13 0 15,1-13 0-15,0-8 0 16,0-12 0-16,7-10 0 16,3-7 0-16,9-7 0 15,-7 40 0-15,3-3 0 0,3 4 0 16,1-2 0-16,1 4-4 16,0-3 1-16,4 8-1 15,1 0 0-15,3 7 2 0,1 5 0 16,-1 4 1-16,3 5-1 15,16 3 2-15,1 12 1 16,-9 15 0-16,-16 14 1 16,-11 4 0-16,-12 4 1 15,-19-2 0-15,-21-8-1 0,-12-9-8 16,-4 2-18-16,-9-8-58 16,-3-9-3-16,5-8-4 15,8-9-5-15,10-10-5 0</inkml:trace>
  <inkml:trace contextRef="#ctx0" brushRef="#br0" timeOffset="4571.2678">7722 1433 54 0,'0'-13'76'0,"0"13"0"0,2-13-26 16,5 3-5-16,1 0-13 0,3-1-10 16,0 0-5-1,2-1-4-15,4 1-6 16,1 1-4-16,0 2-2 0,3 4-3 16,3 2 0-16,-1 2 0 15,3 1 0-15,11 7 2 16,10 17 2-16,-8 11 0 15,-11 7 1-15,-10 3 1 0,-11-1 1 16,-8-5 0-16,-12-7 1 16,-2-9-1-16,-1-9 0 15,2-3 0-15,1-6 0 0,-2-3 1 16,5-3-1-16,1-4-1 16,3-6 0-16,0-7-1 15,3-4-1-15,3 9-3 16,0-3 0-16,6-3-2 0,3-1 1 15,4 0 0-15,1-4 0 16,4 3 0-16,2 0 0 16,1-1 1-16,4-1 1 0,2 5 1 15,0-2-2 1,4 6 0-16,-1 1 1 16,1 4-2-16,4 1 1 0,-3 7 0 15,-18 1 3-15,43 17-1 16,-13 9 2-16,-11 9-1 15,-10 4 1-15,-7-1 0 0,-9-1 0 16,-7-8 0-16,-1-15 0 16,-4-5-1-16,5-10 0 15,-11 5 1-15,11-5-1 0,-11-3-1 16,8-7 0-16,-1-4-1 16,2-3-1-16,3 6-2 15,-1 0-1-15,2 0 0 0,3-5 0 16,2 1 1-1,3 0-1-15,0-1 0 0,5-1 0 16,3-1 3-16,3 0 1 16,2 0-1-16,4 0 1 0,-1 0 0 15,3 0 1 1,6-1 0-16,-2 1 1 0,0 0-1 16,0 2 2-16,-2 0 2 15,1 1 0-15,-5 3 1 16,0 0-2-16,-5 2 0 0,-4 2-2 15,-5 3 0-15,-13 5-2 16,0 0-2-16,0 0-1 16,0 0-1-16,-6 8 1 0,-3 3 1 15,-2 1 1 1,3 3 0-16,-1 1 0 0,5 1 2 16,3 0-1-16,1 0 2 15,5 1-1-15,5 0 1 0,6 0-1 16,3-4-1-16,4-2 1 15,8 1-1 1,0-3 0-16,5-1-1 0,0 2 1 16,20 2 1-16,17 1 0 15,-11-1-1-15,-16-1 2 0,-11 0-1 16,-8 3 1-16,-9-2 0 16,-10-5 1-16,-8-8-1 15,11 10 0-15,-11-10 0 0,0 0 0 16,10-2 1-16,-10 2-1 15,13-14-2-15,-13 14 0 16,16-15-1-16,-8 5 1 16,1 4-1-16,-1-3-1 0,3 0 1 15,-2 1-2-15,0-2 1 16,2 4 0-16,0 1 1 16,4 0-1-16,-4 4 0 15,0 1 2-15,24 0 0 0,4 8 2 16,2 5 0-16,7 3 0 15,7 1 0 1,8-2 0-16,1-6 1 0,-31-9-4 16,-2 1 1-16,0-5-1 0,3-3 1 15,-1-4 0-15,-2-5 0 16,0-4 1-16,1-6-1 16,-5-2 3-16,1-4 0 15,-7-1 1-15,1-3 0 16,-5 0 0-16,-2 0 1 0,-2 0-2 15,-2 0-3-15,-1 1 0 16,-5 3 0-16,-1 6 0 16,-4 5 0-16,0 7 0 15,0 14 0-15,-8-4-3 0,3 12 0 16,-2 14 2-16,3 4 1 16,-5 50 1-16,4 12-1 15,4 11 1-15,2 4-2 0,8-7-3 16,5-11-3-16,3-16-7 15,2-38-16-15,-3-10-55 16,10-12 0-16,1-9-5 16,2-11-6-16,-3-11 5 15</inkml:trace>
  <inkml:trace contextRef="#ctx0" brushRef="#br0" timeOffset="4733.28">10583 1468 66 0,'-14'-19'81'0,"1"3"-5"0,0-3-6 16,-2 6-29-16,7-1-32 16,-1 1-22-16,6 2-50 0,3 11-9 15,5-15-6-15,12 11-2 16</inkml:trace>
  <inkml:trace contextRef="#ctx0" brushRef="#br0" timeOffset="5353.6748">10919 1338 23 0,'50'0'89'0,"-1"0"1"16,-7 0-6-16,-1-3-4 16,-4 1-37-16,-8 0-12 0,-7 1-16 15,-3 1-8-15,-6 0-5 16,-13 0-3-16,12 3-1 16,-12-3 1-16,0 14 0 0,0-4 2 15,-10 14 1-15,8 4 1 16,2 5 0-16,8 0 0 15,9-1 1-15,12-6-1 16,4-6 0-16,1-11-2 0,3-4 0 16,-2-5 0-16,-4 0 1 15,-2-7-1 1,-20 3-2-16,3-3 1 0,-12 7 0 16,15-16 0-16,-11 5 0 0,-1-2-1 15,-1 1 0 1,2-1-1-16,-1 0 1 15,1 0 0-15,2-1 0 0,6-3 0 16,2 2 0-16,7-2 0 16,2-1 0-16,8-2 1 15,1 0 0-15,3-2 1 0,3 1 1 16,3-3 1-16,-1 2 0 16,0-2 1-16,2-3 0 15,-1 1 1-15,-4-3 0 16,-3 4 0-16,-4-2-1 0,-3 2-4 15,-7-1 0-15,-8 3 0 16,-3 2 0-16,-8 7 0 16,-1 2 0-16,0 12 0 0,-16-4-4 15,5 8 1-15,-1 12 0 16,-1 11 1-16,-5 23 3 16,-3 41 0-16,4 16 0 15,5 14 0-15,8 5 0 0,5 0 1 16,14-8 0-16,5-20 1 15,1-21-3-15,10-11-3 16,0-12-1 0,0-13-6-16,-4-15-12 15,-4-9-60-15,-1-12-4 16,-7-8-5-16,1-13-7 16,-14-13 1-16</inkml:trace>
  <inkml:trace contextRef="#ctx0" brushRef="#br0" timeOffset="5592.9868">12021 1714 6 0,'-9'-12'83'0,"9"1"2"16,20 0-3-16,16 0-4 16,12-1-2-16,14 6-68 0,12-1 0 15,13 2 1-15,4 4-3 16,0 1-2-1,-4 0-1-15,-11 0-1 0,-10 1 0 0,-13-1 2 16,-13 0-2-16,-13 0-5 16,-7 0-20-1,2 0-53-15,-22 0-1 0,-10-9-6 16,-8-2-6-16,-2-1-5 16</inkml:trace>
  <inkml:trace contextRef="#ctx0" brushRef="#br0" timeOffset="7879.0338">13636 1420 54 0,'6'-10'92'0,"-2"1"-2"16,-1 0-7-16,-3 9-1 16,4-15-51-16,-4 15-13 0,4-8-8 15,-4 8-5-15,0 0-3 16,9 5-2-16,-5 12 1 16,2 20 1-16,1 16 0 15,-2 16 2-15,5 18-2 16,-4 17 2-16,-1 26 1 15,1-2 0 1,-4-10-1-16,-1-9-1 16,-1-10 0-16,1-19-1 15,1-17 0-15,0-15-5 0,-2-48-13 16,0 0-22-16,12-3-46 16,-8-26 0-16,-1-7-7 15,-2-13-5-15,0-13 2 16</inkml:trace>
  <inkml:trace contextRef="#ctx0" brushRef="#br0" timeOffset="8831.8032">13638 1600 5 0,'-8'-35'82'0,"-3"-2"2"0,7 6-4 16,2-3-3-16,2 5-20 15,3-1-39-15,8 4-6 16,2 5-5-16,7 3-3 0,2 5-1 15,3 6-4-15,6 6 0 16,17 18 2-16,19 21 0 16,-1 19 0-16,-12 15 0 0,-16 13 0 15,-19 2 0 1,-17-8 2-16,-16-9 0 0,-13-22-1 16,-5-12 0-1,-3-10 1-15,0-10 1 0,2-10 0 0,6-6 0 16,2-9 0-16,11-7-2 15,4-12 0-15,10-3-1 16,13-5-1-16,9-3 0 16,11-2 0-16,8 1 0 0,7 3 0 15,4 1 0-15,0 9 1 16,5 4 0-16,-7 9 0 0,2 6 0 16,-2 8-1-16,-5 3 0 15,1 8-1-15,-4 10 0 16,1 4 1-16,-6 8-1 15,-6 7 0-15,-6 7 1 0,-6 2-1 16,-10 0 1 0,-7-2 0-16,-4-3 0 0,-7-3 1 15,-6-12 0-15,-3-7 1 16,1-9 0-16,0-8-1 0,2-6 0 16,8-12-1-1,7-7 1-15,4-10-2 0,14-6 0 16,11-3 0-16,8-7-1 15,4-2 1-15,5 1 1 0,1 3 1 16,-3 4 0-16,-6 9 1 16,-6 8-1-16,-10 5 1 15,-6 7-3-15,-3 4 1 0,-13 7-2 16,8 6 1 0,-4 5-2-16,0 4 1 0,1 4 0 15,5 2 0-15,2 1 3 16,12-1 0-16,7-6 0 15,13-4 1-15,9-8 1 0,10-4-1 16,7-9 1-16,5-8-1 16,0-8 1-16,-1-3 0 15,-41 13-1-15,2-4-1 16,-5-4 1-16,0 2 0 0,-6-2 0 16,-1-2 1-16,-5 4-1 15,-2-3-2-15,-5 2 2 16,0 4-2-16,-9 2-1 0,0 5-1 15,-2 12 0-15,0 0 0 16,-16 4 1-16,-6 28 0 16,-2 28 1-16,-3 25 0 15,8 20 1-15,0 48 3 16,11 10 0 0,8-14 0-16,6 2-2 15,3-10 0-15,2-7 1 16,0-16-3-16,-2-15 0 0,0-46 0 15,-2-15-6-15,-3-12-8 16,2-16-38 0,-6-14-32-16,0 0-3 0,5-11-8 15,-5-18-2-15</inkml:trace>
  <inkml:trace contextRef="#ctx0" brushRef="#br0" timeOffset="9585.5139">15975 1703 37 0,'51'-28'71'16,"2"5"2"0,-3 1-2-16,-5 5-44 0,-1 4-2 15,-6 2-3-15,-6 5-8 16,-10 1-5-16,-5 4-3 0,-9 1-1 15,-8 0 1-15,-2 20 2 16,-15 0 1-16,-6 2-1 16,-8 5 1-16,2 1 0 15,-2 6-2-15,1-2 0 16,3 0-3-16,10 0-1 0,8-4-1 16,9 0 1-16,16-4 0 15,9-3 1-15,8-4 1 16,8-4-1-16,7-5 1 0,2-5-1 15,4-2-1-15,1-8 0 16,-10-4 0-16,0-3-1 16,-8-5 1-16,-9 3-1 0,-5-4 0 15,-8 2 0 1,-7 4 0-16,-2 1-1 0,-4 4-1 16,-2 9-1-16,0 0-2 15,-12 5 1-15,3 12 0 16,0 6-1-16,0 5 1 0,7 3 1 15,2 1 1-15,11 0 1 16,11-5 0-16,14-8 0 16,9-7 1-16,9-9 0 0,7-3 0 15,0-13 0-15,1-10 1 16,-3-8 0-16,-6-11 0 16,-4-2 1-16,-10-10 0 15,-4 0 1-15,-21 23-1 0,0 1-1 16,-3-4-1-16,-1 2-2 15,-1 3 0-15,0-1 0 16,-3 3 0-16,-2 1 0 0,0 6 0 16,-1 4 0-1,0-6 0-15,-3 22 0 16,-1 8 0-16,-1 22 0 0,0 24 0 16,0 16 0-16,1 10 0 15,1 9 0-15,1-7 0 16,5-7 0-16,0 0-4 15,1-11-5-15,1-11-8 0,-1-15-9 16,4-13-59-16,-1-12-1 16,-10-13-7-16,11-7-5 0,-9-16 5 15</inkml:trace>
  <inkml:trace contextRef="#ctx0" brushRef="#br0" timeOffset="9834.6312">17216 1808 47 0,'-17'-28'84'0,"8"3"-1"0,9 3-4 16,12-1-2-16,13 4-49 0,15 6-12 16,13-1-5-1,5 4-1-15,6 0-2 0,-4 3-1 16,-1 1 0-16,-6 2-2 16,-9 0-1-16,-11 2 0 15,-9 1 0-15,-10 0-1 16,-5 1 1-16,-9 0-2 0,0 0 0 15,0 0-3-15,0 0-8 16,0 0-16-16,0 0-56 0,0 0-2 16,-7 0-6-1,7 0-4-15,-10-14-5 0</inkml:trace>
  <inkml:trace contextRef="#ctx0" brushRef="#br0" timeOffset="10292.3965">18665 1437 61 0,'-35'-17'96'0,"5"-1"-4"15,-1 0-3-15,5 3-9 16,5 0-47-1,3 0-10-15,4 3-10 0,4 4-7 16,1 4-4-16,9 4-2 16,-12 5-2-16,8 29 3 15,0 17-1-15,2 22 2 0,-2 22 1 16,-1 15-1 0,-1 12 0-16,-2-5 0 15,-2-9-2-15,1-19-4 0,-2-12-8 16,2-17-4-16,-9-20-66 0,13-19-4 15,5-21-4 1,0 0-6-16,-15-28-4 0</inkml:trace>
  <inkml:trace contextRef="#ctx0" brushRef="#br0" timeOffset="10677.3268">18225 1783 12 0,'-1'-14'68'16,"7"3"3"-16,12 3-1 15,13-3-6-15,11 7-51 16,8 2-4-16,9-1-1 0,2 1 0 16,2 0-3-16,-4-5 3 15,0-2 3-15,-12-1 3 32,-6-3 3-32,-9-7 2 0,-7 1 0 15,-7-1 1-15,-12 9-1 0,0-1-3 0,-3-1-2 16,-2 2-4-16,0 0-1 15,0 0-2-15,0 1-7 16,-1 0 0-16,0 10 0 16,1-13 0-16,-1 13 0 0,0 8 0 15,-1 13 0-15,3 11 0 16,3 17 0-16,0 7 0 16,-1 10 0-16,1 1 0 15,-1-8-2-15,0-2-7 16,-5-10-8-16,4-7-7 0,-3-14-62 15,0-16-1-15,0-10-5 16,1-12-7-16,-1-15 4 16</inkml:trace>
  <inkml:trace contextRef="#ctx0" brushRef="#br0" timeOffset="10854.5956">18872 1430 87 0,'-1'-46'90'15,"0"9"-4"-15,0-1-8 16,0 5-3-16,1-1-67 16,0 11-13-16,0-1-22 15,0 9-48-15,0 6-6 0,0 9-5 16,0 0-4-16</inkml:trace>
  <inkml:trace contextRef="#ctx0" brushRef="#br0" timeOffset="11738.4339">19172 1573 60 0,'9'3'90'0,"-9"-3"-3"16,15 4-6-16,-15-4-1 0,0 0-44 15,14 15-25-15,-9-1-4 16,6 2-2-16,0 7-4 15,3 4 0-15,1 8 1 16,0 6 0-16,-1 3-1 0,-1 2 1 16,-2-3-1-16,-2-4 1 15,-1-2 0 1,-3-9 0-16,-1-3 0 16,-1-11 2-16,0-4-1 0,-3-10 1 15,0 0 1-15,0 0-1 0,3-10 0 16,-3-5 0-16,3-9-1 15,0-1-1-15,1-10-1 0,2-1 1 16,2-4-2 0,2 2 0-16,3-1 0 0,1 6 0 15,0 5 0-15,-2 5 0 16,2 9-3-16,0 4 1 16,2 9 0-16,-1 1-1 15,1 11 1-15,1 3-1 0,1 5 1 16,1 7 0-16,2 2 1 15,-4 3 0-15,-2-1 1 0,0-2-1 16,-3-4 0-16,-3-2 1 16,-1-6 0-16,-3-6-1 15,-5-10 1-15,11 0 0 0,-7-9 0 16,1-4 1-16,5-6-1 16,-2-2 0-16,4-4 1 15,2-3-1-15,0 5 0 16,3-1-1-16,-2 3 0 15,2 5 0-15,-3 2-2 0,2 7 0 16,-5 2-1-16,3 5 1 16,1 10-1-16,1 6 1 15,2 3 0-15,3 2 1 0,6 4 1 16,5-6 1 0,7 4 1-16,5-7 0 0,-1-6 0 15,6-7 1-15,-2-3 0 16,3-10-1-16,-5-7 2 0,-2-5 0 15,-4-4 1 1,-5-3 0-16,-6-2 0 0,-4 2 1 16,-6-2 0-16,-6 6 0 0,-4 3-1 15,-7 14-4 1,-1 8 1-16,-7-17-1 16,-12 16-1-16,-7 4 0 15,-3 12-1-15,-1 6 0 0,0 6 0 16,3 11 3-16,12 2-1 0,11 2 0 15,12 0 1-15,18-2 0 16,15 0-2 0,8-3-2-16,8-9-7 0,7 7-30 15,-3-22-45 1,-6-4-2 0,-7-9-5-16,-8-9-7 0</inkml:trace>
  <inkml:trace contextRef="#ctx0" brushRef="#br0" timeOffset="12250.5145">21607 1537 23 0,'-20'-7'92'16,"1"-3"1"-16,5 3-3 0,-1-1-8 16,5 2-43-16,-3-1-12 15,13 7-10-15,-13-7-7 16,13 7-7-16,0 0-2 15,-1 13-2-15,1 9 1 0,5 11 0 16,-1 11 1-16,0 12 1 16,0 8 0-16,-1 2 0 15,-4-8-4-15,1-4-3 0,-1-7-4 16,0-4-7 0,-4-10-9-16,2-12-58 0,3-21-2 15,0 0-5-15,-7-7-4 16</inkml:trace>
  <inkml:trace contextRef="#ctx0" brushRef="#br0" timeOffset="14500.0735">21515 1614 76 0,'3'-22'93'0,"-1"0"-5"0,1 5-7 16,0-2-3-16,0 5-56 15,0 3-9-15,-3 11-8 16,16-4-3-16,4 7-1 15,2 15-2-15,7 12 1 0,-5 15 1 16,5 6 1-16,-3 6 0 16,2-3 0-16,-11-12-1 15,-4-10 0 1,-1-9 1-16,-3-8 0 0,1-13 1 16,4-6 0-16,-4-13 0 0,4-6-1 15,2-8 1-15,2-2 0 16,1-8-1-16,-5 21-3 15,-3-3 1-15,2 2 0 0,2-1-1 16,-5 2-1-16,3 1-1 16,0 1-1-16,0 3 0 15,-1 1 1-15,4 5 0 0,14 0 1 16,5 9 1 0,3 10 1-16,2 15 0 15,2 12 1-15,6 10 0 0,4 3 1 16,2-1 0-16,-3-10-2 15,2-3 0-15,2-5 0 0,0-13 0 16,-4-6 1-16,0-12 0 16,-6-6 0-16,-2-11 0 15,-6-8 1-15,-7-4 0 0,-4-6 0 16,-7-3 1-16,-2-1-1 16,-15 20-1-16,2-5 0 15,-2 6 0-15,-2-2-2 16,0 1 0-16,-4-1 0 15,-3 4-2-15,-7 2 0 0,-3 3 2 16,-2 6 1-16,-26-1 0 16,-3 8-1-16,-1 15 1 15,4 11 0-15,5 13 1 16,13 9-1-16,22 1 1 0,24-8-2 16,15-4 1-16,10-8 0 15,7-10 1-15,0-8 0 0,1-13 1 16,-3-5 0-1,-6-13 0-15,-5-6 0 0,-9-4 1 16,-1-4-1-16,-6-2 1 16,-6 0-1-16,-11 18-1 15,3-2-1-15,-3 2 1 0,-2-1-1 16,-1 4 0 0,0-2 0-16,-1 1-2 0,0 2-1 15,-1 3 1-15,0 9 2 16,-6-6-1-16,-5 9 0 0,2 14 0 15,0 10 0-15,2 9 1 16,3 9 1 0,3 1 1-16,1-1-3 0,6-6 1 15,6-3 0-15,0-9 0 16,2-4 1-16,4-10 0 0,1-10 0 16,1 0 0-16,3-13 1 15,-1-8-1-15,1-2 1 16,1-3 0-16,3-6 0 15,-3-1-1-15,3-1 0 16,-2 1 0-16,-1 4 1 0,1 4-2 16,-3 2 0-16,-2 6-2 15,-3 5 1-15,-3 3-2 16,-2 6 1-16,1 5 0 16,-2 4 0-16,1 6 0 0,1 3 0 15,1 6 0-15,-1 1 2 16,3 4 0-16,1-3 0 0,2-3-1 15,0-3 1-15,6-7-1 16,-1-2-1-16,7-9 1 16,-1-2-2-16,4-10 1 15,2-4 1-15,2-5-1 0,5-4 1 16,-6-3 1-16,2 0 0 16,-6-1 0-1,-1 2 1-15,-2 2 1 0,-3 4-1 16,-4 3 1-16,-5 3-2 15,-4 6 0-15,-3 5 0 0,4 2 0 16,-6 5-1-16,4 6-1 16,1 6 1-16,4 1 0 15,2 6 0-15,5 0 1 0,6 2 1 16,5-3-1-16,3-3 0 16,3-1 1-16,5-5 0 15,1-8-1-15,-3-4 2 16,2-2-1-16,-5-2 0 15,-4-10 1-15,-3-1 0 0,-3-4 0 16,-6 0 1-16,-4-2 1 16,-4 1-1-16,-5 2 1 0,-2 1-1 15,-5 4-1 1,-5 1-2-16,-1 10 0 0,0 0 0 16,-11-6 0-16,-2 9 0 15,-2 6-2-15,-2 6 0 0,0 4-1 16,-1 7 2-16,1 5 0 15,7 3 0-15,1 0 1 16,9 3 1-16,0-4-1 16,7-2 1-16,6-5-1 0,2-3 0 15,4-10 1 1,-1-3 0-16,7-6-1 0,-1-4 1 16,2-8-1-16,0-4 0 15,-1-3 1-15,1-3-1 0,0-6 0 16,-3-1 1-16,-5-1-1 15,0-2 0-15,-3 0 1 0,-4-1 1 16,0 3-2 0,-5-1 0-16,1 5 0 0,-2 4 0 15,-2 2 0-15,4 0 0 16,-2 6 0-16,-1 1 0 16,8 2-2-16,-1-1 2 15,2 1-1-15,6 1 0 0,-1-1 1 16,-9 5-1-16,0-3 0 15,1-1 0-15,-1 1 0 16,0 1 1-16,-9 4 1 16,14-12-1-16,-14 12 0 0,11-12 1 15,-11 12-1-15,2-11-1 16,-2 11 0-16,0 0-1 16,0 0 2-16,-19 2-1 0,3 13 0 15,0 9 1-15,8 16 0 16,1 11 0-16,7 16 0 15,10 9 1-15,16 6-1 0,6 9 1 16,4-1 1 0,-1-3 0-16,-2-9 1 15,-8-9 0-15,-1-11-3 16,-9-13 0-16,-3-11 0 0,-11-22 0 16,-1-12 0-16,-6 1 0 15,-5-7 0-15,2-12 0 16,-2-3 0-16,2-7 0 15,6-7 0-15,3-5 0 0,10-9 0 16,13-4 0-16,11-9 0 16,9-3 0-16,10-3-3 15,7 0 0-15,-1 1 2 16,0 5 2-16,-1 9 0 16,-10 3 2-16,-7 8-1 0,-10 11-2 15,-7 5 0 1,-10 8 0-16,-4 6 0 0,-10 12 0 15,0 0 0-15,-11 0 0 0,-8 14 0 16,-4 10 0-16,-3 10 0 16,1 8 0-16,3 8 0 15,7 5 0-15,11 2 0 16,11-1 0-16,21-1 0 16,15-7 0-16,9-6 0 15,8-11 0-15,4-7 0 0,2-9 0 16,-6-7 0-16,-5-7 0 15,-8-1 0-15,-10-6 0 16,-8-7 0-16,-9 2 0 0,-7-2 0 16,-4 0 0-16,-6 0 0 15,-3 3 0-15,0-2 0 16,0 12 0-16,-17-15-17 16,3 13-71-16,2-2-3 0,-2-1-3 15,1-2-8-15,2-5-1 16</inkml:trace>
  <inkml:trace contextRef="#ctx0" brushRef="#br0" timeOffset="16079.5474">26413 1772 18 0,'0'0'81'0,"-6"-13"3"0,6 13 0 16,-6-11-16-16,-5-1-31 15,11 1-2-15,0-1-9 16,6-3-6-16,4 1-5 0,5 1-4 15,2 2-3-15,3 2-4 16,3 3-1-16,5 3-2 16,0 3-1-16,0 11 0 15,-2 8-1-15,-2 3 0 16,0 12 0-16,-5 2 0 16,-7 5 0-16,-4 6 1 0,-6-4 0 15,-2 1-1-15,-6-6 2 16,-5-3 0-16,-4-10 0 0,3-5 0 15,-3-10 1-15,0-5-1 16,-2-5 1-16,3-5 0 16,3-8-1-16,-1-7 0 15,2-1 0-15,3-7-1 16,3-2 1-16,4-6-1 16,2 0-1-16,7-1 1 0,7-1-1 15,8 1 0-15,6 2 0 0,5 2 1 16,8 8 0-1,-2 4-1-15,1 6 1 0,-1 6-1 16,1 7 0-16,-5 2 0 16,-5 13 1-16,0 3-1 15,-5 9-1-15,-3 4 2 0,-1 6-1 16,-4 5 0-16,-2 2 0 16,-5 2 0-16,-7-3-1 15,-4-2 0-15,-1-6 0 16,0-6 1-16,-2-3 0 0,-1-9 0 15,3-15 1-15,0 0-1 16,0 0 1-16,0-13 0 16,7-7 0-16,10-7-2 15,10-4-2-15,6-7 0 0,10-4-1 16,6-3 1-16,8-1 0 16,3-1 0-16,-28 23 0 15,1 1 2-15,-4 1 3 16,3-2 1-16,-7 3 2 0,1 2-1 15,-7-1-1-15,-2 4 0 16,-10 2 2-16,-3 2-1 16,-4 12-3-16,-6-12 1 0,-24 9 0 15,-9 3 0-15,-6 13-1 16,-4 9 1-16,4 5 0 16,14 4 0-16,21 1 1 0,33-8-2 15,18-3 0-15,13 0 1 16,6-6-1-16,7-1 1 15,-1-5 0-15,-1-1-1 16,-8-3 1-16,-6-1-1 16,-10 2 0-16,-7-1-1 15,-2 2 1-15,-6 4 0 16,-2 0 0-16,-3 3 0 0,-2 1 0 16,-5-1 0-16,1 2 0 0,-2-4 0 15,-5 0 0 1,-8-12 0-16,17 12-1 0,-7-12-1 15,4 0-1-15,3-6 0 16,7-4 1-16,2-5-1 16,7-2 1-16,3-5 0 15,2 0 1-15,-1 0 1 0,-3 0 1 16,-2-1 2-16,-7 4 1 16,-5 4 0-16,-5 2-1 0,-4 5 0 15,-3 5-1 1,-8 3 0-16,15 1-1 0,-4 8-1 15,4 5-1-15,10-1 0 16,6 6 0-16,8-2 2 0,5 0-1 16,5-1 1-16,0-7 0 15,2-3 0-15,-3-6 1 16,-3-10 2-16,-8-4 0 16,1-10 0-16,-5-6 0 15,-19 14 0-15,3-7-1 16,-2 1 0-16,2-6-3 0,-4 0 0 15,2-2 0-15,-2-3 0 16,-1 2 0-16,-1 1 0 16,-1-2 0-16,-1 3 0 15,1 1 0-15,-4 4 0 0,1 4 0 16,-4 6 0-16,0 2 0 16,-3 12 0-16,0 0-2 15,-1 22 2-15,-9 26 0 0,4 18 2 16,-1 12-2-16,4 11 0 15,3-1-2-15,0-6-2 16,7-12-8-16,-1-22-21 0,-11-3-53 16,10-13-2-1,2-10-7-15,2-12-4 0,0-10 7 16</inkml:trace>
  <inkml:trace contextRef="#ctx0" brushRef="#br0" timeOffset="16424.6373">29171 1623 12 0,'-10'-14'94'15,"0"0"-1"-15,3 1-5 0,5 1-4 16,2-2-2-16,9 4-67 16,9-1-3-16,9 2-3 0,7 3-3 15,8 0 0-15,8 0-1 16,6 1 0-16,5 3-5 15,-4-1 0-15,11 3 0 16,2 1 0-16,-2-1 0 16,0 2 0-16,-4 1 0 0,-4 0 0 15,-3 2 0 1,-7-3 0-16,-5-1 0 0,-11-1 0 16,-6 2 0-16,-9-2 0 0,-8 0 0 15,-11 0 0-15,0 0-21 16,-13 0-69-16,0-2-3 15,-5-3-5-15,-1 0-6 16,-3-1-1-16</inkml:trace>
  <inkml:trace contextRef="#ctx0" brushRef="#br0" timeOffset="17415.2271">2839 2838 75 0,'0'0'84'0,"-5"10"-2"16,5-10-5-16,-1 15 1 15,0 3-67-15,1 7-4 16,1 8 0-16,-1 10 3 16,8 15 0-16,-1 8-3 0,0 12 0 15,-3 10-1-15,-2 9-2 16,-3 1-3-16,-1-2-1 16,-1-8-3-16,-1-12-4 15,-6-13-2-15,-1-13-7 0,-3-21-34 16,1-18-31-16,0-14-4 15,-4-18-3-15,-1-11-2 0</inkml:trace>
  <inkml:trace contextRef="#ctx0" brushRef="#br0" timeOffset="18885.0218">2610 2981 19 0,'5'-60'75'0,"16"5"2"16,3 7-1-16,14 7-3 0,-5 10-45 15,15 10-11-15,12 12-6 16,5 10 1-16,-2 15-4 16,-4 11-3-16,2 19-5 15,-8 10 1-15,-2 9-2 16,-11 6-2-16,-9 9-1 16,-22 3-5-16,-9 2-7 0,-16-4 0 15,-12-10 1-15,-12-9 0 16,-8-13 0-16,-4-10 5 0,-5-18 2 15,11-12 5-15,4-9 5 16,11-10 2-16,6-3-2 16,10-5 1-16,12-6 1 15,9-1 0-15,18-4 2 16,10-2 2-16,11-2 3 0,8-6 0 16,8-3 3-16,6-1 5 15,-1-5 1-15,-2-4 0 16,-1-3-2-16,-2-2-1 15,-9-3-2-15,-8 0-1 0,-7-4-2 16,-8 1-2-16,-4 0-4 16,-8 4-2-16,-2 6-4 15,-14 3 0-15,0 8 0 16,1 5 0-16,-2 10 0 0,-7 8 0 16,7 19 0-16,-16 0 0 15,3 18 0-15,5 12 0 16,-3 19 0-16,0 13-3 15,-2 17 2-15,2 16 2 16,5 9-1-16,5 4 1 0,0-3 1 16,14-4-2-16,10-7 0 0,8-12 0 15,10-18 0 1,10-17 0-16,8-20 0 16,4-12 0-16,6-14 0 0,-4-6 0 15,-4-17 0-15,-3-7 0 16,-4-8 0-16,-4-2 0 0,-12-6 0 15,-6-2 0-15,-11 1 0 16,-4-1 0-16,-9 2 0 16,-7 3 0-16,-1 6 0 0,-15 4 0 15,-4 11 0-15,-7 10 0 16,-6 11 0-16,-8 11 0 16,3 13 0-16,-1 11 0 15,2 8 0-15,8 6-2 0,6 5 1 16,10-3 0-16,12-3 0 15,9-8 1-15,13-8-1 16,7-9 1-16,7-10 1 16,4-9 0-16,2-8 0 0,2-12 2 15,-3-7-3-15,-1-5 0 16,-5-6 0-16,-4-3 0 16,-3-5 0-16,-8 3 0 15,-4-3 0-15,-2 5 0 0,-8 3 0 16,-1 2 0-16,-3 6 0 15,-2 4 0-15,0 7 0 16,-2 4 0-16,2 11 0 16,0 0 0-16,-11 0 0 0,6 17 0 15,-1 8 0-15,-1 7 0 16,3 8 0-16,-1 9 0 16,2 3 0-16,3-3 0 15,6-2 0-15,4-6 0 0,4-6 0 16,8-8 0-16,-1-10 0 15,7-11 0-15,-1-5 0 16,2-6 0-16,1-11 0 0,-1-3 0 16,3-7 0-16,-3-1 0 15,3-7 0-15,-1 1 0 16,0 0 0-16,0 3 0 16,-1 3 0-16,-5 3 0 15,-3 7 0-15,0 6 0 16,-3 8 0-16,-1 3 0 0,-2 13 0 15,-3 4 0-15,3 7 0 0,1 4 0 16,2 4 0-16,0 1 0 16,-4-2 0-1,1 0 0-15,0-4 0 0,-2-4 0 16,-4-7 0-16,1-5 0 16,-11-11 0-16,21 8 0 0,-10-8 0 15,3-10 0-15,1-4 0 16,2-6 0-16,6 0 0 15,1-4 0-15,8-5 0 0,-2 5 0 16,5-1 0-16,-3 4 0 16,2 3 0-16,2 8 0 15,-2 4 0-15,4 6 0 0,-7 12 0 16,3 7 0 0,-2 2 0-16,4 6 0 0,-5 1 0 15,3-1 0-15,0-1 0 16,2-5 0-16,4-7 0 15,1-8 0-15,2-3 0 0,-3-3 0 16,2-8 0 0,-2-4 0-16,-7-3 0 0,-2 0 0 15,-5-3 0-15,-10 0 0 16,-2 0 0-16,-12-4 0 0,-6 8-76 16,-14-2-15-16,-9 4-2 15,-11 4-11-15,-12 1-2 16</inkml:trace>
  <inkml:trace contextRef="#ctx0" brushRef="#br0" timeOffset="19421.1094">2937 4163 84 0,'-37'0'90'0,"2"-6"-3"0,6 3-5 0,6-5-1 0,7-4-61 15,0 12-11 1,7-2-3-16,9 2-3 15,0 0-1-15,-9 10 0 0,15-2 1 16,10 1 0-16,14 0 1 16,16-1 0-16,16 0 1 15,14-5 0 1,18 2-1-16,20-4 0 0,14-3 0 16,15-4-2-16,6-3 0 0,8-1 1 15,6 1-1-15,3-2-2 16,3-1 0-16,1 3 0 15,-5 1 0-15,-3-1 0 16,-7 1 0-16,-10 2 0 0,-12 3 0 16,-12-1 0-16,-9 2 0 15,-22 2 0-15,-18 2 0 0,-15-2 0 16,-16 0 0-16,-10 2 0 16,-11 0 0-16,-11 0 0 15,-9-2 0-15,0 0 0 0,-13-4 0 16,-6 2 0-16,-14-3-88 15,0-4-2-15,-7-6-3 16,-2-4-9-16,3-3-2 16</inkml:trace>
  <inkml:trace contextRef="#ctx0" brushRef="#br0" timeOffset="21242.2645">2954 2259 37 0,'-16'-10'75'0,"2"-1"-1"16,2-4-14-16,1 6-17 15,9-1-8-15,2 10-9 16,-4-14-6-16,4 14-4 0,-9-9-7 16,9 9-3-16,0 0-2 15,0 0-3-15,12 0-2 16,-12 0 0-16,16 6-1 16,4 0 1-16,2 0 2 15,-1 4 0-15,13-2 1 16,2 1 1-16,5-3 0 0,10 4-1 15,7-2 0-15,3-1-1 16,2 0 1-16,12 0 0 16,3-3-1-16,8 1 0 0,5-4-1 15,7 1 2-15,3 0-1 16,10-1 1-16,4 0-2 16,9 0 0-16,0-1 1 15,4-1 0-15,6 0 0 16,0-2 0-16,8 1 0 0,0-1 1 15,6 1 0-15,-2-1 0 16,8 1-1-16,0-4 1 16,1 4-1-16,3-2 1 15,1 1 0-15,5-1 0 0,-2-2 0 16,8 0-1-16,-2-2 0 0,6 2 1 16,2 0-1-1,1 0 0-15,2-1-1 16,0 1 1-16,4 0-2 0,-5 2 2 15,7 0-1-15,-3-2 1 16,-2 2-1-16,1 1 0 16,-4-1 0-16,1-1 0 0,-5 3 1 15,-2-1 0-15,-1 1-1 16,0 0 0-16,-4 0 1 0,0 2-1 16,-7 0 1-16,-2 0-1 15,0 0 0-15,-7 1 0 16,-3 0 1-16,-3 0-1 15,-5 0 0-15,-1 1 1 0,1 0-1 16,-6-1 0-16,-1 1 1 16,1 2 0-16,-2 0-1 15,-5-2 0-15,-2 0 1 16,0 2-1-16,-3 2 1 0,-2-4-1 16,-2 2 1-16,-4-2-1 15,-2 1 0-15,1 0 0 16,-4 1 0-16,1-2 0 15,-3 0 0-15,-1 1 1 0,4-1-1 16,-7 1 0-16,8 0 1 16,-3 0-1-16,1-1 0 15,-2 0 1-15,1 2-1 0,-1-1 0 16,-1 0 1-16,1 0-1 16,-4-1 1-16,0 2-1 15,-2-1 1 1,-2-1 0-16,-1 0-1 0,-1 2 0 15,3-1 1-15,-6 2-2 0,3 0 1 16,0 2 0-16,-1-1 0 16,1 2 0-16,-1 2 0 15,1-2 1-15,1 1-1 16,0-1 1-16,-1 0-1 0,3 1 0 16,-2-1 1-16,-1 0-1 15,4 0 1-15,3-2-1 16,-3-1 0-16,4 3 0 15,0-3 1-15,2 2 0 0,0-2 0 16,1 1 1 0,3-3 0-16,1 3 0 0,-1 1 0 15,-1-2 0-15,2 3 0 0,1-1 0 16,0-1-1-16,0-2 0 16,0 3-1-16,-3 1 1 15,5-1-1-15,0-1 1 16,0 2 0-16,2 0 0 15,1 2-1-15,3 1 1 0,0-1 0 16,3-2 0-16,0 4 0 16,-2-2 0-16,3 0 0 15,5-2 1-15,-2 1-2 0,1 0 0 16,1-4 0 0,-2 2 0-16,2-2 0 0,4 0 0 15,-4 0 0-15,-1 0 0 16,0-1 0-16,1 2 0 0,0 2 0 15,-2 0 0-15,-2 0 0 16,-7 3 0-16,-3-4 0 16,-2 5 0-16,-10 1 0 15,-2-1 0-15,-9-1 0 16,-9 3 0-16,-5-1 0 0,-12-1 0 16,-5 2 0-16,-13-2 0 15,-6-2 0-15,-11-4 0 0,-7 1 0 16,-9-4 0-16,-2-1 0 15,-13-2 0-15,12 2 0 16,-12-2 0-16,0 0 0 16,0-9 0-16,0 9 0 15,-1-12 0-15,1 12 0 0,-14-13-34 16,7 2-51-16,0-1-4 16,2-5-6-16,4-4-5 15,1-2-1-15</inkml:trace>
  <inkml:trace contextRef="#ctx0" brushRef="#br0" timeOffset="22261.4581">22366 2737 26 0,'-11'0'85'16,"11"0"0"-16,-15-1 0 0,15 1-6 16,-13-8-41-16,13 8-10 15,0 0-6-15,-10-3-8 16,10 3-5-16,0 0-3 0,0 0-2 16,9 1 0-16,4-1-1 15,9 1 0-15,12-1 1 16,13 0 0-16,18 1 0 15,15-1-1-15,16-1 0 0,15-4-1 16,17 3-2 0,13-1 0-16,7-1 0 0,12 1 0 15,3 3 0-15,7-3 0 16,3-1 0-16,9-1 0 16,0 1 0-16,8-3 0 15,5-2 0-15,0 2 0 0,4 0 0 16,2 1 0-16,-3 2 0 15,-6 1 0-15,-3 1 0 0,-7 4 0 16,-13-1 0-16,-7 1 0 16,-9 3 0-16,-5 4 0 15,-6-2 0-15,-6 2 0 16,-2 2 0-16,-6 3 0 0,-3-1 0 16,-1 2 0-16,-6-1 0 15,-7 2 0 1,-5-3 0-16,-9 2 0 0,-6-2 0 15,-9-4 0-15,-9-1 0 0,-8-2 0 16,-8-2 0-16,-2-2 0 16,-8-2 0-16,-6 0 0 15,-3-3 0-15,-6 1 0 16,-4-3 0-16,-6 1 0 0,-3-1 0 16,-7 1 0-16,-1 0 0 15,-11 4 0-15,14-7 0 16,-14 7 0-16,0 0 0 15,0 0 0-15,0 0 0 0,0 0 0 16,0 0 0-16,0 0 0 16,0 0 0-16,0 0 0 15,0 0 0-15,0 0 0 16,0 0 0-16,0 0 0 0,0 0-6 16,-11-2-20-16,0 7-60 15,-6 3-4-15,-4-3-2 16,1-3-5-16,-6-2 0 15</inkml:trace>
  <inkml:trace contextRef="#ctx0" brushRef="#br0" timeOffset="24079.3673">6651 3249 0 0,'6'-21'93'0,"-4"0"3"16,5 1-4-16,0-1-6 16,-2 1 0-16,-5 9-60 0,0-2-12 15,0 13-5-15,2-17-5 16,-2 17-6-16,0 0-8 15,0 0-13-15,9 17-60 0,-9 2-4 16,0 3-5-16,0 5-5 16,-3 7-3-16</inkml:trace>
  <inkml:trace contextRef="#ctx0" brushRef="#br0" timeOffset="24279.0066">6612 3799 76 0,'11'19'97'0,"-5"-7"-3"16,1-1-5-16,-7-11-1 16,0 0-68-16,0 0 0 15,0 0-2-15,0 0-9 0,0 0-9 16,9 10 0 0,-9-10-2-16,0 0-81 0,14 11-6 15,-14-11-2-15,19 10-8 16,-11-9-5-16</inkml:trace>
  <inkml:trace contextRef="#ctx0" brushRef="#br0" timeOffset="30678.1493">1729 5766 19 0,'-14'-7'65'16,"14"7"2"-16,0 0-11 15,-16-12-7-15,16 12-12 0,-9-2-5 16,9 2-6-16,0 0-2 16,0 0-6-16,0 0-5 15,0 0-3-15,0 0-3 0,0 0-3 16,0 0-1-1,-10 0-1-15,10 0 0 0,0 0 2 16,0 0-3-16,0 0 3 16,0 0-1-16,0 0 0 0,0 0 0 15,0 0-1-15,0 0-3 16,0 0 1-16,0 0 0 16,0 0 0-16,7 3 1 15,4-1 1-15,9 2 1 0,4-1 1 16,3 1 1-1,3 1 1-15,15-1-3 0,-9 0 2 16,5 0-2-16,6-1-1 16,1 0 0-16,8 2 0 15,-5-3 0-15,7 0-1 0,-5 2 2 16,10-2-2-16,-7 1-1 16,3 0 1-16,0 1-1 15,-6-3 0-15,2 4-1 0,-5-4 1 16,-3 1-1-16,-6 0 0 15,-4-1 3-15,-2-1-1 16,-12 0 0-16,7 0 0 16,-14 0-1-16,0 0 1 15,-3 0 0-15,-1 1-1 0,-12-1 1 16,9 0 0-16,6-1 0 16,-15 1 1-16,0 0-1 15,10-1 1-15,-10 1-2 0,0 0 0 16,0 0 0-16,0 0 0 15,0 0 0-15,0 0 0 16,9 0 0-16,-9 0 0 16,0 0 0-16,0 0 0 0,16-5 0 15,-16 5 0-15,0 0 0 16,0 0 0-16,4-12 0 16,-4 12 0-16,0 0 0 0,-6-11 0 15,6 11 0-15,0 0-7 16,0 0-15-16,-6-12-43 15,6 12-21-15,-10 0-3 16,1-1-7-16,9 1-1 16</inkml:trace>
  <inkml:trace contextRef="#ctx0" brushRef="#br0" timeOffset="31205.6319">2266 5444 9 0,'-17'-17'77'16,"7"-2"8"-16,-8 1-2 0,1-17-19 15,4 21-19-15,3 1-7 16,10 2-11-16,0 11-7 16,-6-13-5-16,6 13-5 15,0 0-3-15,0 0-4 0,0 0-2 16,0 0-1-16,7-1-1 16,2 2 0-16,12 5 1 15,-1 2 1-15,4 4 0 0,7 1 2 16,13 5 0-1,-2 2 1-15,13 1-2 0,-1 3-1 16,-1 3 0-16,2 0 0 16,5 2 0-16,-12 0-1 0,-8-1 0 15,5-1-1 1,-8-4 3-16,-5-1-1 0,-2-4 1 16,-8-1-1-16,-2-5 0 15,-1 0 1-15,-3-3-1 0,-2-1 1 16,-1 0-2-16,1 0-2 15,2 0-5-15,3-1-7 16,-3-5-12-16,2 5-57 16,6-4-3-16,0 0-4 15,-5-3-7-15,-9-1 1 16</inkml:trace>
  <inkml:trace contextRef="#ctx0" brushRef="#br0" timeOffset="31698.8069">3203 5738 68 0,'-10'0'91'16,"10"0"-4"-16,-16-7-4 16,16 7-3-16,0 0-53 15,-9-4-11-15,9 4-9 0,0 0-5 16,0 0-1-16,-16 12-2 15,4 3 0-15,-6 6-1 16,-2 6 1-16,-10 7 1 16,-5 8 1-16,-8 10 0 0,-7 6-1 15,-1 4 0-15,-7 3 2 16,-1-1 0-16,2 0 0 16,-3-4 1-16,8-3 1 15,-1-7-1-15,10-7 0 16,-1-8 1-16,7-2-3 0,13-8 1 15,-1-5-1-15,3-3 0 16,9-4 0-16,3-5-1 16,0-2 2-16,10-6-1 15,0 0 1-15,0 0 1 16,-9 4 1-16,9-4 0 0,0 0 1 16,0 0-3-16,0 0-2 15,3 0 0-15,-3 0 0 0,0 0 0 16,0 0 0-16,0 0 0 15,0 0-14-15,-17 0-69 0,17 0-4 16,0 0-4 0,4-17-6-16,4 5-5 0</inkml:trace>
  <inkml:trace contextRef="#ctx0" brushRef="#br0" timeOffset="33799.8479">5120 5373 37 0,'0'-9'94'0,"0"-2"0"0,0 3-5 16,0-1-4-16,21 1-44 16,-21 8-16-16,0 0-9 15,0 0-9-15,0 7-4 16,1 8-1-16,2 10-3 15,-1 8 2-15,1 9 1 0,-1 10 0 16,-1 9 1-16,2 8 0 16,-3 5 0-16,-3 8-1 15,-1-2 1-15,-5 1-3 0,2-8 0 16,-3-6 0 0,4-9 0-16,0-10 0 0,4-7 0 15,0-12 0-15,0-10 0 16,2-4-6-16,0-15-11 0,0 9-66 15,0-9-5 1,1-12-3-16,3-9-7 16,-1-13-1-16</inkml:trace>
  <inkml:trace contextRef="#ctx0" brushRef="#br0" timeOffset="34215.4361">5117 5330 30 0,'-15'-31'84'0,"3"-1"1"15,2-1-3-15,4-1-6 16,-14 2-48-16,23 1-6 16,18 7-10-16,7 1-6 0,10 8-2 15,4 8-3-15,9 7 0 16,3 5-1-16,5 14-1 15,0 9 0-15,-1 9 3 16,-5 8 0-16,-3 7 1 16,-7 1 0-16,-7 3 0 0,-8-2 1 15,-9 1-1 1,-10-5 2-16,-9-5-2 0,-12-5 0 16,-12-5-1-16,-8-5 2 15,-7-5-1-15,-4-4 1 0,-2-5-1 16,3-2 0-16,-4-5 0 15,8 0-1-15,3-5 0 16,4-2-3-16,8 1-4 16,1-3-6-16,10 0-19 0,12 0-52 15,0 0-2-15,-7-15-6 16,8 3-6-16</inkml:trace>
  <inkml:trace contextRef="#ctx0" brushRef="#br0" timeOffset="34963.3217">5899 5538 24 0,'63'-9'83'15,"-11"2"0"-15,-4 3-3 16,-9 4-5-16,-4 2-41 16,-4 13-13-16,-6 2-9 0,-1 8-5 15,-7 2-2-15,-2 4-1 16,-5 4 0-16,-4 1-1 15,-5 1 2-15,-1-3-1 0,-9 0-1 16,-5-4 2-16,-2-4-1 16,0-7 0-16,-4-3 0 15,2-7-1-15,3-3-1 16,1-6 0-16,4 0-2 0,10 0-1 16,-4-17-1-16,6 1 0 15,15-5-2-15,6-4 1 16,6-4 0-16,6-2 1 0,4-2 1 15,0-1 2-15,-1 2 0 16,-2 5 0-16,-4 1 1 16,-5 7 0-1,-6 3 0-15,-6 5-1 0,-2 5-1 0,-13 6 0 16,14 0 0-16,-10 8-1 16,-1 7 0-16,-1 3 0 15,2 2 1-15,2 1 1 16,4 2 1-16,7-5 0 15,5-4 0-15,10-7 0 16,8-7 0-16,7-4 1 16,3-11-1-16,3-6 1 0,2-7 0 15,-6-4 1-15,0-6 0 0,-11-1 0 16,-5-3 0-16,-9-1 1 16,-5 4-2-16,-6 1 0 15,-6 6-1-15,-7 5-2 16,2 4 0-16,-1 7 0 15,-1 16-6-15,-10-7 4 0,1 11 0 16,-1 15 1-16,-1 6-2 16,3 12 5-16,-7 9-3 15,7 14 4-15,-1 7 2 16,2 10-3-16,2 5 1 0,0 9-3 16,2 2 0-16,-1 2 0 15,0-1 0-15,-3-6 0 16,1-5 0-16,-2-11 0 0,4-11 0 15,0-13 0-15,2-12 0 16,1-9-2-16,-1-18-16 16,8-9-66-16,4-6-4 0,1-17-2 15,5-6-8-15,1-12-2 16</inkml:trace>
  <inkml:trace contextRef="#ctx0" brushRef="#br0" timeOffset="36086.8173">7356 5722 19 0,'24'-15'69'0,"-1"-3"4"15,0 2-2-15,4-22-29 0,0 23-18 16,1-1-2-16,1 3-2 15,0 0-2-15,-1 3-1 16,-7 0-1-16,-1 2-2 16,-5 3-2-16,-2 2-1 0,-13 3-1 15,0 0-1-15,-3 12-4 16,-14 2-1-16,-2 6-1 16,-2 1-1-16,-6 2 1 0,1 6-1 15,5 1 1 1,6 0-1-16,10-2 1 0,4-2 0 15,16-5 0-15,12-2 1 0,4-5 0 16,8-5 0-16,4-4 0 16,-1-5-1-1,2-1 0-15,-2-5-1 0,-6-2 0 16,-2-2 0-16,-7 1-1 16,-3-1 1-16,-5 2-2 0,-7 1 0 15,-1 2 0-15,-11 5 0 16,0 0 0-16,0 0 0 15,1 14 0-15,-1 2 0 0,-3 0 0 16,2 5-2-16,1 4 2 16,4-3 0-16,15-1 0 15,11-6 2 1,4-5-2-16,10-6 0 0,7-4 0 0,2-9 0 16,4-10 0-16,2-7 0 15,-5-10 0-15,-2-8 0 16,-2-10 0-16,-6-9 0 15,-3-7 0-15,-2-7 0 0,-10-2 0 16,-6-3 0-16,-4 0 0 16,-8 5 0-16,-4 9 0 15,-3 8 0-15,-4 15 0 16,0 5 0-16,0 13 0 0,0 8 0 16,0 19 0-16,0 0 0 15,-4 16-2-15,3 16 1 16,-3 7-1-16,4 15 0 15,-4 9 5-15,4 11 1 0,0 10-4 16,-1-1 0-16,1 1 0 16,3-5 0-16,3-4 0 15,1-11 0-15,1-11 0 16,-1-9 0-16,0-13 0 0,2-6 0 16,0-9 0-16,2-6 0 15,1-3 0-15,2-6 0 16,3-1 0-16,2 0 0 15,5-10 0-15,4-3 0 0,2-7 0 16,2-2 0 0,6-10 0-16,4-4 0 0,0-6 0 15,0-7 0-15,-4 0 0 16,-1-1 0-16,-6 1 0 0,-5 3 0 16,-9 5 0-1,-3 7 0-15,-8 8 0 0,-5 7 0 16,-1 7 0-16,0 12 0 0,-16 0 0 15,5 11 0-15,-2 9 0 16,1 7 0-16,3 6 0 16,0 7 0-16,2 4 0 15,5 5 0-15,2-2 0 0,5 2 0 16,3-2 0-16,-4-1 0 16,-2-7 0-16,1-5 0 0,-3-3 0 15,0-8 0 1,-3-3 0-16,-6-8 0 0,-3-3 0 15,-4-6 0-15,-1-3 0 16,-2-2 0-16,-4-5 0 0,-9-8 0 16,-15 0-77-16,14-8-13 15,-2-8-2-15,0-5-8 16,-2-9-5-16</inkml:trace>
  <inkml:trace contextRef="#ctx0" brushRef="#br0" timeOffset="36253.3682">8547 5295 57 0,'-14'-24'86'0,"5"1"-4"0,9 0-4 16,6 2-3-16,9-5-54 15,9 12-15-15,4 3-8 16,11 6-21-16,12 5-50 16,-5 1-7-16,2 2-3 0,2 5-5 15</inkml:trace>
  <inkml:trace contextRef="#ctx0" brushRef="#br0" timeOffset="36467.4629">9720 5609 0 0,'22'23'89'0,"-7"-5"2"15,-8 0-5-15,0-2-5 16,-2-1-2-16,-4 4-63 15,2 3-1-15,-3 4-6 0,0 1-11 16,-4 3-40-16,-6 4-36 16,-5-3-3-16,-2-2-7 15,-4-7-6-15</inkml:trace>
  <inkml:trace contextRef="#ctx0" brushRef="#br0" timeOffset="37523.6123">11110 5182 16 0,'0'-14'90'0,"0"-1"2"15,0 1-4-15,2 0-3 0,-2 2-44 16,0 12-14 0,0-9-8-16,0 9-7 0,5 10-5 15,-2 13-4-15,3 8-2 16,2 23 1-16,2 11 2 15,-3 13 1-15,2 5 0 16,-2-3 0-16,2 2 0 16,-3-13-1-16,-3-4-4 15,-3-25 0-15,0-11 0 0,0-17 0 16,0-12 0-16,-12-5 0 16,-1-13 0-16,-2-7 0 15,-7-11 0-15,-4-8 0 16,-1-10 0-16,-5-4 0 0,-1-7 0 15,3-1 0-15,2 1 0 16,6-1 0-16,6 3 0 16,9 3 0-16,12 5-4 0,17 5 0 15,14 8 1 1,17 9-1-16,8 6 2 0,7 10 1 16,5 8 1-16,-1 9-1 15,-8 13 1-15,-7 10 0 16,-10 9-1-16,-11 4 1 0,-10 4 0 15,-10 2-1-15,-14 7 4 16,-5-6 0 0,-13-1 0-16,-5-2 1 15,-4-8 0-15,-10-3 0 16,0-6-4-16,1 0 0 0,7-9 0 16,-2-8-5-16,12 5-21 0,7-6-58 15,10-5-3-15,0 0-5 16,1-9-7-16,18-3-3 15</inkml:trace>
  <inkml:trace contextRef="#ctx0" brushRef="#br0" timeOffset="38628.9498">11831 5405 3 0,'0'0'81'16,"-11"-12"4"-16,3 3 0 16,3-5-21-16,4 0-12 15,1 0-15-15,7 3-13 16,7-2-6-16,6 4-8 0,6 3-6 16,6 3 1-16,8 3-2 15,1 10-1-15,1 5 0 16,3 9-1-16,-4 5-1 15,-3 6 4-15,-7 4 0 0,-7 2-2 16,-9 4 0-16,-9-5 1 16,-5-2-1-16,-3-4 0 15,-8-5 0-15,-5-8 0 16,-2-6 0-16,-1-9 0 16,3-6-2-16,0-3 0 0,7-10 0 15,3-7-2-15,5-4 0 16,11-7-2-16,8-4 0 0,10-5-1 15,9-1 1-15,6-2 0 16,9 3 2-16,2 2 1 16,-3 7-1-16,-5 5 1 15,-4 6 1-15,-10 6 0 16,-8 6-1-16,-8 6 3 0,-17 2-1 16,9 8-1-16,-9 1 3 15,-1 7-1-15,-4 1 0 16,2 3 1-16,-2 2 1 0,-2-1-3 15,5-1 1-15,2-1-1 16,10-3 1-16,2-4 0 0,10-3 0 16,4-4 0-1,-2-5-1-15,6 0 1 0,-1-6-1 16,-2-6 1-16,-2-6-2 16,-1-3 1-16,-7-4 1 15,1-6-4-15,-6-5 0 0,1-6 0 16,-3-4-1-1,-1-1 1-15,-5-1 0 0,2 3 0 16,-5 4-1-16,-1 7 3 16,0 4-1-16,1 12-1 0,-5 8 0 15,4 10-1-15,-4 13 1 16,4 12-1-16,6 13 1 16,3 8-2-16,3 13 6 15,4 15 1-15,-1 10 1 0,5 10 0 16,-3 1 1-16,0 5-1 15,-3 0 0-15,-2-2 1 16,-8-7-3-16,-1-11-1 16,-2-9 0-16,-1-13-1 15,-2-12-2-15,-1-11-2 0,-1-13-6 16,1-5-15-16,3-17-57 16,0 0-3-16,-9-6-6 0,6-18-5 15,3-5-2-15</inkml:trace>
  <inkml:trace contextRef="#ctx0" brushRef="#br0" timeOffset="39377.4214">13318 5354 50 0,'27'-31'80'15,"3"2"-2"-15,-3-1 0 16,1 2-4-16,2 4-56 0,-4 4-1 15,-6 3-1 1,-3 4 0-16,-3 3-3 0,-7 3-3 16,-7 7-3-16,0 0-2 15,0 0-3-15,0 0-1 16,-2 11-1-16,-15 7-1 16,1 3-1-16,-5 18 4 15,8 9 0 1,5 4 2-16,8 0 0 15,11-1 0-15,14-3 0 0,15-6 0 16,9-6 0-16,8-20-3 16,1-7-1-16,0-9 0 0,-6-4 1 15,-5-6-1-15,-8-6 0 16,-5-4 1-16,-12 0 0 16,-4-3-1-16,-11 0 1 0,-2 1-1 15,-5-1 1-15,-1 5-1 16,-7 2 0-16,1 1-1 15,-4 7 0-15,3 4-1 16,8 4 1-16,-13 4-1 0,12 8 1 16,3 6 0-16,10 2 0 15,8 3 1-15,8 0 0 16,7-3 1-16,9-4 1 16,3-5-1-16,3-8 0 15,0-3 0-15,-5-13 0 16,4-6 0-16,-8-8 0 0,2-5 1 15,-7-9-2-15,-1-4-1 16,-1-7 2-16,-3-7 0 0,-4-1 1 16,-2-3 0-1,-7 1 0-15,-5 3 0 0,-2 6 3 16,-7 8-5-16,-2 11 0 16,-1 7 0-16,-1 8 0 0,0 19 0 15,0 0 0-15,-5 4 0 16,2 21 0-16,1 8 0 15,0 12 0-15,0 12 0 16,0 8 0-16,2 10 0 0,5 1 0 16,3 1 0-1,7-4 0-15,0-4 0 0,3-8 0 16,-2-12-15-16,4-6-23 16,-3-13-45-16,-5-14-6 15,1-7-5-15,-13-9-5 0,12-15 6 16</inkml:trace>
  <inkml:trace contextRef="#ctx0" brushRef="#br0" timeOffset="39544.8958">14600 5267 79 0,'-16'-18'86'0,"6"0"-4"0,10 1-5 16,11-2 0-16,12 6-66 15,15 6-12-15,7 0-39 16,14 2-37-16,12 3-3 15,10 0-7-15,9-3-2 0</inkml:trace>
  <inkml:trace contextRef="#ctx0" brushRef="#br0" timeOffset="42553.0105">15765 5202 75 0,'-11'-10'96'0,"4"0"-7"15,2 0-5-15,0-7-4 16,5 17-62-16,0 0-5 0,0 0-6 16,0 20-5-16,0 0-2 15,3 7-1-15,3 12 4 16,-2 5 2-16,1 4-1 15,2-1 1-15,-3-1-1 16,1-6-2-16,-4-6 1 16,3-6-1-16,-4-13-5 15,0-15-4-15,0 0-2 0,-12-6 0 16,0-15-2-16,-2-3 2 16,1-10 0-16,-4-5 1 15,-2-9-1-15,4-4 5 0,-1-7 5 16,7-3 3-16,3 3 3 15,6 0 1-15,1 6 1 16,9 4 0-16,1 8 3 0,4 8-2 16,6 11-3-1,4 9-3-15,1 9-2 0,5 4-1 16,2 14-1 0,-1 7-1-16,6 7 0 0,-1 8 1 15,-3 6-1-15,0 6 1 0,-4-2 0 16,-5 1 1-1,-2-8-1-15,-5-4 1 0,-4-8 0 16,-2-8 0-16,-1-12-1 16,-2-7 0-16,3-13 0 15,3-8 0-15,1-7 0 0,4-5-1 16,2-4 1-16,0-4-1 16,1 5 0-16,-2 1 0 15,-6 8-1-15,-3 4-1 16,-2 9 0-16,0 7-1 0,2 9 0 15,-1 12 0-15,3 5 1 16,4 11-1-16,7 3 2 16,8 6 2-16,6 1 1 15,7 2 0-15,5-6-1 0,27-6 5 32,-1-10-3-32,6-6 0 15,-2-10-1-15,-2-7 1 0,-7-14 0 16,-5-7-1-1,-11-7 1-15,-26-5-4 0,-9-2 4 16,-10-2-1-16,-6 5 0 0,-5 1-1 16,-7 7-1-16,-10 5 0 15,-8 9 1-15,-6 10-2 16,-8 5 1-16,-3 10-1 16,-3 9 1-16,4 6-1 0,0 5 2 15,11 5-1 1,10-1 1-16,14 2 1 0,10-6-1 15,16-4 2-15,12-7-1 16,7-6 1-16,3-9 0 0,0-6 0 16,1-8 0-16,-5-9 0 15,-5-6-1-15,-7-3 1 16,-6-4-1-16,-7-3 0 16,-2 1 1-16,-5-1-2 15,-3 5 1-15,-3 1-1 0,-1 6 0 16,-5 4-1-16,-3 7-1 15,-3 7 0-15,-3 3 0 16,0 9 0-16,-1 7-1 16,5 10 1-16,-1 2 0 0,4 7 1 15,2 2 1-15,6 1 0 16,2-3 0-16,10-1 1 0,1-5 0 16,4-7 0-16,2-6 1 15,1-4 0-15,3-9-1 16,0-3 1-16,3-3 0 0,-1-9-1 15,4-5 1-15,0-4-1 16,1-7 0 0,-1-2-1-16,3-3 1 0,1-2-1 15,-1 1 0-15,0 3 0 16,-2 4-1-16,0 6 1 0,-5 7-1 16,1 6-1-16,-4 8 1 15,-3 4 0-15,0 11 0 16,-2 4 0-16,1 6 0 15,-2 2 1-15,2 2 1 0,-1 3-2 16,1-1 1-16,-1 0-2 16,2-6 0-16,-3-3 0 15,2-7 0-15,-1-7 0 0,3-6-1 16,2-5 1-16,1-12 1 16,3-4 1-16,0-8 0 15,7-6 0-15,0 0 0 16,2-6 0-16,-1 3 0 0,2-1 0 15,0 0 0-15,-2 6 0 16,1 5 1-16,-4 4-1 16,-5 8 1-16,-1 5-1 15,-2 6 0-15,-2 5 0 16,-3 9 0-16,-1 3-1 16,0 9 1-16,3 4 0 0,2 5 0 15,2 2 0-15,4 2 1 16,3-3 0-16,4-1 0 15,5-5 1-15,1-5-1 16,0-6 1-16,5-6-1 0,-4-7 1 16,2-3 0-16,-3-7-1 15,-5-5 0-15,-3-4 1 16,-4-4 0-16,-6-3 0 16,-3-1 1-16,-7-2 0 0,-3 1-1 15,-4 3 1-15,-6 1-2 16,0 2 1-16,-4 6-2 0,-4 3-1 15,-1 5 0 1,-5 5-2-16,0 3 1 0,0 8 0 16,1 4 1-16,0 7-1 15,1 1 1-15,5 4 1 0,2 1 0 16,5 0 1-16,1-5-1 16,3 0 1-16,4-5 0 15,2-2 0-15,1-8 0 0,-1-2 1 16,5-6-1-16,-2 0 1 15,5-6-1-15,1-5 0 16,3-4 0-16,1-3-1 16,2-5 0-16,0-3 0 0,0-3 0 15,0 0 0-15,-3-1 0 16,-2 2 0-16,-2 0 0 16,-3 0 0-16,-5 5 0 15,-1 3 0-15,-4 2 1 16,-2 3-1-16,-1 3 0 0,-2 0 1 15,0 4-1-15,0 8 0 16,-1-13-1-16,1 13-1 0,0 0-1 16,0 0 0-16,0 0 0 15,0 0 1-15,0 12-1 16,3 1 0-16,4 3 1 16,1 2 1-16,1 3 0 0,1-2 1 15,-1 2-1-15,0-3 0 16,1-1 1-16,-2-1 0 15,1-2 0-15,-1-1 1 16,4-2 0-16,1-2 0 16,1-2 0-16,4 2 1 0,3-4 0 15,2 1-1-15,-2-1 1 16,-1-1-1-16,1-2 1 16,-5-1-1-16,2 1 1 0,-3-2 0 15,0 0-1-15,-4-4 1 16,6 1-1-16,2-2 0 15,4-1 0-15,4-1-1 16,6 1 1-16,3-1-1 0,4-1 1 16,5-1-1-16,1-3 1 15,4-1 0-15,-3-1 0 16,-2-1 0-16,-4-1 0 16,-4-1 1-16,-8-1 0 0,-7 0-2 15,-5 2 0-15,-9 0 0 16,-2 4 0-16,-6 0 0 15,-6 3 0-15,-12 3 0 0,-4 6 0 16,-6 0 0 0,-4 7 0-16,-4 7-2 0,-3 3 1 15,4 2 0-15,4 3 0 16,7 3 0-16,11-3 1 0,9 1 0 16,5-5 0-16,14-3 1 15,6-5-1-15,7-3 2 16,3-6-1-16,5-1 1 15,-2-10-2-15,4-2 0 0,-4-5 0 16,-9 1 0-16,2-2 0 16,-7 1 0-16,-4 2 0 15,-5 2 0-15,-1 3 0 16,-10 10 0-16,0 0 0 0,0 0 0 16,0 12-2-16,-4 11-1 15,-2 9 1-15,2 10-1 16,-1 8 2-16,0 14 0 0,1 22 4 15,2 11 1 1,1 9 1-16,1 2-5 16,3-3 0-16,-1-6 0 15,0-10 0-15,-1-11 0 0,2-27 0 16,-3-21 0-16,0-16 0 16,0-14 0-16,-15-7 0 15,5-13 0-15,3-9 0 16,-1-6 0-16,6-12 0 0,2-5 0 15,8-6 0 1,14-6 0-16,10-4 0 0,14 1 0 0,7-4 0 16,10 1 0-1,1 1 0-15,5 2-3 0,-3 7 0 16,-7 1 1-16,-6 7 2 16,-12 4-1-16,-9 8 4 15,-8 7 0-15,-7 8 0 0,-4 7-3 16,-8 6 0-1,-5 12 0-15,-5 4 0 0,-10 12-2 16,0 11 0-16,-4 6-1 16,1 4 2-16,2 5 1 15,3 2 0-15,6-3 1 0,7-3 0 16,15-6 0-16,6-2 1 16,11-10-1-16,5-3 1 15,6-6-2-15,6-4 0 0,4-4 0 16,-3-3 0-16,6 0-18 15,13-1-67-15,-18-6-5 16,-2-4-2-16,-8-3-7 0,-2 0-4 16</inkml:trace>
  <inkml:trace contextRef="#ctx0" brushRef="#br0" timeOffset="44101.8565">21404 5157 24 0,'-9'-16'89'0,"4"-2"0"15,2-3-4-15,4-2-3 16,6 3-49-16,7-1-10 16,5 7-8-16,2 1-6 15,6 6-3-15,1 5-2 0,0 4-3 16,2 11-1-16,-5 6 0 15,-1 9 0-15,-5 1 0 16,-3 6 0-16,-5 1 1 0,-5-1-1 16,-2-2 1-16,-6-4 1 15,2-4 0-15,0-5 0 16,-5-6 1-16,3-4 0 0,2-10 1 16,0 0-1-16,-12 4 1 15,12-4-1-15,-7-14 0 16,-1-2 0-16,3-3-2 15,0-5-1-15,3-5 0 16,2-1 0-16,0-2-1 16,8-4 0-16,7 4 0 0,3-2 0 15,6 5-1-15,4 3 1 0,0 4 0 16,3 5-1 0,2 6 1-16,1 3-1 0,-4 8 1 15,1 2-1-15,1 7 1 16,-3 7 0-16,0 4 0 0,0 6 1 15,-6 0-1-15,-3 4 1 16,-1-1 0-16,-4 1 0 16,-6-3 1-16,0-4-1 15,-6-4 0-15,-1-4 1 16,0-5-1-16,-2-10 1 0,1 11-1 16,-1-11 1-16,0 0-1 15,11-2 1-15,-1-9 0 16,4-2 0-16,6-6-1 0,3-5 1 15,6-6 0-15,4-8-1 16,-1 1 1-16,-4-5 0 16,-2 6-1-16,-8-3 0 15,-4 9 0-15,-5 3 0 16,-9 6-1-16,-9 8-1 16,-8 7 1-16,-8 6-1 0,-1 1-1 15,-1 9 1-15,1 3 0 16,1 3-1-16,5 2 1 15,12 3 1-15,8 0 0 16,5 0 1-16,20-3-1 0,8 3 1 16,9-6 1-16,3 3 0 15,7-3-1-15,2 1 0 0,2-2 1 16,0 1-1 0,-2 1 0-16,-1 1 0 0,-5-4 0 15,-4 2 0-15,-6-4 1 16,-4 1 0-16,-10-7 0 0,-6-1 1 15,-2-4-1-15,-4-2 1 16,-4-7 0-16,4-4 0 16,0-3-1-16,4-5 0 15,3-3 0-15,6-3 0 0,0-1-1 16,5-3-1-16,0 4 1 16,4 1 0-16,-3 7-1 15,-1 1-1-15,-5 7 0 16,-4 8 1-16,0 3-1 0,-4 13 2 15,0 7-1-15,0 9 0 16,3 2 1-16,11 5 1 0,5 0 0 16,3 0 0-16,11-5 1 15,7-5-1-15,2-11 1 16,7-7-1-16,-2-8 1 16,3-9 1-16,-10-10 0 15,2-10 0-15,-7-10 1 0,-4-6-1 16,-6-6 1-16,-5-6 0 15,-5-2-1-15,-9-2-3 16,-5-1 0-16,-7 5 0 16,-6 6 0-16,-5 7 0 0,0 7 0 15,-9 9 0-15,2 9 0 16,-3 10 0-16,2 9 0 16,-2 14 0-16,2 11 0 15,2 10-2-15,-2 10 1 0,5 10 0 16,1 12 2-16,-2 5 0 15,4 3 1-15,0 0-2 16,5 0 0-16,3-7-4 0,4-1-6 16,0-12-5-16,5 6-51 15,2-27-21-15,-2-9-3 16,1-14-8-16,-3-9 0 16</inkml:trace>
  <inkml:trace contextRef="#ctx0" brushRef="#br0" timeOffset="44487.2392">24009 4868 20 0,'-43'-13'100'16,"12"3"-3"-16,1 0-6 0,13-1-4 15,9-34-21-15,10 36-47 16,17 3-7-16,14 1-5 15,18 1-4-15,15-1-1 16,20 2 1-16,17 0-1 0,16 3 0 16,7-1-2-1,6 2 0-15,-2-1 0 0,-4-1 0 16,-13 0 0-16,-13 0 0 16,-20-2 0-16,-18-1 0 15,-14 1 0-15,-15-3 0 0,-14 3 0 16,-9-1 0-16,-10 4 0 15,0 0 0-15,0 0 0 0,0 0 0 16,0 0 0-16,0 0 0 16,0 0 0-16,-6-1 0 15,-7 1 0-15,-2 5 0 16,-17 12-65-16,0-11-28 16,-4-3-1-16,-2-3-8 0,2 0-5 15</inkml:trace>
  <inkml:trace contextRef="#ctx0" brushRef="#br0" timeOffset="46002.6337">4472 7056 70 0,'4'-9'97'16,"-4"-2"-3"-16,1 2-6 15,-1-1-2-15,0 10-54 16,-1-10-12-16,1 10-9 16,-1 7-6-16,1 10-1 15,2 6-2-15,-1 9 0 0,5 9-2 16,-2 10 0-16,1 11 0 15,0 5 0-15,2 6 0 16,2-2 0 0,-2-2 0-16,0-1 0 0,2-8 0 15,0-5 0 1,3-9 0-16,-3-12-9 16,9-10-78-16,2-11-2 0,4-13-4 15,7-9-7-15,0-14-4 16</inkml:trace>
  <inkml:trace contextRef="#ctx0" brushRef="#br0" timeOffset="46367.8956">5023 7267 22 0,'2'-27'99'16,"0"8"0"-16,-2 4-8 16,-3 3-4-16,-3 2-4 15,6 10-66-15,-19 7-7 16,7 11-7-16,0 9-3 0,-2 8 0 15,-1 9 0-15,3 4 0 16,3 5 0-16,7-2 0 16,5-7 0-16,13-4 0 15,9-12 0-15,12-12 0 16,6-13 0-16,1-5 0 16,6-14 0-16,-5-11 0 15,0-4 0-15,-4-7 0 0,-9-1 0 16,-8-3 0-16,-7-2 0 15,-8 3 0-15,-6 0 0 0,-4 4 0 16,-11 4 0-16,-12 9 0 16,-5 3 0-16,-14 8 0 15,0 11-4-15,-13 3-83 16,5 10-3-16,1 4-3 0,8 0-6 16,15 3-4-1</inkml:trace>
  <inkml:trace contextRef="#ctx0" brushRef="#br0" timeOffset="46671.459">6076 7031 91 0,'-27'-18'98'0,"0"-1"-4"0,4 3-7 16,5 0-2-16,6 3-59 16,12 13-11-16,-13 3-6 15,13 17-3-15,0 9-6 16,7 9 0-16,-1 11 0 0,5 9 0 16,-4 13 0-16,0 8 0 15,-3 6 0-15,-1 1 0 16,-3-6 0-16,-1 1-14 15,0-3-45-15,0-24-29 0,4-17-3 16,6-20-7-16,11-17-3 16</inkml:trace>
  <inkml:trace contextRef="#ctx0" brushRef="#br0" timeOffset="47599.1187">6354 7159 9 0,'0'-41'95'0,"1"9"-3"15,-7 9-4-15,-5 7-6 16,-5 9 1-16,-1 2-66 16,1 14-8-16,1 11-3 0,0 11-3 15,4 3-1-15,3 11 0 16,5 2 0-16,1 0-1 16,8 0 1-16,10-6 0 15,8-7 0-15,5-8 0 0,4-9 0 16,3-11 1-1,2-6-1-15,4-12 0 0,-5-6-1 16,2-3 1-16,-5-4-2 16,1 1 0-16,-7 2 0 0,1 2 0 15,-1 4 0-15,-3 5 0 16,-2 6 0-16,-4 6 0 16,1 4-2-16,-2 7 1 15,-1 7 0-15,-1 3 1 0,-1 6-1 16,0-2 1-1,-1 2 0-15,-1-3 1 0,0-2-1 16,1-5 1-16,3-6-1 16,1-2 0-16,1-8 0 0,3-2-1 15,1-7 0-15,6-4 0 16,-1-6 0-16,6-5 1 16,-1-1-1-16,4-3 1 0,-3-1 0 15,0-1 1 1,0 2-1-16,-4 2 1 0,1 1 1 15,-7 4 0-15,-3 6 0 16,-4 1-2-16,-4 7 0 0,-2 3 0 16,-3 4 0-16,-2 9 0 15,-1 4 0-15,-1 6 0 16,0 4 0-16,5 5 0 0,4-1 0 16,3 1 0-1,10-4 0-15,3-8 0 0,5-4 0 16,6-7 0-16,4-7 0 15,-1-6 0-15,0-6 0 16,1-6 0 0,-6-4 0-16,-3-2 0 0,-2-5 0 0,-4 3 0 15,-2 0 0-15,-7 2 0 0,-4 2 0 16,-4 5 0-16,-5 4 0 16,-7 13 0-1,0 0 0-15,-14 0 0 0,-3 9 0 16,-3 12 0-16,0 5 0 15,-1 4 0-15,2 5 0 16,7 1 0-16,8-2 0 16,8-1 0-16,15-6 0 0,11-7 0 15,4-8 0-15,9-9 0 16,3-5 0-16,1-11 0 16,3-7 0-16,-9-5 0 0,-6-5 0 15,-3-3 0-15,-10-3 0 16,-5-1 0-16,-6 3 0 0,-7-2 0 15,-7 5 0-15,-11 1 0 16,-10 7 0-16,-9 5 0 16,-10 9 0-16,0 8-20 15,-11 3-68-15,1 6-4 0,2 3-4 16,6 3-6-16,13 2-4 16</inkml:trace>
  <inkml:trace contextRef="#ctx0" brushRef="#br0" timeOffset="52449.0095">8601 7118 43 0,'0'-16'89'0,"-1"5"0"15,1 3-4-15,0-10-24 16,0 18-17-16,1-11-17 0,-1 11-9 16,0 0-6-16,0 0-5 15,0 13-3-15,-2 3-1 16,2 4-1-16,0 6 1 0,3 4-1 15,2 3 1-15,2 3 0 16,5-2-1-16,2-3 0 16,6-3 1-1,2-4-2-15,5-6 1 0,3-10 0 16,5-3 0-16,-1-5 0 16,-2-6-2-16,-1-5 0 0,-2-2 0 15,-6-5 0-15,-4 1 0 16,-2-3 0-16,-8 1 0 15,-2-1 0-15,-4 1 0 16,-2 1 0-16,-1 4 0 0,0 2 0 16,0 12 0-16,-5-12 0 0,5 12 0 15,-9 1 0 1,5 9 0-16,2 4 0 16,1 2 0-16,1 5 0 0,4 0 0 15,7 4 0-15,6-3 0 16,2-2 0-16,4-2 0 0,4-5 0 15,3-4 0-15,0-5 0 16,-4-4 0-16,2-1 0 16,-5-9 0-16,-5-2 0 15,0-3 0-15,-5-3 0 16,-5-2 0-16,1 1 0 0,-5-1 0 16,-2 0 0-1,-2 4 0-15,0 0 0 0,0 4 0 16,0 0 0-16,0 12 0 0,-3-13 0 15,3 13 0-15,0 0 0 16,0 0 0-16,0 0 0 16,-1 12 0-16,1 3 0 15,0 0 0-15,3 2 0 16,1 2 0-16,3-2 0 16,3-2 0-16,-1-3 0 15,3 0 0-15,4-7 0 16,5-5 0-16,5 0 0 0,1-11 0 15,4-5 0-15,4-5 0 16,0-9 0-16,3-3 0 0,-1-11 0 16,0-5 0-16,-3-8 0 0,-3-4 0 15,-1-5 0 1,-8 1 0-16,-2 0 0 0,-6 1 0 16,-4 11 0-16,-7 7 0 15,-2 9 0-15,-1 9 0 16,-3 10 0-16,3 18 0 15,-12 0 0-15,2 12 0 0,1 18 0 16,3 9 0-16,-4 19 0 16,3 11 0-16,-3 9 0 15,7 7 0-15,3 0 0 16,5-2 0-16,9-8 0 0,6-7 0 16,9-14 0-16,6-12 0 15,3-14 0-15,3-12 0 16,3-8 0-16,2-8 0 0,-5-2 0 15,5-11 0-15,-9-8 0 16,-2 0 0-16,-7-4 0 16,-1-4 0-16,-7-1 0 15,-8 1 0-15,-1-2 0 0,-6 2 0 16,2 3 0-16,-6 3 0 16,-1 4 0-16,0 4 0 15,-1 5 0-15,1 10 0 16,0 0 0-16,-17 0 0 0,5 11 0 15,-1 8 0-15,2 4 0 16,-1 4 0-16,-1 5 0 16,4 1 0-16,1 1 0 0,8-4 0 15,0 1 0-15,9-5 0 16,9-3 0-16,1-4 0 0,13-2 0 16,4-6 0-16,6-3 0 15,3 0 0-15,6-6 0 16,4-1 0-16,1 1 0 15,5-4 0-15,-2-3 0 16,0-4 0-16,-3-1 0 16,1-3 0-16,-4-1 0 0,-3-3 0 15,-5-2 0-15,-5-2 0 16,-7 0 0-16,-5 2 0 0,-1-5 0 16,-5 3 0-1,-9 1 0-15,-1 1 0 16,0 3 0-16,-7 2 0 0,-3 1 0 15,-2 2 0-15,0 11 0 0,-11-14 0 16,-5 14 0 0,-11 2 0-16,-3 5 0 0,-3 6 0 15,-4 3 0-15,-3 4 0 16,-2 6 0-16,11-1 0 16,5 2 0-16,7-2 0 0,4-2 0 15,14-5 0-15,2-3 0 16,14-7 0-16,8-6 0 15,8-2 0-15,3-9 0 0,2-6 0 16,4-7 0-16,0-1 0 16,5-9 0-16,-2-4 0 15,1-8 0-15,2-4 0 16,-3-10 0-16,4-5 0 16,-7-3 0-16,-3-5 0 0,-5 0 0 15,-11 5 0-15,-2 2 0 0,-11 9 0 16,-2 8 0-16,-6 9 0 15,-11 8 0-15,-3 10 0 16,-9 12 0-16,-3 6 0 16,-6 6 0-16,-3 13 0 0,2 5 0 15,-4 7 0 1,6 6 0-16,3 5 0 0,7 5 0 16,7 4 0-16,9 5 0 15,5-2 0-15,7 6 0 16,8 3 0-16,3 1 0 15,4 1 0-15,1-1 0 0,4-4 0 16,-5-5 0-16,2-4 0 16,-3-8 0-16,-1-7 0 0,-4-5 0 15,-1-7 0 1,-2-5 0-16,-2-6 0 16,-4-3 0-16,-7-8 0 0,13 11 0 15,-13-11 0-15,3 11 0 0,-3-11 0 16,0 16 0-16,0-4 0 15,-1 2 0-15,-8 3 0 16,-1 1 0-16,-7 4 0 16,0-2 0-16,-4 1 0 15,-1-3 0-15,-4 0 0 0,5-3 0 16,1-3 0-16,4-4 0 16,2-2 0-16,7-2 0 15,7-4 0-15,-11 0 0 0,11 0 0 16,0-15 0-16,0 0 0 15,7-2 0-15,-2-6 0 16,3-3 0-16,5-3 0 16,2-1 0-16,7-2 0 0,6-3 0 15,7 2 0-15,5-3 0 16,6 1 0-16,7 1 0 16,4 0 0-16,6 0 0 15,-1 3 0-15,6-1 0 0,-11 2 0 16,0 2 0-16,-3 2 0 15,-9 0 0-15,-5-1 0 0,-10 3 0 16,-7 0 0-16,-7 0 0 16,-8 2 0-1,-5 1 0-15,-3 2 0 0,-6 3 0 16,-9 0 0-16,-11 7 0 16,-3 5 0-16,-7 4 0 15,-6 5 0-15,-2 8 0 0,1 9 0 16,2 4 0-16,4 6 0 15,7 1 0-15,10 0 0 0,9-1 0 16,10-2 0-16,4-7 0 16,12-2 0-16,5-10 0 15,8-4 0-15,0-7 0 16,5-4 0-16,0-7 0 0,0-7 0 16,-2-1 0-1,-5-5 0-15,-4 3 0 16,-3-2 0-16,-5 7 0 0,-3-1 0 15,-5 6 0-15,-6 11 0 0,0 0 0 16,0 0 0-16,-2 12 0 16,-6 11 0-16,2 7 0 15,-1 10 0-15,-2 12 0 16,2 10 0-16,-4 9 0 16,4 11 0-16,-7 3 0 0,-2 5 0 15,-12 13 0 1,-8 0 0-16,-10-5 0 15,-5-10 0-15,-3-12 0 0,-3-13 0 16,-3-12 0-16,2-14 0 16,12-24 0-16,4-13 0 15,11-9 0-15,7-17 0 0,11-10 0 16,11-8 0-16,15-13 0 16,20-10 0-16,14-7 0 15,22-7 0-15,19-4 0 16,14-1 0-16,13 2 0 0,6 3 0 15,2 5 0-15,-7 4 0 16,-3 7 0-16,-17 7 0 16,-14 4 0-16,-16 6 0 0,-14 8 0 15,-15 4 0-15,-14 3 0 16,-9 10 0-16,-12 4 0 16,-5 7 0-16,-13 9 0 0,-9 4 0 15,-5 12 0-15,-4 7 0 16,2 10 0-16,1 3 0 15,2 9 0-15,11-1 0 16,13 3 0-16,8-2 0 16,15-2 0-16,8-5 0 0,14-5 0 15,4-6 0-15,0-8 0 16,4-3 0-16,-3-7 0 16,-2-4 0-16,-8-2 0 15,-4-2 0-15,-8-5 0 0,-4-3 0 16,-4 0 0-16,-5 2 0 15,-1-1 0-15,-9 9 0 16,2-21 0-16,-2 21-78 16,1-18-14-16,-13 8-4 0,4 0-6 15,-2-2-5-15</inkml:trace>
  <inkml:trace contextRef="#ctx0" brushRef="#br0" timeOffset="53438.7604">13884 7116 62 0,'-12'-20'92'0,"-2"-8"-2"16,-2 4-5-16,-4-6-1 0,2 5-57 15,-6 3-6-15,1 1-6 16,-8 10-6-16,-8 5-3 0,-3 6-2 16,-5 10-1-16,0 9-1 15,-1 7-2-15,7 4 0 16,2 6 0-16,10-1 0 15,11 1 1-15,13-5 0 16,9-3 0-16,14-5 1 16,8-8 1-16,8-4 0 0,4-9-3 15,5-2 0-15,0-9 0 16,-4-6 0-16,-1-3 0 16,-5-3 0-16,-5-3 0 0,-5-2 0 15,-2 4 0-15,-8-2 0 16,-5 3 0-16,1 4 0 15,-5 4 0-15,-2 3 0 0,-2 10 0 16,0 0 0-16,0 0 0 16,-9 3 0-16,1 10 0 15,1 3 0-15,-2 6 0 16,5 3 0-16,-1 5 0 16,0 0 0-16,5-2 0 0,6-2 0 15,2-4 0-15,6-1 0 16,3-8 0-16,4-3 0 15,3-8 0-15,6-2 0 0,0-7 0 16,3-6 0-16,3-3 0 16,4-7 0-16,0-4 0 15,1-2 0-15,1-4 0 16,4-1 0-16,0 1 0 0,2 3 0 16,-3 1 0-16,-2 6 0 15,-5 7 0-15,-5 8 0 16,-5 5 0-16,-4 7 0 0,-4 12 0 15,-7 4 0 1,3 6 0-16,-2 4 0 0,4 5 0 16,3-2 0-16,1 2 0 15,9-5 0-15,4-7 0 0,7-5 0 16,4-10 0-16,5-7 0 16,-2-4 0-16,5-12 0 0,-1-9 0 15,-2-5 0-15,-5-6 0 16,-5-4 0-1,-1 0 0-15,-13-1 0 0,-1 1 0 16,-9 5 0-16,-7 3 0 16,-10 7 0-16,-3 5 0 0,-14 9 0 15,-10 8 0-15,-3 6 0 16,-4 11 0-16,0 6 0 16,-2 8 0-16,11 7 0 0,1 4 0 15,11 4 0-15,13-1 0 16,6 2 0-16,15-4 0 15,12 1 0-15,4-5-27 16,14-4-62-16,8-12-2 0,6-5-6 16,0-9-5-16,6-5-3 15</inkml:trace>
  <inkml:trace contextRef="#ctx0" brushRef="#br0" timeOffset="53743.4929">16221 7153 25 0,'-35'-8'101'0,"5"-2"-4"0,7 0-6 15,8 0-4-15,15 10-3 16,0 0-70-16,8 0-7 15,11 14-2-15,1 8-5 16,2 5 0-16,0 4 0 0,-2 6 0 16,-3 2 0-16,-9 1 0 15,-8 0 0-15,-12 2 0 16,-13-9-17-16,-6 4-67 16,-17-7-4-16,-2-7-3 0,0-6-7 15,3-10-5-15</inkml:trace>
  <inkml:trace contextRef="#ctx0" brushRef="#br0" timeOffset="54300.6767">17900 6685 24 0,'-8'-14'88'0,"2"-1"2"0,-4-2-4 16,0 1-2-16,-4-1-45 16,-6 6-7-16,-5 4-9 15,-5 2-7-15,-2 5-5 16,-3 8-4-16,1 8-3 0,3 6-1 16,4 7 1-16,15 4-4 15,10 9 0-15,10 4 0 16,20 3 0-16,8 3 0 15,9 1 0-15,6 0 0 16,0-3 0-16,-3 0 0 16,-2-8 0-16,-13-5 0 0,-9-6 0 0,-8-6 0 15,-13-3 0-15,-3-6 0 16,-10-4 0-16,-11-5 0 16,-6-3 0-16,-7-4 0 15,-4 0 0-15,-7-5 0 16,0-14-9-16,13 7-78 0,-17-7-2 15,3-4-5 1,-1-6-6-16,11-5-4 0</inkml:trace>
  <inkml:trace contextRef="#ctx0" brushRef="#br0" timeOffset="54558.8379">17406 6656 87 0,'26'-25'97'16,"10"3"-6"-16,10 1-5 15,12 3-1-15,2 2-64 16,7 5-2-16,3 4-6 16,-3 1-5-16,-4 3-4 15,-11 3-4-15,-10 0 0 0,-11 0 0 16,-9 0 0-16,-10 0 0 16,-12 0 0-16,9 0 0 15,-9 0 0-15,0 0 0 16,0 0 0-16,-5-6 0 0,5 6-8 15,19-4-78-15,-19 4-2 16,21-3-5-16,-3-3-7 16,9-2-4-16</inkml:trace>
  <inkml:trace contextRef="#ctx0" brushRef="#br0" timeOffset="55661.7203">19721 6692 6 0,'-47'-9'99'15,"8"-1"-1"-15,2 2-7 16,10 2-4-16,7 0-2 15,11-5-59-15,3 17-16 16,6 17-4-16,2 13-3 0,4 13-3 16,1 10 0-16,1 12 0 15,-1 8 0-15,2 1 0 16,-4 2 0-16,-4-6 0 16,-2-9 0-16,-1-12 0 15,-8-10 0-15,-2-16 0 16,-10-14 0-16,-4-12 0 0,-5-12 0 0,-1-16 0 15,-3-14 0-15,-2-11 0 16,-3-13 0-16,4-12 0 16,4-11 0-16,5-6 0 15,8-2 0-15,9-4 0 16,11 4 0-16,10 2 0 16,19 13 0-16,16 10 0 0,11 13 0 15,16 18 0-15,1 16 0 16,5 20 0-16,-3 10 0 15,0 18 0-15,-12 15 0 0,-13 7 0 16,-10 10 0 0,-20 5 0-16,-7 2 0 0,-14 2 0 15,-5-6 0-15,-14-4 0 16,-6-9 0-16,-1-7 0 16,-1-9 0-16,2-11 0 0,5-12 0 15,6-9 0-15,9-7 0 0,5-11 0 16,6-9 0-1,14-6 0-15,9-8 0 16,11-6 0-16,10-2 0 0,6 2 0 16,7 1 0-16,6 5 0 0,0 8 0 15,-3 10 0 1,-5 8 0-16,-8 12 0 16,-8 4 0-16,-7 12 0 0,-5 10 0 15,-10 6 0-15,-2 6 0 0,-6 7 0 16,-1 5 0-16,-7 2 0 15,-5 1 0-15,-2-2 0 16,-6-4 0-16,-5-6 0 0,-3-10 0 16,-3-7 0-1,2-11 0-15,1-10 0 0,7-10 0 16,5-11 0-16,3-7 0 16,10-5 0-16,13-6 0 0,5-4 0 15,11-4 0 1,10 2 0-16,5 1 0 0,8 6 0 15,-3 5 0-15,-1 9 0 16,-4 5 0-16,-6 11 0 16,-10 8 0-16,-8 7 0 15,-9 13 0-15,-7 6 0 0,-7 9 0 16,1 0 0 0,-4 6 0-16,-1-1 0 0,1-4 0 15,1-4 0-15,-2-11 0 0,4-6 0 16,-8-15 0-16,21-3 0 15,-11-16 0-15,5-6 0 16,-2-8 0-16,0-5 0 0,-1-3 0 16,-1-1 0-16,-4-3 0 15,-3-1 0-15,-4 1 0 16,-3 2 0-16,-4 3 0 0,-6 6 0 16,-1 5-8-16,-1 4-27 15,4 13-53-15,11 12 0 16,0 0-7-16,13 0-5 0,21 10 3 15</inkml:trace>
  <inkml:trace contextRef="#ctx0" brushRef="#br0" timeOffset="56498.428">21842 6499 64 0,'34'-3'97'0,"-13"-5"-3"0,-5-1-6 15,-9-3-2-15,-7 12-47 0,2-11-20 16,-7 8-6-1,-8 3-7-15,-9 11-1 0,-4 7-5 16,-7 4 0-16,-3 4 0 16,-1 7 0-16,2 6 0 15,2 4 0-15,10 4 0 0,10-1 0 32,12-3-2-32,9-4 1 0,15-3 0 15,11-11-1-15,9-7 1 0,13-11 0 16,5-7 1-16,7-10-1 0,2-10 1 15,2-6 1-15,-3-6 0 16,-2-4 0 0,-5-2 0-16,-8-2 0 0,-9-1 1 15,-11 3 0-15,-5 1-2 0,-12 3 0 16,-11 3 0-16,-6 8 0 16,-9 8 0-16,-10 3 0 15,-7 12 0-15,-1 3 0 16,-1 11 0-16,0 8 0 0,3 4 0 15,8 4 0-15,10 2 0 16,6 0 0-16,12-4 0 16,12-5 0-16,7-4 0 15,9-6 0-15,7-4 0 0,1-5 0 16,0-4 0-16,5-7 0 16,-6-4 0-16,4-5 0 15,-1-5 0-15,-3 0 0 0,0-6 0 16,-6-1 0-16,0 1 0 15,-4 3 0-15,-3 2 0 16,-9 5 0-16,-5 3 0 16,-6 3 0-1,-13 11 0-15,13-3 0 0,-13 3 0 0,-1 17 0 16,-7 1 0-16,2 4 0 16,4 5 0-16,-5 3 0 15,1 5 0-15,2-1 0 0,4-1 0 16,0-6 0-16,1-2 0 15,8-8 0-15,2-8 0 16,7-5 0-16,6-5 0 16,5-13 0-16,3-7 0 0,4-2 0 15,5-7 0-15,9-4 0 16,-1-2 0-16,9 4 0 16,1 0 0-16,1 3 0 0,6 8 0 15,-4 6 0-15,-1 10 0 16,-4 5 0-16,-8 9 0 15,-4 13 0-15,-10 7 0 16,-9 4 0-16,-8 7 0 0,-10 2 0 16,-8 2 0-16,-12-1 0 15,-14 0 0-15,-11-7 0 16,-4 2 0-16,2-6-84 16,-16-13-5-16,4-8-4 0,11-10-6 15,12-2-9-15</inkml:trace>
  <inkml:trace contextRef="#ctx0" brushRef="#br0" timeOffset="57328.887">25264 6643 59 0,'10'-28'93'0,"-2"-4"-3"16,2-1-4-16,-7-2-3 15,5 4-53-15,-8 5-9 16,-11 7-7-16,-15 10-6 0,-15 7-3 15,-9 9-1-15,-13 11-2 16,-2 10-1-16,-9 8-1 16,3 6 0-16,5 5 0 15,12 1 0-15,16 0 0 16,20-4 0-16,15-5 0 0,13-8 1 16,20-8 0-1,9-10 1-15,8-9 0 0,4-10 0 16,0-10 1-16,0-10-1 0,-4-6 0 15,-7-4-2 1,-7 4 0-16,-8-4 0 0,-4 6 0 16,-4 5 0-16,-5 5 0 0,-6 5 0 15,-6 15 0-15,0 0 0 16,0 0 0-16,-4 24 0 16,-7 1 0-16,2 12 0 15,-5 9 0-15,-1 13 0 16,-4 6 0-16,1 6 0 0,-1-1 0 15,3 3-9-15,-1-7-11 16,6-16-52-16,0 0-15 16,5-12-5-16,6-17-6 15,0-21-1-15</inkml:trace>
  <inkml:trace contextRef="#ctx0" brushRef="#br0" timeOffset="58803.7273">25518 6586 4 0,'52'-43'94'16,"3"10"3"0,4 8-7-16,2 8-5 0,-3 7-2 15,-2 4-63-15,-3 12-10 16,-5 15-4-16,-5 13-2 16,-8 7-3-16,-13 11 0 15,-10 3 0-15,-11 6 0 0,-11 2 0 16,-12-1 0-16,-9-6 0 15,-8-6-1-15,0-7 1 16,-1-10 0-16,1-9 0 0,4-13 0 16,8-8 1-16,11-7-1 15,9-14 0-15,7-6 0 16,14-8 1-16,10-3-2 16,13-4 0-16,12-3 0 0,8 0 0 15,7 1 0 1,4 2 0-16,3 5 0 0,-4 5 0 15,-9 4 0-15,-7 7 0 16,-12 2 0-16,-11 5 0 16,-7 6 0-16,-11 5 0 0,-10 0 0 15,1 16 0-15,-3 2 0 16,-6 5 0-16,-3 5 0 16,-1 5 0-16,1 4 0 0,-3 3 0 15,3-2 0-15,3-1 0 16,1-6 0-16,1-4 0 15,6-4 0-15,4-9 0 16,8-7 0-16,4-7 0 0,3-6 0 16,4-7 0-16,1-5 0 15,2-5 0-15,-1-3 0 16,2-6 0-16,-5-1 0 0,-5 0 0 16,-1-1 0-16,-6 0 0 15,-1 3 0-15,-7 4 0 16,1 1 0-16,-3 5 0 0,0 6-14 15,0 2-8-15,9 8-9 16,4-1-9-16,12 7-5 16,3-1 4-1,8 0 8-15,6 1 13 0,-2 1 16 0,0 4 15 16,-9-6 15-16,-3 0 10 16,-8 0 5-16,-5 0 0 15,-6-3-7-15,-9 3-9 16,9-3-9-16,-9 3-7 15,0 0-6-15,0 0-1 0,-7 9-2 16,7-9-1-16,-13 16 0 16,8-2 0-16,-1 0 1 0,5 0 1 15,1-1 0 1,10-1 1-16,4-1-2 0,7-3 0 16,5-4 0-16,7-3 0 0,3-1-1 15,6-9-1-15,-1-3 0 16,0-4-1-16,-2-6 1 15,-3-1 0-15,-1-5 1 16,-8 1 0-16,2-3 0 0,-12 3 2 16,-1 2 1-1,-6 3 0-15,0 6 0 0,-6 2-1 16,-4 14-1-16,6-9 1 16,-6 9-1-16,15 14 0 15,0 7 0-15,9 3-1 0,12 3 1 16,9 5 1-1,9-1 0-15,7 0 0 16,9-4 0-16,-1-5 0 0,3-5 0 0,-5-6 0 16,-2-6 0-16,-4-5 0 15,-4-3 2-15,-4-13-3 16,-2-6 0-16,-3-5 0 16,-8-8 0-16,-3-4 0 15,-7-7 0-15,-7-3 0 16,-13 1 0-16,-6 2 0 0,-8 6 0 15,-10 4 0-15,-8 11 0 16,-4 10 0-16,-3 14 0 0,-7 11 0 16,-1 21 0-16,-4 16 0 15,0 16 0-15,-6 16 0 16,-2 20 0-16,-11 13 0 16,1 12 0-16,2 4 0 0,3 1 0 15,10-4 0-15,8-11 0 16,12-9 0-16,12-21 0 15,11-16 0-15,9-18 0 16,10-16 0-16,5-15 0 16,0-16 0-16,2-9 0 0,-1-17 0 15,4-12 0-15,-1-12 0 16,5-8 0-16,2-10 0 0,2-10 0 16,1-4 0-16,1-5 0 15,0 0 0-15,1 3 0 16,1 2 0-16,-3 9 0 0,1 7 0 15,-1 13 0-15,3 9 0 16,-1 14 0-16,0 10 0 16,-4 12 0-16,-6 5 0 15,-4 16 0-15,-6 7 0 16,-11 10 0-16,-8 3 0 16,-11 6 0-16,-14-1 0 0,-12 4 0 15,-10-3 0-15,-9-3 0 16,-12-4 0-16,-4-2 0 15,-1-6-81-15,-18-14-8 0,-1-10-4 16,-3-16-5-16,13-15-8 16</inkml:trace>
  <inkml:trace contextRef="#ctx0" brushRef="#br0" timeOffset="60165.5368">4342 7809 53 0,'-29'6'85'0,"5"-2"-1"16,6-4-1-16,18 0-29 15,-13-1-17-15,13 1-14 16,0 0-9-16,-11-10-5 16,11 10-4-16,0 0-2 0,0 0-3 15,0 6-1-15,0-6 0 16,11 13 0-16,0-5 0 16,2 3 2-16,6 0 0 15,4-2 1-15,6 2 1 0,11-3 0 16,8-3 0-16,9 2 0 15,9-3 1-15,12-3-1 16,9 0 0-16,11-1-1 0,9-1 0 16,8-4 0-16,13 1 0 15,4-3-1-15,12 3-1 16,4-2 0-16,8 0 1 16,7 1-1-16,8 1 0 15,1 0 0-15,6 1 0 0,6 2 1 16,6-1-1-16,5 0 0 15,2 0 0-15,0 2 1 16,8-1-1-16,2-1 0 0,5 1 1 16,1 0-1-16,4-5 0 15,2 5 0-15,8-4 0 16,6-1 0-16,-3 0 0 0,10-3 0 16,0 0 0-1,4-1 1-15,4-1-1 0,0 1 1 16,2-2-1-16,3 1 1 15,-1 1 0-15,-1 2 0 16,7 0-1-16,-4 1 0 16,3 1 1-16,1 2-1 0,0 3 0 15,2 0 0-15,-4 1 0 16,1 1 0-16,-2 0 0 16,-1 2 1-16,-1 1-2 0,0 2 1 15,-4 2 0-15,5-3 0 16,-1 1 0-16,2 1 0 15,-3-3 0-15,-2 2 0 0,-1-2 0 16,-6-2 0-16,-1 0 1 16,-11-1-1-16,-7 0 0 15,-13 1 1-15,-10-5-1 16,-15 0 1-16,-18-1-1 16,-18 2 1-16,-21-3-2 0,-21 1 0 15,-21 1-2-15,-21-2-6 16,-18 6-9-16,-23-4-65 15,-25 3-3-15,0 0-4 0,-37-18-7 16,-17 6-1-16</inkml:trace>
  <inkml:trace contextRef="#ctx0" brushRef="#br0" timeOffset="61219.0371">5297 6515 18 0,'0'0'71'16,"0"-17"1"-16,0 17-1 0,0-13-23 15,0 13-20-15,0-9-8 16,0 9-7-16,0 0-3 0,0 0-4 15,7-4 0-15,1 4-3 16,8 0 1-16,5 0-3 16,7 1-1-16,12 2 0 0,8-2 1 15,16 1 0 1,9 0 0-16,15-2-1 16,7 1 1-16,19-2 0 0,6-2-1 15,15 0 1-15,14-4-1 16,10 2 1-16,13-1-1 15,9 1 1-15,8-1 0 0,12 0-1 16,9-1 1-16,10 1 1 0,6 0-2 16,8-2 2-1,4 2 1-15,2-2 0 0,5 0 1 16,5-3 0-16,4 2 1 16,1-2-1-16,0 0 1 15,4 0-2-15,3 0 0 0,5 0-1 16,6 1 0-16,2 0-1 15,-3 0 0-15,2 2-1 16,-1 1 1-16,2-3-1 16,-4 2 0-16,0 1 0 0,-5 1 1 15,2-1-1-15,-4 1 1 16,-1-1 0-16,0 0 0 16,-8-2 1-16,-1-3-1 15,-8-2 1-15,-2-1-1 0,-5-2 1 16,-1-2-2-1,-3-2 2-15,-7-1-1 0,4 2 0 16,-1-1 0-16,1 1-1 0,0 1 1 16,0 3 0-1,0 0 1-15,-4 1 0 0,1 4 1 16,-13-1 1-16,-5 2 0 16,-10 2 0-16,-8 3 2 15,-16 1-2-15,-9 1 0 0,-23 1-1 16,-14 0-1-16,-21 2 0 15,-18-1-1-15,-25 2 1 16,-14-2-1-16,-18 0-1 16,-16-1-4-16,-19 2-7 15,0 0-23-15,-25 4-48 0,-5-4-1 16,-12 0-6-16,-10-1-8 16</inkml:trace>
  <inkml:trace contextRef="#ctx0" brushRef="#br0" timeOffset="62433.2087">1868 9020 89 0,'-29'-1'92'15,"4"1"-3"-15,0-3-5 16,6-1 0-16,0 0-58 15,10 3-7-15,0 1-7 0,9 0-3 16,4 3-2-16,11 2-7 16,11 0 0-16,15-1 0 15,19-1 0-15,0 1 0 0,26-2 0 16,11-2 0 0,5 2 0-16,5-8 0 0,1-1 0 15,-11 0 0-15,-7-1 0 0,-4-2 0 16,-21 0 0-16,-10-2 0 15,-6 1 0-15,-13 0 0 16,-10 0 0-16,-11-2 0 16,-11 2 0-16,-4-4-10 15,-5 4 1-15,-15-5 0 16,-6 0 0-16,-11-1 1 0,-4-2 2 16,1 3 4-16,-3 0 2 15,0 1 5-15,4 2 2 0,-2 3 0 16,4 2 2-16,5 5-1 15,3 3 1-15,2 0-5 16,7 4 0-16,6 5-4 0,10 4 0 16,8 2 0-16,21 1 0 15,11 3 0-15,19 0 0 16,14 3 0-16,12 1 0 16,9 1 0-16,2 0 0 0,-2 2 0 15,-8-1 0-15,-9 1 0 16,-15 3 0-16,-13 0 0 15,-18 1 0-15,-16 1 0 16,-13 2 0-16,-16-1 0 0,-17 1 0 16,-11 0 0-16,-12 1 0 15,-6-4 0-15,-6-1 0 16,-2-4 0-16,4-3 0 16,4-2 0-16,6-8 0 0,15-2 0 15,9-2 0-15,11-5 0 16,8 1 0-16,7-4-4 0,8 0-82 15,0-5-3 1,17-5-4-16,5-6-7 16,7-5-5-16</inkml:trace>
  <inkml:trace contextRef="#ctx0" brushRef="#br0" timeOffset="63888.3645">4682 8875 5 0,'-51'1'89'16,"0"4"1"-16,3 3-4 15,6 3-5-15,10 7-1 16,8 6-65-16,8 12-5 15,9 10-3-15,4 13-2 0,3 8 0 16,1 8-2-16,6 5 0 16,3-2-1-16,-2-4 1 15,-4-5-1-15,0-13 1 16,0-10 1-16,-4-16 1 0,0-10 1 16,-10-15 1-16,-2-5-7 15,-8-17 0-15,-3-9 0 16,-5-11 0-16,-5-14 0 15,-4-11 0-15,1-13 0 0,2-4 0 16,3-10 0-16,9-2 0 16,6-1 0-16,12 0 0 15,5 12 0-15,18 3 0 0,6 13 0 16,15 10 0-16,6 11 0 16,8 14 0-16,3 12 0 15,2 16 0-15,-1 9 0 0,-4 21 0 16,-6 14 0-16,-9 13 0 15,-16 14 0-15,-13 7 0 16,-10 5 0-16,-18 1 0 16,-14-3 0-16,-9-9 0 15,-8-10 0-15,1-13 0 0,1-13 0 16,9-11 0-16,6-13 0 16,11-11 0-16,14-13 0 0,9-10 0 15,17-8 0 1,15-7 0-16,7-5 0 0,13-6 0 15,11 0 0-15,8 3 0 16,6 2 0-16,-2 7 0 16,-1 8 0-16,-4 7 0 0,-5 9 0 15,-8 10 0-15,-6 5 0 16,-11 14 0-16,-7 5 0 16,-7 7 0-16,-9 3 0 0,-7 4 0 15,-5 2 0-15,-8 4 0 16,-4-3 0-1,-7 0 0-15,-3-5 0 0,-6-1 0 16,-1-5 0-16,-3-7 0 0,7-4 0 16,0-9 0-16,7-7 0 15,11 0 0-15,-2-18-3 16,11-3-1-16,13-7 0 16,10-5 1-16,7-7 0 0,7 1 2 15,2-5 0-15,5 0 2 16,-4 4 0-16,-1 1 2 15,-6 8 0-15,-7 4 1 16,-7 6-1-16,-7 8 1 0,-9 9-4 16,-12 4 0-16,8 12 0 15,-9 5 0-15,-7 5 0 16,2 3 0-16,-2 5 0 16,1-1 0-16,4-1 0 0,3-1 0 15,2-4 0-15,9-5 0 16,7-6 0-16,2-5 0 15,8-7 0-15,3-3 0 0,-1-6 0 16,3-10 0-16,-2 0 0 16,-2-6 0-16,-5 0 0 15,0-6 0-15,-7 2 0 16,-3-1 0-16,-5 3 0 16,-2 0 0-16,-5 2 0 0,-2 5 0 15,0 1 0-15,-2 5 0 16,-3 1 0-16,5 13 0 0,-10-15 0 15,10 15 0-15,0 0 0 16,-10-10 0-16,10 10 0 16,0 0 0-16,0 0 0 15,0 0 0-15,0 0 0 0,0 0 0 16,0 0 0-16,0 0 0 16,0 0 0-16,0 0 0 15,0 0 0-15,0 0 0 16,0 0 0-16,0 0 0 0,0 0 0 15,0 0 0-15,0 0 0 16,8 4 0-16,-8-4 0 16,9 18 0-16,-3-2 0 15,-1 3 0-15,4 8 0 0,0 8 0 16,0 6 0-16,1 16 0 16,-3 8 0-16,3 14 0 15,-5 9 0-15,-3 11 0 0,-2 8 0 16,-7 10 0-1,-6 3 0-15,-5-2 0 0,-4-3 0 16,-3-15 0-16,-2-9 0 16,1-15 0-16,3-14 0 15,2-18 0-15,7-17 0 0,5-15 0 16,9-12 0-16,5-17 0 16,31-10-77-16,-11-13-17 15,5-13-2-15,8-13-8 0,3-12-2 16</inkml:trace>
  <inkml:trace contextRef="#ctx0" brushRef="#br0" timeOffset="64622.9085">6167 9280 55 0,'-2'-13'86'0,"3"2"-1"15,14-2-3-15,11-2-3 16,16 1-59-16,6-1-2 15,13-1-3-15,6-4-5 0,1 4-1 16,2-3-3-16,-4 2 1 16,-4 0 0-1,-13-1 1-15,-9 5 0 0,-14-2-1 16,-11 3 0-16,-9 2-5 16,-6 10-2-16,-21-9 0 0,-5 9 0 15,-10 10 0-15,-4 5 0 16,-5 10 0-16,5 4 0 0,1 8 0 15,10 2 0-15,9 7 0 16,16-3 0-16,12-3 0 16,24-2 0-16,15-10 0 15,16-7 0-15,10-9 0 0,12-10 0 16,-1-7 0-16,2-11 0 16,-4-5 0-16,-11-6 0 15,-9-1 0-15,-14-2 0 16,-12 1 0-16,-15 1 0 15,-12 4 0-15,-10 7 0 0,-15 5 0 16,-9 7 0-16,-7 6 0 16,-2 10 0-16,1 11 0 15,5 6 0-15,6 7 0 16,12 1 0-16,11 1 0 16,23-4 0-16,21-6 0 0,14-4 0 15,14-8 0-15,12-13 0 16,6-4 0-16,1-16 0 15,-1-10 0-15,-6-7 0 0,-10-6 0 16,-10-9 0-16,-10-6 0 16,-14-1 0-16,-9-5 0 15,-9-1 0-15,-12 2 0 16,-10 3 0-16,-4 8 0 16,-7 7 0-16,-3 11 0 0,-2 9 0 15,3 17 0-15,-4 11 0 16,6 19 0-16,1 16 0 0,4 12 0 15,-1 11 0-15,3 12 0 16,1 11 0-16,-2 7 0 16,4 2 0-16,0-6 0 15,-1-7 0-15,1-6 0 16,0-16 0-16,8-13-38 0,2-18-54 16,2-19-2-1,-2-11-5-15,3-20-7 0</inkml:trace>
  <inkml:trace contextRef="#ctx0" brushRef="#br0" timeOffset="64783.1375">7853 9172 9 0,'-27'-27'92'15,"9"3"4"-15,13 4-7 16,12-2-4-16,23 4-3 0,12 2-62 16,16 3-9-16,21 5-16 15,30 5-69-15,-6-1-7 16,16-1-6-1,10 3-4-15,5-4-8 0</inkml:trace>
  <inkml:trace contextRef="#ctx0" brushRef="#br0" timeOffset="65334.9161">9221 9542 66 0,'-45'-23'94'0,"11"-16"-3"15,22-11-5-15,14-16-1 16,20 15-43-16,18-34-28 16,17-3-2-16,16 0-3 0,4-1-3 15,6 5 0-15,-7 9-6 16,-4 10 0-16,-15 11 0 16,-13 13 0-16,-15 10 0 0,-17 14 0 15,-12 17 0-15,-13 0 0 16,-13 16 0-16,-2 12 0 15,-3 7 0-15,4 10 0 16,10 6 0-16,7 5 0 0,13 6 0 16,21-1 0-16,15 1 0 15,12 1 0-15,8-3 0 16,4 0 0-16,-1-4 0 0,-8-6 0 16,-12-2 0-16,-13-7 0 15,-16-2 0-15,-17-5 0 16,-20-4 0-16,-20-3 0 15,-11-7 0-15,-10 0 0 0,-7-5 0 16,0-1 0-16,0-14-22 16,-14 3-63-16,35-5-3 15,14-16-4-15,16-6-7 16,16-14-3-16</inkml:trace>
  <inkml:trace contextRef="#ctx0" brushRef="#br0" timeOffset="66830.4098">10138 9125 63 0,'75'-7'88'0,"-4"4"-4"16,-9 2-3-16,-2-2 0 15,-25 2-61-15,12 1-1 0,-10 0-3 16,-9 1-3-16,-5 2-3 16,-11 0-1-16,-12-3-1 0,0 8-2 15,-12 0-1-15,-10 2-2 16,-5 2 0-16,-5 1-1 15,-1 5-2-15,5 3 0 16,3 3 0 0,15 2 0-16,10 1 0 0,17 2 0 15,21-4 0-15,18-3 0 0,14-3 0 16,6-8 0-16,6-5-2 16,2-6 1-16,0-6-1 15,-8-5 2-15,-13-6 0 16,-10-1 1-16,-6-1 1 0,-12-1 0 15,-10 0-2-15,-9 3 0 16,-6-1 0-16,-7 5 0 0,-3 2 0 16,-13 6 0-16,-4 5 0 15,-1-2 0-15,2 11 0 16,1 3 0-16,8 3 0 16,7 1 0-16,9-1 0 15,21-4 0-15,19-2 0 16,8-8 0-16,14-2 0 0,5-15 0 15,11-6 0-15,3-9 0 16,-5-12 0-16,0-4 0 0,-11-11 0 16,-2-7 0-16,-13-8 0 15,-6-2 0-15,-13-3 0 16,-9-2 0-16,-10 4 0 16,-12 4 0-16,-5 9 0 0,-8 7 0 15,-7 11 0-15,0 9 0 16,-2 11 0-16,1 10 0 15,-5 12 0-15,3 8 0 0,-3 14 0 16,6 13 0-16,-5 12 0 16,1 13 0-16,2 13 0 15,0 9 0-15,6 7 0 16,6 1 0-16,7-3 0 16,11-2 0-16,8-12 0 0,6-8 0 15,9-17 0-15,3-11 0 16,10-12 0-16,-4-13 0 15,-2-6 0-15,-3-2 0 16,-4-9 0-16,-4-6 0 16,-10-5 0-16,-8 0 0 0,-3-2 0 15,-6-2 0-15,-6 1 0 16,-3 2 0-16,-6 1 0 0,-4 5 0 16,-5 2 0-1,4 6 0-15,-2 4 0 0,0 2 0 16,5 8 0-16,5 7 0 0,8 1 0 15,12 1 0-15,9 3 0 16,11-1 0-16,13 0 0 16,8-3 0-16,2-4 0 0,7-3 0 15,-3-3 0-15,-1-5 0 16,-7 1 0-16,-5-5 0 16,-10-4 0-16,-10-2 0 0,-8-1 0 15,-8 0 0-15,-11-1 0 16,-4 11 0-16,-4-11 0 15,-9 10 0-15,-4 2 0 16,2 9 0-16,3 5 0 16,2 5 0-16,9 2 0 15,3 3 0-15,17 0 0 0,15 1 0 16,12-3 0-16,12-3 0 16,2-8 0-16,1-6 0 15,4-6 0-15,-6-5 0 0,-5-11 0 16,-9-10 0-16,-10-6 0 15,-9-6 0-15,-8-7 0 16,-4-8 0-16,-6-7 0 16,-5-1 0-16,-3-3 0 15,0 4 0-15,-6 4 0 0,0 4 0 16,-1 13 0-16,1 9 0 16,-1 11 0-16,7 19 0 15,-11-1 0-15,8 12 0 0,3 12 0 16,2 7 0-16,5 9 0 15,7 6 0-15,0 5 0 16,5 4 0-16,2-2 0 16,3 1 0-16,4-3 0 15,-3-5 0-15,1-6 0 0,-3-7 0 16,-3-9 0-16,1-9 0 16,-1-6 0-16,-1-8 0 15,0-2 0-15,6-11 0 0,0-4 0 16,3-4 0-16,4-3 0 15,3 0 0-15,1-1 0 16,-1 0 0-16,1 3 0 0,-4 5 0 16,-4 3 0-16,0 7 0 15,-4 4 0-15,0 4 0 16,-7 10 0-16,-2 6 0 0,-1 4 0 16,2 4 0-16,-2 2 0 15,2 2 0-15,0 0 0 16,1-3 0-16,5-2 0 15,-1-5 0-15,6-10-30 0,-2 1-57 16,-2-8-3 0,-1-3-5-16,-3-14-3 0,-2-6-3 15</inkml:trace>
  <inkml:trace contextRef="#ctx0" brushRef="#br0" timeOffset="66985.8819">14481 8663 13 0,'-18'-65'84'0,"0"7"2"15,2 6-2-15,0 10-7 16,-13 9-35-16,19 8-18 16,0 13-15-16,-1 7-14 15,11 5-38-15,-4 19-34 0,5 7-3 16,10 6-7-16,7 7-3 16</inkml:trace>
  <inkml:trace contextRef="#ctx0" brushRef="#br0" timeOffset="67679.1749">15036 8907 86 0,'0'0'94'0,"-3"-9"-3"0,-20 0-7 16,-5-1 0-16,-1 5-59 16,-5 1-7-16,-2 4-7 15,-1 5-5-15,3 7-2 0,3 5-3 16,5 7 0-16,5 4 0 15,13 1-1-15,8 1 0 16,6 1 0-16,19-5 0 16,6-1 0-16,12-7 1 15,5-4-1-15,7-7 1 0,3-6 0 16,2-1 1-16,-5-10-2 16,-2-3 0-16,-2-5 0 15,-5-2 0-15,-1-2 0 16,-7 3 0-16,-2 1 0 0,-8 4 0 15,-1 3 0-15,-4 4 0 16,-4 7 0-16,-3 1 0 16,-5 10 0-16,1 6 0 0,-5 4 0 15,3 4 0-15,-5 2 0 16,4 3 0-16,-2 0 0 16,2 2 0-16,-1-4 0 0,3-2 0 15,-3-2 0 1,3-5 0-16,0-5 0 0,1-3 0 15,2-4 0-15,-1-5 0 16,3-2 0-16,2-2 0 0,2-5 0 16,7-4 0-1,-1-1 0-15,3-2 0 0,-1 1 0 16,4 0 0-16,2 0 0 16,-1 4 0-16,-1 3 0 0,-1 6 0 15,0 0 0 1,-8 4 0-16,4 7 0 0,-1 2 0 15,1 3 0-15,-3-1 0 16,2 4 0-16,6-2 0 0,3-3 0 16,8 0 0-16,6-3 0 15,6-2 0-15,8-4 0 0,5-3 0 16,5-2 0 0,2-5 0-16,2-7 0 0,-5-3 0 15,-6-2 0-15,-10-2 0 16,-11-1 0-16,-17 0 0 15,-14 6 0-15,3 0-70 16,-38 1-23-16,-18 4-3 0,-14 1-6 16,-15 6-6-16</inkml:trace>
  <inkml:trace contextRef="#ctx0" brushRef="#br0" timeOffset="68362.8877">1499 11250 4 0,'-20'11'94'16,"8"-6"3"-16,12-5-3 0,-19 9-7 15,19-9-1-15,-9 5-58 16,9-5-15-16,0 0-5 16,4 3-8-16,7-1 0 0,10-2 0 15,10 0 0-15,13-5 0 16,21-3 0-16,16-4 0 16,11-6 0-1,22-2 0-15,21-4 0 0,3-2 0 16,7 4 0-16,2-2 0 0,-13 5 0 15,-3 1 0 1,-15 3 0-16,-24 3 0 0,-18 5 0 16,-21 1 0-16,-11 3 0 0,-20-4 0 15,-14 3-11-15,-13-2-25 16,-33-2-51-16,12-1-2 16,-7-3-3-16,-11-3-9 15,-4-2 6-15</inkml:trace>
  <inkml:trace contextRef="#ctx0" brushRef="#br0" timeOffset="68670.7736">2736 10880 56 0,'-37'-18'97'16,"13"7"-3"-16,5 1-4 0,7-2-5 16,-1 6-45-16,13 6-17 15,0 0-10-15,18 0-6 16,13 7-4-16,8 7-2 16,15 2-1-16,7 6 2 0,11 4-2 15,3 2 0-15,-4 2 0 16,-5 1 0-16,-12 3 0 15,-11-1 0-15,-16 1 0 16,-13 1 0-16,-14 1 0 0,-19-1 0 16,-6-1 0-16,-13 1 0 15,-11-3 0-15,-4 1 0 16,-8-3 0-16,-6-1 0 16,4-2 0-16,3-3 0 15,2-3 0-15,7-3 0 0,10 3 0 16,41-7-84-16,-13-6-5 15,13-8-4-15,18-1-6 0,23-10-5 16</inkml:trace>
  <inkml:trace contextRef="#ctx0" brushRef="#br0" timeOffset="70483.2018">5048 10973 19 0,'-17'-9'99'16,"3"-2"-4"-16,14 11-7 16,-10-16-3-16,10 16-4 15,0 0-66-15,0 12-4 0,10 14-5 16,2 9-2-16,2 12 0 16,-2 10 0-16,4 11-4 15,-3 6 0-15,-2 1 0 16,-3-1 0-16,-6-7 0 0,-2-7 0 15,0-12 0-15,-2-7 0 16,-3-14 0-16,-1-13 0 16,-4-11 0-16,0-4 0 15,-8-16 0-15,-5-5 0 16,-6-13 0-16,0-11 0 16,0-13 0-16,-7-12 0 15,4-10 0-15,5-8 0 0,13-5 0 16,6-5 0-16,9-1 0 0,16 0 0 15,17 6 0-15,21 11 0 16,13 10 0-16,10 14 0 16,5 14 0-16,0 16 0 15,-1 18 0-15,-9 16 0 0,-14 22 0 16,-19 16 0-16,-21 14 0 16,-18 14 0-1,-17 8 0-15,-19 5 0 0,-15 3 0 16,-10-5 0-16,-7-3 0 0,4-11 0 15,5-11 0-15,11-15 0 16,9-12 0-16,14-15 0 16,16-15 0-16,15-7 0 15,21-18 0-15,12-8 0 16,13-7 0-16,12-8 0 0,16-3 0 16,6 1 0-16,4 4 0 15,-6 9 0-15,-3 7 0 16,-7 12 0-16,-6 11 0 0,-10 10 0 15,-10 13 0-15,-8 11 0 16,-8 9 0-16,-2 5 0 0,-6 6 0 16,-7 2 0-1,-4 2 0-15,-7-4 0 0,-7-2 0 16,0-6 0-16,-5-6 0 16,-9-7 0-16,2-9 0 15,-1-9 0-15,-1-8 0 0,4-2 0 16,2-14 0-16,4-11 0 15,5-6 0-15,8-7 0 16,7-4 0-16,8-5 0 16,7 0 0-16,8 0 0 15,7 3 0-15,-2 6 0 0,-2 8 0 16,-1 6 0-16,-7 8 0 16,-7 9 0-16,-3 5 0 15,-9 4 0-15,-5 9 0 0,-2 5 0 16,-2 7 0-16,-3-1 0 15,-2 5 0-15,0 1 0 16,-1 1 0-16,0-4 0 0,2 3 0 16,0-6 0-16,0 0 0 15,3-4 0-15,5-2 0 16,2-2 0-16,1-5 0 16,1-1 0-16,0-4 0 15,2-2 0-15,0-1 0 0,0-5 0 16,-2 0 0-16,1-4 0 15,-4-1 0-15,-2-4 0 16,-4 1 0-16,0 0 0 0,-1-2 0 16,-2-2 0-16,-2 0 0 15,0 1 0-15,-5 0 0 16,0 2 0-16,2-1 0 0,-3 2 0 16,0 0 0-16,-1 3 0 15,1 0 0-15,6 11 0 16,-13-15 0-16,13 15 0 15,-13-11 0-15,13 11 0 16,-13-6 0-16,13 6 0 16,-14-4 0-16,14 4 0 0,-11-3 0 15,11 3 0-15,-9-1 0 16,9 1 0-16,0 0 0 0,-9-5 0 16,9 5 0-16,0 0 0 15,0 0 0-15,0 0 0 0,0 0 0 16,-9-5 0-1,9 5 0-15,0 0 0 16,0 0 0-16,0 0 0 0,0 0 0 16,0 0 0-16,0 0 0 0,0 0 0 15,0 0 0 1,0 0 0-16,0 0 0 16,0 0 0-16,0 0 0 0,0 0 0 15,7-3 0-15,7 3 0 16,8 0 0-16,11 0 0 0,11 0 0 15,16-1 0-15,12-3 0 16,11-3 0-16,12 0 0 16,6-5 0-16,5-2 0 15,-3-3 0-15,-7-3 0 0,-6-2 0 16,-17-2 0-16,-11-1 0 16,-13 0 0-16,-17-1 0 15,-10 0 0-15,-14 1 0 0,-5 0 0 16,-5 5 0-16,-7 2 0 15,-7 4 0-15,0 4 0 16,-2 6 0-16,-1 4 0 0,2 9 0 16,1 8 0-16,4 11 0 15,2 7 0-15,1 11 0 16,4 7 0-16,4 11 0 16,-1 4 0-16,2 4 0 15,0 6 0-15,0 0 0 0,-2 4 0 16,-2-2 0-16,-4-2 0 15,-8-2 0-15,5-5 0 16,-6-7 0-16,3-7 0 16,-1-9 0-16,5-9 0 0,-2-12 0 15,10-2 0-15,19-18-75 16,-17-7-17-16,22-13-4 16,-4-12-4-16,7-11-4 0</inkml:trace>
  <inkml:trace contextRef="#ctx0" brushRef="#br0" timeOffset="71236.279">7681 10991 20 0,'-6'-18'85'0,"5"-2"-1"0,2 1-1 16,7-1-5-16,12-10-35 15,12 10-24-15,8 2-3 16,15 0-4-16,6 0-2 0,8 1-4 15,5 3 0-15,1-1-2 16,-3 2-1 0,-8 1 1-16,-10 2 1 0,-8 2 0 15,-14 1 0-15,-10 4 0 16,-13 2-1-16,-9 1 1 16,-20 9-1-16,-10 8-1 0,-8 4-1 15,-5 7-2-15,-7 3 0 16,2 6 0-16,5 1 0 15,8 1 0-15,17-4 0 0,15-3 0 16,15-5 0 0,21-8 0-16,14-5 0 0,13-7 0 15,12-7 0-15,4-3 0 0,5-9 0 16,-4-2 0-16,-3-3 0 16,-11 0 0-1,-10-2 0-15,-7 1 0 0,-17 1 0 16,-5 3 0-16,-15 2 0 0,-9 12 0 15,-5-11 0-15,-13 9 0 16,0 6 0-16,-3 9 0 16,1 5 0-16,6 4 0 0,7 5 0 15,7 0 0 1,15 3 0-16,20-3 0 0,15-3 0 16,14-6 0-16,12-7 0 15,6-7 0 1,7-7 0-16,4-11 0 0,-4-9 0 0,-5-8 0 15,-8-10 0 1,-8-7 0-16,-11-9 0 0,-12-7 0 0,-10-2 0 16,-11-3 0-16,-10 1 0 15,-9 1 0-15,-4 8 0 16,-10 8 0-16,-3 12 0 16,2 10 0-16,-3 12 0 15,0 13 0-15,4 8 0 0,5 17 0 16,1 11 0-16,3 11 0 15,4 11 0-15,0 9 0 16,1 11 0-16,4 5 0 16,-3 3 0-16,-2-2 0 0,3-1 0 15,-5-9 0-15,2-5-12 16,-4-10-75-16,-1-17-3 16,1-14-2-16,0-16-8 15,0-8-2-15</inkml:trace>
  <inkml:trace contextRef="#ctx0" brushRef="#br0" timeOffset="71560.1546">9438 10780 54 0,'-23'-19'93'16,"13"5"-1"-16,10-1-4 0,22 0-3 15,10 3-44-15,21-1-20 16,14 1-5-16,13 1-3 15,10 0-5-15,4 2-8 16,-1 1 0-16,-8 0 0 0,-6 1 0 16,-16 3 0-16,-11 1 0 15,-17 0 0-15,-12 0 0 16,-9 0 0-16,-14 3 0 16,0 0 0-16,0 0 0 15,0 0 0-15,0 0 0 0,-10-7 0 16,10 7 0-16,-13 0 0 15,13 0 0-15,-19 4-81 16,19-4-11-16,0 0-4 0,0-6-6 16,10-1-4-1</inkml:trace>
  <inkml:trace contextRef="#ctx0" brushRef="#br0" timeOffset="72347.2673">10730 11289 70 0,'-5'-24'96'0,"5"-8"-6"15,7-14-4-15,16-8-3 0,12-12-49 16,13-5-16-16,12-2-7 15,9-3-5-15,7 1-2 16,1 3 0-16,-7 8-2 16,-6 6 2-16,-16 10-1 0,-13 10-3 15,-11 12 0-15,-18 10 0 16,-17 10 0-16,-15 9 0 16,-9 13 0-16,-7 7 0 15,2 9 0-15,2 8 0 0,9 9 0 16,8 4 0-16,19 2 0 15,14 3 0-15,20-2 0 16,16-2 0-16,8-1 0 16,4-8 0-16,0-3 0 0,-4-8 0 15,-7-5 0-15,-8-7 0 16,-12-1 0-16,-18-3 0 16,-10-3 0-16,-8-2 0 15,-15 0 0-15,-11 0 0 16,-5-2 0-16,-14 1 0 15,-1-1 0-15,-1-2 0 0,2 0 0 16,6-4 0-16,10 1 0 16,6-6-7-16,21-3-72 0,9-10-10 15,21-9-4-15,14-8-6 16,11-11-3-16</inkml:trace>
  <inkml:trace contextRef="#ctx0" brushRef="#br0" timeOffset="73114.7907">12346 10562 49 0,'42'-16'92'0,"-11"5"-1"15,-16 1-8-15,-15 10 0 16,0 0-46-16,-24 0-19 0,-1 16-5 16,-11 5-5-16,-6 10-1 15,-6 6-2-15,-4 8 0 16,3 5-1-16,3 5-1 15,8 4-2-15,7 1 3 16,13-2-1-16,18-3 0 16,15-5-1-16,21-7-2 0,16-7 0 15,16-10 0-15,16-11 0 16,10-10 0-16,6-4 0 16,-1-9 0-16,-4-7 0 0,-7-3 0 15,-10-4 0-15,-13-2 0 16,-16-1 0-16,-14 3 0 15,-12 1 0-15,-10 0 0 16,-10 5 0-16,-7 0 0 16,-11 8 0-16,-6 0 0 0,-4 6 0 15,-7 2 0-15,-1 2 0 0,1 6 0 16,2 5 0 0,8 4 0-16,1 2 0 0,11 2 0 15,9 1 0-15,11 1 0 16,11-2 0-16,6 1 0 0,5-6 0 15,4-4 0-15,0-5 0 16,0-5-2 0,-4-2-3-16,-7-5 2 0,-3-4 0 15,-7-2 1-15,2-3 0 16,-6-3 0-16,1-1 1 0,1-4-2 16,4-2 0-16,3-6 0 15,9-4 1-15,4-6 0 16,9-4 0-16,2-7 1 15,6-4 0-15,-1-6 4 16,-2-3 1-16,0-1 0 0,-6 3 2 16,-10 2 1-16,-7 8 0 15,-8 6-1-15,-9 10-6 0,-1 9 0 16,-6 12 0-16,0 15 0 16,-10 0 0-16,2 21 0 15,-3 11 0-15,4 18 0 0,-2 12 0 16,2 15 0-16,-2 15 0 15,3 10 0-15,-1 5 0 16,-3 10 0-16,-3 4 0 16,0 0 0-16,-6-3 0 15,3-10 0-15,-7-15 0 0,5-3 0 16,-20-19-58-16,17-18-34 16,5-18-2-16,-3-19-8 15,5-16-3-15</inkml:trace>
  <inkml:trace contextRef="#ctx0" brushRef="#br0" timeOffset="73577.8345">13365 11078 12 0,'49'-66'94'16,"4"9"-2"-16,5 9-5 16,6 8-5-16,-3 9 0 0,-3 14-69 15,1 15-3-15,-7 9-5 16,-9 17-2-16,-12 11-3 15,-6 8 3-15,-14 4 0 16,-5 4 0-16,-6 0-1 0,-4-3 1 16,-3-6 0-16,0-4-1 15,-1-11 2-15,8-10-3 16,5-9 0-16,14-8-1 0,7-13 1 16,8-12 1-1,7-6-1-15,7-7 1 0,5-4-2 16,1-4 0-16,-6 0 0 15,-2 1 0-15,-8 4 0 0,-9 3 0 16,-6 6 0 0,-14 9 0-16,-9 6 0 0,-9 13 0 15,-15 4 0-15,-4 14 0 16,-5 9 0-16,0 6 0 16,1 6 0-16,6 6 0 15,4 0 0-15,12 2 0 0,13-3 0 16,18-2 0-16,10-7 0 15,17-1 0-15,4-4 0 0,7-6 0 16,-1-6 0-16,-4-6-77 16,-1-6-14-16,-11-4-4 15,-8-12-6-15,-8-8-4 16</inkml:trace>
  <inkml:trace contextRef="#ctx0" brushRef="#br0" timeOffset="76143.4279">15498 10901 12 0,'-36'-16'99'16,"6"-1"-2"-16,4 4-5 15,4 1-6-15,4 4-3 16,18 8-68-16,-17 12-5 15,14 15-4-15,2 7-2 0,1 11 0 16,1 10-1-16,1 10-3 16,0 1 0-16,1 0 0 0,2-1 0 15,-1-6 0-15,-2-9 0 16,-1-9 0 0,0-9 0-16,1-15 0 0,-2-17 0 15,0 0 0-15,8-20 0 16,-5-14 0-16,2-11 0 15,-2-8 0-15,1-11 0 16,0-4 0-16,1-2 0 0,-3-2 0 16,2 3 0-16,5 5 0 0,-1 6 0 15,5 8 0-15,3 8-2 16,2 13 4-16,2 9-2 16,4 12 0-16,6 10 0 15,-2 17 0-15,2 11 0 0,0 9 0 16,1 7 0-16,0 6 0 15,2 1 0 1,-6-1 0-16,-1-5 0 0,-5-6 0 16,-2-9 0-16,-5-7 0 0,-1-12 0 15,-1-10 0-15,-2-5 0 16,1-14 0-16,1-8 0 16,5-10 0-16,0-3 0 15,5-8 0-15,-3-4 0 0,4 0 0 16,1 3 0-16,-3 6 0 15,-3 5 0-15,2 9 0 16,-4 10 0-16,0 13 0 16,-1 9 0-16,4 14-2 15,6 13 1-15,3 6 0 0,9 8 3 16,11 4 0-16,10-2-2 16,9-3 0-16,8-5 0 15,4-9 0-15,4-10 0 0,1-8 0 16,-2-13 0-16,-8-7 0 15,-9-9 0-15,-8-7 0 16,-14-7 0-16,-7-6 0 0,-13-3 0 16,-11-4 0-16,-12-2 0 15,-9 1 0-15,-13 2 0 16,-13 5 0-16,-11 5 0 0,-12 9 0 16,-7 11 0-1,-3 11 0-15,-3 7 0 16,8 15 0-16,7 9 0 0,13 7 0 15,20 8 0-15,17-1 0 16,19 3 0-16,22-2 0 16,15-4 0-16,12-7 0 15,6-10 0-15,3-5 0 0,1-13 0 16,-5-7 0-16,-8-4 0 16,-10-13 0-16,-10-5 0 15,-9-8 0-15,-10-4 0 0,-8-3 0 16,-12 0 0-16,2 1 0 15,-14 2 0-15,-5 3 0 16,-6 5 0-16,-3 5 0 0,0 9 0 16,-1 6 0-16,2 6 0 15,2 10 0-15,3 5 0 16,7 5 0-16,4 6 0 0,7 1 0 16,3 3 0-16,11-4 0 15,6-1 0-15,5-5 0 0,4-4 0 16,4-5 0-1,2-5 0-15,2-3 0 16,-2-3 0-16,3-4 0 0,2-8 0 16,-2-7 0-16,2-2 0 0,5-4 0 15,3-5 0 1,0-2 0-16,3 1 0 0,1 2 0 16,-3 3 0-16,-1 7 0 15,-4 6 0-15,-5 7 0 16,-5 6 0-16,-2 8 0 15,-3 6 0-15,-1 6 0 16,-5 6 0-16,1 1 0 0,0 3 0 16,0 1 0-1,-2 3 0-15,-1-2 0 0,-3 0 0 0,-1-5 0 16,-2-5 0 0,1-6 0-16,2-6 0 0,5-6 0 15,7-4 0-15,4-11 0 16,8-3 0-16,11-8 0 0,6-3-2 15,6-5 1-15,3-3 0 16,3-2-1-16,-5 0 1 16,1 1 0-16,-6 0 2 0,-5 3 0 15,-6 5 1 1,-11 6 2-16,-6 4-4 0,-10 6 0 16,-7 4 0-16,-14 6 0 15,8 7 0-15,-9 9 0 0,-7 5 0 16,0 3 0-1,3 7 0-15,-2 2 0 0,7 4 0 16,5-1 0-16,12-3 0 16,15-1 0-16,9-6 0 15,5-4 0-15,6-7 0 16,3-5 0-16,-3-7 0 16,0-3 0-16,-8-8 0 0,-10-5 0 15,-8-3 0-15,-3-5 0 16,-11-1 0-16,-5 0 0 15,-7-4 0-15,0 3 0 16,-8-1 0-16,-2 3 0 0,-3 2 0 16,-2 4 0-16,3 4 0 15,-1 2 0-15,3 4 0 0,2 3 0 16,8 2 0 0,-12 0 0-16,12 0 0 15,0 0 0-15,-5 8 0 0,5-8 0 16,0 0 0-16,0 9 0 0,0-9 0 15,0 0 0 1,0 0 0-16,8 10 0 0,-8-10 0 16,0 0 0-16,0 0 0 15,0 0 0-15,0 0 0 16,0 0 0-16,0 0 0 16,0 0 0-16,0 0 0 0,8 8 0 15,-8-8 0-15,0 9 0 16,0-9 0-16,-9 14 0 0,3-4 0 15,-2 2 0 1,0 0 0-16,-3 3 0 0,2 0 0 16,-1 4 0-16,-1-3 0 15,1 2 0-15,2-2 0 0,-2-2 0 16,4 1 0 0,1-5 0-16,-1-1 0 15,6-9 0-15,-5 13 0 0,5-13 0 16,0 0 0-1,5 8 0-15,4-8 0 0,-1 1 0 16,6-1 0-16,0 0 0 16,2 0 0-16,-2 0 0 0,2 0 0 15,-2-1 0-15,-1 0 0 16,-4-3 0 0,-9 4 0-16,13-6 0 0,-13 6 0 15,8-11 0-15,-8 11 0 16,4-17 0-16,-4 7 0 0,0-4 0 15,-4 1 0-15,-2-1 0 16,-1-1 0-16,-1 0 0 16,-1 0 0-16,-3 3 0 15,3 1 0-15,-4 1 0 0,1 0 0 16,1 2 0 0,-3-2 0-16,2 2 0 0,2-1 0 15,-1-3 0-15,3 1 0 16,0-1 0-16,4 0 0 0,0 1 0 15,2-1 0-15,2 2 0 16,1 2 0-16,-1 8 0 16,13-14 0-16,-4 8 0 15,1-1 0-15,5 5 0 0,4-1 0 16,1 1 0-16,5 2 0 16,4 0 0-16,0 2 0 0,1 6 0 15,0 1 0-15,-2 0 0 16,-5 4 0-16,-2-2 0 15,-5-1 0-15,-5 2 0 16,-4-3 0-16,-7-9 0 16,4 16 0-16,-4-16 0 0,0 13 0 15,0-13 0-15,0 15 0 16,1-6 0-16,-1-9 0 16,17 21-10-16,-2-9-69 15,4-2-11-15,5-1-2 0,4-2-8 16,2-5-3-16</inkml:trace>
  <inkml:trace contextRef="#ctx0" brushRef="#br0" timeOffset="77516.6137">20289 10892 19 0,'15'-27'91'16,"-5"-1"-1"-1,-7-5-2-15,-3 1-3 0,-13-12-34 16,-8 16-25-16,-9 4-9 15,-11 6-4-15,-9 12-5 0,-9 6-3 16,-4 4-2-16,0 12 0 16,6 8-2-16,3 4 0 15,17 2-1-15,12 3 1 0,21-3-1 16,17 0 1-16,21-6 0 16,13-2 0-16,12-8 0 15,6-7 0-15,3-6 0 16,-2-2 0-16,-8-9 1 0,-8-8-2 15,-12-1 0-15,-10-5 0 16,-11 0 0-16,-13-2 0 16,-4 2 0-16,-13 2 0 0,-5 4 0 15,-6 3 0 1,-3 9 0-16,0 6 0 0,-1 5 0 16,4 15 0-16,5 10 0 0,11 10 0 15,3 11 0-15,6 10 0 16,8 11 0-16,5 8 0 15,0 9 0-15,-1 2 0 16,-5 1 0-16,-8-2 0 16,-10-7 0-16,-12-6 0 0,-9-13 0 15,-8-14 0-15,-4-13 0 16,-7-15 0-16,1-13 0 16,5-9 0-1,8-14 0-15,5-7 0 0,13-14 0 16,13-7 0-16,17-9 0 0,19-9 0 15,23-9 0-15,21-7 0 0,12-4 0 16,16-1 0 0,8-1 0-16,4 3 0 0,-5 5 0 15,-7 9 0-15,-19 7 0 16,-17 11 0-16,-15 7 0 0,-19 10 0 16,-22 10 0-1,-11 11 0-15,-20 9 0 0,-13 12 0 16,-6 11 0-16,-4 12 0 15,-5 10 0-15,6 6 0 16,8 9 0-16,9-3 0 0,18 2 0 16,11-6 0-16,20-3 0 15,17-9 0-15,15-1 0 16,9-12 0-16,8-3 0 16,-2-14-26-16,3-7-64 0,-5-4-4 15,-7-15-5-15,-4-9-9 16</inkml:trace>
  <inkml:trace contextRef="#ctx0" brushRef="#br0" timeOffset="149750.0103">4690 12280 56 0,'0'0'78'16,"0"0"0"-16,-8 3-14 16,8-3-24-16,0 0-11 15,0 0-9-15,0 0-9 0,0 0-3 16,0 0-4-16,0 0 0 15,7 0-2-15,-7 0 0 16,17 0 1-16,-5 0-1 16,3 0 1-16,3 0 1 0,4 2 0 15,4-1-1-15,0 1 1 16,3 0-1-16,5 0 1 16,-1-1-1-16,6 2 0 15,2-2 0-15,6 0 0 16,3 0-2-16,2-1 0 0,4 0 1 15,5 0-1-15,2 0 0 16,4 0 0-16,-1 0 0 0,6-3 1 16,1 0-1-16,0-1 0 15,4 2 0-15,0-2 1 16,1 0-1-16,2-2 1 0,1 2 0 16,2-3 0-16,2 2-1 15,3-2 1-15,-2 0 0 16,5 1-1-16,0-1 1 15,2 0-2-15,1-1 1 16,-2 3 0-16,-1-2-1 0,-1 1 0 16,1 0 1-16,-3 3-1 15,-1-2 0-15,-1 2 0 16,-1 0 0-16,-1 1 1 0,0-1-1 16,2 2 1-16,-4 1 0 15,3-3 0-15,-3 1 0 16,2 2 1-16,-2-1-1 15,1 0 1-15,-1 1-1 0,0 0 0 16,1 0 0-16,1 0 0 16,1 0-1-16,0 0 1 15,4 0-1-15,0-2 1 0,4 1-1 16,1 1 0-16,3 0 0 16,0-1 1-1,1 0-1-15,4-1 1 0,1 0 0 16,-1 0-1-16,7-2 1 0,-2 1 0 15,3-1 0-15,-3-1 0 16,3 2 1-16,-1-2-1 16,0 1 1-16,1-2 0 0,-1 2-1 15,3 0 1 1,-1-1-1-16,2 0 0 0,5 1 0 16,-5-1 0-16,1 0-1 15,4 1 1-15,-2 0 1 16,6 0-2-16,-7 0 0 0,3 0 0 15,-3 1 0-15,0-2 0 16,5 2 0-16,-6 0 0 16,-1 1 0-16,-1-1 0 15,4 2 0-15,-3 0 0 0,3-1 0 16,-1 4 0-16,0-4 0 16,0 4 0-16,3-2 0 15,1 0 0-15,0 0 0 16,1 0 0-16,1-2 0 0,3 2 0 15,4-3 0-15,1 2 0 16,1-2 0-16,1 1 0 16,4-1 0-16,3 0 0 0,2 0 0 15,-1 0 0-15,3 0 0 16,4 0 0-16,3 0 0 16,-2 1 0-16,1-1 0 0,5 1 0 15,-3-1 0-15,4 0 0 16,0 0 0-16,-1-1 0 15,2 1 0-15,-1-1 0 16,1 0 0-16,-3-1 0 16,0 0 0-16,-3 1 0 0,3-1 0 15,-3 1 0-15,1 0 0 16,0 1 0-16,1 0 0 0,-1 3 0 16,1 0 0-16,0 0 0 15,-4 1 0-15,1-1 0 16,2 1 0-16,-5 0 0 15,-1 0 0-15,-3 3 0 16,-3 2 0-16,-6-4 0 0,-1 3 0 16,-6-3 0-16,-7 3 0 15,-3-1 0-15,-9-4 0 16,-3 1 0-16,-10 0 0 16,-11-1 0-16,-5-1 0 0,-10 0 0 15,-9-3 0-15,-7 1 0 16,-13-1 0-16,-8-1 0 15,-9 3 0-15,-3-2 0 0,-8 2 0 16,-10 2 0-16,11-3 0 16,-11 3 0-16,0 0 0 15,0 0 0-15,0 0 0 16,-4 11 0-16,-10 2-69 0,2-8-24 16,-2-5-1-1,-8-6-9-15,-3-8-4 0</inkml:trace>
  <inkml:trace contextRef="#ctx0" brushRef="#br0" timeOffset="152173.4211">4511 12361 67 0,'0'-23'87'16,"-1"-7"1"-16,-3-2-5 15,-24-18-21-15,20 10-31 16,0-6-8-16,-3-5-5 0,-2-6-4 16,1-6-3-16,-3-3-2 15,0-7 0 1,-6-3 0-16,1-5-9 0,2-3 0 16,-3-3 0-16,0-1 0 15,0-3 0-15,-2 3 0 0,3-1 0 16,2 0 0-16,-2 1 0 15,-1 2 0-15,-1 2 0 0,5 4 0 16,-2 5 0 0,3 4 0-16,-2 4 0 0,3 5 0 15,-1 8 0-15,4 6 0 16,2 6 0-16,0 8 0 16,4 5 0-16,-2 7 0 0,5 3 0 15,0 8 0-15,1 1 0 16,2 10 0-16,-3-10 0 15,3 10 0-15,0 0 0 16,0 0 0-16,0 0 0 0,4 5 0 16,4 0 0-16,4 1 0 15,3 0 0-15,5 3 0 16,4-2 0-16,4-2 0 0,3 2 0 16,6-4 0-16,4 3 0 15,4-2 0-15,8-2 0 16,5 1 0-16,7-2 0 15,8-1 0-15,8 1 0 16,10-1 0-16,9-4 0 16,5 1 0-16,5-1 0 0,9 1 0 15,5-3 0-15,6 3 0 16,3-2 0-16,2 1 0 0,0-1 0 16,9 3 0-16,-1-4 0 15,1 5 0-15,1-1 0 16,-3 2 0-16,3 1 0 0,-2-1 0 15,-1 1 0-15,-2 0 0 16,3 2 0-16,-3 1 0 16,2-1 0-16,1 0 0 15,-1 0 0-15,5-1 0 0,3 0 0 16,2-1 0-16,5 0 0 16,3-1 0-16,0-1 0 15,9-2 0-15,0-2 0 16,3-2 0-16,0 1 0 0,1-1 0 15,2 0 0-15,-3 1 0 16,3-1 0-16,-3 0 0 16,0 0 0-16,-4 1 0 0,3-1 0 15,4 0 0-15,-9-1 0 16,5 2 0 0,1-2 0-16,-3 2 0 0,0 1 0 15,4-2 0-15,-4 1 0 16,2 1 0-16,3-2 0 0,-3-1 0 15,3 2 0-15,-5-3 0 16,6 1 0-16,-2 0 0 16,2 1 0-16,-2-1 0 0,3-1 0 15,-2 2 0-15,0 0 0 16,0-1 0-16,-1 1 0 16,-1 0 0-16,-2 1 0 0,0 0 0 15,-1-1 0 1,6 3 0-16,-3-1 0 15,4 3 0-15,3-2 0 0,-3 3 0 16,6 1 0-16,0 1 0 16,0 0 0-16,-6-1 0 15,5 3 0-15,-4 0 0 16,-3 2 0-16,-1 1 0 0,-1-2 0 16,-1-1 0-16,-2 2 0 0,2 0 0 15,0 1 0-15,0-2 0 16,2 2 0-16,2-1 0 15,1 0 0-15,-3 1 0 16,1 0 0-16,-5 0 0 16,2-1 0-16,-9-1 0 0,-3 1 0 15,-10-3 0-15,-7 1 0 16,-9-1 0-16,-8-2 0 0,-11 1 0 16,-12-2 0-16,-9-2 0 15,-12 0 0-15,-7-3 0 16,-9 1 0-16,-10-1 0 15,-3 1 0-15,-10 0 0 0,-4 0 0 16,-5 1 0-16,-1 1 0 16,-7 0 0-16,-2 0 0 15,-2 2 0-15,-5 1 0 16,-1-1 0-16,-2 1 0 0,-4-2 0 16,-9 2 0-16,15 0 0 15,-15 0 0-15,0 0 0 16,13 0 0-16,-13 0 0 15,0 0 0-15,10 13 0 0,-4-4 0 16,-3 3 0-16,1 4 0 16,1 6 0-16,2 4 0 15,-2 5 0-15,2 6 0 16,1 2 0-16,-2 8 0 0,5-1 0 16,-5 4 0-16,3 4 0 15,-2 1 0-15,1 2 0 16,1 1 0-16,-1 2 0 0,0 0 0 15,-1 3 0 1,1 1 0-16,-2-1 0 0,-1 3 0 16,0 2 0-16,0 0 0 15,-3 2 0-15,0 3 0 16,1 0 0-16,-4-1 0 0,3-1 0 16,2 2 0-16,1-6 0 15,-1-5 0-15,2-5 0 0,-1-5 0 16,1-6 0-16,-2-6 0 15,1 1 0-15,0-8 0 16,-1-4 0-16,-4-1 0 16,1-4 0-16,0-3 0 15,-1-4 0-15,0-1 0 0,-2-5 0 16,-4-1 0-16,6-10 0 16,-13 13 0-16,2-9 0 15,1 0 0-15,-4-2 0 0,-4-1 0 16,-2-1 0-16,-9 0 0 15,-4-2 0 1,-6-4 0-16,-13-2 0 0,-8-3 0 16,-8 0 0-16,-10-5 0 0,-4 2 0 15,-6-3 0-15,0 1 0 16,4 4 0-16,3 1 0 16,8 2 0-16,5 4 0 0,13 3 0 15,10 2 0-15,7 7 0 16,12 10 0-16,3 2-48 15,19-5-46-15,8 0-3 16,11-11-8-16,9-3-6 16</inkml:trace>
  <inkml:trace contextRef="#ctx0" brushRef="#br0" timeOffset="158372.2288">12310 12183 31 0,'0'0'83'0,"13"-11"0"16,-13 11-2-16,12-12-18 15,-12 12-27-15,0 0-8 0,2-12-8 16,-2 12-5-16,0 0-3 16,0 0-3-16,0 0-2 15,0 0-2-15,0 0-1 16,-5 3-1-16,5-3-1 0,-16 11 0 15,1-2 0-15,0 0 0 16,-3 2 0-16,-3 2 1 16,-1 2-1-16,-7 1 1 0,1 1 0 15,-4 2-1-15,-4 2 0 16,-1 2 0-16,-4 3 0 16,-2 2 0-16,-5 4-2 15,-3 2 0-15,-3 2 0 16,-3 0 0-16,-3 5 0 15,-6 0 0-15,0 2 0 0,-1-1 0 16,-4 1 0-16,-1 2 0 16,0-3 0-16,-3 1 0 15,2-1 0-15,1 1 0 16,-2 0 0-16,2-2 0 0,-2 2 0 16,2-2 0-16,1 2 0 15,2-2 0-15,-4 1 0 16,2-2 0-16,3-2 0 15,-3 1 0-15,2-5 0 0,3 1 0 16,3-4 0-16,-11 2 0 31,5-1 0-31,6-5 0 0,1 0 0 16,9-1 0-16,3-1 0 16,2-4 0-16,9 2 0 15,13-7 0-15,0-2 0 0,7 0 0 16,2-1 0-16,5-4 0 15,2 0 0-15,10-9 0 16,-17 12 0-16,17-12 0 0,-6 8 0 16,6-8 0-1,0 0 0-15,0 0 0 0,0 0-7 16,-6 17-78-16,6-17-5 16,6-6-3-16,0-10-6 15,8-5-4-15</inkml:trace>
  <inkml:trace contextRef="#ctx0" brushRef="#br0" timeOffset="159512.4248">12501 12104 68 0,'0'0'82'0,"0"0"-1"0,0 0-3 16,0 0-22-16,0 0-29 16,0 0-9-16,12 0-4 15,-4 6 0-15,5 1-3 16,0 1 0-16,5 3-2 0,-1 2-2 15,5-1 0-15,2 1-1 16,4 2 0-16,0-1-1 16,3 4-1-16,2 0 0 15,1 2-1-15,2 0-3 0,1 5 0 16,5 1 0-16,-1 3 0 16,1 3 0-16,7 3 0 15,1 4 0-15,1 3 0 16,2 2 0-16,1 5 0 15,2-2 0-15,0 3 0 0,2 1 0 16,0 1 0-16,0-6 0 16,3 0 0-16,1-1 0 15,0-2 0-15,2 3 0 16,-2-3 0-16,2 0 0 0,-3 0 0 16,1 2 0-16,-1 1 0 15,-1-1 0-15,0-1 0 16,0-2 0-16,-1 2 0 15,-4-7 0-15,0 0 0 16,-8-3 0-16,1-4 0 16,-9-1 0-1,-5-6 0-15,-3 1 0 0,-6-6 0 0,0 4 0 16,-9-7 0-16,2 1 0 16,-2-3 0-16,-3-2 0 15,-1-1 0-15,-3 0 0 16,2-5 0-16,-11-5 0 0,10 8 0 15,-10-8 0-15,0 0 0 16,0 0 0-16,0 0 0 16,0 0 0-16,0 0 0 15,11 8 0-15,-11-8 0 16,0 0 0-16,0 0 0 0,0 0 0 16,0 0 0-16,0 0 0 15,0 0 0-15,0 0 0 0,0 0 0 16,0 0 0-16,0 0 0 15,9 2 0-15,-9-2 0 16,0 0 0-16,0 0 0 16,0 0 0-16,0 0 0 0,0 0 0 15,0 0 0-15,0 0 0 16,0 0 0-16,0 0 0 0,0 0-72 16,3-8-24-1,-3-5-3-15,2-6-7 0,-7-12-3 16</inkml:trace>
  <inkml:trace contextRef="#ctx0" brushRef="#br0" timeOffset="164722.0747">5610 14294 18 0,'9'-7'99'0,"3"3"-2"16,-12 4-6-16,9-8-4 15,-9 8-2-15,0 0-68 16,0 9-6-16,0 11-5 16,-1 13-6-16,1 13 0 0,0 15 0 15,-2 13 0-15,-3 8 0 16,-2 6 0-16,0 7 0 15,-1-2 0-15,1-3 0 0,-2-6 0 16,1-10 0-16,-1-22-24 16,8 1-61-16,-5-11-5 15,1-14-2-15,1-14-9 16,4-14-1-16</inkml:trace>
  <inkml:trace contextRef="#ctx0" brushRef="#br0" timeOffset="165526.2179">5479 14419 16 0,'1'-53'94'0,"10"1"1"16,7 2-5-16,8 4-4 16,7 5-2-16,1 8-71 15,7 9-2-15,7 12-3 16,0 12-4-16,-1 12-3 0,-3 18 0 15,-6 16 0-15,-10 10-1 16,-2 7 1-16,-7 3-1 16,-11 0 0-16,-5-3 1 15,-3-7-1-15,-6-6 1 0,-5-14-1 16,0-7 1-16,-1-12 2 16,0-6-3-16,2-7 0 15,10-4 0-15,-10-15 0 0,10-4 0 16,7-8 0-1,9-6 0-15,6 0 0 16,8-6 0-16,7 0 0 0,7 2 0 16,1 7 0-16,7 4 0 0,0 9 0 15,2 7 0 1,-3 8 0-16,-6 7 0 16,1 13 0-16,-9 7 0 0,-4 9 0 15,-6 7 0-15,-5 3 0 16,-12 1 0-16,-3-3 0 15,-7-3 0-15,0-6 0 0,-4-6 0 16,0-9 0-16,-3-9 0 16,7-9 0-16,-11 0 0 15,11-12 0-15,0-5 0 16,7-6 0-16,3-8 0 0,4-1 0 16,5-3 0-16,5-2 0 15,3 0 0-15,0 4 0 0,3 3 0 16,-2 8 0-1,-1 6 0-15,1 11 0 0,-1 5 0 16,-1 14 0-16,0 11 0 0,-2 7 0 16,1 8 0-1,-1 2 0-15,7 2 0 0,-5-7 0 16,3-1 0-16,1-11 0 16,0-8 0-16,1-8 0 15,3-9 0-15,-1-6 0 16,-6-9 0-16,2-6 0 15,-3-6 0-15,-3-1 0 0,-4-3 0 16,-5-3 0-16,-2-4 0 16,-10 0 0-16,-2 3 0 15,-9 2 0-15,-7 4 0 0,-10 4 0 16,-5 4 0-16,-3 11 0 16,-6 3 0-16,2 9 0 15,-3 10-23-15,10 6-68 16,7-1-2-16,7 3-6 0,13 2-7 15,5-3 7-15</inkml:trace>
  <inkml:trace contextRef="#ctx0" brushRef="#br0" timeOffset="166890.3026">7996 14484 82 0,'-24'-3'97'0,"-4"-3"-6"0,-1-4-4 16,0 0-1-16,4 2-58 15,-3 1-7-15,7 4-7 16,0 2-9-16,1 1-5 16,2 8 0-16,1 6 0 0,3 4 0 15,1 4 0-15,6 6 0 16,1 4 0-16,6 0 0 15,1-1 0-15,8-2 0 16,8-6 0-16,9-3 0 16,3-8 0-16,3-9 0 0,7-5 0 15,6-12 0-15,-1-8 0 16,3-8 0-16,-2-6 0 16,-1-10 0-16,-4-5 0 15,0-6 0-15,-6-2 0 0,-9-5 0 16,-4 1 0-16,-5 2 0 15,-7 3 0-15,-6 6 0 16,-3 6 0-16,-3 8 0 0,-7 9 0 16,3 8 0-16,-5 13 0 15,1 8 0-15,2 12 0 16,-3 15 0-16,3 9 0 16,3 13 0-16,4 12 0 0,1 6 0 15,4 8 0-15,11-2 0 16,8-1 0-16,4-5 0 15,7-6 0-15,0-8 0 0,7-16 0 16,-1-8 0-16,2-13 0 16,-2-11 0-16,0-5 0 15,-3-9 0-15,-5-9 0 16,-1-6 0-16,-10-5 0 16,1-5 0-16,-8 0 0 0,-6-2 0 15,-1 4 0-15,-5 0 0 0,-1 4 0 16,-2 6 0-16,0 4 0 15,-2 9 0-15,4 9 0 16,-10 0 0-16,5 13 0 16,1 6 0-16,1 6 0 15,3 4 0-15,0 5 0 16,1-1 0-16,10 0 0 0,6-1 0 16,2-7 0-16,10-1 0 15,4-9 0-15,3-3 0 16,4-8 0-16,4-4 0 0,-1-5 0 15,-1-9 0-15,-1-2 0 16,0-6 0-16,-5-2 0 16,-6 0 0-16,-4-1 0 15,-3 3 0-15,-7 4 0 16,-6 3 0-16,-2 6 0 0,-8 9 0 16,0 0 0-16,4 7 0 15,-4 9 0-15,1 3 0 16,5 2 0-16,7 4 0 0,7-2 0 15,14 0 0-15,6-3 0 16,13-3 0-16,15-4 0 16,7-4 0-16,3-6 0 15,6-3 0-15,-2 0 0 0,-1-8 0 16,-12-4 0-16,-5-4 0 16,-15-1 0-16,-8-1 0 15,-15 2 0-15,-10 0 0 16,-12 1 0-16,-5 7 0 0,-7 4 0 15,-9 4 0-15,2 2 0 16,-2 8 0-16,7 7 0 16,-1 6 0-16,9 0 0 15,5 5 0-15,14-3 0 0,7 1 0 16,9-4 0-16,2-5 0 16,7-7 0-16,4-6 0 15,1-5 0-15,-1-12 0 16,-2-7 0-16,3-10 0 0,-6-4 0 15,-2-10 0-15,-4-5 0 16,-4-7 0-16,-4-2 0 16,-5-5 0-16,-9 0 0 0,-2 3 0 15,-7 4 0-15,-1 7 0 16,-3 9 0-16,0 9 0 16,-2 8 0-16,-1 12 0 0,3 11 0 15,-3 8 0 1,3 11 0-16,0 10 0 0,0 10 0 15,3 8 0-15,3 14 0 16,2 4 0-16,0 4 0 0,4-3 0 16,0 2 0-1,-2-7 0-15,3-8 0 0,-5-10 0 16,4-11 0-16,-8-8-64 16,-4-24-30-16,13 2-1 15,-12-12-6-15,-1-13-3 0</inkml:trace>
  <inkml:trace contextRef="#ctx0" brushRef="#br0" timeOffset="167061.1027">10681 14432 7 0,'-8'-46'99'0,"7"0"-2"16,1 4-5-16,11 8-2 15,14 0-3-15,6 7-59 16,14 7-17-16,6 5-11 16,4 3 0-16,-1 6 0 0,4 6 0 15,-9 5-78-15,-4 2-12 16,-4 1-1-16,-13 5-10 15,-14-1-5-15</inkml:trace>
  <inkml:trace contextRef="#ctx0" brushRef="#br0" timeOffset="167642.8973">7388 16058 25 0,'-1'-24'100'16,"9"-8"-3"-16,18-13-5 0,16-7-1 15,10-10-3-15,9-8-79 16,13-2 0-16,15-2-9 16,3 1 0-16,5 1 0 15,-4 0 0-15,-12 6 0 16,-8 4 0-16,-11 5 0 16,-15 8 0-16,-17 9 0 15,-20 8 0-15,-14 9 0 0,-18 11 0 16,-12 12 0-16,-8 7 0 15,-9 12 0-15,-2 12 0 16,0 9 0-16,1 9 0 0,10 7 0 16,11 2 0-16,10 4 0 15,16 1 0-15,5 1 0 16,13-2 0-16,10-3 0 16,4-3 0-16,3-6 0 0,-2-3 0 15,-3-5 0-15,-11-7 0 16,-5-4 0-16,-4-8 0 15,-5-3 0-15,-9-6 0 16,-6-2 0-16,-5-5 0 0,-2-2 0 16,-5-4 0-16,2-1 0 15,-2-1 0-15,1-5 0 16,2-3 0-16,1-6 0 16,10 2 0-16,3-8-79 15,9-5-14-15,1-9-4 16,9-8-7-16,15-5-3 0</inkml:trace>
  <inkml:trace contextRef="#ctx0" brushRef="#br0" timeOffset="168487.3867">9117 15224 17 0,'44'-8'100'0,"-16"0"-2"16,-13 4-5-16,-15 4-3 0,0 0-3 15,-22-4-70-15,-3 9-8 16,-4 8-9-16,-1 7 0 16,-4 5 0-16,-1 5 0 15,1 3 0-15,2 3 0 0,3 3 0 16,4 1 0-16,5 3 0 16,4-2 0-1,8 0 0-15,8-1 0 0,3-2 0 16,17-4 0-16,7-7 0 0,2-6 0 15,13-8 0-15,1-5 0 16,6-8 0 0,0-8 0-16,5-7 0 0,-5-7 0 15,-4 1 0-15,0-4 0 0,-9-1 0 16,-2 2 0-16,-9 2 0 16,-6 2 0-16,-4 5 0 15,-9 2 0 1,-1 4 0-16,-5 9 0 0,0 0 0 15,0 0 0-15,-9-1 0 0,1 9 0 16,-1 8 0-16,3 0 0 16,0 5 0-16,0 1 0 15,4 2 0-15,0-2 0 0,2-1 0 16,1-2 0-16,3-5 0 16,5-1 0-16,-1-7 0 15,7-5 0-15,-1-1 0 0,-3-3 0 16,3-5 0-1,0-4 0-15,-2 0 0 0,-2-3 0 16,3-1 0-16,-7-1 0 16,1 0 0-16,4-1 0 15,1 0 0-15,2-1 0 0,6 0 0 16,4-2 0-16,4-1 0 16,5-1 0-16,5-4 0 15,1-1 0-15,4-6 0 0,-4-3 0 16,-4-1 0-16,-1-3 0 15,-10-5 0-15,-3 3 0 16,-7 2 0-16,-5 1 0 16,-7 4 0-16,-2 5 0 0,-3 6 0 15,-3 8 0-15,-4 9 0 16,-1 8 0-16,0 15 0 16,-2 14 0-16,3 13 0 15,4 16 0-15,2 16 0 16,-3 12 0-16,4 17 0 0,2 11 0 15,-2 2 0-15,-5 1 0 16,3-6 0-16,-1-10 0 0,-2-9 0 16,0-15 0-1,0-16 0-15,-3-20-25 0,-5-18-67 16,6-14-2 0,-2-9-6-16,-2-17-5 0</inkml:trace>
  <inkml:trace contextRef="#ctx0" brushRef="#br0" timeOffset="169023.4614">9732 15620 54 0,'32'-48'97'0,"4"5"-4"0,7 10-6 0,0 7-2 16,2 5-55-16,1 15-8 0,-1 4-8 16,0 10-6-16,-6 9-4 15,-4 8-1-15,-7 4-1 16,0 5 0-1,-8 1-1-15,-3 5 0 0,-8-3-1 0,1-4 0 16,-1-4 0-16,2-6-1 16,1-6 0-16,2-8 1 15,5-9-1-15,6-7 1 16,2-13 0-16,6-7 1 0,1-8 1 16,2-5 1-16,1-4 2 15,-1-3-5-15,0 3 0 16,-12 3 0-16,1 6 0 15,-9 2 0-15,-6 11 0 16,-4 5 0-16,-6 17 0 0,-8-6 0 16,-5 10 0-16,-3 14 0 15,-4 5 0-15,4 7 0 16,2 6 0-16,4 6 0 0,10 0 0 16,16 3 0-1,10-6 0-15,19-2 0 0,6-6 0 16,10-7 0-16,6-7 0 15,0-10 0-15,0-5 0 16,-7-3 0-16,-6-7 0 0,-10-3 0 16,-7-2 0-16,-13-1 0 15,-4 3 0 1,-9 2 0-16,-10 1 0 0,-1 8 0 0,-9-8 0 16,9 8 0-16,-36 0-65 15,24-3-30-15,2-4-2 16,8-8-10-16,5-3-3 0</inkml:trace>
  <inkml:trace contextRef="#ctx0" brushRef="#br0" timeOffset="170251.37">14391 14264 92 0,'0'-32'99'0,"2"3"-5"0,-2 2-4 16,0 1-2-16,1 6-65 15,-3 5-5-15,2 15-11 16,0 0-7-16,-4 11 0 0,2 10 0 16,2 11 0-16,-2 5 0 15,2 11 0-15,0 8 0 0,-1 8 0 16,0 2 0-16,1 3 0 15,0 1 0 1,0-5 0-16,-1-5 0 0,1-9 0 16,0-8 0-16,0-12 0 15,0-8 0-15,0-10 0 0,0-13 0 16,-16-6 0-16,5-9 0 16,-3-13 0-16,-3-9 0 0,-2-13 0 15,1-10 0-15,-4-11 0 16,3-5 0-1,-2-6 0-15,6 0 0 0,3-2 0 16,7 3 0-16,6 7 0 16,3 7 0-16,18 7 0 15,12 10 0-15,8 13 0 0,11 10 0 16,7 15 0-16,-3 12 0 16,1 14 0-16,-5 17 0 0,-12 12 0 15,-12 11 0 1,-12 7 0-16,-14 5 0 0,-8 1 0 15,-13-1 0-15,-8-2 0 16,-8-6 0-16,-3-8 0 16,0-7 0-16,2-9 0 0,3-8 0 15,6-6 0-15,5-9 0 16,7-8 0-16,6-8-5 0,16-29-74 16,2 11-10-1,9-12-4-15,6-5-6 0,7-5-5 16</inkml:trace>
  <inkml:trace contextRef="#ctx0" brushRef="#br0" timeOffset="170983.9692">14929 14073 85 0,'47'-14'91'0,"-1"1"-2"16,1 1-7-16,-2 10-21 0,-1-3-28 15,-3 5-10-15,-4 2-9 16,-4 6-5-16,-5 8-3 0,-2 4-1 15,-7 7-2-15,-3 3-2 16,-5 8 0-16,-3 2 1 16,-5 7-1-16,-3 5 0 15,-10 4-1-15,-3-3 1 0,-5-3 0 16,-4-1 1 0,1-12-2-16,2-3 0 0,-2-11 0 15,8-9 0-15,3-11 0 16,10-3 0-16,-11-12 0 15,11-4 0-15,4-7 0 0,6-5 0 16,3-5 0-16,-1-5-4 16,7-2 1-16,1-2 1 15,5 1-1-15,-5 0 1 16,4 4 2-16,-3 4 1 0,-2 4-1 16,2 5 2-16,-4 5-1 15,-2 6 1-15,-3 6 0 16,0 4 1-16,-12 3 0 15,12 3-3-15,-3 7 0 16,-6 5 0-16,1 1 0 0,0 3 0 16,6 1 0-16,0-2 0 15,6-2 0-15,8-5 0 0,4-3 0 16,8-5 0-16,4-3 0 16,9-13 0-16,-2-5 0 15,1-4 0-15,-1-8 0 16,-1-3 0-16,-5-7 0 15,-8-1 0-15,-5-2 0 0,-7-2 0 16,-6 4 0-16,-3 2 0 16,-9 7 0-16,-3 6 0 15,-1 9 0-15,-10 8 0 0,2 9 0 16,-2 14 0-16,-1 14 0 16,6 8 0-16,3 12 0 15,0 12 0-15,1 11 0 0,0 8 0 16,4 9 0-16,0 7 0 15,-1 1 0-15,1 0 0 16,-2-1 0-16,0-7 0 16,-1-9 0-16,-1-10 0 0,1-10 0 15,0-11-4 1,1-13-86-16,0-12-2 0,4-13-4 16,-4-10-8-16,13-15-3 15</inkml:trace>
  <inkml:trace contextRef="#ctx0" brushRef="#br0" timeOffset="171768.1522">16324 14273 3 0,'22'-20'94'0,"4"3"3"15,3 2-7-15,2 0-3 0,4 4-1 16,3 0-68-16,9 4-2 15,2 0-5-15,-2 3-2 16,-4 1-9-16,-5 0 0 16,-5 1 0-16,-4 1 0 0,-8 0 0 15,-9 0 0-15,-12 1 0 16,0 0 0-16,0 0 0 16,-5 2 0-16,-15 5 0 15,-4-1 0-15,-3 7 0 0,-4 2 0 16,1 5 0-16,3 1 0 15,4 6 0-15,9 1 0 16,12 5 0-16,9 0 0 16,15-3 0-16,12-1 0 0,9-4 0 15,12-6 0-15,4-8 0 16,5-8 0-16,2-3 0 0,-4-12 0 16,0-6 0-1,-5-6 0-15,-7-4 0 0,-8 1 0 16,-6-2 0-1,-10 2 0-15,-4 5 0 0,-9 1 0 0,-5 7 0 16,-8 14 0 0,0-8 0-16,0 8 0 0,-10 14 0 15,8 4 0-15,2 3 0 16,6 5 0-16,12-1 0 16,11-1 0-16,7-5 0 0,8-2 0 15,6-10 0-15,5-6 0 16,-3-4 0-16,1-11 0 15,-6-6 0-15,-3-5 0 16,-6-7 0-16,-2-2 0 0,-5-9 0 16,-6 1 0-16,-5-4 0 15,-1 0 0-15,-6 3 0 16,-7 4 0-16,-2 7 0 16,-2 4 0-16,-2 11 0 15,0 7 0-15,0 10 0 0,-9 7 0 16,8 12 0-16,0 8 0 15,0 8 0-15,0 7 0 16,1 5 0 0,0 4 0-16,4 5 0 0,6 1 0 0,-1 1 0 15,1-4 0-15,1 3 0 16,1-10 0-16,-12-6-50 16,2-6-45-16,0-13-1 15,-2-9-8-15,0-13-6 0</inkml:trace>
  <inkml:trace contextRef="#ctx0" brushRef="#br0" timeOffset="171966.0459">17837 14289 73 0,'0'-21'94'0,"8"1"-1"16,14 4-5-16,11 0-2 0,10-2-60 16,6 9-8-16,6-1-11 15,12 10-30-15,0-6-55 16,2 1-6-16,2-2-8 15,1-3-4-15,2-1-5 0</inkml:trace>
  <inkml:trace contextRef="#ctx0" brushRef="#br0" timeOffset="172447.8682">18650 14591 91 0,'-3'-15'96'0,"3"-11"-3"0,15-12-7 16,9-11 2-16,12-9-67 15,4 0-2-15,11-5-2 16,5-2-17-16,1-4 0 15,1-1 0-15,-6 5 0 0,-1 0 0 16,-12 4 0-16,-9 6 0 16,-11 8 0-16,-12 8 0 15,-7 10 0-15,-13 11 0 0,-7 7 0 16,-7 11 0-16,-2 6 0 16,2 11 0-16,4 9 0 0,8 7 0 15,7 9 0-15,10 6 0 16,11 5 0-1,14 2 0 1,4 4 0-16,8-1 0 0,1-2 0 0,-2-4 0 16,-3-2 0-16,-8-4 0 15,-8-5 0-15,-6-5 0 0,-12-6 0 16,-6-2 0-16,-14-4 0 16,-11-3 0-16,-6-2 0 15,-4-5 0-15,-3-2 0 0,-2-2 0 16,5-4 0-16,3-2 0 15,5-4 0-15,14 0-7 16,6-16-82-16,12-6-2 16,10-10-6-16,13-5-6 15,12-9-2-15</inkml:trace>
  <inkml:trace contextRef="#ctx0" brushRef="#br0" timeOffset="173281.8086">19854 14000 12 0,'60'-11'95'0,"-12"-2"2"16,-10 5-6-16,-12-3-2 0,-3 2-4 16,-23 9-67-16,0 0-4 15,0 0-4-15,-22 7-10 16,0 12 0-16,-7 5 0 16,-4 10 0-16,-8 6 0 15,2 4 0-15,0 4 0 0,10 0 0 16,5-2 0-1,8 0 0-15,9-5 0 0,10-5 0 16,17-9 0-16,14-2 0 16,11-11 0-16,4-3 0 0,9-8 0 15,1-3 0-15,2-8 0 16,-4-4 0-16,-5-4 0 16,-6-2 0-16,-10-2 0 15,-10 1 0-15,-8 1 0 16,-6 2 0-16,-12 3 0 0,-1 3 0 15,-12 4 0-15,-3 5 0 16,0 1 0 0,-1 2 0-16,1 8 0 0,2 1 0 15,3 6 0-15,4 3 0 0,7 0 0 16,0 1 0-16,10-2 0 16,3 0 0-16,2-5 0 15,3-5 0-15,1-2 0 16,0-7 0-16,1-2 0 0,-1-6 0 15,-5-5-3-15,3-3-1 16,-5-2 1-16,-1-3 0 0,-3 1 1 16,-1 1 1-16,-2-1 1 15,3 3-1-15,3 1 1 16,5 1-1-16,5 2 1 16,9 1 0-16,6-1 2 0,5-3 0 15,9-2-1-15,-1-7 1 16,7-2 0-16,-4-8 1 15,2-7-1-15,-6-8 2 16,-6-3-4-16,-3-4 0 16,-9-2 0-16,-4 4 0 0,-11 0 0 15,-2 9 0-15,-8 7 0 16,-3 12 0-16,-2 6 0 16,0 21 0-1,-9-6 0-15,-1 17 0 0,0 17 0 0,-3 17 0 16,-4 13 0-16,-2 17 0 15,-4 15 0-15,-6 11 0 0,3 13 0 16,-7 6 0-16,3 3 0 16,2-7 0-16,3-7 0 15,2-10 0-15,6-16 0 16,3-10 0-16,3-19 0 16,4-10 0-16,-6-20 0 0,4-8-81 15,-2-12-13-15,-4-10-3 16,0-18-6-16,-2-14-3 15</inkml:trace>
  <inkml:trace contextRef="#ctx0" brushRef="#br0" timeOffset="173772.733">20729 14255 14 0,'55'-41'100'0,"4"11"0"0,6 14-7 0,2 6-2 15,3 10-5-15,-2 11-65 0,3 9-15 16,-8 12-6-1,-10 6 0-15,-7 8 0 0,-11 3 0 16,-12 2 0-16,-7-5 0 16,-13-2 0-16,-2-6 0 15,-1-8 0-15,-1-7 0 16,-1-14 0-16,2-9 0 0,10-4 0 16,2-15 0-16,10-6 0 15,6-7 0-15,7-8 0 16,5-5 0-16,7-3 0 0,0-1 0 15,2 2 0-15,-5 0 0 16,-5 6 0-16,-6 5 0 16,-13 7 0-16,-8 9 0 15,-12 8 0-15,-18 9 0 16,-5 7 0-16,-9 14 0 16,-3 7 0-16,-1 6 0 0,3 9 0 15,6 1 0-15,12 3 0 16,11 1 0-16,9 0 0 0,18-4 0 15,17-4 0 1,11-2 0-16,8-7 0 0,7-5 0 16,4-10 0-16,-6-5 0 15,-2-8 0-15,-9-7 0 16,-12-7 0-16,-10-5 0 16,-11-1 0-16,-14 0 0 0,-6 11 0 15,-22-2-64-15,-3 4-31 16,-3 6-2-16,-7 1-6 15,-1 9-5-15</inkml:trace>
  <inkml:trace contextRef="#ctx0" brushRef="#br0" timeOffset="174595.1227">13942 15573 80 0,'-24'-7'95'0,"10"-5"-4"0,14 0-6 16,0-4 0-16,29-1-65 0,-14 6-5 15,2 0-5-15,3 5-2 16,-1 1-2-16,4 5-2 16,-2 0 0-16,4 0-1 15,6 6-1-15,5 2 1 16,8 1-3-16,8 3 0 0,15-3 0 15,9 3 0 1,11-3 0-16,12 1 0 16,13-4 0-16,15 0 0 0,9-1 0 0,17-3 0 15,11 0 0-15,19-2 0 16,15-2 0-16,19-2 0 16,9-1 0-16,19-1 0 15,12-1 0-15,13-2 0 0,9-1 0 16,11-1 0-16,6 2 0 15,3-6 0-15,3 2 0 16,-1-7 0-16,-3 2 0 16,-10 0 0-16,-4-3 0 15,-17 1 0-15,-18-2 0 0,-19 4 0 16,-19-3 0-16,-25 4 0 16,-26 0 0-16,-23 3 0 0,-30-1 0 15,-22 4 0 1,-23 1 0-16,-22 4 0 0,-12 3 0 15,-28 3 0-15,0 0 0 0,-12 14 0 16,-20-3 0 0,-6 13-7-16,-3-7-85 0,-17-1-3 15,-9-3-3-15,-11-6-9 16,-9 0-1 0</inkml:trace>
  <inkml:trace contextRef="#ctx0" brushRef="#br0" timeOffset="175762.0606">13417 15454 43 0,'-6'-46'96'15,"3"-10"-2"-15,3-9-5 16,5-9-1-16,0 20-34 0,2-33-36 16,0-2-3-16,-3-7-3 15,5-4-10-15,-5-1-2 16,-2 1 0 0,-1-2 0-16,-1 5 0 0,0 1 0 15,-1 8 0-15,-1 3 0 0,-2 6 0 16,0 8 0-16,-3 5 0 15,3 4 0-15,0 7 0 16,1 9 0-16,1 4 0 0,2 9 0 16,2 4 0-16,1 8 0 15,4 3 0-15,7 6 0 16,-1 3 0-16,7 3 0 0,3 3 0 16,7 1 0-16,7 2 0 15,8 1 0-15,9-1 0 16,8 0 0-16,16 3 0 15,7 1 0-15,15-1 0 0,12 0 0 16,13-1 0-16,7 1 0 16,13-2 0-16,14 0 0 15,7 0 0-15,14-1 0 0,10 1 0 16,8-1 0 0,6 0 0-16,12-3 0 0,2 2 0 15,4-2 0-15,13 3 0 16,-2-2 0-16,8 2 0 15,3 0 0-15,6 0 0 0,6 1 0 16,4 0 0-16,4-1 0 16,-4 5 0-16,8 0 0 15,-8-1 0-15,10 2 0 0,-3-1 0 16,-3-1 0-16,0 1 0 16,-8-4 0-16,-2 2 0 15,-10-3 0 1,-9 1 0-16,-13-4 0 0,-16-2 0 15,-14-4 0-15,-16 1 0 0,-16-4 0 16,-16 1 0-16,-19-4 0 16,-15 1 0-16,-19-1 0 15,-16 0 0-15,-16 3 0 0,-11-1 0 16,-14 3 0-16,-11 1 0 16,-8 5 0-16,-8 2 0 15,-7 2 0-15,5 7 0 16,-5 4 0-16,-3 6 0 0,-4 1 0 15,0 2 0-15,-2 14 0 16,-6 2 0 0,5 9 0-16,-8 5 0 15,6 11 0-15,-6 8 0 0,1 14 0 16,-1 7 0-16,3 4 0 16,3 7 0-16,1 5 0 15,2-1 0-15,5-1 0 16,2-9 0-16,2-7 0 15,0-8 0-15,-2-9 0 0,-5-13 0 16,-3-8 0-16,-7-8 0 16,-11-7 0-16,-10-4 0 0,-14-1 0 15,-17-7 0-15,-22 0 0 16,-24-2 0-16,-32-8 0 16,-26-7-36-16,-32-4-58 15,-36-15-3-15,-25-17-7 16,-26-17-7-16</inkml:trace>
  <inkml:trace contextRef="#ctx0" brushRef="#br0" timeOffset="176663.2404">4300 16433 64 0,'6'1'93'0,"8"1"-6"0,1-2-3 16,0-2-1-16,9 1-62 15,-1-1-4-15,-2 2-5 16,3 0-3-16,3 2-2 0,-1 5-1 16,4-1-1-16,5 0-2 15,3 4-1-15,5 0 1 16,8-1-1-16,8 0 1 16,11 0-1-16,7-1 1 15,9 2 0-15,15-4-1 16,10 1-2-16,19-1 0 15,8-1 0-15,17-1 0 0,13-2 0 0,15-1 0 16,14-1 0-16,11-1 0 16,12-5 0-16,5-4 0 15,12 1 0-15,5-4 0 16,13 1 0-16,3-3 0 16,6 2 0-16,-1 0 0 15,1 1 0-15,0-1 0 0,-4 1 0 16,-3 1 0-16,-16 3 0 15,-13 1 0-15,-12 2 0 16,-13 1 0-16,-25 1 0 0,-22 5 0 16,-16-2 0-16,-27 0 0 15,-18 1 0-15,-20-1 0 16,-19 0 0-16,-20 0 0 0,-9 0 0 16,-12 0 0-16,-15 0 0 15,0 0 0-15,-15 2 0 16,-21 3-7-16,-7-5-85 0,-9-7-3 15,-19-8-5-15,-13-4-5 16,-16-9-2-16</inkml:trace>
  <inkml:trace contextRef="#ctx0" brushRef="#br0" timeOffset="177965.7652">4257 16077 20 0,'-26'-45'100'16,"2"-11"-1"-16,6-8-7 0,7-14-2 16,3-7-3-16,0 8-67 15,5-23-17-15,3-6-3 16,-1-5 0-16,2 0 0 0,-1 1 0 15,-1 7 0-15,-3 2 0 16,-1 4 0 0,1 1 0-16,-4 9 0 0,1 2 0 0,1 7 0 15,-2 2 0-15,4 5 0 16,-4 4 0-16,-1 6 0 16,5 6 0-16,0 5 0 15,1 5 0-15,1 4 0 0,2 7 0 16,-3 2 0-1,2 7 0-15,2 6 0 0,2 1 0 16,5 7 0 0,2 5 0-16,8 3 0 0,1 3 0 0,10 0 0 15,8 4 0-15,11 5 0 16,10 1 0-16,8 1 0 16,12 0 0-16,7 0 0 0,17 0 0 15,8-3 0-15,11 1 0 16,8-3 0-16,13 1 0 15,10-4 0-15,12 1 0 0,13-2 0 16,8-2 0 0,15 1 0-16,8-1 0 15,10 2 0-15,2-4 0 0,12-1 0 16,2 0 0-16,1-2 0 16,4 0 0-16,1-2 0 15,-3 0 0-15,1-2 0 16,4-2 0-16,-5 0 0 0,4 1 0 15,-2-1 0-15,-6-1 0 16,-6 1 0-16,-7 0 0 16,-5 0 0-16,-12 1 0 15,-14-1 0-15,-13 2 0 0,-17-1 0 16,-13 0 0-16,-12 2 0 16,-21-2 0-16,-16 2 0 15,-15 0 0-15,-18 2 0 16,-11 0 0-16,-15 1 0 0,-13 1 0 15,-8 1 0-15,-8 1 0 16,-9 2 0-16,11-2 0 16,-11 2 0-16,0 0 0 15,0 0 0-15,0 10 0 0,-6 0 0 16,5 2 0-16,-2 8 0 16,2 3 0-16,-1 7 0 0,-1 8 0 15,0 7 0-15,-2 10 0 16,3 9 0-16,-3 9 0 15,-5 12 0-15,2 10 0 16,1 7 0-16,-5 5 0 16,2 4 0-16,2 4 0 0,-3-3 0 15,4 2 0-15,2-7 0 16,-2-1 0-16,2-10 0 16,4-2 0-16,-2-5 0 0,0-5 0 15,-3-4 0-15,2-7 0 16,1-2 0-16,-3-7 0 15,0-2 0-15,1-4 0 16,2-8 0-16,-2-8 0 0,3-6 0 16,-1-5 0-16,0-7 0 15,0-5 0-15,1-2 0 16,-5-7 0-16,-1-1 0 16,1 1 0-16,-5-5 0 0,-3-2 0 15,-5-1 0-15,-2-2 0 16,-10 0 0-16,-5 0 0 15,-7-2 0-15,-4 0 0 0,-4-1 0 16,-8 0 0-16,2 3 0 16,-23 1-52-16,2-3-42 15,-7-16-4-15,-14-17-8 16,-10-10-5-16</inkml:trace>
  <inkml:trace contextRef="#ctx0" brushRef="#br0" timeOffset="203044.0771">2022 16165 55 0,'0'-23'86'0,"-10"3"3"0,-1-3-3 15,-1 5 1-15,-2-3-52 16,3 8-17-16,-1 3 0 0,0 6-3 16,3 4-2-16,-5 6-4 15,2 14-9-15,3 9 0 16,-8 17 0-16,6 10 0 0,1 16 0 16,1 11 0-1,-1 14 0-15,2 10 0 16,8 12 0-16,-3 8 0 0,2-66 0 15,1 6 0-15,-6-3 0 0,2 7 0 16,-3-6 0-16,3 5 0 16,-2-4 0-16,-2 2 0 15,5-7 0-15,1 2 0 0,-4-9 0 16,-5 6 0 0,-6-13 0-16,6-1 0 0,-8-7 0 15,8-1 0-15,-5-7 0 16,-5-9 0-1,6-6-61-15,-4-12-35 0,0-4 1 16,-2-11-11-16,-1-14-4 0</inkml:trace>
  <inkml:trace contextRef="#ctx0" brushRef="#br0" timeOffset="204239.8668">1576 17020 67 0,'16'-9'85'0,"-6"-4"-1"15,-4 1-4-15,14 1 0 0,10 1-64 16,1 3-3-16,6 0 2 16,10 0-5-16,7-2-2 15,1-3 0-15,-1 0-2 16,2-2-1-16,-12-5 1 0,0 0 2 15,-4-3-2-15,-4-2 2 16,-6 1-2-16,-7-1-6 16,-6-1 0-16,-9 2 0 15,3 0 0-15,-10 3 0 16,-1 0 0-16,0 3 0 16,-17 1 0-16,8 6 0 0,-1 0 0 15,-8 4 0-15,4 5 0 16,1 1 0-16,-3 11 0 15,-6 7 0-15,7 9 0 0,4 6 0 16,1 10 0-16,2 4 0 16,11 8 0-16,-3-3 0 0,12 5 0 15,6-5 0-15,8-5 0 16,1-7 0-16,4-8 0 16,16-4 0-16,-12-13 0 15,23-4 0-15,-8-10 0 16,12-2 0-16,2-8 0 15,-7-8 0-15,-1-1 0 0,-4-5 0 16,-4-1 0-16,-7-4 0 16,-12 4 0-16,-11-1 0 15,-6 4 0-15,0 1 0 0,-3 1 0 16,-9 4 0-16,-4 6 0 16,-15 2 0-16,1 5 0 0,-10 2 0 15,1 6 0-15,0 5 0 16,-1 7 0-16,1 4 0 15,-3 3 0-15,13 3 0 16,7 3 0-16,10-1 0 16,6-2 0-16,0-2 0 15,3-6 0-15,4-6 0 16,6-3 0-16,-4-4 0 0,3-7 0 16,-1 0 0-16,-3-10 0 15,-3-1 0-15,7-5 0 16,-7-1 0-16,0-2 0 0,4-1 0 15,-9-2 0-15,-2 2 0 16,11 1 0-16,-11 3 0 16,-4 5 0-16,3 0 0 15,-3 11 0-15,-2-9 0 0,2 9 0 16,0 12 0-16,-2 2 0 16,2 5 0-16,3 1 0 15,-1 3 0-15,8-2 0 16,13 1 0-16,-4-5 0 0,10-5 0 15,-5-7 0-15,10-5 0 16,0 0 0-16,4-11 0 16,-4-3 0-16,-3-9 0 0,0-3 0 15,-10-3 0 1,-3-3 0-16,-3 0 0 0,-6 2 0 16,-5-1 0-16,-4 2 0 15,-6 6 0-15,0 3 0 0,2 4 0 16,-5 6 0-16,-1-1 0 15,-1 7 0-15,11 4 0 16,0 0 0-16,-1 16 0 16,8 1 0-16,6 5 0 15,9 5 0-15,9 6 0 0,4 2 0 16,0 4 0-16,-4-1 0 16,-2-1 0-16,-8-1 0 15,-3-3 0-15,-9-1 0 0,-6-5 0 16,-6-2 0-16,-9-2 0 15,-5-5 0-15,-6 0 0 16,-8-4 0-16,5-4 0 0,13-4 0 16,-2-5 0-1,-10 5 0-15,5-6-87 0,1-10-7 16,11-10-5-16,8-7-8 16,16-11-4-16</inkml:trace>
  <inkml:trace contextRef="#ctx0" brushRef="#br0" timeOffset="205224.5999">3329 16522 6 0,'-6'-27'91'15,"0"-1"7"-15,3 3-5 16,-2 1-2-16,4 12-28 0,1-8-31 16,-1 6-7-16,2 3-13 15,-1 11-12-15,15 0 0 16,-3 11 0-16,-2 14 0 16,2 9 0-16,0 12 0 15,1 10 0-15,2 10 0 16,-2 10 0-16,-6 10 0 0,-2 7 0 15,-1 5 0-15,-4-48 0 16,0 6 0-16,0-3 0 16,3 3 0-16,-2-3 0 15,-6 1-65-15,4-8-30 0,1-2-3 16,0-11-5-16,0-4-5 16</inkml:trace>
  <inkml:trace contextRef="#ctx0" brushRef="#br0" timeOffset="206397.5822">3350 17115 53 0,'-4'-9'95'0,"3"-3"-1"16,1 1-6-16,8 0-3 0,4 29-20 16,10-28-53-16,8-2-1 15,5-2-3-15,12 0-8 16,-1 3 0-16,7-3 0 0,-3 4 0 15,-1 3 0-15,-8 0 0 16,-5 3 0-16,-9 3 0 16,-7 2 0-16,-1 2 0 15,-8 6 0-15,-5 4 0 16,1 3 0-16,-3 4 0 16,-1 2 0-16,-1 3 0 0,1 2 0 15,1-2 0-15,2-2 0 16,0-3 0-16,5 0 0 15,-2-6 0-15,5-3 0 16,3-3 0-16,1-6 0 16,-2-2 0-16,3-1 0 0,-1-8 0 15,-3-6 0-15,0 1 0 16,-1-4 0-16,-1-1 0 16,-6-1 0-16,4 0 0 15,-7-1 0-15,1 5 0 0,0 0 0 16,-1 6 0-16,-4 0 0 15,0 10 0-15,0-12 0 16,0 12 0-16,0 0 0 16,1 8 0-16,0 4 0 15,-1 4 0-15,4 3 0 0,-4 2 0 16,11 6 0-16,-4-2 0 16,3-2 0-16,3-1 0 0,0-3 0 15,4-3 0-15,-4-2 0 16,5-8 0-16,-3 0 0 15,1-4 0-15,1-2 0 0,-3-5 0 16,0-5 0-16,0-5 0 16,-1-4 0-16,0-1 0 15,-1-3 0-15,1 0 0 16,0 0 0-16,0-1 0 16,4 1 0-16,-1 3 0 0,0 5 0 15,0 4 0-15,-1 3 0 16,3 4 0-16,-5 4 0 15,4 6 0-15,-6 6 0 0,4 5 0 16,-1 3 0-16,-1 3 0 16,2 2 0-16,-3 0 0 15,3 0 0-15,-2-6 0 16,-2-1 0-16,1-7 0 16,1-3 0-16,1-6 0 0,-4-2 0 15,3-7 0-15,2-5 0 16,-4-5 0-16,4-4 0 0,-2-1 0 15,1-4 0-15,-3-2 0 16,4-1 0-16,-1 4 0 16,-4 2 0-16,-2 8 0 15,-1 0 0-15,-1 5 0 0,-6 10 0 16,10 0 0-16,-7 10 0 16,0 5 0-16,4 5 0 15,0 2 0-15,2 4 0 16,-1 2 0-16,4-2 0 0,-3-4 0 15,2-3 0-15,3-6 0 16,-3-4 0 0,4-8 0-16,-1-2 0 0,1-10 0 15,0-2 0-15,3-7 0 16,3-2 0-16,-3-5 0 16,2 2 0-16,0-1 0 0,1 5 0 15,2 3 0-15,-4 1 0 16,3 8 0-16,-4 8 0 15,2 4 0-15,1 14 0 16,-1 2 0-16,-1 12 0 0,-1 3 0 16,-3 7 0-16,-3 3 0 15,-10-23 0-15,1 1 0 0,-2-1 0 16,-1 1 0-16,-2-2 0 16,-4 1 0-16,-8-3 0 15,0-2-54-15,-1-6-41 16,2-8 0-16,-23-2-8 15,-2-12-7-15</inkml:trace>
  <inkml:trace contextRef="#ctx0" brushRef="#br0" timeOffset="209474.937">6320 17076 82 0,'0'0'93'0,"11"-13"-2"16,-11 1-5-16,0 2-22 16,-5 0-33-16,-1-3-3 0,-1 3-8 15,0 0-4-15,-6 0-16 16,1 1 0-16,0 5 0 16,-3 2 0-16,-1 2 0 0,-4 4 0 15,-1 9 0-15,-4 6 0 16,6 9 0-16,-6 4 0 15,3 5 0-15,3 2 0 16,3 3 0-16,11-21 0 16,3-2 0-16,1 0 0 15,1 0 0-15,4-5 0 16,4 0 0-16,4-2 0 0,-5-4 0 16,28 2 0-16,2-9 0 15,4-5 0-15,1-12 0 16,0-7 0-16,-6-10 0 15,-8 2 0-15,-10-1 0 0,-8 2 0 16,-2-3 0-16,-1 2 0 16,-4 5 0-16,-1 2 0 15,-2 7 0-15,0 2 0 16,0 15 0-16,-4-11 0 16,4 11 0-16,-14 15 0 0,5 3 0 15,2 5 0-15,2 3 0 16,-1 3 0-16,1 3 0 15,4 0 0-15,1-3 0 0,3 0 0 16,0-17 0-16,6 3 0 16,-3-7 0-16,1 3 0 15,2 8 0-15,1-11 0 16,1-4 0-16,13 5 0 16,0-7 0-16,0-1 0 15,5-10 0-15,1-3 0 0,-2-2 0 16,1-4 0-16,-4-1 0 15,4-2 0-15,-1 3 0 16,5-1 0-16,-5 6 0 16,4-1 0-16,-4 3 0 0,1 6 0 15,1 3 0-15,4 2 0 16,-4 3 0-16,0 5 0 16,2 3 0-16,0 3 0 15,8-1 0-15,-2-1 0 0,6-1 0 16,-5-3 0-16,8 0 0 15,4-5 0 1,2-2 0-16,5 0 0 0,-7-3 0 16,3-5 0-16,-5-3 0 0,-1-1 0 15,-6-6 0-15,-8 1 0 16,-4-1 0-16,-12-4 0 16,-2 6 0-1,-10-1 0-15,-6 5 0 0,-4 1 0 0,-12 8 0 16,-10 2 0-16,-6 9 0 15,-3 8 0-15,-5 2 0 16,1 8 0-16,1 3 0 16,8 2 0-16,7-2 0 0,19-16 0 15,4-2 0-15,8 11 0 16,10-7 0-16,7-8 0 16,9-8 0-16,5-8 0 0,3-11 0 15,3-8 0-15,-11-6 0 16,-5-5 0-16,0-8 0 15,-6-3 0-15,-4-3 0 16,-4 1 0-16,-6 0 0 0,-5 3 0 16,-4 4 0-16,1 5 0 15,-7 9 0-15,-3 6 0 16,1 8 0-16,1 7 0 16,7 9 0-16,0 0 0 15,-6 16 0-15,8 7 0 0,7 9 0 16,6 10 0-16,1 11 0 15,5 4 0-15,0 1 0 16,1 5 0-16,-14-32 0 16,3 3 0-16,-2 1 0 0,2 0 0 15,-2-1-58-15,5-2-37 16,2-5-3-16,4-3-8 0,1-9-3 16</inkml:trace>
  <inkml:trace contextRef="#ctx0" brushRef="#br0" timeOffset="211258.1705">8952 17052 78 0,'0'0'101'16,"-13"-5"-6"-16,13 5-4 0,-8-16-2 16,5 7-32-16,2-1-57 15,1 10 0-15,-8-11 0 16,-4 11 0-16,-2 7 0 16,-8 7 0-16,1 2 0 0,-7 7 0 15,-2 7 0 1,-2 6 0-16,8 6 0 15,14-20 0-15,5 1 0 16,1 1 0-16,4 1 0 0,8-2 0 16,7-1 0-16,3-4 0 15,4-2 0-15,8-2 0 0,3-3 0 16,17-1 0-16,27-8 0 16,-1-15 0-16,-2-16 0 15,-8-16 0-15,-17-14 0 16,-17-5 0-16,-16-3 0 15,-11 2 0-15,-1-2 0 0,-4 6 0 16,-4 0 0 0,-7 8 0-16,1 10 0 0,0 9 0 0,2 10 0 15,1 7 0 1,7 17 0 0,0 0 0-16,-4 9 0 0,6 16 0 0,7 9 0 15,0 11 0-15,2 9 0 0,1 12 0 16,-1 3 0-16,-3 4 0 15,-4-38 0-15,1 1 0 16,4-4 0-16,-3 1 0 16,11 20 0-16,2-14 0 15,5-11 0-15,3-23 0 0,0-6 0 16,6-18 0-16,3-9 0 16,-2-7 0-1,-2 2 0-15,1-1 0 0,-1 4 0 16,1 6 0-16,1 5 0 0,-6 9 0 15,1 5 0-15,2 5 0 16,-2 12 0-16,1 5 0 16,-1 5 0-16,3 3 0 0,2-1 0 15,4 0 0-15,0-3 0 16,-1-5 0-16,-3-6 0 16,0-5 0-16,1-5 0 0,-8-7 0 15,-1-7 0-15,-7-5 0 16,-2-4 0-16,-6-1 0 15,-2-3 0-15,-7-1 0 16,-3-1 0-16,-8 4 0 0,-4 1 0 16,-14 8 0-1,0 5 0-15,-9 5 0 0,0 10 0 0,-1 9 0 16,1 8 0 0,6 5 0-16,9 7 0 15,9 3 0-15,11 0 0 16,9-1 0-16,11-4 0 0,10-4 0 15,2-7 0-15,3-5 0 16,2-9 0-16,1-6 0 0,-6-3 0 16,-3-9 0-16,-8-2 0 15,-3-6 0 1,-4 1 0-16,0-4 0 0,-8 1 0 16,-4 1 0-16,0 1 0 15,-1 2 0-15,-2 1 0 0,1 5 0 16,1 12 0-16,-12-9 0 15,12 9 0-15,-12 10 0 16,7 6 0-16,4 5 0 16,1 5 0-16,-1 4 0 0,5 3 0 15,2-19 0-15,-2 3 0 16,5-3 0-16,2-1 0 16,4-2 0-16,-1 1 0 15,8-1 0-15,9-4 0 0,0-9 0 16,5-9 0-16,-3-11 0 15,2-8 0-15,-7-7 0 16,-1-4 0-16,-5-4 0 16,1-3 0-16,-1 1 0 0,-2 3 0 15,1 4 0-15,-2 7 0 16,-1 6 0-16,0 11 0 0,1 10 0 16,-2 6 0-1,0 13 0-15,-7 9 0 0,3 8 0 16,-1 6 0-16,-2 6 0 15,3 3 0-15,1-2 0 16,-3 1 0-16,9-5 0 16,4-5 0-16,5-9 0 0,7-5 0 15,6-9 0-15,6-5 0 16,1-5 0-16,8-7 0 16,-4-7 0-16,7-5 0 15,-10 0 0-15,-5-3 0 16,-2 0 0-16,-13-1 0 0,-1 4 0 15,-12 0 0-15,-5 3 0 16,-12 1 0-16,0 2 0 0,-1 3 0 16,-10 0 0-16,-3 5 0 15,-3 4 0-15,-5 0 0 16,-3 7 0-16,-2 7 0 0,2 7 0 16,-4 4 0-16,5 5 0 15,2 3 0-15,12-15 0 16,6 1 0-16,1-2 0 15,3-1 0-15,0-1 0 16,3-2 0-16,3-3 0 0,-6-10 0 16,29 15 0-16,-3-15 0 15,4-5 0 1,2-11 0-16,-5-10 0 0,1-3 0 16,-8-2 0-16,-11 6 0 15,3 1 0-15,-8 2 0 16,5 5 0-16,-5 0 0 0,-3 5 0 15,-1 12 0-15,0 0 0 16,0 0 0-16,0 0 0 0,11 9 0 16,-10 5 0-1,2 7 0-15,0 3 0 0,2 2 0 16,7 4 0-16,-9-16 0 16,17 0-48-16,-6 0-48 0,5-4 0 15,21 8-8 1,11-6-4-16</inkml:trace>
  <inkml:trace contextRef="#ctx0" brushRef="#br0" timeOffset="213253.8443">12241 17159 24 0,'-12'-11'100'16,"-9"-3"-2"-16,3 3-4 15,-7-3-2-15,1 5-2 0,-1 6-77 16,8 0-13-16,-4 6 0 15,-1 8 0-15,3 5 0 16,1 9 0-16,0 3 0 16,1 9 0-16,9-20 0 0,3 4 0 15,1 0 0-15,1 1 0 16,3-2 0-16,7 0 0 16,0-3 0-1,4-1 0-15,7-5 0 16,0-2 0-16,15-1 0 0,20-8 0 15,5-19 0-15,5-11 0 16,4-19 0-16,-4-16 0 0,-5-7 0 16,-11-1 0-16,-8 0 0 15,-2 0 0-15,-6 3 0 0,-7 7 0 16,-7 8 0 0,0 11 0-16,-9 12 0 0,-2 10 0 15,-6 22 0-15,0 0 0 16,-14 12 0-16,3 18 0 0,-4 15 0 15,-6 13 0-15,-4 11 0 16,0 11 0-16,0 1 0 16,15-42 0-16,2 3 0 15,2-2 0-15,2-1 0 0,4-3 0 16,0-3 0-16,4-7 0 16,8-1 0-16,4 7 0 15,23-17 0-15,1-15 0 16,7-11 0-16,-1-16 0 15,-1-11 0-15,-7-7 0 0,-10 1 0 16,-9 3 0-16,-6 6 0 16,-3 4 0-16,-4 5 0 0,-3 9 0 15,-3 17 0 1,0 0 0-16,-6 0 0 16,-2 16 0-16,3 10 0 0,-4 2 0 15,2 10 0-15,4 3 0 16,1-22 0-16,2 3 0 15,-1-3 0-15,1 2 0 16,1-3 0-16,2-1 0 16,3-5 0-16,5 0 0 15,7 5 0-15,6-6 0 0,7-11 0 16,3-8 0-16,4-6 0 16,-1-10 0-16,-1-3 0 0,-5 1 0 15,-11 1 0-15,3-3 0 16,-10 5 0-16,0-1 0 15,-5 3 0-15,-4-2 0 0,-1 2 0 16,-3 2 0-16,0 3 0 16,0 2 0-16,-3 1 0 15,1-1 0-15,2 14 0 16,-9-11 0-16,9 11 0 0,0 0 0 16,-6-8 0-16,6 8 0 15,0 0 0-15,0 0 0 16,0 0 0-16,5 5 0 15,4 4 0-15,-5 4 0 0,10 2 0 16,-2 3 0-16,1 2 0 16,2 4 0-16,2 2 0 0,0 2 0 15,-3 0 0-15,2 2 0 16,-7-3 0 0,-7-13 0-16,3 0 0 15,-1 0 0-15,-1-1 0 0,-1 0 0 16,-1 0 0-16,1-2 0 15,2-3 0-15,-4-8 0 0,12 14 0 16,4-7 0-16,1-7 0 16,7-4 0-16,11-12 0 15,-2-7 0-15,1-9 0 16,1-9 0-16,-7 0 0 16,-2-5 0-16,-4 3 0 0,-11-1 0 15,-4 6 0-15,-6 6 0 16,-2 6 0-16,-10 10 0 15,-6 9 0-15,0 6 0 0,-2 4 0 16,1 13 0-16,5 5 0 16,2 8 0-16,6 3 0 15,5 6 0-15,6 3 0 16,7 5 0-16,-5-25 0 16,3 4 0-16,-3-1 0 0,3-1 0 15,-2 0 0-15,3-1 0 16,-4-3 0-16,2-1 0 15,-4-2 0-15,3-1 0 16,-5-4 0-16,2-1 0 0,-6-10 0 16,11 5 0-16,2-7 0 15,-2-13 0-15,8-16 0 16,2-8 0-16,7-10 0 0,8-10 0 16,1-4 0-16,3 4 0 15,-5 0 0-15,1 0 0 16,-1 6 0-16,-7 5 0 15,-3 7 0-15,-8 12 0 0,-4 7 0 16,-7 10 0-16,-6 12 0 16,0 0 0-16,-1 20 0 15,-10 7 0-15,-3 16 0 16,-1 9 0-16,-3 8 0 0,4 6 0 16,2-1 0-16,12-2 0 15,0-35 0-15,0 0 0 16,8-3 0-16,1-2 0 15,7-4 0-15,-1-3 0 0,27 4 0 16,10-11 0-16,-3-9 0 16,1-8 0-16,-4-10 0 15,3 0 0-15,-11-6 0 16,-18 6 0-16,-6 3 0 16,-6 2 0-16,-4 3 0 15,-4 10 0-15,0 0 0 0,0 0 0 16,1 7 0-16,-1 4 0 0,0 3 0 15,0 3 0-15,-1 2 0 16,1-1 0-16,0-18 0 16,0 17 0-16,0-17 0 15,5 15 0-15,-5-15 0 16,10 11 0-16,0-2 0 16,13 0 0-16,-2-9 0 0,5 2 0 15,1-3 0-15,9 0 0 16,-4-1 0-16,0 0 0 15,3 0 0-15,-7-1 0 0,4 1 0 16,-4 0 0-16,3-2 0 16,-1-1 0-16,-2-3 0 15,-6 0 0-15,-5-1 0 16,-2 1 0-16,-3-1 0 16,-12 9 0-16,9-16 0 0,-9 16 0 15,0 0 0-15,0 0 0 16,-5 0 0-16,2 7 0 15,-1 8 0-15,4-5 0 16,-1 0 0-16,1 4 0 16,0 1 0-16,0 3 0 0,0 3 0 15,0 0 0-15,0 3 0 16,-5-3 0-16,5-21 0 16,-5 17-48-16,-15 5-49 15,-8-7 0-15,-10-3-7 0,-7-4-7 16</inkml:trace>
  <inkml:trace contextRef="#ctx0" brushRef="#br0" timeOffset="214156.1302">4600 18015 26 0,'0'0'105'0,"-6"-15"-3"15,2 6-6 1,-3-6-2-16,1 3-6 0,-3 2-88 16,2-2 0-16,-3 2 0 15,10 10 0-15,0 0 0 0,0 0 0 16,-11 0 0-16,0 0 0 16,1 0 0-16,-5 0 0 15,9 13 0-15,0 1 0 16,-4 38 0 15,10-29 0-31,9 1 0 0,3-2 0 0,-12-22 0 0,28 22 0 16,2 2 0-16,23-24 0 15,-25-3 0-15,3-3 0 0,0-8 0 16,-2-6 0-16,-2-4 0 16,-7-2 0-16,-1-2 0 15,-2 0 0-15,-2-4 0 16,-6 6 0-16,-2 0 0 0,1 3 0 15,-2 2 0-15,4 8 0 16,1-3 0-16,1 7 0 16,1-3 0-16,4 1 0 0,0 5 0 15,1 0 0-15,4-1 0 16,3-1 0-16,-1-1 0 16,-1 2 0-16,2-3 0 15,-1 4 0-15,-2-3 0 16,-1 3 0-16,-3 0 0 0,-6 3 0 15,-2 2 0-15,-10 1 0 16,0 0 0-16,0 0 0 0,7 11 0 16,-1 4 0-16,13 50 0 15,-5 20 0-15,-6-34 0 16,-2 3 0-16,5 3 0 16,-2 0 0-16,-13 2-46 15,10-2-49-15,2-6 0 0,-4-7-4 16,4-3-7-1</inkml:trace>
  <inkml:trace contextRef="#ctx0" brushRef="#br0" timeOffset="214331.4143">5219 18340 59 0,'-15'-29'102'0,"11"0"-3"0,0 0-6 0,-8-1 0 15,0 1-28 1,11 7-65-16,-1-2 0 0,2 24 0 15,15-16 0-15,7-3 0 16,9 14 0-16,42-2-48 16,-19 3-44-16,20-7-4 0,-6-2-5 15,8-1-6-15</inkml:trace>
  <inkml:trace contextRef="#ctx0" brushRef="#br0" timeOffset="217193.6315">6173 17844 37 0,'-9'3'101'16,"9"-3"-3"-16,0 0-5 0,0 0-3 15,0 0-2-15,0 0-84 16,0 0-4-16,0 0 0 0,0 0 0 16,0 0 0-16,0 7 0 15,0-1 0-15,20 58 0 16,-14-39 0-16,-3 8 0 15,-1 0 0-15,1 0 0 16,3 42 0-16,-3-32 0 16,-3-43 0-16,2 38 0 0,1-1 0 15,-3-2 0 1,2-2 0-16,-2-11 0 16,0 1 0-16,0-23 0 0,0 0 0 15,0 0 0-15,0-7 0 16,-17-62 0-16,11 32 0 15,1-2 0-15,3-9 0 0,0-3 0 16,2-2 0-16,5 0 0 16,4-3 0-1,3 5 0-15,1 1 0 0,0 8 0 16,3 7 0-16,3 5 0 0,0 10 0 16,0 6 0-16,1 8 0 15,3 6 0-15,-23 0 0 16,24 10 0-16,0 0 0 15,-4 9 0-15,0 0 0 16,-9 11 0-16,1 0 0 16,-6 0 0-16,1 2 0 15,-6-6 0-15,1 2 0 16,2 10 0-16,-3-27 0 16,-1-11 0-16,12 6 0 0,-3-9 0 15,4-7 0-15,0-1 0 16,5 2 0-16,2-4 0 0,3-6 0 15,3 2 0-15,0 3 0 16,3 7 0-16,-1-6 0 16,-28 13 0-16,29-2 0 15,0 1 0-15,0 3 0 0,0 3 0 16,-7 11 0-16,0 0 0 16,-8 4 0-16,3 0 0 15,-10 4 0-15,2 1 0 16,-7-5 0-16,0 4 0 15,-2-3 0-15,-1 0 0 0,1-21 0 16,0 0 0-16,0 0 0 16,0 0 0-16,0 0 0 15,-25 16 0-15,25-27 0 16,4 1 0-16,5-10 0 16,3 4 0-16,3-9 0 0,3 5 0 15,3-3 0-15,1-3 0 16,5 3 0-16,-3 1 0 15,1-1 0-15,-2 4 0 16,2 1 0-16,-1 4 0 16,-4-1 0-16,-1 4 0 0,-2 0 0 15,0 1 0 1,-7 6 0-16,-10 4 0 0,12-3 0 16,-12 3 0-16,4 9 0 0,-4-9 0 15,0 20 0-15,0-6 0 16,0-14 0-16,2 25 0 15,-2-25 0-15,10 27 0 16,1-15 0-16,-1-2 0 16,4-1 0-16,2-2 0 15,4-4 0-15,0-2 0 0,1-1 0 16,3-6 0-16,-2-6 0 0,1-2 0 16,-2 0 0-1,0-6 0-15,-5 2 0 0,1 2 0 16,-5-3 0-16,5 4 0 15,-9-2 0-15,-2 0 0 16,-1 5 0-16,-5 12 0 0,5-12 0 16,-5 12 0-16,1 5 0 15,-1-5 0 1,1 19 0-16,0 2 0 0,0 11 0 16,2 42 0-16,-4-26 0 0,4 2 0 15,1 11 0 1,-4-5 0-16,-2 4 0 0,2 2 0 15,-9-8-38 1,9 3-52-16,2-9-6 0,4-8-4 16,-6-40-7-16</inkml:trace>
  <inkml:trace contextRef="#ctx0" brushRef="#br0" timeOffset="217891.031">7701 18052 30 0,'13'-41'94'0,"3"6"-2"0,-2 2-3 16,3 7-2-16,1 4-4 15,0 3-63-15,6 4-6 0,-2 1-12 16,2 4-2 0,4 0 0-16,-4 2 0 0,0 0 0 15,1 1 0-15,-5 4 0 16,0 0 0-16,-3 3 0 0,-1 3 0 15,-5 1 0-15,-1 2 0 16,-5 3 0-16,-5-9 0 16,0 0 0-16,0 33 0 15,0-33 0-15,0 0 0 16,-2 23 0 0,-3-2 0-16,5-21 0 0,-1 22 0 15,-2 0 0-15,3-22 0 0,0 0 0 16,37 38 0-1,-17-35 0-15,-20-3 0 0,44 3 0 16,-19-3 0-16,2-4 0 16,-3 1 0-16,-1-3 0 15,0 4 0-15,-23 2 0 0,36-8 0 16,-22 2 0-16,-14 6 0 16,0 0 0-16,0 0 0 15,0 0 0-15,0 0 0 16,10 3 0-16,2 3 0 15,-4-1 0-15,6 5 0 16,-3-6 0-16,44 10 0 0,-29-14 0 16,1-5 0-16,2-4 0 15,6-5 0-15,-1-1 0 16,2-9 0-16,-1-5 0 16,3 3 0-16,-4-7 0 15,-3 1 0-15,0-1 0 0,-7 4 0 16,0 2 0-16,-8 4 0 15,-5 8 0-15,1 4 0 16,-12 11 0-16,0 0 0 0,8 0 0 16,-8 0 0-16,0 20 0 15,0 3 0-15,0 10 0 16,0 0 0-16,-2 8 0 0,2 42 0 16,0-41-26-1,0-42-67-15,2 36-4 0,5 0-3 16,0-15-7-16</inkml:trace>
  <inkml:trace contextRef="#ctx0" brushRef="#br0" timeOffset="218048.2665">8942 18018 5 0,'0'-30'96'0,"-2"1"1"0,-2 0-5 16,0-3-3-16,2 3-3 16,-5 2-57-16,3 1-12 0,3 11-17 15,1 2 0-15,3 1 0 16,10 3 0-16,1 4-44 15,12-1-43-15,10 1-1 16,4 0-9-16,6-3-6 0</inkml:trace>
  <inkml:trace contextRef="#ctx0" brushRef="#br0" timeOffset="219370.8837">9751 17819 32 0,'-14'5'98'15,"2"-5"-2"-15,12 0-5 16,0 0-2-16,0 0-2 15,0 0-71-15,15-4-14 16,-2 4-2-16,4 0 0 0,0 8 0 16,-17-8 0-16,0 0 0 15,27 19 0-15,-3-1 0 16,-9 7 0-16,-1 0 0 16,-8 7 0-16,1 1 0 15,-6 4 0-15,2-1 0 16,-4 1 0-16,1 0 0 15,-6-5 0-15,1-1 0 0,5-31 0 16,-13 23 0-16,2 1 0 16,-7-27 0-16,6-10 0 15,4-15 0-15,-1-7 0 16,6-3 0 0,0-6 0-16,2-5 0 0,-1-4 0 0,2-2 0 15,1 0 0-15,4-4 0 16,3 8 0-16,5-3 0 15,2 9 0-15,2 2 0 16,3 3 0-16,2 8 0 16,6 4 0-16,-2 9 0 0,2 9 0 15,-4 5 0-15,2 5 0 16,-3 5 0-16,-1 10 0 16,-5 4 0-16,-5 4 0 15,-4 4 0-15,-5 7 0 16,-3 2 0-16,-4 0 0 0,4-36 0 15,-14 37 0-15,1-1 0 16,-5-2 0-16,-2 0 0 0,-1-5 0 16,0 2 0-16,-22 18 0 15,43-49 0-15,-40 32 0 16,26-18 0-16,14-14 0 16,-27 16 0-16,27-16 0 15,-9 2 0-15,9-2 0 0,0 0 0 16,0 0 0-16,0 0 0 15,8 3 0-15,5-1 0 16,38 12 0-16,-27-6 0 16,9 2 0-16,-3 2 0 15,8 1 0-15,42 14 0 16,-35-19 0-16,-4 4 0 0,2-5 0 16,-2 3 0-16,-2-8 0 15,-39-2 0-15,37 0 0 16,0 0 0-16,24-11 0 15,-39-2 0-15,-1-1 0 16,-5-4 0-16,-3-1 0 0,-8 2 0 16,-3 0 0-16,-2 2 0 15,-2 3 0-15,-4-1 0 16,6 13 0-16,0 0 0 16,0 0 0-16,0 0 0 15,-12 0 0-15,1-1 0 0,2 1 0 16,-8 22 0-16,15-3 0 15,2-19 0-15,11 21 0 16,4 1 0-16,7-12 0 16,1 0 0-16,36-6 0 15,-22-4 0-15,0-3 0 0,5-7 0 16,3-6 0-16,-5-8 0 16,0-3 0-16,-5-2 0 15,-1-2 0-15,-8-3 0 0,-7 5 0 16,-4-1 0-16,-3 6 0 15,-8 0 0-15,-2 8 0 16,-2 5 0-16,0 11 0 16,0 0 0-16,0 0 0 15,0 0 0-15,0 0 0 16,0 8 0-16,0 5 0 0,-4 38 0 16,4-23 0-16,1 4 0 15,2 2 0-15,5 1 0 16,-2 0 0-16,4-1 0 15,-1 0 0 1,-1-4 0-16,2 3 0 0,-7-11 0 16,1 1 0-16,-4-23 0 0,-1 21 0 15,-5 2 0-15,6-23-53 16,0 0-40-16,0 0-2 16,0 0-7-16,-42-11-2 15</inkml:trace>
  <inkml:trace contextRef="#ctx0" brushRef="#br0" timeOffset="220725.9819">11510 17887 66 0,'39'-2'100'16,"-5"-2"-1"-16,-10 4-7 0,-4 2 0 15,-20-2-30-15,0 0-62 16,0 0 0-16,4 11 0 15,1 1 0-15,-1-2 0 16,-7 33 0-16,-11-14 0 16,14-29 0-16,-5 25 0 15,-1-1 0-15,6-24 0 16,0 23 0-16,6 0 0 0,-6-23 0 16,21 13 0-16,0-1 0 15,-1-12 0 1,30-6 0-16,-25-3 0 0,3-1 0 15,-5-6 0-15,2-2 0 16,-1 2 0-16,-2 5 0 16,-22 11 0-16,32-27 0 0,-32 27 0 15,0 0 0-15,0 0 0 16,0 0 0-16,0 0 0 16,0 0 0-16,0 0 0 15,0 0 0-15,0 0 0 16,5 2 0-16,-2 2 0 0,2 3 0 15,49 43 0-15,-29-31 0 16,-2-13 0-16,0-1 0 16,35-10 0-16,-25 2 0 15,1-8 0-15,0 0 0 16,-1-14 0-16,-2 5 0 16,0-6 0-16,-3-1 0 0,-5-1 0 15,-2 7 0-15,-5-7 0 16,-3 5 0-16,-6 0 0 15,-5 12 0-15,-2 0 0 0,0 11 0 16,0 0 0-16,0 0 0 16,0 0 0-16,0 0 0 15,-2 9 0-15,-1 4 0 16,-11 42 0-16,14-30 0 16,5 5 0-16,4-1 0 15,5 0 0-15,1 2 0 0,9-8 0 16,-2 1 0-16,7-12 0 15,1 1 0-15,42-11 0 16,-72-2 0-16,74-13 0 16,-36-6 0-16,-4-8 0 15,1-1 0-15,-2-10 0 0,-7 4 0 16,1-8 0-16,-6 0 0 16,-3-5 0-16,-4 7 0 15,-4-2 0-15,1 4 0 0,-6 1 0 16,1 5 0-16,-4 2 0 15,-1 2 0-15,-1 10 0 16,-1 7 0-16,1 11 0 16,-9-2 0-16,3 7 0 0,-3 10 0 15,5 8 0-15,-3 1 0 16,7-24 0-16,-4 33 0 16,2 44 0-16,2-38 0 15,0 4 0-15,6-1 0 16,1 1 0-16,-7-43 0 15,11 37 0-15,1 1 0 16,7-11 0-16,1 0 0 16,28 1 0-16,-18-22 0 15,-2-6 0-15,4-5 0 0,-2-13 0 16,-2-5 0-16,0-6 0 16,-1-2 0-16,1-2 0 0,-3 0 0 15,-3-2 0-15,-3 4 0 16,-2 0 0-16,-4 10 0 15,-5-2 0-15,0 13 0 16,-8 10 0-16,0 0 0 0,7 0 0 16,-7 0 0-16,0 0 0 15,0 23 0-15,-1 4 0 16,1 1 0-16,0-1 0 0,2 1 0 16,3-1 0-1,4-3 0-15,-3 1 0 0,23 10 0 16,-10-22 0-16,4-6 0 15,5-7 0-15,-1-2 0 16,5 1 0-16,4-9 0 16,-3 1 0-16,1-4 0 0,-4 1 0 15,1 5 0-15,-2 0 0 16,-29 7 0-16,25 0 0 16,-1 0 0-16,-5 5 0 15,2 3 0-15,-21-8 0 16,17 26 0-16,1-1 0 15,-18-2 0-15,3-1 0 16,-5 1 0-16,-3 0 0 0,-5 1 0 16,-2 0 0-16,-6-3-15 15,18-21-79-15,-22 6-3 16,1 1-4-16,-28-17-5 16,21-9 8-16</inkml:trace>
  <inkml:trace contextRef="#ctx0" brushRef="#br0" timeOffset="222074.0026">2181 16307 20 0,'-18'-43'65'16,"-2"-1"-6"-16,-3-4-12 0,-7-4-4 15,-5 1-5-15,-8 1-5 16,1 0 0-16,-10 3-5 16,-5 2-2-16,3 4-4 15,-2 4 0-15,-1 8-4 16,-6 9-5-16,7 6-1 16,8 8 1-16,4 7-2 0,6 18-3 15,0 14-8-15,5 15 0 16,11 15 0-16,17 19 0 15,-6 19 0-15,10 17 0 16,1 16 0-16,19 15 0 16,5 11 0-16,-12-80 0 0,-2 11 0 15,-4 0 0-15,4 4 0 16,-6-2 0-16,-1 12 0 16,-3-12 0-16,0 6 0 0,-6-15 0 15,-6 3 0-15,-2-12 0 16,-3-7 0-16,-7-9 0 15,-1-3 0-15,0-17 0 16,25-39 0-16,-48 63 0 16,25-49 0-16,12-11 0 15,-3-6 0-15,11-11 0 0,3-16 0 16,6 5 0-16,14-6 0 16,8 2 0-16,8 2 0 15,7 5 0-15,10 12 0 0,9-1 0 16,2 11 0-16,7 7 0 15,9 10 0-15,7 10 0 16,2 7 0-16,-1 5 0 16,0 11 0-16,0-1 0 15,-2 3 0-15,2 0 0 0,-8-2 0 16,4 0 0-16,-6-2 0 16,-10-3 0-16,-3-4 0 15,-3-5 0-15,-4-8 0 0,-9-4 0 16,-9-5 0-1,-40-19 0-15,34 10-56 16,-1 3-34-16,-10-13-3 0,1 0-7 16,-4-6-6-16</inkml:trace>
  <inkml:trace contextRef="#ctx0" brushRef="#br0" timeOffset="223253.6561">13935 16457 56 0,'-1'-13'95'0,"4"-7"-2"16,6-4-5-16,7-6-1 0,8-2-60 15,9 0-5-15,11-1-5 16,4 6-3-16,9 4-2 16,8 10-12-16,2 10 0 15,-5 8 0-15,2 17 0 0,-11 13 0 16,-4 11 0 0,-7 11 0-16,-7 7 0 0,-4 2 0 15,2 4 0-15,6 0 0 16,2-6 0-16,14-7 0 15,9-8 0-15,3-10 0 16,11-10 0-16,-2-13 0 0,-2-10 0 16,1-6 0-16,-5-15 0 15,-8-9 0-15,-5-5 0 16,-7-9 0-16,-8-2 0 0,-3-4 0 16,-8 0 0-16,-12 2 0 15,-7 3 0-15,-7 4 0 16,-5 6 0-16,-4 8 0 15,-11 9 0-15,-3 6 0 16,-3 8 0-16,0 13 0 0,-1 12 0 16,-2 11 0-16,6 13 0 15,2 13 0-15,2 15 0 16,3 10 0-16,9-38 0 16,-1 11 0-16,2 4 0 0,-3 8 0 15,-2 4 0-15,0 8 0 16,-4-1 0-16,-1 10 0 15,-3-5 0-15,-6 2 0 16,-5-1 0-16,-5 3 0 16,-1-8 0-16,-5 5 0 15,-4-9 0-15,-4 4 0 0,-5-13 0 16,-2-20 0-16,-7-3-61 16,-3-18-35-16,-2-19-2 15,-7-16-7-15,3-21-5 0</inkml:trace>
  <inkml:trace contextRef="#ctx0" brushRef="#br0" timeOffset="253865.6862">742 16698 48 0,'-12'7'93'15,"12"-7"-1"-15,-16 5 1 16,16-5-7-16,-29 6-50 16,9-5-11-16,9-1-5 15,1 1-7-15,1-1-8 0,9 0-5 16,-19 0 0-16,8 0 0 15,3 0 0-15,8 0 0 16,0 0 0-16,0 0 0 16,6 0 0-16,5 0 0 15,13-1 0-15,13-2 0 16,10-1 0-16,8-1 0 16,8 1 0-16,11-3 0 0,-15 1 0 15,-4 2 0-15,-10 1 0 16,-21 1 0-16,10-1 0 15,-21 2 0-15,4 0 0 16,-17 1 0-16,8-1 0 16,-8 1 0-16,0 0 0 0,16 0 0 15,-16 0 0-15,0 15-46 16,0-15-42-16,0 0-8 16,0 0-11-16,-20 2 2 0</inkml:trace>
  <inkml:trace contextRef="#ctx0" brushRef="#br0" timeOffset="254267.9025">768 17031 10 0,'-30'27'100'16,"-11"1"-5"-16,16-3 1 16,-4-1-3-16,4-1-2 0,-4-1-68 15,11-11-20-15,-1 0-3 16,2-2 0-16,3-1 0 15,14-8 0-15,0 0 0 16,0 0 0-16,25 4 0 16,8-7 0-16,24-7 0 0,1 0 0 15,0 0 0-15,15-5 0 16,-9 4 0-16,-7 1 0 16,-4-1 0-16,-4 1 0 15,-11 1 0-15,2 1 0 0,-12 0 0 16,-13 5 0-16,1 0 0 15,1 3 0-15,-17 0 0 16,0 0 0-16,10 0 0 16,-10 0 0-16,0 0 0 15,0 0 0-15,0 0 0 0,0 0 0 16,0 0 0-16,0 0 0 16,-27-12-65-16,27 2-30 15,-5-10-2-15,-4-6-7 16,7-10-4-1</inkml:trace>
  <inkml:trace contextRef="#ctx0" brushRef="#br0" timeOffset="254732.6025">826 16315 12 0,'-31'-18'98'0,"-2"-2"-2"16,1 5-1-16,-4-3-4 15,9 5-2-15,27 13-66 16,-31-20-16-16,5 10-7 16,6 2 0-16,1-1 0 15,3 4 0-15,3 1 0 0,13 4 0 16,0 0 0-16,0 9 0 16,11 2 0-16,31 22 0 15,9 7 0-15,6 1 0 16,13 7 0-16,11 3 0 0,0-3 0 15,3-3 0-15,-25-16 0 16,-4 2 0-16,-1-2 0 16,1-1 0-16,-6-2 0 15,-3-2 0-15,-9-1 0 16,-13-6 0-16,1 0 0 16,3-6 0-16,-11-2 0 15,-3-3 0-15,-14-6 0 0,0 0 0 16,11 8 0-16,-11-8 0 15,10 0 0-15,-10 0 0 0,-11 1 0 16,-1-1 0-16,12 0 0 16,0 0 0-16,-13-10-46 15,13 10-49-15,0 0 1 0,8-2-6 16,1 2-3 0</inkml:trace>
  <inkml:trace contextRef="#ctx0" brushRef="#br0" timeOffset="255135.1596">1500 16919 30 0,'0'0'102'0,"0"13"-1"15,-4-7-6-15,4-6-2 16,0 0-3-16,-15 2-90 16,15-2 0-16,0 0 0 15,-9 18 0-15,7-1 0 0,-2 7 0 16,-16 12 0-16,3 9 0 15,5-16 0-15,-8 7 0 16,-1 7 0-16,-2-1 0 16,-5 5 0-16,0 4 0 15,2-2 0-15,-5 5 0 0,-4 3 0 16,10-2 0-16,-9-1 0 16,1-2 0-1,3-5 0-15,4-1 0 0,-2-2 0 16,2-1 0-16,1-5 0 0,25-38 0 15,-36 56 0 1,23-32 0-16,13-24 0 16,0 0 0-16,0 0 0 0,-7 9 0 15,-1 1 0-15,1 0 0 16,-1 2-65-16,8-12-33 16,-5-14 1-16,-1-15-8 15</inkml:trace>
  <inkml:trace contextRef="#ctx0" brushRef="#br0" timeOffset="356883.6187">22704 14365 10 0,'0'0'77'0,"11"-9"4"0,-11 9-2 15,0 0-36-15,0 0-6 16,0 0-7-16,11-4 0 0,-11 4-13 15,10 0-4-15,-10 0-1 16,19 0-2-16,-11 0 1 0,4 0-1 16,-1 0-2-16,-1 1 0 15,3 0-1-15,0-1-2 16,-1 1 0-16,3 0 0 16,4-1 0-16,2 0-1 15,8 0 0-15,3-2-4 16,6-2 0-16,7-1 0 0,6-1 0 15,4 0 0-15,7 0 0 16,3 0 0-16,7 1 0 16,2-1 0-16,2-1 0 15,7 1 0-15,0 0 0 0,8 1 0 16,-1-1 0-16,4 0 0 16,4 0 0-16,-1-1 0 0,9 1 0 15,-4-1 0 1,5-2 0-16,-1 3 0 0,4-1 0 15,-1 2 0-15,1 0 0 16,1 3 0-16,-4-3 0 0,-4 5 0 16,-6-3 0-16,-1 3 0 15,-5-1 0-15,-2-1 0 16,-9 1 0-16,-6 0 0 16,-8 0 0-16,-8-1 0 15,-5 1 0-15,-9-1 0 16,-7 0 0-16,-10-1 0 0,-4 0 0 15,-7 2 0-15,-3-2 0 16,-3 2 0-16,-10 1 0 0,11-3 0 16,-11 3 0-16,0 0 0 15,0 0 0-15,0 0 0 16,0 0 0-16,-17-10-30 0,-6 9-59 16,5-3-3-1,-6-2-3-15,-4-2-4 0,-4-5 0 16</inkml:trace>
  <inkml:trace contextRef="#ctx0" brushRef="#br0" timeOffset="357168.8095">25275 13776 43 0,'-22'-14'88'0,"1"0"-2"15,-1 2-2-15,3 2-1 16,7 0-57-16,-1 5-2 16,2 3-7-16,11 2-4 15,-8 0-1-15,8 0-3 0,0 12-1 16,5-3-1 0,7 6 0-16,4 3-3 0,3 1-4 15,2 120 0-15,47-92 0 47</inkml:trace>
  <inkml:trace contextRef="#ctx0" brushRef="#br0" timeOffset="357832.9289">26023 14208 509 0,'0'0'2'0,"0"0"-2"0,0 0 0 0,0 0 0 0,-53 57 0 0,32-36 0 0,-3 1 0 0,-7 7 0 16,-3 0 0-16,-6 8 0 0,-7 4 0 16,1 2 0-1,-7 2 0-15,-1 1 0 0,-3 3 0 16,2-5 0-1,-2 3 0-15,6-8 0 0,1 0 0 16,4-4 0-16,2-3 0 16,6-4 0-16,5-5 0 0,4 0 0 15,4-8 0-15,8-1 0 16,1-3 0-16,6-4 0 16,10-7 0-16,-14 10 0 15,14-10 0-15,0 0 0 0,0 0 0 16,0 0 0-16,0 0 0 15,0 0 0-15,0 0 0 16,0 0 0-16,0 0-52 0,0 0-42 16,-3-13-2-16,-3-7-7 15,-2-2-7-15</inkml:trace>
  <inkml:trace contextRef="#ctx0" brushRef="#br0" timeOffset="367797.397">928 12996 75 0,'-22'1'90'0,"6"0"-2"0,1-1-4 15,5-11-17-15,10 11-36 0,-13-7-6 16,13 7-10-16,0 0-5 16,0 0-3-16,0 0-2 15,7-1-1-15,11-1 0 16,12 0 2-16,6-2-6 0,11-5 0 16,14 0 0-16,5-4 0 15,16-4 0-15,10 1 0 16,4-1 0-16,10-3 0 0,5 0 0 15,1 2 0-15,-2 0 0 16,4 2 0-16,-10 4 0 16,-12-1 0-16,-13 2 0 0,-11 6 0 15,-14-1 0-15,-17 3 0 16,-8 1 0-16,-17 0 0 16,-12 2 0-16,11 0 0 15,-11 0 0-15,0 0 0 16,-5-1 0-16,5 1-29 15,0 0-60-15,-14 7-3 0,14-7-6 16,0 0-6-16,-3 11 5 16</inkml:trace>
  <inkml:trace contextRef="#ctx0" brushRef="#br0" timeOffset="368111.008">2471 12784 26 0,'0'0'101'0,"14"1"-2"16,-14-1-5-16,0 0-3 0,0 0-3 15,0 0-76-15,14 0-12 16,-14 0 0-16,4 9 0 0,-4 8 0 16,2 4 0-1,7 9 0-15,-5 15 0 0,-4 12 0 16,-3 11 0-16,3 8 0 16,-3 3 0-16,2-2 0 0,-7 2 0 15,4-6 0-15,-3-6 0 16,6-10 0-16,-1-6 0 15,1-3 0-15,0-7 0 0,-4 1 0 16,4-2 0-16,-2-1 0 16,-4 0 0-16,-4 0 0 15,1-5 0-15,-1-14-49 16,-4 15-42-16,0-10-2 16,-8-8-5-16,5-15-8 0</inkml:trace>
  <inkml:trace contextRef="#ctx0" brushRef="#br0" timeOffset="368694.2017">1227 12977 24 0,'-6'-18'100'0,"-3"7"-5"0,9 0-8 15,0 11-3-15,-4-9-3 0,4 9-67 16,-3 20-2 0,2 10-5-16,0 16-4 0,0 16-1 15,-7 17 0-15,4 18-2 16,-1 20 0-16,-5 10 0 15,0 2 0-15,-6 1 0 16,1-7 0-16,-3-13 0 0,4-7 0 16,2-14 0-1,-2-24 0-15,4-16 0 0,2-7 0 16,7-10 0-16,-1-5 0 0,4-10 0 16,7-3 0-1,12-9 0-15,5 1 0 0,19-3 0 16,7-13 0-16,14-10 0 15,22-9 0-15,6-6 0 16,12-7 0-16,5-4 0 16,2-1 0-16,-4-1 0 0,-2 5 0 15,0 8 0-15,-11 5 0 16,-13 5 0-16,-11 6 0 0,-15 4 0 16,-13 5 0-16,-8 1 0 15,-7 6 0-15,-18 1 0 16,-11 2 0-16,0 0 0 0,0 0 0 15,-21-13 0-15,-6 7-59 16,0-9-37-16,-9-12-1 16,8-7-7-16,-14-13-6 15</inkml:trace>
  <inkml:trace contextRef="#ctx0" brushRef="#br0" timeOffset="369171.1617">1260 12959 30 0,'-20'3'101'0,"5"1"-2"0,-1-4-6 16,3-5-5-16,-6-10-3 16,14-1-70-16,8-2-15 15,5-4 0-15,10-6 0 16,10-6 0-16,22-8 0 16,8-7 0-16,21-4 0 0,4-6 0 15,13-6 0-15,9-4 0 16,2 3 0-16,2 1 0 15,-2 2 0-15,-10 6 0 0,-8 6 0 16,-14 6 0-16,-17 11 0 16,-6 7 0-16,-15 6 0 15,-11 6 0-15,-13 9 0 0,-13 6 0 16,12-4 0 0,-12 4 0-16,-2 11 0 0,-12 3 0 15,6 10 0-15,-12 5-70 16,-2 3-23-16,2 3-1 0,-1 0-8 15,7 3-3-15</inkml:trace>
  <inkml:trace contextRef="#ctx0" brushRef="#br0" timeOffset="369469.0858">2299 12664 40 0,'2'9'103'0,"-2"-9"-4"0,0 0-7 15,0 0-2-15,12-8-3 16,-12-10-87-16,20-4 0 0,5-7 0 16,12 0 0-16,8-6 0 15,-1 1 0-15,10-2 0 16,5 2 0-16,-7 0 0 0,0 5 0 16,-5 2 0-16,-1 5 0 15,-13 4 0-15,1 3 0 16,-10 4 0-16,-11 4 0 15,-4 2 0-15,-9 5 0 0,0 0 0 16,0 0 0 0,0 0 0-16,0 0 0 0,-4 11-50 15,-4-11-44-15,8 0-2 16,-20-9-7-16,7-2-5 16</inkml:trace>
  <inkml:trace contextRef="#ctx0" brushRef="#br0" timeOffset="369908.563">2774 11975 24 0,'12'-9'102'0,"-2"1"-2"0,-1-2-8 16,-9 10-2-16,5-16-5 16,-5 16-67-16,10 0-18 15,-5 10 0-15,-1 14 0 16,3 11 0-16,2 10 0 15,5 9 0-15,4 13 0 0,-1 9 0 16,-5 6 0-16,9 5 0 16,-5 1 0-16,1-1 0 15,-3 0 0-15,1-2 0 0,-4 0 0 16,2-1 0 0,-2 0 0-16,-3-1 0 0,3-2 0 15,-4-4 0-15,1-5 0 16,-6-6 0-16,-2-7 0 15,0-9 0-15,0-8 0 0,-1-9 0 16,2-6 0-16,-1-10 0 16,-1-2 0-16,1-5 0 15,0-10 0-15,9 8 0 16,-9-8 0-16,0 0 0 0,0 0 0 16,0 0 0-16,11 0 0 15,-11 0 0-15,0 0-51 16,-7 0-44-16,-4 2-4 15,-3 2-7-15,-13 1-6 16</inkml:trace>
  <inkml:trace contextRef="#ctx0" brushRef="#br0" timeOffset="370322.9831">2412 14082 37 0,'-31'14'102'0,"7"-1"-1"16,3-7-8-16,1 0-2 0,0-6-4 15,2 0-87-15,18 0 0 16,6-7 0-16,14-6 0 16,11-8 0-16,6-7 0 15,14-12 0-15,8-7 0 0,21-12 0 16,7-7 0-16,1-3 0 15,4-2 0-15,0 4 0 16,-2 2 0-16,-15 4 0 16,1 6 0-16,-22 9 0 15,-3 8 0-15,-16 5 0 0,-11 9 0 16,-10 4 0-16,-4 7 0 16,-3 3 0-16,-7 10 0 15,0 0 0-15,0 0 0 0,0 0 0 16,0 0 0-16,0 0 0 15,-2 12 0-15,0 1-54 16,-12-3-45-16,7-1-1 16,7-9-7-16,-12 4-6 0</inkml:trace>
  <inkml:trace contextRef="#ctx0" brushRef="#br0" timeOffset="374267.9055">2028 14108 45 0,'-4'-10'76'16,"3"-8"-8"-16,1 18-8 16,-14-2-10-16,14 2-12 0,0 0-6 15,0 0-6-15,0 0-5 16,0 0-4-16,0 0-3 0,2 8-2 15,-2-8-4-15,0 0 1 16,0 0 1-16,0 0-3 16,0 0-1-16,0 0 0 15,0 0 0-15,0 0-6 0,0 0 0 16,0 9 0-16,0-9 0 16,0 0 0-16,0 0 0 15,0 0 0-15,0 0 0 0,0 0 0 16,9 3 0-16,-9-3 0 15,0 0 0-15,0 0 0 16,0 0 0-16,8 6 0 16,-8-6 0-16,3 11 0 0,1-1 0 15,2-1 0-15,0 5 0 16,-2 1 0-16,6 5 0 16,1 0 0-16,7 5 0 15,-8 4 0-15,4 3 0 16,1 5 0-16,14 3 0 0,2 3 0 15,5 2 0-15,1 5 0 16,3-1 0-16,7 6 0 16,4-1 0-16,-2-1 0 15,-2 2 0-15,5-2 0 0,-5 2 0 16,4-3 0-16,-3 0 0 16,-1-8 0-16,2 1 0 15,0-4 0-15,-4-4 0 0,0-4 0 16,-9-4 0-16,-1-6 0 15,-3 0 0-15,1-4 0 16,-7-5 0-16,-2 1 0 0,-2-4 0 16,-1 0 0-16,1-2 0 15,-2 2 0 1,2-3 0-16,-4-1 0 16,2-1 0-1,-8 1 0-15,5-1 0 0,-4-1 0 16,5 0 0-16,-4-1 0 0,-1 0 0 0,3-1 0 15,1 2 0-15,0-5 0 0,8 1 0 16,0-1 0 0,0 0 0-16,6 0 0 15,5-3 0-15,-2-1 0 0,3 0 0 16,4 0 0-16,-6-1 0 16,3 1 0-16,-3-2 0 0,0 0 0 15,-3-1 0-15,-2 1 0 16,0 1 0-1,-3-2 0-15,5-1 0 0,-4 2 0 16,0 0 0-16,-2 0 0 16,-2 1 0-16,-4 1 0 0,3 0 0 15,-5 1 0-15,-4 2 0 16,-4-1 0-16,-10 2 0 16,13-2 0-16,-13 2 0 0,0 0 0 15,0 0 0-15,0 0 0 16,0 0 0-16,0 0 0 15,0 0 0-15,0 0 0 0,0 0 0 16,0 0 0 0,0 0 0-16,-5-10 0 0,5 10 0 15,-5-10 0-15,5 10 0 16,6-9-78-16,-10-1-17 0,-3-2-3 16,3-6-6-16,-5-2-4 15</inkml:trace>
  <inkml:trace contextRef="#ctx0" brushRef="#br0" timeOffset="374716.1708">3630 14771 42 0,'-21'-10'91'0,"4"3"1"0,-2-3-4 16,4 0-1-16,4 1-49 0,11 9-8 15,-8-10-9-15,8 10-5 16,-12-2-10-16,12 2-6 16,0 0 0-16,0 0 0 15,0 0 0-15,0 0 0 0,13 2 0 16,0 2 0-16,3 2 0 15,2 2 0-15,9 3 0 16,4-1 0 0,2 5 0-16,5-1 0 0,2 4 0 15,1 0 0-15,8 3 0 16,-4-2 0-16,6 5 0 16,-4-2 0-16,1 1 0 0,-2-1 0 15,-5-1 0-15,0-3 0 16,-7 1 0-16,0-6 0 15,-9-1 0-15,-2-2 0 0,-9-3 0 16,-1-2 0-16,-3-1 0 16,-10-4 0-16,12 6-24 15,-12-6-68-15,0 0-2 0,0-4-5 16,0 4-6-16</inkml:trace>
  <inkml:trace contextRef="#ctx0" brushRef="#br0" timeOffset="375120.5552">4324 15047 23 0,'17'8'102'0,"-17"-8"-3"15,9 8-7-15,-9-8-2 0,2 13-3 16,5 0-69-16,-13 7-18 16,-5 9 0-16,-8 8 0 0,-2 8 0 15,-7 10 0-15,-5 7 0 16,-5 5 0-16,1 5 0 15,-6 2 0-15,0-1 0 16,1-5 0-16,0-4 0 16,4-4 0-16,3-13 0 0,9-8 0 15,4-10 0-15,5-10 0 16,9-7 0-16,8-12 0 16,-10 9 0-16,10-9 0 0,0 0 0 15,0 0 0-15,0 0 0 16,0 0 0-16,0 0 0 15,0 0 0-15,0 0 0 16,0 0 0-16,0 0 0 16,0 0 0-16,0 0 0 0,0 0 0 15,0 0 0-15,-33-2-91 16,22-3-3-16,-4 1-5 16,2-6-5-1,-3-2-3-15</inkml:trace>
  <inkml:trace contextRef="#ctx0" brushRef="#br0" timeOffset="385030.6619">2638 11982 63 0,'-10'-9'73'15,"-1"-11"-10"-15,1 18-8 0,-4-8-23 16,-1 2-6-16,3-2-2 16,-1 1-5-16,-2-1-2 0,-2 2-1 15,-3-1-3-15,4-2-4 16,-2 2-1-16,0 1 1 16,-1 0-4-16,-2 0 1 15,-2-1-3-15,5 3 0 16,0-1-1-16,-9 1-1 0,4 1 1 15,-2 1-1-15,-4 2-1 16,7 1 1-16,-1 0 0 16,-8 1 0-16,-4 0 0 15,8 3-1-15,-5 3 3 0,5 0-2 16,0 0-1-16,-7 4 2 16,-1 0-2-16,1 2 2 15,1 4 0-15,-6 2-1 16,-1-1-2-16,1 3 2 0,1 2 1 15,4-1-3-15,-2 3 2 16,1-3-2-16,0-1 0 16,7 1 1-16,3 0-1 15,-8 0 0-15,6 3 3 0,-5-1-1 16,2 6 1-16,-1 1-1 16,-4 2-2-16,0-1 3 15,-3 7-1-15,6-1 1 16,-7 4-4-16,1-1 2 15,-2 0-1-15,4 2 1 0,4 0 3 16,-3 3-3-16,8 1 1 16,-6 1 0-16,2 2 1 0,3 1-1 15,0 2 0-15,4 2 0 16,0 3-1-16,13-31 4 16,-4 6-1-16,2 1 0 15,-1 6 0-15,-1 29-1 16,1-28-1-1,3 4 0-15,-3 42-1 0,3 5-3 0,3-44 3 16,8 7-3-16,-9 48 1 16,9 4 2-16,3-10 0 15,1-9 1-15,1-41 2 16,1 6 0-16,7 28-3 16,5 7 1-16,-13-47 3 0,14 3-3 15,12 38 1-15,0-2 0 16,3-1-1-16,9-6 0 15,3-11 2-15,-5-2-3 16,3-8 0-16,-3-8 0 16,1-3 0-16,7-3 0 0,-4-7 0 15,-2 2 0 1,10-4 0-16,5-6 0 16,-2-3 0-16,1-5 0 15,4-4 0-15,0-3 0 0,3-2 0 0,8-2 0 16,-2-3 0-16,0-7 0 15,14-2 0-15,-4-5 0 16,7-4 0-16,1-2 0 0,-2-3 0 16,3-2 0-1,-2-3 0-15,-1-2 0 0,-4-2 0 16,2-1 0-16,-5-5 0 16,0 0 0-16,0-4 0 0,-3-2 0 15,-3-6 0-15,-10 0 0 16,-2-4 0-16,-6-2 0 15,-5-3 0-15,-4-1 0 16,-8-4 0-16,-1-2 0 0,-5-1 0 16,-5-1 0-16,-5-1 0 15,1 0 0-15,-6-1 0 16,-5 0 0-16,-2 3 0 16,-5-1 0-16,-4 2 0 15,-1-1 0-15,0 0 0 0,-8-1 0 16,-5-1 0-16,-7-1 0 15,4-1 0-15,-5 1 0 16,-3 0 0-16,-4 2 0 0,-1-3 0 16,-1 4 0-16,-2-1 0 15,1 2 0-15,-1 1 0 16,0-1 0-16,-3 4 0 0,3-1 0 16,-6 5 0-16,0 4 0 15,-6 2 0-15,-1 2 0 16,2 4 0-16,-9 3 0 0,0 2 0 15,-9 5 0 1,6 0 0-16,-6 4 0 16,0 5 0-16,-3 4 0 0,-7 2 0 15,0 6 0-15,5 3 0 0,-1 6 0 16,-2 4 0-16,1 2 0 16,3 2 0-16,-2 7 0 15,-1 6 0-15,12 4 0 16,-17 0 0-16,14 3 0 15,-2 5 0-15,3 2 0 0,2 0 0 16,2 3 0-16,8-2 0 16,-9 4 0-16,11-1 0 15,0 0 0-15,-1 4 0 0,5 1 0 16,-1 1 0-16,13 2 0 16,-5 3 0-16,6-1 0 15,2 3 0-15,0 0 0 0,6 0 0 16,2-5 0-1,-2 3 0-15,4 0 0 0,3-1 0 16,-3-1 0-16,1 3 0 0,4 2 0 16,-8 3 0-1,0 2 0-15,0 5 0 0,1 3 0 16,-2 4 0-16,-1 3 0 16,2-2 0-16,3 1 0 15,4-3 0-15,0 0 0 0,3 0 0 16,3-35 0-16,3 12 0 15,-2-7 0-15,4 8 0 16,2 30 0-16,4 2 0 16,-1 0 0-16,0-3 0 15,4 1 0-15,3-2 0 16,4-8 0-16,0-8 0 16,-2-1 0-16,2 2 0 0,12-10 0 15,-1 2 0-15,-5-1 0 16,8-3 0-16,-1-1 0 0,2-3 0 15,2-1 0-15,4-4 0 16,-4 4 0 0,0-9 0-16,4 1 0 0,-1-1 0 15,6-3 0-15,-1-1 0 0,-1-5 0 16,0 1 0 0,1-4 0-16,10 3 0 15,-3-1 0-15,5-3 0 0,0-3 0 16,-4-1 0-16,4 2 0 0,4-5 0 15,1-1 0-15,-1-3 0 16,4-2 0-16,0-1 0 16,-10-1 0-16,5-5 0 15,6-6 0-15,1-1 0 16,-4-3 0-16,-1-6 0 0,1 0 0 16,5-2 0-16,1-5 0 15,2-2 0-15,-9 2 0 0,5-6 0 16,0 2 0-16,0-2 0 15,-4 0 0-15,-1-4 0 16,-3-1 0-16,-3-2 0 16,-3-3 0-16,-1 1 0 15,-9-2 0-15,2 0 0 0,-2-2 0 16,-4 1 0-16,-2 0 0 16,2-2 0-1,-1 3 0-15,-8-3 0 0,4-2 0 16,-2 1 0-16,-7-1 0 0,-1-1 0 15,-2-2 0-15,-8 0 0 16,3 0 0-16,-2 0 0 16,-4 4 0-16,-5-3 0 15,2 2 0-15,-1-2 0 0,-3 2 0 16,-2-1 0-16,-6-2 0 16,1 0 0-16,-6-4 0 15,-2 3 0-15,-2-1 0 16,0 3 0-16,-5 3 0 0,-1 1 0 15,0 4 0-15,-6 1 0 16,-2 2 0-16,4 4 0 16,-9 1 0-16,-5 3 0 0,-3 4 0 15,1 2 0-15,-9 5 0 16,1 5 0-16,-7 0 0 16,-2 12-82-1,-4 5-8-15,-8-3-4 0,4 2-5 0,-12 1-7 16</inkml:trace>
  <inkml:trace contextRef="#ctx0" brushRef="#br0" timeOffset="387486.5225">3955 13259 1 0,'-21'3'67'0,"0"-4"-1"15,6 1-6-15,-2 0-13 16,7 0-6-16,10 0-7 0,-15 0-6 15,15 0-7-15,0 0-5 16,0 0-4-16,0 0-5 16,0 0-3-16,11 1-2 0,0-1-1 15,4 3 0-15,7-3 1 16,4 3 1-16,9-3-1 16,1 1 1-16,9 1-1 15,3-2 0-15,7 0 0 0,5 0-1 16,7 0 0-16,6 1 0 15,1-1-1-15,7-4 1 16,5 1 0-16,3-1 0 16,6-4-1-16,4 2 1 0,-1-2 0 15,4 1 1-15,5-2 0 16,0 0 0-16,6 0 0 16,3 0 0-16,3-2 0 0,5 0 0 15,6-1 0-15,3 1 0 16,1 0-1-16,6-2 1 15,0 1 0-15,2-2 0 0,3 2-1 16,2 0 1-16,0 0 0 16,1 0 0-16,0 2-1 15,3 0 1-15,-5 1-1 16,3 1 0-16,0 0 0 16,-3 1 0-16,2-1 0 0,-1 0 0 15,2 2 0-15,-1-1 0 16,-1 1 0-16,1-1 0 15,-1 2-1-15,-1-2 1 16,-1 2 0-16,-4-1 0 0,2 2-1 16,0-1 1-16,-3 0-1 15,-5 0 0-15,2 0 0 16,-4 2 0-16,-1-2 0 16,-1 1 0-16,-3-1 0 0,-2 1-1 15,-1 0 1-15,1 0 1 16,-7 1-1-16,0 0 1 15,1 0-1-15,-3 0 0 0,-1 0 1 16,0 0 0-16,-4 0-1 16,-1-1 0-16,-4 2 0 15,-3-1 0-15,0 1 1 16,-1-2-1-16,-6 3 0 0,3-1 1 16,-3-1-1-16,0 2 0 15,3 0 1-15,-2 0-1 16,-1-2 0-16,3 2 0 15,-4-1 0-15,4-2 0 0,-3 2 0 16,-1-2 0-16,-1 0 1 16,2 0-1-16,0-2 0 15,-2 1 0-15,7 0 1 16,-3-1-1-16,5-1 0 0,-3 0 1 16,3 1-1-16,2-1 0 15,1 0 1-15,2 1 0 16,-2-2 0-16,2 3 0 15,0-1 0-15,2 1 1 0,2-1-1 16,0 1 0-16,0 0 0 16,0 2 0-16,3 1 0 15,-1-1 0-15,4 2 0 16,-1 1-1-16,4 0 1 0,-2 0-1 16,6 0 1-16,2 0-1 15,1 1 0-15,0-1 0 16,4 1 1-16,-1-1-1 15,0 1 0-15,4 1 1 0,-2 1-1 16,-1-2 1-16,3 3-1 16,-2-1 2-16,1-1-2 15,0 1 0-15,-1-1 0 0,3 1 0 16,-4-2 0-16,3-1 0 16,1 2 0-1,-1-2 0-15,2 0 0 0,-2-5 0 16,1 0 0-16,-3-1 0 0,2-1 0 15,1 1 0 1,-1-3 0-16,1 4 0 16,0-1 0-16,3 1 0 0,-2 0 0 15,0 1 0-15,1 1 0 0,2 1 0 16,-3-1 0-16,2 3 0 16,0 0 0-16,-2 0 0 0,1 0 0 15,3 0 0-15,-5 1 0 16,4 1 0-16,0 0 0 15,-2-1 0 1,-1 1 0-16,-2-1 0 0,1 0 0 16,-3 0 0-16,-4-1 0 15,-5 0 0-15,-1-4 0 0,-6 0 0 16,-2 1 0-16,-3-3 0 16,-6-1 0-16,-7 0 0 15,1-2 0-15,-4 0 0 0,0 1 0 16,-2-2 0-16,-3-1 0 15,-6 2 0-15,2 0 0 16,1 0 0-16,0 1 0 16,1 0 0-16,-2 0 0 0,2 2 0 15,-2 1 0-15,3 0 0 16,4 0 0-16,1 2 0 16,0-1 0-16,5 0 0 15,-2 3 0-15,2-4 0 16,-1 3 0-16,2 0 0 0,-2-2 0 15,4 0 0-15,-8 1 0 0,-3-1 0 16,0 0 0-16,-5 1 0 16,-4-2 0-1,-8 2 0-15,-6-3 0 0,-9 3 0 16,-5-1 0-16,-5-1 0 0,-12 2 0 16,-4-3 0-1,-8 3 0-15,-4-2 0 0,-8 2 0 16,-4-1 0-1,-11 4 0-15,15-9 0 0,-15 9 0 0,7-11 0 16,-7 11 0 0,6-9 0-16,-6 9 0 0,3-11 0 15,-3 11 0-15,1-9 0 16,-1 9 0-16,0 0 0 16,0 0 0-16,0 0 0 0,0-9 0 15,0 9 0-15,0 0 0 16,0 0 0-16,0 0 0 15,0 0 0-15,0 0 0 0,0 0 0 16,0 0 0-16,0 0 0 16,-4 8 0-16,4-8 0 15,-12 11 0 1,-3-8-6-16,-1 4-86 0,4-6-4 0,-2-1-2 16,4-5-8-1,5-5-1-15</inkml:trace>
  <inkml:trace contextRef="#ctx0" brushRef="#br0" timeOffset="388132.1008">26757 12094 73 0,'-38'-11'96'16,"0"-3"0"-16,4 2-8 0,0-5 1 16,9 3-48-16,2 3-24 15,4 1-6-15,6 7-11 16,2 3 0-16,11 0 0 0,4 10 0 16,14 7 0-1,9 2 0-15,12 6 0 0,12 3 0 16,12 1 0-16,9 3 0 31,12 0 0-31,-4 2 0 0,5-4 0 0,-4-1 0 16,-2-1 0-16,-12-2 0 15,-5-1 0-15,-13-2 0 0,-4 0 0 16,-8-3 0-16,-6 0 0 16,-6-1 0-16,-8 0 0 15,-1 0 0-15,-10-2 0 16,-5 1 0-16,-5 2 0 0,-13-1 0 15,-8 3 0-15,-13 1 0 16,-9 2 0-16,-11 1 0 0,-10 3 0 16,-7 2 0-16,-4 1 0 15,-4 1 0-15,-2-2 0 16,3 3 0-16,4-3 0 16,5-2 0-16,3 0 0 0,8-2 0 15,7-1 0 1,8-4 0-16,8 3 0 0,5-3 0 15,6 0 0-15,9-3 0 16,7-1 0-16,1-3 0 0,6-1 0 16,1-3 0-16,3-3 0 15,1-8 0 1,-1 11 0-16,1-11 0 0,0 0 0 0,0 0 0 16,19-1-64-16,-11-9-30 15,-2-12-3-15,5-6-6 16,1-9-7-16</inkml:trace>
  <inkml:trace contextRef="#ctx0" brushRef="#br0" timeOffset="390786.4046">27774 11339 56 0,'-5'-10'82'0,"-2"-1"-1"0,0-1-3 0,1-1-37 0,3 3-9 16,3 10-7-16,-3-14-6 15,3 14-4-15,0 0-4 16,0 0-3-16,-1-9-1 16,1 9-2-16,0 0-2 15,0 0 0-15,0 0-1 0,0 0 0 16,0 5 0-16,0-5 1 15,0 0-1-15,0 0 0 16,0 10 0-16,0-10 0 16,0 0 0-16,0 0-1 0,0 0 0 15,0 0 0-15,0 10 1 16,0-10-1-16,0 0 0 16,0 0 1-16,0 0 0 15,0 0 0-15,0 0-1 0,0 0 1 16,0 0 0-16,2 9 0 15,-2-9 0-15,0 0 2 16,0 0-4-16,6 12 0 16,-6-12 0-16,1 12 0 0,-1-2 0 15,0 3 0-15,0 4 0 16,-2 3 0-16,-3 5 0 16,0 7 0-16,-2 2 0 0,0 6 0 15,1 4 0 1,2-4 0-16,2 3 0 0,2 0 0 15,3-5 0-15,6-2 0 16,7-6 0-16,3-5 0 16,2-7 0-16,7-6 0 0,-1-7 0 15,4-5 0-15,2-9 0 16,1-8 0-16,-1-6 0 0,-1-7 0 16,-2-1 0-1,-1-6 0-15,-5 0 0 16,-5-1 0-16,-5 4 0 0,-6 2 0 15,-4 7 0-15,-4 6 0 16,0 7 0-16,0 12 0 0,-10-1 0 16,-1 14 0-16,1 9 0 15,-2 7 0-15,2 6 0 16,2 5 0-16,4 1 0 16,4 1 0-16,3-3 0 15,11-4 0-15,0-4 0 0,8-5 0 16,2-8 0-16,0-7 0 0,3-7 0 15,-3-4 0 1,-1-10 0-16,-3-7 0 0,1-6 0 16,-2-7 0-16,-5-2 0 15,1-7 0 1,-3-1 0-16,-4-4 0 16,1 3 0-16,-5 3 0 0,-2 3 0 0,-1 8 0 15,-1 4 0 1,0 9 0-16,0 14 0 0,0 0 0 0,0 4 0 15,6 13 0-15,4 5 0 16,8-1 0-16,3 4 0 16,6-5 0-1,2 1 0-15,6-8 0 0,0-6 0 0,0-7 0 16,-3-3 0-16,-4-12 0 16,-3-5 0-16,-6-6 0 15,-3-10 0-15,-5-3 0 16,-1-7 0-16,-4-3 0 0,-3-3 0 15,-3 3 0 1,0 1 0-16,0 7 0 0,-5 6 0 16,-1 8 0-16,-1 10 0 0,7 17 0 15,-16-1 0-15,8 14 0 16,-2 15 0-16,6 12 0 16,0 11 0-16,2 11 0 15,0 8 0-15,2 4 0 0,4-3 0 16,5-3 0-16,6-8 0 15,1-10 0-15,2-12 0 16,2-14 0-16,5-14 0 16,1-10 0-16,3-9 0 0,0-8 0 15,3-3 0-15,-2-7 0 16,2 0 0-16,-3 2 0 16,-3 2 0-16,-3 2 0 15,-4 7 0-15,-2 4 0 0,-3 6 0 16,2 4 0-16,-2 5 0 15,3 7 0 1,5 1 0-16,6 1 0 0,3 4 0 0,9-4 0 16,2-2 0-16,4-4 0 15,2-3 0-15,3-5 0 16,-3 0 0-16,-2-8 0 16,-4-3 0-1,-9-4 0-15,-4-1 0 0,-9 0 0 0,-8-1 0 16,-8 3 0-16,-8 3 0 15,-11 5 0-15,-11 4 0 16,-4 3 0-16,-8 8 0 0,1 4 0 16,0 6 0-1,6 1 0-15,6 2 0 0,13 2 0 16,8-2 0-16,10 1 0 16,14-5 0-16,6-3 0 0,8-3 0 15,1-4 0-15,3-6 0 16,-2-2 0-16,6-8 0 0,-9-5 0 15,-2-1 0 1,-6-5 0-16,-4 0 0 0,-6-2 0 16,-7 3 0-16,-4-1 0 15,-7 6 0-15,-5 0 0 16,-6 4 0-16,1 5 0 0,-1 4 0 16,0 2 0-16,5 8 0 15,1 2 0-15,8 5 0 16,3 1 0-16,9 0 0 15,4 1 0-15,5-3 0 16,8-4 0-16,0-2 0 0,5-6 0 16,-1-5 0-16,0-8 0 0,4-5 0 15,-2-8 0-15,1-4 0 16,-2-7 0 0,3-6 0-16,-5-8 0 0,1-3 0 15,-1-5 0-15,-3 0 0 16,-5 1 0-16,-6 4 0 0,-2 7 0 15,-11 8 0-15,1 12 0 16,-4 10 0-16,-2 13 0 16,-3 7 0-16,-3 17 0 15,3 8 0-15,-2 10 0 16,4 11 0-16,-3 8 0 16,-3 2 0-16,4 5 0 0,-2-4 0 15,4-6-54-15,-4-4-38 16,-2-14-3-16,-6-10-6 0,2-17-2 15</inkml:trace>
  <inkml:trace contextRef="#ctx0" brushRef="#br0" timeOffset="391060.5736">30029 11524 61 0,'-9'-16'85'0,"8"1"-2"15,10 4-5-15,11 1-2 0,8 3-61 16,11-1-8-16,14 4-15 15,7 1-28-15,8-1-36 16,7 0-8-16,-5-2-4 16,0-4-4-16</inkml:trace>
  <inkml:trace contextRef="#ctx0" brushRef="#br0" timeOffset="391620.8553">30886 11231 50 0,'18'-28'97'0,"-3"3"-2"0,-7 4-6 16,-2 3-2-16,-6 8-53 15,0 10-7-15,0 0-12 0,0 0-7 16,-11 15-4-16,1 6-2 16,-1 7 1-16,0 4-3 15,3 4 0-15,3 1 0 16,5 0 0-16,2-3 0 0,10-3 0 16,7-7 0-1,6-6 0-15,4-7 0 0,3-8 0 16,3-3 0-16,1-10 0 15,-1-7 0-15,6-2 0 16,-8-2 0-16,-6-3 0 0,-4 2 0 16,-3 1 0-16,-3 4 0 15,-4 4 0-15,-7 2 0 0,-6 11 0 16,0 0 0-16,0 0 0 16,2 20 0-16,3 4 0 15,-3 6 0-15,2 8 0 16,4 6 0-16,-1 6 0 15,5 4 0-15,-8-2 0 0,-3-1 0 16,-1-3 0-16,-5-5 0 16,-3-7 0-16,-7-8 0 15,-6-10 0-15,0-9 0 16,-2-7 0-16,0-2 0 16,5-13 0-16,6-8 0 0,7-4 0 15,8-7 0-15,16-9 0 16,9-8 0-16,12-9 0 15,10-9 0-15,10-4 0 0,10-5 0 16,-3-1 0-16,-2 3 0 16,-7 4 0-1,-11 7 0-15,-11 7 0 0,-7 12 0 0,-12 9 0 16,-10 10 0 0,-5 8 0-16,-2 17 0 0,0 0 0 15,-5 2 0-15,-3 21 0 0,-3 11 0 16,-5 14 0-1,-2 11 0-15,-3 16 0 0,5 8 0 16,-8 7 0-16,0 4 0 16,5-1 0-16,4-7 0 15,-1-5 0-15,-1-14 0 0,8-9-3 16,-19-12-87-16,18-19-3 16,1-14-3-16,-1-12-7 15,5-5-1-15</inkml:trace>
  <inkml:trace contextRef="#ctx0" brushRef="#br0" timeOffset="392071.7527">31624 11411 85 0,'37'-47'96'0,"5"8"-5"0,1 10-4 16,-6 8-2-16,0 13-58 16,-15 9-12-16,6 10-5 0,-3 10-5 15,-8 11-2 1,-16 4 0-16,-1 6-1 0,-8 4 0 15,-8-4-2-15,6 1 0 16,-8-9 0-16,2-5 0 0,-3-8 0 16,14-8 0-16,5-13 0 15,22 0 0-15,3-6 0 16,10-12 0-16,8-6 0 16,14-6 0-16,9-5 0 0,4-4 0 15,-2 2 0-15,1 2 0 16,-12 1 0-16,-5 6 0 15,-10 7 0-15,-19 8 0 16,-23 13 0-16,0 0 0 16,-18 16 0-16,-22 8 0 0,3 7 0 15,3 4 0-15,-2 6 0 16,9 2 0-16,13-2 0 16,5 2 0-16,6-6 0 15,20-5 0-15,15-5 0 0,7-4 0 16,10-5 0-16,-7-7 0 15,11-2 0-15,1-9 0 16,-20-5-92-16,9-4-1 16,-6-5-4-16,-14 0-6 15,-11-2-1-15</inkml:trace>
  <inkml:trace contextRef="#ctx0" brushRef="#br0" timeOffset="393186.5436">29544 12387 24 0,'-19'-4'100'0,"-13"0"-2"0,-9 4-7 15,-12-1-2-15,-6 2-3 16,-5 9-76-16,1 5-2 15,1 8-3-15,8 2-5 16,9 6 0-16,13 1 0 16,16 1 0-1,14-2 0-15,11-4 0 0,13-5 0 0,10-8 0 16,8-6 0-16,5-8 0 16,2-11 0-16,1-7 0 0,-5-9 0 15,-4-5 0-15,-2-1 0 16,-6-2 0-16,-7 3 0 15,-7 2 0-15,-7 6 0 16,-6 3 0-16,-4 9 0 0,-8 6 0 16,-8 6 0-16,-4 8 0 15,-4 8 0-15,2 8 0 16,2 3 0-16,1 8 0 16,8 0 0-16,8 1 0 15,7-4 0-15,13-5 0 0,12-2 0 16,8-9 0-16,6-7 0 15,5-6 0-15,7-3 0 0,-1-7 0 16,0-6 0-16,0-1 0 16,-3-2 0-16,-1 4 0 15,-2 1 0-15,-2 4 0 16,-4 4 0-16,3 3 0 0,1 1 0 16,2 11 0-16,4 2 0 15,4 2 0-15,3 1 0 16,7 1 0-16,3-4 0 0,0-1 0 15,3-3 0-15,-2-4 0 16,-4-6 0 0,-6-4 0-16,-5-9 0 0,-12-5 0 15,-7-3 0-15,-11-7 0 16,-9-1 0-16,-11-3 0 0,-5 2 0 16,-7 2 0-1,-13 3 0-15,-8 6 0 0,-6 4 0 0,-7 9 0 16,-8 3 0-16,5 4 0 15,-6 13 0 1,7 7 0-16,6 4 0 0,11 5 0 16,10 1 0-16,16 0 0 15,8-4 0-15,8-6 0 0,11-5 0 16,6-11 0-16,7-5 0 16,0-12 0-16,0-9 0 15,-4-6 0-15,0-4 0 0,-2-4 0 16,-6-4 0-1,-3-1 0-15,-4-1 0 0,-6 0 0 16,-1 2 0-16,-5 2 0 16,-8 6 0-16,0 3 0 0,-1 9 0 15,-1 5 0 1,-8 5 0-16,9 9 0 0,-12 10 0 16,6 8 0-16,4 10 0 15,-2 6 0-15,3 4 0 0,-2 8 0 16,3 4 0-1,0 5 0-15,-3 0 0 0,3 6 0 0,-6-1-65 16,6-9-30 0,-1-7-1-16,1-9-9 0,0-7-5 15</inkml:trace>
  <inkml:trace contextRef="#ctx0" brushRef="#br0" timeOffset="394916.6441">31350 12267 29 0,'16'-17'103'0,"1"6"-2"16,-8 1-7-16,-9 10-4 0,13-15-1 16,-13 15-84-16,0 0-5 15,2 15 0-15,-1 6 0 16,-1 5 0-16,-1 9 0 0,-4 5 0 15,3 9 0 1,-2 4 0-16,4 4 0 0,0-1 0 16,0-1 0-16,0-6 0 15,6-5 0-15,0-5 0 0,-2-10 0 16,-1-7 0-16,-4-12 0 16,1-10 0-16,0 0 0 15,0-14 0-15,-3-7 0 16,2-3 0-16,-1-3 0 15,2-5 0-15,2 1 0 0,5 1 0 16,2 2 0-16,1 3 0 16,5 7 0-16,7 1 0 15,1 5 0-15,8 5 0 16,-1 3 0-16,2 3 0 0,0 1 0 16,2 0 0-16,4 4 0 15,2-2 0-15,-5 1 0 16,-9-3 0-16,0-5 0 15,1-3 0-15,1-4 0 16,-5-4 0-16,-7-2 0 0,-16-1 0 16,0 0 0-16,6 0 0 15,-2 1 0-15,-4 3 0 0,-1 2 0 16,0 3 0 0,1 10 0-16,0 0 0 0,0 0 0 15,3 6 0-15,2 10 0 16,-5 5 0-16,-4 8 0 15,1 1 0-15,0 9 0 16,-3 0 0-16,4 3 0 16,2 1 0-16,-4-4 0 0,4-3 0 15,5-6 0-15,-3-2 0 16,6-8 0-16,3-7 0 0,1-4 0 16,1-8 0-16,2-1 0 15,8-7 0-15,-3-5 0 16,5-4 0-16,-5 0 0 0,2-4 0 15,-3-1-2-15,-3-1 2 16,4-1 2-16,-3 0-2 16,0 0 0-1,2 1 0-15,-8 1 0 0,3 1 0 0,2 5 0 16,-1 0 0-16,-2 6 0 16,-13 9 0-16,0 0 0 15,0 0 0-15,0 19 0 16,-10 2 0-16,-3 6 0 15,-4 7 0-15,1 3 0 0,5 3 0 16,2-2 0-16,-2-3 0 16,11-2 0-16,5-8 0 15,3-7 0-15,4-6 0 16,3-9 0-16,3-3 0 0,-5-10 0 16,5-8 0-16,-6-4 0 15,-7-6 0-15,3-4 0 16,0-4 0-16,-6 0 0 0,-2-3 0 15,-2 5 0-15,-1 0 0 16,-1 5 0 0,2 1 0-16,8 9 0 0,2 3 0 0,11 5 0 15,10 6 0 1,4 3 0-16,-2 2 0 0,9 3 0 16,-3 8 0-16,-5 3 0 15,-2 3 0-15,-11 4 0 0,-4 0 0 16,-10 4 0-1,5-2 0-15,-10 1 0 0,0 1 0 16,-4-4 0-16,4-2 0 16,-1-4 0-16,-4-3 0 15,2-3 0-15,3-9 0 0,0 0 0 16,0 0 0-16,18-7 0 16,-5-5 0-16,13-5 0 15,5-4 0-15,-3 1 0 0,9-3 0 16,-8 1 0-16,0 1 0 15,-3 4 0-15,-3 2 0 16,-10 5 0-16,-5 3 0 16,-8 7 0-16,0 0 0 0,2 5 0 15,-4 9 0-15,-2 7 0 16,-2 3 0-16,1 6 0 16,5 4 0-16,2-2 0 15,8 0 0-15,7-5 0 0,-1-6 0 16,1-6 0-16,3-9 0 15,6-5 0-15,3-10 0 16,-6-10 0-16,7-7 0 16,-7-4 0-16,8-9 0 15,-5-2 0-15,-3-6 0 0,-13-4 0 16,0 1 0-16,-7-2 0 16,-3 2 0-16,-20 2 0 0,-3 3 0 15,-11 6 0-15,-10 8 0 16,2 7 0-16,-11 4 0 15,7 10 0-15,-1 7 0 16,14 3 0-16,5 12 0 0,17 5 0 16,14 6 0-16,15 3 0 15,24 3 0 1,3-2 0-16,14-2 0 0,8-2 0 16,-28-14 0-16,2-1 0 15,43 6 0-15,-3-8 0 0,-34-4 0 16,-3 0 0-1,-7-2 0 1,0 0 0-16,-2 0 0 0,1 0 0 0,-6-1 0 16,-6-1 0-16,0 1 0 15,2-1 0-15,-8 2 0 0,-5 0 0 16,-13 0 0-16,18 0 0 16,-18 0 0-16,0 0 0 15,-7 11 0-15,-3-3 0 0,-4 1 0 16,-8 0-92-16,-18 12-5 15,-13 1-3-15,-8 3-8 16,-7 3 1-16</inkml:trace>
  <inkml:trace contextRef="#ctx0" brushRef="#br0" timeOffset="396860.3629">28535 13385 95 0,'0'0'99'0,"-15"-17"-6"0,11 3-4 15,0-3-2-15,4 2-69 16,10 2-3-16,7 4-4 15,6 4-7-15,6 5-4 16,2 3 0-16,5 8 0 0,-3 9 0 16,-2 5 0-16,-7 5 0 15,-5 5 0-15,-8 1 0 16,-8 3 0-16,-3-6 0 16,-7 2 0-16,-4-5 0 15,-2-4 0-15,3-6 0 0,-3-8 0 16,0-3 0-1,5-8 0-15,8-1 0 0,-10-12 0 16,10-3 0-16,4-9 0 16,4-3 0-16,9-5 0 15,3-7 0-15,8-1 0 16,3 1 0-16,2 0 0 16,6 3 0-16,-4 6 0 0,5 7 0 15,-5 11 0-15,-2 6 0 16,-3 6 0-16,-6 12 0 15,-2 5 0-15,-7 8 0 0,0 3 0 16,-8 4 0-16,-1-3 0 16,-3 3 0-16,-2-5 0 15,0-3 0-15,-1-7 0 16,1-4 0-16,-1-13 0 16,0 0 0-16,15 0 0 0,-3-12 0 15,6-6 0-15,0-4 0 0,5-3 0 16,1-2 0-1,0 1 0-15,-3 3 0 0,1 3 0 16,-3 3 0-16,-7 8 0 16,-1 6 0-16,-2 4 0 0,-1 11 0 15,-5 5 0-15,2 6 0 16,-1 3 0 0,-2 5 0-16,4-1 0 0,0 0 0 15,1-6 0-15,2-1 0 16,5-7 0-16,1-5 0 0,5-7 0 15,0-4 0-15,2-6 0 16,3-7 0-16,0-3 0 16,1-4 0-16,-4-4 0 0,1 0 0 15,-5 1 0-15,-1 2 0 16,-7 2 0-16,0 4 0 16,-6 3 0-16,-4 12 0 0,2-12 0 15,-2 12 0-15,-3 6 0 16,-6 5 0-16,4 4 0 15,-2 3 0-15,0 4 0 16,5 3 0-16,2-2 0 0,5 3 0 16,9-7 0-16,3-2 0 15,8-5 0 1,3-2 0-16,6-6 0 0,0-4 0 16,5-2 0-16,-1-9 0 0,1-2 0 15,-4-2 0-15,-1-3 0 16,-3-3 0-16,-5 0 0 15,-1-1 0-15,-9 4 0 16,-2-2 0-16,-4 8 0 0,-5-3 0 16,-4 5 0-16,-1 10 0 15,-4-7 0-15,-5 7 0 16,-2 5 0-16,0 6 0 16,-1 5 0-16,1 3 0 0,2 3 0 15,6 4 0-15,3-1 0 16,7 1 0-16,8-3 0 0,4-6 0 15,9-1 0-15,7-8 0 16,6-6 0-16,10-2 0 16,0-8 0-16,2-9 0 15,1-3 0-15,0-7 0 16,-1-5 0-16,-2-5 0 16,-8-2 0-16,-10-6 0 0,-5 2 0 15,-5 2 0-15,-7 3 0 16,-4 5 0-16,-9 7 0 15,-3 7 0-15,0 19 0 0,-13-7 0 16,3 15 0-16,1 10 0 16,-5 11 0-16,2 4 0 15,1 7 0-15,-3 5 0 0,5 1 0 16,7 0 0-16,0-4 0 16,2-1 0-16,1-9 0 15,4-9 0-15,0-3 0 16,10-10 0-16,2-8 0 15,1-2 0-15,3-10 0 0,3-7 0 16,3 0 0-16,6-4 0 16,0 0 0-16,-1 2 0 15,-3 2 0-15,1 4 0 0,-2 7 0 16,-1 6 0-16,-2 0 0 16,-7 11 0-16,4 5 0 15,-1 5 0-15,6 0 0 16,-4 1 0-16,2 0 0 0,-11 1 0 15,8-5 0-15,2-2 0 16,-4-3 0-16,-4-7 0 16,6 1 0-16,-3-7 0 15,5 0 0-15,15 1-81 0,-3-15-15 16,-1-3-3-16,11-8-5 16,3 0-3-16</inkml:trace>
  <inkml:trace contextRef="#ctx0" brushRef="#br0" timeOffset="397888.0138">31677 13530 11 0,'25'-11'101'0,"8"-2"0"15,-4-2-7-15,1 2-2 16,-6-3-3-16,-15 9-70 0,6 0-15 16,-15 7-4-16,0 0 0 15,-2 7 0-15,-7 8 0 0,-10 8 0 16,-1 2 0 0,12 0 0-16,-6 8 0 0,1-1 0 15,4 0 0-15,9-4 0 16,2-5 0-16,7-6 0 15,5-3 0 1,2-7 0-16,7-7 0 0,14-2 0 0,-4-9 0 16,0-7 0-16,-4-1 0 15,6-1 0 1,-10-1 0-16,-2 1 0 0,-9 3 0 16,-12 4 0-16,2 3 0 15,-4 10 0-15,-10-2 0 16,-3 4 0-16,4 11 0 0,3 3 0 15,-2 6 0-15,3 2 0 16,2 3 0-16,3-1 0 16,8-2 0-16,2-4 0 0,11-5 0 15,-1-5 0-15,11-8 0 16,-3-2 0-16,-1-9 0 16,7-7 0-16,-4-3 0 15,1-5 0-15,-8-5 0 0,2 1 0 16,-10-5 0-16,-7-2 0 15,-4 1 0-15,-1-1 0 16,-10 3 0-16,-11 4 0 16,-3 5 0-16,-5 3 0 0,2 11 0 15,2 4 0-15,5 5 0 16,0 9-2-16,13 5-6 0,7 2 0 16,14-1 4-16,0 4 2 15,8-3 3-15,4-1 1 16,7-1 1-16,-7-1 2 15,-3-2 0-15,0 3 0 16,-9-2-2-16,7 6-3 16,-10 1 0-16,-6 2 0 0,-8 5 0 15,3 1 0-15,-3 2 0 16,-8-1 0-16,6 3 0 0,0-7 0 16,-3 0 0-16,1-7 0 15,4-4 0-15,0-13 0 16,25 2 0-16,-7-7 0 15,-1-12 0-15,7-6 0 0,6-6 0 16,14-3 0-16,-5-5 0 16,2 3 0-16,-5-2 0 15,8 6 0-15,-3 3 0 16,-17 4 0-16,3 5 0 0,-10 8 0 16,-4 4 0-16,-13 6 0 15,15 0 0-15,-15 0 0 16,1 17 0-16,0 1 0 0,-2 2 0 15,-2 3 0-15,-6 5 0 16,0-1 0-16,-6 6 0 16,3-2 0-16,-4 2 0 15,4-4 0-15,-2-1 0 0,3-1 0 16,4-5 0 0,1-5 0-16,3 0 0 15,3-17-59-15,0 0-34 16,7 4-2-16,4-9-9 0,1-9-2 0</inkml:trace>
  <inkml:trace contextRef="#ctx0" brushRef="#br0" timeOffset="398395.3565">33097 13583 11 0,'33'-31'102'16,"-2"1"0"0,1 5-7-16,-9 6-1 0,-7 2-5 0,6 9-71 15,-22 8-18-15,0 0 0 16,0 13 0-16,-13 4 0 15,-10 5 0-15,-5 5 0 16,-8 0 0-16,-7 5 0 0,0 0 0 16,-4 0 0-1,2-4 0-15,4-2 0 16,3-6 0-16,5-1 0 0,17-3 0 0,3-6 0 16,13-10 0-16,-1 13 0 15,13-7 0-15,6-1 0 16,8 4 0-16,6 2 0 15,1 7 0-15,0 3 0 16,8 6 0-16,2 2 0 16,-17-12 0-16,-1 3 0 15,37 17 0-15,-9-3 0 16,5 0 0-16,-35-23 0 0,9 1 0 16,23 3 0-16,3-7 0 15,-12-8 0-15,0-7 0 16,-27-12 0-1,-2 8 0-15,-1-2 0 0,-7-2 0 0,3 0 0 16,-1-15 0-16,0 7 0 16,-8-2 0-16,-3 25 0 15,2-15 0-15,-7 12 0 16,-6 0 0-16,2 4 0 16,-6 2-21-16,-9 7-73 15,-14 2-3-15,-39 23-6 16,-11 8-7-16</inkml:trace>
  <inkml:trace contextRef="#ctx0" brushRef="#br0" timeOffset="399037.1906">29110 14300 19 0,'-21'-6'100'16,"-9"2"0"-16,-1 3-6 0,-10 6-3 15,0 8-1-15,-1 7-73 16,1 7-17-16,5 9 0 16,5 6 0-16,10 3 0 15,7-1 0-15,14-3 0 16,16-5 0-16,14-8 0 0,15-9 0 15,10-14 0-15,5-5 0 16,7-17 0-16,4-11 0 16,-2-6 0-16,-5-8 0 0,0 2 0 15,-9-2 0-15,-5 6 0 16,-5 3 0-16,-7 8 0 16,0 8 0-16,-5 10 0 15,-1 5 0-15,-2 5 0 16,-1 9 0-16,0 5 0 15,-2 5 0-15,3 4 0 0,-9 3 0 16,1 1 0-16,-6 1 0 0,-6 1 0 16,-2-4 0-16,-8-3 0 15,0 0 0-15,-12-8 0 16,-5-1 0-16,-3-5 0 16,-4-2 0-16,-6-4 0 0,-6-6 0 15,1 3 0-15,-3-4-75 16,-6-12-21-16,1-10-3 0,-4-7-8 15,-2-8-3 1</inkml:trace>
  <inkml:trace contextRef="#ctx0" brushRef="#br0" timeOffset="399321.5712">29132 14025 49 0,'5'-18'103'0,"1"4"-6"0,7 1-6 16,0 2-3-16,0 2-5 15,3 9-90-15,-8 0-76 16,14 1-4-16,0-1-5 0,-5-6-6 16,3-5-5-16</inkml:trace>
  <inkml:trace contextRef="#ctx0" brushRef="#br0" timeOffset="404416.146">30511 14353 86 0,'-15'-6'96'16,"3"-2"-4"-16,1-1-5 0,-7-11-22 15,17 10-30-15,6 4-12 16,13 1-6-16,16 5-7 16,7 2-10-16,10 10 0 0,7 6 0 15,5 9 0-15,0 6 0 16,-8 5 0-16,-5 4 0 16,-12 2 0-16,-15-1 0 15,-10-4 0 1,-8-5 0-16,-10-4 0 0,-12-5 0 0,-5-8 0 15,-5-1 0-15,-2-10 0 16,4-1 0-16,2-4 0 16,-1-2 0-16,10-1 0 0,14 2 0 15,-8-13 0-15,11 4 0 16,10-1 0-16,4-1 0 16,3 0 0-16,7-3 0 15,3 3 0-15,0-1 0 16,2-1 0-16,-2 0 0 15,6 4 0-15,-4-4 0 16,-4 2 0-16,-1 2 0 0,-4-2 0 16,0 2 0-16,-3 2 0 0,-4-2 0 15,-5 1 0 1,2-1 0-16,5 1 0 16,-7 3 0-16,5-1 0 0,-5 0 0 15,-11 6 0-15,20-10 0 16,-11 8 0-16,-9 2 0 15,0 0 0-15,0 0 0 0,0 0 0 16,2 5 0-16,-2-5 0 16,-8 13 0-16,0-4 0 0,8 3 0 15,0-1 0 1,0 2 0-16,0 1 0 16,13 2 0-16,10-3 0 15,4 1 0-15,10-3 0 0,5-3 0 0,5-3 0 16,4-2 0-1,8-3 0-15,0-1 0 0,1-7 0 16,-1-4 0 0,-10-4 0-16,-11-4 0 0,3-2 0 0,1-4 0 15,-12-1 0-15,-11-2 0 16,-3 1 0-16,-4 1 0 16,-4 3 0-16,1 4 0 0,-10 3 0 15,-19 5 0 1,-3 4 0-16,-6 7 0 0,-8 1 0 15,-7 7 0-15,0 7 0 16,-4 6 0-16,8 7 0 16,16 6 0-16,2 5 0 0,13 2 0 15,9 2 0-15,12 1 0 16,16 1 0 0,12-2 0-16,6-3 0 15,-5-2 0-15,11-6 0 0,-7 2 0 16,-2-5 0-16,-4-5 0 0,-7-1 0 15,-18-2 0-15,-5-1 0 16,-9-3 0-16,-4-2 0 16,-7-2 0-16,-5 1 0 0,-14-2 0 15,13 3 0-15,-7-6 0 16,6 0 0-16,18-8 0 16,-10 4-6-16,10-4-83 15,8-5-7-15,21-10-2 0,0-4 27 16,8-8 30-1,8-11 17-15,7-1 19 0,-10-7 25 16,14-1 73-16,-18 4 2 16,7 3-4-16,-22 2-28 0,-1 9-26 15,-7 11-11-15,-13 6-21 16,-2 12-5-16,0 0 0 16,0 11 0-16,-16 7 0 0,6 5 0 15,4 7 0-15,-4 2 0 16,6 1 0-16,1-3 0 15,6 2 0-15,5-6 0 16,7-6 0-16,10-4 0 16,1-7 0-16,6-4 0 0,7-2 0 15,0-4 0-15,-9-7 0 16,10-5 0-16,1 2 0 0,-5-7 0 16,1 3 0-16,-7-1 0 15,-5 0 0-15,-3 5 0 16,-2 0 0-16,-4 4 0 15,-8 2 0-15,-8 5 0 16,0 0 0-16,7 10 0 0,-7 2 0 16,0 3 0-1,0 4 0-15,0 1 0 0,1 0 0 16,4 1 0-16,7-3 0 0,-2-2 0 16,2-7 0-16,3 1 0 15,6-7 0 1,1-2 0-16,1-1 0 0,2-4 0 15,-8-3 0-15,5-2 0 16,9 2 0-16,-13-5 0 0,-2 4 0 16,0-1 0-16,-4 6 0 15,3-3 0-15,0 6 0 16,-2 0 0-16,-13 0 0 16,0 0 0-16,11 6 0 15,-5 2 0-15,3 4 0 0,-9-12 0 16,0 13 0-16,6 5 0 15,-6-18 0-15,13 12 0 16,-2 5 0-16,4-2 0 16,16-5 0-16,-5-2 0 0,3-3 0 15,5-4 0-15,2 0 0 16,-21-1 0-16,0-2 0 16,2-2 0-16,1-1 0 15,-1 2 0-15,6-2 0 16,6-3 0-16,-9 4 0 15,7-1 0-15,-1 0 0 16,7 1 0-16,-20 1 0 0,1 1 0 16,-3 2 0-16,4 0 0 15,-15 0 0-15,16 3 0 16,-16-3 0-16,16 10 0 16,-16-10 0-16,3 11 0 0,-3-11 0 15,-15 17 0-15,-5-3-11 16,3-6-85-1,2 0-4-15,-27 7-5 0,-12 0-6 16</inkml:trace>
  <inkml:trace contextRef="#ctx0" brushRef="#br0" timeOffset="405142.0679">28561 15121 32 0,'-1'-24'107'15,"1"6"-5"-15,-1 0-7 16,1 8-2-16,0 10-11 16,-27-3-82-16,27 19 0 0,0 15 0 15,0 10 0 1,1 9 0-16,6 8 0 0,-2 8 0 15,5 2 0-15,7-1 0 16,5-5 0-16,12-4 0 16,6-7 0-16,11-13 0 15,1-9 0-15,9-15 0 0,2-12 0 16,-4-7 0-16,-3-14 0 16,-6-10 0-16,-8-4 0 15,-8 0 0-15,-9-4 0 0,-10 3 0 16,-7 7 0-16,-7 5 0 15,-4 7 0-15,-12 10 0 16,-5 5 0-16,-2 14 0 16,-1 5 0-16,3 8 0 15,2 5 0-15,7 4 0 16,7 3 0-16,8-2 0 0,17-2 0 16,7-7 0-16,10-5 0 15,4-8 0-15,6-9 0 16,-2-6 0-16,0-8 0 0,-4-10 0 15,-8-5 0-15,-10-4 0 0,-9-1 0 16,-10-3 0-16,-5 2 0 16,-12 4 0-16,-13 1 0 15,-7 4 0-15,-5 3 0 16,-10 5 0-16,-1 6 0 16,-1 4 0-16,2 22-6 15,6-17-87-15,0-1-3 0,3-1-4 16,7-1-5-16,6-3-3 0</inkml:trace>
  <inkml:trace contextRef="#ctx0" brushRef="#br0" timeOffset="405603.3502">28415 15391 92 0,'-62'-5'98'0,"5"1"-4"0,0-4-5 16,14 2 0 0,-26-3-69-16,41 4-2 0,12 2-7 0,4 1-11 15,12 2 0-15,0 0 0 16,11 1 0-16,8 3 0 16,7 1 0-16,10 1 0 15,9 1 0-15,15-2 0 16,10-2 0-1,12 1 0-15,14-4 0 0,10 0 0 0,12 0 0 16,1-3 0-16,4-2 0 16,-6 1 0-16,-8-2 0 15,-10 1 0-15,-21 0 0 0,-14 0 0 16,-19 0 0 0,-10-2 0-16,-17 2 0 0,-18 5 0 15,0 0 0-15,0-9 0 16,-9 9 0-16,-3 0 0 0,-3 0 0 15,-1 1 0-15,5 5 0 16,1-1 0-16,8 5 0 16,2-10 0-16,3 10-53 15,9-5-43-15,4-5-2 16,8 0-8-16,5-7-5 16</inkml:trace>
  <inkml:trace contextRef="#ctx0" brushRef="#br0" timeOffset="406486.1302">30481 15672 0 0,'11'-16'99'0,"-6"3"1"16,1 2-5-16,-2-6-2 15,-3 1-4-15,-1-1-69 0,-9 1-5 16,-5 5-15-16,-12 1 0 16,-5 6 0-16,-10 4 0 15,-11 2 0-15,-6 10 0 16,-3 9 0-16,0 3 0 0,7 9 0 15,9 0 0 1,15 6 0-16,10-3 0 0,20 0 0 16,21-4 0-16,17-9 0 0,17-3 0 15,7-13 0-15,10-7 0 16,-3-11 0-16,6-11 0 16,-5-7 0-16,-7-7 0 15,-7-7 0-15,-13-5 0 16,-4 0 0-16,-11 2 0 15,-3 1 0-15,-15 6 0 0,-5 3 0 16,-5 9 0-16,-7 5 0 16,-9 13 0-16,-6 9 0 0,-5 6 0 15,1 14 0-15,0 6 0 16,4 13 0-16,8 6 0 16,12 9 0-16,7 2 0 15,19 1 0-15,11-7 0 0,9-3 0 16,18-7 0-1,1-13 0-15,6-8 0 0,0-15 0 16,-11-5 0-16,2-14 0 0,-5-8 0 16,0-6 0-1,-20-5 0-15,-4 2 0 0,-5-4 0 16,-6 4 0-16,-11 2 0 16,-8 7 0-16,-8 3 0 15,-17 7 0-15,-2 6 0 16,-2 4 0-16,-4 3 0 0,-4 10 0 15,8 4 0-15,1 5 0 16,13 3 0-16,2 2 0 16,7 2 0-16,5 3 0 15,0-12 0-15,-1 5-75 16,10-7-22-16,6-8-3 0,-1-7-8 16,0-8-4-16</inkml:trace>
  <inkml:trace contextRef="#ctx0" brushRef="#br0" timeOffset="418657.8718">31609 15754 38 0,'0'0'101'0,"-4"-13"-1"15,4 13-7-15,-14-11-3 16,4 1-37-16,10 10-30 0,-12 2-10 15,4 9-13-15,-3 6 0 16,-1 5 0-16,7 4 0 0,-8 2 0 16,7 4 0-16,-2-1 0 15,11 2 0-15,2-6 0 16,10-4 0-16,6-2 0 16,1-5 0-1,5-6 0-15,5-5 0 0,-3-4 0 16,-1-1 0-16,0-7 0 15,3-6 0-15,-10-2 0 0,-6 0 0 16,8-4 0-16,-10 1 0 16,-8 2 0-16,6 3 0 0,-7 1 0 15,-4 12 0-15,0-10 0 16,0 10 0-16,-19 6 0 0,10 6 0 16,7 5 0-16,-10 0 0 15,7 5 0-15,1 1 0 16,7-1 0-1,16 0 0-15,11-2 0 0,-2-5 0 16,5-4 0-16,7-5 0 0,-2-3 0 16,8-3 0-1,-13-6 0-15,-5-5 0 0,1-1 0 16,-10-4 0-16,2 1 0 16,-7-1 0-16,-5-2 0 0,-8 2 0 15,4 2 0 1,-5 1 0-16,-6 0 0 0,6 13 0 15,-19-15 0-15,3 14 0 0,2 1 0 16,-10 5 0 0,6 6 0-16,-2 3 0 0,1 6 0 15,-1 1 0-15,15 3 0 16,5 0 0-16,6-3 0 0,18-1 0 16,2-2 0-16,6-7 0 15,13-3 0-15,1-5 0 16,3-3 0-16,0-8 0 15,5-8 0-15,-1-4 0 16,-5-9 0-16,5-3 0 0,-11-8 0 16,1-3 0-1,-5-4 0-15,-7-1 0 0,-7 3 0 16,-7 3 0-16,-2 2 0 16,-9 9 0-16,-3 7 0 0,-1 9 0 15,-2 15 0-15,-11-4 0 16,1 13 0-16,-14 15 0 15,1 10 0-15,-1 9 0 16,-1 6 0-16,0 6 0 0,-1 2 0 16,15-1 0-16,-7-3 0 15,18-5 0-15,0-8 0 16,10-8 0-16,4-8 0 16,11-7 0-16,7-7 0 0,-3-6 0 15,10-4 0-15,-2-5 0 16,-1-2 0-16,-9-8 0 0,0 1 0 15,-9-3 0-15,-9 2 0 16,-2-1 0-16,-7 1 0 16,-4 3 0-16,0-2 0 15,-5 6 0-15,-6 1 0 0,2 3 0 16,4 4 0-16,-5 4 0 16,9 4 0-16,-4 6 0 15,4 1 0-15,12 0 0 16,6 2 0-16,5-3 0 0,4-6 0 15,14 0 0-15,2-4 0 16,1-3 0-16,5-8 0 16,-5-4 0-16,4-9 0 15,-24 8 0-15,7-4 0 0,12-17 0 16,-8-6 0-16,-7-3 0 16,-5 4 0-16,0 0 0 15,-14 6 0 1,-4 3 0-16,-12 17 0 0,1 10 0 15,-7 8 0-15,5 12 0 0,-1 10 0 16,-9 8 0-16,-1 11 0 16,-6 3 0-16,8 1 0 15,-8-1 0-15,8-1 0 16,-5-5 0-16,12-8 0 16,-3-6 0-16,12-12 0 0,6-10 0 15,0-8 0-15,11-1 0 16,7-10 0-16,5-9 0 15,-1-4 0-15,14-3 0 0,8 0 0 16,-5-1 0-16,5 2 0 16,-7 4 0-16,-6 5 0 15,-8 5 0-15,3 5 0 0,-26 7 0 16,14 3 0-16,-14-3 0 16,5 27 0-16,-12-3 0 15,1 4 0-15,-2 0 0 16,5-11 0-16,0-1 0 15,-2-2 0-15,1-2 0 16,4 0 0-16,0-1 0 16,0-11 0-16,8 12 0 0,5-9 0 15,4-3 0 1,23-2 0-16,-19-2 0 0,7-3 0 16,1 0 0-16,-3 0 0 15,-1-1 0-15,2 2 0 0,-6 0 0 16,0 3 0-16,17-4 0 15,-38 7 0 1,14 2 0-16,-14 6 0 0,-2 3 0 16,-7 2 0-16,4 2 0 15,-2 1 0-15,7-5 0 16,-5 23 0-16,5-18 0 0,0-2 0 16,9 0 0-1,-9-14 0-15,47 22 0 0,7-13-33 16,-42-7-62-1,4 2-4-15,-1-4-5 0,-15 0-7 0</inkml:trace>
  <inkml:trace contextRef="#ctx0" brushRef="#br0" timeOffset="420139.5207">28314 16773 7 0,'0'0'100'0,"-9"-10"-1"16,7-1-4-16,2 2-4 15,0-10-3-15,7 5-74 16,9-2-1-16,9 0-9 0,5-6-4 16,7 1 0-16,9-4 0 15,7-6 0-15,12-1 0 16,3-6 0-16,5-2 0 16,-2-5 0-16,2-1 0 15,-4-5 0 1,-5 3 0-16,-8 3 0 15,-10 1 0-15,-11 9 0 0,-7 3 0 16,-7 11 0-16,-9 7 0 0,-12 14 0 0,0 0 0 16,-19 21 0-16,-6 10 0 15,-5 7 0-15,-7 15 0 16,-1 7 0-16,2 5 0 16,5-1 0-16,11-4 0 15,17-6 0-15,7-8 0 16,19-10 0-16,9-17 0 0,10-14 0 15,4-7 0-15,4-14 0 16,3-11 0-16,-2-10 0 0,3-4 0 16,-9-9 0-1,-1-1 0-15,-4 0 0 0,-4 1 0 16,-8 5 0-16,-7 8 0 16,-4 8 0-16,-6 7 0 15,-5 7 0-15,-6 15 0 0,0 0 0 16,0 7 0-16,-7 13 0 15,-2 8 0-15,-1 2 0 16,1 12 0-16,-2 4 0 0,-1 2 0 16,-1 0 0-16,3-3 0 15,1-3 0-15,2-9 0 16,2-3 0-16,-1-10 0 16,4-7 0-16,2-13 0 0,4 11 0 15,-4-11 0 1,17-1 0-16,-5-3 0 0,0-2 0 15,-2 0 0-15,6-1 0 16,-4 0 0-16,4-2 0 0,-2-1 0 16,4 2 0-16,2-3 0 15,3 0 0-15,4-1 0 16,-3 2 0 0,5 0 0-16,-4 3 0 0,2-2 0 0,-3 5 0 15,-2 0 0-15,-7 3 0 16,2 0 0-16,-6 1 0 15,-11 0 0-15,10 10 0 16,-5 0 0-16,-2 3 0 16,-3 0 0-16,1 4 0 0,0 1 0 15,3-1 0-15,2-2 0 16,1-1 0-16,3-3 0 0,-1-3 0 16,4-3 0-1,3-3 0-15,1-2 0 0,1-3 0 16,0-4 0-16,3-4 0 15,-1 0 0-15,3-2 0 16,0 0 0-16,-2 0 0 0,-1 2 0 16,1 2 0-16,-2 4 0 15,-2 3 0-15,-5 2 0 16,0 10 0-16,-3 2 0 0,1 3 0 16,-3 2 0-16,-1 4 0 15,2-3 0-15,-1-2 0 16,1-4 0-16,3-1 0 15,1-5 0-15,2-4 0 16,3-2 0-16,2 0 0 0,3-8 0 16,3-2 0-16,3-2 0 15,-2-2 0-15,8-1 0 16,-5 0 0-16,2-1 0 0,3 2 0 16,-4 4 0-16,-3 0 0 15,2 4 0-15,-1 1 0 16,-8 5 0-16,5 2 0 0,-5 4 0 15,-6 3 0-15,3 1 0 16,-2 1 0-16,-6 0 0 16,0 3 0-16,-4-2 0 15,-4 1 0-15,-1-1 0 16,0 3 0-16,-4-3 0 0,-6-3 0 16,3 2 0-16,-11-4-14 15,3-6-80-15,6-2-5 16,-6-8-5-16,0-9-5 15</inkml:trace>
  <inkml:trace contextRef="#ctx0" brushRef="#br0" timeOffset="420439.8188">30629 16364 85 0,'4'-30'94'0,"8"5"-6"0,5 6-6 16,8 5-8-16,1 14-137 15,11-6-12-15,7 0-8 16,1 3-8-16,4 4-4 0</inkml:trace>
  <inkml:trace contextRef="#ctx0" brushRef="#br0" timeOffset="420490.3954">31659 16613 93 0,'21'7'101'0,"0"-2"-7"0,-1-5-5 15,-4 0-2-15,4 15-65 16,-1-15-39-16,6 0-65 16,8 0-5-16,-2-4-7 0,6-2-6 15,5-1-3-15</inkml:trace>
  <inkml:trace contextRef="#ctx0" brushRef="#br0" timeOffset="423538.3562">18964 16041 12 0,'-18'0'95'16,"-2"-2"1"-16,1 1-5 0,-2-3-1 16,5 4-38-16,2-2-24 0,4 2-8 15,10 0-6-15,-12-1-4 16,12 1-7-16,0 0-3 15,0 0 0-15,11 1 0 16,8 0 0-16,10 0 0 16,9-1 0-16,9 0 0 15,18 0 0-15,12 0 0 0,14-1 0 16,10-4 0-16,10-1 0 16,2-1 0-16,7 1 0 0,4-2 0 15,-1 0 0 1,-7-1 0-16,-6 2 0 15,-11-1 0 1,-10 2 0-16,-11 0 0 0,-19 3 0 16,-12-1 0-16,-14 3 0 0,-11 1 0 0,-11-2 0 15,-11 2 0 1,0 0 0-16,-14 0 0 0,-2 4 0 16,-6 0 0-16,-1 4 0 15,-12 5-2-15,-1 1-93 0,-5 1-3 16,-7-2-4-16,2 3-5 15,-9-1 0-15</inkml:trace>
  <inkml:trace contextRef="#ctx0" brushRef="#br0" timeOffset="423867.9849">19647 16162 79 0,'-12'5'104'0,"3"-4"-3"0,9-1-6 16,0 0-1-16,14 23-56 15,-1-20-38-15,5 4 0 0,1 10 0 16,0 5 0-16,3 8 0 16,-7 9 0-16,1 8 0 15,-3 8 0-15,-6 3 0 16,0 9 0-16,-5 1 0 0,0 0 0 16,-2 3 0-16,0-5 0 15,-2 3 0-15,1-9 0 16,5-3 0-16,1-14-14 0,11-13-82 15,8-19-2-15,6-17-7 16,9-17-7-16</inkml:trace>
  <inkml:trace contextRef="#ctx0" brushRef="#br0" timeOffset="425038.221">20507 16574 17 0,'45'-27'103'0,"-5"6"0"16,-15-3-7-16,-4 2-2 0,-15 2-2 15,20 3-86 1,-34 10-6-16,-13 7 0 0,-6 2 0 16,-10 14 0-16,-5 8 0 15,-2 6 0-15,3 7 0 16,2 5 0-16,8-2 0 0,10 1 0 16,11-3 0-1,12-6 0-15,16-1 0 0,12-8 0 16,9-8 0-16,10-7 0 15,2-5 0-15,4-3 0 0,-2-12 0 16,-2-4 0-16,-5-5 0 16,-7-4 0-16,-10-1 0 15,-5-1 0-15,-6 1 0 0,-13 2 0 16,-1 2 0-16,-4 4 0 16,0 4 0-16,0 14 0 15,-11-10 0-15,11 10 0 0,-16 7 0 16,13 7 0-16,-2 3 0 15,3 6 0-15,2 0 0 16,12 3 0-16,5-4 0 16,4-2 0-16,10-6 0 0,2-5 0 15,10-6 0-15,5-7 0 16,10-10 0-16,0-11 0 16,5-6 0-16,7-10 0 15,0-12 0-15,2-9 0 16,-2-6 0-16,-2-6 0 0,-5-3 0 15,-7 0 0-15,-6 2 0 16,-15 5 0-16,-7 12 0 16,-9 8 0-16,-10 13 0 15,-9 11 0-15,-10 15 0 16,-8 11 0-16,-5 17 0 0,-7 16 0 16,0 11 0-16,-3 14 0 15,0 14 0-15,4 9 0 16,7 5 0-16,8-4 0 15,12-2 0-15,9-9 0 0,13-7 0 16,11-14 0-16,12-17 0 16,9-12 0-16,3-14 0 15,4-6 0-15,0-13 0 0,-2-10 0 16,-6-5 0-16,-9-8 0 16,-6-1 0-16,-9-2 0 15,-8 2 0-15,-12 3 0 16,-5 6 0-16,-2 4 0 15,-6 9 0-15,6 14 0 16,-22-5 0-16,10 11 0 0,-3 12 0 16,5 4 0-16,0 7 0 15,4 3 0-15,5 1 0 16,1 2 0-16,14-5 0 0,3-2 0 16,8-7 0-16,6-6 0 15,6-6 0-15,3-9 0 16,1-3 0-16,-1-10 0 0,5-5 0 15,-5-7 0-15,-5-4 0 16,-1-5 0 0,-11 1 0-16,-3-4 0 0,-5 6 0 0,-7 2 0 15,-1 4 0-15,-5 7 0 16,-2 4 0-16,0 14 0 16,-16 1 0-16,11 16 0 15,-1 3 0-15,3 6 0 16,3 6 0-16,7 1 0 0,7-1 0 15,14-1 0-15,8-6 0 16,14-8 0-16,1-7 0 16,8-7 0-16,2-6 0 0,-1-10 0 15,3-7 0-15,-9-10 0 16,-3-6 0-16,-9-4 0 16,-5-4 0-16,-8-1 0 0,-6 0 0 15,-6 3 0 1,-10 4 0-16,-2 8 0 0,-5 7 0 15,0 9 0-15,0 14 0 16,-12 0 0-16,2 14 0 0,4 13 0 16,-3 6 0-16,3 12 0 15,-3 4 0 1,2 8 0-16,4 0 0 0,-2-1 0 16,0-4 0-16,-1-4 0 15,1-6 0-15,-9-14 0 16,4-19-26-16,-2 1-70 15,-3-10-4-15,-3-10-6 0,-3-12-4 16</inkml:trace>
  <inkml:trace contextRef="#ctx0" brushRef="#br0" timeOffset="425334.1574">21931 16184 37 0,'-107'-8'102'16,"21"4"-1"-16,24 0-9 15,29-2-1-15,33 6-3 0,53-16-88 16,2 15 0-16,24 1 0 16,21 1-2-16,11 4-85 0,9-1-3 15,7-3-3 1,6-1-9-16,-1-2-6 0</inkml:trace>
  <inkml:trace contextRef="#ctx0" brushRef="#br0" timeOffset="426653.7674">23711 16178 35 0,'-14'10'108'0,"2"-3"-6"0,-2-1-5 16,5-1-1-16,9-5-23 15,-11 2-73-15,11 10 0 16,0 6 0-16,3 7 0 15,3 6 0-15,1 8 0 16,0 5 0-16,2 3 0 0,3 4 0 16,3-3 0-16,7-2 0 15,2-6 0-15,3-4 0 0,4-11 0 16,3-7 0-16,2-7 0 16,1-9 0-16,-1-4 0 15,-6-11 0-15,0-6 0 16,-2-8 0-16,-3-6 0 15,-5-7 0-15,0 0 0 0,-7-1 0 16,-3 3 0-16,0 6 0 16,-6 4 0-16,-1 8 0 15,-3 9 0-15,0 11 0 0,-6 12 0 16,0 9 0-16,-3 8 0 16,4 4 0-16,-1 6 0 15,2 2 0 1,4-1 0-16,6-5 0 15,5-5 0-15,6-6 0 0,5-6 0 0,5-9 0 16,0-7 0-16,1-4 0 16,1-10 0-1,-3-6 0-15,-1-2 0 16,1-9 0-16,-3-1 0 0,-1-5 0 16,-2 0 0-16,4 2 0 0,-5 3 0 15,3 4 0-15,-5 5 0 16,0 5 0-16,-6 10 0 15,1 6 0-15,-5 7 0 0,-1 11 0 16,-5 5 0 0,-1 6 0-16,0 1 0 0,-2 3 0 15,-4-2 0-15,4-2 0 0,1-4 0 16,1-5 0-16,2-5 0 16,10-5 0-1,1-5 0-15,8-5 0 0,2-4 0 0,4-7 0 16,3-4 0-16,3-2 0 15,5-2 0-15,-2 0 0 16,1-1 0-16,-3 3 0 16,-4 2 0-16,-3 4 0 15,-3 3 0-15,-5 3 0 0,-4 4 0 16,-3 1 0-16,-12 0 0 16,14 12 0-16,-8-2 0 15,-2 4 0-15,0 0 0 16,3 0 0-16,-4 2 0 0,4 0 0 15,1-3 0-15,-2-1 0 16,3-1 0-16,1-4 0 16,3-3 0-16,2-4 0 0,0 0 0 15,1-5 0 1,2-4 0-16,5-3 0 0,-3-1 0 16,0-4 0-16,0 1 0 15,1-2 0-15,0-3 0 0,-1 3 0 16,0-2 0-16,-4 4 0 15,4-1 0-15,-5 3 0 16,2 4 0-16,-4 5 0 0,1 5 0 16,-5 1 0-1,3 9 0-15,-5 4 0 16,1 6 0-16,-2 4 0 0,-3 4 0 16,0 3 0-16,-1 0 0 15,1 3 0-15,-2-6 0 0,1-1 0 16,3-4 0-16,1-7 0 15,8-5 0-15,4-9 0 16,7-2-13-16,5-15-11 0,7-4 3 16,4-11 6-16,9-8 7 15,5-5 8-15,-3-9 8 16,4 2 7-16,-5-2 4 16,-5 4 2-16,-1 5-3 0,-10 7-18 15,-9 10 0 1,-8 8 0-16,-6 13 0 0,-12 5 0 15,0 8 0-15,-13 7 0 16,-7 8 0-16,-9 7 0 16,-12 6 0-1,0 5 0-15,-11 4 0 0,-1 4 0 16,1 1 0-16,6-2 0 0,6 0 0 0,10-7 0 16,13 0 0-16,12-7 0 15,13 0 0-15,21-7 0 16,7-2 0-16,13-3 0 15,5-1 0-15,6-2 0 16,0-4 0-16,0-2 0 16,-4-3 0-16,-10-2 0 0,-6-2 0 15,-12 0 0-15,-5-3 0 16,-8-3 0-16,-15 0 0 16,0 0 0-16,0 0 0 15,-5-14-19-15,0 1-76 0,1-3-1 16,0-9-7-16,4-4-3 15</inkml:trace>
  <inkml:trace contextRef="#ctx0" brushRef="#br0" timeOffset="428036.8687">26492 16240 48 0,'1'-28'98'0,"-1"4"-4"15,0-2-5-15,-4-2-1 0,-6-6-44 16,-1 8-25-16,-4 2-4 16,-8-3-5-16,-3 5-4 0,-10-2-6 15,-2 3 0-15,-9-1 0 16,0 3 0-16,-7 1 0 16,-1 4 0-16,-7-2 0 15,1 1 0 1,-2 2 0-16,-4 1 0 0,-4 1 0 0,-2 1 0 15,-1 0 0-15,-8 0 0 16,4 0 0-16,-10 2 0 16,-1-2 0-16,-3 3 0 15,0 0 0-15,0 0 0 16,-4 1 0-16,3-1 0 0,-7 2 0 16,2-2 0-16,2 1 0 15,-1-1 0-15,-2-1 0 16,1-2 0-16,1-1 0 15,-2 0 0-15,3 0 0 0,2-1 0 16,0 1 0-16,-2-1 0 16,4 3 0-1,-3-1 0-15,2 2 0 16,-6 0 0-16,-1 3 0 0,-1 0 0 0,1 3 0 16,0 0 0-16,-3 2 0 15,-2 0 0-15,3-1 0 16,1 2 0-16,-4 1 0 15,3 0 0-15,-6 2 0 0,2-3 0 16,-3 1 0-16,-1 0 0 16,0 0 0-16,-6-2 0 15,4 1 0-15,-2-2 0 16,-1 1 0-16,0 0 0 0,2-1 0 16,0 1 0-16,-2-1 0 15,4 0 0-15,-4 1 0 16,4-1 0-16,-1 1 0 15,0 1 0-15,1 5 0 0,-2 1 0 16,1 4 0-16,0 4 0 16,5 1 0-16,-1 5 0 15,2 2 0-15,9 3 0 0,3 2 0 16,5 1 0-16,8 2 0 16,5-1 0-16,3 3 0 15,9 1 0-15,4 2 0 16,7-1 0-16,8 4 0 15,5 1 0-15,5 2 0 0,9 3 0 16,5 4 0-16,4 10 0 16,5 3 0-16,-1 6 0 15,1 4 0-15,1 6 0 0,-1 6 0 16,-1 4 0-16,-2 3 0 16,1 0 0-16,-2-2 0 15,2 0 0-15,8-46 0 16,-2 3 0-16,2 0 0 15,-1 5 0-15,1-2 0 0,0 2 0 16,-1-6 0-16,2 5 0 16,1-5 0-16,3 1 0 15,1-2 0-15,0-4 0 0,1-1 0 16,6 0 0 0,4-8 0-16,0-1 0 0,4-1 0 15,5-3 0-15,6-6 0 16,3-3 0-16,10-6 0 0,5 1 0 15,3-5 0-15,9-3 0 16,5-1 0-16,10-3 0 16,7 0 0-16,9 3 0 15,5-3 0-15,8 0 0 16,5 6 0-16,8-5 0 16,7 3 0-16,5 0 0 0,8 2 0 15,7-3 0-15,4 1 0 16,8 0 0-16,12 0 0 15,6 1 0-15,11 1 0 0,10 3 0 16,4-3 0-16,10 0 0 16,8 3 0-16,6-3 0 15,9-1 0-15,1 2 0 16,7-2 0-16,4 1 0 0,-3-3 0 16,1 3 0-16,-5-1 0 15,-5 0 0-15,-7-2 0 16,-15 2 0-16,-12-5 0 15,-19 2 0-15,-16 1 0 0,-14-3 0 16,-19 1 0 0,-16-1 0-16,-17 0 0 0,-16 0 0 15,-12 0 0-15,-18-1 0 0,-9 1 0 16,-38 0 0-16,48-5 0 16,-36 2 0-16,-12 3 0 15,0 0 0-15,0 0-21 16,-4-12-75-16,4-2-4 15,0-5-3-15,4-6-8 0</inkml:trace>
  <inkml:trace contextRef="#ctx0" brushRef="#br0" timeOffset="428671.6948">26495 16136 18 0,'9'-29'92'0,"6"5"1"15,3-3-3-15,2 5-3 16,-6 1-47-16,14 9-7 0,1 1-8 15,1 4-5-15,-3 6-7 16,0 1-13-16,-3 12 0 0,-1 9 0 16,-3 7 0-16,-3 8 0 15,-5 11 0-15,-1 11 0 16,-5 14 0-16,-5 6 0 16,-1 11 0-16,-1 5 0 15,-9 4 0-15,-1 5 0 16,-4 3 0-16,-4 0 0 15,-3-3 0-15,8-53 0 0,-1 7 0 16,-3-2 0-16,-3 6 0 16,-1-4 0-16,-7 7 0 15,1-1 0-15,-5 3 0 0,-2-5 0 16,-5 0 0 0,2-8 0-16,-5 3 0 0,0-8 0 15,-1 1 0-15,-1-9 0 16,0 5 0-16,-3-12 0 15,2-1 0-15,1-11 0 16,1-4 0-16,-1-6 0 16,5-1 0-16,1-11 0 0,2 1 0 15,37 0 0-15,-33 0 0 16,-28-6 0-16,61 6 0 16,-54-10 0-16,54 10 0 15,-47-8 0-15,28 4 0 0,-1 4 0 16,20 0 0-16,0 0-42 15,-43-6-49-15,30-3-5 16,-1-5-5-16,1-2-7 16</inkml:trace>
  <inkml:trace contextRef="#ctx0" brushRef="#br0" timeOffset="491924.2436">18443 17823 61 0,'1'-22'96'0,"-1"4"-4"0,0-2-2 0,2 1-2 15,0 1-51-15,0 2-11 16,1-2-7-16,0 3-17 16,-1 2-2-16,1 4 0 15,-3 9 0-15,0 0 0 0,-12-4 0 16,11 12 0-16,1-8 0 16,0 20 0-16,0-1 0 15,0 16 0-15,3 46 0 16,-1-34 0-1,3 8 0-15,4-3 0 0,-2 6 0 16,4-2 0-16,3 4 0 16,1-9 0-16,4-6 0 15,4-4 0-15,-23-41 0 0,26 27 0 16,2 4 0-16,5-19 0 16,-1 2 0-1,1-16 0-15,2-5 0 0,0-10 0 16,0 0 0-16,-7-2 0 15,1-2 0-15,-4-3 0 0,-1 1 0 16,-24 23 0 0,25-23 0-16,2 0 0 0,-27 23 0 15,0 0 0-15,11 1 0 16,2 5 0-16,26 30 0 16,-23-12 0-16,2 6 0 15,1 1 0-15,7-6 0 16,3 0 0-16,7-6 0 0,38 12 0 15,-31-25 0-15,-2-6 0 16,1-6 0 0,-42 6 0-16,39-21 0 0,35-33 0 15,-41 17 0-15,-7-3 0 0,-6-4 0 16,-2-1 0-16,-8-3 0 16,-2 2 0-16,-8 4 0 15,-1 4 0-15,-7 1 0 16,-4 8 0-16,5-2 0 15,-2 13-82-15,-2 0-15 0,2 10-2 16,0-1-7-16,9 9-2 16</inkml:trace>
  <inkml:trace contextRef="#ctx0" brushRef="#br0" timeOffset="492589.2337">19829 17860 37 0,'34'0'103'0,"5"-4"-1"0,-5 1-7 15,1 1-3-15,-4 2-10 16,-1 2-82 0,-2 6 0-16,-28-8 0 0,21 16 0 0,1 0 0 15,-11 10 0-15,3-2 0 16,-5 9 0-16,0-1 0 16,-9 5 0-16,0 45 0 15,7-41 0-15,1 1 0 16,-8-42 0-16,4 39 0 15,2 2 0-15,-4-10 0 0,1 1 0 16,-3-32 0-16,0 0 0 16,0 0 0-16,-15-6 0 15,13-26 0-15,-2-6 0 16,3-10 0-16,1-2 0 0,0-7 0 16,6 1 0-1,3 1 0-15,4 0 0 16,3 2 0-16,1 8 0 0,4 2 0 15,1 16 0-15,1 8 0 16,-1 15 0-16,-22 4 0 16,0 0 0-16,24 11 0 0,1 4 0 15,-16 16 0-15,0 0 0 16,-5 4 0 0,0 3 0-16,-4 0 0 0,0 1 0 15,-2-6 0-15,-4 3 0 16,6-9 0-16,0 1 0 15,0-28 0-15,9 20 0 16,1 1 0-16,-10-21 0 16,30 9 0-16,0 1 0 15,-4-6 0-15,4-1 0 0,-2 5 0 16,2 0 0-16,-4 5 0 16,1 1 0-16,-7 7 0 15,0 0 0-15,-13 4 0 16,1 2 0-16,-8 3 0 15,0 0 0-15,-5-3 0 0,-3 0 0 16,-5 0 0-16,2-1 0 16,11-26-19-16,0 0-76 15,0 0-2-15,0 0-6 16,0 0-8-16</inkml:trace>
  <inkml:trace contextRef="#ctx0" brushRef="#br0" timeOffset="492927.9217">20842 18149 17 0,'52'-58'103'0,"3"0"-4"0,0 1-6 16,-1 4-2-16,-6 3-2 0,-3 8-70 16,-7 9-19-16,-5 15 0 15,-7 7 0-15,-7 8 0 16,-8 3 0-16,-3 12 0 0,-8-12 0 16,0 0 0-16,2 34 0 15,-1-1 0-15,-1 2 0 16,0 39 0-16,0-28 0 15,2-1 0-15,1 1 0 16,4-2 0-16,1 2 0 16,0-4 0-16,3 0 0 0,-11-42 0 15,6 36 0-15,3 0 0 16,-6-4 0-16,0-1 0 16,-3-7 0-16,-4 0 0 15,4-24 0-15,-34 21 0 16,-1-2 0-16,-3-17 0 15,-39-2-32-15,33-11-61 0,3-9-4 16,41 20-8 0,-69-62-3-16</inkml:trace>
  <inkml:trace contextRef="#ctx0" brushRef="#br0" timeOffset="493840.0809">21390 17690 13 0,'118'-84'102'16,"-28"7"0"-16,-26 14-6 16,-28 5-4-16,-28 1-1 15,-18 7-76-15,-13-1-15 0,-9 9 0 16,-7-1 0-16,-7 2 0 16,-6 0 0-16,-7-2 0 0,-6 1 0 15,-10 3 0-15,-5 0 0 16,-9 4 0-16,-3 2 0 15,-4 1 0-15,-5 8 0 0,-2 3 0 16,-6 6 0 0,-4 2 0-16,-4 7 0 0,-1 2 0 15,-5 4 0-15,-1 0 0 16,0 7 0-16,-3 6 0 0,3 4 0 16,-2 4 0-16,0 2 0 15,0 7 0-15,-1 7 0 16,-4 7 0-16,0 4 0 15,0 6 0-15,2 8 0 0,64-29 0 16,-5 6 0-16,1 1 0 16,-5 7 0-16,8 2 0 15,-3 2 0-15,3 5 0 16,3 2 0-16,4 1 0 0,1 4 0 16,8 7 0-1,2 1 0-15,7 6 0 16,4 5 0-16,8 3 0 0,6 2 0 15,10 0 0-15,12 2 0 16,3-3 0-16,16-7 0 16,6 1 0-16,9-5 0 15,8 0 0-15,6-11 0 16,6-1 0-16,4-6 0 16,10-5 0-16,8-7 0 0,7-3 0 15,5-11 0-15,4-6 0 16,6 4 0-1,5-15 0-15,9-14 0 0,13 0 0 16,2 0 0-16,8 0 0 0,5 0 0 16,11 0 0-16,3 0 0 15,10 0 0-15,3 0 0 16,5 0 0-16,-1 0 0 16,2 0 0-16,4 0 0 15,6 0 0-15,0 0 0 16,-1-19 0-16,-8-12 0 15,-2-6 0-15,-5-8 0 16,-3-2 0-16,-7-3 0 16,-9-8 0-16,-10-5 0 0,-11-9 0 15,-12 0 0-15,-8-6 0 16,-14-1 0-16,-13-5 0 16,-15-5 0-16,3-37 0 15,-39-61 0-15,-56 9 0 16,-67 13 0-16,-71 8 0 0,-68 14 0 15,-84 18 0-15,-90 13 0 16,-88 30 0-16,-112 6-69 0,-148-6-31 16,-189 9-2-1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3:53:14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4107 2833 23 0,'-14'0'81'16,"-4"0"2"-16,4 0-3 0,2-3-32 16,0 3-10-16,2 0-11 15,-1 0-5-15,11 0-7 16,-13 3-3-16,13-3-2 15,0 0-2-15,-1 11-1 0,1-11-1 16,10 10 1-16,3-5-1 16,6-1 1-16,6-1-1 15,9 0-1-15,7-2 1 16,9-1-1 0,7 0-1-16,10-1-1 0,1-4-1 0,6 1-2 15,4 1 0-15,0-1 0 16,-1-1 0-16,-1 0 0 0,-5 1 0 15,-5 0 0 1,-6 2 0-16,-8-1 0 0,-8 1 0 16,-7 1 0-16,-11 1 0 15,-9 0 0-15,-6-2 0 0,-11 2 0 16,11 0 0-16,-11 0 0 16,0 0 0-16,0 0 0 15,0 0 0-15,0 0 0 16,-14 0 0-16,14 0-25 15,-18 8-63-15,0-2-3 0,-3 0-4 16,-3 0-7-16,-5 0-2 16</inkml:trace>
  <inkml:trace contextRef="#ctx0" brushRef="#br0" timeOffset="289.3751">4725 2905 78 0,'-11'0'96'0,"11"0"-3"16,0 0-8-16,0 0-1 16,-36-6-64-16,36 6-4 15,0 10-6-15,-1 5-5 0,2 7-2 16,0 7-2-16,5 8 1 16,-2 7 0-16,1 5-1 15,1 6-1-15,0-1 1 0,-1 1-1 16,2-3 0-1,0-2 1-15,0-2-2 16,1-5-3-16,3-4-7 0,2-6-12 16,-15-3-62-16,20-7-2 0,5-10-5 15,7-9-9-15,1-4 7 16</inkml:trace>
  <inkml:trace contextRef="#ctx0" brushRef="#br0" timeOffset="1531.1388">5368 3289 4 0,'14'-17'101'0,"-10"-3"-1"0,-4 4-6 0,-3 1-5 15,-8 3-3 1,-13 3-67-16,5 5-7 0,1 4-6 16,-4 10-6-16,-2 8 0 0,2 7 0 15,-2 4 0-15,7 5 0 16,1 2 0-16,7 2 0 15,4-3 0-15,5-4 0 16,9-5 0-16,3-4 0 0,1-6 0 16,2-6 0-1,1-5 0-15,2-5 0 0,-1-5 0 16,-1-7 0-16,-1-1 0 16,0-6 0-16,0-1 0 0,-2-1 0 15,-3-3 0 1,-2 3 0-16,-3 3 0 15,1 3 0-15,-3 2 0 0,-1 4 0 16,-2 9 0-16,0 0 0 0,0 0 0 16,0 10 0-16,0 8 0 15,3 5 0-15,1 3 0 16,4-1 0-16,5 6 0 16,4-6 0-16,8-5 0 15,6-5 0-15,3-10 0 0,6-4 0 16,3-15 0-16,3-9 0 15,1-9 0-15,-1-8 0 16,-1-13 0-16,-3-8 0 0,-2-8 0 16,-3-6 0-1,-7-3 0-15,-6 0 0 16,-4 2 0-16,-9 4 0 0,-5 9 0 0,-5 10 0 16,-6 13 0-1,-6 12 0-15,-5 16 0 0,-8 10 0 16,-1 21 0-16,-2 16 0 15,-1 20 0-15,-1 15 0 16,0 15 0-16,7 8 0 0,7 1 0 16,12 0 0-16,4-8 0 15,15-10 0-15,9-16 0 16,9-14 0-16,5-14 0 16,3-14 0-16,3-13 0 0,-3-6 0 15,-1-13 0-15,0-9 0 16,-6-4 0-16,-2-4 0 15,-6-5 0-15,-5 3 0 16,-6 1 0-16,-4 4 0 16,-4 5 0-16,-6 7 0 0,-2 5 0 15,0 11 0-15,-15-2 0 0,1 9 0 16,0 11 0-16,-1 2 0 16,1 7 0-16,5 1 0 15,5 2 0-15,5-3 0 16,9-3 0-16,9-3 0 15,5-7 0-15,7-4 0 0,-2-7 0 16,2-3 0 0,-1-7 0-16,-2-6 0 0,0-4 0 15,-5-2 0-15,1-4 0 16,-8 1 0-16,0-2 0 16,-5 2 0-16,-2 2 0 0,-5 3 0 15,-1 4 0-15,-2 3 0 16,-1 10 0-16,0-10 0 15,0 10 0-15,0 13 0 0,0 2 0 16,0 4 0-16,7 5 0 16,5 1 0-16,8 3 0 15,3-5 0-15,8-3 0 0,2-7 0 16,6-8 0 0,0-4 0-16,2-10 0 0,-1-10 0 15,-4-10 0-15,0-5 0 16,-4-11 0-16,2-5 0 15,-8-8 0-15,0-1 0 16,-7-2 0-16,-5 4 0 0,-2 5 0 16,-7 4 0-1,-2 12 0-15,-3 10 0 16,0 9 0-16,0 17 0 0,0 0 0 0,-9 13 0 16,4 15 0-16,5 13 0 15,-3 7 0-15,2 10 0 0,1 7 0 16,-1 2 0-16,6 3 0 15,4-6 0 1,1-4 0-16,-4-10 0 0,5-6-22 16,-9-26-35-16,-1 6-34 15,-1-10-2-15,0-14-4 0,-14 0-4 16</inkml:trace>
  <inkml:trace contextRef="#ctx0" brushRef="#br0" timeOffset="1732.082">6260 3053 43 0,'-74'-16'101'0,"14"5"-4"15,11 2-8-15,19-1-2 16,17-27-21-16,13 37-55 16,29-11-5-16,17 8-4 15,19 4-11-15,13-2-13 0,9 2-61 16,21-1-4-16,10 1-6 15,6 0-5-15,-3-2-5 16</inkml:trace>
  <inkml:trace contextRef="#ctx0" brushRef="#br0" timeOffset="3057.3975">7555 3135 13 0,'17'-10'100'0,"0"1"-1"16,-3 2-6-16,-6 1-6 15,-8 6-3-15,0 0-68 16,0 0-9-16,0 11-3 16,-3 9-2-16,-3 7-3 0,-2 8 0 15,1 3-1-15,0 3 2 16,1 5 1-16,5 0-1 15,1-4 0-15,10-8 1 16,2-3-1-16,4-9 2 16,4-2 1-1,1-10 0-15,3-6-3 16,0-4 0-16,-1-8 0 0,2-7 0 0,-6-3 0 16,1-5 0-16,-3-4 0 15,0 1 0-15,-5 3 0 0,1-1 0 16,-6 8 0-16,-2 2 0 15,-1 5 0-15,-4 9 0 0,0 0 0 16,0 0 0-16,0 0 0 16,0 0 0-16,0 8 0 15,0 6 0-15,0 3 0 16,0 3 0-16,1 0 0 16,2 5 0-16,2-3 0 15,3 0 0-15,2-3 0 0,6-3 0 16,0-4 0-16,4-4 0 15,4-4 0-15,2-4 0 16,4-3 0-16,-1-7 0 0,4-4 0 16,-2-4 0-16,3-3 0 15,-4-2 0 1,0-3 0-16,-6 2 0 0,0-1 0 0,-1 1 0 16,-10 2 0-16,1 2 0 15,-5 4 0-15,-4 0 0 16,-2 5 0-16,0 1 0 0,-3 10 0 15,0-12 0 1,0 12 0-16,0 0 0 0,0 0 0 16,0 0 0-16,0 0 0 15,-10 11 0-15,3 5 0 0,-1 6 0 16,-1 0 0 0,-2 6 0-16,3 3 0 0,-3-1 0 15,4-1 0-15,3-2 0 16,2-5 0-16,2-3 0 0,0-5 0 15,4-4 0-15,-4-10 0 16,11 10 0-16,-2-10 0 16,2-5 0-16,0-6 0 15,3-3 0-15,1-4 0 16,5-3 0-16,1-5 0 0,2-2 0 16,0 5 0-16,2-4 0 15,2 2 0-15,-3 4 0 16,-2 4 0-16,1 1 0 15,-4 7 0-15,-5 4 0 0,-1 3 0 16,-1 2 0-16,-12 0 0 16,15 15 0-16,-7-1 0 15,3 4 0-15,-2 0 0 16,4 4 0-16,3-2 0 0,-1-1 0 16,4-2 0-16,-2-5 0 15,5-4 0-15,-6-5 0 16,3-3 0-16,-6-4 0 0,3-8 0 15,-4-6 0 1,4-2 0-16,-5-6 0 0,2-5 0 16,0-4 0-16,-1-2 0 15,-1 1 0-15,1 0 0 16,-5 6 0-16,4 0 0 0,-6 9 0 16,-2 3 0-16,-1 8 0 15,-2 10 0-15,0 0 0 16,0 0 0-16,0 14 0 0,0 9 0 15,0 7 0-15,-4 9 0 16,2 8 0-16,-2 7 0 16,-2 3 0-16,-1-1 0 0,7-1-16 15,-11-7-73-15,11-8-2 16,8-11-4 0,6-13-7-16,3-12 0 15</inkml:trace>
  <inkml:trace contextRef="#ctx0" brushRef="#br0" timeOffset="3426.8352">9337 3057 59 0,'36'-56'100'0,"-3"11"-3"15,-9 14-7-15,-8 11-2 0,-10 6-40 16,-6 14-29-16,0 0-11 16,0 14-6-16,-11 13-2 0,-10 12 0 15,-5 10-2 1,-11 8-3-16,-3 9 1 0,-7-2 0 15,5-2-1-15,-2-7 0 16,10-10-1 0,5-11 0-16,10-9 3 0,11-10 2 0,8-6 2 15,15-4 1-15,16 0 1 16,12 0-1-16,19-1 1 16,14 2 0-16,9-1 0 0,16 1 0 15,5 1-1-15,0-1-1 16,-8 2 1-16,-7-1 0 15,-16-3-1-15,-11 0 1 0,-18 0-1 16,-12-1-1 0,-14 0-2-16,-20-3-6 15,0 0-16-15,0 0-60 0,-26 5-2 16,-11-5-7-16,-11 0-6 0,-9-1-2 16</inkml:trace>
  <inkml:trace contextRef="#ctx0" brushRef="#br0" timeOffset="4070.2141">3864 4261 47 0,'-117'7'91'0,"21"-4"1"16,21-3-6-16,20-2 0 0,17-4-63 16,13 3-2-16,14-1-5 15,11 4-5-15,7-1-3 16,12 1-4-16,12 1-1 15,9 5-2-15,12 0 1 0,12 3-2 16,11 0 1-16,11 1 0 31,13 1 0-31,11-4 0 0,9 2-1 0,10-3 1 16,10-3 0-16,12-1 1 0,12-2 0 16,11 0-1-16,8-4 0 15,9-2 1-15,9-4 0 16,11 1 0-16,8-3 0 15,8-1-2-15,10-3 0 0,5 0 0 16,6 0 0-16,5 0 0 16,1 0 0-16,0 2 0 15,-6-1 0-15,-3 1 0 16,-11 0 0-16,-14 1 0 0,-17 1 0 16,-17 0 0-16,-20 1 0 15,-23 3 0-15,-27 0 0 16,-27 2 0-16,-23 2 0 15,-22-1 0-15,-14 4 0 16,-13-1 0-16,-17 2 0 16,0 0 0-16,-18-11 0 0,-4 10 0 15,-7-2 0-15,-5 3 0 0,-10-3-14 16,-15 3-76-16,-1 3-2 16,-10-3-4-1,-6 0-8-15,-7 0 0 0</inkml:trace>
  <inkml:trace contextRef="#ctx0" brushRef="#br0" timeOffset="5065.3705">3583 4150 17 0,'-38'-65'97'0,"4"-8"0"15,0-20-8-15,4-9-2 0,-10-16-2 16,2-6-77-1,0-8-1 1,3-4-2-16,-9-4 1 0,-1 5-1 16,0 6-1-16,5 6 0 0,1 11-4 15,4 10 0-15,3 13 0 0,12 11 0 16,14 13 0-16,1 11-2 16,-2 12 1-1,4 10 0-15,3 7 0 16,2 7-1-16,9 6 0 0,6 6 1 0,3 5-1 15,13-1 1-15,24 4-1 16,14-2 1-16,15 1 0 16,13-1 1-16,17 1 0 15,8 2 0-15,13-1-1 0,16-2 1 16,9 0 0-16,7-2 0 16,19-2 0-16,8-2 0 15,10 2 0-15,10-7 0 16,49-1-1-16,-32 1-1 0,9-2 1 15,6 3 0-15,7-5 0 16,4 2 0-16,11-3 0 16,2 6-1-16,-36-2 2 0,40-1 0 15,-4 2 0 1,-1 3 0-16,-7-1 1 0,-10 1-1 16,-10 2 0-16,-17 1 1 0,-15 2 0 15,-21 3 0 1,-20 3 0-16,-19-3 0 15,-24 6 0-15,-19 3-1 0,-26 2 0 16,-13 3 0-16,-16 2-1 0,-13 7 0 16,-8 15 2-1,-12 5 0 1,-6 8 1-16,-4 7 0 16,-1 15 0-16,-4 9 2 0,-2 16-2 15,-1 10 1-15,0 3-3 16,-3 10 2-16,0 6-2 15,-1 0 0-15,0-1-1 0,0-1 0 16,-2-12 1 0,2-10 0-16,-2-15-1 0,0-10 0 15,3-13 1-15,-2-8 0 16,0-16 0-16,-4-4 1 16,0-8 0-16,-9-4 1 15,-8-6 0-15,-13-6 0 0,-11-4-2 16,-12 1 0-16,-14-4 0 15,-18-5 0-15,-12 0 0 0,-10-1 0 16,-10 2 0-16,-2 1 0 16,-3 1 0-16,0-1 0 15,8 6 0-15,3 2 0 0,11 7-22 16,11 3-66-16,3-1-3 16,8 0-4-1,1-2-8-15,6 1-2 0</inkml:trace>
  <inkml:trace contextRef="#ctx0" brushRef="#br0" timeOffset="5526.9666">6757 4219 66 0,'0'-20'96'0,"10"6"-2"16,3 0-5-16,2 5-3 15,-4 8-57-15,2-1-15 16,1 5-5-16,2 10-1 0,1 11-3 16,1 5-1-16,-3 14-1 15,2 10 0-15,-4 12 0 16,-3 13-1-16,-3 13-2 15,-3 12 0-15,-5 11 0 0,1 13 0 16,-8 3 0-16,1 4 0 16,0 0 0-1,0-5 0-15,4-9 0 16,1-14 0-16,2-11 0 0,-2-14 0 0,4-16 0 16,1-14 0-16,1-12 0 15,-1-7 0-15,-1-7 0 16,0-7 0-16,-1-4 0 0,-1-14 0 15,0 16 0-15,-5-13 0 16,-19-3-77-16,9 0-17 16,-7-1-3-16,-6-6-7 15,-9-5-3-15</inkml:trace>
  <inkml:trace contextRef="#ctx0" brushRef="#br0" timeOffset="6132.1276">4075 6260 45 0,'-85'-1'87'0,"10"-5"0"0,16-1-3 0,14 24-9 16,13-21-47-16,7-2-7 15,9 3-5-15,6 0-5 16,10 3-3-16,0 0-2 16,0 0-2-16,11 9-2 0,5-2 1 15,10 3 0-15,7-1 1 16,9 2 2-16,13 0-1 16,13 0 1-16,11-5-1 15,18 0 0-15,12-4-5 0,13 0 0 16,18-1 0-16,17-4 0 15,13-4 0-15,13-3 0 16,16-3 0-16,12-5 0 0,20 0 0 16,11-4 0-16,18-2 0 15,4 0 0-15,18 1 0 16,6 0 0-16,9 2 0 0,5 2 0 16,5 1 0-1,5 3 0-15,0 2 0 0,4 0 0 16,-3 1 0-16,-6 3 0 15,-7 2 0-15,-9-1 0 16,-19 3 0-16,-18 2 0 16,-20-1 0-16,-24 4 0 0,-25 0 0 15,-25 0 0-15,-31 0 0 16,-29 2 0-16,-21-2 0 0,-26 1 0 16,-16-1 0-16,-16 0 0 15,-21 0 0-15,0 0 0 16,0 0 0-16,-27-6 0 15,2 6 0-15,-16-5 0 16,-28 2-58-16,5 0-39 16,-15-6-2-16,-3-2-7 0,-18-3-3 15</inkml:trace>
  <inkml:trace contextRef="#ctx0" brushRef="#br0" timeOffset="7139.2008">4007 6384 47 0,'-11'-13'100'0,"-3"-2"-2"0,7 0-6 0,-1-1-2 16,5 3-36-16,-1 3-33 15,4 10-12-15,-4-9-9 16,4 9 0-16,0 16 0 0,3 10 0 16,1 7 0-16,0 12 0 15,2 18 0-15,-5 13 0 16,1 13 0 0,-3 8 0-16,0-1 0 0,-7-1 0 15,2-4 0-15,-3-9 0 0,-1-14 0 16,0-14 0-16,2-17 0 15,1-12 0-15,-4-10 0 0,-2-10 0 16,-1-5 0 0,-3-11 0-16,-1-7 0 0,-2-5 0 15,-2-4 0-15,-1 0 0 16,3-3 0-16,-2 2 0 16,7 4 0-16,0 7 0 15,5 1 0-15,10 16 0 0,-13-6 0 16,9 11 0-16,4 12 0 15,0 7 0-15,7 5 0 16,4 7 0-16,1 6 0 0,6 0 0 16,6-3 0-16,6-6 0 15,5-5 0-15,3-6 0 16,6-12 0-16,2-10 0 16,4-3 0-16,2-14 0 0,0-2 0 15,-2-6 0-15,-2-2 0 16,-3-3 0-16,-4 3 0 15,-9 1 0-15,-3 3 0 16,-6 4 0-16,-6 1 0 0,-3 7 0 16,-6 0 0-16,-8 11 0 15,11-12 0-15,-11 12 0 16,0 0 0-16,0 0 0 0,0 0 0 16,0 0 0-16,0 0 0 15,0 0 0-15,0 0 0 16,0 0 0-16,0 0 0 15,-12 7 0-15,1 9-93 0,-3 1-3 16,-2 2-4-16,-1 2-5 16,0 1-3-16</inkml:trace>
  <inkml:trace contextRef="#ctx0" brushRef="#br0" timeOffset="8508.4782">3820 7838 81 0,'0'0'98'0,"-9"-13"-5"0,9 13-6 15,-19-17 0-15,6 10-65 0,-5 7-7 16,-3 0-6 0,-9 6-3-16,-2 8-1 0,-7 10-2 15,-6 10 0-15,-7 11-1 16,-1 5-2-16,2 8 0 16,3 3 0-16,10 0 0 15,6 1 0-15,9-6 0 16,21-4 0-16,8-11 0 0,22-7 0 15,19-8 0-15,14-8 0 0,9-3 0 16,5-9 0-16,7-3 0 16,-18-3 0-16,0 0 0 15,-16-3 0-15,-14-2 0 16,-10 2 0-16,-11-1 0 0,-13 4 0 16,0 0 0-16,2-9 0 15,-2 9 0-15,0 0 0 16,-2-12 0-16,2 12 0 15,-9-6 0-15,-3 12-40 16,12-6-53-16,-12-13-3 0,10-2-7 16,2-1-7-16</inkml:trace>
  <inkml:trace contextRef="#ctx0" brushRef="#br0" timeOffset="8714.7291">4287 8095 25 0,'30'-13'102'0,"-5"5"-4"15,-11 0-5-15,-3 6-3 16,-11 2-2-16,11 12-73 16,-10 4-15-16,5 6 0 15,-4 9 0-15,3 6 0 0,-3 8 0 16,-1 6 0-16,-1-2 0 16,1 1-78-16,-2-2-11 15,-3-9-4-15,-1-10-8 16,5-12-7-1</inkml:trace>
  <inkml:trace contextRef="#ctx0" brushRef="#br0" timeOffset="9508.2776">7513 6184 51 0,'10'-19'96'0,"-4"1"0"16,1 3-8-16,-5 1-2 15,11 6-53-15,-13 8-8 16,0 0-7-16,5 20-7 0,-5 8-4 16,0 12-7-1,0 14 0-15,-1 12 0 0,0 16 0 16,-5 17 0-16,-2 12 0 16,-3 10 0-16,-5 7 0 15,1 1 0-15,-2-3 0 16,1-6 0-16,4-9 0 0,1-16 0 15,3-11 0-15,5-17 0 16,3-10 0-16,0-14 0 0,4-10 0 16,2-11 0-16,-5-10 0 15,-1-12 0-15,0 0-4 16,-9-19-9-16,-4-5 2 16,-6-2 1-16,-8-6 2 15,0 0 2-15,-7 2 5 0,-2 4 2 16,0 7 3-16,-1 7 1 15,4 7 0-15,4 4 2 16,5 12 1-16,7 4 0 0,7 6 0 16,8 3-1-16,5 1-7 15,14-4 0-15,8-3 0 16,12-7 0-16,10-4 0 0,8-7 0 16,6-5 0-1,-1-5 0-15,2-6 0 0,-2 3 0 16,-7-3 0-16,-11 6 0 15,-13 10-16-15,-8-7-74 16,-5-2-3-16,-16 9-5 16,6-11-5-16,-6 11-2 15</inkml:trace>
  <inkml:trace contextRef="#ctx0" brushRef="#br0" timeOffset="10013.7807">7441 7972 12 0,'-30'32'102'0,"3"-12"-2"0,-8-2-5 16,1 2-2-1,-6 1-3-15,2-12-71 0,4 18-19 16,0 2 0-16,8 3 0 16,3 4 0-16,9 0 0 15,5 4 0-15,9-3 0 16,13 1 0-16,10 1 0 0,8-5 0 15,6-3 0-15,5-12 0 16,8-2-33-16,-6-14-6 16,3-3-1-16,-8-18 2 15,-1-7 12-15,-5-5 9 16,-4-9 12-16,0 1 14 0,-4-5 11 16,5 4 11-1,-3 0 3-15,6 9-2 16,-2 1-7-16,2 7-5 0,-4 8-6 0,0 5-3 15,-3 7-9-15,-1 3-2 16,-7 16 0-16,0 6 0 16,-5 7 0-1,-1 8 0-15,0 4 0 0,-7 2 0 0,-2 2 0 16,-1-1 0-16,-3-6 0 16,2-8 0-16,1-6 0 15,1-7 0-15,8-7 0 16,7-7 0-16,14-4 0 0,8-5 0 15,17-6 0-15,-7-7-82 16,26-10-10-16,14-7-4 16,4-9-7-16,11-8-4 0</inkml:trace>
  <inkml:trace contextRef="#ctx0" brushRef="#br0" timeOffset="10709.9877">11773 6249 59 0,'-14'-25'89'0,"3"3"0"15,-2-1-1-15,5 25-26 0,2-16-27 16,0-1-3-16,5 6-9 16,-3 1-7-16,4 8-4 0,0 0-6 15,0 15-6-15,0 13 0 16,0 8 0-16,0 15 0 15,0 12 0-15,-2 13 0 16,-3 17 0-16,-1 7 0 16,-1 9 0-16,-3 3 0 0,1 2 0 15,-1-1 0-15,2-4 0 16,1-4 0-16,3-12 0 16,4-6 0-16,-1-15 0 15,0-9 0-15,1-17 0 0,0-10 0 16,1-15 0-16,-1-9 0 15,0-12 0-15,-18-8 0 0,4-9 0 16,-5-4 0-16,-2 0-2 16,-4-2 1-16,-4 5 2 15,3 3-1-15,-3 9 2 0,4 6-2 16,-3 4 0-16,7 10 0 16,2 3 0-16,8 5 0 15,5 0 0-15,7 0 0 16,17-1 0-16,16-6 0 0,11-3 0 15,11-6 0 1,8-2 0-16,0-4 0 0,2-5 0 16,-4-6 0-16,-9-1 0 0,-7 0 0 15,-15 0 0-15,-7-1 0 16,-8 1 0 0,-9-3 0-16,-7 15-25 0,9-14-67 15,-9 14-2-15,-11-12-4 16,-8 12-7-16</inkml:trace>
  <inkml:trace contextRef="#ctx0" brushRef="#br0" timeOffset="11013.0782">11382 8343 28 0,'-8'-9'98'0,"0"-5"0"16,-5-2-6-16,-5 5-2 0,-5 5-3 16,-11 4-74-16,-1 15-8 15,-5 10-5-15,-3 9 0 16,-4 12 0-16,2 6 0 16,3 10 0-16,7 0 0 0,12 0 0 15,15-5 0-15,10-5 0 16,18-11 0-16,16-9 0 15,8-18 0-15,19-8-32 16,2-11-57-16,4-16-4 16,1-11-6-16,-7-5-6 0</inkml:trace>
  <inkml:trace contextRef="#ctx0" brushRef="#br0" timeOffset="11308.7612">11624 8461 56 0,'23'-30'96'0,"-4"1"-3"15,-2 9-4-15,-2 1-3 16,11 6-49-16,-14 6-12 0,0 3-10 15,0 4-6-15,-3 6-4 16,-3 7-5-16,0 9 0 16,-6 2 0-16,0 5 0 15,-8 3 0-15,1 0 0 0,-5-2 0 16,3-3 0-16,1-2 0 16,4-6 0-1,4-3 0-15,14-5 0 16,8-3 0-16,10-2 0 0,4 0 0 15,7 2 0-15,-1-1 0 0,6 5 0 16,-11 5 0-16,-3 5 0 16,-38 32 0 15,-26 3 0-15,-17 4 0-16</inkml:trace>
  <inkml:trace contextRef="#ctx0" brushRef="#br0" timeOffset="11999.7818">3945 9120 87 0,'-4'-25'100'16,"0"-2"-4"-16,-3 4-6 0,0 0 0 16,0 7-62-16,2 4-8 15,1 3-20-15,4 9 0 16,0 0 0-16,-1 15 0 0,1 7 0 15,2 11 0-15,1 8 0 16,3 16 0-16,-1 9 0 0,-5 15 0 16,1 8 0-16,-2 11 0 15,-8 3 0-15,-1-1 0 16,-1-2 0 0,-2-7 0-16,1-5 0 0,-2-10 0 0,5-14 0 15,0-8 0-15,1-11 0 16,1-1 0-1,-6-7-79-15,1-10-15 0,0-9-2 16,-3-7-8-16,-5-8-2 0</inkml:trace>
  <inkml:trace contextRef="#ctx0" brushRef="#br0" timeOffset="12481.4722">2251 10367 23 0,'-35'-2'97'15,"8"-2"-1"-15,10-7-6 16,8 4-3-16,1-4-3 16,8 11-76-16,6-12 1 15,-6 12-2-15,17-1-3 16,2 1-2-16,4 2 2 0,14 2-4 15,2 1 0-15,18 0 0 0,11-1 0 16,11-4 0-16,19 1 0 16,14-2 0-16,12-8 0 15,12 0 0-15,17-5 0 16,11 0 0-16,5-3 0 16,12 2 0-16,1 0 0 15,0 0 0-15,1-1 0 0,1 1 0 16,-4 0 0-16,-13 4 0 15,-6-1 0-15,-14 1 0 16,-17 3 0-16,-9 1 0 0,-23 2 0 16,-15 0 0-16,-23 2 0 15,-14 2 0-15,-14-1 0 16,-10 1 0-16,-9 1 0 16,-13 0 0-16,0 0 0 0,0 0-10 15,-16 0-81-15,1 0-4 16,-7 0-3-16,-2-1-6 15,-4 1 0-15</inkml:trace>
  <inkml:trace contextRef="#ctx0" brushRef="#br0" timeOffset="12707.0316">5266 10170 26 0,'-7'11'100'0,"5"-2"-1"0,2 2-6 15,0-11-2-15,14 18-2 16,-7 0-76-16,4 2-13 15,-1 10 0-15,0 9 0 16,-2 13 0-16,-4 10 0 0,-3 10 0 16,-2 8 0-16,-6 6 0 15,-7-4 0-15,-1 4 0 16,-3-9 0-16,-1-4 0 0,-8-14 0 16,3-22-59-16,-6 0-31 15,-2-10-1-15,0-12-9 16,-6-14-5-16</inkml:trace>
  <inkml:trace contextRef="#ctx0" brushRef="#br0" timeOffset="12999.5971">3899 10504 42 0,'-50'-6'104'15,"16"4"-6"-15,6-2-5 16,9 1-4-16,5 0-4 0,14 3-85 16,-8 13 0-1,8 11 0-15,6 8 0 0,2 13 0 16,3 11 0-16,-2 14 0 16,2 9 0-16,-4 9 0 15,3 2 0-15,-7 3 0 0,-1 0 0 16,-5-11 0-1,-6-17-64-15,-7 3-24 16,-7-19-4-16,-6-18-8 0,-11-20-6 16</inkml:trace>
  <inkml:trace contextRef="#ctx0" brushRef="#br0" timeOffset="13298.0742">2420 10360 31 0,'-31'-14'99'16,"12"7"-6"-16,-5 0-6 0,4 7-1 15,-3 0-4-15,5 14-74 0,15 13 0 16,-3 13-2-16,0 15 0 15,-2 17-1-15,-6 16-5 0,9 13 0 16,5 25 0 0,-4 12 0-16,1 20-5 0,-4-1-80 15,5-7-3-15,1-12-3 16,0-27-8 0,5-25-7-16</inkml:trace>
  <inkml:trace contextRef="#ctx0" brushRef="#br0" timeOffset="15565.8664">1933 12409 87 0,'-1'-20'96'0,"-5"8"-3"15,2-4-9-15,4 16-17 0,-15-24-30 16,5 8-9-16,-4 3-9 15,3-2-19-15,1 4 0 16,2 0 0-16,-5 4 0 16,-3 3 0-16,-5 4 0 0,-10 6 0 15,4 10 0-15,-7 7 0 16,-4 7 0-16,5 8 0 16,-5 6 0-1,6 4 0-15,12-1 0 16,9 1 0-16,6-6 0 0,5-3 0 15,14-9 0-15,3-7 0 0,9-11 0 16,6-7 0-16,2-5 0 0,0-10 0 16,-1-4 0-16,-2-5 0 15,-4-3 0 1,-6-1 0 0,-4 2 0-16,-11-1 0 0,2 4 0 0,-4 2 0 15,-4 5 0-15,-2 0 0 0,2 11 0 16,-4-10 0-16,4 10 0 15,0 0 0-15,0 0 0 16,0 8 0-16,5 5 0 16,-2 2 0-16,-2 6 0 0,6 2 0 15,2 10 0-15,-2-6-24 16,7-2-68-16,4-4-4 0,0-10-4 16,1-5-6-1</inkml:trace>
  <inkml:trace contextRef="#ctx0" brushRef="#br0" timeOffset="15768.1317">2153 12490 43 0,'19'-25'105'0,"-5"1"-4"15,-1 6-6-15,0 5-3 16,-5 3-17-16,-8 10-75 16,1-10 0-16,-1 10 0 0,6 10 0 15,-6 5 0-15,-1 5 0 16,0 7 0-16,-9 5 0 15,8 4 0-15,0 10-13 0,-2-4-75 16,3-6-4 0,7-5-3-16,5-9-8 0,11-6-1 15</inkml:trace>
  <inkml:trace contextRef="#ctx0" brushRef="#br0" timeOffset="18197.0625">3359 12217 76 0,'-2'-20'95'0,"2"2"-2"0,-2-3-5 16,3 1-21-16,-1 1-28 15,0 9-8-15,0-1-9 16,-3 2-22-16,3 9 0 0,0 0 0 16,0 0 0-16,-3 16 0 15,0 7 0-15,1 8 0 16,-3 7 0-16,4 9 0 0,-2 8 0 15,-2 0 0-15,1-1 0 16,3-4 0-16,-3-5 0 16,1-7 0-16,1-7 0 0,0-11 0 15,2-8 0-15,0-12 0 16,0 0 0-16,0 0 0 16,0-17 0-16,4-3 0 15,1-4 0-15,2-2 0 0,0-4 0 16,4-1 0-16,1 4 0 15,3 1 0-15,-2 6 0 16,2 3 0-16,1 5 0 0,0 2 0 16,2 9 0-1,0 2 0-15,-4 3 0 0,6 8 0 16,-3 4 0-16,-1 2 0 16,-6 3 0-16,1 1 0 15,-7 0 0-15,3-1 0 0,-2-1 0 16,-4-1 0-16,-2-3 0 15,1-1 0-15,-6 0 0 16,-2-1 0-16,-2-2 0 0,-1 1 0 16,-7-1 0-16,0 1 0 15,-1-1 0-15,-1 1 0 16,-1-1 0-16,0-1 0 16,5-1 0-16,-4-1 0 0,3-2 0 15,5-1 0-15,2-3 0 16,0 0 0-16,10-3 0 15,0 0 0-15,-12 2 0 0,12-2 0 16,0 0 0-16,0 0 0 16,0 0 0-16,0 0 0 15,0 0 0-15,0 0-2 16,-6-6-88-16,6 6-3 0,4-15-3 16,5 3-7-1,2-4-4-15</inkml:trace>
  <inkml:trace contextRef="#ctx0" brushRef="#br0" timeOffset="18449.1956">3830 12422 12 0,'10'-1'103'0,"0"-1"-1"16,-10 2-7-16,11-2-4 15,-11 2-1-15,0 0-72 0,0 0-18 16,0 5 0-16,0-5 0 15,-1 19 0-15,1-4 0 16,2 6 0-16,2 5 0 16,-3 4 0-16,0 2 0 15,-1-3 0-15,0 4 0 16,0-1 0-16,0-6-24 16,2-4-65-16,4-12-4 15,4-10-4-15,6-5-7 0,2-16 0 16</inkml:trace>
  <inkml:trace contextRef="#ctx0" brushRef="#br0" timeOffset="18898.1021">5227 12056 0 0,'0'-20'97'0,"-4"10"1"0,-4 0-6 16,-2 1-4-16,-7-1-1 15,-5 7-62-15,0 3-8 16,-6 9-10-16,-1 7-7 16,-3 6 0-16,-1 7 0 15,3 7 0-15,4 2 0 0,7 4 0 16,10 1 0-16,8-3 0 15,13-2 0-15,15-10 0 16,18-13-49-16,10-3-39 16,9-3-3-16,4-9-5 15,1-14-5-15</inkml:trace>
  <inkml:trace contextRef="#ctx0" brushRef="#br0" timeOffset="19077.9314">5586 12168 12 0,'11'-24'101'0,"-7"8"-2"16,-4 3-6-16,0 3-5 15,0 10-3-15,-6-2-60 0,3 7-17 16,-4 6-8 0,4 8 0-16,-4 5 0 0,3 7 0 15,-2 3 0-15,3 10-2 16,-11 1-84-16,9-1-3 0,1-8-3 16,3-6-7-16,0-13-6 15</inkml:trace>
  <inkml:trace contextRef="#ctx0" brushRef="#br0" timeOffset="19532.8564">8097 8800 40 0,'8'-39'85'0,"3"-1"1"0,1 1-5 15,-1-1 0-15,3 6-54 0,0 2-3 16,2 3-2-16,-3 7-5 16,1 4-3-16,-6 10-2 0,-8 8-2 15,10 8-2 1,-10 17-4-16,-9 14-4 0,-7 14 0 16,-5 16 0-16,-7 14 0 15,-4 16 0 1,-8 10 0-16,-1 10 0 0,-3 3 0 15,3 2 0-15,4-7 0 0,4-4 0 16,5-11 0-16,9-8 0 16,-1-18-53-16,6-13-39 0,2-14 0 15,-1-13-7-15,-3-13-7 16</inkml:trace>
  <inkml:trace contextRef="#ctx0" brushRef="#br0" timeOffset="19955.0028">7242 9928 73 0,'-27'0'101'0,"9"0"-4"15,6 0-7-15,12 0 1 0,12 12-41 16,22-17-41-16,22-6-9 16,27 0 0-16,21-1 0 15,25-2 0-15,23 2 0 16,15 0 0-16,16 1 0 15,8 1 0-15,0 0 0 0,-1 2 0 16,-3-1 0-16,-11 4 0 16,-14-2 0-16,-10 3 0 15,-22 0 0-15,-20 2 0 0,-22-1 0 16,-20 3 0-16,-21 0 0 16,-14 0 0-16,-14 7 0 15,-13 3 0-15,-6 5 0 16,-1 5 0-16,-6 7 0 0,-4 6 0 15,3 8 0-15,-3 9 0 16,-1 10 0-16,2 6 0 16,-5 9 0-16,0 6 0 15,-1 6 0-15,-2-2 0 0,-2-1 0 16,0-9 0-16,-3-12 0 16,1-6-10-16,7-14-81 15,-14-19-2-15,1-16-3 0,-6-12-7 16,1-13-2-16</inkml:trace>
  <inkml:trace contextRef="#ctx0" brushRef="#br0" timeOffset="20197.3503">9189 10058 32 0,'-5'-23'104'0,"1"5"-4"15,3 7-6-15,0 2-4 16,1 9-1-16,0 0-87 15,-2 13-2-15,2 13 0 16,-2 9 0-16,2 8 0 0,-1 16 0 16,1 8 0-16,-6 12 0 15,-1 6 0-15,1 1 0 16,-5-2 0-16,-6-7-69 16,-3-10-22-16,-4-15-4 0,-11-18-6 15,0-15-4-15</inkml:trace>
  <inkml:trace contextRef="#ctx0" brushRef="#br0" timeOffset="20449.9883">7547 9938 37 0,'-25'-10'101'0,"9"6"-4"15,16 4-6-15,-6 10-3 0,6 12-3 16,20 8-80-16,-12 13-1 16,0 12-1-16,1 13-3 0,-1 11 0 15,1 11 0-15,1 14-19 16,-4 6-67-16,-3 1-2 16,-1-3-3-1,-2-5-8-15,-2-9-4 16</inkml:trace>
  <inkml:trace contextRef="#ctx0" brushRef="#br0" timeOffset="20903.5384">7488 11525 80 0,'9'-29'95'15,"-8"-7"-1"-15,-1-1-6 16,-5-6-1-16,-6 11-58 16,-5 0-7-16,-1 3-6 0,-6 10-16 15,-4 5 0-15,-2 13 0 16,-8 6 0-16,1 13 0 16,-1 9 0-16,3 6 0 15,1 7 0-15,7 1 0 16,6 0 0-16,10-3 0 15,10-5 0-15,9-9 0 16,13-6 0-16,5-10 0 0,7-7 0 16,3-5 0-16,3-8 0 0,-3-5 0 15,1-1 0 1,-9 0 0-16,-6 1 0 0,-4 6 0 0,-6 3 0 16,-3 5 0-1,-10 3 0-15,5 7 0 0,-5 8 0 16,-3 6 0-16,-3 4 0 15,-3 8 0-15,0 3 0 16,1 7 0-16,-6-5 0 16,11-9-67-16,-1 3-25 0,2-5-2 15,2-11-7-15,0-16-5 16</inkml:trace>
  <inkml:trace contextRef="#ctx0" brushRef="#br0" timeOffset="21222.4624">7753 11443 17 0,'34'-25'98'0,"-3"4"-1"0,-4 0-5 15,-2 4-4-15,-8 2-1 16,-10 6-68-16,5 6-6 0,-2 3-13 16,-2 5 0-16,0 12 0 15,-3 5 0-15,-4 8 0 16,0 3 0-16,-1 7 0 15,-2-1 0-15,-7 3 0 0,2-5 0 16,1-4 0 0,0-4 0-16,3-8 0 0,3-5 0 15,8-8 0-15,10-5 0 16,5-3 0-16,11-9 0 16,7-3 0-16,11-1 0 15,-1 8-35-15,9-17-54 0,1-5-5 16,0-3-3-16,-1-5-8 15</inkml:trace>
  <inkml:trace contextRef="#ctx0" brushRef="#br0" timeOffset="21638.5745">8771 11183 16 0,'-7'-10'98'0,"7"10"1"15,-20 2-5-15,12 8-3 16,-6 1-2-16,7 3-68 0,-1 9-18 15,2 4-3-15,-2 6 0 16,0 2 0-16,2 4 0 16,-3 3 0-16,2-5 0 15,-2-3 0-15,4-4 0 0,0-6 0 16,-1-7 0-16,3-4 0 16,3-13 0-16,7-4 0 15,2-12 0-15,8-4 0 16,4-3 0-16,7-5 0 0,1 2 0 15,4-2 0 1,1 6 0-16,0 3 0 0,-4 6 0 16,-3 6 0-16,-5 6 0 15,-7 3 0-15,-1 7 0 16,-10 9 0-16,-4 2 0 0,-7 7 0 16,-11 2 0-16,-4 1 0 15,-3 1 0-15,-4-5 0 16,2 3 0-16,-1-20-8 0,3 3-83 15,11-7-3-15,14-5-3 16,-9-8-7-16,12-8-1 16</inkml:trace>
  <inkml:trace contextRef="#ctx0" brushRef="#br0" timeOffset="21829.7738">8978 11406 69 0,'36'-20'99'0,"-1"4"-3"15,-3 7-7-15,-2 3-1 16,-3 6-43-16,-6 5-25 0,-1 10-15 15,-4 3-5-15,-5 4 0 16,-3 5 0-16,-3-1 0 0,-2 0 0 16,-2 1 0-16,2-7 0 15,4-2-8-15,26-2-71 16,-11-13-10-16,10-3-3 16,5-12-8-1,14-7-3-15</inkml:trace>
  <inkml:trace contextRef="#ctx0" brushRef="#br0" timeOffset="22017.2033">9769 11307 73 0,'52'-43'98'16,"-9"1"-4"-16,-12 7-6 16,-7 5 0-16,-16 10-49 0,-8 3-17 15,0 17-13-15,-22-5-9 16,-4 11 0-16,0 9 0 0,-3 10 0 16,1 4 0-16,1 9 0 15,6 3 0-15,4 4 0 16,9-4 0-16,8 2 0 15,6-11-20-15,9-1-68 0,10-7-4 16,4-13-3 0,4-8-4-16,1-3-4 15</inkml:trace>
  <inkml:trace contextRef="#ctx0" brushRef="#br0" timeOffset="22458.3668">10095 11292 3 0,'0'0'95'0,"0"0"3"16,-6-6-5-16,6 6-5 0,3-17-1 16,5 6-63-16,0 2-6 15,6-1-13-15,-3 0-5 16,-11 10 0-16,20-14 0 0,-11 7 0 15,-1 3 0-15,-8 4 0 16,17-8 0-16,-17 8 0 16,15-5 0-16,-2 5 0 15,-5 0 0-15,3 5 0 16,0 4 0-16,-2 7 0 0,1 5 0 16,-1 7 0-1,-1 7 0-15,-1 6 0 0,-7 0 0 16,0 5 0-16,0-4 0 0,-8 1 0 15,1-10 0-15,0-4 0 16,0-10 0-16,7-8 0 16,0-11 0-16,22 4 0 15,8-8 0-15,11-14 0 16,16-1 0-16,5-14-3 0,13-8-88 16,13-5-3-1,5-13-5-15,7-7-7 0,3-8-1 16</inkml:trace>
  <inkml:trace contextRef="#ctx0" brushRef="#br0" timeOffset="24298.1407">11655 10322 20 0,'-27'8'100'0,"9"4"-1"0,6-7-6 16,12-5-2-16,-11 3-3 15,11-3-74-15,31 1-8 16,14-1-6-16,21 0 0 0,19 0 0 15,24-3 0 1,26-1 0-16,19-1 0 0,14-1 0 16,14 2 0-16,6-3 0 15,-2 3 0-15,-2-1 0 16,-8 0 0-16,-8 2 0 0,-17-1 0 16,-12 0 0-16,-21 1 0 15,-15 1 0-15,-24-3 0 0,-12 4 0 16,-19-2 0-16,-17-1 0 15,-10 3 0-15,-10-3 0 16,-11 4 0-16,0 0 0 0,-10-8 0 16,-3 3 0-16,1 4-14 15,0-1-78-15,-4 1-1 16,4-3-4-16,-3 0-5 16,1 1-2-16</inkml:trace>
  <inkml:trace contextRef="#ctx0" brushRef="#br0" timeOffset="27583.5292">5305 12204 16 0,'1'-11'94'0,"2"0"-1"16,-3-6-3-16,0 4-4 0,-14-4-25 15,8 7-33 1,-4 1-9-16,-3 3-7 0,0 4-4 16,-9 2-4-16,-5 11-4 15,-3 5 0-15,-5 8 0 0,0 6 0 16,0 7 0-16,-1 3 0 15,3 6 0-15,8-1 0 16,9 1 0-16,7-5 0 16,8-3 0-16,9-6 0 15,6-9 0-15,14-7 0 0,2-14 0 16,3-3 0-16,4-13 0 16,-1-9 0-16,-2-9 0 0,-2-3 0 15,-1-8 0-15,-8-3 0 16,-2-3 0-16,-2-4 0 15,-5-1 0-15,-3 2 0 16,-3 1 0-16,-5 0 0 0,-3 5 0 16,0 5 0-16,1 7 0 15,-5 7 0-15,1 4 0 16,-2 7 0-16,5 16 0 0,-8-9 0 16,4 15 0-16,-2 9 0 15,2 12 0-15,-1 11 0 16,1 8 0-16,-4 16 0 15,4 6 0-15,2 6 0 16,0 1 0-16,2 3 0 0,0 0 0 16,4-6 0-16,3-6 0 0,0-10 0 15,0-4 0 1,1-9 0-16,7-3 0 0,-3-19-23 16,11-7-70-16,5-10-3 15,2-11-5-15,7-15-9 16</inkml:trace>
  <inkml:trace contextRef="#ctx0" brushRef="#br0" timeOffset="28541.2675">9979 11360 9 0,'-7'-14'99'0,"1"3"-1"16,-3 1-4-16,-1 0-5 0,-3 2-3 15,-1 7-63-15,0 4-10 16,-8 7-13-16,-4 10 0 15,0 8 0-15,-2 4 0 0,-3 8 0 16,2 2 0-16,6-2 0 16,2 1 0-16,6-3 0 15,6-6 0-15,9-5 0 16,6-10 0-16,10-5 0 16,9-10 0-16,0-4 0 0,4-13 0 15,1-6 0-15,1-8 0 16,0-7 0-16,-2-5 0 15,-4-6 0-15,-5-3 0 16,-3-2 0-16,-3 2 0 0,-2-1 0 16,-5 4 0-16,-3 6 0 15,-2 9 0-15,-1 5 0 16,0 8 0-16,-1 8 0 16,0 11 0-16,0 0 0 15,0 16 0-15,0 7 0 0,-1 15 0 16,1 6 0-16,1 10 0 15,1 12 0-15,-1 4 0 0,2-1 0 16,5 6 0 0,-2-12 0-16,9-2-64 0,7-12-31 15,7-16-3-15,6-15-9 16,9-18-3-16</inkml:trace>
  <inkml:trace contextRef="#ctx0" brushRef="#br0" timeOffset="29199.4075">11835 10486 42 0,'-23'0'95'16,"5"0"-5"-16,6 0-3 16,12 0-2-16,-13 6-48 15,12 4-9-15,1 10-10 0,1 4-5 16,4 8-4-16,4 7-2 15,-2 7-7-15,2 6 0 16,-2 5 0 0,2 6 0-16,0 3 0 0,-4 2 0 15,3 6 0-15,-5-3 0 0,5 6 0 16,-5 1-46-16,6-13-43 16,-3-13-2-16,1-13-8 15,-1-10-7-15</inkml:trace>
  <inkml:trace contextRef="#ctx0" brushRef="#br0" timeOffset="30086.3751">11897 11985 9 0,'13'-18'96'0,"-12"8"-1"16,-1-1-3-16,-10-2-3 16,-3 24-15-16,-8-15-46 0,-3-3-8 15,-5 6-12-15,-7 1-8 16,-5 8 0-16,1 7 0 15,-2 6 0-15,0 7 0 0,4 2 0 16,7 4 0-16,5-2 0 16,8 0 0-16,13-4 0 15,5-3 0-15,16-10 0 16,8-4 0-16,10-10 0 0,3-1 0 16,3-9 0-16,5-8 0 15,-6-3 0-15,-1-2 0 16,-9 1 0-16,-2 0 0 0,-9 4 0 15,-4 1 0-15,-6 6 0 16,-8 10 0-16,11-10 0 16,-11 10 0-16,-2 12 0 15,-6 6 0-15,4 5 0 16,-5 3 0-16,0 7 0 0,-1 0 0 16,6 8 0-16,-1-10-48 31,4 2-43-31,1-7-3 0,0-5-5 0,6-8-7 0</inkml:trace>
  <inkml:trace contextRef="#ctx0" brushRef="#br0" timeOffset="30452.7614">12041 12196 12 0,'24'-22'100'0,"2"5"-4"16,-5 1-4-16,-1 3-4 15,-6 4-3-15,-5 9-65 16,5 0-6-16,-14 0-10 0,10 22-4 15,-6-6 0-15,-4 4 0 16,0-1 0-16,0 0 0 0,-4-1 0 16,1-2 0-16,1-3 0 15,2-2 0-15,0-11 0 16,9 12 0-16,1-11 0 16,5-1 0-16,3 0 0 0,1 0 0 15,-1 0 0 1,1 2 0-16,-2 3 0 15,-2 4 0-15,-8 3 0 0,-2 2 0 0,-3 5 0 16,-4 1 0-16,-6 2 0 16,-6 0 0-1,-6-1 0-15,0-3 0 0,1-4 0 16,0-3 0-16,-1-12 0 16,2-5-78-16,13-12-13 15,7-13-4-15,8-13-6 0,12-16-7 16</inkml:trace>
  <inkml:trace contextRef="#ctx0" brushRef="#br0" timeOffset="30710.2267">12951 10647 6 0,'11'-29'102'0,"-2"5"-1"16,-3 9-6-16,-3 3-4 15,-3 12-3-15,0 0-60 0,0 8-28 16,2 13 0-16,-1 8 0 16,1 8 0-16,1 12 0 15,0 8 0-15,0 8 0 16,0 12 0-16,-4 6 0 16,1 11 0-1,-10-5-12-15,-14 7-74 0,4-4-4 0,-1-8-4 16,-6-7-9-16,-2-15-3 15</inkml:trace>
  <inkml:trace contextRef="#ctx0" brushRef="#br0" timeOffset="30950.3265">12666 11764 92 0,'0'0'98'15,"-1"16"-5"-15,1-16-5 16,0 11-1-16,-21-8-64 0,21-3-6 15,19 6-4 1,1-6-13-16,10 0 0 0,0-6 0 16,15 1-11-16,-3 8-61 15,11-16-16-15,-1-6-3 0,-2-4-6 16,-4 3-5 0</inkml:trace>
  <inkml:trace contextRef="#ctx0" brushRef="#br0" timeOffset="31596.443">12771 12017 78 0,'0'0'97'0,"0"0"-4"0,0 0-6 16,0 0 0-16,16 9-55 16,-16 1-10-16,0 3-7 15,-1 5-15-15,1 5 0 16,-1 6 0-16,-2 6 0 0,1 0 0 16,1 1 0-16,1 0 0 15,0-4 0-15,-1-2 0 16,1-5 0-16,2-5 0 15,2-6 0-15,-4-14 0 0,7 8 0 16,-7-8 0-16,15-17 0 16,-5-2 0-16,4-5 0 15,3-5 0-15,2-3 0 16,5-1 0-16,0 0 0 0,0 5 0 16,-1 2 0-16,-1 7 0 15,-2 5 0-15,-4 6 0 0,-2 6 0 16,-1 4 0-16,-8 11 0 15,-3 3 0-15,-1 9 0 16,-2 2 0-16,-6 5 0 16,-10 2 0-16,-2 0 0 15,-6 1 0-15,-2-5 0 0,2 2 0 16,-5-10 0-16,7-1 0 16,-2-9 0-16,15 0 0 15,10-12-86-15,0 0-7 0,6-14-4 16,11-4-5-16,7-3-5 15</inkml:trace>
  <inkml:trace contextRef="#ctx0" brushRef="#br0" timeOffset="31906.9525">13134 12249 87 0,'29'-10'96'0,"-4"0"-4"16,-2 5-5-16,-9-3-3 16,2 8-52-16,-7 4-12 0,-3 6-9 15,-1 4-9-15,-3 3-2 16,-2 1 0-1,-9 1 0-15,2 2 0 0,-4-3 0 16,4-2 0-16,-3-4 0 0,7 0 0 16,3-12 0-1,9 12 0-15,9-11 0 0,6-1 0 16,0 0 0-16,6 3 0 16,-2 0 0-16,1 1 0 15,-3 2 0-15,-4 5 0 0,-12 4 0 16,-1 3 0-16,-9 1 0 15,-3 4 0-15,-9-3 0 16,-8 5 0-16,0-7 0 16,-4 0 0-16,-5-12-30 0,6-7-60 15,7-16-4-15,2-14-6 16,11-11-6-16</inkml:trace>
  <inkml:trace contextRef="#ctx0" brushRef="#br0" timeOffset="32240.9591">14211 10329 81 0,'13'-16'96'0,"-4"3"-3"0,-9 13-5 15,7-1 0-15,-7 1-52 16,3 21-21-16,-3 3-5 0,0 10-6 16,0 6-4-16,0 10 0 15,0 7 0-15,-4 11 0 16,1 8 0-16,-3 8 0 0,-5 4 0 16,-4 11 0-16,-5 3 0 15,-1 5 0-15,-10-6 0 16,5-2-75-16,-10-4-17 15,-1-8-1-15,0-11-11 16,0-16-2-16</inkml:trace>
  <inkml:trace contextRef="#ctx0" brushRef="#br0" timeOffset="32446.2859">13672 11887 62 0,'0'0'81'0,"6"-7"-4"16,-6 7-7-16,12-13-9 15,-12 13-82-15,0 0-45 16,7-10-8-16,1 8-4 0,2 2-3 16</inkml:trace>
  <inkml:trace contextRef="#ctx0" brushRef="#br0" timeOffset="32944.1274">13925 12028 54 0,'9'-8'100'0,"-5"-1"-2"0,-4-4-7 15,0-1-2-15,0-20-27 16,-1 20-45-16,-8 1-17 0,1-1 0 16,-5 4 0-16,-9 5 0 15,-6 5 0-15,-3 4 0 16,-2 10 0-16,-3 4 0 16,2 7 0-16,3 2 0 15,8 2 0-15,6 0 0 16,14-5 0-16,5-3 0 0,16-10 0 15,11-6 0-15,7-5 0 16,5-10 0-16,1-9 0 16,4-9 0-16,-5-5 0 15,-2-6 0-15,-6-4 0 0,-8-3 0 16,-6 0 0-16,-5 2 0 16,-3 3 0-16,-9 8 0 15,0 4 0-15,-2 7 0 0,-4 8 0 16,4 14 0-16,-15-5 0 15,2 11 0-15,0 12 0 16,2 7 0-16,-4 9 0 16,2 7 0-16,1 12 0 15,-1 3 0-15,0 10 0 0,2 0 0 16,3 7 0-16,8-8-86 16,-5-7-9-16,0-10-3 15,0-12-8-15,4-11-1 0</inkml:trace>
  <inkml:trace contextRef="#ctx0" brushRef="#br0" timeOffset="33307.0399">14065 12026 28 0,'20'-25'100'0,"-1"2"1"16,1 1-10-16,-2 6-1 15,0 5-3-15,-2 5-73 16,-2 3-14-16,-3 6 0 15,-1 10 0-15,-2 8 0 0,-7 5 0 16,-1 6 0-16,-1 3 0 16,-6 2 0-16,-4 3 0 15,0-8 0-15,-2-1 0 16,1-7 0-16,5-2 0 0,2-7 0 16,1-5 0-16,4-10 0 15,6 11 0-15,3-4 0 16,4-4 0-16,2 4 0 15,0-2 0-15,0 5 0 0,-1 2 0 16,-1 2 0 0,-8 2 0-16,-5 2 0 0,-11 2 0 15,-12 2 0-15,-18-5 0 16,-28 7-47-16,-3-6-46 16,-24-14-3-16,-16-4-6 0,-25-30-9 15</inkml:trace>
  <inkml:trace contextRef="#ctx0" brushRef="#br0" timeOffset="36009.6525">1427 13272 42 0,'-17'-4'68'0,"-7"2"-6"16,9-2-3-16,-2 1-5 16,2 2-11-16,6 1-10 15,-1-1-7-15,10 1-7 0,0 0-7 16,0 0-3-16,-12-1-1 16,12 1-3-16,0 0 1 15,0 0 2-15,13 6 0 16,-2-3-2-16,6 1 0 15,5-1 4-15,12 2-5 16,4-4 2-16,2 0-1 0,8-1-1 16,10 0-1-16,5-2-4 0,7-2 0 15,8-1 0-15,-2 1 0 16,12-2 0-16,11 0 0 16,7 1 0-16,4 0 0 0,1-1 0 15,2 2 0-15,13 1 0 16,4 1 0-16,0-2 0 15,5 4 0-15,1 0 0 16,-1 2 0-16,6-2 0 16,0 1 0-16,-2 1 0 15,-5 0 0-15,3 0 0 0,-3-1 0 16,-5 0 0-16,0 0 0 16,-5 0 0-16,0-1 0 0,-2 1 0 15,-2-2 0-15,-9 0 0 16,-8 0 0-16,-5-1 0 15,-8-1 0-15,-10 3 0 16,-13-2 0-16,-13 0 0 0,-14 0 0 16,-8 0 0-16,-10 1 0 15,-8 1 0-15,-14 0 0 16,0 0 0-16,0 0 0 16,0 0 0-16,0 0 0 0,0 0 0 15,0 0 0-15,0 0 0 16,0 0 0-16,0 0-26 15,-10 0-62-15,0 0-4 16,-5-1-4-16,-7-2-6 0,-10-5 0 16</inkml:trace>
  <inkml:trace contextRef="#ctx0" brushRef="#br0" timeOffset="36595.085">1608 13292 34 0,'7'-15'78'0,"6"-1"5"16,-1 0-14-16,-11 0-17 0,14 5-3 16,-6-1-6-16,-9 12-11 15,14-13-8-15,-14 13-5 16,1-10-5-16,-1 10-3 0,12 4-8 15,-10 9-3-15,2 9 0 16,8 9 0-16,-4 13 0 16,7 11 0-1,0 18 0-15,-5 14 0 0,6 15 0 16,0 13 0-16,6 11 0 0,-1 8 0 16,3 3 0-16,6-2 0 15,9-9 0-15,-3-10 0 16,5-11 0-16,-1-15 0 0,-1-12 0 15,-3-15 0 1,3-13 0-16,-13-10 0 16,-12-9 0-16,10-7 0 15,-4-4 0-15,-16-11 0 0,-4-9 0 16,6 9 0-16,-6-9 0 0,0 0 0 16,11 25-8-16,-11-40-84 15,0-12-3-15,5-14-4 16,1-15-6-16,7-15-3 15</inkml:trace>
  <inkml:trace contextRef="#ctx0" brushRef="#br0" timeOffset="36963.5301">3347 13232 20 0,'27'-17'104'0,"-12"2"-4"16,-5 5-7-16,-8 0-3 0,-2 10-4 16,0 0-70-1,0 9-14-15,0 10-2 0,3 8 0 16,-2 9 0-16,5 13 0 16,5 13 0-16,4 27 0 15,4 12 0-15,4 7 0 16,4 7 0-1,4-1 0-15,6 2 0 0,-4-7 0 16,-1-7 0-16,-2-27 0 16,1-14 0-16,-6-11 0 0,-2-12 0 15,-3-11 0-15,-7-8 0 16,3-9 0-16,-4-12 0 16,5-12-77-16,2-13-18 0,2-15-3 15,-1-13-7-15,5-16-2 16</inkml:trace>
  <inkml:trace contextRef="#ctx0" brushRef="#br0" timeOffset="37262.1041">5246 13155 30 0,'39'-13'104'0,"-14"-1"-2"15,-3 5-7-15,-10-1-4 0,-12 10-2 16,11-3-89-16,-11 8 0 16,2 14 0-16,-1 9 0 15,4 11 0-15,1 10 0 16,5 6 0-16,3 12 0 0,6 2 0 16,1 5 0-16,4 1 0 15,3-4 0-15,0-2 0 16,2-4 0-16,-3 0 0 15,0-7 0-15,-3 0 0 16,-11-4-36-16,5-15-56 0,-6-10-6 16,-8-12-5-16,-4-17-6 15</inkml:trace>
  <inkml:trace contextRef="#ctx0" brushRef="#br0" timeOffset="37948.405">2076 15741 41 0,'0'10'100'0,"2"0"-4"0,1 8-4 16,4 1-4-1,3 21-3-15,-4-6-80 0,4 6-1 16,5 9-4-16,-1 8 0 16,2 9 0-16,4-1 0 15,-3-2 0 1,-4-7 0-16,-6-7 0 0,0-8 0 16,0-8 0-16,3-14 0 0,-10-19 0 15,-3-10 0-15,-15-21 0 16,10-13 0-16,-11-12 0 0,4-15 0 15,-6-15 0 1,-1-11 0 0,-1-4 0-16,10 0 0 0,2 4 0 15,-2 6 0-15,5 7 0 0,7 11 0 0,1 14 0 16,0 13 0-16,19 15 0 16,1 12 0-16,6 13 0 15,10 9 0-15,12 16 0 16,4 10 0-16,-2 11 0 15,13 8 0-15,-5 10 0 16,5 3 0-16,-3 5 0 0,1-4 0 16,-8 0 0-16,-4-2 0 15,5-8 0-15,-15-6 0 16,3-9 0-16,-16-8 0 0,7-14-68 16,-21-3-26-16,-12-12-1 15,0 0-7-15,-13-4-6 16</inkml:trace>
  <inkml:trace contextRef="#ctx0" brushRef="#br0" timeOffset="38699.9674">2284 15989 28 0,'-33'11'93'0,"7"-4"-1"16,10-5-6-16,21-6-5 15,23-11-1-15,8-5-77 0,18-4-4 16,18-7-1-16,21-5 2 15,13-9 0-15,13 0-1 16,5-3 0 0,-2-4 0-16,-2 3 0 0,-10 2 3 0,-9 2 2 15,-17 6 1-15,-17 6 2 16,-13 9 3-16,-15 5 1 16,-18 6-1-16,-21 13-4 15,0 0-6-15,0 0 0 0,-25 8 0 16,1 11 0-16,-3 4 0 15,3 8 0-15,7 2 0 16,6 9 0-16,10-4 0 16,8 0 0-16,20-7 0 0,12-7 0 15,15-9 0-15,5-14 0 16,7-6 0-16,3-19 0 16,1-11 0-16,-8-9 0 15,-3-10 0-15,-9-8 0 0,-10-5 0 16,-8-6 0-16,-7-2 0 15,-11-1 0-15,-9 2 0 16,-5 5 0-16,-8 6 0 0,-3 11 0 16,-1 10 0-16,-4 10 0 15,1 14 0-15,2 14 0 16,5 11 0-16,5 18 0 16,3 14 0-16,12 13 0 15,5 13 0-15,7 12 0 0,8 6 0 16,4 8 0-1,4-5 0-15,-3-4 0 0,0-12 0 16,-10-14 0-16,-2-11 0 16,-7-21 0-16,-5-15 0 0,-4-17 0 15,-2-16 0-15,-1-15 0 0,-1-7 0 16,2-8 0 0,5-6 0-16,1 0 0 15,6 6 0-15,0 5 0 0,4 5 0 16,1 9 0-16,5 6 0 15,-2 10 0-15,3 11 0 16,1 8 0-16,-1 3 0 16,2 14 0-16,-2 4 0 0,0 7 0 15,-1 4 0-15,0-3 0 16,-2 2 0-16,-2-3 0 16,2 4-80-16,-13-21-12 0,-14-11-3 15,11 0-5-15,-14-14-6 16</inkml:trace>
  <inkml:trace contextRef="#ctx0" brushRef="#br0" timeOffset="38868.4501">4281 14778 30 0,'-55'-28'100'0,"10"6"-6"16,10 3-7-16,9 3-5 15,12 0-9-15,14 0-85 16,17-4-53-16,16 15-18 15,9 1-4-15,15 3-8 0,4 1-3 16</inkml:trace>
  <inkml:trace contextRef="#ctx0" brushRef="#br0" timeOffset="39900.8373">5180 14905 24 0,'14'25'99'0,"-8"-5"-2"15,-6-1-4-15,-1-2-4 16,-4-3-1-16,-10-1-77 16,11 10-1-16,4 0-10 0,1 4 0 15,7 3 0-15,8-1 0 16,3-1 0-16,9 0 0 16,5-8 0-16,3-4 0 15,3-9 0-15,-1-3 0 16,-1-4 0-16,-2-7 0 15,-7-4 0-15,-2-4 0 0,-9-2 0 16,-4-5 0-16,-5 1 0 16,-3-1 0-16,-4 2 0 15,-1 0 0-15,-1 3 0 0,-5 3 0 16,2 3 0 0,4 11 0-16,0 0 0 0,0 0 0 15,-3 10 0-15,5 2 0 16,10 3 0-16,4 1 0 0,4 1 0 15,4-1 0 1,5-4 0-16,-1-2 0 0,2-4 0 16,-2-5 0-16,-1-1 0 15,-5-4 0-15,-2-6 0 16,-5-5 0-16,0-1 0 0,-4 0 0 16,-2-1 0-16,0-1 0 15,-3 3 0-15,-1 1 0 16,-1 5 0-16,-4 9 0 0,12-6 0 15,-12 6 0-15,17 8 0 16,-6 6 0-16,9-1 0 16,2-1 0-16,4-2 0 0,7-5 0 15,5-5 0 1,6-6 0-16,4-12 0 16,5-10 0-16,0-10 0 0,0-9 0 15,0-9 0-15,-2-6 0 16,1-14 0-16,-6-5 0 0,-1-11 0 15,-9-5 0-15,-4-2 0 16,-8 4 0-16,-11 5 0 16,-9 7 0-16,-8 15 0 15,-13 13 0-15,-7 18 0 0,-6 15 0 16,-3 20 0-16,2 9 0 16,1 21 0-16,9 15 0 0,9 16 0 15,10 15 0 1,10 15 0-16,14 11 0 0,11 5 0 15,12 2 0-15,10 8 0 16,6-1 0-16,0-5 0 16,2-6 0-16,-7-10 0 15,-5-6 0-15,-12-12 0 0,-11-11 0 16,-14-11 0-16,-13-13 0 16,-8-8 0-16,-16-13 0 15,-8-7 0-15,-6-11 0 0,-6-2 0 16,-1-9 0-16,3-12 0 15,0-6 0 1,8-8 0-16,5-5 0 0,11-3 0 0,12-6 0 16,10-1 0-1,20-2 0-15,12 4 0 0,15 2 0 16,10 6 0-16,12 5 0 16,10 9 0-16,6 7 0 0,0 12 0 15,-3 5 0-15,-9 7 0 16,-8 7 0-16,-9 7 0 15,-11-1 0-15,-15 9 0 16,-19 21-21-16,-8-28-69 0,-7-5-4 16,-1-14-4-16,-13 7-4 15,2-10-3-15</inkml:trace>
  <inkml:trace contextRef="#ctx0" brushRef="#br0" timeOffset="40424.5694">4191 16652 41 0,'-107'11'107'16,"19"-2"-2"-16,14-6-10 15,20-3-1-15,14-7-25 0,20-3-69 16,22-1 0-16,26-4 0 16,26-5 0-16,21-4 0 15,28-5 0-15,22-6 0 16,26-5 0-16,17-7 0 16,13 1 0-1,6-2 0-15,-1-1 0 0,-6 2 0 16,-15 2 0-16,-20 5 0 0,-24 7 0 15,-28 9 0-15,-21 6 0 16,-24 5 0-16,-26 9 0 16,-27 4 0-16,-35 0-64 0,-16 20-31 15,-30 9-2-15,-24 8-7 16,-27 8-5-16</inkml:trace>
  <inkml:trace contextRef="#ctx0" brushRef="#br0" timeOffset="40774.0695">3882 16974 93 0,'-66'49'106'0,"1"-2"-8"0,11-5-6 16,-2-2-3-16,16-5-56 15,2-2-33-15,10-8 0 16,15-3 0-16,-1 1 0 16,27-1 0-16,43-30 0 0,30-20 0 15,38-12 0-15,28-12 0 16,28-7 0-16,15-4 0 15,23-6 0-15,16-1 0 0,16-4 0 16,4 2 0-16,-1 0 0 16,-6 3 0-16,-12 1 0 15,-15 7 0-15,-16 4 0 16,-30 8 0-16,-32 6 0 16,-24 10 0-16,-29 8 0 0,-21 5 0 15,-23 10 0-15,-18 5 0 16,-27 5 0-16,-1 5 0 15,-16 11 0-15,-10 5 0 16,-9-1 0-16,-9 11-43 0,-11 1-55 16,-17-10-3-16,-9-7-8 15,-19-19-3-15</inkml:trace>
  <inkml:trace contextRef="#ctx0" brushRef="#br0" timeOffset="42163.5477">8989 14362 48 0,'39'-43'67'0,"0"-4"6"0,6-13-17 16,2 12-29-16,0-1 0 15,3 2-2-15,-5-2-1 16,-4 4-1-16,-6 0-3 0,-4 2-4 16,-7 5-1-1,-7 4-1-15,-5 5 1 16,-7 7 0-16,-2 4-1 0,-3 8-1 0,0 10-3 16,-16 5-1-16,0 18-9 15,-3 10 0-15,-6 14 0 16,-7 11 0-16,-6 16 0 0,-7 14 0 15,-5 13 0-15,-6 12 0 16,-11 13 0-16,-7 10 0 16,-8 12 0-16,-12 13 0 0,-8 10 0 15,-13 12 0-15,-3 7 0 16,-12 4 0-16,1 6 0 16,-1-2 0-16,6 0 0 15,4-8 0-15,15-10 0 16,12-15 0-16,13-22 0 0,15-19 0 15,11-25 0-15,14-19 0 16,7-23 0-16,13-18 0 16,4-15 0-16,6-12 0 0,10-12 0 15,-10 7 0-15,10-7 0 16,0 0 0 0,6-11 0-16,-1 2 0 0,4-1 0 15,0-3 0-15,2-2 0 0,3 1 0 16,0-6 0-1,4 1 0-15,6-9 0 16,8 3-7-16,9-11-88 0,1-12-2 16,7-9-2-16,4-11-6 0,12-7-2 15</inkml:trace>
  <inkml:trace contextRef="#ctx0" brushRef="#br0" timeOffset="43413.6644">10293 14708 34 0,'-36'-17'100'0,"-2"-4"-1"0,10 3-4 0,3-1-5 16,10 11-2-16,-1 4-83 16,8 13-5-16,4 17 0 15,-4 12 0-15,6 16 0 0,-2 11 0 16,1 11 0-16,3 12 0 16,-1 4 0-16,6-1 0 0,11-7 0 15,2-8 0 1,7-9 0-16,4-11 0 15,6-17 0-15,1-15 0 0,4-15 0 16,-3-15 0-16,-2-12 0 16,0-8 0-16,-6-13 0 0,1-9 0 15,-4-5 0 1,0-6 0-16,-8 2 0 0,0 6 0 16,-3 5 0-16,-4 6 0 15,-1 12 0-15,-6 13 0 0,-4 15 0 16,4 12 0-16,-2 13 0 15,5 11 0-15,-4 4 0 0,9 6 0 16,1 2 0 0,6 0 0-16,4-9 0 15,6-5 0-15,2-10 0 16,-2-8 0-16,4-9 0 0,0-9 0 0,1-11 0 16,-1-11 0-1,-3-4 0-15,-3-9 0 0,2-4 0 16,-3-3 0-16,-4-1 0 15,-5 0 0-15,-3 1 0 0,-8 3 0 16,-3 5 0-16,-3 3 0 16,-6 9 0-16,-6 3 0 15,4 8 0-15,-4 5 0 16,12 8 0-16,0 0-2 16,2 8-48-16,21 1-29 0,9 0 2 15,9-1 11 1,6-2 19-16,4 0 17 0,0-6 20 0,3 0 20 15,-13-4 30 1,-5 1 36-16,-13 0-6 0,-3 5-9 16,-12 9-17-16,-3 6-13 15,-5 12-10-15,-14 3-13 16,4 9-8-16,-4 4 0 16,3 3 0-16,3 4 0 0,0-6 0 15,8-1 0 1,1-9 0-16,8-6 0 0,8-8 0 15,1-11 0-15,2-10 0 0,2-3 0 16,7-16 0-16,-8-6 0 16,4-7 0-16,-2-4 0 15,-7-6 0-15,-1-2 0 0,-2-3 0 16,-3-2 0-16,-3 4 0 16,-4 1 0-16,6 1 0 15,-2 4 0-15,7 6 0 16,3 4 0-16,8 9 0 15,10 6 0-15,3 8 0 0,13 5 0 16,-1 13 0-16,0 9 0 16,3 9 0-1,-2 6 0-15,-6 5 0 0,-6 4 0 16,-7 0 0-16,-3 0 0 0,-6-4 0 16,-2-4 0-16,-2-9 0 15,0-7 0-15,3-12 0 16,2-8 0-16,-1-11 0 0,7-11 0 15,-4-10 0 1,8-11 0-16,-1-6 0 0,2-8 0 16,-5-1 0-1,1 1 0-15,-3 1 0 0,0 7 0 0,-3 5 0 16,-7 10 0-16,-3 9 0 16,-5 11 0-16,2 11 0 15,-6 7 0-15,0 15 0 16,-4 5 0-16,4 12 0 0,-2 6 0 15,-3 12 0 1,-1 4 0-16,0 7 0 0,0-7 0 16,-1 4 0-16,4-16-46 0,0-7-49 15,7-11-4-15,3-18-5 16,5-12-4-16</inkml:trace>
  <inkml:trace contextRef="#ctx0" brushRef="#br0" timeOffset="43699.9149">13029 15004 98 0,'41'-56'101'0,"-5"8"-5"0,-3 10-4 16,-9 8-4-16,-6 11-60 16,-4 10-20-16,-14 9-8 15,14 5 0-15,-15 9 0 0,-9 11 0 16,-5 5 0-16,-9 10 0 16,-5 3 0-16,-7 8 0 0,-5-2 0 15,-1 1 0-15,4-1 0 16,3-4 0-16,9-5 0 15,13-5 0-15,13-7 0 0,16-7 0 16,22-6 0 0,14-5 0-16,21-2 0 0,7-5 0 15,12-3 0-15,10 0 0 16,-3 7-9-16,10-11-81 16,2-10-3-16,-2-6-3 15,-2-7-8-15,0-9-4 16</inkml:trace>
  <inkml:trace contextRef="#ctx0" brushRef="#br0" timeOffset="44137.3911">14720 14836 48 0,'-5'16'102'16,"-6"5"-4"-16,-6 1-5 0,0 5-3 15,0-2-10-15,-6 9-80 16,5 8 0-16,6 9 0 15,-1 8 0-15,4 6 0 0,0 2 0 16,7-1 0 0,1-2 0-16,1-8 0 0,4-9 0 15,0-8 0-15,1-13 0 16,-1-14 0-16,-4-12 0 16,6-14 0-16,-4-16 0 15,-2-14 0-15,-4-17 0 0,2-15 0 16,-3-19 0-16,3-11 0 15,-1-16 0-15,4-3 0 16,4-4 0-16,5 4 0 0,9 10 0 16,4 12 0-1,1 17 0-15,7 20 0 0,1 17 0 16,-3 20 0-16,3 16 0 0,-3 13 0 16,-5 21 0-16,-6 14 0 15,-3 16 0-15,-8 13 0 16,-7 16 0-16,-9 7 0 15,-9 12 0-15,-10-2 0 16,-13 3-79-16,20-6-15 0,6-17-4 16,7-11-9-16,16-20-3 15</inkml:trace>
  <inkml:trace contextRef="#ctx0" brushRef="#br0" timeOffset="44976.5239">15598 14998 38 0,'43'-21'105'0,"-11"0"-5"0,-18-2-5 16,-9 1-4-16,-14-1-9 16,-13 5-82-16,-3 12 0 0,-8 6 0 15,-5 7 0-15,-4 13 0 16,-2 10 0-16,0 11 0 16,0 8 0-16,8 5 0 15,9 2 0-15,8 4 0 16,9-7 0-16,10-3 0 15,10-13 0-15,10-7 0 0,10-15 0 16,5-11 0-16,6-8 0 16,2-14 0-16,-2-9 0 15,4-8 0-15,-7-3 0 16,-2-5 0-16,-7 3 0 0,-6-1 0 16,-8 5 0-16,-8 3 0 15,-4 6 0-15,-3 7 0 16,-4 7 0-16,-6 7 0 15,2 6 0-15,-4 9 0 0,8 9 0 16,4 6 0-16,10 5 0 16,14 6 0-16,12 2 0 15,13 3 0-15,16-6 0 16,8-4 0-16,14-9-8 0,3-5 0 16,2-12 2-16,-3-3 2 15,-5-15 3-15,-4-5 2 16,-15-11 5-16,-4 0 0 15,-15-5 2-15,-9 0-2 0,-12-1-6 16,-11 0 0-16,-7 6 0 16,-6 2 0-16,-13 9 0 15,-9 6 0-15,-7 7 0 0,-4 6 0 16,-5 12 0-16,2 10 0 16,2 9 0-16,7 11 0 15,5 5 0-15,16 4 0 0,5 1 0 16,19 1 0-16,15-6 0 15,10-4 0-15,16-15 0 16,6-10 0-16,8-12 0 16,6-7 0-16,-1-17 0 15,0-10 0-15,-9-10 0 16,-3-8 0-16,-7-4 0 0,-9-8 0 16,-5 1 0-16,-11-1 0 15,-5 1 0-15,-7 7 0 16,-6 3 0-16,-5 11 0 0,-5 8 0 15,-3 11 0-15,-4 17 0 16,0 0 0-16,-7 17 0 16,0 10 0-16,-4 12 0 0,0 7 0 15,-2 12 0 1,-4 4 0-16,1 6 0 0,-4 0 0 16,9-7 0-16,-13 0-93 15,19-14-3-15,5-12-6 0,9-18-6 16,14-11-1-1</inkml:trace>
  <inkml:trace contextRef="#ctx0" brushRef="#br0" timeOffset="45673.3871">18013 14916 26 0,'70'-61'104'0,"-12"7"-3"16,-10 8-6-16,-11 11-4 0,-13 9-2 15,-10 11-84-15,-14 15-5 16,0 0 0-16,-14 15 0 15,-15 9 0-15,-7 10 0 0,-11 8 0 16,-5 8 0-16,-9 8 0 16,1 5 0-16,-2 0 0 15,9-2 0-15,11-3 0 16,9-6 0-16,15-7 0 16,17-10 0-16,11-12 0 0,20-9 0 15,18-10 0-15,10-4 0 16,11-8 0-16,5-8 0 15,9-5 0-15,-2-3 0 16,-6-4 0-16,-7 1 0 0,-10-3 0 16,-11 3 0-16,-14 1 0 15,-10 4 0-15,-13 2 0 16,-7 4 0-16,-6 6 0 16,-7 4 0-16,-4 3 0 0,-2 3 0 15,0 4 0-15,1 6 0 16,4 3 0-16,1 6 0 15,7 3 0-15,3 0 0 0,5 2 0 16,9-2 0-16,7 0 0 16,8-4 0-1,5-4 0-15,7-6 0 0,5-4 0 16,2-4 0-16,5-10 0 0,-5-6 0 16,2-5 0-16,-6-7 0 15,-3-2 0-15,-6-3 0 16,-9-2 0-16,-6 1 0 0,-7 0 0 15,-5 3 0 1,-8 8 0-16,-6 1 0 0,-1 8 0 16,-7 7 0-16,2 7 0 0,-1 8 0 15,1 12 0 1,4 14 0-16,8 12 0 16,0 10 0-16,8 11 0 0,1 6 0 15,3 6 0-15,4 3 0 16,-1-3 0-16,-2-1 0 15,-5-5 0-15,-6-5 0 0,-5-6 0 16,-9-7 0-16,-6-7 0 16,-1-3 0-1,-11-14-68-15,4-15-26 0,5-13-3 16,2-11-8-16,8-19-2 0</inkml:trace>
  <inkml:trace contextRef="#ctx0" brushRef="#br0" timeOffset="46079.0995">19314 15171 1 0,'58'-17'99'0,"-2"9"1"0,-1 8-6 15,-2 13-3-15,3 3-4 16,5-12-63-16,3 22-13 16,5 3-7-1,5 0-4-15,1-4 0 0,3-7 0 16,-1-8 0-16,-1-10 0 0,-5-3 0 15,-3-15 0-15,-5-8 0 16,-8-7 0-16,-8-5 0 16,-9-2 0-16,-14-2 0 15,-10 6 0-15,-14 2 0 0,-12 8 0 16,-16 11 0-16,-15 11 0 16,-4 7 0-16,-8 15 0 15,4 12 0-15,8 13 0 16,12 11 0-16,19 8 0 15,18 11 0-15,29 1 0 16,25 4 0-16,20 1 0 0,16-4 0 0,6-3 0 16,2-10 0-1,-3-9 0 1,-10-14 0-16,-17-8 0 0,-19-13 0 0,-17-8 0 16,-1-6-67-16,-46-10-28 0,-27-9-1 15,-32-9-6 1,-27-1-6-16</inkml:trace>
  <inkml:trace contextRef="#ctx0" brushRef="#br0" timeOffset="46461.7898">14130 16186 41 0,'-188'32'105'16,"41"-10"-4"-16,35-5-6 16,32-9-2-16,37-6-17 0,43-2-76 15,24 0 0-15,47 0 0 16,34-3 0 0,39 0 0-16,38 1 0 0,42 0 0 15,32 1 0-15,29 2 0 16,18 0 0-16,14 0 0 0,2 3 0 15,-14-2 0-15,-12 0 0 16,-32-1 0-16,-31-1 0 16,-40 1 0-16,-38-4 0 15,-43 0 0-15,-44-1 0 0,-39 3 0 16,-48-1 0-16,-36 2 0 16,-25 4-43-16,-54-1-54 0,-32-1-1 15,-29 1-7-15,-26 2-4 16</inkml:trace>
  <inkml:trace contextRef="#ctx0" brushRef="#br0" timeOffset="46837.3311">13903 16741 47 0,'-196'64'106'0,"30"-9"-5"0,29-9-6 0,32-12-1 16,25-13-26-16,41-12-68 15,31-2 0-15,25-5 0 16,42-2 0-16,38-9 0 15,43 0 0-15,37-2 0 16,81-4 0-16,3 3 0 0,40-3 0 16,36 2 0-16,29 1 0 15,13-1 0-15,16 1 0 16,0 1 0-16,0-1 0 16,-14 1 0-16,-16 0 0 15,-32 2 0-15,-32 0 0 0,-30 2 0 16,-46 0 0-16,-42 1 0 15,-81 1 0-15,2 2 0 16,-40-2 0-16,-28 0 0 16,-36 5 0-16,-22-8 0 0,-21-8 0 15,-17 14-29-15,-34-18-69 16,-46-39-3-16,-15-16-6 16,-33-28-6-16</inkml:trace>
  <inkml:trace contextRef="#ctx0" brushRef="#br0" timeOffset="50148.1967">2731 18216 6 0,'-103'33'19'15,"4"-9"-13"-15,-3 6 11 0,4-15 1 16,3 8 0 0,8-12-15-16,8-3-34 0,10-4 1 15</inkml:trace>
  <inkml:trace contextRef="#ctx0" brushRef="#br0" timeOffset="154360.4134">2119 12074 75 0,'2'-25'94'0,"-2"0"-3"0,-2 0-5 0,-14-2-1 16,1 5-58-1,2 11-22 1,-23-6 1 0,-2 15-2-16,-11 1-4 15,-11 14-4-15,-4 9-1 16,-2 17 1-16,-7 8 0 0,-6 5 16 15,22 24-6-15,-3 6-3 16,2 9-1 0,12 12 3-16,5 12 1 0,5 3-2 15,13 12-1-15,4-5 0 0,10-1-3 16,9-12 2-16,24-12-2 16,14-13 0-16,15-15-1 15,7-24 1-15,21-19-2 16,7-18-1-16,13-14 5 15,6-18-1-15,-5-15 2 0,-1-13-1 16,-8-14 1-16,6-11 1 16,-32-8-4-16,1-8 0 15,-9-6 0-15,-21-5 0 0,-5-5 0 16,-13 2 0-16,-32-33 0 47,-20 10 0-47,-14 11 0 15,-23 13 0-15</inkml:trace>
  <inkml:trace contextRef="#ctx0" brushRef="#br0" timeOffset="155062.8469">3982 11769 9 0,'-23'-26'95'0,"0"0"-2"0,5 3-4 0,2-3-4 0,-1 5-1 0,0 16-69 0,-2-5-5 16,-1 7-3-16,-5 3-2 15,-5 12-1-15,-12 9-2 16,-7 21-1-16,-7 11-1 16,-8 20-1-16,-9 18 0 15,-4 16 1-15,-2 13 0 0,3 11 1 16,5 5-1-16,8-1 0 16,9-1 0-16,12-9 1 15,22-9-1-15,16-15 1 16,15-13-1-16,26-19 1 15,18-17-1-15,19-19 2 0,21-18 0 16,10-18 0-16,13-21 0 0,1-20 0 16,3-14-2-16,-6-12 0 15,0-10 0-15,-12-13 0 16,-9-7 0-16,-15-2 0 16,-14-5 0-16,-16-4 0 15,-9-4 0-15,-19 0 0 0,-18 1 0 16,-15 8 0-16,-22 9 0 0,-15 12 0 15,-19 12 0 1,-19 21 0-16,-18 16 0 0,-15 22 0 16,-11 13 0-16,2 22 0 15,1 12 0-15,15 19-38 0,11 14-49 16,22 4-5-16,24 3-3 16,31-5-9-1</inkml:trace>
  <inkml:trace contextRef="#ctx0" brushRef="#br0" timeOffset="155701.6768">6463 11431 56 0,'-57'-25'78'0,"0"0"1"16,0-10-19-16,2 12-13 16,-3 1-10-16,3 4-8 0,-2 6-9 15,2 5-3-15,-6 7-2 16,-4 6-5-1,-6 16-1-15,-9 12-1 0,-5 15-2 16,-7 13 0-16,-7 22-1 16,-8 14-1-16,-2 15 0 0,0 9 0 15,7 3-2-15,9 3 0 16,18 0 0-16,14-1-1 16,24-5 1-16,21-9-2 15,23-13 0-15,27-9 1 0,21-12 0 16,22-13 1-16,16-21 0 15,15-22 0-15,13-20-2 16,14-19 0-16,5-28 0 16,8-17 0-16,-4-17 0 15,0-11 0-15,-9-11 0 0,-8-6 0 16,-13-4 0-16,-16-7 0 0,-19 6 0 16,-22 3 0-16,-19 8 0 15,-21 2 0-15,-17 12 0 16,-31 9 0-16,-20 9 0 15,-26 15 0-15,-19 12 0 16,-24 12 0-16,-16 14 0 0,-19 14 0 16,-6 9 0-16,-1 10 0 15,7 17 0-15,13 7 0 16,23 2-69-16,25 18-23 16,27 0-1-16,36-7-9 15,30-8-4-15</inkml:trace>
  <inkml:trace contextRef="#ctx0" brushRef="#br0" timeOffset="156393.9581">7675 10943 7 0,'-4'-17'85'0,"-1"2"3"0,-4 1-3 16,-9 4-4-1,-9-16-33-15,-5 27-26 0,-12 13-3 16,-11 17-2-16,-10 13-4 0,-15 20-3 15,-9 21-1 1,-6 20-3-16,-3 19 0 0,2 16-2 16,14 14 0-16,12-1-3 15,23-3-1-15,26-11 0 16,22-19-1-16,31-20 1 0,29-26 0 16,23-29 1-16,23-26 0 15,16-20 1-15,13-23 1 16,8-14-3-16,7-23 0 15,3-11 0-15,-3-14 0 0,-8-8 0 16,-11-7 0-16,-14-1 0 16,-21-5 0-16,-16 0 0 15,-23 7 0-15,-25 1 0 0,-23 11 0 16,-21 7 0-16,-29 10 0 16,-20 8 0-16,-27 14 0 15,-20 12 0-15,-21 12 0 0,-18 11 0 16,-8 13 0-16,-9 11 0 15,6 17 0-15,5 9 0 16,22 12-77-16,18 13-12 16,27 4-4-16,29 2-6 15,28-7-5-15</inkml:trace>
  <inkml:trace contextRef="#ctx0" brushRef="#br0" timeOffset="157085.5491">9435 10931 47 0,'-6'-14'90'0,"-11"2"-2"16,-11 1-2-16,-8 3-2 0,-40 5-59 16,18 9-2-1,-10 9-6-15,-12 11-3 0,-8 13-3 16,-10 17-2-16,-6 19-2 16,0 18-1-16,3 14-2 15,12 13-4-15,14 9 0 0,16 4 0 16,26-7 0-1,22-11 0-15,21-16 0 0,28-21 0 0,20-20 0 16,21-23 0-16,14-25 0 16,9-12 0-16,5-21 0 15,4-18 0-15,1-13 0 16,-3-11 0-16,-5-9 0 16,-8-9 0-16,-16-5 0 0,-9-5 0 15,-16-1 0-15,-10 0 0 16,-21 5 0-16,-13 2 0 15,-18 7 0-15,-22 9 0 16,-21 13 0-16,-19 15 0 0,-16 10 0 16,-18 14 0-16,-9 14 0 15,-10 6 0-15,8 22 0 16,2 10 0-16,18 14 0 16,14 7-87-16,30 7-2 0,26-1-4 15,25-5-8-15,31-4-3 16</inkml:trace>
  <inkml:trace contextRef="#ctx0" brushRef="#br0" timeOffset="157596.8949">10914 10992 64 0,'3'-28'84'0,"-12"-3"-1"15,-19 1-5-15,-10-2-1 16,-5 5-67-16,-10 2 2 16,-2 5 1-16,-5 4-1 0,-6 4 0 15,0 8-3-15,-2 4 0 16,-5 12-1 0,-4 11-1-16,-4 11-2 0,3 14 1 15,-4 15-1-15,4 18-1 16,3 17 0-16,5 14-1 15,15 7 0-15,16 2 0 0,21 1-3 16,17-5 0-16,25-13 0 16,25-18 0-16,21-21 0 0,14-23 0 15,19-22 0 1,6-18 0-16,5-16 0 16,1-22 0-16,-2-11 0 0,-7-16 0 15,-6-8 0-15,-8-10 0 16,-9-8 0-16,-14-4 0 15,-14-2 0-15,-16 1 0 0,-19 1 0 16,-14 8 0-16,-19 4 0 16,-27 11 0-16,-25 15 0 15,-20 14 0-15,-22 14 0 16,-19 14 0-16,-9 12 0 16,-7 14 0-16,6 8-73 15,11 25-21-15,18 6 2 0,22 5-8 16,27 6-4-16</inkml:trace>
  <inkml:trace contextRef="#ctx0" brushRef="#br0" timeOffset="158275.0147">12419 11653 20 0,'-6'-27'84'0,"-9"1"1"15,-13 0-1-15,-9 0-2 16,-11 3-44-16,-8 8-11 16,-8-1-3-16,-15 10-3 15,-6 5-4-15,-16 12-3 16,-8 15-4-16,-8 14-5 15,-9 19-5-15,-10 16 0 0,0 21 0 16,3 14 0-16,6 14 0 16,12 9 0-16,24 5 0 15,26 6 0-15,27-8 0 0,31-9 0 16,32-17 0-16,30-16 0 16,30-21 0-16,22-23 0 15,17-23 0-15,11-23 0 16,7-13 0-16,4-20 0 0,-3-20 0 15,-3-12 0-15,-12-15 0 16,-12-12 0-16,-9-9 0 16,-15-3 0-16,-20-7 0 15,-17-4 0-15,-18 3 0 0,-20 2 0 16,-17 11 0-16,-25 8 0 0,-24 13 0 16,-21 11 0-1,-22 15 0-15,-18 14 0 16,-13 16 0-16,-7 12 0 0,1 12 0 15,4 16 0-15,15 19 0 16,13 7-51-16,27 7-39 0,28 4-2 16,24-6-9-1,22 2-3-15</inkml:trace>
  <inkml:trace contextRef="#ctx0" brushRef="#br0" timeOffset="158763.6622">13417 11601 22 0,'27'-18'95'0,"-22"-3"-3"16,-5 2-1-16,-20-1-5 16,-10 4-3-16,-8 18-69 15,-9-3-6-15,-6 1 0 16,-14 10 0-16,-6 13-4 0,-6 9-4 15,-6 17 0-15,-6 13 0 16,1 18 0 0,1 13 0-1,7 12 0-15,11 6 0 0,15 5 0 0,18 2 0 16,21-6 0 0,19-9 0-16,24-18 0 0,28-15 0 0,14-21 0 15,16-16 0-15,11-23 0 16,5-12 0-16,8-21 0 15,-2-17 0-15,-1-11 0 0,-8-12 0 16,-5-9 0-16,-5-5 0 16,-17-4 0-16,-11-6 0 15,-19 3 0-15,-11 0 0 16,-22 7 0-16,-12 4 0 0,-28 11 0 16,-19 8 0-16,-18 12 0 15,-14 11 0-15,-11 13 0 16,-7 13 0-16,2 9 0 0,2 14 0 15,11 14-76-15,21 9-15 16,18 1-4-16,25 1-7 16,20 0-4-16</inkml:trace>
  <inkml:trace contextRef="#ctx0" brushRef="#br0" timeOffset="159221.8595">14400 11789 3 0,'0'-17'86'0,"-15"-6"5"16,-5 6-3-16,-6-5-6 16,-5 3 2-16,-4 0-69 0,-1 7-1 15,-2 1 1-15,-1 4-3 16,-5 7-4-16,0 1-1 15,-3 12-1-15,-2 7-6 16,-1 13 0-16,-4 6 0 16,6 16 0-16,-1 9 0 15,3 12 0-15,9 9 0 0,14 3 0 16,14 1 0-16,11-2 0 16,20-9 0-16,18-11 0 15,13-14 0-15,16-17 0 0,8-16 0 16,9-20 0-1,4-9 0-15,0-18 0 16,0-15 0-16,-5-14 0 0,-4-9 0 0,-12-13 0 16,-11-9 0-16,-19-4 0 15,-22-6 0-15,-31 2 0 16,-53 5 0-16,-50 21-10 16,-87 8-81-16,-99 12-4 15,-98 21-5-15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3:59:00.3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1755 2041 28 0,'-8'3'82'0,"8"-3"6"0,0 0-4 15,-12-2-15-15,12 2-25 16,-8-2-8-1,8 2-13-15,0 0-8 16,0 0-3-16,0 0-7 0,0 0-3 16,6 1-6-16,-6-1 3 15,0 0-2-15,9 0 8 16,-9 0-4-16,9 5 0 16,-9-5 2-16,26 6 1 0,7-3-2 15,7 4 2-15,10-4-2 16,7-2-4-16,-2-1 7 15,23-1-5-15,13-1 3 0,-5-1 0 16,0 3-3-16,5-5 0 16,0 2 0-16,-2 3 0 15,5-3 0-15,-15 2 0 0,-10 1 0 16,-4-3 0-16,-7 0 0 16,-11 3 0-16,-12-2 0 15,-3 0 0-15,-11 1 0 16,-6 0 0-16,-15 1 0 15,11-1 0-15,-11 1 0 16,0 0 0-16,0 0 0 16,0 0 0-16,0 0 0 0,0 0-4 15,-14 2-83-15,-18 2-5 32,-2 3-5-17,4-3-8-15,-13 4-2 16</inkml:trace>
  <inkml:trace contextRef="#ctx0" brushRef="#br0" timeOffset="304.21">2641 2101 75 0,'0'0'99'0,"0"0"-2"15,0 0-7-15,-5-11-4 16,1 23-47-16,4-12-29 0,0 0-1 15,0 17-6-15,0 2-2 16,2 8 1-16,2 12-2 16,-4 12 0-16,2 7 0 15,-2 10 0-15,7 4 0 0,4 0 0 16,-8-4 0 0,3-5 0-16,-6-9 0 0,4-7 0 15,9-8 0-15,-9-7 0 0,4-7 0 16,-4-3 0-16,1-7-11 15,7-12-74-15,0 6-5 16,-2-6-4-16,-10-3-7 16,24-9-4-16</inkml:trace>
  <inkml:trace contextRef="#ctx0" brushRef="#br0" timeOffset="555.0063">3271 2476 22 0,'19'-19'103'0,"0"7"-6"16,-7 3-5-16,-12 9-4 16,8-13-4-16,-8 13-72 15,9 10-6-15,-4 8-3 0,-3 5-3 16,0 5 0-16,1 5-1 16,2 5 2-16,-1 3 0 0,2-3-1 15,3-2 0-15,-7-5-2 16,3-4-4-16,0-6-5 15,-1 0-14-15,10-8-61 16,-14-13-2-16,0 0-6 0,-13 1-8 16,5-9 8-16</inkml:trace>
  <inkml:trace contextRef="#ctx0" brushRef="#br0" timeOffset="746.5108">3229 1765 69 0,'-22'-35'93'0,"6"4"-3"0,0 8-9 15,6 4-4-15,10 19-60 16,-9-9-17-16,9 18-34 0,8 12-43 16,1 8-5-16,-1 6-8 15,2 6-3-15</inkml:trace>
  <inkml:trace contextRef="#ctx0" brushRef="#br0" timeOffset="1661.1096">3809 2401 45 0,'8'11'91'0,"-1"-3"-5"0,-7-8-2 15,0 16-3-15,0-24-33 16,1 21-41-16,0 10-1 16,2 4 1-16,-1 2-1 15,-1 4 1-15,5 7-5 16,-4-2 1-16,2-5-2 16,0-2 1-16,0-5-1 0,-1-3 0 15,3-5 0-15,-1-4 1 16,-5-14 2-16,5 15-2 15,-5-15 2-15,0 0 1 0,0 0-1 16,0 0 0-16,0 0 0 16,0-6-1-16,1-7-3 15,0-4 0-15,2-5 0 16,5-6 0-16,0-6 0 0,3-4 0 16,1 0 0-1,2 2 0-15,1 0 0 0,-4 7 0 16,3 5 0-16,-5 2 0 15,-3 10 0-15,-6 12 0 0,12-8 0 16,-12 8 0-16,15 14 0 16,-6 3-3-16,2 5 2 15,0 7 1-15,2 3-1 0,0 4-1 16,-2 0-1-16,-2-5-1 16,-2-2 0-16,0-8-2 15,-3-2 1-15,2-8 0 16,-6-11 1-16,16-2 4 15,-3-8 0-15,2-5 1 0,3-8 0 16,4 0 1-16,-1-3-1 16,5-1 1-16,-3 3-2 0,-2 0 0 15,-3 6 0-15,-5 2-2 16,-1 7-1-16,-3 5 0 16,-1 4 1-16,-2 8 0 15,2 8 0-15,2 6 1 16,2 4-2-16,5 4 3 15,4 3 2-15,5-1-1 0,2-5 0 16,6-4 0-16,4-7-1 16,2-7 1-16,7-9 3 15,1-5 0-15,0-11 1 16,2-3 1-16,-5-7 1 0,-1-5 0 16,-6-6 1-16,-3 2-6 15,-12-2-2-15,-4-1 0 16,-5 3 0-16,-13 3 0 0,-1 3 0 15,-8 7 0-15,-10 8 0 16,-10 7 0-16,-4 7 0 16,-5 10 0-16,0 13 0 0,1 7 0 15,3 6 0-15,9 8 0 16,10 1 0 0,12 3 0-16,9-3 0 15,19-2 0-15,13-2 0 0,8-7 0 0,17-5-64 16,-1-4-27-16,2-8 0 15,3-2-8-15,-5-10-7 16</inkml:trace>
  <inkml:trace contextRef="#ctx0" brushRef="#br0" timeOffset="2534.3557">5983 2509 47 0,'-17'-18'94'0,"5"3"1"0,2 1-5 15,10 14-6-15,-15-17-49 16,15 17-12-1,0 0-8-15,0 0-7 0,-8 21-4 16,8 4-4-16,0 9 0 0,0 5-1 16,0 7 1-16,-1 6 1 15,1 2 0-15,2 0 0 0,1 0 1 32,-2-5-2-32,2-5 0 0,-1-5-1 0,1-4-5 15,-2-6-7-15,2-6-15 16,3-10-57-16,-6-13-1 15,0 0-8-15,0-17-6 0</inkml:trace>
  <inkml:trace contextRef="#ctx0" brushRef="#br0" timeOffset="4759.202">5954 2435 92 0,'11'-37'94'15,"-2"3"-6"-15,1 7-5 16,-1 35-7-16,0-13-55 15,-9 5-10-15,18 8-5 0,-6 13-3 16,-2 10-2-16,2 8 0 16,1 9 1-16,-1 3-2 15,1-3 1-15,0-2 0 0,-6-9 0 16,2-5 0-16,-1-10 1 16,-1-7-1-16,-7-15 2 15,15 0 1-15,-4-7-1 16,1-8 0-16,3-9-1 0,3-4 0 15,3-10-1 1,1-3-2-16,1-4 0 0,-2 0-1 16,-3 7 0-16,-2 1 1 0,-3 9-2 15,-5 6-1 1,-2 10-1-16,-6 12 1 0,11 5 0 16,-7 14 0-16,4 8 1 15,2 9 0-15,6 3 2 16,4 8 2-16,6 0-1 0,5-2 1 15,5-6-1-15,4-6 1 16,5-7 0-16,3-7-1 16,2-11 1-16,-1-7 1 15,-2-4 2-15,-2-10 0 0,-6-8-1 16,0-7 0-16,-6-5 0 16,-3-6 0-16,-8 0-1 0,-5-1-1 15,-6 1 0-15,-2 3-1 16,-6 6-1-16,-2 7 0 15,-15 13-1-15,-9 10 1 16,-5 8-1-16,-8 14 0 16,0 9 1-16,-7 7 0 15,4 6 1-15,2 4-1 0,12-6 0 16,10 1 0-16,11-7 0 16,10-6 1-16,12-10-1 15,12-8 1 1,6-9 0-16,1-3 4 0,4-12-1 0,-2-6 0 15,-3-8 0-15,-5-1-1 16,-5-7 0-16,-4-3 1 0,-5-3-1 16,-6 4-2-1,-4 0 0-15,-3 3 1 16,-4 4-1-16,0 3-1 0,-6 10 1 16,-6 8-2-16,-2 8 0 0,-4 8 1 15,-2 13-1-15,0 9 1 16,1 11 0-16,1 6 0 15,2 1 0 1,9 4 0-16,6-5 1 0,3-5 0 16,10-6 0-16,7-9 0 15,4-11 1-15,2-5-1 0,2-7 3 16,2-4-1-16,-1-8 0 16,2-7 1-1,-1-6 1-15,-2-4-2 0,0-4 2 0,-1-4-4 16,0-1 0-16,-2-2 0 15,-4 2 0-15,1 7 0 16,-6 0 0-16,-2 8 0 16,-3 5 0-16,-3 3 0 0,-7 11 0 15,10-4-2-15,-10 4 1 16,11 15-1-16,-3 0 1 16,1 7 0-16,3 2 0 0,3 6 0 15,2-1 0-15,0 0-3 16,0-3 1-16,-2-5-1 15,-1-5 0-15,0-4 1 0,2-7 1 16,1-5 0-16,2-5 1 16,2-7 3-16,1-4-1 15,5-5 0-15,2-5 0 16,1-2-1-16,-2 3-1 16,-1-3 2-16,-2 4-1 0,-4 1 0 15,-3 5 1-15,-4 4-1 16,-3 4 0-16,-3 5 0 15,2 5-1-15,0 0 1 16,1 11-1-16,2 3 0 0,4 5 1 16,4 7 0-16,6 0 1 15,4 1 0-15,2-1 0 16,2-3 0-16,3-4 0 0,1-6 0 16,1-5-1-16,-1-7 0 15,0-2 1-15,-3-7 0 0,-2-5 1 16,-4-4 1-1,-3-2 0-15,-1-4 0 0,-6-2 1 16,-4 2 0-16,-4 0-1 16,-3 0-3-16,-2 5 0 15,-3 2 0-15,1 4 0 16,-5 3 0-16,0 9 0 0,-12 0 0 16,5 7 0-16,-6 7 0 15,2 4-2-15,1 7 0 16,-1 3 1-16,4 4 1 15,3 2 1-15,1-1-2 0,3-3 2 16,6-3-1-16,0-3 0 16,2-6 0-16,3-3 1 15,0-5 0-15,0-4-1 0,3-5 2 16,2-1-2-16,0-3 0 16,1-5 0-16,2-2 0 15,1-2 0-15,2-5 0 16,-1-2 0-16,0-4 0 15,-2-4 0-15,2-2 0 0,-3-2 0 16,-5 0 0-16,-1 1 0 16,-5-1 0-16,-2 2 0 15,-3 7 0-15,-2 5 0 16,0 1 0-16,0 6 0 16,0 1 0-16,0 9 0 0,0 0 0 15,0 0 0-15,0 0-3 0,10 0 1 16,3 2 1-16,5 5 0 15,2-3 0-15,2-2 3 16,2-2 0-16,-3 0 0 16,-3 0 0-16,-3-1-2 15,-6 0 0-15,-9 1 0 0,10-6 0 16,-10 6 0-16,0 0 0 16,0 0 0-16,-12 0 0 15,0 6 0-15,-3 5 0 0,2 6 0 16,-3 4 0-16,0 8 0 15,8 5 0-15,4 9 0 16,6 4 0-16,11 5 0 16,10 2 0-16,5 5 0 0,4 0 0 15,0-2 0-15,1-3 0 16,-3-5 0-16,-7-9 0 16,-6-5 0-16,-6-7 0 0,-10-9 0 15,-1-6 0-15,-10-8 0 16,-6-6 0-16,0-1 0 15,-4-10 0-15,1-6 0 16,4-9 0-16,1-3 0 16,7-3 0-16,8-7 0 0,6-2 0 15,14-4 0-15,10-4 0 16,7-1 0 0,8 3 0-16,5-3 0 15,2 4 0-15,0 2 0 0,-8 6 0 0,-5 6 0 16,-8 6 0-16,-6 7 0 15,-10 8 0-15,-9 3 0 16,-7 9 0-16,0 0 0 16,-4 9 0-16,-12 10 0 0,-7 7 0 15,-4 8 0-15,2 8 0 16,-1 2 0-16,4 3 0 16,9-1 0-16,13-6 0 0,12-1 0 15,19-11 0 1,8-8 0-16,7-4 0 15,4-11 0-15,4-3 0 0,-6-1 0 16,-5-9 0-16,-9-2 0 0,-9-4 0 16,-7-3 0-16,-6 1 0 15,-4-1 0-15,-5 1 0 16,-2 5 0-16,-2-6 0 16,-11 10-81-16,0 1-11 0,3 0-4 15,-2 1-7-15,11 5-5 16</inkml:trace>
  <inkml:trace contextRef="#ctx0" brushRef="#br0" timeOffset="6297.3456">9796 2601 75 0,'0'-16'86'0,"2"6"0"0,-1-5-2 0,1 5-34 0,-1-5-8 15,1 3-13-15,0 1-14 16,-1 0-2-16,6 1-3 16,0 0-3-16,7 7-3 15,8 1-2-15,6 3-1 16,1 6-1-16,6 8-1 0,3 3 1 15,1 13 1-15,-6 3-2 16,-4 5 0 0,-9 2 1-16,-7 0 0 0,-7-1 1 15,-6-5-1-15,0-3 1 0,-6-7 0 16,-5-7 1 0,5-5 2-16,6-13-4 0,-13 9 0 15,13-9 0-15,-13-1 0 16,9-9 0-16,1-3 0 0,0-3 0 15,-2-3 0-15,1-4 0 16,3-4 0 0,1-2 0-16,3-1 0 0,8-2 0 15,6-2 0-15,2 2 0 16,6 3 0-16,3 2 0 0,0 4 0 16,0 5 0-16,1 5 0 15,-5 5 0-15,-3 5 0 16,-2 4 0-16,-1 4 0 0,2 4 0 15,-2 5 0-15,-2 5 0 16,3 1 0-16,-3 5 0 16,0 1 0-16,-4 2 0 15,-2-4 0-15,-2 1 0 0,-1-4 0 16,-4-5 0-16,-2-3-3 16,1-2 1-16,-2-11 0 15,1 10-1-15,-1-10 2 16,0 0-1-16,11-3 2 0,-11 3 0 15,19-18-1-15,-1 4 0 16,2-6 0-16,5-2 0 0,5-5 1 16,1-1 0-16,-1-6-1 15,1 4 0 1,-5-3 2-16,-2 3 1 0,-8 4 1 16,-3 1 0-16,-5 8-1 0,-5 5 0 15,-3 12-1-15,-10-10 1 16,-3 10-2-16,-5 3-2 15,-1 11 1-15,-5 0-1 0,3 3 0 16,0 1 1-16,8 1 1 16,6 4-1-16,7-4 1 15,13-1 1-15,10-3-1 16,9-3 1-16,6-1 0 16,4-2 0-16,7-2 0 15,1-2 1-15,2 2-1 0,-3-1-1 16,-4 3 1-1,-5-2 0-15,-2 5-1 0,-5 1 0 16,-3 0-1-16,-8 1-1 0,-5 0 1 16,-4 0 0-16,-4 1 0 15,-3-3 0 1,-4-3 1-16,-2-9 1 16,0 12 2-16,0-12 0 0,0 0-1 15,0 0-2-15,10-11 0 0,0 0 0 16,2-7 0-16,1 0 0 15,5-7 0-15,2 3 0 16,-2-2 0-16,1 5 0 16,-2 2 0-16,-1 2 0 0,-4 5 0 15,-4 3 0-15,-8 7 0 16,13 5 0-16,-4 9 0 0,3 2 0 16,5 5 0-1,8 4 0-15,7 2 0 0,9 0 0 16,3-4 0-16,3-3 0 15,2-8 0-15,2-6 0 16,-4-5 0-16,-2-4 0 0,-7-12 0 16,-1-6 0-16,-4-9 0 15,-2-4 0-15,-7-12 0 16,1-3 0-16,-7-6 0 16,0-5 0-16,-6 2 0 0,-1-1 0 15,-6 10 0-15,-2 5 0 16,-3 9 0-16,0 8 0 15,0 10 0-15,-4 5 0 0,4 12 0 16,-2 5 0-16,2 15 0 16,0 9 0-16,0 14 0 0,3 10 0 15,-3 11 0 1,0 10 0-16,1-1 0 0,1 0 0 16,-1-1 0-1,0-6 0-15,3-9 0 0,1-9 0 16,1-8 0-16,-1-14 0 15,2-2-8-15,-7-5-63 0,0-19-19 16,7 5-3-16,-7-14-4 16,0-10-4-16</inkml:trace>
  <inkml:trace contextRef="#ctx0" brushRef="#br0" timeOffset="6633.1285">11979 2516 0 0,'-29'-32'94'0,"2"6"3"0,4 5-5 15,5 0-8-15,12 3 2 16,29 3-62-16,-3 8-4 16,16-2-6-16,16 7-14 15,13 2 0-15,14-1 0 0,8 1 0 16,11 0 0-16,-1 1 0 16,0-1 0-1,-7 2 0-15,-10-2 0 0,-10-3 0 16,-16 2 0-16,-13 0 0 0,-10-1 0 15,-12-1 0-15,-8 1 0 16,-11 2 0-16,0 0 0 0,0 0 0 16,0 0 0-1,0 0 0-15,0 0 0 16,0 0 0-16,-9 1 0 0,-5 3 0 16,-3 6-58-16,1 3-37 15,-7 2-2-15,-4-1-7 16,-8 2-3-16</inkml:trace>
  <inkml:trace contextRef="#ctx0" brushRef="#br0" timeOffset="7685.7868">1819 3612 30 0,'-41'4'83'0,"5"-4"-1"0,6 0-1 15,7 0-27-15,13 0-15 0,-3 0-11 16,13 0-12-16,0 0-6 15,-10 0-3-15,10 0-1 16,0 0-2-16,7 8 1 16,5-1 1-16,6-1 2 15,11 0 0-15,16 1 0 16,12-3 0-16,6-1-1 0,19 0-1 16,13-3-1-16,10 0-1 0,16 2-2 31,4-5 0-16,17-1 0-15,8-1-2 0,19-2 0 0,7-2 0 16,11 0 0-16,10-2 0 16,9 0 0-16,15-3 0 0,3 1 0 0,6-1 0 15,11 1 0-15,3 0 0 16,7 1 0-16,1 1 0 16,8-2 0-16,-3 2 0 15,10 2 0-15,-1-2 0 16,1 2 0-16,8 1 0 0,-5-3 0 15,7 2 0-15,-9-1 0 16,6-1 0-16,-9-1 0 0,2 3 0 16,-8-4 0-1,-8 2 0-15,-4 0 0 0,-6 1 0 16,-8 1 0-16,-7 1 0 16,-12 1 0-16,-6 0 0 0,-15 3 0 15,-4 0 0-15,-16 4 0 16,-11 1 0-16,-9 0 0 15,-14 0 0-15,-13 4 0 0,-10 2 0 16,-16-1 0 0,-16-1 0-16,-16 0 0 15,-13-2 0-15,-17 0 0 0,-7 0 0 16,-13-3 0-16,-10 0 0 0,-8 0 0 16,0 0 0-16,0 0 0 15,0 0 0-15,0 0 0 16,0 0 0-16,0 0 0 15,-5-3 0-15,5 3 0 0,0 0-86 16,-13-3-8-16,-2-3-4 16,-5-3-5-16,-5 1-4 15</inkml:trace>
  <inkml:trace contextRef="#ctx0" brushRef="#br0" timeOffset="9608.4026">1461 3608 47 0,'-19'-24'99'0,"-1"-11"-8"0,3-5-2 15,0-12-2-15,-3-6-52 16,8-10-7-16,-1-5-10 16,1-7-4-16,6-2-11 15,-5-6-3-15,-2-3 0 16,7-1 0-16,4-2 0 16,-15 2 0-16,10 3 0 0,-2 3 0 15,-10 0 0-15,18 9 0 16,-6 4 0-16,-3 7 0 15,-1 6 0-15,11 9 0 0,-4 7 0 16,5 5 0-16,0 7 0 16,-1 3 0-16,2 7 0 0,-2 4 0 15,7-1 0-15,-4 8 0 16,-2-1 0-16,-1 3 0 16,0 1 0-16,0 8 0 15,1-16 0-15,9 11 0 16,-10 5 0-16,17-12 0 15,-8 6 0-15,10 1 0 0,1 0 0 16,8 2 0-16,2-1 0 16,6 2 0-16,4 0 0 0,3 0 0 15,6 0 0-15,6 0 0 16,9-1 0-16,5-1 0 16,7-1 0-16,8 1 0 15,1-2 0-15,13 0 0 16,15-2 0-16,5 2 0 0,9-2 0 15,11 0 0-15,11 2 0 16,10 0 0-16,11-2 0 16,7 3 0-16,-3-1 0 15,8 1 0-15,4-1 0 0,6 3 0 16,-7-2 0 0,5-1 0-16,2 3 0 15,4-1 0-15,-5 1 0 0,4 0 0 0,2 0 0 16,-4 1 0-16,5 1 0 15,-1 1 0-15,0 0 0 0,1-2 0 16,3 1 0 0,-1 0 0-16,-6-1 0 0,4 4 0 15,-1-4 0-15,-1 2 0 16,-1 2 0-16,3-2 0 0,-5 1 0 16,6 1 0-16,-1-1 0 15,-5 2 0 1,6 1 0-16,0 1 0 15,1-1 0-15,0 2 0 0,4-1 0 16,-3 1 0-16,2-2 0 0,2 1 0 16,-4-2 0-16,-1 1 0 15,0-2 0-15,-5 2 0 16,-6-1 0-16,0-3 0 16,-5 3 0-16,-9-2 0 0,-2 1 0 15,-11-1 0-15,-6 1 0 16,-7 0 0-16,-6 1 0 15,-9 1 0-15,-13 2 0 16,-5 1 0-16,-10-2 0 0,-9 2 0 16,-16-2 0-16,-10 0 0 15,-14 1 0-15,-9-2 0 16,-15-4 0-16,-7 3 0 16,-13-1 0-16,-6-1 0 0,-7-1 0 15,0 0 0-15,0 0 0 16,0 0 0-16,0 0 0 15,0 0 0-15,0 0 0 16,7 12 0-16,-7-4 0 0,0 5 0 16,0 10-3-16,-1 4 1 15,-1 9 2-15,-1 7-1 16,0 8 1-16,1 27 3 16,-2 5 0-1,2 9-3-15,-1 5 0 16,0 6 0-16,3 0 0 15,-1 4 0-15,1-3 0 0,0-18 0 16,1-3 0 0,2-6 0-16,1-7 0 0,-1-8 0 15,1-10 0-15,-4-4 0 0,2-6 0 16,-2-12 0-16,1-2 0 16,-1-10 0-16,0-3 0 15,0-4 0-15,0-1 0 0,0-10 0 16,0 9 0-16,0-9 0 15,0 0 0-15,0 0 0 16,0 0 0-16,0 0 0 16,-15 6 0-16,-2-6 0 15,-8 1 0-15,-13-2 0 0,-9 2 0 16,-15-1 0-16,-13-1 0 16,-17 1 0-16,-14-2 0 15,-10-2 0-15,-10-3 0 0,-11 0 0 16,-8-2 0-16,-5-2 0 15,-1-2 0-15,1 1 0 16,10 1 0-16,6-1 0 16,15 3 0-16,21 1 0 15,17 2 0-15,21 2 0 0,18 1 0 16,11 3 0-16,16 0 0 16,8 0 0-16,7 0 0 15,0 0 0-15,0 0 0 16,0 0 0-16,0 0 0 0,0 0 0 15,0 0 0-15,0 0 0 16,0 0 0-16,0 0 0 16,0 0 0-16,0 0 0 0,0 0 0 15,0 0 0-15,-3-13 0 16,3 13-26-16,0 0-65 16,0 0-5-16,-6-12-5 0,-3 3-8 15</inkml:trace>
  <inkml:trace contextRef="#ctx0" brushRef="#br0" timeOffset="62547.3245">2841 5127 37 0,'0'-9'70'0,"0"9"-9"16,1-9-8-16,-1 9-10 15,0 0-5-15,0 0-8 0,0 0-10 16,0 0-2-16,-1-10-2 16,1 10-3-16,0 0-3 15,0 0-2-15,0 0-1 16,0 0-1-16,0 0-2 0,-9-5 0 16,9 5-4-16,0 0 0 15,0 0 0-15,0 0 0 16,0 0 0-16,-4 9 0 15,4-9 0-15,0 10 0 0,1 0 2 16,1-1 0-16,-1 4 0 16,0 1 0-16,2 0-2 15,0 2 2 1,0 7 1-16,-3 1-1 0,4 4 0 16,-4 0 1-16,7 3-1 15,-7 1 1-15,0 2 2 16,0 1-3-16,0-4 1 15,0 0 0-15,0 1-1 16,1-5 1-16,-2 2-1 16,1-3 1-16,0 1 0 15,2-2-1-15,-2 0 0 0,2-2 0 16,-2 1 0-16,0 0-1 16,0-2 1-16,0-2-1 0,-2-3 0 15,-1-2 0-15,2-1 0 16,1-5 1-16,0-9-2 0,0 10 1 15,0-10 0 1,0 0 2-16,0 0-3 0,0 0 0 16,12 6 0-16,-12-6 0 15,0 0 0-15,0 0 0 16,0 0 0-16,0 0 0 16,0 0 0-16,0 0 0 0,0 0 0 15,0 0 0-15,2-11 0 16,-2-4-52-16,4 1-38 15,-2-3-3-15,-1-6-7 16,10-4-6-16</inkml:trace>
  <inkml:trace contextRef="#ctx0" brushRef="#br0" timeOffset="63769.5097">3190 5107 17 0,'0'-28'80'0,"0"-2"4"15,0 4-4-15,-14-2-31 16,12 5-8-16,-2-2-9 0,3 2-10 16,-6-1-4-16,3 2-3 15,-5 0-5-15,-1-2-1 0,-4 3-2 16,5-1-2-1,-5 3-1-15,-3-1 0 0,-1 2-2 16,-2 3 0-16,2 0-1 16,-2 2-1-16,-4 2 0 15,-3 2 0-15,1 2 0 0,0 1-1 16,1 3 1 0,-9 2-1-16,-2 1 0 0,0 0 2 15,-2 4 0-15,3 3 0 0,-5 3-1 16,2 2 1-16,-2 0 0 15,2 2-1 1,1 2 1-16,5 1-2 0,1 2 0 16,0 0 0-16,4 6 0 15,-7 0 0-15,4 4 0 0,5 1 0 16,-6 3 0-16,5 3 1 16,-2 3-1-16,3 3 1 15,-1 1-1-15,0 3 3 16,9 0-2-16,-2 1 0 0,1-2 3 15,2 2-1-15,-4-4 1 16,11-1-2-16,2-2 1 16,6-4-4-16,-7 1 6 0,8 0-3 15,3-2-1 1,-1 2 1-16,6 0-1 16,-3 3 2-16,-3 0-1 0,8-1 1 0,3 1-4 15,-4 1 3-15,9-1 1 16,2-1-2-1,0-1 2-15,0-4 1 0,4 1 1 16,-3-1 0-16,8-2-4 16,5-2 0-16,-3-1 0 0,1-2 0 15,2-3 0-15,4 1 0 16,-1-4 0-16,8-2 0 16,-3-2 0-16,-4-2 0 15,1-1 0-15,3-5 0 16,4-2 0-16,-5-2 0 15,6-4 0-15,-5-1 0 0,4 0 0 0,-4-8 0 16,0-2 0-16,6-4 0 16,-7 1 0-16,5-5 0 15,-6-3 0-15,-3-2 0 16,0-2 0-16,-2-3 0 16,-1 1 0-16,-7-4 0 0,3-2 0 15,-5-3 0-15,-2 0 0 16,0-2 0-16,-1-2 0 15,-3 0 0-15,0-3 0 0,0 1 0 16,-3-4 0-16,-3 3 0 16,5-1 0-16,-5-2 0 15,-3 2 0-15,-2 0 0 16,1 1 0-16,-3 1 0 0,3 3 0 16,-2-1 0-1,-7 4 0-15,2 3 0 0,4 0 0 16,-2 2 0-16,-4-2 0 15,0 1 0-15,-3 1 0 16,-3-1 0-16,3 0 0 0,-3 2 0 16,-4-3 0-16,3 2 0 15,-3 2 0-15,-1 0 0 16,-1 1 0-16,-2 1 0 16,0 2 0-16,-2 1 0 0,-4 1 0 15,-2 1 0-15,-2 3 0 16,-2 1 0-16,-5 0 0 0,-2 1 0 15,-2 2 0 1,-5 1 0-16,-4 1 0 0,-1 2 0 16,-1 1 0-16,-4 1 0 15,2 3 0-15,2 3 0 16,1 3 0-16,5-1 0 0,3 4 0 16,0 5 0-16,5 9 0 15,3 1-13 1,3-8-67-16,1 22-10 0,-2-2-4 0,5 8-7 15,3-6 0 1</inkml:trace>
  <inkml:trace contextRef="#ctx0" brushRef="#br0" timeOffset="64694.0151">5016 5303 30 0,'-4'-8'90'0,"0"-2"1"0,-1-2-2 15,5 12-24-15,0 0-18 16,-5-18-18-16,4 10-11 16,1 8-8-16,-1-12-4 15,1 12-6-15,0 0 1 0,0 17-1 16,0 2 0-16,0 9 0 15,0 10 1-15,-4 10 1 16,-3 8 1-16,2 0 2 16,-6-3-3-16,3 0-1 15,-1-8 1-15,1-5 0 0,0-15-1 16,4-7 1-16,2-7 1 16,2-11 2-16,0 0 1 15,0 0-6-15,0 0 0 0,0-13 0 16,0-6 0-16,0-9 0 15,0-9 0-15,4-11 0 16,1-8 0-16,1-5 0 16,4-8 0-16,2-3 0 15,4-3 0-15,1-3 0 0,2 5 0 16,1 3 0-16,-1 7 0 16,2 7 0-16,-4 8 0 15,-2 8 0-15,-1 11 0 0,-4 9 0 16,-3 7 0-16,-7 13 0 15,14 0 0-15,-6 6 0 16,2 16 0-16,-1 8-2 0,6 12 0 16,-1 8 1-16,3 7 0 15,-2 5 0-15,2 5 3 16,-4 2 1-16,3-2-1 16,-3-4-2-16,0-1 0 15,-1-7 0-15,0-1 0 16,0-6 0-16,0-2 0 15,-1-10 0-15,-3-3 0 16,2-3 0-16,-3-8 0 16,-1-2-10-16,-4 8-60 15,-2-28-20-15,0 0-3 0,2-16-5 0,-2-7-4 16</inkml:trace>
  <inkml:trace contextRef="#ctx0" brushRef="#br0" timeOffset="64920.9593">5121 5430 60 0,'-28'-6'88'0,"7"-1"0"16,5 3-7-16,6-9-36 0,10 13-12 15,0 0-11-15,0 0-8 16,6-3-7 0,9 3-3-16,7 0-2 15,9 0 0-15,10 1-2 0,9 1-5 0,11 1-8 16,6-3-10-16,13 1-27 15,2-5-20-15,1 2-9 16,5-6-3-16,-4-1 7 16,-3-4 26-16</inkml:trace>
  <inkml:trace contextRef="#ctx0" brushRef="#br0" timeOffset="65384.0944">6031 5323 28 0,'44'-14'79'0,"-9"-4"8"0,-13 5-8 16,-9-1-9-16,-7 4-13 15,-6 1-22-15,-6 2-15 0,-6 3-8 16,-7 4-8-16,-2 4-2 15,-4 5 0-15,1 9 0 0,-1 4 0 16,-3 13 0 0,4 4 1-16,4 7 1 0,9 0 0 15,7 3-1 1,4-1-1-16,16-6 2 0,10-7-1 16,12-12 0-16,10-10-1 15,6-13 0-15,3-7-2 16,3-11 0-16,3-11 0 0,-4-7 0 15,-3-8 0 1,-5-3 0-16,-3-7 0 0,-6-2 0 16,-8-3 0-16,-2 0 0 0,-12 0 0 15,-4 1 0-15,-7 2 0 16,-3 9 0-16,-4 2 0 16,-2 10 0-16,0 6 0 15,-4 9 0-15,-1 6 0 16,5 14 0-16,0 0 0 0,0 0 0 15,-9 23 0-15,5 5-4 16,0 9 1-16,3 5 1 16,1 11 2-16,0 8 3 0,1 9-2 15,5-2-3 1,5-2-2-16,1-3-5 0,2-2-9 16,-4-4-39-16,3-16-28 15,-3-8-7-15,-2-18-6 16,-8-15 0-1</inkml:trace>
  <inkml:trace contextRef="#ctx0" brushRef="#br0" timeOffset="65750.5563">6568 5357 25 0,'0'0'69'15,"-5"-14"3"-15,10 10-4 16,14-1-33-16,10 0-12 15,8-1-16-15,10-1-1 0,3 0 0 16,6-3 1-16,-2-3 1 16,-3 0 2-16,-4 0 2 15,-6-3 2-15,-9 3 4 0,-9-3 1 32,-1 1 0-32,-12 1-1 15,-4 5 0-15,-2-2-5 0,-4 11-2 16,1-13-5-16,-1 13-3 0,0 0-2 0,0 6-1 15,0 11-3-15,0 14 5 16,0 8-1 0,0 5 1-16,0 2 2 15,0 3 0-15,4 1-1 0,0-3-1 16,1-4-3-16,-2-14-7 16,1-8-5-16,0-1-13 15,14-8-59-15,-18-12-4 0,0 0-4 16,-1-19-6-16</inkml:trace>
  <inkml:trace contextRef="#ctx0" brushRef="#br0" timeOffset="65914.7094">6947 4818 17 0,'-10'-29'75'0,"5"6"-2"0,-1 6-13 16,4-7-42-16,2 24-86 15,0 0-3-15,8 6-4 0</inkml:trace>
  <inkml:trace contextRef="#ctx0" brushRef="#br0" timeOffset="67664.5894">7620 5246 47 0,'-5'-15'91'0,"1"2"0"15,-1-3-5-15,-1 21-17 16,2-14-27-16,4-4-23 0,0 13-7 16,-3-10-4-16,3 10-4 15,-3 10-5-15,3 14 3 16,0 3-2-16,2 7 1 16,2 5 1-16,2 2 2 15,0 3 1 1,6 1 0-16,2-5 1 0,0-10-4 15,3-5 1-15,6-7 0 16,-3-5 0-16,4-8-1 16,2-5 0-16,-3-9 1 0,-1-7-3 15,1-4 0-15,-2-5 0 16,-5-3 0-16,1-3 0 16,-3 3 0-16,-7 1 0 0,-1 2 0 15,0 6 0-15,-5 2 0 16,1 5 0-16,-2 12 0 0,0 0-4 15,0 0 2-15,0 8-1 16,0 8 1-16,0 5 0 16,0 2 1-16,1 3 1 15,3 2 1-15,7-2 1 16,-5-1-1-16,8-6 0 0,5-2 0 16,1-7 1-16,0-1 0 15,5-9 0-15,0 0 0 16,-3-7-2-16,4-7 0 15,-2-3 0-15,-2-4 0 0,-4-2 0 16,3-2 0-16,-4 0 0 16,-4-2 0-16,-3 5 0 15,2 1 0-15,-5 5 0 0,-1 2 0 16,-3 5 0-16,-3 9 0 16,3-10 0-16,-3 10 0 15,0 0 0-15,0 13 0 16,0-1 0-16,0 5 0 0,0 1-2 15,2 6 2-15,2-1 2 16,8 0-2 0,-2-4 0-16,7-4 0 15,2-2 0-15,4-6 0 0,1-7 0 16,5-4 0-16,-1-9 0 0,1-6 0 16,5-6 0-16,-8-7 0 15,3-8 0-15,-5-6 0 16,1-6 0-16,0-6 0 0,-5-6 0 15,-4-2 0-15,-7 1 0 16,0-1 0-16,-4 6 0 16,-4 7 0-16,-1 12 0 15,0 5 0-15,-3 13 0 16,1 5-2-16,-2 10-1 0,4 8-1 16,-6 7 0-16,6 12 0 15,0 8 1-15,0 9-1 16,2 7 2-16,7 10 2 0,3 2 0 15,4 2 1-15,1-2 0 16,6-4 0-16,2-7 1 0,0-8-1 16,2-9 1-1,-4-8 0-15,-2-9 0 0,0-9 0 16,-3-3-1-16,-1-9 1 16,-3-3 0-16,-1-5-1 15,-5 3 0-15,-2 1-1 0,0 3-1 16,-4 3-1-16,-2 9-1 15,0 0 0-15,0 12 1 16,0 5 0-16,0 5-1 16,1 2 3-16,6 2 2 15,3 1 1-15,7-4 0 0,3-5-1 16,4-7 1 0,5-6 0-16,5-4 0 0,0-7-1 0,0-7-2 15,-1-6 0-15,-2-6-2 16,-4-2 1-16,-2-3 1 15,-3 1-1-15,-6 2 1 16,-3 1-2-16,-4 7 3 16,-2 1-1-16,-1 7-1 0,-6 11 0 15,0 0-1-15,11 11 0 16,-4 10 0-16,0 10-1 16,6 11 4-16,2 11 1 15,-1 16 1-15,-1 12 1 0,-1 14 0 16,-5 7-2-1,-4 8-2-15,-4 1 0 0,-8 2 0 0,-9-4 0 16,-7-13 0 0,-1-12 0-16,-4-19 0 0,-2-15 0 15,-6-15 0-15,-2-14 0 16,1-16 0-16,3-10 0 0,3-16 0 16,3-10 0-16,-2-8 0 15,10-7 0-15,7-6 0 16,10-3 0-16,4-2 0 15,4 2 0-15,14 1 0 16,7 2 0-16,14 2 0 0,11 5 0 16,11 6 0-16,12 4 0 15,6 6 0-15,3 4 0 16,2 6 0-16,1 6 0 0,-8 4 0 16,-5 2 0-1,-12 5 0-15,-11-3 0 0,-9 5 0 0,-13 0-7 16,-4 0-15-1,-22 0-56-15,0 0-12 0,0 0-2 16,-13-18-6-16,-6 2-2 16</inkml:trace>
  <inkml:trace contextRef="#ctx0" brushRef="#br0" timeOffset="68297.1055">8574 4935 69 0,'-21'-10'82'0,"0"-2"0"0,8 2-33 16,-4 1-7-16,3 1-11 16,3 1-6-16,-1-2-4 15,3 3-7-15,9 6-2 0,-14-7-4 16,14 7-1-16,-12-5-2 16,12 5-2-16,0 0 0 15,0 0-2-15,0 0 1 0,0 0-1 16,0 0-1-16,0 0 1 15,0 0 0-15,0 0 2 16,0 0 1-16,8 0 0 0,11 0 0 16,8 0 1-16,13 1-1 15,12 1 1 1,15-2-1-16,7 0-1 0,10-3-1 16,5-1 0-16,2-1 0 0,-1-1 0 15,-4 1-1 1,-7 2 1-16,-10-2-1 0,-13 1 1 15,-11 0 0-15,-8 4-2 16,-14-3 0-16,-5 3 0 16,-18 0 0-16,10-2 0 15,-10 2 0-15,0 0 0 0,0 0 0 16,0 0 0-16,0 0 0 0,0 0 0 16,0 0 0-16,0 0 0 15,0 0 0-15,-9 6-2 16,3 9-25-16,-7 2-62 15,-2 1-4-15,-2 0-5 16,-1-5-6-16,3 2 6 16</inkml:trace>
  <inkml:trace contextRef="#ctx0" brushRef="#br0" timeOffset="107768.3064">11428 5276 31 0,'1'-11'77'16,"-3"0"2"-16,-2-6-11 15,-7 7-22-15,2 0-14 0,-5 2-8 16,4 3-4-16,-8-1-5 16,-4 3-2-16,-5 1-3 15,-4 2-2-15,-7 2-1 0,-3 5-1 16,-9 5-1-16,-2 3-2 16,-11 11 3-1,-3 8-2 1,4 3 0-16,-1 7 1 0,6 1-2 0,11 3 0 15,3-1 0-15,13-2 1 16,17-7-2-16,12-8-1 0,10-4 1 16,17-12 0-16,9-7 1 15,9-6-1 1,9-12 0-16,7-9 0 0,4-9 0 16,1-8-1-16,1-6 0 15,-2-8-1-15,-3-5 1 16,-7-5-3-16,-7-5 1 0,-1-3-1 15,-9-6 1-15,-2 1 0 16,-9 1 1-16,-4 3 1 0,-6 5 0 16,-3 7 2-16,-3 11 0 15,-6 8 0-15,-3 11-1 16,1 9-1-16,-2 19-1 16,-4-1 0-16,-7 19-2 0,-4 19 1 15,-1 15 0-15,-9 17-1 16,2 16 1-16,-7 10 4 15,10 1-1-15,9 1 1 16,9-4 0-16,10-11 0 16,13-11-3-16,20-16 0 0,13-16 0 15,12-15 0-15,5-11 0 16,3-13 0-16,1-8 0 16,1-18 0-16,-3-7 0 15,-8-8 0-15,-5-6 0 0,-11-1 0 16,-8-2 0-16,-9 2 0 15,-10 2 0-15,-9 5 0 16,-7 6 0-16,-5 5 0 16,-1 5 0-16,-10 8 0 0,-4 10 0 15,-7 7 0-15,-1 13 0 16,-2 8 0-16,3 12-3 16,0 7 4-16,8 4 1 0,6 6-2 15,9 1 0-15,18-4 0 16,11-7 0-16,17-8 0 15,9-13 0-15,10-10 0 16,3-9 0-16,1-16 0 0,3-11 0 16,-8-11 0-16,0-8 0 15,-8-9 0-15,-5-8 0 16,-9-5 0-16,-8-5 0 0,-5 0 0 16,-10 2 0-16,-5 4 0 15,-5 4 0-15,-8 12 0 16,-3 12 0-16,1 10 0 15,-6 9 0-15,5 20 0 0,-17 0 0 16,6 21 0-16,1 15 0 16,-1 17 0-16,-5 14 0 15,-1 14 0-15,1 13 0 0,3 4 0 16,4 1 0 0,7-3 0-16,2-10 0 0,1-10-5 15,4-19-9-15,8-11-7 16,-1-10-58-16,0-25-9 0,2-11-4 15,-7-14-6-15,-1-12 1 16</inkml:trace>
  <inkml:trace contextRef="#ctx0" brushRef="#br0" timeOffset="108107.0221">12689 5225 68 0,'-5'-9'75'0,"9"4"3"0,21 1-19 16,12 1-28-16,14 3-10 15,8-4-6-15,8-1 3 16,4-5-3-16,3-1-1 0,-3-8-1 16,-5 0 1-1,-9-8 1-15,-9 0 0 16,-7-3 1-16,-11 0-2 0,-4 1-1 16,-9 3-2-16,-8 3-5 15,-2 4-6-15,-4 8 0 0,-3 11 0 16,0 0 0-16,1 13 0 15,-1 13 0-15,-1 14 0 16,-4 8 0-16,1 8 0 16,0 3 0-16,2 7 0 15,-1-7 0-15,0-4-3 16,-2-10-15-16,5-17-66 16,-3-9-5-16,3-19-2 15,-12-1-11-15,2-23 1 0</inkml:trace>
  <inkml:trace contextRef="#ctx0" brushRef="#br0" timeOffset="108259.16">13232 4682 45 0,'-3'-20'72'0,"-3"2"-31"0,-1 5-41 15,7 13-1-15,-17-14-77 16,26 14-1-16</inkml:trace>
  <inkml:trace contextRef="#ctx0" brushRef="#br0" timeOffset="109539.6555">13804 5097 35 0,'-3'-24'88'0,"3"0"-2"0,5-1-1 16,5 3-27-16,2 1-21 15,4 4-15-15,-1 6-7 16,5 4-5-16,0 7-4 0,3 8-3 16,-3 12-3-16,-3 11 0 15,2 11 0-15,-6 5 0 16,-3 8 3-1,-2-1 1-15,-3 0 0 16,-5-8 1-16,0-6 0 16,-1-8 0-16,-3-8 1 15,-1-9 2-15,5-15-4 16,0 0-1-16,0 0 1 0,-13-9 0 0,11-8-1 16,-5-4 0-16,4-4-4 15,2-7-1-15,1-3-1 16,0-3 0-16,7-2 0 15,9-1-1-15,3 1 0 16,10 5-1-16,-1 3 3 0,4 7 0 16,2 5 0-16,0 9-1 15,0 10 1-15,-4 5 0 0,0 14 0 16,-3 7 0 0,-3 10 0-16,-4 5 0 15,-1 9 5-15,1-1-1 16,-4-4 2-16,1-3-1 15,0-6 1-15,0-7 1 0,2-12 0 16,3-9 0-16,3-8-3 16,5-8 1-16,0-8-3 15,0-3-1-15,1-10 0 16,1-2 0-16,-3-3 0 16,1-1 0-16,-7 2 0 0,-3 1-1 15,-2 3 4 1,-1 5 1-16,-6 8-2 15,-5 2-1-15,-6 15 0 0,0 0-1 16,0 0 0-16,1 16-1 0,-1 6 0 16,-1 6 0-16,-1 7 1 0,2 2 0 15,4 0 4 1,9-2 0-16,4-6 1 16,10-7 0-16,7-6-1 0,9-10 2 15,1-6-3-15,7-9 1 0,-2-10-5 16,1-9 2-1,1-9-2-15,-6-8 1 0,0-8 0 16,-7-7-1-16,-2-6 3 16,-7-2-1-1,-4 0 1-15,-7 1-1 16,-3 8 0-16,-8 6 0 0,-1 11-1 0,-4 10 0 16,-2 10-2-16,0 13 1 15,0 9 0-15,-7 20 1 16,4 12-1-16,0 14 1 15,-2 15 0-15,-2 14 1 0,1 8 0 16,2 4 1 0,3-8-1-16,1-4 2 0,0-12 0 0,-1-12 2 15,3-18-1-15,6-17 2 16,3-15-4-16,0-6 1 16,1-12-2-1,4-9 0-15,1-7 0 0,2-4 0 0,5-5 0 16,-2 2-4-16,5-2 4 15,-1 4 0-15,2 6 0 16,-1 6-1 0,-1 8 0-16,1 7 0 15,-1 8 0-15,-1 5 0 0,-2 11 0 0,-3 12-1 16,2 3 1-16,-3 10 0 16,1 4-1-16,-5 0-1 0,0-1-1 15,-3-4-3 1,3-4-4-16,-6-10-3 0,6-2-13 15,17-10-56-15,-22-9-5 16,1-2-4-16,-3-12-5 0</inkml:trace>
  <inkml:trace contextRef="#ctx0" brushRef="#br0" timeOffset="109714.7449">15982 4767 3 0,'-9'-59'91'0,"-3"4"5"0,3 6-6 0,0 6-5 15,1 16-36-15,3 0-23 16,-2 9-13-16,7 18-11 16,-4-9-12-16,8 20-28 0,3 14-46 15,7 8-4-15,2 6-6 16,9 5-3-16</inkml:trace>
  <inkml:trace contextRef="#ctx0" brushRef="#br0" timeOffset="110446.9901">16673 4987 57 0,'17'-5'95'0,"-17"5"-3"0,5-15-6 15,-15 8-2-15,-13 2-60 16,-5 5-9-16,-7 5-5 0,-4 9-5 16,-3 8-2-16,-3 6-1 15,3 4 0-15,8 2-2 16,9 2 1-16,8-3-1 15,10 1 0-15,7-7 2 0,7-6-1 16,12-8 1-16,7-6 0 16,1-7 0-1,3 2 0-15,4-12 0 0,1-7 0 0,-1-4 0 16,2-5-1 0,-1-1 0-16,-5-3 0 0,2 1 0 15,-4 1 0-15,-3 5-1 16,-5 2 0-16,-4 4 0 15,-3 7-1-15,-1 5 0 16,-2 5 0-16,-2 7 0 0,4 9 0 16,-3 4 0-16,5 6 0 0,1 6 1 15,3 3 0 1,-2 3 0-16,0-1-1 16,-1-5-1-16,-3-4 3 15,3-6 1 1,-6-9 1-16,4-5-4 0,0-8 0 15,1-4 1-15,-1-11 0 0,5-3 2 16,0-5-3 0,5-2-1-16,1-3-1 0,-2-1 3 15,2 1 1-15,2 5-1 0,-2 3 1 16,-2 4 0 0,0 7-1-16,-3 8 0 0,-1 2 0 15,1 14 0-15,-3 5-1 16,-2 5 1-1,1 1 0-15,1 0 0 0,1 2 1 0,2-5 1 16,3-2 0-16,10-7 1 16,6-5 0-16,10-4 1 15,3-5 2-15,7-1-6 16,3-8 0-16,0-4 0 0,0-6 0 16,-7-5 0-16,-8-4 0 15,-8-1 0-15,-5 0 0 16,-11-4 0-16,-3 5 0 15,-7 1 0-15,-4 6 0 0,-7 5 0 16,-1 16 0-16,0 0-85 16,-23 14-9-16,1 4-4 15,-10 7-8-15,-2 7-2 0</inkml:trace>
  <inkml:trace contextRef="#ctx0" brushRef="#br0" timeOffset="111396.5936">2464 7256 38 0,'18'-13'99'0,"-7"4"-4"16,-11 9-7-16,9-16-4 15,-8 41-25-15,-1-25-42 0,-3 9-8 16,-2 7-7 0,-3 1-2-16,3 2-1 0,-9 4 0 15,2 0 1-15,-7 1 2 16,-8-2 0-16,-1-4 1 15,-1-5-1-15,2-5 1 0,0-5 0 16,2-3 0 0,-5-6 1-16,11-8-4 15,4-4 0-15,9-8 0 16,10-2 0-16,3-3 0 0,12 1-2 16,9 1 1-16,10 5-1 0,5 5 0 15,11 10 1-15,1 9 0 16,-4 10-2-16,2 14 1 15,-2 12 0-15,-11 14 0 0,-10 12 0 16,-9 11 1-16,-19 9-1 16,-17 13 3-1,-23 0 2-15,-12-5 0 0,-8-9 0 16,2-12 0 0,-13-13 0-16,7-15 1 0,0-16-1 15,16-23-3-15,10-8 0 16,11-11 0-16,0-6 0 15,3-2 0-15,16-6 0 0,6 5 0 16,2 1-4-16,7 4 2 16,3 4 0-16,7 10 0 15,8 7 0-15,12 2 1 16,-6 11 1-16,7 7 1 0,6 5-3 16,7 7-2-16,4 1-2 15,-4 2-6-15,0-4-7 16,-2-7-29-16,7-5-37 0,-7-12-5 15,5-7-3-15,-9-17-2 16</inkml:trace>
  <inkml:trace contextRef="#ctx0" brushRef="#br0" timeOffset="111861.1562">2872 7084 12 0,'-68'-62'85'0,"-5"8"5"15,-10 11-4-15,5 4-4 16,-5 14-44-16,3 7-10 16,-7 10-4-1,7 12-8-15,-4 16-6 16,2 18-4-16,5 17-2 0,-2 24-2 16,7 25-1-16,12 24 0 0,4 22-3 15,11 20 2-15,3 13-1 0,23 8 1 16,8-2 1-16,20-11 0 15,13-16 2-15,15-23 1 16,21-25-2-16,17-31 1 16,27-20 2-16,8-33-1 0,16-20 0 15,6-23-2-15,13-24-2 16,9-21 0-16,2-17 0 16,-6-16 0-16,-10-14 0 0,-2-16 0 15,-13-9 0-15,-11-7 0 16,-17-7 0-1,-19-5 0-15,-20-1 0 0,-15 0 0 16,-19 3 0-16,-24 8 0 0,-24 6 0 16,-23 11 0-16,-28 13 0 15,-27 22 0-15,-24 18 0 16,-21 25 0-16,-26 33-57 0,-12 11-32 16,-8 23-2-16,3 7-4 15,19 12-10-15</inkml:trace>
  <inkml:trace contextRef="#ctx0" brushRef="#br0" timeOffset="114448.7612">5421 7456 47 0,'39'-39'87'16,"-7"-3"2"-16,-8 0-4 0,-28-15-27 0,11 12-20 16,-3 0-12-16,-4 4-10 15,-6-1-4-15,-10 4-3 0,-8 6-3 16,-7 5-1-16,-6 5-1 15,-10 9-2-15,-6 10-1 16,-7 3 0-16,-3 17-1 16,3 8 0-1,3 6-1-15,5 9 0 0,10 7 1 0,13 3-1 16,17 6 0-16,12 1 0 16,24 3 1-16,14 1-1 15,12-1 1-15,11 2 1 0,4-6 0 16,3-1-1-16,0-1 1 15,-10-6 1 1,-7-5-1-16,-16-6 1 16,-13-4-1-16,-14-7 1 0,-8-2 0 15,-13-5 1-15,-14-8-1 16,-5-1 0-16,-9-3 0 16,-3-1 0-16,-3-1 0 0,-5-3-1 15,2-3 1-15,-1 1 0 16,4 0-2-16,5-4 0 15,6 0 0-15,11 1 0 16,3-2-10-16,22 5-6 16,-16 12-44-16,24-12-28 0,11-2-3 15,10-7-9-15,3 1-3 16</inkml:trace>
  <inkml:trace contextRef="#ctx0" brushRef="#br0" timeOffset="115269.4563">6064 7534 20 0,'-14'-6'88'0,"5"2"-2"0,9 4-7 0,-12-9-3 15,12 9-46 1,0 0-11-16,0 0-8 0,-7 9-5 16,7-9-1-1,0 12 0-15,0-12 2 0,4 13 2 16,-4-13-2-16,16 5 0 0,-2-3 0 16,2-2-1-16,6-7 1 15,0-2-3-15,2-4 0 16,3-3-1-16,-1-3-1 15,0-3 1-15,-5-2 1 16,-3-2 0-16,-5 1 0 16,-5-5 0-16,-4 3 0 0,-4 1-4 15,-6 2 0-15,-7 1 0 16,-6 4 0-16,-7 5 0 16,-7 6 0-16,-6 8 0 0,-9 4 0 15,-3 11 0 1,2 9 0-16,-1 10 0 0,12 10 0 15,6 10 0-15,15 4 0 0,17 4-2 16,29-5 2-16,22 0 0 16,23-9 0-16,18-9 2 15,18-16-2-15,10-12 0 0,11-12 0 16,1-13 0-16,-6-12 0 16,-8-9 0-16,-13-7 0 0,-13-5 0 15,-18-4 0 1,-15-1 0-16,-15-1 0 0,-19 2 0 15,-11 3 0-15,-14 3 0 16,-9 8 0-16,-13 5 0 16,-13 8 0-16,-9 8 0 0,-12 8 0 15,-4 8 0 1,-1 7 0-16,3 10 0 0,4 5 0 16,10 9 0-16,16 8 0 15,16 4 0-15,17 5 0 16,14 2 0-16,12-1 0 0,10 2 0 15,3-4 0-15,-3-1 0 16,-2-7 0-16,-6 0 0 0,-6 3 0 31,-6-1 0-31,-8 0 0 16,-7-1 0-16,-1 0 0 16,-4-1-7-16,1-1-5 15,-1-9-7-15,5-13-59 16,2-7-11-16,2-9-5 0,8-11-5 15,0-17-2-15</inkml:trace>
  <inkml:trace contextRef="#ctx0" brushRef="#br0" timeOffset="115890.2337">7459 7367 29 0,'11'-54'97'16,"-7"8"0"-16,-4 12-8 15,-3 7-3-15,-1 10-38 16,4 17-23-16,-11-4-11 15,6 17-7-15,0 13-3 0,4 8-3 16,1 11-1-16,4 8 2 16,3 3-1-16,8 0 0 15,6 0 0-15,6-10-1 0,8-7 0 16,1-12-1-16,4-10 1 16,-1-13-1-16,-1-8 1 15,-4-15-1-15,-3-8 1 16,-4-8 0-16,-5-4 1 15,-4-5 0-15,-6-3-1 0,-1 1 1 16,-3 2 0-16,-1 4 0 16,-5 4 0-16,1 7-1 15,-2 6 0-15,0 8-1 16,-1 15 1-16,0 0-1 16,2 6 0-16,2 17-1 0,3 4 1 15,4 7 0-15,6 6 0 16,9 0 1-16,9-1 0 15,8-5 0-15,9-7 0 0,7-9 1 16,6-9-1-16,3-9 1 16,2-12 1-16,-2-10 0 15,-5-8 0-15,-3-6 2 16,-9-6-2-16,-10-1-2 0,-7-2 0 16,-10-2 0-16,-5 4 0 15,-13 3 0-15,-6 5 0 16,-7 7 0-16,-11 8 0 0,-5 9 0 15,-8 9 0-15,-3 9 0 16,-3 13 0-16,3 9 0 16,5 8 0-16,7 6 0 0,10 5 0 15,12 1 0 1,11 1 0-16,19-2 0 0,15-5 0 16,12-2 0-16,6-9 0 15,6-4-87-15,8-8-4 0,3-12-5 16,1-5-5-1,-2-7-6-15</inkml:trace>
  <inkml:trace contextRef="#ctx0" brushRef="#br0" timeOffset="119419.4781">9292 7196 10 0,'0'0'45'0,"-9"-13"-9"15,3 4-4-15,6 9-7 16,-8-11-4-16,8 11-8 0,-3-10-5 16,3 10-2-16,0 0 0 15,0 0-2-15,0 0 2 16,0 0-1-16,0 0 1 0,0 0 0 16,0 0 1-16,0 0 0 15,0 0-1-15,0 0 1 16,0 0-2-16,-9-9 2 15,9 9-3-15,0 0 0 16,0 0 1-16,0 0-2 0,0 0-1 16,0 0 1-16,0 0 0 15,0 0 0-15,0 0 1 16,0 0 0-16,0 0-1 0,0 0 0 16,0 0 0-16,0 0 0 15,-5-9 0-15,5 9 1 16,0 0 0-16,0 0 0 15,0 0 1-15,0 0 1 0,0 0 1 16,-1-9 2-16,1 9 1 16,0 0 2-16,0 0 1 15,-1-14-1-15,1 14 0 16,0-10 0-16,0 10-2 0,6-11-1 16,-6 11-2-16,10-5-1 15,-10 5-2-15,20 4 0 16,-9 7-1-16,3 5-1 0,2 6 1 15,0 7-1-15,2 7 0 16,0 6 0-16,-4 4-1 16,-4 3 1-16,2-2-1 15,-4-4-1-15,0-6 1 0,-5-6 0 16,3-6 1 0,-1-11 1-16,-5-14-1 0,7 0 1 15,0-8 0-15,0-11 0 16,0-6 0-16,3-2-1 15,-1-7 0-15,6-5-2 16,0 3 0-16,1-2 0 0,-2 3 0 16,4 3 0-16,-2 4 0 15,3 5 0-15,-3 7 0 16,3 9 0-16,-1 6-3 0,1 2 2 16,2 14 0-16,2 3 1 15,-1 9-1-15,1 6-2 16,2 4-3-16,4 3-6 15,2-2-6-15,7 0-14 0,1-7-53 16,9-7-4-16,1-10-5 16,3-10-4-16</inkml:trace>
  <inkml:trace contextRef="#ctx0" brushRef="#br0" timeOffset="119840.9252">10365 7358 54 0,'30'-34'92'0,"-11"-2"-3"0,-3 1-4 0,-16 3-29 0,2 5-12 16,-1 4-15-1,-1 3-9-15,-1 7-8 0,1 13-4 16,-15-7-3-16,3 11-1 16,3 13-2-16,-5 5-2 0,1 7-1 15,2 7 1-15,1 6 1 16,8-2-1-16,7 0 0 16,12-4 1-16,11-6-1 15,9-6 0-15,5-12 1 0,11-8 0 16,2-7 0-1,1-14 0-15,0-6 1 0,-2-8-1 16,-2-5 2-16,-8-3-3 16,-1-1 0-16,-7-2 0 0,-5 1 0 15,-8 4 0-15,-3 3 0 16,-7 5 0-16,-4 5 0 16,-8 7 0-16,-1 8 0 15,-12 5 0-15,-4 9 0 16,-7 12 0-16,0 5 0 0,-3 8 0 15,-2 8 0-15,8 6 0 16,6 2 0-16,12 0 0 16,13 3-7-16,17-8-8 0,23 0-15 15,14-8-57-15,16-11-3 16,9-8-4-16,4-9-6 16</inkml:trace>
  <inkml:trace contextRef="#ctx0" brushRef="#br0" timeOffset="120464.1082">11972 7276 61 0,'22'-36'97'0,"-9"0"-4"0,-13 3-6 16,0 5-1-16,-14 3-53 15,6 3-12-15,-6 8-8 16,-3 3-5-16,1 6-3 0,-3 4-2 16,4 7-2-16,-3 8 0 15,7 5-1-15,-3 4 0 16,8 6 2-16,1 0-2 15,4 2 0-15,6-1-2 16,5-2 0-16,7-7 0 0,3-1-1 16,5-8-1-16,0-8 1 15,1-4 0-15,4-6 1 16,0-8 0-16,-1-5 1 16,4-2 0-16,-2-4 0 0,-4-4 1 15,3-2 0-15,-5-1 0 16,-4-1 0-16,2-2 0 15,-5 6 0-15,-5-1 0 16,1 3 1-16,3 5-1 0,3 5 0 16,4 4 0-16,6 6 0 15,8 2 0-15,9 3 0 0,6-1 0 16,5-3 0-16,0-3 2 16,-1-4 1-16,1-2 0 15,-6-6 2-15,-4-5 0 16,-9-4 2-16,-12-3-7 15,-6 0 0-15,-6-1 0 0,-7 4 0 16,-8-1 0-16,-5 6 0 16,-12 6 0-16,-6 9 0 0,-6 9 0 15,-5 8 0 1,-6 14 0-16,-1 19 0 0,1 15 0 16,0 18 0-16,7 14 0 15,5 13 0-15,10 15 0 16,4 7 0-16,14 5 0 15,0-6 0-15,19 2 0 16,2-13 0-16,9-14 0 16,-2-14 0-16,1-20-10 15,-7-18-17-15,14-16-61 0,-19-12-4 16,-17-16-3 0,1-17-7-16,-3-10 5 0</inkml:trace>
  <inkml:trace contextRef="#ctx0" brushRef="#br0" timeOffset="120601.4776">12668 7710 35 0,'-20'-38'88'16,"4"2"-3"-16,10 6-3 16,5 0-6-16,-10 6-50 0,26 3-19 15,21 5-40-15,8 7-41 16,7-5-5-16,14 3-6 16,7 2-3-16</inkml:trace>
  <inkml:trace contextRef="#ctx0" brushRef="#br0" timeOffset="121196.2045">14114 7218 64 0,'-25'-15'95'0,"5"-3"-2"0,3 4-8 16,6-3-2-16,11 17-59 0,-8-9-5 16,8 9-7-16,-3 22-5 15,3 0-4-15,-1 13-1 16,1 4-2-16,1 11 2 15,-1 1-1-15,1 2 0 0,1-5-1 16,-2-6 1 0,0-8 1-16,0-8 2 15,0-11 0-15,0-15 0 16,3-10 1-16,-2-15-5 0,2-8 0 0,4-13 0 16,-2-9 0-16,3-10 0 15,5-9 0-15,-1-7 0 16,2-4 0-16,0 1 0 15,2 1 0-15,1 7 0 16,1 9 0-16,-3 10 0 0,-1 12 0 16,-3 14 0-16,2 12 0 15,1 16 0 1,0 9 0-16,1 18 0 0,8 14 0 16,1 12 0-16,7 12 0 0,0 10 0 15,5 6 0-15,1 3 0 16,3-1 0-16,-3-3 0 15,-5-5 0-15,2-5 0 0,-7-14-7 16,0-3-20-16,-9-8-60 16,1-13-5-16,-8-9-3 15,-11-20-7-15,0 0 4 0</inkml:trace>
  <inkml:trace contextRef="#ctx0" brushRef="#br0" timeOffset="121947.6588">14312 7294 67 0,'-41'-15'94'0,"7"4"-6"0,9-1-5 0,15 1-3 16,15 1-61-16,21 5-3 0,20 2-8 15,20 2-5-15,15 0-2 16,18 1 1-16,9 1-1 16,6-1 0-16,2 0 0 15,-5-2 0-15,-12-4-1 16,-11-1 1-16,-14 0 3 15,-17-3 0-15,-14 2 2 0,-9-1 1 16,-14-1-1-16,-8 2 1 16,-12 8-2-16,0-13 1 0,-6 11-6 15,-12 2 0-15,-2 4 0 16,-6 7 0-16,1 7 0 16,3 4 0-16,5 7 0 0,9 2 0 15,8 3 0-15,20-3 0 16,12-3 0-1,12-6 0-15,10-7 0 0,11-9 0 16,3-6 0-16,-1-13 0 16,0-11 0-16,-3-6 0 15,-4-10 0-15,-5-7 0 0,-8-10 0 16,-3-5 0-16,-9-6 0 16,-7-3 0-16,-9-1 0 15,-3 1 0-15,-10 6 0 16,-6 7 0-16,-2 11 0 0,-5 10 0 15,-1 10 0-15,-4 11 0 16,2 15 0-16,2 7 0 16,1 17 0-16,2 11 0 15,1 17 0-15,-1 10 0 16,-3 15 0-16,4 4 0 0,1-1 0 16,2-3 0-16,1-9-3 0,1-8-2 15,3-17 1-15,1-17 1 16,4-18 2-16,2-8 1 15,2-16 1-15,-1-7 1 16,7-9 0-16,0-3 0 0,7-4 0 16,6-1 0-16,3 3 3 15,6 2-5-15,1 5 0 16,2 5 0-16,-2 10 0 16,0 5 0-16,-3 10 0 0,-5 4 0 15,-4 10 0-15,-6 9 0 16,0 7 0-16,-6 8 0 15,0 0 0-15,-2 6 0 16,-1-1 0-16,-1-4 0 0,4-2-9 16,-3-9-9-16,2-4-25 15,0-12-45-15,-1-11-1 16,-7-6-8-16,-1-14-2 0</inkml:trace>
  <inkml:trace contextRef="#ctx0" brushRef="#br0" timeOffset="122121.0621">16452 6573 75 0,'-27'-40'90'0,"4"9"-7"0,2 7-9 15,6 7-11 1,4 12-102-16,11 5-29 0,11 0-10 16,10 10-7-16,9 7-4 15</inkml:trace>
  <inkml:trace contextRef="#ctx0" brushRef="#br0" timeOffset="123462.3875">17373 6938 25 0,'-23'-15'94'0,"5"1"0"0,3-1-7 16,3 2-4-16,4 23-36 16,8-10-29-16,-14 11-5 0,11 8-5 15,0 6-4 1,0 8-2-16,2 6-1 0,-1 4 2 15,4 2-1-15,8-2 1 16,7-6-1-16,5-2 0 16,7-7 1-16,7-7-1 15,3-8 0-15,1-6-1 0,1-7 0 16,0-2-1-16,-4-8 0 16,-4-6 0-16,-5-1 0 15,-5-4-1-15,-6-3 1 16,-4 1 0-16,-5 2 0 0,-3 0 0 15,-3 4 1-15,-2 3 0 16,0 3-1-16,0 11 0 0,0 0-1 16,-11 0 1-1,8 13 0-15,2 5-1 0,1 4 1 16,3 6-1-16,11 2 2 0,4 0-1 16,6 0 1-16,8-5-1 15,3-3 1-15,5-8-1 16,0-5 0-16,2-7 0 15,-4-2 0-15,1-11 1 16,-5-5-1-16,-3-7 0 0,-3-1 1 16,-5-6 0-16,-4 1 0 15,-5-3-1-15,-4 2 1 16,-4 2 1-16,-3 5-1 16,-3 4 0-16,0 7 0 0,0 12 0 15,-12-9-1-15,12 9 0 16,-11 15 0-16,8 2 0 0,2 5-1 15,2 3 0-15,7 3 1 16,6 1 1-16,6-2-1 16,6-2 0-16,7-7 0 15,4-3 0-15,3-8 0 16,1-4 0-16,3-7-1 0,5-10 0 16,-2-6 0-16,3-7-1 15,-3-6-1-15,2-12 1 16,2-4-1-16,-3-11 0 15,-1-5 2-15,-6-6 0 16,-1-4 0-16,-10-3 1 0,-3 3 2 16,-6 5 0-16,-6 6 1 15,-6 8 0-15,-2 10 1 0,-4 12-2 16,-2 7 0-16,-1 19-1 16,0 8 0-16,-14 17-1 15,5 13 0-15,-1 6-1 16,3 11 0-16,3 6 0 0,4 3 1 15,10 1 0-15,15-7-1 16,12-6 1-16,9-9 0 16,8-8 0-16,4-10 0 15,4-12 0-15,0-5 0 0,-7-13 0 16,-3-10 1-16,-10-4 0 16,-6-4 0-16,-8-5 0 15,-7 5 1-15,-11 3-2 0,-1 1 0 16,-4 9 0-16,-4 8 0 15,-1 10-2-15,0 0 0 16,-6 23 1-16,1 6 0 16,5 14-1-16,-1 11 1 0,1 14-1 15,-1 11 2 1,3 8-2-16,4 8 2 0,-1 9-1 16,-1 5 1-16,-3-2 0 15,-1-3-1-15,-5-10 1 0,-8-10 0 16,-10-21-1-1,-6-17 1 1,-4-21 1-16,-4-16-1 16,1-18 1-16,0-17-1 0,5-13 2 15,6-12-2-15,12-3 1 16,9-6 0-16,6 0-1 16,14-1 0-16,13 3 0 0,13 3 0 15,8 5-1-15,11 6 1 16,6 5-1-16,5 9 0 15,3 3 0-15,0 6 0 16,-4 2-1-16,-5 2-3 0,-4 2-1 16,-8-2-3-16,-7 1-5 15,-8-5-8-15,-8-5-64 16,-5-5 1-16,-4-7-7 16,-4-5-2-16</inkml:trace>
  <inkml:trace contextRef="#ctx0" brushRef="#br0" timeOffset="123875.1645">19954 6400 67 0,'-42'-32'92'0,"8"2"-2"0,9 5-3 15,8 14-24-15,10-10-26 16,7 3-10-16,12 1-8 0,13 1-4 16,16 3-5-16,15 1-6 15,23 3-4-15,14 1 0 16,22 1 0-16,13 4 0 0,6 3 0 15,11-1 0-15,0-1 0 16,-3 2 0-16,-10-2 0 16,-13-1 0-16,-14 1 0 15,-21-2 0-15,-14-2 0 0,-16 2 0 16,-17-1 0-16,-14 1 0 16,-7 0 0-16,-16 4 0 15,10-5 0-15,-10 5 0 16,0 0 0-16,0-9 0 0,0 9 0 15,-7-10 0 1,7 10 0-16,-11-13 0 0,11 13 0 16,-13-11 0-16,13 11 0 15,-23-2 0-15,11 4 0 16,-13 4 0-16,-12 7-73 0,2 2-23 16,-5-1-2-16,-2 3-8 15,-4-4-3-15</inkml:trace>
  <inkml:trace contextRef="#ctx0" brushRef="#br0" timeOffset="124838.6053">2056 9645 23 0,'-4'-19'84'0,"-1"-8"1"0,3 13-9 16,-1-20-14-16,3 3-12 16,0-3-13-16,0 2-9 0,9-1-7 15,5 0-5-15,1 1-4 16,3 5-4-16,4 6-3 15,1 5-1-15,4 9-4 0,11 8 0 16,-8 12 0-16,5 9 0 16,3 10 0-16,-11 8 0 15,1 4 0-15,-5 5 0 16,-16-2 0-16,-7-1 0 0,-2-4 0 16,-14-5 0-16,4-9 0 15,-1-4 0-15,0-9 0 16,1-4 0-16,12-11 0 15,6 17 0-15,11-9 0 0,10-1 0 16,4 6 0-16,5 0 0 16,1 5 0-16,6 3 0 15,-6 6 0-15,-7 1 0 0,-9 4 0 16,-11 4 0-16,-7 1-3 16,-8 2 6-16,-11-6-3 15,-11 0 0-15,-11-8 0 16,4-2 0-16,-6-11 0 15,2-3 0-15,-8-10 0 0,3 0 0 16,7-9 0-16,-5-11 0 16,19 0 0-16,-6-13-81 15,16-10-9-15,11-13-3 16,15-14-8-16,20-11-5 0</inkml:trace>
  <inkml:trace contextRef="#ctx0" brushRef="#br0" timeOffset="125246.4923">2686 8840 61 0,'-28'-33'98'16,"-13"9"-3"-16,-9 11-6 15,-18 7-2-15,-10 41-33 0,-7-15-42 16,-3 12-5-16,-11 17 1 31,-6 15-8-31,1 17 0 0,2 18 0 0,10 17 0 16,9 12 0-16,14 15 0 15,10 9 0-15,27 2 0 0,24 1 0 16,10-11 0-16,38-15 0 16,31-19 0-16,21-21 0 0,28-31 0 15,26-29 0 1,18-29 0-16,9-22 0 0,15-27 0 16,-1-20 0-16,-12-21 0 15,-6-16 0-15,-19-11 0 0,-21-9 0 16,-31-11 0-16,-25-6 0 15,-32-4 0 1,-33 2 0-16,-24 5 0 0,-43 7 0 16,-36 13 0-16,-31 17 0 15,-30 27 0-15,-26 26 0 0,-19 36 0 16,-20 11 0-16,-7 39-89 16,9 20-8-16,15 3-2 15,26 10-12-15,34-8 3 16</inkml:trace>
  <inkml:trace contextRef="#ctx0" brushRef="#br0" timeOffset="128263.2104">5263 9056 20 0,'12'-17'92'15,"-6"-4"-1"-15,-2 4-4 0,-8 2-3 16,-8 1-45-16,-12 10-9 0,-6 4-11 15,-8 12-6-15,-6 7-4 16,-7 9-3-16,-3 7-2 16,2 10-1-16,-2 4 0 15,7 7-2-15,9 1-1 0,15 2 0 16,9-2 1 0,14-6-1-16,19-5 1 15,17-12 1-15,18-11-1 0,8-13 1 16,8-9-1-16,0-8 1 15,0-10-2-15,-8-4 0 0,-11-3 0 16,-13 0 0-16,-15 1 0 16,-14 6 0-16,-9 2 0 0,-7 8 0 15,-14 5 0-15,-7 4 0 16,-8 13 0-16,-4 5 0 16,-6 10 0-16,3 6 0 15,-1 8 0-15,4 3 0 16,11 3 0-16,11 0 0 15,14-1 0-15,14-7 0 0,22-9 0 16,17-11 0 0,16-13 0-16,14-12 0 0,10-15 0 15,6-16 0-15,4-13 0 16,-2-10 0-16,-5-7 0 16,-7-5 0-16,-10-3 0 0,-11 0 0 0,-14-1 0 15,-12 5 0-15,-15 4 0 16,-13 7 0-16,-9 10 0 15,-18 10 0-15,-14 10 0 16,-8 11 0-16,-6 9 0 16,-6 8 0-16,4 10 0 15,3 9 0-15,10 7 0 0,13 7 0 16,18 3 0-16,11 5 0 16,20 1 0-16,16 3 0 15,6 2 0-15,13 1 0 16,1 1 0-16,1-3 0 0,-6-2 0 15,-8-7 0-15,-8-4 0 16,-12-6 0-16,-10-1 0 16,-19-8 0-16,-8-4 0 15,-16-5 0-15,-9-4 0 0,-5 0 0 16,-8-5 0-16,2-1 0 16,1-5-14-16,-4-8-73 0,21-10-3 15,7-11-4-15,12-11-6 16,8-14-4-1</inkml:trace>
  <inkml:trace contextRef="#ctx0" brushRef="#br0" timeOffset="128441.8127">6185 9027 75 0,'32'-45'98'15,"-8"10"-6"-15,-3 10-5 16,-1 7-1-16,-1 15-59 0,2 4-6 16,5 16-10-16,-3 13-5 15,5 8-2-15,-1 10 0 16,6 10-4-16,-3 9 0 0,2 10 0 15,-2-1-9-15,1 1-8 16,-8-9-11-16,-6 3-57 16,0-12-3-16,-7-12-6 15,-6-14-7-15</inkml:trace>
  <inkml:trace contextRef="#ctx0" brushRef="#br0" timeOffset="128793.2466">6457 9480 60 0,'-24'-29'88'0,"7"2"-1"16,8 0-5-16,6 2-28 16,14 4-17-16,19 2-11 0,13 0-9 15,8 0-5-15,10 0-2 16,3 2-2-16,6 1 0 16,-2 0-2-16,-6 1 0 15,-6-1-1-15,-6 1 0 16,-10-1-5-1,-8 2 0-15,-11 2 0 0,-5 0 0 16,-4 4 0-16,-12 8 0 0,0 0 0 16,0 0 0-16,0 0 0 15,6 17 0-15,-5 5 0 16,-1 9 0-16,3 7 0 0,0 10 0 16,-1 2 0-16,1 2 0 15,-1 0 0-15,-1-2 0 16,1-6 0-16,-2-9-3 0,-9-7-86 15,9-10-2-15,0-18-4 16,0 0-7-16,-12-4-3 0</inkml:trace>
  <inkml:trace contextRef="#ctx0" brushRef="#br0" timeOffset="128948.2626">6807 8804 69 0,'-15'-34'84'0,"3"9"-5"16,3 6-10-16,9-12-41 0,0 31-92 16,18 2-11-16,5 9-7 15,5 6-2-15</inkml:trace>
  <inkml:trace contextRef="#ctx0" brushRef="#br0" timeOffset="130548.3803">7630 9286 36 0,'-16'-19'90'0,"9"0"0"16,3-4-4-16,4 5-3 0,4-3-51 15,15 2-7-15,3 8-9 16,9 2-6-16,2 9-3 15,4 3-3-15,0 13-1 0,-5 5-2 16,0 9 0-16,-5 8-1 16,-11 4 1-16,-6 4 0 15,-8-1 0 1,-2-1-1-16,-5-2 2 0,-9-3-1 16,-1-8 0-16,1-8 0 0,-2-9 0 15,-1-8 0-15,3-6 0 16,1-9 1-16,2-9-2 15,2-7 1-15,2-9 0 16,4-4 0-16,3-4-1 0,4-5 1 16,12-2-1-16,5-1 0 15,10 4 1-15,6 5-1 16,4 4 1-16,7 8-1 16,2 9 1-1,1 7-1-15,-3 11 1 0,1 4-1 0,-4 13 0 16,-6 7 0-16,-4 8 0 15,-8 6 0-15,-3 9 0 0,-10 2-1 16,-5 2 0-16,-7 0 0 16,-3-7 1-16,-4-3-1 15,-8-10 1-15,-1-10-1 0,0-11 1 16,1-9 0 0,1-12 0-16,5-11 1 0,2-4-1 15,6-7 0-15,4-4 0 16,10-2-1-16,6 0 1 15,6 0-1-15,10 3 1 0,3 5-1 16,7 5 0-16,2 10 0 16,-2 9 0-16,1 9 0 15,1 8 0-15,-2 14 1 16,2 8 0-16,1 7 0 0,1 7-2 16,0-1 0-16,4 0-2 15,2-5-1-15,-1-8 0 16,-5-7 0-16,0-11 1 0,-8-8 0 15,-8-8 4-15,-3-12 2 16,-15-7 2-16,-4-5 2 16,-11-1 0-16,-5-2 1 15,-12 3-1-15,-5 2-1 16,-5 5-2-16,-6 6 0 0,-4 7-1 16,-3 5-1-16,-1 6-1 15,3 10 0-15,5 7 0 16,3 5 0-16,7 3 0 0,14 6-1 15,7-1 1-15,11-4 0 16,16-3-1-16,8-5 1 16,6-6-1-16,7-7 0 0,2-8 0 15,-3-2 1-15,2-12-1 16,-9-6 1-16,-4-1-1 16,-8-3 1-16,-5-4 1 15,-7-1 0-15,-8 0 1 16,-5 2 0-16,-3 1-1 0,0 4 1 15,-4 4 0-15,-8 6-2 16,2 7 0-16,-4 5 0 16,0 6 0-16,5 6 0 0,-1 8 0 15,6 3 0-15,5 3 0 16,16 2 0-16,9-1 0 16,14-3 0-16,11-5 0 15,13-4 0-15,7-12 0 0,6-3 0 16,2-15-2-16,0-7 2 15,-2-8 0-15,-5-6 0 16,-10-7 2 0,-3-5-2-16,-10-6 0 0,-7 0 0 0,-10-4 0 15,-8 0 0-15,-6 5 0 16,-9 0 0-16,-8 10 0 16,-5 10 0-16,-9 9 0 0,-7 13 0 15,-3 13 0-15,-6 16 0 16,-1 16 0-1,6 11 0-15,2 15 0 0,6 9 0 16,11 7 0-16,9 3 0 0,20-2 0 16,14-5 0-16,14-11 0 15,12-11 0-15,7-15 0 16,8-13 0-16,1-20 0 16,-5-7 0-16,-5-15 0 0,-7-9 0 15,-10-5 0-15,-11-6 0 16,-8 2 0-16,-13-1 0 15,-8 4 0-15,-9 5 0 0,-4 7 0 16,-11 6 0 0,-5 11 0-16,-7 6 0 0,-2 13 0 15,-5 9 0-15,6 10 0 16,0 5 0-16,9 8 0 16,9 3 0-16,13-1 0 0,14-2 0 15,12-5 0 1,10-4 0-16,8-5 0 0,0-13 0 15,8-3-23-15,0-13-66 0,-15-3-2 16,-7-14-4 0,-9-6-6-16,-5-11-1 0</inkml:trace>
  <inkml:trace contextRef="#ctx0" brushRef="#br0" timeOffset="130693.3862">11029 8958 78 0,'-33'-48'89'0,"4"3"-3"15,9 6-6-15,14 5-3 0,10 10-62 16,7 3-18-16,5 9-69 0,16 4-5 16,9 1-8-16,7 2-5 15,1 0-2-15</inkml:trace>
  <inkml:trace contextRef="#ctx0" brushRef="#br0" timeOffset="132001.1085">13097 9203 4 0,'-6'-17'82'0,"-1"-4"7"0,-8 0-3 15,-13-3-18-15,4 9-19 0,-6 2-10 16,-6 6-9-16,-12 7-8 15,-5 10-6-15,-5 10-5 16,-1 9-4-16,1 10-1 16,5 4-4-16,6 9-2 15,15 1 0-15,19 1 0 16,13-4 0-16,25-4 0 0,16-7 0 16,21-11 0-16,7-8 0 15,12-14 0-15,1-6 0 0,-3-12 0 16,-6-11 0-16,-13-5 0 15,-13-7 0-15,-18-2 0 16,-11-2 0-16,-13 1 0 16,-10 4 0-16,-13 1 0 15,-6 7 0-15,-8 9 0 0,-2 7 0 16,1 8 0-16,1 11 0 0,6 13 0 16,5 8 0-1,17 11 0-15,6 6 0 16,22 4 0-16,19 1 0 0,18-7 0 15,12-4 0-15,14-11 0 0,8-9 0 16,2-13 0 0,6-9 0-16,-8-16 0 0,-5-7 0 15,-15-6-2-15,-5-7 4 16,-16-3-2-16,-13-4 0 0,-9 3 0 16,-13-1 0-16,-9 6 0 15,-10 4 0-15,-6 7 0 16,-5 8 0-16,-8 10 0 0,-5 7 0 15,1 10 0-15,2 11 0 16,4 11 0-16,8 5 0 16,9 6 0-16,14-2 0 0,20-2 0 15,14-6 0 1,12-11 0-16,11-7 0 0,8-15 0 16,2-9 0-1,-2-17 0-15,-3-10 0 0,-5-8 0 16,-11-9 0-16,-6-8 0 0,-6-5 0 15,-12-6 0-15,-9-3 0 16,-7-2 0 0,-8 4 0-16,-8 4 0 15,-4 8 0-15,-6 10 0 0,-6 9 0 0,-1 16 0 16,-5 16 0-16,0 10 0 16,1 17 0-16,3 17 0 15,2 12 0-15,3 13 0 0,0 9 0 16,4 7 0-16,5 1 0 15,0-2 0-15,6-7 0 16,2-11 0 0,2-13 0-16,5-16 0 0,5-15 0 15,5-13 0-15,0-13 0 0,5-10 0 16,1-6 0-16,6-1 0 16,3-4 0-16,0 2 0 15,-2 8 0-15,1-2 0 0,-2 9 0 16,-4 4 0-1,1 7 0-15,-5 7 0 0,-2 2 0 16,-4 12 0-16,-6 3 0 16,2 6 0-16,-6 3 0 15,0 3 0-15,-1-2 0 0,-1 5 0 16,-1-7 0-16,3 2 0 16,-5-10-20-16,8-4-33 15,-1-7-38-15,0-6 0 0,-3-11-6 16,0-11-2-16</inkml:trace>
  <inkml:trace contextRef="#ctx0" brushRef="#br0" timeOffset="132159.4483">15318 8813 70 0,'-23'-63'92'16,"1"3"-5"-16,1 10-4 16,5 8-3-16,4 10-59 15,3 6-12-15,9 16-16 0,0 10-45 16,0 0-28-16,23 12-4 15,2-2-8-15,9 8-3 0</inkml:trace>
  <inkml:trace contextRef="#ctx0" brushRef="#br0" timeOffset="133429.82">16043 9117 7 0,'-45'-6'87'0,"10"1"6"16,4-2-6-16,11 2-5 15,2-7-36-15,7 12-19 0,11 0-5 16,-5 12-7-16,5 4-5 16,3 3-4-16,2 7-1 15,2 2 0-15,1 6-1 16,5 2-1-16,3 0 0 0,6-3-1 16,6-3 0-16,3-3-1 15,8-9 0 1,2-5 0-16,3-10 1 0,1-3-2 15,-3-11 0-15,-3-6 0 0,-4-5 0 16,-5-4 0-16,-7-4 0 16,-7 2 0-16,-5 3 0 15,-6 2 0-15,-5 2 0 0,-1 6 0 16,-8 8 0 0,-5 7-2-16,2 2 2 0,-4 13-1 15,2 5 1-15,4 6-1 16,4 5 1-16,5 4-1 15,4 3 1-15,11 1 0 0,6-4 0 16,6-3 0-16,4-7 0 16,2-6 1-16,1-11-1 15,1-8 1-15,-2-5 0 16,2-11-1-16,-3-7 2 0,-4-6-2 16,1 1 0-16,-3-5 0 15,-1-1 0-15,-5 2 0 0,-4 1 0 16,-5 4 0-16,-1 4 0 15,-3 4 0 1,-5 5 0-16,-1 4 0 0,0 10 0 16,0 0 0-16,-5-1 0 15,0 10 0-15,1 4 0 16,2 2 0-16,2 4 0 0,6 1 0 16,6-3 0-16,7-1 0 15,5-6 0-15,13-2 0 16,0-7 0-16,6 0 0 15,4-12 0-15,1-8 0 0,3-7 0 16,0-7 0 0,-5-9 0-16,5-8 0 0,-6-11 0 15,1-4 0-15,-7-5 0 16,-1-4 0-16,-7 0 0 0,-4 0 0 16,-8 10 0-16,-10 8 0 15,-7 11 0-15,-1 9 0 16,-6 15 0-16,-11 11 0 0,0 12 0 15,-5 16 0-15,5 9 0 16,2 12 0-16,7 9 0 16,2 7 0-16,6 5 0 15,14-1 0-15,13 0 0 0,9-8 0 16,8-7 0-16,9-9 0 16,0-12 0-16,2-8 0 15,2-12 0-15,-4-3 0 0,-8-10 0 16,-4-1 0-16,-8 0 0 15,-8-2 0-15,-5 6 0 16,-2 7 0-16,-8 11 0 16,-2 9 0-16,1 10 0 0,-4 9 0 15,1 14 0-15,0 11 0 16,-6 14 0-16,-2 7 0 16,-12 6 0-16,-4-2 0 0,-8-1 0 15,-3-6 0-15,-3-11 0 16,-3-14 0-16,1-18 0 15,3-16 0-15,5-15 0 16,3-9 0-16,5-17 0 0,3-6 0 16,6-8 0-16,6-3 0 15,4-7 0-15,7-3 0 16,9-1 0-16,5 0 0 16,9 2 0-16,2-1 0 0,7 4 0 15,1 0 0-15,4 6 0 16,1 2 0-16,1 3 0 15,0 1 0-15,-4 2-14 16,-3-3-8-16,-8-1-61 0,6-2-5 16,-6-3-4-16,0-5-6 15,-8-3 0-15</inkml:trace>
  <inkml:trace contextRef="#ctx0" brushRef="#br0" timeOffset="133780.7179">18193 8527 78 0,'-30'-20'97'0,"5"5"-3"0,8-1-6 0,11 3 0 15,8 3-61 1,19 3-7-16,16 3-6 0,15 2-9 16,11 2-5-16,13 0 0 15,8 0 0-15,5 2 0 0,-3-1 0 16,-5 2 0-1,-10-2 0-15,-13-1 0 0,-13 1 0 16,-14-2 0-16,-10-2 0 16,-21 3 0-16,0 0 0 15,0-13 0-15,-15 7 0 16,-4 1 0-16,-4 2 0 0,1 1 0 16,-2 2 0-16,4 1 0 15,-1 7 0-15,8 11 0 16,12 2-76-16,-8 1-17 15,4-1-4-15,1-1-8 0,2 4-4 16</inkml:trace>
  <inkml:trace contextRef="#ctx0" brushRef="#br0" timeOffset="147413.3108">19324 8928 37 0,'0'-15'87'0,"0"1"-2"0,0 4-2 0,0 10-30 0,14-4-7 16,-7 9-16-16,2 15-8 0,2 7-6 15,-2 8-5-15,2 10-3 16,1 7-1-16,-6 10-2 16,-5 6-1-16,-1 7-2 15,-7 1 0-15,-6-2-1 0,-2-6 1 16,-4-8-1-16,0-7 0 15,-2-15 1-15,0-13-1 16,3-17 1-16,1-10-1 0,0-19 1 16,1-11-2-16,2-11 0 15,1-14 0-15,5-11 0 16,6-11 0-16,2-10 0 0,2-7 0 31,9-4 0-31,10-3 0 0,6-1 0 16,9 1 0-16,4 5 0 0,11 4 0 15,5 7 0-15,6 9 0 0,4 10-2 16,0 10 0 0,1 13 1-16,-4 11-1 0,-2 13 1 15,-8 8 0-15,-6 13 1 16,-8 9 0-16,-8 15 1 16,-6 11 0-16,-11 13-1 15,-12 10 1-15,-9 13 1 0,-19 8-1 16,-12 4 0-1,-8 1 1 1,-10-2-2-16,-7-4 0 0,-5-11 0 16,1-7 0-16,1-15 0 0,9-9 0 0,4-13 0 15,9-7 0-15,8-5 0 16,6-5 0-16,10-2 0 16,7 1 0-16,13-5 0 0,0 13 0 15,8 2 0-15,13 1 0 16,7 10 0-16,10 5 0 0,5 9 0 15,10 6 0-15,5 9 0 16,2 8 0-16,5 1 0 16,-3 7 0-16,0-1 0 15,-4 2 0-15,-3 0 0 0,-4-1 0 16,-4-5 0 0,-4-4 0-16,-6-4 0 0,0-8 0 15,-8-7 0-15,-2-5 0 0,-2-11 0 16,-3-10 0-16,2-6-2 15,-6-12-43-15,4-14-45 16,-3-10-1-16,-2-10-6 16,0-12-5-16</inkml:trace>
  <inkml:trace contextRef="#ctx0" brushRef="#br0" timeOffset="148087.4734">20341 9430 49 0,'-11'-15'85'0,"5"6"0"16,6 9-4-16,0-10-2 16,7 9-58-16,8 3-2 0,5 7-6 15,10 2-4-15,0 0-2 16,7-2 0-16,5-3-3 16,-2-4 0-16,1-2-2 0,-1-3 0 15,-2-6 1-15,-6-5 0 16,-3-2 0-16,-7-4 1 31,-6 0 0-31,-7-3 0 0,-2 0 0 0,-7 0 0 0,-1 3 0 16,-12 3-1-1,0 3-1-15,-7 8 0 16,-2 4-1-16,-1 5 2 16,-5 13-3-16,4 8 0 0,-2 5 0 15,9 8 0-15,6 2 0 0,11-1 0 16,16-3 0-16,10-8 0 15,16-7 0 1,12-11 0-16,9-8 0 0,6-15 0 16,5-11 0-16,-2-9 0 0,0-8 0 15,-9-6 0-15,-3-5 0 16,-12-6 0-16,-5 2 0 16,-13-2 0-16,-9 6 0 0,-15 3 0 15,-10 5 0-15,-15 9 0 16,-12 10 0-16,-7 9 0 15,-8 11 0-15,0 6 0 16,3 12 0-16,5 11 0 0,11 7 0 16,12 11 0-16,11 6 0 15,9 8 0-15,15 3 0 16,5 4 0-16,8 0 0 16,1 1 0-16,0-5 0 15,-5-4 0-15,-5-7 0 0,-4-8 0 16,-11-3 0-16,-7-11 0 15,-2-1 0-15,-8-9 0 0,-8-2 0 16,-4-4 0-16,-2-1 0 16,-1-2 0-1,-2-6-4-15,8-2-47 16,2-2-36-16,5-10-3 0,9-9-7 0,6-10-5 16</inkml:trace>
  <inkml:trace contextRef="#ctx0" brushRef="#br0" timeOffset="148407.919">21508 9172 91 0,'23'-8'95'16,"-7"4"-5"-16,-9 4-4 0,-7 8-1 15,23 12-64-15,-29 8-5 16,-2 8-7-16,-4 9-2 16,1 5-2-16,3 4-1 15,6 0-2-15,2-7-2 16,11-3 0-16,12-9 0 0,5-11 0 15,12-14 0-15,3-8 0 16,1-9 0 0,4-16 0-16,-3-7 0 0,-2-10 0 15,-9-6 0-15,-6-6 0 16,-13 0 0-16,-8-1 0 16,-10 2 0-16,-15 6 0 0,-8 6 0 15,-13 10 0-15,-7 12 0 0,-10 3 0 16,0 14-86-16,4 6-6 15,5 4-5-15,14 2-7 16,5 1-4-16</inkml:trace>
  <inkml:trace contextRef="#ctx0" brushRef="#br0" timeOffset="152922.0106">22351 9030 48 0,'8'-13'80'16,"2"2"-3"-16,-4 0-3 0,-1-1-9 15,-5 12-65-15,0 0-28 16,0 0-40-16,0 0-5 15,-3 9-7-15,3-9 2 16</inkml:trace>
  <inkml:trace contextRef="#ctx0" brushRef="#br0" timeOffset="154655.8191">22300 9025 82 0,'5'-12'92'0,"-2"-1"-2"15,4-1-6-15,-7-1-30 16,1 5-18-16,1 2-15 16,-2 8-6-16,0 0-5 15,0 0-4-15,1 11-2 16,-2 12-1-16,-5 8-2 0,-4 9 0 15,4 8 1-15,-3 4 0 16,2 5 0-16,5-3-1 16,2 1 0-16,3-5 0 15,12-6 0-15,3-8 1 16,3-9-2-16,5-6 0 0,4-11 0 16,5-7 0-1,0-6 0-15,4-12 0 0,-3-7 0 16,0-6 0-16,0-6 0 15,0-5 0-15,-10-2 0 0,1-2 0 16,-12 1 0-16,-4 4 0 16,-4 2 0-16,-5 4 0 15,-1 7 0-15,-3 5 0 16,-4 4 0-16,6 16 0 16,-8-9 0-16,8 9 0 0,-12 15 0 15,10 4 0-15,1 6 0 0,1 7 0 16,0 4 0-16,0 2 0 15,7 0 0-15,4-2 0 16,4-2 0-16,4-4 0 16,3-6 0-16,5-5 0 0,5-7 0 15,5-6 0-15,4-6 0 16,-3-2 0-16,2-8 0 16,-2-7 0-16,1-3 0 0,-3-7 0 15,-3-3 0-15,-6-3 0 16,-3-3 0-16,-7 2 0 15,-8-3 0-15,-2 3 0 16,-7-2 0-16,-4 5 0 16,-4 2 0-16,-8 5 0 0,2 3 0 15,1 5 0 1,3 5 0-16,10 11 0 0,0 0 0 16,0 0 0-16,7 9 0 0,14 9 0 15,4 5 0-15,-2 7 0 16,5 3 0-16,-3 3 0 15,-2 4 0-15,-6 2 0 16,-3 3 0-16,-6-5 0 0,0-1 0 16,-5-7 0-1,4-1 0-15,1-5 0 16,1-7 0-16,6-7 0 0,5-10 0 16,7-2 0-16,3-8 0 15,4-6 0-15,5-8 0 0,2-10 0 16,2-2 0-16,-2-6 0 15,-1-3 0-15,-5 3 0 16,-3-4 0-16,-6 3 0 0,-5 5 0 16,-9 6 0-16,-3 7 0 15,-6 7 0-15,-3 6 0 16,0 10 0-16,0 0 0 16,-5 10 0-16,-2 11 0 0,2 5 0 15,4 6 0-15,0 5 0 16,1 4 0-1,5 0 0-15,12-3 0 0,10-6 0 16,5-3 0-16,10-8 0 16,2-9 0-16,8-9 0 0,1-3 0 15,0-12 0-15,-3-6 0 16,1-6 0-16,-2-4 0 16,-1-5 0-16,-7-2 0 15,-2-2 0-15,-8-1 0 0,-6 1 0 16,-6 1 0-16,-5 4 0 15,-11 4 0-15,-5 6 0 16,-13 8 0-16,-8 8 0 0,-6 6 0 16,-3 12 0-16,1 9 0 15,-3 9 0-15,4 9 0 0,7 5 0 16,10 6 0-16,9 1 0 16,6-1 0-1,17-1 0-15,12-1 0 0,5-11 0 16,6-3-87-16,16-7-5 0,8-12-4 15,3-7-8-15,5-9-3 16</inkml:trace>
  <inkml:trace contextRef="#ctx0" brushRef="#br0" timeOffset="154795.5958">25220 9245 76 0,'11'-24'100'0,"-8"6"-4"15,-4 3-8-15,-8 3-2 0,0-22-44 16,-4 28-41-16,13 6-80 15,-5 8-6-15,2 3-5 0,-1 1-7 16,-1 0-5-16</inkml:trace>
  <inkml:trace contextRef="#ctx0" brushRef="#br0" timeOffset="155734.3626">2168 11297 22 0,'-17'-16'98'0,"2"-5"2"16,0 3-8-16,-2-5-2 0,1 5-3 15,5 9-70-15,-3 4-12 16,14 5-5-16,-17 24 0 16,16 8 0-16,-2 12 0 15,3 8 0-15,4 8 0 16,4-1 0-16,15-2 0 0,3-6 0 15,19-9 0 1,6-14 0-16,16-13 0 0,-4-13 0 16,-2-7 0-16,-2-11 0 15,-1-9 0-15,-6-7 0 0,-11-5 0 16,-14-2 0-16,-12 1 0 16,2 3 0-16,-7 6 0 15,-2 6 0-15,-8 3 0 0,1 12 0 16,-1 8 0-16,0 7 0 15,-7 16 0-15,-1 12 0 16,7 6 0-16,-9 10 0 16,8 6 0-16,-4 5 0 0,0 0 0 15,6 2 0-15,0-9 0 16,3-26 0-16,1 10-89 16,9-13-8-16,-2-14-3 15,4-12-6-15,2-16-3 16</inkml:trace>
  <inkml:trace contextRef="#ctx0" brushRef="#br0" timeOffset="156175.5029">2700 10919 62 0,'-49'-48'102'0,"-4"8"-6"0,-3 8-5 15,-4 9-2-15,0-27-24 16,-9 50-59-16,0 13-6 15,4 20 0-15,-4 19 0 16,0 21 0-16,6 26 0 0,-2 21 0 16,5 22 0-16,7 16 0 15,11 13 0-15,12 1 0 16,20-1 0-16,19-12 0 16,24-19 0-16,20-22 0 0,26-28 0 15,26-26 0-15,16-31 0 16,9-27 0-16,12-22 0 15,1-28 0-15,-5-24 0 16,2-17 0-16,-14-24 0 0,-15-15 0 16,-17-8 0-16,-12-9 0 15,-20-11 0-15,-18 1 0 16,-19 0 0-16,-24 4 0 16,-17 10 0-16,-30 9 0 0,-19 14 0 15,-27 17 0-15,-20 25 0 16,-19 18 0-16,-12 30 0 0,-17 23-54 15,-4 14-38 1,2 20-2-16,0 6-6 0,24 8-9 16</inkml:trace>
  <inkml:trace contextRef="#ctx0" brushRef="#br0" timeOffset="167845.4013">5885 10839 32 0,'5'-9'89'0,"-5"-2"2"15,1 0-4-15,-2-3-19 0,1 5-27 16,-3-2-13-16,-8 2-9 16,-4 2-7-16,-4 3-2 15,-7 4-4-15,-6 1-1 0,-10 10-2 16,-5 8 0-16,-5 3 0 16,-2 6 0-16,0 2-2 15,4 5 2 1,6 2 0-16,5-1-1 0,14 3 0 15,8-3-2-15,12 2 0 0,10-2 0 16,18-1 0-16,10-5 0 16,8-5 0-16,10-2 0 15,5-9 0-15,-3-3 0 16,-2-4 0-16,-9-5 0 0,-6-1 0 16,-13-1 0-16,-7 0 0 15,-16 0 0-15,0 0 0 16,-8 5 0-16,-11 3 0 0,-8 5 0 15,-5 5 0 1,-5 5 0-16,-3 5 0 0,-6 8 0 16,3 4 0-16,5 4 0 15,7 2 0-15,8 1 0 0,13 0 0 16,11-7 0 0,19-1 0-16,17-11 0 0,19-12 0 15,12-9 0-15,11-8 0 16,8-16 0-16,5-10 0 0,4-8 0 15,-5-11 0-15,0-7 0 16,-12-5 0-16,-7-6 0 16,-9-3 0-16,-10-2 0 15,-11 0 0-15,-14 2 0 16,-7 6 0-16,-17 5 0 0,-4 8 0 16,-8 7 0-16,-10 8 0 0,-4 12 0 15,-2 3 0 1,0 11 0-16,-2 6 0 0,5 1 0 15,3 12 0-15,11 3 0 16,4 9 0-16,3 2 0 0,14 6 0 16,8 2 0-1,10 3 0-15,3 1 0 0,11 3 0 16,-3 0 0-16,-2-3 0 0,-3-1 0 16,-6-3 0-16,-9-3 0 15,-5-3 0-15,-7-1 0 16,-10-4 0-16,-1-2 0 15,-9-1 0-15,-6 0 0 16,-6-3 0-16,-4 0 0 0,-3-4 0 16,-2-3 0-16,3-2 0 15,2-8 0 1,6-3-40-16,9-11-50 16,5-8-2-16,7-10-5 0,12-11-6 15</inkml:trace>
  <inkml:trace contextRef="#ctx0" brushRef="#br0" timeOffset="168441.5743">6968 11233 44 0,'-24'-21'89'0,"7"3"-2"0,6 2-4 0,7 3-2 16,8 3-51-1,19 2-9-15,8 4-7 0,6 0-5 16,7 1-2-16,2 0 0 16,5-2 0-16,1-2-1 15,-5-3 0-15,-4-3 2 0,-5-4-1 16,-4 0-2-16,-7-3-5 15,-2 1 0 1,-7 0 0-16,-5 2 0 0,-7 3 0 0,0 4 0 16,-6 10 0-1,3-12 0-15,-3 12 0 0,0 0 0 16,0 11 0-16,0 1 0 16,0 9 0-16,1 3 0 0,1 4 0 15,4 4 0-15,-1 4 0 16,-4-5 0-16,-1 4 0 15,1-3 0-15,1 0 0 16,-3-9-42-16,-1-4-48 0,-3-6-3 16,5-13-5-1,0 0-8-15</inkml:trace>
  <inkml:trace contextRef="#ctx0" brushRef="#br0" timeOffset="168589.9799">7280 10658 79 0,'-18'-47'93'0,"2"6"-5"0,5 9-6 16,3 7-5-16,1-8-69 15,7 33-33-15,0 0-50 0,0 0-7 16,0 0-5-16,-1 12-8 16</inkml:trace>
  <inkml:trace contextRef="#ctx0" brushRef="#br0" timeOffset="169176.1703">7073 10763 55 0,'0'-19'96'16,"0"-1"-3"-16,0 1-3 16,0 5-4-16,-2 1-55 15,1 4-10-15,1 9-6 0,0 0-6 16,0 23-3-1,0 4-2-15,0 12-1 0,0 13-1 16,-3 11-2-16,0 11 0 16,-6 9 0-16,1 3 0 15,0 1 0-15,-1-4 0 0,2-2 0 16,0-11 0-16,3-8 0 16,4-10 0-16,-1-13 0 15,8-7 0-15,-3-6 0 16,1-9 0-16,4-2 0 15,-9-15-12-15,0 0-77 0,18 0-3 0,-10-11-2 16,-4-9-5 0,0-7-4-16</inkml:trace>
  <inkml:trace contextRef="#ctx0" brushRef="#br0" timeOffset="169997.7278">7039 11171 74 0,'-17'0'86'0,"0"-2"-1"15,2 2-4-15,-21-4-42 16,28 4-5-16,8 0-10 16,0 0-7-16,0 0-6 15,6-7-4-15,13 6-2 0,9-5-7 16,16 5-20-16,18-6-57 16,5-5-2-16,8-3-8 15,11-8-6-15,10-2 1 16</inkml:trace>
  <inkml:trace contextRef="#ctx0" brushRef="#br0" timeOffset="171716.3501">8006 11057 75 0,'-20'-8'94'0,"7"-3"-4"15,4-2-5-15,4-1-2 0,6-3-62 16,14 2-4-16,7 3-7 15,6 3-4-15,7 5-2 16,1 4-2-16,0 4 0 16,2 9 1-16,-4 5 0 0,-5 7-1 15,-4 4 1-15,-6 1-1 16,-7 3 1-16,-5 2 0 16,-6-1 0-16,-1-1-3 15,-8-2 0-15,-6-4 0 0,0-4 0 16,-4-4 0-16,0-5 0 15,1-7 0-15,0-6 0 16,2-1 0-16,6-11 0 16,1-6 0-16,4-5 0 0,4-7 0 15,1-2 0-15,10-5 0 16,3-1 0-16,6 0 0 0,6 1 0 16,2 6 0-1,4 1 0-15,0 10 0 16,2 2 0-16,0 8 0 0,-2 7 0 15,-3 2 0-15,0 10 0 16,-5 5 0-16,-2 7 0 16,-3 4 0-16,-3 6 0 0,-7 0 0 15,-4 5 0-15,-3-1 0 16,-2-4 0-16,-2-4 0 16,-6-5 0-16,3-5 0 0,0-8 0 15,5-10 0-15,0 0 0 16,-1-16 0-16,3-6 0 15,6-3 0-15,4-4-2 0,3-3 0 16,6-4 1-16,-1 3 0 16,5 5-1-16,3 3 1 15,-1 6-1-15,4 7 0 16,3 10 1-16,2 3 0 0,1 12-1 16,5 4 1-1,4 7-2-15,2 3 0 0,4 1-1 16,4-2-1-16,7-5-1 15,-2-4 1-15,2-7-1 0,-5-6 1 16,-5-4 2-16,-7-6 2 16,-9-8 2-16,-6-3 3 15,-15-2 1-15,-4-1 1 16,-11-1 1-16,-2 4 0 0,-12 0 0 16,-5 4 0-16,-3 3-2 15,-7 5-1-15,3 5-1 16,-7 5 0-16,2 8-3 15,1 3 0-15,3 7 0 0,7 4 0 16,4 4 0-16,9 2 0 16,6 1 0-16,7-2 0 0,11-5 0 15,9-4 0 1,5-8 0-16,4-8 0 16,2-7-2-16,1-11 1 0,0-10 1 15,1-6-1-15,-3-8 1 16,-2-4-1-16,-5-3 2 15,-3-3-2-15,-5-3 1 0,-5-1 0 16,-4-1 1-16,-7 2 0 16,-6 3 0-16,-2 4 1 15,-6 6-2-15,-6 4 0 0,-1 14 0 16,-1 9 0-16,-1 8 0 16,2 16 0-16,0 10 0 0,2 13 0 15,7 7 0 1,5 8 0-16,1 5 0 0,11-1 0 15,15-2 0-15,7-10 0 16,10-10 0-16,6-12 0 16,6-13 0-16,3-11 0 15,-1-19 0-15,6-12 0 16,-9-9 0-16,-2-7 0 16,-3-8 0-16,-8-5 0 0,-1-4 0 15,-7 0 0-15,-4 2 0 16,-10 5 0-16,-4 8 0 0,-7 8 0 15,-3 12 0-15,-5 16 0 16,0 13 0-16,-12 18 0 0,-2 13 0 16,2 15 0-1,-2 10 0-15,5 13 0 16,0 7 0-16,8 4 0 0,8-4 0 16,12-3 0-1,9-9 0-15,12-11 0 0,5-13 0 0,11-16 0 16,2-16 0-16,5-9 0 15,-4-16 0-15,-4-10 0 16,-1-7 0-16,-10-6 0 0,-4-2 0 16,-11 3 0-16,-2 3 0 15,-9 6 0-15,-10 3 0 16,-2 9 0-16,-6 6 0 16,-8 12 0-16,-10 4 0 0,0 7 0 15,-5 11 0-15,0 5 0 16,5 7 0-16,8 4 0 15,7 4 0-15,6-4 0 16,19 2 0-16,11-4 0 16,12-5 0-16,5-8 0 0,13-7 0 15,-4-13 0-15,3-3-59 16,-2-13-34-16,-9-14 0 16,-3-9-7-16,-12-9-5 15</inkml:trace>
  <inkml:trace contextRef="#ctx0" brushRef="#br0" timeOffset="171958.391">11284 10705 63 0,'-46'-57'95'0,"-7"3"0"0,3 4-7 0,7 4-1 15,8 3-60-15,16 5-7 0,14-4-6 16,15 2-5-16,22-2-3 16,13 4-3-16,14 0-1 15,4 2 0-15,4 4-2 16,-6 5 0-16,-6 6 0 0,-10 5 0 15,-14 6 0-15,-10 4 0 16,-21 6 0-16,0 0 0 16,-7 9 0-16,-13 7-15 15,-12 8-71-15,2-2-4 16,-2 0-3-16,-2-3-7 16,3 3-3-16</inkml:trace>
  <inkml:trace contextRef="#ctx0" brushRef="#br0" timeOffset="173202.3031">12883 10943 84 0,'-7'-24'93'16,"0"5"-4"-16,2-3-4 16,-5 6-1-16,-1 5-67 0,-4 9-4 15,-7 5-4-15,-7 12-2 16,-5 8-3-16,-3 8 0 16,-4 9 1-16,4 7-2 15,0 5 1-15,6 2-1 0,15 0 0 16,11-3 1-16,13-3-4 15,16-7 0 1,14-10 0-16,7-9 0 0,9-11 0 16,7-11 0-16,-4-7 0 15,-2-12 0-15,-4-8 0 16,-9-7 0-16,-11-4 0 0,-7-4 0 16,-12 4 0-16,-6-1 0 15,-6 4 0-15,-8 9 0 0,-4 1 0 16,-6 11 0-16,0 9 0 15,-1 5 0-15,2 11 0 16,0 9 0-16,10 11 0 0,4 5 0 16,8 10 0-1,16 2 0-15,12 2 0 0,12-1 0 16,18-10 0-16,5-5 0 16,12-11 0-16,3-10 0 15,1-13 0-15,-2-8 0 16,-1-13 0-16,-8-6 0 0,-12-6 0 15,-5-4 0-15,-11-2 0 16,-7 0 0-16,-16 1 0 16,-4 3 0-16,-13 4 0 0,-5 6 0 15,-6 5 0-15,-12 8 0 16,-5 11 0-16,-6 4 0 16,4 13 0-16,-2 11 0 0,8 9 0 15,10 4 0 1,9 6 0-16,18-1 0 0,14-4 0 15,15-5 0-15,12-10 0 0,10-9 0 16,7-16 0 0,5-8 0-16,-1-16 0 0,-4-10 0 15,-2-12 0-15,-1-10 0 16,-9-9 0-16,-6-9 0 16,-7-7 0-16,-9-7 0 0,-10-4 0 15,-10 1 0-15,-8 0 0 16,-14 7 0-16,-5 9 0 15,-10 11 0-15,-9 12 0 0,-1 17 0 16,-6 15 0-16,4 15 0 16,-2 11 0-16,7 18 0 15,0 15 0-15,7 13 0 0,2 16 0 16,8 8 0-16,5 5 0 16,3 1 0-16,10-2 0 15,5-8 0-15,7-9 0 16,2-12 0-16,1-15 0 15,0-13 0-15,2-15 0 0,2-9 0 16,2-3 0-16,-2-9 0 16,-2-6 0-16,2-1 0 15,2-5 0-15,1 2 0 16,0 0 0-16,-2 5 0 0,-4 2 0 16,2 5 0-16,-4 2 0 15,2 8 0-15,-6 2 0 16,-2 8 0-16,-3 8 0 0,-1 1 0 15,1 7 0-15,3-2 0 16,-4 4 0-16,1-3 0 16,6 0 0-16,-6-8-5 15,28-1-81-15,-26-9-5 16,4-7-4-16,-6-6-7 0,-4-14-1 16</inkml:trace>
  <inkml:trace contextRef="#ctx0" brushRef="#br0" timeOffset="173364.0911">15268 10571 4 0,'-31'-52'93'0,"2"8"0"0,5 9-5 0,1 7-6 15,6 6-3-15,-34 10-75 16,45 1-9-16,6 11-43 16,9 1-33-16,6 11-3 15,3 5-8-15,3 5-3 0</inkml:trace>
  <inkml:trace contextRef="#ctx0" brushRef="#br0" timeOffset="174527.7439">15732 10993 14 0,'-15'-7'100'0,"2"-1"0"16,1 2-10-16,0-4-1 15,12 10-6-15,-12-7-71 16,12 7-4-16,-3 17-3 16,3-1-2-16,0 10-1 0,10 0 0 15,2 7 1-15,7 0-3 16,5 0 0-16,6-5 0 15,1-5 0-15,3-5 0 16,1-6 0-16,-1-7 0 0,-4-5 0 16,-5-6 0-16,0-8 0 15,-7-2 0-15,0-8 0 16,-4 0 0-16,-2-5 0 16,-4 4 0-16,-2-2 0 0,-1 4 0 15,-3 4 0-15,-2 2 0 16,0 7 0-16,0 10 0 15,0 0 0-15,0 0 0 0,0 0 0 16,0 10 0-16,1 7 0 16,4-1 0-16,4 5 0 15,2 2 0-15,5 0 0 0,2-3 0 16,4-2 0-16,6-6 0 16,-2-5 0-16,6-5 0 15,1-5 0-15,1-11 0 16,1-9 0-16,4-8 0 15,-3-9 0-15,0-11 0 16,0-7 0-16,-2-9 0 16,-2-6 0-16,-4-3 0 0,-4 0 0 15,-8 3 0-15,-2 6 0 16,-8 9 0-16,-5 9 0 0,-1 11 0 16,-5 14 0-16,-6 13 0 15,1 11 0-15,-4 9 0 16,1 19 0-16,5 8 0 15,0 13 0-15,5 9 0 0,3 8 0 16,6-1 0-16,8-4 0 16,12-4 0-16,3-10 0 0,5-10 0 15,3-14 0 1,4-13 0-16,1-10 0 16,-3-12 0-16,-1-6 0 0,-4-7 0 15,-9-1 0-15,-2-2 0 16,-7 3 0-16,-3 2 0 0,-8 7 0 15,-2 2 0 1,-3 14 0-16,-5-5 0 0,-2 12 0 16,-2 9 0-16,6 5 0 15,2 10 0-15,1 2 0 16,6 8 0-16,6 2-2 0,8 1 4 16,6 2-2-16,0-2 0 15,2 2 0-15,-2-3 0 16,0 3 0-16,-4-4 0 0,-3 6 0 15,-7 0 0-15,-4 3 0 16,-7 2 0-16,-4-3 0 16,-11 0 0-16,-5-9 0 0,-3-2 0 15,-5-10 0-15,-2-8 0 16,-3-10 0-16,5-9 0 16,3-7 0-16,7-13 0 0,6-5 0 15,7-11 0-15,4-4 0 16,14-11 0-16,12-2 0 15,6-4 0-15,8 6 0 16,6 1 0-16,3 8 0 16,0 7 0-16,2 9 0 0,-5 9 0 15,-3 8 0-15,-5 9 0 16,-4-1 0-16,-5 9 0 16,-4 5 0-16,-5-3-5 15,0 5-16-15,-8-2-42 0,-1-7-26 16,1-3-2-16,-1-5-7 15,2-5-3-15</inkml:trace>
  <inkml:trace contextRef="#ctx0" brushRef="#br0" timeOffset="174927.2407">17326 10618 31 0,'-55'-27'92'0,"3"3"-1"15,5 7-3-15,5 1-1 0,10 4-46 16,9 3-16-16,10 3-6 16,13 6-6-16,7-7-3 15,21 6-2-15,12 0-2 16,19 1-6-16,11 0 0 0,13 1 0 16,9-1 0-16,2 1 0 15,3-1 0-15,-6 0 0 16,-7 1 0-16,-10-2 0 15,-14 0 0-15,-13 1 0 0,-12-2 0 16,-10 1 0-16,-9 1 0 16,-16 0 0-16,0 0 0 15,0 0 0-15,0 0 0 0,-16-3 0 16,2 3 0 0,-4-1 0-16,-1 1 0 15,-2-2 0-15,0 1 0 16,1 1 0-16,1 0 0 15,4 0 0-15,0 0 0 0,6 7-18 0,9-7-72 16,-13 6-4-16,13-6-2 16,-11-3-7-16,10-6-1 15</inkml:trace>
  <inkml:trace contextRef="#ctx0" brushRef="#br0" timeOffset="178682.9693">19375 11067 73 0,'10'-28'94'15,"-3"-3"-3"-15,-3 1-4 0,-4-5-1 16,-5 3-62-16,-3 6-5 16,-2 3-5-16,-3 4-5 15,-5 5-3-15,-6 6-2 0,-6 6-2 16,-3 4 0-16,-4 10-2 15,-2 8 0-15,-2 5 0 0,3 8 0 16,3 5 0-16,5 4 0 31,13 3 0-31,10 0 0 0,10-3 0 16,20-3 0-16,17-8 0 0,16-9 0 16,12-7 0-16,10-14 0 15,8-3 0-15,-2-17 0 0,0-11 0 16,-4-9 0-16,-9-8 0 15,-9-7 0-15,-9-7 0 0,-6-4 0 16,-14-3 0-16,-4-3 0 16,-8 1 0-16,-6 6 0 15,-9 4 0-15,-6 10 0 0,1 9 0 16,-9 16 0 0,-8 13 0-16,-2 13 0 0,-1 20 0 15,-1 15 0-15,1 13 0 16,0 12 0-16,4 11 0 15,8 3 0-15,7 4 0 0,9-6 0 16,13-6 0-16,10-8 0 16,10-13 0-16,6-16 0 0,6-13 0 15,2-12 0 1,0-8 0-16,-3-15 0 16,-3-7 0-16,-7-8 0 0,-2-6 0 15,-10-2 0-15,-8-1 0 0,-3 0 0 16,-8 5 0-16,-1 2 0 15,-8 5 0-15,-3 9 0 16,0 6 0 0,0 15 0-16,-16-1 0 0,7 8 0 0,0 13 0 15,0 6 0-15,2 7 0 16,4 4 0-16,3 3 0 16,1 1 0-16,11-3 0 15,1-3 0-15,8-7 0 16,5-5 0-16,1-10 0 15,7-8 0-15,4-3 0 0,2-9 0 16,3-11 0-16,1-3 0 16,2-5 0-16,-3-5 0 15,4-3 0-15,-4-2 0 0,-1 3 0 16,-1 0 0-16,-4 4 0 16,-1 5 0-16,-5 5 0 15,3 11 0-15,-5 8 0 16,-1 3 0-16,-1 15 0 0,-6 5 0 15,4 10 0-15,0 3 0 16,-1 2 0-16,4-1 0 16,5-4 0-16,0-1 0 15,9-9 0-15,2-5 0 0,1-10 0 16,6-8 0-16,0 0 0 16,0-13 0-16,-2-3 0 15,0-9 0-15,1-2 0 0,-7-3 0 16,0-1 0-16,-8 1 0 15,-6 2 0-15,-6 0 0 16,-7 5 0-16,-7 7 0 16,-9 2 0-16,-13 8 0 0,-7 5 0 15,-5 4 0-15,-4 11 0 16,1 3 0-16,2 9 0 16,4 2 0-16,6 7 0 0,12 1 0 15,8-2 0-15,14 0 0 16,16-6 0-16,5-2 0 15,9-9 0-15,2-5 0 16,2-10 0-16,-1-2 0 16,-10-7 0-16,-3-7 0 0,-7-1 0 15,-9-4 0-15,-8 0 0 0,-7-3 0 16,-7 3 0-16,0-2 0 16,-6 4 0-1,-6 2 0-15,1 3 0 0,-5 1 0 16,1 7 0-16,-2 3 0 15,5 2 0-15,1 8 0 0,0 4 0 16,5 4 0 0,3 3 0-16,2 0 0 0,1 0 0 15,3-1 0-15,1-2 0 16,6-1 0-16,-1-8 0 16,4 1 0-16,-4-6 0 15,5-2 0-15,-1-1 0 0,0-1 0 16,-3-6 0-16,3-3 0 0,-13 10 0 15,14-16 0-15,-7 7 0 16,-4-1 0-16,-3 10 0 16,9-17 0-16,-9 17 0 15,6-12 0-15,-6 12 0 0,2-9 0 16,-2 9 0-16,0 0 0 16,0 0 0-16,0 0 0 15,5-9 0-15,-5 9 0 16,0 0 0-16,0 0 0 0,0 0 0 15,0-9 0-15,0 9 0 16,0 0 0-16,0 0 0 16,0 0 0-16,0 0 0 0,0 0 0 15,0 0 0 1,0 0 0-16,0 0 0 0,-6 9 0 16,6-9 0-16,0 17 0 15,0-9 0-15,2 7 0 16,5-2 0-16,1 4 0 15,1 0 0-15,2 2 0 0,3 0 0 16,-1 1 0-16,2-3 0 16,4-2 0-16,1-2 0 0,3-6 0 15,1-4 0-15,1-3 0 16,5-9 0-16,3-7 0 16,-2-5 0-16,4-9 0 0,3-7 0 15,3-8 0-15,-1-8 0 16,-2-9 0-1,-2-7 0-15,2-7 0 0,-3-4 0 16,-9-1 0-16,-4-1 0 16,-8 2 0-16,-4 6 0 0,-9 9 0 15,-1 9 0 1,-1 10 0-16,-4 15 0 0,-3 10 0 16,0 14 0-16,-2 12 0 0,2 19 0 15,-5 12 0-15,3 12 0 16,-3 15 0-16,-3 12 0 15,-1 8 0-15,5 6 0 16,5 1 0-16,5-3 0 16,1-9 0-16,6-5 0 0,12-16 0 15,1-12 0-15,9-16 0 16,1-13 0-16,5-10 0 16,-2-6 0-16,1-13 0 15,-1-7 0-15,0-6 0 0,-1-5 0 16,-1-3 0-16,-6-1 0 15,-1 1 0-15,-4 1 0 0,-4 7 0 16,1 2 0-16,-8 9 0 16,-1 6 0-16,-6 9 0 15,0 0 0-15,6 17 0 16,-6 5 0-16,0 3 0 16,0 8 0-16,3 1 0 0,2 6 0 15,3-4 0-15,0-2 0 16,6-3 0-16,5-5 0 15,3-1 0-15,2-9 0 16,2-4 0-16,6-6 0 0,2-6 0 16,2 0 0-16,3-10 0 0,0-1 0 15,-1-6 0 1,-1-1 0-16,-1-3 0 0,-3-4 0 16,-7 0 0-16,-1 2 0 15,-9-5 0-15,-2 0 0 16,-6 4 0-16,-4 2 0 0,-4 3 0 15,-9 2 0-15,-4 5 0 16,-10 4 0-16,-2 6 0 16,-1 2 0-16,-4 4 0 15,1 9 0-15,4 3 0 16,3 8 0-16,6 2 0 0,8 2 0 16,8 0 0-16,3 0 0 0,12-6 0 15,8-3 0 1,4-5 0-16,5-3 0 15,4-8 0-15,3-3 0 0,1-6 0 16,3-4 0-16,-4-2 0 16,2 1 0-16,-6-1 0 15,1-1 0-15,-8 5 0 16,1 2 0-16,-8 4 0 16,2 2 0-16,-6 8 0 0,-5 4 0 15,1 6 0-15,-7-1 0 0,5 8 0 16,-5-1 0-16,1 2 0 15,-2-4 0-15,1 1 0 16,-2-6 0 0,3-1 0-16,1-6 0 0,5-5 0 0,1-5 0 15,6-3 0-15,6-8 0 16,5-4 0-16,4-3 0 16,7-4 0-1,-3 0 0-15,1-2 0 0,3 4 0 16,-6 0 0-16,-2 6 0 0,-9 1 0 15,-1 6 0-15,-8 4 0 0,-2 3 0 16,-4 0 0-16,-3 9 0 16,3 3 0-1,-6 1 0-15,5 4 0 0,1-2 0 16,5 6 0-16,6-5 0 16,3 0 0-16,-2-4 0 0,0-1 0 15,4-5 0-15,-2-3 0 16,-4-3 0-16,-2-6 0 15,-4-7 0-15,-8-3 0 16,-7-23-31-16,-6 7-62 16,-10-8-4-1,-12-10-3-15,-13-6-5 0</inkml:trace>
  <inkml:trace contextRef="#ctx0" brushRef="#br0" timeOffset="179037.4125">23631 10403 73 0,'-107'-16'96'0,"12"0"-4"0,14 3-3 16,17-1-1 0,11 5-63-16,21 2-4 0,15 2-7 0,17 5-4 15,18-2-7 1,24 3-3-16,17 1 0 0,16 3 0 16,24 2 0-16,20 3 0 15,11-2 0-15,15 0 0 16,2 1 0-16,0-4 0 0,-4-2 0 15,-9-2 0-15,-12-1 0 16,-16-1 0 0,-18-5 0-16,-18-2 0 0,-15 0 0 15,-14 2 0-15,-13-3 0 16,-10 2 0-16,-8 1 0 0,-10 6 0 16,0 0 0-16,-12-5 0 15,-8 5 0-15,-4 2 0 16,-8 2 0-16,-2 8 0 15,-5-4 0-15,9 0-52 0,-13 7-42 16,-4-4-3-16,4-2-6 16,-7-6-6-16</inkml:trace>
  <inkml:trace contextRef="#ctx0" brushRef="#br0" timeOffset="179951.4851">2906 12905 45 0,'44'-20'101'0,"-14"5"-6"16,-16-2-5-16,-13 3-3 16,-20 4-32-16,-13 4-32 0,-9 5-8 15,-8 4-15-15,-8 10 0 16,-3 7 0-16,2 6 0 0,2 6 0 16,8 7 0-16,8 1 0 15,8 4 0-15,22-1 0 16,10 2 0-1,16-3 0-15,14-3 0 0,12-2 0 16,17-5 0-16,-2-4 0 0,8-3 0 16,-10-5 0-16,-8-2 0 15,-6-2 0-15,-14 1 0 0,-8 1 0 32,-33 7 0-32,-17-1 0 15,-11 3 0-15,-8-2 0 16,-5 1 0-16,-10 0 0 15,-1-3 0-15,4-4 0 16,15-8 0-16,16-6 0 0,10-1 0 16,5-10 0-16,9-11-68 15,15-10-26-15,21-15-2 16,8-10-10-16,10-17-3 0</inkml:trace>
  <inkml:trace contextRef="#ctx0" brushRef="#br0" timeOffset="180381.3431">2888 12719 13 0,'-2'-58'98'0,"-16"6"-3"16,-7 8-2-16,-9 5-4 0,-8 5-3 16,-7 13-64-1,-3-2-7-15,-2 8-15 16,-7 11 0-16,-6 7 0 0,-5 18 0 16,-3 16 0-16,-4 19 0 0,-5 21 0 15,4 25 0-15,-7 20 0 16,10 22 0-16,8 12 0 15,12 7 0-15,10 3 0 16,20-5 0-16,26-14 0 16,18-16 0-16,31-21 0 15,22-22 0-15,28-22 0 16,23-20 0-16,18-26 0 0,14-20 0 16,5-15 0-1,10-24 0-15,-5-20 0 0,-6-18 0 0,-13-17 0 16,-21-12 0-16,-14-12 0 15,-16-8 0-15,-23-12 0 16,-25-2 0-16,-20-2 0 16,-25 3 0-16,-24 3 0 15,-23 5 0-15,-27 17 0 0,-30 18 0 16,-23 22 0-16,-27 23 0 16,-21 33 0-16,-12 18 0 15,-12 30-42-15,10 29-52 0,11 10-3 16,22 12-8-16,19 2-5 15</inkml:trace>
  <inkml:trace contextRef="#ctx0" brushRef="#br0" timeOffset="181667.1939">5302 13016 17 0,'14'-21'101'0,"-8"-7"-4"0,1 4-4 0,-6-7-3 16,-1 3-2-16,0 2-74 15,-3 6-3-15,2 4-11 0,-3 5 0 16,4 11 0-16,0 0 0 16,-4 7 0-16,4 14 0 15,2 13 0-15,6 10 0 16,0 16 0-16,2 11 0 16,2 11 0-16,0 6 0 0,0-3 0 15,-3-4 0-15,1-4 0 16,-5-13 0-16,-2-10 0 15,-3-25-44-15,-2-8-45 0,2-21-3 16,-17 1-5-16,6-12-6 16</inkml:trace>
  <inkml:trace contextRef="#ctx0" brushRef="#br0" timeOffset="182014.5668">5139 12929 10 0,'-18'-53'97'15,"6"7"0"-15,2 5-6 16,9 8-5-16,2 3-2 0,17 5-71 0,14 15-3 16,12 6-3-1,15 8-4-15,11 14-2 0,15 13 0 16,6 11 0-16,8 16 0 16,1 11 0-1,-3 10-1-15,-8 8 1 0,-11-3 0 0,-16 2-1 16,-18-6 2-16,-31-2-1 15,-14-7 2 1,-27-10-3-16,-18-9 0 16,-17-10 0-16,-10-3 0 15,-12-7 0-15,-3-3 0 0,11-12 0 16,2-5 0-16,8-5 0 16,11-7 0-16,13 0 0 15,5-13-12-15,-4-5-74 16,38-4-4-16,6-10-4 15,16-3-8-15,8-5-3 0</inkml:trace>
  <inkml:trace contextRef="#ctx0" brushRef="#br0" timeOffset="184066.8801">6367 13278 17 0,'25'2'96'0,"-5"4"-1"15,-10-3-4-15,-10-3-4 0,10 8-3 16,27-4-75-16,-34 6-1 16,3 2-1-16,8 2-1 15,3 0-1-15,6-3-2 16,6 0 0-16,6-5-3 0,4-5 0 16,4-1 0-16,1-7 0 15,-1-7 0-15,-2-5 0 16,-6-5 0-16,-3-2 0 15,-9-5 0-15,-4-1 0 16,-10-4 0-16,-4 2 0 16,-5 1 0-16,-4 4 0 0,-6 4 0 15,-6 5 0-15,-1 10 0 16,-4 10 0-16,-1 6 0 16,-4 12 0-16,5 9 0 0,0 9 0 15,9 7 0-15,9 8 0 16,9 3 0-16,15 3 0 15,17-3 0-15,13-5 0 16,15-5 0-16,7-12-14 0,9-10-6 16,1-12-3-16,4-8 3 15,-2-18 2 1,-7-11 5-16,-4-3 6 0,-14-10 7 16,-6-1 9-16,-16-2 6 15,-7 2 4-15,-12 3 0 0,-5 5 1 16,-13 7-3-16,-1 5-3 15,-9 11-12-15,-5 9-2 0,-1 6 0 16,1 10 0-16,0 10 0 16,5 4 0-16,3 6 0 15,4 4 0-15,4-3 0 16,11 4 0-16,8-8 0 0,3-5 0 16,11-4 0-16,-1-10 0 15,3-9 0 1,3-8 0-16,-4-10 0 15,-3-12 0-15,-3-4 0 0,1-7 0 16,-10-3 0-16,-2 0 0 16,-1 1 0-16,-8 5 0 15,-1 5 0-15,-1 6 0 0,-1 7 0 16,-7 16 0-16,0 0 0 16,0 0 0-16,4 21 0 15,0 4 0-15,2 5 0 16,3 3 0-16,9 3 0 0,10 0 0 15,5-4 0-15,9-8 0 16,7-5 0-16,4-7 0 16,5-10 0-16,2-4 0 0,-2-14 0 15,-3-7 0-15,-7-9 0 16,-8-2 0-16,-3-5 0 16,-11-2 0-16,-8 1 0 15,-6 3 0-15,-8 2 0 0,-4 6 0 16,-4 6 0-16,-8 7 0 15,-5 5 0-15,2 10 0 16,-5 3 0-16,1 14 0 0,2 6 0 16,4 5 0-1,2 7 0-15,10 5 0 0,7 1 0 16,13-1 0-16,14-2 0 16,13-6 0-16,9-5 0 15,9-9 0-15,13-10 0 0,1-7 0 16,4-14 0-16,1-8 0 15,-5-9 0-15,-2-7 0 16,-7-6 0-16,-4-4 0 16,-9-6 0-16,-8-2 0 0,-4 1 0 15,-11 0 0-15,-8 3 0 16,-8 1 0-16,-5 7 0 16,-5 8 0-1,-7 6 0-15,1 10 0 0,-11 6 0 0,-2 14 0 16,-3 6 0-16,-4 15 0 0,1 9 0 15,-1 8 0-15,1 6 0 16,3 11 0 0,11 3 0-16,3 7 0 0,5-1 0 15,15-3 0-15,15-7 0 16,7-5 0-16,11-8 0 0,11-13 0 16,5-9 0-16,7-15 0 15,3-6 0-15,-5-13 0 16,-4-9 0-16,-7-4 0 15,-11-8 0-15,-8 1 0 0,-17-5 0 16,-7 4 0-16,-9-2 0 16,-10 5 0-16,-7 8 0 15,-7 4 0-15,-9 7 0 0,-2 9 0 16,1 4 0 0,-3 11 0-16,6 8 0 15,0 3 0-15,11 7 0 0,3 5 0 16,7 0 0-16,5 0 0 0,10-3 0 15,6-3 0-15,4-5 0 16,2-9 0 0,2-5 0-16,2-8 0 0,1-9 0 15,1-6 0-15,-4-4 0 0,-4-4 0 16,-1-1 0-16,-3 1 0 16,-3 2 0-16,-3 4 0 15,-1 3 0-15,-1 4 0 16,-1 3 0-16,5 2 0 0,3 4 0 15,9 1 0 1,7-1 0-16,10 0 0 0,8-1 0 16,9-4 0-16,2-4 0 15,6-4 0-15,5-6 0 0,-3-5 0 16,-6-4 0-16,-6-10 0 16,-6-3 0-16,-14-7 0 15,-6-3 0-15,-17-1 0 16,-11 0 0-16,-7 2 0 15,-13 2 0-15,-7 10 0 0,-6 6 0 16,-6 14 0-16,-5 11 0 16,2 14 0-16,0 19 0 0,6 17 0 15,-1 19 0-15,9 15 0 16,1 18 0-16,6 14 0 16,5 15 0-16,5 6 0 15,2 5 0-15,2 2 0 0,-2-5 0 16,6-10 0-16,1-15 0 15,3-21 0-15,-4-17 0 16,3-21 0-16,-2-20 0 0,-5-27 0 16,4-8 0-1,-4-23 0-15,-2-15 0 16,-9-12 0-16,4-13 0 0,-2-11 0 16,6-11 0-1,3-6 0-15,3-2 0 0,11 4 0 0,13 2 0 16,4 11 0-16,14 10 0 15,3 14 0-15,9 17 0 16,-1 17 0-16,-1 13 0 16,-6 13 0-16,-1 10 0 0,-12 16 0 15,-10 7 0-15,-10 6 0 16,-16 2 0-16,-6 4 0 16,-18 2 0-16,-13-4 0 0,-10-2 0 15,-8-6 0-15,-4-4 0 16,-5-8 0-16,3-2 0 15,9-4 0-15,7-12-5 16,15-4-87-16,18-6-3 16,19-13-4-16,29-6-8 0,19-8-1 15</inkml:trace>
  <inkml:trace contextRef="#ctx0" brushRef="#br0" timeOffset="185366.7648">12591 13037 36 0,'-9'-29'102'0,"9"3"-3"0,0-1-6 0,9 6-4 16,2 2-1-16,1 8-84 15,0 11-4-15,1 15 0 16,-1 16 0-16,1 7 0 0,1 17 0 15,-7 10 0 1,1 10 0-16,-5 4 0 0,-1 2 0 16,-2-5 0-16,-1-4 0 15,-5-12 0-15,-3-11 0 16,-1-14 0-16,-2-13 0 16,-1-19 0-16,-3-9 0 0,-2-18 0 15,-3-13 0-15,-4-16 0 16,1-14 0-16,3-14 0 15,2-10 0-15,3-8 0 0,10-3 0 16,4-7 0-16,4 3 0 16,16 5 0-16,6 10 0 15,12 10 0-15,8 13 0 16,4 18 0-16,4 17 0 0,2 19 0 16,2 17 0-16,-3 21 0 15,-5 18 0-15,-14 15 0 16,-8 14 0-16,-10 11 0 0,-15 6 0 15,-7 0 0-15,-15-3 0 16,-5-7 0-16,-8-11 0 16,-1-10 0-16,2-14 0 15,6-16 0-15,5-15 0 0,9-14 0 16,8-14 0-16,5-11 0 16,13-12 0-16,14-11 0 15,7-5 0-15,9-5 0 16,13-1 0-16,7 4 0 0,0 3 0 15,8 9 0-15,-8 7 0 16,0 12 0-16,-6 10 0 0,-9 10 0 16,-5 8 0-1,-10 14 0-15,-6 8 0 0,-8 7 0 16,-5 6 0-16,-8 4 0 16,-6 5 0-16,-10-1 0 15,-9 1 0-15,-9-3 0 0,-4-4 0 16,0-6 0-16,-1-5 0 15,2-8 0-15,8-10 0 16,7-7 0-16,16-3 0 16,-2-15 0-16,14-6 0 15,12-7 0-15,11-6 0 0,3-4 0 16,12-2 0-16,1-3 0 0,5 1 0 16,-2 3 0-1,-4 4 0-15,-2 6 0 16,-11 7 0-16,-3 7 0 15,-11 8 0-15,-4 7 0 0,-8 5 0 16,-5 9 0-16,-2 6 0 16,3 1 0-16,-1 4 0 15,4-2 0-15,2-3 0 0,10-6 0 16,7-4 0-16,6-10 0 0,6-5 0 16,6-11 0-1,2-10 0-15,3-7 0 0,2-10 0 16,-1-8 0-16,-2-6 0 15,-9-3 0-15,-5-1 0 16,-6-2 0-16,-9 9 0 0,-7 4 0 16,-11 11 0-16,-4 8 0 15,-8 12 0-15,-9 12 0 16,-5 9 0-16,-5 16 0 16,3 12 0-16,-3 15 0 0,5 13 0 15,0 12 0-15,3 12 0 16,3 8 0-16,3 8 0 15,6 4 0-15,-2 3 0 16,2 1 0-16,2-6 0 0,1-6 0 16,-2-9 0-16,5-13 0 0,1-9 0 15,0-17 0-15,7-15-15 16,0-15-76 0,4-16-4-16,3-12-3 0,4-22-6 15,2-10 0-15</inkml:trace>
  <inkml:trace contextRef="#ctx0" brushRef="#br0" timeOffset="186064.8093">14525 12844 20 0,'32'-19'99'0,"7"1"-3"16,4-2-6-16,7 2-3 15,3-1-2-15,6 2-74 0,-2 3-1 16,4 3-3-16,-6 1-1 15,-7 3-6-15,-8 1 0 16,-7 3 0-16,-5 1 0 16,-13 2 0-16,-15 0 0 0,4 18 0 15,-12-2 0-15,-9 3 0 16,-4 6 0-16,-1 0 0 16,-1 3 0-16,-2 0 0 15,7-2 0-15,10 0 0 0,8-5 0 16,8-1 0-16,21-6 0 15,14-5 0-15,12-5 0 16,15-4 0-16,5-4 0 16,9-9 0-16,-2-6 0 15,-3-4 0-15,-7-1 0 16,-13-2 0-16,-8-1 0 16,-17 4 0-16,-8 1 0 0,-13 6 0 15,-8 8 0-15,-5 8 0 0,-15 0 0 16,-1 11 0-1,-1 7 0-15,5 6 0 0,0 4 0 16,9 2 0 0,6 2 0-16,20-1 0 0,13-1 0 0,18-4 0 15,8-7 0-15,9-7 0 16,6-10 0-16,2-2 0 16,-1-13 0-16,-6-12 0 15,-4-6 0-15,-11-12 0 0,-6-6 0 16,-11-9 0-16,-6-4 0 15,-8-2 0-15,-7 0 0 16,-6 2 0-16,-10 5 0 16,-3 12 0-16,-2 6 0 0,-4 14 0 15,-5 11 0-15,-2 14 0 16,0 11 0-16,-2 16 0 16,9 13 0-16,-1 13 0 0,2 11 0 15,3 11 0-15,2 6 0 16,2 7 0-16,3-1 0 15,4-4 0-15,-6-11 0 16,9-7 0-16,2-15-71 0,-5-21-24 16,-1-19-2-16,2-18-5 15,-1-21-3-15</inkml:trace>
  <inkml:trace contextRef="#ctx0" brushRef="#br0" timeOffset="186225.239">16618 12775 28 0,'0'-45'102'0,"-5"4"-2"0,5 7-6 15,0 4-4-15,9 5-1 0,5 4-81 16,10 2-8-16,7 5 0 16,8 2 0-16,7 2 0 0,5 1 0 15,8 4 0-15,3-4 0 16,-7 0-86-16,18-1-4 16,3-5-4-16,2-2-7 15,8-4-4-15</inkml:trace>
  <inkml:trace contextRef="#ctx0" brushRef="#br0" timeOffset="186849.2943">18210 13301 10 0,'-32'-23'97'0,"7"-13"0"15,8-6-4-15,7-12-5 16,10-7-1-16,4-10-73 15,23-5 0-15,10-7-3 16,10-3-11-16,7-1 0 16,2-1 0-16,2 4 0 15,-6 3 0-15,-5 9 0 0,-11 9 0 16,-8 15 0-16,-12 11 0 16,-11 12 0-16,-6 13 0 15,-12 11 0-15,-3 7 0 0,-4 14 0 16,-1 9 0-1,5 11 0-15,5 10 0 0,8 10 0 16,6 6 0-16,14 7 0 16,9 2 0-16,9 1 0 15,5-1 0-15,8-5 0 16,1-5 0-16,-4-9 0 0,-3-8 0 16,-8-8 0-16,-6-9 0 15,-14-5 0-15,-9-10 0 16,-12-4 0-16,-19-5 0 0,-10-4 0 15,-13-3 0-15,-8 0 0 16,-4-3 0-16,-2-4 0 0,5-1 0 16,10 2 0-1,8-3 0-15,21 3-39 0,19-4-50 16,24-5-5-16,24-3-5 0,28-4-7 16</inkml:trace>
  <inkml:trace contextRef="#ctx0" brushRef="#br0" timeOffset="188913.9965">19587 12762 22 0,'65'-23'102'0,"-16"1"-4"16,-20 3-6-16,-16 3-2 15,-15 1-3-15,-33 10-71 0,0 7-12 16,-11 12-4 0,-8 8 0-16,-1 10 0 0,-1 5 0 15,3 8 0-15,13 1 0 16,12-2 0-16,18-1 0 15,11-5 0-15,21-8 0 16,15-8 0-16,9-9 0 0,10-10 0 16,4-6 0-16,5-14 0 15,2-9 0-15,-2-10 0 16,3-13 0-16,-3-8 0 16,-1-11 0-16,-4-10 0 0,-3-5 0 15,-6-3 0-15,-9-6 0 16,-6 2 0-16,-10 5 0 15,-5 12 0-15,-6 9 0 16,-9 12 0-16,-1 17 0 16,-5 12 0-16,0 23 0 15,0 0 0-15,11 32 0 0,-10 11 0 0,2 11 0 16,0 14 0-16,1 14 0 16,-3 7 0-16,2 4 0 15,1-4 0-15,5-5 0 16,1-10 0-16,4-10 0 15,4-11 0-15,3-21 0 0,8-13 0 16,1-15 0-16,2-6 0 16,3-12 0-16,1-8 0 15,0-2 0-15,-2 0 0 16,-5 2 0-16,0-1 0 16,-7 9 0-16,-2 3 0 0,-5 9 0 15,-3 2 0-15,-3 11 0 16,3 8 0-16,-1 2 0 15,2 5 0-15,3 1 0 0,6 1 0 16,2-6 0-16,3-1 0 16,7-4 0-16,3-8 0 15,1-2 0-15,1-7 0 0,6 0 0 16,-7-4 0 0,2-5 0-16,-2-4 0 0,2-5 0 15,-3-2 0-15,-3-6 0 0,0 0 0 16,-6-3 0-16,-1-2 0 15,-8 5 0 1,-3-1 0-16,-9 7 0 16,-7 6 0-16,0 14 0 0,-16-9 0 0,-3 12 0 15,-2 8 0 1,2 7 0-16,1 6 0 0,9 5 0 16,9 6 0-16,9-1 0 15,25 3 0 1,18-1 0-16,14-3 0 0,16-3 0 0,10-5 0 15,11-4 0-15,4-6 0 16,-5-7 0-16,-5-5 0 16,-9-3 0-16,-7-9 0 0,-18-5 0 15,-12-5 0-15,-11-4 0 16,-17 1 0-16,-8-3 0 16,-11 3 0-16,-6 0 0 15,-11 5 0-15,-7 5 0 0,-7 7 0 16,-1 4 0-16,-2 5 0 15,-1 7 0-15,5 10 0 16,0 1 0-16,11 3 0 0,6 2 0 16,7-1 0-16,9-2 0 15,14-4 0-15,9-4 0 16,10-8 0-16,8-5 0 16,5-3 0-16,4-11 0 0,4-5 0 15,2-9 0-15,-1-4 0 16,-2-10 0-16,-1-4 0 15,-8-10 0-15,0-6 0 16,-3-5 0-16,-9-5 0 0,-3-1 0 16,-8 1 0-16,-5 4 0 15,-6 5 0-15,-10 4 0 16,-3 10 0-16,-4 10 0 0,-6 7 0 16,1 8 0-1,-5 8 0-15,10 13 0 0,-14 0 0 16,11 16 0-16,2 8 0 15,1 8 0-15,4 6 0 16,6 10 0-16,-3 7 0 0,4 5 0 16,3 5 0-16,2 3 0 15,4 1 0-15,3 1 0 16,5-2 0-16,8-4 0 16,9-8 0-16,5-9 0 0,2-11-12 15,2-11-12-15,2-14 0 16,-4-11 3-16,-5-8 2 15,-9-17 6-15,-8-5 6 0,-12-12 8 16,-3 0 9-16,-8-3 6 16,-4 3 2-16,-3 3 1 15,0 5-1-15,-5 7-3 16,-2 8-2-16,2 8-3 0,5 11-10 16,-9 0 0-16,6 10 0 15,3 9 0-15,4 7 0 16,9 7 0-16,5 4 0 0,6 1 0 15,6 1 0 1,7-5 0-16,8-2 0 0,-4-8 0 16,6-6 0-16,-3-8 0 15,-5-10 0-15,1-2 0 16,-4-10 0-16,-5-7 0 0,-5-3 0 16,0-5 0-16,-5-3 0 0,-6-1 0 15,0 2 0 1,-8 2 0-16,0 3 0 15,0 6 0-15,-6 7 0 16,-1 11 0-16,0 0 0 0,0 0 0 16,-1 18 0-16,1 3 0 15,4 3 0-15,8 3 0 0,3 0 0 16,8-2 0 0,2-6 0-16,8-3 0 0,4-5 0 15,6-6 0-15,4-5 0 16,2-6 0-16,0-9 0 0,1-6 0 15,4-5 0-15,1-9 0 16,-4-6 0-16,-3-9 0 16,-2-4 0-16,-2-2 0 15,-6 2 0-15,-5 4 0 0,-4 3 0 16,-10 11 0 0,-10 8 0-16,-5 14 0 0,-4 14 0 15,-9 2 0-15,0 19 0 16,-2 13 0-16,0 12 0 0,7 9 0 15,5 9 0-15,15 2 0 0,17 3 0 16,11-6 0 0,13-5 0-16,10-11 0 0,9-10 0 15,10-16 0 1,1-11 0-16,-4-9 0 0,-2-6 0 16,-7-15 0-16,-4-6 0 0,-12-7 0 15,-12-3 0-15,-11-3 0 16,-10 0 0-1,-12 0 0-15,-13 4 0 0,-7 8 0 0,-16 4 0 16,-7 13 0-16,-2 8 0 16,1 6 0-16,2 14 0 15,10 9 0-15,13 8 0 16,11 6 0-16,22 6 0 16,18 2 0-16,14 1 0 0,16 1 0 15,13-2 0-15,6 2 0 16,-2-10-4-16,10-4-89 15,-8-9-4-15,2-13-3 16,-3-10-6-16,-7-10-2 0</inkml:trace>
  <inkml:trace contextRef="#ctx0" brushRef="#br0" timeOffset="189907.9432">2788 14732 24 0,'48'-34'106'0,"-12"-1"-4"16,-3 6-5-16,-16 2-5 15,-12 7-2-15,-14 15-90 0,-21 5 0 16,-5 16 0-16,-8 11 0 16,-4 14 0-16,-8 11 0 15,6 14 0-15,-5 14 0 0,15 4 0 16,10 1 0-16,14-4 0 16,13-4 0-1,10-10 0-15,11-9 0 0,13-17 0 16,10-17 0-16,-1-11 0 0,-2-12 0 15,0-2 0-15,-11-12 0 16,-5-5 0-16,-6 0 0 16,-11-2 0-16,-6-1 0 0,-6 1 0 15,-14 2 0-15,-7 7 0 16,-3 4 0-16,-11 4 0 16,1 2 0-16,-5 11 0 15,-3 5 0-15,7 5 0 0,5-3 0 16,6 9-60-1,20-9-33-15,10-8-4 0,12-8-9 16,18-8-4-16</inkml:trace>
  <inkml:trace contextRef="#ctx0" brushRef="#br0" timeOffset="190376.4695">3052 14613 50 0,'0'-76'104'0,"-9"10"-4"0,-12 4-8 0,-20 11-2 15,-6 7-15-15,-17 8-75 16,3 16 0-16,-10 12 0 0,-12 15 0 16,-6 18 0-1,-1 19 0-15,0 20 0 0,-3 19 0 16,3 21 0-16,4 23 0 16,10 14 0-16,17 12 0 0,19 5 0 15,15 1 0-15,24-6 0 16,21-14 0-16,29-16 0 15,24-28 0-15,24-20 0 16,18-30 0-16,13-21 0 16,17-24 0-16,6-23 0 0,5-19 0 15,0-18 0 1,-9-11 0-16,-13-14 0 0,-12-6 0 16,-14-9 0-16,-25-6 0 15,-12-3 0-15,-25-3 0 0,-23 3 0 16,-22-5 0-16,-18 3 0 15,-21 2 0-15,-23 5 0 16,-19 12 0-16,-21 8 0 0,-11 18 0 16,-17 12 0-16,-12 22 0 15,-7 20 0 1,-5 20 0-16,4 20 0 16,14 28 0-16,19 5-59 0,10 3-35 0,33 1-4 15,25-10-10-15,32-2-3 16</inkml:trace>
  <inkml:trace contextRef="#ctx0" brushRef="#br0" timeOffset="192535.5994">5891 14551 4 0,'-53'-19'96'0,"-2"5"0"0,-1 5-5 16,-2 9-4-16,-1-16-2 15,-2 27-64-15,4 19-4 16,0 15-7-16,5 13-6 16,1 14-4-16,9 15 0 0,8 8 0 15,15 8 0-15,16 5 0 16,12 1 0-16,25-10 0 15,21-7 0-15,23-15 0 16,15-20 0-16,17-21 0 0,12-21 0 16,11-19 0-16,2-21 0 15,2-14 0-15,-4-14 0 16,-13-11 0-16,-6-7 0 16,-13-8 0-16,-19-1 0 0,-18 1 0 15,-14-1 0-15,-19 3 0 16,-21 4 0-16,-11 5 0 15,-19 11 0-15,-17 11 0 16,-13 14 0-16,-16 15 0 16,-13 14 0-16,-12 13 0 0,-6 22 0 15,-3 12 0-15,0 17 0 16,3 13 0-16,14 9 0 16,15 5 0-16,20 0 0 0,20-3 0 15,22-8 0-15,14-13 0 16,25-17 0-16,19-20 0 15,10-17 0-15,15-13 0 0,2-23 0 16,6-12 0-16,-2-9 0 16,4-10 0-1,-7-5 0-15,-4-2 0 0,-6 3 0 0,-6 4 0 16,-7 7 0-16,-3 9 0 16,-8 12 0-1,-5 12 0-15,-6 15 0 0,-6 8 0 16,0 17 0-16,-7 6 0 0,0 8 0 15,-5 7 0-15,-1 3 0 16,-2 2 0-16,-2-4 0 16,0-4 0-16,-3-9 0 15,-2-7 0-15,5-13 0 16,1-12 0-16,5-7 0 0,7-19 0 16,3-9 0-16,7-9 0 15,5-4 0-15,2-3 0 0,1 4 0 16,2 3 0-16,-4 10 0 15,1 6 0-15,-6 15 0 16,-3 10 0-16,1 10 0 16,-5 13 0-16,5 8 0 15,0 8 0-15,5 2 0 16,2-1 0-16,8-1 0 0,5-8 0 16,6-10 0-16,5-9 0 15,-2-9 0-15,5-17 0 0,2-9 0 16,0-12 0-16,-5-9 0 15,-2-11 0-15,-8-6 0 16,-9-9 0-16,-8-9 0 0,-7-6 0 16,-11-5 0-1,-17 1 0-15,-4 2 0 0,-13 10 0 16,-9 5 0-16,-8 12 0 16,0 17 0-16,-6 18 0 15,2 14 0-15,4 14 0 16,7 15 0-16,5 12 0 0,16 16 0 15,6 10 0-15,17 11 0 16,13 7 0-16,10 3 0 0,14 3 0 16,6 0 0-16,10-2 0 15,-6-5 0-15,1-5 0 16,-3-9 0 0,-4-6 0-16,-9-7 0 0,-10-8 0 15,0-6 0-15,-11-6 0 0,-1-3 0 16,-8-10 0-16,-1-1 0 15,-1-6 0-15,-1-3 0 16,1 0 0-16,-1-10 0 0,5-2 0 16,-2-8 0-1,7-3 0-15,3-6 0 16,4-5 0-16,0-3 0 0,1 0 0 16,-3 1 0-16,-2 5 0 15,-5 5 0-15,-7 6 0 0,-6 8 0 16,-14 12 0-16,3 5 0 15,-9 10 0-15,-10 9 0 16,4 5 0-16,-1 6 0 16,5 4 0-16,5 4 0 0,6 0 0 15,16-2 0-15,15-4 0 16,13-8 0 0,4-9 0-16,8-7 0 0,0-12 0 0,3-6 0 15,-1-13 0-15,-13-10 0 16,-1-5 0-16,-14-4 0 15,-7-4 0-15,-12-1 0 16,-3 0 0-16,-9-1 0 16,-2 6 0-16,-9 3 0 0,2 7 0 15,-2 6 0-15,1 10 0 16,-3 9 0-16,11 2 0 16,-6 18 0-16,6 1 0 0,17 8 0 15,5 1 0-15,16 3 0 16,11-2 0-16,20-6 0 15,14-5 0-15,13-7 0 16,9-10 0-16,12-3 0 0,-2-15 0 16,3-9 0-16,1-7 0 15,-12-12 0-15,-13-7 0 16,-6-10 0-16,-15-6 0 16,-16-5 0-16,-14 0 0 0,-11 1 0 15,-21 6 0-15,-9 6 0 16,-10 11 0-16,-13 11 0 15,-3 18 0-15,-10 13 0 16,-1 8 0-16,1 22 0 0,6 10 0 16,1 20 0-16,12 11 0 15,7 11 0-15,8 13 0 16,6 6 0-16,17 4 0 16,5 4 0-16,8-1 0 0,6-5 0 15,7-9 0-15,3-5 0 16,3 6 0-16,9-42-73 0,4-8-24 15,7-20-3-15,11-15-7 16,-3-13-3-16</inkml:trace>
  <inkml:trace contextRef="#ctx0" brushRef="#br0" timeOffset="193196.1714">13121 15329 28 0,'-1'-32'102'0,"3"-16"-2"15,25-14-6-15,13-17-2 0,14-11-2 16,8-9-85-16,16-7-5 16,9 0 0-16,4 3 0 15,-3 8 0-15,-8 5 0 16,-16 12 0-16,-15 11 0 0,-21 12 0 16,-16 16 0-16,-23 16 0 15,-23 16 0-15,-9 8 0 0,-14 16 0 16,-2 13 0-16,-2 12 0 15,7 15 0-15,8 6 0 16,14 7 0-16,16 4 0 16,16 2 0-16,12 1 0 0,10-5 0 15,9-3 0-15,5-10 0 16,-3-7 0-16,-2-6 0 16,-10-6 0-16,-5-8 0 0,-12-5 0 15,-4-6 0-15,-11-5 0 16,-16-5 0-16,-4-3 0 15,-5-6 0-15,-5-2 0 16,4 0 0-16,1-8 0 0,11 2 0 16,14-9-89-1,11-9-5-15,17-6-4 0,17-7-7 16,19-5-3-16</inkml:trace>
  <inkml:trace contextRef="#ctx0" brushRef="#br0" timeOffset="195281.146">14340 14641 38 0,'57'-7'105'0,"-16"0"-5"16,-10 3-6-16,-22 2-1 16,-9 2-12-16,-11 11-81 15,-10 5 0-15,-8 12 0 16,-5 4 0-16,5 5 0 0,-1 4 0 16,8 2 0-16,12-1 0 15,12 0 0-15,19-8 0 16,21-4 0-16,15-11 0 15,10-6 0-15,14-13 0 0,8-7 0 16,5-14 0 0,1-13 0-16,2-11 0 0,-4-12 0 15,-3-12 0-15,-4-11 0 16,-4-11 0-16,-9-6 0 0,-9-6 0 16,-9-5 0-16,-10-2 0 15,-12 6 0-15,-9 8 0 16,-14 12 0-16,-6 11 0 15,-4 16 0-15,-7 13 0 16,-2 17 0-16,-8 18 0 16,1 13 0-16,-3 22 0 0,2 19 0 15,-2 14 0-15,4 16 0 16,-3 13 0-16,6 14 0 0,2 9 0 16,5 4 0-16,3 1 0 15,3-9 0-15,10-12 0 16,7-15 0-16,5-13 0 15,4-24 0-15,8-19 0 16,4-19 0-16,3-13 0 0,2-18 0 16,0-6 0-16,-2-7 0 0,0-4 0 15,-3 2 0 1,-4 2 0-16,-5 7 0 0,-4 5 0 16,-3 10 0-16,-2 8 0 15,-4 9 0-15,2 8 0 16,1 10 0-16,5 9 0 15,2 4 0-15,8 4 0 16,6-3 0-16,6 3 0 0,8-5 0 16,3-6 0-16,2-8 0 15,5-5 0-15,1-7 0 16,-3-4 0-16,-2-6 0 0,-6-7 0 16,-8-5 0-16,-5-1 0 15,-11-6 0-15,-10 0 0 16,-6-1 0-16,-11-3 0 15,-4 6 0-15,-9 1 0 0,-10 5 0 16,-9 4 0-16,-3 7 0 16,-2 6 0-16,0 2 0 15,0 12 0-15,9 4 0 0,7 9 0 16,17 2 0 0,12 8 0-16,30 2 0 15,20 1 0-15,26 2 0 0,19-3 0 16,17-2 0-16,15-7 0 15,8-4 0-15,5-9 0 0,-7-8-3 16,-9-4-1-16,-15-6 2 16,-13-9 2-16,-23-6 3 15,-18-7 3-15,-21-4-6 16,-18-3 0-16,-21-1 0 0,-13 2 0 16,-17 1 0-16,-14 4 0 15,-10 5 0-15,-4 11 0 16,0 5 0-16,0 6 0 0,8 9 0 15,8 9 0-15,12 7 0 16,15 1 0-16,10 4 0 16,17-3 0-16,12-1 0 15,14-6 0-15,10-6 0 0,13-9 0 16,3-8 0 0,7-6 0-16,0-13 0 0,7-8 0 15,0-12 0-15,-1-9 0 16,-3-13 0-16,1-7 0 15,-7-10 0-15,0-8 0 16,-7-3 0-16,-2-5 0 0,-9 0 0 16,-8-2 0-16,-7 4 0 15,-13 7 0-15,-3 10 0 16,-10 5 0-16,-7 11 0 0,-7 12 0 16,-1 14 0-16,-10 13 0 15,-6 16 0-15,-4 8 0 16,-3 22 0-16,-6 12 0 0,0 14 0 15,-3 12 0-15,0 9 0 0,3 8 0 16,2 3 0 0,7 7 0-16,9 0 0 0,10-2 0 15,9-7 0-15,19-6 0 16,13-10 0-16,13-11 0 16,13-11 0-16,12-12 0 15,7-15 0-15,2-13 0 0,-1-2 0 16,-5-15 0-16,-8-5 0 15,-12-5 0-15,-10-1 0 16,-12-4 0-16,-11 1 0 16,-13 2 0-16,-10 4 0 0,-6 4 0 15,0 17 0-15,-17-9 0 16,1 12 0-16,-2 11 0 16,2 9 0-16,4 6 0 0,3 4 0 15,9 5 0-15,5-1 0 16,15 1 0-16,8-2 0 15,11-3 0-15,8-5 0 16,8-7 0-16,1-4 0 0,2-7 0 16,-2-7 0-16,-3-3 0 15,-3-8 0 1,-11-5 0-16,-5-6 0 0,-7-3 0 16,-6-5 0-16,-7 1 0 15,-2 0 0-15,-3 3 0 0,-3 1 0 16,-3 5 0-16,-1 5 0 15,-2 12 0-15,0 0 0 0,11 3 0 16,-5 11 0 0,1 7 0-16,7 3 0 0,10 4 0 15,6-1 0-15,12 0 0 16,9-2 0-16,15-8 0 16,5-2 0-16,8-9 0 15,9-5 0-15,3-10 0 16,2-11 0-16,3-10 0 0,0-18 0 15,-3-10 0-15,2-14 0 0,-4-11 0 16,-3-11 0-16,-2-7 0 16,-8-6 0-16,-6-3 0 15,-8 6 0-15,-9 8 0 16,-15 12 0-16,-6 15 0 0,-11 14 0 16,-12 19 0-16,-11 23 0 15,-8 16 0-15,-7 27 0 16,-9 22 0-16,1 20 0 15,-2 15 0-15,6 18 0 16,7 7 0-16,12 5 0 0,23-2 0 16,16-10 0-16,17-12 0 15,16-22 0-15,15-15 0 16,13-23 0-16,10-16 0 16,0-17 0-1,-5-13 0-15,0-18 0 0,-1-9 0 0,-11-5 0 16,-12-3 0-16,-13 0 0 0,-16 0 0 15,-16 4 0 1,-15 4 0-16,-17 10 0 0,-12 9 0 16,-19 11 0-16,-5 10 0 15,-5 7 0-15,1 17 0 16,7 11 0-16,12 11 0 0,17 9 0 16,24 5 0-16,22 2 0 15,25-1 0-15,23 1 0 16,15-12 0-16,21 5-13 15,17-20-82-15,5-14-3 0,5-15-5 16,6-10-7-16</inkml:trace>
  <inkml:trace contextRef="#ctx0" brushRef="#br0" timeOffset="195432.1527">24909 14700 48 0,'69'-45'106'16,"-22"4"-4"-16,-10 7-9 0,-19 4-1 0,-5 6-22 15,-1 11-70-15,-13-2 0 16,1 15-66-16,-10 3-25 15,10-3-4-15,0 0-6 0</inkml:trace>
  <inkml:trace contextRef="#ctx0" brushRef="#br0" timeOffset="238649.5534">5182 8464 37 0,'-4'-13'88'0,"-2"-3"-2"0,-2 0-3 16,-4 6-23-16,0-4-23 16,1 1-11-16,-1 3-9 0,2 2-3 15,-1 2-5-15,2 4-2 16,-2 2-3-16,0 4-1 16,0 10-2-16,-3 7 1 15,-3 8-1-15,-6 11 1 0,-4 15-1 16,-1 11 1-1,-3 12-1-15,-4 10 1 0,-3 10-1 16,-1 7 0-16,-1 12 0 16,-4 2-1-16,0 6 1 15,-6 3 1-15,0 3-1 0,-5 2 1 16,-4-3-1-16,1-4 2 16,-5-7-1-16,-1-5 0 0,-1-5 0 15,-4-7-1 1,3-11 1-16,0-4 0 15,-1-9 0-15,1-5 0 0,5-9-2 16,5-9 0-16,2-10 0 16,6-9 0-16,9-8 0 15,5-12 0 1,10-4 0-16,3-13 0 0,3-3 0 0,5-10 0 16,9-10 0-16,3-4 0 0,1-5 0 15,3-2 0-15,2 0 0 16,8 0 0-16,3 6 0 15,4 4 0-15,-3 6 0 16,6 5 0-16,3 4 0 16,3 5 0-16,4 5 0 0,3 4 0 15,2 10 0-15,6 10 0 16,3 7 0-16,3 14 0 16,5 9 0-16,1 12 0 0,3 12 0 15,5 10 0 1,-1 5 0-16,4 4 0 0,-1 0 0 15,0-3 0-15,3-1 0 16,-2-5 0-16,3-9 0 16,0-6 0-16,-1-7 0 15,1-6 0-15,-5-6 0 0,4-5 0 16,-9-8 0-16,-6-5 0 16,-6-6 0-16,-6-1 0 0,-4-6 0 15,-10-3 0-15,-1-4 0 16,-10-6 0-1,-4 1 0-15,0-5 0 0,-13-6 0 16,8 4 0-16,-8-4 0 0,0 0 0 16,0 0 0-16,0 0 0 15,0 0 0-15,-5 0 0 16,5 0 0-16,0 0 0 0,-14 3 0 16,14-3 0-16,-11 7 0 15,1 14 0-15,10-21-62 16,-13 7-36-16,7-13-1 15,3-9-9-15,1-16-4 0</inkml:trace>
  <inkml:trace contextRef="#ctx0" brushRef="#br0" timeOffset="240351.1156">4015 9778 10 0,'6'-13'83'0,"0"1"5"0,-3-1-3 16,-3 13-20-16,0 0-22 16,1-15-9-16,-1 15-10 15,0-13-8-15,0 13-5 16,0 0-5-16,0 0-2 0,0 0-1 16,0 0-1-16,0 0-2 15,7 7 1 1,1 2 1-16,2 1 0 0,1 4 1 15,4 3 0-15,0 1 0 0,4 5-1 16,0 0 0-16,2 6 0 16,2 2 0-16,-1 2-1 15,3-1 0-15,-3 3 0 16,2 1-1-16,-2-3 1 16,3-2 0-16,-2-2 0 0,0-4 0 15,-1-6 2-15,6-3 0 0,2-10-1 16,8-6-2-16,11-16 0 15,14-12 0-15,13-9 0 16,13-8 0-16,8-9 0 16,8-4 0-16,3 2 0 15,-4-1 0-15,-4 8 0 0,-7 4 0 16,-10 5 0 0,-11 6 0-16,-9 5 0 0,-9 6 0 15,-6 5 0-15,-10 3 0 0,-11 5 0 16,-6 4 0-16,-6 3 0 15,-5 5 0-15,-10-2 0 16,4 11 0-16,-4-1 0 16,-8 3 0-16,-2 6 0 15,-9-2 0-15,1 6-4 16,-11-16-52-16,0 18-36 16,-5-1 0-16,-5-2-7 0,-3 1-3 0</inkml:trace>
  <inkml:trace contextRef="#ctx0" brushRef="#br0" timeOffset="241129.5291">4107 10365 79 0,'-1'-9'96'0,"1"9"-3"15,0-17-7-15,0 17 0 16,-24-17-63-16,24 17-7 0,0 0-9 16,0 0-2-16,0 0-2 15,0 0-1-15,8 1-2 0,3 5 1 16,2 4 0-1,3-1 1-15,3 3 0 0,-2-1 0 16,5 3-1-16,0 0 0 16,-2 1 0-16,1 1 0 15,0 0 2 1,0 1-3-16,0 0 0 0,7 2 0 16,-1-3 0-16,5 0 0 15,3-3 0-15,3 0 0 16,9-7 0-16,3-2 0 15,9-4 0-15,5-2 0 16,9-10 0-16,9-8 0 0,7-7 0 0,9-9 0 0,11-8 0 16,15-8 0-1,7-9 0 1,10-6 0-16,7-5 0 0,3-1 0 16,1 1 0-16,-6 3 0 15,-8 5 0-15,-14 7 0 0,-16 7 0 16,-12 11 0-16,-15 6 0 15,-19 8 0-15,-12 5 0 0,-11 8 0 16,-10 2 0-16,-10 5 0 16,-8 2 0-16,-11 3 0 15,0 0 0-15,0 0 0 16,0 0 0-16,1 8 0 0,-1-8 0 16,-5 12 0-16,5-12 0 15,-13 16 0-15,13-16 0 0,-17 14 0 16,6-9 0-1,11-5 0-15,-15 9 0 0,15-9 0 16,-17 5 0-16,8-4 0 16,0 2 0-16,-2-2 0 15,3 2 0-15,-5 0 0 0,2 3 0 16,-2-1 0 0,3 7 0-16,-4 1 0 0,25 17-31 15,-21-5-64-15,-6-1-3 16,-2 8-7-16,-5-3-4 15</inkml:trace>
  <inkml:trace contextRef="#ctx0" brushRef="#br0" timeOffset="242712.5426">3539 11904 79 0,'5'-15'93'0,"-5"4"-6"16,1-1-6-16,-2-3-1 0,-2-4-64 15,3 19-7 1,-8-11-5-16,8 11-1 0,0 0-2 16,0 0 0-16,8 8 0 15,-3 4 1-15,7 4 0 16,3 5 0-16,3 5 0 0,2 5 1 15,0 3-1-15,2 4 0 16,-2 2-1-16,3 0 1 16,-5 1 0-16,0-4 0 0,-1-1 0 15,-2-4 0-15,4-3 0 16,-1-6 1-16,0-6 0 16,3-7 1-16,6-7 1 0,-2-3-1 15,12-16 1-15,7-4-1 16,8-12-4-1,12-8 0-15,11-10 0 16,6-8 0-16,4-4 0 0,6-3 0 16,-2 0 0-16,0 2 0 15,-5 4 0-15,-12 6 0 0,-8 7 0 16,-8 9 0-16,-9 7 0 16,-10 5 0-16,-9 7 0 0,-7 6 0 15,-5 3 0-15,-6 5 0 16,-10 4 0-16,10 0 0 15,-10 0 0-15,0 15 0 16,-8-2 0-16,-3 8 0 0,-6 2 0 16,-2 10 0-16,-11 0-22 15,-3 6-61-15,-4 2-7 16,-4 0-3-16,-6-2-5 0,-5-4-3 16</inkml:trace>
  <inkml:trace contextRef="#ctx0" brushRef="#br0" timeOffset="243353.5943">3466 12405 6 0,'-15'3'94'0,"0"-3"0"0,15 0-5 15,-12-17-6-15,7 5 2 16,-24-1-74-16,29 2-1 16,0 11-3-16,4-11-3 15,6 11 0-15,0 0-1 0,4 9-2 16,0 2 0-16,3 7 0 16,5 4 0-16,2 6-1 15,3 2 1-15,1 1 0 0,4 3 0 16,-6 0 0-16,8-1 0 15,-4-4 0 1,-3 1 0-16,4-3 1 16,-5-3-1-1,2-2 1-15,-3-4 0 16,2-2 1-16,0-4-3 0,3-6 0 0,2-6 0 16,4-3 0-16,8-16 0 0,12-8 0 0,13-15 0 15,12-6 0-15,8-12 0 16,15-8 0-16,12-6 0 15,8-8 0-15,7-2 0 16,4 2 0-16,-6 3 0 0,-6 2 0 16,1 5 0-1,-11 7 0-15,-10 5 0 16,-16 15 0-16,-16 3 0 0,-13 11 0 16,-11 7 0-16,-13 6 0 15,-11 9 0-15,-8 2 0 16,-15 7 0-16,9-4 0 0,-9 4 0 15,0 0 0-15,-8 8 0 16,-1-1 0-16,-4 2 0 0,0 5 0 16,-3 2 0-16,2 9 0 15,-7-1 0-15,-5 15-60 0,1 2-37 16,-8-5-2 0,-8 3-8-16,-21-9-4 0</inkml:trace>
  <inkml:trace contextRef="#ctx0" brushRef="#br0" timeOffset="246108.0603">3701 7564 41 0,'0'-8'76'0,"-2"-5"-1"0,2 0 0 16,-8 0-44-16,8 13-9 0,0-13-3 15,0 13-6-15,0 0-5 16,0 0-3-16,0 0-1 15,0 0-3-15,3 4 0 16,2 8-1-16,-1 6 0 0,2 2 0 16,0 8 2-16,-1 3 1 15,0 6-1 1,0 6 1 0,1-4 0-16,-1 0 0 15,1-7 0-15,0-3 3 0,-1-7 1 16,6-4 3-16,3-13-2 15,3-7 2-15,4-13-1 16,8-4 0-16,5-6-1 0,4-6-1 16,3-5-2-16,0-1-2 15,-1-2 1 1,0 2-1-16,-6 3 0 0,-5 3 0 16,-2 3-1-16,-5 5 0 0,-3 5-1 15,-5 1 0-15,-3 6 0 16,-2 3-1-16,-9 8 0 15,10-11-2-15,-10 11-2 16,0 0-1-16,7 13-3 0,-9 1-5 16,-5 11-12-16,-6-1-21 15,-10 12-40-15,0 7-2 16,-7-1-6-16,-14 13-2 16</inkml:trace>
  <inkml:trace contextRef="#ctx0" brushRef="#br0" timeOffset="246454.213">3561 8121 35 0,'0'0'88'0,"-11"-1"-2"0,11 1-3 15,-10-11-8-15,10 11-54 0,-10-7-4 16,10 7-7-16,6 0-5 15,3 9-3-15,6 4 0 16,1 2-1-16,2 4 1 16,5 3 0-16,3 2 2 0,-1-3 2 15,4-3 3-15,1-9-1 16,11-9 1-16,6-13-1 16,12-15 0-16,9-13-1 15,8-10-1 1,7-10-3-16,2-5-2 0,3-2-1 15,-8 1 0-15,-2 10-3 0,-14 6-8 16,1 13-72 0,-13 16-5-16,-19 3-3 0,-16 12-7 0</inkml:trace>
  <inkml:trace contextRef="#ctx0" brushRef="#br0" timeOffset="282331.7501">860 13923 7 0,'0'0'46'16,"-11"-14"-23"-16,11 14-4 15,0 0 6-15,0 0 1 16,-12-6 2-16,12 6 0 0,0 0-1 16,-12-1-1-16,12 1-6 15,0 0-3-15,0 0-6 16,0 0-4-16,0 0-3 16,0 0-3-16,0 0 2 0,0 0 4 15,0 0 0-15,0 0 1 16,8-9 2-16,2 6-1 15,8-1 3-15,4-3 0 0,2 1-2 16,4-1-4-16,2-3-1 16,1 0-1-1,1 1 1-15,4-1 0 0,3 1 0 16,-1-2 1-16,5-2-1 16,0-1 1-16,3 2-4 15,6-1 1-15,7-2-2 16,-3 0 1-16,-8-1-1 0,7 3-1 15,-6-1 0-15,0 2 0 16,1 1 3-16,-9 2-1 16,-15 2 0-16,2 2-1 15,-6 1 1-15,-7 2 1 16,0 0 1-16,-15 2 0 16,14 0-2-16,-14 0 0 0,0 0 3 15,0 0-1-15,0 0 0 0,0 0-2 16,0 0-4-16,0 0 2 15,-9-1-1-15,1 0-3 16,-3 1-8-16,-6 1-8 16,4 4-29-16,-6 5-36 0,-10-3 0 15,2-1-10-15,1-6-1 16</inkml:trace>
  <inkml:trace contextRef="#ctx0" brushRef="#br0" timeOffset="282841.8522">1066 13362 41 0,'-12'-9'73'15,"3"-4"1"-15,5 1-1 0,0 0-40 16,4 12-2-16,-1-13-10 16,1 13-6-16,0 0-3 15,5-8-2-15,-5 8-3 0,19 1-1 16,1 4-1-16,2 3-1 16,7 2 2-16,-7 4-4 15,10-2 2-15,7 0-1 16,0 1 0-1,10-1 1-15,-8 1-1 16,11-3 0-16,-9 1 0 0,11-2 3 0,-3 0-2 16,2 1 1-1,-1-2-1-15,-8 1-1 0,4-1 1 16,-9 0-2-16,0 0-4 0,-7-2 2 16,1 0-3-1,-13-2 2 1,-2 0-2-1,-8 0 2-15,1-1-3 16,-11-3 3-16,0 0 4 0,11 0-2 0,-11 0 0 0,0 0-1 16,0 0-4-16,0 0-8 0,0 0-4 15,0 0-12-15,0 0-39 16,-1 14-17-16,1-14-5 0,-10 14-5 16</inkml:trace>
  <inkml:trace contextRef="#ctx0" brushRef="#br0" timeOffset="283249.8947">1934 13571 43 0,'0'0'89'0,"0"0"-5"0,0 0-7 16,0 0-1-16,0 0-60 15,0 0-7-15,0 0-4 16,0 12 3-16,0 7-2 15,-11 7 3-15,0 10 4 0,-11 12-2 16,-3 12 4-16,-12 11-4 16,-2 4-2-16,3 3-1 0,-3-1-1 15,2-3-2 1,1-3 0-16,3-12-2 0,4-10-1 16,14-9-2-16,-2-9 0 15,4-10 0-15,0-5 0 16,4-7 0-16,9-9 0 0,0 0 0 15,0 0 0 1,0 0 0-16,-10 7 0 16,10-7 0-16,0 0 0 0,0 0 0 15,10 0 0-15,-10 0 0 16,0 0 0-16,0 0 0 0,0 0-10 16,0 0-78-16,2 13-3 15,-2-13-6-15,-13 0-5 16,-8-18-1-16</inkml:trace>
  <inkml:trace contextRef="#ctx0" brushRef="#br0" timeOffset="302561.1303">5449 16029 47 0,'-16'-6'68'0,"5"-4"1"0,0 6-27 0,11 4-7 16,-11-4-9 0,11 4-7-16,0 0-6 0,0 0-1 0,0 0-1 15,0 0-3-15,0 0 0 16,2 10-1-16,-2-10 1 15,21 10 2-15,-5-4 0 16,5 1 1-16,6-1-1 16,6 1-1-16,9-4-2 15,5 1 1-15,5-3-4 16,5-1 0-16,6 1-1 16,3 0-1-16,3-1 0 15,6 0-1-15,5 0 1 0,2 1-1 16,5-1 0-16,3 0 0 0,3 0 0 15,6-2 0-15,3 0 0 16,6-1 1-16,0 0-1 0,5 1 0 16,3-3 1-16,3 3-1 15,3-3 0 1,3 1-1-16,-2 0 1 0,4-1 0 16,1-1 0-16,0 2 1 0,2-2 0 15,4 1 0 1,2 0 0-16,4-1 0 15,5 1 0-15,2 0 1 0,3 1-1 16,7 0-1-16,-1-2 0 16,7 4 0-16,-1-2 0 0,4 3 0 15,-3-1 0-15,3 2 0 16,1-1-1 0,-3 2 1-16,3-2 0 0,2 2-1 15,2-1 1 1,0-1-1-16,5 1 1 0,3-2-1 15,0 1 1-15,5-1-1 0,0 0 1 16,4-1-1-16,-2-1 0 0,6 0 1 16,-4 0-1-16,0 1 0 15,4 0 1-15,-5 1-1 0,6 0 0 16,-7 2 1 0,2 2-1-1,3-1 0-15,-2-1 1 16,6 1-1-16,-4 2 0 0,5 0 0 0,-1-1 1 15,5 2-1-15,-5-1 0 16,2 1 1-16,0 0-1 0,-2-1 2 16,-2 5-2-16,1-3 0 15,-4 1 0-15,-4 2 0 16,3-1 0-16,-2 2 0 16,4-2 0-16,-3 3 0 0,2-2 0 15,-2 1 0-15,2 1 0 16,0 0 0-16,-1-2 0 15,0 0 0 1,-8-1 0-16,4-1 0 0,-6-1 0 16,-1-2 0-16,-1 1 0 15,0 0 0 1,-3-4 0-16,-2 2 0 0,1 1 0 0,-1-1 0 16,-3 1 0-16,-2 0 0 0,-3 0 0 15,-2 1 0 1,-2-1 0-16,-8 0 0 15,0-1 0-15,-5 1 0 0,-8 1 0 16,1 0 0-16,-9 1 0 0,-5-3 0 16,-4 2 0-16,-3-1 0 15,-12 0 0-15,-6-2 0 16,-6 0 0-16,-6-1 0 16,-8 2 0-16,-9-5 0 15,-4-1 0-15,-10 0 0 0,-3-3 0 16,-1 0 0-16,-10-2 0 0,-1-2 0 15,-5-4 0-15,-1 0 0 16,-2-6 0 0,-4-4 0-16,2-2 0 0,-1-7 0 0,1-4 0 15,-2-7 0 1,2-4 0-16,0-7 0 16,1-1 0-16,-1-6 0 0,3-4 0 15,1-2 0-15,2-1 0 16,10-2 0-16,-6-3 0 0,9 3 0 15,-1-3 0-15,0 4 0 16,6 1 0-16,-6 3 0 16,-3 1 0-16,-3 7 0 15,1 0 0-15,-5 3 0 0,-6 5 0 16,-2 0 0-16,-11 7 0 16,2 1 0-16,-4 4 0 15,-5 5 0-15,-5 5 0 16,-3 4 0-16,0 4 0 15,-4 5 0-15,0 2 0 0,-3 4 0 16,-1 2 0-16,-11-1 0 16,4 3 0-16,-11-1 0 15,-1 0 0-15,-9 0 0 0,-3-2 0 16,-6 1 0-16,-1 0 0 16,0-3 0-16,-4 4 0 15,-2-2 0-15,-6 0 0 0,4 2 0 16,-6 0 0-1,-1-2 0-15,-7 2 0 0,-4 1 0 16,-1-1 0-16,-4 3 0 16,-2-2 0-16,-8 0 0 0,2 1 0 15,0 1 0 1,-9 1 0-16,2-1 0 0,-5 0 0 16,-2 1 0-16,-6 1 0 15,3-1 0-15,-7 1 0 0,-1-1 0 16,0 0 0-16,-6-1 0 15,-1 0 0-15,0 0 0 16,0 0 0-16,-3-2 0 0,-2 3 0 16,-3-2 0-1,-2-1 0-15,1-1 0 0,-4 3 0 16,-1-2 0-16,-2-1 0 16,0 3 0-16,-5-1 0 0,4-1 0 15,-5 2 0-15,2 0 0 16,-2-1 0-16,-2 0 0 15,2 2 0-15,-6-2 0 16,0 2 0-16,-2 0 0 0,3-1 0 16,-6 3 0-16,3-2 0 15,-1 0 0-15,-3 0 0 16,4 0 0-16,-1 1 0 16,4-3 0-16,-4 2 0 0,3-1 0 15,1 0 0-15,4-1 0 16,0 1 0-1,-2 1 0-15,4-1 0 0,-4-2 0 16,5 1 0-16,-2-2 0 16,0 2 0-16,0-1 0 0,-2 0 0 15,3 1 0-15,-1-2 0 16,1 4 0-16,1-5 0 16,-1 3 0-16,2 0 0 0,2-2 0 15,-3 2 0-15,3-3 0 16,2 2 0-16,1 0 0 15,-3 0 0-15,0 1 0 0,0 0 0 16,-3 1 0-16,1 1 0 16,-5 2 0-1,2 0 0-15,-1 1 0 0,-4-1 0 16,2 0 0-16,-3 2 0 0,6 1 0 16,-3 0 0-16,-2 0 0 15,6 0 0 1,-3-1 0-16,2 0 0 0,2 2 0 15,0-1 0-15,-3-1 0 0,4 2 0 16,-1 1 0-16,1-1 0 16,2 1 0-16,-1 0 0 15,-2-1 0-15,4 1 0 16,2 0 0-16,-1 0 0 0,-1-1 0 16,1 0 0-16,-1 3 0 15,5-4 0-15,-1 3 0 16,-1 0 0-16,-1-1 0 15,4 2 0-15,-5-1 0 16,-1-1 0-16,0 3 0 0,1-1 0 16,-3-1 0-16,3 1 0 15,1-2 0-15,-5 3 0 16,5-1 0-16,-1-2 0 0,3 1 0 16,1-2 0-16,-1 0 0 15,2 0 0-15,1-1 0 16,0 0 0-16,0 1 0 0,-2-3 0 15,3 1 0-15,-4-1 0 16,4 0 0-16,0 0 0 16,1 1 0-16,-1 0 0 15,2-1 0-15,1 0 0 16,1 0 0-16,1 0 0 16,0 2 0-16,2-2 0 0,-2 2 0 15,3-2 0-15,2 0 0 0,1 1 0 16,0-1 0-16,4 3 0 15,2-3 0-15,3 1 0 16,2 2 0-16,4 0 0 16,4 0 0-1,4 0 0-15,-1 1 0 16,6-2 0-16,3 5 0 0,1-1 0 0,6-1 0 16,5 1 0-16,4 1 0 15,6 0 0-15,5-1 0 16,8 0 0-16,4 0 0 15,7 1 0 1,8 0 0-16,2-2 0 16,4 0 0-16,3 3 0 0,5-1 0 15,0 2 0-15,4 1 0 0,2 4 0 16,1 0 0-16,1 5 0 0,0 2 0 16,2 7 0-1,3 4 0-15,1 5 0 16,-2 8 0-16,0 5 0 0,0 7 0 0,-1 4 0 15,0 4 0-15,0 3 0 16,0 0 0-16,2-1 0 16,-5 0 0-16,4 1 0 15,-2-4 0-15,2-5 0 0,-2 2 0 16,2-5 0-16,1-1 0 16,-2-2 0-16,0-4 0 15,1-2 0-15,-2-2 0 0,-1-2 0 16,-2-3 0-16,1 0 0 15,-1-2 0-15,-4 0 0 0,3-3 0 16,-3-1 0 0,3-2 0-16,1-5 0 15,1-3 0-15,0-3 0 0,5-5 0 16,4-4 0-16,6-4 0 16,11-5 0-16,7-2 0 15,15-2 0 1,6-6 0-16,18-2 0 0,11-3 0 15,13 4 0-15,24 1-76 0,-10-9-15 16,4-8-2-16</inkml:trace>
  <inkml:trace contextRef="#ctx0" brushRef="#br0" timeOffset="339335.5136">18630 4421 60 0,'-4'-10'86'16,"-3"-5"-2"-16,1 4-6 16,0-4-41-16,1 4-7 0,4-2-7 15,2 4-6-15,-1 9-5 16,0-14-1-16,0 14-6 0,0 0 0 15,8-5-3-15,-8 5 1 16,12 1-2 0,-12-1-1-16,12 13 1 0,-2 0-1 15,0 2 0-15,1 6 0 0,0 4 1 16,1 3-1-16,1 8 0 16,2 3 0-16,0 4 0 15,-1 1 1-15,-1 1-1 16,1-1 1-16,-3-4-1 15,2-1 1-15,-2-6 1 16,-2-4 0-16,0-5 0 16,2-4 2-16,0-8 0 0,3-3 2 15,2-5 0-15,8-4 0 16,5-7 0-16,6-8-1 16,9-8 0-16,9-7-1 15,9-8-4-15,10-5 0 0,10-10 0 16,6-2 0-16,2-2 0 0,3-5 0 15,-1 4 0 1,-2 0 0-16,-7 5 0 0,-7 5 0 16,-12 6 0-16,-9 8 0 0,-10 7 0 15,-9 5 0-15,-9 4 0 16,-5 5 0 0,-10 4 0-16,-12 9 0 0,12-9 0 15,-12 9 0-15,0 0 0 16,0 0 0-16,0 0 0 15,0 0 0-15,0 0 0 0,-1 11 0 16,-3 3-11-16,-10 4-9 16,1 9-12-16,2 7-57 15,-19 3-1-15,-6 4-6 16,-6 1-4-16</inkml:trace>
  <inkml:trace contextRef="#ctx0" brushRef="#br0" timeOffset="339942.4624">18850 5058 55 0,'9'0'93'0,"-9"0"-4"15,0 0-4 1,5-15-6-16,4 10-64 0,-9 5-4 16,0 0-5-16,0 0-3 15,0 12-3-15,0 2-1 16,0 6 0-16,0 3 2 15,4 7 0-15,-1 8 1 0,2 3-1 16,1 4 4-16,4-2 0 16,-1 1 1-16,3-3 1 15,2-4 1-15,4-3 1 16,4-10 1-16,6-9 1 0,7-12-3 16,12-7-5-16,14-16-3 15,14-9 0-15,15-12 0 0,13-10 0 16,15-7 0-1,14-7 0-15,5 2 0 16,1 1 0-16,-3 5 0 0,-10 3 0 16,-11 8 0-16,-9 6 0 15,-18 10 0-15,-20 7 0 0,-17 6 0 16,-13 5 0-16,-9 4 0 16,-12 3 0-1,-8 4 0-15,-8 1 0 0,0 0 0 16,0 0 0-16,0 0 0 15,-8 8 0-15,8-8 0 0,-20 15 0 16,7-2 0 0,-3-3-18-16,-4 4-72 0,5-5-4 15,3-8-3-15,12-1-7 16,-10-22 0-16</inkml:trace>
  <inkml:trace contextRef="#ctx0" brushRef="#br0" timeOffset="340697.6684">22163 3687 84 0,'0'-31'92'0,"0"2"-2"0,2 2-5 15,-2-33-32-15,2 41-27 16,-2 10-8-16,1-2-5 15,-1 11-5-15,0 0-3 16,1 11-4-16,-1 8-2 16,-1 11 0-16,-4 7-1 0,0 11 1 15,-1 11 1-15,-2 7 1 16,-1 4-1 0,-2 2 0-16,1 1 0 15,1-4 1-15,2-3 0 0,1-5-1 16,-3-9-1-16,4-6-2 15,-3-9 0-15,-1-2-4 16,-5-7-1-16,-4-6-2 0,-5-7-3 16,-5-3-1-16,-3-3 2 0,-7-3 1 15,-2-1-1-15,-3-2 4 0,3-3 3 16,3 2 6 0,0 1 6-16,5 0 3 0,8 1 1 15,4-2 0 1,4-1 1-16,16-1-1 0,-14 2 1 0,14-2-2 15,7 4-2 1,11-3-1-16,9-1-1 0,11 0 0 16,13 2 1-1,7-2 0-15,10-3-2 0,8 0-2 16,-2-3-1 0,-1 3 0-16,0-1-1 0,-11 1 0 0,-5 1-1 15,-11 0 0-15,-7 2 1 16,-5 0 0-1,-13 0 0-15,-4 0 1 0,-8 0-2 16,-1 0 0-16,-8 0 0 16,0 0-8-16,0 0-26 15,3-16-52-15,-3-1-5 0,-5-11-6 16,-6-6-6-16</inkml:trace>
  <inkml:trace contextRef="#ctx0" brushRef="#br0" timeOffset="341067.2024">21429 3599 4 0,'-43'0'100'0,"8"0"0"15,12-3-7-15,5-6-5 0,10-8-3 16,8 0-71-16,20 5-4 15,15-2-5-15,12 1-3 16,11-1-3-16,12 1 2 0,7 3-1 16,7 1 1-16,-1 0 1 15,0 3-1 1,-3-1 1-16,-5 2-1 31,-8 3 2-31,-7 1-3 0,-7-2 0 16,-13 2 0-16,-7 2 0 0,-8-2 0 15,-14 1 0-15,2 0 0 0,-13 0 0 16,0 0-6-16,0 0-5 0,9 1-9 16,-9 18-50-16,-7-5-19 0,0 2-3 15,-5-1-6 1,1 3-1-16</inkml:trace>
  <inkml:trace contextRef="#ctx0" brushRef="#br0" timeOffset="342047.8485">22458 3678 23 0,'19'6'84'16,"-11"-3"-1"-16,3 0-4 16,-11-3-3-16,12 13-52 0,-4 2-6 15,0 4-8-15,5 7-4 16,2 5-1-16,4 9 0 15,-1 4-1-15,1 3-1 16,-1 2 0-16,-2-3-3 0,-1-4 2 16,-4-2 0-1,1-8 0-15,-5-6 0 16,2-8 1 0,-5-7 1-16,-4-11 1 0,5 13 2 15,-5-13-1-15,0 0 1 0,11-6-1 16,-8-5-1-16,2-6-1 0,6-2-2 15,3-3-1 1,0-7-2-16,3-1 1 0,1 1-1 16,2 1 0-16,-1 2-1 15,-2 7 1-15,-6 2 0 0,-2 3-2 16,-9 14 1-16,12-11-2 16,-12 11 1-16,10 1-1 15,-5 9 1-15,0 3 0 16,4 5 0-16,1 2 1 15,4 3 1-15,2-1 0 0,3 2 1 0,5-4 1 16,7-6 1-16,5-7-1 16,0-5 1-1,8-4 0-15,2-12 0 0,0-7 0 16,1-6 1-16,-3-9-2 16,-3-9 2-16,-9-5-1 15,-3-7 0-15,-6 0 1 16,-8-3-1-16,-5-2 1 0,-7 5-1 15,-3 4 2-15,-1 12-1 0,-3 9 0 16,-2 7-1 0,0 9-2-16,6 16-1 0,-10 3 0 15,5 22 0-15,2 11-3 16,-1 21 0-16,-7 13 0 16,4 25 2-16,-5 11 0 0,2 15 1 15,3 3 0-15,3-5 0 16,1-8 0-16,2-16 0 15,1-15 2-15,0-23-1 16,6-14 2-16,-5-23 1 16,-1-20-1-16,0 0 0 0,-7-14-1 15,-1-15 1-15,2-11-3 16,-2-12 0-16,1-9-3 16,6-7-1-16,1-4 1 0,4-1-1 15,10 1 1-15,5 5 0 16,1 5 2-16,9 9 0 15,3 9 2-15,4 7 1 16,5 6-1-16,-4 10 1 16,-1 5-1-16,-1 10 1 0,-4 6-1 15,-1 6 1-15,-10 11-2 16,-5 7 1-16,-12 9 0 16,-3 7 1-16,-6 5 0 0,-11-2 0 15,-10 4 0-15,-3-4-2 16,-5-3-2-16,4-2-9 15,-1-10-17-15,-2-7-52 0,22-8-3 16,12-13-7 0,0 0-5-16</inkml:trace>
  <inkml:trace contextRef="#ctx0" brushRef="#br0" timeOffset="342626.1272">23909 3900 64 0,'12'-11'88'0,"-12"11"-6"0,0 0-4 15,0 0-2-15,2 16-61 16,-2 6-11-16,-2 4-4 16,-2 5 1-16,0 4 1 15,2-2 1-15,2 0 0 0,2-4 0 16,9-4 2-16,0-7 0 16,5-6 0-16,4-10 0 15,3-3 2-15,2-10-2 0,2-6 1 16,-3-7-1-16,-1-5-2 15,-1-5 0-15,1-1 0 16,-7 0-1-16,-3 2 0 16,-3 3 1-16,-5 1-2 0,0 9-1 15,-2 6-1-15,-3 14 0 16,0 0-2-16,-10 12 0 16,3 12 1-16,-4 15-2 15,3 2 2-15,2 7 0 16,5 2 1-16,0-5 0 0,16-6 2 15,4-9 0 1,15-12 0-16,4-14 2 0,10-10-1 16,0-13 1-16,2-11 1 15,4-10 0-15,-2-6-1 16,-6-10 0-16,2-6 0 0,-11-1-1 16,-4-3 2-16,-9 4-2 15,-7 3 1-15,-3 9 0 16,-9 7-1-16,-1 13-1 0,-3 8-1 15,-1 22 1 1,0 0-2-16,-13 14 0 0,4 20-1 16,4 14 0-16,-6 13 0 15,3 12 1-15,-2 12-1 0,4 4-1 16,0 0-2-16,6-2-2 0,0-8-5 16,3-11-9-1,0-16-13-15,-3-13-52 16,4-17-4-16,-4-22-3 0,0 0-3 15</inkml:trace>
  <inkml:trace contextRef="#ctx0" brushRef="#br0" timeOffset="343471.8129">24817 3873 34 0,'44'-32'66'0,"6"-2"1"16,3-20-15-16,-4 19-26 0,-1 1-10 15,-3-4-6-15,-8 1 0 16,-10-3-1-16,-2-1-1 16,-8-1 1-16,-5-1-3 15,-4-1 3-15,-3-1-3 16,-5 1 1-16,0-3-4 16,-7 3-1-16,-4-2 0 0,-2 0-1 15,-6-3 2-15,-1 4-2 16,-5-1 4-16,-5-2-1 15,-4 5 1-15,-2 1 0 16,-6-2 2-16,-9 4-2 0,-6 4 0 16,-5 0 0-16,-6 0-3 15,-7 5 0-15,-9-4 0 16,0 2-1-16,-6 0 0 16,-5 1 0-16,0 2 1 15,-1 0-2-15,-7 4 1 0,1-1-1 16,-1 5 1-1,0 2 1-15,-3 2 0 0,0 2 0 16,-3 5 0-16,-2 4 2 16,-2 3-1-16,-3 3 1 0,-4 4 0 15,-1 7-1-15,-2 10 0 16,-4 7 1-16,-2 11 1 16,-3 6-2-16,1 9 2 15,-2 8 0-15,1 11-2 16,1 5 1-16,1 5-1 0,7 5 0 15,9 1-1 1,8-1 0-16,8 2-1 0,12-1-1 16,11-4 1-16,12-2 0 15,9-3-1-15,12-2 1 0,11-1-1 16,9 2 0-16,13-2 1 16,8 2-1-16,4-1 1 0,13 3 0 15,11 3-1-15,5-2 1 16,3 2-1-16,6 0 0 15,2 1 0-15,-1-2 1 0,7-2 0 16,-3 0 1-16,4-6 0 16,4-3 0-1,2-4 1-15,3-3 0 0,5-3 0 16,0-6-2-16,4-4 2 16,4-2-2-16,3-4 1 0,3-6 0 15,6-5-1-15,-1-6 0 16,3-6 2-16,6-5 0 0,-1-2-3 15,2-10 0 1,41-3 0 0,-2-7 0-1,-4-5 0-15,1-26 0 16</inkml:trace>
  <inkml:trace contextRef="#ctx0" brushRef="#br0" timeOffset="344045.4354">25193 3522 511 0,'0'0'0'0,"0"0"0"0,0 0 0 0,0 0 0 0,16-148 0 15,-15 117 0-15,1 0 0 0,-2-1 0 0,0 0 0 0,-6 1 0 0,3 2 0 0,0 2 0 0,-4 1 0 16,-1 0 0-16,-2 2 0 16,-1 2 0-1,-4 0 0-15,-1 1 0 16,-5-1 0-16,3 1 0 15,-3 0 0-15,-2 0 0 0,-6 2 0 0,7-1 0 16,-8 1 0 0,2-1 0-16,-3 6 0 0,-4-2 0 15,-3 5 0-15,-2-4 0 16,-1 2 0-16,-7 1 0 0,-3 3 0 16,-4-1 0-16,0 2 0 15,-2-1 0-15,-2 2 0 16,1 5 0-16,-12 7-18 0,1 0-72 15,-4-2-2 1,-6-3-4-16,-1-4-5 0,-7-10-3 16</inkml:trace>
  <inkml:trace contextRef="#ctx0" brushRef="#br0" timeOffset="345341.0874">25000 3228 32 0,'3'-9'86'0,"1"-1"-1"16,5-3-3-16,-1 4-5 0,5 0-47 16,4 4-11-16,3 3-7 15,4 2 0-15,6 4-4 16,0 6-2-16,1 8-2 16,2 3 0-16,3 10-1 0,-3 5-2 15,-3 5 0-15,-4 5-2 16,-1 8 1-16,-4 5 0 0,-7 6-1 15,-2 3 1 1,-9 1 0-16,-3 2 1 0,-2 0 0 16,-5-2 1-16,-7-2 0 15,-3-1 0-15,-6-7 0 16,-3 0 0-16,-8-1 1 16,-1 0-1-16,-5-3 0 0,-1 1-1 15,-6-4 0-15,2-2 1 16,-7 1-1-16,0-2 1 15,-1-6 1-15,-3 0-1 16,-1-2 1-16,-1-3 0 0,-4-1-1 16,-2-1 0-1,-2-2 0-15,0-5-1 0,-5-1 0 16,1-3 0-16,-2-3 0 16,3-2 0-16,-5-7 0 0,2-2-1 15,-1-1 2-15,4-1-2 16,0-6 0-16,0-2 0 15,4-1 0-15,-2-2 0 16,2 1 0-16,4-1 0 0,0-4 0 16,2 2 0-1,3-2 0-15,2 2 0 16,6 0 0-16,3-1 0 0,5-1 0 16,3 1 0-16,8 1 0 0,3-1 0 15,5 2 0-15,2-1 0 16,4 1 0-16,1 0 0 15,5 2 0-15,9 1 0 0,-13-4 0 16,13 4 0-16,-8-1 0 16,8 1 0-16,0 0 0 15,0 0-3-15,-11 1-80 0,-2 12-9 16,-11-11-2 0,-5-4-8-16,-15-11-5 0</inkml:trace>
  <inkml:trace contextRef="#ctx0" brushRef="#br0" timeOffset="459197.4457">3756 6602 22 0,'0'0'73'0,"0"0"3"16,-12-3-5-16,12 3-32 0,0 0-7 16,0 0-8-16,-7-9-6 15,7 9-2-15,0 0-4 16,-9-9-2-16,9 9-1 16,0 0-3-16,-9-8 0 0,9 8-1 15,-10-3-1-15,10 3-1 16,-11-5-1-16,2 3-1 15,1-1 1-15,-4 2-1 0,2-1 0 16,-3 1 0-16,-4-1 0 16,-1 1 2-16,0 0-3 15,-3-1 2-15,-6 2 0 16,3-1 0-16,-3 0 0 16,0-1 0-16,-3 1 0 15,2 0 0-15,-4 0 0 16,0 1 0-16,1-1 1 0,-6 1-1 15,3 0 0-15,-3 4 0 16,-4-1 0-16,0 1 0 16,-2 0 0-16,-2-1-2 15,-1 2 0-15,-2-3 1 16,1 2-1-16,0-2 1 0,-1 1 1 16,2-1-2-16,3 0 2 0,-5 0 0 15,6 0 1 1,-5 0-1-16,3 0 0 15,-4 0 0-15,6-1-2 16,-6 1 2-16,1 1-2 16,5-3 0-16,-1 3 0 0,3-2 0 0,-4 1 0 15,5-2 2-15,-1 2 1 16,6-2-4 0,-3 2 4-16,2-2 0 0,2 1-1 15,3 1 1-15,1-1-1 16,2 0-1-16,1 0-1 0,-2 0 3 15,8 1-3-15,-5 0 0 16,8-1 0-16,0 1 0 16,10-1 0-16,-7 0 0 0,0 0 0 15,14-1 0-15,-12 2 0 16,12-2 0-16,0 0 0 0,-13 1 0 16,13-1 0-16,0 0 0 15,0 0 0-15,0 0 0 16,0 0 0-16,0 0 0 15,0 0 0-15,0 0 0 0,0 0 0 16,0 0 0-16,0 0 0 16,0 0 0-16,0 0 0 15,0 0 0-15,0 0-2 16,-13 13 1-16,13-13 1 16,-5 17 0-16,4-6 0 0,-5 3 0 15,2 1 0 1,-1 2 0-1,2 2 0-15,3 1 0 0,-1 1 0 0,-3 1 0 0,-7 1 0 16,6 4-1-16,-8-2 1 16,0 2-1-1,3-2 1-15,-4 4-1 0,0-2 1 16,1 1-1 0,3-1 1-16,-2 0 0 0,5-1 0 15,0 1 0-15,-6-1 1 0,-1 2-1 16,9-2 0-16,-3 1 0 15,1-1 0-15,2 0-1 0,-7 3 1 16,8-2 0-16,2 2-1 16,-2 2 1-16,-5-1 0 15,7 0 1-15,-2 1-1 0,-4 1 0 16,8 2 2 0,-4-3-3-16,1 3 1 0,-1-2 0 15,4 3 2-15,-7 2-4 16,0 2 1-16,5 2-1 0,-8 1 0 15,3 6 2-15,-3 0-1 16,0 5 1-16,-2 2 1 16,8 4 2-16,-2 3 0 15,1-1 0-15,-4 1-1 16,0 1-2-16,4 1 0 0,-5-1 0 16,-1 2 0-16,2 0 0 15,0 3 0-15,-6-2 0 16,8 3 0-1,-3-2 0-15,-2-1 0 0,7 2 0 16,-5-4 0-16,-2 0 0 0,2-1 0 16,2 2 0-16,-1-1 0 15,-2-2 0-15,6 5 0 0,-8-5 0 16,11 2 0-16,0-2 0 16,-7 3 0-16,5-2 0 15,1 1 0-15,1 3 0 0,-4 2 0 16,6 1 0-16,-1 4 0 15,-4-1 0-15,4 3 0 16,-5 0 0-16,-2 0 0 16,4 2 0-16,0-1 0 15,-5 1 0-15,-2 2 0 0,2 3 0 16,1-4 0-16,-1 2 0 16,3 2 0-16,0-1 0 15,-3 1 0-15,5-1 0 16,-8-2 0-16,5 0 0 15,0 0 0-15,-4 2 0 0,5-4 0 16,-6-2 0-16,1-1 0 16,1-1 0-16,1-1 0 0,5-40 0 15,3 6 0 1,-11 31 0-16,5-4 0 0,-1-5 0 16,-2-2 0-16,3-5 0 15,1-5 0-15,2-4 0 16,0-27 0-16,4 2 0 15,-2-4 0-15,2-1 0 0,-3-1 0 16,3 0 0 0,0 8 0-16,0-22 0 15,-1 15 0-15,-2-5 0 0,3-10 0 16,-4 10 0-16,4-10 0 16,0 0 0-16,0 0 0 15,0 0 0-15,0 0 0 0,7 4 0 16,-7-4 0-16,0 0 0 15,0 0 0-15,0 0 0 16,0 0 0-16,-8-1 0 16,8 1 0-16,0 0 0 15,0 0 0-15,14 0 0 16,-14 0 0-16,21 0 0 0,-8 0 0 16,6-2 0-1,4 3 0-15,-1-5 0 0,9 2 0 16,-5-1 0-16,15-4 0 15,0 1 0-15,3 1 0 16,5-2 0-16,6-2 0 16,6 0 0-16,4-2 0 0,-2 0 0 0,-10 1 0 15,0 0 0 1,-1-2 0-16,-3 1 0 16,-2 1 0-16,-7 1 0 0,-4 1 0 15,-7 0 0-15,6-1 0 16,-11 2 0-16,2 3 0 0,-13-1 0 15,3 2 0-15,-16 3 0 16,12-8 0-16,-12 8 0 16,0 0 0-16,7-2 0 15,-7 2 0-15,0 0 0 0,0 0 0 16,0 0 0-16,0 0 0 16,0 0 0-16,0 0 0 15,0 0 0-15,0 0 0 16,0 0 0-16,0 0 0 0,0 0 0 15,-3-9 0-15,3 9 0 16,17 3-64-16,-17-3-32 16,-7-1-1-16,-3-11-9 15,10-4-2-15</inkml:trace>
  <inkml:trace contextRef="#ctx0" brushRef="#br0" timeOffset="661198.3552">3847 8136 5 0,'0'0'20'16,"-9"-1"-2"-16,9 1 2 0,-8-1-2 16,8 1-1-16,0 0-2 15,-10-3-3-15,10 3-4 16,0 0-1-16,-8-5-1 0,8 5 0 15,0 0-3-15,-11-2 1 16,11 2-3-16,0 0-1 16,-11 0 0-16,11 0-2 15,-7 11-24-15,3 1-26 0,5 0 1 16</inkml:trace>
  <inkml:trace contextRef="#ctx0" brushRef="#br0" timeOffset="670434.6558">19732 6208 0 0,'-17'-8'57'0,"0"3"-9"15,5-1-5-15,-2 1-4 16,14 5-12-16,-18-6-7 0,18 6-3 15,-8 0-3-15,8 0-3 16,7 5 0 0,-7-5-1-16,21 13 0 0,-6-4 2 15,8 2 1-15,0 0-1 16,9 0-1-16,0-2-1 0,2 1 0 16,6 1-1-16,8-2-3 15,2 0 0-15,8-2-2 16,6 4-1-16,7-2 0 15,8 3-1-15,6-1 0 0,7 3-1 16,4 0 1-16,8 1-1 16,3 0 0-16,3 1 1 15,3-1-1 1,8 1 0-16,-1-1 1 0,6-3 0 0,3 1-1 16,1-2 2-16,6 1-1 15,1-1 1-15,2-1-1 16,6 3 2-16,0-1-3 15,1-1 1-15,0 3-1 0,-5-1 0 16,-2 1 1-16,3-3-1 16,-12 4-1-16,0-3 1 15,-7 2-1-15,-5-1 1 16,1 1-1-16,-8-2 1 0,-1 1-1 16,-5-1 0-16,-5 0 1 15,-3-2-1-15,-4 3 0 0,-10-5 1 16,3 3-1-1,-10-2 0-15,-4-2 0 0,-2 0 0 16,-8 0 0 0,-2-1 0-16,-7 1 0 15,-6-4 0-15,-3 1 1 0,-8 1-1 0,-3-1 0 16,-4-1 0-16,-7-2 0 16,-5 2 0-16,0-3 0 15,-4 1 0 1,-3 1 0-16,2 1 0 0,-4-1-1 0,-8-2 0 15,16 5 1-15,-16-5-1 16,15 7 0-16,-15-7 0 16,14 7 1-16,-14-7-1 15,6 10 0-15,-6-10 0 0,7 11 0 16,-7-11 1-16,6 16-1 16,-5-7 1-16,1 0-1 0,0 2 0 15,-1 1 1-15,0 2 0 16,1 1-1-16,-1-1 1 15,2 3 0-15,0 1-1 16,0-1 1-16,0 2 0 0,-1 2 0 16,1-2 0-16,-1 2 0 15,0 1-2 1,0 2 2-16,-1 0 2 0,-1 3-2 16,0 1 0-16,0 5 0 15,-3 0 0-15,-1 5 0 0,1 5 1 16,-2 0-1-16,-3 6-1 0,2 2 1 15,-6 2 0 1,4 2 1-16,-6 1 0 16,4 13 1-1,-3-2 0-15,-4-1 1 16,3 0 0 0,2-4 0-16,-1 0 1 0,-1-2-2 0,7-1 2 15,-4-13-3-15,2-1 1 16,1 1 0-1,2 1-1-15,-3-1-1 0,5 1 1 0,2 1-1 16,2 1 0-16,0 0 1 16,2 1-1-16,3-4 0 15,5-1 1-15,2-3 0 16,-2-3-1-16,3-3 1 0,-3-3 0 16,2-1-1-16,-1-2 1 15,-1 0-1-15,1 2 0 16,-3 1 0-16,4 3-1 15,-5 4 1-15,1-2-1 16,-2 7 1-16,1 1-1 16,2 1 0-16,-4 0 1 0,1-1 0 15,-3 1 0-15,1 1-1 0,-1-2 1 16,-3-1 0-16,0 0 0 16,0-2 1-1,-1-1-1-15,-2 3 1 16,1-2 0-16,0 0 0 0,0 0 0 15,-2 3 1-15,3 0-2 0,0-1 1 0,0 1 0 16,0 1-1 0,-1-1 0-16,1 1 0 15,1-6 0-15,-1 1 1 0,-1-4 0 16,2 1 0-16,0-1 0 16,0-4 1-16,-1 1-1 15,1-1 1-15,0 3 0 0,0 0-2 16,0 1 1-16,0 0 0 15,0 0 0-15,0 0 0 16,0 2 0-16,-2 2 0 16,0-3-1-16,0-1 1 15,-2 1 1-15,2-4 0 0,-1 4 0 16,-1-2 0-16,0 0 0 16,1-1 1-16,0-2-3 15,1 3 0-15,-1 1 0 0,0 3 0 16,-1 1 0-16,3 1 0 15,-1-1 0-15,0 4 0 16,0-3 0-16,2 2 0 16,0-2 0-1,0 0 0-15,0-3 0 0,0-4 0 0,2 0 0 16,0-4 0-16,1-2 0 16,1-3 0-16,-2 0 0 0,1-5 0 15,-1-1 0-15,0-5 0 16,1-2 0-16,1 2 0 15,-1-7 0-15,-3-9 0 16,4 14 0-16,-4-14 0 0,0 0 0 16,0 0 0-16,0 0 0 15,0 0 0-15,0 0 0 16,0 9 0-16,0-9 0 0,0 0 0 16,-9 2 0-16,9-2 0 15,-15 4 0-15,3-3 0 16,-4 4 0-16,-1-2 0 15,-2 1 0-15,-2-1 0 16,-4 0 0 0,-3 0 0-16,-1-1 0 0,-1-1 0 15,-4-1 0-15,-2 0 0 0,-3-1 0 16,-2 1 0-16,-3 0 0 16,1 0 0-16,-6 0 0 15,-1-1 0-15,1 0 0 0,-2-1 0 16,-4-1 0-16,-2-1 0 15,-1 0 0-15,-1 0 0 0,-3 0 0 16,-3 1 0-16,0 0 0 16,-4-1 0-16,0 2 0 15,-3 1 0-15,1 0 0 16,0-2 0-16,0 0 0 0,-2-1 0 16,0 2 0-1,-5 0 0-15,2 0 0 16,-3-1 0-16,-2 2 0 15,-2 0 0-15,-7-1 0 0,2 1 0 0,-4-1 0 16,2 0 0 0,-3 0 0-16,3 0 0 0,1 0 0 15,7 2 0-15,-3-1 0 0,6 0 0 16,5 0 0-16,4 1 0 16,7-1 0-16,2-2 0 15,6 3 0-15,3-3 0 0,7 1 0 16,4-1 0-16,3 0 0 15,5 2 0-15,-1-3 0 16,8 1 0-16,1-1 0 16,7 0 0-16,1 2 0 15,5-1 0-15,0 1 0 0,12 2 0 16,-11-4 0-16,11 4 0 16,0 0 0-16,0 0 0 15,0 0 0-15,0 0 0 16,0 0 0-16,0 0 0 0,0 0 0 15,0-15 0-15,19 0-56 16,-2 7-38-16,4-14-2 16,4-12-8-1,-8-21-6-15</inkml:trace>
  <inkml:trace contextRef="#ctx0" brushRef="#br0" timeOffset="690628.8077">27102 12805 62 0,'-1'-11'88'0,"-2"-1"-2"0,-1-4-2 0,4 0-41 16,2 5-4-16,-2-1-12 15,1 2-8-15,-1 10-4 16,4-14-3-16,-4 14-3 0,9-3-3 16,-9 3-1-16,14 7 0 15,-3 5-1-15,4 4-1 16,0 6 1-16,1 5-4 15,7 5 0 1,1 8 0-16,6 2 0 0,1 6 0 16,6 4 0-1,2 6 0-15,5 5 0 0,0 5 0 16,3 6 0-16,5 0 0 0,7 16 0 16,-3 3 0-16,-2-2 0 15,3 2 0-15,-2-7 0 16,-5-5 0-16,-6-5 0 15,-4-10 0-15,-14-15 0 16,-6-12 0-16,-4-8 0 0,-3-12 0 16,-7-2 0-16,-3-8 0 15,-3-9 0-15,0 0 0 0,0 0 0 16,0-6 0-16,-4-6 0 16,-3-2 0-16,-7 6-51 15,3-18-44 1,-3-14-3-16,0-8-7 0,-2-7-4 15</inkml:trace>
  <inkml:trace contextRef="#ctx0" brushRef="#br0" timeOffset="690971.7821">28230 12840 0 0,'21'-46'95'0,"1"7"5"0,-4 4-7 15,-6 5-3-15,-6 4-3 16,-2 5-73-16,-4 21 0 0,-5 1-3 16,-7 24-4-16,-12 12-7 15,-5 17 0-15,-13 15 0 16,-13 21 0-16,-18 16 0 0,-8 13 0 16,-10 2 0-16,-12 15 0 15,-4-4 0 1,4-5 0-16,-2-9 0 15,14-14 0-15,6-17 0 0,15-11 0 16,6-12 0 0,21-22 0-16,8-9 0 0,7-10 0 15,12-4-16-15,8-16-74 16,7-10-4-16,1-17-2 16,2-15-7-16,4-9 0 15</inkml:trace>
  <inkml:trace contextRef="#ctx0" brushRef="#br0" timeOffset="691391.8365">26957 13512 73 0,'-14'-17'96'0,"1"-3"0"16,-4 0-6-16,2 2 0 15,0 0-66-15,1 7-2 0,14 11-6 16,-12-11-12-16,12 11-4 0,4 6 0 15,17 7 0 1,11 4 0-16,13 2 0 0,19 5 0 16,15-3 0-16,17 4 0 15,60-2 0 1,9-2 0-16,5-1 0 16,9-4 0-16,-7 0 0 15,-5-5 0-15,-12 1 0 0,-16-3 0 16,-56-2 0-16,-17-1 0 15,-15-3 0-15,-21 1 0 16,-5-2 0-16,-14-1 0 16,-11-1 0-16,0 0 0 15,-12-1 0-15,-6-3 0 0,-7-1 0 16,-3-1 0-16,-7-1 0 16,-4 0 0-16,5-1 0 15,-7-2 0-15,12-12-59 0,1 10-37 16,7-7-2-1,13-6-6-15,6-4-2 16</inkml:trace>
  <inkml:trace contextRef="#ctx0" brushRef="#br0" timeOffset="692493.8832">28900 13050 59 0,'24'-33'91'0,"-6"-1"-2"0,-6-2-4 15,-7-26-24-15,-2 27-26 16,-5-1-11-16,-6 2-7 0,-7 0-4 16,-4-1-4-16,-4 2 0 15,-5 1-3-15,-2 0-1 16,-4 0 0-16,-3 3-2 16,-5 1-3-16,-2 3 0 0,-4-1 0 15,-5 4 0-15,-2 2 0 16,-7 3 0-16,-5 2 0 15,0 2 0-15,-3 4 0 16,-2 2 0-16,-4 3 0 0,0 3 0 16,-1 0 0-1,1 2 0-15,0 6 0 0,-4 5 0 16,1 3 0-16,-4 2 0 16,-1 4 0-16,-3 6 0 15,1 2 0-15,-5 7 0 0,-2 4 0 16,2 5 0-1,0 4 0-15,3 3 0 0,7 5 0 0,3 0 0 16,2 3 0 0,6 3 0-16,5 2 0 0,8 4 0 15,4 2 0 1,11 5 0-16,1 4 0 0,12 9 0 16,6 6 0-1,8 3 0-15,10-1 0 16,4-2 0-16,7-1 0 15,13-1 0-15,3-4 0 0,9-12 0 16,5-5 0-16,5-6 0 0,6-1 0 16,3-7 0-16,7-2 0 15,1-7 0 1,1-1 0-16,8-5 0 16,0-5 0-16,6-4 0 0,2-9 0 15,3-5 0-15,1-8 0 16,5-7 0-16,9-4 0 0,2-11 0 15,5-6 0-15,4-5 0 0,4-4 0 16,4-5 0 0,1-3 0-16,1-1 0 0,-1-3 0 15,-7-3 0-15,-2 0 0 16,-3-7 0-16,-2-3 0 16,-2-3 0-16,-5-4 0 0,-1-6 0 15,-9-5 0-15,-3-2 0 16,-9-3 0-16,-5 1 0 15,-7 1 0-15,-10 3 0 0,-6 0 0 16,-11 6 0 0,-4 3 0-16,-5 1 0 0,-6 2 0 15,-4 1 0-15,-4-2 0 0,-7-3 0 16,-1 2 0-16,0-2 0 16,-9 5 0-16,-1 1 0 15,-6 1 0-15,-2 3 0 16,-6 2 0-16,-1 4 0 15,-7 3 0 1,-3 3 0-16,-7 5 0 0,-5 1 0 16,-5 3 0-16,-6 5 0 15,-2 2 0-15,-5 1 0 0,-2 6 0 16,0 2 0-16,1 3 0 0,0 0 0 16,0 4 0-16,5 2 0 15,-1 1 0-15,7 3 0 16,1 0 0-16,8 2 0 0,1 1 0 15,12 5 0-15,3 1 0 16,4 1 0-16,8 3 0 16,1 0 0-16,7 4 0 15,3-1 0-15,2 4 0 16,5-4-10-16,9 3-73 0,5-3-10 16,7-6-2-16,8-4-7 15,6-5-1-15</inkml:trace>
  <inkml:trace contextRef="#ctx0" brushRef="#br0" timeOffset="693184.0288">29296 12496 42 0,'-4'-9'82'0,"1"-1"0"0,2-2-2 0,0 0-35 16,1 1-11-16,2 1-6 15,5-1-5-15,4 1-5 16,4 1-4-16,0-2-1 16,3 3-2-16,3 1-1 0,1 1-2 15,1 1-2 1,4 1-1-16,-1 3 0 0,2 2-2 16,0-1-1-1,-1 3-2-15,-4 6 0 0,0 3 0 16,-8 4 0-16,-3 5 0 15,-8 4 0-15,-7 6 0 0,-12 6 0 16,-11 2 0-16,-4 4 0 16,-9 0 0-16,-3-1 0 15,-2-1 0-15,-3-4 0 0,7-6 0 16,6-6 0-16,5-2 0 0,7-8 0 16,11-2 0-1,11-13 0-15,15 11 0 0,26-9 0 16,24 1 0-1,24-3 0-15,20 1 0 0,27 0 0 16,16 0 0-16,2-1-73 16,12 1-21-1,-10-4-2-15,-12-11-6 0,-22-15-8 16</inkml:trace>
  <inkml:trace contextRef="#ctx0" brushRef="#br0" timeOffset="810443.9686">4947 6227 59 0,'-11'-3'66'0,"11"3"-19"0,0 0-11 15,0 0-8-15,-8-10-9 16,8 10-6-16,0 0-2 16,0 0-3-16,0 0 0 0,0 0 3 15,5 6-1-15,-5-6 1 16,20 9 0-16,-5-3 1 0,6 0-1 16,2 2 0-16,7-1-2 15,3-3 0 1,3 2-2-16,6-1-1 0,2-1 0 15,5-1 0-15,2 0-1 16,7-2-1-16,1 0 1 0,5 1-1 16,5-2-1-16,7 1 0 15,3-1 0-15,4 0 0 16,8 2-1-16,4-4 0 16,5 0 0-16,2-3 0 0,5 0 1 15,1-1-1-15,5-1 1 16,2 2-1-16,2-2 0 15,0 0 0-15,1-2 0 16,3 1 1-16,1 0-1 0,3-1-1 16,0 0 1-16,-2 1-1 15,2-2 0-15,-1 1 0 16,1 0 0-16,-2 0 0 16,0 2-1-16,-7-1 1 15,6 3 0-15,-4-2-1 16,-1 1 1-16,-3 0-1 0,-3 2 1 15,1-1-1-15,-1 1 1 0,2-1-1 16,-3 1 0-16,-2-1 1 16,1 0-1-16,0-1 0 15,1 1 1-15,0 0-1 16,0-1 0-16,-5 0 0 0,2 1 0 16,1-1 1-1,-2 0-1-15,-2 2 1 0,1-2-1 16,2 0 0-16,-2 1 0 15,0 0 1-15,1 0-1 0,3 0 0 16,-3 0 0-16,3 0 0 16,-2 2 1-16,-1-1-1 15,-4 1 0-15,3 0 0 16,-3 0 0-16,-3 0 0 0,-1 2 0 16,0-1 0-16,-2 2 0 15,2-2 0-15,-1 2 0 16,-5-2 0-16,3 1 1 0,-1-1-1 15,-3 0 0-15,1 0 0 16,0-2 1-16,-1 1-1 16,0-2 0-16,-2 3 0 15,-2-1 0-15,-5 1 0 16,3 0 0-16,-5-1 0 0,3 3 0 16,-4-1 0-16,-4 1 0 0,1-2 0 15,-1 2 0 1,-1 2 0-16,-1-2 0 0,-1 0 0 15,-4 0 1-15,4 0-1 16,-2 1 1-16,1-1-1 16,1 0 0-16,-2 1 0 15,-3-1 0-15,3 0 0 0,0 2-1 16,-2-2 1-16,-2 0-1 16,2 0 1-16,-1 1 1 0,-2 1-2 15,2-1 2 1,-2 2-1-16,-3 1 0 0,3-3 0 15,-1 1 0-15,3 0 0 16,-1-1 0 0,3 3 0-16,3-3-1 0,-2-1 1 15,2 2 0-15,-1-1 0 0,2 1 0 16,-1-1 0-16,0 0 0 16,0 2 0-16,-2-3 1 0,1 2-1 15,-2-1 0-15,-3 1 0 16,-3 1 0-16,-4-2 0 15,-1 1 0-15,-4 1 0 16,-3-2 0 0,-2 0 0-16,-3-1 0 0,0 3 0 0,-4-1 0 15,-1-1 0-15,-4-1 0 16,-4 1 1-16,-1 1-1 16,0-2 0-16,-2 0 0 0,-4 1 0 15,-2-1 0-15,-4 0 0 16,0 1 1-1,-4-2-1-15,-1 0 1 0,-2-2-1 16,-3 0 2-16,-10 3-1 16,15-11 2-16,-15 11-1 15,16-11 2-15,-16 11-4 0,16-15 0 0,-6 6 0 16,0 0 0-16,3-1 0 16,2 0 0-16,1-5 0 15,2 0 0-15,1-5 0 16,2-2 0-16,2-2 0 15,3-2 0-15,-1-6 0 0,2-4 0 16,2-3 0-16,0-1 0 16,0-6 0-16,-2 1 0 15,0-3 0-15,-1-2 0 16,0 3 0-16,-6-3 0 16,3-2 0-16,-1 2-3 15,-3-1 1-15,5-1-1 0,-6 1 0 16,0 0 0-16,-2-2 3 15,0 4 1-15,-2 2-1 16,-2 4 1-16,-3 3-2 0,0 2 1 16,-6 4 0-16,3 4 0 15,-2 4-1-15,-4 2 1 0,0 4 0 16,0 1-1 0,0 3 1-16,0 3 0 15,-2 2 1-15,0 2-2 0,2 9 1 16,-7-13 0-16,7 13-1 0,0 0 0 15,0 0 0-15,-11-10 0 16,11 10 0-16,-16-4 0 16,1 3 0-16,-4-1 0 15,-7 0 1-15,-5 1 0 16,-6-1 0-16,-7 0-1 0,-1 1 1 16,-8 0 0-16,-1-1 0 15,-7 0 0-15,-2 2 0 0,-2 0 0 16,-3-1-1-1,0 1 1-15,-6 0 0 0,2 0 1 16,-4 0-2-16,-4-1 1 0,-1 1 0 16,-2-1 0-16,-2 1 0 15,-4-3 0-15,-3 0-1 16,-4-1 1-16,-3 0 0 16,-6 0 0-16,0-3 0 15,-11 1 0-15,-3-1 0 16,-3 0 0-16,-5-2 0 15,-3 2 1-15,-2-2-1 0,-6-1 0 16,-1-1-1-16,-2 0 2 16,-3 0-1-16,1-2 0 0,-4 0 1 15,2 0-1-15,-1 0 0 16,-3 1 1-16,3 1-1 16,-4-1 0-16,-4 2 1 15,1 2-1-15,-4 1 0 16,0 0 0-16,-5 1 0 0,-1 1 0 15,-1 0 0-15,0 3 0 16,0-1 0-16,1 1-1 16,3 0 1-16,1 2 0 0,3-2 1 15,0 2-1-15,3-1 0 16,2 1 0-16,-1-1 0 16,-1-1 1-1,2 2-1 1,-7-2 0-16,1 2 0 0,-5-1 0 15,-1 1 0-15,-2-1 0 0,-5 0 0 0,1-1 0 16,-2 2 0-16,3-1 0 16,-2 1 0-16,4 0-1 0,0 0 1 15,0 1-1-15,2 2 1 16,1-2-1-16,1 2 1 16,2 0-1-1,2 0 1-15,2 1 0 0,2 0-1 0,2 0 1 16,2 0 0-16,4 2 0 15,2 0 0-15,4-1 0 16,-1 1 0 0,5-1 0-16,4 0 0 0,4 1 0 15,4-1-1-15,6 1 2 0,7 0-1 16,0 0 0-16,3 1 0 0,6 0 0 16,5-1-1-16,3 1 1 15,6 2 0 1,5-4 0-16,9 2 1 0,6 0-1 15,9-1 0-15,8-1 1 16,8 1-1-16,9-2 0 0,11-1-1 16,3-1-1-1,3 2 0-15,8 2 1 0,9-6-1 0,-12 18 0 16,6-1 0 0,-5 5 1-16,3 9 1 15,-3 6 0 1,-6 9 0-16,-3 14 0 0,-2 6 0 0,-6 11 0 15,-1 2 0-15,-1 6-1 0,-5 11 3 16,4 5 0 0,4 2 0-16,4-3 1 15,7 0 0-15,6 2-1 0,7 1 1 16,3 4 1 0,6-9-3-16,5-1 0 15,-1-5 0-15,-1-3-1 0,1-8 0 16,-5-7 1-16,-4-11 0 0,0-10-1 15,-1-14 1 1,0-8 1-16,-2-11 0 0,1-8 0 16,1-12 1-16,0 9 0 15,0-9-3-15,0 0 0 0,0 0 0 16,0 0 0-16,7-9 0 16,-7 9 0-16,10-12 0 15,-10 12 0-15,10-12 0 16,-10 12 0-16,8-9 0 0,-8 9 0 15,0 0 0-15,0 0 0 16,0 0-14-16,0 0-70 16,0 0-6-16,6-16-4 15,5-21-8-15,16-19-2 16</inkml:trace>
  <inkml:trace contextRef="#ctx0" brushRef="#br0" timeOffset="811705.2818">13374 2139 34 0,'-12'-9'78'0,"6"-3"1"0,-3-1 0 15,-2 2-38-15,4 1-7 0,7 10-8 16,0-11-10-16,0 11-5 15,7-16-5-15,1 8-1 16,6-2-3-16,2 1-1 16,6-2 0-16,2-1 1 0,7-1 0 15,3 1 2-15,2-1 0 16,1-1 0 0,5 3 0-16,3-2 1 0,0 2-3 15,4 1 2-15,-3 3-2 16,4 0 0-1,2 3 0-15,-4 4-1 0,-1 0 0 16,1 3 0-16,-5 2-1 0,3 4 0 16,-5 2 0-16,-3 2-1 15,1 6 1-15,-3-1-1 16,3 3 0-16,-2 3 1 0,-2 3 0 16,7 14 1-1,0 0 0-15,-2 6 2 16,-2 2-1-16,1 5 0 15,-4 3 0-15,-2 4 1 16,-2 1 0-16,-7-6-1 16,-3 1-2-16,-2-1 0 0,-1 4 1 15,0-2-1-15,-2 2 1 16,-1 2 0-16,-3 2 0 16,-2-1-1-16,0 2 2 15,-2-1 1 1,-2 2-2-16,1 0-1 0,-2-3 1 15,-1-3-1-15,1-2 0 0,1-5-1 16,-3-6 1-16,-1-5-1 0,0-5 2 16,-2-6 0-16,2-6 0 0,-1-3 0 15,0-4 1 1,-1-5 0-16,0-2 0 16,0-11 0-16,3 12 0 0,-3-12 1 15,0 0 0 1,0 0 0-16,0 0 0 0,0 0 1 15,0 0-1-15,0 0-3 0,0 0 0 16,0 0 0-16,0 0-12 16,0 0-44-16,0-4-31 15,5-7-3-15,5-10-9 16,11-12-6-16</inkml:trace>
  <inkml:trace contextRef="#ctx0" brushRef="#br0" timeOffset="919022.041">14300 8118 1 0,'-2'-14'18'0,"2"14"-2"0,0 0-6 0,0 0 5 16,10-5-2-16,-10 5-1 16,12 0 4-16,-12 0 4 15,13 3 5-15,-13-3-2 0,17 10 3 16,-6-3-4-16,2 0 0 16,-2 3-3-16,4 2-1 15,-2 1-2-15,3 0-2 0,-3-1-3 16,2 2-1-16,0 1-2 15,-1 3 0-15,-2-1 0 16,0 3-1-16,0-1 0 16,-2 0 1-16,1 3 0 15,2-2 0-15,-1-1-2 16,0-1 1-16,3-2-2 0,-2 0 0 16,2-4-1-16,1-1 0 15,3 0 0-15,-1-6-1 16,2 1 0-16,6-3 0 15,1-3-1-15,4 0 1 16,1-6-1-16,6-4 0 0,3-3 0 16,3-4-1-16,7-3 1 15,1-2-1-15,6-4 0 16,3-1 0-16,4-1 0 0,5-3 0 16,-2 0 0-1,5-1 0-15,2 0-1 0,-1 0 1 0,1 1-1 16,-1 3 1-1,-1 0 0-15,-2 2-1 0,-2 2 1 16,-5-1-1-16,-6 4 1 16,-5 0-1-16,-4 4 0 15,-6 0-1-15,-6 3 1 16,-5 2-1-16,-6 1 1 0,-2 3-1 16,-5 3 1-16,-3 0-1 15,-5 2 1-15,-1 1-1 16,-10 2 1-16,11 0-1 15,-11 0 1-15,0 0-1 0,0 0 1 16,0 0 0-16,0 0 0 16,0 0 0-16,4 5 1 0,-4-5-1 15,0 0 1-15,0 0-1 16,0 0 1-16,0 0-1 16,0 0 0-16,0 0 0 15,0 0 0-15,0 0 0 0,0 0 0 16,0 0-1-16,0 0 2 15,0 9-1-15,0-9 0 16,0 0 0-16,0 0 0 16,-1 10 0-16,1-10 0 0,0 0 1 15,0 0-1 1,-5 9 0-16,5-9 1 16,0 0 0-1,0 0-1-15,0 0 2 16,0 0-1-1,0 0-1-15,0 0 0 0,0 0 0 16,0 0 0-16,0 0 0 16,0 0 0-16,0 0-1 15,0 0 1-15,0 0-1 16,0 0 1-16,0 0 1 0,0 0-1 16,0 0 0-1,0 0 0 1,0 0 0-16,0 0 0 15,0 0 0-15,0 0 1 16,0 0-1 0,0 0 1-16,-8 11-1 15,8-11 1-15,0 0 0 16,0 0-1-16,0 0 1 0,0 0-1 16,0 0 0-16,0 0 0 15,0 0 0-15,0 0 0 16,0 0 1-16,0 0-2 0,-8 7 0 15,8-7 1-15,0 0-2 16,0 0 1-16,-11 0-1 16,11 0-1-1,0 0 0-15,-11 2-1 0,11-2 0 0,0 0-2 16,0 0-2-16,0 0-3 16,0 0-5-16,0 0-9 15,-5 12-17-15,5-12-37 0,1 15-4 16,-1-15-4-16,0 0 3 15</inkml:trace>
  <inkml:trace contextRef="#ctx0" brushRef="#br0" timeOffset="921196.8104">9379 11959 7 0,'13'14'16'0,"-7"-5"2"15,4 3 1-15,-3-1 1 16,1 3 4-16,1-1-4 16,5 3 0-16,-5-2-3 15,8-1-2-15,7-2 0 16,1-3-1-16,9-1-2 0,2-6-2 15,13 0 0 1,6-8-2-16,11-3-1 0,5-9-2 16,3-1-2-16,7-8 0 15,6 0-2-15,1-4 0 0,-4-1 0 16,-5 1 0 0,-6 2 0-16,-13 1 0 0,-4 4 0 15,-12 6 0-15,-15 1 3 16,-7 7 1-16,-8 2-2 15,-4 2 0-15,-10 7-1 16,0 0-1-16,0 0-4 0,-13-3-13 16,4 7-27-1,-4 3-23-15,-1 0-4 0,-3-3 1 16</inkml:trace>
  <inkml:trace contextRef="#ctx0" brushRef="#br0" timeOffset="946557.9785">3593 13659 62 0,'-12'-9'62'0,"12"9"-5"16,-2-9-9-16,2 9-8 15,-3-11-6-15,3 11-6 16,0 0-5-16,0-11-2 16,0 11-4-16,0 0-3 0,0 0-3 15,0 0-3 1,0 0-2-16,0 0-1 0,0 0 0 16,0 0 1-16,0 0 0 15,4-5 1-15,7 2 0 16,4-3 1-16,6 1-1 0,4-4 0 15,5-2-1 1,5-3-1-16,9-1-3 16,6-2 0-16,2 2 1 0,4-4-2 15,1 2 2-15,4-1-3 0,-1 3 0 16,-3-1 0-16,-8 4 0 16,-1-1 0-1,-5 4 0-15,-6 1 0 16,-6 1 0-16,-9 4 0 0,-2-2 0 15,-4 3 0-15,-4 0 0 0,-12 2 0 16,12-3 0-16,-12 3 0 0,0 0 0 16,0 0 0-16,0 0 0 15,0 0 0-15,0 0 0 16,0 0 0-16,0 0 0 16,0 0 0-16,0 0 0 0,0 0 0 15,0 0 0-15,1 6 0 16,-1-6-9-16,-9 20-8 15,-5-8-9-15,-1 3-47 16,-7 10-14-16,-16 1-6 16,-3 1-3-1,-7 2-2-15</inkml:trace>
  <inkml:trace contextRef="#ctx0" brushRef="#br0" timeOffset="947163.6869">3580 14046 49 0,'-25'13'81'0,"3"-4"-5"16,4-6-2-16,-7-2-31 15,15 5-16-15,10-6-14 16,-10 9-5-16,10-9-4 0,0 9-1 15,0-9 6-15,9 12 0 16,-9-12 2-16,23 10 1 16,-5-9 2-16,7 2 0 0,6-4 0 15,9-4-1 1,4-6-3-16,5-1-2 0,7-6-1 16,3 1-2-16,0-4-2 15,-2 2 1-15,-3-1-4 0,-5 2 0 16,-1 2 0-16,-5 0 0 15,-7 5 0-15,-5-1 0 16,-2 3 0-16,-5 1 0 16,-2 0 0-16,-3 1 0 15,0 0 0-15,2 0 0 16,-3-1 0-16,3 2 0 0,-2-1 0 16,2 0 0-16,-1 2 0 15,-1-1 0-15,-2 2 0 16,-5 0 0-16,-1-1 0 0,-11 5 0 15,16-4 0 1,-16 4 0-16,0 0 0 16,0 0 0-16,0 0 0 0,0 0 0 15,8-9 0-15,-8 9 0 16,0 0 0-16,0 0 0 16,0-9 0-16,0 9 0 0,0 0 0 0,0 0 0 15,0 0-5 1,-9-5-9-16,9 5-13 0,-12 7-50 15,4-4-11 1,-5 0-5-16,-2-3-3 0,-3-4-3 16</inkml:trace>
  <inkml:trace contextRef="#ctx0" brushRef="#br0" timeOffset="947828.1565">3858 13246 4 0,'-14'-12'75'15,"1"-1"7"-15,1-1-18 0,3 3-8 16,9 11-11 0,-14-13-14-16,14 13-2 0,-2-12-8 15,2 12-6-15,0 0-5 16,-3-9-3-16,3 9-3 16,0 0 0-16,0 0-2 15,0 0-1-15,0 0 0 0,10 3 0 16,3 2 0-16,1 3 1 15,3-2 2-15,5 5-1 32,-1-3 1-32,6 4 0 15,2-1 0-15,5 1 0 16,2 0 0-16,7-1 0 0,1-1-1 16,3 1 1-16,2 0-1 15,4-1-1-15,-4-2 1 16,1 2-2-16,-4-2 0 0,-6 0 0 0,-4 0 0 0,-2-2-1 15,-9 1 0 1,-4-1 1 0,-4-1-1-16,-5-1 0 0,-4 0 1 0,-8-4 0 0,10 2 0 15,-10-2 1-15,0 0-2 16,0 0 0-16,0 0 0 16,0 0 0-16,0 0 0 0,0 0 0 15,0 0-5-15,0 0-2 16,11 4-4-16,-11-4-3 15,0 0-10-15,0 0-25 0,3 12-39 16,-3-12-1-16,0 0-5 16,11 8-2-16</inkml:trace>
  <inkml:trace contextRef="#ctx0" brushRef="#br0" timeOffset="948362.2344">4870 13368 57 0,'0'0'82'0,"0"0"-2"0,0 0-6 0,0 0-39 15,-8 0-11-15,8 0-6 16,-9 7-5-16,-1 1-3 0,0 4-1 15,-4 2 0-15,-3 7 1 16,-15 19 0 0,-4 8 1-1,-7 11-1-15,-5 8 0 16,-4 7-1-16,-4 6 0 16,-4 2-2-16,-2 7 0 15,9-13-2-15,0 1 0 16,1-4-1-1,6 0-1-15,-2-7-3 0,6-2 0 0,3-4 0 0,5-6 0 32,5-4 0-32,6-10 0 0,4-3 0 15,4-12 0-15,3-2 0 0,6-6 0 16,1-6 0-16,5-11 0 0,-7 14 0 16,7-14 0-16,0 0 0 15,0 0 0-15,0 0 0 0,0 0 0 16,0 0 0-16,0 0 0 15,0 0 0-15,0 0 0 16,0 0 0-16,0 0 0 16,-10-1 0-16,10 1 0 15,-10-9 0-15,10 9 0 16,-16-5-20-16,16 5-69 0,-12 0-4 16,2-2-2-16,10 2-8 15,-20-16-1-15</inkml:trace>
  <inkml:trace contextRef="#ctx0" brushRef="#br0" timeOffset="960188.3118">21473 13204 18 0,'-5'-11'6'0,"4"18"-30"0</inkml:trace>
  <inkml:trace contextRef="#ctx0" brushRef="#br0" timeOffset="1.52358E6">4672 8337 41 0,'0'0'86'16,"-14"5"1"-16,14-5-6 0,0 0-1 0,0 0-56 15,0 0-6-15,0 0-4 0,0 0-6 0,0 0-1 16,13 0-2 0,-3 0 0-16,5 0-1 0,7 0 0 15,8-2-1-15,7 4 2 16,8-2 0-16,8 0-1 31,4-3 0-31,10 2 0 0,6 0-1 0,11-1 1 16,7 1-1-16,7-2 0 0,10 2-1 15,7 0 1 1,8 0-1-16,10 1 0 0,5 1-2 0,9 0 0 16,4 0 0-16,5-1 0 15,8 1 0-15,6 0 0 16,5 1 0-16,-1 0 0 15,6-2 0-15,0 1 0 0,5 0 0 16,-1 0 0-16,2 1 0 16,2-4 0-16,2 0 0 15,0 0 0-15,2 0 0 16,4-2 0-16,-1 1 0 0,1 1 0 16,2-1 0-1,-2 1 0-15,1-1 0 16,1 0 0-16,-4 2 0 0,-3-1 0 15,3-1 0-15,-2 2 0 0,-2 0 0 16,-2-1 0-16,0 1 0 16,0-1 0-16,-3 0 0 15,5 0 0-15,-9 0 0 0,1 0 0 16,-4 1 0 0,5-2 0-16,-7 1 0 0,0-1 0 15,-4 0 0-15,-2 1 0 16,-2-2 0-16,-9 1 0 0,2 1 0 15,-4-1 0-15,-3-1 0 16,-5 2 0-16,1-1 0 0,-4-1 0 16,1 3 0-1,-2-1 0-15,-4 0 0 0,-2 1 0 16,-3 1 0-16,1-1 0 16,-5 1 0-16,-3 1 0 15,-3-1 0-15,1 0 0 16,-7 0 0-16,-1 1 0 15,0-2 0-15,-1 2 0 0,1 0 0 16,1-2 0-16,-4 1 0 16,0 0 0-1,7 1 0-15,-1-1 0 0,1 1 0 0,0 0 0 16,0-1 0-16,0 1 0 16,3-1 0-16,3 0 0 0,-2 0 0 15,-2-1 0-15,-3 0 0 16,2-1 0-16,-3 0 0 15,-2 0 0-15,-1 2 0 16,-10-5 0-16,0 3 0 16,-2-3 0-16,-9 3 0 0,1-4 0 15,-16 3 0-15,-2-3 0 16,-12 1 0-16,-3 0 0 0,-9 0 0 16,-5 1 0-1,-8-1 0-15,-9-1 0 16,0 0 0-16,-6 0 0 0,-2 2 0 15,-3-2 0 1,-5-1 0-16,-2 1 0 0,-1-2 0 0,1 0 0 16,-3-1 0-1,1-2 0-15,2-2 0 0,0-1 0 16,1-5 0 0,1-3 0-16,1-4 0 15,3-3 0-15,0-10 0 0,3-1 0 0,1-7 0 16,-3-4 0-16,6-5 0 15,-2-4 0 1,3-3 0-16,-5 2 0 16,4-1 0-16,-1 0 0 0,0 2 0 15,-2 5 0-15,-1 1 0 0,-4 3 0 16,1-1 0-16,-3 5 0 16,-1-2 0-16,-2 0 0 0,-2 3 0 15,-5-1 0-15,1 7 0 16,-3 2 0-16,-3 2 0 15,0 4 0-15,-3 2 0 16,-1 6 0-16,0 1 0 0,-3 4 0 16,-1 1 0-16,-1-2 0 15,0 4 0-15,-6 4 0 16,4-3 0-16,-3 3 0 0,0-1 0 16,-2 3 0-1,1-2 0-15,-1 1 0 16,-3 1 0-16,-2-2 0 0,-2 2 0 15,-2-1 0-15,-8 2 0 0,2-1 0 16,-8 1 0 0,-2 2 0-16,-6 0 0 0,-2-2 0 15,-7 0 0-15,-5 1 0 16,-1 0 0-16,-10 0 0 0,-1-1 0 16,-9 1 0-16,-1-1 0 15,-7-2 0-15,-5 3 0 16,-1-3 0-16,-8 2 0 0,-3-2 0 15,-6-1 0-15,-3-1 0 16,-3-1 0-16,-5 3 0 16,-5-1 0-16,0-4 0 15,-7 2 0-15,-2-1 0 0,0 3 0 16,-5-1 0-16,1 2 0 16,-5-1 0-16,1 2 0 0,-1 1 0 15,-1 1 0-15,4-2 0 16,-4 2 0-16,1-1 0 15,0 2 0-15,-1-1 0 16,-4 2 0-16,0-1 0 16,2 0 0-16,-6 1 0 0,0 1 0 15,-4-3 0 1,0 2 0-16,-3-2 0 16,0 0 0-16,-3 1 0 0,-2-1 0 15,-1-1 0 1,0 1 0-16,1 2 0 0,-1-1 0 0,2 0 0 15,-2 1 0-15,3 2 0 16,3-1 0-16,-4 0 0 16,1 1 0-16,-1 0 0 0,1 1 0 15,-2 0 0-15,-4 0 0 16,0-1 0-16,-5 3 0 16,7-1 0-16,-10 1 0 15,1-1 0-15,-2 1 0 0,1 0 0 16,1 0 0-16,-4 1 0 15,1 2 0-15,3-1 0 16,-3 1 0-16,8 1 0 0,-5 1 0 16,6 0 0-16,-6-1 0 15,4 1 0-15,3 2 0 0,-6 0 0 16,4 1 0 0,-6 1 0-16,5-1 0 0,-1 0 0 15,1 2 0-15,4 0 0 16,-4 0 0-16,7 2 0 0,1 0 0 15,1 0 0 1,1 1 0-16,6 0 0 0,2 1 0 16,4-2 0-1,5 0 0-15,1 0 0 0,5 0 0 16,3-2 0-16,5-2 0 0,3 0 0 16,5-1 0-16,3-2 0 15,3-1 0 1,5 0 0-16,5 0 0 0,3-2 0 0,1 3 0 15,4-1 0-15,1 2 0 16,0 0 0-16,2 3 0 16,4-1 0-1,2 2 0-15,3 2 0 0,5 0 0 16,6 1 0-16,4-1 0 0,9 1 0 16,5-1 0-16,7 0 0 15,5-2 0-15,12 1 0 16,4-3 0-16,7 0 0 0,6-3 0 15,3 2 0-15,13-6 0 16,-15 12 0-16,15-12 0 16,-4 13 0-16,2-4 0 15,-1 1 0-15,3 3 0 16,-3 3 0-16,-2 2 0 0,4 1 0 16,-4 5 0-16,1 3 0 15,0 6 0-15,-3 1 0 16,0 6 0-16,-1 4 0 0,4 6 0 15,-3 4 0-15,-2 5 0 16,3 3 0-16,1 1 0 16,-1 3 0-16,3-2 0 15,-2 0 0-15,1 1 0 0,-2-4 0 16,2 2 0-16,0-3 0 16,0 0 0-16,2 3 0 15,0-3 0 1,-1 0 0-16,3-1 0 0,0-3 0 0,4-4 0 15,3-4 0-15,-1-4 0 16,-2-7 0 0,4-3 0-16,-1-4 0 0,1-6 0 15,-2-3 0-15,-2-5 0 16,0-3 0-16,0-2 0 0,4-1 0 16,-8-10 0-16,8 11 0 0,-8-11 0 15,0 0 0-15,13 11 0 16,-13-11 0-1,14 4 0-15,-14-4 0 0,20 5 0 16,-3-1 0-16,5-3 0 0,11 0 0 16,5 1 0-1,8-2 0-15,9 0 0 0,7 0 0 16,11-4 0-16,9 0 0 16,7-3 0-16,-2 0 0 15,6-1 0-15,5-2 0 0,0 1 0 16,0-1 0-16,0 3 0 15,-1-2 0-15,-1 2 0 16,0 2 0-16,0-3 0 16,-3 1 0-16,-1 2 0 0,-1 0 0 15,-6-4 0-15,-3 3 0 16,-8-1 0-16,-4 0 0 16,-12 0 0-16,-9 1 0 15,-10 2 0-15,-8-1 0 0,-10 2 0 16,-9 0 0-16,-12 3 0 15,0 0 0 1,0 0 0-16,-7 1 0 0,-6 16 0 0,-11 13 0 16,-3-1-78-16,-7 1-17 15,-12-8-4-15,-2 1-8 16,-6-11-2-16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5:54:01.23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829 14557 64 0,'-15'8'80'0,"15"-8"0"0,-10 0-16 15,10 0-19-15,0 0-8 16,0 0-8-16,0 0-6 16,0 0-5-16,0 0-3 15,0 0-3-15,0 0-3 0,0 0-4 16,0 0-1-16,-4 8-1 16,4-8 0-16,0 0 0 15,0 0 1-15,0 0-2 16,0 0 0-16,0 0 0 15,0 0 0-15,0 0 1 16,0 0-1-16,9 3-2 16,-9-3 0-16,11 0 0 15,-11 0 0 1,12 0 0-16,-3-6 0 0,10 2 0 0,0-1 0 16,6-3 0-1,-5 2 0-15,5-3 0 16,1-4 0-16,8-1 0 15,5-1 0-15,2-1 0 0,-5-5 0 16,0-1 0-16,9-1 0 16,-6-1 0-16,16 3 0 0,-5-2 0 0,0 0 0 15,-2-5 0 1,4 4 0-16,14-2 0 16,-6 0 0-16,7 0 0 0,-9-1 0 15,-2 5 0-15,-4-3 0 16,5 4 0-16,7 0 0 15,-19 2 0-15,3 0 0 0,-4 1 0 16,-8 0 0-16,1-1 0 16,0 6 0-16,-10-3 0 0,-10 6 0 15,11 1 0-15,-28 9 0 16,16-14 0-16,-8 11 0 16,-8 3 0-16,0 0 0 15,0 0 0-15,0 0 0 0,0 0 0 16,0 0 0-16,-16 17-66 15,11-6-27-15,3 2-2 16,-3-4-8-16,-9 2-4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4:07:34.0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2640 5287 62 0,'-10'0'68'0,"10"0"-12"0,-13 0-12 0,13 0-13 16,0 0-4-16,0 0-5 16,0 0-4-16,0 0-3 15,0 0-4-15,0 0 1 16,7-2-2-16,-7 2 0 0,0 0-7 16,0 0 0-16,0 0-5 15,0 0-2-15,0 0 3 16,0 0-5-16,7 0 1 0,-7 0 2 15,19 0-2-15,-6 1 4 16,-1 0 1-16,2 2 0 16,9-1 0-1,2 2 0-15,-7-1 0 0,5 0 0 16,6-1 0-16,-4 1 0 0,7 2 1 16,2-2-1-16,-1 2 0 15,-1-3 1-15,10 2 1 0,-2-1-1 16,4-1-1-1,5 2 1-15,-1-3 0 0,1 0 0 16,6-1 0-16,6 2-1 16,1 0 1-16,5-2 0 0,-4 2 0 15,2-2 0-15,6 4-1 16,2-3 1-16,-1-1-1 16,3 2 0-16,-4 1 0 15,3 0 0-15,5-1 1 16,0 0-1-16,4 0 1 0,0 0-1 15,3-2 2-15,1 0-2 16,6 0 1-16,2-3 0 16,3 0 0-16,3-2 0 0,3 0 1 15,2-1 0-15,4 0-1 16,4-1 0-16,0 1 0 16,5-1 0-16,-3 1 0 15,4-1-1-15,1 2 1 0,-1-2-1 16,3 2 0-1,0-1 1-15,-1 0-1 0,2 0 1 0,3 1 0 16,2-4-2 0,-2 4 0-16,5-3 0 0,-2 1 0 15,5 0 0-15,3 0 0 16,-3-1 1-16,3 2-2 16,-2-1 3-16,5 0 0 15,-1 1 1 1,-2 1-1-16,0 0 0 0,3-1 1 0,-3 0-1 15,0 1 1-15,3-1 0 16,-2 1-1-16,3-1 1 16,-2-1 0-16,3 1 0 0,0-2 0 15,2 1 1-15,2 0-1 0,0-1 1 16,0 1-1 0,2 0 1-16,1 0-1 0,-2 0 0 15,4 3 0-15,-1-3-1 16,3 1 0-16,0 0 2 15,1 0-3 1,0-1 2-16,2 1-1 0,-2 1 1 16,1-2 0-16,2 0 1 0,-3 2-1 15,4-1 1-15,-4 0-1 16,4 0 0-16,-1 3-1 16,-3-2 1-16,5-1-1 0,-2 3 0 15,-3-3-1 1,4 2 1-16,-4 1-1 0,2-1 1 0,0 0 0 15,-1 1 0-15,-4 0 0 16,4-1 0-16,-7 1-1 16,0 1 2-16,1-1-1 15,-2-1-1-15,0 1 1 16,-4 0-1 0,0 0 1-16,-2 2-1 0,0-2 1 15,-1 1-1-15,-4-1 0 0,2 1 0 16,-6 0 0-16,0 1 0 0,-4-1 0 15,-5-1 0 1,-3 1 0-16,-5-2 1 0,-5 3-1 16,-6-3 0-16,-4 1 1 0,-9-1-1 15,-10-1 1-15,-3 1 0 16,-11 0 1 0,-8-1-1-16,-7 0 1 0,-9 2 0 15,-8-2 0-15,-6 2 0 16,-6-1 1-16,-6 0 0 15,-7 1-1-15,-2 1 1 0,-9 2-1 16,10-3 1-16,-10 3-1 16,0 0 0-16,0 0 0 15,0 0-2-15,0 0 0 16,0 0 0-16,0 0 0 0,0 0-6 16,0 0-2-16,0 0-10 15,0 0-21-15,0 0-46 16,0 0-3-16,0 0-7 0,10-1-7 15</inkml:trace>
  <inkml:trace contextRef="#ctx0" brushRef="#br0" timeOffset="715.6209">18303 4839 9 0,'0'0'72'0,"0"0"-2"16,2-9-9-16,-2 9-8 0,0 0-12 16,0 0-10-1,11-7-10-15,-11 7-4 0,0 0-5 16,0 0-6-16,0 0-3 16,0 0-1-16,0 0-2 15,7 11 0-15,-7-11 1 0,1 18 0 16,-1-4 2-16,0 5 1 15,2 3 1-15,-2 3 1 16,2 9-1-16,0 2 2 16,-2 5-1-16,0 7-1 0,0 6-2 15,0 4 3-15,-6 9 1 16,2 4-1-16,-2 4-1 16,-2 7 1-16,0 2 0 15,3 4-1-15,2-3 1 0,0 5-4 16,3-3 0-16,1 3 1 15,5-3-1-15,1 0 0 16,0-2-1-16,2 2 1 16,-2-5-1-16,2-1 0 0,-3-1 0 15,2-6-1-15,-3-5 0 16,-1-6 0-16,0-8 0 16,0-7 0-16,0-5 0 15,-3-9 1-15,2-6-1 16,-3-9 2-16,1-4-2 15,-1-6 0-15,0 1 0 0,0-10 0 16,0 0 0-16,0 0 0 16,-9 7 0-16,9-7 0 0,-18 0-13 15,9 0-30-15,-5-5-43 16,-3-7-4-16,-1-7-6 16,-4-16-6-16</inkml:trace>
  <inkml:trace contextRef="#ctx0" brushRef="#br0" timeOffset="2471.7428">2739 5316 34 0,'0'0'77'16,"-9"-16"3"-16,9 16-17 15,-10-13-15-15,10 13-16 16,0 0-9-16,0 0-3 16,0 0-6-16,-3 12-4 0,1 11-5 15,-1 12-2 1,1 15-1-16,-5 15 3 0,3 17-2 0,-9 16 2 16,4 16-3-1,-5 10 1-15,0 8 2 16,-4 6-1-16,0 1 0 0,1 0-1 15,1-11 0-15,2-10-2 0,-1-12 2 16,0-10-1-16,2-14-1 16,6-9 0-1,-2-17-1-15,3-9 1 0,1-10 0 16,3-8 0-16,-1-7 0 16,0-7 1-16,3-5 0 0,0-10 0 15,8 7 0-15,-1-6 1 16,9-3-1-16,-1-2 0 15,5-1-2 1,3 0 0-16,3-1-1 0,2 2-1 16,6 1 1-16,1 2-1 15,3 1 0-15,5 0 1 0,6 3 1 16,8 0 1 0,8 2 0-16,3-2-1 0,10 0 0 0,1-1 0 15,10-2 1 1,7 2-1-16,9-4 1 15,3 0-2-15,3-4 1 0,11-1 1 16,1 1 0-16,9-2 0 0,3 1 0 16,7 0 0-16,4-1 0 15,2 0 0-15,9-1 0 16,3 0 1-16,6 0-1 0,6 0 0 16,4-3 0-16,7 1-1 15,6-1 1-15,1-2 0 16,5 3 0-16,8-2 0 15,-1 1 0-15,8 1 0 0,-1 0 1 16,4 0-1 0,2 3 0-16,5-1 0 0,-4-2 0 15,1 0 0-15,7 1 0 16,-4 3-1-16,3 0 1 16,-2-1-1-16,4 1 1 0,0 0 0 15,-1 3 0-15,0-2 1 16,-3 2-1-16,0 0 0 15,-6 0 0-15,3 2 1 16,-5-1 0-16,-5 1 0 0,1 0-2 16,-4 0 0-16,-5 0 0 0,-2-1 0 15,1-2 0 1,-9 1 0 0,4 1 0-16,-5-2 0 0,-3 0 0 15,3 0 0-15,-2-1 0 0,-2 1 0 16,-3 0 0-16,3 0 0 15,-4 2 0-15,0-1 0 16,0 1 0-16,1 1 0 0,-6 1 0 0,0 1 0 16,-4 1 0-1,-1 0 0-15,-5 0 0 0,-3 3 0 16,0-1 0-16,-7 2 0 16,1 0 0-16,-5 1 0 15,0-1 0-15,-6 1 0 16,0-1 0-16,-2-1 0 0,-3 0 0 15,-1 0 0 1,1 2 0-16,-3-3 0 0,-2 1 0 16,-4-1 0-16,-4 0 0 15,-7-3 0-15,-6 1 0 0,-12-1 0 16,-10 0 0-16,-10-6 0 16,-13-1 0-16,-10 3 0 15,-12-1 0-15,-10-2 0 16,-9 0 0-1,-6 1 0-15,-9 0 0 16,-5-1 0-16,-9 7 0 0,10-9 0 0,-10 9 0 16,5-13 0-16,-5 13 0 0,0-11 0 15,0 11 0-15,0 0-85 16,-12-20-8-16,-10-1-5 16,-10-14-6-16,-8-7-4 0</inkml:trace>
  <inkml:trace contextRef="#ctx0" brushRef="#br0" timeOffset="3905.8514">10919 3531 34 0,'7'-10'92'16,"-3"2"-2"-16,-4-2-4 0,0 0-3 15,-3-1-48-15,3 11-13 16,-13-13-8-16,13 13-5 0,-15-9-3 16,8 5 0-16,-7-1-1 15,6-1 1-15,-5-1-2 16,1-3 1-16,1 1 0 16,0-3 1-16,5 1-3 0,0-3-3 15,6-2 0-15,7 0 0 16,13 1 0-16,8-1 0 15,15 4 0-15,5 1 0 16,15 6 0-16,5 5 0 16,4 3-2-16,2 10-1 0,-5 10 1 15,-5 6 0-15,-8 8 0 16,-13 10 0-16,-10 14 0 16,-13 8 0-16,-16 4 1 0,-9 5 1 15,-17-3 0-15,-7-2 1 16,-10-8 0-16,-5-7 0 15,-9-14 0-15,2-11 0 0,9-11 0 16,1-8 1-16,9-5 0 16,2-5-1-16,13-4-1 15,16-10 1-15,18-7-2 16,21-2 1-16,20-6 0 0,13-4-1 16,15-7 0-16,10-3 1 15,7 0 1-15,-6 1 0 0,-6 3 0 16,-13 2 0-1,-15 7 0-15,-15 4 1 16,-17 8 0-16,-7 3-2 0,-12 7 0 16,-12 4-2-16,0 11 0 0,-10 8 1 15,-9 8-1-15,-10 6-1 16,3 6 1 0,-4 3 1-16,7 5 1 15,5-1 0-15,8-6 1 0,11-6-1 16,17-8 2-16,14-7-1 15,5-12 1-15,10-7 1 0,-3-2 1 16,3-15-4 0,-4-6 0-16,-6-3 0 15,-5-7 0-15,-8-3 0 0,-10-2 0 0,-9-3 0 16,-4-2 0 0,-10 0 0-16,-12 2 0 0,-10-1 0 15,-18 8 0-15,-6 3 0 16,-4 12 0-16,-9 5-10 0,6 14-29 15,1 12-49 1,10 4-3-16,16 3-5 16,25-2-6-16</inkml:trace>
  <inkml:trace contextRef="#ctx0" brushRef="#br0" timeOffset="4583.0441">12865 3596 3 0,'37'-14'97'0,"-13"-1"1"16,-9 3-7 0,-7 2-8-16,-8 10-2 0,0 0-69 15,0 0-5-15,-4 21-6 0,-2 12-2 16,-3 12-2-16,-3 11 1 16,-3 10 2-16,0 4 1 15,3-1 0-15,1-1 0 0,1-11-1 16,3-9 1-1,4-12 1-15,1-9 1 0,1-11 1 16,1-16 1-16,0 0 0 16,0 0 0-16,4-23 0 0,-1-5 0 15,5-11-1-15,0-9-2 16,2-13-2-16,2-8 0 16,4-3 0-16,-1-2 0 0,5 4 0 15,-3 4 0-15,-3 8 0 16,2 10 0-16,-6 13 0 15,1 6 0 1,-4 11 0-16,-7 18 0 0,16-3-2 16,-8 15-2-16,4 14 0 15,0 14 0-15,-3 14 0 0,3 11 2 16,-6 3 1-16,3 1 1 16,-6-5 0-16,-1-3 0 0,-1-13 2 15,-1-10 0-15,2-17 0 16,-2-21 0-16,16 2 2 15,0-13-1-15,-1-14 0 16,8-11 0-16,0-9-3 16,9-9 0-16,4-5 0 0,1-4 0 15,1 3 0-15,-4 2 0 16,5 4 0-16,-7 10 0 16,-5 10 0-16,-7 9 0 0,1 9 0 15,-3 11 0-15,-2 6 0 16,5 10 0-16,-5 14 0 15,6 6 0-15,2 13 0 16,0 8 0-16,5 13 0 0,-7 7-2 16,2 6-5-16,-1 1-7 15,4 2-31-15,3-2-43 16,-1-17-1-16,11-7-9 16,0-19-4-16</inkml:trace>
  <inkml:trace contextRef="#ctx0" brushRef="#br0" timeOffset="8998.872">2731 3484 1 0,'-25'-18'87'0,"4"0"2"16,4 2 1-16,2 3-30 16,1 3-11-16,2 2-15 0,12 8-15 15,0 0-10-15,-2 15-5 16,4 8-1-16,10 18-6 15,-2 13 1-15,3 17 2 0,3 16 2 16,-9 15 1-16,1 16 2 16,-3 5-4-16,-2-1 0 15,-4-10 0-15,1-11-2 16,0-17-4-16,0-18 1 16,-1-17-9-16,1-25-38 0,0-24-30 15,0-13-4-15,0-25-5 16,0-15-3-16</inkml:trace>
  <inkml:trace contextRef="#ctx0" brushRef="#br0" timeOffset="9211.0055">2581 3535 66 0,'-25'-71'88'0,"3"3"1"0,4 6-5 0,2-35-21 15,12 38-36-15,7 3-9 16,16 0-8-16,16 4-4 15,6 4-4-15,9 3 0 0,10 7-2 16,9 10 0-16,6 8-1 16,2 13-2-1,-5 7-4-15,-1 23-8 0,-14 10-15 0,-5 18-51 16,-13 12-2-16,-12 2-8 16,-18 4-2-16</inkml:trace>
  <inkml:trace contextRef="#ctx0" brushRef="#br0" timeOffset="9626.0765">2722 3675 18 0,'-1'-8'76'16,"12"-16"5"-16,20-8-1 0,18-4-38 16,11-1-10-16,10 0-4 15,2 4-6-15,5 8-6 16,-1 9-6-16,-9 13-6 15,-4 6-2-15,-16 21-1 0,-12 15-1 16,-9 16 0-16,-15 13 2 16,-10 12 0-16,-1 2 0 15,-6-1 0-15,-6-2 0 0,5-11-1 16,1-10 2 0,4-17 1-16,9-19 2 0,14-16 0 15,7-11 2 1,5-14 0-16,3-8 1 0,6-10 0 15,-2-9-1-15,-3-6-2 0,-5-5-2 16,-8-1 0-16,-7-2-1 16,-12 4-1-16,-5 3-2 15,-7 5 0-15,-15 6-3 16,-9 11-2-16,-8 8-3 16,-5 14-9-16,-11 8-13 15,2 0-39-15,4 17-18 0,0 4-5 0,17 1-5 16,11-8 2-1</inkml:trace>
  <inkml:trace contextRef="#ctx0" brushRef="#br0" timeOffset="10528.988">3942 3416 30 0,'33'-20'93'0,"-12"-2"0"15,-9 5-4-15,-7 1-5 0,-5 0-53 16,0 16-10-16,-7-8-10 15,3 15-7-15,-2 10-4 16,-3 13-2-16,1 12-2 0,0 11 1 16,-1 11 3-16,0 5 0 15,4 1 2-15,4-5-1 16,1-7 1 0,6-11 1-16,6-11 1 15,3-19 0-15,6-11 0 0,4-11 0 0,0-13 1 16,-1-8-1-16,2-9 1 15,-3-4-2-15,1-7 0 16,-6 4-1-16,1-2-1 0,-5 4 1 16,-2 6-1-16,-5 5-1 15,-2 6-1-15,4 7-1 16,-9 16 0 0,16-8 0-16,-7 10 0 0,5 10 0 0,2 6-1 15,5 6 2-15,3 1 0 16,5 2 1-16,1 2 1 15,2-5-1-15,4-3 0 16,5-6 0-16,1-6 0 0,7-8-1 16,1-3 0-16,4-10 0 15,0-1 0-15,1-6 1 0,0-3-1 16,-4-1 1 0,1-1 1-16,-6 2-1 0,0 1-1 15,-6 1 1-15,-1 1 0 16,-4 0-1-1,-3 3 2-15,-5 0-2 0,0 2 1 0,-6 2 0 16,-3 2 1-16,-4 1-1 16,-3 3 0-1,-11 6-1-15,11-3-1 0,-11 3 1 0,-1 14 0 16,-6 2-1-16,-5 7 1 16,1 3-1-16,-1 4 1 15,-1 0 1-15,0-1 0 16,6-4 0-16,3-4 0 15,4-6 1-15,11-8 1 16,7-7 0-16,6-11 0 0,5-12 1 16,0-6 1-16,1-8 0 15,1-10 1-15,-1-6-1 16,-5-7 0-16,-3-6-1 16,-8-3 0-16,-3-1 0 0,-4 0-1 15,-3 4 1-15,-4 4-3 16,-3 10 0-16,-5 8 0 15,-1 12 0-15,2 7 0 0,1 10 0 16,0 6 0-16,6 9 0 16,-3 9-2-16,3 12-1 15,0 6 0-15,9 13 1 16,1 11 1-16,1 10 2 0,1 11 0 16,1 10 0-16,0 0-4 15,1 9-4-15,-3-8-13 16,5-3-64-16,0-11-4 15,1-18-6-15,5-16-6 0,-2-20-2 16</inkml:trace>
  <inkml:trace contextRef="#ctx0" brushRef="#br0" timeOffset="10676.114">5971 3121 5 0,'14'-38'95'0,"-2"10"1"0,-6 7-9 16,-5 6-11-16,-1 15-25 15,0 0-121-15,0 0-9 16,-9 16-9-16,1-3-7 16</inkml:trace>
  <inkml:trace contextRef="#ctx0" brushRef="#br0" timeOffset="15335.0073">3792 6215 37 0,'1'-15'87'0,"-1"-1"2"0,-3 2-4 0,-6-2-24 0,7 1-17 16,-11-1-15-16,4-2-9 15,-8 7-6-15,0-2-5 0,-2 4-3 16,-4 4-2-1,-3 5-2-15,-2 3-1 0,-5 10-1 16,-2 7 0-16,1 11-1 16,0 3 0-16,2 7 0 15,4 2 0-15,6-2 0 16,6 1 1-16,12-5 0 16,4-6 1-16,17-9 0 0,13-8 1 15,7-10-1-15,11-4 2 16,6-12-1-16,4-9 1 15,1-9-1-15,2-8-1 16,-6-5 0-16,-10-3 0 0,-6-3 0 16,-3-1 0-16,-11 1 1 15,-5 5 0-15,-8 6 2 16,-4 7-4-16,-5 9 0 16,-3 4 0-16,0 9 0 0,0 9 0 15,-21 10 0-15,7 10 0 16,0 7 0-16,0 11 0 0,3 6-2 15,5 6 1-15,6-1 1 16,8-1 1-16,16-5-1 16,10-6 0-16,8-8 2 15,5-7-2-15,6-12 0 0,1-8 0 16,-2-3 0 0,-4-12 0-16,-4-7 0 15,-4-6 0-15,-8-1 0 16,-6-5 0-16,-9 0 0 0,-5-1 0 15,-5 1 0-15,-7 1 0 0,0 6 0 16,-9 4 0-16,-2 5 0 16,-3 8 0-16,-3 7 0 0,-2 4 0 15,7 12-3-15,2 7 1 16,3 8-1-16,7 2 0 16,9 4-3-1,12-1 1-15,15-5-2 0,10-7 0 0,8-7-1 16,4-10 0-16,2-6 1 15,-1-16 1-15,-8-13 4 16,-1-5 1-16,-9-10 1 16,-8-5 4-1,-8-8 0-15,-6-3 2 0,-8-6 0 0,-4 3 1 16,-5 1-1-16,-3 6 0 16,-9 5-1-16,-2 9-2 0,-1 11-2 15,-5 12-1 1,1 18 0-16,-3 10-1 15,2 18 0-15,0 15-1 0,2 15 0 16,1 12 1-16,2 12 2 16,4 7-1-16,1 0 0 0,5-6 0 15,2-11 0-15,1-10 1 16,4-15 0-16,4-17 0 16,3-24-1-16,5-12 2 0,4-25 0 15,1-7 0-15,-1-10 0 16,5-9-1-16,1-2 1 15,0-2-1-15,-3 6 1 16,-4 7-1-16,-2 6 0 16,-3 11-1-16,-3 7 0 0,-4 10-1 15,-7 15 0-15,10-1 0 16,-3 9-1 0,-1 10 0-16,0 7 0 0,4 5 1 0,-2 5 2 15,5 0-1-15,0-1 0 16,0-3 0-16,-2-6 1 15,3-6-1-15,0-7 1 16,-1-7 0-16,4-5-1 0,-2-10 1 16,1-4 0-16,0-7 1 15,3-2-1-15,-3-2-1 16,1-3 1-16,1 2-1 0,-3 0 1 16,0 5-1-16,-2 5-1 15,-1 0 1-15,0 7 1 16,0 3-2-16,0 5 0 0,-3 1 0 15,2 4 0-15,-1 5 0 16,1 4 1-16,2 3-1 16,1 1 0-16,-2-1 1 15,4 0 1-15,1-2 0 16,1-5 0-16,0-2 1 0,1-6 0 16,0-1 1-1,-1-6 0-15,1-5-3 0,-2-1 0 0,-1-5 0 16,-4 0 0-1,1 3 0-15,-3-1 0 0,-3 0 0 16,1 4 0-16,-5 1 0 16,-3 10 0-1,3-10 0-15,-3 10 0 0,0 0-73 16,-6 10-19-16,1 0-3 0,-1-2-9 16,0 3-5-16</inkml:trace>
  <inkml:trace contextRef="#ctx0" brushRef="#br0" timeOffset="16633.3735">6446 5917 79 0,'10'-7'96'0,"-10"7"-5"16,0 0-6-16,0 0-1 16,0 0-56-16,0 0-18 15,0 0-3-15,0 13-3 16,-1-2 0-16,0 1 0 16,1 1-1-16,-1 0 0 0,-1-3-1 15,2-10 1-15,-1 13 1 16,1-13 0-16,0 0-4 15,0 0 0-15,0 0 0 0,0-9 0 16,0-2 0-16,3-3 0 16,-3-2 0-16,1-5 0 0,-1 0 0 15,0-1 0 1,0 2 0-16,0 0 0 0,-3 5 0 16,2 4 0-16,-2-2 0 15,3 13-35-15,0 0-55 0,0 0-4 16,0 0-7-16,13 4-4 15</inkml:trace>
  <inkml:trace contextRef="#ctx0" brushRef="#br0" timeOffset="16929.0473">6806 5772 70 0,'0'0'94'0,"0"16"-3"0,-13-5-6 15,-4 5-1-15,-5 1-65 16,3 8-1-16,2 2-5 15,6 3-4-15,6 3-3 16,5-1-2-16,14 3 0 16,10-2-1-16,7 0 0 0,5-2 0 15,0-1 0-15,1-4-1 16,-1-4-2 0,-6 0 0-16,-10-3 0 0,-7 1 0 15,-11-4 0-15,-8 3 0 0,-12-4 0 16,-9 2 0-16,-5-1 0 15,-10-11-28-15,-3 3-58 16,-2-6-4-16,-1-5-3 0,4-11-8 16,4-11-2-16</inkml:trace>
  <inkml:trace contextRef="#ctx0" brushRef="#br0" timeOffset="17106.144">6671 5768 82 0,'39'-22'91'0,"4"1"-6"16,5 4-5-16,2 3-1 16,5 11-68-16,0 3-5 15,5 9-7-15,-4 5-13 16,-1 11-63-16,-4 8-2 16,-8 4-7-16,-5 1-4 0,-6-1 3 15</inkml:trace>
  <inkml:trace contextRef="#ctx0" brushRef="#br0" timeOffset="17856.5651">7371 6040 53 0,'-9'-7'93'0,"3"-5"0"0,3 0-5 0,-1-2-3 16,3-3-50-16,1 4-10 16,0-3-7-16,0 3-5 15,2 2-5-15,1 0-8 16,-3 11 0-16,9-16 0 15,-9 16 0-15,8-10 0 0,-8 10 0 16,11-6 0-16,-11 6 0 16,0 0 0-16,10-1 0 15,-10 1 0-15,13 1 0 0,-4 5 0 16,0 1 0 0,0 5 0-16,5 2 0 15,-2 5 0-15,0 2 0 0,-2 4 0 16,-3 0 0-16,1 0 0 15,-1 2 0-15,-2-2 0 16,0-4 0-16,-1-3 0 0,-1-3 0 16,1-2 0-16,-4-13 0 0,7 13 0 15,-7-13 0 1,0 0 0-16,0 0 0 0,0 0 0 16,7-7 0-16,-6-8 0 15,-1-4 0-15,1-5 0 16,0-7 0-16,1-3 0 15,2-4 0-15,0-1 0 0,-1 1 0 16,1 0 0-16,6 3 0 16,-4 7 0-1,0 5 0-15,0 6 0 16,-2 5 0-16,-4 12 0 0,15 0 0 0,-9 12 0 16,5 9 0-16,-2 5 0 15,1 6 0-15,1 7 0 16,-1 0 0-16,-2 3 0 15,1-3 0-15,-1-6 0 0,-4-5 0 16,1-5 0 0,0-5 0-16,-5-18 0 15,8 8 0-15,-8-8 0 16,11-15 0-16,-5-7 0 0,1-5 0 0,2-8 0 16,3-1 0-16,-1-6 0 15,1-2 0-15,4 0 0 0,-2 1 0 16,2 3 0-16,-3 8 0 15,1 5 0-15,-4 7 0 16,3 10 0-16,-1 8 0 0,5 4 0 16,-4 12 0-1,1 8 0-15,2 6 0 0,3 6 0 16,0 3 0-16,5 3-38 16,-7 7-51-16,-1-3-5 0,2-4-6 15,3-6-8-15</inkml:trace>
  <inkml:trace contextRef="#ctx0" brushRef="#br0" timeOffset="18006.1435">8467 5845 41 0,'26'-39'105'0,"-7"9"-7"16,-6 4-6-16,-4 8-8 16,-5-14-70-1,-4 38-94-15,-22 12-6 0,-16 12-9 16,-24 0-9-16</inkml:trace>
  <inkml:trace contextRef="#ctx0" brushRef="#br0" timeOffset="20287.3675">6507 8308 47 0,'18'-14'80'15,"-4"-10"0"-15,1 8-17 0,-1-2-14 16,3 1-9-16,-5-5-6 15,-2 3-8-15,-3-2-5 0,-4 2-5 16,-3 1-3-16,-1 2-3 16,-14 5-3-16,-8 3-2 15,-7 8-1-15,-11 3-1 0,-8 12 0 16,-9 8-1 0,-8 12 0-16,-7 10 1 15,-2 8 0-15,1 7-3 0,3 3 0 16,10 3 0-1,12-1 0-15,15-4 0 16,20-9 0-16,19-12 0 0,25-13 0 0,25-13 0 16,13-13 0-16,16-12 0 15,5-14 0 1,1-9 0-16,-5-7 0 0,-6-3 0 0,-12-1 0 16,-15 2 0-16,-13 0 0 15,-11 3 0-15,-10 4 0 0,-9 3 0 16,-9 5 0-1,-1 6 0-15,-8 5 0 16,-4 7 0-16,-3 9 0 16,-5 4 0-16,3 10 0 0,-3 10 0 15,3 6 0-15,4 7 0 0,0 8 0 16,6 4 0-16,8 4 0 16,4 1 0-16,12 0 0 15,6-5 0-15,11-2 0 16,4-10 0-16,5-6 0 15,2-5-68-15,3-22-23 16,3-6-2-16,-7-17-8 0,0-5-3 0</inkml:trace>
  <inkml:trace contextRef="#ctx0" brushRef="#br0" timeOffset="20507.5731">7041 8465 0 0,'2'-28'89'0,"1"2"5"0,-2 4-3 0,1 5-4 0,10 5-32 16,-8 3-19-16,-4 9-11 15,0 0-9-15,14-1-4 16,-14 1-6-16,12 14-6 0,-6-1 0 16,-1 6 0-16,-1 4 0 15,-1 4 0-15,-3 5 0 16,-2 3 0-16,-4 8-21 16,2-3-65-1,-6-3-3-15,0-1-4 0,-4-10-6 16,6-5-6-16</inkml:trace>
  <inkml:trace contextRef="#ctx0" brushRef="#br0" timeOffset="20952.5687">7066 7811 41 0,'-39'-44'89'15,"-8"4"-3"-15,-8 4-1 0,-9 8-5 16,-13 4-59-16,6 10-3 16,-6 10-2-16,-4 4-5 15,-1 15-2 1,-5 16-1-16,3 11-2 0,-8 34 0 16,3 19 0-16,3 14 0 15,7 15-1-15,12 13 1 16,10 14 0-16,20 8 0 15,15 3-6-15,28-15 0 16,22-6 0-16,26-11 0 0,24-12 0 16,21-16 0-16,16-25 0 15,17-20 0-15,15-25 0 16,8-26 0-16,8-23 0 16,-4-30 0-16,-3-23 0 0,-6-20 0 15,-12-25 0-15,-17-18 0 16,-24-16 0-16,-22-14 0 15,-26-9 0-15,-37 0 0 0,-44 3 0 16,-71 13 0-16,-66 30-32 16,-100 39-59-16</inkml:trace>
  <inkml:trace contextRef="#ctx0" brushRef="#br0" timeOffset="27559.9365">18421 7014 32 0,'14'-16'85'0,"-14"16"1"0,7-13-3 15,-7 13-30-15,0 0-16 16,1-10-9-16,-1 10-9 15,0 0-6-15,0 0-3 0,0 0-4 16,0 0-1-16,0 0-1 16,0 0 0-16,0 10 1 15,0-1-1-15,0 4 1 16,0 4-1-16,-1 6 1 0,-2 4-2 16,0 3 1-1,0 6-1-15,-1 4 1 0,0 7-1 16,-5 5 0-1,2 4 0-15,-6 9-3 0,1 3 0 16,-5 11 0-16,1 2 0 0,-4 5 0 16,0 4 0-16,0 3 0 15,-2 7 0-15,5 2 0 16,-2 2 0-16,1 4 0 0,2 2 0 16,0 7 0-16,1 6 0 15,3 1 0-15,-1 2 0 16,6 5 0-16,-3 3 0 0,4 4 0 15,3 3 0-15,1 4 0 16,0 3 0 0,0 6 0-16,-1 4 0 0,-3 0 0 15,1 3 0-15,-4 0 0 0,1 2 0 16,-4-1 0-16,-2-1 0 16,2-2 0-16,-3-3 0 0,-3 73 0 46,-2-8 0-30,-2-7 0-16,3-7 0 16,-1-13 0-16,4-13 0 0,0-10 0 15,3-13 0-15,3-90 0 16,1-9 0-16,7-11 0 16,0-12 0-16,-1-8 0 0,3-8 0 15,0-8 0-15,0-12 0 16,0 11 0-16,0-11 0 15,0 0 0-15,0 0 0 16,0-9 0-16,0 9 0 0,0-18 0 16,0 8 0-16,-213 32 0 15,160-29 0-15,53 7-4 16</inkml:trace>
  <inkml:trace contextRef="#ctx0" brushRef="#br0" timeOffset="28623.7978">17730 13243 13 0,'-7'-10'72'0,"7"10"3"16,0 0-2-16,-11-4-37 15,11 4-2-15,0 0-5 16,0 0-6-16,0 0-4 15,0 0-1-15,0 0-2 0,0 0-2 16,0 0-1 0,0 0-3-16,0 0-2 0,-12-2-1 15,0 2-2-15,2 0-1 16,-4 0-1-16,-4 0 1 0,-4 1-1 16,-5 0 1-1,-3-1 0-15,-6 1-1 16,-5 1 1-16,-4-2-1 15,-4 0 0 1,-6 1 0-16,-7-1 0 16,-4 1-1-16,-10 0-1 0,-1 0 1 15,-12 0-2-15,-3 0 0 0,-9-2 0 0,-4 2 0 16,-6 0 0-16,-9-1 0 16,-3 2 0-1,-6-2 0-15,-7 2 0 0,-5 0 0 16,-3 0 0-16,-5 1 0 0,-4 0 0 15,-4 2 0 1,-4 1 0-16,-3-2 0 0,-7 5 0 16,-5-3 0-16,-7 2 0 0,-4 1 0 15,-5 0 0-15,-9 2 0 16,-5 1 0-16,-9 1 0 16,-2-1 0-16,-7 3 0 0,-7 0 0 15,-9 3 0-15,-3-1 0 16,-6 2 0-16,-6-2 0 0,-7 2 0 15,-4 0 0 1,-7-1 0-16,-8 2 0 0,-4 0 0 16,-5 1 0-16,-5-2 0 15,-1 2 0-15,-4 2 0 16,-1 2 0-16,-2-3 0 0,-1 3 0 16,-2 1 0-16,2 1 0 0,0-1 0 15,3 1 0 1,7 0 0-1,2-2 0 1,12 1 0-16,6 1 0 0,14-2 0 0,10-2 0 0,11-1 0 16,15 0 0-16,12-1 0 15,12-3 0-15,18-1 0 16,18-4 0-16,16-4 0 0,20-2 0 16,13 3 0-16,17-4 0 15,22-6 0-15,14 2 0 16,15 0 0-16,13-2 0 0,9 3 0 15,12-3 0-15,13 0 0 16,0 0 0-16,0 0 0 0,0 0 0 16,8 0 0-16,0 0 0 15,3 0 0-15,-11 0 0 16,11-1 0-16,-11 1 0 16,0 0 0-16,0-9-82 15,0 0-12-15,-4-6-4 16,-5-4-7-16,-5-13-3 0</inkml:trace>
  <inkml:trace contextRef="#ctx0" brushRef="#br0" timeOffset="29453.3668">2750 7376 26 0,'2'-26'80'0,"-2"3"1"0,0 10-2 0,-8-6-38 16,8 7-3-16,-1 1-6 15,1 2-6-15,0 9-8 16,0 0-3-16,0 0-3 16,0 0-2-16,0 16-2 0,0 7-2 15,0 10-2-15,0 12 1 16,-2 13 0-16,-2 15 0 31,1 15-2-31,-6 16-1 0,1 18 1 16,-2 14 0-16,2 14-1 0,-4 10 1 15,4 15-1-15,-5 3 0 0,2 15-2 16,1 5 0-16,1 9 0 0,1 9 0 16,7 6 0-16,1 7 0 15,-2 5 0-15,5 8 0 16,5 5 0-16,4 6 0 15,-1-1 0-15,0 2 0 16,-2-4 0-16,-1-5 0 0,5-3 0 16,-5-9 0-1,2-10 0-15,-4-12 0 0,5-15 0 16,-5-16 0-16,-2-15 0 16,0-13 0-16,-2-20 0 15,-1-21 0-15,-2-21 0 0,1-18 0 16,0-20 0-16,-2-11 0 15,2-16 0-15,0-10 0 0,0-15 0 16,0 0 0-16,0 0 0 16,-2-13 0-16,2-6 0 15,21-17-67-15,-24-16-29 16,3-16-3-16,-5-24-9 16,7-14-1-16</inkml:trace>
  <inkml:trace contextRef="#ctx0" brushRef="#br0" timeOffset="30640.6682">16450 3870 20 0,'-1'-14'94'0,"1"0"0"0,-1 1-4 0,1 1-3 0,-4-18-31 16,2 21-37-16,2 9-5 16,-1-10-5-16,1 10-4 0,0 0-2 15,0 0-1 1,0 5 0-16,1 9-1 0,5 3-1 16,2 5 1-16,2 8 0 15,1 3 0 1,2 9 2-16,0 0-2 15,1-1 1-15,0 1-1 0,-4-4 0 0,4-2 1 16,-2-7 0-16,0-3-2 16,0-8 0-16,3-5 0 15,3-6 0-15,7-7 0 16,5-9 0-16,10-7 0 0,11-11 0 16,3-10 0-1,13-4 0-15,2-4 0 0,1-3 0 16,-2 2 0-16,-5 4 0 0,-8 3 0 15,-11 9 0-15,-9 7 0 16,-13 4 0-16,-4 9 0 16,-9 4 0-16,-9 6 0 15,0 0 0-15,0 0 0 16,0 0 0-16,0 0 0 0,0 0 0 16,0 13 0-16,-2-1-10 15,-4 12-81-15,-8 5-4 16,-6 1-1-16,-9 8-6 15,-11-1-2-15</inkml:trace>
  <inkml:trace contextRef="#ctx0" brushRef="#br0" timeOffset="31091.8905">16564 4417 6 0,'12'0'101'0,"-12"0"-2"0,0 0-7 15,10-1-5 1,-10 1-4-16,-76-3-74 0,76 3-2 16,0 11-5-1,0 2-1-15,2 4 0 0,3 4 0 0,3 1 1 16,3 6 3-16,3-5 0 15,6 1 0-15,9-12 0 16,6-7-5-16,15-9 0 31,16-14 0-31,9-10 0 0,11-12 0 0,9-7 0 16,2-10 0-16,8-2 0 0,-2 0 0 16,-9 6 0-16,-12 8 0 15,-15 3 0-15,-9 12 0 16,-16 5 0-16,-8 12 0 0,-16 3 0 15,-7 8 0-15,-11 2 0 16,0 0 0-16,0 0 0 16,0 0 0-16,0 11 0 0,-9 6-44 15,4 4-52-15,-2-2-3 16,-7 2-8-16,-3 9-5 16</inkml:trace>
  <inkml:trace contextRef="#ctx0" brushRef="#br0" timeOffset="31966.8123">19152 9879 48 0,'11'-21'95'0,"0"-4"-2"0,-3 3-4 15,-4-6-2 1,-3 2-56-16,-1 0-4 0,-6 2-8 15,-3 0-6-15,-11 5-4 16,-8 4-9-16,-7 5 0 16,-11 8 0-16,-7 5 0 15,-9 13 0-15,-2 10 0 0,-5 7 0 16,4 9 0 0,6 4 0-16,11 3 0 0,14 2 0 15,18-7 0-15,16-1 0 16,15-9 0-16,20-11 0 0,13-8 0 15,12-14 0-15,7-4 0 16,3-15 0-16,-5-7 0 16,-2-6 0-16,-6-2 0 15,-7-2 0-15,-10 3 0 16,-6 1 0-16,-14 9 0 0,2 2 0 16,-10 7 0-16,-3 6 0 15,-9 7 0-15,3 7 0 0,-4 11 0 16,-9 13 0-16,-2 4 0 15,-2 14 0-15,-4 8 0 16,-1 8 0-16,1 0 0 16,5 0 0-16,3-10 0 15,10-9-58 1,7-8-37-16,10-15 1 16,9-14-8-16,6-11 0 0</inkml:trace>
  <inkml:trace contextRef="#ctx0" brushRef="#br0" timeOffset="32214.7175">19459 10125 89 0,'45'-51'98'0,"-2"0"-4"0,2 6-5 16,-6 3-31-16,6 12-17 0,-1 9-16 16,-3 8-8-1,-2 12-17-15,-5 5 0 0,-1 14 0 16,-8 10 0-16,-3 11 0 0,-9 6 0 16,-7 8 0-1,-7 4 0-15,-2 1 0 0,-5-2 0 16,-1-5 0-16,1-5 0 15,5-10 0-15,1-6 0 16,15-5 0-16,14-9 0 16,14 0 0-16,9-5 0 0,13 3 0 15,8 1-15-15,9-6-75 16,2 5-4-16,-11 2-3 16,-12 7-7-16,-21 8-3 15</inkml:trace>
  <inkml:trace contextRef="#ctx0" brushRef="#br0" timeOffset="32764.9051">13525 13819 54 0,'35'-55'96'0,"-4"0"-4"0,-7 6-2 15,-6 0-3-15,-8 7-43 16,-10 9-24-16,-7 13-6 15,-11 10-3-15,-13 10-8 0,-8 14-3 16,-9 8 0-16,-5 14 0 16,-4 8 0-16,1 10 0 15,3 0 0-15,7 1 0 16,16-3 0 0,8-7 0-16,22-9 0 0,12-14 0 15,23-14 0-15,13-12 0 16,13-17 0-16,9-10 0 0,8-5 0 15,-1-5 0-15,-2 2 0 16,-9 4 0-16,-11 7 0 0,-13 10 0 16,-9 6 0-16,-13 12 0 15,-9 13 0-15,-10 13 0 16,-4 10 0-16,-9 11 0 16,-8 12 0-16,-2 13 0 15,-9 2 0-15,7 6 0 16,-6 7-36-16,12-23-59 15,5-12-2-15,10-18-6 0,4-17-9 0</inkml:trace>
  <inkml:trace contextRef="#ctx0" brushRef="#br0" timeOffset="33088.904">13971 14002 4 0,'40'-57'103'0,"1"5"-3"16,-1 5-3-16,-4 8-5 15,-2 8-3-15,-5 2-63 16,-2 18-26-16,-6 7 0 0,3 8 0 15,-14 15 0-15,-2 10 0 16,-8 11 0-16,-8 7 0 0,-5 7 0 16,-2 1 0-1,-4-1 0-15,4-8 0 16,4-3 0-16,10-10 0 0,2-12 0 16,18-8 0-16,13-10 0 15,5 0 0-15,7-3 0 16,2 0 0-16,-2-1 0 0,-8 1 0 15,-3 3 0-15,-21 11 0 16,-13 4 0-16,-26 9 0 16,-15 0 0-16,-16 7 0 15,-24-6 0-15,-21 2-73 16,-8-6-21-16,-14-15-4 0,-15-10-8 16,-21-13-5-16</inkml:trace>
  <inkml:trace contextRef="#ctx0" brushRef="#br0" timeOffset="33890.0003">1868 11549 62 0,'-41'-1'99'16,"4"1"-5"-16,-7 0-7 0,-6 12 0 0,-2-36-32 15,7 43-38-15,3 17-7 16,0-1-10-16,11 10 0 15,4 4 0-15,3-5 0 16,13-4 0-16,11-4 0 16,4-7 0-16,16-8 0 0,14-10 0 15,8-9 0 1,6-8 0-16,8-5 0 16,-7-7 0-16,5-3 0 0,-6-1 0 15,-7-3 0 1,-7 4 0-16,-12 4 0 0,-6-1 0 0,-6 6 0 15,3 2 0-15,-13 10 0 16,3-12 0-16,-3 12 0 16,0 0 0-16,0 0 0 0,0 16 0 15,3 7 0-15,-3 7 0 16,-1 9 0 0,2 7 0-16,8 7 0 0,-9 2 0 15,6 5 0-15,10-9-89 0,-4-6-3 16,2-9-7-16,9-14-5 15,-6-8 1-15</inkml:trace>
  <inkml:trace contextRef="#ctx0" brushRef="#br0" timeOffset="34202.4934">2111 12041 1 0,'0'-23'97'0,"0"6"0"0,-2 3-8 16,2 14-6-16,0 0 0 15,0 0-60-15,7 0-12 16,-1 10-6-16,7 1-4 0,8-2 1 15,0-2 1-15,6-1 0 16,5-6 0-16,3-4 1 16,4-5 0-16,3-3-2 0,-2-1-2 15,-6 0 0 1,-5 0 0-16,-2 5 0 16,-15 2 0-16,-3 1 0 0,-9 5 0 0,10 2 0 15,-6 13 0-15,-1 3 0 16,1 11 0-16,-2 9 0 15,10 7 0-15,-13 27-77 16,-4 6-17-16,-20 5-4 16,-12-4-8-16,-13 6-6 15</inkml:trace>
  <inkml:trace contextRef="#ctx0" brushRef="#br0" timeOffset="41003.2731">12903 4411 0 0,'0'0'7'0,"0"0"-1"0,0 0 0 16,0 0-2-16,0 0-2 15,0 0-1-15,0 0-1 0,-7 0-1 16,7 0-1-16,0 0-5 15,-13 2-9-15</inkml:trace>
  <inkml:trace contextRef="#ctx0" brushRef="#br0" timeOffset="48103.3272">8861 1820 25 0,'4'-21'70'0,"-3"2"6"0,-1 1-23 16,1 6-14-16,-1 0-7 0,3 2-5 15,-2 2-6-15,-1 8-5 16,0 0-4-16,3-10-7 16,-3 10-1-16,0 0 0 15,0 11-3-15,0 3 0 0,0 4-1 16,1 4 0-16,0 11 1 16,2 3 3-16,-3 18-2 0,-2 25 2 31,0 11 1-31,-5 8-1 15,3 8 2 1,-5 6-1-16,2 4-1 0,1 4 1 16,-3-2-1-16,6-21-2 0,-1-3 0 15,-2 1-1-15,3-4-1 16,0 1 1-16</inkml:trace>
  <inkml:trace contextRef="#ctx0" brushRef="#br0" timeOffset="48706.1074">9823 2448 452 0,'0'0'1'0,"0"0"1"0,0 0-1 0,0 0 1 0,0 0 0 0,-170 929 0 0,133-775 0 0,0-5 0 16,-2-12 0-16,3-14-2 15,1-13 1-15,8-7-1 16,0-18 0-16,6-9 0 0,2-16 0 15,4-7 0-15,4-13-1 16,2-8-1 0,4-10-2-16,0-8-4 0,3-4-7 15,2-10-67-15,0 0-3 0,-8-13-5 16,0-19-5-16</inkml:trace>
  <inkml:trace contextRef="#ctx0" brushRef="#br0" timeOffset="49376.0528">9109 1831 1 0,'0'0'78'16,"0"0"-2"-16,-11-3-9 0,11 3-4 0,0 0-40 16,-11 18-15-16,7 10-6 15,-3 20-2-15,-2 42 4 16,-3 17 3 0,3 30 4-16,-5 19 0 15,3 19-3-15,1 4-2 16,-1 10 0-16,6-3-2 0,1-22-3 15,-1-9 1-15,-1-16 1 16,-1-10 1-16,-4-14 0 0,-1-8 0 16,-1-12 0-1,-5-9 0-15,1-11-1 0,-1-6 1 16,2-8-2-16,0-9-2 16,6-5-3-16,-2-13-7 15,3-3-22-15,1-7-34 16,4-9-16-16,4-15-4 0,0 0-4 15</inkml:trace>
  <inkml:trace contextRef="#ctx0" brushRef="#br0" timeOffset="49743.1676">8422 4072 48 0,'0'0'80'0,"-11"-4"-1"16,11 4-3-16,0 14-2 16,1 11-61-16,11 11-4 15,2 17-1-15,6 10 0 0,5 15 2 16,3 6-1-16,5 1-2 16,5-6-1-1,1-8 1-15,5-14 1 0,4-23 0 16,11-21 2-16,5-25-2 15,11-26 1-15,9-25 1 16,8-17-2-16,6-13-1 16,5-12-2-16,1-1-1 0,-8 4-4 15,-7 9 0-15,-14 10 0 16,-7 17 0-16,-19 14 0 16,-7 15-17-16,-18 11-20 15,-6 16-50-15,-9 10-2 16,-9 0-9-16,-9 10-5 0</inkml:trace>
  <inkml:trace contextRef="#ctx0" brushRef="#br0" timeOffset="50962.4445">7005 3349 57 0,'-8'-11'95'0,"8"11"-5"0,-9-8-7 15,9 8-4-15,-8 0-56 16,8 4-9-16,-2 12-8 16,-1 12-3-16,0 17-1 0,1 12-1 15,-2 18 1-15,1 13 1 16,0 11-1-16,1 2 0 15,1-2 0 1,1-9-1-16,0-11 0 16,3-12 0-16,1-13-1 0,2-15 1 15,-1-7-3-15,0-11-6 0,1-2-16 16,5-5-59-16,-11-14-2 16,10-2-6-16,-6-18-6 15</inkml:trace>
  <inkml:trace contextRef="#ctx0" brushRef="#br0" timeOffset="51220.6269">7326 3344 0 0,'16'-19'87'0,"-1"7"2"0,-1 8-4 15,0 4-6-15,-5 12-1 16,2 16-74-16,1 10 0 0,2 16 2 15,3 15 0-15,-2 13-1 16,-2 12-3-16,-6 10-5 16,-4 1-5-16,-4-5-2 0,1-10 1 15,-5-14-6-15,-11-15-37 16,2-26-30-16,-2-21-7 16,-4-23 3-16,2-25 4 15</inkml:trace>
  <inkml:trace contextRef="#ctx0" brushRef="#br0" timeOffset="51614.4015">7325 3298 6 0,'15'-86'87'0,"5"13"1"0,4 14-3 0,0 10-7 16,-3 16-45-16,4 10-8 0,3 16-12 16,1 9-6-16,-2 22-4 15,1 16-1-15,-4 17-1 16,-3 16-1-16,-3 14-2 15,-6 10-1-15,-8 0-1 16,-4-3 2 0,-11-6-1-16,-8-9-1 15,-6-16 1-15,1-9 0 0,-2-21 4 16,3-8 2-16,4-10-1 0,3-4-2 16,6-4 0-16,10-7 0 0,0 0 0 15,0 13 0 1,12-6 0-16,5 5 0 0,4 4 1 15,7 3 2-15,5 3 0 16,4 6 0-16,3 0-1 0,2 1 1 16,5 0-1-1,-4-3-1-15,1 0-3 0,-3-4-9 16,0-7-42-16,-7-4-25 16,-4-10-6-16,-5-5-4 15,-5-12-5-15</inkml:trace>
  <inkml:trace contextRef="#ctx0" brushRef="#br0" timeOffset="52155.9988">6662 4666 447 0,'0'0'1'0,"0"0"0"16,0 0 1-16,345 150 1 0,-227-137 2 0,3-16 1 0,4-27 1 15,1-22 0-15,5-25 0 0,-4-21 2 0,1-19-1 0,-4-18 0 0,-8-16-8 0,-9-15 0 16,-8-9 0-16,-11-13 0 0,-13-6 0 16,-18-4 0-16,-19 3 0 15,-23 4 0-15,-16 12 0 16,-30 13 0 0,-30 17 0-16,-35 39 0 0,-47 35 0 15,-41 50 0-15,-60 46-24 16,-58 116-66-16,-71 30-4 0,-76 65-4 0,-73 94-10 15</inkml:trace>
  <inkml:trace contextRef="#ctx0" brushRef="#br0" timeOffset="54922.4206">14472 2002 41 0,'9'-22'89'0,"-1"-3"0"16,-3 3-16-16,5 8-17 15,-7-2 1-15,1 5-24 16,-4 11-11-16,1-15-8 0,-1 15-6 16,0 0-5-16,0 8-2 15,-1 17-2-15,-3 14-1 16,4 37 2-1,2 7 1 1,13 5 2-16,1 3 2 0,7-5 0 16,7-5 1-16,6-15 0 15,7-19-4-15,0-42-2 16,1-11 0 0,-6-15 0-16,1-14 0 0,-1-7 0 0,-6-10 0 15,-3-7 0-15,-5-3 0 16,-2 1 0-16,-2 4 0 0,-2 3 0 15,-5 7 0-15,-4 10 0 16,1 6 0-16,-6 11 0 16,2 9 0-16,-6 11 0 15,0 0 0-15,0 0 0 0,6 19 0 16,-5 10 0-16,2 26 0 31,-1 10 0-31,-1 13 0 16,-1 6 0-16,-1 7 0 0,1-5-11 15,0 5-18 1,1-11-56-16,1-30-6 0,6-11-5 16,1-19-5-16,10-12 3 15</inkml:trace>
  <inkml:trace contextRef="#ctx0" brushRef="#br0" timeOffset="55759.383">15619 1973 41 0,'8'-21'91'0,"0"-1"1"0,-3 2-4 0,-3 2-5 16,-2 9-54-16,0 9-11 0,0-12-8 15,0 12-4-15,0 12-4 16,1 8-3-16,2 10-1 15,1 8 1-15,0 30 3 32,-2 9 3-32,1 5 0 15,2 0 0 1,-2-3-1-16,1-3-2 0,-3-6-3 0,2-8-6 16,-3-31-11-16,4-19-50 0,-3 6-16 15,-1-18-4-15,-1 9-6 16,-4-18-2-1</inkml:trace>
  <inkml:trace contextRef="#ctx0" brushRef="#br0" timeOffset="56307.2562">15962 2086 41 0,'3'-19'90'0,"-2"0"0"0,-1-2-4 16,-5-1-2-16,-26 2-58 16,19 5-5-16,0 0-7 0,-3 1-5 15,-3 5-4-15,-5 7-2 16,-5 3-2-16,-5 10-1 16,-9 12-1-16,0 11 0 15,-12 24 2 1,4 7 1-16,4 0 0 15,9 3 0 1,12-4 1-16,11-7 0 16,14-6 1-16,12-12 1 0,22-32-2 15,6-6 0-15,3-11 1 0,5-10-1 16,1-15-1-16,0-7-1 16,-6-11-1-16,-1-8 0 0,-6-8 0 15,-1-5-1-15,-8-2 2 16,-1-1 0-16,-7 5 3 15,-6 3-4-15,-1 10 0 16,-8 8 0-16,-3 12 0 0,1 11 0 16,-2 8 0-16,0 8 0 15,0 12 0-15,0 0 0 16,-4 18 0-16,4 16 0 16,0 10 0-16,0 13 0 15,5 8 0-15,5 11 0 0,15 14 0 31,4-1 0-31,8-6 0 16,3-14-15-16,-2-12-70 16,20-18-3-16,3-15-4 0,2-18-8 15,-8-27-6-15</inkml:trace>
  <inkml:trace contextRef="#ctx0" brushRef="#br0" timeOffset="56469.7351">16909 1748 22 0,'25'-41'102'0,"-7"7"-5"0,-9 12-8 0,-10 10-7 16,-13 12-24-16,-14 18-133 16,-9 8-8-16,-11 11-9 0,-21 7-4 15,-13 14-4-15</inkml:trace>
  <inkml:trace contextRef="#ctx0" brushRef="#br0" timeOffset="62666.7292">6708 3446 25 0,'-18'-11'85'0,"-1"2"-3"16,-3-3-1-16,-4 0-31 15,4 2-17-15,0-1-3 0,2 0-6 16,2 3-4 0,7 1-8-16,11 7-1 15,-13-19-1-15,13 8-3 0,7-2-2 0,10-4-2 16,12-1-2-16,9-2 0 15,8 0-1 1,6 2 0-16,6 5 0 0,2 7 0 16,-2 7 1-16,-1 17-1 15,-6 19 0 1,-9 16 0-16,-12 22 0 0,-11 21 0 16,-14 17 1-16,-9 10-1 0,-17 7 1 15,-12 3-1-15,-9-9 0 16,-8-9 1-16,-4-17-1 0,2-16 1 15,2-19 0-15,6-13 0 16,7-16 0-16,7-8 0 16,8-10-1-16,7-6 1 15,15-10-1-15,8-4 1 16,19-11-1-16,16-6 1 16,13-4-1-16,9-5 1 0,7-3 1 15,10-1-1-15,-1 2 1 16,-1 3-1-16,-7 4 0 0,-7 6 0 15,-13 5 0-15,-3 4 0 16,-12 0-1-16,-5 7 0 16,-10 0 0-16,-3 1 0 15,-8 2 1-15,-12 0 0 0,9-1 0 16,-9 1 0-16,0 0 3 16,0 0-4-16,0 0 0 15,0 0 0-15,0 0-3 0,0 0-5 16,0 7-9-16,0-7-25 15,0 16-48-15,3-3-2 16,9-2-6-16,12-2-6 16</inkml:trace>
  <inkml:trace contextRef="#ctx0" brushRef="#br0" timeOffset="63632.8996">15271 3041 68 0,'8'0'85'0,"-8"0"-3"0,0 0-5 0,0 0-20 0,0 0-39 16,3-6-9-1,-3 6-5-15,0 0-1 0,0 0-2 16,10 0 0-16,-10 0 0 0,19 0 3 16,-2 0 0-16,6 1 2 15,11 0 2-15,6-1-1 16,9-6 0-1,10 0 0-15,14-2 0 0,8-1-1 16,11-3-1-16,11-1 0 0,15-2-1 16,10-1-1-16,10-1 0 15,14 0-1-15,11-2 0 0,9 1-1 16,9-1 0 0,7 0 0-16,2 0 1 15,-2 3 1-15,4-1-1 0,-10 1 1 16,-9 0-1-16,-11 5 1 15,-16 0 0-15,-19 0-1 0,-16 4 0 16,-19-2-2-16,-24 5 0 16,-17 1 0-1,-17 0 0-15,-10 1 0 16,-11-1 0 0,-13 3 0-16,0 0 0 0,-4-10 0 0,-10 7 0 15,-7-2-5-15,-5 5-19 0,-11 0-63 16,-5 0-3-16,-1 0-4 15,2-3-4-15,12-3-3 16</inkml:trace>
  <inkml:trace contextRef="#ctx0" brushRef="#br0" timeOffset="64211.5348">20129 2314 55 0,'15'-19'91'0,"-1"-5"-4"15,-14-1-5-15,0-1 2 16,-4-1-60-16,-2 3-6 16,2 0-6-16,3 2-3 15,3 2-4-15,13 1-1 0,10 4-1 16,11-2-2-1,11 5-1-15,8 3 0 0,13 6 0 16,10 3 0-16,0 10 0 16,-2 12 2-16,-5 12-1 15,-8 25 2 1,-14 19 2-16,-18 15-1 0,-24 13-1 16,-21 12 0-16,-27 7 1 15,-17 0-1-15,-13-5-1 0,-8-24-1 16,2-15-1-1,1-18 0-15,13-15 1 0,16-15-1 16,15-15 0-16,11-9 0 16,21-9 1-16,0 0 0 0,32 2 1 15,20-8-2-15,18-8 0 16,20-4 0-16,14-3 0 16,14-1 0-1,8-2 0-15,1-1 0 0,-2 1 0 0,-20 8 0 16,-12 1 0-1,-23 5 0-15,-11 3 0 16,-20 3 0-16,-14 1 0 0,-14 10-58 16,-29 16-34-16,-27-7-2 15,-18 1-8-15,-34-15-7 0</inkml:trace>
  <inkml:trace contextRef="#ctx0" brushRef="#br0" timeOffset="66320.7654">7001 3437 49 0,'-8'-31'87'0,"4"14"-4"0,-5-13-19 16,8 6-7-16,-3 3-12 0,4 3-12 15,0 7-12-15,0 1-7 16,0 10-7-16,0 0-6 0,0 0-3 15,0 0-2-15,0 14-2 16,0 13 0-16,-1 11 1 16,2 15 0-16,1 15 3 15,-1 15 2-15,1 9 0 16,0 4 1-16,-2 4 0 0,2 2 1 16,-3-1 1-16,2-4-2 0,0-2 2 15,1-2 0 1,-1-6-1-16,0 2 1 15,2-1-2-15,1-4 1 0,1-2 0 16,1-5-1-16,-1-7 0 16,1-8 0-16,0-8 0 15,-1-10 1-15,-2-10 0 16,1-9 1-16,-1-8 1 16,-3-8 1-16,0-9 0 0,0 0 0 15,0 0 0-15,0 0 0 0,0 0-2 16,0 0-1-16,0-10-2 15,-1-1-3-15,-3 1-5 16,-5-5-7 0,3 2-25-16,-4-7-49 0,2-8-2 0,0-7-6 15,1-12-4-15</inkml:trace>
  <inkml:trace contextRef="#ctx0" brushRef="#br0" timeOffset="67018.321">6899 3291 36 0,'-7'-19'88'0,"-3"2"-4"15,1 1-3-15,-2-6-4 0,11 22-55 16,-15-11-9-16,15 11-4 16,-12 8-5-16,1 10-3 15,-7 14-1-15,-7 14-2 16,-7 20 1-16,-12 19-1 0,-9 20 2 16,-11 15 1-1,-7 11-1-15,-2 0 0 16,4-10 1-16,7-9-1 0,7-19 0 15,11-17 0 1,10-21 0-16,12-20 1 0,12-16-1 16,4-9 1-16,6-10 3 0,0 10 0 15,8-10 1-15,13 0 1 16,9 0-1-16,11-5 1 0,9-2 0 16,15 1 0-16,15-5-1 15,11-2-2-15,13-3 0 16,8-2 1-16,9-3-1 15,6 0 0-15,4 0 0 16,2-3-1-16,-6 1 1 0,-8-1 0 16,-13 5-1-16,-10 1 0 15,-14 4-1-15,-18 2 1 16,-17 4-1-16,-12 1 1 16,-12 3-1-16,-6 4 1 0,-9-2 0 15,-8 2 0-15,0 0 1 16,0 0 0-16,0 0-3 15,0 0 0-15,0 0 0 0,0 0 0 16,0 0 0-16,0 0 0 16,0 0 0-16,0 0 0 15,0 0 0-15,-5-1 0 16,5 1-4-16,0 0-5 0,-8 12-4 16,-2-3-9-16,3 4-33 15,-2 7-35-15,-1 0-2 16,1-3-6-16,4-5 1 0</inkml:trace>
  <inkml:trace contextRef="#ctx0" brushRef="#br0" timeOffset="68863.3407">16960 5232 0 0,'224'2'0'0,"-25"-7"0"0</inkml:trace>
  <inkml:trace contextRef="#ctx0" brushRef="#br0" timeOffset="69552.2316">20346 4514 92 0,'8'-8'98'0,"-8"8"-6"16,11-14-7-16,-11 14 0 15,-5-8-75-15,5 8-5 16,0 5-2-16,0 8 1 15,2 8-2-15,4 9 1 0,4 12 1 16,-2 12 0-16,5 11 1 16,3 10-1-16,-3 6-1 0,2 1 0 15,-3-2 0 1,2-2-3-16,-5-11 3 16,0-10 0-16,-4-10-3 15,-1-7 0-15,-3-12 0 16,1-3 0-16,-2-13-9 15,1 0-16-15,-1-12-62 0,0 0-2 0,-10-23-8 16,7-10-7-16,1-10 4 16</inkml:trace>
  <inkml:trace contextRef="#ctx0" brushRef="#br0" timeOffset="70017.3109">20688 4205 31 0,'-17'-33'87'0,"-3"7"-2"16,-10 4-4-16,-2 6-3 16,-5 6-59-16,-4 4-3 0,-1 6-5 15,-9 8-2-15,0 10-4 16,-7 10-1-16,-1 13-1 0,-7 7-1 16,0 13-1-16,-1 10 1 15,1 8 2-15,2 11-3 16,1 4 2-16,7 7 0 15,12 0 1-15,7 2 0 16,14-4-1-16,14-4 4 0,9-3-2 16,19-8 1-16,17-3 0 15,13-7 0-15,12-9 0 16,12-11-1-16,12-8 2 16,7-12-4-16,7-14 1 0,10-11-4 15,0-15 0-15,7-18 0 16,-2-13 0-16,-4-11 0 15,-2-13 0-15,-8-10 0 0,-9-12 0 16,-6-10 0 0,-16-13 0-16,-11-10 0 15,-17-9 0-15,-17-7 0 0,-22-6 0 16,-23-3 0 0,-33 8 0-16,-47 5-12 0,-60 31-77 0,-77 26-4 15,-88 18-2-15,-103 34-8 16</inkml:trace>
  <inkml:trace contextRef="#ctx0" brushRef="#br0" timeOffset="88539.3294">19843 7296 51 0,'7'-22'85'0,"-7"0"-2"0,0 1-3 15,-3 4-31 1,-2 2-22-16,2 1-4 0,-1 3-7 16,4 11-2-16,0-9-4 15,0 9-4-15,0 0 0 16,0 0-3-16,0 0-1 16,0 0-1-16,0 0 1 0,0 0 0 15,0 9-1-15,1 0 2 16,6 5 0-16,4 4 0 0,1 7 0 15,-1 3 1-15,2 10-2 16,-4 1 1-16,-1 6 0 16,1 3-1-16,0-2-1 15,-2 0 0-15,3-2 1 16,1-10-1-16,5-6 2 16,9-10-1-16,11-11 2 15,10-11-1 1,15-19 0-16,15-10 1 0,16-15-4 0,8-6 0 15,9-12 0-15,9-3 0 16,-3-3 0-16,-5 4 0 0,-6 3 0 16,-17 8 0-16,-9 7 0 15,-17 5 0-15,-9 9 0 16,-16 7 0-16,-11 7 0 16,-10 8 0-16,-5 3 0 0,-10 11 0 15,0-14 0-15,-8 16 0 16,-10 6-6-16,-5 11-8 15,-13 3-13-15,-16 9-61 0,-2 7-2 16,-16 2-5 0,-9 5-4-16</inkml:trace>
  <inkml:trace contextRef="#ctx0" brushRef="#br0" timeOffset="89012.0555">19794 7559 87 0,'8'-9'95'15,"3"-1"-5"-15,-3-4-6 16,1 2-2 0,-9 12-70-16,14-6-2 0,-3 9-4 0,-1 12-2 15,-1 8-1-15,3 8-1 16,0 8 1-16,2 9 0 15,1 4 1-15,11 4 0 16,5 2 0-16,6-7 1 16,13-6-1-1,7-11 1-15,12-13-1 16,17-17-4-16,17-8 0 16,10-22 0-16,10-10 0 0,12-9 0 0,5-5 0 15,2-5 0-15,3-2 0 16,-8 1 0-16,-13 5 0 15,-10 3 0-15,-14 5 0 16,-14 5 0-16,-19 7 0 16,-14 9 0-16,-16 5 0 0,-9 5 0 15,-10 5 0 1,-18 7 0-16,11-7 0 0,-11 7 0 16,0 0 0-16,-7 7 0 0,-8 4 0 15,1 14-32-15,-11-3-58 16,-8 1-4-16,-4-2-3 15,-6-7-8-15</inkml:trace>
  <inkml:trace contextRef="#ctx0" brushRef="#br0" timeOffset="112848.8442">18184 6072 45 0,'0'0'55'0,"-9"-15"-4"15,9 15-8-15,-4-16-6 0,4 16-5 16,-1-13-5-16,1 13-4 16,-1-12-2-16,1 12-6 15,0 0-3-15,1-11-2 0,-1 11-4 16,12-7-2-16,1 4-1 16,8 0-2-16,7 0-2 15,11 0 1-15,10-2 2 16,11 1-1-16,12-3 2 15,11 0-1-15,10 1 1 0,11 1-1 16,10-4 2-16,5 6-2 16,8-2 1-16,9 2-1 15,4 3-1-15,4 2 1 16,4-1 0-16,4 5-1 0,0 3-1 16,3 4 1-16,1 3-1 15,-2 1 0 1,1 5 0-16,-2-1-1 0,-1 6 1 0,-6 2 0 15,2 2 0-15,-8 5 0 16,-4 1 1-16,-9 6 0 16,-8 1 1-16,-4 5-1 15,-10 2 0-15,-8 3 0 0,-10 1-1 16,-4 6 1-16,-9 4-2 16,-5 8 1-16,-8 8-1 15,-7 5 0-15,-1 7 1 0,-6 10 1 16,-2 5-1-16,-6 10 2 15,-1 2 1-15,-3 1 0 16,-2 0 2-16,-7 19 2 16,-1 4 0-16,-7-3-1 15,-7 3 1-15,-2 2 0 16,-8 4-1-16,-2 3-1 16,-9 4-1-16,-3-10-2 0,-4 0 0 15,2 3-1-15,-8-1 0 16,3 1-1-16,-3 0 0 15,3-1 1-15,-5-4 0 16,2-6-1-16,0-5 1 16,2-3 0-16,1-8 1 0,2-4 0 15,-2-11-1-15,3-4 2 16,1-9 0-16,-1-4-1 16,2-9 1-16,1-7 0 15,0-5-3-15,0-10 0 16,-2-4 0-16,3-8 0 0,0-8 0 15,0-4 0-15,-2-10 0 16,3-4 0-16,3-5 0 16,-1-7 0-16,3-1 0 0,7-9-8 0,-8 9-20 15,7 2-56-15,1-11-6 16,0 0-4-16,7-3-6 16,-5-6-1-1</inkml:trace>
  <inkml:trace contextRef="#ctx0" brushRef="#br0" timeOffset="113278.6917">21955 11559 82 0,'-39'5'92'0,"3"-2"-5"0,3-2-3 15,8-1-1-15,7 1-68 0,1 8 1 16,7 5-4-16,6 5 0 15,4 6-4-15,5 8-1 16,10 5-1-16,9 6-1 16,11 3-3-16,13-2-2 0,15-2 0 15,12-7 0-15,12-11 0 16,16-8 0-16,11-17 0 16,6-10 0-16,9-14 0 15,0-10 0-15,1-11 0 0,-2-4 0 16,-6-6 0-16,-11-1 0 15,-10-2 0 1,-14 1 0-16,-15 2 0 0,-14 3 0 0,-11 6 0 16,-14 3 0-16,-13 9 0 15,-6 2 0-15,-8 7 0 16,-6 4 0-16,0 6 0 16,-10 4 0-16,-2 8 0 15,-12 3 0-15,2 11 0 16,-12 10-90-16,-8 5-2 0,-3 3-4 15,-10 3-6-15,-4 4-4 16</inkml:trace>
  <inkml:trace contextRef="#ctx0" brushRef="#br0" timeOffset="114373.1306">22310 13491 69 0,'-65'6'95'0,"8"-7"-4"0,10-11-6 0,9-11-1 0,13-3-66 16,23-6-3-16,15 1-4 15,31-4-3-15,20 3-1 16,19 6-1-16,18 6-1 0,11 12-1 16,3 8 1-1,-1 20-2-15,-8 12-1 16,-13 12 1-16,-17 10-3 16,-20 4 0-16,-24 5 0 0,-17 4 0 15,-17-2 0-15,-17 0 0 0,-7-5 0 16,-2-5 0-16,-5-7 0 15,12-6 0-15,7-7 0 16,14-14 0-16,19-8 0 16,21-9 0-1,17-8 0-15,18-9 0 0,12-16-7 0,17-9-23 16,5-13-10-16,9-9-7 16,-3-10 0-16,1-5 5 0,-6 3 7 15,-13-2 15-15,-10 10 17 16,-17 6 17-16,-16 12 14 15,-20 11 9-15,-9 16 0 0,-20 9 1 16,-5 10-7 0,-14 7-5-16,-9 12-7 0,0 10-6 15,-2 10-3-15,-6 7-2 16,6 5-1-16,-6 18-4 16,7 5-3-16,6-1 0 15,3-6 0-15,7-4 0 16,5-11 0-16,3-9 0 15,8-16 0-15,7-23 0 0,6-17 0 16,2-18 0-16,4-11 0 16,3-13 0-16,6-13 0 15,7-6 0-15,3-2 0 16,-3 1 0-16,-2 8 0 0,-2 9 0 16,-7 9 0-16,-3 15 0 15,-8 14 0-15,-4 18 0 16,-7 11 0-16,-6 16 0 15,-3 11 0-15,-1 13 0 0,0 7 0 16,-10 10 0-16,4 2 0 16,2-1 0-16,1-5 0 15,3-10 0-15,1-10 0 0,8-15 0 16,11-16 0-16,11-12 0 16,3-17 0-16,5-13 0 15,5-9 0 1,8-10 0-16,6-7 0 15,1 0 0-15,-2 2 0 0,-4 6 0 16,-5 4 0-16,-5 9 0 0,-7 10 0 16,-9 11 0-16,-7 13 0 15,-4 12 0-15,-8 14 0 16,0 12 0-16,-2 12 0 16,5 10 0-16,2 19 0 0,-7 2-17 15,1 7-71-15,9-2-2 16,6-13-4-16,3-12-8 15,0-16-2-15</inkml:trace>
  <inkml:trace contextRef="#ctx0" brushRef="#br0" timeOffset="114861.6188">25169 12562 69 0,'-164'-95'93'0,"-26"15"-2"15,-24 18-6-15,-12 16-1 0,-11 20-66 16,-13 25-1-16,-7 31-4 16,0 36-4-1,3 30-2-15,11 37-2 0,18 31-2 16,20 30 0-16,36 29 0 16,31 22-1-16,45 15 0 15,50 0 0-15,48-4-1 0,64-16 0 16,56-19 2-16,59-20-3 15,88-29 0-15,7-31 0 16,45-32 0-16,31-32 0 16,22-25 0-16,8-30 0 0,-1-29 0 15,-2-41 0-15,-45-37 0 16,24-37 0-16,-19-32 0 16,-36-28 0-16,-32-29 0 15,-44-24 0 1,-49-14 0-16,-67-11 0 15,-79-4 0-15,-83-3 0 0,-117 10 0 16,-105 9 0-16,-128 17 0 16,-116 30 0-16,-141 30 0 0,-106 59 0 15,-120 55-85-15,-97 60-6 0,-78 62-4 16,-73 50-7-16,-36 61-4 0</inkml:trace>
  <inkml:trace contextRef="#ctx0" brushRef="#br0" timeOffset="126434.7321">8822 15544 12 0,'-5'-32'103'0,"1"-4"-1"0,4-2-6 0,0-3-2 15,3 2-2-15,8 2-80 16,-7 11-12-16,3 10 0 15,-7 16 0-15,11 1 0 16,-5 26 0-16,-3 18 0 0,-3 16 0 16,0 23 0-16,0 18 0 15,-6 12 0 1,-1 12 0-16,-1 5 0 0,0-2 0 16,-1-6 0-1,2-11 0-15,5-16 0 0,1-15 0 16,1-13 0-16,2-17 0 15,4-13 0-15,-4-12 0 0,5-5 0 0,-7-21 0 16,7 12-2-16,-8-20-91 16,-6-21-5-16,-8-13-5 15,-4-19-6-15,0-15 3 0</inkml:trace>
  <inkml:trace contextRef="#ctx0" brushRef="#br0" timeOffset="126706.0957">8754 15587 91 0,'17'-30'103'0,"-7"-4"-5"0,8 6-5 15,1-6-2-15,8 30-56 0,10-22-35 16,13 5 0-16,22 6 0 16,15 6 0-16,18 3 0 0,4 5 0 15,7 1 0 1,0 5 0-16,-11 4 0 0,-10 2 0 15,-18-1 0-15,-20-1 0 16,-19 2 0-16,-18 1 0 16,-15 7 0-16,-16-5 0 15,-14 1-41-15,-15 10-52 0,-15-1-2 16,-13-1-7-16,-11 0-5 16</inkml:trace>
  <inkml:trace contextRef="#ctx0" brushRef="#br0" timeOffset="126939.297">8811 16110 16 0,'-2'42'104'0,"5"-11"0"0,20-10-6 0,10-15-4 16,17-6-1-16,-13-11-91 16,37-4-2-16,16 3 0 15,5-1 0-15,5 5 0 0,-2 3 0 16,-3 4 0-1,-8 1 0-15,-9 0 0 0,-7 2 0 16,-4 3 0-16,-24-5-83 16,4-5-12-16,-11-13-4 0,-6-16-8 15,-3-10-2-15</inkml:trace>
  <inkml:trace contextRef="#ctx0" brushRef="#br0" timeOffset="127653.948">10164 14858 64 0,'-21'-56'95'0,"-15"-1"-5"15,-4 4-3-15,-14-3-3 16,-12 1-60-16,2 8-3 0,-3 6-7 16,-7 5-4-16,-4 6-2 15,-6 11-1-15,-3 9-2 16,-6 10-3-1,-2 17-2-15,-8 15 0 0,-5 14 0 16,-6 17 0-16,-3 15 0 16,-4 16 0-16,-1 17 0 0,2 7 0 15,-1 12 0-15,2 10 0 16,4 6 0-16,11 3 0 0,5 7 0 16,7 2 0-16,14-2 0 15,10-1 0-15,21-3 0 16,13-4 0-16,19-1 0 15,14-5 0-15,17-9 0 16,2-71 0-16,7 6 0 16,10-2 0-1,8 3 0-15,12-4 0 0,7 2 0 16,8-6 0-16,9-1 0 16,9-7 0-16,7-5 0 15,9-9 0-15,9-5 0 0,9-12 0 0,9-4 0 16,75-13 0-1,76-12 0-15,-14-41 0 0,-17-27 0 16,-26-21 0-16,-24-14 0 16,-28 1 0-16,-35 2 0 15,-32 9 0-15,-18-7 0 0,-10-6 0 16,-12-10 0-16,-11 3 0 16,-15-5 0-1,-6-4 0-15,-15-1 0 0,-11 2 0 16,-8 3 0-16,-9 5 0 15,-20 11 0-15,-14 3 0 0,-12 3 0 16,-18 9 0-16,-11 6 0 16,-14 9 0-16,-11 6 0 0,-14 11 0 15,-10 8 0 1,-2 12 0-16,-3 13 0 16,0 13 0-16,4 11 0 0,9 11 0 0,9 14 0 15,22 18 0 1,10 0 0-16,26 14-86 0,22 2-10 15,25-1-3-15,20 0-8 0,26-3-2 16</inkml:trace>
  <inkml:trace contextRef="#ctx0" brushRef="#br0" timeOffset="128193.2521">11507 16147 10 0,'-67'7'101'0,"6"-5"0"16,3-2-6-1,11 0-3-15,8-7-2 0,-10-1-75 16,37 4-8-16,12 4-7 15,20-3 0-15,22 3 0 16,13 3 0-16,18 0 0 0,20 2 0 16,19 1 0-16,16-3 0 15,14 2 0 1,15-3 0-16,12-2 0 0,8 1 0 16,6-6 0-16,-1 0 0 15,-6-3 0-15,-7-2 0 0,-9-1 0 16,-19 0 0-1,-23-2 0-15,-16-2 0 16,-23 3 0-16,-20-4 0 0,-12 5 0 0,-21-2 0 16,-7 3 0-1,-10 0 0-15,-9 10 0 0,3-12 0 16,-3 12 0-16,0 0 0 16,-12-5 0-16,12 5 0 15,-17 5 0-15,7 0 0 0,-4 5 0 16,0-2 0-16,0 2 0 15,-1-2 0-15,-1 2 0 0,1-1 0 16,1-4 0 0,7 4 0-16,-5-2-26 0,12-7-71 15,10-6-3-15,8-14-5 16,15-6-5-16</inkml:trace>
  <inkml:trace contextRef="#ctx0" brushRef="#br0" timeOffset="128971.1426">15110 15780 32 0,'-39'-22'107'0,"9"0"-3"0,7-2-6 15,3 1-4-15,2 0-18 16,1 8-76-16,17 15 0 16,-1 18 0-16,3 15 0 15,9 14 0-15,6 10 0 0,4 14 0 16,2 8 0 0,7 3 0-16,0 3 0 0,4-6 0 15,2-6 0-15,0-12 0 16,-1-9 0-16,-2-16 0 15,-1-12 0-15,-4-13 0 0,1-11 0 16,-2-18 0-16,-4-10 0 16,-1-8 0-16,0-11 0 15,-2-7 0-15,-1 0 0 16,0 0 0-16,-5 4 0 16,-3 9 0-16,1 5 0 0,-2 13 0 15,-3 11 0-15,-7 12 0 16,9 18 0-16,0 9 0 15,-2 11 0-15,8 9 0 0,4 7 0 16,10 1 0 0,4 0 0-16,7-7 0 0,4-10 0 15,7-10 0-15,3-18 0 16,1-10 0-16,2-16 0 0,-1-14 0 16,-4-14 0-16,-1-9 0 0,-7-8 0 15,-5-7 0-15,-9-6 0 16,-7-2 0-1,-13-4 0-15,-10 5 0 0,-7 2 0 16,-17 8 0-16,-10 11 0 16,-6 9 0-16,-4 16 0 15,-4 14 0-15,7 17 0 0,1 34-34 16,15-4-63-16,20 5-2 16,13 5-7-16,28 2-6 15</inkml:trace>
  <inkml:trace contextRef="#ctx0" brushRef="#br0" timeOffset="129785.4807">17022 15983 25 0,'44'1'108'15,"-15"1"-5"-15,-29-2-6 0,-7 0-2 16,-27-3-12-16,-21 3-83 16,11 10 0-16,-6 6 0 15,8 8 0-15,2 2 0 0,12 4 0 16,14 4 0-16,14-2 0 15,17-4 0-15,13-2 0 16,19-6 0-16,8-8 0 16,5-8 0-16,9-6 0 0,4-14 0 15,-1-11 0-15,-3-11 0 16,-5-10 0-16,-9-10 0 16,-4-7 0-16,-11-4 0 0,-10-1 0 15,-8 4 0-15,-12 4 0 16,-7 7 0-16,-6 12 0 15,-11 10 0-15,-4 13 0 16,-8 13 0-16,0 7 0 16,-1 18 0-16,7 12 0 15,-1 12 0-15,10 8 0 16,6 10 0-16,10 1 0 0,19 3 0 16,12-6 0-16,17-9 0 15,9-10 0-15,8-10 0 16,10-16 0-16,3-13 0 15,-4-12 0-15,2-17 0 0,-8-7 0 16,-10-10 0-16,-12-8 0 16,-6-5 0-16,-13 0 0 15,-9 1 0-15,-15 8 0 16,-9 6 0-16,-8 9 0 0,-14 13 0 16,-8 15 0-16,-4 11 0 0,1 21 0 15,-1 14 0-15,11 14 0 16,10 12 0-16,13 6 0 15,25 4 0-15,17-3 0 16,18-8 0-16,18-11 0 16,12-15 0-16,11-13 0 0,4-20 0 15,-3-8 0-15,-5-21 0 16,-3-11 0-16,-7-13 0 0,-9-13 0 16,-10-6 0-1,-11-4 0 1,-11 0 0-16,-8 2 0 0,-14 5 0 0,-9 9 0 15,-10 15 0-15,-6 11 0 16,-12 16 0-16,-7 13 0 16,-4 11 0-16,2 20 0 0,4 14 0 15,5 16 0-15,6 12 0 16,12 9 0-16,17 5 0 0,17 0 0 16,13-1 0-1,14-5 0-15,4-17 0 16,7-14-96-16,13-21-1 15,-1-17-4-15,-1-16-6 0,-1-23-3 16</inkml:trace>
  <inkml:trace contextRef="#ctx0" brushRef="#br0" timeOffset="130394.2111">20301 15284 70 0,'-42'-94'97'0,"-8"4"-3"0,-11-1-5 16,-7 0-1-16,-11 9-62 15,-5-9-10-15,-11 4-4 0,-8 1-4 16,-13 4-2 0,-11 3-1-16,-5 7-5 0,-12 8 0 15,-11 8 0-15,-12 14 0 16,-14 12 0-16,-11 13 0 16,-12 17 0-16,-11 11 0 15,-9 21 0-15,-14 15 0 0,-6 24 0 16,-4 13 0-16,-3 15 0 15,-1 11 0-15,6 15 0 0,4 12 0 16,11 8 0-16,16 10 0 16,15 3 0-16,26 8 0 15,20 5 0-15,28 10 0 0,27-1 0 16,27 4 0-16,24-3 0 16,29-1 0-16,23-2 0 15,14-92 0-15,10 5 0 0,17-1 0 16,14 3 0-1,13-10 0-15,14 1 0 16,19-13 0-16,20-2 0 0,18-15 0 16,43-8 0-16,-3-14 0 15,-50-18 0-15,321-5 0 16,37-34 0-16,22-43 0 16,-11-50 0-16,-16-35 0 0,-41-21 0 15,-55-4 0-15,-118 16 0 16,-37 1 0-16,-43-9 0 15,-37 0 0-15,-42 0 0 0,-50 0 0 16,-42 3 0-16,-48 6 0 16,-54 8 0-16,-48 10 0 15,-52 20 0-15,-43 22 0 16,-41 19 0-16,-26 25 0 16,-23 28 0-16,-11 23 0 0,5 26 0 15,1 35-51-15,20 5-47 16,18 10 0-16,23-1-9 15,23 3-6-15</inkml:trace>
  <inkml:trace contextRef="#ctx0" brushRef="#br0" timeOffset="130947.2502">13238 15684 64 0,'-80'-8'102'0,"10"0"-4"0,11-6-7 0,10-1 0 15,10-20-46-15,13 22-30 16,14 9-10-16,12 4-5 16,7 1 0-16,21 13 0 15,12 10 0-15,22 6 0 0,16 9 0 16,15 7 0-16,20 7 0 16,13 3 0-16,9 1 0 15,4-2 0-15,-4-2 0 16,-9-4 0-16,-10-2 0 0,-20-8 0 15,-24-2 0 1,-20-2 0-16,-30 0 0 0,-22 1 0 16,-33 3 0-16,-24 3 0 15,-28 2 0-15,-20 7 0 0,-17 0 0 16,-18 3 0-16,-5 2 0 16,1-1 0-16,8 1 0 15,8 1 0-15,19 1 0 16,14 0 0-16,19-2 0 15,17-2 0-15,19-1 0 0,13-1 0 16,14-4 0 0,8-5 0-16,5-25 0 0,5 0 0 15,21-4-89-15,11-15-13 16,4-39-3-16,14-24-9 16</inkml:trace>
  <inkml:trace contextRef="#ctx0" brushRef="#br0" timeOffset="132042.4726">7883 14722 3 0,'-23'-7'75'16,"6"-4"5"-16,-1-3 1 16,19 0-16-16,-5-4-24 15,3 5-5-15,1-3-4 16,7 1-6-16,7 2-3 15,2 4-4-15,4 4-4 0,3 5-4 16,8 13-7-16,2 13-4 16,5 11 0-16,2 12 0 15,-1 13 0 1,3 8 0-16,-3 6 0 0,-5 0 0 16,-3-7 0-16,-7-4 0 15,-1-13 0 1,-2-10 0-16,3-21 0 0,11-21 0 0,16-21 0 15,18-17 0-15,18-19 0 16,17-17 0-16,14-12 0 0,13-13 0 16,4-6 0-16,-2 1 0 15,-9 7 0-15,-15 7 0 0,-16 12 0 0,-17 11 0 16,-16 13 0-16,-20 13 0 16,-12 16 0-1,-12 11 0-15,-5 9 0 0,-11 5 0 16,-3 15 0-16,-11 6 0 15,-3 18 0-15,-16 3-15 0,-6 15-77 16,-9 7-2 0,-17 1-4-16,-8 1-6 0,-15 0 0 15</inkml:trace>
  <inkml:trace contextRef="#ctx0" brushRef="#br0" timeOffset="133206.5457">8232 15350 18 0,'-77'24'101'0,"3"-5"0"16,2-11-7-16,6-2-3 0,4-6-2 15,8 0-76-15,9 3-9 16,11 9-4-16,11 11 0 16,9 7 0-16,12 10 0 0,7 10 0 15,16 8 0-15,11 1 0 16,13 0 0-16,16-2 0 0,10-11 0 15,14-12 0-15,13-18 0 16,11-16 0-16,18-25 0 16,13-18 0-16,8-17 0 15,10-15 0-15,7-14 0 16,5-8 0-16,7-8 0 16,-6 0 0-16,-6 3 0 0,-12 7 0 15,-15 6 0-15,-14 12 0 16,-16 10 0-16,-20 11 0 15,-17 13 0-15,-20 13 0 0,-9 5 0 16,-14 7 0-16,-9 6 0 16,-6 1 0-16,-13 11 0 15,15-7 0-15,-15 7 0 16,0 0 0-16,0 0 0 0,0 0 0 16,0 0 0-16,1 6 0 15,-1-6 0-15,0 0 0 0,1 12 0 16,-1-12 0-1,0 0 0-15,0 0 0 0,0 9 0 16,0-9 0-16,0 0 0 16,0 0 0-16,0 0 0 15,0 0 0-15,0 0 0 16,0 0 0-16,0 0 0 0,0 0 0 16,0 0 0-16,0 0 0 15,0 0 0-15,-5 2 0 16,5-2 0-16,0 0 0 0,0 0 0 15,0 0 0 1,0 0 0-16,0 0 0 0,0 0 0 16,0 0 0-16,0 0 0 15,0 0 0-15,0 0 0 16,0 0 0-16,0 0 0 0,0 0 0 16,0 0 0-1,0 0 0-15,0 0 0 0,0 0 0 16,0 0 0-16,0 0 0 0,0 0 0 15,0 0 0-15,0 0 0 16,0 0 0-16,0 0 0 16,0 0 0-16,0 0 0 0,0 0 0 15,0 0 0-15,0 0 0 16,0 0 0-16,6-2 0 16,-6 2 0-16,0 0 0 15,14-6 0-15,-14 6 0 16,13-5 0-1,-13 5 0-15,21-4 0 0,-13-1 0 0,6 4 0 0,-3-2 0 16,2 2 0 0,2-1 0-16,2 1 0 15,-1 0 0-15,-4 0 0 0,2 1 0 16,-2-1 0-16,-2 1 0 16,1 0 0-16,-3 0 0 15,-8 0 0-15,16 0 0 16,-16 0 0-16,11 0 0 0,-11 0 0 15,8-1 0-15,-8 1 0 16,12-3 0-16,-12 3 0 0,15-9 0 16,-7 3 0-1,3-2 0-15,0-3 0 16,-1 0 0-16,4-1 0 0,-5-2 0 16,2-2 0-16,-1 0 0 0,0 0 0 15,-3-4 0 1,3 2 0-16,-6 2 0 15,2 2 0 1,-2 0 0-16,0 5 0 0,-4 9 0 0,9-5 0 16,-1 23-34-16,-8-18-56 0,16 18-4 15,2-15-3-15,3 4-7 16</inkml:trace>
  <inkml:trace contextRef="#ctx0" brushRef="#br0" timeOffset="133498.813">10051 16136 82 0,'-20'19'90'16,"4"-7"-6"-16,2-10-7 0,14-2-2 15,-31-1-74-15,31 1-4 0,15-5-5 16,0 4-10-16,6 0-59 16,11-1-2-16,5-8-5 15,1-7-5-15</inkml:trace>
  <inkml:trace contextRef="#ctx0" brushRef="#br0" timeOffset="246134.6151">24380 17406 35 0,'-24'16'9'0,"-5"0"-5"0,2-5-1 0,-6-1 5 16,0-4 3-16,-3-1 7 15,2-3 2-15,-6-1 2 16,-2-1 1-16,5 0 1 0,4-3 1 16,0 0-4-1,5-2-3-15,1 1-4 0,2 0-1 16,-1 2 0-16,3 1 0 16,4-1 1-16,-2 4 1 0,7 3-2 15,-2 2 0-15,8 2 0 0,-1 0 0 16,7 1 0-1,2 0-3-15,5 0 1 0,7-1-1 16,9-2 0 0,7-3-1-16,7-4 0 0,33-4 1 15,43-19 0-15,24-15-1 16,16-17-2-16,19-19 0 16,19-15-2-16,4-10 0 0,8-5 1 15,-5-1-3-15,11-6-1 16,7-5-2-16,11-7 0 15,7 0 0-15,8-4 0 16,9-9 0 0,7-3 0-16,5-3 0 0,10-1 0 0,5-4 0 15,5 3 0-15,4-2 0 16,4 5 0-16,3 0 0 16,-1 3 0-16,1 2 0 15,-5 4 0-15,-5 6 0 0,2 5 0 16,-13 7 0-1,-9 3 0-15,-7 10 0 0,-9 6 0 0,-13 10 0 16,-15 7 0-16,-8 9 0 0,-18 7 0 16,-3 7 0-1,-20 7 0-15,-21 5 0 16,-12 8 0-16,-19 3 0 0,-62 20 0 16,1-1 0-16,32-9 0 15,-54 14 0-15,0-2 0 16,17-3 0-16,-8 4 0 15,-12 5 0 1,-13 4 0-16,-18 0 0 16,11 3 0-16,-11-3 0 0,0 20 0 15,-3-3 0-15,-9 2 0 0,-5 1 0 16,-3 1 0-16,1 0 0 16,-3-2-8-16,5-1-13 15,-9-7-15-15,0 6-54 0,5-3-1 16,-7-1-7-16,0-2-3 15</inkml:trace>
  <inkml:trace contextRef="#ctx0" brushRef="#br0" timeOffset="247609.1617">28759 15756 28 0,'-34'-34'90'0,"8"-2"0"15,2-4-1-15,8 5-5 16,6 1-54-16,1 5-5 15,8 9-7-15,1 10-4 16,0 10-4-16,4 24-4 0,0 18-2 16,-1 16-2-16,5 18 0 15,2 17 0-15,2 8 0 0,8 4-1 32,3-3 0-32,9-6 0 0,4-13-1 0,5-14 1 15,1-20 1-15,7-24-1 16,2-17 0-16,2-15 1 15,-2-19-1-15,2-16 3 0,-1-12-4 16,0-8 0-16,1-6 0 16,-4 1 0-16,-4 3 0 15,-5 7 0-15,-7 9 0 16,-5 10 0-16,-7 10 0 16,-4 12 0-16,-4 11 0 0,-4 8 0 15,1 11 0 1,-1 12 0-16,2 2 0 0,5 7 0 15,2 1 0-15,9 3 0 16,0-6 0-16,3-7 0 0,3-3 0 16,4-8 0-16,3-8 0 15,2-7 0-15,3-3 0 16,-2-9 0-16,5-3 0 0,2-3 0 16,1-2 0-16,1 3 0 15,-1 2 0-15,-3 4 0 16,-6 8 0-16,-5 3 0 15,-2 12 0-15,-8 10 0 0,-6 6 0 16,-11 6 0 0,-2 8 0-16,-2-1 0 15,-3 3 0-15,-3-6-5 0,1-1-9 0,0-12-8 16,6-11-32 0,8-9-36-16,0-12-3 0,4-16-6 15,2-16-1 1</inkml:trace>
  <inkml:trace contextRef="#ctx0" brushRef="#br0" timeOffset="248218.543">30692 15273 20 0,'-22'-92'81'0,"-10"6"2"16,-11 7-1-16,-12 17-32 16,-9-5-14-16,-10 12-9 0,-6 7-7 15,-12 9-5-15,-9 9-3 16,-4 10 0-16,-9 12-5 15,-7 7 1-15,-6 13-1 16,-8 15-2-16,-2 16 1 16,-4 15-2-16,-2 18-1 15,3 19 0-15,4 18 1 0,4 15-2 16,12 17 0-16,11 10-1 16,17 12 0-16,16 8-1 15,20-1 0-15,23 5-1 16,21-3 1-16,20 6 1 0,25-4 1 15,-6-89-2-15,8 11 1 16,10-6 0-16,12 8-1 0,7-10 3 16,13 3-4-1,6-10 0-15,11 1 0 16,3-13 3-16,12-4 0 16,9-15 0-16,10-9 1 15,4-18-1-15,13-9 3 16,75-18-5-16,84-35 0 0,-19-54 0 15,-20-38 0-15,-22-22 0 16,-28-16 0-16,-33-7 0 0,-33 5 0 16,-37 10 0-16,-17-7 0 15,-17-7 0-15,-15-4 0 16,-23-1 0-16,-13 2 0 0,-22 5 0 16,-17 12 0-16,-26 10 0 15,-24 17 0-15,-25 15 0 16,-27 18 0-16,-18 18 0 15,-31 14 0-15,-18 17 0 0,-21 17 0 16,-12 15 0-16,-5 13 0 16,-1 8 0-1,5 18 0-15,7 7 0 0,17 17-89 0,15 5-5 16,17-2-4-16,14-2-7 16,7-13-1-16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4:15:37.28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1697 2506 34 0,'2'-10'80'0,"-2"1"3"0,0 9-4 16,-3-19-26-16,3 19-17 15,6-17-6-15,-6 17-7 16,8-16-3-16,-8 16-5 16,16-13-3-16,-16 13-1 0,0 0-3 15,8-10-2-15,-8 10-1 16,0 0-2-16,0 0-1 15,0 0-1-15,-5 6 1 0,5-6 0 16,-2 18 0-16,2-6 0 16,-9 7 0-16,5 1-2 15,3 5 0-15,1 4 0 16,-11 3 0-16,9 1 0 16,-1 5 0-16,0-1 0 15,-2 2 0-15,-2 1 0 0,0 1 0 16,0-3 0-16,6 1 0 15,-1-5 0-15,-3-1 0 16,5 0 0 0,0-4 0-16,0-2 0 0,0-5 0 15,-2 0 0-15,1-4 0 16,1-2 0 0,-3-3 0-16,1-1 0 0,3-3 0 0,-1-9 0 0,5 11 0 15,-5-11 0 1,0 0 0-16,-6 9 0 0,6-9 0 15,0 0 0-15,0 0 0 16,0 0 0-16,0 0 0 16,0 0 0-16,0 0 0 0,4-5 0 15,-4 5-78-15,0 0-15 16,-1-9-3-16,-1 0-7 16,-6-6-4-16</inkml:trace>
  <inkml:trace contextRef="#ctx0" brushRef="#br0" timeOffset="1147.1556">2066 860 16 0,'0'-22'79'0,"-1"-1"9"0,1 4-4 15,0-3-5-15,-2 3-17 16,0-1-29-16,2 20-7 16,0-28-4-16,0 0-8 15,0 28-6-15,0 0-8 0,0 0 0 16,-5-11 0-16,-22-15 0 16,12 42 0-16,0 4 0 15,-3 10 0-15,-4 1 0 16,-2 7 0-16,1 6 0 15,4 3 0-15,-1 5 0 16,-3-3 0 0,6 6 0-16,1-3 0 0,5-2 0 0,11-27 0 15,1 19 0-15,3-2 0 16,15-8 0-16,3-4 0 16,6-12 0-16,7-7 0 0,8-9 0 15,5-8 0-15,8-14 0 16,2-4 0-16,3-11 0 15,-3-4 0-15,-4-9 0 16,1-1 0 0,-15-7 0-16,-1-3 0 0,-7-1 0 0,-7 3 0 15,-10 2 0 1,-12 6 0-16,-3 2 0 0,-13 10 0 16,13 39 0-16,-23-33 0 0,0-1 0 15,-13 18 0-15,-48-4 0 16,42 22 0-16,2 12 0 15,0 6 0-15,6 11 0 0,4 4 0 16,7 6 0 0,7 2 0-16,10 3 0 15,10 3 0-15,9 2 0 0,9-2 0 16,4 4 0 0,8-2 0-16,0-1 0 15,7-5 0-15,0-5 0 0,4-1 0 16,-4-7 0-16,-3-1 0 15,2-3 0-15,-7-3 0 0,-1-4 0 16,-7-1 0-16,-1-4 0 16,-12-6 0-16,3 2 0 0,-15-12 0 15,13 12 0-15,-13-12 0 16,0 0 0-16,0 0-73 16,0 0-22-16,0 0-1 15,4-8-8-15,-4 8-3 16</inkml:trace>
  <inkml:trace contextRef="#ctx0" brushRef="#br0" timeOffset="1520.9229">1829 1489 10 0,'-106'34'96'0,"18"-8"1"0,34-11-6 0,8-3-2 15,14-8-2-15,14 0-66 16,7-1-1-16,11-3-20 0,19-6 0 16,15-5 0-16,18-4 0 15,-16 5 0 1,3-4 0-16,10 3 0 0,4-5 0 16,12 1 0-16,0-2 0 15,12 1 0-15,-1-2 0 16,-1 0 0-16,0 3 0 0,-7 1 0 15,-2 0 0-15,-1 2 0 16,-3-1 0-16,-9 2 0 16,2 2 0-1,-9 1 0-15,-7 4 0 0,-14 2 0 0,-3 2 0 16,-22 0-71-16,0 6-22 16,-7 1-2-16,-11 0-9 0,-30 10 0 15</inkml:trace>
  <inkml:trace contextRef="#ctx0" brushRef="#br0" timeOffset="1902.322">1656 1777 5 0,'-69'31'93'0,"9"-4"5"0,8-6-6 0,17-4 0 16,7-13-1-16,6 3-62 15,12-2-18-15,10-5-11 16,0 0 0-1,0 0 0-15,30-6 0 0,3-8 0 16,19-6 0-16,6-4 0 0,21-5 0 16,20-5 0-1,11-1 0-15,22-1 0 0,-7 2 0 16,7 1 0-16,-3 4 0 16,-4 4 0-16,-5 1 0 15,-19 6 0-15,-10 3 0 0,-24 0 0 16,-10 4 0-1,-17 4 0-15,-8 1 0 0,-13 2 0 16,-9 2 0-16,-10 2 0 0,0 0 0 16,0 0 0-16,0 0 0 15,0 0 0-15,-14 0 0 0,4 0 0 16,10 0-18 0,-18 8-78-16,-1-4-4 15,1 0-7-15,-5-4-4 0</inkml:trace>
  <inkml:trace contextRef="#ctx0" brushRef="#br0" timeOffset="2581.1259">2362 2753 10 0,'0'0'96'0,"-16"-4"1"0,16 4-5 0,-11-5-2 16,11 28-22-16,0-23-40 15,0 0-10-15,0 0-6 16,0 0-12-16,4 3 0 0,-4-3 0 16,27 0 0-16,-2 0 0 15,0 0 0-15,28-4 0 16,10-5 0-16,14 1 0 15,19-4 0-15,-9 1 0 16,4-1 0-16,-7 1 0 0,-6-1 0 16,-17 5 0-16,-17 3 0 15,-4 1 0-15,-24 1 0 16,-3 2 0-16,-13 0 0 0,0 0 0 16,0 0 0-16,0 0 0 15,0 0 0-15,-8 0 0 16,8 0 0-16,-12-2 0 15,12 2 0-15,-8 0-91 16,8 0-4-16,-4-14-7 0,4 3-6 16,13-5-3-16</inkml:trace>
  <inkml:trace contextRef="#ctx0" brushRef="#br0" timeOffset="4270.67">3814 2432 91 0,'-2'-15'99'0,"-2"3"-5"0,-2 1-5 16,3 2-3-16,3 9-62 15,-3-9-8-15,3 9-6 16,-1 9-8-16,1 11-2 16,0 7 0-16,0 7 0 0,0 10 0 15,4 6 0-15,5 6 0 16,0-1 0-16,5-1 0 0,4-5 0 15,0-6 0 1,5-11 0-16,4-12 0 16,3-9 0-16,3-11 0 0,1-5 0 0,0-7 0 15,-4-10 0-15,-1-9 0 16,-1-2 0 0,-2-2 0-16,-5-6 0 0,-8 2 0 15,-6 2 0-15,-1-1 0 16,-3 7 0-16,-2 7 0 0,-1 6 0 15,-4 3 0 1,4 15 0-16,0 0 0 0,-12 6 0 0,6 12 0 16,1 5 0-1,3 6 0-15,0 2 0 16,3 4 0-16,3 1 0 16,5-4 0-16,10-3 0 0,3-8 0 15,3-3 0-15,5-8 0 16,1-8 0-16,3-2 0 15,1-7 0-15,0-9 0 16,-4-5 0-16,0-3 0 0,-4-4 0 16,-2-6 0-16,-3-3 0 0,-4 0 0 15,-6 0 0-15,-4 2 0 16,-2 3 0-16,-4 4 0 16,-1 6 0-16,-1 5 0 0,0 17 0 15,0-9 0 1,0 9 0-16,2 15 0 0,8 1 0 15,7 1 0-15,8 2 0 16,8-4 0-16,9-2 0 16,7-4 0-16,5-9 0 15,3-5 0-15,-3-12 0 0,2-8 0 0,-10-5 0 16,-1-6 0 0,-11-9 0-16,-4-8 0 0,-11-5 0 15,-4-1 0-15,-7 0 0 16,-8 1 0-16,-1 7 0 15,-8 6 0-15,-2 7 0 16,-1 14 0-16,-3 12 0 0,-2 12 0 16,-1 8 0-16,4 18 0 15,-4 12 0-15,1 38 0 16,-1 12 0 0,5 5 0-16,3-1 0 15,7-2 0-15,2-8 0 16,6-6 0-16,5-11 0 15,4-41 0-15,5-12 0 16,8-6 0-16,2-6 0 0,4-6 0 16,7-5 0-16,7-3 0 15,6 0 0-15,7-1 0 16,9 3 0-16,1 0 0 16,4 4 0-16,4-1 0 0,2 0 0 15,0 0 0-15,-4-1 0 16,-4 0 0-1,-7-1 0-15,-5 1 0 0,-11-1 0 16,-6 1 0-16,-14 2 0 0,-6 3 0 0,-7 0 0 16,-6 3 0-1,-10 2 0 1,0 0 0-16,0 0 0 0,-21 6 0 0,-2 3 0 16,-6 5 0-16,-4 2 0 15,-2 1 0-15,-2 3 0 16,3 4 0-16,9-1 0 15,6-1 0-15,9-1 0 16,6-2 0-16,10-4 0 0,11-1 0 16,9-5 0-16,10-6 0 15,6-3 0-15,7-7 0 0,0-7 0 16,6-4 0-16,-8-3 0 16,0-2 0-16,-9-2 0 15,-6 2 0-15,-9 3 0 16,-9 0 0-16,-3 6 0 15,-8 2 0-15,-3 12 0 0,-3-10 0 16,3 10 0-16,-19 10 0 16,8 3 0-16,2 8 0 0,3 4 0 15,5 5 0 1,5 0 0-16,14 1 0 0,10-3 0 16,10-5 0-16,7-7 0 15,9-9 0-15,2-5 0 16,5-10 0-16,-1-13 0 15,-3-6 0-15,-3-14 0 0,0-7 0 16,-4-12 0-16,-6-5 0 16,-4-7 0-16,-6-6 0 15,-5 0 0-15,-10 6 0 0,-5 4 0 16,-7 12 0-16,-5 11 0 16,-2 9 0-16,-1 14 0 0,-1 14 0 15,2 8 0-15,-11 16 0 16,10 15 0-16,1 27 0 15,-1 15 0 1,1 11 0 0,-1 12 0-16,-3 2 0 15,1-1 0-15,-1-9-21 0,-20-8-66 16,22-31-7-16,-2-18-2 16,2-13-7-16,2-18 0 15</inkml:trace>
  <inkml:trace contextRef="#ctx0" brushRef="#br0" timeOffset="4434.005">7047 2370 26 0,'-15'-17'98'0,"4"7"-6"0,11 10-3 16,-10-11-4-16,10 11-3 0,17-1-73 16,13 5-8-16,5 4-10 15,14-1-39-15,9 6-34 16,7-3-4-16,8 0-5 15,5-5-7-15</inkml:trace>
  <inkml:trace contextRef="#ctx0" brushRef="#br0" timeOffset="4923.3133">8442 2256 88 0,'-17'-10'94'0,"7"8"-5"0,2 0-4 15,-2 2-1-15,-1 11-63 16,-1 1-8-16,4 6-4 16,-4 3-4-16,3 7-1 0,3 4 0 15,1 3-1-15,5-2 0 16,4-2-1-16,6-1 1 15,6-7 1-15,8-5-4 0,1-6 0 16,5-9 0-16,1-4 0 16,3-10 0-1,3-6 0-15,1-5 0 16,0-8 0-16,1 0 0 16,-3-2 0-1,-5 2 0-15,-2 5 0 0,-2 4 0 0,-7 5 0 16,-1 3 0-16,-2 11 0 0,0 2 0 0,-2 10 0 15,1 9 0-15,1 2 0 16,1 8 0-16,0 0 0 16,-1 6 0-16,-1-1 0 15,-4-2 0-15,-1-2 0 0,-4-4 0 16,-1-1 0-16,-8-5 0 16,-7-1 0-16,11-2-82 15,-16-8-9-15,-10-7-2 16,-3-4-6-16,-4-8-7 0</inkml:trace>
  <inkml:trace contextRef="#ctx0" brushRef="#br0" timeOffset="5084.2236">8607 1858 7 0,'-8'-39'93'15,"8"11"-1"-15,0 3-5 16,0 9-18-16,0 2-24 15,0 14-118-15,8 0-5 0,2 5-10 16,4 7-5-16</inkml:trace>
  <inkml:trace contextRef="#ctx0" brushRef="#br0" timeOffset="6177.2491">9616 2657 0 0,'-21'7'85'0,"0"0"4"0,2-1-4 0,2-1-4 16,3-2-1-16,3-2-65 16,11-1-1-16,0 0 0 0,0 0-1 15,11 5-2-15,12-6-2 16,9-9-1-16,11-6-1 0,11-7-7 16,11-8 0-16,6-10 0 15,3-8 0 1,-3-8 0-16,2-7 0 15,-10-5 0-15,-6-6 0 16,-9 1 0 0,-15 1 0-16,-8 9 0 0,-9 5 0 0,-8 13 0 0,-8 8 0 15,0 14 0-15,-13 17 0 16,-9 14 0-16,-3 18 0 16,-4 19 0-16,0 35 0 15,3 11 0 1,10 9 0-16,4-1 0 15,12-3 0-15,19-8 0 16,11-15 0-16,10-17 0 16,4-37 0-16,4-18 0 0,-3-11 0 15,0-18 0-15,-5-14 0 16,0-8 0-16,-1-11 0 0,-6-8 0 16,1-4 0-16,-8 2 0 15,0 5 0-15,-6 8 0 16,-3 10 0-16,-9 11 0 15,0 9 0 1,-4 15 0-16,-4 14 0 0,2 6 0 0,-2 18 0 16,-2 27 0-1,-3 10 0-15,-3 13 0 16,2 4 0 0,0 5 0-16,0-6 0 0,4-7 0 15,0-9 0-15,2-32 0 16,7-11 0-16,9-18 0 15,6-10 0-15,4-12 0 0,5-7 0 16,2-4 0 0,8-8 0-16,1 0 0 0,-2 0 0 15,-6 6 0-15,-2 3 0 16,-5 9 0-16,-9 5 0 16,-3 5 0-16,-4 10 0 0,-11 3 0 15,12 18 0-15,-5 5 0 16,-2 7 0-16,8 7 0 15,4 5 0-15,4-1 0 16,4 0 0-16,4-5 0 0,5-6 0 16,-1-13 0-16,7-7 0 0,-4-10 0 15,3-12 0 1,-5-12 0-16,3-4 0 0,-7-7 0 16,-1-2 0-16,-7-2 0 0,-2 0 0 15,-5 6 0 1,-4 3 0-16,-4 8 0 0,-7 4 0 15,0 7 0-15,0 11 0 16,-6 0 0-16,-6 11 0 0,7 8 0 16,-4 7 0-16,6 8 0 15,3 5 0-15,5 3 0 16,11 1 0-16,13-3 0 16,5-2 0-16,7-4 0 15,-4-1-32-15,0-18-57 16,-1-9-3-16,-12-6-6 0,-7-11-5 15,-15-11 6-15</inkml:trace>
  <inkml:trace contextRef="#ctx0" brushRef="#br0" timeOffset="6385.0736">10420 2084 80 0,'-62'0'82'0,"34"0"0"15,34 2-6-15,39-2-1 16,34 5-91-16,111 0-57 31,12-2 0-15,17-1-5 0,9-1-4-16</inkml:trace>
  <inkml:trace contextRef="#ctx0" brushRef="#br0" timeOffset="6880.6976">12912 2181 30 0,'-9'7'95'0,"-2"-6"-4"0,2 0-5 15,-2-1-3-15,11 0-3 0,-10 25-73 16,3 4-2-1,4 13 0-15,-1 12-1 16,-1 12 2-16,-4 9-1 0,3 3-1 16,-4-2-1-16,2-5 0 15,3-10 1-15,-3-15-4 0,2-11 0 16,1-17 0-16,5-18 0 16,-18-3 0-16,7-22 0 15,-1-10 0-15,1-10 0 16,-4-15 0-16,1-15 0 15,3-11 0-15,7-6 0 0,5-4 0 16,10 6 0-16,10 2 0 0,2 9 0 16,8 15 0-16,3 13 0 15,6 16 0 1,-3 14-4-16,7 16 1 0,-9 9 1 16,2 15 1-16,-5 15 0 15,-3 8 3-15,-10 14 0 0,-17 11 0 16,-4 7 1-16,-20 6-1 15,-11-5-2-15,-4-3 0 16,-6-11 0-16,0-8 0 16,2-13 0-16,10-11-15 0,8-13-69 15,23-16-2 1,3-6-5-16,25-10-5 0,13-11-6 16</inkml:trace>
  <inkml:trace contextRef="#ctx0" brushRef="#br0" timeOffset="7122.2721">13657 2163 7 0,'49'-28'97'0,"-17"6"-3"0,-13 8-3 16,-14 0-5-16,-5 5 0 15,-54 6-70-15,33 8-2 16,-19 26-3 0,-8 6-4-16,4 12-5 15,-5 8-2-15,9 10 0 16,4 3 0-16,12 4 0 0,12-2 0 31,27-18 0-31,15-6 0 0,14-10 0 0,9-10 0 16,6-12 0-16,1-12-14 15,8-4-73-15,4-11-3 16,-3-13-1-16,0-6-7 0,-2-10-2 16</inkml:trace>
  <inkml:trace contextRef="#ctx0" brushRef="#br0" timeOffset="7380.6577">14326 2144 31 0,'-11'-22'99'0,"3"7"-4"15,1-1-5-15,7 3-2 0,21 31-21 16,16-20-45-16,13-4-8 16,17 4-9-16,16 3-5 15,11-1 0-15,6 1 0 16,9 7 0-16,0 1 0 15,13-2 0 17,-13 2 0-32,-18-3 0 15,-16 2-19-15,-5-2-69 0,-39-6-3 16,-22 0-5 0,-18-8-8-16,-35-1 1 0</inkml:trace>
  <inkml:trace contextRef="#ctx0" brushRef="#br0" timeOffset="7698.184">14873 2090 63 0,'-20'22'103'31,"7"4"-4"-31,8 10-8 0,4 5 1 16,-16 15-65-16,20 13-4 15,7 12-10-15,-3 10-13 16,3-8 0-1,-3 3 0-15,0-3 0 0,-2-2 0 16,-3-10 0 0,1-7 0-16,-2-11 0 0,2-10 0 0,-3-8 0 15,0-8 0-15,0-7 0 16,0-7 0-16,0-13 0 16,-1 13 0-16,1-13 0 0,0 0 0 15,0 0 0-15,-3-9 0 16,4-3 0-16,0-1-90 31,3-5-5-31,4 0-5 0,-2-3-6 16,6 0-4-16</inkml:trace>
  <inkml:trace contextRef="#ctx0" brushRef="#br0" timeOffset="69536.1974">4130 3411 44 0,'0'0'75'0,"-12"0"-11"0,12 0-13 16,0 0-9-16,0 0-9 15,0 0-9-15,0 0-7 16,0 0-4-16,0 0-3 0,6 0-4 16,-6 0-1-16,12 0-1 15,-2 0-1-15,2 1 0 16,2-1 0-16,5 0 0 15,4 2 1-15,2 0-1 0,7-2 1 16,4 1-1-16,6 1 0 16,7-2-1-16,6 0 0 15,2 2-1-15,9-2 1 16,1 0-1-16,5 1 0 16,6-1 1-16,0 1 0 0,4-1 0 15,1 0 0-15,4 0 0 16,-2-1 0-16,9 1 0 15,0-1-1-15,2-1 0 0,6 1 0 16,-1-1 0-16,2-1 0 16,3-1 0-16,0 2 0 15,1-3-1-15,0 2 1 0,1-2 0 16,0 0 0-16,0 0 1 16,2-1 0-16,1-1 0 15,-2 2 1-15,2-4-1 16,-2 3 1-16,2 0-1 0,-1-1 0 15,-1 0 0 1,0 0 0-16,-1 0-1 0,0 1 1 16,0-3-1-16,3 3-1 15,-5 1 1-15,3-1 0 0,-3-1 0 16,2 1-1 0,0 0 1-16,1-1-1 0,-3 0 1 15,0 1 0 1,1-1-1-16,-3 3 1 15,1-3 0-15,1 2-1 0,1-1 1 16,-1 1 0-16,0 0 0 16,1 1-1-16,2 1 1 15,1-1 0-15,1 2-1 0,1-1 0 16,0 2 1-16,2 0-1 0,1 0 1 16,2 1-1-16,-3 0 1 15,3 0 0-15,1 1-1 16,0-1 1-16,4 1 0 15,-1 0 1-15,-2 0-1 16,6-1 0-16,1 1 0 0,-1 0 0 16,0-1 1-1,0 0-1-15,0 2-1 0,3 1 1 0,-2-2-1 16,1 0 1-16,0 3 0 16,1-3 0-1,2 2 0-15,-2 0 1 0,1 1-2 16,-3 0 0-16,1 1 0 15,1 0 0-15,-2 0 0 16,1 2 0-16,-2-1 0 0,-3 1 0 16,-5-1 0-16,3 1 0 15,-7 0 0-15,-6 0 0 16,-6 0 0-16,-3 0 0 16,-11 1 0-16,-7-3 0 0,-9 0 0 15,-12 0 0-15,-13-3 0 16,-4 1 0-16,-15-3 0 0,-6 0 0 15,-8 1 0-15,-13-1 0 16,11 0 0-16,-11 0 0 0,0 0 0 16,0 0 0-1,0 0 0-15,0 0 0 16,0 0 0-16,-8 2 0 0,8-2-67 16,-14 11-25-16,-5-11-3 15,-4-3-8-15,-18-18-4 16</inkml:trace>
  <inkml:trace contextRef="#ctx0" brushRef="#br0" timeOffset="75156.0399">4744 3956 5 0,'-8'-10'92'0,"8"10"1"0,-8-9-4 0,8 9-9 0,-11-8-38 16,11 8-16-1,-10 8-10-15,7 8-7 0,-5 8-3 16,2 8-2-16,-2 9-1 16,-3 14 0-16,-1 6 3 0,4 4-5 15,-1-2 0-15,5-2 0 16,0-3 0-16,4-10-1 16,8-6 1-16,5-13 1 15,5-9 1 1,4-9 0-16,8-6 0 15,1-6 1-15,5-11 0 0,2-7 0 0,-2-8 0 16,0-3-1-16,-1-8-1 16,-6-3-2-16,-4-2 0 0,-5 3 0 15,-7 0 0-15,-4 4 0 16,-4 6 0-16,-3 6 0 16,-2 7 0-16,0 7 0 0,0 10 0 15,0 0 0-15,-8 2 0 16,4 12-4-1,1 6 1-15,1 5 0 0,0 4 0 16,2 3 2-16,7 4 1 16,5-5-1-1,6 1 1-15,4-6 0 0,5-4 1 0,1-7 0 16,0-5 0 0,0-8 0-16,-1-2 1 0,1-9-1 15,-6-6 1-15,-1-5 0 0,-1-7 0 16,-2-5 0-16,-4-4-2 15,-1 0 0 1,-5-2 0-16,-4 2 0 16,-1 1 0-16,0 5 0 0,-3 6-2 0,0 5 0 15,-4 5-2-15,4 14 0 16,0 0 0-16,0 0-1 0,0 0 1 16,18 18 0-16,4-2 0 15,8 2 2-15,10 0 2 16,5-4 1-16,6-3 0 15,1-6 1-15,-3-5 0 0,1-8 0 16,-6-8 0-16,-7-9 0 16,-5-6 0-16,-9-5-1 15,-2-6 1-15,-6-3-1 16,-3 2 1-16,-6 2-1 16,-2 4 0-16,-2 6 0 0,-2 6-1 15,0 11 0-15,0 14 0 16,0 0-1-16,-10 19 1 0,6 8-1 15,1 12-1 1,1 10 1-16,1 11 1 0,0 10 0 16,2 2 0-1,5 0-1-15,1-3 0 16,4-10 0-16,2-7 0 0,3-13 0 16,2-13 1-16,3-14 0 0,3-12 0 15,2-10 2-15,3-8-1 16,2-4 0-1,0-4 0-15,2-2 0 0,1-1-1 16,-1 1 0-16,1 4 0 0,-2-1 0 16,-1 6 0-1,-3 0-1-15,0 3 2 0,-1 0-1 16,-2 0 0-16,-1-1 1 0,-5 3 0 16,-3-1 0-16,-3 1 1 15,-3 1-1-15,-1 1 0 16,-6 1 0-16,-3 11-2 15,-7-6 1-15,-9 6-1 0,-5 11 0 16,-4 5 0-16,-1 7-1 16,-3 4 1-16,3 2-1 15,4 3 2-15,6-1-1 0,9-2 1 16,7-4 0-16,11-3 0 16,9-7 1-16,7-4 0 15,7-5 1-15,3-5 0 0,3-1-1 16,3-7 1-16,-4-2-1 15,-3-2 0-15,0-2 0 16,-3 3-1-16,-5 1 0 16,-2 1 0-16,-3 5-1 0,-1 1 0 15,0 4 0-15,-2 3 0 16,-1 4 1-16,-3 3-1 16,1 3 1-16,0 2-1 0,-3 1 2 15,0-4-1 1,-4-1 0-16,1-2 1 0,-1-4 0 15,1-3 0-15,1-4 1 0,2-6 0 16,1-6-1-16,0-4 2 16,4-1-3-16,-3-3 0 15,3 0 0-15,-3 0 0 16,2 1 0-16,-7 4 0 16,1 4 0-16,-3 3 0 0,2 3 0 15,-2 4 0-15,-9 1 0 16,16 1 0-16,-7 5 0 15,1-2 0-15,3 2 0 0,2 1 0 16,2-3 0-16,4-1 0 16,3 0 0-16,4-3 0 15,4 1 0-15,2 0 0 16,5-6-88 0,5-1-3-16,0-5-4 15,2-2-8-15,3-7-3 0</inkml:trace>
  <inkml:trace contextRef="#ctx0" brushRef="#br0" timeOffset="76221.8563">8278 4553 93 0,'-19'-3'99'0,"3"-2"-4"0,5 1-6 0,11 4-1 15,-8-13-75-15,8 13-1 16,0-14-4-16,7 3-3 0,11-7-3 15,10-6-1-15,5-5 0 16,12-8-1 0,7-8 1-16,9-5 0 0,6-8 2 15,-2-5-3-15,-3-3 0 0,-6-4 0 16,-9 1 0 0,-10 2 0-16,-8 4 0 15,-12 7 0-15,-7 10 0 16,-6 11 0-16,-3 6 0 0,-2 17 0 15,-12 12 0-15,-3 16 0 0,-4 19 0 16,-1 15 0 0,-3 12 0-16,4 11 0 0,1 10 0 0,10 5 0 15,8-4 0-15,9-11 0 16,18-7 0-16,2-17 0 16,13-12 0-16,3-19 0 15,-1-14 0-15,1-12 0 16,-4-18 0-16,-1-10 0 15,-4-12 0-15,-2-6 0 16,-7-4 0-16,-2-3 0 0,-3 3 0 16,-6 3 0-16,-3 10 0 0,-1 8 0 15,-7 7 0-15,0 9 0 16,-3 7 0 0,-1 14 0-16,0 0 0 0,4 20 0 15,3 7 0-15,-1 7 0 0,5 7-3 16,1 6 1-1,4 4 0-15,5 0 0 0,4-6-1 16,-1-5-1-16,5-8 0 16,-4-9 0-16,5-10 0 15,-3-10 1-15,6-4 1 16,-5-15 2-16,1-6 0 0,2-6 2 16,-6-5-1-1,3-2 0-15,-5 0 0 0,-2 2 1 16,-5 5 0-16,-1 1 1 0,-7 8 0 15,0 5-2-15,-5 5-1 16,-3 9-1-16,0 0 1 16,0 8-1-16,0 9 0 15,-3 6-1-15,2 4-1 16,1 2 2-16,2 4 3 16,6-1-1-16,7-4 1 0,6-6 0 15,7-9 1-15,0-7 0 0,4-6 0 16,1-7 0-1,0-8 1-15,-5-7-1 0,3-4-3 16,-9-4 0-16,0 3 0 16,-4-2 0-16,-5 6 0 15,-3 2 0-15,-3 6 0 16,-7 6 0-16,-8 8 0 0,-3 4 0 16,-7 8 0-1,0 8 0-15,2 4 0 16,4 8 0-16,6 3 0 0,6 5 0 0,18-1 0 15,14 2 0-15,6-3 0 16,6 1-3-16,2-10-25 16,-23-3-60-16,21-9-4 0,-11-9-4 15,-11-7-8-15,-13-13 4 16</inkml:trace>
  <inkml:trace contextRef="#ctx0" brushRef="#br0" timeOffset="76422.319">8763 3914 85 0,'-64'10'90'16,"30"-5"-4"-16,34-5-5 16,19 0-3-16,38-4-73 15,22-7-18-15,19 8-61 16,25-5-3-16,14-3-8 0,9 3-5 15,1-8 4-15</inkml:trace>
  <inkml:trace contextRef="#ctx0" brushRef="#br0" timeOffset="77040.6865">11510 3966 82 0,'-21'-9'97'0,"5"2"-8"0,2-2-7 16,5 5 0-16,17 4-69 15,-8 13 0-15,0 8-6 16,1 14-5-16,0 8-1 0,0 13 1 16,1 8 1-16,0 4-1 15,-1-2-1-15,-2-6 0 16,1-5 0-16,0-12 1 16,0-8 1-16,-1-17 1 15,-3-9 0-15,-7-9 1 16,-2-11-1-1,-10-14 0 1,0-10 0-16,-1-15-1 0,-5-11-3 0,6-13 0 0,7-6 0 0,13-5-2 16,3 2 0-16,18 3 0 15,15 7 0-15,8 11 0 16,8 11 0-16,4 18 1 0,1 13-1 16,-3 15 0-16,-3 8 1 15,-5 17 0-15,-12 12 0 16,-7 7 1-16,-9 7-1 0,-11 3 2 15,-6 1-1-15,-11-4 2 16,-8-3-1-16,-5-3 0 16,-5-9 1-16,2-4 0 15,-3-5-1-15,5-6 1 0,3-6-2 16,6-2-1 0,3-6-6-16,15-2-28 0,-8 5-50 15,8-5-3-15,0-12-6 16,5-4-7-16</inkml:trace>
  <inkml:trace contextRef="#ctx0" brushRef="#br0" timeOffset="78014.601">11935 4049 70 0,'0'0'97'0,"-3"-10"-3"0,3 1-7 0,3-7-1 16,14 5-61-16,-6 0-7 16,4-1-7-16,4 5-5 15,2 1-2-15,6 6-3 0,3 1-1 16,2 13 1-16,2 3-1 16,1 8 0-16,-2 6 0 15,2 5 0-15,-9 5 0 16,-1 2 1-16,-6-2-1 15,-8-2 0-15,0-4 0 16,-10-2 1-16,-1-7 0 16,-1-5 1-16,-9-6 0 15,-1-5 0-15,-5-5 0 0,-1-3-2 16,-1-2 0-16,1-4 0 16,-2-8 0-16,6-2 0 15,4-9 0-15,8-2 0 16,3-5 0-16,13-3 0 0,8-2 0 15,10-2-3-15,6 0 1 16,5-1 1-16,6 9 0 0,1 3 2 16,-3 5-1-16,-5 4 0 0,-6 5 0 15,-9 3 0-15,-5 5 0 16,-7 4 0-16,-7 0-1 16,-3 7 0-16,-2 4 0 15,-4 7 0-15,-1-1 0 0,-7 6 1 16,3 1 0-16,-4 4 0 15,2 0 0-15,-1-4 0 16,0 2 0-16,6-1 0 16,2-3 1-16,3-3 0 0,9 1 0 15,-1-5 1 1,5-4-1-16,2-2 1 0,1-3-1 16,1-6-1-16,-2 0 0 15,0-6 0-15,-3-4-1 0,-1-3-1 16,-3-3 1-1,-4-4 0-15,-4-1 0 0,-3-3 0 16,0-2 2-16,-3 0-1 16,-4 0 1-16,-2-1-1 15,4 1 0-15,1 4-1 16,4 2 0-16,7-1 0 16,12 3-1-16,14 1 0 0,5 0 0 15,10 1 0-15,5-3 1 16,5-1 1-16,1-2 0 15,-6-1 1-15,-6-1 0 0,-11-2 0 0,-4-1 1 16,-14 0 1 0,-3 3 0-16,-11 4 0 0,-4 2-1 15,0 7-1-15,-7 3 1 16,-5 8-2-16,-5 11 0 16,2 12-2-16,-1 8 1 0,0 11 0 15,2 13 0-15,-1 7 1 16,1 6 1-16,7 7-1 15,-4 4 0-15,5-1 0 0,0 0 1 16,-2-5-1-16,0-8 0 16,0-6-1-1,3-9-3-15,-1-9-2 0,-2-12-6 16,5-6-24-16,2-9-52 16,1-14-2-1,0 0-5-15,0-12-6 0</inkml:trace>
  <inkml:trace contextRef="#ctx0" brushRef="#br0" timeOffset="78720.9816">13288 4063 70 0,'31'-24'96'16,"-4"-1"-4"-16,1 7-5 0,-6-3-3 15,35 6-66-15,-39 5-2 16,0 4-4-16,1 6-5 0,-3 0-5 15,0 8-2-15,-3 3-1 16,-1 7 1-16,0 1-1 16,-5 6 0-16,-2 0 1 0,-5 5 1 15,-7-2-1 1,-2 0 1-16,-4-1 0 16,-2-3 0-1,4-3-1-15,1-1 2 0,7-6-1 0,3-3 0 16,11-4 1-16,9-3 0 15,9-4 1-15,11 0-1 16,7-7 1-16,7-6 0 0,4-3-1 16,0-4 0-16,-2-1-1 15,-5-3 1-15,-5 0-2 0,-12-1 0 16,-6 3 0-16,-8 3 0 16,-9 2 0-16,-6 3 0 15,-5 3 0-15,0 11 0 16,-16-4 0-16,0 9-3 15,0 6 0-15,-4 10 1 16,7 2 0-16,1 7 1 0,10 2 1 16,4 1 0-16,16-2 0 15,13-2 0 1,9-4 0-16,10-7 1 0,5-7 0 16,4-7 0-16,-1-4 0 0,-4-10-1 15,0-9 2-15,-11-6-1 16,2-7 1-16,-10-6 0 0,-6-3-2 15,-2-6 0-15,-7 1 0 16,-7-2 0-16,-4 4 0 16,-4 6 0-1,-3 4 0-15,1 11 0 0,-3 3 0 0,0 10 0 16,0 10 0-16,-4 7 0 16,2 12 0-16,1 7 0 15,1 10 0-15,0 5 0 0,0 10 0 16,0 6 0-16,0 0-2 15,3 9-21 1,2 9-61-16,-2-17-7 16,1-9-5-16,1-8-6 0,6-10-1 15</inkml:trace>
  <inkml:trace contextRef="#ctx0" brushRef="#br0" timeOffset="79077.3975">14592 4061 88 0,'-20'-15'95'0,"7"4"-7"15,5 0-5-15,14-18-4 16,16 21-61-16,10 5-7 16,11-1-4-16,12 1-2 0,9-1-1 15,7 2 1-15,5 1 0 16,-4 0 0-16,-4 1 0 15,-6-1 0-15,-14 1-1 16,-10-1 0-16,-9 1-4 16,-12 0 0-16,-7 0 0 15,-10 0 0-15,0 0 0 0,0 0 0 16,0 0 0-16,0 0 0 16,0 0 0-16,0 0 0 0,0 0 0 15,0 0 0-15,-9 0 0 16,9 0 0-16,-20 0-30 15,-3 1-58-15,6 4-4 16,-2-4-5-16,2 2-7 0,-3-3 4 16</inkml:trace>
  <inkml:trace contextRef="#ctx0" brushRef="#br0" timeOffset="80279.5087">16163 3843 79 0,'-9'-14'96'0,"1"-1"-3"15,3 2-5-15,-1 2-41 16,6 11-6-16,-4-9-17 16,4 9-9-16,-1 7-7 0,-1 9-5 15,1 9-2-15,-2 7-1 16,-3 10 0-16,1 7 2 15,-2 8 0-15,-2 1 0 16,-1-1-1 0,-1-5 0-16,0-5 0 0,4-7 0 15,1-11 1-15,0-8 0 16,4-9 0-16,2-12-2 16,0 0 0-16,0 0 0 0,0-11 0 0,6-9 0 15,7-6 0-15,5-4 0 16,11-3 0-16,9-4 0 15,7 3 0-15,6 3 0 0,1 6 0 16,3 8 0-16,-4 8 0 16,-6 7 0-1,-7 4 0-15,-8 13 0 0,-8 7 0 16,-9 6 0-16,-6 7 0 16,-9 4 0-16,-10 2 0 0,-3 1 0 15,-5-3 0-15,0-6 0 16,-1-4 0-16,2-6 0 0,5-9 0 15,14-14 0 1,0 0 0-16,5-10 0 0,16-8 0 16,14-7 0-16,7-5 0 15,9-8 0 1,9-4 0-16,5-2 0 0,0 1 0 0,-5 4 0 16,-4 1 0-1,-10 9 0-15,-9 3 0 16,-9 9 0-16,-10 4 0 0,-10 8 0 15,-8 5 0-15,-9 7 0 16,-14 7 0-16,-10 5 0 0,-5 10 0 16,-9 5 0-16,-1 10 0 0,0 6 0 15,8 3 0-15,11-2 0 16,16 2 0-16,14-2 0 16,26-8 0-16,20-7 0 15,17-12 0-15,13-9 0 0,8-10 0 16,3-4 0-16,-3-12 0 15,-7-5 0-15,-8-4 0 16,-15-1 0-16,-10 1 0 16,-13 2 0-16,-8 2 0 15,-10 0 0-15,-7 5 0 0,-3 2 0 16,-4 9 0 0,-14-4 0-16,1 9-8 0,14 6-84 15,-25 2-3-15,-7 2-2 16,-4 0-9-16,-5 4-1 0</inkml:trace>
  <inkml:trace contextRef="#ctx0" brushRef="#br0" timeOffset="81590.1481">12288 4980 44 0,'-20'-23'86'0,"-5"3"-3"0,-4 3-2 16,-10 2-40-16,7 7-5 15,-2 5-15-15,-8 4-7 16,-1 12-4-16,-10 9-2 16,-5 8-2-16,-9 10-1 15,-5 9 0 1,-4 9-2-16,-1 2 3 0,3 2 0 15,4 3-2 1,6-3 0-16,14-5 0 0,12-4 0 16,12-7 0-16,21-8 1 0,12-6-2 15,24-10 1-15,22-6 0 16,14-10-1-16,19-5 0 0,18-8 1 0,8-10-2 16,9-8 0-1,0-3-1-15,-4-2 0 0,-6-2-1 16,-13-2 1-16,-12 0 0 15,-17 3 1-15,-20 0-4 16,-10 5 0-16,-19 3 1 0,-14 1-1 16,-10 5-1-1,-21 7 1-15,-11 3-1 0,-13 6 0 16,-12 1 1-16,-12 6 3 16,-10 9 1-16,-6 2 0 15,-2 8 0-15,0 2 1 16,10 5-1-16,8 1 1 0,15 2 0 15,16-2-1-15,21 0-2 16,20-5 0-16,12-6 0 0,23-7 0 16,14-8 0-1,14-7 0-15,6-5 0 16,3-10 0-16,7-6 0 16,-2-4 0-16,-3-3 0 0,-3-3 0 0,-2 1 0 15,-8 2 0 1,2-1 0-16,-8 6 0 0,-4 5 0 15,-3 4 0-15,-7 7 0 0,-4 7 0 16,-4 0 0-16,-7 9 0 16,1 5 0-16,-8 4 0 15,-3 1 0-15,-4 3 0 0,0 1 0 16,-6 1 0-16,-3-3 0 16,-2-2 0-16,0-3 0 15,0-5 0-15,0-11 0 16,1 12 0-16,12-12 0 0,7-3 0 15,3-6-2-15,12-1-1 16,10-2-1-16,12-2 0 16,8-4 0-16,8-2 0 15,4-1 1-15,4-2 2 0,-4-2-2 16,1-3 0-16,-7-3 1 16,-7-2 2-16,-12-3 0 15,-11-2 1 1,-11 1 1-16,-9-2 0 0,-13 2 2 0,-6 4 2 15,-3 3-1-15,-6 5-1 16,-5 7-2-16,1 5-1 16,-3 9 0-16,-3 7-2 15,2 14 1-15,-2 13-1 16,1 12 0 0,-1 16-1-16,-2 13 5 0,-2 12 0 15,1 14-2-15,-6 4-2 0,2 3-2 0,2-9-4 16,2-7-6-1,-2-14-7-15,8-16-17 16,2-15-27-16,7-24-20 0,5-19-4 16,5-8 7-16,4-19 12 15</inkml:trace>
  <inkml:trace contextRef="#ctx0" brushRef="#br0" timeOffset="83164.4688">13540 5629 35 0,'17'-66'75'0,"0"0"-6"15,7 4-13-15,5 5-6 0,6 8-5 16,5 7-9-1,1 9-7-15,5 11-10 0,-2 7-7 16,0 9-4-16,-2 6-1 0,-6 10-3 16,-7 9 1-16,-5 12-1 15,-14 7 0-15,-9 8-1 16,-4 4-1-16,-12-2 2 0,-4-2 0 16,-1-7 1-16,0-6-3 15,-1-10 0-15,8-13 0 16,13-10-1-16,0-13 1 15,13-8 0-15,11-7 0 16,9-7-2-16,6-7 1 0,11-8-3 16,7-5 0-1,4-7 2-15,6-5 1 16,-2-4 2-16,-3 0 0 16,-5 3 2-16,-6 4 0 15,-12 6 3-15,-5 11-8 0,-14 11 0 0,-6 10 0 16,-9 11 0-1,-5 15 0-15,-5 2 0 0,-9 15 0 16,-3 11 0-16,-4 9 0 16,-1 8 0-16,-3 10 0 15,1 3 0-15,2 4 0 0,9-1 0 0,8-3 0 16,12 1 0 0,16-7 0-1,10-9 0-15,12-8 0 0,9-7 0 16,6-11 0-16,8-7 0 15,0-9 0-15,-1-7 0 0,-1-11 0 16,-1-3 0 0,-5-2 0-16,-2-6 0 0,-9-2 0 15,-2-3 0-15,-11 0 0 16,-7 1 0-16,-6 1 0 0,-9 1 0 16,-6 4 0-1,-6 4 0-15,-2 4 0 0,-1 4 0 16,1 14 0-16,-22-8 0 15,5 9 0-15,-4 11 0 0,-5 9 0 16,0 4 0-16,-7 7 0 16,-1 12 0-1,3 2 0-15,5 3 0 16,5 2 0-16,2-3 0 0,8-2 0 16,7-5 0-16,5-5 0 15,12-11 0-15,7-4 0 16,4-6 0-16,12-7 0 15,2-6 0-15,9-1 0 16,3-10 0-16,5-5 0 0,4-5 0 16,2-5 0-16,1-8 0 15,-1-4 0-15,-1-4 0 16,4-8 0-16,-7-7 0 0,-5-8 0 16,-6-5 0-16,-2-5 0 15,-7-1 0-15,-9-1 0 0,-4 2 0 16,-9 4 0-16,-3 7 0 15,-4 9 0-15,-5 7 0 16,-1 13 0-16,-2 7 0 16,1 8 0-1,-1 10 0-15,0 8 0 0,-15 9 0 16,4 13 0-16,1 10 0 16,-4 11 0-16,-4 11 0 0,2 13 0 15,-3 9 0-15,5 5 0 0,1 1 0 16,8 2 0-1,5-4 0-15,4-10 0 16,10-10 0-16,3-12 0 16,11-12 0-16,2-17 0 0,7-8 0 15,-4-11 0-15,3-12 0 16,0-9 0-16,0-2 0 16,-1-6 0-16,0 0 0 0,-5-5 0 15,-2 5 0-15,-5 1 0 16,0 4 0-16,-7 3 0 15,-4 4 0-15,-5 6 0 16,-7 11 0-16,0-11 0 0,-7 14 0 16,-10 9 0-16,-4 8 0 15,-3 2 0-15,-1 7 0 16,3 5 0 0,10 0 0-16,11 0 0 15,8-7 0-15,20-1 0 0,10-10 0 16,9-1 0-16,6-11 0 15,3-3 0-15,-5-6 0 16,-2-6 0 0,-5-3 0-16,-8-4 0 0,-2 0 0 15,0-1 0-15,-7-2 0 0,-5 2 0 16,-3 1 0-16,-4 2 0 0,-1 0 0 16,-4 4 0-16,-5 2 0 15,-4 10 0-15,0-10 0 0,0 10 0 16,-11 5 0-1,4 8 0-15,-4 2 0 0,5 3 0 16,2 4 0-16,3 1 0 16,3 1 0-16,8-4 0 15,10-1 0-15,7-7 0 16,9-2 0-16,3-2 0 0,8-6 0 16,6-2 0-16,-2 0 0 15,3-1 0-15,-4-3 0 16,-1 2 0-16,-9 1 0 15,-5 1 0-15,-7 1 0 0,-7 2 0 16,-5 5 0-16,-7 0 0 16,-3 2 0-1,-5 2 0-15,-1-1 0 0,-2-2 0 16,-3 1 0-16,-6-2 0 0,-2-3 0 16,-7-5 0-16,-1-11-64 15,-11 5-30-15,-9-8 1 16,-4-7-5-16,-12-6-3 15</inkml:trace>
  <inkml:trace contextRef="#ctx0" brushRef="#br0" timeOffset="83494.3891">16296 4999 36 0,'-22'-15'90'0,"11"-2"0"0,11 5-4 15,14-3-2-15,18-1-49 16,8 6-16-16,8 1-4 15,13 1-1-15,3 2-2 16,12 2-2-16,1 2-1 16,3 2-2-16,-2-3-3 15,1 5-4-15,-7-2 0 0,-2 1 0 16,-7-1 0-16,-12 0 0 16,-8 0 0-16,-10 0 0 15,-10 0 0-15,-9 0 0 0,-3 0 0 16,-11 0 0-16,0 0 0 15,0 0 0-15,0 0 0 16,0 0 0-16,-11 0 0 16,1-12-68-16,-14 15-26 0,-7-1-2 15,-1 2-7-15,-9-4-6 16</inkml:trace>
  <inkml:trace contextRef="#ctx0" brushRef="#br0" timeOffset="84908.7721">1090 2474 70 0,'15'-14'96'0,"-12"5"-5"15,5 0-8-15,-8 9-1 16,0 0-57-16,0 6-11 16,-9 17-5-16,-14 12-5 15,3 10-2-15,-8 18 0 16,-8 12 1-16,18-36 3 0,3 11-4 16,-17 39 0-16,10-3 0 31,10-51 4-31,18 4-2 0,9 19 0 15,14-15 0-15,15-25-4 16,21-18 0-16,0-18 0 16,9-21 0-16,-4-10 0 0,-10-8 0 15,-9-2 0-15,-7-6 0 16,-13-1 0-16,-8 0 0 0,-5 1 0 16,-18 2 0-16,4 12 0 15,-9 1 0-15,-15 9 0 0,-12 14 0 16,1 13 0-16,-16 10 0 15,-2 13 0-15,-1 15 0 16,-10 5 0-16,16 11 0 16,15 10 0-16,6 0 0 0,14 5 0 15,25 1 0-15,24 1 0 16,12 0 0-16,22 2 0 16,8-5 0-16,-6-3 0 0,2-3 0 15,-2-7 0-15,-11-5 0 16,-12-6 0-16,-12-4 0 15,-9-10 0-15,-12-2 0 16,-6-5 0-16,1-2 0 16,-15-7 0-16,0 0 0 0,9 6 0 15,-9-6 0-15,-5 0 0 16,-7 0 0-16,12 0 0 16,-20 0 0-16,5-13-28 0,-2 14-66 15,-3 2-3-15,6 0-6 16,14-3-8-1</inkml:trace>
  <inkml:trace contextRef="#ctx0" brushRef="#br0" timeOffset="85868.9081">1259 6253 45 0,'0'0'73'0,"0"0"4"0,0 0 0 0,-5-6-48 16,5 6 0-1,0 0 4-15,0 0 2 0,0 0-6 16,0 0-5-16,0 0-5 16,0 0-5-16,0 0-4 15,2 6-2-15,-2-6-2 0,0 10-3 16,-11 2-3-16,-5 5 0 16,-5 3 0-16,0 9 0 15,-4 3 0-15,-4 8 0 0,-3 6 0 16,2 1 0-1,10 4 0-15,4-2 0 0,9 1 0 16,2-6 0-16,5-4 0 16,11-3 0-16,5-13 0 0,13-9 0 15,8-14 0 1,14-7 0-16,-7-13 0 0,17-10 0 16,-1-9 0-16,-4-8 0 15,-2-4 0-15,-1-4 0 0,-13-3 0 16,-18 0 0-16,-3-1 0 15,-15 2 0-15,-3 5 0 16,-14 2 0-16,-5 10 0 16,-13 4 0-16,-4 14 0 15,-4 11 0-15,4 10 0 0,-1 8 0 16,-4 14 0 0,21 13 0-16,-1 8 0 0,15 6 0 15,10 6 0-15,24 1 0 16,2 4 0-16,19 0 0 0,0-1 0 15,-1-3 0-15,9-4 0 16,-12-5 0 0,-11-5 0-16,-3-6 0 0,-8-6 0 0,-10-6 0 15,-7-7 0-15,2-4 0 16,-9-13 0 0,1 12 0-16,-1-12 0 0,0 0 0 15,0 0 0-15,0 0 0 0,0 0 0 16,0 0 0-16,0 0 0 15,0 0 0-15,-8-4-73 16,8 4-21-16,4-19-1 16,1-1-7-16,11-8-4 15</inkml:trace>
  <inkml:trace contextRef="#ctx0" brushRef="#br0" timeOffset="86436.5">2260 6406 12 0,'3'-16'96'0,"-9"1"1"0,-10 3-5 16,-13-4-4 0,6 1-3-16,-24-3-67 0,22 3-3 15,-1 1-7-15,-1-4-8 16,4-2 0-16,3-3 0 16,6-2 0-16,9-2 0 0,6 0 0 15,3-1 0-15,19 1 0 16,8 4 0-16,7 6 0 15,17 8 0-15,2 9 0 16,3 9 0-16,4 17 0 0,-6 14 0 16,-6 16 0-16,-3 15 0 15,-19 13 0-15,-15 13 0 0,-12 6 0 16,-11 2 0-16,-23-5 0 16,-12-4 0-16,-13-14 0 15,-3-11 0-15,9-18 0 16,-2-13 0-16,17-13 0 15,2-8 0-15,10-10 0 0,12-6 0 16,11-3 0 0,19-14 0-16,12 0 0 0,14-5 0 0,2-3 0 15,15-3 0-15,6 0 0 16,7-2 0-16,-2 5 0 16,-7 0 0-16,-11 4 0 15,-10 3 0-15,-6 3 0 16,-12 3 0-16,-6 2 0 15,-9 3 0-15,-5 2 0 16,-7 2 0-16,0 0 0 16,0 0 0-16,0 0 0 0,0 0 0 15,0 0 0-15,0 0 0 16,0 0 0-16,0 0 0 0,0 0 0 16,2-10 0-16,-2 10-12 15,-5-4-83-15,-11 4-3 0,4 0-5 16,-10 0-8-16</inkml:trace>
  <inkml:trace contextRef="#ctx0" brushRef="#br0" timeOffset="89769.4602">3705 6524 75 0,'10'-16'92'15,"-4"1"-1"-15,-5-2-5 16,3 8-25-16,-4-2-24 15,0 1-13-15,0 10-8 16,0 0-5-16,0 0-4 16,-9 14-2-16,1 8-3 15,-2 7-1-15,0 12 0 0,-1 6 1 16,-2 15-2-16,-2 5 0 16,3 1 0-1,9 0 0-15,1-1 0 0,7-8 0 16,12-13 0-1,12-10 0-15,8-18 0 0,8-15 0 16,8-8 0-16,2-18 0 0,6-8 0 16,-4-8 0-16,-5-4 0 15,-9-6 0-15,-7 4 0 0,-9-2 0 16,-9 4 0-16,-6 4 0 16,-8 8 0-16,-4 3 0 15,-3 7 0-15,-2 6 0 0,-5 6 0 16,1 7 0-16,-2 2 0 15,0 12 0-15,2 5 0 16,4 3 0-16,4 8 0 16,1 3 0-16,5 2 0 0,8 0 0 15,8-5 0-15,3-1 0 16,4-7 0-16,1-6 0 16,2-6 0-16,-1-8 0 0,-3-4 0 15,2-10 0-15,-5-4 0 16,2-5 0-16,-4-5 0 15,-3 0 0-15,2-2 0 16,-4 1 0-16,-3-1 0 0,-1 5 0 16,-2 5 0-16,-5 3 0 15,-1 6 0-15,-5 11 0 16,14-8-2-16,-3 8 0 16,7 8 0-16,5 4 0 0,10-3 1 15,11-1 0-15,11-4 2 16,9-4-1-16,1-4 1 15,5-11 0-15,-2-10 0 0,-1-7-1 16,-8-7 1 0,-7-6-1-16,-11-6 1 0,-8-5 1 0,-11-2 0 15,-9 1-2-15,-9 5 0 16,-3 1 0-16,-2 9 0 16,-11 7 0-16,0 11 0 15,-6 13 0-15,-1 13 0 16,-3 16 0-16,2 18 0 0,1 11 0 15,-1 14 0-15,3 13 0 16,2 8 0 0,6 9 0-16,4 4 0 0,4-2 0 15,4-7 0-15,8-12 0 0,12-15 0 16,7-13-2-16,11-17 1 16,11-17-1-16,12-11 2 15,6-17 0-15,5-7 1 16,4-7 0-16,-1-1-1 15,-3-1 1-15,-8 2-1 16,-8 1 0-16,-10 5 2 0,-10 1-2 16,-9 5 0-1,-13 1 0-15,-9 4 0 0,-8 5 0 16,-7 4 0-16,-13 4 0 0,-8 4 0 16,-4 9 0-16,-4 3 0 0,2 7 0 15,-2 5 0 1,5 0 0-16,7 5 0 15,10-3 0-15,10-1 0 0,10-3 0 16,15-7 0-16,10-5 0 16,8-8 0-16,9-4 0 0,4-6 0 15,0-10 0 1,2-4 0-16,-7-6 0 0,-6-1 0 16,-8-1 0-16,-5 0 0 15,-8-2 0-15,-8 2 0 0,-4 5 0 16,-5 3 0-1,-3 4 0-15,0 14 0 0,-7-10 0 16,-2 13 0-16,-2 11 0 0,4 8 0 16,2 6 0-1,5 5 0-15,4 5 0 0,14-3 0 16,10-2 0-16,15-10 0 0,10-4 0 16,7-12 0-16,6-6 0 15,2-15 0-15,-1-9 0 16,-4-7 0-16,-3-6 0 15,-10-6 0-15,-5 0 0 0,-8-6 0 16,-5-2 0 0,-10 1 0-16,-3-1 0 0,-8 0 0 15,-6 4 0-15,-3 5 0 16,-1 7 0-16,-2 5 0 0,-6 10 0 16,0 6 0-1,-1 13 0-15,0 11 0 0,-1 13 0 16,3 11 0-16,1 5 0 0,1 13 0 15,0 8 0-15,2 11 0 16,1 2 0 0,-2 3 0-16,3-3 0 0,4-2 0 15,-4-8-26-15,0-10-63 16,9-12-4 0,4-17-5-16,4-13-6 0,0-12 3 0</inkml:trace>
  <inkml:trace contextRef="#ctx0" brushRef="#br0" timeOffset="90051.1407">6835 6668 3 0,'-31'-14'92'16,"4"5"3"-16,7-1-4 0,12 0-6 0,8-2 1 0,23-5-69 15,18 9-3-15,13 0-3 0,17 0-3 16,12 1-1-16,8-1-5 15,4 1-2-15,-2-1 0 16,-4 0 0-16,-16-2 0 16,-9 4 0-16,-15-1 0 15,-13 3 0-15,-12-1 0 16,-13 3 0-16,-11 2 0 0,0 0 0 16,-7 0 0-16,7 0-84 15,-25 6-7-15,-1-6-4 16,-5 0-7-16,3 0-5 0</inkml:trace>
  <inkml:trace contextRef="#ctx0" brushRef="#br0" timeOffset="107360.9569">8356 6688 62 0,'-2'-13'84'0,"0"5"-5"16,-2-3-4-16,-1 20-36 15,5-9-23-15,-10-4-15 16,10 4-65-16,-11 7-6 16,11-7-8-16,-11 13-6 15</inkml:trace>
  <inkml:trace contextRef="#ctx0" brushRef="#br0" timeOffset="108694.3236">8517 6485 75 0,'-7'-15'91'0,"3"3"-2"0,1 0-5 15,1 4-37-15,2 8-10 16,0 0-13-16,-9 0-7 15,9 8-6-15,-2 10-4 16,0 9-2-16,-2 7-2 16,-1 12 0-16,-2 10 0 15,1 10-1-15,2 4 0 0,-1 0 0 16,4-3 0 0,0-7-1-16,8-5 0 0,2-11 0 15,9-13 1-15,5-15 0 16,7-10-2-16,4-7 0 0,3-13 0 15,2-8 0-15,2-7 0 0,2-6 0 16,-4-6 0-16,-3-5 0 16,-1 0 0-1,-8 1 0-15,-3 1 0 0,-4 6 0 16,-9 2 0-16,-1 10 0 16,-6 5 0-16,2 9 0 15,-6 12 0-15,0 0 0 0,0 0 0 16,0 14 0-16,0 6 0 15,1 4 0-15,3 5 0 16,0 1 0-16,5 3 0 0,4-5 0 16,5-2 0-1,8-5 0-15,5-7 0 0,8-6 0 16,7-8 0-16,4-1 0 16,2-12 0-16,3-5 0 15,0-3 0-15,-5-4 0 16,2-4 0-16,-10 1 0 0,-4 1 0 15,-6 0 0-15,-6 3 0 16,-4 4 0-16,-7 0 0 0,-5 6 0 16,-3 5 0-16,-7 9 0 15,8-7 0-15,-8 7 0 0,3 9 0 16,-3 7 0 0,0 3 0-16,1 5 0 15,1 6 0-15,1 4 0 0,3 3 0 16,5-1 0-16,4 2 0 15,6-6 0-15,5-2 0 16,4-7 0 0,5-6 0-16,9-10 0 0,-3-6 0 0,-1-3 0 15,6-10 0-15,-10-6 0 0,1-5 0 16,-10 0 0 0,0-5 0-16,-9 2 0 0,-8 0 0 15,-4 0 0-15,-5-1 0 16,-2 4 0-1,-10-1 0-15,-4 5 0 0,-2 0 0 16,-4 4 0-16,-1 2 0 0,2 3 0 16,-7 3 0-16,4 4 0 15,0 3 0-15,0 0 0 16,0 3 0-16,0 0 0 0,2 5 0 16,3-1 0-16,-2 2 0 15,3-1 0-15,1-2 0 0,5 4 0 16,1-4-20-16,-3 2-67 15,13-8-4-15,20 10-3 16,8-8-7-16,9-1-3 16</inkml:trace>
  <inkml:trace contextRef="#ctx0" brushRef="#br0" timeOffset="109731.9831">10543 6683 88 0,'2'-12'99'0,"-8"6"-5"0,-9-1-5 16,-2 1-3-16,3 2-59 16,-2 3-10-16,7 4-6 0,-5 8-11 15,6 6 0-15,2 7 0 16,4 6 0-16,2 4 0 0,0 1 0 16,5 2 0-1,6-1 0-15,4-4 0 0,4-4 0 16,2-6 0-1,4-7 0-15,4-7 0 0,-2-8 0 16,5-1 0-16,1-12 0 0,1-7 0 16,-3-4 0-16,-3-6 0 15,-1 0 0-15,-1-3 0 16,-7 0 0-16,-2 4 0 16,-4 3 0-16,-6 6 0 15,-2 4 0-15,-1 3 0 16,-4 13 0-16,0 0 0 0,0 0 0 15,0 13 0-15,2 6 0 16,-1 5 0-16,4 8 0 16,0 2 0-16,9 1 0 15,2 0 0-15,5-6 0 0,6-5 0 16,4-6 0 0,4-10 0-16,2-8 0 15,2-8 0-15,-1-11 0 0,3-10 0 0,-3-7 0 16,1-6 0-16,-4-8 0 15,0-5 0-15,-8-1 0 16,-1-1 0-16,-7 1 0 16,-7 2 0-16,-4 7 0 0,-8 7 0 15,-8 7 0 1,-7 12 0-16,-5 11 0 16,-4 10 0-16,-1 10 0 0,-2 14 0 15,6 13 0-15,3 8 0 0,11 8 0 16,8 3 0-16,20 2 0 15,16-1 0-15,13-6 0 0,12-5 0 16,10-10 0 0,5-9 0-16,3-11 0 0,0-7 0 15,-10-9 0-15,-9-3 0 16,-9-8 0-16,-12-6 0 16,-9-3 0-16,-12 0 0 0,-12 0 0 15,-7-1 0-15,-8 5 0 16,-14 1 0-16,-7 5 0 0,-4 6 0 15,-2 4 0-15,-2 4 0 16,7 11 0-16,-1 5 0 16,10 6 0-16,8 2 0 0,13-2 0 15,17-1 0-15,14-3 0 16,11-8 0-16,2-7 0 16,8-5 0-16,2-11 0 15,-2-11 0-15,-2-6 0 0,-10-3 0 16,-4-7 0-1,-9-5 0-15,-3-5 0 0,-8 1 0 16,-5-6 0-16,-2 2 0 16,-5-2 0-16,-4 4 0 15,0 4 0-15,-3 7 0 0,-3 7 0 16,1 8 0-16,1 11 0 16,4 10 0-16,-12 12 0 15,10 13 0-15,2 12 0 0,0 10 0 16,7 6 0-16,0 10 0 15,5 9 0-15,-1 2 0 16,9 8 0-16,5-5-86 16,-12-6-6-16,2-6-4 15,-3-10-7-15,5-9-2 0</inkml:trace>
  <inkml:trace contextRef="#ctx0" brushRef="#br0" timeOffset="111144.6856">13217 6436 67 0,'-37'-3'83'0,"10"-1"-4"16,5 2-3-16,7 0-2 0,15 2-64 15,-1 9 1-15,7 2 0 16,17 1 1-16,14-1-1 16,14 0 0-16,14-7-1 15,10-3-2-15,7-2-2 16,6-12-3-16,-3-8 0 0,-5-4 0 15,-12-6 0-15,-11-6 0 16,-16-7 0-16,-7-2 0 0,-18 0 0 16,-12-1 0-16,-4 5 0 15,-7 4 0 1,-10 9-2-16,-3 6 0 0,-6 15 0 16,1 8-1-16,-5 14 1 15,3 17-1-15,-1 15 0 0,4 15 0 16,-1 13 1-16,3 12 0 15,8 8-1-15,4 7 0 0,9 0 1 16,3-6-2 0,14-10 1-16,6-12 0 0,8-15 1 15,7-14-1-15,4-18 2 16,11-13-2-16,1-12 0 0,4-6 0 16,2-9 0 15,1-4 0-31,1-3 0 15,-3 0 0-15,-3 0 0 0,0 1-2 0,-3 1 1 16,-2 2 0-16,-6 1 1 0,-1 0 0 16,-4 3 0-16,-9 3 0 0,-4 2 0 15,-8 1 1-15,-5 3-2 0,-13 4 1 16,13 0-1-16,-13 0 1 16,-2 9-1-16,-3 3 1 0,-1 1-1 15,1 4 1-15,-2 2 0 16,0 2 1-16,2-1 0 15,4 2-1-15,-1-4 0 16,2-3 1-16,0-2-1 0,2 0 1 16,4-4 0-16,5-2 1 15,0-4-4-15,1 0 2 16,3-3-1-16,1 0 0 16,1-6-1-16,-2-2 0 15,-1-3 1-15,0-1-1 16,-2-4 1-16,-5-3 0 0,-1 2 1 15,-1-1 0-15,-1 2-1 16,3-1 0-16,5 2-1 16,8 3 1-16,8 0-2 0,10 4 1 15,9-3 0 1,11-1 0-16,5-3 1 0,4-3 0 0,-1-3 1 31,-3-6 0-31,-8-6 1 16,-9-6 0-16,-7-6 1 0,-11-4 0 15,-9-6 1-15,-8 0 0 16,-9 0 0-16,-3 3 0 0,-10 5 1 16,-5 8-1-16,-5 12-1 15,-4 11 0-15,-5 16-2 0,-2 11 0 16,-1 22 0-16,4 15 0 16,-5 20 0-16,2 13 0 0,2 20 0 15,5 12 0 1,4 10 0-16,5 7 0 0,5 5 0 15,1 2 0-15,6-9 0 16,4-11 0-16,-1-19 0 16,5-17-2-16,0-21 1 15,3-16 0-15,-1-24-1 0,-6-20 2 16,15-12-1-16,-12-19 1 16,-3-13 0-16,0-13 0 15,-2-11 0-15,-2-12-1 0,-3-8 0 16,0-6 0-16,2-5 1 15,3 1-1-15,2 5 0 16,15 5 0 0,3 8 0-16,14 11 1 0,9 13 0 15,6 13 0-15,8 16 0 0,2 13 0 16,1 14 1 0,-3 7-1-16,-2 16 1 0,-7 11-1 15,-9 8 0-15,-11 7 0 0,-12 4 1 16,-14 3-1-16,-10 1 1 15,-13-4 0-15,-9-7 0 0,-8-7 1 16,-3-12-1 0,-1-7 1-16,5-12-1 15,4-9-2-15,12-6-3 16,5-13-9-16,17-3-26 16,7-11-48-16,15-13 1 0,13-8-10 0,11-8-3 15</inkml:trace>
  <inkml:trace contextRef="#ctx0" brushRef="#br0" timeOffset="111369.7894">15826 6417 36 0,'38'-40'97'0,"-6"12"-3"16,-9 8-7-16,-6 9-2 15,-8-14-26-15,-8 31-40 16,2 18-7-16,-3 11-3 0,-1 13-4 16,1 12-2-16,-2 12 2 15,-2 16-5-15,-5 6 0 0,1 6 0 16,-2 1 0-16,-4-5 0 15,4-7 0-15,-3-11-2 16,0-10-7-16,4-18-2 16,1-12-6-16,-1-20-22 15,-1-12-47-15,10-6-2 0,0-21-6 16,0-9-3-16</inkml:trace>
  <inkml:trace contextRef="#ctx0" brushRef="#br0" timeOffset="112229.441">15997 6679 74 0,'24'-44'97'0,"1"9"-5"0,-1 9-7 0,-3 6-1 15,0 14-57-15,-5 7-10 0,1 15-6 16,-2 9-5-16,-3 17-3 16,-6 10-1-16,-2 9-1 15,-1 5 1-15,-3 1-1 0,-4-2 0 16,-3-6 0-16,0-7 0 15,0-11 0-15,2-10 0 16,2-13 1 0,2-8 0-16,8-10-2 0,8-3 0 0,9-10 0 15,7-9 0-15,8-8 0 16,11-7 0-16,7-9 0 16,7-8 0-16,1-4 0 15,1 0 0-15,1-5 0 0,-7 2 0 16,-9 2 0-16,-9 8 0 15,-9 4 0-15,-12 8 0 16,-13 7 0-16,-8 7 0 16,-14 9 0-16,-15 8 0 15,-8 8 0-15,-12 9 0 0,-6 11 0 16,-4 10 0-16,1 7 0 16,7 6 0-1,7 2 0-15,13 1 0 0,16 0 0 0,15-5 0 16,14-6 0-16,16-9 0 15,11-8 0-15,6-4 0 16,8-9 0-16,4-5 0 16,-1-3 0-16,-1-7 0 15,-7-2 0-15,-3-2 0 0,-8 1 0 16,-3 3 0-16,-6 3 0 16,-5 4 0-16,-6 3 0 15,-3 7 0-15,-4 7 0 16,1 7 0-16,-3 4 0 0,2 4 0 15,-3 2 0-15,2 1 0 16,2-1 0 0,-3-4 0-16,1-5 0 0,-1-3 0 15,2-9 0-15,1-6 0 0,2-4 0 16,-1-4 0-16,5-9 0 16,3-3 0-16,5-7 0 0,4-3 0 15,2-3 0-15,2-1 0 16,0 1 0-16,1 0 0 15,0 3 0-15,-4 5 0 0,-3 3 0 16,-5 3 0-16,-2 8 0 16,-1 5 0-1,-3 2 0-15,2 1 0 16,-3 7 0-16,5 2 0 0,0 1 0 0,-2 1 0 16,2-1 0-1,-1-2 0-15,1-2 0 16,0-1 0-16,1-5 0 15,-3-1 0-15,1 0 0 0,3-4 0 0,2-2 0 16,0-4 0 0,-2 1-75-16,11-5-16 0,2-5-5 0,8-4-6 15,6-7-4 1</inkml:trace>
  <inkml:trace contextRef="#ctx0" brushRef="#br0" timeOffset="113247.0422">18822 6972 31 0,'-6'12'97'0,"6"-12"-2"16,0 0-6-16,0 0-3 15,15 12-31-15,3-18-35 0,3-5-8 16,7-2-5 0,6-5-2-16,7-2-2 0,5-5-1 15,5-6 0-15,6-3 1 16,2-8-1-16,3-3 0 0,-4-3-2 15,-3 2 0 1,-7 1 0-16,-6 7 0 16,-10 5 0-16,-9 7 0 15,-5 9 0-15,-10 12 0 16,-8 5 0-16,0 19 0 0,-6 9 0 16,-5 7 0-16,1 10 0 15,-1 6 0-15,6 1 0 0,5 0 0 0,6-4 0 16,16-8 0-16,10-9 0 15,10-12 0-15,10-14 0 16,7-7 0-16,5-15 0 16,5-12 0-16,5-12 0 0,5-9 0 15,1-12 0-15,-3-10 0 16,3-8 0 0,-2-6 0-16,-5-7 0 0,-9-1 0 15,-8 0 0-15,-10 5 0 16,-13 7 0-16,-10 8 0 0,-8 9 0 15,-8 13 0-15,-7 12 0 16,0 14 0-16,-6 15 0 16,-10 11 0-16,-2 18 0 15,-6 20 0-15,-5 17 0 0,-8 18 0 16,-7 23 0-16,-7 18 0 16,-5 10 0-16,2 6 0 15,0 7 0-15,5-9 0 0,13-5 0 16,13-15 0-16,11-20 0 15,15-18 0-15,23-20 0 16,12-19 0-16,11-20 0 16,11-10 0-16,-1-13 0 0,6-17 0 15,0-14 0-15,1-10 0 16,-8-7 0-16,-4-8 0 16,-7 1 0-16,-7-2 0 0,-10 5 0 15,-8 8 0-15,-11 5 0 16,-11 11 0-16,-8 12 0 15,-20 10 0-15,-7 10 0 0,-7 8 0 16,-5 12 0-16,2 11 0 16,2 7 0-16,7 3 0 15,16 6 0 1,16 1 0-16,16-1 0 0,22-3 0 0,14-6 0 16,15-10 0-16,5-3 0 15,3-6 0-15,1-11 0 16,-6-2 0-16,-6-12 0 15,-11-5 0-15,-6-8 0 16,-12-8 0 0,-6-3 0-16,-13-4-55 0,-9-15-36 15,-6-9-3-15,-17-9-6 0,-12-7-5 16</inkml:trace>
  <inkml:trace contextRef="#ctx0" brushRef="#br0" timeOffset="113417.1954">19835 5697 16 0,'-68'-5'97'0,"21"5"-2"16,16 0-5-16,16 0-8 0,15 0-8 15,13 0-143-15,10 5-8 16,10 3-9-16,4-4-8 16,9 1-4-16</inkml:trace>
  <inkml:trace contextRef="#ctx0" brushRef="#br0" timeOffset="117057.474">1853 8800 57 0,'0'0'73'16,"-12"6"2"-16,12-6-10 15,0 0-33-15,0 0 1 16,0 0-2-16,0 0-1 0,0 0-6 16,6 7-8-1,-6-7-1-15,0 0-4 0,11 11-2 16,-11-11 0-16,11 4 0 0,2-4-1 15,8-14-3-15,-3-3 1 16,15-11-3-16,2-12-3 31,7-8 0-31,8-9 0 0,5-11 0 16,2-8 0-16,-4-2 0 16,5-7 0-16,0 0 0 0,0 1 0 0,-12 3 0 15,-7 10 0-15,-10 10 0 16,-5 11 0-16,-4 12 0 0,-12 15 0 15,-8 23 0-15,0 9 0 16,-9 28 0-16,-1 22 0 16,-4 16 0-16,-6 19 0 15,5 11 0-15,2 5 0 16,12-3 0-16,1-6 0 0,17-12 0 16,11-19 0-16,12-18 0 15,7-19 0-15,7-17 0 16,10-16 0-16,-2-7 0 15,7-23 0-15,-5-10 0 0,-2-11 0 16,-7-7 0 0,-7-12 0-16,-3-4 0 15,-12-5 0-15,-11 1 0 0,-8 4 0 16,-8 5 0-16,-5 7 0 0,-1 8 0 16,-1 15 0-1,-8 10 0-15,-2 14 0 16,0 11 0-16,1 15 0 0,-5 12 0 0,6 14 0 15,1 10 0 1,2 11 0-16,2 11 0 16,4 5 0-16,0 4 0 0,9-3 0 0,2-7 0 15,-1-7 0-15,2-11 0 16,1-13 0-16,5-13 0 16,-1-18 0-1,2-9 0-15,5-17 0 0,1-9 0 16,2-6 0-16,-1-5 0 0,2-4 0 15,0 2 0-15,-4 4 0 16,-2 5 0-16,-5 7 0 16,-9 6 0-16,3 6 0 15,-1 11 0-15,4 3 0 16,-4 12 0-16,7 7 0 0,6 3 0 16,7 4 0-16,10 1 0 0,7 1 0 15,6-7 0 1,2-3 0-16,12-11 0 0,-3-6 0 15,2-5 0-15,0-11 0 16,-5-3 0-16,-2-8 0 16,-8-4 0-16,-8-2 0 15,-7-1 0-15,-10-2 0 0,-7 0 0 16,-14 5 0-16,-3 0 0 16,-4 8 0-16,-13 6 0 0,-7 12 0 15,-9 4 0-15,-4 14 0 16,3 9 0-16,-1 9 0 15,-1 6 0-15,8 5 0 0,11 1 0 16,8 0 0 0,15-4 0-16,13-5 0 0,12-5 0 15,8-5 0-15,2-12 0 16,6-2 0-16,-3-8 0 0,-2-3 0 16,-12-11 0-16,-26-4-89 15,11-7-4-15,-17-10-2 16,-6-5-6-16,-19-11-4 15</inkml:trace>
  <inkml:trace contextRef="#ctx0" brushRef="#br0" timeOffset="117238.7561">2933 8190 14 0,'-111'25'93'0,"21"-4"-2"0,21-7-6 16,31-7-2-16,36-22-3 0,24 9-80 15,37-6-44-15,26 5-38 16,17-9 2-16,24 0-8 16,19-6-4-16</inkml:trace>
  <inkml:trace contextRef="#ctx0" brushRef="#br0" timeOffset="118465.3352">6224 8369 38 0,'-41'-13'92'0,"-6"-1"-2"0,2-1-3 16,-2-1-3-16,22 8-48 16,-23 0-11-16,-3 8-6 0,6 1-6 15,-2 11-3-15,3 9-4 16,2 7-2-16,4 8-1 16,7 9-1-16,7 3 0 15,13 2-2 1,9-3 0-16,6-4 0 0,25-9 0 15,12-10 0-15,15-15 0 0,15-9 0 16,8-18 0 0,12-12 0-16,3-12 0 0,0-9 0 0,-4-7 0 15,-7-8 0-15,-10-5 0 16,-9-4 0-16,-13 1 0 16,-16 0 0-16,-10 7 0 15,-16 4 0-15,-9 12 0 16,-7 9 0-16,-12 17 0 0,-12 13 0 15,-3 12 0-15,-4 19 0 16,1 17 0-16,2 16 0 16,3 13 0-16,8 14 0 0,11 5 0 15,14 2 0-15,20-2 0 16,15-6 0-16,14-14 0 16,14-13 0-16,12-15 0 15,11-17 0-15,0-12 0 16,3-9 0-16,-5-16 0 0,-7-8 0 15,-8-8 0-15,-6-1 0 16,-13-6 0-16,-14 1 0 0,-9-1 0 16,-10 3 0-1,-7 5 0-15,-10 5 0 0,-1 5 0 16,-10 7 0-16,-7 11 0 16,-5 5 0-16,-2 14 0 15,-2 7 0-15,3 10 0 0,1 5 0 16,2 7 0-16,12 2 0 15,8 3 0-15,14-5 0 16,16-4 0-16,12-10 0 0,8-6 0 16,15-10 0-1,7-13 0-15,1-8 0 0,5-13 0 16,0-13 0-16,0-9 0 16,-1-7 0-16,-4-11 0 15,-3-8 0 1,-4-6 0-16,-7-3 0 0,-8-3 0 0,-6 1 0 15,-13 3 0-15,-10 7 0 0,-11 10 0 16,-10 11 0-16,-4 15 0 16,-19 13 0-1,-4 15 0-15,-8 12 0 0,-2 26 0 16,-2 16 0-16,0 13 0 16,4 12 0-16,11 11 0 15,7 1 0-15,12 1 0 16,8-8 0-16,18-13 0 15,12-16 0-15,15-11 0 16,-1-14 0-16,8-14 0 16,3-10 0-16,1-7 0 15,1-12 0-15,-2-4 0 16,0-9 0-16,-7-6 0 16,-2-5 0-16,-1-4 0 0,-2 3 0 15,-6 0 0-15,-5 4 0 0,-2 5 0 16,-7 7 0-16,-3 10 0 15,-3 9 0-15,-3 9 0 0,-3 5 0 16,0 12 0-16,0 6 0 16,0 7 0-16,0 7 0 15,-1 3 0-15,1 1 0 0,-1 4 0 16,1-4 0-16,1-3 0 16,-3-6 0-16,0-5 0 15,1-5 0-15,0-8 0 16,-2-6 0-16,-1-8 0 0,-11 0-83 15,12-23-10-15,-6-6-2 16,0-6-9-16,-4-15-2 16</inkml:trace>
  <inkml:trace contextRef="#ctx0" brushRef="#br0" timeOffset="118564.3193">9011 7859 41 0,'-19'-35'84'15,"-1"5"-2"-15,4 8-5 16,-1 4-11-16,5-124-104 15,3 165-27-15,9-23-10 16,-10 22-8-16,9-4-1 16</inkml:trace>
  <inkml:trace contextRef="#ctx0" brushRef="#br0" timeOffset="119654.3072">9950 8149 53 0,'31'-9'95'0,"-12"2"0"0,-19 7-7 0,3-9-2 16,-13-8-39-16,-8 25-29 0,-5 13-6 15,-4 7-4-15,4 7-2 16,0 5-3-16,4 2-3 0,10 1 0 15,9-4 0 1,2-4 0-16,16-6 0 0,8-7 0 16,8-8 0-16,5-7 0 15,6-7 0-15,-2-7 0 16,1-10 0-16,-3-4 0 16,-3-11 0-16,-3 0 0 0,-9-5 0 15,-4 0 0-15,-5-3 0 16,-1 1 0-16,-4 7 0 15,-7 2 0-15,2 9 0 16,-4 5 0-16,0 5 0 16,-3 11 0-16,9 1 0 0,-2 4 0 15,1 11 0-15,8 3 0 16,3 3 0-16,9 5 0 16,2-1 0-16,8 2 0 15,4-6 0-15,2-1 0 0,3-6 0 16,-3-7 0-16,-2-5 0 15,-2-3 0-15,-3-3 0 16,-10-10 0-16,2-1 0 16,-5-6 0-16,-2-1 0 0,0-3 0 15,1 0 0-15,-1-1 0 16,-4 1 0-16,1 3 0 16,-4 3 0-16,-3 4 0 15,-1 3 0-15,-11 11 0 0,13-5 0 16,-13 5 0-16,12 11 0 15,-2 5 0-15,9 0 0 0,4 3 0 16,12 2 0-16,12-4 0 16,9-5 0-16,3-3 0 15,8-9 0-15,0-6 0 16,0-11 0 0,-1-6 0-16,-8-7 0 0,-7-4 0 0,-10-5 0 15,-6-1 0-15,-10-1 0 16,-6 3 0-16,-6 3 0 15,-10 6 0-15,-3 5 0 16,-4 7 0-16,-10 8 0 0,-1 9 0 16,-6 11 0-1,2 12 0-15,4 11 0 16,6 11 0-16,3 12 0 16,6 11 0-16,11 13 0 15,9 7 0-15,10 6 0 0,-2 8 0 16,5 8 0-16,1 0 0 15,-1 2 0-15,-6-4 0 0,1-6 0 16,-13-6 0-16,-4-8 0 16,-9-15 0-16,-4-13 0 15,-17-14 0-15,-9-16 0 16,-9-10 0-16,-10-17 0 0,-3-9 0 16,-5-16 0-16,1-11 0 15,5-12 0-15,0-9 0 16,12-10 0-16,9-8 0 0,19-6 0 15,9-8 0-15,18-6 0 16,19 2 0-16,13 2 0 16,12 4 0-16,15 5 0 15,8 13 0-15,-4 8 0 16,7 21 0-16,-5 5-32 0,-1 13-60 16,2 6-3-16,-6 5-5 15,-4 5-5-15</inkml:trace>
  <inkml:trace contextRef="#ctx0" brushRef="#br0" timeOffset="120262.7036">13101 8245 85 0,'1'-19'98'0,"0"-1"-3"15,-1-5-7-15,-5 0 1 16,-7 13-53-16,5-8-23 0,-3 7-6 15,0 6-7-15,-1 7 0 16,-2 8 0-16,6 11 0 16,2 4 0-16,3 9 0 15,2 6 0-15,3 0 0 16,5 3 0-16,8-2 0 0,3-5 0 31,8-6 0-31,-1-3 0 16,1-8 0-16,3-7 0 0,-1-9 0 0,0-2 0 15,-1-11 0-15,-5-5 0 16,-4-3 0-16,-1-4 0 0,-3-5 0 16,-6-3 0-16,4-2 0 15,1 0 0-15,5-2 0 16,2 1-2-16,14-1 1 16,7 3-1-16,12 1 1 0,14 3-1 15,4 2 1-15,10 0 1 0,1-1 0 16,-3 2 0-1,-3-3 1-15,-12-1 1 0,-8-2 0 16,-13-1 2 0,-12 0-4-16,-14 1 0 0,-10 3 0 0,-8 3 0 15,-12 7 0 1,-8 6 0-16,-5 11 0 16,-6 5 0-16,-3 16 0 15,4 13 0-15,4 33 0 16,6 12 0-1,5 14 0-15,8 11 0 16,7 9 0-16,1 3 0 16,5 7 0-16,1-3 0 0,-1-21 0 15,-7-15 0-15,1-10-85 16,-3-13-7-16,-9-19-2 0,1-14-8 16,-1-20-2-16</inkml:trace>
  <inkml:trace contextRef="#ctx0" brushRef="#br0" timeOffset="120422.1189">13890 8537 9 0,'-3'-41'95'0,"1"4"-1"16,4 7-4-1,13 4-4-15,7 0-3 0,11 2-69 16,10 11-4-16,8-1-11 0,15 10-31 16,8-1-50-16,8 2-2 15,6-2-8-15,6 2-5 16,7-3 4-16</inkml:trace>
  <inkml:trace contextRef="#ctx0" brushRef="#br0" timeOffset="122711.3155">14895 8086 35 0,'-29'-14'90'0,"7"-4"0"0,9 0-3 15,3 3-19-15,10-9-23 16,9 1-16-16,12 1-9 15,10 1-6-15,11 5-4 16,5 5-3-16,12 9-2 0,2 2-1 16,-1 9-2-16,-2 9 0 15,-5 7 1-15,-5 6-3 16,-11 6 0 0,-7 4 0-16,-10 4 0 15,-9 0 0-15,-4-4 0 0,-7-3 0 16,-2-4 0-16,-8-5 0 15,-1-7 0-15,1-7 0 16,-2-9 0-16,5-6 0 0,-3-4 0 0,3-10 0 16,4-6 0-16,2-6 0 15,1-6 0-15,7-7 0 16,9-3 0-16,7 1 0 0,5 0 0 16,9 1 0-16,2 7 0 15,3 1 0-15,4 10 0 16,-5 8 0-16,0 7 0 15,-4 7 0-15,-4 4 0 16,-4 8 0-16,-3 6 0 0,-6 7 0 16,-1 4 0-1,-2 3 0-15,-3 2 0 0,-6-1 0 16,0 0 0-16,-4 0 0 0,-3-8 0 16,2-3 0-1,-3-6 0-15,-2-7 0 0,2-9 0 16,0 0 0-16,-2-16 0 15,2-3 0-15,7-5 0 0,6-6 0 16,9-3 0-16,10 1 0 16,8-1 0-16,9 3 0 15,7 4-3 1,9 5 1-16,3 6 1 0,4 8 0 16,3 4 0-16,-3 4 1 0,5 2-1 15,-4 4 2-15,-6 1-1 16,-6-2 0-16,-7-2 1 15,-5-2-1-15,-9-2 0 0,-6-2 1 16,-12-6-1-16,-7 0 1 16,-7-2 0-16,-4-1-1 15,-4 0 1-15,-10-1 0 0,-4 3 1 16,-10 3-2-16,-4 4 0 16,-10 2 0-16,-2 5 0 15,-3 3 0-15,4 10 0 16,5 2 0-16,6 5 0 0,10 4 0 15,12-1 0-15,12-1 0 16,18-2 0-16,8-3 0 16,9-6 0-16,3-7 0 15,2-4 0-15,0-7 0 16,-3-8 0-16,-4-6 0 0,-8-4 0 16,-3-3 0-16,-8-1 0 15,-3-1 0 1,-6 0 0-16,-4 4 0 0,-4 2 0 0,-3 2 0 15,-1 7 0-15,1 10 0 16,-17-2 0-16,5 5 0 0,2 11 0 16,2 6 0-16,2 8 0 15,6 4 0-15,6 4 0 16,11 0 0-16,9-4 0 16,9-3 0-16,9-5 0 15,4-9 0-15,6-8 0 16,2-7 0-16,2-12 0 15,-4-8 0-15,3-8 0 0,-4-8 0 16,-3-4 0-16,-2-8 0 16,-5-4 0-16,-4-4 0 0,-5-3 0 15,-6 0 0-15,-5 0 0 16,-7 4 0-16,-5 8 0 16,-5 6 0-16,-3 13 0 15,-3 9 0-15,-10 16 0 0,-2 9 0 16,-5 18 0-16,2 14 0 15,-4 8 0-15,1 29 0 32,2 4 0-32,9-1 0 0,5-2 0 15,6-7 0-15,10-7 0 16,7-13 0 0,11-11 0-16,7-31 0 15,3-7 0-15,2-11 0 0,7-9 0 16,-3-4 0-16,2-4 0 15,0-3 0-15,-3 0 0 0,-1 3 0 16,-7 4 0-16,-2 3 0 16,-3 6 0-16,-7 4 0 0,-5 9 0 15,-5 2 0 1,-3 12 0-16,-6 5 0 0,3 6 0 0,-3 4 0 16,4 5 0-16,6 2 0 15,6-4 0-15,6-1 0 16,8-5 0-1,7-3 0-15,7-9 0 0,3-5 0 16,3-7 0-16,-1-1 0 0,-2-12 0 16,-5-2 0-16,-4-5 0 0,-5-2 0 15,-7 0 0 1,-5-1 0-16,-3 2 0 16,-6 1 0-16,-2 3 0 0,-5 5 0 15,-2 4 0-15,-11 8 0 16,16-7 0-16,-16 7 0 0,14 0 0 15,-5 7 0-15,4 2 0 16,7 3 0-16,5 3 0 0,10 0 0 16,3 2 0-16,10-1 0 15,2 0 0-15,8-3 0 16,-5-3 0-16,-2-3 0 16,-5-4 0-16,0-3 0 15,-9 0 0-15,-9-6 0 16,-2-1 0-16,-9-2 0 0,-2 0 0 15,-2 0 0-15,-4 3 0 16,-9 6 0-16,12-9 0 16,-12 9 0-16,0 0 0 0,11 0 0 15,-11 0 0-15,10 10 0 16,-1-1 0-16,1 5 0 16,4 0 0-16,6 4 0 0,7-2 0 15,5 2 0 1,2-2 0-16,7-1 0 15,1-2 0-15,7-3 0 0,0-4 0 16,1-5 0-16,1-1 0 0,1-6 0 16,2-3 0-1,0-3 0-15,1-4 0 0,-1-1 0 16,-3-4 0-16,0-3 0 16,-4-5 0-16,-5-3 0 15,-6-4 0-15,-2-2 0 0,-9-1 0 16,-6 2 0-16,-6 0 0 15,-2 6 0-15,-9 0 0 0,-2 8 0 16,-1 3 0 0,-11 11 0-16,1 6 0 0,-2 4 0 15,-2 13 0 1,3 14 0-16,6 7 0 16,2 10 0-16,4 7 0 15,4 6 0-15,12 5 0 0,5-1 0 0,0 0 0 16,10-2-7-1,-5-8-84-15,4-11-3 16,4-4-3-16,6-14-8 0,6-5-2 16</inkml:trace>
  <inkml:trace contextRef="#ctx0" brushRef="#br0" timeOffset="123193.1686">22024 7986 7 0,'0'-23'101'0,"-1"2"-3"15,-3 4-5-15,-2 3-5 16,6 14 0 0,2 5-72-1,-4 15-4-15,-1 15-4 0,0 1-8 16,3 10 0-16,0 3 0 15,7 3 0-15,10-9 0 16,7-7 0-16,1-5 0 16,7-12 0-16,3-6 0 15,3-13 0-15,3-4 0 16,3-12 0-16,2-8 0 16,0-4 0-16,4-4 0 15,2-2 0-15,4-2 0 0,-1 4 0 16,1 2 0-16,-2 5 0 15,-3 4 0-15,0 9 0 16,-8 5 0-16,1 7 0 16,-9 7 0-16,-1 10 0 15,-4 4 0-15,-4 10 0 0,-2 5 0 16,-6 0 0-16,-6 3 0 0,-2-1 0 16,-7-4 0-16,-2-4 0 15,-1-6 0-15,-6-7 0 0,-9-9 0 16,3-2-2-16,-6-8-88 15,-3-16-4-15,-1-9-4 16,-6-12-6-16,3-10-3 16</inkml:trace>
  <inkml:trace contextRef="#ctx0" brushRef="#br0" timeOffset="123364.7194">22816 7361 73 0,'13'-34'95'0,"1"10"-5"15,-3 3-7-15,1 4-9 0,4-2-110 16,-16 19-39-16,8 1-8 16,-8 10-8-16,-1-1-4 15</inkml:trace>
  <inkml:trace contextRef="#ctx0" brushRef="#br0" timeOffset="126178.3932">2526 9794 70 0,'-83'-5'97'0,"5"-1"-5"15,3 1-5-15,7 2-1 16,-26 2-57-16,34 8-6 15,10 13-10-15,2 11-5 0,9 11-2 16,-2 10-6-16,-2 9 0 16,12 10 0-16,-1 1 0 15,9 2 0-15,7 0 0 0,9-6 0 16,11-10 0-16,17-12 0 16,15-16 0-16,10-16 0 15,12-14 0-15,10-16 0 16,12-22 0-16,2-13 0 0,4-17 0 15,-1-13 0 1,-6-8 0-16,-3-9 0 0,-11-5 0 16,-8-2 0-16,-11 0 0 15,-14 2 0-15,-11 11 0 0,-9 10 0 16,-5 17 0-16,-5 12 0 16,-2 18 0-16,-9 17 0 15,-6 18 0-15,-6 21 0 16,-1 21 0-1,1 15 0-15,2 15 0 0,2 16 0 0,6 12 0 16,11 4 0-16,12-5 0 16,17-4 0-16,9-12 0 15,18-14 0-15,12-19 0 0,8-17 0 16,3-21 0-16,6-12 0 16,-6-17 0-16,2-11 0 15,-8-9 0-15,-12-9 0 16,-6-3 0-16,-14-1 0 15,-8 2 0-15,-13 1 0 0,-9 4 0 16,-8 5 0-16,-6 7 0 16,-10 6 0-16,-6 7 0 15,-6 11 0-15,-7 7 0 0,-3 7 0 16,1 14 0-16,0 6 0 16,0 10 0-16,7 9 0 15,1 7 0-15,13 3 0 16,7 1 0-16,13 3 0 0,15-6 0 15,13-3 0-15,13-11 0 16,12-12 0-16,16-12 0 0,10-12 0 16,6-9 0-1,1-20 0-15,2-9 0 16,-3-14 0-16,1-10 0 0,-6-5 0 16,-9-9 0-16,-5-5 0 15,-7-1 0-15,-9-1 0 0,-10-1 0 16,-7 1 0-16,-13 4 0 15,-10 6 0-15,-10 4 0 16,-5 6 0-16,-8 9 0 0,-9 2 0 16,-5 11 0-1,-3 8 0-15,-6 8 0 0,-1 4 0 16,-6 13 0-16,-6 4 0 16,3 12 0-16,-5 11 0 0,4 11 0 15,2 11 0-15,3 9 0 16,7 11 0-16,12 6 0 15,8 2 0-15,12 0 0 16,14-4 0-16,16-7 0 0,16-9 0 16,11-13 0-16,14-14 0 15,9-13 0-15,3-9 0 16,3-8 0-16,3-13 0 16,-5-7 0-16,-5-1 0 0,-9-6 0 15,-9 1 0 1,-11-2 0-16,-9 4 0 0,-12 2 0 15,-9 5 0-15,-10 2 0 0,-8 3 0 16,-6 16 0-16,-16-9 0 16,-5 9 0-16,-7 10 0 15,-5 6 0-15,-3 5 0 16,2 4 0-16,-1 3 0 16,7 5 0-16,7-1 0 0,10 4 0 15,11-2 0-15,5-2 0 16,19-4 0-16,5-4 0 0,14-7 0 15,8-7 0-15,3-10 0 16,8-5 0-16,-1-11 0 16,1-7 0-16,-7-4 0 15,-1-4 0-15,-7 1 0 0,-9-5 0 16,-6 3 0-16,-10-1 0 16,-8 3 0-16,-10 0 0 15,-4 4 0-15,-4 5 0 16,-10 1 0-16,-4 9 0 15,0 3 0-15,0 7 0 0,1 2 0 16,7 9 0-16,5 4 0 16,5 3 0-16,13 2 0 15,15 0 0-15,12-2 0 16,6-1 0-16,13-4 0 0,2-2 0 16,4-5 0-1,0-5 0-15,-2 1 0 0,-4-1 0 16,-7 0 0-16,-6 3 0 0,-3 5 0 15,-5 6 0-15,-4 6 0 16,-4 9 0-16,-3 10 0 16,-6 15 0-16,-3 8 0 15,-6 11 0-15,-7 10 0 0,-6 5 0 16,-8 2 0 0,-9 3 0-16,-8-6 0 15,-5-10 0-15,-7-9 0 0,-3-14 0 0,0-15 0 16,3-14 0-16,4-16 0 15,4-10 0-15,7-16 0 16,13-15 0-16,9-11 0 16,8-8 0-16,18-6 0 15,10-7 0-15,13-1 0 0,11-5 0 16,11 2 0-16,7-3 0 16,7 2 0-16,4 1 0 15,1 3 0-15,-1 4 0 0,-3 4 0 16,-4 5 0-1,-9 6 0-15,-12 3 0 0,-7 7 0 0,-15 6 0 16,-10 3 0 0,-15 6 0-16,-5-1 0 15,-8 11 0-15,-16 3 0 0,-6 8 0 16,-11 3 0-16,-3 11 0 16,-9 8 0-16,2 7 0 15,-2 6 0-15,7 7 0 16,7 2 0-16,9 1 0 0,17 0 0 15,9-3 0-15,24-3 0 16,18-8 0-16,21-6 0 0,16-7 0 16,15-10 0-1,19-8 0-15,14-3 0 0,9-12 0 16,3-2 0-16,3-6 0 16,0-1 0-16,-3-4 0 15,-7 1 0-15,-13-2 0 0,-13 3 0 16,-12 0 0-16,-17 3 0 0,-16 1 0 15,-21 3 0-15,-18 1 0 16,-15 6 0-16,-11 12 0 16,-27-9 0-16,-12 9 0 15,-16 8 0-15,-9 8 0 0,-6 5 0 16,1 9 0-16,0 1 0 16,8 5 0-16,14-2 0 15,17 1 0-15,20-7 0 16,17-5 0-16,25-9 0 15,13-9 0-15,17-7 0 0,12-14 0 16,7-11 0-16,4-7 0 16,0-4 0-16,-5-8 0 15,-9-4 0-15,-9-4 0 16,-8-3 0-16,-15-3 0 16,-4 0 0-16,-15 0 0 0,-12 4 0 0,-6 6 0 15,-4 8 0-15,-6 8 0 16,-7 9 0-16,1 12 0 15,-7 11 0-15,1 12 0 16,4 15 0-16,2 11 0 16,0 10 0-16,4 10 0 0,4 10 0 15,5 3 0 1,2 0 0-16,12-1 0 0,10-4 0 16,1-3 0-16,12-9 0 15,13 1 0-15,11-19-79 16,0-10-16-16,7-7-3 0,10-14-7 15,9-3-4-15</inkml:trace>
  <inkml:trace contextRef="#ctx0" brushRef="#br0" timeOffset="127324.5973">10591 9274 4 0,'-9'-39'97'0,"7"4"4"0,-2 5-9 16,4 7-2-16,0 8-3 0,21 13-69 15,-17 14-1-15,1 15-12 16,3 15-5-16,-5 10 0 16,-2 9 0-16,-1 5 0 0,-3 5 0 15,-8 0 0-15,4-8 0 16,-5-8 0-16,4-13 0 15,-2-9 0 1,8-14 0-16,2-19 0 16,16 0 0-16,5-19 0 0,13-6 0 15,11-3 0-15,5-2 0 0,6 1 0 16,6 3 0-16,-3 8 0 0,-4 7 0 16,-7 8 0-16,-3 8 0 15,-14 10 0-15,-5 7 0 16,-9 6 0-1,-7 3 0-15,-10 0 0 16,-2 3 0-16,-6-7 0 0,-5-4 0 0,2-5 0 16,0-7 0-1,11-11 0-15,5 1 0 0,21-5 0 16,11-9 0-16,21-2 0 16,12-6 0-16,10-2 0 0,13-4 0 15,6 1 0 1,-2-3 0-16,-2-2 0 0,-7 1 0 15,-15-1 0-15,-8 4 0 16,-17 0 0-16,-12 4 0 16,-12 4 0-16,-11 4 0 0,-10 3 0 15,-3 2 0 1,0 10 0-16,-8-6 0 0,8 6 0 16,-17 10 0-16,13 8 0 0,2 6 0 15,2 11 0-15,7 8 0 16,10 10 0-16,1 9 0 15,3 13 0-15,9 14 0 0,-4 10 0 16,4 7 0-16,-7 7 0 16,-4 1 0-16,-2-2 0 0,-7-4 0 15,-7-10 0 1,-5-14 0-16,-9-15 0 0,-9-15 0 16,-5-15 0-16,-6-17 0 0,-7-14 0 15,-6-13 0 1,0-15 0-16,-2-12 0 15,2-14 0-15,6-7 0 0,4-13 0 16,13-6 0-16,12-7 0 16,17-2 0-16,18-2 0 0,20 3 0 15,10 6 0 1,15 6 0-16,7 12 0 16,7 10 0-16,0 10 0 0,-4 11 0 15,-9 8 0-15,-11 7 0 16,-8 5 0-16,-11 4 0 15,-10 1 0-15,-13 1 0 0,-6 3 0 16,-13-4 0-16,1 10 0 16,-6-6 0-16,-7 2 0 0,-4 0 0 15,0-3 0-15,-1 2 0 16,0-1 0-16,1 0 0 16,0-3 0-16,4 3 0 0,-2-1 0 15,14-3 0 1,-16 16-50-16,16-16-41 15,0 0-3-15,0 0-6 0,7 0-3 16</inkml:trace>
  <inkml:trace contextRef="#ctx0" brushRef="#br0" timeOffset="129216.3314">13753 9674 87 0,'-25'-27'95'0,"8"-5"-3"16,10 0-5-16,8-8 1 15,10 4-68-15,16 4 0 16,16 2-6-16,9 9-6 16,9 7-8-16,2 14 0 0,6 2 0 15,-6 17 0-15,-2 13 0 16,-9 6 0-16,-10 8 0 15,-6 4 0-15,-11 2 0 16,-8 0 0-16,-7 1 0 16,-10-4 0-16,-6-6 0 0,-6-4 0 15,-3-7 0-15,-4-9 0 16,-1-7 0-16,3-10 0 0,0-6 0 16,5-6 0-16,5-6 0 15,5-8 0-15,4-3 0 16,10-5 0-1,9-3 0-15,7-4 0 0,9 3 0 16,7 0 0-16,6 2 0 16,2 4 0-16,1 7 0 0,0 6 0 15,-3 8 0-15,-4 5 0 16,-2 6 0-16,1 8 0 16,-6 5 0-16,0 4 0 0,5 1 0 15,0 4 0-15,8-2 0 16,5 1 0-16,8-5 0 15,6-1 0-15,7-6 0 16,7-2-26-16,0-7-12 0,8-4-14 16,-5-2-3-1,4-11 9-15,-1-1 16 0,-9-12 15 0,-4 1 18 16,-11-9 12-16,-1 0 18 16,-17-5 15-16,0 2 5 15,-20-2-8-15,-12 1-11 0,-6 6-11 16,-11 0-15-1,-11 6-8-15,-14 4 0 0,-11 6 0 16,-13 8 0-16,-6 6 0 16,-3 1 0-16,-6 13 0 15,4 10 0-15,3 5 0 16,9 9 0-16,14 0 0 0,19 3 0 16,15-4 0-16,17-3 0 15,15-7 0-15,16-9 0 16,11-9 0-16,6-9 0 0,3-10 0 15,2-9 0-15,-2-10 0 16,-4-9 0-16,-4-7 0 16,-1-9 0-16,-7-7 0 15,-5-5 0-15,-5-4 0 16,-8-5 0-16,-4 0 0 0,-11 3 0 16,-5 0 0-16,-8 8 0 15,-1 10 0-15,-5 5 0 16,0 13 0-16,-7 11 0 15,-1 12 0-15,-3 13 0 0,3 16 0 16,2 18 0-16,-2 12 0 16,5 15 0-16,3 14 0 0,1 12 0 15,12 4 0-15,9 2 0 16,14-5 0-16,2-9 0 16,14-10 0-1,9-14 0-15,7-17 0 0,8-15 0 0,-1-14 0 16,-2-9 0-16,-8-8 0 15,-6-9 0-15,-8-5 0 16,-12-2 0-16,-11-2 0 0,-15 1 0 16,-8-3 0-16,-5 6 0 15,-15 2 0-15,-11 5 0 16,-6 8 0-16,-6 3 0 16,-6 4 0-16,2 11 0 15,2 8 0-15,4 5 0 0,9 4 0 16,10 4 0-1,13-4 0-15,7 0 0 0,15-2 0 0,7-6 0 16,10-5 0-16,1-7 0 16,4-5 0-1,-2-3 0-15,-2-6 0 0,-6-2 0 16,0-10 0 0,-4-2 0-16,-5-3 0 0,-2-1 0 0,-4-4 0 15,0 1 0-15,-4 2 0 16,-3 2 0-16,-2 5 0 15,-3 3 0-15,-3 15 0 16,6-9 0-16,-6 9 0 0,2 18 0 16,1 1 0-16,2 5 0 15,4 5 0-15,6 4 0 16,6-1 0-16,8-1 0 16,5-4 0-16,8-5 0 15,3-3 0-15,7-8 0 0,-1-3 0 16,-1-8 0-16,-3-3 0 15,-4-5 0-15,-3-6 0 16,-5-1 0-16,-6-7 0 0,-5-2 0 16,-5-1 0-16,-5 0 0 15,-5 0 0-15,-6 1 0 16,-3 6 0-16,-2 6 0 0,-8 9 0 16,0 4 0-16,-2 13 0 15,1 6 0-15,5 6 0 16,5 3 0-16,3 0 0 15,12-1 0-15,9-2 0 0,9-5 0 16,9-6 0-16,6-7 0 16,3-6 0-16,4-3 0 15,-5-11 0 1,2-5 0-16,-7-7 0 0,-2-4 0 0,-6-6 0 16,-6-4 0-16,-2 2 0 15,-7 0 0-15,-1 3 0 16,-4 3 0-16,-1 7 0 0,-6 4 0 15,-1 11 0 1,-8 8 0-16,11 5 0 0,-8 13 0 16,0 10 0-16,-2 10 0 15,0 8 0-15,0 11 0 0,-1 8 0 16,0 7 0-16,-6 1 0 16,-1 3 0-16,-1-3 0 15,-1-1 0-15,0-8 0 16,1-7 0-16,3-9 0 15,0-14 0-15,6-2-18 0,14-16-74 16,-3-10-2-16,8-6-5 16,5-11-4-16,9-10-1 0</inkml:trace>
  <inkml:trace contextRef="#ctx0" brushRef="#br0" timeOffset="129547.2062">19357 9585 42 0,'26'-64'98'16,"-8"7"-2"-16,-15 6-4 0,-5 5-3 0,-11-13-31 16,-7 33-37-16,-5 13-8 15,-4 8-11-15,-1 10-2 16,2 13 0-16,6 13 0 0,4 12 0 16,10 11 0-1,6 9 0-15,10 8 0 0,12 6 0 16,12 1 0-1,4 0 0-15,3-5 0 0,3-7 0 16,-6-7 0-16,-4-10 0 16,-15-13 0-16,-12-7 0 0,-14-11 0 15,-23-7 0-15,-23-5 0 16,-39-7 0-16,-35-11-68 16,-43-11-26-16,-53-23-3 0,-61-15-9 15,-78-29-4-15</inkml:trace>
  <inkml:trace contextRef="#ctx0" brushRef="#br0" timeOffset="152374.7312">1605 11655 51 0,'0'-14'99'0,"1"2"-4"15,-4 0-5-15,3 1-4 0,0 11-36 16,-14-14-31-16,5 13-7 16,-2 1-5-1,3 8-5-15,-11 10-2 16,9 9 0-16,-12 12 0 0,-6 15 0 16,7 15 0-16,-7 9 0 15,-8 10 0-15,3 9 0 16,0 1 0-16,12-4 0 0,5-7 0 15,7-9 0 1,-2-11 0-16,11-14 0 0,13-14 0 16,11-15 0-16,9-14 0 0,4-10 0 15,3-11 0-15,5-15 0 16,8-13 0-16,7-11 0 0,2-11 0 16,-6-9 0-16,3-6 0 15,-9-7 0-15,-4-9 0 16,-6-2 0-16,-10 2 0 15,-6 1 0-15,-16 8 0 16,-7 4 0-16,-4 12 0 0,-15 10 0 16,-2 14 0-1,-14 13 0-15,-4 8 0 0,-8 13 0 0,4 8 0 16,0 15 0 0,-10 11 0-16,4 7 0 0,6 5 0 15,10 6 0 1,10 4 0-16,17 4 0 0,8-3 0 15,11 0 0-15,22-3 0 16,8 2 0-16,8-1 0 16,3 0 0-16,0-3 0 0,-3-3 0 15,2-2 0-15,-15-4 0 0,0-2 0 16,-10-4 0 0,-6-5 0-16,-4-3 0 0,-5-4 0 15,1-5 0-15,-15-11 0 16,8 15 0-16,-8-15 0 15,0 0 0-15,0 0 0 0,0 0 0 16,0 0 0-16,0 0 0 16,0 0 0-1,0 0 0-15,0 0 0 0,0 0-70 0,0-13-24 16,0-3-2-16,1-3-8 16,9-8-3-16</inkml:trace>
  <inkml:trace contextRef="#ctx0" brushRef="#br0" timeOffset="152917.5851">2467 11712 7 0,'0'-20'92'0,"-6"-4"3"0,-11 4-4 16,-1-5-4-16,-2 3-2 15,-4 7-64-15,6-9-5 0,0 0-3 16,7-2-9-16,11 1-4 15,8-1 0-15,14 0 0 0,7 1 0 16,9 3 0-16,12 3 0 16,3 10 0-16,4 4 0 15,-5 10 0 1,-6 14 0-16,-4 16 0 0,-12 6 0 16,-12 9 0-16,-10 5 0 15,-10 0 0-15,-4 4 0 0,-9-3 0 16,-6-7 0-16,-1-10 0 15,-1-4 0 1,5-9 0-16,4-4 0 0,6-7 0 16,4-5 0-16,10-3 0 15,10-3 0-15,12-1 0 0,2 1 0 16,3 3 0-16,5 6 0 16,-1-1 0-1,-1 8 0-15,-7 3 0 0,-4 5 0 16,-15 3 0-16,3 0 0 0,-13 2 0 15,-11-2 0-15,-5-1 0 16,-9-3 0-16,-10-1 0 16,-4-3 0-16,-2-3 0 0,-11-2 0 15,-1-2 0-15,8-1 0 16,-5-3 0-16,0-3 0 16,12 0 0-16,-2-5 0 0,2 1-61 15,1-1-34-15,8 1-2 16,-6-1-7-16,13 3-6 15</inkml:trace>
  <inkml:trace contextRef="#ctx0" brushRef="#br0" timeOffset="153303.0798">1548 13146 47 0,'-31'23'105'0,"-1"-8"-3"0,6-2-7 16,1-8-1-16,12-4-26 16,13-1-68-16,-12 0 0 15,12 0 0-15,0 0 0 16,14-7 0-16,9 1 0 16,3-2 0-16,17-6 0 0,22-6 0 15,15-4 0-15,10-5 0 16,15-6 0-16,10-4 0 15,12 0 0-15,5-3 0 0,-6 5 0 16,-14 3 0-16,-18 4 0 16,-9 5 0-16,-18 7 0 15,-20 4 0-15,-23 7 0 0,-9 3 0 16,-15 4 0 0,0 0 0-16,-15 9 0 0,-9 5 0 15,-9 0 0-15,-8 8-52 16,-2 1-45-16,-11 2-1 15,-3 5-8-15,-9 2-4 16</inkml:trace>
  <inkml:trace contextRef="#ctx0" brushRef="#br0" timeOffset="153628.3203">1664 13582 41 0,'-53'43'105'0,"13"-10"-5"0,13-9-5 16,12-8 2-16,0-14-24 0,17-19-73 15,11 7 0-15,-2-8 0 16,29-2 0-16,25-6 0 0,-2-5 0 16,19-2 0-16,18-7 0 15,0 1 0-15,14-4 0 16,7 2 0 0,-8-2 0-16,-21 4 0 0,3 3 0 15,-20 4 0-15,-15 8 0 16,-14 3 0-16,-14 8 0 15,-11 5 0-15,-10 6 0 0,-11 2 0 16,0 0 0-16,-16 0 0 16,3 1 0-16,-5 5 0 15,0 7 0-15,-13 3-33 0,2-4-62 16,7-1-5-16,-4-4-8 16,12-1-6-16</inkml:trace>
  <inkml:trace contextRef="#ctx0" brushRef="#br0" timeOffset="162779.9591">4715 11105 1 0,'3'-26'97'16,"-2"4"1"-16,-5-1-4 0,-4 4-6 15,-5-3-2-15,-6 7-66 16,8 6-6-16,-1 7-4 16,1 6-7-16,-6 11-3 0,1 13 0 15,-5 7 0 1,-3 15 0-16,-2 12 0 0,-5 16 0 15,2 11 0 1,-1 9 0-16,4 16 0 16,3 6 0-16,4 3 0 0,13-1 0 15,6-6 0 1,6-9 0-16,16-16 0 0,14-16 0 0,16-21 0 16,12-22 0-16,15-22 0 15,12-18 0-15,9-17 0 0,5-18 0 16,3-15 0-16,-5-12 0 15,-6-9 0-15,-13-4 0 16,-14 0 0-16,-17 4 0 16,-16 4 0-16,-17 9 0 0,-15 9 0 15,-7 12 0-15,-17 12 0 16,-9 11 0-16,-7 13 0 16,-6 9 0-16,-4 9 0 15,0 16 0-15,-4 9 0 16,2 14 0-16,4 7 0 0,5 11 0 15,10 1 0-15,11-1 0 16,11-2 0-16,11-10 0 0,14-8 0 16,14-14 0-16,12-15 0 15,8-13 0-15,5-7 0 0,6-17 0 16,-2-8 0 0,-1-8 0-16,-4-7 0 0,-8-3 0 15,-8-3 0-15,-10 0 0 16,-9 2 0-16,-12 2 0 15,-8 6 0-15,-3 6 0 0,-13 5 0 16,-5 7 0-16,-8 8 0 16,-2 6 0-16,-3 7 0 0,-2 6 0 15,0 9 0-15,2 5 0 16,2 8 0-16,7 5 0 16,8 2 0-16,7 4 0 15,8-2 0-15,8-1 0 16,18-6 0-16,4-7 0 15,12-6 0-15,5-13 0 0,7-5 0 16,3-15 0-16,2-5 0 0,1-8 0 16,-2-1 0-16,-3 1 0 15,-8-2 0 1,1 6 0-16,-6 8 0 0,2 5 0 16,-5 8 0-16,-4 4 0 15,-4 9 0-15,-4 11 0 16,3 5 0-16,-6 6 0 0,-5 5 0 15,-3-2 0-15,-3 3 0 16,-3-6 0-16,0-1 0 16,-4-9 0-16,-2-3 0 0,-4-18 0 15,14 8 0-15,-6-10 0 16,4-7 0-16,5-8 0 16,0 0 0-16,5-3 0 15,3-4 0-15,5 3 0 0,2 2 0 16,6-1 0-16,-4 2 0 15,4 3 0-15,2 2 0 16,2 4 0-16,-3 2 0 16,-1 0 0-16,-2 3 0 0,-8 1 0 15,0 2 0-15,-6 2 0 16,-2-1 0-16,-2 3 0 16,-3-3 0-16,7 0-38 0,-3 0-55 15,7-4-2-15,4-2-7 16,13-7-7-16</inkml:trace>
  <inkml:trace contextRef="#ctx0" brushRef="#br0" timeOffset="163268.5964">8351 11596 18 0,'14'-11'101'0,"-7"-1"-3"15,-9-7-4-15,-12-1-2 0,-4-7-4 16,-7 3-68-16,0 3-20 16,-3 3 0-16,-7 7 0 0,-3 8 0 15,-6 3 0 1,2 16 0-16,-1 6 0 0,-2 9 0 16,6 8 0-16,2 6 0 15,13 4 0 1,9-2 0-16,13 0 0 0,8-8 0 15,18-7 0-15,14-8 0 16,6-11 0-16,10-11 0 0,0-6 0 16,1-13 0-16,-2-7 0 15,-7-5 0-15,-10 0 0 16,-7-1 0-16,-10 2 0 0,-7 4 0 16,-7 5 0-16,-3 5 0 15,-2 2 0-15,0 12 0 16,0 0 0-16,0 0 0 0,-2 11 0 15,3 4 0-15,6 7 0 16,5 4 0 0,6 9 0-16,3 2 0 0,7 9 0 15,4-5 0-15,-16 3-65 16,34-6-29-16,4-9-2 0,4-7-8 16,10-10-5-16</inkml:trace>
  <inkml:trace contextRef="#ctx0" brushRef="#br0" timeOffset="164792.3688">9592 11548 10 0,'3'-24'98'0,"-2"3"-1"16,-1-4-3-16,-4-2-3 0,-2 2-2 15,1 3-65-15,3 8-16 16,2 4-8-16,0 10 0 15,0 7 0-15,2 15 0 0,3 6 0 16,3 10 0-16,1 5 0 16,3 6 0-16,2 1 0 15,5-2 0 1,3-4 0-16,5-7 0 0,3-7 0 16,5-9 0-16,1-9 0 15,4-10 0-15,3-6 0 0,-4-14 0 16,0-7 0-16,-5-7 0 15,-5-6 0-15,-4-3 0 16,-4 2 0-16,-10-3 0 16,-1 4 0-16,-7 7 0 0,-3 6 0 15,0 9 0-15,0 16 0 16,-14 0 0-16,6 11 0 16,1 13 0-16,1 5 0 0,2 9 0 15,4 2 0 1,0 2 0-16,16-2 0 15,4-5 0-15,1-6 0 0,9-6 0 16,-1-5 0-16,5-10 0 0,-1-8 0 16,3-2 0-16,-10-10 0 15,1-6 0 1,-6-5 0-16,-1-2 0 0,-7-1 0 16,-9-8 0-16,0 0 0 0,-3-4 0 15,-1 0 0-15,-5 0 0 16,1 2 0-16,-3 5 0 15,2 1 0-15,4 8 0 16,1 2 0-16,10 9 0 16,4 5 0-16,12 5 0 0,4 1 0 15,4 3 0-15,12 5 0 16,-3 1 0-16,6 1 0 16,-11 2 0-16,0-3 0 0,-9 1 0 15,-5 1 0-15,-8 0 0 16,-8 3 0-16,-8 3 0 15,-5 2 0-15,-8 4 0 16,-2 2 0-16,0 4 0 0,-2 0 0 16,-1 1 0-16,3-1 0 15,6 1 0-15,6-7 0 16,3 1 0-16,9-7 0 0,4-3 0 16,4-7 0-16,7-2 0 15,-1-5 0-15,3-6 0 16,2-8 0-16,-2-4 0 0,2-4 0 15,-3-3 0 1,0-2 0-16,-1-3 0 0,-3 1 0 16,0 0 0-16,0 0 0 15,-5 3 0-15,-1 2 0 16,-3 6 0-16,-1 1 0 0,-3 5 0 16,-5 2 0-16,-3 10 0 15,0 0 0-15,0 0 0 0,-3-1 0 16,3 1 0-16,-12 15 0 15,6-1 0-15,0 1 0 16,3 3 0-16,-1 3 0 16,4-2 0-16,3 3 0 15,5-5 0-15,5 0 0 0,2 0 0 16,3-5 0 0,2-1 0-16,6-3 0 15,-2-3 0-15,8-5 0 0,-4 0 0 16,3-2 0-16,-2-7 0 15,1-1 0-15,1-7 0 0,2-2 0 16,-3-8 0-16,-1 0 0 16,0-5 0-16,-3-3 0 15,3 0 0-15,-5-1 0 0,0 3 0 16,-4 1 0-16,-5 6 0 16,0 3 0-16,-2 6 0 15,-6 4 0-15,-2 4 0 16,-5 9 0-16,0 0 0 15,1 7 0-15,-1 12 0 0,0 4 0 16,0 9 0-16,-1 4 0 16,1 6 0-16,2 4 0 15,6-2 0-15,2-2 0 0,5-2 0 16,3-7 0-16,2-3 0 16,6-7 0-16,-2-9 0 15,8-7 0-15,-4-7 0 0,2-4 0 16,1-12 0-16,-3-3 0 15,5-12 0-15,-4-6 0 16,-2-9 0-16,4-4 0 16,-5-6 0-16,2 0 0 0,-5 0 0 15,-6 0 0-15,2 9 0 0,-7 6 0 16,-4 7 0 0,-3 9 0-16,-1 9 0 0,-3 5 0 15,-1 11 0 1,0 0 0-16,4 22 0 0,-4 1 0 0,1 11 0 15,0 9 0-15,-1 7 0 16,-4 11 0-16,-7 4 0 16,-2 4 0-16,-2 4 0 15,0-2 0-15,-1-3 0 16,-1-7 0-16,9-3 0 16,-2-16 0-16,10-17-44 0,7-6-51 15,9-16-2 1,6-9-5-16,7-19-7 0</inkml:trace>
  <inkml:trace contextRef="#ctx0" brushRef="#br0" timeOffset="165373.8808">12451 11448 10 0,'38'-55'101'0,"-4"8"-1"0,-11 6-5 16,-8 11-4-16,-5 4-1 0,-8 11-66 16,-2 15-24-16,-12-3 0 0,-3 14 0 15,-8 11 0-15,1 7 0 16,-4 7 0-16,1 7 0 15,3 4 0-15,8 0 0 16,8-2 0-16,6-8 0 0,9-5 0 16,12-10 0-16,6-6 0 15,8-11 0-15,3-5 0 16,-2-12 0-16,7-8 0 16,-4-6 0-16,-2-5 0 15,-6-4 0-15,0-4 0 0,-2 3 0 16,-5 1 0-1,-2 5 0-15,-6 3 0 16,-2 9 0-16,-7 3 0 0,-7 15 0 16,14-7 0-16,-14 7 0 15,2 12 0-15,-1 3 0 0,-1 8 0 16,1 3 0-16,2 4 0 16,4 5 0-16,-1 1 0 15,5-6 0-15,0 3 0 16,4-6 0-16,3-4 0 0,0-8 0 15,5-4 0-15,3-5 0 16,0-6 0-16,-1-2 0 0,1-7 0 16,-3-1 0-16,4 0 0 15,-2 1 0-15,-5 0 0 16,-4 4 0-16,1 2 0 16,-5 3 0-16,-1 3 0 15,1 6 0-15,-6 4 0 0,3 4 0 16,0 0 0-1,5 6 0-15,3-2 0 16,4 2 0-16,0-7 0 0,13 17 0 0,2-23-91 16,5-8-7-16,6-2-4 15,11-18-6-15,1-11-1 16</inkml:trace>
  <inkml:trace contextRef="#ctx0" brushRef="#br0" timeOffset="166187.5273">14454 11409 94 0,'-2'-28'100'0,"0"-4"-6"0,-1 2-3 0,-1 2-2 16,1-3-57-16,-2 20-21 16,5 11-11-1,-14 6 0-15,5 14 0 0,0 9 0 16,2 8 0-16,1 5 0 15,2 5 0-15,4 2 0 0,6-2 0 16,12-5 0-16,6-5 0 16,3-7 0-1,7-8 0-15,1-8 0 16,2-11 0-16,2-3 0 16,-4-12 0-1,0-7 0-15,-3-6 0 0,-3-6 0 0,-8-3 0 0,0-2 0 16,-6 1 0-16,-3 4 0 15,-3 4 0-15,-6 8 0 16,-3 8 0-16,0 11 0 0,-4 10 0 16,0 11 0-16,-1 6 0 15,5 6 0-15,0 6 0 16,6 1 0-16,5-7 0 0,7-1 0 16,5-7 0-16,6-8 0 15,4-8 0-15,2-7 0 0,2-5 0 16,-1-14 0-1,2-4 0-15,0-8 0 0,-5-7 0 16,-3-4 0-16,0-5 0 16,-5-3 0-16,-4-1 0 15,-6 2 0-15,-6 1 0 0,-5 5 0 16,-4 4 0-16,-7 10 0 16,-6 6 0-16,-1 8 0 15,-2 8 0-15,8 8 0 0,-4 13-80 16,14 0-14-1,16 4-3-15,15 4-6 0,11 2-3 16</inkml:trace>
  <inkml:trace contextRef="#ctx0" brushRef="#br0" timeOffset="167650.8664">15768 11368 11 0,'65'0'97'0,"-11"-6"2"0,-17-5-4 16,-14-2-4-16,-23-8-26 15,-4 12-24-15,-13 6-29 0,-14 3-12 16,-6 9 0-16,-6 5 0 15,-5 7 0-15,2 6 0 0,4 3 0 16,7 7 0-16,11 0 0 16,11 4 0-16,13-2 0 15,10-5 0 1,15-3 0-16,12-8 0 0,3-9 0 16,11-8 0-16,4-6 0 15,-1-12 0-15,2-8 0 0,-3-4 0 16,-4-6 0-1,-9-1 0-15,-5-5 0 0,-5 2 0 16,-8 0 0-16,-10 3 0 16,-2 2 0-16,-5 4 0 15,-5 9 0-15,0 4 0 16,0 12 0-16,-8 1 0 0,1 13 0 0,4 6 0 16,2 5 0-1,1 5 0-15,3 0 0 16,9 2 0-16,5-3 0 0,3-2 0 15,5-7 0-15,8-6 0 16,1-5 0-16,4-7 0 16,0-5 0-16,1-10 0 0,0-7 0 15,-4-5 0-15,0-3 0 16,-3-6 0-16,1-1 0 16,-8-3 0-16,1 2 0 0,-3 3 0 15,-3 7 0-15,-4 0 0 16,-2 9 0-1,-7 6 0-15,-7 11 0 0,13-2 0 16,-11 8 0-16,0 6 0 0,3 10 0 16,3 3 0-16,4 4 0 15,6 4 0-15,7 0 0 16,4 3 0-16,5-7 0 0,6-2 0 16,-1-8 0-16,4-5 0 15,-2-9 0-15,-4-4 0 16,-3-8 0-16,-2-10 0 15,-2-5 0-15,-5-5 0 16,-3-5 0-16,-2-1 0 0,-1-3 0 16,-4-2 0-16,-1 4 0 15,-4-1 0-15,0 7 0 16,-5 4 0-16,1 6 0 0,-4 7 0 16,-2 11 0-16,0 0 0 15,4 6 0-15,-3 13 0 16,2 6 0-16,3 5 0 0,4 7 0 15,4 3 0 1,4 1 0-16,6-1 0 16,3-5 0-16,7-4 0 0,0-8 0 0,6-8 0 15,-3-9 0-15,1-5 0 16,-4-14 0 0,-2-7 0-16,0-6 0 0,-3-9 0 15,0-4 0-15,-2-7 0 0,-1 0 0 16,-4 1 0-16,2 2 0 15,-4 6 0-15,-5 6 0 16,-3 8 0-16,-4 8 0 16,-8 15 0-16,0 0 0 15,7 11 0-15,-7 12 0 16,0 4 0-16,1 9 0 0,5 4 0 16,5 4 0-1,5 4 0-15,7-5 0 0,11 0 0 0,4-8 0 16,6-5 0-1,4-11 0 1,7-6 0-16,0-13 0 0,0-4 0 0,0-12 0 16,-6-7 0-16,0-6 0 0,-3-7 0 15,-5-2 0-15,-7-2 0 16,-2 1 0-16,-9 1 0 16,-6 4 0-16,-3 5 0 0,-8 6 0 15,-2 4 0 1,-2 9 0-16,-2 10 0 15,0 0 0-15,-2 9 0 0,1 7 0 16,1 5 0-16,13 5 0 0,7 3 0 16,8 1 0-16,13-5 0 15,12 0 0-15,9-9 0 16,9-7 0-16,9-7 0 16,1-6 0-16,4-14 0 0,-3-7 0 15,-6-9 0-15,-6-8 0 16,-6-5 0-1,-14-3 0-15,-5 0 0 0,-19 2 0 16,-12 4 0-16,-14 8 0 0,-8 7 0 16,-18 11 0-16,-5 14 0 15,-6 6 0-15,-1 19 0 16,-1 11 0-16,6 13 0 16,8 16 0-16,5 9 0 0,6 11 0 15,9 7 0-15,4 5 0 16,0-3 0-16,5 5 0 15,1-3 0-15,-1-8 0 0,-1-4 0 16,-3-9 0-16,0-12 0 16,-3-7 0-16,-4-11 0 15,2-7 0-15,6-7-15 16,-2-18-79-16,1-9-3 16,1-25-4-16,13-5-9 0</inkml:trace>
  <inkml:trace contextRef="#ctx0" brushRef="#br0" timeOffset="168558.5288">20447 11007 74 0,'-17'-7'99'0,"-15"0"-4"0,-4 7-7 16,-9 0 2-16,-1 35-49 15,-2-14-25-15,4 9-8 16,2 9-8-16,4 7 0 0,12 5 0 16,5 2 0-16,18 0 0 15,10-3 0-15,19-5 0 16,14-8 0-16,6-12 0 0,11-12 0 16,7-11 0-1,2-7 0-15,0-16 0 0,0-10 0 16,-6-6 0-16,-5-7 0 15,-3 3 0-15,-6-3 0 16,-8 5 0-16,-7 5 0 16,-7 9 0-16,-6 7 0 0,-6 10 0 15,-2 8 0-15,-4 11 0 16,-1 7 0 0,-1 10 0-1,3 5 0-15,0 6 0 0,2 5 0 0,-1 1 0 16,3-2 0-16,4-4 0 15,-5-3 0-15,5-10 0 0,-1-6 0 16,-2-11 0-16,5-7 0 0,-1-6 0 16,3-12 0-16,2-5 0 15,3-9 0-15,1-5 0 16,6-5 0-16,4-2 0 16,-3-1 0-16,3 2 0 0,0 2 0 15,-3 7 0 1,1 4 0-16,-7 9 0 0,2 7 0 15,-9 10 0-15,0 3 0 16,-6 10 0-16,-2 6 0 0,0 7 0 16,-4 3 0-16,3 6 0 15,-4 2 0-15,1-2 0 16,2 0 0-16,5-6 0 16,0 0 0-16,9-8 0 15,2-5 0-15,9-8 0 16,5-5 0-16,5-2 0 0,2-15 0 15,8-5 0 1,6-8 0-16,-1-8 0 0,2-6 0 16,-3-4 0-16,-5-1 0 0,1-3 0 15,-11 5 0 1,-5 3 0-16,-9 6 0 0,-9 9 0 16,-4 5 0-16,-8 6 0 0,-8 17 0 15,0 0 0-15,0 0 0 16,7 19 0-16,-7 5 0 0,0 11 0 15,0 6 0 1,0 12 0-16,2 3 0 16,5 7 0-16,5-1 0 15,1 1 0-15,1-2 0 0,2-3 0 0,1-6 0 16,1-9 0-16,-3-10 0 16,4-14 0-16,-5-2-95 15,-5-10-1-15,-9-7-3 16,13-13-7-16,-10-7 1 0</inkml:trace>
  <inkml:trace contextRef="#ctx0" brushRef="#br0" timeOffset="169127.3766">22330 11286 67 0,'22'-6'97'0,"10"4"-3"0,11 2-6 0,11-2 1 15,10-8-57 1,6 9-9-16,3-6-6 0,6 0-13 15,-3-5-4-15,-3-6 0 16,-3-5 0-16,-7-6 0 16,-8-4 0-16,-3-6 0 0,-10-4 0 15,-10-5 0-15,-1-1 0 16,-12 0 0-16,-10 3 0 16,-3 6 0-16,-4 4 0 0,-2 12 0 15,-9 11 0 1,-1 13 0-16,-6 8 0 0,-2 15 0 15,-5 16 0-15,-3 7 0 16,3 15 0-16,3 6 0 16,1 1 0-1,6 1 0-15,8-3 0 0,5-6 0 0,5-10 0 16,12-5 0-16,2-18 0 16,6-5 0-1,4-11 0-15,5-7 0 16,-3-3 0-16,2-6 0 0,3-5 0 15,-3-1 0-15,2 0 0 16,-5 0 0-16,-1 7 0 16,-2 1 0-16,-5 3 0 0,-4 6 0 15,2 5 0-15,-1 3 0 16,5 3 0-16,2-1 0 16,0 0 0-16,7-2 0 15,3-2 0-15,12-4 0 16,-4-4 0-16,9-4 0 0,-8-1 0 15,3-10 0-15,-3-4 0 0,-5-6 0 16,-10 0 0-16,-9-4 0 16,-5 4 0-1,-19-8 0-15,-30 9-68 16,11 3-31-16,-9 2-3 16,-6 8-8-16,-9 1-2 0</inkml:trace>
  <inkml:trace contextRef="#ctx0" brushRef="#br0" timeOffset="170649.7832">5092 12932 43 0,'10'-31'97'0,"-5"5"-2"0,-8 1-4 0,-13 8-3 15,-18 3-38-15,-8 14-28 16,-7 8-6-16,-11 12-7 16,-4 16-9-16,-3 10 0 0,3 12 0 15,4 7 0-15,10 7 0 16,13-1 0 0,17-2 0-16,15-5 0 15,14-13 0-15,21-8 0 16,16-17 0-1,11-15 0-15,10-11 0 16,5-15 0-16,1-11 0 0,-2-10 0 0,-11-3 0 0,-8-7 0 16,-16-1 0-16,-11-2 0 15,-12 5 0-15,-12 1 0 0,-5 8 0 16,-14 4 0-16,-1 9 0 16,-8 10 0-16,1 10 0 0,-3 7 0 15,4 13 0-15,9 11 0 16,7 7 0-16,7 6 0 15,15 6 0-15,16 4 0 16,18-1 0-16,14-4 0 16,17-8 0-16,14-9 0 15,9-12 0-15,1-11 0 0,2-12 0 16,-5-15 0-16,-7-10 0 16,-13-9 0-16,-18-1 0 0,-14-3 0 15,-17 2 0 1,-13 1 0-16,-14 8 0 0,-7 4 0 15,-15 9 0-15,-4 9 0 16,-9 10 0-16,-1 8 0 0,1 13 0 16,4 11 0-1,3 4 0-15,13 7 0 0,11 1 0 16,11-3 0-16,23-6 0 16,17-6 0-1,13-13 0-15,16-10 0 0,5-9 0 0,4-16 0 16,1-11 0-1,-4-13 0-15,-8-7 0 16,-8-10 0-16,-11-6 0 0,-13-3 0 16,-9-9 0-16,-7 0 0 0,-13-2 0 15,-9 4 0-15,-6 7 0 16,-2 8 0-16,-9 14 0 16,-4 10 0-16,-3 17 0 0,2 20 0 15,5 15 0-15,-1 18 0 16,9 13 0-16,1 13 0 0,9 12 0 15,6 9 0 1,6 10 0-16,4-2 0 0,3-4 0 16,3-8 0-16,-3-12 0 0,2-16 0 15,-5-16 0 1,-2-16 0-16,1-20 0 0,0-17 0 16,1-11 0-16,-4-10 0 15,8-7 0-15,2-2 0 16,5 1 0-16,2 3 0 15,1 8 0-15,0 11 0 0,2 6 0 16,-1 12 0-16,-4 10 0 16,-5 6 0-16,-4 15 0 15,-5 5 0-15,-5 7 0 0,-4-1 0 16,-1 7 0 0,-7-8 0-16,10-5-76 0,-8-5-17 15,1-9-2-15,-7-12-6 16,6-8-7-16</inkml:trace>
  <inkml:trace contextRef="#ctx0" brushRef="#br0" timeOffset="171707.082">8063 12793 18 0,'20'26'102'16,"-13"-7"-2"-16,-6 0-7 0,-6-7-3 15,-5-1-1-15,2 0-74 16,-1 4-11-16,2 4-4 16,3-2 0-16,3 7 0 0,2-1 0 15,10 4 0-15,1-3 0 16,6 2 0-16,5-4 0 0,-2-3 0 16,5-7 0-1,2-3 0 1,-2-8 0-16,4-3 0 15,-6-10 0-15,1-3 0 0,-2-6 0 16,-2-2 0-16,-5-3 0 0,0 4 0 16,-6 2 0-16,0 1 0 0,-4 5 0 15,-2 5 0 1,-4 9 0-16,0 0 0 0,0 0 0 16,9 11 0-16,-5 3 0 15,2 4 0-15,4 1 0 0,7 3 0 16,4-2 0-16,4-3 0 15,6-4 0-15,2-4 0 16,4-4 0-16,0-5 0 0,5-8 0 16,-7-6 0-16,4-8 0 15,-5-6 0-15,1-4 0 16,-3-6 0-16,-5-5 0 16,1-6 0-16,-6-4 0 0,-1-4 0 15,-4-3 0-15,1 2 0 16,-7 1 0-16,-1 7 0 15,0 7 0-15,-5 11 0 16,-1 9 0-16,-2 12 0 0,-2 11 0 16,0 16 0-1,0 11 0-15,0 8 0 0,1 6 0 16,6 6 0-16,3 3 0 0,11-4 0 16,6-4 0-16,7-9 0 15,9-8 0-15,6-11 0 16,8-9 0-16,0-6 0 0,7-13 0 15,-5-4 0-15,3-6 0 16,-4 1 0 0,-6 3 0-16,-3 2 0 0,-9 7 0 15,-2 11 0-15,-10 7 0 16,-7 16 0-16,-4 13 0 0,-6 12 0 16,-3 13 0-1,-5 15 0-15,-3 15 0 0,0 10 0 16,-6 6 0-16,-7 0 0 15,-6-4 0-15,-2-5 0 0,-3-15 0 16,-3-16 0-16,3-21 0 16,-2-20 0-16,6-21 0 15,5-11 0-15,9-19 0 0,4-14 0 16,7-14 0 0,15-12 0-16,7-10 0 0,9-7 0 15,6-5 0-15,12 3 0 16,7 4 0-16,10 8 0 0,1 4-15 15,-2 15-77-15,19 14-2 16,1 11-3-16,4 11-6 16,-1 7-2-16</inkml:trace>
  <inkml:trace contextRef="#ctx0" brushRef="#br0" timeOffset="172135.3635">10919 12877 25 0,'41'10'99'0,"-14"0"0"15,-8 2-6-15,-7 4-2 0,-8 21-27 16,-4-10-35-16,0 6-18 15,0 4-11-15,0 7 0 16,0 4 0-16,-2 2 0 16,1-3 0-16,-1-6 0 0,2-8 0 15,0-8 0-15,0-14 0 16,0-11 0-16,11-15 0 16,0-16 0-16,5-12 0 15,5-14 0-15,4-8 0 0,9-11 0 16,3-10 0-16,6-4 0 15,0-4 0-15,7 5 0 16,-5 5 0-16,0 9 0 16,-7 13 0-16,-4 10 0 0,-4 17 0 15,-4 15 0-15,-2 16 0 16,-5 10 0-16,-1 19 0 16,0 14 0-16,0 9 0 15,1 13 0-15,-3 8 0 16,-5 7 0-16,-2 3 0 0,5 0 0 15,-4-1 0-15,0-8 0 16,-2-4 0-16,0-10 0 16,-1-6 0-16,-3-9 0 15,-2-14-78-15,2-12-18 16,-4-15-1-16,0 0-9 0,-10-17-2 16</inkml:trace>
  <inkml:trace contextRef="#ctx0" brushRef="#br0" timeOffset="172442.554">11401 12966 12 0,'-33'0'101'0,"4"0"0"15,9 0-5-15,2-1-4 16,9-3-2-16,9 4-71 0,5-10-19 16,24 9 0-16,9-3 0 15,14 3 0-15,10-3 0 16,13 0 0-16,11 0 0 15,4 0 0-15,1 0 0 16,-9-4 0-16,-5 3 0 16,-13-4 0-16,-11 3 0 15,-14-1 0-15,-15 1 0 0,-11 0 0 16,-13 6 0-16,-5-10 0 16,-11 8 0-16,-6 0 0 0,-1 2 0 15,-3 1 0-15,2 3 0 16,1-1 0-16,3 5-70 15,0-2-26-15,9-3-3 16,-1-3-7-16,12 0-4 0</inkml:trace>
  <inkml:trace contextRef="#ctx0" brushRef="#br0" timeOffset="174911.9816">12628 13030 6 0,'1'-33'73'0,"5"2"8"16,6 2-25-16,2 0 3 15,9 1-7-15,-2 6-10 0,4 3-9 16,-6 5-8-16,-1 4-6 15,-5 6-6-15,-2 4-4 0,-11 0-3 16,2 12-3-16,-2 2 0 16,-2 3-1-16,-5 4 0 15,-2 4 0-15,1 3 0 16,-3-1-3 0,4 7-7-1,-4-6-25-15,9 2-51 0,2-7-2 0,6-11-4 0,11-12-9 16</inkml:trace>
  <inkml:trace contextRef="#ctx0" brushRef="#br0" timeOffset="175753.1807">13969 12210 34 0,'51'-28'103'0,"-14"7"-4"0,-8 4-5 16,-12 6-4-16,-17 11-1 0,0 0-87 15,0 16-2-15,-12 14 0 16,-10 10 0-16,-4 14 0 0,-3 14 0 16,-6 14 0-16,0 9 0 15,4 6 0-15,8-1 0 16,8-2 0 0,13-6 0-16,13-10 0 0,11-12 0 15,17-19 0-15,12-16 0 0,7-17 0 16,9-12 0-16,2-10 0 15,-1-14 0-15,-2-10 0 16,-3-3 0-16,-8-10 0 16,-4 1 0-16,-12-2 0 15,-10 1 0-15,-13 3 0 16,-8 6 0-16,-8 7 0 0,-6 6 0 16,-11 12 0-16,-9 8 0 15,-4 8 0-15,0 14 0 16,5 4 0-16,-2 8 0 0,12 5 0 15,3 3 0 1,11 4 0-16,6-4 0 0,10-2 0 16,7-4 0-16,5-4 0 15,-1-11 0-15,1-4 0 16,-2-8 0-16,1-6 0 16,-6-9 0-16,-1-7 0 0,-6-4 0 15,0-1 0-15,-8-2 0 16,-1 0 0-16,1 4 0 15,-5 1 0-15,0 6 0 0,0 3 0 16,0 9 0-16,6-1 0 16,8 5 0-16,7 7 0 15,8-1 0-15,8 4 0 0,11-5 0 16,6 0 0-16,4-9 0 16,3 0 0-16,-1-11 0 15,-3-9 0-15,-3-6 0 16,-5-10 0-16,-6-3 0 0,-4-11 0 15,-6-5 0-15,-2-7 0 16,-6-3 0-16,-3 2 0 0,-4-2 0 16,-2 10 0-1,-5 7 0-15,-3 11 0 0,-6 10 0 16,0 15 0-16,-2 12 0 16,-3 15 0-16,-3 17 0 0,0 13 0 15,-1 9 0 1,-1 14 0-16,-2 10 0 15,3 5 0-15,-1 1 0 0,6-3 0 16,1-5 0-16,1-11 0 16,6-14 0-16,4-14-78 0,11-19-15 15,5-15-3-15,5-9-5 16,5-19-4-16</inkml:trace>
  <inkml:trace contextRef="#ctx0" brushRef="#br0" timeOffset="176142.0446">15760 12617 82 0,'13'-51'100'0,"-1"6"-3"0,-6 8-7 16,-2 10-2-16,22 9-56 16,-26 18-10-16,4 5-22 15,-2 20 0-15,2 13 0 16,3 10 0-16,-1 11 0 0,7 5 0 16,1 4 0-16,9-2 0 15,4-5 0-15,9-9 0 16,5-12 0-16,8-9 0 15,11-13 0-15,1-13 0 0,4-8 0 16,-3-10 0-16,0-8 0 16,-4-11 0-16,-6-7 0 0,-9-6 0 15,-10-2 0-15,-8-1 0 16,-12 2 0-16,-5 3 0 16,-8 4 0-16,-12 12 0 0,-8 8 0 15,-10 14 0 1,-3 7 0-1,-6 15 0-15,3 9 0 0,2 5 0 0,7 8 0 16,9 1 0-16,15 5 0 16,9-3 0-16,19-2 0 15,13-2 0-15,12-6 0 16,15 1 0-16,9-6-64 0,11-11-30 16,8-8-2-16,10-7-8 15,5-4-4-15</inkml:trace>
  <inkml:trace contextRef="#ctx0" brushRef="#br0" timeOffset="176912.6268">18127 12690 0 0,'-17'-23'94'0,"1"-1"2"0,-4-3-3 0,3 0-5 16,0-3-1-16,5-2-70 16,9 5 0-16,6-1-3 0,16 6-9 15,13-2-5-15,12 7 0 16,12 4 0-16,8 11 0 16,1 6 0-16,4 15 0 0,-8 12 0 15,-6 11 0 1,-13 9 0-16,-17 11 0 15,-18 5 0-15,-11 2 0 0,-15 0 0 16,-13-2 0-16,-6-4 0 0,-7-6 0 16,1-6 0-16,2-10 0 15,7-10 0-15,10-5 0 16,9-8 0-16,14-6 0 16,10-6 0-16,18-2 0 0,10-4 0 15,11-2 0-15,6-6 0 16,4-4 0-16,2 0 0 15,-1-3 0-15,-8-1 0 0,-9 1 0 16,-5 0 0-16,-11 3 0 16,-7-1 0-16,-5 3 0 15,-7 2 0-15,-6 8 0 16,3-16 0-16,-3 16 0 16,0 0-13-16,13-12-81 0,7 1-4 15,7-5-5-15,13 2-8 16</inkml:trace>
  <inkml:trace contextRef="#ctx0" brushRef="#br0" timeOffset="178257.5579">20305 12983 37 0,'18'-1'102'0,"-18"1"-4"16,0-21-5-16,-14 6-2 15,-8-36-5-15,-6 36-82 0,-4 5-4 16,-5 2 0-16,-5 5 0 16,-2 2 0-16,-6 9 0 15,3 6 0-15,1 6 0 16,0 1 0-16,5 3 0 0,6 2 0 16,8 1 0-16,11-1 0 15,9-2 0-15,8-6 0 16,15-2 0-16,13-6 0 0,13-8 0 15,13-5 0-15,7-15 0 16,12-7 0-16,3-13 0 0,5-8 0 16,6-14 0-1,2-10 0-15,-3-8 0 0,0-7 0 16,-4-3 0-16,-9-1 0 16,-8 1 0-1,-11 5 0-15,-17 6 0 0,-9 13 0 16,-21 10 0-16,-8 9 0 15,-15 15 0-15,-11 10 0 0,-12 16 0 16,-8 10 0-16,-2 21 0 16,-5 15 0-16,4 15 0 15,2 11 0-15,11 14 0 16,10 7 0-16,16 2 0 0,14 3 0 16,18-7 0-16,16-7 0 15,13-10 0-15,13-12 0 16,6-13 0-16,7-12 0 15,5-12 0-15,-1-12 0 0,-2-7 0 16,-5-3 0-16,-9-11 0 16,-5-6 0-16,-12-3 0 0,-5-5 0 15,-13-1 0-15,-10-1 0 16,-8 0 0-16,-11 0 0 16,-2 2 0-16,-17 5 0 15,-4 3 0-15,-11 7 0 16,-2 6 0-16,-5 5 0 0,2 4 0 15,-3 7 0-15,9 7 0 16,4 4 0-16,13 3 0 0,8 0 0 16,9 0 0-1,16 0 0-15,11-5 0 0,10-3 0 16,2-4 0-16,9-4 0 16,-2-8 0-16,1-1 0 0,-2-7 0 15,-5-5 0 1,-7-2 0-16,-7-5 0 0,-4-4 0 15,-6-2 0-15,-6 1 0 16,-2-2 0-16,-5 6 0 16,-3-2 0-16,0 8 0 0,-2 2 0 15,0 12 0-15,0 0 0 16,0 0 0-16,3 9 0 16,3 8 0-16,7 5 0 15,1-1 0-15,8 7 0 16,3-4 0-16,8-1 0 15,2-4 0-15,5-4 0 0,-3-7 0 0,5-4 0 16,-5-4 0-16,1-7 0 16,-6-6 0-16,0-4 0 15,-9-3 0-15,-1-4 0 16,-6-2 0-16,-1-2 0 0,-6 0 0 16,-5 3 0-16,-1 3 0 15,-3 2 0-15,0 8 0 16,0 12 0-16,0 0 0 0,0 0 0 15,3 18 0-15,12 2 0 16,4 1 0-16,5 1 0 16,11-2 0-16,5-2 0 15,6-9 0-15,1-5 0 16,2-3 0-16,4-11 0 0,-4-5 0 16,-6-6 0-16,-6-2 0 15,-1-6 0-15,-6 0 0 16,-7 2 0-16,-5 2 0 15,-4 3 0-15,-8 4 0 0,1 4 0 16,-7 14 0-16,0 0 0 16,0 0 0-16,-3 22 0 15,-1 8 0-15,2 11 0 16,2 8 0-16,-1 13 0 0,1 8 0 16,7 3 0-16,5 3 0 15,-5-2 0-15,4 1 0 16,-3-5 0-16,0-3 0 15,-5-9 0-15,-2-8 0 0,-1-5 0 16,-1-11 0-16,0-2 0 0,-6-10 0 16,-1-4 0-1,2-1 0-15,-8-11-7 16,-5-6-89-16,6-8-4 0,1-13-3 16,0-8-9-16</inkml:trace>
  <inkml:trace contextRef="#ctx0" brushRef="#br0" timeOffset="181516.8839">23351 12689 14 0,'31'-19'91'0,"0"0"2"0,-4-5-1 15,0-1-23-15,-9-4-14 0,0 3-13 16,-9 2-13-16,-6 1-7 15,-6 5-18-15,-11 2-4 16,-12 10 0-16,-8 4 0 16,-9 3 0-16,-5 11 0 15,-3 9 0-15,3 6 0 0,2 7 0 16,15 7 0 0,14 4 0-16,15 1 0 0,12 3 0 15,21 3 0-15,11-3 0 16,7-4 0-16,2-4 0 15,-5-4 0-15,0-6 0 16,-13-6 0-16,-12-4 0 0,-16-5 0 16,-11-1 0-16,-19-1 0 15,-18 1 0-15,-16-2 0 0,-12 9-12 16,-23-5-82-16,-20-9-4 16,-10-1-4-16,-22-7-10 15</inkml:trace>
  <inkml:trace contextRef="#ctx0" brushRef="#br0" timeOffset="183598.6909">4015 14395 29 0,'-13'7'98'0,"1"-1"-2"15,3 5-6-15,9-11-2 16,-14 17-2-16,13-6-78 16,1 2 0-16,11 0 0 0,6-3-8 15,6-6 0-15,14-5 0 16,10-14 0-16,10-11 0 15,4-6 0-15,10-13 0 16,2-8 0-16,1-7 0 16,-4-6 0-16,-1-5 0 0,-11-7 0 15,-9-1 0-15,-7 0 0 16,-13 2 0-16,-5 4 0 16,-9 9 0-16,-11 9 0 15,-6 11 0-15,-9 14 0 0,-8 15 0 16,-3 15 0-16,-9 11 0 15,1 20 0-15,-2 17 0 16,4 13 0-16,1 15 0 16,4 10 0-16,12 5 0 0,11 0 0 15,7-2 0-15,18-7 0 16,12-8 0-16,15-18 0 16,15-16 0-16,8-18 0 0,9-13 0 15,7-13 0-15,6-15 0 16,-2-13 0-16,-1-9 0 15,-10-2 0-15,-7-6 0 16,-12 0 0-16,-10 0 0 16,-18 2 0-16,-11 1 0 0,-17 5 0 15,-9 4 0-15,-7 6 0 0,-16 5 0 16,-2 12 0 0,-10 6 0-16,0 8 0 15,-4 10 0-15,2 11 0 16,-1 11 0-16,4 3 0 0,9 10 0 15,7 3 0-15,10 3 0 16,6 3 0-16,17 2 0 0,14-2 0 16,12-9 0-16,10-8 0 15,14-9 0-15,7-10 0 0,6-9 0 16,6-9 0 0,2-16 0-16,-5-9 0 0,-2-5 0 15,-9-3 0-15,-11-3 0 16,-14 0 0-16,-7 3 0 0,-16 0 0 15,-10 4 0-15,-12 4 0 16,-8 5 0-16,-10 6 0 16,-8 8 0-16,-3 5 0 0,-7 5 0 15,0 11 0-15,-2 6 0 16,7 7 0-16,-2 4 0 16,14 8 0-1,4-3 0-15,13 3 0 0,6-4 0 16,18-3 0-16,10-5 0 0,6-10 0 15,8-9 0-15,0-9 0 16,7-7 0-16,-5-13 0 16,-4-7 0-1,-7-2 0-15,-6-6 0 0,-3-3 0 16,-8 2 0-16,-6-1 0 0,-7 5 0 16,-2 0 0-16,-2 10 0 15,-2 3 0-15,-1 4 0 16,0 15 0-16,0 0 0 15,0 0 0-15,8 19 0 0,3 3 0 16,5 2 0-16,7 3 0 16,8 3 0-16,6-3 0 15,9-6 0-15,7-4 0 16,9-12 0-16,0-3 0 16,1-5 0-16,-4-11 0 0,-2-6 0 0,-9-8 0 15,-6 1 0 1,-11-4 0-16,-10 4 0 0,-8-2 0 15,-7 4 0-15,-2 3 0 16,-4 7 0-16,-1 6 0 16,1 9 0-16,-8 0 0 15,2 6 0-15,5 11 0 0,1 5 0 16,5 4 0-16,5 2 0 16,9 0 0-16,7-2 0 15,6 0 0-15,10-7 0 16,2-4 0-16,9-6 0 15,-3-8 0-15,8-1 0 0,-7-11 0 16,0-5 0-16,-1-7 0 16,-6-2 0-16,-6-6 0 15,-7 1 0-15,-3-2 0 16,-11 3 0-16,-3 2 0 0,-8 4 0 16,-2 4 0-16,-4 7 0 0,0 12 0 15,-6-2 0-15,-1 7 0 16,-2 11 0-16,6 6 0 15,-1 4 0-15,4 4 0 16,6-1 0-16,8 1 0 16,9-6 0-16,7-5 0 15,10-6 0-15,5-8 0 16,5-5 0-16,3-11 0 0,2-8 0 0,-3-9 0 16,1-8 0-16,-9-6 0 15,-8-1 0-15,-4-5 0 16,-10 2 0-1,-5 3 0-15,-9 4 0 0,-3 11 0 16,-12 5 0-16,-3 13 0 16,-3 10 0-16,-6 7 0 0,2 11 0 15,0 9 0-15,6 5 0 16,1 6 0-16,10 6 0 16,4-1 0-16,10 5 0 0,13-3 0 15,4 1 0-15,14-3 0 16,0-4 0-16,8 2 0 15,-7-10 0-15,-2-4-77 16,12-9-20-16,-2-8-4 0,1-10-7 16,-7-6-3-1</inkml:trace>
  <inkml:trace contextRef="#ctx0" brushRef="#br0" timeOffset="183967.5129">9164 14087 31 0,'0'0'103'0,"13"-5"-2"0,-13 5-6 0,7-11-3 16,-7 11-3-16,2-12-89 0,-2 12 0 15,0 0 0-15,0 0 0 16,0 0 0-16,6 6 0 0,-6-6 0 15,0 14 0-15,0-5 0 16,0-9 0-16,2 17 0 16,-2-17 0-16,0 13 0 0,0-13 0 15,0 0 0-15,0 0 0 16,0 0 0-16,0 0 0 16,7-10 0-16,-4-2 0 15,2-4 0-15,-3 2 0 16,0 0 0-16,-1 2 0 15,-1 4 0-15,0 8 0 0,-2 14-60 16,-23 2-36-16,-9 5-3 16,-16-1-7-16,-13 4-7 15</inkml:trace>
  <inkml:trace contextRef="#ctx0" brushRef="#br0" timeOffset="213352.9069">1822 14992 3 0,'-5'-11'84'0,"-3"1"6"16,-2-3 0-16,3-13-9 16,-7 12-28-16,9 4-12 15,-11-1-12-15,9 2-8 0,-6 7-5 16,-6 2-13-16,5 8-3 15,-10 9 0-15,-1 13 0 16,5 6 0-16,1 14 0 16,-14 10 0-16,0 9 0 15,2 7 0-15,3 12 0 0,2 5 0 16,13-1 0-16,-6 0 0 16,5-6 0-16,10-7 0 15,8-9 0-15,6-8 0 0,4-17 0 16,9-11 0-16,2-11 0 15,-1-10 0-15,8-10 0 16,8-6 0-16,-3-16 0 16,4-10 0-16,4-10 0 15,-1-10 0-15,-3-11 0 0,0-10 0 16,-9-7 0-16,-4-8 0 16,-14-4 0-16,-2-4 0 15,-2-2 0-15,-12 4 0 0,-12 8 0 16,-1 8 0-16,-2 10 0 15,-8 9 0-15,1 14 0 0,-7 12 0 16,-3 12 0-16,1 13 0 16,0 6 0-16,8 14 0 15,-7 11 0-15,6 8 0 16,8 12 0-16,3 9 0 16,4 6 0-16,10 4 0 0,15 1 0 15,2-3 0-15,18-2 0 16,11-10 0-16,6-8 0 15,3-10 0-15,9-10 0 16,10-13 0-16,-8-7 0 0,-1-4 0 16,-10-12 0-1,1-8 0-15,-6-7 0 0,0-3 0 16,-8-5 0-16,-23-3 0 16,4 0 0-16,-7-1 0 0,-1 1 0 15,-14 2 0-15,-1 7 0 16,-6 2 0-16,-2 9 0 15,1 5 0-15,8 14 0 0,-11-1 0 16,9 10 0 0,2 14 0-16,0 6 0 0,3 8 0 15,8 1 0-15,8 5 0 0,5-4 0 16,0-7 0 0,-1-6 0-16,13-7 0 0,-7-10 0 15,0-6 0-15,-1-3 0 16,-1-12 0-16,-2-4 0 15,-9-5 0-15,5-3 0 0,-11-1 0 16,2 3 0-16,-5 0 0 16,-4 4 0-16,-2 3 0 15,-1 15 0-15,0 0 0 16,0 0 0-16,-5 23 0 0,2 6 0 16,3 7 0-1,1 7 0-15,2 10 0 0,0 8 0 16,2 5 0-16,2 0 0 0,0 0 0 15,-2-1 0-15,-5-1-38 16,-2-11-59-16,-4-8-1 16,-7-15-7-1,-8-5-2-15</inkml:trace>
  <inkml:trace contextRef="#ctx0" brushRef="#br0" timeOffset="213767.505">1701 16087 19 0,'-66'18'105'0,"-1"-1"-3"0,5 1-11 15,12-6 2-15,3-2-2 0,6 7-81 16,4-12-10-16,9 2 0 16,9-3 0-16,2 1 0 15,9-4 0-15,8-1 0 0,0 0 0 16,-3 12 0-16,8-6 0 15,10 0 0-15,3 0 0 0,15-1 0 16,11-4 0 0,10-1 0-16,18-6 0 15,5-8 0-15,13-8 0 0,12-1 0 16,11-6 0-16,-1 0 0 16,-1 1 0-16,-5-1 0 15,-15 6 0-15,-13 1 0 16,-11 9 0-16,-13 1 0 0,-21 4 0 15,-14 5 0-15,-11 2 0 16,-8 1 0-16,0 0 0 16,-16 7 0-16,-1 0 0 15,-1 1 0-15,-4-1 0 0,-1 7 0 16,-27 1-39-16,20 1-56 16,0-4-3-1,-7 2-8-15,0-1-4 0</inkml:trace>
  <inkml:trace contextRef="#ctx0" brushRef="#br0" timeOffset="214191.7404">1456 16617 30 0,'-36'26'98'0,"-2"-8"1"0,12-6-4 15,2-5-2-15,15 24-33 16,9-31-31-16,0 0-22 15,0 0-7-15,-9 1 0 16,9-1 0-16,0 0 0 0,11 0 0 16,8-5 0-16,0-1 0 15,17-1 0-15,7-5 0 16,23-1 0 0,6-5 0-16,12-4 0 0,2 0 0 15,3-2 0-15,2-2 0 16,3-1 0-16,-4 1 0 0,-11 1 0 15,-6 5 0-15,-16 3 0 16,-7 5 0-16,-19 2 0 0,-2 6 0 16,-16 1 0-16,-13 3 0 15,0 0 0-15,0 0 0 16,0 0 0-16,-14 6 0 16,14-6 0-16,-24 6 0 15,10-4 0-15,14-2-9 16,-19 7-89-16,5-10-3 0,10-11-5 15,-7-22-6-15</inkml:trace>
  <inkml:trace contextRef="#ctx0" brushRef="#br0" timeOffset="217347.0079">3940 15216 54 0,'-3'-11'106'0,"-5"0"-5"0,-1 3-7 15,0-1-2-15,0 43-28 16,-2-32-64-16,5 10 0 15,6 10 0-15,0 7 0 16,3 6 0-16,2 6 0 0,4 8 0 16,-3 2 0-16,2 4 0 15,0-1 0-15,-1-3 0 16,-2-4 0-16,-4-1 0 16,1-7 0-16,-2-6 0 15,0-5 0-15,0-7 0 0,-2-7 0 16,2-14 0-16,0 0 0 15,-12 0 0-15,42-21-64 16,-33-15-33-16,-5-10-1 16,-2-14-7-16,0-9-5 15</inkml:trace>
  <inkml:trace contextRef="#ctx0" brushRef="#br0" timeOffset="217538.174">3749 14905 42 0,'-13'-21'77'0,"4"8"-4"0,-3 8-2 16,3-22-14-16,9 27-46 16,-3 15-13-16,3 13-42 0,5-8-25 15,11-2-4-15,0 0-2 16</inkml:trace>
  <inkml:trace contextRef="#ctx0" brushRef="#br0" timeOffset="217820.7078">4490 15031 30 0,'32'9'106'15,"-6"2"-5"-15,-10 0-4 16,-1 6-2-16,-6-2-13 16,6 7-82-16,-3 7 0 0,-3 8 0 15,5 9 0-15,0 6 0 16,3 8 0-16,-5 7 0 15,0 10 0-15,-2 5 0 16,-3 6 0-16,-2-3 0 0,-3-1 0 16,-4-2 0-16,2-5 0 15,-5-10 0-15,0-9 0 16,-2-13 0-16,3-6 0 16,-1-15 0-16,4 1 0 15,1-25-64 1,0 0-34-16,-6-10-3 15,-3-18-7-15,4-6-3 0</inkml:trace>
  <inkml:trace contextRef="#ctx0" brushRef="#br0" timeOffset="217957.9893">4571 15722 4 0,'-3'-30'100'0,"-2"4"-4"0,5 4-4 0,0 3-5 0,9 1-2 15,9 5-72-15,6 2-6 16,10 5-8-16,5-1-7 15,17 5-14-15,2 0-51 16,20-1-13-16,14-1-4 16,14-4-7-16,12-1 0 15</inkml:trace>
  <inkml:trace contextRef="#ctx0" brushRef="#br0" timeOffset="218378.8126">6297 15422 31 0,'107'-14'97'0,"-16"5"0"16,-19-2-4-16,-19 2-3 0,-21-2-40 15,-17 8-19-15,-15 3-9 16,-11-10-22-16,-19 9 0 16,-8-1 0-16,-11 1 0 0,-1 6 0 15,-8 5 0-15,-2 8 0 16,2 2 0-16,3 5 0 16,8 7 0-16,6 4 0 15,12 6 0-15,8 2 0 0,16-1 0 16,9-8 0-16,15-2 0 15,15-9 0-15,9-8 0 16,6-12 0-16,7-9 0 16,1-13 0-16,-1-5 0 15,-4-7 0-15,-2-2 0 0,-11-4 0 16,-4 3 0 0,-9 3 0-16,-4 4 0 0,-5 5 0 15,-7 7 0-15,-10 14 0 16,12-8 0-16,-12 8 0 15,4 19 0-15,-4-1 0 16,1 8 0-16,1 6 0 0,-1 5 0 16,3 6 0-16,4 7 0 15,12 1-48-15,-6-8-50 16,4-5 0-16,3-8-10 16,8-7-4-16</inkml:trace>
  <inkml:trace contextRef="#ctx0" brushRef="#br0" timeOffset="219816.5139">7634 15384 24 0,'2'-22'104'0,"0"1"0"15,-2 0-8-15,-6 5-2 16,-5 0-5-16,1 12-89 15,-1 7 0-15,-1 11 0 0,2 11 0 16,0 6 0-16,0 10 0 0,2 7 0 16,5 6 0-16,3 0 0 15,1 0 0-15,11-7 0 16,6-7 0-16,6-6 0 16,6-13 0-16,5-11 0 0,4-10 0 15,-3-10 0 1,8-12 0-16,-9-8 0 15,-3-5 0-15,-3-6 0 0,-4 0 0 16,-6 1 0 0,-3 6 0-16,-4 6 0 0,-7 4 0 15,3 7 0-15,-8 17 0 16,0 0 0-16,0 0 0 0,0 16 0 16,0 3 0-16,0 6 0 15,1 5 0-15,2 1 0 16,5 4 0-16,4-6 0 15,4 2 0-15,5-9 0 0,-3-4 0 16,8-7 0-16,1-7 0 16,2-4 0-16,-1-7 0 15,2-6 0-15,-4-7 0 0,3-3 0 16,-5-4 0-16,-1-2 0 31,-1-2 0-31,-5 3 0 0,1 1 0 16,0 5 0-16,-3 2 0 0,-2 7 0 0,1 3 0 15,-5 9 0-15,4 1 0 16,-2 7 0 0,-1 8 0-16,0 1 0 0,-1 6 0 15,2 2 0-15,-2 5 0 16,4-5 0-16,-2 2 0 16,5-5 0-16,1-5 0 0,4-4 0 15,1-7 0 1,3-5 0-16,-2-5 0 0,3-9 0 15,-2-3 0-15,-1-5 0 16,-3-5 0-16,1-4 0 0,-4 1 0 16,-3 2 0-16,1 1 0 15,-3 5 0-15,-6 2 0 16,-1 9 0-16,-2 1 0 16,-3 10 0-16,0 0 0 0,8 13 0 15,-6 1 0-15,1 2 0 16,5 6 0-16,1-1 0 15,4 6 0-15,-1-6 0 0,5 1 0 0,1-5 0 16,5-1 0 0,-3-7 0-16,0-4 0 0,-1-5 0 15,4-3 0-15,-2-7 0 16,3-5 0-16,-4-2 0 16,2-4 0-16,-2-2 0 0,0-3 0 15,2 2 0-15,-6-3 0 16,3 4 0-1,-3 0 0-15,0 4 0 0,-3 3 0 16,-4 7 0-16,2 4 0 16,-11 5 0-16,13 7 0 0,-7 10 0 15,-1 3 0-15,1 4 0 16,3 6 0-16,1-1 0 16,2 0 0-16,2-2 0 15,5-4 0-15,3-7 0 0,-2-3 0 16,7-8 0-16,-3-5 0 15,0-8 0-15,3-6 0 16,-5-6 0-16,5-6 0 16,-2-2 0-16,0-4 0 0,1 1 0 15,-4-3 0-15,1 1 0 16,-3 4 0-16,-4 4 0 16,-1 3 0-16,-4 6 0 0,-11 16 0 15,10-6 0-15,-9 12 0 16,2 13 0-16,1 6 0 15,0 5 0-15,1 6 0 0,4 0 0 16,6 2 0 0,4-4 0-16,5-3 0 0,0-9 0 15,2-5 0-15,3-9 0 16,4-8 0-16,-5-3 0 16,1-14 0-16,2-3 0 15,-6-7 0-15,-1-2 0 0,2-3 0 16,-2-2 0-1,-3 0 0-15,-4 4 0 0,0 0 0 16,-4 6 0-16,-2 5 0 0,-2 5 0 16,0 6 0-16,-9 8 0 15,0 0 0-15,9 11 0 16,-7 7 0-16,1 6 0 0,6 4 0 16,-1 4 0-1,10 5 0-15,2-6 0 0,30 1-57 16,-7-3-40-16,11-8-2 15,14-7-8-15,10-6-6 16</inkml:trace>
  <inkml:trace contextRef="#ctx0" brushRef="#br0" timeOffset="220209.308">11550 15144 19 0,'18'-33'106'0,"-16"6"-4"16,-3 4-4-16,-14 7-4 0,-6 7-2 15,1 21-92-15,2-2 0 16,1 10 0-16,-1 7 0 16,7 8 0-16,2 7 0 15,8 2 0-15,2 3 0 0,8-4 0 16,3 0 0-16,9-10 0 16,7-7 0-16,5-7 0 15,2-10 0-15,3-8 0 16,4-4 0-16,-3-12 0 15,5-7 0-15,0-4 0 0,-3-1 0 16,-3-1 0-16,2 1 0 16,-6 5 0-16,0 5 0 15,-4 8 0-15,-7 8 0 0,-4 5 0 16,-1 10 0-16,-7 7 0 16,-8 6 0-16,1 4 0 15,-4 1 0-15,-1 0 0 16,-6-2 0-16,-3-1 0 0,-1-10 0 15,4-1 0-15,7-18-77 16,-27 2-22-16,8-7-2 16,-3-18-8-16,0-8-4 15</inkml:trace>
  <inkml:trace contextRef="#ctx0" brushRef="#br0" timeOffset="220367.5104">11699 14655 38 0,'-14'-57'105'0,"7"10"-6"0,3 10-7 16,3 10-4-16,1 6-2 0,5 13-83 16,7 1-16-16,8 14-72 15,3 10-2-15,4 1-6 16,4 8-6-16,5 1-5 0</inkml:trace>
  <inkml:trace contextRef="#ctx0" brushRef="#br0" timeOffset="221935.8201">13902 15158 1 0,'14'-27'98'0,"-6"2"1"0,-8 1-4 15,-14 4-4-15,-13 2-2 0,3 7-70 16,-27 11 0-16,-11 3-19 16,-2 13 0-16,-8 7 0 0,2 9 0 15,5 8 0-15,7 3 0 16,16 3 0-16,16-2 0 16,19-1 0-16,18-8 0 15,16-6 0 1,21-8 0-16,9-7 0 15,11-9 0-15,4-6 0 0,1-11 0 16,-5-7 0-16,-7-4 0 0,-11-7 0 0,-11 0 0 16,-12-5 0-1,-11 2 0-15,-11 2 0 0,-5 8 0 16,-11 4 0-16,-11 11 0 16,-1 7 0-16,-5 5 0 15,-1 14 0-15,-2 6 0 0,5 11 0 16,5 1 0-16,7 3 0 15,9 0 0-15,9-3 0 16,13-4 0-16,14-8 0 16,11-7 0-16,2-8 0 0,10-9 0 15,3-7 0-15,4-12 0 16,-1-5 0-16,-4-10 0 16,-2-3 0-16,0-8 0 15,-4 1 0-15,-4 3 0 0,0 0 0 16,-8 7 0-16,-4 6 0 15,-8 12 0-15,-5 9 0 16,-4 9 0-16,-4 11 0 0,-5 10 0 16,-3 7 0-16,0 6 0 15,-4 6 0-15,1 0 0 16,3 1 0-16,4-7 0 16,-1-1 0-16,6-9 0 15,5-9 0-15,4-10 0 0,6-7 0 16,-3-7 0-16,5-11 0 15,4-8 0-15,-2-11 0 16,0-6 0-16,-3-5 0 16,2-5 0-16,-8-4 0 0,0 2 0 15,-4 1 0-15,-9 7 0 16,-4 6 0-16,-7 9 0 16,-5 9 0-16,-7 11 0 0,-5 10 0 15,0 5 0-15,0 12 0 16,6 10 0-16,7 10 0 15,5 5 0-15,15 5 0 0,7 6 0 16,10 3 0-16,5-2 0 16,5 1 0-16,-4-6 0 15,-5-3 0-15,-3-5 0 16,-10-9 0 0,-5-6 0-16,-5-6 0 0,-9-6 0 15,-2-12 0-15,-4 8 0 0,4-8 0 16,-13-14 0-16,13 0 0 15,-1-8 0-15,4-5 0 0,11-7 0 16,3-5 0-16,11-6 0 16,5-1 0-16,9-1 0 15,1 1 0-15,3 4 0 16,2 5 0-16,-2 7 0 0,-7 8 0 16,-5 9 0-1,-6 7 0-15,-8 6 0 0,-5 7 0 0,-6 9 0 16,-4 7 0-1,-3 5 0-15,-2 4 0 0,-2 1 0 16,2 1 0-16,0-2 0 16,5 0 0-16,4-9 0 15,4-1 0-15,8-8 0 16,7-5 0-16,6-8 0 0,3-1 0 16,8-13 0-16,3-7 0 15,7-8 0-15,1-12 0 16,1-3 0-16,2-9 0 15,-6 0 0-15,-2-2 0 16,-12 0 0-16,-5 7 0 16,-12 6 0-16,-13 6 0 0,-9 8 0 0,-15 10 0 15,-9 8 0 1,-7 9 0-16,-3 7 0 0,-4 10 0 16,7 8 0-1,4 9 0-15,10 8 0 0,10 7 0 0,8 7 0 16,13 2 0-16,5 3 0 15,10 0 0 1,0-2 0-16,1-3 0 0,-4-7 0 16,-1-8 0-16,-11-8 0 15,-3-9 0-15,-11-6 0 0,-5-6 0 16,-10-7 0-16,-9-5 0 16,-2-3 0-16,-7-5 0 0,3-2 0 15,-8-15 0 1,8-1-83-16,6-8-14 0,9-13-3 15,7-7-7-15,10-11-4 16</inkml:trace>
  <inkml:trace contextRef="#ctx0" brushRef="#br0" timeOffset="222870.071">16407 14784 14 0,'50'-9'105'0,"-5"6"-2"16,-3 7-8-1,-6 7-2-15,-4 7-3 0,-7 27-79 16,-3-11-11-16,-2 10 0 15,-5 4 0-15,-5 5 0 16,1-1 0-16,-4 0 0 0,-1-6 0 16,1-7 0-16,-1-6 0 15,3-13 0-15,0-8 0 0,4-11 0 16,3-4 0-16,1-12 0 16,2-3 0-16,3-7 0 15,4-3 0-15,1-4 0 16,2-1 0-16,-4 1 0 15,5 4 0-15,-6 4 0 16,2 4 0-16,-5 7 0 16,-6 9 0-16,2 5 0 15,-7 11 0-15,-1 8 0 0,-1 4 0 0,0 4 0 16,-1 3 0 0,3-1 0-16,5-1 0 0,0-5 0 15,3-3 0-15,4-6 0 16,3-7 0-16,0-5 0 15,3-1 0-15,1-12 0 0,0-5 0 16,-5-4 0 0,2-5 0-16,-5-4 0 15,-2-3 0-15,-3 1 0 0,-6-4 0 0,-5 8 0 16,-4-1 0 0,-1 6 0-16,-6 6 0 15,-2 3 0-15,-3 7 0 0,-2 5 0 16,4 4 0-16,2 9 0 15,7 5 0-15,8 3 0 0,12 4 0 16,12 0 0 0,17 3 0-16,8-4 0 0,11-1 0 0,8-6 0 15,9-4 0 1,-3-7 0-16,-3-4 0 0,-9-2 0 16,-12-10 0-16,-14-3 0 15,-9-6 0-15,-17 2 0 16,-16-1 0-16,-13 0 0 15,-16 4 0-15,-11 3 0 0,-7 6 0 16,-1 5 0-16,3 1 0 16,4 10 0-16,10 5 0 15,14 2 0-15,15 0 0 0,16 0 0 16,14-5 0-16,13-4 0 16,11-7 0-16,4-3 0 15,10-12 0-15,-5-8 0 16,-1-7 0-1,-6-7 0-15,-3-8 0 0,-7-6 0 16,-6-5 0-16,-6-5 0 0,-6-2 0 16,-5-2 0-1,-4 1 0-15,-8 6 0 0,-5 7 0 0,0 9 0 16,-5 10 0-16,-1 13 0 16,0 17 0-16,-8 3 0 0,2 21 0 15,2 11 0 1,3 13 0-16,-1 10 0 0,2 10 0 15,2 6 0-15,7 7 0 16,2 3 0-16,1 0 0 16,0 2 0-16,-2-10 0 15,10 8-17-15,-11-12-80 16,-6-16-3-16,2-13-6 0,-2-14-9 16</inkml:trace>
  <inkml:trace contextRef="#ctx0" brushRef="#br0" timeOffset="226447.5106">20143 14279 35 0,'-19'-32'93'0,"4"4"2"0,2-4-3 0,5-4-19 16,1 9-23-16,7 4-13 15,-1 5-10-15,1 7-18 16,0 11-9-16,14 0 0 0,-4 14 0 15,-2 14 0-15,0 10 0 16,-3 11 0-16,3 13 0 16,-1 9 0-16,-2 11 0 15,-2 4 0-15,1 5 0 0,3 2 0 16,-2-1 0-16,6-5 0 16,0-5 0-1,3-11 0-15,5-10 0 0,2-16 0 16,8-15 0-16,3-16 0 0,8-14 0 15,-1-18 0-15,2-16-8 16,2-11-6-16,-1-10 2 0,-6-5 4 16,-5-1 6-16,-5 5 5 15,-9 4 6-15,1 10 2 16,-12 6 2-16,0 15-5 16,-5 12-8-16,-1 9 0 15,-5 14 0-15,-2 11 0 16,0 8 0-16,-1 5 0 15,8 6 0-15,0-1 0 0,8-1 0 16,11-4 0-16,7-5 0 16,8-9 0-16,4-6 0 0,0-9 0 15,-1-8 0-15,-3-4 0 16,-4-10 0-16,-7-5 0 16,-9-6 0-16,-9-3 0 0,-5-4 0 15,-6 0 0 1,-8-1 0-16,-13-5 0 0,4-5-52 15,-17 7-44-15,-11-2 0 16,-5-1-9-16,-9 5-4 16</inkml:trace>
  <inkml:trace contextRef="#ctx0" brushRef="#br0" timeOffset="226666.8335">20085 14562 47 0,'-36'9'99'15,"11"-1"-4"-15,17 0-5 0,12-3-2 16,25-5-33-16,14 1-39 15,24 0-5-15,12 2-8 0,16-2-15 16,23-1-69-16,6 0-6 16,8 0-4-1,4 2-8-15,5-2-4 0</inkml:trace>
  <inkml:trace contextRef="#ctx0" brushRef="#br0" timeOffset="227373.1948">21791 14604 1 0,'107'3'96'0,"-16"-3"3"16,-15 0-3-16,-20 1-5 0,-15-1-2 15,-19 0-65-15,-14 0-9 16,-8 0-15 0,-21 10 0-16,-11 4 0 0,-11 4 0 15,-8 5 0-15,-2 8 0 16,-4 2 0-16,8 2 0 0,6 2 0 16,10-1 0-1,17-3 0-15,15-3 0 0,14-7 0 16,18-9 0-16,11-8 0 0,18-6 0 15,4-8 0-15,8-14 0 16,0-8 0-16,2-9 0 16,-3-12 0-16,0-11 0 15,-3-7 0-15,-5-6 0 0,-7-6 0 16,-4 0 0 0,-10-1 0-16,-5 3 0 0,-11 5 0 15,-7 13 0-15,-10 10 0 16,-4 10 0-16,-2 14 0 15,-4 13 0-15,1 14 0 0,-10 17 0 16,3 18 0 0,2 11 0-16,3 16 0 0,-2 11 0 15,-1 8 0-15,5 3 0 16,10-2 0-16,3-3 0 0,8-8 0 16,3-7 0-1,9-14 0-15,5-14 0 16,5-14 0-16,3-8 0 15,-1-13 0-15,2-4 0 0,-4-13 0 0,1-6 0 16,-7-6 0-16,-7 0 0 16,-5-2 0-16,-9 0 0 15,-7 3 0-15,-7 6 0 16,-2 7 0-16,-10 9 0 16,-11 6 0-16,-6 12 0 0,4 10 0 15,-7 9 0-15,7 7 0 16,5 4 0-16,7 3 0 0,10-1 0 15,14-3 0-15,10-7 0 16,11-4 0-16,16-12 0 16,1-8 0-16,2-11 0 15,4-2 0-15,-8-14 0 16,-2-7 0-16,-8-5 0 0,-6-7 0 16,-15-2 0-16,-10-4 0 15,-8 3 0-15,-15-3 0 16,-11 4 0-16,-10 3 0 15,-7 5 0-15,-7 8 0 0,0 7 0 16,4 9 0-16,-3 5 0 16,16-17 0-16,9 26-77 0,7 1-21 15,17 1-3 1,13-5-8-16,22-3-3 0</inkml:trace>
  <inkml:trace contextRef="#ctx0" brushRef="#br0" timeOffset="229015.5262">24631 15388 76 0,'-13'34'96'0,"4"-7"-3"16,1-4-5-16,3-11 0 0,5 1-64 15,2-4-4-15,-2-9-4 16,17 5-6-16,-1-7-10 15,4-9 0-15,3-8 0 0,11-8 0 16,7-12 0-16,8-11 0 16,2-9 0-16,9-14 0 15,0-12 0 1,6-9 0-16,2-10 0 0,-1-8 0 16,-6-6 0-16,0-2 0 15,-5 1 0-15,-4 4 0 16,-10 9 0-16,-7 13 0 0,-8 14 0 15,-7 16 0-15,-11 19 0 16,-4 18 0-16,-5 26 0 16,-14 4 0-16,-11 29 0 0,-1 17 0 15,-5 17 0-15,-2 15 0 16,4 16 0-16,-2 7 0 16,11 7 0-16,10-3 0 15,10-7 0-15,10-6 0 16,13-13 0-16,10-19 0 0,9-17 0 15,4-16 0-15,7-20 0 16,-1-11 0-16,2-11 0 0,-6-19 0 16,5-11 0-1,-7-8 0-15,-4-6 0 16,-4-5 0-16,-7 2 0 16,-6-1 0-16,-7 7 0 0,-6 7 0 15,-4 10 0-15,-5 10 0 16,-3 13 0-16,0 12 0 0,-7 10 0 15,-4 12 0-15,5 10 0 16,2 5 0-16,-7 11 0 0,7 2 0 16,4 1 0-1,7 0 0-15,0-5 0 0,8-6 0 16,5-8 0-16,3-8 0 16,3-8 0-16,5-11 0 0,-4-7 0 15,6-9 0-15,-1-8 0 16,-1-3 0-16,-6-1 0 15,0-4 0-15,-3 0 0 0,-5 0 0 16,-3 2 0 0,-1 1 0-16,-1 3 0 0,-1 1 0 15,-2 3 0-15,0 3 0 16,1 4 0 0,-1 6 0-16,5 2 0 0,0 2 0 0,6 8 0 15,2 4 0 1,13 3 0-16,1 2 0 0,8-2 0 15,2-2 0-15,4 0 0 0,3-3 0 16,2-4 0-16,2-5 0 16,-9-1 0-16,0-1 0 0,-1-5 0 15,-5 2 0-15,-7-2 0 16,-9 2 0 0,-2 1 0-16,-11 3 0 0,-3 2 0 15,-5 8 0 1,-3 4 0-16,-1 6 0 15,-1 3 0-15,2 3 0 16,4 2 0-16,2 1 0 0,10-3 0 0,3 2 0 16,7-9 0-16,7-1 0 15,3-8 0-15,4-6 0 16,1-4 0-16,-2-6 0 0,-8-6 0 16,-3-8 0-16,-4-4 0 15,-8-7 0-15,-8 1 0 16,-7-9 0-16,-3 0 0 15,-5 0 0-15,-8-3 0 0,-5 1 0 16,-3 3 0-16,-5 2 0 16,-5 4 0-16,-5 5 0 15,-6 6 0-15,-4 13 0 0,-11-2-38 16,-3 1-58 0,-8 1-2-16,-10 2-8 15,-2-2-5-15</inkml:trace>
  <inkml:trace contextRef="#ctx0" brushRef="#br0" timeOffset="229474.5235">25110 14368 23 0,'-76'7'100'0,"7"-1"-2"16,10-3-5-16,9-3-3 15,12-1-2-15,4 0-75 16,13 0-7-16,6 1-6 16,6 0 0-16,9 0 0 0,0 0 0 15,0 0 0-15,14 0 0 16,19 0 0-16,16-6 0 16,24-3 0-1,19 0 0-15,22-4 0 0,30-1 0 16,15 2 0-16,9-3 0 0,7 2 0 15,-1 1 0-15,-6-1 0 16,-11 3 0-16,-17-1 0 16,-23 3 0-16,-16-6 0 15,-21 5 0-15,-21-2 0 16,-19 4 0-16,-14-2 0 16,-15 5 0-16,-11 4 0 0,-10-7 0 15,-9 7 0-15,-8 0 0 0,4 1 0 16,-4 3 0-1,2 6 0-15,2-3 0 0,12 12 0 16,9-7-64-16,2-3-35 0,13-3-3 16,9-1-6-16,15-5-2 15</inkml:trace>
  <inkml:trace contextRef="#ctx0" brushRef="#br0" timeOffset="230773.4445">28664 14673 13 0,'21'-7'100'15,"-6"-2"-1"-15,-3-2-6 0,-7-3-2 16,-2-2-3-16,2 4-72 15,-11 3-5-15,-13 5-11 16,-6 3 0-16,-7 1 0 16,-8 10 0-16,-5 4 0 0,-3 8 0 15,-2 0 0-15,4 6 0 16,4-1 0-16,4 4 0 16,12-2 0-16,14-1 0 15,9-3 0-15,10-3 0 16,17-1 0-16,10-9 0 0,9-4 0 15,8-8 0-15,5-3 0 0,-3-8 0 16,2-10 0 0,-4-7 0-1,-9-4 0-15,-4-3 0 16,-10-3 0 0,-9 5 0-16,-9 1 0 0,-5 5 0 0,-5 8 0 0,-13 9 0 15,-6 8 0-15,-8 8 0 0,0 11 0 16,-2 8 0-16,4 8 0 0,7 6 0 15,7 2 0 1,14 2 0-16,19-1 0 0,17-4 0 16,13-5 0-16,14-7 0 15,10-6 0-15,3-11 0 0,3-8 0 16,-4-4 0 0,-1-14 0-16,-7-4 0 15,-10-11 0-15,-10 0 0 16,-9-7 0-16,-8 1 0 0,-12-3 0 15,-9 4 0-15,-10 2 0 0,-3 5 0 16,-12 8 0-16,-6 7 0 16,-4 8 0-16,-6 7 0 15,5 14 0-15,0 7 0 16,5 8 0-16,1 7 0 0,16 3 0 16,8 0 0-16,14 0 0 15,18-6 0-15,8-7 0 16,16-9 0-16,4-7 0 0,10-10 0 15,2-12 0-15,1-11 0 16,1-11 0 0,0-12 0-16,-5-11 0 0,-3-12 0 15,-3-11 0-15,-10-4 0 16,-10-9 0-16,-6-2 0 0,-15 3 0 16,-14 8 0-16,-12 9 0 15,-10 12 0-15,-16 16 0 16,-9 14 0-16,-2 20 0 15,-7 11 0-15,-1 22 0 0,4 17 0 16,7 17 0 0,1 12 0-16,9 16 0 0,9 8 0 15,3 3 0-15,10-2 0 0,12-8 0 16,5-10 0 0,4-14 0-16,8-13 0 0,6-18 0 15,5-12 0 1,3-16 0-16,-1-5 0 0,6-12 0 15,-4-7 0-15,7-5 0 0,-7-6 0 16,-1 1 0-16,-7 0 0 16,-4 3 0-16,-3 4 0 15,-9 6 0-15,2 8 0 0,-6 8 0 16,-2 5 0-16,0 13 0 16,-3 5 0-16,0 8 0 15,4 3 0-15,-2 6 0 16,-2 1 0-16,-1-3 0 0,2 2 0 15,1-7 0-15,-1-2 0 16,-1-7 0-16,-1-3 0 16,-2-7 0-1,1-4 0-15,-9-5 0 0,12 0 0 0,-12 0 0 16,0 0-4-16,-2-24-90 16,-3-9-3-16,-1-13-4 15,-4-9-8-15,2-11 3 0</inkml:trace>
  <inkml:trace contextRef="#ctx0" brushRef="#br0" timeOffset="231050.8506">30778 14032 30 0,'0'0'71'16,"8"9"3"-16,-4 0-6 15,-4-9-51-15,19 22-82 16,-7-2-4-16,0 3-3 15</inkml:trace>
  <inkml:trace contextRef="#ctx0" brushRef="#br0" timeOffset="231961.3958">31030 14466 42 0,'14'21'104'0,"-6"-5"-4"0,-4 0-5 16,-2-3-1-16,4 30-26 15,0-26-60-15,-6 0-8 0,6 5 0 16,-2 1 0-16,0-1 0 16,7 0 0-16,1 1 0 15,4-3 0-15,-4-4 0 16,14-1 0-16,-2-7 0 0,-7-4 0 16,15-4 0-16,-4-1 0 15,-3-8 0-15,2-4 0 16,3-3 0-16,-10-3 0 0,-1-1 0 15,5 0 0-15,-11 3 0 16,3-1 0-16,-5 4 0 16,-4 2 0-16,-7 12 0 15,4-11 0-15,-4 11 0 16,0 0 0-16,6 5 0 16,-5 6 0-16,2 2 0 0,5 3 0 15,-1 2 0-15,4 3 0 16,3-1 0-16,5-2 0 15,3-3 0-15,3-3 0 16,2-7 0-16,0-2 0 0,7-2 0 16,-3-12 0-16,3-5 0 15,-11-4 0-15,13-7 0 16,-10-7 0-16,6-5 0 16,-10-7 0-16,5-2 0 0,-9-4 0 15,-1 0 0-15,4 2 0 16,-11 2 0-16,-1 7 0 15,-4 5 0-15,9 9 0 16,-11 8 0-16,6 9 0 16,-9 10 0-16,0 0 0 0,6 18 0 15,8 1 0-15,-8 6 0 0,10 3 0 16,6 1 0-16,8-2 0 16,5-3 0-16,3-4 0 15,8-8 0-15,4-3 0 16,2-9 0-16,-4-5 0 15,-2-10 0-15,-2-4 0 16,-12-8 0-16,5 4 0 0,-15-5 0 16,-6 2 0-1,-3 3 0-15,-15 3 0 0,-1 5 0 16,-12 7 0-16,6 8 0 16,-11 3 0-16,1 14 0 15,1 8 0-15,-6 12 0 0,15 13 0 16,-3 16 0-16,5 9 0 15,7 15 0-15,0 5 0 16,3 13 0-16,-3 6 0 0,7 1 0 16,-4-1 0-16,-3-12 0 15,-3-10 0-15,-1-11 0 16,-9-16 0-16,9-17 0 16,-11-18 0-1,1-17 0-15,-8-13 0 0,5-11 0 16,-1-12 0-16,-2-9 0 15,6-8 0-15,-8-8 0 0,10-4 0 16,6-3 0-16,6 1 0 16,10-1 0-16,11 6 0 15,-2 2 0 1,11 8 0-16,17 10 0 0,2 7 0 0,0 6 0 16,5 10 0-16,-5 5 0 15,-2 1 0-15,2 7 0 16,-3 4 0-16,-12-2 0 15,-3 2 0-15,-4-3 0 16,-2-8-29-16,-9 1-62 0,3-3-3 16,-8-9-5-16,-8-8-6 15</inkml:trace>
  <inkml:trace contextRef="#ctx0" brushRef="#br0" timeOffset="241333.7521">4158 16609 13 0,'1'-18'93'0,"4"0"6"0,-5 0-4 15,-3 1-4 1,-4 6-27-16,7 11-37 0,-18-8-6 16,6 12-13-16,-5 11-8 15,1 11 0-15,-4 9 0 16,0 6 0-16,1 12 0 16,-5 2 0-16,6 10 0 15,1 2 0-15,6 0 0 16,3-3 0-16,8-5 0 0,4-1 0 15,10-11 0-15,9-4 0 16,4-20 0-16,13-9 0 16,6-13 0-16,7-8 0 0,3-15 0 15,-1-12 0-15,-3-10 0 16,0-6 0-16,-7-2 0 16,-11 0 0-16,-5 2 0 15,-10 4 0-15,-5 6 0 0,-8 7 0 16,-4 12 0-16,-2 4 0 15,0 17 0-15,-10-2 0 16,3 13 0-16,-2 10 0 16,0 9 0-16,7 5 0 15,0 5 0-15,2 6 0 0,10 2 0 0,8-4 0 16,7-6 0 0,12-5 0-16,3-10 0 15,6-9 0-15,6-9 0 0,3-9 0 16,-2-11 0-16,1-15 0 15,-4-4 0-15,0-7 0 16,-8-4 0-16,-10-2 0 0,-6-2 0 16,-10 0 0-1,-4 2 0-15,-9 7 0 0,-4 1 0 16,-13 6 0-16,0 5 0 16,-2 7 0-16,3 5 0 15,2 6 0-15,11 10 0 16,-10-4 0-16,10 4 0 0,18 10 0 15,6-1 0-15,4-1 0 16,9 0 0-16,2-3 0 0,6-5 0 16,-1-3 0-16,1-9 0 15,-2-8 0-15,-5-3 0 16,-3-6 0-16,-6-2 0 16,-7-5 0-16,-8 3 0 0,-2 2 0 15,-7 4 0 1,-5 4 0-16,0 7 0 0,0 7 0 15,0 9 0-15,-8 5 0 16,5 15 0-16,0 5 0 0,3 7 0 16,0 9 0-16,0 3 0 15,3 6 0 1,1 2 0-16,3 1 0 16,0-1 0-16,4-5 0 15,-1-6 0-15,3-11 0 0,3-5 0 16,2-16 0-16,5-9 0 0,1-12 0 15,3-10 0-15,-1-6 0 16,4-3 0-16,-2 1 0 0,-1 2 0 16,-4 8 0-16,-4 4 0 15,-6 6 0-15,-1 9 0 16,-12 1 0-16,9 17 0 0,-9 3 0 16,0 3 0-16,-3 5 0 15,3 2 0-15,0 2 0 16,3-2 0-16,7-5 0 15,4-1 0-15,7-7 0 16,6-6 0-16,8-6 0 0,1-5 0 16,5-8 0-1,0-6 0-15,2-5 0 0,-7-4 0 16,1-2 0-16,-9 2 0 0,-4-2 0 16,-6 1 0-16,-7 5 0 15,-1 3 0-15,-7 4 0 16,-3 12 0-16,0 0 0 0,0 0 0 15,0 6 0-15,0 11 0 16,1 4 0-16,8 3 0 16,3 0 0-16,7 0 0 15,12-1 0-15,12-5 0 16,8-4 0-16,8-7 0 16,7-7 0-16,8-6 0 0,6-6 0 15,1-6 0-15,-6-5 0 16,-5 0 0-16,-11-5 0 0,-8 3 0 15,-13 0 0-15,-10 2 0 16,-16 1 0-16,-9 6 0 16,-4 5 0-16,-10 4 0 15,-6 5 0-15,-1 7 0 16,-1 7 0-16,5 6 0 0,4 6 0 16,9 5 0-1,5-1 0-15,17 2 0 0,8-4 0 16,14-6 0-16,14-7 0 15,9-7 0-15,13-7 0 0,-1-14 0 16,2-8 0-16,-1-10 0 16,-2-4 0-16,-7-8 0 15,-14-5 0-15,-12-1 0 16,-13-6 0-16,-9 3 0 16,-10 2 0-16,-10 7 0 0,-5 4 0 15,-10 11 0-15,-5 13 0 16,2 13 0-16,-2 11 0 0,1 14 0 15,0 9 0-15,6 8 0 16,-2 8 0-16,3 2 0 16,7 5 0-16,2 0 0 0,0 0 0 15,3-3 0-15,6-7 0 16,4-5 0-16,0-11 0 16,7-9 0-16,0-12 0 15,6-6 0-15,5-16 0 0,-1-6 0 16,7-4 0-16,-5-3 0 15,2 2 0-15,1 6 0 16,-2 3 0-16,-1 7 0 16,1 8 0-16,-3 3 0 0,-6 11 0 15,6 5 0-15,-5 5 0 16,0 1 0-16,-3-1 0 16,3-1 0-16,-1 0 0 0,4-5 0 15,6-3 0-15,1-5 0 16,8-7 0-16,6-5-43 15,13-9-54-15,6-7-2 16,9-10-6-16,8-9-8 16</inkml:trace>
  <inkml:trace contextRef="#ctx0" brushRef="#br0" timeOffset="242176.463">9773 16641 87 0,'-18'-8'102'16,"-2"-9"-6"-16,6-6-4 0,-4-5 0 16,4-15-57-16,-2 18-28 15,7 3-7-15,-4 10 0 16,-7 5 0-16,-4 7 0 0,-7 13 0 15,-6 6 0 1,-3 12 0-16,-4 6 0 16,2 4 0-16,0 3 0 15,12-3 0-15,9-4 0 0,10-7 0 16,12-6 0 0,20-14 0-16,11-6 0 0,16-6 0 15,5-15 0-15,5-5 0 0,8-6 0 16,-1-2 0-1,3-1 0-15,-12 1 0 0,-2 5 0 16,-8 6 0-16,-6 6 0 16,0 7 0-16,-10 6 0 15,-2 9 0-15,-6 6 0 0,3 9 0 16,-4 1 0-16,2 3 0 16,-1 1 0-16,-3-1 0 15,6-3 0-15,1-5 0 16,6-4 0-16,-8-9 0 0,11-7 0 15,-6 0 0-15,4-13 0 16,3-3 0-16,1-8 0 16,-2-3 0-16,-2-3 0 0,2-1 0 15,-2 4 0-15,-4-1 0 16,0 7 0-16,-2 2 0 16,-4 9 0-16,4 7 0 15,3 3 0-15,-5 13 0 0,8 3 0 16,2 5 0-1,4 1 0-15,1 1 0 16,8-3 0-16,-1-4 0 0,7-7 0 0,-2-6 0 16,1-4 0-1,0-10 0 1,-5-6 0-16,-2-5 0 0,-6-4 0 0,-10-4 0 16,-3 0 0-16,-8-4 0 0,-5 2 0 15,-9 2 0-15,-5 4 0 16,-5 7 0-16,-7 10 0 15,-9 3 0-15,-5 9 0 16,4 10 0-16,-5 7 0 0,7 8 0 16,5 3 0-16,9 5 0 15,8-6 0-15,23 8 0 16,13-4 0-16,9-3 0 16,20 2 0-16,-2-6 0 15,17-9-81-15,10-10-16 0,4-8-5 16,4-8-9-16,7-17 0 15</inkml:trace>
  <inkml:trace contextRef="#ctx0" brushRef="#br0" timeOffset="250546.6066">13098 16461 82 0,'-20'-11'95'0,"1"-1"-1"0,1-2-5 15,-5-5-39 1,11-2-11-16,3-2-12 0,8-4-6 15,3-1-7-15,14-2-14 16,11 1 0-16,10 4 0 0,7 0 0 16,8 8 0-16,3 5 0 15,0 11 0-15,2 3 0 16,-2 19 0-16,-4 11 0 16,-8 11 0-16,-8 10 0 0,-7 8 0 15,-10 7 0-15,-12-2 0 16,-6 1 0-16,-7-6 0 15,-11-8 0-15,-7-7 0 16,1-13 0 0,5-7 0-16,0-14 0 0,3-8 0 15,5-7 0-15,7-12 0 0,4-12 0 16,11-9 0 0,0-7 0-16,9-13 0 0,4-4 0 15,4-3 0 1,5 1 0-16,2 3 0 15,3 4 0-15,-1 9 0 0,3 6 0 16,-4 14 0-16,3 12 0 0,-4 10 0 16,2 7 0-16,-2 14 0 15,-2 11 0-15,-2 10 0 16,-7 10 0-16,2 9 0 0,-11 5 0 16,-4-2 0-16,-10-2 0 15,-1-5 0-15,-5-7 0 16,-9-10 0-16,2-13 0 0,-5-14 0 15,6-9 0-15,-2-11 0 16,10-11 0-16,1-11 0 16,2-8 0-16,5-9 0 0,7-5 0 15,10-4 0-15,1-1 0 16,12 3 0-16,2 5 0 16,4 8 0-16,5 10 0 15,-1 13 0-15,3 13 0 16,-4 8 0-16,0 15 0 0,-8 11 0 15,1 11 0-15,-11 7 0 16,4 6 0-16,-7 1 0 16,-5 1 0-16,-3-6 0 15,2-4 0-15,-2-11 0 16,-2-6 0-16,4-14 0 0,1-10 0 16,7-6 0-16,2-13 0 0,2-7 0 15,-1-8 0-15,3-8 0 16,2-5 0-16,-3-2 0 15,-4 0 0-15,-4 6 0 16,-1 3 0-16,-5 7 0 16,-3 10 0-16,-6 10 0 0,-7 12 0 15,0 0 0-15,3 19 0 16,-3 6 0-16,-3 4 0 16,0 6 0-16,3 4 0 0,0-2 0 15,2-1 0 1,8-4 0-16,2-6 0 0,6-7 0 15,6-8 0-15,1-8 0 16,4-3 0-16,1-10 0 0,4-7 0 16,-4-6 0-16,-2-6 0 15,0-2 0-15,-8-3 0 16,1-2 0-16,-5 1 0 16,1 1 0-16,-9 5 0 15,6 4 0-15,-2 7 0 16,-4 9 0-16,5 6 0 0,-1 3 0 15,-3 13 0 1,4 8 0-16,-2 6 0 0,2 7 0 0,0 4 0 16,-6 3 0-16,5 0 0 15,-5-2 0-15,4-4 0 0,-3-8 0 16,3-6 0-16,-3-12 0 16,4-9 0-16,5-10 0 15,2-13 0-15,2-9 0 16,6-8 0-16,4-5 0 15,10-6 0-15,-1-3 0 16,6-1 0-16,4 0 0 16,2 5 0-1,1 4 0-15,-1 9 0 0,-5 6 0 16,-4 11 0-16,-3 10 0 0,-7 10 0 0,-5 7 0 16,-5 15 0-1,-9 5 0-15,-3 7 0 16,-6 4 0-16,-5 6 0 15,0 2 0-15,-4-3 0 0,0 0 0 0,-1-7 0 16,1-7 0-16,3-10 0 16,1-19 0-16,8 4 0 0,7-16 0 15,4-16 0 1,5-9 0-16,7-11 0 0,2-6 0 16,6-1 0-16,-1-4 0 15,-1 4 0-15,-2 4 0 16,1 7 0-16,-5 10 0 15,-7 11 0-15,2 11 0 0,-9 11 0 16,-4 9 0-16,0 17 0 16,-3 8 0-16,-4 8 0 15,-3 8 0-15,-3 6 0 16,0 11 0-16,-5 5 0 0,-5 3 0 16,-7-9 0-16,6-13-5 15,-4-2-90-15,-1-9-4 16,0-15-5-16,5-17-4 0,5-13 8 15</inkml:trace>
  <inkml:trace contextRef="#ctx0" brushRef="#br0" timeOffset="251384.6535">16500 16395 43 0,'8'-44'100'15,"3"4"-2"-15,1-1-5 0,2 8-3 0,5 2-46 16,4 5-15-16,3 7-15 16,9 0-14-16,4 6 0 15,8 2 0-15,14 0 0 0,10 6 0 16,12 2 0-16,8-1 0 15,16 3 0-15,6 0-7 16,13 1-5-16,4-5-1 16,1 0 2-16,1-6 1 15,-1-3 4-15,-3-3 7 0,-16-5 5 16,-6-2 5-16,-20-4 1 16,-16 0 1-16,-18 1 1 0,-20-1-12 15,-21 5-2-15,-16 3 0 16,-22 8 0-16,-17 5 0 15,-11 7 0-15,-9 0 0 0,-4 14 0 16,2 6 0-16,6 5 0 16,11 3 0-16,10 1 0 15,19 2 0-15,16 0 0 16,12 0 0-16,21-1 0 16,17-1 0-16,13 4 0 15,6 0 0-15,11 6 0 16,-2 2 0-16,1 5 0 0,-7 4 0 15,-11 5 0-15,-15 5 0 16,-17-1 0-16,-16 2 0 16,-10-6 0-16,-17-7 0 15,-14-5 0-15,-13-10 0 0,-5-6 0 16,-1-10 0-16,2-12 0 16,5-6 0-16,3-11 0 15,15-7 0-15,11-11 0 16,16-6 0-16,20-12 0 15,12-7 0-15,21-8 0 0,12-3 0 16,13-2 0-16,10 0 0 16,5 5 0-16,-3 6 0 15,0 5 0 1,-8 15 0-16,-10 7 0 0,-13 13 0 16,-11 6 0-16,-16 11 0 0,-13 5 0 15,-13 11 0-15,-7 7 0 0,-7 8 0 16,-7 6 0-16,-2 7 0 15,2 5 0-15,4-1 0 16,8-2 0-16,6-6 0 16,12-7 0-16,10-10 0 0,9-10 0 15,8-13 0-15,3-7 0 16,3-16 0-16,-2-6 0 16,-1-7 0-16,-6-7 0 15,-9-2 0-15,-9-2 0 16,-10 5 0-16,-10-1 0 0,-8 4 0 15,-16 4 0-15,-14 8 0 0,-6 4 0 16,-9 9 0 0,1 6 0-16,-4 3 0 0,7 7 0 15,5 7 0 1,15 25-4-16,16-17-93 0,12-2-3 0,25 1-5 16,13-11-7-16</inkml:trace>
  <inkml:trace contextRef="#ctx0" brushRef="#br0" timeOffset="253495.8499">21006 16459 16 0,'-6'13'103'16,"5"-2"-1"-16,1-11-7 0,0 0-1 15,11-14-3-15,-11-10-81 16,38-5-10-16,18-9 0 15,19-7 0-15,6-7 0 0,24-4 0 16,3-6 0-16,5-4 0 16,-4-6 0-16,-3-4 0 15,-12-5 0 1,-18-3 0-16,-8 2 0 0,-24 2 0 16,-11 3 0-16,-16 11 0 15,-14 13 0-15,-6 11 0 16,-23 20 0-16,-7 18 0 0,-14 14 0 15,-4 23 0-15,-6 21 0 16,-5 22 0 0,-7 20 0-16,11 16 0 0,0 14 0 0,10 10 0 15,17 1 0-15,9-2 0 16,18-7 0-16,9-16 0 0,17-18 0 16,12-18 0-1,11-19 0-15,5-24 0 0,8-18 0 16,0-15 0-16,-2-13 0 15,-1-17 0-15,-4-14 0 0,-5-13 0 16,-5-10 0 0,-7-5 0-16,-9-6 0 0,-9-1 0 15,-6 0 0-15,-8 4 0 16,-4 6 0-16,-14 9 0 0,-6 13 0 16,-10 11 0-1,-3 11 0-15,-4 14 0 0,0 10 0 16,1 17 0-1,6 13 0-15,9 12 0 0,14 9 0 0,12 11 0 16,17 4 0-16,16 1 0 16,9-8 0-16,20-5 0 15,8-12 0-15,4-9 0 0,8-16 0 16,-6-16 0 0,-1-10 0-16,-6-17 0 15,-2-9 0-15,-14-7 0 0,-5-8 0 16,-13-4 0-16,-11 1 0 0,-4-1 0 15,-13 6 0 1,-5 5 0 0,-3 8 0-16,-5 7 0 0,-6 14 0 15,-6 8 0-15,0 7 0 0,-1 17 0 16,-1 6 0 0,3 9 0-16,-2 6 0 0,6 5 0 15,8 1 0-15,3 1 0 0,14-4 0 16,5-6 0-16,8-8 0 0,7-6 0 15,4-9 0-15,7-11 0 16,2-6 0-16,3-13 0 16,-3-8 0-16,4-6 0 0,2-4 0 15,-4-8 0-15,0 0 0 16,-8 1 0-16,-1 1 0 16,-6 6 0-16,-7 7 0 15,-4 6 0-15,-10 9 0 0,-3 10 0 16,-11 4 0-16,12 18 0 15,-11 7 0-15,4 5 0 16,2 3 0-16,0 6 0 16,7 0 0-16,-2 0 0 0,6-6 0 15,-1-3 0-15,5-7 0 16,1-8 0-16,2-9 0 16,4-6 0-16,2-10 0 0,5-9 0 15,5-8 0-15,0-8 0 16,11-5 0-16,-4-7 0 15,3-5 0-15,-3-3 0 16,-8-1 0-16,-5 1 0 0,-11 3 0 16,-10 5 0-1,-10 6 0 1,-9 9 0-16,-18 9 0 0,-8 12 0 0,-5 10 0 16,-3 5 0-16,3 15 0 0,5 8 0 15,7 9 0-15,15 6 0 16,11 7 0-1,19-1 0-15,11 5 0 0,10-3 0 16,4-3 0-16,3-4 0 0,-1-4 0 16,-5-3 0-16,-9-4 0 15,-13-2 0-15,-13-5 0 16,-6 2 0-16,-7-4 0 16,-6-5 0-16,-5-4 0 0,0-5 0 15,2-7 0 1,14-2 0-16,0-18 0 0,22-7 0 15,10-9 0-15,17-9 0 16,11-6 0-16,11-10 0 0,4-4 0 16,4-7 0-16,5 3 0 15,-11 0 0 1,-1 7 0-16,-10 6 0 0,-10 9 0 16,-12 11 0-16,-9 13 0 0,-9 14 0 15,-7 7 0-15,-4 17 0 16,-9 14 0-16,-1 11 0 15,-1 11 0-15,-7 11 0 0,0 12 0 16,0 5 0-16,-9 3 0 16,-1 0 0-16,-1-8 0 15,-4-6 0-15,-2-9 0 16,10-12 0-16,-3-18 0 16,3-13 0-16,14-18 0 0,-12-4 0 15,10-18 0-15,2-9 0 16,6-8 0-16,1-6 0 15,2-3 0-15,5 2 0 16,1 1 0-16,5-1 0 0,4 5 0 16,5 3 0-16,9 6 0 15,6 4 0-15,15 6 0 0,4 4 0 16,12 1 0 0,11 7 0-16,7 3 0 0,10 4 0 15,1 2 0-15,-1 2 0 16,-10-1 0-16,-1 0 0 15,-11 1 0-15,-12-1 0 0,-16 0 0 16,-12 0 0-16,-15 0 0 16,-7-2 0-1,-11-1 0-15,-8 3 0 0,0 0 0 0,-4-9 0 16,4 9 0 0,-19-3 0-16,6 3 0 0,-3 0 0 15,1 0 0 1,-5 0 0-16,-1 4 0 0,3 1 0 0,-6 1 0 15,3 2 0-15,-2-1 0 16,-12 4 0-16,2-3-73 16,-1-3-28-16,-1-1-2 15,-8-4-7-15,-5 0-1 0</inkml:trace>
  <inkml:trace contextRef="#ctx0" brushRef="#br0" timeOffset="254831.3537">1594 17383 28 0,'0'0'102'15,"0"0"-3"-15,-6 0-4 16,-5 7-1-16,3 4-4 0,-11 5-87 15,-3 10-3-15,2 4 0 16,-7 7 0-16,4 12 0 16,-1 3 0-16,-3-2 0 15,2 2 0-15,6-6 0 16,5 4 0-16,10-1 0 0,4 1 0 31,2-10 0-31,-2-40 0 16,26 60 0-16,4-37 0 0,-5-12 0 15,11-11 0-15,-8-9 0 16,1-13 0-16,3-16 0 0,-2-7 0 0,-2-3 0 16,-7-6 0-16,-7 0 0 15,-1-3 0-15,-7 2 0 16,-7 13 0-16,-2-3 0 0,-2 1 0 16,-8 12 0-1,0 2 0 1,-4 9 0-16,6 4 0 0,-2 14 0 0,-4 3 0 15,4 16 0-15,7 5 0 16,11 8 0-16,8 3 0 0,14 3 0 16,1-2 0-16,9 2 0 15,-1-4 0-15,12-2 0 16,-3-8 0-16,2-3 0 16,-5-3 0-16,7-7 0 15,-2-7 0 1,-5-1 0-16,1-10 0 0,-1-1 0 15,-7-6 0-15,-6-1 0 0,-12 0 0 16,-8 1 0-16,7 3 0 16,-13 0 0-16,-3 14 0 0,12-14 0 15,-12 14 0-15,3 9 0 16,-2 3 0-16,6 8 0 0,-7-20 0 16,7 27 0-16,-1 1 0 15,5 6 0-15,-1 1 0 16,4 3 0-16,20 42 0 15,-34-80 0-15,21 37 0 16,-2 0 0-16,-3-3 0 16,1 1 0-16,0-4 0 15,1 1 0-15,-4-6 0 16,1 1 0-16,-15-27 0 0,5 25 0 16,-1 1 0-16,-4-26 0 15,0 0 0-15,-7 9 0 16,-6 1 0-16,0-2 0 15,-24 11 0 1,13-12-65-16,24-7-32 16,-31 0-4-16,1 0-6 0,30 0-4 15</inkml:trace>
  <inkml:trace contextRef="#ctx0" brushRef="#br0" timeOffset="257766.0279">3996 18011 14 0,'0'0'97'0,"0"0"-2"0,6 11-3 16,5-2-4-16,1 1-3 16,1 4-66-16,-13-14-5 0,0 0-7 15,0 0-7-15,6 10 0 16,1-1 0-16,-2 1 0 15,4 2 0-15,-9-12 0 16,0 0 0-16,20-19 0 16,-10 7 0-16,5-4 0 0,0-2 0 15,1-4 0-15,3 1 0 16,-2-2 0-16,0-1 0 16,2 2 0-16,-2 0 0 15,1 1 0-15,0 3 0 16,-2-3 0-1,2 10 0-15,-2-1 0 16,-16 12 0-16,0 0 0 0,0 0 0 16,0 0 0-16,9 5 0 0,2 4 0 15,18 33 0-15,-21-20 0 16,1-1 0-16,3 0 0 16,-12-21 0-16,28 22 0 0,27 7 0 15,-24-26 0-15,3-3 0 16,3-12 0-16,0-11 0 15,3-7 0-15,2-3 0 16,2-10 0-16,-24 24 0 16,61-89 0-16,-9 3 0 0,-14 8 0 15,-14 4 0-15,-18 16 0 16,-13 19 0-16,-10 16 0 16,-3 27 0-16,-5 5 0 15,5 10 0-15,-20 1 0 0,10 15 0 16,2-5 0-16,0 7 0 15,-1 4 0-15,-1 9 0 16,0 8 0-16,-4 8 0 16,2 7 0-16,-3 4 0 15,6 9 0-15,1 2 0 0,3 1 0 16,2-1 0 0,3 3 0-16,0-6 0 15,3 2 0-15,6-9 0 0,4-3 0 16,4-8 0-16,-17-48 0 15,21 29 0-15,-1 1 0 16,34-16 0-16,-26-18 0 0,2-8 0 16,-5-17 0-16,-1-2 0 15,-3-2 0-15,-3 0 0 16,-3-2 0 0,-5 4 0-16,-4-5 0 0,-2 9 0 15,-4 7 0-15,-5-2 0 16,5 22 0-16,0 0 0 0,0 0 0 15,0 0 0-15,-10-2 0 16,-1-1 0-16,2 0 0 16,-5-2 0-16,23 36 0 0,-9-31 0 15,26 14 0 1,-26-14 0-16,36 8-90 16,-16-9-4-16,1-14-4 0,3-2-6 15,-4-12-5-15</inkml:trace>
  <inkml:trace contextRef="#ctx0" brushRef="#br0" timeOffset="257976.4166">4712 17301 37 0,'-43'12'100'0,"5"-2"-6"15,2 0-6-15,7-2-2 0,5 0-5 16,10-2-90-16,-8 2-69 15,22-8-7-15,5 9-4 16,13-8-6-16,2-1-5 16</inkml:trace>
  <inkml:trace contextRef="#ctx0" brushRef="#br0" timeOffset="259163.5662">6543 17585 37 0,'4'-9'101'0,"-4"0"-3"16,0 1-5-16,-4-1-3 16,4 9-1-16,0 0-86 15,-11-8-3-15,11 8 0 0,0 0 0 16,-10 7 0-16,10-7 0 16,0 11 0-16,0-11 0 15,10 16 0-15,3-7 0 0,3 1 0 16,5 1 0-16,1-1 0 15,4-1 0-15,2-2 0 16,1-4 0-16,1-3 0 16,4-2 0-16,-4-7 0 0,3-2 0 15,-2 0 0-15,1-3 0 16,-7 3 0-16,2 0 0 16,-8 6 0-16,-4 4 0 0,-6 1 0 15,2 9 0 1,-7 9 0-16,-4-18 0 0,3 29 0 15,0 45 0-15,-4-18 0 16,-2 6 0-16,-3 7 0 0,-5 3 0 16,-1 6 0-1,-6-1 0-15,0 3 0 0,-7-4 0 16,0-5 0-16,0-2 0 16,0-7 0-16,-5-10 0 15,3-10 0-15,27-42 0 16,-31 25 0-16,2-1 0 15,6-27 0-15,-2-5 0 16,4-66 0-16,19 23 0 0,10-12 0 16,13-3 0-1,11-7 0-15,10 1 0 0,6-4 0 16,7 3 0-16,4 1 0 16,3 6 0-1,0 2 0-15,5 12 0 0,-7 4 0 0,1 17 0 16,-8 8 0-16,-7 17 0 15,-5 6 0-15,-41 0 0 16,26 14 0-16,1 3 0 16,-16 12 0-1,-1 1 0-15,-10 4 0 0,1 0 0 16,-1 0 0-16,-3 0 0 16,2-9 0-16,1 21 0 0,4-30 0 15,7-10 0-15,4-6 0 16,6-9 0-16,1-7 0 15,6-7 0-15,3-6 0 16,3-2 0-16,1-5 0 0,-2 1 0 16,-2 1 0-16,1 0 0 15,-4 4 0-15,-5 5 0 16,-1 4 0-16,0 4 0 16,-8 5 0-16,0 9 0 0,-1 3 0 0,-2 3 0 15,1 10 0-15,-2 4 0 16,2-1 0-16,2 6 0 15,1-6 0 1,0 4 0-16,3-3 0 0,1-2 0 16,5-5 0-16,1-3 0 15,2-3 0-15,-3-4 0 16,6-2 0-16,-1-6 0 16,-1-3 0-16,0-2 0 0,-2-3 0 15,-2-4 0-15,-1 5 0 16,-3 1 0-16,-2 3 0 15,-2 1 0-15,0 2 0 0,-3 4 0 16,2 4 0-16,-5 0 0 16,2 7 0-16,-1 2 0 15,-1 4 0-15,3 2 0 0,-4 0 0 16,1-4 0-16,1 4 0 16,0-4 0-16,5-1 0 15,-7-2-89-15,0-6-9 16,-9-2-5-16,12-4-6 15,-7-4-3-15</inkml:trace>
  <inkml:trace contextRef="#ctx0" brushRef="#br0" timeOffset="259645.546">6682 17438 28 0,'-7'-19'104'0,"3"-2"-2"16,-2 6-6-16,6 0-4 16,0 15-3-16,0 0-89 15,0 0 0-15,0 0 0 0,7 7 0 16,-5 8 0-16,1 5 0 15,0 2 0-15,3 2 0 16,2 3 0-16,5 2 0 16,2-1 0-16,8-2 0 15,6 0 0 1,4-6-43-16,7-4-51 0,7-8-5 16,3-8-7-16,46-17-4 15</inkml:trace>
  <inkml:trace contextRef="#ctx0" brushRef="#br0" timeOffset="260840.5371">9824 17719 76 0,'19'-19'92'16,"-2"-3"-2"-16,4-2-2 0,0-3-24 15,-2 1-29-15,5-19-3 16,11-7-8-1,-14 3-14-15,-11 5-10 0,-14 10 0 16,-4 27 0-16,-6 2 0 16,-6 5 0-16,-2 7 0 0,-2 11 0 15,-6 3 0-15,0 8 0 16,1 3 0 0,0 9 0-16,4-5 0 0,4 3 0 0,3-2 0 15,5-1 0-15,8-1 0 16,5-2 0-16,4-6 0 15,11-4 0-15,6-7 0 16,8-6 0-16,5-7 0 0,3-6 0 16,7-10 0-16,-3-6 0 15,1-5 0-15,1-10 0 16,-6 6 0-16,-3-4 0 16,-4 6 0-16,-7 1 0 15,-6 4 0-15,-5 7 0 0,-7 4 0 16,-5 10 0-16,0 0 0 15,0 0 0-15,-1 10 0 16,-1 6 0-16,1 2 0 16,1 2 0-16,5-1 0 0,5 1 0 15,6-1 0-15,4-3 0 16,3-4 0-16,9-4 0 16,0-5 0-16,7-3 0 0,2-1 0 15,0-6 0 1,5-2 0-16,-6-4 0 0,1 2 0 15,-2 1 0-15,-1 0 0 0,-4 5 0 16,-3 2 0 0,-1 3 0-16,-5 0 0 15,-5 7 0-15,0 2 0 16,-3 1 0-16,5 1 0 16,-3 2 0-16,5-1 0 0,-2-2 0 15,2-3 0-15,7-1 0 0,-3-6 0 16,4-1 0-16,1-8 0 15,3-4 0-15,-1-6 0 0,-1 2 0 16,-4-5 0 0,4 1 0-16,-7-1 0 0,-2 2 0 15,-6 1 0-15,-5 8 0 16,-5 1 0-16,-9 10 0 0,0 0 0 16,0 0 0-16,0 6 0 15,-7 10 0-15,5 13 0 16,2-3 0-16,0 5 0 15,0-31 0-15,11 34-57 16,-1 1-40-16,43 26 0 16,-16-37-8-16,6-7-5 0</inkml:trace>
  <inkml:trace contextRef="#ctx0" brushRef="#br0" timeOffset="261420.3725">12306 17601 48 0,'34'-35'104'0,"-6"4"-2"16,-10 4-7-16,-3 2 0 16,-8 5-28-16,-6 6-67 0,-3 6 0 15,-10 7 0-15,1 1 0 16,-5 7 0-16,1 4 0 16,-1 1 0-16,3 6 0 15,-12 2 0-15,20 3 0 16,3 0 0-16,2 2 0 0,4-3 0 15,6 0 0-15,3-3 0 16,5-3 0-16,4-1 0 16,5-5 0-16,0-5 0 15,4-5 0-15,-1 2 0 16,1-6 0-16,0-5 0 16,0-1 0-16,-3 1 0 15,-1-2 0-15,-5 2 0 0,-2 3 0 16,-6 2 0-16,-4 2 0 0,2 2 0 15,-1 2 0-15,-11-2 0 16,15 12 0-16,-4-5 0 16,2 0 0-16,0-1 0 15,3 1 0-15,5-2 0 16,2-3 0-16,1-2 0 0,6-1 0 16,0-7 0-16,2-3 0 15,4-1 0-15,-1 0 0 16,1-3 0-16,-2 1 0 15,-1-1 0-15,-2 2 0 16,-1 4 0-16,-6 3 0 0,-2 3 0 16,0 3 0-1,-4 0 0-15,-5 5 0 0,0 7 0 16,1 1 0-16,-7 3 0 0,3 2 0 16,-4 0 0-16,3 0 0 15,0 1-31-15,-7-6-65 0,-2-4-2 16,0-9-6-1,0 0-5-15</inkml:trace>
  <inkml:trace contextRef="#ctx0" brushRef="#br0" timeOffset="261643.6586">13284 17293 25 0,'0'-56'102'16,"0"13"0"-16,1 12-8 0,0 5-4 15,4 17-4-15,3-1-74 16,-1 4-12-16,4 6 0 0,-11 0 0 15,20 24 0-15,-12-8 0 16,10-7-24-16,-4 21-64 16,0-2-2-16,-9-14-7 0,4 0-8 15,0-1-2-15</inkml:trace>
  <inkml:trace contextRef="#ctx0" brushRef="#br0" timeOffset="261832.5396">13638 17350 28 0,'47'-3'105'15,"-7"-6"-1"1,-3 4-5-16,-9 1-3 0,-4 4-17 16,-24 0-79-16,18 4 0 15,-10 4 0-15,3 3 0 0,1 5 0 16,0 2 0-16,-1 2 0 16,-2 0 0-16,4 5 0 15,-2-2 0-15,-3 2 0 0,3 0 0 16,3 0 0-1,-2-4-56-15,2-5-42 0,-3-3-1 16,3-3-8 0,-2-7-3-16</inkml:trace>
  <inkml:trace contextRef="#ctx0" brushRef="#br0" timeOffset="262030.5816">14130 17373 18 0,'11'-47'105'0,"-7"12"-2"15,7 13-4-15,-7 11-5 16,-4 11-2-16,9-4-92 15,1 9 0-15,3 10 0 0,-9-6 0 16,0 5 0-16,5 2 0 16,-1 3 0-16,-1 3 0 15,2 5 0-15,-1 1 0 0,4 3 0 16,0-2 0-16,5-1 0 16,-6 5-54-16,6-5-43 15,1-5-3-15,4-2-7 16,5-7-5-16</inkml:trace>
  <inkml:trace contextRef="#ctx0" brushRef="#br0" timeOffset="262727.9861">14975 17302 67 0,'0'0'107'0,"-10"0"-5"15,1 3-5-15,-5 3-1 16,14-6-54-16,-12 11-42 15,9-1 0-15,-2 0 0 0,0 3 0 16,3 4 0-16,2 1 0 16,1 2 0-16,6 0 0 15,-1 2 0-15,3-1 0 16,0-1 0-16,5 0 0 16,-1-2 0-16,6-3 0 15,1 0 0 1,2-6 0-16,1-4 0 0,2-4 0 0,2-1 0 15,1-6 0-15,-2-5 0 16,15-17 0-16,5-15 0 16,-8-2 0-16,-3-4 0 0,-9 4 0 15,-4 9 0 1,-6 9 0-16,-4 14 0 0,-5 13 0 16,4 5 0-16,-11-5 0 15,12 17 0-15,-4-4 0 0,6 1 0 16,1 2 0-16,6 0 0 15,5 0 0-15,3 2 0 16,1-4 0-16,5 0 0 16,0-3 0-16,3-3 0 15,-2-3 0-15,-13-5 0 16,53 0 0-16,-1-14 0 0,-10-11 0 16,-17-8 0-16,-23-6 0 15,-14 2 0-15,-11 6 0 16,-13 11 0-16,-3 8 0 0,-5 7 0 15,0 5 0-15,1 14 0 16,13-2 0-16,-1 4 0 16,5 6 0-16,1 7 0 15,0 3 0-15,1 6 0 16,1 7 0-16,3 3 0 16,-3 18 0-1,-2-6 0 1,-6-4-3-16,-3-6-44 15,-2-1 2 1,-2-15 0-16,-5-13-3 0,-6 0-56 16,-2-21-2-16,12-7 38 15,-58-46 23-15</inkml:trace>
  <inkml:trace contextRef="#ctx0" brushRef="#br0" timeOffset="265514.7157">17026 17220 43 0,'-2'-33'98'15,"3"-2"1"-15,2-5-5 0,9-2-3 16,-1 3-33-16,11 2-30 15,-1 5-28-15,-3 3 0 16,4 9 0-16,-6 5 0 16,5 12 0-16,-10 7 0 15,0 12 0-15,-2 11 0 16,-1 8 0-16,0 8 0 0,-3 7 0 16,-1 10 0-16,-4-28 0 15,0 5 0-15,0 4 0 0,0 4 0 16,-2 1 0-1,1 0 0-15,-1 0 0 0,0 3 0 16,0-1 0-16,2-2 0 16,0-3 0-16,3-3 0 0,6-4 0 15,1-5 0-15,-1-10-81 16,9 0-18 0,2-14-3-16,6-7-9 15,3-6-1-15</inkml:trace>
  <inkml:trace contextRef="#ctx0" brushRef="#br0" timeOffset="265813.0934">17566 17574 9 0,'61'-75'104'16,"-12"7"-1"-16,0 14-5 0,-24 22-3 16,-13 18-1-16,-12 14-86 15,0 0-8-15,1 10 0 0,-1 4 0 16,0 5 0-16,-3 0 0 16,3 7 0-16,0-2 0 15,1 3 0-15,4 0 0 16,3 0 0-16,2-2 0 0,2-2 0 15,1-2 0-15,3-1 0 16,0-3 0-16,0-6 0 16,0-4 0-16,1-7 0 0,-1-1 0 15,-2-11 0-15,-2-4 0 16,2-15 0-16,-7-17 0 16,-15-1 0-16,-18 4 0 15,-16 2 0-15,-7 6-46 16,-8 12-49-16,-9 2-3 15,-1 7-8-15,-8-5-4 0</inkml:trace>
  <inkml:trace contextRef="#ctx0" brushRef="#br0" timeOffset="266024.0563">17012 17280 43 0,'20'13'103'0,"5"-7"-2"16,9-4-7-16,5-2-3 0,5-6-12 15,11-1-79-15,5 3 0 16,11 2 0-16,-4-3 0 16,-1 4-72-16,22-2-19 0,3-1-2 15,7-7-9-15,1-3-4 16</inkml:trace>
  <inkml:trace contextRef="#ctx0" brushRef="#br0" timeOffset="266511.3353">18770 17533 18 0,'-15'27'97'0,"1"-4"1"16,2-4-6-16,5-5-3 15,7-14-1-15,0 10-74 16,0-10-1-16,17-9-11 16,27-29-2-16,16-19 0 15,13-20 0-15,8-1 0 0,-1-3 0 16,-6 6 0-16,-16 7 0 16,-32 19 0-16,-8 7 0 15,-8 4 0 1,-10 10 0-16,-6 7 0 0,-9 12 0 15,-5 5 0-15,-2 10 0 16,1 14 0-16,1 8 0 0,5 9 0 16,9 5 0-16,6 5 0 15,10 4 0-15,-1-24 0 0,2-1 0 32,6 4 0-32,-1 2 0 0,2-5 0 15,1 3 0-15,-4 0 0 0,1 0 0 16,-4-2 0-16,-3-1 0 15,-2 0 0-15,-2-1 0 16,-5-6 0-16,0 2 0 16,-10-5 0-16,1 0 0 15,-5-4 0-15,-4-2 0 0,-5-7 0 16,5-4-32 0,-2-4-62-16,2-15-3 0,-22-25-4 0,9-18-7 15</inkml:trace>
  <inkml:trace contextRef="#ctx0" brushRef="#br0" timeOffset="266791.884">19475 17047 26 0,'40'0'104'0,"1"5"-1"16,-12 5-7-16,0 5-1 0,-7 0-8 16,-1 8-87-16,-1 7 0 15,-7 9 0-15,-5-18 0 16,-2 7 0-16,-6 2 0 15,0 5 0-15,-1 2 0 0,-6 3 0 16,0 4 0-16,-4-4 0 16,3 2-78-16,-2-5-16 15,3-6-4-15,1-4-6 0,0-8-4 16</inkml:trace>
  <inkml:trace contextRef="#ctx0" brushRef="#br0" timeOffset="267957.1006">19872 17272 31 0,'33'-35'107'0,"-7"18"-6"16,-4 9-6-16,0 8-2 0,-4 2-9 15,-7 11-84 1,-2-2 0-16,-1 3 0 0,0 4 0 16,-4 4 0-16,0 3 0 15,0 3 0-15,-4 4 0 16,0 0 0-16,-2 0 0 15,-1 0 0-15,-2-4 0 0,0 1 0 16,0-3 0-16,2-2 0 16,3-5 0-16,0-3 0 15,1-7 0-15,10-5 0 16,0-4 0-16,-1-9 0 0,37-25 0 16,14-21 0-16,6-9 0 15,6-3 0-15,1-2 0 16,-11 4 0-1,-10 11 0-15,-22 16 0 0,-13 7 0 16,-11 4 0-16,-7 12 0 16,-11 8 0-16,-10 7 0 0,-5 6 0 15,-8 10 0-15,-2 9 0 16,0 7 0-16,1 8 0 16,19-22 0-16,0 3 0 15,7 1 0-15,1 0 0 16,7-2 0-16,1 0 0 0,9-4 0 15,5 1 0-15,6-5 0 16,2 1 0-16,6-4 0 16,2-2 0-16,5-3 0 15,-13 0 0-15,54-2 0 0,5 1 0 16,-7-9 0-16,-42 3 0 16,-1 0 0-16,-5 1 0 15,-2 2 0-15,-4 0 0 16,0 0 0-16,-5 3 0 15,-1 2 0-15,-5 3 0 0,3 0 0 16,-1 0 0-16,2 1 0 16,1-2 0-16,3 2 0 15,1 0 0 1,4-1 0-16,4 0 0 0,3 0 0 16,4-2 0-16,5 0 0 0,-2-2 0 0,5-1 0 15,0-1 0-15,3-1 0 16,-1-1 0-1,2 0 0-15,-1 0 0 16,2 0 0-16,-3-2 0 0,-1-2 0 16,0 2 0-16,-2-1 0 0,-2-1 0 15,-2 0 0 1,-5 1 0-16,1-3 0 16,-3 2 0-16,-1 0 0 0,0-1 0 15,-5-1 0-15,-1 1 0 16,-3 0 0-16,1 0 0 0,-5 0 0 15,2-1 0-15,-5 1 0 16,10-2 0-16,-22 7 0 16,12-13 0-16,-12 3 0 15,-10 0 0-15,-12-1 0 0,-3 3 0 16,-9-1 0-16,-3 4 0 16,-4 0 0-16,0 5 0 15,5 1 0-15,17 1 0 0,0 1 0 16,4 4 0-16,3 2 0 15,1 0 0-15,4 0 0 16,4 2 0-16,0-2 0 16,3-9 0-16,11 16 0 15,4-8 0-15,3-2 0 16,2-5 0 0,-3-1 0-16,39 0 0 0,0-10 0 15,11-9 0-15,-7-13 0 0,-8-7 0 16,-8-3 0-16,-14 1 0 15,-13 5 0-15,-9-3 0 16,2 5 0-16,-9 4 0 0,0 5 0 16,-1 5 0-16,-1 8 0 0,1 12 0 15,-13 0 0-15,11 16 0 16,-6 10 0-16,3 8 0 16,-3 7 0-16,4-15 0 15,-4 1 0-15,3 2 0 16,0 4 0-16,-2 0 0 0,2 6 0 15,-2-4 0-15,-1 2-78 16,6-6-20-16,2-3-3 16,6-4-8-1,8-5 0-15</inkml:trace>
  <inkml:trace contextRef="#ctx0" brushRef="#br0" timeOffset="268538.5331">24154 17168 89 0,'5'-9'100'0,"-8"-1"-4"16,-7-7-6-16,-8-2 0 0,-2-9-64 15,-8 13-9 1,-13 3-14-16,-7 4-3 0,-12 8 0 16,-5 2 0-16,-7 11 0 15,-4 7 0-15,2 1 0 16,4 9 0-16,11 1 0 0,11 3 0 15,13 3 0 1,20 0 0-16,15-19 0 0,0 0 0 16,13-2 0-16,4 1 0 15,3-2 0-15,3-1 0 16,5-2 0-16,-5-1 0 0,6-1 0 16,-4-3 0-1,-1-1 0-15,-3 1 0 0,-4-1 0 0,-4 0 0 16,-13-6 0-16,13 13 0 15,-13-13 0-15,0 14 0 16,-11-6 0-16,-4 3 0 16,2 2 0-16,-2 2 0 15,-1 3 0-15,3 1 0 16,5 2 0-16,4 2 0 16,4 0 0-16,6 1 0 0,12-4-78 15,1-3-18-15,7-4-4 16,5-3-6-16,3-4-3 0</inkml:trace>
  <inkml:trace contextRef="#ctx0" brushRef="#br0" timeOffset="268731.8996">23943 17647 63 0,'17'-15'104'0,"39"-30"-4"15,-15-5-6-15,-28 28-2 16,0 0-52-16,-2 8-22 16,4 2-18-16,0 8 0 15,3 4 0-15,2 7 0 0,1 8 0 16,6 6 0-16,-1 0 0 15,8 10 0-15,0-1 0 16,0 0 0-16,1 0 0 0,1-4-28 16,-1-1-66-16,0-2-3 15,0-7-5 1,-4-2-7-16</inkml:trace>
  <inkml:trace contextRef="#ctx0" brushRef="#br0" timeOffset="268960.0542">24679 17601 98 0,'1'-70'104'0,"-1"9"-5"15,-9 7-4-15,-8 12-2 16,-7 19-71-16,-2 23-22 16,9 3 0-16,-2 5 0 15,0 5 0-15,-2 6 0 0,1 3 0 16,-6 3 0-16,2 7 0 16,1 6 0-16,1 3 0 15,0-3 0-15,5 7-84 16,3-2-11-16,5-6-4 0,5-4-9 15,4-5-4-15</inkml:trace>
  <inkml:trace contextRef="#ctx0" brushRef="#br0" timeOffset="269160.6747">25073 17202 45 0,'43'-73'110'0,"-31"32"-7"16,-1 9-6-1,-8 10-1-15,0 8-36 0,-3 14-60 16,2 23 0-16,-2 10 0 16,-2 11 0-16,-1-15 0 15,-3 8 0-15,-2 4 0 0,-8 7 0 16,4 8 0-16,-3 4 0 16,-3 3 0-16,-4 14-10 15,1-16-86-15,3-5-3 16,-2-5-7-16,2-5-3 0</inkml:trace>
  <inkml:trace contextRef="#ctx0" brushRef="#br0" timeOffset="269892.2915">25009 17529 13 0,'61'-100'105'0,"0"15"-3"0,7 20-5 15,0 22-1-15,-7 40-7 16,-1 1-80-16,1 9-9 15,-8 14 0-15,-28-5 0 0,-3 2 0 16,-3 7 0 0,-1 4 0-16,-7 3 0 0,-3 0 0 15,-3 2 0-15,-1 1 0 16,-4-4 0 0,0 0 0-16,-2-3 0 0,1-1 0 15,-1-7 0-15,2-2 0 0,1-5 0 16,9-5 0-16,-3-6 0 15,6-2 0-15,5-10 0 16,3-7 0-16,23-14 0 16,20-18 0-16,4-1 0 15,-4 3 0-15,-4 9 0 16,-15 5 0-16,-13 18 0 0,-21 12 0 16,-11 3 0-16,0 0 0 15,4 9 0-15,-4-9 0 16,0 17 0-16,0-5 0 0,0 1 0 15,0 1 0-15,2-1 0 16,1 0 0 0,2 1 0-16,5 0 0 15,-2-3 0-15,8 0 0 0,1-3 0 0,1 0 0 16,5-5 0-16,6-1 0 16,0 0 0-16,3-6 0 15,25-7 0-15,10-12 0 16,-4 1 0-16,-7 0 0 15,-7 4 0-15,-10 4 0 0,-26 10 0 16,1 1 0-16,-14 3 0 16,12 0 0-16,-12 0 0 15,9 14 0-15,-6-6 0 16,1 2 0-16,4 1 0 16,-1 0 0-16,-1 0 0 0,4 1 0 0,2-4 0 15,-2 2 0 1,3-3 0-16,1-1 0 0,-3-2 0 15,6 0 0-15,-3-4 0 16,3 0 0-16,-2-4 0 16,0-3 0-16,-2-2 0 15,4-7 0-15,32-10-75 0,-25-1-22 16,-2 0-2-16,-5-4-8 16,7 4-2-16</inkml:trace>
  <inkml:trace contextRef="#ctx0" brushRef="#br0" timeOffset="270439.2151">27757 17199 13 0,'0'-16'102'0,"0"-6"-1"16,0 1-4-16,0 0-4 0,2 1-1 15,0 7-79 1,11 10-13-16,0 5 0 0,-1 13 0 15,10 13 0-15,-1 9 0 16,-9-15 0-16,6 4 0 16,2 4 0-16,2 2 0 15,2 5 0-15,3 3 0 16,0-1 0 0,0 1 0-16,2 3 0 0,0-2 0 0,-3-2 0 15,0-2 0-15,2-4 0 16,-4-3 0-16,-18-4-60 15,19-6-38-15,-6-8-1 0,-2-10-8 16,-4-5-3-16</inkml:trace>
  <inkml:trace contextRef="#ctx0" brushRef="#br0" timeOffset="270691.8281">28345 17137 35 0,'2'-35'106'0,"2"12"-1"15,-4 7-7-15,0 16-1 16,-18-8-27-16,-10 16-70 15,7 15 0-15,-9 8 0 16,-4 10 0-16,-5 6 0 0,19-21 0 16,-2 6 0-16,-6 4 0 15,0 5 0-15,-1 2 0 16,-1 3 0-16,3 4 0 16,1-2 0-16,0 1-15 15,10-5-81-15,7-9-4 0,3-4-4 16,6-12-8-16</inkml:trace>
  <inkml:trace contextRef="#ctx0" brushRef="#br0" timeOffset="271413.5661">29160 17224 44 0,'52'6'109'15,"-13"10"-4"-15,-20 4-7 16,-10 13 0-16,-9-19-41 0,-3 7-57 15,-5-3 0-15,-2 7 0 16,-3 8 0-16,-3 3 0 0,0 0 0 16,-3 4 0-16,1-2 0 15,3 4 0-15,-3-7 0 16,3-2 0-16,0-4 0 16,5-5 0-16,0-9 0 0,0-5 0 15,10-10 0-15,-10-19 0 16,10-31 0-1,11-32 0-15,12-30 0 0,12-18 0 16,10-13 0-16,1 3 0 16,5 6 0-16,4 38 0 15,4 11 0-15,5 16 0 0,3 17 0 16,-2 14 0-16,-6 20 0 16,1 12 0-16,-11 13 0 15,-5 17 0-15,-12 11 0 16,-13 13 0-1,-12 13 0-15,-9 14 0 16,-21 9 0-16,-4 1 0 0,-9-1 0 16,1-2 0-16,-4-5 0 0,24-44 0 15,-1 0 0-15,9-6 0 16,3-2 0-16,5 9 0 16,28-20 0-16,10-14 0 0,20-11 0 15,7-15 0-15,12-9 0 16,5-15 0-16,-8-3 0 15,-7-1 0-15,-14 3 0 0,-14 2 0 16,-12 10 0-16,-10 4 0 0,-17 9 0 16,-7 12 0-1,-13 7 0-15,-12 7 0 16,2 13 0 0,1 6 0-16,-1 14 0 15,4 6 0-15,16 10 0 0,9 9 0 0,1-26 0 16,8 4 0-16,4 2 0 15,0 4 0 1,3-2 0-16,1 2 0 0,-2-3 0 0,-1 2 0 16,2-4 0-16,-8 1 0 15,-2-6 0-15,-4 0 0 16,-4-6 0-16,-10-2 0 16,7-8 0-16,-17-3-91 0,-7-8-10 15,-6-5-4-15,-4-12-9 16</inkml:trace>
  <inkml:trace contextRef="#ctx0" brushRef="#br0" timeOffset="274962.9573">30904 17564 23 0,'-1'-10'92'0,"-7"-21"4"0,7 3-4 16,1-5-28-16,3 3-19 15,9 0-5-15,5 7-9 16,5 3-8-16,5 16-18 15,-13 5-5-15,1 5 0 0,-4 5 0 16,0 3 0-16,-1 8 0 16,-5 4 0-16,-5 2 0 15,0 4 0-15,-3 4 0 16,-6 3 0-16,-7-1 0 16,-2 2 0-16,-3 0 0 0,-2 1 0 15,-4-4 0-15,-2-2 0 16,0 1 0-16,1-6 0 0,1-4 0 15,1-10 0-15,-6-6-68 16,18-7-30-16,14-3-1 16,-11-20-8-16,11-6-4 15</inkml:trace>
  <inkml:trace contextRef="#ctx0" brushRef="#br0" timeOffset="275596.2334">31298 16875 89 0,'17'-34'103'16,"9"8"-5"-16,-1 3-3 16,1 6-3-16,-1 5-58 15,-4 12-34-15,1 17 0 16,-3 12 0-16,-7 16 0 0,-6 9 0 16,-1 12 0-16,-5 7 0 15,-2 3 0-15,-3-34 0 0,-4 3 0 16,6-3 0-16,-1 3 0 15,0-5 0 1,-2 0 0-16,4-5 0 0,0-1 0 16,-1-7 0-16,3-1 0 0,5-9 0 15,4-2 0-15,6-8 0 16,-7-5 0-16,37-2 0 16,3-18 0-16,-7-13 0 15,7-9 0-15,-6 2 0 16,13 5 0-16,-21 12 0 15,-16 20 0-15,-1 4 0 16,-17-3 0-16,9 19 0 0,1-5 0 16,-2 4 0-16,-7 5 0 15,5 1 0-15,2 4 0 16,0-1 0-16,-3 2 0 0,4 0 0 16,2-1 0-16,2-2 0 15,3-3 0-15,4-2 0 16,-4-4 0-16,0-3 0 15,11-3 0-15,-3-7 0 16,-1-4 0-16,4-2 0 0,2-9 0 16,-7-5 0-16,0-1 0 15,-14 3 0-15,9-9 0 16,-1 1 0-16,1-26 0 16,-11 26 0-16,-9-2 0 15,-11-12 0-15,-25 8 0 16,10 10 0-16,1 5 0 0,-1 8 0 15,9 4 0 1,7 1 0-16,0 0-40 0,20 0-57 16,12-1-3-16,0-4-5 15,-1-3-7-15</inkml:trace>
  <inkml:trace contextRef="#ctx0" brushRef="#br0" timeOffset="276410.0673">32460 17415 18 0,'9'5'105'0,"-9"-5"-4"16,9 12-5-16,-9-12-2 0,10 9-2 15,-10-9-87-15,1 14-5 16,-1-14 0-16,0 15 0 16,0-2 0-16,1-1 0 15,-2 1 0-15,1-2 0 0,-7 3 0 16,7 2 0-16,0 2 0 15,0 1 0-15,0 1 0 16,0 3 0-16,1-1 0 0,1 1 0 16,5-1 0-16,2-1 0 15,0-3 0-15,5-3 0 0,1-2 0 16,1-3 0-16,2-4 0 16,-1-2 0-16,4-4 0 15,-3 0 0-15,0-6 0 16,0-5 0-16,4-2 0 15,-1-5 0-15,-10-2 0 16,3-4 0-16,5-14 0 16,-11-12 0-16,-5 0 0 15,4 2 0-15,2 9 0 16,1 8 0-16,5 12 0 0,-2 16 0 16,-2 1 0-16,3 3 0 15,-1 6 0-15,6 4 0 0,2 2 0 16,0 3 0-16,-6 3 0 15,1 4 0-15,-3 1 0 16,-2 2 0 0,-4 0 0-16,1 1 0 15,0 0 0-15,3-3 0 0,-8 2 0 16,3-2 0-16,5-3 0 0,-4-4 0 16,2-4 0-16,-1-6 0 15,-8-7 0-15,16 7 0 16,-2-7 0-16,-7-5 0 15,9-4 0-15,1 0 0 16,0-1 0-16,-1 0 0 0,-4 2 0 16,-1-1 0-16,6 2 0 0,-8 2 0 15,1 3 0 1,0 2 0-16,-1 1 0 0,-9-1 0 16,19 13 0-16,-7-6 0 15,-2 0 0-15,4 2 0 0,2-1 0 16,1-3 0-1,1-4 0-15,0-1 0 16,1-3 0-16,-1-6 0 16,4-6 0-1,-3-2 0-15,-5-6 0 0,5-3 0 0,-15 8 0 0,8-12 0 16,-11-3 0 0,-6-21 0-16,-12 2 0 15,-27 4-92-15,-2 14-10 16,-12 0-2-16,-4 15-8 0</inkml:trace>
  <inkml:trace contextRef="#ctx0" brushRef="#br0" timeOffset="278416.3194">9799 18284 53 0,'0'0'93'0,"0"0"0"16,0 4-5-16,0 1-1 15,0 1-51-15,0-1-10 16,0 0-7-16,0 0-3 16,0 0-16-16,2 0 0 15,0-6 0-15,0-4 0 16,39-37 0-16,-21 33 0 0,-20 9 0 15,26 0 0-15,3 4 0 16,-8 9 0-16,-1 0 0 16,3 4 0-16,0 2 0 15,-4 2 0-15,1 1 0 16,-5 4 0 0,1-2 0-16,-6-2 0 15,-3 0 0 1,-7-22 0-16,0 0 0 15,0 10 0-15,0 0 0 0,0 0 0 16,2 1 0-16,-3-16 0 0,-4-5 0 16,-7-35 0-16,11 18 0 0,2-3 0 15,8 1 0-15,0-5 0 0,2 1 0 16,7 6 0 0,0-1 0-16,6 11 0 0,1-1 0 15,2 8 0 1,2 0 0-16,-2 12 0 15,4-2 0-15,-10 18 0 0,4-2 0 16,-6 8 0-16,-1 0 0 16,-4 2 0-16,0 2 0 15,-4-2 0-15,-1 1 0 0,-9-27 0 16,11 24 0-16,-1-1 0 16,-10-23 0-16,0 0 0 15,11 0 0-15,-2-2 0 0,3-1 0 16,25-32 0-16,-8 4 0 15,-3 10 0 1,-3 0 0-16,7 6 0 16,-3 1 0-16,3 7 0 0,1-1 0 15,-5 8 0-15,3 0 0 16,-5 8 0-16,1 3 0 16,-5 4 0-16,2-1 0 15,-22-14 0-15,24 26 0 16,-1 0 0-16,-23-26 0 0,21 15 0 15,1 1 0-15,-22-16 0 16,21-1 0-16,-1-5 0 16,-20 6 0-16,22-21 0 15,2-3 0-15,-24 24 0 16,28-26 0-16,-3-1 0 0,-25 27 0 16,25-16 0-16,-1 0 0 15,-24 16 0-15,23 0 0 16,-1 0 0-16,-22 0 0 15,20 13 0-15,2 3 0 0,-22-16 0 16,23 22 0 0,-2 2 0-16,-21-24 0 15,27 15 0-15,-2 1 0 16,-25-16 0-16,30 3 0 16,-2-1 0-16,-9-4 0 0,1-6 0 15,-20 8 0-15,27-19 0 16,-2 0 0-16,-25 19 0 15,21-20 0-15,1-1 0 0,-22 21 0 16,0 0 0 0,12-4 0-16,0-1 0 15,-3 0 0-15,4-1 0 16,-5 6 0-16,2 4 0 0,1 0 0 16,21 14 0-16,-13-8 0 15,-19-10 0-15,29 5 0 16,-3 2 0-16,-2-7 0 0,0-2 0 15,-2-4 0-15,4 0 0 16,-3-1 0 0,-2 0 0-16,-2-2 0 15,1-1 0-15,-20 10 0 0,30-8 0 16,-4-2 0-16,-26 10 0 16,28 0-13-16,-4 4-79 15,-3-4-2-15,-1 0-5 16,6 0-8-16,-3-3 1 15</inkml:trace>
  <inkml:trace contextRef="#ctx0" brushRef="#br0" timeOffset="278897.2682">13390 18103 22 0,'19'-23'101'0,"2"2"-2"16,-3-3-5-16,-3 5-2 15,-6 0-1-15,0 7-79 16,-7 1-12-16,-2 11 0 16,0 0 0-16,0 0 0 15,0 0 0-15,-10 5 0 16,1 4 0-16,-32 40 0 15,5 25 0-15,15-26 0 16,5 6 0-16,-1 4 0 16,0 0 0-16,2-2 0 0,1 1 0 15,1 6-3 1,3-7-89-16,-2-12-1 0,12-44 0 16,-8 33-5-16,-3 1-2 15</inkml:trace>
  <inkml:trace contextRef="#ctx0" brushRef="#br0" timeOffset="280089.471">13062 18556 3 0,'-7'-32'89'0,"10"0"3"16,4-1-3-16,13 7-4 16,0-1 3-16,19 9-61 0,49-15-2 15,-34 21-12-15,4 3-13 16,6 2 0-16,-5 0 0 15,1 4 0-15,-3 0 0 16,-1-5 0-16,-11 8 0 0,-2 3 0 16,-43-3 0-1,31 7 0-15,1 1 0 0,-32-8 0 16,20 20 0-16,1 0 0 16,-21-20 0-16,0 0 0 15,0 12 0-15,-2 0 0 16,-1 0 0-16,-4 1 0 15,7-13 0-15,0 0 0 0,0 0 0 16,0 0 0-16,1 3 0 16,5 0 0-16,46 7 0 15,-30-18 0 1,1-4 0-16,1 1 0 0,2-2 0 16,-1 0 0-1,-5 2 0-15,5-1 0 0,-25 12 0 16,21-6 0-16,-1 0 0 15,-20 6 0-15,0 0 0 0,0 0 0 16,0 0 0-16,0 0 0 16,9 8 0-16,2 6 0 15,-3-1 0-15,5 0 0 0,-3-3 0 16,-1-1 0 0,3-1 0-16,23 1 0 15,-10-9 0-15,-6-6 0 0,2-3 0 16,1-3 0-16,0-2 0 15,-22 14 0-15,25-24 0 16,2 1 0-16,-27 23 0 16,21-20 0-16,0-1 0 15,-21 21 0-15,0 0 0 16,11 0 0-16,2-1 0 16,0 0 0-16,-2-1 0 0,2 13 0 15,1 4 0-15,26 38 0 16,-25-32 0-1,-3 2 0-15,-1 2 0 0,3-2 0 16,0 2 0-16,-14-25 0 16,19 19 0-16,2 1 0 15,-21-20 0-15,20-1 0 0,1-6 0 16,-1-14 0-16,0 1 0 16,5-10 0-16,-2-1 0 15,7-5 0-15,-1 1 0 16,4-1 0-1,2-1 0-15,-2 6 0 16,0 1 0-16,-3 5 0 0,2 0 0 16,-5 15 0-16,1 0 0 0,-7 10 0 15,0 2 0 1,-21-2 0-16,24 23 0 0,-1-1 0 16,-17 3 0-16,2 0 0 0,-2-2 0 15,0-1 0 1,-6-22 0-16,15 24 0 15,1 1 0-15,-16-25 0 16,31 5 0-16,-2 1 0 0,0-13 0 16,-2-5 0-1,2-4 0-15,2 1 0 0,-2-3 0 16,3 0 0-16,1-1 0 16,-1 0 0-16,-3 9 0 15,3-2 0-15,-7 8 0 16,4-3 0-16,-29 7 0 0,26 4 0 15,5 2 0-15,-31-6 0 16,0 0 0-16,11 13 0 0,1 0 0 16,0 0 0-1,23 20 0-15,-13-13 0 16,-22-20 0-16,26 12 0 16,3-3 0-16,-5-9 0 15,-1 0 0-15,3-5 0 16,3-4 0-16,-1 1 0 0,2 0 0 15,2 3-76-15,0 1-22 16,0-9-3-16,0-3-8 16,3 0-1-16</inkml:trace>
  <inkml:trace contextRef="#ctx0" brushRef="#br0" timeOffset="281480.9796">17179 18484 31 0,'-6'22'99'0,"5"3"-3"0,-3-1-5 15,4-3-2-15,0-2-3 16,3 1-75-16,-1 0-3 0,-2-20-8 16,0 0 0-16,10 7 0 15,-1 0 0-15,41-3 0 16,-23-13 0-16,14-19 0 16,51-37 0-1,-37 20 0 1,3-1 0-16,2-4 0 0,1-5 0 15,1 1 0-15,-1 1 0 0,-3-3 0 16,-2 2 0-16,-4 8 0 0,-8 4 0 16,-4 9 0-16,-40 33 0 15,20-18 0-15,2 1 0 16,-22 17 0-16,0 0 0 16,0 9 0-16,0 3 0 15,-15 51 0-15,4 13 0 0,11-35 0 16,2-1 0-16,-2-40 0 15,14 36 0-15,-1 0 0 16,11-11 0-16,0 0 0 16,12-17 0-16,40-3 0 0,-28-13 0 15,-4-12 0 1,4-4 0-16,-5-4 0 0,-2 1 0 16,-41 27 0-16,33-25 0 15,-1 1 0-15,-10 9 0 16,-1-2 0-16,-21 17 0 15,0 0 0-15,0 0 0 0,0 0 0 16,7 6 0-16,0 5 0 16,9 33 0-1,-16-19 0-15,0 3 0 16,0 0 0 0,2-6 0-16,3 0 0 0,-5-22 0 15,20 17 0-15,0-2 0 0,-20-15 0 16,31 0 0-16,0-3 0 15,-8-5 0-15,3 0 0 0,0-1 0 16,2-1 0-16,-2 6 0 16,3-1 0-16,-3 4 0 15,4 1 0-15,-3 0 0 16,1 5 0-16,0 4 0 16,3 1 0-16,1-1 0 15,0 2 0-15,2-3 0 0,1 0 0 16,1-5 0-16,0 0 0 15,0-3 0-15,1 0 0 16,-2-9 0-16,0-2 0 16,-4-2 0-16,-1-2 0 15,-6 2 0-15,1-1 0 16,-25 14 0-16,0 0 0 0,0 0 0 16,0 0 0-16,0 0 0 15,0 0 0-15,0 0 0 16,0 0 0-16,2 3 0 15,0 3 0-15,11 50 0 16,-13-37 0-16,0 3 0 0,1-3-59 16,-1-19-36-1,0 0-2-15,0 0-8 0,0 0-2 16</inkml:trace>
  <inkml:trace contextRef="#ctx0" brushRef="#br0" timeOffset="281829.8844">18623 18009 18 0,'-95'2'89'0,"6"7"0"0,8 4-4 16,15 1-7-1,12 5-8-15,54-19-99 0,-24 15-48 16,1 3-4-16,45-4-2 0,18-11-10 15</inkml:trace>
  <inkml:trace contextRef="#ctx0" brushRef="#br0" timeOffset="282767.4946">20336 18067 86 0,'0'0'96'0,"0"0"-4"0,0 0-5 16,0 0 0-16,0 0-67 16,0 0-2-16,-2 6-4 0,1 0-3 15,0 0-11-15,14 62 0 16,9-36 0-16,-7-2 0 16,0-2 0-16,-5 6 0 15,0-1 0-15,-6 7 0 16,3 42 0-16,-5-40 0 15,-2-42 0-15,0 35 0 16,-5 1 0-16,-2-14 0 0,-2 1 0 16,9-23 0-1,0 0 0-15,0 0 0 0,-8-12 0 16,-8-79 0 0,20 46 0-16,8-4 0 0,6-4 0 15,2-2 0-15,4 1 0 16,2 3 0-16,3 1 0 15,1 5 0-15,4 8 0 16,-34 37 0-16,33-26 0 0,2-3 0 16,-9 23 0-16,5-2 0 15,-11 19 0 1,1 5 0-16,-13 11 0 0,1 0 0 16,-9 9 0-16,0-2 0 15,-3 1 0-15,-5 0 0 16,-2-4 0-16,-3 3 0 0,7-14 0 15,-3 1 0-15,9-21 0 16,0 0 0-16,0 0 0 0,0 0 0 16,8 0 0-16,1-1 0 15,44-22 0 1,-21 6 0-16,3 5 0 0,-1-3 0 16,2 9 0-16,3-2 0 15,-4 8 0-15,-1 0 0 16,-7 5 0-16,4 4 0 15,-31-9 0-15,23 28 0 0,-1 1 0 16,-16-8 0-16,2 1 0 16,-8-22 0-16,5 23 0 15,3 3 0 1,-8-26 0-16,0 0 0 0,11 0 0 16,3 0 0-1,40-8 0-15,-27-10 0 0,7-6 0 16,0 1 0-16,5-6 0 15,44-30 0-15,-43 31 0 16,-2-2 0-16,-4 0 0 0,-1 4 0 16,-4 1 0-1,-29 25 0-15,44-40 0 0,-44 40 0 16,0 0 0-16,0 0 0 0,0 0 0 16,0 0 0-1,0 0 0-15,0 0 0 0,0 3 0 16,0 5 0-16,-27 71 0 15,9-5 0-15,9-29 0 16,-1 0 0-16,1 4 0 16,-3-2 0-16,0 1 0 0,0-1 0 15,-1-2 0 1,13-45 0-16,-13 39-3 0,2-1-78 16,0-8-5-16,2-1-3 15,9-29-6-15,0 0-3 16</inkml:trace>
  <inkml:trace contextRef="#ctx0" brushRef="#br0" timeOffset="283441.0264">21584 18480 76 0,'35'-35'99'0,"1"1"-4"16,2 2-7-16,45-27 1 0,-37 40-55 0,-7 3-18 15,3 7-5-15,-42 9-8 16,36-5-3-16,0-1 0 15,-8 6 0-15,-1 0 0 16,-5-6 0 0,3 2 0-16,-25 4 0 0,19 4 0 15,2 6 0-15,-21-10 0 0,0 0 0 16,3 12 0-16,0 0 0 16,1 0 0-16,1 0 0 15,-5 0 0-15,0 0 0 16,0 0 0-16,0 0 0 15,11-7 0-15,1-1 0 16,39 10 0-16,-28-14 0 0,10-3 0 16,2-3 0-16,0-3 0 15,1-2 0-15,3-2 0 16,-3-2 0-16,-3 2 0 16,-2-1 0-16,-6 8 0 15,-3-2 0-15,-22 8 0 16,0 0 0-16,0 0 0 15,0 0 0-15,0 0 0 16,0 9 0-16,1 5 0 0,0 1 0 16,-1 26 0-1,-1-12 0-15,1-29 0 16,11 24 0 0,0 1 0-16,9-16 0 15,0 4 0-15,8-13 0 0,2 0 0 0,3-9 0 16,2-2 0-16,1-9 0 15,-1 0 0-15,2-8 0 0,-1 0 0 16,-9 2 0-16,-2-2 0 16,-6 6 0-16,3-2 0 15,-22 24 0-15,20-20 0 16,-1 0 0-16,-19 20 0 16,0 0 0-16,0 0 0 0,0 0 0 15,7 6 0-15,-4 4-19 16,1 39-72-1,-7-21-5-15,-1-3-5 0,-5 0-6 16</inkml:trace>
  <inkml:trace contextRef="#ctx0" brushRef="#br0" timeOffset="283606.8579">23000 18408 5 0,'-5'0'99'0,"2"0"0"0,-21-25-7 16,24-4-2-16,0 29-4 0,17-20-72 15,2-1-5-15,6 14-16 16,39-4-74-16,-20 6-7 16,6-1-4-16,9-2-7 15,3-5-4-15</inkml:trace>
  <inkml:trace contextRef="#ctx0" brushRef="#br0" timeOffset="284310.3887">24427 18044 7 0,'-75'46'101'16,"48"-37"-1"-16,4 1-5 15,-1 1-3-15,24-11-2 0,0 0-76 16,-8 12-2-16,-3-1-12 16,2 1 0-1,5 27 0-15,7-11 0 0,-3-28 0 16,12 27 0-16,0 3 0 16,-4-11 0-16,0 3 0 15,-8-1 0-15,3 2 0 16,-3-23 0-1,2 27 0-15,0 1 0 16,-2-28 0-16,0 0 0 0,0 0 0 16,0 0 0-16,11 3 0 15,3 1 0-15,-4-2 0 16,36-15 0-16,-14-7 0 0,-6 6 0 16,0 2 0-16,2 4 0 15,1 0 0-15,-4 7 0 16,-2 0 0-16,-2 2 0 0,1 5 0 15,-22-6 0 1,0 0 0-16,9 13 0 0,4-2 0 16,-4 1 0-1,6 2 0-15,-3-3 0 0,-2 1 0 16,37 17 0-16,-28-25 0 16,6-4 0-16,4-3 0 0,2-7 0 15,-1-1 0 1,3-3 0-16,0-1 0 15,-3 1 0-15,0-2 0 0,-6 8 0 16,1-2 0-16,-25 10 0 16,0 0 0-16,0 0 0 15,0 0 0-15,0 0 0 16,3 8 0-16,-1 3 0 0,2 37 0 16,-4-24 0-1,0 2 0-15,3 0 0 0,10-3-85 16,2 1-13-16,15-11-4 15,50 8-7 1,-24-21-4-16</inkml:trace>
  <inkml:trace contextRef="#ctx0" brushRef="#br0" timeOffset="285630.8506">26505 18213 3 0,'24'-9'96'15,"14"-18"5"-15,-24 12-4 16,1 0-6-1,-1 2-2-15,-5-5-73 0,-9 18-4 16,0 0-6-16,0 0-6 16,0 0 0-16,0 0 0 15,0 0 0-15,-10 0 0 16,-116 35 0-16,126-35 0 0,-36 34 0 16,1 0 0-16,14 7 0 15,-15 41 0 1,25-39 0-16,11-43 0 15,0 37 0-15,0 1 0 0,12-7 0 16,4 1 0-16,16-11 0 0,40 6 0 16,-29-26 0-1,7-6 0-15,0-7 0 16,1-7 0-16,-2 0 0 16,-5-4 0-16,-44 23 0 0,30-26 0 15,2 0 0-15,-16 5 0 16,0-1 0-1,-16 22 0-15,0 0 0 0,-5-11 0 16,-2 2 0-16,-32-11 0 0,18 20 0 16,-3 11 0-16,1 0 0 15,23-11 0-15,-23 24 0 16,2-1 0-16,21-23 0 16,1 23 0-16,4-2 0 15,15-13 0-15,1-1 0 16,14-4 0-16,44-3 0 15,-38 0 0-15,4-5 0 16,-2-1 0-16,1-3 0 0,-3-1 0 16,-1 3 0-16,-40 7 0 15,35-5 0-15,1 2 0 16,-5 3 0-16,1 0 0 16,-3 2 0-16,2 4 0 0,4 1 0 15,38 9 0 1,-27-9 0-16,2 0 0 0,7-2 0 15,1-1 0-15,4-3 0 16,5 0 0-16,-1-8 0 16,2-7 0-16,1-2 0 15,-4-7 0-15,-1 0 0 16,-4-3 0-16,-6-1 0 16,-7 2 0-16,-45 25 0 15,32-21 0-15,2-1 0 0,-15 7 0 0,3-1 0 16,-22 16 0-1,0 0 0-15,10-1 0 16,-1 1 0-16,2-2 0 0,16 20 0 16,-12 7 0-16,2 0 0 15,-1 0 0-15,10 3 0 16,2-2 0-16,9 1 0 16,45 21 0-16,-32-28 0 15,5-1 0-15,4 1 0 16,3-6 0-16,4 0 0 0,-1-4 0 15,0-4 0 1,3 4 0-16,-3 0 0 0,-4-3 0 16,1 4 0-16,-4-3 0 15,-6-1 0-15,-1 0 0 16,-3 0 0-16,1-2 0 16,-4-1 0-16,-4-1 0 15,1-1 0-15,-1 0 0 0,-1-2 0 16,0 0 0-1,5 0 0-15,-2 0 0 0,3-4 0 16,2 3 0-16,1 2 0 16,1-1 0-16,1 0 0 0,4 0 0 15,-4 0 0 1,1 3-26-16,17 1-67 0,-17-2-2 16,-3-2-7-16,2-7-7 15</inkml:trace>
  <inkml:trace contextRef="#ctx0" brushRef="#br0" timeOffset="2.11385E6">16656 2248 485 0,'0'0'1'0,"0"0"1"0,0 0 0 16,0 0 0-16,0 0 1 15,674 314 0-15,-522-301 1 16,5-12-1-16,0-6 1 15,-5-13-2-15,-3-8-2 16,-9-6 0-16,-16-3 0 16,-9-3 0-16,-14 0 0 0,-18 3 0 15,-16 1 0-15,-17 5 0 16,-12 2 0-16,-14 5 0 16,-7 4 0-16,-12 3 0 15,-5 5 0 1,0 10 0-16,-9-7 0 15,1 10 0-15,-10 9 0 16,-1 14 0-16,-7 6 0 0,1 15 0 16,-6 13 0-16,2 12 0 15,-2 9 0-15,-1 12 0 0,7 8 0 0,4 10 0 16,1 8 0 0,6 0 0-16,7 4 0 15,7 5 0-15,4 4 0 0,10-2 0 16,5 0-2-1,3-10 1-15,1-5 0 0,-1-4 1 16,-7-4 1-16,-6-11 0 0,-7-5-1 0,-6-8 2 16,-14-6-2-16,-10-4 0 15,-10-3 0 1,-13-6 0-16,-7-3 0 0,-10-6 0 16,-5-4 0-16,0-4 0 0,-1-4 0 15,0-4 0-15,3-4 0 16,2-5 0-16,6-5 0 15,4-4 0-15,2-5 0 0,2-3 0 16,4-2 0-16,3-4 0 16,6-2 0-16,6-1 0 15,3-2 0-15,7-1 0 0,4-1 0 16,7 0 0 0,5 0 0-16,10 0 0 0,-14-1 0 15,14 1 0-15,0 0 0 16,0 0 0-16,0 0 0 15,0 0 0-15,-9-11 0 0,9 11-4 16,3-14-89-16,5-9-3 16,10-14-2-16,11-19-8 0,25-11-3 15</inkml:trace>
  <inkml:trace contextRef="#ctx0" brushRef="#br0" timeOffset="2.11471E6">21236 2916 53 0,'0'-20'93'16,"0"-3"0"-16,0-2-5 15,3-2-3-15,1-3-55 16,7 2-10-16,10 5-9 16,5 0-3-16,10 4-3 0,4 4-3 15,8 9-2-15,1 6 0 16,5 4 0-16,-6 13-2 16,-4 8 1-16,-7 8-2 15,-8 7 1-15,-11 3 1 16,-6 3 1-16,-7 1-1 15,-5-4 0-15,-7-4 1 16,-7 0 2-16,-4-9 0 0,0-4-1 16,5-4 0-16,1-8-1 15,0-2 0-15,6-2 1 16,6 0 0-16,0-10 0 0,18 17 0 16,2-8 1-16,7 2-1 15,5 2 1-15,2 4-1 0,1-4 0 16,4 4 0-16,-5-3-2 15,-8 0 1-15,-6 3 0 16,-4-2 1-16,-7-1 0 16,-7 2 1-16,-2-2 0 0,-10 1 0 15,-6-2 1-15,-4 0 0 16,-6 0 0-16,-1-2-3 16,-3-3 0-16,-4-2 0 15,2 1 0 1,3-4 0-16,2-1 0 15,4 0-4-15,9 0-24 0,2-2-57 16,12-11-4-16,10-6-4 0,17-9-8 16,11-2-4-16</inkml:trace>
  <inkml:trace contextRef="#ctx0" brushRef="#br0" timeOffset="2.11502E6">22360 3095 81 0,'17'0'94'0,"-17"0"-6"15,3 18-5-15,-12-4-1 0,-1 2-70 16,-2 10-2 0,-1 4-2-16,8 1-1 0,1 5-3 15,4-3 2-15,14-1-2 16,10-6 1-16,2 1 1 0,8-15 1 16,3-1 1-16,0-7-2 15,-4-4-6-15,-5-10 0 16,-2-6 0-16,-8-8 0 0,-7-5 0 15,-4-4 0-15,-7-7 0 16,-13-2 0-16,-3-2 0 16,-5-2 0-16,-8 1 0 0,-3 5 0 15,-8 2 0 1,3 9 0-16,-2 7-90 0,10-3-3 16,2 3-3-16,13-2-4 15,12-1-3-15</inkml:trace>
  <inkml:trace contextRef="#ctx0" brushRef="#br0" timeOffset="2.11552E6">22412 2352 18 0,'-43'-42'83'0,"-9"3"4"0,-11 5-5 16,-6 3-3-16,-4 7-49 15,-7 12-4-15,-21 15-7 16,-7 15-5-1,-1 22-4-15,-2 17-1 16,2 20 0-16,-1 18-4 0,7 18 1 16,1 17-2-16,27 2-1 15,12 11-2-15,14-3 0 16,21 1-1-16,12-2-1 16,19-5 3-16,27-7-2 0,23-11 2 15,22-14 0-15,19-11 1 16,17-14 2-16,15-18-1 15,16-17 1-15,11-20-2 16,7-19-3-16,4-11 0 16,-1-21 0-16,1-14 0 15,-6-14 0-15,-6-11 0 0,-8-13 0 16,-14-10 0-16,-8-8 0 16,-15-11 0-16,-14-6 0 15,-19-4 0-15,-16-5 0 16,-17 1 0-16,-25-3 0 15,-18 2 0-15,-34 3 0 16,-28 6 0-16,-31 10 0 16,-36 5 0-16,-31 20 0 0,-48 15 0 15,-39 30 0-15,-57 26-13 0,-54 30-78 16,-61 27-1-16,-68 6-2 16</inkml:trace>
  <inkml:trace contextRef="#ctx0" brushRef="#br1" timeOffset="3.10263E6">14817 10186 0 0,'0'0'85'16,"-2"-16"6"-16,2 6-1 16,-2-14-10-16,12 17-33 15,-10 7-10-15,0-15-8 16,0 15-7-16,0-10-4 0,0 10-6 15,0 0-12-15,0 0 0 16,0 0 0-16,0 6 0 16,0 5 0-16,0 4 0 15,0 2 0-15,1 6 0 0,3 3 0 32,1 4 0-32,1 4 0 15,4 1 0-15,-1 3 0 16,4 2 0-16,0 0 0 0,-2 3 0 0,1-1 0 15,-2 1 0-15,1-5 0 16,-1 2 0-16,-2-4 0 0,2-4 0 0,-2-2 0 16,-1-6 0-16,2-1 0 15,-3-4 0 1,2-4 0-16,-3-3 0 0,0 0 0 16,-5-12 0-1,9 11 0-15,-9-11 0 0,9 7 0 16,-9-7 0-1,0 0 0-15,9 0 0 0,-9 0 0 0,0 0 0 16,5-11 0-16,-5 11 0 0,0-14 0 16,0 14 0-1,0-22 0-15,0 22 0 16,0-21-62-16,5 5-36 16,4-2-1-16,-1-2-7 0,3 1-4 15</inkml:trace>
  <inkml:trace contextRef="#ctx0" brushRef="#br1" timeOffset="3.10319E6">15453 10332 84 0,'4'-9'98'0,"-4"9"-2"15,4-15-5-15,-4 15-2 16,0 0-67-16,-5-6-3 16,5 6-7-16,-20 1-12 0,9 4 0 15,-2 5 0-15,-1 1 0 16,-2 6 0-16,1-1 0 16,1 3 0-16,2 4 0 0,2 3 0 15,4 2 0 1,2 3 0-16,3 1 0 0,4-2 0 15,6 0 0-15,5-1 0 16,5-3 0-16,5-4 0 16,4-5 0-16,-2-7 0 0,8-4 0 15,0-6 0 1,0-3 0-16,0-7 0 16,-3-3 0-16,-1-5 0 0,-6-1 0 15,0-4 0-15,-10 0 0 16,-3-2 0-16,-7-2 0 0,-4 2 0 15,-8-2 0-15,-6 4 0 16,-7-2 0 0,-8 3 0-16,0 0 0 0,-6 5 0 0,-1 1 0 15,-4 6 0 1,1 3 0-16,0 2 0 0,6 5 0 16,2 4 0-16,5 7 0 15,5 0 0-15,14 11 0 0,7-3-80 16,0 0-16-1,2-1-4-15,5-3-5 0,9-7-3 16</inkml:trace>
  <inkml:trace contextRef="#ctx0" brushRef="#br1" timeOffset="3.10505E6">20756 9466 4 0,'0'-15'91'0,"0"15"4"16,-12-18-3-16,-1 13-7 0,-3-29-13 15,-5 34-51-15,-1 6-4 16,-7 6-2-16,1 9-5 16,-6 6-1-16,0 6-9 15,-4 6 0-15,3 3 0 0,-1 6 0 16,5-1 0-16,6-1 0 16,5-1 0-1,6-5 0 1,7-7 0-16,7-3 0 0,3-9 0 15,13-9 0 1,3-5 0-16,3-7 0 16,7-5 0-16,0-8 0 15,5-4 0-15,5-8 0 0,-1-3 0 16,0-2 0-16,-2-5 0 0,3-2 0 0,-2 0 0 0,-1 3 0 16,-4-1 0-1,0 7 0-15,-5 4 0 0,-3 4 0 16,-4 9 0-16,-2 6 0 0,-3 5 0 15,-5 10 0-15,2 5 0 16,-6 6 0-16,6 6 0 16,-1 2 0-16,0 3 0 0,2 1 0 15,-2-6 0 1,3 0 0-16,-1-6 0 16,-1-8 0-16,2-3 0 0,-1-10 0 0,4 0 0 15,0-9 0 1,2-5 0-16,1-2 0 0,-2-7 0 15,4-1 0-15,2-4 0 16,0 1 0-16,-1 1 0 16,-2-2 0-16,-2 6 0 15,-3 2 0-15,1 8 0 0,-3 3 0 16,-4 9 0 0,2 5 0-16,1 6 0 0,0 7 0 0,3 3 0 15,4 2 0-15,2 1 0 16,2 1 0-1,1-4 0-15,2-3 0 0,-2-4 0 0,0-4 0 16,1-5 0 0,-6-4 0-16,2-1 0 0,-5-5 0 15,1-4 0-15,-1-5 0 16,-1-1 0 0,0-4 0-1,0-1 0-15,-8 9-51 0,6-13-44 0,1-5 0 0,-3 2-7 16,0 0-6-1</inkml:trace>
  <inkml:trace contextRef="#ctx0" brushRef="#br1" timeOffset="3.1059E6">23139 9179 84 0,'17'-15'96'0,"-9"-2"-5"15,2 3-3-15,-10 14-19 0,0-11-41 16,-3 0-4-1,-9 5-6-15,-4 2-5 0,-3 4-13 16,-5 0 0-16,-9 10 0 16,-2 8 0-16,-3 2 0 15,-3 10 0-15,-2 4 0 0,-3 9 0 16,5 2 0 0,-1 9 0-1,10-3 0-15,3 4 0 0,10 1 0 16,10-5 0-1,9 0 0-15,13-7 0 0,17-4 0 0,10-6 0 16,12-7 0-16,10-4 0 0,7-7 0 16,11-8 0-16,2-6 0 15,0-1 0-15,0-4 0 0,-9-7 0 16,-8 1 0-16,-11-1 0 0,-8 2 0 16,-12-2 0-1,-13 6 0-15,-9-2 0 16,-12 6 0-16,0 0 0 0,0-10 0 15,0 10 0-15,-16-4 0 16,5 3 0-16,11 1 0 0,-11-2 0 16,11 2 0-1,0 0 0-15,-12-1 0 0,12 7 0 16,-13-1-35-16,13-5-65 16,-7 1-3-16,7-1-6 15,-17 2-8-15</inkml:trace>
  <inkml:trace contextRef="#ctx0" brushRef="#br1" timeOffset="3.10642E6">22488 10264 89 0,'-25'-1'99'16,"6"0"-5"-16,1-1-3 0,4-1-2 0,14 3-69 15,-9-3-2-15,9 3-7 16,5-4-11-16,12 1 0 16,7 0 0-16,9-2 0 15,12-1 0-15,13-1 0 16,4-1 0-16,13-2 0 16,6-1 0-16,3-1 0 15,4-1 0-15,0-2 0 16,-5 1 0-16,-5 1 0 15,-10-1 0-15,-4 4 0 0,-11-2 0 0,-13 4 0 16,-7 0 0 0,-10 4 0-1,-8 1 0-15,-7 1 0 16,-8 2 0-16,0 0 0 0,0 0 0 16,-16 9 0-16,-4-7 0 0,-15 6-87 15,9 2-8-15,-8 0-3 0,-5 4-7 16,-4 3-2-16</inkml:trace>
  <inkml:trace contextRef="#ctx0" brushRef="#br1" timeOffset="3.10678E6">22686 10401 92 0,'-18'9'99'15,"2"-5"-4"-15,5-1-5 16,1-2-1-16,10-1-68 15,0 0-5-15,6 3-7 0,7-1-9 16,9-2 0-16,4 0 0 16,4 0 0-16,10 0 0 15,2 0 0-15,11-4 0 0,3 2 0 16,5-4 0-16,5-1 0 16,3 0 0-16,2 2 0 0,-3-5 0 15,-1 1 0 1,-5-2 0-16,-5 2 0 0,-5 2 0 15,-9-2 0-15,-7 2 0 16,-10 3 0-16,-4 0 0 16,-9 1 0-16,-1 1 0 0,-12 2 0 15,0 0 0-15,0 0 0 16,0 0 0-16,-18 0 0 16,-8 0-86-1,16 3-11-15,-13-3-4 0,-1 1-6 16,-9-2-3-16</inkml:trace>
  <inkml:trace contextRef="#ctx0" brushRef="#br1" timeOffset="3.20532E6">11419 14041 16 0,'-21'10'83'0,"-2"-2"5"15,4-1-3-15,-2-2-28 16,3 4-1-16,1-3-21 16,8 2-8-16,-6-4-6 0,7 3-3 15,8-7-3-15,-13 9-5 16,13-9-10-16,0 0 0 0,0 0 0 16,0 0 0-16,7-6 0 15,11-7 0 1,9-7 0-16,6-7 0 0,13-6 0 31,7-12 0-31,13-4 0 0,9-8 0 0,9-6 0 0,10-4 0 16,7-2 0-16,2-2 0 15,5-1 0-15,6 0 0 16,-4 1 0-16,3 2 0 16,-7 4 0-16,-10 3 0 15,-3 6 0-15,-5 5 0 0,-12 5 0 16,-10 10 0-16,-9 3 0 15,-16 7 0-15,-6 6 0 0,-8 5 0 16,-8 1 0-16,-6 8 0 16,-13 6 0-1,12-7 0-15,-12 7 0 0,0 0 0 0,-8 6 0 16,1 2 0 0,-1 5 0-16,-4 3 0 0,1 9 0 31,-5 0 0-31,16 10-66 0,-16 5-31 0,-5 4-2 0,-2 3-6 15,-1 3-4 1</inkml:trace>
  <inkml:trace contextRef="#ctx0" brushRef="#br1" timeOffset="3.20609E6">12849 13462 16 0,'5'-15'99'0,"4"2"0"16,-7-2-4-16,0 3-3 0,-1-3-3 15,-1 15-72-15,-2-13-13 16,2 13-4-16,0 0 0 16,0 11 0-16,2 7 0 0,2 6 0 15,2 6 0-15,0 5 0 16,6 13 0-16,-3 3 0 15,3 6 0 1,-4 2 0-16,1 0 0 16,-4-5 0-16,4-3 0 0,-5-3 0 15,-2-11 0-15,-2-7 0 16,0-10 0-16,0-6 0 0,0-14 0 16,0 0 0-16,0 0 0 15,-12-10 0-15,7-9 0 16,-5-7 0-16,1-7 0 15,-6-9 0-15,4-5 0 0,1-4 0 16,-1-4 0-16,6-3 0 16,4 1 0-16,2 2 0 15,11 1 0-15,8 4 0 0,5 4 0 16,8 7 0-16,4 8 0 0,1 8 0 16,2 10 0-1,2 8 0-15,-8 8 0 0,-2 13 0 16,-4 13 0-16,-9 9 0 15,-8 3 0-15,-3 1 0 16,-5 3 0 0,-3-5 0-16,0-3 0 0,-2-9 0 15,-2-6 0-15,3-9 0 0,1-4 0 16,7-6 0-16,9-3 0 16,2 2 0-16,4-4 0 15,8-3 0-15,1 1 0 16,1 1 0-16,4 3 0 15,-7 0 0-15,-3 7 0 0,-2 4 0 16,-4 6 0-16,-7 4 0 16,-3 5 0-16,-9 3 0 0,-4 2 0 15,-9 1 0-15,-7-2 0 16,-8 2 0 0,-4-4 0-16,-4 1 0 0,-3-5 0 15,1-3 0 1,-3-3 0-16,-1-3 0 0,3-4 0 0,5-8 0 15,7-2 0-15,1-9-56 0,4-12-42 16,7-12-1-16,3-9-8 16,9-13-4-1</inkml:trace>
  <inkml:trace contextRef="#ctx0" brushRef="#br1" timeOffset="3.20683E6">13263 13112 73 0,'0'-39'93'0,"-2"9"-1"0,-10-1-5 16,-4 9-1-16,-6 0-65 0,3 7 0 16,-10-1-5-1,3 7-4-15,-5 2-2 0,-3 3-10 16,1 4 0-16,-8 2 0 16,3 11 0-16,-4 2 0 0,0 7 0 15,-4 6 0-15,-4 8 0 16,4 4 0-1,-2 6 0-15,3 7 0 0,-1 2 0 16,7 5 0-16,1-1 0 16,6 1 0-16,10 2 0 0,3-1 0 15,5 3 0-15,8-2 0 16,6 2 0-16,1-3 0 16,10 5 0-16,2-3 0 15,4-3 0-15,10-2 0 16,-3-5 0-16,13-3 0 15,-1-3 0-15,3-6 0 0,3-4 0 16,5-5 0-16,4-5 0 16,-4-4 0-16,5-2 0 0,1-9 0 15,-1-3 0-15,5-2 0 16,-2-7 0 0,4-3 0-16,-3-8 0 15,2-2 0-15,1-6 0 0,-2-2 0 16,-2-7 0-16,-1 0 0 15,0-5 0-15,-9 1 0 0,4-2 0 16,-3-3 0-16,-7-4 0 16,-2 1 0-16,-5-4 0 15,0-1 0-15,-6-3 0 0,1-4 0 16,-8-1 0-16,1-1 0 16,-6 0 0-1,-1 1 0-15,-6-2 0 16,-3 2 0-16,-4 1 0 15,-2-1 0-15,-6 6 0 0,-9 1 0 0,-5-1 0 16,-6 2 0-16,-5 3 0 16,-8 3 0-16,-7 4 0 15,-2 6 0-15,-5 2 0 0,-10 4 0 16,0 6 0-16,-10 3 0 16,-4 10 0-16,-9 3 0 15,-5 17 0-15,-22-6 0 0,-23 34-64 16,-14 18-36-16,-47 7-3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4:21:25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1951 1060 0 0,'0'0'26'0,"0"0"2"0,0-12-1 15,0 12 0-15,0 0-2 16,0-8 0-16,0 8 1 15,0 0-1-15,0 0 0 0,0-10 2 16,0 10-1-16,0 0 4 16,2-9 0-16,-2 9-2 15,0 0-3-15,4-9-2 16,-4 9-8-16,0 0-1 0,13-9-1 16,-13 9-5-16,3-9 0 15,-3 9-1-15,2-9-1 16,-2 9-1-16,0-9 2 15,0 9-4-15,-6-11-1 0,6 11-2 16,-17-5 0-16,5 4 0 16,-1 1 0-16,-4 0 0 15,-6 3 0-15,3 2 0 16,-10 1 0-16,0 6 0 16,-1 4 0-16,4 3 0 15,-4 2 0-15,0 3 0 0,3 1 0 16,-1 5 0-16,4-1 0 15,4 3 0-15,21-12 0 16,-16 42 0-16,15-6 0 0,16-5 0 16,25-14 0-16,6-12 0 15,-19-18 0-15,-3-1 0 16,31 0 0-16,-36-6 0 16,0-2 0-16,-4-1 0 0,-1 1 0 15,-7-1 0-15,-7 3 0 16,0 0 0-16,0 0 0 15,0-10 0-15,0 10 0 16,-13-1 0-16,-1-1 0 16,-12 4 0-16,-5 4 0 15,-3 5 0-15,5 6 0 0,5 6 0 16,13 2 0-16,4 2 0 16,8 1 0-16,1 0 0 15,16 7 0-15,3-2 0 16,6-4 0-16,2 0 0 15,3-4 0-15,7-5-10 0,-3-8-45 16,9-10-36-16,-8-7 1 0,6-11-8 16,-6-8-2-1</inkml:trace>
  <inkml:trace contextRef="#ctx0" brushRef="#br0" timeOffset="231.2951">2254 1489 51 0,'7'-22'96'0,"1"1"-2"16,1 5-6-16,-3-2-3 15,-5 4-42-15,9 0-20 16,-6 3-9-16,-4 1-7 0,0 10-4 16,8-6-2-16,-8 6 0 15,12 7 0-15,20 17 1 16,7 8 0-16,-2 5-2 0,7-2-3 16,2 4-4-1,-5-6-2-15,-1-9-12 16,-4-9-14-16,-10-4-39 0,0-7-13 15,-2-5-4-15,-4-9-4 16,-7-6 24-16</inkml:trace>
  <inkml:trace contextRef="#ctx0" brushRef="#br0" timeOffset="437.4773">2755 1519 35 0,'0'-20'88'0,"-1"2"4"16,-1-1-6-16,-6-2-17 16,1 0-20-16,-3 3-12 15,1 0-14-15,-1 5-7 0,0 0-3 16,-8 3-10-16,3 4-3 15,-19 3 0-15,-6 15 0 16,2 24 0-16,-3 16 0 0,0 10 0 16,8 7 0-1,-11 0 0-15,20-6 0 16,7-6 0-16,3-8-88 16,16-16-2-16,23-19-3 0,-1-14-7 0,13-11-5 15</inkml:trace>
  <inkml:trace contextRef="#ctx0" brushRef="#br0" timeOffset="681.3094">2980 1330 49 0,'35'-42'106'0,"1"7"-5"0,-4 0-7 16,-5 6-3-16,0-1-21 15,-5 10-70-15,-3 2 0 16,-1 10 0-16,-4 8 0 0,-8 10 0 15,5 7 0-15,-9 32 0 16,-2 12 0-16,-4 10 0 16,-7 8 0-16,-2 5 0 15,3 8-81-15,-7-13-11 16,-1-24-5-16,-4-6-6 16,-7-6-4-16</inkml:trace>
  <inkml:trace contextRef="#ctx0" brushRef="#br0" timeOffset="1060.536">1992 2113 3 0,'-55'6'92'0,"-1"2"8"0,11-5-8 0,-1-3-1 15,17 0-3-15,1-4-70 16,2 4-3-16,15-2-3 15,-2 2-12-15,13 0 0 16,0 0 0-16,13 6 0 0,5-4 0 16,10 3 0-16,20-4 0 15,15 0 0-15,14 1 0 32,14-2 0-32,18 0 0 15,9-3 0-15,11-3 0 16,6-4 0-16,-2 0 0 0,-8 1 0 15,-11 0 0-15,-18 1 0 0,-17 0 0 16,-22 6 0-16,-14-4 0 16,-23 6 0-16,-20 0 0 0,-3 11 0 15,-24-1 0-15,-18 6-32 16,-12 1-60-16,-10-6-7 16,-9 7 0-16,-13-6-11 15</inkml:trace>
  <inkml:trace contextRef="#ctx0" brushRef="#br0" timeOffset="1491.2663">1763 2523 32 0,'-67'22'102'16,"14"-3"-3"-16,7-8-4 16,14-4-4-16,15-17-1 0,2 10-88 15,15 0-2-15,16 0 0 16,5 1 0-16,15-1 0 15,12 0 0-15,14-1 0 0,11-2 0 16,18-6 0-16,18 0 0 16,4-3 0-1,21 0 0-15,-6-6 0 16,11 2 0-16,0-4 0 0,-4 1 0 16,-11 3 0-16,-17-2 0 15,-17 4 0-15,-19 6 0 16,-14-2 0-16,-23 4 0 0,-11 5 0 15,-14-2 0-15,4 3 0 0,-13 0 0 16,0 0 0 0,0 0 0-16,-5 4 0 0,-5-4 0 15,10 0 0-15,-13 0 0 16,-3-1 0-16,16 1 0 16,-18-5 0-16,18 5 0 15,-9 5-73-15,-1-10-25 0,1-4-3 16,3-21-7-16</inkml:trace>
  <inkml:trace contextRef="#ctx0" brushRef="#br0" timeOffset="12177.783">2495 2873 30 0,'0'0'64'15,"-9"-13"8"-15,9 13-12 0,-2-14-7 16,2 14-8-16,0-13-7 15,0 13-6-15,0-10-7 16,0 10-6-16,0 0-7 16,0 0-5-16,0 0-5 0,0 0-2 15,0 0 0-15,5 1-2 16,-5 12-1-16,0 5 1 16,-4 5 2-16,-1 13 1 15,-6 8 3-15,-7 9 0 0,-6 3-1 16,-2 2 0-16,0 3-1 15,4-2-1-15,-1-4 0 16,3-6 0-16,-4-7 0 0,16-9-1 16,-1-7 0-16,2-8 1 15,-3-2 2-15,3-7 0 16,7-9 2-16,-8 3 0 16,8-3 0-16,-8-12-1 15,7-4 1-15,0-9-1 0,1-2-1 16,1-12-3-16,12-4 0 15,5-9 0-15,1-3 0 16,1-5 0-16,4 0 0 0,11 2 0 16,-7 2 0-16,-5 8 0 15,0 2 0-15,-1 9 0 16,-2 5 0-16,1 7 0 0,-3 5 0 16,-4 2 0-1,8 7 0-15,3 4 0 0,-3 4-4 16,2 3 3-16,-1 6-1 15,3 9 1-15,-7 9 0 16,5 8 1-16,-2 5-1 0,-4 9 1 16,0 7 3-16,-3 4-1 15,-3 1 0-15,-3-1 1 16,-1-2-3-16,0-3 0 16,-3-6 0-16,-3-7 0 0,-1-5 0 15,1-5 0-15,0-6 0 16,6-4 0-16,-6-4 0 15,-1-2 0-15,0-3 0 16,-1-10 0-16,5 9 0 0,-5-9 0 16,0 0 0-16,0 0 0 15,0 0-5-15,5-7-35 16,-5-3-48-16,0-5-2 16,-4-4-7-16,-3-3-5 15</inkml:trace>
  <inkml:trace contextRef="#ctx0" brushRef="#br0" timeOffset="13242.0258">2531 3191 11 0,'-19'-6'86'0,"2"1"4"0,0 0-4 15,2 0-3-15,15 5-39 16,-13-3-12-16,13 3-11 15,0 0-7-15,0 0-6 16,0 0-3-16,0 0-2 0,0 0-1 16,0 0 0-16,0 0-1 15,0 0 0-15,6 4 2 16,-6-4 1-16,10 6 0 16,-10-6 1-16,18 7-1 0,-4-4-2 15,3-1-2-15,4 1 0 16,-1-1 0-1,8-2 0-15,1 0 0 0,-4 0 0 16,-8 0 0 0,2-2 0-16,-3 0 0 15,-5 0 0-15,-1 1 0 0,-10 1 0 16,11-3 0-16,-11 3 0 0,0 0 0 0,0 0 0 16,13 0 0-16,-13 0 0 15,0 0 0-15,0 0 0 0,0 0 0 16,0 0 0-1,0 0 0-15,0 0 0 0,0 0 0 16,0 0 0-16,0 0 0 16,-5 0 0-16,5 0 0 0,0 0 0 15,0 0 0-15,0 0 0 16,0 0 0-16,0 0 0 16,6 0 0-16,-6 0 0 15,0 0 0-15,0 0 0 16,0 0 0-16,0 0 0 0,0 0 0 15,7 0 0-15,-7 0 0 16,0 0 0 0,0 0 0-16,0 0 0 0,-6 0 0 0,6 0 0 15,0 0 0-15,0 0 0 16,-4-11 0-16,4 11 0 16,0 0 0-16,-3-13 0 15,3 13 0-15,0 0 0 16,-5-9 0-16,5 9 0 0,0 0 0 15,0 0 0-15,-1-10 0 16,1 10 0-16,0 0 0 16,0 0 0-16,0 0 0 0,0 0 0 15,0 0 0-15,0 0 0 16,0 0 0-16,0 0 0 16,0 0 0-16,0 0 0 15,7-8 0-15,-7 8 0 16,0 0 0-16,-8-1 0 15,8 1 0-15,0 0 0 0,0 0 0 16,0 0 0-16,0 0 0 16,0 0 0-16,0 0 0 0,7 0 0 15,-7 0 0-15,0 0 0 16,0 0 0-16,0 0 0 16,0 0 0-16,0 0 0 0,-7 0 0 15,7 0 0-15,0 0 0 16,0 0 0-1,0 0 0-15,0 0 0 0,0 0 0 0,0 0 0 16,0 0 0-16,0 0 0 16,0 0 0-16,0 0 0 15,0 0 0-15,0 0 0 16,0 0 0-16,0 0 0 16,0 0 0-16,0 0 0 15,0 0 0-15,0 0 0 0,0 0-7 16,0 0-7-16,0 0-14 15,0 0-44-15,0 0-15 16,0 0-7-16,-9 2-3 16,9-2-3-16</inkml:trace>
  <inkml:trace contextRef="#ctx0" brushRef="#br0" timeOffset="15051.7998">3215 3017 10 0,'14'-16'78'0,"-1"-2"7"15,-4 1 0-15,-9-1-31 0,2 3-8 16,3 2-10-16,3-1-9 16,-8 4-5-16,0 1-7 15,0 9-4-15,-11-6-5 16,-4 7-1-16,-6 10-2 0,-8 8 0 16,-5 7 0-16,1 7-3 15,-2 7 1 1,-2 2-1-16,1 5 1 15,12-1-1-15,6-1 1 0,12-6 0 0,7-3 0 16,13-8 1-16,14-8 2 16,12-6-1-16,13-6 0 15,6-7 0-15,8-8-1 16,3-9-2-16,1-3 0 0,-5-7 0 16,-1-4 0-16,-7-3 0 15,-6-2 0-15,-10-2 0 16,-5-2 0-16,-6 3 0 15,-7-4 0-15,-7 2 0 0,-3 2 0 16,-7 5 0-16,-2 3 0 16,-4 5 0-16,-1 4 0 15,1 6 0-15,-6 5 0 0,5 8 0 16,-11 1 0 0,-1 12 0-16,1 7 0 0,0 12 0 15,-2 6 0-15,3 6 0 16,1 6 0-16,3-2 0 15,6 0 0-15,7-7 0 0,12-3 0 16,11-13 0-16,6-8 0 16,6-10 0-16,2-7 0 0,5-9 0 15,-1-11 0 1,-1-10 0-16,-1-10 0 0,-3-6 0 16,-1-8 0-16,-2-7 0 15,-1-5 0-15,-3-3 0 16,-5 0 0-16,-7 1 0 15,-4 4 0-15,-5 7 0 0,-8 7 0 0,-3 9 0 16,-3 8 0 0,-1 9 0-16,-4 8 0 0,4 16 0 15,0 0 0-15,-7 17 0 16,3 15 0-16,0 8 0 16,-1 14 0-16,-1 13 0 0,-3 5 0 15,4 7 0 1,-1 2 0-16,5-3 0 15,-1-7 0-15,2-9-7 0,0-10 0 16,5-12-2-16,2-10 2 16,-2-14 2-16,-5-16 0 0,0 0 1 15,0 0 2-15,3-19 1 16,-2-5 2-16,-6-2-1 0,1-4 1 16,3-1-1-16,1-2 0 15,1 3 1-15,9 3-1 16,2 5 1-16,4 3 1 15,0 6-1-15,6 5 0 0,-1 9 0 16,0 0 0 0,3 13-1-16,-2 4 1 0,-2 5-1 15,0 3 0 1,2-1 0-16,-4 0 1 0,-3-1 0 16,-2-4 1-16,-2-6 0 15,-2-3 1-15,2-6 0 0,-2-1 0 16,2-4 1-1,-1-3 0-15,2-5 0 0,0-4 1 16,1-3-1-16,-1-1-4 16,-1-3 0-16,-2 0 0 0,1 2 0 15,-3 2 0-15,0 4 0 16,-3 2 0-16,-4 9 0 0,0 0 0 16,0 0 0-16,0 0 0 15,8 12 0-15,-5 0-3 16,0 4 2-16,2 2 0 15,1-2 2-15,4 4 0 0,-2-4 2 16,4-5-3-16,2-3 0 16,3-4 0-16,3-3 0 15,3-1 0 1,1-7 0-16,1-7 0 0,5-5 0 16,1-5 0-16,-3-4 0 15,0-5 0-15,-4-2 0 0,3-1 0 16,-8 0 0-16,-1 0 0 15,-9 5 0-15,-1 5 0 0,-5 6 0 16,-2 3 0 0,-1 7 0-16,0 10 0 15,-14-2 0-15,4 8 0 0,2 11 0 16,-1 5 0-16,2 8 0 16,2 6 0-16,3 7 0 0,2 2 0 15,-1 2 0-15,3-4 0 0,-1 2 0 16,0-5 0-1,-1-2 0-15,-5-5 0 0,-7-3 0 16,-1-3 0-16,-6-4 0 16,-7-1 0-16,0 1-2 15,-13-7-43-15,-1 0-43 16,-2-5-4 0,3-3-5-16,-6-5-8 0</inkml:trace>
  <inkml:trace contextRef="#ctx0" brushRef="#br0" timeOffset="15773.4393">2092 3727 60 0,'-36'0'95'16,"8"-5"-3"-16,10-4-3 0,10 2-5 16,8 7-58-16,-7-10-4 15,7 10-3-15,0 0-7 16,-8-9-4-16,8 9-4 15,0 0-4-15,0 0 0 0,0 0 0 16,0 0 0-16,0 0 0 16,10 1 0-16,7 1 0 15,-1 1 0-15,9-3 0 16,5 3 0 0,5 0 0-16,20-1 0 15,7-2 0 1,8 2 0-16,12-2 0 0,14 0 0 15,13-4 0-15,9-2 0 0,16-2 0 16,1-2 0-16,8-2 0 0,6 0 0 0,10-2 0 16,0-2 0-16,-2 0 0 15,1-1 0-15,-5 1 0 16,-2-1 0-16,-13 4 0 0,-9-2 0 16,-9 4 0-16,-9-1 0 0,-16 2 0 15,-9 1 0 1,-17 1 0-16,-12 2 0 0,-13 3 0 15,-9 1 0-15,-13-2 0 16,-7 2 0 0,-5 2 0-16,-10 0 0 15,0 0 0-15,0 0 0 0,0 0 0 0,0 0 0 16,0 0 0-16,0 0 0 16,0 0 0-16,0 0 0 15,0 0 0-15,0 0 0 0,0 0 0 16,0 0 0-1,-11 1 0-15,2 7-50 0,-14-6-48 16,-1-2-2-16,-6-19-9 16</inkml:trace>
  <inkml:trace contextRef="#ctx0" brushRef="#br0" timeOffset="17289.6635">3850 4082 17 0,'8'-10'90'0,"1"-4"3"0,-2 2-3 16,-1 0-5 0,-4 1-41-16,-2 11-18 0,4-11-14 15,-4 11-4-15,0 0-3 16,0 11-4-16,-4 8-2 15,-6 12 0-15,-5 10 0 0,-5 11 2 16,-4 8 1-16,-4 2 0 16,1 2-1 15,-2-6 0-31,3-4 0 0,5-9 0 0,1-12 1 16,8-12 0-16,6-7 2 0,6-14 0 15,0 0 1-15,0 0-1 0,-5-21 1 16,8-5-1-16,9-8 0 0,0-9-4 15,6-8 0-15,4-8 0 16,7-3 0-16,0 0 0 0,5-2 0 16,1 2 0-1,-2 5 0-15,2 7 0 0,-6 5 0 16,1 7 0-16,-9 8 0 16,1 7 0-16,-5 7 0 15,-2 6 0-15,3 7 0 0,-1 3 0 16,1 11 0-1,0 6 0-15,5 6 0 0,-3 6 0 16,3 7 0-16,-1 6 0 16,-2 5 0-16,-5 6 0 0,-1 2 0 15,-1 0 0-15,-2-2 0 0,-2-1 0 16,-1-3 0 0,-3-7 0-1,1-3 0-15,2-10 0 0,-4-3 0 16,2-7 0-16,-5-3 0 0,3-3 0 15,-4-13 0-15,6 14-4 16,-6-14-2-16,0 0-12 16,0 0-68-16,0 0-3 0,0-19-5 15,-6-3-5-15,-6-2-3 16</inkml:trace>
  <inkml:trace contextRef="#ctx0" brushRef="#br0" timeOffset="17679.4212">3905 4316 0 0,'-33'3'89'0,"1"-4"5"0,8 1-4 15,3 0-5-15,8 0-38 0,2 0-16 16,11 0-10 0,-10 0-9-16,10 0-4 15,0 0-3-15,0 0 0 0,0 0-2 16,11 0 1-16,4 0 0 0,8 0-1 15,6-1 0-15,10 0 1 16,8-2-1 0,10-1-3-16,8-2 0 15,0-2 0-15,1 2 0 16,-5-3 0-16,-5 3 0 0,-3-1 0 0,-14 1 0 16,-6 1 0-1,-13 1 0-15,-3 2 0 0,-17 2 0 16,13-2 0-16,-13 2 0 0,0 0 0 15,0 0 0 1,0 0 0-16,0 0 0 0,0 0 0 16,0 0 0-16,0 0 0 15,-4 9 0-15,-11 1-41 16,4 4-52-16,-1 5-3 16,-4-1-5-16,-4 6-4 15</inkml:trace>
  <inkml:trace contextRef="#ctx0" brushRef="#br0" timeOffset="18798.4001">3967 5128 0 0,'-8'-8'91'0,"8"8"5"0,-3-13-4 0,3 13-6 16,0 0-40-16,-5-11-15 15,5 11-13-15,0 0-9 0,0 0-3 16,-7 11-4-16,7 5-1 16,-1 4-1-16,-1 10 2 15,1 7 2-15,-4 7 0 0,-1 8 1 16,-3 5 1 0,0 0-1-1,-1-3-1-15,-2-3-1 16,3-6-3-16,0-8 0 15,5-9 0-15,-5-10 0 16,8-4 0-16,1-14 0 0,-2 9 0 0,2-9 0 0,0-6 0 16,-1-9 0-16,-3-4 0 15,1-7 0-15,-2-9 0 16,1-5 0-16,-3-9 0 0,2-6 0 16,4-1 0-16,1-4 0 15,3-2 0-15,8 1 0 16,6 1 0-16,6 5 0 15,1 3 0-15,11 6 0 0,2 5 0 16,2 8 0 0,3 10 0-16,0 11 0 0,-2 6-2 15,0 8 0-15,-3 14 0 0,-7 10 1 16,-7 11-1-16,-8 5 2 16,-7 6 0-16,-7 1 0 0,-1-1 0 15,-10-1 2 1,-6-6 0-16,-4-7 1 0,0-8-1 15,-1-4-2-15,7-8 0 16,2-3 0-16,-1-6 0 16,13-5 0-16,-9 5 0 15,9-5 0-15,0 0 0 16,11-9 0-16,3 2 0 0,3 1 0 16,6-3 0-16,6 3 0 15,2 2 0-15,0 3 0 16,4 1 0-16,-4 7 0 0,-2 4 0 15,-3 4 0 1,-5 5 0-16,-6 3 0 16,-7 5 0-16,-3 2 0 15,-6 4 0-15,-14 1 0 0,-6-1 0 0,-9 0 0 16,-7-3 0-16,-10-3 0 16,-4-3 0-16,0-4 0 15,-3-4 0-15,5-5 0 0,4-3 0 16,2-4 0-1,12-2 0-15,6-3 0 0,8 0 0 16,0 0 0-16,17 0 0 16,-10-10 0-16,10 10 0 0,-1-15 0 15,1 15 0-15,0-14 0 16,0 14 0-16,0-14 0 16,0 14 0-16,-3-11 0 15,3 11 0-15,0 0 0 0,-6-8 0 16,6 8 0-16,0 0 0 0,0 0 0 15,0 0 0-15,0 0 0 16,0 0 0-16,-6-10-60 16,6 10-36-16,-5-10-2 15,-2 1-7 1,3-10-4-16</inkml:trace>
  <inkml:trace contextRef="#ctx0" brushRef="#br0" timeOffset="21906.5164">4320 6331 44 0,'4'-10'89'15,"-4"-1"0"-15,0 11-4 16,-2-21-26-16,2 21-14 0,-2-15-13 16,2 15-8-16,-1-11-7 15,1 11-7-15,0 0-3 16,-12-7-3-16,12 7-3 16,0 0 0-16,-16 9-1 15,1 2 0-15,-3 6 0 0,-2 3 0 16,-4 5 1-16,-7 8 2 15,-6 3-3-15,-1 3 0 16,2 3 0-16,-1 3 0 16,-1 0 0-16,4 0 0 0,1 0 0 15,9-2 0-15,4-1 0 16,7-3 0-16,8-3 0 16,4-3 0-16,12-3 0 0,15-5 0 15,13-6 0-15,9-5 0 16,12-7 0-16,2-2 0 0,7-5 0 15,0-1 0-15,-3-6 0 16,-10 0 0-16,-14 0 0 16,-5 0 0-16,-16 2 0 15,-2 1 0-15,-9-1 0 0,-10 5 0 16,0 0 0-16,0 0 0 16,3-8 0-16,-3 8 0 15,0 0 0-15,0 0 0 0,0 0 0 16,0 0 0-16,0 0 0 15,0 0 0-15,-2-9 0 16,2 9 0-16,0 0 0 16,0 0 0-16,-9-4 0 0,9 4 0 15,0 0 0-15,0 0 0 16,0 0 0-16,0 0 0 16,0 0 0-16,-10-2 0 15,10 2 0-15,0 0 0 0,0 0 0 16,0 0 0-1,0 0 0-15,0 0 0 0,0 0 0 16,0 0 0-16,-8 6 0 16,8-6-17-16,-14 8-72 0,4 1-2 15,-5 0-3-15,1 0-7 16,-5-3-2-16</inkml:trace>
  <inkml:trace contextRef="#ctx0" brushRef="#br0" timeOffset="23831.0336">4027 7608 60 0,'-2'-20'98'16,"-2"-4"-3"-16,0 1-6 0,-2 1 0 16,-2 3-56-16,6 7-13 15,-3 3-5-15,5 9-6 16,0 0-6-16,-5 17-3 16,1 7 0-16,4 9 0 0,-3 10 0 15,-6 28 0 1,-1 4 0-16,-3 3 0 15,2-1 0 1,-6-3 0-16,2-2 0 16,-1-9 0-16,3-10 0 0,7-26 0 15,0-7 0-15,4-5 0 16,2-15 0-16,-2 12 0 16,2-12 0-16,5-8-10 0,18-8-81 15,-16-11-3-15,0-7-1 16,-2-11-8-16,0-6-3 15</inkml:trace>
  <inkml:trace contextRef="#ctx0" brushRef="#br0" timeOffset="24248.7513">3851 7578 20 0,'-5'-25'92'0,"4"0"-4"16,1 3-2-16,5 0-3 15,6 5-46 1,14 2-8-16,6 5-10 0,10 4-7 0,7 6-3 15,10 9-1-15,3 10-2 16,8 8 0-16,-2 8-2 16,3 10-1-1,-9 6-1-15,-12 18 0 16,-12 3 1-16,-12-2-1 16,-20 0-2-1,-6-2 0-15,-23-3 0 0,-17-5 0 16,-6-5 0-16,-7-18 0 15,-9-5 0-15,-1-3 0 0,-1-6 0 16,4-1 0-16,6-7 0 16,5 0 0-16,8-6 0 15,6-5 0-15,7-2 0 0,10-2 0 16,4 0 0-16,4-6 0 16,1 0 0-16,10 6 0 15,-8-16 0-15,8 16 0 0,-5-11 0 16,-2 3 0-1,7 8-47-15,9-7-46 0,-9 7-4 16,18-6-6-16,-4 3-7 16</inkml:trace>
  <inkml:trace contextRef="#ctx0" brushRef="#br0" timeOffset="24726.2699">3967 8968 89 0,'0'0'99'0,"11"-10"-6"0,-11 10-7 16,0 0 0-16,0 0-61 16,-7 10-8-16,-1 10-6 0,-3 4-6 15,-1 4-5-15,-3 8 0 16,2 8 0-16,-1 10 0 15,-4 3 0-15,5 1 0 16,0-3 0-16,6-3 0 16,7-1 0-16,2-8 0 0,4-8 0 15,13-16 0-15,11-7 0 16,4-11 0-16,5-3 0 16,8-10 0-16,-3-6 0 15,6-5 0-15,-5-8 0 0,6-8-51 16,-10 1-39-16,-8-4-4 15,-2-2-5-15,-12-4-5 16</inkml:trace>
  <inkml:trace contextRef="#ctx0" brushRef="#br0" timeOffset="25002.9268">4043 8840 62 0,'-30'-9'97'0,"2"-5"-3"0,7-2-6 15,5-4-1-15,12-1-58 16,6-1-3 0,15-3-10-16,13 2-7 0,12 0-6 15,11 1-3-15,8 4 0 16,5 3 0-16,0 2 0 16,0 6 0-16,-6 3 0 15,-7 3 0-15,-11 1 0 16,-11 1 0-16,-8 5 0 0,-11 6-6 15,-11-3-21-15,-10 6-57 16,-2 2-5-16,-9 1-4 0,-5 3-6 16,-6-1-3-16</inkml:trace>
  <inkml:trace contextRef="#ctx0" brushRef="#br0" timeOffset="25341.0612">3999 9097 62 0,'-21'14'98'0,"1"-3"-2"0,3-3-6 16,2-6-1-16,6-2-49 15,9 0-19-15,0 0-6 16,11-3-15-16,10-4 0 0,13-1 0 16,12-2 0-16,5-2 0 15,10 1 0-15,5-4 0 0,1 3 0 16,-5-2 0-1,-3 3 0 1,-12 0 0-16,-5 6 0 0,-12-2 0 16,-9 1 0-16,-7 3 0 15,-14 3 0-15,10-2 0 0,-10 2 0 0,0 0 0 16,0 0 0-16,-4 5 0 16,4-5 0-16,0 0-34 15,-10 15-56-15,1-6-4 0,9-9-5 16,-17 14-9-16</inkml:trace>
  <inkml:trace contextRef="#ctx0" brushRef="#br0" timeOffset="25925.4974">3966 10033 62 0,'0'-14'99'0,"0"-2"-4"0,3 2-5 15,-2-2-3-15,-1-1-54 16,0 17-12-16,-8 5-5 0,7 15-8 16,-5 4-8-16,2 9 0 15,-4 10 0-15,-2 6 0 16,-1 4 0-16,-3 1 0 16,3 1 0-16,-3-3 0 15,2 0 0 1,-2-6 0-16,6-7 0 0,-2-2 0 0,6-6 0 15,1-6 0-15,-2-3 0 16,4-6 0-16,-1-2 0 0,2-3 0 16,0-1 0-16,7 0 0 15,14-6-89-15,-12-7-3 16,3-12-5-16,-2-11-4 16,0-7-3-16</inkml:trace>
  <inkml:trace contextRef="#ctx0" brushRef="#br0" timeOffset="26227.2126">4009 9980 84 0,'1'-19'98'0,"-1"2"-5"16,3 1-5-16,0-2 0 16,10-6-64-16,3 11-4 0,7 0-7 15,12 0-10-15,3 1-3 16,9 1 0-16,4 0 0 15,2 4 0-15,3-2 0 16,-4 1 0-16,-5 2 0 0,-5 1 0 16,-9 1 0-16,-9 3 0 15,-7 1 0-15,-3 0 0 16,-14 0 0-16,1 5 0 0,-1-5 0 16,-12 16 0-16,1-7 0 15,0 6-5-15,-6 3-77 16,-3-2-8-16,2 1-4 15,-5-1-7-15,-3 4-3 16</inkml:trace>
  <inkml:trace contextRef="#ctx0" brushRef="#br0" timeOffset="26573.3312">3977 10306 5 0,'-25'19'100'0,"6"-5"0"0,1-5-4 15,6-3-5-15,1-6-3 16,11 0-67-16,0 0-11 16,0 0-10-16,24-8 0 15,1 1 0-15,10-2 0 16,5 2 0-16,11-4 0 0,2 2 0 16,1-1 0-16,1 3 0 15,-4-1 0-15,-5-1 0 16,-5 4 0-16,-8 1 0 0,-10 0 0 15,-2 2 0-15,-10 1 0 16,-11 1 0-16,11 0 0 16,-11 0 0-16,0 0 0 0,0 0 0 15,0 0 0-15,0 0 0 16,0 0 0-16,-6 0 0 16,6 0-61-16,0 0-33 15,0 0-2-15,-13 3-6 0,13-3-6 16</inkml:trace>
  <inkml:trace contextRef="#ctx0" brushRef="#br0" timeOffset="30511.123">4100 11341 55 0,'23'-19'98'0,"-10"-1"-3"16,-3 1-5-16,-10-2-2 16,0 3-40-16,-10 3-23 0,-4 0-13 15,-2 6-12-15,-3 1 0 16,-3 7 0-16,-5 1 0 16,3 1 0-16,-7 10 0 0,2 6 0 15,-4 5 0-15,-2 9 0 16,-1 7 0-16,1 5 0 31,4 8 0-31,3 0 0 16,8 3 0-16,5-1 0 0,11 2 0 0,7-5 0 0,11-3 0 15,10-5 0-15,7-7 0 16,8-6 0-16,5-7 0 0,4-8 0 16,1-9 0-16,-2-5 0 15,3-10 0 1,-4-7 0-16,-5-5 0 0,-4-2 0 15,-9 3 0-15,-6-1 0 16,-4 6 0-16,-4 2 0 0,-6 3 0 16,-8 11 0-16,7-12 0 15,-7 12 0-15,0 0 0 0,0 0 0 16,1 14 0-16,-1 0 0 16,0 6 0-16,-1 9 0 15,-2 7 0-15,0 7 0 0,-5 6 0 16,4 10 0-16,-6 4 0 15,10 11 0-15,-7 4-51 16,6-19-47-16,1-3-3 16,2-20-8-1,8-13-7-15</inkml:trace>
  <inkml:trace contextRef="#ctx0" brushRef="#br0" timeOffset="51864.6981">4558 8790 0 0,'0'0'47'0,"-2"-10"1"0,2 10-33 15,0 0-6-15,0 0-8 16,0 0-11-16,0 0-21 15,0 0-16-15</inkml:trace>
  <inkml:trace contextRef="#ctx0" brushRef="#br0" timeOffset="57665.0905">4177 12861 14 0,'-10'-10'91'0,"1"-2"1"0,0 0-3 0,0-1-3 15,24 1-36-15,-57-3-19 16,34 6-9-16,5-3-7 16,3 12-2-16,-9-12-5 15,9 12-8-15,0 0 0 16,-8-4 0-16,5 9 0 0,-3 9 0 15,5 5 0-15,-1 7 0 16,-2 7 0-16,1 6 0 16,-2 12 0-16,-1 6 0 0,-1 5 0 15,-4 0 0-15,1 3 0 16,-3-3 0-16,2-7 0 16,1-5 0-16,-2-11 0 15,3-9 0 1,2-9 0-16,3-8 0 0,4-13 0 15,-5 11 0-15,5-11 0 0,-2-6 0 16,2-6 0-16,0-6 0 0,1-2 0 16,-1-5 0-16,0-5 0 15,0-3 0-15,0 3 0 16,4-2 0-16,0 3 0 16,2 1 0-16,2 4 0 0,4 4 0 15,3 3 0-15,6 2 0 16,3 5 0-16,7 2 0 0,5 2 0 15,3 1-2 1,2 0 2-16,4 1 0 0,-1-3 2 16,2 0-2-16,-2-4 0 15,-5-3 0-15,-2-1 0 0,-6-4 0 16,-6-1 0-16,-2-1 0 16,-6 0 0-16,-5-1 0 15,-3 1 0-15,-3-2 0 16,-4 1 0-16,-2 2 0 15,0-3 0-15,0 5 0 16,0-2 0-16,-5 3 0 0,2 5 0 16,2 2 0-16,1 10 0 15,-1-9 0-15,1 9 0 0,-2 9 0 16,2 9 0 0,0 6 0-16,2 6 0 0,-2 7 0 15,0 8 0-15,-2 12 0 16,-2 8 0-16,-5 7 0 0,0 5 0 15,-1-3 0 1,7 4-53-16,4-62-42 31,17-20-1-15,11-46-9-16,20-26-6 16</inkml:trace>
  <inkml:trace contextRef="#ctx0" brushRef="#br0" timeOffset="59460.2103">6895 2551 26 0,'-2'-10'94'0,"2"1"-2"16,-2 0-6-16,2 9-6 0,-13-11-41 16,13 11-13-16,-8 15-11 15,3 6-5-15,1 12-6 16,-6 9-2-16,0 15 1 0,0 12 0 16,-3 10 0-16,0 9-1 15,-4 0 0-15,4 2-2 16,0-10 2-16,0-6-1 15,0-11 0 1,5-11 0-16,2-16-1 0,1-10 2 16,2-10 1-16,3-16 1 15,-3 11 0-15,3-11-1 0,-6-14 0 0,-3-5-3 16,4-7 0 0,-2-10 0-16,-4-11 0 0,-3-13 0 15,2-10 0-15,1-6 0 16,3-8 0-16,3-3-2 15,3-3 0-15,3 2 0 16,4 2 0-16,13 6 0 0,3 11 0 16,8 7 0-16,2 13-1 15,5 10 0-15,-1 12 1 16,0 15 1-16,3 11-1 0,-4 8 2 16,-3 20 0-1,-3 8 1-15,-8 9 0 0,-4 8 1 16,-7 6-2-16,-3-1 1 15,-6 3 1-15,-9-4-1 16,-7-6 0-16,-3-2-1 0,-3-9 1 16,-3-4-1-16,-1-6 2 15,-2-4-1-15,3-3-2 16,4-7-3-16,2-3-5 0,-1 0-29 16,8-11-48-16,12-1-1 15,-11-15-6-15,11-3-7 16</inkml:trace>
  <inkml:trace contextRef="#ctx0" brushRef="#br0" timeOffset="60469.6523">7097 2644 23 0,'37'-7'83'0,"2"-2"-1"15,-3 9-3-15,0 0-4 16,4 7-51-16,-5 10-2 0,3 9-9 15,-6 6-7-15,-1 8-1 16,-6 6-1-16,-7 4 0 0,-2 2-1 16,-11-4 0-16,-3-1 3 15,-4-6 0-15,-6-8 0 16,-8-7 0-16,1-7-1 16,-3-10 0-16,0-6-2 15,-1-3 0 1,0-12-2-16,6-5-1 0,2-7-2 0,4-5 0 15,7-5-1 1,1-1 0-16,11-3 0 0,4 2 0 16,6 0 1-16,3 7 1 15,1 3 0-15,3 7 0 0,-1 7 1 16,0 4 1-16,-1 5 0 16,3 4 0-16,-2-1 1 0,0 7-1 15,2-1 1 1,-2 1 0-16,-1-3 0 0,0-1 1 15,-1-2 0-15,-5-1 0 16,1 0 1-16,-8 0-1 16,1-2 1-16,-4-4 1 15,-1 0-1-15,-10 6-1 0,11-15 1 16,-8 4 0-16,-3 2 0 16,0-3 0-16,0 4-1 15,0-2-1-15,0 10-2 16,-4-13 0-16,4 13 0 0,-9-3 0 15,9 3-3-15,-16 9 0 16,5 1 0-16,0 8-1 16,1 3 1-16,3 6 1 15,5 5 1-15,4 0 0 0,14 1 2 16,15-3 1-16,14-3 0 16,12-6 0-16,5-6 0 15,8-8 0-15,2-6-1 0,1-4 1 16,-2-11-1-16,-11-4 0 15,-5-2 0-15,-10-2 0 0,-6-3 1 16,-10 0-2-16,-5-1 0 16,-7 4 0-1,-9 2 0-15,-6-1 0 0,-3 7 0 0,-9 4 0 16,-12 5 0 0,-6 4 0-16,-7 5 0 15,-3 6 0-15,2 5-4 16,-1 4 1-16,8 5 1 15,8 0 1-15,13-2 1 0,13-4 0 0,13-3 0 16,11-7 1 0,5-4 0-16,6-5 1 0,2-9-1 0,-1-9 0 15,-3-5 3 1,-4-5-4-16,-4 0 0 16,-4-7 0-16,-3 3 0 0,-4-3 0 15,-5 2 0-15,-3 3 0 16,-4 5 0-16,-2 3 0 0,-1 5 0 15,-2 7 0-15,-2 11 0 16,0 0 0-16,0 6 0 16,-2 15 0-16,-2 8 0 15,0 13 0-15,-3 11 0 16,-6 13 0-16,-4 7 0 0,-1 9-8 16,-4-6-29-16,-5 4-51 15,2-8-2-15,-3-9-6 16,1-11-4-16</inkml:trace>
  <inkml:trace contextRef="#ctx0" brushRef="#br0" timeOffset="60905.2984">7127 3296 81 0,'-46'2'98'0,"11"-2"-5"0,7-2-6 0,9-3 0 16,7 1-62-16,12 4-10 0,-12-2-7 16,12 2-1-16,0 0-4 15,20 0-2-15,6 0 0 0,11 0-1 16,12 0 1-16,15 0 1 15,13 2 0-15,17-4-2 32,9-1 0-32,6-2 0 0,4-1 0 0,2-2 0 15,-7 0 0-15,-3-3 0 16,-10 3 0 0,-16-1 0-16,-11 2 0 0,-16 1 0 0,-12 3 0 15,-13-1 0-15,-9 4 0 0,-18 0 0 16,0 0 0-1,0 0 0-15,-20 12-7 0,-9-10-23 16,-9 11-56-16,1-2-3 0,-8 0-4 16,-4 1-6-1,-3 0-1-15</inkml:trace>
  <inkml:trace contextRef="#ctx0" brushRef="#br0" timeOffset="61448.1592">7409 3523 38 0,'-35'8'88'15,"5"-4"0"-15,8-3-3 0,3-12-6 16,6 11-53-16,13 0-6 16,-13 0-5-16,13 0-6 0,0 0-2 15,0 0-3-15,0 0-1 16,0 0 1-16,5 6-1 15,5-3 1-15,1-1 0 16,5 3 1-16,6 0 0 0,7-2 0 16,7-1-1-1,5 2 0-15,8-4 0 16,8 0-1-16,7-4 1 0,6-1-4 16,7-5 0-1,7-2 0-15,5-1 0 0,6 0 0 16,-4-3 0-16,1 2 0 15,-3 1 0-15,-5 1 0 0,-9 1 0 16,-13 2 0-16,-12 2 0 16,-10 0 0-16,-9 4 0 15,-11 0 0-15,-6 2 0 0,-14 1 0 16,7 0 0-16,-7 0 0 16,0 0 0-16,0 0 0 0,0 0 0 15,0 0 0-15,0 0 0 16,0 0 0-16,0 0 0 15,0 0 0-15,0 0 0 0,0 0 0 16,0 0 0-16,0 0 0 16,0 0 0-16,0 0 0 15,0 0 0-15,0 0 0 16,-4-2 0-16,4 2-3 16,-2 9-85-16,-12-5-3 0,-3 0-5 15,-7-4-7-15,-4 1-3 16</inkml:trace>
  <inkml:trace contextRef="#ctx0" brushRef="#br0" timeOffset="63938.3903">4848 3888 13 0,'8'-16'95'0,"-8"16"0"0,4-17-4 0,-4 17-4 16,-2-13-40-16,2 13-18 15,0 0-9-15,0 0-7 0,0 0-5 16,0 0-3-1,0 0-2-15,0 0-3 0,0 0 0 16,0 0-1-16,0 0 1 16,1 14 0-16,1 1 0 15,1 2 0-15,0 4 1 0,4 4 1 32,-2 5 1-32,4-1-3 0,-3 2 0 15,-2 0 0-15,4 3 0 0,0 0 0 16,-2 0 0-16,-1 1 0 15,0-2 0-15,-1-2 0 0,-1-1 0 16,4-3 0 0,-5-3 0-16,3-1 0 0,-3-5 0 0,1-1 0 15,-2-7 0-15,0 1 0 16,-1-11 0-16,2 13 0 16,-2-13 0-16,0 0 0 0,0 10 0 15,0-10 0-15,0 0 0 16,0 0 0-16,0 0 0 15,0 0 0-15,0 0 0 16,0 0 0-16,0 0 0 0,0 0 0 16,0 0 0-16,0 0 0 15,0 15-46-15,0-15-46 16,-7 10-3-16,-4-6-7 16,0 1-6-16</inkml:trace>
  <inkml:trace contextRef="#ctx0" brushRef="#br0" timeOffset="64793.992">4876 5066 64 0,'-5'-13'93'0,"-2"1"-4"0,2-2-4 16,-2 0-42-16,7 1-8 16,0 2-13-16,5-2-7 0,7 3-6 15,4 1-4-15,6 4-2 16,2 3-2-16,5 2 0 15,0 7 0-15,1 9 0 0,0 4 0 16,-4 9-1-16,-6 6 0 16,-4 5 1-1,-5 2 2 1,-8 4 1-16,-3 0-1 0,-9 1 1 16,-5-3 0-16,-8-3 0 15,1-5 0-15,0-5 0 0,1-4-3 0,1-4 0 16,3-4 0-16,3-2-1 15,5-5 1-15,6-2 0 0,2-10 1 16,19 9 1-16,2-9-1 16,10-3-2-16,9-5 0 15,3-1 0-15,7-5 0 16,-3 0 0-16,-2 0 0 0,-8 2 0 16,-4 2 0-16,-8 1 0 15,-11 5 0-15,-1 2 0 16,-13 2 0-16,0 0 0 0,0 0 0 15,0 0 0-15,0 0 0 16,0 0 0-16,0 0 0 16,0 5 0-16,-7-3-14 15,7-2-75-15,-17 15-4 0,5-10-3 16,-2 1-8-16,1-5-1 16</inkml:trace>
  <inkml:trace contextRef="#ctx0" brushRef="#br0" timeOffset="65546.9377">4910 6499 55 0,'0'-20'93'0,"1"3"0"0,-1-4-7 16,4 1-3-16,-3 1-53 16,10 3-10-16,4 1-9 15,1 2-4-15,4 4-3 16,1 5-2-16,3 4-1 0,-3 5-1 15,0 8 0-15,-3 7 0 16,-8 8 0-16,-2 4 1 16,-7 2 0-16,-2 4 0 15,-11 0 0-15,-4-1 1 16,-2-2-1-16,-1-6 1 16,1-5-2-16,3-4 1 0,4-7-1 15,3-2 0-15,8-11 1 16,0 0-1-16,15 8 1 0,7-8 0 15,7-2 0-15,4 1 0 16,4 1 0-16,0 0 0 16,2 5-1-16,-6 4 0 0,-3 7 0 15,-8 5 0-15,-5 3 0 16,-7 3 1-16,-9 3 0 16,-1 0 0-16,-8-1 1 15,-7 0 0-15,-5-1 0 0,-3-4-2 16,-3-5 0-16,-1-1 0 15,-3-1 0-15,-1-5 0 0,3-1 0 16,1-2 0 0,2-1 0-16,0-5-6 0,14 3-80 15,-6-5-4-15,5-1-4 16,12 0-7-16,-13-13-3 16</inkml:trace>
  <inkml:trace contextRef="#ctx0" brushRef="#br0" timeOffset="66187.8641">4970 7654 63 0,'6'-21'98'0,"-3"2"-5"16,-3 0-5-16,0 5-3 0,-2 5-56 15,2 9-10-15,0 0-7 0,-10 16-5 16,6 3-2-16,1 7-2 16,0 4 0-16,2 6-1 15,10-2 2 1,7-3-4-16,3-7 0 15,9-8 0-15,-1-5 0 16,3-11 0 0,2-4 0-1,-2-15 0-15,-9-7 0 0,-3-1 0 0,-3-1 0 0,-5 1 0 16,2 2 0-16,-6 1 0 16,0 7 0-16,-4 1 0 15,-1 6 0-15,-1 10 0 0,0 0 0 16,0 0 0-16,1 6 0 15,-1 12 0 1,0 2 0-16,-1 13 0 16,-5 12 0-16,3 11 0 15,-3 4 0-15,2 13 0 0,2-23-44 16,-2 24-47-16,-1-3-3 16,0-8-6-16,4-14-9 0</inkml:trace>
  <inkml:trace contextRef="#ctx0" brushRef="#br0" timeOffset="66786.065">5106 8900 54 0,'-16'-5'97'0,"3"3"-5"16,-4 1-4-16,-2 1-3 0,0 0-51 15,9 5-11-15,-1 5-9 16,5 2-7-16,4 3-2 15,3 2 0-15,12-1-1 0,9 3-1 16,4-2-3-16,6 2 0 16,3 1 0-16,-2-1 0 15,-1 1 0-15,-5 2 0 16,-6 1 0-16,-11 4 0 16,-7-1 0-16,-4 5 0 15,-12-3 0-15,-8 2 0 16,-5-1 0-16,-1-1 0 0,-6-4 0 0,2-5 0 15,0-2 0-15,2-6 0 16,5-5 0-16,3-6 0 16,11-26-57-16,-1 11-32 15,7-9-4-15,2-7-6 0,3-10-6 16</inkml:trace>
  <inkml:trace contextRef="#ctx0" brushRef="#br0" timeOffset="67039.5977">5085 8892 75 0,'28'-16'98'16,"9"-6"-5"-16,8-1-6 15,5-4 0-15,13 1-59 0,1 2-8 16,3-3-8-16,-1 4-5 16,-5 5-3-16,-6 2-4 15,-11 3 0-15,-9 5 0 16,-7 2 0-16,-11 3 0 0,-6 3 0 15,-11 0 0-15,0 0 0 16,-8 8 0-16,-2-2 0 16,0 3-7-16,-10-2-31 15,5 1-48-15,-2-2-2 0,4-6-8 16,4-5-6-16</inkml:trace>
  <inkml:trace contextRef="#ctx0" brushRef="#br0" timeOffset="68123.5215">4672 3869 66 0,'6'-16'85'15,"-6"16"-1"-15,0-14-24 0,0 14-12 16,0 0-13 0,0-9-9-16,0 9-8 0,0 0-6 15,0 0-4-15,0 0-2 16,0 6-3-16,0 4-1 15,0 6-1-15,-1 6 1 0,-3 6 0 16,0 9 0-16,-2 10 0 16,-3 7 0-1,1 12-1-15,-2 5 0 16,-2 6 0-16,4 5 0 16,0 2-1-16,-1-3 0 0,1-1 0 0,3-2 0 15,-1-8 0-15,3-7 0 16,0-8 0-16,0-8 0 0,0-9 0 15,3-9 1-15,0-7 1 16,0-8-1-16,0-14 2 16,0 13 0-16,0-13 0 15,0 0 1-15,0 0 0 16,0 0 0-16,0 0 1 0,0 0-1 16,0 0-1-16,0 0-1 15,0 0-4-15,0 0-12 16,0 0-71-16,-4-2-5 15,4 2-3-15,-13-2-9 0,13 2-3 16</inkml:trace>
  <inkml:trace contextRef="#ctx0" brushRef="#br0" timeOffset="68803.2127">4719 5025 64 0,'0'-19'91'0,"0"0"-1"0,1 3-4 15,-4 2-39-15,1 4-14 16,2 0-12-16,0 10-7 16,0 0-6-16,0 0-2 15,0 0-3-15,0 18-2 0,0 6-1 16,0 13 1-16,2 11 1 15,-2 12 3-15,-2 15 1 16,-4 11 0-16,-7 7 0 16,1 4-1-16,-3-1 0 0,-2-6-1 15,2-8 0-15,0-8-1 16,3-13-3-16,0-13 0 16,6-12 0-16,1-9 0 15,3-7 0-15,-2-6 0 0,3-3 0 16,1-11 0-16,0 0 0 15,-2 8 0-15,2-8 0 16,0 0 0-16,0 0 0 0,0 0 0 16,0 0 0-16,0 0-45 15,0 0-44-15,0 0-4 16,-14-4-7-16,14 4-6 16</inkml:trace>
  <inkml:trace contextRef="#ctx0" brushRef="#br0" timeOffset="69552.3232">4719 6459 42 0,'2'-18'95'15,"-1"1"-2"-15,-1 3-7 0,0-2-3 16,0 16-48-16,0 0-13 0,-2 6-8 15,2 12-4 1,0 10-4-16,0 14-2 0,0 10 1 16,-3 17 1-16,-2 10-1 15,-2 9 0-15,-3 6-5 16,-2 0 0 0,-2-1 0-16,-2-5 0 0,3-9 0 0,-1-14 0 15,3-9 0-15,1-11 0 0,2-8 0 16,4-10 0-16,-1-3 0 15,4-10 0-15,0-3 0 16,1-11 0-16,0 11 0 16,0-11 0-16,5 10-72 15,-5-10-19-15,11-5-3 16,-7-8-9-16,0-1-4 0</inkml:trace>
  <inkml:trace contextRef="#ctx0" brushRef="#br0" timeOffset="70092.5565">4848 7620 67 0,'2'-25'98'0,"1"4"-4"15,-3 0-5-15,-6 2-2 16,2 5-58-16,4 14-9 0,-8-6-8 16,8 6-3-1,-11 20-3-15,3 6-6 0,3 7 0 16,-4 12 0-16,-1 10 0 0,-9 21 0 31,-4 9 0-31,1 4 0 0,-2 0 0 16,-1-1 0-16,0-2 0 15,4-9 0-15,2-7 0 16,2-22 0 0,7-12 0-16,4-12 0 0,2-6 0 0,-2-4 0 15,6-14 0-15,-4 10 0 16,4-10 0-16,0 0 0 0,14-3-92 16,-9-5-2-16,-3-4-6 15,3-3-4-15,2 3-3 16</inkml:trace>
  <inkml:trace contextRef="#ctx0" brushRef="#br0" timeOffset="70879.7268">4799 8737 79 0,'7'-33'92'16,"3"3"-3"-16,-4 3-4 16,20 4-39-16,-24 3-9 0,1 10-12 15,-3 10-8-15,0 0-4 16,3 20-3-16,-3 8-2 16,-1 9-2-16,0 10-2 15,-4 9-4-15,-4 8 0 0,0 7 0 16,-5 4 0-16,0 2 0 15,-4 4 0-15,1 1 0 16,-1-3 0 0,1-5 0-16,-1-5 0 15,4-7 0-15,1-6 0 0,2-14 0 16,2-9 0-16,1-8 0 0,4-8 0 16,0-5 0-16,4-12 0 15,-2 9 0-15,2-9 0 16,0 0 0-16,0 0 0 0,0 0 0 15,0 0-87-15,6 0-7 16,-6 0-4-16,11-9-7 16,-4 0-3-16</inkml:trace>
  <inkml:trace contextRef="#ctx0" brushRef="#br0" timeOffset="71412.5853">5059 9799 48 0,'-5'-17'95'0,"-2"4"-3"0,-4 1-4 15,-6 2-3-15,-3 5-55 0,5 5-6 16,-3 6-7-16,-1 11-5 16,1 8-4-16,-2 11-2 15,2 9 0-15,-4 7-6 0,2 8 0 16,-4 7 0-16,0 0 0 16,1-1 0-16,-3 0 0 31,6-5 0-31,-4-4 0 0,5-7 0 15,1-7 0-15,4-7 0 0,3-3 0 16,2-7 0-16,5-1 0 0,1-8 0 16,3-2-2-16,0-3-50 15,6-12-38-15,7-6-2 16,0-18-6-16,8-9-4 16</inkml:trace>
  <inkml:trace contextRef="#ctx0" brushRef="#br0" timeOffset="71765.9551">5380 9835 81 0,'14'-4'98'0,"-14"4"-6"0,0 13-4 0,-11 11-1 16,-12-2-63-16,-6 25-8 15,0 8-5-15,-3 7-4 16,-1 7 0-16,4-2-7 15,8-4 0-15,9-9 0 16,7-9 0-16,4-10 0 0,13-11 0 16,11-16 0-1,4-9 0-15,3-12 0 0,-2-4 0 16,-3-9 0-16,-3-1 0 0,-5-3 0 16,-7 3 0-16,-10-2 0 15,-3 4 0-15,-10 4 0 16,-7 4 0-16,-5 9 0 15,-8 6 0-15,-2 7 0 16,-4 15 0-16,4 0-38 0,-1 20-50 16,1 7-5-16,2 6-3 15,5 1-9-15</inkml:trace>
  <inkml:trace contextRef="#ctx0" brushRef="#br0" timeOffset="72177.4963">4897 10958 9 0,'-11'-15'97'15,"3"5"-3"-15,1 1-4 16,7 9-5-16,-14 0 1 0,7 13-70 16,4 11-3-16,-1 9-4 15,3 9-2-15,-3 8-2 16,1 10-5-16,-5 5 0 15,3 7 0-15,-4 6 0 0,1 0 0 32,0 1 0-32,-2-1 0 0,1-5 0 0,3-3 0 15,-3-15-14-15,-2-6-74 16,10-17-3-16,-1-16-3 0,2-16-7 16,0-9-4-16</inkml:trace>
  <inkml:trace contextRef="#ctx0" brushRef="#br0" timeOffset="72485.4159">5017 11182 28 0,'23'-40'99'0,"6"4"-2"16,-9 3-7-16,1 2-1 16,0 6-6-16,5 6-70 15,-2 10-5-15,2 7-4 16,4 6-4-16,-1 9 0 0,1 7 0 15,0 7 0-15,-2 6 0 16,-4 6 0-16,-5 5 0 16,-6 1 0-16,-5 1 0 15,-7 2 0-15,-3-1 0 16,-12-2 0-16,-3-1 0 16,-5-7 0-1,0-1 0-15,-3-5 0 0,2-1-3 0,-3 6-82 16,3-18-6-16,3-6-4 15,-1-8-6-15,4-4-3 0</inkml:trace>
  <inkml:trace contextRef="#ctx0" brushRef="#br0" timeOffset="72750.3896">5169 11421 3 0,'10'-21'96'0,"7"0"2"0,1-4-6 15,6-1-3-15,4-2-2 16,1 1-61-16,12 1-11 15,5-1-10-15,2 5-5 16,-1 2 0-16,-1 4 0 16,-5 5 0-16,-7 3 0 0,-7 4 0 15,-7 1 0 1,-5 4 0-16,-5-1 0 16,-10 0 0-16,10 6 0 0,-10-6 0 15,-1 15 0 1,1-15-21-16,-6 15-65 0,4-1-4 15,-3-3-4-15,0 2-7 0,0 2-2 16</inkml:trace>
  <inkml:trace contextRef="#ctx0" brushRef="#br0" timeOffset="73212.2512">5235 12377 76 0,'-14'-10'97'0,"1"-3"-4"0,4 0-7 0,-2 0 0 16,11 13-67-16,-16-1 0 15,11 11-5-15,2 17-4 16,-1 9-4-16,0 7-1 16,-1 8-5-16,-1 9 0 0,-4 4 0 15,0 3 0-15,1 3 0 16,-3 1 0 0,0 3 0-16,3-2 0 15,-1-3 0-15,7 2-29 0,2-10-58 0,1-12-5 16,2-15-4-1,3-18-6-15,5-15-2 0</inkml:trace>
  <inkml:trace contextRef="#ctx0" brushRef="#br0" timeOffset="73662.2843">5301 12567 14 0,'10'-37'100'0,"-3"5"-2"16,0 7-7-16,-3 2-5 0,3 8-2 15,3 8-73-15,3 7-1 16,10 8-5-16,2 10-1 16,6 6-2-16,3 8 1 15,2 4 0-15,-2 8-3 0,-3 3 0 16,-3 3 0-16,-10 2 0 16,-3 2 0-1,-11-4 0-15,-4-2 0 0,-12-5 0 16,-6-6 0-1,-6-5 0-15,-3-12 0 0,-1-6 0 16,0-11 0-16,4-6 0 0,4-15 0 16,6-12 0-16,8-12 0 15,6-16 0-15,9-13 0 0,8-11 0 16,11-6 0-16,1-4 0 16,5 4 0-1,-2 4 0-15,-1 7 0 0,-8 13 0 0,-7 15 0 16,-12 16 0-1,-8 14 0-15,-19 18 0 0,-18 11 0 16,-12 18 0-16,-14 11 0 16,1 25-24-16,-14 1-66 15,-6 0-4-15,6 1-5 0,4-9-8 16</inkml:trace>
  <inkml:trace contextRef="#ctx0" brushRef="#br0" timeOffset="78369.4208">6856 4116 35 0,'0'0'91'0,"0"0"0"0,0 0-2 0,0-12-28 15,0 12-19-15,0 0-12 16,0 0-9-16,0 0-7 16,0 0-4-16,0 0-4 0,0 0-1 15,0 0 0-15,0 0-2 16,0 0 1-16,0 0 0 15,0 0-4-15,0 0 0 0,0 0 0 16,0 0 0-16,0 0 0 16,0 0 0-16,0 0 0 15,0 0 0-15,0 0 0 16,0 0 0-16,0 0 0 16,0 0 0-16,0 0 0 0,0 0 0 15,12 0 0-15,0-1 0 16,8 0 0-16,8-3 0 15,11-1 0 1,6 1 0 0,9-3 0-16,12 2 0 0,4-4 0 0,7 0 0 15,3 0 0-15,6-2 0 16,-7 1 0-16,1 0 0 16,-3 2 0-16,-9-3 0 15,-14 4 0-15,-8-1 0 0,-11 4 0 16,-7 0 0-1,-8 4 0-15,-11-3 0 0,-9 3 0 0,0 0 0 0,0 0 0 16,0 0 0-16,0 0 0 16,0 0 0-16,0 0 0 15,0 0 0-15,0 0 0 16,0 0 0-16,0 0 0 16,0 0 0-16,0 0 0 0,0 0 0 15,-6 3 0-15,-7 9-78 16,-8-1-18-16,-6 2-5 15,-3-2-5-15,-4 0-5 0</inkml:trace>
  <inkml:trace contextRef="#ctx0" brushRef="#br0" timeOffset="82346.152">7498 4790 35 0,'4'-13'93'0,"1"2"1"16,-4-2-5-16,-1 2-17 16,0 1-31-16,0 10-13 15,0-14-10-15,0 14-4 16,0 0-5-16,0 0-3 0,0 0-4 16,0 0-1-16,0 0-1 15,0 0-2-15,0 17 1 0,1 2 0 16,1 4 0-16,-1 7 0 15,1 6 2-15,1 5 0 16,-1 2 1 0,1 4-1-16,0 0 1 15,1 0 0-15,0-1 0 0,-1-1 0 16,1-2 0 0,0-6-2-16,0-3 0 15,-1-10 0-15,-1-1 0 0,-1-9 0 16,1-3 0-16,-2-11 0 15,0 9 0-15,0-9 0 0,0 0 0 16,0 0 0-16,0 0 0 16,0 0 0-16,0 0 0 15,0 0 0-15,0-6 0 16,0 6 0-16,0 0 0 16,-9-12 0-16,9 12-23 15,-14 6-70-15,-2 0-3 0,5 3-7 16,-2-2-6-16</inkml:trace>
  <inkml:trace contextRef="#ctx0" brushRef="#br0" timeOffset="83038.515">7338 6309 59 0,'1'-14'94'0,"-1"-2"0"0,0 0-5 16,-2-9-25-16,0 11-16 0,1 3-16 16,-2 0-13-16,3 11-7 15,-3-14-12-15,3 14 0 0,0 0 0 16,0 15 0-16,0 3 0 16,-2 6 0-16,2 7 0 15,0 7 0-15,2 6 0 16,-1 2 0-16,1 3 0 0,1 1 0 15,-3-1 0 1,0-2 0-16,0 0 0 0,1-3 0 16,1-7 0-16,-1-2 0 15,-1-5 0-15,0-5 0 0,2-7 0 16,0-2 0 0,-2-7 0-16,0-9 0 0,0 8 0 15,0-8 0-15,0 0 0 16,0 0 0-16,0 0 0 15,0 0 0-15,0 0 0 0,0 0 0 16,0 0 0-16,9-1-22 16,-9 1-73-16,-4 8-2 15,-2 1-6-15,-1 2-9 16</inkml:trace>
  <inkml:trace contextRef="#ctx0" brushRef="#br0" timeOffset="83635.9762">7242 7702 1 0,'2'-19'91'0,"3"-1"4"0,-2-3-4 16,1 2-4-16,-4-3-38 15,1 9-12-15,-1 0-12 0,0 1-8 16,1 4-5-16,-1 10-6 16,0 0-6-16,0 0 0 15,0 0 0-15,2 15 0 0,0 4 0 16,-1 4 0-16,-1 7 0 16,0 6 0-1,1 13 0 1,-1 1 0-16,0 2 0 15,-2-1 0-15,1 0 0 16,-2-6 0-16,1-3 0 16,1-6 0-16,-3-15 0 0,4-3 0 15,0-7 0-15,0-2 0 0,0-9 0 16,0 0 0 0,0 0 0-16,0 0 0 0,0 0 0 15,0 0 0-15,-2-11 0 16,-3 2 0-16,5 9 0 15,-7-18 0-15,7 18-12 0,3-10-84 16,-3-2-4-16,0-1-5 16,0-6-6-16</inkml:trace>
  <inkml:trace contextRef="#ctx0" brushRef="#br0" timeOffset="89377.9775">7316 8715 34 0,'-13'-9'89'0,"13"9"1"0,-9-13-3 15,9 13-27-15,-8-10-14 0,8 10-16 16,0 0-8-16,0 0-6 16,0 0-4-16,0 0-4 0,3 10 0 15,2 1-1-15,1 4-5 16,1 1-2-16,-2 7 0 15,3 1 0-15,-3 7 0 16,1-1 0-16,-3 8 0 16,-2 0 0-16,1 4 0 15,-1 3 0-15,-1-4 0 0,-1 4 0 16,1-3 0-16,0 0 0 16,0-2 0-16,0-3 0 0,0-3 0 15,-1-2 0-15,3-4 0 16,-2-3 0-16,2-3 0 15,0-3 0-15,0-4 0 16,-2-6 0-16,0-9 0 0,4 13 0 16,-4-13 0-16,0 0 0 15,0 0 0 1,0 0 0-16,0 0 0 0,0 0 0 16,0-6 0-16,0 6 0 0,-4-15 0 15,4 15 0-15,-6-12 0 16,6 12 0-16,-6-10 0 15,6 10-77 1,-11 5-20-16,11-5-3 16,-11 3-7-16,11-3-4 0</inkml:trace>
  <inkml:trace contextRef="#ctx0" brushRef="#br0" timeOffset="92665.827">7625 9992 7 0,'-2'-14'92'0,"-5"4"3"16,-2-1-5-16,-4 3-5 0,-31-3-31 15,25 5-24-15,-4 5-10 16,-2 1-7-16,-2 6-4 16,-3 4-2-16,5 7-1 15,-3 2-3-15,6 3-3 16,2 4 0-16,7-1 0 16,5 4 0-16,7 0 0 0,2 3 0 15,7-2 0 1,7 1 0-16,5-2 0 0,5-1 0 15,3 0 0-15,6-5 0 16,0-1 0-16,-1-2 0 16,-1-2 0-16,0-3 0 0,-7 3 0 15,-1-5 0-15,-10 3 0 0,-5 0 0 16,-7 1 0 0,-2 0 0-16,-6 0 0 0,-8 2 0 15,-5-2 0-15,-6 0 0 16,-2-3 0-16,-3-1 0 15,0 0 0-15,-2-5 0 0,3-2 0 16,1-5 0-16,8 0 0 16,-4-1-24-16,12-10-66 15,5-10-4-15,4-11-4 16,5-6-8-16,10-8 7 16</inkml:trace>
  <inkml:trace contextRef="#ctx0" brushRef="#br0" timeOffset="93003.4557">7598 10040 26 0,'-8'-11'98'0,"8"11"-2"0,-14-17-6 16,10 4-2-16,4 19-33 16,9-14-31-16,10-4-9 15,8 0-4-15,8 0-3 0,5 2-8 16,9 1 0-16,2 0 0 15,0 1 0-15,-3 1 0 16,-8 0 0-16,-5 3 0 0,-6 0 0 16,-8 1 0-16,-7 3 0 15,-14 0 0-15,0 0 0 16,0 0 0-16,0 8 0 16,0-8 0-16,-7 10 0 15,7-10 0-15,-16 12 0 0,16-12 0 16,-12 14 0-16,6-3 0 15,6-11 0-15,-8 21-79 16,3-8-14-16,-1-3-4 16,0 1-7-16,0-2-3 0</inkml:trace>
  <inkml:trace contextRef="#ctx0" brushRef="#br0" timeOffset="95101.5261">7322 11267 4 0,'-12'-13'81'0,"2"5"5"0,2-1-2 15,-4-6-16-15,5 7-20 16,-3-1-13-16,3 0-10 15,7 9-6-15,-12-16-4 0,12 16-3 16,-4-15-3-16,4 15-1 16,3-15-2-16,5 7-1 15,4 1-1-15,5 1-2 16,6 3-2-16,3 3 0 0,3 0 0 16,3 3 0-16,2 4 0 15,-2 4 0 1,-1 6 0-16,-1 0 0 15,-6 6 0-15,-5 1 0 16,-4 5 0-16,-6 3 0 0,-7 0 0 0,-2 4 0 16,-10 0 0-16,-4-1 0 15,-6 1 0-15,-5-2 0 0,-5-3 0 16,-1-3 0-16,0-3 0 16,2-3 0-16,0-3 0 15,4-3 0-15,2-4 0 16,6-1 0-16,7-5 0 15,10-6 0-15,-12 12 0 16,12-12 0-16,0 0 0 0,18 6 0 16,6-6 0-16,10-6 0 15,12-3 0-15,11-4 0 16,6-3 0-16,7-3 0 16,2-2 0-16,0-1 0 0,-4 2 0 15,-9 2 0-15,-12 2 0 16,-8 7 0-16,-13 0 0 15,-8 5 0-15,-8 3 0 16,-10 1 0-16,0 0 0 0,-12 9 0 16,3 0 0-16,-3-4 0 15,-3 5 0-15,3-3 0 16,1-1 0-16,0 0 0 16,11-6 0-16,-9 10 0 0,9-10 0 15,-6 9 0-15,6-9-10 16,0 0-82-16,9 2-5 15,-9-2-3-15,19-9-7 0,-5-1 2 16</inkml:trace>
  <inkml:trace contextRef="#ctx0" brushRef="#br0" timeOffset="96138.5877">7146 12432 7 0,'0'-15'86'0,"0"0"5"16,-5-4-2-16,5 19-17 0,-14-24-21 15,9 4-12-15,1 5-12 16,2 3-7-16,2 12-6 16,0 0-2-16,0 0-9 15,-7 10-3-15,7 14 0 0,0 9 0 16,0 7 0-16,0 6 0 16,4 4 0-16,3 2 0 15,6-4 0-15,0-1 0 0,6-6 0 16,4-8 0-16,5-10 0 15,6-7 0-15,6-12 0 16,3-4 0-16,-2-10 0 16,6-9 0-16,-5-5 0 0,2-8 0 15,-8 2 0-15,-2-6 0 16,-7 0 0-16,-6 4 0 16,-6 2 0-16,-8 4 0 15,0 2 0-15,-6 6 0 0,2 6 0 16,-3 12 0-16,0-13 0 15,0 13 0-15,-3 5 0 16,0 8 0-16,1 3 0 0,2 7 0 16,-2 4 0-16,0 5 0 15,1 2 0-15,-3 4 0 16,2 1 0-16,2 0 0 16,-1 0 0-16,1-1 0 0,0-2 0 15,-2-2 0 1,2-1 0-16,5-4 0 0,5 3-3 0,5-12-89 15,-3-6-4 1,-1-10-2-16,2-4-9 0,4-11-2 16</inkml:trace>
  <inkml:trace contextRef="#ctx0" brushRef="#br0" timeOffset="96378.3103">8005 12679 11 0,'9'-6'103'0,"2"2"-2"15,-11 4-5-15,10-5-4 16,-10 5-1-16,0 0-74 16,8 5-17-16,-5 11 0 15,-2 6 0-15,1 5 0 0,0 5 0 16,-1 5 0-16,-1 1 0 16,0-1 0-16,0-1 0 0,-6-4 0 15,3 2 0-15,-3-6 0 16,2-1 0-16,0-8 0 15,5-6-59-15,0-3-35 16,-1-10-1 0,7-7-9-16,1-16-4 0</inkml:trace>
  <inkml:trace contextRef="#ctx0" brushRef="#br0" timeOffset="96810.43">8688 12279 76 0,'24'-19'101'0,"-11"-1"-5"0,-1 5-4 0,-10-1-3 15,-2 1-48-15,0 15-25 16,-4-3-16-16,-6 9 0 0,-3 7 0 16,0 10 0-16,-5 6 0 15,-1 12 0-15,1 6 0 16,-5 13 0-16,1 5 0 15,4 7 0-15,4 6 0 16,3-3 0-16,8-2 0 0,2-5 0 16,5-8 0-16,11-11 0 15,6-15 0-15,5-10 0 16,7-13 0-16,1-9 0 16,1-4 0-16,-1-14 0 0,-4-3 0 15,-5-7 0-15,-3-3 0 16,-9-2 0-16,-8 0 0 15,-5-1 0-15,-11 6 0 16,-10 3 0-16,-7 6 0 16,-6 10 0-16,-9 7 0 0,4 10 0 15,-5 8 0-15,3 12-57 16,16 5-38-16,13-1-1 16,12-1-9-16,18-9-5 0</inkml:trace>
  <inkml:trace contextRef="#ctx0" brushRef="#br0" timeOffset="100856.5602">10065 2651 54 0,'-20'-10'82'15,"6"0"-3"-15,1 5-13 0,5-4-11 16,-2 6-8-16,2-3-11 0,8 6-9 15,-11-5-6-15,11 5-6 16,0 0-4-16,0 0-4 16,0 0-3-16,0 0-2 15,0 0 0-15,0 0 1 0,19 0-3 16,6 2 0-16,8-2 0 16,6 0 0-16,9 1 0 0,12-1 0 15,7-3 0-15,-3-1 0 16,1-2 0-16,-6 0 0 15,-6 0 0-15,-4 2 0 16,-13 0 0-16,-8 1 0 16,-8 2 0-16,-9-1 0 0,-11 2 0 15,11 0 0 1,-11 0 0-16,0 0 0 0,0 0 0 16,0 0 0-16,-3 9-18 0,3 0-69 15,-8-2-2-15,-5-1-5 16,-4-3-4-16,-1 2-3 15</inkml:trace>
  <inkml:trace contextRef="#ctx0" brushRef="#br0" timeOffset="101168.2806">10372 2705 7 0,'0'0'97'15,"-6"14"-2"-15,6-14-5 0,0 0-4 16,0 0-1-16,0 0-62 15,0 0-11-15,-4 11-4 16,4 0-6-16,2 3-1 0,0 6 0 16,3 6-1-16,-1 7 0 15,2 3 1-15,-2 6 2 16,1 1-3-16,1 0 0 0,-2-2 0 16,0-2 0-16,-1 0 0 15,-1-5 0-15,4-1 0 0,-3-5 0 16,1-1 0-16,2 2-10 15,0-6-23 1,-2 0-52-16,10-7-5 0,3-5-3 16,1-8-7-16,2-6 0 15</inkml:trace>
  <inkml:trace contextRef="#ctx0" brushRef="#br0" timeOffset="101416.6874">10917 2935 0 0,'21'-18'95'0,"-2"4"4"16,-9 4-8-16,-10 10-6 16,15-15-3-16,-15 15-63 15,0 0-6-15,3 17-7 16,0 0-4-16,5 6-2 16,-3 6 0-16,0 5 1 0,4 4 2 15,-3-2-2-15,0 1 1 16,0-3 0-16,-1-3 0 0,-4-5-2 15,3-4 0-15,1-5-4 16,-2-6-4-16,-1 3-8 16,-2-14-66-16,0 0-4 15,0 0-4-15,-13-12-6 0,11-10-2 16</inkml:trace>
  <inkml:trace contextRef="#ctx0" brushRef="#br0" timeOffset="101589.5101">10946 2418 78 0,'-8'-23'90'0,"2"1"-2"16,3 4-8-16,0 2-5 16,3 7-57-16,0 9-17 15,0 0-23-15,4 13-54 0,1 9-4 16,4 5-7-16,-6 4-3 15</inkml:trace>
  <inkml:trace contextRef="#ctx0" brushRef="#br0" timeOffset="102524.594">11445 2854 91 0,'11'2'93'0,"-11"-2"-4"16,0 0-6-16,0 0-3 0,18-2-59 15,-18 2-11-15,3 15-4 16,-1-1-2-16,2 5-2 16,2 10 1-16,-1 2-1 15,-2 7 1-15,2 3-1 0,3 0 0 16,-4-1 0-16,0-2-1 15,-2-5 1 1,3-5-1-16,-1-4 0 0,-2-7 1 16,-1-4 0-16,2-3 2 15,-3-10 1-15,2 9-5 16,-2-9 0-16,0 0 0 0,0 0 0 16,3-16 0-16,-3 0 0 15,0-5 0-15,0-8 0 16,4-5 0-16,0-6 0 15,-1 0 0-15,4-5 0 16,6 4 0-16,-1 0 0 0,-3 8 0 16,4 4 0-16,-4 7 0 15,1 6 0-15,5 8 0 0,0 8 0 16,-1 3 0 0,4 6 0-16,4 10 0 15,1 4 0-15,-1 5 0 0,1 5 0 0,-2 3-2 16,-4 0-1-16,-3 0 0 15,0-4-1-15,-6-5-1 16,0-5-1-16,-2-7 1 16,-6-15 1-16,17 7 0 0,-5-11 2 15,1-8 0-15,-1-7 1 16,5-5 2-16,0-2-1 16,-1-1 0-16,0 0-1 15,-2 4 0-15,-2 4 0 0,3 4-1 16,1 5-1-16,-2 9 0 15,4 1 0-15,0 11 1 16,1 5 0-16,3 3 1 16,1 1 1-16,6 0 1 15,-3-2 1-15,8-4 1 0,0-3 0 0,-1-6 1 16,2-5 0 0,-3-5 1-1,3-8 0-15,-2-4 1 0,-1-5-1 0,-7-2 1 16,1-3-1-16,-6-3 0 15,-1 3 0-15,-8 0-5 0,0 2 0 16,-9 4 0 0,-1 3 0-16,-1 6 0 0,-7 2 0 15,-6 7 0-15,-5 3 0 16,-1 8 0-16,-5 4 0 16,1 6 0-16,-1 5 0 15,5 6 0-15,2 4 0 16,8 2 0-16,5 0 0 0,4-1 0 15,10-1 0-15,9-1 0 16,0-6-4-16,3-1-18 16,6-3-60-16,-10-9-6 0,-2-1-3 15,-6-7-7-15,-10-5-3 16</inkml:trace>
  <inkml:trace contextRef="#ctx0" brushRef="#br0" timeOffset="103102.066">10696 3511 34 0,'-60'5'93'0,"7"-5"1"15,15 0-6-15,6-2-1 0,13-3-50 16,7 3-8-16,12 2-9 16,-9-6-7-16,9 6-6 15,0 0-2-15,0 0-1 16,0 0-4-16,14 0 0 0,-3 0 0 16,10 4 0-16,10-2 0 15,14 3 0-15,13-1 0 16,13-2 0-16,11 1 0 15,22-2 0-15,14 0 0 16,14-1 0-16,9-4 0 16,15-2 0-16,1 0 0 0,2-3 0 15,5-1 0-15,-14 2 0 0,-11-1 0 16,-13 0 0 0,-23 3 0-16,-21 0 0 15,-20 1 0-15,-15 3 0 0,-21 2 0 16,-8-2 0-16,-18 2 0 15,10 0 0-15,-10 0 0 16,0 0 0-16,0 0 0 0,0 0 0 0,0 0 0 16,0 0 0-1,0 0 0-15,0 0 0 0,0 0 0 16,-17-2 0-16,-10 2-89 16,2 0-9-16,-4-4-5 15,-5-4-7-15,-14-14 0 0</inkml:trace>
  <inkml:trace contextRef="#ctx0" brushRef="#br0" timeOffset="113219.0063">937 14223 89 0,'0'0'95'0,"0"0"-5"0,1-7-4 16,-1-22-6 0,0 29-57-16,0 0-6 0,0-11-6 15,0 11-4-15,-7-3-1 16,7 3-2-16,0 0-1 0,10 0-3 15,-10 0 0-15,9 7 0 16,3-4 0-16,3 1 0 16,8 0 0-16,-5-3 0 15,2 2 0-15,-5-3 0 16,5 3 0-16,8 0 0 16,5-2 0-16,2 0 0 0,2 1 0 15,8 2 0-15,0 1 0 16,5-1 0-16,9-2 0 15,-15-1 0-15,8 1 0 16,5-2 0-16,11 2 0 0,-2-2 0 16,0 1 0-16,15-1 0 15,-10 0 0-15,11 0 0 0,2 1 0 16,-3-1 0 0,3-2 0-16,7 2 0 15,-1-4 0-15,-6 2 0 0,5 1 0 16,1-1 0-16,1 1 0 15,0 0 0-15,-2 0 0 0,-2 0 0 16,-2 1 0-16,-2 0 0 16,8 0 0-16,-4 0 0 15,1 0 0-15,1-1 0 0,-3 1 0 16,2 0 0-16,2-2 0 16,2 0 0-16,4 0 0 15,4-2 0-15,1 1 0 16,4 0 0-16,2-3 0 0,4 1 0 15,4-2 0-15,2 1 0 16,-1 0 0-16,2 0 0 16,0 0 0-16,5 0 0 15,4 2 0-15,-2-2 0 0,2 3 0 16,3-2 0-16,0 3 0 16,2-4 0-16,-1 3 0 15,1-2 0-15,3-1 0 0,0 0 0 16,1-1 0-16,1 2 0 15,0-2 0-15,0 1 0 16,0 1 0-16,0-1 0 0,-4 0 0 16,2 2 0-1,1-1 0-15,1 1 0 16,-3 0 0-16,3 1 0 0,-2-2 0 16,1 3 0-16,3-1 0 15,0 0 0-15,1 2 0 16,0-1 0-16,10 2 0 0,-4 0 0 15,2 0 0-15,3 2 0 16,1-2 0-16,0 1 0 16,1-1 0-16,0 0 0 15,0 1 0-15,1-1 0 0,2 2 0 16,0-2 0 0,3 0 0-16,-3 0 0 0,3 0 0 15,3 1 0-15,0-2 0 16,1 1 0-16,4 0 0 0,0 0 0 15,-2-2 0-15,3 1 0 0,0 1 0 16,4-1 0 0,-15-1 0-16,9 2 0 15,0-2 0-15,-5 2 0 0,0 0 0 16,-2-1 0-16,-2 0 0 0,-6 0 0 16,-1 1 0-16,-10-3 0 15,-9 3 0-15,-9-2 0 16,-6 0 0-16,-12 0 0 15,-9-2 0-15,-15 1 0 16,-11-1 0 0,-10 1 0-16,-13-3 0 0,-11 0 0 15,-12-1 0-15,-7 1 0 0,-16 6 0 16,9-13 0-16,-10 4 0 16,-8 9 0-16,-37-8-3 0,18-14-94 15,-4-8-3 1,-16-21-4-16,8-45-5 15</inkml:trace>
  <inkml:trace contextRef="#ctx0" brushRef="#br0" timeOffset="117010.8557">11661 3857 29 0,'0'0'76'0,"-3"-9"-6"0,3 9-12 15,-8-12-8-15,8 12-9 16,-5-13-9-16,5 13-5 0,-3-14-5 16,3 14-4-16,-5-14-3 15,5 14-2-15,-6-11-4 16,6 11-1-16,-2-10-3 0,2 10 0 15,2-14-2-15,9 7-1 16,2-1-1-16,4 2 0 16,8-4-1-16,1 2 1 15,5 0-1-15,3 2 1 16,1 2 0-16,-6 4 0 0,0 0-1 16,1 2 0-1,-8 5 0-15,-3 2-1 0,0 6 1 16,-7 1-1-1,-4 7 0-15,-2 3 1 16,-6 7 0-16,-8 5 0 0,-10 6 0 16,-12 3 1-16,-5 1 0 0,-6 0 0 15,-4-2 0-15,-6-2-1 16,2-6 1-16,5-6-1 0,1-5 0 16,11-5 0-16,2-6 0 15,8-4 0-15,5-3 0 16,4-3-1-16,13-6 1 15,-7 5-1-15,7-5 1 0,0 0 1 16,10 0 0-16,9 0-1 16,8-2 2-16,5 1 0 15,8-1 0-15,5 0 1 16,11-1 0-16,2-1-1 16,3 2 0-16,-5-3 0 0,-1 1 0 15,-6 0-2-15,-6 1 0 16,-7-1 0-16,-7 1 0 15,-6 1 0-15,-9 1 0 16,-7 1 0-16,-7 0 0 16,13-1 0-16,-13 1 0 0,0 0 0 15,0 0 0-15,0 0 0 16,0 0 0-16,0 0 0 0,0 0 0 16,0 0 0-16,0 0 0 15,-2-10 0-15,2 10 0 16,0 0 0-16,-11 11-15 0,6-1-75 15,-9 6-4 1,-4-3-4-16,-2 5-8 16,-4-1 2-16</inkml:trace>
  <inkml:trace contextRef="#ctx0" brushRef="#br0" timeOffset="120261.0059">9280 4904 10 0,'0'0'33'0,"-10"-11"-2"16,10 11-1-16,0 0-6 15,-6-9 0-15,6 9-1 0,0 0 0 16,-12-10 0-16,12 10 0 16,-7-8-1-16,7 8-2 0,-12-7-2 15,12 7-2-15,-11-6-2 16,11 6-2-16,-8-4-3 16,8 4-2-16,0 0-2 15,0 0 1-15,0 0-1 16,0 0 0-16,0 0-2 15,0 0-1-15,0 0-1 16,0 0 0-16,0 0 1 0,0 0 0 16,3 8 1-16,10-4 3 15,5-1 2-15,9 3 1 16,12-4-1 0,9-1 0-16,10-1 0 0,9 1-2 15,8-5-1-15,10-2-1 0,-5-2-2 16,3 1 0-16,-9 0 0 15,-10 1 0 1,-5 0-1-16,-14 2 0 0,-8 0 1 0,-15 2-1 16,-5 2 1-16,-17 0-1 15,13-2 1-15,-13 2 0 16,0 0 0-16,0 0 1 16,0 0-1-16,0 0 0 0,0 0-1 15,0 0 1-15,0 0-2 16,0 0-3-16,0 0-1 0,0 0-3 15,-2 6-5-15,2 6-19 16,7 0-55 0,1-2-2-16,4 0-5 0,7-2-4 15</inkml:trace>
  <inkml:trace contextRef="#ctx0" brushRef="#br0" timeOffset="120914.4328">11492 4827 11 0,'-7'-9'82'0,"5"0"2"0,1-3-2 16,1 3-26-16,0-2-18 16,1 1-10-16,4 0-7 0,2-3-6 15,-3 3-4 1,4 0-1-16,-1 0-5 0,6 1 1 16,0-1-3-16,4 4-1 15,6 1 0-15,2 2-2 16,5 2 0-16,-2 1 0 15,3 2 0-15,-3 7-1 0,0 2 1 16,-5 1 0-16,-3 8-1 16,-7-2 1-16,-4 4 0 0,-5 2 0 15,-5-1 1 1,-7 2 0-16,0-1 0 0,-6-3 1 16,-2-1-1-16,1-4 0 15,2-4 0-15,2-1-1 0,6-2 0 16,5-9 1-1,0 13-1-15,11-7 1 0,12 0-1 16,4 1 0-16,6 2 1 16,1 0-1-16,1 2 0 0,-2 1-1 15,-3-1 1-15,-7 4-1 16,-8 1 1 0,-4 0 0-16,-11 1 1 0,-2 2 1 15,-14-2 0-15,-9-1 0 16,-4 0 0-16,-6-2 1 0,-7 0-1 15,-6-1 0-15,2 0-3 16,-3-1-6-16,0 6-26 0,-9-4-50 31,-2-1-2-31,2-1-6 16,0-4-7-16</inkml:trace>
  <inkml:trace contextRef="#ctx0" brushRef="#br0" timeOffset="121868.9099">8456 6362 9 0,'0'0'78'0,"0"0"4"0,-10-6-9 15,10 6-14-15,0 0-13 16,-8-10-12-16,8 10-8 16,0 0-10-16,0 0-4 0,0 0-5 15,0 0-1-15,0 0-3 16,0 0 0-16,0 0-1 15,0 0 0-15,0 0 1 0,8-3-1 16,-8 3 1-16,19-1 0 16,-4 1 0-16,4-1 0 15,3 1 0 1,5 0-1-16,3-3 0 16,6 3 1-16,4-3-1 0,8 1 0 15,4-2 1-15,5 0-1 16,5 1 0-16,5-2 0 0,7 1 0 15,2-2 0-15,8 1 0 16,5-4 0-16,2 2-1 0,4-1 1 16,2-4 0-16,6 0-2 15,0 1 0-15,1-3 0 0,-2 1 0 16,-9 0 0 0,-1 1 0-16,-10 0 0 15,-7 3 0-15,-8-1 0 0,-13 2 0 0,-7 2 0 16,-11 1 0-1,-8 0 0-15,-7 4 0 0,-7-1 0 16,-4 1 0-16,-10 1 0 16,8-1 0-16,-8 1 0 15,0 0 0-15,0 0 0 0,0 0 0 16,0 0 0-16,0 0 0 16,0 0 0-16,0 0 0 15,0 0 0-15,0 0 0 16,0 0 0-16,0 0-30 0,0 0-58 15,-2 5-5-15,2-5-4 16,0 0-8-16,-3-5 7 16</inkml:trace>
  <inkml:trace contextRef="#ctx0" brushRef="#br0" timeOffset="124419.681">11825 5747 19 0,'-15'-9'81'0,"1"0"3"16,0 2-3-16,-23 3-30 15,23 4-10-15,-2-1-9 0,6 4-11 16,2 7-7-16,-3 1-5 15,6 3-2-15,3 3 1 16,2 3-2-16,2 1 1 0,9 1-1 16,0 3 0-16,7-1-1 15,3 3-1-15,6 1-1 16,1-1-1-16,3 0-1 16,2 2 0-16,-1-2 1 0,-1-1-1 15,-3-1-1 1,-5 2 1-16,-7 1 0 15,-4 0 1-15,-9 2-1 16,-5-2 1-16,-13-1-1 16,-3 1 1-16,-6-3 0 15,-7-2 0-15,-3-6-1 0,2-4 1 0,-1-6 0 16,0-4-2 0,2-4 0-16,5-4 0 0,3-8 0 15,4-8 0-15,11-5 0 16,5-8 0-16,4-6 0 15,15-6 0-15,7-6 0 0,14-3 0 16,2-1 0-16,7 2 0 16,-1 2 0-16,1 4 0 15,-6 6 0-15,-6 3 0 16,-10 7 0-16,-5 6 0 0,-12 2 0 16,-6 4 0-16,-3 4 0 15,-9-1 0-15,-9 4 0 16,-10 4 0-16,0 2 0 0,-10 5 0 15,0 2 0 1,-12 8 0-16,6 10 0 0,-11 0-15 0,-4 10-71 16,16 4-2-1,0-4-5-15,8 2-8 0,8-5-3 16</inkml:trace>
  <inkml:trace contextRef="#ctx0" brushRef="#br0" timeOffset="125265.1842">8203 7601 9 0,'-14'0'78'0,"1"-3"4"16,5 0-17-16,8 3-10 0,-11-7-12 16,11 7-10-1,0 0-10-15,0 0-7 0,0 0-5 16,0 0-1-16,0 0-3 16,7-2 0-16,2 2-1 0,6 0 1 15,1 0-1-15,6 0 0 16,6 0 0-1,5 0-1-15,8-4 0 16,6 0-2-16,8 0 0 16,5-2-1-16,9 1 0 0,8-2-1 15,8 3 0-15,3-3 0 0,8 0-1 16,9 1 1-16,4-2-1 0,5-1 1 16,7 1-1-16,-4-2 1 15,7-1 0-15,-4 0 0 16,-1-1 0-16,-9 0 0 15,-9 0 0 1,-12 2 0-16,-11-1 0 16,-15 4 0-16,-14 2 0 0,-13 0 0 15,-12 1 0-15,-7 3 0 0,-9 0 0 0,-8 1 1 16,0 0-2 0,9-4 0-16,-9 4 0 15,0 0 0-15,0 0 0 0,10-8 0 16,-10 8 0-16,0 0 0 0,12-9-2 15,-12 9-8 1,13-6-26-16,-13 6-51 0,16-15-3 16,-6 1-5-16,6-5-7 15</inkml:trace>
  <inkml:trace contextRef="#ctx0" brushRef="#br0" timeOffset="125602.5474">11335 7041 1 0,'27'-8'98'0,"-7"-1"2"0,-11-1-7 15,-1 2-5-15,-8-2-2 0,0 10-67 16,0 0-9-16,0 0-4 16,0 0-3-16,7 14-1 15,-1 3-1-15,2 7 1 0,-1 2 0 16,0 6-2-16,-1 4 0 15,0 2 0-15,1 3 0 16,-2-2 0-16,-4 0 0 16,0-2 0-16,-2-2 0 15,1-3 0-15,0-3 0 0,0-5 0 16,0-2 0 0,-1-5 0-16,0-1 0 0,-4-5 0 0,3 0-4 15,2-11-13 1,0 11-70-16,0-11-4 0,9-9-2 15,0-9-8 1,1-10 0-16</inkml:trace>
  <inkml:trace contextRef="#ctx0" brushRef="#br0" timeOffset="126093.0513">11714 7080 64 0,'10'-20'96'16,"-3"3"-3"-16,-1 1-7 0,3 0 0 15,3 6-58-15,7 2-10 0,6 3-7 16,4 5-5-16,6 0-2 16,5 9-2-16,4 5 0 15,-4 5-2-15,0 8 1 16,-5 5-1-16,-5 4 1 0,-11 4-1 16,-9 4 1-1,-9 1 0-15,-5 2 0 0,-12-1 0 16,-7-3 1-16,-5-1-2 15,-1-6 1-15,-4-4 0 16,7-6-1-16,2-6 0 0,5-5 0 16,10-6 1-16,9-9 0 15,3 6 0 1,19-6 1-16,11-6-2 0,9-4 0 0,7-1 0 16,9-3 0-16,5-1 0 15,1 1 0-15,-1 0 0 16,-3 3 0-16,-11 0 0 15,-4 3 0-15,-10 2 0 16,-9 3 0-16,-6 1 0 16,-8 0 0-16,-12 2 0 0,0 0 0 15,0 0 0-15,-3 5 0 16,-10 0 0-16,-2 0 0 0,-1 5 0 16,-13-9-48-1,6 6-41-15,-7 0-3 0,2-5-7 16,0 2-5-16</inkml:trace>
  <inkml:trace contextRef="#ctx0" brushRef="#br0" timeOffset="127049.5171">8153 8910 26 0,'-16'-2'81'16,"16"2"1"-16,-13-2-3 15,13 2-37-15,-8-2-2 16,8 2-10-16,0 0-7 0,0 0-6 15,4 10-2-15,-4-10-3 16,17 11-1-16,0-7 0 16,0 0-1-16,6 0-1 15,5-2-2-15,3-1-1 0,5-1-1 16,4 0 0 0,6 0-5-16,1 0 0 0,8 0 0 15,3-2 0-15,8 1 0 16,6-1 0-16,2 0 0 0,8-2 0 15,8 0 0-15,6 0 0 0,6-3 0 16,3-1 0 0,3 0 0-16,0-2 0 0,5 1 0 15,-3 0 0-15,-4 1 0 16,-5 0 0-16,-7 3 0 16,-6-1 0-16,-10 1 0 15,-6 2 0-15,-9-2 0 0,-8 1 0 16,-8 0 0-16,-9 1 0 15,-6 1 0-15,-8-2 0 16,-6 4 0-16,-4-3 0 0,-6 3 0 16,-8 0 0-1,11-3 0-15,-11 3 0 0,0 0 0 16,0 0 0-16,3-10 0 0,-3 10 0 16,0-9 0-16,0 9 0 15,-3-11 0-15,3 11 0 0,-10-10 0 16,2 5 0-1,8 5 0-15,-19-8 0 16,8 8 0-16,-5 0 0 0,8 11-54 16,-3-4-38-16,-6-3-1 15,6 0-7 1,-6-5-5-16</inkml:trace>
  <inkml:trace contextRef="#ctx0" brushRef="#br0" timeOffset="130625.1941">11514 8576 41 0,'2'-20'90'0,"3"0"1"0,-4 0-4 16,-1 1-30-16,-4 4-10 0,0 7-15 16,4 8-10-1,-21 2-7-15,9 15-4 0,-1 6-4 0,4 8-2 16,-4 7 1-16,0 9-6 15,3 1 0-15,9 1 0 16,1-2 0-16,12-4 0 16,9-5 0-1,9-9 0-15,14-9 0 0,9-11 0 16,4-9 0-16,1-4 0 16,4-13 0-16,-2-6 0 0,-4-6 0 15,-11-5 0-15,-6 0 0 0,-9-2 0 16,-6 2 0-16,-10 2 0 15,-2 7 0-15,-9 3 0 16,-3 7 0-16,0 4 0 16,0 11 0-16,-13-3 0 15,5 7 0-15,0 11 0 0,0 7 0 16,-1 8 0 0,1 9 0-16,1 9 0 0,-2 12 0 0,5 11 0 15,-6 4 0-15,6 17 0 16,4-2-79-16,-11-7-14 15,-5-3-4-15,-7-10-9 16,-5-11-5-16</inkml:trace>
  <inkml:trace contextRef="#ctx0" brushRef="#br0" timeOffset="131253.4879">9367 10012 74 0,'-41'7'87'0,"-1"-5"-1"15,6 1-3-15,3-2-47 0,10 3 1 16,5 0-12-16,5 0-5 16,13-4-3-16,0 10-4 15,13-6-2-15,12 0-2 16,14-2-1-16,13-2-3 16,16 0-5-16,12-8 0 0,18-1 0 15,11-5 0 1,9-1 0-16,7-2 0 15,4 1 0-15,-3-2 0 16,-1 2 0-16,-7 1 0 0,-11 3 0 16,-11 1 0-16,-16 1 0 0,-17 4 0 15,-12 0 0-15,-15 3 0 0,-12 1 0 16,-12 1 0 0,-12 1 0-16,0 0 0 0,0 0 0 15,0 0 0-15,0 0 0 16,-6 12-45-16,6-12-46 15,4-6-2-15,7-9-8 0,8-3-5 16</inkml:trace>
  <inkml:trace contextRef="#ctx0" brushRef="#br0" timeOffset="131666.5705">11714 9724 20 0,'0'0'104'0,"-9"0"-5"0,-4-5-5 16,-4-4-2-16,0 0-4 0,1 3-74 16,5 6-14-16,11 0 0 15,-12 17 0-15,11-1 0 16,1 1 0-16,6 9 0 16,11-2 0-16,0 3 0 15,4-5 0-15,9 0 0 0,2-6 0 16,2-4 0-1,4-6 0-15,-2-6 0 16,-2-4 0-16,-1-8 0 0,-2-3 0 16,-7-2 0-1,1-2 0-15,-8-2 0 0,-1 3 0 0,-2 2 0 16,-7 5 0-16,3-1 0 16,-10 12 0-16,10-10 0 15,-10 10 0-15,0 0 0 16,0 15 0-16,0 1 0 0,-1 5 0 15,-3 10 0-15,1 4 0 16,0 13 0-16,2 6 0 16,-2 10 0-16,-4 1 0 15,4 8-25-15,-5-5-69 16,-7-7-4-16,-2-9-5 0,-9-12-7 16</inkml:trace>
  <inkml:trace contextRef="#ctx0" brushRef="#br0" timeOffset="132453.4337">8723 11329 47 0,'-7'1'92'15,"7"-1"-1"-15,-13 0-5 16,13 0-1-16,0 0-52 0,0-9-6 16,0 9-9-16,14-2-6 15,-5 2-2-15,9 0-2 16,4 0-6-16,7 4-2 15,7 1 0-15,6 1 0 16,12 1 0-16,11-1 0 0,14-4 0 16,13 1 0-16,13-3 0 15,6-1 0-15,12-7 0 16,4-3 0-16,3 1 0 16,-3-5 0-16,-10 0 0 15,-13-1 0-15,-13 4 0 0,-15-2 0 16,-17 5 0-16,-14 1 0 0,-17 0 0 15,-11 3 0 1,-4 3 0-16,-13 2 0 16,-5-3 0-16,-10 3 0 0,-2 0 0 0,-5 0 0 15,-3 0 0-15,-2 2 0 16,-3 1 0 0,7-1 0-16,6-13-27 15,3 10-68-15,3-4-2 16,3-6-5-16,-1-11-7 0</inkml:trace>
  <inkml:trace contextRef="#ctx0" brushRef="#br0" timeOffset="135098.7412">11741 11061 17 0,'11'-15'93'0,"4"-5"-3"16,-5 2-2-16,2-1-3 0,-17-1-40 16,8 5-15-16,4 5-13 15,-7 10-5-15,12-3-5 16,-12 3 0-16,8 19-1 16,-3 4 1-16,-1 6-2 0,-2 8-3 15,3 5-2 1,3 0 0-16,-3 4 0 15,6-3 0-15,1-3 0 0,4-4 0 16,4-6 0-16,6-9 0 0,-1-6 0 16,8-7 0-16,0-8 0 15,-2-5 0-15,2-8 0 16,0-5 0-16,-7-3 0 16,2-5 0-16,-7-1 0 15,-3 0 0-15,0 2 0 16,-5 3 0-1,-4 3 0-15,-2 4 0 16,-2 4 0-16,-5 11 0 0,0 0 0 0,0 0 0 16,2 6 0-16,-2 10 0 0,0 7 0 15,0 6 0-15,0 7 0 16,0 8 0-16,0 7 0 16,0 6 0-16,0 9 0 0,0 0 0 15,0 1-73-15,11-4-24 16,-4-10-2-16,1-7-9 15,-4-20-4-15</inkml:trace>
  <inkml:trace contextRef="#ctx0" brushRef="#br0" timeOffset="137678.7991">9587 12856 78 0,'0'0'86'0,"-16"-17"-2"16,6 16-21-16,-1-7-19 15,11 8-5-15,-13-9-11 0,13 9-6 16,-14-10-5-16,14 10-4 15,-5-8-2-15,5 8-3 16,0 0-2-16,0 0-1 16,0 0-1-16,4-6-1 0,8 6-3 15,3 1 0-15,13 1 0 16,8 3 0 0,12-2 0-16,16 0 0 0,13-2 0 15,10 1 0-15,12-2 0 16,11 0 0-16,8-3 0 0,7-3 0 15,3-2 0-15,-1-2 0 16,-5 1 0-16,-1-3 0 16,-7 0 0-16,-10 0 0 0,-15 0 0 15,-16 4 0-15,-17 0 0 16,-14 4 0-16,-12 0 0 16,-10 1 0-16,-11 3 0 15,-9 0 0-15,0 0 0 16,0 0 0-16,0 0 0 0,-5 0 0 15,5 0 0-15,-8 1 0 16,8-1 0-16,-10 4 0 16,10-4 0-16,0 0 0 0,-3 12 0 15,-2-2-73-15,10-10-21 16,10-3-3-16,5-12-6 16,6-3-3-16</inkml:trace>
  <inkml:trace contextRef="#ctx0" brushRef="#br0" timeOffset="138035.7439">12134 12308 50 0,'24'-9'98'16,"-8"-7"-2"-16,2 0-4 16,-6-2-3-16,-4 4-45 15,-3 2-19-15,-5 12-8 0,3-11-17 16,-3 11 0-16,2 12 0 15,-1 3 0-15,2 5 0 16,-3 6 0-16,4 10 0 0,0 0 0 16,3 8 0-1,-3 2 0 1,1 5 0-16,0-1 0 0,-2 2 0 0,0-2 0 16,-1-3 0-16,-1-2 0 15,-1-5 0-15,1-5 0 16,0-5 0-16,-1-3 0 0,1-4 0 15,-2-4 0-15,2-2 0 16,-1-17 0-16,7 12-64 16,2-12-31-16,5-11-3 15,4-8-8-15,4-14-4 0</inkml:trace>
  <inkml:trace contextRef="#ctx0" brushRef="#br0" timeOffset="138427.5575">12916 12275 11 0,'21'-20'99'0,"-4"4"-1"16,-9-2-5-16,2 4-3 15,-8 0-4-15,-2 14-65 16,0 0-8-16,-14 0-13 16,2 14 0-16,-2 11 0 0,-3 12 0 15,-3 9 0-15,-5 13 0 16,3 6 0-16,4 5 0 15,8-1 0-15,8-3 0 16,3-2 0-16,15-10 0 16,10-9 0-16,7-17 0 0,7-6 0 15,2-13 0 1,9-9 0-16,-4-6 0 0,-1-13 0 16,-7-6 0-16,-1-6 0 15,-9-3 0-15,-11-6 0 0,-11 3 0 16,-6-1 0-16,-10 5 0 15,-16 5 0-15,-7 6 0 16,-6 9 0-16,-2 7 0 0,-3 6 0 16,6 12 0-16,0 6 0 15,8 14 0-15,4 6-32 16,13-11-60-16,11-3-3 16,10-12-8-16,17-6-6 15</inkml:trace>
  <inkml:trace contextRef="#ctx0" brushRef="#br0" timeOffset="140258.5134">14173 1841 11 0,'2'-17'90'0,"-2"-2"5"0,0 0-5 15,0-3-3-15,-2 6-35 16,0-2-22-16,-2 7-10 0,4 1-7 16,0 10-4-16,0-11-3 15,0 11-2-15,0 0-2 0,0 0 0 16,1 10-2-16,3 2 0 15,-1 4 0 1,1 4 0-16,1 6 0 16,0 2 0-1,-1 10 0-15,1 0 0 0,-1 6 0 0,1 6 0 16,-4 5 0-16,-1 8 0 16,-1-1 0-16,1 4 0 15,-3 3 0-15,-1 3 0 16,-1 3 0-16,-1 0 0 15,0-5 0-15,1 2 0 16,-1 2 0-16,-1 3 0 0,1-1 0 16,-3 4 0-1,4 0 0-15,0 2 0 0,0 2 0 16,-2 0 0-16,4 6 0 0,1-1 0 16,0 2 0-16,0 0 0 15,1 1 0-15,1-1 0 16,0 3 0-16,-1 0 0 15,1-1 0-15,0 2 0 0,1 0 0 16,-1 2 0-16,0-2 0 16,-1 4 0-16,1-1 0 15,0 2 0-15,0 4 0 16,0-4 0-16,1 0 0 0,2 2 0 16,-1 2 0-16,-1 2 0 15,3 0 0 1,0-1 0-16,-2-3 0 0,3 5 0 0,-3 4 0 15,-1-1 0-15,0 1 0 16,1-1 0 0,-3 0 0-16,1 1 0 0,-1 4 0 15,1-1 0-15,1-1 0 16,-2-2 0-16,2-2 0 0,-1 4 0 16,1 1 0-16,-1-1 0 15,-1 0 0-15,1-3 0 16,0-1 0-16,-1 5 0 0,1 0 0 15,-1-1 0-15,1-2 0 16,0-1 0-16,0-3 0 16,0 4 0-16,-1 0 0 0,1-3 0 15,0 0 0-15,-1 1 0 16,1-2 0-16,0 3 0 16,-1 2 0-16,1-2 0 15,-2-2 0-15,0 1 0 0,-3 3 0 16,0 0 0-16,-2-1 0 15,-3-2 0-15,2-3 0 16,-4-1 0-16,3 0 0 16,-3 0 0-16,0-2 0 0,1-1 0 15,0-6 0-15,-3 4 0 16,6 0 0-16,-3 0 0 16,1 2 0-16,-1-2 0 15,0 0 0-15,2-1 0 0,-2 1 0 16,2 0 0-16,-3 1 0 15,4-5 0-15,-3-1 0 16,1 0 0-16,1-6 0 16,1 3 0-16,-4-2 0 0,5 0 0 15,-2 0 0-15,1-2 0 16,-2 1 0-16,4-4 0 16,-3 1 0-16,4-1 0 0,-1-1 0 15,-1-4 0-15,3-3 0 16,1-5 0-16,-2-5 0 15,-1-5 0-15,2-9 0 0,3-6 0 16,-2-9 0 0,3-7 0-16,-3-10 0 15,3-4 0-15,-1-8 0 16,1-9 0-16,-2 12 0 0,2-12 0 16,0 0 0-1,-13-10 0-15,3 2 0 0,2-4 0 0,-3 4 0 16,0-1 0-1,11 9 0-15,-17-24-9 16,11 6-87-16,6-6-2 0,-2-21-4 16,2-13-7-16</inkml:trace>
  <inkml:trace contextRef="#ctx0" brushRef="#br0" timeOffset="142627.3627">687 734 22 0,'-12'0'72'0,"12"0"6"0,-15-3-6 16,15 3-14-16,0 0-17 0,0 0 0 16,-8-10-17-16,8 10-6 15,0 0-6-15,0 0-4 0,-4-8-4 16,4 8-4-16,0 0 2 16,0 0-3-16,0 0 0 15,5-5 2-15,-5 5-1 0,0 0 1 16,33 0-1-16,-15 6 1 15,3-3-2 1,-21-3 2 0,44 7 1-16,-14-2-2 0,-30-5 2 0,32 2 1 15,1 1 1-15,47 3-4 16,-36 0 0-16,8-1-1 0,-3-2 1 16,6-1 2-1,2 1-3-15,1 0 1 0,2-1 1 16,3-2 3-16,1 0-3 0,6 1-1 15,2-1 1-15,0 1-1 16,2-1 0-16,4 1 1 16,5-1-2-1,-1 0 1-15,2-2 0 16,1 3 1-16,1-2-1 0,2 2 0 0,3-1 0 16,1-1-1-1,2 0-1 1,3 2 1-16,0-1 1 0,-2 0 0 0,1 1 1 15,5-1-2 1,0 1-1-16,1-1 0 0,-1 2 4 16,0 0-2-16,3 1-1 15,0-3 1-15,1 0-1 0,1 2 0 16,-2-1 1 0,-1 2 0-16,0 1 0 0,0-3 0 0,-1 3 0 15,0-3 1-15,-2 1 0 16,0 1-1-16,-1-3 1 15,1 1 0-15,-1 0-2 16,0-2 1-16,-2 0 0 16,1 1-1-16,-3-1 1 15,3-2-1-15,-2 2 1 16,0 0-1-16,1-1 2 0,-1-2-1 16,1 3 0-16,-1-2 0 15,1 1 0-15,0-1 0 16,0 3 1-16,-1 0-1 15,0 0 1-15,0 0-1 16,2 2 0-16,-3-2 0 16,2 1 0-16,1-1 0 15,-2 0 1-15,0 2-1 0,1-4 0 16,0 4 0-16,0-1 0 16,-1-1 0-16,1 0 0 15,-3 2 0-15,0-1 1 16,-1 0-2-16,1-1 1 0,-3 1 0 15,1-1 0-15,0 1 0 16,-3-1 1-16,0 3 0 16,0-2-1-16,0-1 0 15,-3 1 0-15,1-1 0 0,-1 1 0 16,2-1 0-16,-2 0 1 16,1 0-2-16,-2 2 1 15,2-2 1-15,-2 1 0 0,0 0 0 16,2 0-2-1,-3 2 1-15,2-2 0 16,-1 0 1-16,-2 0-2 16,2 1 1-16,-2 1 0 15,2-1 0-15,0 1 1 0,-5 0-1 16,6 0-1-16,-4 0 1 16,1-1 1-16,3 0-1 15,-3 1 0-15,1-3 0 16,-1 3-1-16,2-3 1 15,0 2 1-15,-2-1-1 0,2 4 0 16,-3-3 1-16,2 1-2 0,0 0 1 16,-1 1 0-16,2 1-1 15,-6 0 1-15,3-1 0 16,-2 2-1-16,-2 0 1 16,1-1 0-16,0 3-1 0,-3 1 1 15,1-2 0-15,1 2 0 16,-4-4 0-16,0 1 0 15,0-1 0-15,-2 2 0 0,-1-2 2 16,-1-2-1-16,-1 3 0 16,0-4 0-16,-2 1 1 15,-1 1-1-15,-1-3 1 16,-4 1-1-16,-3-1 0 16,-2-1 0-16,1 1 0 0,-5-1 1 15,0 2-1-15,-2-1 0 0,0-1 0 16,-6 0 0-1,3 2 0-15,-5-1 0 0,-3 0-1 16,-1 1 0-16,-2 2-1 16,-2-3 1-16,-2 0 1 15,-5 2-1 1,1-3 0-16,-5 3 0 16,-3-3 1-16,0 2 1 0,-4-2-1 15,0 1 1-15,-5 0 0 0,-3 1-1 16,-8-2-2-16,12 2-3 0,-12-2-10 15,0 0-18-15,0 0-52 16,0 0 0-16,0 0-8 16,0 0-6-16,0 0 7 15</inkml:trace>
  <inkml:trace contextRef="#ctx0" brushRef="#br0" timeOffset="144753.2187">741 679 4 0,'0'0'71'0,"8"-21"7"0,5-1 9 16,-13 22-11-16,0 0-27 15,0 0-10 1,5-12-5-16,0 1-9 0,2-2-5 16,2 2-10-16,-9 11-4 15,0 0-4-15,0 0-6 0,0 0 5 16,0 0-6 0,33-2 1-16,-30 12-1 15,1 13 2-15,2 4-1 0,-3 3 4 16,-1 5 2-1,-3 1-3-15,3 11 3 0,0 2 2 16,1 6-2-16,-3 4 3 0,15 37-4 16,-13-30 4-16,9 5-7 15,-1 64 1-15,-9-71 3 16,6 8-3-16,-1 55 0 16,11-8-1-16,0-17 5 0,4-6-9 15,-20-53 5 1,10 3-1-16,-6 35-4 0,1 0 5 15,10-8-1-15,-5-2 0 16,-6 4 0-16,-1 0 3 16,0 2-1-16,-2-9 1 15,2 0 0-15,2-4 0 0,-10 3 0 16,6-2 1-16,0-3-2 16,8 1 2-16,-10 0 1 15,3 2-2-15,2-2 1 16,3 4 0-16,-1-4 0 0,-5 4 0 15,7 3-1-15,-4 3 1 16,1 2-1-16,-1 1 1 16,-6-1-1-16,1-1 0 15,-2-1 0-15,5-2 0 0,0-3 0 16,-2-1 0-16,3 1 0 16,1 1 0-16,-4 1 0 0,0 1 1 15,3 4-2-15,-4 3 0 16,-1 6 0-1,1 1 0-15,0 2 0 0,-2 2 0 16,8 0 0-16,-2 3 0 16,-4-1 0-16,7 5 0 15,-7-3 0-15,6 1 0 0,-6-3 0 16,3 2 0-16,-3 1 0 16,-1 1 0-16,3 2 0 15,-5 2 0-15,2 1 0 16,-3 1 0-16,2 2 0 15,-1 2 0-15,2 5 0 0,-3-2 0 16,4 1 0-16,0-2 0 0,0-4 0 16,5 3 0-16,-2 3 0 15,7-5 0-15,-8 1 0 16,2-2 0 0,1-2 0-1,5 4 0-15,-8-1 0 0,-1-2 0 0,2-2 0 0,-3-1 0 16,8-2 0-16,0 2 0 15,-4-2 0-15,1 2 0 16,5 0 0-16,2 0 0 16,2 3 0-16,-4-3 0 15,-4 3 0-15,-1 2 0 0,-4 5 0 16,-1-4 0-16,0 7 0 16,-2 1 0-16,-1 0 0 15,-8 9 0-15,1 2 0 0,4-1 0 16,1 0 0-16,-5 1 0 15,-1 1 0-15,4 4 0 16,-7 3 0 0,7-8 0-16,2-2 0 15,-6 3 0-15,4 2 0 0,-2-2 0 0,0-8 0 16,-1 4 0-16,4-9 0 16,-3 5 0-16,1 0 0 15,7-5 0-15,0-4 0 16,2-1 0-16,8 0 0 0,-2-8 0 15,-1 2 0-15,0-7 0 0,3-4 0 16,-5-3 0-16,5 1 0 16,-5-6 0-16,0-4 0 15,4-2 0-15,-2-4 0 16,3-2 0-16,-11-5 0 0,10-4 0 16,-8-6 0-16,-1-3 0 15,1-5 0-15,-11-5 0 16,8-4 0-16,3-4 0 15,0-3 0-15,0 1 0 0,-2-1 0 16,-1-5 0 0,2 4 0-16,6 2 0 0,-9-1 0 15,-11 0 0-15,12-1 0 0,-2 1 0 16,1 1 0 0,0 3 0-1,-9 1 0-15,7-3 0 0,6-1 0 0,0 1 0 16,-9-4 0-16,-2 2 0 15,9-9 0-15,-6 4 0 16,4-8 0-16,3-4 0 0,-1-3 0 16,0-2 0-16,2-9 0 15,0 15 0-15,0-15 0 16,0 0 0-16,0 0 0 16,-1 12 0-16,1-12 0 0,0 0 0 15,0 0 0-15,-5 17 0 16,5-17 0-16,5-4-81 15,-2-6-14-15,-3-27-5 16</inkml:trace>
  <inkml:trace contextRef="#ctx0" brushRef="#br0" timeOffset="187390.2984">5553 6963 0 0,'2'-12'79'0,"-2"-3"6"0,1 2-14 0,-2-1-8 0,1 14-15 16,0-18-9-1,0 18-13-15,0-10-8 0,0 10-7 0,0 0-2 16,0 0-4 0,0 0-2-16,9 14-1 15,-5-2 0-15,3 5 0 0,1 4 0 16,1 4 1-16,0 3 0 16,4 1-1-1,-2 0 0-15,2-4 1 0,-2 0 0 16,3-6 0-16,-1-6 2 15,6-7-1-15,5-6-1 0,7-8 1 16,5-8-1-16,8-7 0 0,9-6 0 16,4-4-1-16,6-3-2 15,-1-2 0 1,-3 3 0-16,-4 0 0 0,-9 4 0 16,-3 4 0-16,-12 5 0 15,-6 4 0-15,-9 4 0 0,-6 3 0 16,-10 11 0-16,8-8 0 15,-8 8 0-15,0 0 0 16,-6 10-17-16,-6 9-69 16,5-5-4-16,-1 0-3 0,3-6-7 15,4 1-3-15</inkml:trace>
  <inkml:trace contextRef="#ctx0" brushRef="#br0" timeOffset="378372.8601">3736 4932 1 0,'-11'-5'8'0,"3"1"-3"0,-4 1-5 15,3 1 0-15,-4 2-1 0,0 0 0 16,-1 3 0-16,0 0 2 16,-2 2 1-16,0 0 4 15,-2 0 4-15,2-2 3 16,0 1 0-16,0-1 4 15,0 0-2-15,-1 0 2 0,0 2-4 16,0-1-1-16,-2 2-5 16,-2 1 0-16,1 2-4 15,0 1 0-15,0 1-3 16,-1 0 0-16,0 2 1 16,-4-1-1-16,7 4-1 15,-3-2-2-15,5 3 2 0,-5-2-2 16,9 5 0-16,-5-3 1 0,7 5-5 15,1 7 3 1,1 0 2 0,3 1 1-16,-3-1-2 0,5 3 2 15,0-2 2-15,0 6 1 16,3-2 2-16,-2-4-1 16,0 2 1-16,-1 0 2 15,3 4 4-15,-1-2 2 0,-3 5 2 16,3-3 1-1,-3 1 2-15,3-4 2 16,0 5 0-16,1-1 0 0,-1 1-2 16,3 2 0-16,-2-1-3 15,0 2 1-15,0 0-2 16,0 6-1-16,0-5 0 0,-3-1-4 16,-4-1-1-1,1-1-1-15,2 0-2 0,2-4 0 0,-2 0-1 16,0-3 0-1,3-1-1-15,-2 2 1 16,1 0 0-16,-1 1 0 16,-6 1 0-16,5 0 0 0,0 0-2 15,-2 1 1-15,-1-1-1 16,0 1 0-16,2-2-1 0,-2-3 0 0,3-1 1 16,-1-4-1-16,-1 2 0 15,0-2 1-15,3 3-1 16,-6-1 0-16,6 4 1 15,-1 0-1-15,-1 3 1 16,-4-1 0-16,3 2 0 16,1 1-1-16,-2-2 1 0,3-2-1 15,-7-1 1-15,8-1-1 16,-1-4 0-16,-1 2 0 0,3-3 0 16,-5 1 0-1,4-1 0-15,1-1 0 16,0 3 0-16,-4 3 0 0,2 3 0 15,1 2 1-15,-3 5-1 0,-2 2 0 16,2 3 0 0,-1-1 0-16,0 0-1 0,1-3 1 15,-2 0 0-15,2-3 1 16,3-4-1 0,0-2 0-16,-1-2 1 15,-1-1 0-15,2 2 1 0,0-1-1 16,-1 1 1-16,2 0-2 0,-7 0 0 15,4 1 1-15,-2 2 0 16,-1 1 0-16,-1 2-1 0,0-1 1 16,3-2-1-1,-4 0 0 1,7-1 0-16,0-3 1 0,-1-4-1 0,4-1 0 16,-1-5 0-16,-4-2 1 0,4-1-1 15,0 0 1 1,1-1-1-16,0-2 0 0,-1 1 1 0,-3-2-1 15,3 0 1-15,0 1-1 16,-5 2 1 0,3-3-1-16,1 3 1 0,-1-2-1 15,2 3 1-15,0 0-1 0,0 2 1 16,0-2-1-16,1 1 0 16,-1 0 1-16,3-2-1 15,-2 4 1-15,1-2-1 16,-1 0 0-16,0 2 0 15,0-2 0-15,0 3-1 16,0-2 1-16,0 1-1 0,0 0 1 16,0-3-1-16,0 1 1 15,0-3 0 1,0 1-1-16,0-2 1 0,1 0 0 0,-1-3 0 16,0-1-1-16,0-2 1 15,2 0 0-15,-1 1 0 16,-1-10 0-16,0 14 0 0,0-14 1 15,3 16-1-15,0-8 0 16,-1 1 0-16,-3 0 0 0,2 2 0 16,1-1 0-1,0-1 0-15,-2 0 0 0,0-9 0 16,0 13 0-16,0-13-1 16,0 10 1-16,0-10-1 15,0 0 1-15,0 0-1 0,0 0 1 16,0 0-1-16,0 0 0 15,0 0 0-15,0 0 1 16,0 10-1-16,0-10 1 16,0 0-1-16,7 6 1 15,-7-6 0-15,11 6 0 0,-11-6 1 16,12 7-1-16,-12-7 0 16,16 3 0-16,-6-1 1 15,1-2-1-15,-1 0 0 0,3 0 1 16,4 0 0-16,-1 0 0 15,1-2-1-15,1-1 1 16,1 0-1-16,1-3 1 16,5 2 0-16,-2-2-1 15,3 0 1-15,0-2 0 0,4 1 0 16,-2-1-1-16,6-1 0 16,-2 0-1-16,-1 1 1 15,-2 1-1-15,3 0 0 0,-4-1 1 16,-2 1-1-16,-2 1 0 15,-1 1 1-15,-1-1 1 16,-1 1-1-16,-1 0 0 0,-2-2 1 16,0 3-1-1,1 0 0-15,-1 1 0 0,-3 1 0 16,-1-1 0-16,-2-1 0 16,-2 3 1-1,2 0-1-15,-12 1 0 0,11-1 0 0,-11 1 0 0,0 0 0 16,12 0 0-1,-12 0 0-15,0 0 0 0,0 0 0 16,0 0 1-16,8 1-1 16,-8-1 0-16,0 0 0 15,0 0 0-15,0 0 1 16,0 0-1-16,0 0 1 16,0 0-1-16,0 0 0 0,0 0-1 15,0 0-3-15,0 0-1 16,0 0-6-16,3 9-8 0,-3-9-24 15,9 12-37 1,-9-12-3-16,0 11-5 0,-7-18-1 16</inkml:trace>
  <inkml:trace contextRef="#ctx0" brushRef="#br0" timeOffset="378918.824">3435 8945 54 0,'-7'-13'59'0,"-2"3"-20"16,9 10-11-16,-10-14-4 0,10 14-4 15,0 0-1-15,-8-9-5 16,8 9-2-16,0 0-3 16,0 0-1-16,0 0-1 15,0 0-2-15,0 0-2 0,3 7-2 16,-3-7 1-16,9 15 1 15,-3-7 1-15,7 1-1 16,1 1 1-16,0 0 0 16,1-1-2-16,2 3 0 15,2-1-1-15,-2 0 0 16,-1 5 1-16,-1 0-1 0,-1 3 0 16,-3 1 1-16,-1 2 0 15,-2-3 1-15,-1 5 1 0,-3-5-1 16,-2 1 2-16,-2 0 0 15,-3 1-1-15,-8-3 1 16,-1 2 1 0,-11 3-2-16,-4 0-2 0,-4 6-14 0,-6 13-47 15,-5-4-14-15,-6-8-3 16,-17-19-7 0</inkml:trace>
  <inkml:trace contextRef="#ctx0" brushRef="#br0" timeOffset="380267.1703">3346 4893 16 0,'-12'-13'34'16,"12"13"-3"-16,-8-10 0 0,8 10-5 16,0 0-2-16,-5-10-3 15,5 10-5-15,0 0-4 16,0 0-6-16,0 0-1 15,-1-10-4-15,1 10 2 16,0 0 1-16,4-7 1 0,-4 7 3 16,15-9 2-16,-3 3 0 15,0 0-1-15,6 0 1 16,-1-1-6-16,2 0-3 16,1 2 0-16,2 1-1 0,0 1 0 15,0 1 0-15,0 1-1 16,3 1 0-16,-2 1 0 15,-1 1 1-15,-3 3-1 16,2 0 1-16,-4 1-1 16,-1 1 1-1,-2 1 0-15,-4 0 0 0,0 2 0 0,-2 3 1 16,2-2-1 0,-2 3 0-16,1 0 1 0,-1 3 0 0,1-1 1 15,-2 5 2-15,0-2-3 16,0 6 4-1,-5 2 0-15,-2 10 1 0,-8 5-12 16</inkml:trace>
  <inkml:trace contextRef="#ctx0" brushRef="#br0" timeOffset="471653.9973">19943 3917 5 0,'0'0'68'0,"0"-17"2"0,-4 6-17 0,4 11-8 0,-7-17-11 16,7 17-6-16,-4-16-7 16,2 6-2-16,2 10-5 15,-4-16-1-15,4 16-4 16,-6-13 0-16,6 13-2 0,-12-16-2 16,12 16-1-16,-13-10-1 15,13 10 0-15,-18-12 0 0,10 5 1 16,-3 1-2-16,1 0 1 15,-1 1 0-15,-1-1-1 16,-1 2 0-16,-1-2 0 16,0 2-1-1,0 0 1-15,-2 1-1 16,1-1 0-16,-1 0 1 0,-1 0-1 0,-2 0-1 16,-2 1 1-1,2 0 0-15,-3 0 0 0,-1 0-1 0,0-1 1 16,-1 1 0-16,0 2 0 15,1 0 0-15,-1 0 0 16,0 0 0-16,0 1-1 16,1-1 1-1,0 1 0-15,0 0 0 0,2 0 0 16,-1 0 0-16,-1 1 0 0,1 1-1 16,1-1 1-16,-1 0-1 15,0-1 1-15,-4 3-1 16,2 1 0-16,0 1 1 0,1-1-1 15,-3 3 0-15,-1 0 0 16,-1-1 0 0,1 2 0-16,1-2 0 0,1 1 0 15,-1 1 1-15,1 0-1 0,0-1 0 16,-1 0 0-16,3 1-1 16,1 0 2-16,-4 3-2 0,2-1 1 15,-2 2 0-15,-1 2 0 16,3 0 0-16,-2 1-1 15,2 2 1-15,-3 0 0 16,0 1 0-16,1-2 0 16,3 2-1-16,-1-2 1 0,0 2 1 15,-1 1 0-15,1-2-1 16,1 3 1-16,-1-1-1 16,-1 2 1-16,-1 3 0 15,-3 1-1-15,0 4 0 0,-1 1-1 16,-2 2 1-1,-1 6-1-15,-2 1 1 0,1 2-1 0,-1 2 1 16,1 2-1 0,1 0 1-16,-2 1-1 0,0-2 2 15,3 3-1-15,-1-4 1 16,2 3-1-16,0 1 1 16,-2 0-1-16,4 1 1 0,-1 0-1 15,2 1 0-15,1 0 0 16,1-1 1-16,1-1-1 15,3 0 0-15,4-3 0 0,0 1 0 16,1-2 3-16,1 1 0 16,5 3 0-1,-5 0 0-15,2 5 0 16,-3 3 1-16,1 7 0 0,-1 2 1 0,0 1-5 16,1 2 1-1,-2 1-1-15,6-4 1 0,-1-3-1 16,2-2 0-16,5-5 0 15,3-1 0-15,1-4 0 16,2 0 1-16,0-1-1 0,2 4 0 16,5-1 1-16,0 3-1 15,4 0 0-15,0-1 0 0,1 1-1 16,3 0 1-16,-2-1 0 16,5-3-1-1,1-3 1 1,2-2-1-16,0-3 1 0,3-2 0 0,0-3 0 15,3-2 1-15,2-3-1 16,2 0 1-16,1-4 0 16,2 1 0-16,3-2 0 15,2 0 0 1,3 0 0-16,0 0 0 0,1 0 0 0,1-1 0 16,3-1 0-16,3-3 1 0,0 3-1 15,3-5 0-15,3-4 1 16,2 1-1-16,2-4 0 0,2-1 0 15,0-2 1 1,4-2-2-16,2-2 0 0,0-2 0 16,2-1 0-16,4-1 0 15,1-1 0-15,0-1 0 16,1 0 0-16,2-3 0 16,-3 0 0-16,5-2 0 0,-3-1 0 15,3 0 0-15,-2-1 0 0,3 0 0 16,-3-1 0-16,-3-3 0 15,0 0 0 1,-1-3 0-16,-2 0 0 0,-4-3 0 0,1-2 0 16,-6-3 0-1,-3-2 0-15,-3 1 0 0,-1-4 0 16,-5-4 0 0,0-3 0-16,-1-2 0 0,0-2 0 15,-1-4 0-15,0 1 0 16,3-5 0-16,-1 3 0 0,-3-1 0 15,-2 2 0-15,-1-1 0 16,-2 1 0-16,-2 0 0 16,0-1 0-16,-3 3 0 0,-1-5 0 15,1 1 0 1,-2-2 0-16,-1-1 0 0,-2 0 0 16,3-2 0-16,-5 2 0 0,-1-3 0 15,-1 5 0-15,0 0 0 16,-5-1 0-1,1 6 0-15,-5-4 0 0,4 0 0 16,-4 0 0-16,-1-4 0 0,-1-2 0 16,2-1 0-16,-4-3 0 15,-1-3 0-15,-1 4 0 16,-2-1 0-16,1 0 0 16,-7 4 0-16,1-1 0 15,-4-1 0-15,0 1 0 0,0-1 0 16,-2 1 0-1,-1-2 0-15,-1 5 0 16,-2-4 0-16,0 5 0 0,-4 0 0 16,2 4 0-16,-1 0 0 0,-5 1 0 15,5 3 0 1,-6 0 0-16,5 5 0 0,-7-3 0 0,3 3 0 16,-2-1 0-16,0 1 0 15,-3 1 0-15,0 2 0 16,1 0 0-16,-2 0 0 15,-1 1 0-15,0 1 0 0,-1 1 0 16,-1 3 0-16,2 0 0 16,-3 1 0-16,0-2 0 15,1 6 0 1,2-1 0-16,-1 4 0 0,0-2 0 16,0 3 0-16,2-2 0 0,-1 0 0 15,0 2 0-15,1 1 0 16,-1-3 0-16,-1 4 0 0,-2-3 0 15,2-1 0-15,-4 4 0 16,-1 1 0 0,1-3 0-16,3 2 0 0,-4-2 0 0,1 2 0 15,0 3 0 1,3-4 0-16,-1 5 0 0,-1-1 0 16,2 1 0-1,-1-3 0-15,0 6 0 0,2-2 0 16,-1 0 0-16,0 0 0 15,0 1 0-15,-1 1 0 0,-1 0 0 16,0-1 0-16,0 0 0 16,0 1 0-16,1-3 0 0,-4 1 0 15,5 2 0-15,-2 1 0 16,3-1 0-16,-2 1 0 16,1 1 0-16,-1-3 0 0,1 5 0 15,-1-2 0-15,-1-1 0 16,2 1 0-16,-3 0 0 15,3 1 0-15,-5 0 0 16,4 2 0-16,-2-1 0 0,4 1 0 16,-2 1 0-16,-4-2 0 15,7 2 0-15,-2 1 0 16,1 0 0-16,0 0 0 16,2 0 0-16,-3 0 0 15,2 0 0 1,-1 1 0-16,1 2 0 0,-3 0 0 15,-1 0 0-15,3 0 0 0,-3 0 0 16,0 1 0-16,-1-1 0 16,-1 0 0-16,-3-3 0 0,4 1 0 15,0 2 0 1,0-2 0-16,-1 1 0 0,3-2 0 16,1 3 0-16,0-3 0 15,0 1 0-15,3 1 0 0,-3 0 0 16,-1-1 0-16,1 2 0 15,0-1 0-15,4 0 0 16,-1 3 0-16,2-4 0 16,-2 1 0-16,3-2 0 0,0 3 0 15,4-2 0 1,-3 1 0-16,2 0 0 0,0 1 0 16,-1-1 0-16,3 1 0 0,-3 2 0 15,-2 0 0-15,2 0 0 16,-3 0 0-1,1 1 0-15,-2 0 0 0,2-2 0 16,0 1 0-16,1-2 0 0,3 0 0 16,-1-1 0-16,11-2 0 15,-13 3 0-15,13-3 0 16,-9 5 0-16,9-5 0 16,-9 4 0-16,9-4 0 15,-9 4 0-15,9-4 0 0,-10 6 0 16,10-6 0-16,-16 6 0 15,16-6 0-15,-11 6 0 16,11-6 0-16,-11 5 0 0,11-5 0 16,0 0 0-16,-10 5 0 15,10-5 0-15,0 0 0 16,0 0 0-16,0 0 0 16,0 0 0-16,0 0 0 0,0 0 0 15,0 0 0-15,0 0 0 16,0 0 0-16,0 0 0 0,0 0 0 15,0 0 0 1,0 0 0-16,0 0 0 0,0 0-15 16,-1 9-74-16,1-9-3 15,-13 11-3 1,13-11-7-16,-13-3-3 0</inkml:trace>
  <inkml:trace contextRef="#ctx0" brushRef="#br0" timeOffset="473070.5433">19344 3750 36 0,'0'-9'71'0,"4"0"-7"0,-4-4-6 0,0 3-7 15,0 0-9-15,0 1-12 16,0 9-2-16,-2-15-7 16,2 15-3-16,-4-11-4 0,4 11-4 15,0 0-3-15,0 0-3 16,0 0 0 0,0 0-4-16,0 0 0 0,0 9-1 15,0-1 0-15,0 4 0 0,-1 4 1 16,-2 6 0-16,-1 0 0 15,0 6 1-15,-2 5-1 16,0 4 1-16,-3 5 0 16,-3 6 1-16,-1 2-2 0,0 4 2 15,-1 1-2-15,-1 1 1 16,-1-1 0-16,2 1 1 16,-2 0-1-16,3-2 1 15,-1 0 0-15,1-1-1 0,0 0 2 16,-1 4-1-16,-1 2 0 15,-3 2 0-15,3 5-1 16,-4 1 0-16,0 3 1 16,2 4-1-1,-2 2-1-15,-3 3 0 0,3-3 3 0,1-1 0 16,0-5 1-16,1 4-1 16,2-4 1-16,0-2 0 15,1-4 0 1,2-2-4-16,2 3 0 0,3 0 0 15,3 3 0-15,-3-6 0 0,2-2 0 16,1 3 0-16,0-1 0 16,0 3 0-16,-1-5 0 15,-5-2 0-15,2 0 0 16,0 1 0-16,2-2 0 0,-2-4 0 16,-1-2 0-16,3-2 0 15,-2-5 0-15,2-1 0 16,-1-2 0-16,0-2 0 0,2 1 0 15,-3-1 0-15,2-4 0 16,3 1 0-16,-1-5 0 0,-1-3 0 16,1-3 0-1,0-4 0-15,-1-2 0 0,1-5 0 16,2 0 0-16,0-3 0 16,-1 0 0-16,1 0 0 0,0-2 0 15,2-9 0-15,-2 12 0 16,2-12 0-16,-3 11 0 15,3-11 0-15,0 0 0 16,-6 12 0-16,6-12 0 0,0 0 0 16,-8 10 0-16,8-10 0 15,0 0 0-15,-11 11-10 16,11-11-7-16,0 0-14 0,0 0-57 16,0 0-1-16,-4-7-5 15,4-11-4-15</inkml:trace>
  <inkml:trace contextRef="#ctx0" brushRef="#br0" timeOffset="473895.7828">20596 3816 36 0,'4'-20'84'0,"0"6"0"16,-4-2-13-16,2 4-14 15,-2 0-14-15,0 12-12 16,1-11-11-16,-1 11-7 0,0 0-4 15,0 0-3 1,0 8-4-16,0 7 0 0,0 6-1 16,0 5-1-16,-3 8 2 15,-4 11 1-15,0 9 0 16,-4 6-2-16,-4 8 1 0,-2 9-2 16,-3 9 1-16,-1 5 0 15,-2 7 1-15,-1 5 0 0,-2 3 0 16,-2 6 0-1,1 3 1-15,-1 2-1 0,0-2 4 0,0 3 0 16,1 5-1 0,1 2 0-16,4 1-1 15,0-8-4-15,1 3 0 16,-1-2 0-16,4-1 0 0,-3-3 0 16,6-12 0-16,-3 0 0 15,4-12 0-15,0 0 0 0,4-9 0 16,-1-13 0-1,2-1 0-15,3-5 0 0,-1-3 0 16,-2-10 0-16,2-4 0 16,-3-3 0-16,3-5 0 15,-2-3 0-15,3-7 0 0,0-7 0 16,-1-6 0-16,2-3 0 16,5-12 0-16,-6 14 0 0,6-14 0 15,0 0 0-15,0 0 0 16,-12-11 0-16,12-4-40 15,0-6-50-15,-1-11-2 16,1-6-6-16,-3-9-6 0</inkml:trace>
  <inkml:trace contextRef="#ctx0" brushRef="#br0" timeOffset="475187.7972">17386 5739 68 0,'-25'0'83'15,"4"0"-2"-15,6-1-3 0,1 1-42 16,14 0-8-16,-12-2-8 16,12 2-5-16,0 0-4 15,0 0-3-15,4 0-2 0,7 0-2 16,4 0 0 0,2 0 1-16,7 0 0 0,5 0 0 0,7 2 0 15,5-2 0 1,3 0-1-16,5 0 0 15,7 0 0-15,3 0 0 0,4 0 0 16,4 0 0-16,2-2-1 16,4 0 0-16,2 0 0 15,4-3-1-15,1 1 1 0,-3 2-1 16,3-2 2-16,1 0-4 16,-1 1 0-16,5-2 0 15,-3 0 0-15,4 2 0 16,-3-3 0-16,6 0 0 0,1-2 0 15,4-1 0-15,1-1 0 16,0 0 0-16,4 0 0 16,-2-2 0-16,4-1 0 15,-3 2 0-15,1 1 0 16,-3-1 0-16,1 1 0 0,-1 3 0 16,-5-2 0-16,1-1 0 15,-3 3 0 1,-1-4 0-16,-7 2 0 0,1 1 0 0,-7 0 0 15,-4-1 0-15,-3 0 0 16,-5 3 0-16,-6-1 0 16,-3 3 0-16,-6 0 0 15,-4-2 0-15,-6 2 0 0,-4 3 0 16,-4-1 0-16,-3 1 0 16,-2 1 0-16,0-3 0 15,-8 2 0-15,1-1 0 0,-3 1 0 16,0 1 0-1,-2-1 0 1,1-1 0-16,-5 0 0 0,-9 2 0 0,15-1 0 16,-4 1 0-16,-11 0 0 15,13-4 0-15,-13 4 0 16,12-3 0-16,-12 3 0 0,16-5 0 16,-16 5 0-16,19-6 0 15,-9 4 0-15,0-3 0 16,7-1 0-16,1 1 0 0,-2-2 0 15,3 1 0-15,1-2 0 16,-2 1 0-16,-2 0 0 0,1 1 0 16,-5-1 0-16,1 3 0 15,-1 1 0 1,3-3 0-16,-15 6 0 0,14-3 0 16,-14 3 0-16,12-4 0 15,-12 4 0-15,0 0 0 0,0 0 0 16,0 0 0-16,0 0 0 15,0 0 0-15,0 0 0 16,0 0 0-16,0 0 0 16,0 0-59-16,25-1 61 0,-25 1-7 15,0 0-4-15,9 8-40 16,-9 1-48-16,-8-3-2 16,-6-1-8-16,-15-9 116 15</inkml:trace>
  <inkml:trace contextRef="#ctx0" brushRef="#br0" timeOffset="485460.9153">22720 1991 49 0,'0'0'88'0,"-2"-11"-5"0,2-6-13 16,0 17-21-16,0 0-22 15,0 0-6-15,0 0-10 0,-1 7-7 16,0 8-3 0,-1 10 0-16,-5 14 1 0,-8 33 5 31,-7 12 1-31,0 6-1 16,-2 3 0-16,-4 0 1 0,1-5-1 15,-1-9-1-15,4-11 0 16,12-35-3-16,3-12 2 15,1-8 2-15,8-13 0 0,0 0 1 16,0 0 1-16,-6-5-2 16,6-14-4-16,1-7-3 15,0-9 0-15,4-12 0 16,6-6 0-16,1-11 0 16,2-7 0-16,9-6 0 15,-1 0 0-15,6-1 0 16,1 4-3-16,5 4 0 15,-6 4 1-15,1 12 1 0,-2 10 2 16,-2 8-1-16,-3 9 1 16,-3 8 0-16,-2 5-1 15,2 12 0-15,1 5-1 0,-1 10 1 0,7 11-2 16,-2 10 1 0,1 8 0-16,4 11 0 0,2 19 3 31,-7 0 0-31,0 5 2 15,-2-3-2-15,-5-3 0 16,-2-6-2-16,-2-6 0 0,-5-6 0 16,-5-24 0-16,1-2 0 15,-1-4 0-15,-2-7 0 16,-1 1-6-16,0-7-15 0,0 2-65 16,0-3-2-16,0-9-5 15,-19 0-5-15,6-5-1 16</inkml:trace>
  <inkml:trace contextRef="#ctx0" brushRef="#br0" timeOffset="486219.7543">22673 2386 53 0,'-9'-8'79'15,"0"3"1"-15,-1-16-20 16,10 21-13-16,-10-9-9 16,10 9-8-16,0 0-7 15,0 0-6-15,-2-9-1 16,2 9-5-16,0 0-2 0,0 0-2 15,0 0-3-15,0 0-1 16,0 0-1-16,0 0 0 16,0 0-1-16,0 0 0 0,0 0 0 15,0 0 1 1,0 0-1-16,0 0 1 0,0 0 1 16,0 0-1-16,0 0 1 15,0 0-1-15,0 0-1 0,0 0 1 16,0 0-1-1,6 0 0-15,-6 0-1 0,0 0 1 16,0 0-2-16,7 3 3 16,-7-3-1-16,17 3 0 0,-8-3 2 15,5 3-3-15,2-1 0 16,6-1 0 0,8-1 0-16,1 2 0 0,5-2 0 15,2-2 0-15,6-1 0 16,3 3 0-16,2-6 0 15,1 2 0-15,-6 1 0 0,-2 0 0 16,-8 1 0-16,-4 0 0 16,-6-1 0-16,-5 0 0 0,-9 1 0 15,-10 2 0-15,13 0 0 16,-13 0 0-16,0 0 0 16,0 0 0-16,0 0 0 0,0 0 0 15,0 0 0-15,0 0 0 16,0 0 0-16,0 0 0 15,0 0 0-15,0 0 0 16,0 0 0-16,0 0 0 0,0 0 0 16,0 0 0-16,0 0 0 15,0 0 0-15,0 0 0 16,0 0 0-16,0 0 0 16,-10-5 0-16,10 5-15 15,-11 0-23-15,0 0-53 0,4 0 2 16,7 0-9-16,-13-1-2 15</inkml:trace>
  <inkml:trace contextRef="#ctx0" brushRef="#br0" timeOffset="487585.6483">23892 2108 19 0,'1'-9'74'0,"-1"9"-5"0,3-18-8 16,-3 18-11-16,5-14-9 16,-5 14-9-16,3-10-6 15,-3 10-4-15,1-9-6 0,-1 9-2 16,0 0-4 0,0 0-3-16,0-9-1 0,0 9-3 15,0 0-1-15,0 0-1 16,-6 0-1-16,6 0 0 0,-13 6-1 15,0 1 0-15,3 1 1 16,-5 4-1-16,-1 2 2 16,-2 2-1-16,1 5 1 15,-4 9 1 1,0 4 2-16,-2-1-1 16,2 3 0-16,3-1 0 15,2 1 0-15,2 0 0 16,1-1 0-16,7-8-1 15,2-4 0-15,4 2 0 0,0-2 0 16,4-2 1-16,3 1 0 16,8-5 1-16,0 0 0 0,3-5-1 15,-1-4 2-15,4 1-2 16,1-5-1-16,1-2-2 16,4-2 0-16,-3 1 0 0,2-3 0 15,1-4 0-15,-5-2 0 16,5 0 0-16,-4-2 0 15,-2-3 0-15,-4-3 0 16,1-3 0-16,-4 0 0 0,0-1 0 16,-4-1 0-16,2-2 0 15,-6 1 0-15,4-1 0 0,-3 2 0 16,-6 1 0 0,-1 1 0-16,0 3 0 0,1 0 0 15,0 4 0-15,-3-3 0 16,0 3 0-16,-6-3 0 15,5 5 0-15,-3-3 0 0,-3 2 0 16,0-1 0-16,0 0 0 16,-1 1 0-16,-5 1 0 15,6 1 0-15,-5 3 0 0,0-1 0 16,0 0 0-16,3 0 0 16,-3 1 0-1,0 0 0-15,0 0 0 0,4 1 0 16,-2 0 0-16,2 1 0 15,-1 0 0-15,11 4 0 0,-14-8 0 16,14 8 0-16,-10-4 0 16,10 4 0-16,0 0 0 15,-11-6 0-15,11 6 0 16,0 0-3-16,0 0-5 0,-7 0-5 16,7 0-10-16,-11-4-56 15,8 10-11-15,3-6-3 16,-11 17-5-16,11-17-1 0</inkml:trace>
  <inkml:trace contextRef="#ctx0" brushRef="#br0" timeOffset="488126.8466">24909 1988 31 0,'-14'-11'87'0,"10"0"1"0,-1-3-2 0,5 14-35 0,-5-16-8 16,5 16-15-16,-3-9-9 16,3 9-6-16,0 0-5 15,0 12-4-15,0 1-3 16,3 11 0-16,1 2 0 15,0 7 1-15,-2 8 1 0,-2 15 2 32,1 5 1-32,-1-1 0 15,0 0 0-15,-2-2 0 0,0 1-2 16,-1-8-2-16,2-4-4 16,0-19-5-16,1-2-9 0,0-7-2 15,1-6-66 1,-1-13-3-16,0 0-5 0,0-9-4 15,0-15 2-15</inkml:trace>
  <inkml:trace contextRef="#ctx0" brushRef="#br0" timeOffset="488616.3152">24892 2021 50 0,'1'-23'94'0,"-1"5"-3"16,0 0-8-16,0 5-2 0,0 13-60 15,0 0-7-15,0 0-7 0,16 20-4 16,-5-1-2-16,3 7-1 16,8 4 1-16,4 7 2 15,13 6 1 1,6-2 0-16,-2-4 0 16,2-4-1-16,-1-5-1 15,-2-9-3-15,-4-8-2 0,-2-9-5 16,-16-14-4-1,-2-11-2-15,0-6-2 16,-4-4 1-16,-2-7-1 0,-6-4 4 16,-2-5 2-16,-2-2 6 15,0 4 7-15,-2 1 6 0,-3 5 7 16,1 2 1-16,1 6 3 16,-1 8 0-16,0 6 0 15,1 8-3-15,0 0-5 16,1 11-5-16,0 0-3 0,0 0-2 15,1 17-3-15,3 4 0 16,1 7-1 0,2 8 1-16,-2 9 1 0,2 3 1 15,2 7 0-15,-4 3 0 0,1 9 3 32,2-1 0-32,-6-3-1 15,0 0-3-15,-2-8-11 0,8 1-71 16,-7-7-3-16,0-10-4 15,2-21-9 1,-3-18-5-16</inkml:trace>
  <inkml:trace contextRef="#ctx0" brushRef="#br0" timeOffset="488803.5912">26238 2060 10 0,'39'-14'98'0,"-3"1"-1"0,-15-2-5 16,-4 1-6-16,-12-2-5 0,-5 16-72 16,-4-3-10-16,-8 3-13 15,4 6-67-15,-7 13-4 16,-5-1-8-16,-2 3-1 0,-8-4-4 16</inkml:trace>
  <inkml:trace contextRef="#ctx0" brushRef="#br0" timeOffset="489766.8433">22048 2928 63 0,'-25'0'78'0,"5"5"-14"0,4-5-9 15,16 0-8-15,-17-1-8 16,17 1-6 0,0 0-8-16,0 0-6 0,0 0-4 0,0 0-7 15,0 0-4-15,0 0 0 16,0 0 0-16,0 0-1 16,12 0 0-16,-2 0 0 0,7 3 1 15,6 1-1-15,5 2 2 16,7-1-1-1,4 0-1 1,3-2 0-16,8 0 0 16,2 2-1-16,5-4 1 0,9 2-1 15,2-2 0-15,4-1 1 16,9 3-1-16,-1-2 1 16,9 1-1-16,4-2-2 0,3 1 0 0,7-1 0 0,4 0 0 15,0-1 0-15,8-3 0 16,2 1 0-16,4 0 0 15,6-1 0-15,1 1 0 0,0 1 0 16,7-2 0-16,3 0 0 16,0 2 0-16,-2-1 0 15,3-1 0-15,-4 1 0 16,-2-3 0-16,4 1 0 0,-9-1 0 16,-3 1 0-16,-7-1 0 15,-3-1 0 1,-10 2 0-16,-13-1 0 15,-7 1 0-15,-15 2 0 0,-14-3 0 16,-14 3 0-16,-10 2 0 16,-11 1 0-16,-8 0 0 0,-13 0 0 15,9-1 0-15,-9 1 0 0,0 0 0 16,0 0 0-16,0 0 0 16,0 0 0-16,0 0 0 15,0 0 0-15,0 0 0 16,0 0 0-16,0 0 0 15,0 0 0-15,0 0 0 0,-20 2-88 16,3 1-5 0,1 4-7-16,-7-4-4 15,-1 2-3-15</inkml:trace>
  <inkml:trace contextRef="#ctx0" brushRef="#br0" timeOffset="493759.7018">24956 3494 76 0,'6'-17'89'0,"-3"2"-5"15,-2-4 0-15,-1 2-50 16,-6 2-1-16,-4 0-10 0,3 0-5 16,-9 4-5-16,-2 1-4 15,-5 3-2-15,-5 4-4 16,-4 3 1-16,-5 3-2 15,-4 7 0-15,-5 5 0 16,-2 5-1-16,-3 5 0 16,4 4-2-16,0 4 2 15,5 4-3-15,3 5 2 0,6-1-1 16,7 4 0-16,9-3 1 0,8-2 0 16,9-6 1-16,6-4 1 15,18-8 1-15,9-6-1 16,14-11 2-16,5-7-1 0,3-10 0 15,6-8-1-15,4-7 0 16,-2-8 1-16,-1-7-2 16,-8-6 3-16,-3-5-4 0,-1-6 0 15,-5-2 0 1,-4-8 0-16,-4 2 0 16,-12-2 0-16,0 6 0 0,-7 4 0 15,-9 5 0-15,-5 10 0 16,-2 6 0-16,-2 9 0 0,-4 7 0 15,2 7 0-15,2 15 0 16,-9-6 0-16,9 6 0 0,-12 17 0 16,-1 8 0-16,9 11 0 15,-6 10 0-15,2 9 0 16,0 10 0-16,3 1 0 16,5 2 0-16,1 0 0 15,11-3 0-15,0-9 0 16,5-7 0-16,2-12 0 15,6-8 0-15,-2-10 0 0,8-3 0 16,-4-15 0-16,3-1 0 0,2-9 0 16,-6-5 0-16,4-5 0 15,-8-4 0-15,1-7 0 16,-6 1 0-16,1-4 0 16,-5-2 0-16,-1 1 0 0,-4 2 0 15,-3 0 0-15,0 4 0 16,-5 2 0-16,2 3 0 15,-2 11 0-15,0-1 0 0,0 3 0 16,-1 1 0-16,1 9 0 16,0 0 0-16,0 0 0 15,-1-8 0-15,1 8 0 0,0 0 0 16,-3 5 0-16,2 4 0 16,-1 4 0-16,-1 4 0 15,1 2 0 1,0 4 0-1,0 4 0-15,0 2 0 0,1 1 0 0,1-3 0 16,0-1 0-16,2 0 0 16,3-2 0-16,2-2 0 0,3-2 0 15,2-4 0-15,1-2 0 16,3-3 0-16,2-1 0 0,4-4 0 16,4 0 0-16,-1-6 0 15,6 1 0-15,2-3 0 16,-4-5 0-16,5-3 0 15,-1-3 0-15,0-2 0 16,-6-4 0-16,-1 3 0 16,-3-5 0-16,-3 4 0 0,-2-4 0 15,-6 3 0 1,-2-2 0-16,0 2 0 0,-4 2 0 16,-1 0 0-16,0 1 0 0,-4 0 0 15,1 3 0-15,0-4 0 16,-2 8 0-16,0-3 0 15,0 1 0-15,0 0 0 0,0 10 0 16,0-11 0-16,0 11 0 16,0-13 0-16,0 13 0 15,0 0 0-15,0 0 0 0,0 0 0 16,-4-9 0-16,4 9 0 16,0 0 0-1,0 0 0-15,0 0 0 0,0 0 0 0,0 0 0 16,0 0 0-16,0 0 0 15,0 0 0-15,-10 0 0 16,10 0 0-16,-8 7 0 16,8-7 0-16,-14 14 0 0,4-5 0 15,-2 4 0 1,-1 1 0-16,-2 1 0 0,0 4 0 16,3 0 0-16,-4 1 0 15,3 2 0-15,0-5 0 16,5 2 0-16,2-2 0 0,2-2 0 15,4-2 0 1,3 1 0-16,6-6 0 0,4-1 0 16,3 1 0-1,4-2 0-15,-1-5 0 0,4-1 0 16,-2-7 0-16,0-3 0 16,0-3 0-16,-1-4 0 15,-7 1 0-15,2-2 0 0,-2-1 0 0,-5 4 0 16,1 0 0-1,-4 0 0-15,-4 1 0 0,1 0 0 16,-1 1 0-16,-1 1 0 16,0 1 0-16,-3 1 0 0,3 10 0 15,-3-15 0-15,3 15 0 16,0 0 0-16,-11-10 0 16,11 10 0-16,0 0 0 15,0 0 0-15,0 0 0 0,0 0 0 16,0 0 0-16,0 0 0 15,-1 12 0-15,0 1 0 16,1 1 0-16,-1 5 0 16,1 2 0-16,0 2 0 0,0 1 0 15,1 0 0-15,0 1 0 16,0 1 0-16,0-3 0 16,3 3 0-16,-4-2 0 15,1 2 0-15,-1 0 0 0,0 0 0 16,-5 1 0-16,1-2 0 15,3-3 0 1,-3-2 0-16,-1-3 0 0,0-4 0 16,3-4 0-16,2-9 0 0,-2 11 0 15,2-11 0-15,0 0 0 16,0 0 0-16,0 0 0 0,0 0 0 16,0 0 0-1,0-14 0-15,5 1 0 0,5-2 0 16,2-3 0-16,0-4 0 15,8 0 0-15,1-1 0 0,1-1 0 16,0-2 0 0,0 2 0-16,1-3 0 0,4 3 0 15,-4-9 0-15,3 0 0 16,-2-3 0-16,-1-2 0 0,0-1 0 16,0 0 0-1,-6 3 0-15,-4-4 0 16,-1 10 0-16,-5 2 0 15,-3 4 0-15,-2 0 0 0,-2 8 0 16,-3-1 0-16,-5 3 0 16,-1 4 0-16,-4 2 0 0,-3 4 0 15,-2 2 0-15,-1 2 0 16,-1 5 0-16,-1 4 0 16,2 5 0-16,0 3 0 0,4 3 0 15,-1 4 0-15,9 5 0 16,3 3 0-16,4 1 0 15,6 6 0-15,5-2 0 0,8 1 0 16,5 0 0-16,3-2 0 16,-3-2 0-16,5-1 0 0,-4-4 0 15,2-2 0-15,-7-2 0 16,-4 0 0-16,-6-6 0 16,-1 1 0-16,-6-2 0 15,-3-3 0-15,0-3 0 0,-3 0 0 16,3-12 0-16,-13 13 0 15,13-13 0-15,-9 3 0 16,9-3 0-16,-1-10 0 16,3-2 0-16,8-5 0 15,7-3 0-15,11-3 0 16,1-5 0-16,5-2 0 0,5 1 0 16,2 2 0-16,0-4 0 15,-5 4 0-15,-4-4 0 0,-6 5 0 16,-5 2 0-16,-4 1 0 15,-3 3 0-15,-7 0 0 16,-3 4 0 0,-2 0 0-16,-2 3 0 0,0 2 0 0,-5-2 0 15,-1 1 0-15,-5 4 0 16,11 8 0-16,-17-17 0 16,8 13 0-16,-4 0 0 0,2 1 0 15,-1 3 0-15,1 0 0 16,2 4 0-16,-3 3 0 15,1 3 0-15,0-2 0 16,4 5 0-16,-2 1 0 16,2-1 0-16,-3 3 0 15,5-2 0-15,-1 1 0 16,1-2 0-16,1 3 0 0,2-3 0 16,-2-1 0-1,0 0 0-15,1 0 0 0,1-1 0 0,1 0 0 16,1 0 0-1,0-11 0-15,-1 17 0 0,1-17 0 0,0 14 0 16,0-14 0 0,2 15 0-16,-2-15 0 0,0 0 0 15,9 11 0-15,-9-11 0 16,5 9 0-16,-5-9 0 16,0 0 0-16,7 9 0 0,-7-9 0 15,0 0 0-15,7 9 0 16,-7-9 0-16,0 0 0 15,0 0 0-15,0 0 0 16,11 0 0-16,-11 0 0 0,15-4 0 16,-4-2 0-16,-1-1 0 15,5-2 0-15,1 1 0 0,0 2 0 16,-1-3 0 0,0 2 0-16,-3-2 0 0,-1 2 0 15,-1 0 0-15,0 3 0 16,-10 4 0-16,14-14 0 0,-14 14 0 15,8-14 0-15,-8 14 0 16,11-17 0-16,-9 7 0 16,0-5 0-16,1 3 0 15,-1-2 0-15,-1 1 0 0,1 2 0 16,2 2 0-16,-2 0 0 16,-2 9 0-16,3-10 0 15,-3 10 0-15,0 0 0 0,0 0 0 16,0 0 0-1,0 0 0-15,0 0 0 16,0 11 0-16,1 6 0 0,-1 2 0 16,5 9 0-16,-5 5 0 15,2 7 0-15,-2 11 0 0,0 5 0 16,-8 11 0-16,-8 5 0 16,-4 6 0-1,-10 4 0-15,-1 2 0 0,-8 0 0 16,-1-10 0-16,6-9 0 0,-2-15 0 15,11-8 0 1,-2-12 0-16,6-15 0 16,1-9 0-16,9-8 0 0,-3-14 0 15,-4-6 0-15,2-7 0 16,-1-6 0-16,1-8 0 0,7-9 0 16,3-2 0-16,6-6 0 15,7-1 0-15,11-3 0 16,5 1 0-16,7-2 0 15,10 4 0-15,2 9 0 0,10 2 0 16,-1 11 0-16,2 5 0 16,-1 9 0-1,-3 9 0-15,-1 9 0 0,-6 7 0 0,-4 1 0 16,-5 14 0 0,-4 2 0-16,-7 11 0 15,-3 0 0-15,-7 6 0 0,-3 1 0 0,-4-1 0 16,-1-4 0-16,-3-4 0 15,-1-3 0-15,0-10 0 16,0-1 0-16,0-12 0 16,0 0 0-16,5-6 0 0,0-7 0 15,5-3 0-15,1-5 0 16,4-5 0-16,1-6 0 16,6 4 0-16,-3-1 0 15,7 1 0-15,-4 3 0 16,-3 6 0-16,-3 5 0 0,-2 4 0 15,-3 5 0-15,-2 5 0 16,-9 0 0-16,10 11 0 16,-4 4 0-16,-1 4 0 15,0 1 0-15,-1 2 0 0,3 4 0 16,-4-2 0 0,0 1 0-16,2-5 0 0,0-3 0 15,-2-3 0-15,-1-3 0 16,-2-11 0-16,3 12 0 0,-3-12 0 15,0 0 0-15,0 0 0 16,0 0 0-16,0 0 0 0,12-7 0 16,-12 7 0-1,9-11 0-15,-9 11 0 0,13-14 0 16,-4 8 0-16,1 1 0 16,-10 5 0-16,17-11 0 15,-9 9 0-15,4-1 0 0,0 2 0 16,1 0 0-16,0-1 0 15,3 1 0-15,2 0 0 16,5 1 0 0,3-3 0-16,0-3 0 0,-1-2 0 0,6-3 0 15,-1-1 0-15,-3-1 0 16,1-4 0-16,-4-2 0 16,-3 6 0-16,-6-3 0 15,1 6 0-15,-10-1 0 0,-6 11 0 16,0 0 0-16,-22 4-22 15,-31 7-71-15,7 1-1 16,-8 6-6-16,-14 2-7 16</inkml:trace>
  <inkml:trace contextRef="#ctx0" brushRef="#br0" timeOffset="494170.6925">25383 4336 30 0,'-75'10'95'16,"9"-7"0"-16,18 1-4 15,7-5-3-15,13-2-57 16,8 0-4-16,9 3-5 0,11 0-5 16,0 0-7-16,0 0-5 15,0 0-5-15,24-10 0 16,6 8 0-16,10-3 0 0,12-1 0 15,18 1 0-15,15-2 0 32,16 5 0-32,17-4 0 0,10-1 0 0,5 0 0 15,5 0 0-15,9 2 0 16,-5-3 0-16,-3 3 0 16,-15 0 0-16,-12-2 0 0,-15 4 0 15,-15-1 0-15,-18 3 0 16,-18 0 0-16,-15 0 0 15,-10 1 0-15,-21 0 0 16,0 0 0-16,-17 7 0 0,-14-1 0 16,-6 3 0-16,-16-2-9 15,-7 6-82-15,-8-1-5 16,-5-3-3-16,-4-1-6 0,-5-1-2 16</inkml:trace>
  <inkml:trace contextRef="#ctx0" brushRef="#br0" timeOffset="494856.2042">25225 4671 82 0,'-59'18'94'0,"7"-4"-2"16,14-5-6 0,12-8 1-16,44 0-77 0,-26-1 1 15,8 0 1-15,0 0-1 16,2 9-1-16,13-7-2 15,10 2 0-15,5 1-8 0,16-2 0 16,6 2 0-16,12 1 0 16,11-2 0-16,15-1 0 15,10-3 0-15,6 3 0 0,12-2 0 16,5-3 0-16,7-2 0 16,9 0 0-16,0-3 0 0,-5 2 0 15,1 2 0-15,-9-3 0 16,-10 2 0-16,-11 2 0 15,-17 0 0-15,-21-1 0 16,-12 2 0-16,-11 1 0 16,-18-2 0-16,-10 2 0 0,-16 0 0 15,7-1 0 1,-7 1 0-16,0 0 0 16,0 0 0-16,0 0 0 0,0 0 0 0,0 0 0 15,0 0 0-15,0 0 0 16,0 0 0-16,0 0 0 15,0 0 0-15,0 0 0 16,0 0 0-16,0 0 0 16,0 0 0-16,0 0 0 15,0 0 0-15,0 0 0 16,0 0 0-16,0 0 0 0,0 0 0 16,0 0 0-16,0 0 0 15,0 0 0-15,0 0 0 0,0 0-5 16,0 0 1-1,0 0 1-15,0 0 0 0,0 0 0 16,0 0 0-16,0 0 1 16,0 0 1-16,0 0-1 15,0 0 0-15,-5-4 0 0,5 4-1 16,-8 0 0-16,8 0 0 16,-15 7-1-16,5-1-3 15,-4-3-4-15,3 6-7 16,-3 16-44-16,-1-17-22 15,5-2-6-15,-3-5-6 0,1-1 2 16</inkml:trace>
  <inkml:trace contextRef="#ctx0" brushRef="#br0" timeOffset="508532.0497">21724 1700 9 0,'7'-17'73'0,"-4"-2"6"15,0-1-15-15,0 6-10 0,-2 0-14 16,1 5-3-16,1-1-9 16,-3 10-7-16,0-11-4 15,0 11-4-15,0 0-5 0,0 0-6 16,0 0 0-16,0 0-3 16,0 0 0-16,0 11-1 15,0 5 0-15,0 2 0 16,0 8 2-16,-1 6 1 15,-2 9 0-15,-2 4 0 0,1 8 0 16,0 6 1 0,-5 6 1-16,-1 31 2 15,-5 4 0 1,2 4 0-16,1 3 1 0,1 1-3 16,0 2 3-16,5-4-2 15,2-2 0-15,4-25-2 16,-1-2 0-16,3-6 0 15,1-5 0-15,-1-5 1 0,1-6-1 16,0-1 0-16,0-4-1 16,-3-5 1-16,0-9-1 15,-2-4-1-15,2-7 1 16,-1-3 0-16,0-8-1 0,-1-2 1 16,2-12 2-16,0 10-3 15,0-10 0-15,0 0 0 16,0 0 0-16,0 0 0 0,0 0 0 15,0 0-5-15,1-6-19 16,4-7-61 0,4-10-5-16,7-12-4 0,-1-11-6 15,5-13-3-15</inkml:trace>
  <inkml:trace contextRef="#ctx0" brushRef="#br0" timeOffset="510167.6545">21826 1595 40 0,'-9'-7'78'0,"9"7"-1"16,-11-11-21-16,11 11-10 15,-8-8-11-15,8 8-9 16,-11-10-5-16,11 10-4 16,0 0-6-16,-9-8-1 15,9 8-3-15,0 0-1 0,0 0-2 16,-9-9 0-16,9 9-4 16,0 0 0-16,0 0 1 15,0 0 0-15,0 0-1 16,0 0 0-16,8-5 1 0,2 5-1 15,3 0 1-15,0-2 0 16,5 2-1-16,4-1 1 16,1 1 0-1,3 0-1-15,4-1 1 0,3-1 0 16,2 1 0-16,5 1-1 0,2-2 1 16,8 0-1-1,0 1 0-15,3-1 1 16,6 2-1-16,1-1 0 0,4 1 1 15,2-2 0-15,3 2-1 0,5 0 0 16,0 0 1-16,5 0 0 16,4 0 0-16,3 0 0 0,0 0 1 15,5 0-1 1,2 0 0-16,3 0 1 0,1 0-1 16,1 0 0-1,4-1 0-15,-3-1 0 0,4 0 0 16,2 2 0-16,-1-2-1 15,0 1 1-15,2-1-1 16,-1 0 1-16,0 1 0 16,0-1-1-16,4 1 1 0,-3 0-1 15,1 0 1 1,0 1-1-16,-2-1 1 0,4 1-1 0,1 0 0 16,-1 0 1-16,0 0-1 15,1 1 0-15,0-1 0 0,1 1 1 16,1 0-1-1,-3-1 0-15,-1 1 1 0,-4 1-1 16,4-2 0-16,-5 0 0 16,-1 0 1-16,-2 1-1 0,-5 0 1 15,-5 0-1 1,-2 1 0-16,-8-2 0 0,-3 2 1 16,-5-1-1-16,-6 1 0 0,-7-2 0 15,-4 0-1-15,-6 3 1 16,-7-3 1-1,-4 2-1-15,-4-1 0 0,-6 1 0 16,-5-2 0-16,-3 1 0 16,-5-1 0-16,-6 0 0 15,1 0-2 1,-10 0 1-16,9 2 0 0,-9-2 0 0,0 0 0 16,0 0 1-16,0 0-1 15,5 10 2-15,-4-1 0 0,1 3 0 16,-1 0 0-16,0 3 0 15,2 2 0-15,-1 0 0 16,-2 2 0-16,0-3-2 16,2 2 0-16,-1 1 1 0,-1 3-1 15,1 0 0-15,-1 4 0 16,0 4 0-16,0 2 1 16,-2 3-1-16,0 4 1 15,-2 0 0-15,2 1-1 0,1 1 1 16,-1-4 0-16,1 2 0 15,1 8 3 1,0-6-1 0,2 0 1-1,1-1 0-15,0 3 1 16,-2 0-1-16,0 3 1 0,2 1-1 0,-4-8-1 16,1 7 0-1,-2 0 0-15,-2 2 0 0,1-5 0 16,0 2-3-16,0-5 1 15,-2-2-1-15,5-4 0 16,-1-1 0-16,1-4-1 16,0 0 1-16,0 0-1 0,0-1 3 15,1 1-1-15,-1 0 1 0,1 6 0 16,0-2-1-16,-1 4 1 16,0 2-1-16,0 2 1 15,0 0-1-15,0 0 1 16,0-1 0-16,0-3-2 0,0-1 1 15,0-2-1-15,0-1 0 16,-2-4 0 0,1-2 1-16,-1 2-1 15,0 0 0-15,1 1 1 0,0 1 0 16,-1 4 1-16,1 1-2 0,0 5 2 16,-2 1-2-1,1 0 1-15,1 0 0 16,1 2-1-16,-1-1 1 0,1-4 0 15,-1 0-1-15,1 0 1 0,0 0 2 16,1 22-5 15,-7-9 1-15,6 8 2-16,-3-3-1 16,1 1 0-16</inkml:trace>
  <inkml:trace contextRef="#ctx0" brushRef="#br0" timeOffset="510386.0151">27623 4418 493 0,'-2'64'-3'0,"-7"-3"2"0,2-5-4 0,0-20 6 0,12 3-3 16,-4-8 1-16,-3-5 0 15,2 1 1-15,-4-8 3 0,6-2-1 16,1-1 1 0,-2-4 0-16,-1-2 1 0,0 1-1 15,1-2-1-15,-1-9 1 16,0 10 0-16,0-10 1 16,0 0-4-16,0 0 0 15,0 0 0-15,1-60-13 47</inkml:trace>
  <inkml:trace contextRef="#ctx0" brushRef="#br0" timeOffset="522280.8788">17395 3135 19 0,'-6'-14'79'0,"-1"0"2"15,-1-1-2-15,3 6-26 16,-2-6-17-16,2 3-7 15,3 1-7-15,-1 2-6 0,3 9-4 16,-4-13-2-16,4 13-3 16,0 0-2-16,0 0-3 15,0 0 0-15,0 0-1 0,0 0 0 16,0 0-1-16,1 11 2 16,3 0-1-16,3 1 0 15,1 4 2-15,1 3-1 16,4 2-1-16,0 4 1 15,2 3-1-15,0 2 0 0,3 1 1 16,0 3-1-16,2 1 0 0,2 3 0 16,-1 1 0-1,2 1 0 1,0 1 0-16,1 0 1 0,0 2 0 16,-2 1-1-16,2 1 2 0,-1-1-1 15,0 1 0-15,-1 1 0 16,1-1 0-16,-3-1-1 0,3 1 0 15,-2-1 1-15,0 0-1 16,0-3 1-16,-1 0 0 16,-1-1-1-16,1-2 0 15,-3-1 0-15,-2-2 1 16,1-3-2-16,-4-3 0 0,-3-2 0 16,2-2 0-16,-5-5 1 0,1-2-1 15,-1-3 0-15,-2-2 0 16,2-3 1-16,-6-10-1 15,7 14 1-15,-7-14-1 16,6 13 2-16,-6-13-2 16,6 12 0-16,-6-12 0 0,4 10 0 15,-4-10 0-15,0 0 0 16,6 10 0-16,-6-10 0 16,0 0 0-16,0 0 0 15,0 0 0-15,0 0 0 0,0 0 0 16,0 0 0-16,0 0 0 15,0 0 0-15,0 0 0 16,0 0-8-16,0 0-5 0,0 0-7 16,0 0-16-16,0 0-53 15,0 9-1-15,0-9-5 16,-17 1-3-16</inkml:trace>
  <inkml:trace contextRef="#ctx0" brushRef="#br0" timeOffset="522728.2721">17549 4452 18 0,'-13'-4'92'0,"2"1"-4"0,3 0-3 16,8 3-6-16,-14-10-52 15,14 10-5-15,0 0-5 16,0 0-7-16,6 5-4 16,4 2 0-16,7 1 1 0,3 3 0 15,6-1 0-15,5 1 0 16,7 0-1-16,5-1-1 16,0-2 0-1,3 1-1-15,2-2-1 0,3-2 0 16,-6 2-1-16,-1-3 0 0,-7-1-1 15,-1 1 1-15,-5-3-2 16,-6 1 0-16,-6 0 0 16,-4-1 0-16,-4-1 0 15,1 0 0-15,-12 0 0 16,12 0 0-16,-12 0 0 16,0 0 0-16,8 0-5 0,-8 0-3 15,0 0-6-15,11 0-17 16,-1-4-57-16,-8-5-3 15,-2-2-4-15,0-9-6 0</inkml:trace>
  <inkml:trace contextRef="#ctx0" brushRef="#br0" timeOffset="523585.8295">18429 3522 22 0,'2'-17'88'16,"0"3"-1"-16,-2 3-2 0,-3 2-5 16,3 9-47-16,-7-10-10 15,7 10-7-15,0 0-5 0,0 0-2 16,0 0-3-16,0 0-2 15,0 0 0-15,0 0-1 16,0 0-1-16,0 0 0 16,0 0-1-16,0 0-1 15,0 0-1-15,0 0 0 0,0 0 0 16,0 0 1-16,-9 0 0 16,9 0-1-16,0 0 1 15,-7 13 1-15,7-13-1 16,-9 17 1-16,9-17-1 0,-9 18 0 15,4-7 0-15,-1 3 0 16,2 1 1-16,-2 2-1 16,1 2 0-16,-1 1 1 0,0 7-1 15,0 3 1-15,-2 4 0 16,1 5-1 0,-2 3 0-16,-2 4 1 15,1 1 0-15,-1 5 0 0,1-1 1 16,-3-3-1-16,3 0 1 0,-2 0 0 15,2-3-1-15,1-2 0 16,-3 1 0-16,3-1 0 16,0 1-1-16,1-2 1 0,1-2-1 15,2-1 0-15,-1-5 0 16,0 1 0-16,4-7 1 16,0 0-1-16,1-5 0 15,0-2 1-15,1 0 0 16,-1-5 1-16,-1 2-1 0,2-1 0 15,-1-4 1-15,1-1-1 16,0-1 0-16,0-2 0 16,0 0-1-16,0 0 1 0,0-9-1 15,0 13 1-15,0-13 0 16,0 12 0-16,0-12-1 16,0 0 2-16,0 9-2 0,0-9 0 15,0 0 0-15,0 0 0 16,0 0 0-16,0 0 0 15,0 0 0-15,0 0 0 16,0 0 0-16,0 0 0 16,0 0 0-16,0 0 0 0,0 0 0 15,0 0 0-15,0 0 0 16,0 0 0-16,0 0-26 16,0 0-64-16,0 0-3 15,-6 11-6-15,-4-8-7 0</inkml:trace>
  <inkml:trace contextRef="#ctx0" brushRef="#br0" timeOffset="525317.8612">15762 2543 76 0,'4'-13'86'0,"-4"13"-3"16,0-10-9-16,14 7-31 0,-14 3-17 16,0 0-12-16,0 17-8 15,0-1-3-15,0 7-1 16,-1 10 0-16,1 10 3 0,0 9 1 15,0 9-1-15,0 4-1 16,-1 4-1-16,0-2 0 16,-4-5-2-16,4-7 1 15,-2-10-1-15,2-10 1 0,0-13 3 16,1-5 3-16,-2-9 1 16,2-8 1-16,0 0 0 15,0-4 0-15,-1-11-1 16,-1-7-6-16,-2-9-3 15,1-8 0-15,-3-7 0 16,2-10 0-16,-2-6 0 16,2-4 0-1,0-5 0-15,3-1 0 0,0-3 0 16,1 3 0-16,0 3 0 0,2 4 0 16,1 5 0-16,2 6 0 15,4 12 0-15,-2 4 0 16,0 10 0-16,-2 4 0 0,-1 9 0 15,4 5 0-15,2 10 0 16,2 0 0-16,6 10 0 16,0 8 0-16,6 9 0 0,3 11 0 15,5 8 0-15,-1 6 0 16,2 5 0-16,-4 5 0 16,-1 2 0-16,-2-2 0 0,-1-3 0 15,-4-9 0-15,-2-8 0 16,-2-2 0-16,-3-8 0 15,-3-5 0-15,1-6 0 0,-6-4 0 16,2-2 0 0,-1-3 0-16,-2-1 0 15,-5-11-4-15,7 12-8 0,-7-12-11 16,0 0-62-16,0 0-4 0,-13-10-5 16,1-2-4-1,-7-5 1-15</inkml:trace>
  <inkml:trace contextRef="#ctx0" brushRef="#br0" timeOffset="525982.1917">15863 2770 40 0,'-10'-1'94'0,"-1"-2"-2"16,11 3-6-16,-11-6-3 16,7 13-44-16,4-7-18 0,10-9-8 15,9 1-7-15,5-3-3 16,12-3-4-16,8-5-4 15,14-3-4-15,3-3-6 16,9-2-6-16,-7-6-4 0,6 0-2 16,-9-1-2-16,0-4 4 15,-11 2 9-15,-9-5 10 16,-4 6 11-16,-12-1 10 16,-3 5 8-16,-9 3 3 0,0 3 4 15,-11 5-3 1,-1 5-3-16,-1 7-8 15,1 8-4-15,-19-4-5 0,3 9-2 16,-4 12-2 0,0 5-3-16,0 11 1 0,-2 7 0 15,2 12 1-15,3 7 0 16,7 2 0-16,8 1 0 0,4-6-1 16,11-3 1-1,7-15 1-15,10-10 1 0,3-18-4 16,6-10 0-16,3-18 0 15,4-15 0-15,-1-14 0 0,1-10 0 16,-4-7 0 0,-1-9 0-16,-3-8 0 0,-5-8 0 0,-5 1 0 15,-6 2 0-15,-7 7 0 16,-5 5 0-16,-3 10 0 0,-7 7 0 16,-2 15 0-1,-3 15 0-15,1 6 0 0,-3 6 0 16,7 15 0-16,-12 0 0 15,7 20 0-15,1 7 0 16,1 14 0-16,2 10 0 16,-2 14 0-16,2 22 0 15,1 1 0-15,0-1 0 16,4-3-3-16,5-7-4 16,1-12-5-16,3-9-11 15,-1-10-60-15,3-30-6 0,4-13-1 16,-7-4-7-16,-1-14 0 15</inkml:trace>
  <inkml:trace contextRef="#ctx0" brushRef="#br0" timeOffset="526330.2539">16879 2257 37 0,'-15'-5'83'0,"1"1"0"0,14 4-3 15,0 0-3-15,12-10-51 16,13 7-9-16,8-2-7 0,8-2-4 15,5-6 1-15,8-1-2 16,-1-5-1-16,-6-1 1 16,-1-2 1-16,-10-1 0 15,-8-2 1-15,-7 1 1 0,-4 2 1 16,-8 2 1-16,-2 4-1 16,-6 2-3-16,-1 3-2 15,0 11-2-15,0-9-2 0,0 9-1 16,0 9 0-1,0 9-1-15,0 8 0 0,3 14 1 32,3 3 0-32,1 3-2 15,2-3-2-15,0 3-5 16,0-8-8-16,2-9-36 0,-2-8-31 16,-9-21-6-16,0 0-5 15,3-11-1-15</inkml:trace>
  <inkml:trace contextRef="#ctx0" brushRef="#br0" timeOffset="526508.1385">17195 1631 34 0,'-7'-13'90'0,"-1"0"-2"16,1 2-7-16,-1 0-5 15,-2-2-36-15,10 13-31 16,-12-14-18-16,5 27-39 0,11 10-29 15,5 7-5 1,1 7-7-16,3 7 1 0</inkml:trace>
  <inkml:trace contextRef="#ctx0" brushRef="#br0" timeOffset="527609.9264">17736 1970 26 0,'0'0'99'16,"0"0"-3"-16,-4-10-7 16,4 10-3-16,-11-14-41 0,11 14-23 15,-1 3-12-15,1 8-5 16,0 9-5-16,0 0-1 16,1 10 0-16,7 12 2 15,1 3 2 1,5 0-1-16,1-2 1 15,0-6 1-15,3-3-1 16,0-7 2-16,0-7-2 0,0-17 1 16,-3-3-2-16,-3-8 0 15,1-6 1-15,-1-2-3 16,1-5 0-16,-2-6 0 16,0-3 0-16,-3 7 0 15,-4-2 0-15,0 2 0 16,-3 5 0-16,0 3 0 0,-1 5-4 15,0 10 2-15,0 0-1 16,0 0 0-16,-2 9 1 16,2 12 1-1,5 5 0-15,1-1 1 16,4 3 0-16,3-2 3 16,2-1-1-16,0-3 0 15,2-6 0-15,-3-12 0 0,2-4-2 16,-1-2 1-16,1-9 1 15,-1-4-2-15,0-6 0 0,-2-7-1 16,1-6 0 0,-1 1 0-16,0-6 0 15,-2 1 0-15,-2-2 0 0,-1 1 0 16,-4 1 2-16,-2 5 0 16,2 4 0-16,-4 2 0 15,0 7 0-15,0 2-1 0,-2 8-1 16,2 10-2-16,-7-9 0 15,7 9 0-15,0 14 0 16,2 2-1-16,8 7 1 0,0 2 0 16,10-4 1-16,7 5 2 15,6-8 0-15,5-5 1 16,4-11-1-16,3-2 1 16,-1-15 1-16,-3-9-1 15,-3-9 1-15,-6-4-1 16,-6-6 2-16,-5-2-2 15,-7 0 2-15,-5 2 0 0,-6 23-2 16,-1 4 1-16,-1-1-2 0,1 1 2 16,-1-8-2-1,-1 10-1-15,0 14 0 0,-4 5-1 16,3 19 1-16,1 8-1 16,4 16 1-16,5 13-1 15,3 16 1-15,3 6 2 0,9 25 0 16,-2 4 2-1,1-5-1-15,-4-4 1 0,-1-6 1 16,-6-14-1-16,-2-14-3 16,-10-13 0-16,-4-26 0 15,-10-14 0-15,-3-9 0 16,-6-7 0-16,-2-8 0 16,-4-12 0-16,-2-11 0 15,-1-5 0 1,3-7 0-16,3-1 0 0,5-4 0 0,9 1 0 0,5 2 0 15,7 3 0 1,9 6 0-16,12 3 0 16,7 6 0-16,7 1 0 15,2 7 0-15,6 3 0 16,-1 4-4-16,3 5-1 0,2 2-17 31,-2 1-24-31,-4 6-40 0,-6-2-4 16,-7-2-7-1,-8-6-3-15</inkml:trace>
  <inkml:trace contextRef="#ctx0" brushRef="#br0" timeOffset="528244.9961">16082 3319 86 0,'0'-9'91'0,"1"-1"-5"0,-1 10-7 16,0 0 0-16,0 0-67 16,-1 14-2-16,1 14-5 15,0 8-2-15,0 8-2 16,1 11 2-16,4 9 1 16,2 3-2-16,1-1 0 0,3-4-1 15,3-6-2-15,-3-7-4 31,5-6-6-31,-3-19-13 0,-12-7-57 0,15-11-4 16,-8-9-5-16,-2-11-7 16</inkml:trace>
  <inkml:trace contextRef="#ctx0" brushRef="#br0" timeOffset="528619.9872">16079 3423 7 0,'-5'-20'99'0,"1"6"-2"15,0 1-8-15,2 3-6 0,2 10-1 16,0 0-71 0,3 5-5-16,13 13-4 15,3 4-2-15,8 2-2 0,5 9 2 16,7 6 1-16,2 0-1 16,2-1 1-16,-1-3 1 15,-6-5 0-15,-5-3 0 16,-2-8 2-16,-6-9 1 15,-5-10-1-15,-3-5 1 16,-5-9 0 0,0-9 1-16,-5-6-6 0,4-7 0 15,-3-6 0-15,-3-3 0 0,1-7 0 16,-2-5 0-16,-2-2 0 0,0 1 0 16,0 0 0-16,-6 4 0 15,3 9 0 1,2 8 0-16,-1 9 0 0,-2 10 0 0,4 18-17 15,-7 8-66-15,10 7-8 16,5 6-2-16,8 3-9 16,3 2-1-16</inkml:trace>
  <inkml:trace contextRef="#ctx0" brushRef="#br0" timeOffset="529704.4783">16976 3186 5 0,'0'-10'96'15,"-7"1"2"1,-6 2-7-16,-5 2-4 0,-4 3-2 16,0 2-69-16,-2 10-4 15,2 5-4-15,3 8-5 0,0 6-2 16,0 7 0-16,5 3-1 16,2 2 0-16,7 1 0 0,5 0 0 15,0-5 0-15,10-3 0 16,2-7 1-16,4-4 0 15,4-10 1-15,3-10 2 16,2-4-4-16,4-16 0 16,-3-6 0-16,1-7 0 0,-2-5 0 15,-1-5 0-15,-3-3 0 16,-9 3 0-16,-3 1 0 16,-5 6 0-16,-3 1 0 15,-1 7 0-15,1 3 0 16,-4 8 0-16,-3 5 0 15,6 9 0-15,-6-9 0 0,6 9 0 16,-11 9 0-16,5 5 0 16,1 4 0-16,2 7 0 15,-1 4 0-15,0 6 0 0,4-1 0 16,0 0 0 0,6-3 0-16,2-3 0 0,3-5 0 15,-1-2 0-15,2-9 0 16,2-5 0-16,0-4 0 0,-1-3 0 15,1-9 0-15,1-5 0 16,1-3 0-16,1-7 0 0,-3-6 0 16,4-4 0 15,-3-4 0-31,2 1 0 0,-2 0 0 16,2 2 0-16,-6 2 0 0,1 7 0 0,0 4 0 15,-3 6 0-15,0 5 0 16,-1 5 0-16,-8 6 0 0,20 0 0 15,-9 4 0-15,3 4 0 16,5 5 0-16,0 0 0 16,1 1 0-16,0 0 0 0,2-2 0 15,-1-4 0-15,1-3 0 16,0-5-3-16,-2-2-1 0,-1-6 0 16,0-7 1-16,-2-3 1 15,0-5 1 1,-5 0 0-16,2-2 0 0,-3-1 1 15,-4 0 1-15,-1 5-1 16,-1 2 2-16,-1 2-1 0,-2 5-2 16,0 2 0-16,-2 10-1 15,0 0 1-15,11 3-1 0,-4 7 0 16,4 4 0-16,4-1 0 16,4 5 1-1,3-2 2-15,2-5 1 0,4-4 0 16,-2-7 0-16,1-2 0 15,-1-9 0-15,-4-10 2 16,2-6-1-16,-3-7 2 0,-4-4 1 16,-1-5-6-1,-3-2 0-15,0-1 0 16,-4 3 0-16,-4 4 0 0,-3 6 0 16,-2 7 0-16,-1 6 0 15,-10 14 0-15,-8 8 0 0,-3 12 0 16,-5 10 0-16,-1 11 0 0,0 4 0 15,0 6 0-15,5 3 0 16,11 0 0-16,10-3 0 16,4-5 0-16,14-3 0 15,8-8 0 1,10-5 0-16,7-5 0 0,2-6 0 0,6-2-57 16,-3-8-32-16,-4-2-3 15,1-10-7-15,-8-8-7 16</inkml:trace>
  <inkml:trace contextRef="#ctx0" brushRef="#br0" timeOffset="531606.0481">17879 6436 11 0,'0'0'83'0,"6"-18"3"0,-5 10-1 16,-1 8-23-16,0 0-19 15,-3-12-13-15,3 12-11 0,0 0-6 16,-9 0-5-16,9 0-3 16,-9 18-2-16,3 0 0 0,-7 9-1 15,-3 8 1-15,-5 10 0 16,-7 10-1-16,-5 9 0 16,-5 10-1-16,-5 6 0 15,-6 7 0-15,0 5 1 16,-1 5 0-16,-3 1 0 15,0 4 0-15,0 1 1 16,-2 0 0-16,2 2 0 0,-2-3 1 16,1-5-1-1,0-1 1-15,2 0 0 0,3-11 1 16,1-3-1-16,5-6 0 0,1-8-4 16,7-7 0-1,3-6 0-15,4-7 0 16,3-8 0-16,5-5 0 15,1-7 0-15,5-3 0 0,0-5 0 0,0-4 0 16,3-2 0-16,3-2 0 16,8-12 0-16,-15 13 0 15,15-13 0-15,-15 7 0 0,15-7 0 16,-14 2 0-16,4-2 0 16,0 0 0-16,-2-4-22 15,-4-6-64 1,9-2-5-16,0-14-1 0,3-9-9 0,0-15 0 15</inkml:trace>
  <inkml:trace contextRef="#ctx0" brushRef="#br0" timeOffset="532199.4014">16593 7664 56 0,'3'-24'96'0,"3"3"-3"0,-6 3-6 16,0 18-6-16,0 0-56 0,-3-12-8 16,3 12-5-16,0 6-5 15,0 10-3-15,4 7-1 16,0 7-1-16,1 9 1 0,3 7 0 16,-4 14 2-1,-1 8-1-15,-4 3 1 16,1 5-1-16,-4 1 0 15,-6 1-4 1,-1-3 0-16,-2 3 0 0,1-15 0 0,2-8 0 16,1-8 0-16,2-6 0 15,4-5 0 1,3-8 0-16,0-3 0 16,8-7 0-16,4 0 0 0,9-3 0 15,2-5 0-15,11-6 0 0,12-6 0 16,9-8 0-16,9-9 0 15,7-6 0-15,5-7 0 16,-2 0 0-16,0-2 0 0,-2-1 0 16,-8 3 0-1,-9 5 0-15,-12 4 0 0,-10 4 0 16,-6 5 0-16,-6 1 0 16,-8 7 0-1,-13 6 0-15,11-8 0 0,-11 8 0 16,0 0 0-16,0 0 0 0,0 0 0 15,0 0 0-15,0 0 0 16,0 0 0-16,0 0 0 16,0 0 0-16,0 0 0 0,-9-2 0 15,9 2 0-15,0 0 0 16,-10 0 0-16,10 0 0 16,-10 5-31-16,10-5-62 15,-8 0-4-15,8 0-5 0,-8-21-7 16</inkml:trace>
  <inkml:trace contextRef="#ctx0" brushRef="#br0" timeOffset="533460.1402">16228 9158 67 0,'0'-13'97'16,"-3"3"-7"-16,-1 1-5 16,4 9-2-16,-11-8-60 0,7 14-5 15,3 12-7-15,1 10-5 16,0 7-2-16,3 10-1 15,0 11 1-15,4 7-1 16,-5 7 0-16,-1 2 0 16,-1-4-1-16,0-4 0 0,0-6-1 15,-1-9 1-15,-1-11 0 16,-2-13 0-16,1-10-2 16,3-15 0-16,0 0 0 0,-6-18 0 15,3-5 0-15,-1-11 0 16,-1-12 0-16,2-11 0 0,-1-10 0 15,1-9 0 1,2-7 0-16,1-1 0 16,1-4 0-16,4 1 0 0,4 6 0 15,-1 7 0-15,6 13 0 16,0 8 0-16,1 11 0 0,-2 12 0 16,1 7 0-16,1 14 0 15,1 9 0-15,5 8 0 16,-1 12 0-1,1 13 0-15,3 10 0 0,2 11 0 16,1 7 0-16,1 9 0 16,-3 0 0-16,2 0 0 0,-3-2 0 15,1-2 0-15,-3-8 0 16,5-7 0-16,-3-7 0 16,-1-6 0-16,0-10 0 15,-1-4-44-15,-3-8-46 0,-5-8-2 16,-14-8-5-16,0 0-5 0</inkml:trace>
  <inkml:trace contextRef="#ctx0" brushRef="#br0" timeOffset="534271.3726">16192 9448 41 0,'-42'6'89'0,"11"-3"-4"0,13-3-2 16,18 0-5-16,10-19-46 0,24 2-17 15,25-3-6-15,14-6-3 16,15-6-2-16,10-3 0 16,6 1 0-16,-3-2-1 15,-7 3 0-15,-10 4 2 0,-17 3 1 16,-13 3 1-16,-16 4 0 16,-11 7 1-16,-12 1-1 15,-15 11 0-15,5-9-1 0,-10 9-4 16,-11 8-2-16,-6 6 0 15,-3 6 0-15,-2 6 0 16,2 9 0-16,-2 4 0 16,9 4 0-16,12 1 0 15,7-4 0-15,17-3 0 16,13-11 0-16,13-9 0 16,8-13 0-16,6-7 0 0,0-17 0 15,1-10 0 1,-5-6 0-16,-7-10 0 0,-6-8 0 0,-10-3 0 15,-7-9 0-15,-3-4 0 0,-10-5 0 16,-3-3 0 0,-5-2 0-16,-2 4 0 15,-5 5 0-15,-8 10 0 0,-1 11 0 16,-2 13 0-16,4 10 0 16,-5 16 0-16,7 11 0 15,2 13 0-15,7 17 0 16,2 9 0-16,10 16 0 0,2 14 0 15,6 15 0-15,2 9 0 16,1 12 0-16,-3-2-17 16,3-4-2-16,-6-12-1 15,-2-12 0-15,-5-19 0 0,-1-23 3 16,-4-17 4-16,-3-22 5 16,-1-16 10-16,-2-14 6 15,-4-5 2-15,-4-5 2 0,3-3 1 16,-1 0 1-1,4 0 1-15,1 5-2 0,4 2-1 0,10 3-2 16,4 5-1-16,4 4-2 16,6 6-1-1,5 7-3-15,5 5-3 0,-1 10 0 0,-1 5 0 16,-1 12 0 0,-1 8 0-16,-2 7 0 15,-5 6 0-15,-2 3 0 16,-6-3 0-16,-2 3 0 0,-2-9 0 15,-6-2 0-15,-1-10-13 16,-2-5-8-16,-4-13-16 0,0 0-50 16,-7-14-1-16,-2-14-5 15,-6-6-3 1</inkml:trace>
  <inkml:trace contextRef="#ctx0" brushRef="#br0" timeOffset="534474.5518">17682 8527 60 0,'-22'-60'87'0,"3"9"-2"0,2 9-6 0,-8 12-29 16,17 6-18-16,5 15-15 16,3 9-9-16,4 6-9 0,6 10-11 15,6 13-28-15,10 12-37 16,2 5-4-16,5 2-5 16,4 1-3-16</inkml:trace>
  <inkml:trace contextRef="#ctx0" brushRef="#br0" timeOffset="535184.6239">17980 8771 25 0,'12'12'89'16,"-2"0"2"-16,-8 0-4 0,-1 3-21 16,-1 2-15-16,0 0-19 15,0 6-12 1,0 2-7-16,5 3-4 0,1 1-3 0,6 0-2 16,3 1-1-16,2-3-1 15,5-2 0-15,2-5-1 16,3-4 0-16,0-6 1 15,1-6 0 1,-5-4 0-16,2-5-1 0,-5-7 1 0,-3-4-2 16,-2-7 0-16,-3-3 0 15,-6-4 0-15,0-2 0 16,-3-1 0-16,-3 2 0 0,0 2 0 16,0 2 0-16,0 8 0 15,0 0 0-15,0 9 0 16,0 10 0-16,0 0 0 15,0 0 0-15,2 14 0 16,1 4 0-16,1 4 0 16,4 6 0-16,2-1 0 0,3 4 0 15,0-5 0-15,1-2 0 0,1-7 0 16,2-4 0 0,4-10 0-16,-3-3 0 15,1-11 0-15,-2-10 0 16,2-4 0-16,1-8 0 0,1-3 0 15,-1-9 0-15,0-4 0 0,-1-2 0 16,2-4 0 0,-4-1 0-1,-1 0 0-15,-2 1 0 0,-5 1 0 0,-5 5 0 16,-4 4 0-16,0 7 0 16,-8 6 0-16,-4 7 0 15,1 9 0-15,-3 5 0 16,1 10 0-16,0 6 0 0,4 13 0 15,5 9 0 1,4 7 0-16,1 8 0 0,11 11 0 0,4 7 0 16,6 11 0-16,5 6 0 15,1 6 0-15,2 5 0 16,1 3 0-16,-2-2 0 16,-3-2 0-16,-2-4 0 15,-5-10 0-15,-4-10 0 0,-10-13 0 16,-2-10 0-16,-6-12 0 15,-7-11 0-15,-9-10 0 0,-5-7 0 16,-4-6 0 0,-6-8 0-16,-7 0 0 0,-7-1 0 15,-6 3 0-15,-6 0 0 16,7 9-50-16,2 3-42 0,6 0-3 16,10 3-6-1,14 3-8-15</inkml:trace>
  <inkml:trace contextRef="#ctx0" brushRef="#br0" timeOffset="535792.7777">16628 10026 41 0,'-14'-30'97'0,"4"2"-2"16,-5 0-3-16,2 2-4 0,2 2-45 15,-2 9-23-15,13 15-4 16,-9 0-5-16,9 21-3 16,1 11-8-16,5 11 0 15,3 10 0-15,3 7 0 0,5 11 0 16,0 3 0-16,2 2 0 15,1-3 0 1,3-4 0-16,0-8 0 0,-3-7 0 16,0-8-11-16,-5-15-13 15,-7-10-63-15,6-15-4 0,-14-6-3 16,11-20-5-16,-11-7-1 16</inkml:trace>
  <inkml:trace contextRef="#ctx0" brushRef="#br0" timeOffset="536153.418">16623 10373 60 0,'0'0'81'0,"0"0"1"16,7-4-2-16,-7-5-40 15,30 0-18-15,11-3 0 16,9-2-1-16,4-8-4 16,1-2-3-16,-3-7-1 0,-3-4-1 15,-11 0-1-15,-5-1-1 16,-10-1 0-16,-8 3 0 0,-6 0-4 15,-6 5-6 1,-2 6 0-16,0 4 0 16,-2 6 0-16,1 13 0 0,0 0 0 15,0 0 0-15,0 16 0 16,5 8 0 0,5 7 0-16,5 7 0 15,3 6 0-15,1 2 0 0,5-1 0 16,-3 0 0-16,3-6 0 0,-6-3 0 15,-1-6 0-15,-1-9 0 16,-5-3 0-16,-11-18 0 0,14 14-21 16,-14-14-64-16,0-11-8 15,-10-10-2-15,-10-11-4 16,-6-7-3-16</inkml:trace>
  <inkml:trace contextRef="#ctx0" brushRef="#br0" timeOffset="536335.8475">16819 9672 41 0,'-26'-50'96'0,"7"9"-3"0,3 3-7 16,6 5 0-16,1 5-45 15,2 7-21-15,7 10-10 0,0 11-4 16,9 0-5-16,2 7-4 16,5 17-5-16,2 3-17 0,0 18-58 15,7 9 0 1,1 5-8-16,-2 6-7 0</inkml:trace>
  <inkml:trace contextRef="#ctx0" brushRef="#br0" timeOffset="537179.909">17315 10100 32 0,'26'-10'99'15,"-6"-2"-3"-15,-3-1-5 0,-3-2-2 16,-4 20-34-16,0-11-32 15,2 0-9-15,3 6-6 16,-2 6-4-16,2 8-4 16,1 6 0-16,0 4 0 0,2 4 0 15,-2-1 0-15,0 1 0 16,-3-3 0-16,-1-2 0 16,-2-6 0-16,-3-2 0 15,-7-15 0-15,11 13 0 16,-11-13 0-16,0 0 0 0,0-13 0 15,0-3 0-15,-4-6 0 16,1-6 0-16,-1-8 0 16,2-4 0-16,0-5 0 15,2 1 0-15,1 1 0 16,4 3 0-16,5 3 0 0,2 7 0 16,1 8 0-1,5 6 0-15,0 8 0 0,5 7 0 0,3 1 0 16,0 10 0-16,3 5 0 15,0 4 0-15,2 5 0 16,-2 2 0-16,0 2 0 16,-4-2-8-16,-2-1 0 15,-2-5 0-15,-3-6 0 0,-5-3 1 16,-2-11 1-16,1-3 2 16,-5-14 2-16,1-1 1 0,-3-9 2 15,3-3-1 1,0-2 1-16,1-4 0 15,1 1 0-15,-1 2 0 0,1 1 1 16,1 4 0-16,1 4 1 16,1 7-1-16,-1 4 0 15,0 8 0-15,2 2 1 16,2 3-1-16,0 6 0 0,1 6 0 0,2-2-1 16,1 0 1-16,0 2 0 15,1-6 0-15,1-2 0 16,0-4 0-16,0-4-1 15,-2-5 1-15,-1-8 0 32,-2-2 1-32,-3-4 0 15,-3 0 0-15,-3-2-3 0,-4 2 0 0,-3 3 0 16,-1 3 0-16,-6 8 0 0,-8 5 0 16,-2 8 0-16,-3 8 0 15,-3 10 0-15,3 6 0 0,1 3 0 16,7 3 0-16,7 1 0 15,8-1 0-15,14-2 0 16,12-6 0-16,11-3 0 0,4-9 0 16,13 3 0-16,12-14-88 15,-9-6-3-15,-5-11-5 16,-3-15-7-16,1-6-4 0</inkml:trace>
  <inkml:trace contextRef="#ctx0" brushRef="#br0" timeOffset="538500.3088">19805 4325 41 0,'0'0'89'0,"9"0"0"0,-9 0-5 16,7-12-29-16,-6 3-3 16,1-1-27-16,-2 10-7 15,6-15-4-15,-6 15-2 16,5-16-4-16,-2 7 0 0,1-1-1 15,1 0-2-15,1-3-1 16,0-3-4-16,4-5 0 16,-1-7 0-16,4-4 0 0,2-12 0 15,3-9 0 1,2-14 0-16,0-9 0 0,5-13 0 16,0-6 0-16,-1-5 0 15,1-7 0-15,-3 3 0 0,-3 2 0 16,-3 11 0-16,-7 11 0 15,-3 8 0-15,-4 11 0 16,-2 16 0-16,0 8 0 16,-3 14 0-16,-2 8 0 0,1 5 0 15,4 10 0-15,-4-9 0 16,4 9 0-16,0 0 0 16,-12 11 0-16,8 0 0 15,-3 4 0-15,-1 5 0 0,-4 6 0 16,0 4 0-16,-5 4 0 15,-2 2 0-15,2-2 0 16,-2-1 0-16,3-5 0 16,1-4 0-16,3-1 0 15,5-11 0-15,7-12 0 0,-11 12 0 16,11-12 0-16,0 0 0 0,-7-9 0 16,3-5 0-1,3-6 0-15,-3-5 0 0,3-5 0 16,1-6 0-16,6-3 0 15,4-1 0-15,5 1 0 16,4 4 0-16,4 3 0 0,5 8 0 16,4 5 0-16,-3 9 0 15,7 5 0-15,0 5 0 0,5 5 0 16,-1 8 0-16,-3 3 0 16,0 3 0-1,-2 3 0-15,-2 0 0 0,-6 4 0 16,-3-3 0-16,-6 2 0 15,-3 1 0-15,-6-6-46 0,-3 8-45 16,-4-7-2 0,-2-5-8-16,-1-3-6 15</inkml:trace>
  <inkml:trace contextRef="#ctx0" brushRef="#br0" timeOffset="539179.8028">20053 1971 13 0,'1'-14'93'0,"1"3"0"0,-1 0-4 16,-1 11-4-1,0-13-44-15,0 13-17 0,0 0-6 16,0 0-8-16,-8 16-3 16,1 4-3-16,1 7-2 15,-3 13 2-15,0-1-1 0,3 14 3 16,0 1-2 0,4 1 0-1,0-6 1-15,9-4-1 0,3-3-2 16,3-12-2-16,6-3 0 15,2-10 0-15,3-5 0 0,2-7 0 16,1-5 0-16,2-2 0 16,1-11-3-16,5 0-28 0,-2-9-56 15,0-8-3-15,-7-9-7 16,-3-4-8 0,-8-2 7-16</inkml:trace>
  <inkml:trace contextRef="#ctx0" brushRef="#br0" timeOffset="539421.1179">20048 1830 49 0,'-28'-4'97'0,"9"1"-4"15,4-2-7-15,15 5-2 16,-10-10-57-16,10 10-5 16,19-19-8-16,2 5-5 0,5 2-6 15,6-1 0-15,6-2-1 16,8 3 0-16,-4 3-1 15,-1-2-1-15,-1 8-3 16,-7 1-5-16,-1 2-9 16,-7 0-22-1,-2 5-46-15,-9 2-2 16,-4 0-8-16,-6 3-3 0</inkml:trace>
  <inkml:trace contextRef="#ctx0" brushRef="#br0" timeOffset="539654.5457">20049 2170 18 0,'-13'20'93'0,"7"-3"-1"15,0-7-5-15,6-10-3 16,0 0-41-16,6-2-22 0,7-4-3 16,4-4-7-16,9 1-6 15,3-1-1-15,5-5-1 16,12-1-3-16,-3 4 0 0,2-2-5 15,1 3-11-15,1 11-44 16,3-21-25 15,1-4-3-31,0-3-6 0,-6-5-5 16</inkml:trace>
  <inkml:trace contextRef="#ctx0" brushRef="#br0" timeOffset="540140.0774">20775 1623 91 0,'-13'-8'95'0,"-5"2"-6"0,-1 2-4 15,0 1-2-15,1 2-66 0,0 3-6 16,1 5-5-16,0 7-4 16,2 1 0-16,5 6-1 15,3 0-2-15,5 7 2 0,3-1 0 16,11 6-1-16,8 3 1 15,6 0-1-15,7 3 2 16,3-6-1-16,3 3 0 16,0-3 0-16,0-2 0 15,-6-5 0 1,-4-1-1-16,-6-6 1 16,-7-3-1-16,-3 0 0 15,-7-1 3-15,-10 8 0 16,-15-1 0-16,-6-1 1 15,-6 0 0-15,-4 0-2 16,-9 1-2-16,-2 1 0 16,-1-7 0-16,12-8 0 15,7 0 0-15,1 0 0 0,7-3 0 16,6-2 0 0,5-1 0-16,9-2 0 0,0 0 0 15,-12 4 0-15,12-4 0 0,0 0 0 16,-1 11-23-16,1-11-64 15,-3 16-2-15,3-16-6 16,-2 12-5-16,2-2-3 16</inkml:trace>
  <inkml:trace contextRef="#ctx0" brushRef="#br0" timeOffset="541029.9761">21121 4541 29 0,'0'0'84'0,"0"0"1"16,0 0-2-16,-12 1-38 16,12-1-8-16,0 0-7 0,0 0-10 15,0 0-5-15,0 0-3 16,0 0-4-1,0 0 0-15,0 10-1 0,0-10-1 16,0 0-1-16,0 0-2 16,0 0 1-16,0 0-1 0,0 0 0 15,0 0 0-15,0 0 1 16,16 0-1-16,-1-3 0 16,10-4 1-16,10-3-1 15,10-3 1-15,9-3-4 0,13-3 0 16,4-2 0-16,3-3 0 15,2 3 0-15,-1-2 0 0,2 2 0 16,-9 2 0-16,-3 0 0 16,-8 4 0-1,-8 1 0-15,-4 3 0 0,-10 1 0 16,-6 3 0-16,-9-1 0 16,-5 4 0-16,-4 1 0 15,-11 3 0-15,11-4 0 16,-11 4 0-1,0 0 0-15,7-11 0 0,-7 11 0 16,5-10 0-16,-5 10 0 0,4-16-6 0,-4 16-18 16,0-11-61-16,-3 1-6 15,3 10-5-15,-8-17-3 16,-2 9-4-16</inkml:trace>
  <inkml:trace contextRef="#ctx0" brushRef="#br0" timeOffset="541323.9156">22009 4121 7 0,'-9'-7'88'0,"2"-2"1"16,7 9-5-16,-3-16-4 16,3 16-41-16,16-10-14 15,1 6-9-15,3 4-4 0,5 3-4 16,7 6-1-16,2 4 0 16,1 5-1-16,-1 6-1 15,-2 4-1-15,-2 2-1 0,-2 6-1 16,-10 2 0-16,-6 4-1 15,-8 1 1-15,-4 0-1 16,-4-4 1-16,-9 0 0 16,-4-2-1-16,-6-4 1 0,0-3-2 15,-1-8-1-15,-3-6-5 16,4 2-10-16,-2-1-51 16,8-11-22-1,6-6-2-15,11 0-8 16,0-20-2-16</inkml:trace>
  <inkml:trace contextRef="#ctx0" brushRef="#br0" timeOffset="541648.0705">22952 4155 0 0,'8'-11'100'0,"-7"-1"0"16,-1 4-6-16,-1-2-4 15,1 10-5-15,0 0-69 0,-9-3-6 16,2 9-4-16,0 7-3 16,-4 9-3-16,2 2 1 15,-2 8-1-15,0 6 0 16,-2 4 0-16,4 0 1 16,1 1-2-16,5-2 2 15,3-3-1 1,0-3 0-1,2-5 1-15,6-5-2 0,4-7-1 0,5-4-6 16,3-3-6-16,0-1-68 16,7-10-7-16,-3-8-5 0,1-6-5 0,3-6-5 15</inkml:trace>
  <inkml:trace contextRef="#ctx0" brushRef="#br0" timeOffset="542088.5695">22933 4009 20 0,'-31'-15'97'0,"9"-2"-3"0,5 3-5 15,7-3-5-15,10 32-28 16,6-24-39-16,11-3-4 16,8 0-7-16,8 0-3 0,2 2 0 15,6 2 0-15,6 2-1 16,-2 6-1-16,3 0-1 0,-5 1-4 15,-4 7-7 1,-6-1-12-16,-13 10-62 16,4-1 0-16,-8 1-8 0,-4 2-7 15</inkml:trace>
  <inkml:trace contextRef="#ctx0" brushRef="#br0" timeOffset="542135.7938">23012 4294 89 0,'-11'8'97'0,"11"-8"-5"16,0 0-5-16,-4 30-9 15,11-28-60-15,5-2-2 0,7 0-5 16,6-2-5-16,4 0-3 16,8-3-5-16,9 3-15 15,-11-2-68-15,11-5-3 16,4-1-5-16,-5-2-6 0,1-1-4 15</inkml:trace>
  <inkml:trace contextRef="#ctx0" brushRef="#br0" timeOffset="542405.3167">23748 4078 17 0,'-8'-11'103'0,"8"11"-1"16,-17-4-8-16,17 4-4 0,-11-2-2 15,-25 2-77-15,36 0-5 16,0 8-6-16,-1 4 0 16,-1 5 0-16,-2 3 0 0,2 8 0 15,-3 6 0-15,-3 10 0 16,3 5 0-16,-6 3 0 16,1 4 0-16,-1 1 0 15,1 2 0-15,-2-6 0 0,0-5 0 16,3-9 0-16,-1-9 0 15,4-6 0-15,2-10 0 16,2-6 0-16,2-8-2 16,0-8-75-16,0-5-15 15,4-5-4-15,0-6-7 16,3-7-2-16</inkml:trace>
  <inkml:trace contextRef="#ctx0" brushRef="#br0" timeOffset="542705.7319">23701 4050 0 0,'0'0'97'16,"-18"-19"4"-16,11 9-7 0,3 0-3 16,4-1-4-16,2 0-68 15,9 1-6-15,6 0-4 16,3-1-9-16,13 1 0 0,2 0 0 15,6 2 0-15,-2-1 0 16,8 1 0-16,-4 3 0 16,-5 1 0-16,-3 3 0 0,-9 0 0 15,-3 1 0-15,-3 0 0 16,-8 4 0-16,-2 9-17 16,-10 3-62-16,-2 1-12 15,-7-1-2-15,-6 7-8 0,-3 3-3 16</inkml:trace>
  <inkml:trace contextRef="#ctx0" brushRef="#br0" timeOffset="543012.3193">23720 4404 1 0,'-12'15'97'16,"5"0"3"-16,-3-5-6 0,9-1-2 15,1-9-4-15,7 1-72 16,4 1-4-16,4-1-1 15,8 2-11-15,7-2 0 0,1-1 0 16,6 0 0 0,-1-4 0-16,3-1 0 0,-4 0 0 15,-3-1 0-15,-5-1 0 16,-7 3 0-16,-3-2 0 16,-4 1 0-16,-13 5 0 15,11-1 0-15,-11 1 0 0,0 0 0 16,0 0 0-16,0 0 0 15,0 0 0 1,-8 0-42-16,8 0-50 0,-13-1-3 16,5-2-8-16,-4 3-6 15</inkml:trace>
  <inkml:trace contextRef="#ctx0" brushRef="#br0" timeOffset="544172.3815">19380 6981 36 0,'4'-14'92'0,"3"0"1"0,-7 0-5 0,0 1-4 16,0 2-54-16,0 2-6 15,0 9-9-15,0 0-6 16,8 0-4-16,-1 8-1 0,4 9-2 15,6 3 1-15,1 2 0 16,7 9 1-16,3 3 0 16,4 5 1-16,2 2 0 15,1 4 0 1,0 3-5-16,0 6 0 16,1 9 0-16,-4 5 0 0,-1 8 0 0,-6 9 0 15,2 29 0 1,-1 4 0-16,-4 3 0 15,-1 1 0-15,1-5 0 16,-1-3 0-16,-1-6 0 16,2-9 0-16,-3-29 0 15,3-7 0-15,-4-6 0 0,1-6 0 16,-1-5 0-16,-1-3 0 16,-2-5 0-16,0-4 0 15,-5-8 0-15,-1-2 0 16,-3-6 0-16,0-4 0 15,-6-14 0-15,5 13 0 16,-5-13 0-16,0 0 0 0,-13-6 0 16,2-4 0-16,-2-1 0 15,-5-7-5-15,2-2-50 0,-5 3-37 16,-3-2 0-16,-2 2-7 16,-1 0-3-16</inkml:trace>
  <inkml:trace contextRef="#ctx0" brushRef="#br0" timeOffset="544572.7416">19799 8757 32 0,'-16'-7'93'0,"5"2"-2"16,2 2-3-16,9 3-3 16,0 0-41-16,2 5-17 15,13 5-9-15,4-2-6 16,8 7-2-16,7-2-2 0,9 1-5 16,7-2-3-16,3-4 0 15,1-2 0-15,4-6 0 16,-4 0 0-16,-5-3 0 15,-5-8 0-15,-9-4 0 0,-7-5 0 16,-4-4 0-16,-8-7-2 16,-3 1 1-16,-5-8 0 15,-3 1 2-15,-3-2 2 16,-2 0-3-16,0 3 0 16,-4 2 0-16,-1 6 0 15,1 5 0-15,0 5 0 0,1 6 0 16,3 12 0-16,0 0 0 0,0 0 0 15,-2 13 0 1,2 10 0-16,4 5 0 16,0 6 0-16,1 9 0 0,2 3 0 15,-4 8 0-15,-1 0 0 16,0 13 0 0,-3 2-62-16,1-6-31 0,-2-7-2 0,-1-9-8 15,-1-8-6-15</inkml:trace>
  <inkml:trace contextRef="#ctx0" brushRef="#br0" timeOffset="545163.2502">20915 8519 0 0,'0'-30'94'0,"5"2"2"0,3 2-4 16,2 3-5-16,1 0-1 16,2 5-70-16,-3 11-2 15,2 7-2-15,3 11-3 0,-5 12-4 16,2 10-5-16,-4 7 0 15,-1 11 0-15,-4 6 0 16,-4 9 0-16,-1 3 0 16,-7 4 0-1,-4-3 0-15,-1-2 0 0,-3-6 0 16,3-10 0-16,6-9 0 16,-1-8 0-16,8-12 0 0,3-10 0 15,12-8 0-15,9-3 0 16,7-4 0-16,5-6 0 15,7-2 0 1,7-2 0-16,0-2 0 0,3-1 0 0,-4 1 0 16,-3 1 0-16,-5 1 0 15,-9 1 0-15,-4 2 0 0,-8 4 0 16,-8-1 0-16,-11 6 0 16,10-5 0-16,-10 5 0 15,0 0 0-15,0 0 0 0,0 0 0 16,-4-10 0-16,4 10 0 15,0 0 0 1,-14-7 0-16,14 7 0 0,0 0-73 16,0 0-20-16,0-13-3 15,4-2-7-15,6-6-3 16</inkml:trace>
  <inkml:trace contextRef="#ctx0" brushRef="#br0" timeOffset="545673.9203">21944 8510 93 0,'15'-26'99'16,"-6"-2"-5"-16,-7 4-5 0,-2 2-1 15,-11 2-65-15,2 6-7 0,-9 3-7 16,1 5-9-16,-4 3 0 16,-3 3 0-16,0 8 0 15,3 5 0-15,2 6 0 0,4 3 0 16,3 6 0-16,5 3 0 15,6 2 0-15,1 3 0 16,7 0 0-16,5 0 0 16,5-1 0-16,6 2 0 0,5-7 0 15,-2 1 0 1,7-4 0-16,1-1 0 16,1-2 0-16,-3-3 0 15,-1-1 0-15,-3-2 0 0,-4-1 0 16,-7 3 0-1,0-1 0-15,-9 1 0 0,-3 0 0 16,-5 0 0-16,-5 2 0 0,-5-3 0 16,-8 1 0-16,-4-3 0 15,-7-1 0-15,-2-5 0 16,-6 0 0-16,-1-4 0 16,-4-2 0-1,1-1 0-15,-4-4 0 0,6 0 0 0,-1 0 0 16,6 0 0-16,5-4 0 15,3 1 0 1,7-3 0 0,5 4 0-16,5-1 0 0,9 3 0 15,0 0-72-15,-1-9-22 0,1-2-3 16,0-4-5-16,7-3-8 0</inkml:trace>
  <inkml:trace contextRef="#ctx0" brushRef="#br0" timeOffset="546575.7054">20872 6253 70 0,'0'0'83'15,"-5"-6"0"-15,5-5-14 0,0 2-32 0,8 2-4 16,-8 7-8-16,15-11-6 0,-15 11-5 15,19-4-3-15,-7 4-2 16,1 0-1-16,3 9-1 16,5-2 0-16,6 5-1 15,3 2 0-15,6 2 0 0,8 3-1 16,7 3 0 0,9 6-1-16,2 0 0 15,8 5-4-15,5 0 0 16,1 4 0-16,6 2 0 0,-1 2 0 15,5 0 0-15,3 1 0 0,2 2 0 16,-3-3 0-16,4 4 0 16,-4-5 0-16,0 2 0 0,-4-1 0 15,-4-5 0-15,-7-3 0 16,-6-3 0-16,-9-2 0 16,-6-7 0-16,-4-3 0 15,-10-6 0-15,-9-1 0 0,1-2 0 16,-7-3 0-16,-1 0 0 15,-3-5 0-15,-2 0 0 0,-1-1 0 16,-2 2 0-16,2-2 0 16,-6 0 0-1,-10 0 0-15,16 0 0 0,-16 0 0 16,11-3 0-16,-11 3-14 0,0-23-59 16,0 23-19-16,1-20-1 15,-1 4-8-15,-3-5-2 16</inkml:trace>
  <inkml:trace contextRef="#ctx0" brushRef="#br0" timeOffset="546901.8975">22869 6743 29 0,'-8'-4'91'16,"-2"0"-4"-16,10 4-2 0,0 0-3 15,-2 15-42-15,13-5-19 16,8 5-8-16,7 6-4 15,6 5-1-15,4 5 0 0,1 2-1 16,-1 7-2-16,2-2-2 16,-7 1 0-16,-8 1 0 15,-6-2-2-15,-11-1 1 16,-3-2 0-16,-4-2 0 0,-12-1 0 16,-8-3 1-16,-7 0-1 15,-4-6 1-15,-3-1-3 0,-5-4 0 16,0 0 0-1,0-5 0-15,2-2 0 0,4-6-2 16,3 2-6-16,7-7-7 16,10-3-37-16,14 3-36 0,3-26-2 15,15 7-7-15,14-8-5 16</inkml:trace>
  <inkml:trace contextRef="#ctx0" brushRef="#br0" timeOffset="547746.0606">23715 6861 63 0,'20'-15'97'15,"-6"3"-4"-15,-4 0-5 16,-3 0-2-16,-7 12-62 16,10-15-5-16,-10 15-6 15,10-9-4-15,-10 9-4 0,12-2-1 16,-12 2-1-16,14 0-1 15,-14 0 0-15,8 5-1 16,-8-5 1-16,12 13-2 16,-12-13 0-16,8 15 0 0,-8-15 0 15,7 14 0-15,-7-14 0 16,4 10 0-16,-4-10 0 16,3 10 0-16,-3-10 0 15,0 0 0-15,0 0 0 0,0 0 0 16,0 0 0-1,0 0 0-15,0 0 0 0,0 0 0 16,0 0 0-16,4-8 0 16,-4 8 0-16,0 0 0 0,2-12 0 15,-2 12 0-15,0-9 0 16,0 9 0-16,0 0 0 0,5-10 0 16,-5 10 0-1,0 0 0-15,4-9 0 0,-4 9 0 16,0 0 0-16,0 0 0 15,0 0 0-15,0 0 0 16,0 0 0-16,0 0 0 0,0 0 0 16,0 0 0-16,0 0 0 15,0 7 0-15,0 4 0 16,1 2 0-16,0 7 0 0,-1 2 0 16,0 8 0-1,-2 2 0-15,-2 5 0 0,-10 6 0 16,-1 2 0-16,-4 6 0 15,-3-2 0-15,-5-1 0 0,0-1 0 16,3 1 0-16,-2-2 0 16,5-7 0-16,4 1 0 15,3-8 0-15,6-1 0 16,4-3 0-16,4-4 0 16,4-4 0-16,13-6 0 0,4-6 0 15,15-4 0-15,8-4 0 16,10-1 0-16,8-5 0 15,-1-5 0-15,5-1 0 16,-5 1 0 0,-4-2 0-1,-8 3 0-15,-10 2 0 16,-8 1 0-16,-12 2 0 0,-6 0 0 0,-13 5 0 16,9-4 0-16,-9 4 0 0,-4-4 0 15,-6 2 0-15,2-1 0 16,-6-1 0-16,3 2 0 0,-2-4 0 0,4 14-15 15,17-13-78-15,-8-8-3 16,2-4-4-16,10-5-7 16,12-3 7-16</inkml:trace>
  <inkml:trace contextRef="#ctx0" brushRef="#br0" timeOffset="548072.4017">24678 7052 95 0,'19'-18'103'15,"-7"1"-7"-15,-2 6-3 0,-5 1-4 16,-5 10-65-16,0 0-13 0,8-1-11 16,-3 9 0-16,-5 10 0 15,0 7 0-15,0 7 0 16,-7 5 0-16,-1 7 0 0,-5 6 0 16,-3 2 0-16,-3 1 0 15,0 0 0-15,-1-4 0 16,-2-2 0-16,2-4 0 15,4-8 0-15,2-6 0 16,0-8 0-16,8-5 0 16,0-5 0-16,6-11 0 0,0 0 0 15,0 0 0-15,-3-9-10 16,1-8-82 0,8-4-3-16,3-9-2 15,7-4-8-15,-1-8 0 0</inkml:trace>
  <inkml:trace contextRef="#ctx0" brushRef="#br0" timeOffset="548398.2206">24786 6945 85 0,'4'-28'101'0,"1"6"-6"0,-1-1-4 16,-1 1-3-16,7 6-62 15,-3 0-7-15,10 4-13 16,3 2-6-16,9 4 0 0,3 2 0 15,8 4 0-15,5 0 0 16,3 0 0-16,2 5 0 16,-2 0 0-16,-2 0 0 15,-7 0 0-15,-8-1 0 0,-3 0 0 16,-10-1 0-16,-5-2 0 16,-13-1 0-1,13 2 0-15,-13-2 0 0,0 0 0 16,0 0 0-16,0 0 0 0,0 0 0 15,0 0 0-15,0 0 0 16,-8 19-49-16,-2-8-43 16,-5 0-2-1,-8 6-6 1,-4 2-6-16</inkml:trace>
  <inkml:trace contextRef="#ctx0" brushRef="#br0" timeOffset="548681.0271">24664 7295 95 0,'-4'11'101'16,"4"-11"-7"-16,11 6-3 0,8-6-2 15,11 0-69-15,4-3-3 16,11 1-13-16,4 1-4 16,-3-2 0-16,7 1 0 15,-2-2 0-15,-6 3 0 0,0-1 0 16,-12 0 0-16,-5 1 0 15,-8 0 0-15,-5 0 0 16,-15 1 0-16,13 0 0 16,-13 0 0-16,0 0 0 0,0 0 0 15,0 0-57-15,-18 2-36 16,-4-2-2-16,-6-3-7 16,-4-2-9-16</inkml:trace>
  <inkml:trace contextRef="#ctx0" brushRef="#br0" timeOffset="551050.4974">18738 11333 40 0,'26'-19'91'16,"1"1"-1"-16,-7 3-4 15,-6 2-3-15,-5 3-55 16,-9 10-2-16,9 8-5 16,-9 11-6-16,-9 12-4 15,-5 8-3-15,-5 11 0 0,-4 14-4 16,-6 10-4-16,-8 9 0 15,-4 10 0-15,-5 5 0 16,0 0 0 0,1-1 0-16,2-7 0 0,7-12 0 15,10-11 0-15,10-15 0 0,15-15 0 16,11-18 0-16,19-12 0 16,16-9 0-16,11-12 0 15,8-3 0-15,6-7 0 0,5-1 0 16,-2 1 0-16,-6 1 0 15,-7 2 0-15,-11 6 0 16,-8 5 0-16,-10 0 0 16,-5 7-7-1,-13-5-30-15,-5 6-51 0,-8 2-3 16,6-15-5-16,-6 3-4 0</inkml:trace>
  <inkml:trace contextRef="#ctx0" brushRef="#br0" timeOffset="551321.8295">18980 11504 78 0,'-22'-49'87'15,"-4"6"-3"-15,0 2-1 0,5 8-44 16,-2 2-2-16,11 4-11 16,-1 4-6-16,9-1-3 0,4 5-5 15,13-2-3-15,14 1-1 16,11-1-3-16,12 0 1 15,10 4-6-15,7-1 0 16,4 5 0-16,-1 5 0 16,-2 4 0-16,-10 4 0 0,-4 0 0 15,-11 9 0-15,-12 4 0 16,-9 8-11 0,-15 7-40-16,-7-1-37 0,-12 3-1 15,-17 4-7-15,-12 3-6 16</inkml:trace>
  <inkml:trace contextRef="#ctx0" brushRef="#br0" timeOffset="551658.9348">18673 11658 9 0,'-23'18'92'16,"9"-3"3"-16,14-15-6 16,0 0-4-16,26 3-2 15,5-6-69-15,8-6-2 0,10 1-3 16,10 1-4-16,9 2-6 15,3-6-9-15,14 2-25 16,0-1-47 15,4-5-2-31,2-3-9 0,-3-5-6 0</inkml:trace>
  <inkml:trace contextRef="#ctx0" brushRef="#br0" timeOffset="551845.4531">19871 11333 74 0,'6'-24'97'0,"-8"6"-5"16,-14 5-5-16,-9 4 1 15,-10 9-58-15,-1 6-11 0,0 8-4 16,1 11-6-16,8 2-9 16,2 4 0-16,11 7 0 15,13 3 0-15,6 4 0 16,17 1 0-16,10-2 0 0,9 5 0 16,5-4 0-16,5 1 0 15,-4 0 0-15,-5-6 0 16,-5-4 0-16,-9 0 0 15,-10-5 0-15,-12-6 0 0,-6-3 0 16,-9-6 0-16,-9-3 0 16,-7-3 0-16,-5-3 0 15,-3-4 0-15,-5 0 0 16,1-3 0-16,-1 0 0 0,2 0 0 16,4-4 0-16,5 4 0 15,15-5-79-15,-1-6-13 16,11-5-3-16,6-7-7 0,18-3-6 15</inkml:trace>
  <inkml:trace contextRef="#ctx0" brushRef="#br0" timeOffset="552271.6054">20917 11643 14 0,'-38'-13'77'0,"-2"3"6"16,-2-16-4-16,0 17-30 0,3-2-2 15,6 6-7-15,4-3-8 16,9 4-4-16,3-2-6 16,4 2-5-16,13 4-4 15,-2-10-3-15,8 6-10 16,10 2 0-16,6 1 0 0,11 0 0 15,9 0 0-15,6-1 0 16,6 2 0 0,7 0 0-16,1 0 0 0,0 0 0 15,-4-2 0-15,-2 0 0 16,-7 1 0-16,-1-2 0 0,-12 2 0 16,-7-1 0-1,-5 2 0-15,-6-1 0 0,-7 1 0 16,-11 0 0-16,0 0 0 0,0 9 0 15,-1 4-14-15,-13-2-75 16,-6 1-4-16,-7-1-2 16,-7 3-7-16,-5 2-4 15</inkml:trace>
  <inkml:trace contextRef="#ctx0" brushRef="#br0" timeOffset="552569.5209">20653 11928 13 0,'-24'16'101'0,"9"-3"-1"0,1-6-6 16,14-7-3 0,0 0-3-16,0-12-69 0,23 4-14 15,11-1-5-15,16 0 0 16,8-1 0-16,15 1 0 0,2 0 0 16,9 4 0-16,-4-1 0 15,-1 2 0-15,-10-1 0 16,-9 1 0-16,-9 0 0 15,-14 0 0-15,-6 0 0 0,-12 1 0 16,-5-1 0-16,-14 4 0 16,0 0 0-16,0 0 0 15,-6-11 0-15,-23 7-82 16,15 1-10-16,-1-6-3 0,-1-4-7 16,3-8-4-1</inkml:trace>
  <inkml:trace contextRef="#ctx0" brushRef="#br0" timeOffset="555775.6906">22390 11169 82 0,'-1'-21'100'0,"1"4"-4"0,1 0-8 16,5 0 1-16,-6 17-60 0,0 0-10 15,16 0-11-15,-5 21-8 16,-2 9 0-16,2 9 0 16,-1 10 0-16,-1 8 0 0,0 9 0 15,0 8 0-15,-5 2 0 16,-2 5 0-1,-1 5 0-15,-1 3 0 0,1 0 0 16,-2-8 0-16,4-4 0 16,16-6-71-16,-15-20-22 15,1-17-2-15,2-20-9 0,4-14-2 0</inkml:trace>
  <inkml:trace contextRef="#ctx0" brushRef="#br0" timeOffset="556157.2037">22516 11737 76 0,'-8'-13'91'16,"1"3"-3"-16,7 10-4 0,-1-10-2 16,42 9-65-16,-55-1-2 15,38 5-5-15,11-2-4 16,10 1 0-16,5-2-2 16,4-3 1-16,3-7-2 0,0-4 2 15,-4-6-1 1,-1-4 2-16,-10-5-1 0,-5-3-1 15,-5-3-4 1,-7-1 0-16,-6 1 0 0,-6 1 0 16,-4 4 0-16,-4 4 0 15,-3 8 0-15,-2 3 0 16,0 15 0-16,0 0 0 0,0 0 0 16,7 13 0-1,-4 10 0-15,3 11 0 16,-3 7 0-16,4 12 0 15,1 6 0-15,-3 7 0 0,1 8 0 0,3-1 0 16,3-1 0-16,0-10 0 16,1-3-67-16,12-15-28 15,5-14-1-15,5-17-9 0,3-16-2 16</inkml:trace>
  <inkml:trace contextRef="#ctx0" brushRef="#br0" timeOffset="556474.3891">23602 11728 4 0,'11'-37'102'15,"-11"3"-2"-15,0 9-4 16,-4 5-5-16,-7 10-3 0,4 8-62 16,-11 8-22-16,4 13-4 15,0 5 0-15,4 9 0 16,1 5 0-16,6 6 0 0,3 0 0 16,16-1 0-16,3-7 0 15,7-3 0-15,5-10 0 16,4-8 0-16,-1-9 0 15,-1-10 0-15,-2-12 0 0,-4-5 0 16,-4-8 0-16,-7-4 0 16,-1-3 0-16,-12-2 0 15,-3 1 0-15,-11 1 0 16,-5-2 0-16,-3 6 0 16,-6 3 0-16,2 6 0 0,-7 0 0 15,8 7-34-15,3 6-57 16,7 5-3-16,12 5-6 15,0 0-5-15</inkml:trace>
  <inkml:trace contextRef="#ctx0" brushRef="#br0" timeOffset="557246.0218">23855 11574 0 0,'32'0'92'0,"-2"-2"4"16,-9-1-3 0,-5 0-7-16,-10-14-20 0,7 17-32 15,-13 0-10-15,11 17-9 16,-3 1-10-16,-3 2-5 0,6 5 0 15,-1 2 0-15,4 2 0 16,0 1 0-16,0 1 0 16,3-5 0-16,0-2 0 15,1-8 0-15,2-2 0 0,-1-5 0 16,5-8 0-16,-1-2 0 16,-2-9 0-16,2-5 0 15,1-6 0-15,-2-1 0 16,-3-3 0-16,-1-3 0 0,-4-2 0 15,-2 2 0 1,-3 1 0-16,-5 3 0 0,-1 5 0 16,-1 5 0-16,-2 14 0 15,0 0 0-15,0 0 0 16,0 14 0-16,0 7 0 0,0 4 0 16,8 1 0-1,3 1 0-15,6-1 0 0,7-4 0 16,5-6 0-16,9-5 0 15,7-7 0-15,-3-4 0 0,7-9 0 16,-5-5 0-16,1-8 0 16,-6-1 0-16,-6-9 0 15,-7-2 0-15,-8-4 0 0,-4-5 0 16,-11-1 0-16,-4-3 0 16,-15 0 0-16,-9 0 0 15,-14 4 0-15,-10 2 0 16,-16 8 0-16,-5 5 0 0,-9 7 0 15,-1 7 0-15,2 6 0 16,7 7 0-16,14 1 0 16,14 8 0-16,26 5 0 0,18 1 0 15,32 1 0-15,24 3 0 16,24-3 0-16,14-1 0 16,11-3 0-16,11-5 0 15,0-3 0-15,2-3 0 0,-9-3 0 16,-17-6 0-16,-13 0 0 15,-9-1 0-15,-17 0 0 16,-10 3 0-16,-15 0 0 0,-12 1 0 16,-17 6 0-16,12-8 0 15,-12 8 0-15,-9-2 0 16,1 2 0-16,-7 0 0 16,1 2 0-16,4 4 0 15,-6 1 0-15,1 1 0 16,3 4 0-16,-2 0 0 0,14-12-54 15,-7 15-41-15,0-5-2 16,-2 0-8-16,9-10-4 0</inkml:trace>
  <inkml:trace contextRef="#ctx0" brushRef="#br0" timeOffset="558824.2312">25415 11270 61 0,'-17'0'97'0,"6"0"-2"16,11 0-6-16,0 0-2 16,10 9-46-16,1 8-20 0,8 6-8 15,-1 9-6-15,4 5-7 16,-3 6 0-16,-3 5 0 16,-1 1 0-16,-3-1 0 15,-1-3 0-15,-3-6 0 16,-3-5 0-16,1-8 0 0,-4-4 0 15,1-10 0-15,-3-12 0 16,0 0 0-16,7-8 0 16,-5-9 0-16,5-5 0 15,-2-9 0-15,2-4 0 16,4-5 0-16,2-2 0 0,-2 0 0 16,4 3 0-16,2 2 0 15,0 6 0-15,-1 6 0 16,1 9 0-16,-2 11 0 15,2 6 0-15,-4 13 0 0,4 7 0 16,-2 8 0-16,2 4 0 16,1 3 0-16,0 1 0 15,0-2 0-15,0-4 0 16,0-4 0-16,-3-6 0 0,3-8 0 16,-3-4 0-16,2-8 0 15,-2-1 0 1,4-11 0-16,-4-3 0 0,2-5 0 15,-1-3 0-15,-2-5 0 16,-3-1 0-16,2 1 0 0,-2 1 0 16,-5 4 0-16,-1 2 0 15,3 7 0-15,-4 5 0 0,-4 8 0 16,7 1 0-16,-1 9 0 16,1 8 0-16,0 1 0 15,7 3 0-15,1 2 0 16,4 1 0-16,6-3 0 0,5-4 0 15,5-2 0-15,3-5 0 16,5-6 0-16,1-2 0 0,1-3 0 16,-1-6 0-1,-5-3 0-15,-5-4 0 16,-6-1 0-16,-7-3 0 0,-6 2 0 16,-5 1 0-16,-4 2 0 15,-6 2 0-15,0 10 0 0,-9-9 0 16,-5 9 0-16,3 5 0 15,-2 5 0-15,1 6 0 16,0 2 0-16,8 3 0 16,4 2 0-16,3 2 0 15,13-1 0-15,6-4 0 0,10 0 0 16,7-8 0-16,4-2 0 16,2-7 0-16,-2-2 0 15,0-3 0-15,-5-7 0 0,-7-4 0 16,-5-2 0-16,-8-2 0 15,-9-2 0-15,-2 1 0 16,-7-4 0-16,-6 2 0 16,-2 2 0-16,-5 0 0 0,2 5 0 15,0 3 0-15,-3 7 0 16,5 3 0-16,9 0 0 16,-3 20 0-16,7-4 0 0,11 7 0 15,8-2 0-15,8 3 0 16,7-5 0-16,6-2 0 15,3-6 0-15,-1-5 0 16,2-5 0 0,-4-6 0-16,-3-9 0 0,-5-9 0 0,-1-4 0 15,-4-5 0-15,-2-8 0 16,-5-7 0-16,-5-2 0 0,-4-5 0 16,-4 2 0-1,-3 1 0-15,-7 5 0 0,-1 4 0 16,-6 7 0-16,-4 12 0 15,1 7 0-15,-1 10 0 0,-3 6 0 16,2 9 0 0,1 8 0-16,1 8 0 0,2 5 0 15,2 9 0-15,4 7 0 16,0 5 0-16,1 4 0 16,2 4 0-16,0-2 0 15,1-2 0-15,5-7 0 0,0-7 0 16,-4-8 0-16,3-11 0 15,1-8 0-15,7-11 0 0,1-2 0 16,3-9 0-16,0-5 0 16,2 0 0-16,1-4 0 15,3 4 0-15,-3-1 0 16,1 5 0-16,3 3 0 16,0 3 0-16,-2 3 0 15,3 0 0-15,-3 6 0 0,2 1 0 16,0 2 0-16,0-2 0 15,1-2 0-15,-2 0 0 0,3-3 0 16,-3-1 0-16,4-1 0 16,-3-3 0-16,-3-1 0 15,-2-4 0-15,-3 4 0 16,-15-10 0-16,-9 5-81 16,-6-3-17-16,-16 0-3 15,-13 2-9-15,-18 5-1 0</inkml:trace>
  <inkml:trace contextRef="#ctx0" brushRef="#br0" timeOffset="560851.1155">22483 12369 91 0,'4'-15'97'0,"1"2"-4"0,-5-1-7 0,0 14 0 16,-14 0-65-16,-11 3-5 16,-2 13-5-16,-9 6-4 15,-4 8-4-15,-10 7-3 0,-1 5 0 16,1 1 0-16,2 4 0 15,9 1 0-15,7-2 0 16,10-4 0-16,11-5 0 16,11-5 0-1,16-10 0-15,13-5 0 0,12-11 0 16,2-5 0-16,7-3 0 16,-4-9 0-16,-1-1 0 15,-9-2 0-15,-9 1 0 0,-13 0 0 0,-14 3 0 16,-9 3 0-16,-20 7 0 15,-8 3 0-15,-11 6 0 16,-6 8 0-16,-2 2 0 16,-3 8 0-16,5 0 0 0,10 4 0 15,8 0 0-15,16-3 0 16,13 2 0-16,18-5 0 16,23-1 0-16,20-6 0 0,12-3 0 15,14-12 0 16,10-3 0-31,4-4 0 0,0-11 0 0,0-5 0 16,-11-5 0-16,-10-3 0 16,-16-2 0-16,-11 2 0 0,-12-1 0 15,-15 4 0-15,-9 1 0 16,-12 3 0-16,-14 9 0 16,-6 2 0-16,-9 7 0 15,-6 3 0-15,-1 9 0 0,-1 7 0 0,2 2 0 16,3 3 0-16,8 1 0 15,9 2 0-15,13-5 0 16,7-1 0-16,17-5 0 16,9-5 0-16,8-6 0 0,5-2 0 15,4-7 0 1,-4-6 0-16,2-3 0 16,-7-4 0-16,-8-1 0 0,-6 0 0 15,-8 3 0-15,-4 0 0 0,-6 2 0 16,-4 2 0-16,-1 3 0 15,0 11 0-15,-12-11 0 16,0 10 0-16,1 1 0 16,1 9 0-16,-2 3 0 0,4 6 0 15,-1 2 0-15,4 4 0 0,5 1 0 16,0-1 0 0,9 2 0-16,6-4 0 0,2-2 0 15,5-6 0-15,6-3 0 0,1-9 0 16,6-2 0-1,6-4 0-15,0-10 0 0,-1-2 0 16,2-6 0-16,4 0 0 16,-9-5 0-16,4 1 0 15,-3 2 0-15,-7 0 0 16,-1 6 0-16,-7 1 0 16,-2 8 0-16,-2 5 0 0,-2 4 0 15,-3 7 0-15,-5 7 0 16,2 4 0-16,-3 2 0 0,3 3 0 15,-3-2 0 1,4 1 0-16,2-4 0 0,3-3 0 16,4-4 0-16,2-4 0 15,6-7 0-15,1 0 0 16,4-5 0-16,1-6 0 0,-1-4 0 0,2-3 0 16,-6-5 0-1,1-1 0-15,-3-3 0 16,-5-3 0-16,-3 2 0 0,-2-2 0 15,-3 2 0-15,-4 0 0 16,-4 3 0-16,-1 3 0 0,-3 2 0 16,-1 5 0-1,-1 2 0-15,0 3 0 0,-1 10 0 16,2-10 0-16,-2 10 0 16,0 0 0-16,12 13 0 0,-2-1 0 15,8 2 0-15,0 1 0 16,12 0 0-16,2-2 0 15,11-8 0-15,2-3 0 16,6-2 0-16,3-10 0 16,1-6 0-16,-1-4 0 0,-8-7 0 15,0 0 0-15,-8-3 0 16,-7 2 0-16,-7-3 0 16,-7 4 0-16,-3 4 0 15,-9 3 0-15,-4 4 0 16,-1 4 0-16,0 12 0 0,-12-5 0 15,4 6 0-15,2 9 0 0,-3 7 0 16,6 5 0-16,-3 8 0 16,6 8 0-16,0 8 0 15,7 9 0-15,6 11 0 16,-3 11 0-16,5 4 0 0,1 10 0 16,2 6 0-16,-1 5 0 15,2-1 0-15,-1-3 0 16,-2-7 0-16,-5-11 0 15,-2-8 0-15,-7-12 0 0,-2-14 0 16,0-13 0 0,-10-13 0-16,-4-14 0 15,-6-6 0-15,-4-8 0 0,0-14 0 16,3-7 0-16,-6-9 0 16,6-9 0-16,0-12 0 0,8-5 0 15,6-7 0-15,8-5 0 16,16-2 0-16,6 1 0 15,16 0 0-15,8 5 0 0,13 7 0 16,9 8 0-16,4 8 0 16,0 9 0-16,1 8 0 15,-6 7 0-15,-9 11 0 16,-5 7 0 0,-14 7 0-16,-7 4 0 15,-11 10 0-15,-11 4 0 0,-7 9 0 0,-5-5 0 16,-16 2-69-16,6 2-27 15,-2-7-4-15,1-5-7 0,-2-14-4 16</inkml:trace>
  <inkml:trace contextRef="#ctx0" brushRef="#br0" timeOffset="562435.371">25945 12716 53 0,'13'-15'93'16,"-1"-3"-2"-16,-2-4-3 0,-4-7-25 0,-4 9-24 0,-2-2-11 16,-1 3-6-1,-7 4-6-15,-8-1-6 0,-6 9-2 16,-7 6-8-16,-9 2 0 15,-8 10 0-15,-3 11 0 0,-3 6 0 16,0 8 0 0,-1 6 0-1,7 3 0-15,7 4 0 16,15-1 0-16,10-3 0 0,14-3 0 16,12-7 0-16,15-4 0 15,15-9 0-15,4-7 0 0,11-11 0 16,4-3 0-16,1-6 0 0,-5-9 0 0,0-4 0 15,-7-6 0 1,-5-2 0-16,-7-4 0 16,-10-4 0-16,-3 0 0 0,-10-4 0 15,-1 2 0-15,-10-2 0 16,-4 4 0-16,0 3 0 0,-6 3 0 16,-7 7 0-16,1 6 0 15,-5 7 0-15,0 8 0 16,-2 2 0-16,0 12 0 0,2 9 0 15,2 5 0 1,3 8 0 0,6 2 0-16,5 6 0 0,1-1 0 15,9 0 0-15,8-9 0 0,2-2 0 16,7-8 0-16,0-6 0 0,5-8 0 16,0-8 0-16,-1-2 0 15,4-8 0-15,-1-7 0 16,2-1 0-16,-2-8 0 15,2 1 0-15,-2-4 0 0,1-2 0 16,-3 5 0 0,-2-4 0-1,-4 9 0-15,-5 1 0 0,-2 7 0 16,-3 1 0-16,2 5 0 0,-9 5 0 16,5 0 0-16,-13 0 0 0,19 16 0 15,-8-2 0-15,1 1 0 0,1 3 0 16,2 0 0-1,1 3 0 1,2-4 0-16,1 2 0 0,1-5 0 0,-1-1 0 0,1-4 0 16,2 1 0-1,6-3 0-15,-3-4 0 16,2-1 0-16,-1-2 0 16,-2 0 0-16,2-2 0 0,-3-1 0 15,-4-2 0-15,-4-1 0 16,-3 0 0-16,0 2 0 0,-2 0 0 15,-2 3 0-15,3 1 0 16,-1 0 0-16,3 6 0 0,-4 0 0 16,6 1 0-1,-1 0 0-15,5-2 0 0,3-1 0 16,5-2 0 0,1-2 0-16,3-5 0 0,5-5 0 0,-1-3 0 15,3-2 0 1,-6-3 0-16,-3 0 0 0,-3-5 0 0,-7 3 0 15,-5-2 0 1,-7 7 0-16,-5 2 0 16,-2 13 0-16,-20-12 0 0,-8 18-84 15,-3 11-13-15,-13 5-4 16,-5 6-9-16,-16 4 0 0</inkml:trace>
  <inkml:trace contextRef="#ctx0" brushRef="#br0" timeOffset="564100.5991">22336 13840 62 0,'-17'-18'96'0,"-2"0"-5"15,-4-1-3-15,-2 5-1 16,-4 1-60-16,-10 10-2 15,-6 3-8-15,-7 13-4 0,-6 8-8 16,-3 9-5-16,0 7 0 16,-1 5 0-1,8 3 0-15,6 3 0 0,14-5 0 16,9 0 0 0,20-7 0-16,13-10 0 0,20-7 0 0,16-9 0 15,12-10 0-15,11-5 0 16,4-11 0-16,2-7 0 15,-1-5 0-15,-7-3 0 16,-9-2 0-16,-9-3 0 16,-11 3 0-16,-11-2 0 15,-7 5 0-15,-10 3 0 16,-7 4 0-16,-3 8 0 0,-12 7 0 16,-5 8 0-16,-3 5 0 15,-4 10 0-15,4 6 0 0,3 6 0 16,6 5 0-16,9 3 0 15,10 1 0-15,16-3 0 16,15-3 0-16,9-2 0 0,15-10 0 16,6-4 0-16,6-10 0 15,6-4 0-15,-3-9 0 0,-2-10 0 16,-6-4 0-16,-8-2 0 16,-7-3 0-16,-14-2 0 15,-7 0 0 1,-10 0 0-16,-9 3 0 0,-10 1 0 15,-3 6 0-15,-13 4 0 16,-5 6 0 0,-3 6 0-16,-2 4 0 0,-4 13 0 15,6 8 0-15,4 5 0 0,8 4 0 16,9 6 0-16,9-1 0 0,19 1 0 16,9-7 0-16,11-4 0 15,7-7 0-15,11-9 0 16,0-8 0-16,0-3 0 15,-2-13 0-15,-5-9 0 0,-6-6 0 16,-6-7 0-16,-2-3 0 16,-7-8 0-16,-5-4 0 15,-10-4 0-15,-2-1 0 16,-7 2 0-16,-7-2 0 0,-7 5 0 16,-4 5 0-16,-8 9 0 15,-1 7 0-15,-3 11 0 16,0 10 0-1,-2 10 0-15,4 12 0 0,5 14 0 0,2 8 0 16,6 10 0-16,1 8 0 16,5 5 0-16,4 3 0 15,8-2 0-15,2-2 0 0,2-7 0 16,2-6 0-16,5-8 0 16,-1-12 0-16,2-9 0 15,3-9 0-15,-4-5 0 16,2-9 0-16,-2-5 0 0,-1-7 0 15,-2 0 0-15,0-1 0 16,-3-1 0-16,-7 6 0 16,-2 1 0-16,-4 4 0 15,-1 5 0-15,-8 7 0 0,14 5 0 16,-10 5 0-16,3 4 0 0,-2 3 0 16,9 0 0-1,1 2 0-15,0 0 0 16,8-7 0-16,-1 0 0 15,4-6 0-15,3-3 0 0,4-3 0 16,-5-3 0-16,4-5 0 0,0-4 0 16,-5-1 0-16,1-4 0 15,-5 1 0-15,-2 0 0 16,-4 2 0-16,-1 0 0 16,-1 0 0-16,-7 4 0 0,-8 10 0 15,16-11 0-15,-16 11 0 16,13 0 0-1,-13 0 0-15,11 8 0 0,-1 4 0 16,3 0 0-16,1 1 0 0,3 0 0 16,7 0 0-1,-1-2 0-15,2-4 0 16,0-1 0-16,2-3 0 0,3-3 0 16,-5-3 0-16,1-3 0 15,-2-4 0-15,-4-1 0 0,2-1 0 16,-2 0 0-16,-4 1 0 15,-3 0 0-15,-4 3 0 0,0 1 0 16,-9 7 0 0,10-10 0-16,-10 10 0 0,0 0 0 15,0 0 0-15,0 0 0 16,11-1 0-16,-11 1 0 16,13 8-8-16,7-1-84 15,-2-4-4-15,7 0-3 0,8-3-5 16,14 0-2-16</inkml:trace>
  <inkml:trace contextRef="#ctx0" brushRef="#br0" timeOffset="566346.1176">25689 13630 59 0,'9'-29'79'0,"4"-1"-2"0,-5-2-2 16,3-1-20-16,-3 1-5 16,1 1-14-16,-6 4-7 0,-1 2-8 15,-2 6-5 1,0 4-4-16,0 15-10 15,-20-3-2-15,0 11 0 0,-6 14 0 0,-3 10 0 16,-6 7 0 0,-1 8 0-1,-2 6 0-15,2 7 0 0,2 2 0 16,12 5 0-16,4-3 0 16,16-2 0-1,4-6 0-15,20-6 0 0,14-7 0 0,13-14 0 16,11-8 0-16,11-13 0 0,4-8 0 15,2-8 0-15,2-10 0 16,-5-6 0 0,-9-5 0-16,-4-1 0 0,-15-4 0 0,-9 1 0 15,-9 0 0-15,-12 1 0 16,-10 3 0-16,-7 6 0 0,-11 4 0 16,-10 6 0-1,-4 7 0-15,-3 6 0 0,-4 6 0 0,2 10 0 16,2 5 0-1,3 6 0-15,5 4 0 0,11 4 0 16,9 1 0-16,1-3 0 16,11-1 0-16,7-8 0 15,8-2 0-15,1-9 0 16,6-5 0-16,-1-8 0 16,-3-2 0-16,3-7 0 0,-2-7 0 15,-5 1 0-15,-3-3 0 16,-3-2 0-16,-4-2 0 15,-1 3 0-15,-6-1 0 0,2 2 0 16,-6 2 0-16,0 2 0 16,-3-1 0-16,-1 3 0 15,0 2 0-15,0 1 0 0,0 1 0 16,0 8 0-16,-7-13 0 16,7 13 0-1,-9-11 0-15,9 11 0 0,0 0 0 16,0 0 0-16,0 0 0 0,0 0 0 15,-7-9 0-15,7 9 0 16,0 0 0-16,0 0 0 16,0 0 0-16,0 8 0 15,0-8 0-15,4 18 0 0,-1-9 0 16,5 5 0 0,-2 3 0-16,5-2 0 0,3 2 0 15,-3-3 0-15,6 1 0 0,-1-3 0 16,4-2 0-1,-3-1 0-15,5-7 0 0,-1-2 0 16,-2 0 0-16,0-4 0 16,-4-2 0-16,6-3 0 0,-5-4 0 15,1 0 0-15,-1 0 0 16,2 2 0 0,-1 0 0-16,1 2 0 0,-2 0 0 15,-2 3 0-15,-2 2 0 16,1 1 0-16,0 2 0 0,-2 1 0 15,2 0 0 1,0 5 0-16,0 2 0 0,-1 5 0 16,1 3 0-16,1 0 0 15,-2 3 0-15,3 2 0 0,-2-4 0 16,0 2 0-16,5-2 0 16,0-5 0-16,3-2 0 15,1-6 0-15,3-1 0 16,4-2 0-16,-2-7 0 15,6-4 0-15,-2-3 0 0,-1-2 0 16,1-1 0-16,0-1 0 16,-8-1 0-16,-2 1 0 15,-1 1 0-15,-5 2 0 16,-2 1 0-16,-1 4 0 0,-5-2 0 0,-7 12 0 16,16-12 0-16,-6 12 0 15,1 6-72 1,4-6-23-16,-1 0-3 0,7 0-8 15,6 0-2-15</inkml:trace>
  <inkml:trace contextRef="#ctx0" brushRef="#br0" timeOffset="567018.9314">27890 13771 29 0,'22'-3'104'15,"-8"0"-2"-15,-2-3-6 0,-12 6-4 16,3-13-4-16,-3 13-88 15,0 0 0-15,-4 0 0 16,4 0 0-16,-16 19 0 0,9-4 0 16,0 5 0-16,0 1 0 15,-2 4 0-15,1 0 0 16,4-1 0-16,1 2 0 0,-2-4 0 16,0-2 0-16,4-4 0 15,0-2 0-15,1-14 0 16,4 9 0-16,6-9 0 0,8-6 0 15,3-4 0-15,6-6 0 16,9 0 0-16,-1-2 0 16,4 0 0-16,3 3 0 15,0 5 0-15,-6 4 0 0,-4 6 0 16,-3 8 0-16,-9 6 0 16,2 7 0-16,-9 3 0 15,-3 5 0-15,-5 1 0 16,0 2 0-16,-4-5 0 15,2 2 0-15,0-5 0 0,2-4 0 16,5-4 0-16,4-4 0 16,1-8 0-16,8-4 0 15,4-4 0-15,0-7 0 16,4-4 0-16,1-4 0 0,3-5 0 16,-5 0 0-16,5 0 0 15,-9-2 0-15,-1 7 0 16,-3 1 0-16,-7 4 0 0,-3 5 0 15,-12 9 0 1,0 0 0-16,-7 2 0 0,-5 12 0 16,-2 1 0-16,-3 5 0 15,2 4 0-15,-1 2 0 16,9 0 0-16,7 1 0 0,3-1 0 16,14-3 0-1,9-1 0-15,8-5 0 16,10 0 0-16,3 2 0 15,2-9-85-15,13-9-12 0,2 1-3 16,5-5-8-16,0-7 0 16</inkml:trace>
  <inkml:trace contextRef="#ctx0" brushRef="#br0" timeOffset="567513.9241">29594 14298 29 0,'-23'8'102'16,"14"-3"-3"-16,9-5-5 16,0-13-4-16,15-10 1 15,6-4-85-15,13-2-6 0,11-7 0 16,6 0 0-16,5-7 0 15,4 0 0-15,-5-3 0 16,-6 0 0-16,0 2 0 16,-11 2 0-16,-8 4 0 0,-15 3 0 15,-11 7 0-15,-12 8 0 16,-12 6 0-16,-4 10 0 16,-6 4 0-16,-1 14 0 15,-2 8 0 1,12 13 0-1,6 8 0-15,15 6 0 16,18 8 0-16,10 2 0 0,12 1 0 0,5 0 0 0,5-5 0 16,-6-5 0-16,1-5 0 15,-15-5 0-15,-10-10 0 16,-11-3 0-16,-9-4 0 0,-10-7 0 16,-10-4 0-16,-6-3 0 15,-8-9 0-15,-5 0 0 0,3 0 0 16,-1-6 0-16,3-5 0 15,8 0 0-15,4-9 0 16,10-3-84-16,16-3-12 16,18-9-2-16,13-8-8 15,13-7-2-15</inkml:trace>
  <inkml:trace contextRef="#ctx0" brushRef="#br0" timeOffset="567761.9515">30465 13896 17 0,'50'-41'103'0,"-9"5"-1"16,-2 10-7-16,-10 5-2 0,-1 11-2 15,-37 10-81-15,22 7-10 16,2 20 0-16,-4 7 0 16,3 13 0-16,-7 10 0 0,-3 5 0 15,-3 6 0-15,-1 2 0 16,0-1 0-16,-11 6 0 16,-8-8 0-16,-2-4-13 0,3-8-80 15,-8-12-2-15,-3-9-6 16,0-15-7-16,4-13 7 15</inkml:trace>
  <inkml:trace contextRef="#ctx0" brushRef="#br0" timeOffset="568742.9043">30533 14298 44 0,'14'-41'96'16,"7"2"-1"-16,-4 1-3 16,10 8-3-16,-8 3-54 0,17 5-4 15,1 9-10-15,7 4-13 16,2 8-8-16,-5 2 0 15,5 10 0-15,-3 3 0 16,-7 6 0-16,-11 3 0 0,-1 1 0 16,-10 0 0-16,-3 2 0 15,-7-3 0-15,-4-1 0 16,-9-2 0-16,1-5 0 0,2-4 0 16,-3 0 0-16,9-11 0 15,-12 10 0-15,12-10 0 16,8 0 0-16,7-4 0 0,6-7 0 15,3-2 0-15,2-1 0 16,0-1 0-16,6-3 0 16,-1 2 0-16,-12-3 0 15,1 6 0-15,-5 0 0 16,-6 5 0-16,5 2 0 16,-5 2 0-16,-9 4 0 15,-6 1 0-15,-1 8 0 0,-5 0 0 16,0 6 0-16,3 0 0 15,-4 5 0-15,-1 0 0 0,9 1 0 16,5-4 0-16,5 0 0 16,8-3 0-16,6-3 0 15,-1-3 0-15,2-7 0 16,5-1 0-16,2-7 0 16,-1-4 0-16,-4-1 0 15,-1-2 0-15,-3-2 0 0,2 1 0 16,-2 1 0-16,-1 4 0 15,-5 0 0-15,-12 10 0 16,17-9 0-16,-5 8 0 16,-12 1 0-16,10 0 0 0,-1 2 0 15,-9-2 0-15,11 12 0 16,-11-12 0-16,13 17 0 16,-4-8 0-16,-2 2 0 15,5 0 0-15,-5-1 0 16,15 0 0-16,-10-3 0 0,11-1 0 15,-5-3 0-15,4 0 0 0,0-3 0 16,4 0 0-16,7-3 0 16,-6-3 0-16,3 0 0 15,4-3 0-15,-2 0 0 16,-11 0 0-16,14 0 0 16,-4 1 0-16,-7 1 0 0,-4 2 0 15,6 1 0 1,0 4 0-16,-4 0 0 0,11 0 0 15,-11 0 0 1,-6 4 0-16,8 1 0 0,-1 1 0 0,0 2 0 16,-5 0 0-16,7 0 0 15,-6 2 0-15,18-2 0 16,-1 1 0-16,-9-2 0 16,3-1 0-16,0-3 0 15,1-1 0-15,1-2 0 16,-1 0 0-16,-17-1 0 0,13-2 0 0,-9-2 0 15,6 0 0 1,-2 1 0-16,-4-1 0 16,-4 0 0-16,2 1 0 0,-5 1 0 15,-11 3 0-15,14-7 0 16,-14 7 0-16,0 0 0 0,0 0 0 16,0 0 0-16,0 0 0 15,9 0 0-15,-9 0 0 16,0 12 0-16,-5 3-69 15,-4-9-30-15,-10 1-2 16,-7-5-8-16,4 2-2 0</inkml:trace>
  <inkml:trace contextRef="#ctx0" brushRef="#br0" timeOffset="569750.103">18699 14276 64 0,'0'0'102'0,"9"-5"-7"16,-9 5-3-16,-2 9-2 16,-11-26-36-16,-4 40-40 15,-1 14-14-15,-6 12 0 16,0 10 0-16,-5 8 0 0,2 7 0 15,4 0 0-15,6-1 0 16,7-3 0 31,10-5 0-47,7-11 0 0,18-8 0 0,14-13 0 0,15-11 0 0,9-10 0 16,7-8 0-16,5-6 0 0,5-11 0 0,-2-10 0 15,-2-4 0-15,-6-5 0 16,-12-3 0-16,-6-4 0 0,-10 0-31 15,-9 2-57-15,-12-5-3 16,-8-2-5-16,-13 0-4 16,-8 1-1-16</inkml:trace>
  <inkml:trace contextRef="#ctx0" brushRef="#br0" timeOffset="570062.2855">18937 14297 45 0,'-15'-14'94'15,"7"-1"2"-15,0-3-5 0,6 1-1 16,0 0-54-16,3-1-7 16,3 3-7-16,5-2-14 15,4 1-8-15,5 3 0 0,8 1 0 16,4 0 0-16,8 1 0 16,4 3 0-16,5 1 0 15,2 3 0-15,2 1 0 16,-2 3 0-16,-1 0 0 0,-6 6 0 15,-5 0 0-15,-7 0 0 16,-5 1 0-16,-8 1 0 16,-6 1 0-16,-11-9 0 15,1 18 0-15,-8-13 0 0,-6 0-61 16,-7 4-31-16,-7 1-2 16,-4-2-8-16,-4 1-4 15</inkml:trace>
  <inkml:trace contextRef="#ctx0" brushRef="#br0" timeOffset="571154.1052">18896 14688 35 0,'-19'0'95'0,"1"0"0"16,3-5-5-16,1 1 0 0,-1-2-52 16,15 6-5-16,-8-4-9 15,8 4-13-15,0 0-11 16,6-9 0-16,7 7 0 15,11 0 0-15,6 0 0 0,7-4 0 16,6 1 0-16,6-2 0 16,7 1 0-1,-1-3 0-15,1 1 0 0,-8 0 0 16,-3 1 0-16,-8 0 0 16,-7 2 0-1,-9 0 0-15,-6 3 0 0,-6 0 0 16,-9 2 0-16,0 0 0 0,0 0 0 0,0 0 0 15,0 0 0-15,0 0 0 16,-5-7-77-16,5 7-18 16,15-14-3-16,3-1-9 0,3-3-1 15</inkml:trace>
  <inkml:trace contextRef="#ctx0" brushRef="#br0" timeOffset="571398.6606">19875 14369 20 0,'33'-6'105'0,"-13"-2"-4"0,-4 4-5 16,-16 4-3-16,10-5-2 0,6 7-86 16,-16 10-5-16,0 9 0 15,-5 6 0-15,3 4 0 16,-2 7 0-16,3 3 0 16,-4 6 0-16,2-1 0 0,1 4 0 15,-2-3 0-15,-2-1 0 16,0-2 0-16,0-2 0 15,-2-3 0-15,1-9 0 0,3-1 0 16,-6-15-27-16,10-14-67 16,-2 9-4-16,2-16-4 15,6-11-6-15</inkml:trace>
  <inkml:trace contextRef="#ctx0" brushRef="#br0" timeOffset="571651.0242">19984 14408 22 0,'0'-29'102'0,"0"1"-1"16,2 4-7-16,7-1-2 15,8 3-2-15,6 3-80 0,2 6-10 16,11 4 0-16,2 2 0 16,4 5 0-16,-4 2 0 15,2 4 0-15,-7 3 0 0,-3 3 0 16,-6 2 0-1,-2 1 0-15,-12-9-43 0,0 10-47 16,-8 0-3-16,-3-1-5 16,-7 2-7-16</inkml:trace>
  <inkml:trace contextRef="#ctx0" brushRef="#br0" timeOffset="571891.5665">19981 14595 14 0,'-17'24'103'15,"7"-7"-1"-15,7-3-7 0,3-4-2 16,12-4-2-16,11-2-78 16,5-1-13-16,6-1 0 15,4-2 0-15,6 1 0 16,3-1 0-16,0 0 0 0,-3-1 0 16,5-3-13-16,-5-1-77 15,-9-1-5-15,-6-6-3 16,-3 0-7-16,-4-5-2 0</inkml:trace>
  <inkml:trace contextRef="#ctx0" brushRef="#br0" timeOffset="574830.9502">21092 14823 88 0,'-19'-3'98'15,"4"1"-4"-15,-4-5-4 0,6 23-17 16,2-18-40-16,0-3-7 16,11 5-17-16,0 0-9 0,0-11 0 15,10 8 0-15,14-2 0 16,9 1 0-16,9-2 0 0,10 2 0 15,6 0 0-15,10-2 0 16,-5 2 0 0,3 1 0-1,-9 2 0-15,-4-2 0 0,-8 5 0 16,-9-2 0-16,-5 0 0 0,-14 0 0 0,2-2-68 16,-19 2-27-1,0 8-1-15,-9 1-9 0,-15 1-2 16</inkml:trace>
  <inkml:trace contextRef="#ctx0" brushRef="#br0" timeOffset="575097.6524">21167 15042 11 0,'-21'20'101'0,"6"-6"0"16,14-4-6-16,1-10-2 16,18 0-3-16,6 0-70 15,13-9-20-15,9 1 0 16,7-2 0-16,6 2 0 0,1 0 0 15,6 1 0-15,-4 3 0 16,2 3 0-16,-8-3 0 16,1 8-10-16,-8-4-81 0,-5-3-4 15,-3-5-4-15,-4-7-7 16,1-4-3-16</inkml:trace>
  <inkml:trace contextRef="#ctx0" brushRef="#br0" timeOffset="575376.4301">22621 14539 22 0,'0'0'103'0,"14"-3"-2"0,-14 3-3 0,8-16-5 15,-8 5-2-15,0-25-88 16,0 36-3-16,0 0 0 15,2 11 0-15,0 9 0 16,4 7 0-16,2 5 0 0,-2 6 0 16,3 7 0-16,-4 3 0 15,8 3 0-15,-4 1 0 16,2 6 0-16,-3 3 0 16,2 2 0-16,0-2 0 15,2-6 0-15,-2-1 0 0,-2-11 0 16,2-27-6-16,12 12-87 15,-16-16-4-15,-6-12-2 16,0-9-6-16,0-10-2 16</inkml:trace>
  <inkml:trace contextRef="#ctx0" brushRef="#br0" timeOffset="575781.4114">22683 14944 5 0,'0'0'95'0,"0"-10"2"0,11 10-5 15,9-2-4-15,3 0-1 16,9 2-72-16,9 0-3 0,11 0-2 16,3-2-3-16,2 1-4 15,5-5-3-15,-5-2 0 16,-2-3 0-16,-7-5 0 0,-6-1 0 16,-11-9 0-16,-4 2 0 15,-8-6 0-15,-6-1 0 16,-2-3 0-16,-8 3 0 15,-2 0 0-15,-1 3 0 16,0 5 0-16,0 5 0 16,0 6 0-16,0 12 0 0,0 0 0 15,0 9 0 1,1 11 0-16,5 9 0 0,1 5 0 16,2 11 0-16,0 3 0 15,-1 7 0-15,4 6 0 0,-4 4 0 16,1 4 0-16,-3-6 0 15,6-1 0-15,-6-15 0 16,6-28-54-16,10 12-43 16,1-15 0-16,6-15-9 15,4-12-2-15</inkml:trace>
  <inkml:trace contextRef="#ctx0" brushRef="#br0" timeOffset="576098.9085">23777 15013 94 0,'16'-36'102'0,"-7"6"-5"16,-4 3-4-16,0 7-3 15,-21 8-62-15,16 12-21 0,0 0-7 16,-14 13 0-16,9 8 0 16,-2 7 0-16,0 4 0 15,0 2 0-15,4 2 0 16,2-1 0-16,3-6 0 0,9-3 0 16,3-7 0-16,6-8 0 15,2-6 0-15,7-5 0 0,-5-8 0 16,6-7 0-16,-4-5 0 15,3-2 0-15,-6-4 0 16,3-5 0-16,-11-1 0 16,-3 0 0-16,-2-2 0 15,-8 3 0-15,-2-1 0 16,-13 0 0-16,-6 3 0 16,-6 2 0-16,-1 7 0 0,-3-9-12 15,3 13-81 1,7 2-3-16,10 5-3 0,9 9-7 15,6-13 1-15</inkml:trace>
  <inkml:trace contextRef="#ctx0" brushRef="#br0" timeOffset="576889.2179">24153 14739 64 0,'30'9'100'16,"-4"1"-5"-16,-10-2-2 0,-6 3-2 16,-4 1-54-16,-1 7-6 15,0-1-31-15,-5 0 0 0,1 4 0 16,1-1 0-16,7 3 0 15,0-5 0-15,8 2 0 16,0-7 0-16,5 1 0 0,7-6 0 16,-1-4 0-1,5-5 0-15,-1 0 0 0,-3-8 0 16,0-3 0-16,-2-3 0 16,-6-2 0-16,-2-2 0 0,-6 0 0 31,1 2 0-31,-2-4 0 0,-6 4 0 0,0 0 0 15,0 4 0-15,-3 1 0 16,-3 11 0-16,3-13 0 16,-3 13 0-16,5 7 0 15,-2 4 0 1,1 6 0-16,1 2 0 16,5 4 0-1,-3-1 0-15,7 1 0 0,-1-6 0 16,9-3 0-16,1-6 0 0,7-4 0 0,2-4 0 15,6-9 0-15,6-7 0 0,0-5 0 16,6-5 0-16,-2-7 0 16,-3-5 0-16,-1-5 0 15,-2-4 0-15,-9-6 0 0,-7 0 0 16,-10-2 0-16,-7 2 0 16,-9 4 0-16,-14 5 0 15,-14 10 0-15,-11 7 0 16,-9 14 0-16,-8 9 0 0,-1 7 0 15,-4 12 0 1,8 11 0-16,7 4 0 0,15 8 0 0,13 5 0 16,18-2 0-1,15 5 0-15,20-6 0 16,19-1 0-16,13-7 0 0,11-4 0 16,8-9 0-16,6-5 0 15,0-4 0-15,2-3 0 0,-1-4 0 16,-6-2 0-16,-11-1 0 15,-7 0 0-15,-13 0 0 16,-5 0 0-16,-15 0 0 16,-14 0 0-16,-7 2 0 0,-5 2 0 15,-10-4 0 1,4 8 0-16,-4-8 0 0,-11 12 0 16,3-5 0-16,8-7 0 15,-14 16 0-15,1-11 0 0,13-5 0 16,-17 13 0-16,12-5 0 15,-6-7 0-15,8 8-15 16,3-9-81-16,-8 0-2 16,8 0-6-16,-10-18-5 15</inkml:trace>
  <inkml:trace contextRef="#ctx0" brushRef="#br0" timeOffset="578473.4555">26311 14960 78 0,'-17'-12'97'0,"4"-7"-3"15,8-3-4-15,3-9-1 16,2 2-62-16,16 2-4 16,6 0-10-16,7 5-13 15,7 8 0-15,1 8 0 0,2 6 0 16,0 13 0-16,-3 9 0 16,-5 7 0-16,-3 3 0 15,-6 7 0-15,-6-1 0 16,-6 0 0-16,-3-4 0 15,-5-4 0 1,-2-4 0-16,0-4 0 0,0-8 0 16,0-14 0-16,-2 9 0 0,2-9 0 0,0-15 0 15,3-6 0-15,6-4 0 16,1-7 0-16,3-2 0 0,5-2 0 31,1 3 0-31,5 0 0 0,6 6 0 0,1 6 0 16,0 7 0-1,4 10 0-15,2 4 0 0,-3 9 0 16,2 6 0-16,-2 10 0 16,-2 0 0-16,-3 7 0 15,0-2 0-15,-7 2 0 0,0-5 0 16,-2-4 0-16,-4-3 0 0,2-8 0 16,-2-6 0-16,0-6 0 15,3-6 0-15,2-9 0 16,-3-3 0-16,4-3 0 15,1-2 0-15,-2 0 0 16,-1 4 0-16,-4 1 0 16,-3 5 0-1,-1 6 0-15,-2 3 0 0,-10 4 0 0,14 3 0 16,-5 5 0-16,-5 4 0 16,1 2 0-16,4 2 0 15,-1-2 0-15,4-1 0 0,6-1 0 16,1-6 0-16,4-1 0 15,9-2 0-15,0-3 0 0,6-5 0 16,-2-1 0 0,1-5 0-16,-5-1 0 0,-3-3 0 15,-3 1 0-15,-7-4 0 16,0 4 0-16,-9 1 0 0,0 0 0 16,-10 13 0-16,7-14 0 15,-7 14 0-15,0 0 0 16,-1 7 0-16,-2 6 0 15,3 0 0-15,0 6 0 0,5 1 0 16,8 1 0-16,8-3 0 16,9 0 0-16,3-2 0 15,8-4 0-15,5-6 0 16,-1-4 0 0,2-2 0-16,-5-6 0 0,-1-3 0 0,-8-5 0 15,-3-1 0-15,-9-3 0 16,-4 0 0-1,-5-1 0-15,-3 2 0 0,-4 1 0 0,-3 3 0 16,-2 1 0-16,0 12 0 16,-1-11 0-16,1 11 0 15,-3 9 0-15,3 4 0 16,5 7 0-16,10 0 0 0,6 7 0 16,3-1 0-16,10 1 0 15,6-3 0-15,7-4 0 16,4-7 0-16,3-7 0 15,-2-6 0-15,-3-5 0 16,1-10 0-16,-12-8 0 0,-2-8 0 16,-5-4 0-16,-7-4 0 15,-6-4 0-15,-5 2 0 16,-7 0 0-16,0 7 0 0,-3 4 0 16,-3 9 0-1,-4 6 0-15,4 15 0 0,-17 0 0 16,9 10 0-16,-2 12 0 0,5 6 0 15,1 8 0-15,4 0 0 16,0 6 0 0,6 0 0-16,3-1 0 15,0-3 0-15,3-4 0 0,3-7 0 0,-5-6 0 16,3-9 0-16,-2-6 0 16,3-6 0-16,2-12 0 15,-1-4 0-15,3-4 0 16,-2-2 0-16,5 1 0 15,-3 3 0-15,1 4 0 0,-2 5 0 16,2 5 0-16,-1 4 0 16,1 4 0-16,-4 7 0 15,1 5 0-15,1 1 0 0,3 4 0 16,0 0 0-16,5 3 0 16,4-2 0-16,21-8-79 15,-4 6-15-15,6-6-3 16,9-3-8-16,6-6-3 0</inkml:trace>
  <inkml:trace contextRef="#ctx0" brushRef="#br0" timeOffset="580216.3015">30561 14808 22 0,'-12'-11'99'0,"-4"0"1"0,-1 1-7 16,-2 2-2-16,0 4-2 0,-40 4-77 16,33 11-7-16,-2 8-5 15,-3 6 0-15,-3 7 0 16,-1 3 0-16,-2 6 0 0,2-2 0 16,6 3 0-16,10-3 0 15,6-3 0-15,8-3 0 16,8-4 0-16,13-5 0 0,5-7 0 15,10-4 0-15,-1-8 0 16,-1-5 0-16,-1-2 0 16,-3-7 0-16,-6-2 0 15,-9-3 0-15,-3 0 0 16,-10-1 0-16,-11 6 0 0,-5 0 0 16,-10 8 0-1,-5 0 0-15,-3 3 0 16,-2 10 0-16,-2 6 0 0,7 2 0 15,6 4 0-15,10 3 0 0,12 2 0 16,9 2 0-16,17-1 0 16,14-2 0-1,12-5 0-15,8-2 0 0,12-8 0 16,-1-6 0-16,5-7 0 16,-1 0 0-16,-3-11 0 0,-8-6 0 15,-7 0 0-15,-6-5 0 16,-12-2 0-16,-8 0 0 15,-8 1 0-15,-12 1 0 16,-6 4 0-16,-8 3 0 0,-9 6 0 16,-8 5 0-16,-5 4 0 15,-6 4 0-15,-1 9 0 16,4 4 0 0,5 2 0-16,8 1 0 0,7 2 0 15,12-2 0-15,11-1 0 0,11-4 0 16,4-3 0-16,10-3 0 15,0-7 0-15,1-2 0 16,-2-4 0-16,-3-4 0 16,-8-3 0-16,-3-3 0 0,2 0 0 15,-6-1 0-15,-3-2 0 16,-3 4 0-16,-1 1 0 16,-4 1 0-16,-4 11 0 0,6-10 0 15,-6 10 0-15,0 0 0 16,-7 8 0-16,4 3 0 15,0 2 0-15,3 3 0 16,0 2 0-16,4 1 0 0,4-3 0 16,5 1 0-16,2-6 0 15,4-1 0-15,3-6 0 16,4-4 0-16,4 2 0 0,-4-10 0 16,10-5 0-16,-1 0 0 15,-1-5 0-15,2 0 0 16,3-1 0-16,-4 1 0 15,-5 0 0-15,-1 2 0 0,-7 4 0 16,-5 3 0-16,-4 4 0 16,-3 5 0-16,-10 0 0 15,12 13 0-15,-6 0 0 16,0 3 0-16,1 2 0 16,3 2 0-16,5-4 0 15,2 0 0-15,7-5 0 0,1-1 0 16,-1-6 0-16,7-3 0 15,-1-1 0-15,3-7 0 0,-2-4 0 16,-6-3 0-16,1-5 0 16,-6-6 0-16,6-2 0 15,-3-5 0-15,2-1 0 0,-1-2 0 16,0-3 0-16,-1 3 0 16,-4 2 0-16,-2 3 0 15,-11 4 0-15,9 7 0 16,-6 4 0-16,-9 15 0 0,-2-10 0 15,2 10 0-15,4 18 0 16,-3 0 0 0,11 6 0-16,-4 4 0 0,-1-1 0 15,20 3 0-15,1-3 0 16,-2-5 0-16,3-5 0 16,11-7 0-16,-2-9 0 0,8-2 0 15,0-11 0-15,-2-7 0 16,-8-6 0-16,7-4 0 0,0-4 0 15,-1 0 0-15,-14-2 0 16,-2 7 0-16,-1-2 0 0,-7 7 0 16,-2 0 0-1,-14 8 0-15,0 3 0 16,-2 12 0-16,10-2 0 0,-17 8 0 16,5 11 0-16,2 8 0 15,0 13 0 1,12 9 0-16,-5 17 0 0,-5 9 0 0,0 12 0 15,10 9 0-15,-8 8 0 16,-1 6 0-16,-5 2 0 16,-5-4 0-16,1-12 0 0,2-11 0 15,-8-15 0-15,8-14 0 16,-9-18 0-16,-7-17 0 0,6-17 0 16,-4-8 0-1,5-17 0-15,-2-10 0 0,3-10 0 16,-6-11 0-16,15-5 0 15,3-4 0 1,15 0 0-16,8 2 0 0,4 1 0 16,11 8 0-16,21 6 0 0,14 7 0 15,4 9 0-15,17 8 0 16,-2 5 0-16,13 7 0 16,-57 8 0-16,8 1 0 15,-4 2 0-15,3-1 0 16,-4 3 0-16,2 1 0 15,-12 0 0-15,8 3 0 0,-10-1 0 16,0 1 0-16,-7-2 0 16,-15-3 0-16,7 3 0 15,0 4 0-15,-9-4 0 16,-2 3 0-16,1 1 0 0,-7 1 0 16,-5 0 0-16,-2 2-51 15,-13-7-46-15,3 1-3 16,-29 2-9-16,-17 0-3 0</inkml:trace>
  <inkml:trace contextRef="#ctx0" brushRef="#br0" timeOffset="581474.3905">25380 15983 61 0,'-13'-26'99'0,"-4"-1"-4"16,2-2-4-16,-7-2-1 15,-4 4-62-15,-4 4-3 16,-6 8-8-16,-4 11-12 16,-9 5-5-16,-3 15 0 0,-7 10 0 15,4 9 0 1,-2 10 0-16,5 4 0 16,9 6 0-16,10-2 0 15,10-3 0-15,18 0 0 16,12-6 0-16,18-7 0 15,15-9 0-15,13-9 0 0,14-10 0 0,5-9 0 16,4-9 0-16,-3-12 0 16,-3-6 0-16,-11-6 0 0,-6-4 0 15,-12-4 0-15,-12-3 0 16,-10 0 0-16,-14 1 0 16,-5 1 0-16,-4 4 0 15,-9 5 0-15,-7 4 0 0,-2 8 0 16,-3 10 0-16,-1 9 0 15,5 5 0-15,-1 10 0 16,4 11 0-16,0 5 0 0,7 8 0 16,6 0 0-1,5 3 0-15,7 0 0 0,5-2 0 16,6-4 0-16,3-4 0 0,11-8 0 16,-1-8 0-16,7-6 0 15,-2-8 0 1,3-3 0-16,0-11 0 15,1-4 0-15,-1-3 0 0,-2-6 0 16,0 0 0-16,-4 0 0 0,3 0 0 16,-8 3 0-16,0 5 0 15,-5 1 0-15,2 3 0 16,-6 8 0-16,2 4 0 16,-3 3 0-16,0 5 0 15,3 5 0-15,-2 4 0 0,2 2 0 16,2 4 0-16,3-2 0 15,-2 2 0-15,5-4 0 16,0-4 0-16,2-4 0 16,2-3 0-16,1-5 0 0,-1 0 0 15,-1-6 0-15,2-5 0 16,-1-2 0-16,0-2 0 0,-6-1 0 16,2 2 0-16,-4 2 0 15,4 0 0-15,-6 4 0 16,-2 3 0-16,5 5 0 15,-6 0 0-15,0 5 0 16,-1 3 0 0,1 3 0-16,-4 0 0 0,1 1 0 0,-2-1 0 15,-2-1 0-15,0 0 0 16,-1-5 0-16,2-1 0 0,-1-2 0 16,4-4 0-1,6-14 0-15,13 7-58 16,-7-6-39-1,10-6-2-15,9-8-7 0,10-6-5 0</inkml:trace>
  <inkml:trace contextRef="#ctx0" brushRef="#br0" timeOffset="583348.316">28092 16063 81 0,'16'-12'101'0,"-11"-5"-3"16,2 1-6-16,-5-6 0 16,2-7-60-16,-4 11-17 15,0 2-15-15,-6 6 0 16,-7 3 0-16,-11 7 0 0,-9 2 0 15,-5 10 0-15,-11 9 0 16,-1 5 0-16,1 9 0 16,-1 4 0-1,9 3 0-15,9 5 0 0,16-3 0 0,16 1 0 16,13-6 0-16,18-5 0 16,10-8 0-1,17-5 0-15,1-12 0 0,8-6 0 16,0-7 0-16,-8-9 0 15,-4-6 0-15,-12-7 0 0,-6-1 0 16,-11-4 0-16,-9 3 0 16,-12-3 0-16,-5 4 0 15,-11-1 0-15,-9 8 0 16,-4 4 0-16,-6 8 0 0,0 6 0 16,-1 5 0-16,3 12 0 15,9 8 0-15,9 6 0 16,10 4 0-16,14 10 0 15,18-4 0-15,12 1 0 16,13-6 0-16,11-4 0 0,7-6 0 16,3-10 0-1,3-9 0-15,-3-5 0 0,-10-13 0 0,-3-8 0 16,-5-4 0-16,-13-4 0 16,-6-5 0-1,-12 0 0-15,-6 2 0 0,-10 0 0 16,-7 6 0-16,-6 2 0 15,-10 10 0-15,-4 4 0 16,-5 9 0-16,-3 9 0 0,2 8 0 16,4 10 0-16,6 7 0 0,10 6 0 15,15 2 0 1,10 3 0-16,17-4 0 0,13-5 0 16,4-8 0-16,8-10 0 15,2-11 0-15,5-6 0 16,-8-17 0-1,-1-9 0-15,-10-9 0 0,-6-7 0 0,-1-6 0 16,-13-5 0-16,-3-4 0 16,-11-2 0-1,-10-2 0-15,-7 2 0 16,-4 3 0-16,-6 8 0 0,-10 10 0 0,-1 12 0 16,-6 14 0-16,1 12 0 15,7 14 0-15,-1 16 0 16,7 12 0-16,5 5 0 15,4 9 0-15,6 5 0 0,5 1 0 16,4-3 0-16,0-3 0 16,1-9 0-16,1-9 0 15,-1-8 0-15,3-12 0 0,2-11 0 16,-2-9 0-16,2-14 0 16,2-5 0-16,7-5 0 15,-1-6 0-15,4 0 0 0,-1 1 0 16,1 3 0-16,1 5 0 15,-4 3 0-15,2 8 0 16,-5 5 0-16,0 7 0 16,-2 6 0-16,-2 8 0 15,-2 5 0-15,2 4 0 0,3 5 0 16,1 2 0-16,2 2 0 16,-1-3 0-16,4-2 0 0,0-6 0 15,3-3 0-15,-1-8 0 16,2-9 0-16,-4-2 0 15,0-9 0-15,4-6 0 16,-5-3 0-16,-3-3 0 16,-5-1 0-16,0 1 0 0,-7 4 0 15,-2 1 0 1,-3 3 0-16,-6 5 0 16,-5 9 0-16,0 0 0 0,0 0 0 15,10 8 0-15,-5 5 0 16,1 4 0-16,6 1 0 0,-2 4 0 15,6 0 0-15,8-3 0 16,7 0 0 0,7-5 0-16,3-2 0 0,2-5 0 15,2-4 0-15,4-3 0 0,3-7 0 16,-5-5 0-16,-3-5 0 16,-12-1 0-16,2-4 0 0,-5 1 0 15,-6 2 0-15,-10 2 0 16,-4 3 0-16,-3 4 0 15,-6 10 0-15,0 0 0 16,0 0 0-16,-3 9 0 16,3 4 0-16,1 1 0 0,0 3 0 15,0 2 0-15,11-6 0 16,8 1 0-16,0-2 0 16,7-6 0-1,-1-2 0 1,-1-4 0-16,8 0 0 15,2-10 0-15,-8-1 0 0,2-4 0 0,-2-2 0 0,6-1 0 16,-17-1 0-16,6 1 0 0,-6 2 0 16,-2 3 0-16,-1 2 0 15,-3 5 0-15,-10 6 0 16,0 0 0-16,17 16 0 16,-9 7 0-16,8 10 0 15,5 9 0-15,6 11 0 0,-5 9 0 16,13 9 0-16,-9 8 0 15,4 6 0-15,2 2 0 0,-16 5 0 16,-11-10 0-16,-8-6 0 16,-2-8 0-1,-12-12 0-15,2-12 0 0,-10-17 0 16,-5-16 0-16,8-14 0 16,4-15 0-16,1-11 0 0,2-11 0 15,6-9 0-15,6-8 0 16,14-6 0-16,25-5 0 15,15 2 0-15,10 0 0 0,22 5 0 16,13 9 0-16,15 10 0 16,3 10 0-16,0 14 0 15,-6 10 0-15,-10 8 0 16,-3 12 0-16,-13 12 0 0,-21 1 0 16,-16 9 0-16,-27-6-29 15,-4 6-68 1,-16-3-1-16,-19-6-6 0,-15-4-4 15</inkml:trace>
  <inkml:trace contextRef="#ctx0" brushRef="#br0" timeOffset="584702.0925">22177 16881 48 0,'-34'-26'96'0,"-4"-2"-3"0,0 0-3 15,-6-1-3-15,7 2-59 16,-9 6-3-16,2 5-8 15,-5 8-3-15,-3 9-6 16,-3 14-3-16,-5 11-5 16,3 11 0-16,-3 13 0 15,0 14 0-15,4 10 0 0,5 8 0 0,29-38 0 32,2 5 0-32,9 2 0 15,0 7 0-15,9-5 0 0,3 3 0 16,14-9 0-16,7 1 0 0,13-8 0 15,5-2 0-15,14-10 0 0,5-5 0 16,7-10 0-16,5-2 0 16,42-11 0-16,38-19 0 15,-4-31 0-15,-16-20 0 0,-27-4 0 16,-32-3 0 0,-40 7 0-16,-26 15 0 15,-12 13 0-15,-20 9 0 0,-5 10 0 16,-11 16 0-16,-5 6 0 15,-4 13 0 1,6 13 0-16,-4 8 0 16,12 7 0-16,22-18 0 0,4 3 0 0,5 0 0 15,4 4 0-15,5-5 0 16,9 1 0-16,7-3 0 16,3-2 0-16,10-6 0 15,4 0 0-15,21 0 0 16,31-10 0-16,-5-8 0 0,4-16 0 15,-12-15 0-15,-13-8 0 16,-22-1 0-16,-18 6 0 0,-15 4 0 16,-7 6 0-1,-6 6 0-15,-7 6 0 0,-4 8 0 16,-4 7 0-16,0 2 0 0,-1 12 0 16,-2 5 0-16,1 5 0 15,12 6 0-15,-2 2 0 16,12-16 0-16,1 1 0 15,2 15 0-15,11-15 0 16,-3-4 0-16,26 11 0 16,-12-16 0-1,0-2 0-15,30 1 0 16,1-6 0-16,4-9 0 16,2-3 0-16,-8-8 0 0,-6-2 0 15,-12 4 0-15,-8 6 0 0,-3 1 0 16,-1 3 0-16,-4 6 0 0,2 2 0 15,0 0 0-15,4 3 0 16,-3 4 0-16,-1 1 0 16,0 1 0-16,1 0 0 0,-3-3 0 15,0 2 0-15,-8-2 0 16,5-1 0-16,-1-3 0 16,-1-1 0-16,3-1 0 15,2-1 0-15,4-4 0 0,0-2 0 16,12-1 0-16,-7-1 0 15,3 2 0-15,2 1 0 16,-2 3 0-16,-4-2 0 16,0 4 0-16,-2 1 0 15,-4 0 0-15,3 3 0 16,3 2 0-16,-1-2 0 16,7 4 0-16,-33-7-27 0,38 0-67 15,12-4-4-15,7-10-5 0,2-5-6 16</inkml:trace>
  <inkml:trace contextRef="#ctx0" brushRef="#br0" timeOffset="585311.6402">24451 17036 34 0,'9'-18'105'0,"0"6"-2"0,-11 1-7 16,2 11-2-16,-15-13-15 0,15 13-79 16,-13 8 0-16,9 10 0 15,3 8 0-15,0 5 0 16,1 9 0-16,0 4 0 0,0-1 0 15,1 2 0-15,0-5 0 16,6-4 0-16,-1-6 0 16,-2-18 0-16,-2-2 0 15,13 5 0-15,1-12 0 0,7-3 0 16,2-13 0-16,9-5 0 16,2-6 0-16,10-2 0 15,-1-3 0-15,0 2 0 16,2 5 0-16,-8 4 0 15,1 7 0-15,-13 8 0 16,1 5 0-16,-8 12 0 0,-7 7 0 16,-2 4 0-1,-9 4 0-15,0-14 0 0,-1-1 0 16,-2 2 0-16,2-2 0 16,0-1 0-16,2 0 0 15,3-4 0-15,-6-9 0 16,22 17 0-16,-3-17 0 0,6-3 0 15,5-13 0 1,5-5 0-16,2-9 0 0,3-1 0 16,-8 0 0-16,-10 2 0 15,-2 5 0-15,-5 6 0 0,1 5 0 16,-16 13 0 0,9-3 0-16,-11 13 0 0,-3 7 0 15,1 11 0-15,-4 3 0 0,7-14 0 16,-1 1 0-1,2 2 0-15,3 2 0 16,5-2 0-16,3 3 0 16,7-3 0-16,5 2 0 0,6-3 0 15,5 1 0-15,7-8 0 0,14 1-2 16,1-5-92-16,5-6-5 16,40-6-2-1,45-21-7-15,11-14 1 0</inkml:trace>
  <inkml:trace contextRef="#ctx0" brushRef="#br0" timeOffset="587617.8566">27413 17020 9 0,'-8'-14'99'0,"-5"-2"0"16,5-4-5-16,-4 0-3 0,-1 2-2 15,-3 5-75-15,-1 4-1 16,-3 8-10-16,-5 7-3 15,-8 12 0-15,-4 10 0 0,-4 10 0 16,-7 10 0-16,4 7 0 16,22-21 0-16,-3 2 0 15,4 4 0-15,2 4 0 16,8 1 0-16,6 2 0 16,6-4 0-16,11 4 0 15,8-6 0-15,10-1 0 16,10-6 0-16,5-1 0 0,9-7 0 15,4-3 0-15,6-10 0 16,4-2 0 0,-2-9 0-16,5-4 0 0,34-22 0 15,16-21 0-15,-32-8 0 16,-29-5 0-16,-38 5 0 0,-27 7 0 16,-27 16 0-16,-16 18 0 15,-6 12 0-15,-4 7 0 0,28 0 0 16,-1 3 0-1,0 2 0-15,0 5 0 0,5 2 0 16,2 0 0-16,5 3 0 16,5 1 0-1,6-2 0-15,3-1 0 0,8 0 0 0,8-4 0 16,8-2 0-16,0-3 0 16,8-2 0-16,5-3 0 15,4-4 0 1,5-2 0-16,5 0 0 0,5-6 0 0,-2-2 0 15,2-5 0-15,0 1 0 16,-3 0 0-16,-3 1 0 16,-4 2 0-16,-3 1 0 15,0 3 0-15,-6 4 0 0,-2-1 0 16,4 2 0-16,-7 6 0 16,3 0 0-1,-3 1 0-15,3 3 0 0,1-1 0 16,0 0 0-16,3-2 0 0,2-2 0 15,2 0 0-15,3-5 0 16,1 0 0-16,3-3 0 16,-12-3 0-16,60-17 0 0,-3-7 0 15,-5-8 0-15,-11-3 0 16,-17-9 0-16,-15 1 0 16,-17-1 0-16,-17 7 0 15,-3 3 0-15,-6 2 0 16,-5 4 0-16,-5 10 0 15,3 6 0-15,-4 8 0 0,-5 10 0 16,4 19 0-16,3 9 0 16,-3 15 0-16,8-16 0 15,-1 7 0-15,1 5 0 16,-2 6 0-16,-1 6 0 0,-5 3 0 16,2 2 0-16,3 2 0 15,-3-5 0-15,3 1 0 0,-2-7 0 16,1 1 0-1,-2-8-15-15,2-5 1 0,-1-8 1 16,3-5 1 0,-2-9 4-16,9-13 2 15,-13-5 5-15,11-16 4 0,2-27 4 0,7-32 2 16,11-6 1 0,9-2 1-16,5 8 1 15,8 15-1-15,6 17-5 0,2 23-6 16,0 20 0-1,3 8 0-15,-30 5 0 0,2 4 0 16,-4 5 0 0,0 2 0-16,-5 6 0 0,-2-1 0 0,-5 5 0 15,3 0 0-15,-7-2 0 0,0 2 0 16,-3-3 0-16,0-2 0 16,0-5 0-16,0-5 0 15,0-3 0-15,0-11 0 16,9 7 0-16,11-26 0 15,12-21 0-15,11-20 0 16,14-11 0-16,2-7 0 0,3 3 0 16,-6 7 0-16,-13 13 0 15,-9 8 0-15,-10 8 0 0,-2 8 0 16,-12 13 0-16,-10 18 0 16,0 0 0-16,-13 19 0 15,-3 12 0-15,2 9 0 16,-5 13 0-16,11-22 0 15,1 4 0-15,-3 0 0 16,7 4 0-16,3 0 0 0,0-2 0 16,4-3 0-16,8 1 0 15,1-7 0-15,2 1 0 16,4-8 0-16,3 0 0 0,0-9 0 16,1-2 0-16,4-8 0 15,1-2 0 1,-2-1 0-16,-26 1 0 0,62-29 0 15,-17-5 0-15,-10-2 0 16,-15 6 0-16,-8 5 0 16,-12 25 0-16,0 0 0 0,0 0 0 15,0 0 0-15,-4 15 0 16,-2 2 0-16,2 4 0 16,1 1 0-16,1 1 0 15,2 1 0 1,4 1 0-16,6-1 0 0,5-1 0 0,2-3 0 15,2-1 0-15,7-2 0 16,4-7 0-16,6-5 0 16,4-4 0-16,-14-12 0 0,66-23 0 15,-1-24 0-15,-1-14 0 16,-15-10 0-16,-14-8 0 16,-11 0 0-16,-10 6 0 0,-25 23 0 15,-6 7 0-15,-8 8 0 16,-2 10 0-16,-2 9 0 15,-8 9 0-15,-2 12 0 0,-8 6 0 16,-5 8 0-16,-9 15 0 16,7 11 0-16,0 9 0 15,-7 11 0-15,2 8 0 16,17-30 0-16,2 2 0 16,3 4 0-16,3 0 0 15,6-3 0-15,1-1 0 0,5-3 0 16,5-3 0-16,3-4 0 15,4-3 0-15,3-4 0 16,4-4 0-16,4-4 0 0,3-4 0 16,15-2 0-16,19-3 0 15,-4-17 0-15,-9-2 0 16,-31 9 0-16,1 2 0 0,-5 5 0 16,2 2 0-16,-5 1 0 15,0 5 0-15,-5 5 0 16,1 4 0-1,-2 3 0-15,2 1 0 0,4 1 0 16,0 2 0 0,1-2 0-16,1 2 0 0,10 0 0 15,-3-2 0-15,7 1 0 16,1-2 0-16,4-4 0 0,-1 0 0 0,5-5 0 16,5 0 0-16,3-2 0 15,2-3 0 1,-3-1 0-16,4 0 0 0,-6-1 0 15,5 2 0-15,-5-2 0 16,1 2 0-16,-3 0 0 0,-4 3 0 16,-3 0 0-16,1-1 0 15,-7 1 0-15,2 0 0 16,-11 4 0-16,-1-3 0 16,-8 0 0-16,4 3 0 15,1-2 0-15,-6-1 0 0,1 2 0 16,-10-10 0-16,0 0-56 0,0 0-38 15,0 0-7 1,0-7-5-16,-7-13-6 0</inkml:trace>
  <inkml:trace contextRef="#ctx0" brushRef="#br0" timeOffset="589326.1923">1122 15028 23 0,'9'-24'100'0,"-7"-4"-2"15,4 7-5-15,-6 0-3 0,0 5-2 16,0 5-72 0,0 11-13-16,-12 1-3 0,2 17 0 15,8 13 0-15,0 8 0 16,2 12 0-16,-1 10 0 16,0 10 0-16,-2 7 0 0,-4 9 0 15,1 3 0-15,-3-1 0 16,-9-2 0-16,-2-9 0 15,7-8 0-15,-8-10 0 16,11-13 0-16,8-13 0 16,-9-11 0-16,11-12 0 0,0-11 0 15,13 10 0-15,5-10 0 16,17-9 0-16,6-2 0 16,3-2 0-16,7 0 0 15,-2-1 0-15,6-1 0 16,-7 2 0-1,-5 0 0-15,-8 5 0 0,-16 3 0 0,-8 2 0 16,6 0 0-16,-17 3 0 16,0 0 0-16,0 0 0 0,0 0 0 15,0 0 0-15,0 0 0 0,0 0 0 16,0-10 0 0,18-1-63-16,-7-7-32 15,1-11-2-15,-1-7-8 16,5-10-3-16</inkml:trace>
  <inkml:trace contextRef="#ctx0" brushRef="#br0" timeOffset="589698.6469">1893 15177 36 0,'22'-35'102'0,"-9"9"0"0,-10 8-7 0,-2 6-6 0,-19 10-2 16,-4-9-87-16,-4 21 0 15,3 7 0-15,4 10 0 16,0 6 0-16,5 3 0 0,8 6 0 15,6-1 0-15,3 0 0 16,19 0 0-16,8-3 0 16,-2 0 0-16,6-2 0 0,5 0 0 15,-4-2 0-15,-1-2 0 16,-4 0 0-16,-7-1 0 16,-6 0 0-16,-13-3 0 15,3-3 0-15,-14-3 0 0,-6-1 0 16,1-5 0-1,-4-1 0-15,-4-5 0 0,-6-1 0 16,7-5 0-16,-2-1 0 16,8 0 0-16,13-3 0 15,-21 0 0-15,21 0 0 16,-12-5 0-16,12 5 0 16,0-8 0-16,0 8-66 0,6-16-30 15,0 6 0-15,3-2-13 16,-4-2-3-16</inkml:trace>
  <inkml:trace contextRef="#ctx0" brushRef="#br0" timeOffset="590401.8868">2829 15382 84 0,'0'0'98'16,"-15"11"-4"-16,15-11-4 0,-16 2 1 15,-19-2-64 1,35 0-4-16,-10 3-19 0,10-3-4 16,0 0 0-16,0 0 0 15,-10 1 0-15,10-1 0 0,0 0 0 16,0 0 0 0,0 0 0-16,0 0 0 0,0 0 0 15,0 0 0-15,7 0 0 16,2-1 0-16,8-2 0 0,9 0 0 15,8-2 0 1,9-2 0-16,4 0 0 16,3 0 0-16,5-1 0 0,2-2 0 15,-2 0 0-15,-4 1 0 16,-6 0 0-16,-7-1 0 16,0 2 0-1,-8 1 0-15,-4 1 0 0,-8 1 0 0,2 3 0 16,-9-3 0-16,0 4 0 15,-11 1 0-15,16-3 0 0,-16 3 0 16,0 0 0-16,5-15-9 16,-5 15-84-16,3-10-3 0,4 0-3 15,0-2-5 1,-4-5-2-16</inkml:trace>
  <inkml:trace contextRef="#ctx0" brushRef="#br0" timeOffset="590827.2192">3395 14994 13 0,'-20'-1'101'0,"-4"1"0"15,5 0-6-15,5 0-4 16,2 0-2-16,12 0-70 16,-10 0-17-16,10 0-2 0,0 0 0 15,17 11 0-15,1-2 0 16,7 1 0-16,1 5 0 15,8 2 0-15,6 5 0 0,3 1 0 16,-2 4 0 0,-2 2 0-16,-3 4 0 0,-3-2 0 15,2 6 0-15,-13-1 0 0,-1 0 0 16,-7 0 0 0,-3-3 0-16,-6-1 0 0,-6-2 0 15,-5-2 0-15,-3-4 0 16,-5-2 0-16,-9-1 0 15,5-3 0-15,-6-3 0 16,0-3 0-16,1-2 0 16,5-4 0-16,-3 0 0 0,4-5 0 15,2 1 0-15,-1-2 0 16,6 0 0-16,0 0 0 16,-3-3 0-16,4 1-81 15,9 2-14-15,-13-12-4 0,13 3-5 16,9-6-4-16</inkml:trace>
  <inkml:trace contextRef="#ctx0" brushRef="#br0" timeOffset="599423.3716">4772 14889 40 0,'-4'-10'99'0,"-2"-3"-2"0,-1 2-3 0,-1-2-3 15,3-3-37 1,0 6-30-16,5 10-12 0,-11-5-12 16,11 5 0-16,-3 15 0 15,3 1 0-15,0 7 0 16,2 7 0-16,-1 9 0 16,3 6 0-16,-1 3 0 0,0 3 0 15,-1 1 0-15,-3 2 0 16,1 0 0-16,0-1 0 15,-4-4 0-15,2-5 0 0,-1 0 0 16,0-6 0-16,3-2 0 16,1-7 0-16,10-1 0 15,3-8-80-15,0-12-15 0,2-6-4 16,1-7-6-16,0-11-3 16</inkml:trace>
  <inkml:trace contextRef="#ctx0" brushRef="#br0" timeOffset="599895.5964">4801 15215 22 0,'-10'3'97'16,"-1"-3"-1"-16,11 0-6 0,0 0-3 15,-1 33-10-15,14-33-64 16,11 0-4-16,13-1-3 15,10-4-3-15,12-2-1 0,5-4 0 16,9-5 0-16,3-6-1 16,2-5 0-16,-2-6 0 15,-4-2 1-15,-7-5-2 16,-6-2 0-16,-4-1 0 0,-15 0 0 16,-4 5 0-16,-15-2 0 15,-4 7 0-15,-12 1 0 16,-5 6 0-16,-3 5 0 15,-6 4 0-15,-4 10 0 16,-1 4 0-16,-1 7 0 16,2 14 0-16,0 5 0 0,3 9 0 15,5 9 0-15,-2 8 0 16,4 9 0-16,1 8 0 16,1 3 0-16,1 2 0 15,0 2 0-15,-1 1 0 16,3-4 0-16,4-5 0 0,0-8 0 15,2-13 0-15,11-28-13 16,-1 9-81-16,6-14-2 0,1-11-5 16,5-10-7-1,0-13 9-15</inkml:trace>
  <inkml:trace contextRef="#ctx0" brushRef="#br0" timeOffset="601419.0046">5998 15147 67 0,'0'-20'94'0,"0"1"-2"0,-5 4-5 16,-4-1-2-16,31 4-59 16,-22 12-7-16,-5-13-4 15,5 13-4-15,0 0-4 16,-7-8-2-16,7 8-2 0,0 0-3 16,0 0 0-16,0 0 0 15,0 0 0-15,0 0 0 16,0 0 0-16,0 0 0 0,0 0 0 15,0 0 0-15,0 0 0 16,0 0 0-16,0 0 0 16,0 0 0-16,0 0 0 15,0 0 0-15,0 0 0 16,0 0 0-16,0 0 0 16,0 0 0-16,0 0 0 15,0 0 0-15,0 0 0 0,0 0 0 16,0 0 0-16,0 0 0 15,4 8 0-15,-4-8 0 16,0 0 0-16,9 9 0 0,-9-9 0 16,0 0 0-16,0 0 0 15,0 0 0-15,6 10 0 16,-6-10 0-16,0 0 0 16,0 0 0-16,0 0 0 0,0 0 0 15,0 0 0-15,0 0 0 16,0 0 0-16,0 0 0 15,0 0 0-15,0 0 0 0,0 0 0 16,0 0 0-16,0 0 0 16,0 0 0-16,0 0 0 15,0 0 0-15,0 0 0 16,0 0 0-16,0 0 0 0,0 0 0 16,0 0 0-1,10 0-2-15,-10 0-2 0,0 0 0 16,0 0 0-16,13-5 0 15,-13 5 2-15,0 0 1 16,3-11 1-16,-3 11 1 0,1-10 2 16,-1 10 2-16,0-16 0 0,0 16 0 15,0-14-3-15,0 14-2 16,0 0 0 0,-10 4 0-16,4 13 0 0,-2 5 0 15,0 8 0-15,1 9 0 16,-3 9 0-1,-1 1 0-15,3 4 0 16,4-1 0-16,2-6 0 0,3-5 0 0,7-6 0 16,4-9 0-16,6-9 0 15,5-11 0-15,4-7 0 0,-3-14 0 16,5-3 0-16,-7-11 0 16,2-6 0-16,0-6 0 15,-1-7 0-15,-1-5 0 0,4-2 0 16,-2-1 0-16,0 1 0 15,1 7 0-15,0 3 0 16,-2 10 0-16,-5 8 0 16,1 15 0-16,-7 11 0 15,-3 9 0-15,-2 14 0 0,-4 11 0 16,0 9 0-16,-3 7 0 16,1 4 0-16,2 1 0 0,2-3 0 15,4-6 0-15,1-5 0 16,2-12 0-16,6-9 0 15,1-11 0-15,2-7 0 16,3-5 0-16,0-12 0 0,1-9 0 16,2-2 0-1,-1-5 0-15,-1-5 0 16,-2 1 0 0,-3-3 0-16,-3 6 0 15,-2 0 0-15,-7 6 0 16,0 5 0-16,-2 5 0 0,-4 7 0 0,-2 10 0 15,0 0 0-15,5 17 0 0,-4 2 0 16,3 5 0-16,3 4 0 0,-3 3 0 16,7 1 0-16,1-3 0 15,5-3 0 1,1-5 0-16,4-5 0 0,-1-6 0 16,3-7 0-16,1-3 0 15,-2-11 0-15,1-4 0 0,-2-8 0 16,3-6 0-16,-5-5 0 0,2-4 0 15,-4-3 0-15,0-5 0 16,-5-2 0 0,-6 0 0-16,-2 2 0 0,-4 3 0 15,-1 4 0-15,-9 9 0 16,-7 8 0-16,-4 6 0 16,-4 11 0-16,-2 5 0 0,4 7 0 15,-1 9 0 1,4 2 0-16,6 6 0 0,13 1 0 15,2-1 0-15,17-3 0 16,10 1 0-16,10-6 0 0,11-1 0 16,7-7 0-1,7-2 0-15,2-3 0 0,3-3 0 16,-4-1 0-16,-7-3 0 0,-5-2 0 16,-11 0 0-1,-10 2 0-15,-9 0 0 0,-12 1 0 16,-11 3 0-16,0 0 0 15,-6 1 0-15,-6 2 0 0,-2 2 0 16,-1 0 0-16,-4 2 0 16,1-4 0-1,-7 3-9-15,17-4-85 16,8-2-3-16,-12-2-5 0,17-7-8 0</inkml:trace>
  <inkml:trace contextRef="#ctx0" brushRef="#br0" timeOffset="603036.5036">7849 14913 16 0,'5'-18'101'0,"5"2"-2"16,2 1-4-16,1 5-4 15,2 1-3-15,-15 9-71 0,22 10-13 16,-2 10-4-16,2 12 0 15,-5 8 0-15,-1 7 0 16,-2 6 0-16,0 0 0 16,-1 2 0-16,-7-8 0 15,1-4 0-15,-2-8 0 16,-1-8 0-16,-2-8 0 0,3-9 0 16,-5-10 0-16,0 0 0 15,10-16 0-15,-5-5 0 16,1-9 0-16,0-8 0 15,2-5 0-15,2-6 0 0,0 3 0 16,1 1 0-16,4 5 0 16,-2 6 0-1,0 10 0-15,1 8 0 0,2 14 0 0,-2 6 0 16,0 10 0 0,0 5 0-1,1 9 0-15,0 2 0 0,1 2 0 0,-3 0 0 0,-1-2 0 16,5-6 0-16,-3-3 0 15,0-5 0-15,1-9 0 16,3-7 0-16,0-3 0 16,1-11 0-16,1-3 0 15,-3-5 0-15,3-6 0 0,-2-1 0 16,1-1 0-16,-1 3 0 16,-6 0 0-16,0 5 0 15,-2 3 0-15,2 6 0 0,-12 13 0 16,17-7 0-16,-17 7 0 15,15 10 0-15,-6 5 0 16,5 2 0-16,0 2 0 16,5 2 0-16,3-1 0 15,3-1 0-15,4-5 0 0,3-1 0 16,3-6 0-16,-2-6 0 0,3-1 0 16,-3-3 0-1,-1-6 0-15,-4-2 0 16,-3-5 0-16,-5 4 0 0,-3-4 0 15,-7 2 0-15,-2 0 0 16,-4 3 0-16,-4-2 0 0,0 4 0 16,0 9 0-16,-7-9 0 15,-3 9 0 1,10 0 0-16,-17 6 0 0,10 4 0 16,4 7 0-16,-2 1 0 0,5 2 0 15,5 4 0-15,8 0 0 16,4-2 0-1,11-1 0-15,8-6 0 0,3-4 0 0,7-4 0 16,0-7 0-16,4-3 0 16,-8-8 0-16,5-4 0 15,-12-1 0-15,-9 0 0 16,-4 0 0-16,-6 3 0 16,-6-2 0-16,-5 4 0 15,-5 11 0-15,0-14 0 0,0 14 0 16,-9-13 0-16,9 13 0 15,-9-9 0-15,9 9 0 16,-9-7 0-16,9 7 0 16,0 0 0-16,-7-9 0 0,7 9 0 15,0 0 0-15,-4-9 0 16,4 9 0-16,0 0 0 16,0 0 0-16,0 0 0 15,0 0 0-15,0-9 0 0,0 9 0 16,0 0 0-16,0 0 0 15,0 0 0-15,6-3 0 16,-6 3 0-16,0 0 0 0,0 0 0 16,0 0 0-16,13-2 0 15,-13 2 0-15,0 0 0 16,0 0 0-16,11-10 0 16,-11 10 0-16,12-10 0 15,-12 10 0-15,11-15 0 16,-2 5 0-16,0-1 0 0,-1-4 0 15,1 1 0-15,1-1 0 16,-4-2 0-16,2 1 0 16,-2 3 0-16,-3-1 0 0,1 4 0 15,-1 1 0-15,-3 9 0 16,0 0 0-16,0 0 0 0,0 0 0 16,-10 0 0-16,10 0 0 15,-6 12 0-15,3-2 0 16,3-10 0-16,-2 16 0 15,2-16 0-15,-3 10 0 0,3-10 0 16,0 0 0-16,0 0 0 16,0 0 0-16,0 0 0 15,0 0 0-15,0 0 0 0,0 0 0 16,0 0 0-16,0 0 0 16,0 0 0-16,0 0 0 15,0 0 0-15,0 0 0 16,0 0 0-16,0 0 0 0,6 3 0 15,-6-3 0-15,0 0 0 16,0 0 0-16,2 8-2 16,-2-8-20-16,0 23-42 15,0-23-26-15,0 14-2 0,0-14-5 16,-2 17-4-16</inkml:trace>
  <inkml:trace contextRef="#ctx0" brushRef="#br0" timeOffset="604016.4237">9764 14856 36 0,'0'0'56'0,"0"0"-18"0,4-11-8 0,-4 11-11 16,0 0-10-16,0 0-7 16,0 0-2-16,0 0 1 0,0 0 6 15,0 0 6-15,0 0 3 16,0 0 4-16,0 0 2 15,0 0 1-15,0 0 3 16,0 0 0-16,0-9-4 16,0 9-3-16,0 0-3 15,0-10-2-15,0 10-2 0,0 0-1 16,-4-8-5-16,4 8 0 16,0 0-1-16,0 0-2 0,0 0-1 15,0 0 0-15,0 0-2 16,0 0 0-16,0 0 0 15,0 0-1-15,0 0 1 16,0 0-1-16,0 0 0 0,0 0 0 16,0 0 0-16,0 0 0 15,0 0 0-15,-7 3 0 16,7-3-1-16,0 0 0 16,0 0 0-16,-14 8-1 0,14-8-1 15,0 0-2-15,-11 5-1 16,11-5-4-16,0 0-4 15,0 0-11-15,-4 14-40 16,4-14-14-16,0 0-4 0,-8 7-3 16</inkml:trace>
  <inkml:trace contextRef="#ctx0" brushRef="#br0" timeOffset="604683.3302">9585 14856 0 0,'0'0'91'0,"-8"6"2"0,8-6-3 15,0 0-4-15,-9 1-38 16,9-1-10-16,0 0-10 0,-1 14-9 16,4-2-6-1,-2 1-8-15,-1 5-5 0,0 3 0 16,0 0 0-16,-1 1 0 15,1 3 0-15,-6-1 0 16,3 1 0-16,2-1 0 16,0-1 0-16,1-3 0 0,2 0 0 15,3-4 0-15,8-6-11 0,3 0-80 16,-2-9-4 0,2-1-3-16,4-11-7 0,2-4-3 15</inkml:trace>
  <inkml:trace contextRef="#ctx0" brushRef="#br0" timeOffset="605381.8462">9931 14875 10 0,'7'-19'102'0,"-3"4"-1"16,-4-1-5-16,-3 4-3 16,-8 0-2-16,27 7-73 15,-21 5-18-15,-8 1 0 0,-4 14 0 16,-2 4 0-16,3 9 0 15,-5 5 0-15,3 7 0 16,2 5 0-16,1 4 0 16,7 1 0-16,8-5 0 15,0-3 0-15,11-9 0 0,12-7 0 16,7-10 0-16,8-13 0 16,8-5 0-16,9-12 0 15,-3-10 0-15,4-8 0 0,0-5 0 16,-3-9 0-1,-2-4 0-15,-6-4 0 0,-3-4 0 16,-10 0 0-16,-1 2 0 16,-9 3 0-16,-4 5 0 15,-7 5 0-15,-9 9 0 0,-4 9 0 16,-4 8 0-16,-3 8 0 16,-5 9 0-1,2 7 0-15,-2 10 0 16,1 7 0-16,-2 5 0 0,8 6 0 0,-3 4 0 15,0 2 0-15,3 2 0 16,2-3 0-16,3-2 0 16,2-4 0-16,0-4 0 15,0-8 0-15,4-5 0 0,8-8 0 16,4-7 0-16,1-2 0 16,3-10 0-16,2 0 0 15,1-3 0-15,6 1 0 0,-6 3 0 16,0 2 0-16,-1 5 0 15,3 2 0-15,-6 9 0 16,2 3 0-16,-4 2 0 0,1 2 0 16,-3 0 0-1,2-3 0-15,-7 1 0 0,4-6 0 16,-2-3 0-16,-1-3 0 16,1-2 0-16,3-6 0 0,-2-6 0 15,1-2 0 1,4-3 0-1,-4-5 0-15,5 2 0 0,-26-5-15 0,19-5-80 16,5 0-2-16,6-3-5 16,9 4-9-16</inkml:trace>
  <inkml:trace contextRef="#ctx0" brushRef="#br0" timeOffset="606645.1868">11332 15257 18 0,'0'0'101'16,"7"0"-1"-16,-1-16-6 15,5-1-2-15,-2-14-3 16,2 7-76-16,5-1-9 0,4-3-4 15,4 0 0-15,1-3 0 16,9-3 0-16,-1-2 0 16,7-3 0-16,-3-4 0 15,5-5 0-15,6-5 0 16,-7-4 0-16,1-4 0 16,-5-1 0-16,-5 0 0 0,-3 2 0 15,-8 5 0-15,-5 10 0 16,-10 6 0-16,-5 13 0 15,-4 13 0-15,-12 13 0 16,-7 18 0-16,-7 16 0 16,-8 15 0-16,1 10 0 0,-1 13 0 15,8 4 0-15,2-1 0 16,16 0 0-16,8-7 0 0,10-7 0 16,18-13 0-1,10-9 0-15,15-16 0 0,-1-6 0 16,11-11 0-1,-5-6 0-15,2-8 0 0,-4-9 0 16,-5-5 0-16,-6-4 0 0,-12 0 0 16,-7 3 0-16,-13-1 0 15,-2 7 0-15,-8 4 0 16,-14 6 0-16,-5 7 0 16,-10 4 0-16,2 10 0 15,-8 5 0-15,8 2 0 0,-3 5 0 16,8 0 0-16,9-3 0 0,11-1 0 15,4-5 0 1,12-3 0-16,9-9 0 0,8-2 0 0,7-3 0 16,0-8 0-1,2-6 0-15,-1-1 0 0,1-6 0 16,-4 1 0 0,-5 1 0-16,-4-1 0 15,-7 3 0-15,-6 4 0 16,-4 3 0-16,-10 10 0 0,0 0 0 0,-5 4 0 15,-7 9 0-15,2 6 0 16,1 2 0-16,-1 3 0 16,4 2 0-16,4-4 0 15,6-1 0-15,13-6 0 16,5-6 0-16,9-5 0 0,5-5 0 16,6-11 0-16,6-10 0 15,3-6 0-15,1-9 0 16,2-5 0-16,1-9 0 15,-4-6 0-15,0-5 0 0,-3-5 0 16,-7-1 0-16,-5 0 0 16,-8 4 0-16,-9 4 0 0,-8 10 0 15,-6 9 0-15,-5 11 0 16,-7 14 0-16,-8 13 0 16,-1 8 0-16,-4 20 0 15,0 13 0-15,2 11 0 16,2 12 0-16,5 7 0 0,1 2 0 15,9 3 0-15,3-4 0 16,13-5 0-16,4-8 0 16,8-11 0-16,3-11 0 15,4-9 0-15,6-13 0 16,-2-9 0-16,5-3 0 16,-4-15 0-16,0-8 0 0,-3-5 0 0,-2-5 0 15,-6-4 0 1,-2 0 0-16,-6 2 0 0,-8 3 0 15,-3 4 0-15,-7 8 0 16,-2 5 0 0,-9 11 0-16,-5 8 0 0,-3 12 0 0,-1 6 0 15,2 3 0-15,2 8 0 16,4 0 0-16,6 1 0 16,4-5 0-16,11-1 0 15,11-7 0-15,9-5 0 0,1-4 0 16,8-8 0-16,-3-4 0 15,7-7 0-15,-4-13 0 16,0-12-45-16,-7-2-50 16,-7-10-3-16,-4-7-7 15,-9-10-3-15</inkml:trace>
  <inkml:trace contextRef="#ctx0" brushRef="#br0" timeOffset="606860.8175">13643 14411 18 0,'-22'-51'102'15,"1"11"-2"-15,3 7-6 0,7 7-3 16,0 4-2-16,30 3-72 15,-14 7-17-15,5 1 0 16,11 4 0-16,6-1 0 0,9 6-15 16,12-2-72-16,1-3-4 15,8 0-3-15,1-4-7 16,9 3-4-16</inkml:trace>
  <inkml:trace contextRef="#ctx0" brushRef="#br0" timeOffset="607831.3336">14643 14668 17 0,'12'-24'100'16,"2"-1"-1"-16,-5-2-4 15,2 0-3-15,-7 1-3 0,-4 7-70 16,0 9-19-16,0 10 0 16,-22 0 0-16,0 16 0 15,-6 9 0-15,-6 8 0 16,-2 9 0-16,-1 8 0 15,2 0 0-15,8 1 0 0,5-2 0 16,12-6 0 0,10-7 0-16,16-7 0 15,12-12 0-15,12-10 0 0,6-7 0 16,7-8 0-16,7-13 0 16,-5-3 0-16,-2-10 0 15,-6-3 0-15,-8-3 0 0,-5-2 0 16,-12-1 0-16,-3 3 0 15,-11 2 0-15,-4 2 0 0,-4 9 0 16,-9 4 0-16,-3 11 0 16,-7 8 0-16,-3 4 0 15,-3 11 0-15,4 8 0 0,-1 5 0 16,2 6 0-16,5 3 0 16,4 4 0-16,8-1 0 15,4-1 0-15,13-7 0 16,7-3 0-16,9-6 0 15,5-6 0-15,7-12 0 16,0-1 0-16,8-6 0 16,-3-8 0-16,0 0 0 0,-3-5 0 15,-5-2 0-15,-3 0 0 16,-7 1 0-16,1 1 0 0,-5 1 0 16,-4 3 0-16,-5 5 0 15,1 5 0 1,1 5 0-16,-2 0 0 15,0 10 0-15,0 4 0 0,-3 5 0 16,4 2 0-16,2 5 0 0,-2 0 0 16,0-4 0-16,4 2 0 15,1-4 0-15,-1-1 0 16,4-8 0-16,-5 0 0 0,6-10 0 16,-5-1 0-16,3 0 0 15,-2-9 0-15,6 0 0 16,-4-7 0-16,2-1 0 15,3-6 0-15,1 2 0 0,1-2 0 16,-1-2 0-16,0 4 0 16,-1 1 0-16,1 4 0 0,-3 0 0 15,-3 8 0-15,-5 4 0 16,0 4 0 0,-2 0 0-16,-1 6 0 0,-6 3 0 15,2 1 0-15,2-1 0 16,2-2 0-16,3 2 0 15,4-6 0-15,5-3 0 16,4-3 0-16,3-7 0 0,1-5 0 16,7-4 0-16,-9-4 0 15,-1-6 0-15,-3 3 0 16,-13-8 0-16,-3 7 0 16,-7 4-88-16,-16 2-12 0,-17 7-6 15,-11 1-5-15</inkml:trace>
  <inkml:trace contextRef="#ctx0" brushRef="#br0" timeOffset="609182.9119">1190 16231 86 0,'-8'9'98'0,"-4"0"-3"16,5-6-5-16,-5 1 0 16,4-9-40-16,8 5-48 15,0 0-2-15,-10-4 0 0,10 4 0 16,0 0 0-16,-11-2 0 0,11 2 0 15,21-7 0 1,2 0 0-16,0-1 0 16,16-4 0-16,15-4 0 15,6-5 0-15,10-5 0 16,1-2 0-16,7-3 0 0,-9-1 0 16,9-3 0-16,2 2 0 15,-21 1 0-15,-1 6 0 16,-14 5 0-16,-4 5 0 15,-15 3 0-15,-7 4 0 0,-18 9 0 0,0 0 0 16,-4 5 0-16,-5 5 0 16,-1 3 0-16,-14 9 0 15,-4-8-95-15,9 1-3 16,-2-3 1-16,2-3-6 16,0-1-5-16</inkml:trace>
  <inkml:trace contextRef="#ctx0" brushRef="#br0" timeOffset="609591.1645">1452 16333 28 0,'-40'34'98'16,"0"-7"-1"-16,12-5-1 0,-1-5-3 16,8-10-1-16,3-1-85 0,7-3-7 15,11-3 0-15,-10 3 0 16,10-3 0-16,0 0 0 15,0 0 0-15,0 0 0 16,0 0 0-16,20-10 0 0,4 2 0 16,12-6 0-16,8-2 0 15,3-4 0-15,16-5 0 16,9-5 0-16,2-3 0 16,-5 0 0-16,10-3 0 0,-9 1 0 15,-3 2 0-15,-3 4 0 16,-11 5 0-16,-10 2 0 15,-15 7 0-15,-7 4 0 16,-13 5 0-16,-8 6 0 16,14-4 0-16,-14 4 0 15,-5 2 0-15,-7 2 0 0,12-4 0 16,-5 11 0-16,-1 0 0 16,-3 0-11-16,-5-11-85 15,14 0-3 1,-5-8-7-16,15-6-6 0</inkml:trace>
  <inkml:trace contextRef="#ctx0" brushRef="#br0" timeOffset="612229.2935">4183 16205 88 0,'-6'-21'100'0,"0"2"-6"0,-4-2-4 16,-2 2-1-16,-32 9-65 16,26-3-8-16,1 6-6 15,-4 6-10-15,-3 6 0 0,-5 11 0 16,-3 10 0-16,-3 8 0 16,-3 9 0-16,2 6 0 15,-4 4 0-15,7 2 0 31,0 0 0-31,10-2 0 0,3-5 0 0,10-6 0 16,5-9 0-16,2-6 0 16,8-5 0-16,11-12 0 0,10-5 0 15,-2-5 0-15,9-8 0 16,0-6 0-16,3-9 0 0,1-3 0 16,-2-6 0-16,-8-1 0 15,-4-5 0-15,-4-4 0 16,-5 3 0-16,-5-1 0 15,-6 7 0-15,-2 0 0 0,-4 6 0 16,-6 6 0-16,1 9 0 16,-4 8 0-16,-2 5 0 15,2 16 0-15,2 4 0 16,1 8 0-16,4 6 0 0,5 3 0 16,4 1 0-16,12 3 0 15,13-5 0-15,11-4 0 0,11-6 0 16,8-5 0-16,8-9 0 15,1-10 0 1,3-3 0-16,0-15 0 0,-2-5 0 16,-11-9 0-1,-8-2 0-15,-7-4 0 0,-11-3 0 0,-11 3 0 16,-7 0 0-16,-11 5 0 16,-5 5 0-16,-9 6 0 15,-7 4 0-15,-4 9 0 16,-4 6 0-16,2 11 0 0,-1 11 0 15,4 5 0-15,5 5 0 16,6 4 0 0,9 0 0-16,9 0 0 15,13-6 0-15,13-6 0 0,9-10 0 0,8-8 0 16,5-5 0 0,3-11 0-16,-2-11 0 0,-1-8 0 15,-9-7 0-15,-1-7 0 16,-12-3 0-16,-8-4 0 0,-8-3 0 15,-7-1 0-15,-6 0 0 16,-5 2 0-16,-6 4 0 16,-7 5 0-16,-4 8 0 15,3 10 0-15,-2 9 0 0,2 12 0 16,0 8 0-16,2 13 0 0,8 13 0 16,3 7 0-1,3 9 0-15,9 8 0 16,2 6 0-16,5 1 0 15,2-2 0-15,4-4 0 0,-1-4 0 16,-2-10 0-16,-2-11 0 16,0-10 0-16,1-17 0 15,-1-6 0-15,-1-18 0 0,-1-8 0 16,0-7 0-16,-1-7 0 16,4-1 0-16,-3-1 0 15,1 4 0-15,2 4 0 16,-2 5 0-16,2 8 0 0,0 9 0 15,1 8 0 1,-2 7 0-16,2 10 0 0,-3 6 0 0,2 7 0 16,-2 4 0-1,0 3 0-15,0 0 0 16,-2-1 0-16,-1-1 0 0,-1-4 0 0,-1-5 0 16,0-4 0-1,0-5 0-15,-2-9 0 16,1 0-32-16,6-5-59 0,-11-12-4 15,-2-5-2-15,-2-6-7 16</inkml:trace>
  <inkml:trace contextRef="#ctx0" brushRef="#br0" timeOffset="612740.1636">5908 16086 78 0,'-3'-12'84'0,"3"12"-2"0,-4-9-4 16,4 9-46-16,-4-11-13 0,4 11-5 16,0 0-10-16,0 0-9 15,0 0-16-15,0 0-39 16,0 0-19-16,0 4-4 15,0-4-4-15</inkml:trace>
  <inkml:trace contextRef="#ctx0" brushRef="#br0" timeOffset="613503.8269">5944 15918 66 0,'-9'-18'100'0,"3"1"-3"15,-2-2-5-15,3 1 0 16,-1 5-60-16,1 2-7 16,5 11-18-16,0 0-7 15,0 0 0-15,5 8 0 0,2 11 0 16,3 7 0-16,3 4 0 16,0 5 0-16,4 1 0 15,-3-3 0-15,2 3 0 16,-1-3 0-1,-2-2 0-15,1-2 0 0,-3 0 0 0,0-6 0 16,-2 2 0-16,1-3 0 16,-3-2 0-16,-1-4 0 15,-1-3 0-15,-4-1 0 16,-1-12 0-16,0 13 0 0,0-13 0 16,0 0 0-16,0 0 0 15,0 0 0-15,-1-7 0 0,1 7 0 16,1-14 0-1,-1 14 0-15,0-9 0 0,0 9 0 16,0 0 0-16,0 0 0 16,13 0 0-16,-2 0 0 15,1 5 0-15,6-3 0 16,0 0 0-16,7-2 0 0,-2 0 0 16,6-4 0-16,-2-6 0 15,0 0 0-15,1-4 0 0,-3-2 0 16,0-3 0-16,-3-3 0 15,-2-1 0-15,-6 0 0 0,-3-4 0 16,-3 0 0 0,-7-1 0-16,-1-1 0 15,-6 2 0-15,-4-1 0 16,-3 2 0-16,-2 2 0 0,0 2 0 16,1 2 0-1,2 6 0 1,4 2 0-16,8 12 0 0,0 0 0 15,0 0 0-15,4 2-26 0,15 10-68 0,3 4-3 16,6-2-3-16,5 1-7 16</inkml:trace>
  <inkml:trace contextRef="#ctx0" brushRef="#br0" timeOffset="613764.4293">6669 15927 44 0,'35'-8'102'0,"-6"0"-3"0,-4 3-5 16,-7-1-2-1,-1 13-36-15,-7 0-32 0,-2 3-24 16,-1 4 0-16,-1 7 0 15,1 1 0-15,-1 2 0 16,0 4 0-16,1 1 0 16,0 2 0-16,-2-4 0 0,0 1 0 15,0-7 0-15,0 3 0 0,-3-7 0 16,-1-2 0-16,-1-15 0 16,0 12 0-16,0-12 0 15,0-6 0-15,-3-6 0 16,-3-6 0-16,-2-4 0 15,2-6 0-15,-8-8-10 0,6-1-16 16,-10-7-25-16,-2-2-39 16,4-1-2-16,1-5-6 15,-1 3-2-15</inkml:trace>
  <inkml:trace contextRef="#ctx0" brushRef="#br0" timeOffset="614372.1678">6786 15683 24 0,'32'14'61'0,"-1"3"4"0,7-3-9 15,0-1-5-15,-5 1-10 0,2-1-8 16,-6 2-6-16,0-2-5 16,-7 4-6-16,1-1-4 15,-8 1-3-15,-4 1-1 0,1 0-2 16,-5 0 1-16,0-2-1 15,-1 1 0-15,1-3 1 16,-2-1 0-16,2-4 0 16,2-2 0-16,4-7 0 15,1 0-1-15,3-4 0 0,5-5 0 16,0-5-1-16,6-5-2 16,-4-4-3-16,4 0 0 15,-5-2 0-15,1 2 0 16,-5 3 0-16,-5 1 0 0,1 8 0 15,-10 0 0 1,-5 11 0-16,10-1 0 0,-10 6 0 16,0 10 0-16,0 7 0 15,0 6 0-15,0 6 0 0,-1 10 0 16,3 1 0 0,0 6 0-16,4 8 0 0,-1 4 0 15,-2-1 0-15,2 1 0 16,-1-3 0-16,-1-5 0 15,-2-6 0-15,-1-6 0 16,-4-10 0-16,-1-9 0 0,-6-6 0 16,-5-7 0-16,-3-5 0 15,-4-3 0-15,-4-3 0 16,-4 0 0-16,-1-4 0 0,-8-4 0 16,4 0 0-1,-3-2 0 1,3 0 0-16,0 0 0 0,10 4 0 0,-4-21-27 15,12 18-66-15,14-3-4 0,6-2-3 16,18-4-8 0</inkml:trace>
  <inkml:trace contextRef="#ctx0" brushRef="#br0" timeOffset="615429.8873">8302 15893 0 0,'-5'-26'97'16,"-12"-4"0"-16,-3 0-3 15,-9 0-3-15,3-2-1 16,-6 3-74-16,2 8 0 16,5 4-6-16,-4 8-10 0,3 9 0 15,-4 10 0-15,3 12 0 16,0 10 0-16,4 10 0 15,4 8 0-15,1 3 0 16,5 6 0-16,5 0 0 16,8-1 0-16,5-2 0 15,13-7 0-15,11-6 0 0,11-11 0 16,8-10 0-16,11-11 0 16,1-11 0-16,7-6 0 15,-5-11 0-15,-1-7 0 16,-5-5 0-16,-10-3 0 15,-7-1 0-15,-11 1 0 16,-10 1 0-16,-7 2 0 0,-9 4 0 0,-5 3 0 16,-7 7 0-1,-8 6 0-15,-10 9 0 16,0 3 0-16,-5 12 0 0,-1 6 0 16,3 5 0-16,4 6 0 15,1 5 0-15,9-2 0 16,10 1 0-1,7-4 0-15,10-3 0 0,8-8 0 0,6-6 0 16,7-8 0-16,6-7 0 16,1-11 0-16,3-9 0 15,-1-4 0-15,-2-3 0 16,-3-7 0 0,-6 0 0-16,-5 1 0 0,-7-2 0 0,-4 3 0 15,-9 1 0 1,-4 3 0-16,-1 4 0 15,-8 5 0-15,-2 5 0 16,-3 7 0-16,-2 7 0 0,-1 5 0 0,3 8 0 16,-3 7 0-16,3 5 0 15,1 2 0-15,7 3 0 0,2-1 0 16,4-2 0-16,7-3 0 16,3-5 0-16,14-8 0 0,-1-3 0 15,9-5 0-15,-5-3 0 16,6-7 0-16,1-4 0 15,-6-5 0-15,1 0 0 16,-2 1 0-16,-2-1 0 16,-6 5 0-16,1-3 0 15,-6 9 0-15,-1 0 0 0,4 5 0 16,-2 1 0-16,-3 7 0 16,3 2 0-16,2-2 0 15,-2 5 0-15,0-1 0 16,3 0 0-16,-3-1 0 0,1 0 0 15,-3-3 0-15,-1 0 0 16,0-4 0-16,-1-2 0 16,-1-2 0-16,2 0 0 0,0-6 0 15,1-4 0-15,3 0 0 16,2-5 0-16,3 3 0 16,-1-2 0-16,2 3 0 15,-2 1 0-15,4 3 0 0,-4 1 0 16,-2 2 0-16,-3 1 0 15,3 3 0-15,-6 0 0 16,1 0 0-16,0 1 0 0,-2 1 0 16,2 1 0-16,1-3 0 15,4 3 0 1,-8-6-28 0,14-2-66-16,-3-5-3 15,9-1-7-15,-1-6-5 0</inkml:trace>
  <inkml:trace contextRef="#ctx0" brushRef="#br0" timeOffset="616073.5694">10012 15777 51 0,'0'0'104'0,"1"-15"-4"0,-1 15-6 16,-15-12 0 0,2-22-26-16,6 34-68 0,7 0 0 15,-14 18 0-15,10-1 0 0,-3 6 0 16,5 4 0-16,0 5 0 15,0 2 0-15,2 4 0 16,0-2 0-16,2 2 0 16,5-8 0-16,1-1 0 15,3-5 0-15,0-9 0 0,5-5 0 16,3-10 0-16,7 0 0 16,-3-13 0-16,6-5 0 15,3-4 0-15,1-5 0 16,2 1 0-16,1-1 0 0,-2 4 0 15,-5 4 0 1,1 2 0-16,-4 11 0 0,-3 6 0 16,-7 4 0-16,-2 11 0 15,-3 4 0 1,1 8 0 0,-5-2 0-16,-1 3 0 0,2 1 0 0,-5-4 0 15,2-2 0-15,-1-5 0 0,2-5 0 16,3-8 0-16,4-5 0 15,2-1 0-15,3-12 0 16,4-5 0-16,3-5 0 16,5-5 0-16,-4-3 0 0,1 1 0 15,-6 3 0-15,-1 0 0 16,-4 2 0-16,-4 6 0 0,-7 6 0 16,-5 13 0-1,0 0 0-15,0 0 0 0,0 14 0 16,-6 7 0-16,-1 4 0 15,2 5 0-15,1-1 0 0,-1 2 0 16,5-5 0-16,5-3 0 16,6-3 0-16,10-7 0 0,3-3 0 15,1-7 0 1,9 0 0-16,0-3 0 0,10-1 0 16,-6-6-40-16,5-12-57 15,-4-5-4-15,3-6-6 16,9-5-6-16</inkml:trace>
  <inkml:trace contextRef="#ctx0" brushRef="#br0" timeOffset="616686.9025">11836 16251 3 0,'-14'0'96'0,"1"-15"3"0,11-12-5 15,3-10-3-15,3-8-2 16,8-7-74-16,7-8 1 16,4-5-8-16,8-3-8 0,-1 1 0 15,-2 1 0 1,-2 4 0-16,-3 6 0 0,-9 9 0 16,-7 10 0-16,-7 12 0 15,-3 12 0-15,-12 13 0 16,-9 9 0-16,-2 14 0 15,0 8 0-15,5 10 0 0,1 7 0 16,10 2 0-16,10 4 0 16,16-1 0-16,14-2 0 15,11-2 0-15,3-1 0 16,9-10 0-16,-2-6 0 0,-2-3 0 16,-8-5 0-16,-10-1 0 15,-12-6 0-15,-12 1 0 16,-7-6 0-16,-16 5 0 0,-7-3 0 15,-10 0 0-15,-4-3 0 16,-7-1 0-16,2-4 0 16,3 0 0-16,5-6 0 15,10 0 0-15,4-14 0 0,17-1-18 16,7-12-75-16,13-14-3 16,6-11-4-16,13-10-7 15</inkml:trace>
  <inkml:trace contextRef="#ctx0" brushRef="#br0" timeOffset="616930.1347">12307 15601 14 0,'41'-50'105'0,"-9"8"-2"0,-3 12-7 16,-10 6-1-16,-2 12-3 15,5 7-86-15,-9 6-6 16,4 18 0-16,-1 6 0 0,3 14 0 0,4 5 0 16,-2 12 0-16,8 3 0 15,-5 4 0-15,-2 6 0 0,-2 1 0 16,-5-1 0-16,0-3 0 15,-9-9 0-15,3-5 0 16,-9-11-14-16,-11-10-79 16,9-15-3-16,2-16-4 15,-10 0-4-15,-1-14 0 16</inkml:trace>
  <inkml:trace contextRef="#ctx0" brushRef="#br0" timeOffset="618935.7179">12558 15989 18 0,'-2'-14'99'15,"2"-2"-1"-15,12 0-4 16,10-7-3-16,9 21-29 16,10-27-38-16,8-2-5 0,3-1-13 15,2-2-6-15,2 0 0 16,-5 2 0-16,-4 4 0 0,-10 3 0 16,-10 4 0-16,-6 3 0 15,-10 6 0-15,-11 12 0 16,0-9 0-16,-8 9 0 0,-11 12 0 15,-7 3 0-15,0 10 0 16,-6 5 0-16,-1 7 0 16,5 3 0-16,-1 1 0 0,8 0 0 15,5-2 0-15,7-2 0 16,7-6 0-16,8-6 0 16,10-9 0-16,8-7 0 15,3-7 0-15,5-3 0 0,5-9 0 16,-2-8 0-16,2-1 0 15,-2-5 0-15,-4 0 0 16,-5-2 0-16,-5 2 0 16,-4-1 0-16,-3 2 0 15,-1 1 0-15,-7 4 0 16,0 2 0-16,0 4 0 16,-6 12 0-16,11-10 0 0,0 10 0 15,-3 8 0 1,4 4 0-16,2 3 0 0,3 3 0 15,3 1 0-15,-4 2 0 16,4 0 0-16,-3-2 0 0,2-2 0 16,-3-1 0-16,1-5 0 15,-3-2 0-15,1-5 0 0,4-4 0 16,-3 0 0 0,3-7 0-16,0-6 0 0,-1-7 0 15,2-2 0-15,-3-6 0 16,0-3 0-1,-3-4 0-15,0-2 0 0,-6-1 0 0,-3 0 0 16,0-1 0-16,-3 5 0 16,1 6 0-16,-3 1 0 15,-1 6 0-15,-8 3 0 16,3 7 0-16,-1 2 0 16,7 9 0-16,-18-12 0 15,8 9 0-15,10 3 0 0,-16-5 0 16,16 5 0-16,-7-5 0 15,7 5 0 1,0 0 0-16,0 0 0 0,0 0 0 16,0 0 0-16,-11-7 0 0,11 7 0 15,0 0 0-15,0 0 0 16,0 0 0-16,0 0 0 0,0 0 0 16,0 0 0-16,0 0 0 15,0 0 0-15,0 0 0 0,7-9 0 16,-7 9 0-1,0 0 0-15,0 0 0 0,0 0 0 16,0 0 0-16,6-8 0 16,-6 8 0-16,0 0 0 15,0 0 0-15,0 0 0 0,0 0 0 16,0-10 0-16,0 10 0 16,0 0 0-16,0 0 0 15,0 0 0-15,1-9 0 16,-1 9 0-16,0 0 0 15,0 0 0-15,0 0 0 0,-2-9 0 16,2 9 0-16,-11-3 0 16,11 3 0-16,-12-2 0 15,12 2 0-15,-12 0 0 16,12 0 0-16,-7 9 0 0,7-9 0 16,1 18 0-16,6-9 0 15,8 2 0-15,4 3 0 16,2 1 0-16,9-1 0 15,1 7 0-15,5-5 0 0,-2 7 0 16,2-1 0 0,-4 3 0-16,-1 1 0 0,-6-1 0 15,-2 2 0-15,-8-2 0 16,0 4 0-16,-8-4 0 0,-1 1 0 16,-3-2 0-16,-2-2 0 15,0-2 0-15,-1-1 0 0,0-5 0 16,2-4 0-16,-2-10 0 15,17 7 0-15,1-7 0 16,1-8 0-16,7-8 0 16,4-6 0-16,5-6 0 15,0-7 0-15,5-7 0 0,-4-7 0 16,2-4 0-16,-2-2 0 16,-5-4 0-16,-5 1 0 15,0 1 0-15,-6 4 0 0,-10 6 0 16,0 8 0-1,-7 9 0-15,-2 7 0 0,-1 12 0 16,0 11 0-16,-15 7 0 16,7 16 0-16,-2 8 0 0,2 11 0 15,-1 7 0 1,5 4 0-16,4 4 0 0,4-1 0 16,11 1 0-16,6-5 0 15,4-7 0 1,6-8 0-16,1-9 0 15,4-6 0-15,-2-11 0 0,0-8 0 16,-2-6 0-16,-4-10 0 0,-1-7 0 16,-5-5 0-16,-1-2 0 15,-6-5 0-15,-5 4 0 0,1-2 0 16,-8 5 0-16,-1 2 0 0,-2 8 0 16,-7 4 0-16,-5 8 0 15,-2 3 0 1,1 9 0-16,0 4 0 15,-1 4 0-15,6 5 0 0,4-1 0 16,4 1 0-16,11-1 0 16,11-5 0-16,12-3 0 0,9-5 0 15,7-5 0-15,14-2 0 16,1-7 0-16,12-6 0 0,-8-3 0 16,3-4 0-16,-1-3 0 15,-10-1 0-15,-7 1 0 16,-12 1 0-16,-8-2 0 15,-15 7 0-15,-9 3 0 16,-10 13 0-16,-17-6 0 0,-5 8 0 16,-7 11 0-1,-3 4 0-15,0 6 0 0,7 2 0 16,1 4 0-16,18-5 0 0,6-2 0 16,11-4 0-1,13-8 0-15,8-8 0 16,9-2 0-16,4-12 0 0,7-5 0 15,-4-6 0-15,1-3 0 0,-5-2 0 16,-4-2 0-16,-2 3 0 16,-12-1 0-16,-2 7 0 15,-7-1 0-15,-6 6 0 16,-4 2 0-16,-7 14 0 0,8-6 0 16,-8 6 0-1,2 15 0-15,-2 2 0 0,0 7 0 16,0 3 0-16,0 5 0 0,0 2 0 15,5 5 0 1,-1-3 0-16,2 0 0 0,1-3 0 16,1-3 0-16,-6-13 0 15,-2-17-15-15,0 9-57 16,-9-9-23-16,-4-9-4 0,-5-10-6 16,-2-5-2-16</inkml:trace>
  <inkml:trace contextRef="#ctx0" brushRef="#br0" timeOffset="619431.5853">14390 15369 25 0,'-43'-4'88'0,"8"0"1"16,8-1-3-16,6 1-2 16,5 2-52-16,5 2-5 15,11 0-6-15,0 0-5 0,0 0-2 16,0 0-4-16,0 0-2 16,9 0 0-16,-9 0-5 15,18 0-3-15,-4 0 0 0,2-1 0 16,11-3 0-16,6-1 0 15,7-1 0 1,12-2 0-16,10-2 0 16,10-1 0-16,11-1 0 15,9-4 0-15,5 2 0 16,-1-2 0-16,-1 1 0 0,-4-1 0 0,-7 4 0 16,-13-1 0-16,-16 4 0 15,-14 2 0-15,-13 1 0 0,-11 3 0 16,-17 3 0-1,0 0 0 1,-6 0 0-16,-12 3 0 0,1 1 0 0,-2 2 0 16,0 3 0-16,0-1 0 15,3 7 0-15,0-10-52 0,2 3-42 16,2 0-4-16,-5-6-7 16,4 1-4-16</inkml:trace>
  <inkml:trace contextRef="#ctx0" brushRef="#br0" timeOffset="621085.8518">2737 17430 63 0,'-10'-4'98'0,"10"4"-3"15,0 0-5-15,-13-10 2 16,13 10-46-16,0 0-27 16,-9-5-11-16,9 5-8 15,0 0 0-15,-5 12 0 0,2 1 0 16,2 4 0 0,-3-1 0-16,4 6 0 0,0 9 0 15,-2 5 0-15,9-1 0 16,-1 0 0-16,-6-35 0 15,18 72 0-15,-18-72 0 0,29 73 0 16,-29-73 0-16,35 60 0 16,-14-39 0-16,1-3 0 15,0-9 0-15,0-7 0 0,0-2 0 16,-1-6 0-16,-1-10 0 16,1-4 0-1,-3 1 0-15,-4 0 0 0,3-4 0 16,-4 4 0-16,-3-4 0 15,-2 8 0-15,-4 3 0 0,-1 1 0 16,-3 11 0-16,0 0 0 16,0 0 0-16,7 17 0 15,-5-3 0-15,5 1 0 0,-1 4 0 16,4-4 0 0,-1 2 0-16,6-3 0 0,-5 1 0 15,1-5 0-15,5-5 0 16,-3-5 0-16,6 0 0 15,0-7 0-15,1-9 0 0,-1-5 0 16,0-7 0-16,-1-3 0 16,-2-1 0-16,2 2 0 15,1-5 0-15,-3 5 0 0,-1 0 0 16,1 3 0-16,8 4 0 16,-4 5 0-16,3 6 0 15,-3 4 0-15,1 6 0 16,2 2 0-16,0 6 0 0,0 5 0 15,-1 4 0-15,0 2 0 16,3 3 0-16,-3 0 0 0,1 2 0 16,-3-1 0-1,3-1 0 1,1-1 0-16,-8-3 0 0,2-6 0 16,1 0 0-16,-1-7 0 0,1-3-56 15,-2-6-39-15,1-6-4 0,-1-5-5 16,4-4-6-1</inkml:trace>
  <inkml:trace contextRef="#ctx0" brushRef="#br0" timeOffset="621365.9027">4258 17200 40 0,'20'-16'103'0,"-5"5"-3"0,-9 0-5 0,-6 11-2 16,0-15-13-16,0 15-80 15,-8-13 0-15,8 13 0 16,0 0 0-16,0 0 0 15,0 0 0-15,-4 14 0 0,4 1 0 16,4 3 0 0,0 5 0-16,7 6 0 0,-8-15 0 15,1 2 0-15,0 4 0 16,2 1 0-16,0 4 0 16,2 4 0-16,-3-2 0 0,0 3 0 15,2 2 0 1,0-1 0-16,0-1-23 0,0 0-70 15,-1-2-3-15,3-1-5 16,-8-5-8-16</inkml:trace>
  <inkml:trace contextRef="#ctx0" brushRef="#br0" timeOffset="622200.4162">4282 17488 87 0,'-8'-14'99'0,"4"2"-6"16,4 1-5-16,0 2 0 16,11 2-46-16,2-2-31 15,11 2-8-15,14-9-3 16,23-7 0-16,11-5 0 16,4-4 0-16,0-2 0 0,-2-1 0 15,-12-3 0-15,-20 0 0 16,-15 3 0-16,-7-5 0 15,-11 3 0-15,-8-1 0 0,-1 5 0 16,-8-1 0 0,-1 7 0-16,-1 5 0 15,1 9 0-15,-2 10 0 0,-1 5 0 16,2 17 0-16,8 10 0 16,0 8 0-16,0 7 0 0,2 7 0 15,-1-24 0-15,4 7 0 16,0 0 0-1,4 1 0-15,1-2 0 0,2 1 0 16,0-4 0-16,3-3 0 0,-2-5 0 16,3-1 0-1,3-7 0-15,1-1 0 0,2-4 0 16,-9-7 0-16,29-2 0 16,0-10 0-16,-3-20 0 15,0-8 0-15,-5-1 0 16,-6 5 0-16,-5 8 0 0,-9 13 0 15,-3 4 0 1,0 2 0-16,0 2 0 16,0 4 0-16,-9 1 0 0,18 2 0 15,-7 2 0-15,1 4 0 0,1 0 0 16,2 5 0-16,-1 3 0 16,3 1 0-16,-17-17 0 15,18 18 0-15,-10-9 0 16,4 2 0-16,-1-2 0 0,0 1 0 15,2-3 0 1,1 1 0-16,0-4 0 0,1 1 0 0,18-2 0 16,4-3 0-1,-3-3 0-15,1-4 0 0,-4-8 0 16,-2-2 0-16,-9 1 0 16,-9 4 0-16,-4 1 0 15,-1 0 0-15,-5 1 0 16,-1 2 0-16,0 8 0 0,-18-15 0 15,6 10 0-15,-10-1 0 16,-2 4 0-16,-3-1 0 16,1 2 0-16,-1-1 0 0,7 2 0 15,2 0 0-15,4 7 0 16,1-3-16-16,13-4-77 16,3 14-4-16,-3-14-4 0,26 11-8 15</inkml:trace>
  <inkml:trace contextRef="#ctx0" brushRef="#br0" timeOffset="623408.7669">6118 17224 23 0,'-14'-6'95'15,"-3"-7"1"-15,-3-1-5 0,-5-2-1 16,2-1-2-16,-26 1-72 16,28 5-4-16,3 2-12 15,4 6 0-15,5 3 0 0,9 0 0 16,-11 19 0-16,10-1 0 16,5 6 0-16,8 0 0 15,1 3 0-15,7 0 0 16,3-5 0-16,8-3 0 15,-14-13 0-15,6 0 0 16,17-5 0-16,2-1 0 16,-5-7 0-16,3-6 0 15,-8-7 0 1,-2-1 0-16,-8-6 0 0,-9 5 0 0,-2 3 0 16,-6 0 0-16,-4 6 0 15,-1 2 0-15,0 11 0 16,0 0 0-16,-10 3 0 15,8 12 0-15,-3 4 0 16,5 4 0 0,-1-10 0-16,6 1 0 0,5 13 0 15,0-14 0-15,3-2 0 0,11 10 0 0,13-12 0 16,-1-6 0-16,8-3 0 16,-2-14 0-16,1-7 0 15,-8-8 0-15,-5-6 0 16,-11 0 0-16,-5-2 0 0,-3-6 0 15,-5 1 0-15,-6-2 0 16,-6 1 0-16,-3 1 0 16,-2 6 0-16,-1 0 0 15,-1 5 0-15,-4 7 0 0,1 8 0 16,7 5 0-16,-2 2 0 16,3 3 0-16,8 6 0 15,-10-3 0-15,10 3 0 16,0 0 0-16,0 0 0 15,0 0 0-15,0 0 0 0,1 5 0 16,-1-5 0-16,0 0 0 16,0 0 0-16,3 11 0 15,-3-11 0-15,0 0 0 0,0 0 0 16,0 0 0-16,0 0 0 16,0 0 0-16,10 3 0 15,-10-3 0-15,0 0 0 16,0 0 0-16,8 0 0 0,-8 0 0 15,0 0 0 1,10 2 0-16,-10-2 0 0,6 15 0 16,-1-4 0-16,1 5 0 15,4 3 0-15,-2 6 0 16,0 7 0-16,2 5 0 0,1 6 0 16,1 2 0-1,2 1 0-15,2 1 0 0,2-6 0 16,8-5 0-16,0-9 0 15,8-6 0-15,4-12 0 0,1-8 0 16,6-4 0-16,-5-10 0 16,4-7 0-16,-2-7 0 15,-4-4 0-15,-2-6 0 0,-3-5 0 16,-6-1 0 0,-6-3 0-16,-7-3 0 15,-6 1 0-15,-8 4 0 16,1 0 0-16,-9 10 0 0,-5 3 0 0,-1 7 0 15,-1 5 0-15,0 11 0 16,2 3 0-16,1 5 0 16,-1 12 0-16,6 5 0 15,0 7 0-15,3 5 0 0,4 9 0 16,0 1 0-16,6 9 0 16,4-2 0-16,3 1 0 15,2 0 0 1,1-3 0-16,1-4 0 0,3-6 0 15,-1-4 0-15,0-12 0 0,0-4 0 16,-2-7 0-16,-4-8 0 16,1-8-2-16,-4-5-75 15,-4-7-19-15,-5-11-4 0,-1-5-5 16,-6-1-1-16</inkml:trace>
  <inkml:trace contextRef="#ctx0" brushRef="#br0" timeOffset="623676.7969">7265 16929 0 0,'-14'-21'99'0,"6"6"4"16,0 6-6-16,8 9-4 15,-7-11-3-15,7 11-61 16,0 0-29-16,0 0 0 16,15-9 0-16,2 4 0 0,6 1 0 15,7-4 0-15,10-6-78 16,8 1-15-16,7-1-3 16,11-5-7-16,5-2-3 0</inkml:trace>
  <inkml:trace contextRef="#ctx0" brushRef="#br0" timeOffset="624945.6279">8313 17029 32 0,'-20'-16'99'15,"9"-3"-3"-15,-4-5-4 16,7 0-3-16,-4-5 0 0,13 5-79 16,-7 5-6-16,-5 3-4 15,3 5 0-15,-7 9 0 0,-5 2 0 16,-3 11 0-16,-5 8 0 15,0 10 0-15,1 5 0 16,-1 5 0-16,4 1 0 16,6-5 0-1,15-2 0-15,4-5 0 0,19-9 0 0,12-9 0 16,7-10 0-16,13-17 0 16,8-11 0-1,6-6 0-15,-3-12 0 0,2-10 0 16,-5-4 0-16,-5-4 0 15,-4-3 0-15,-7 4 0 0,-11 2 0 16,-8 1 0-16,-8 6 0 16,-8 6 0-16,-9 8 0 15,-5 6 0-15,-9 8 0 0,-5 9 0 16,-1 7 0 0,-5 7 0-16,2 3 0 0,1 7 0 15,3 1 0 1,2 3 0-16,2-1 0 0,7 0 0 15,8-10 0-15,-11 12 0 16,11-12 0-16,0 0 0 0,-3 8 0 16,3-8 0-16,0 0 0 15,0 0 0-15,0 0 0 16,0 0 0-16,3 10 0 0,-3-10 0 16,0 0 0-16,0 0 0 15,0 0 0-15,0 0 0 16,0 0 0-16,0 0 0 15,0 0 0-15,0 0 0 0,0 0 0 16,0 0 0-16,0 0 0 16,8 6 0-16,-8-6 0 15,0 0 0-15,0 0 0 16,0 0 0-16,0 0 0 0,0 0 0 16,0 0 0-16,0 0 0 15,0 0 0-15,0 0 0 16,0 0 0-16,0 0 0 15,0 0 0-15,0 0 0 0,0 0 0 16,0 0 0-16,0 0 0 16,0 0 0-16,0 0 0 15,0 0 0-15,0 0 0 16,0 0 0-16,0 0 0 16,0 0 0-16,0 0 0 0,0 0 0 15,0 0 0-15,0 0 0 0,0 0 0 16,0 0 0-16,0 0 0 15,0 0 0-15,0 0 0 16,0 0 0-16,0 0 0 16,0 0 0-16,0 0 0 15,0 0 0-15,0 0 0 0,6 10 0 16,-6-10 0-16,0 0 0 16,0 0 0-16,3 9 0 15,-3-9 0-15,0 0 0 16,6 8 0-16,-6-8 0 0,0 0 0 15,6 13 0-15,-6-13 0 16,3 8 0-16,-3-8 0 16,0 0 0-16,5 12 0 0,-5-12 0 15,0 0 0-15,4 9 0 16,-4-9 0-16,0 0 0 16,0 0 0-1,0 0 0-15,0 0 0 0,0 0 0 16,0 0 0-16,0 9 0 0,0-9 0 15,0 0 0-15,0 0 0 16,0 0 0-16,0 0 0 16,0 0 0-16,0 0 0 15,0 0 0-15,0 9 0 0,0-9 0 16,0 0 0-16,0 0 0 16,0 0 0-16,-3 11 0 15,3-11 0-15,0 0 0 16,0 10 0-16,0-10 0 0,0 0 0 15,0 10 0-15,0-10 0 16,0 11 0-16,0-11 0 16,-4 12 0-16,4-12 0 15,-4 16 0-15,4-5 0 0,0-11-19 16,-7 15-55-16,7-15-20 16,-1 9-4-16,1-9-4 15,-18-4-4-15</inkml:trace>
  <inkml:trace contextRef="#ctx0" brushRef="#br0" timeOffset="626932.2851">6769 16999 59 0,'-17'-1'89'15,"17"1"2"-15,-15-11-5 16,5 23-17-16,-5-14-39 16,5-3-1-16,1 3-6 15,-1 0-5-15,10 2-4 0,-14-1-11 16,14 1-3-16,0 0 0 16,0 0 0-16,-10 0 0 15,10 0 0-15,5-6 0 0,6 3 0 16,3-5 0-16,8 0 0 15,5-3 0-15,8-3 0 16,8-1 0-16,1 1 0 16,-1-1 0-16,4 1 0 0,-5 1 0 15,-4 1 0-15,-5 2 0 16,-3 2 0-16,-11 1 0 16,-4 2 0-16,-5 1 0 15,-10 4 0-15,11-3 0 16,-11 3 0-16,0 0 0 0,-8 1 0 15,8-1 0-15,-13 5 0 16,13-5 0-16,-14 7 0 16,5-3 0-16,9-4 0 15,0 0 0-15,0-16-52 0,8 16-46 16,0-3 1-16,6-5-7 16,0-3-3-16</inkml:trace>
  <inkml:trace contextRef="#ctx0" brushRef="#br0" timeOffset="627400.2535">6825 16577 73 0,'-14'-5'101'0,"3"-2"-5"15,-1 4-5-15,4 2 0 16,8 1-59-16,-5 12-10 15,10 7-17-15,5 9-5 0,6 10 0 16,2 12 0-16,3 12 0 16,3 8 0-16,2 4 0 15,1 4 0-15,-15-40 0 16,6 1 0-16,-2-2 0 16,6 2 0-16,0-5 0 15,4 0 0-15,2-7 0 0,3-1 0 16,17 7 0-16,17-12 0 15,-2-13 0-15,-3-8 0 16,-4-20 0-16,-5-12-50 16,-17-4-46-1,-23-6-2-15,-9-2-9 0,-8-5-2 16</inkml:trace>
  <inkml:trace contextRef="#ctx0" brushRef="#br0" timeOffset="627722.7044">6875 16986 34 0,'-33'19'104'0,"8"-7"-2"15,10-4-8-15,5-8-2 0,10 0-7 16,15-13-85-16,9 2 0 16,11-2 0-16,8-1 0 15,18 5 0-15,2-7 0 16,16-3-75-16,7 2-18 0,4-9-3 15,11-6-7-15,2-5-5 0</inkml:trace>
  <inkml:trace contextRef="#ctx0" brushRef="#br0" timeOffset="630008.4472">8666 16472 34 0,'0'-10'97'0,"-4"-2"-1"0,2-2-5 16,-3-2 0-16,5 16-45 0,-11-19-22 15,5 9-6-15,6 10-6 16,0 0-10-16,-2 10-2 15,2 13 0-15,0 5 0 16,9 11 0-16,-2 8 0 0,4 8 0 16,-4 4 0-16,4 4 0 15,0 5 0-15,6-2 0 16,-3 3 0-16,10-10 0 16,2-5 0-16,2-9 0 0,8-9 0 15,1-11 0-15,10-11 0 16,-4-11 0-16,9-8 0 15,-5-11 0-15,-1-8 0 16,1-5 0-16,-8-4 0 0,-3-2 0 16,-11-1 0-16,-1-2 0 15,-14 2 0-15,-6 7 0 16,-4 4 0-16,-6 5 0 16,-7 5 0-16,-3 8 0 15,-3 7 0-15,-4 7 0 0,3 11 0 16,0 5 0-16,2 6 0 15,3 5 0-15,4 3 0 16,4 3 0 0,7-3 0-16,12-2 0 0,8-5 0 0,7-6 0 15,9-8 0-15,12-9 0 16,4-7 0 0,3-14 0-16,0-9 0 0,4-8 0 0,-2-7 0 15,1-6 0-15,-5-6 0 16,-7-6 0-16,-7-2 0 0,-5-2 0 15,-7-1 0 1,-9-1 0-16,-6-1 0 0,-9 2 0 16,-2 4 0-16,-7 8 0 15,-6 8 0-15,-2 8 0 0,0 10 0 16,-3 10 0-16,-3 13 0 16,-2 12 0-16,3 14 0 15,3 7 0-15,3 10 0 16,2 10 0-16,7 6 0 15,4 4 0-15,7 3 0 0,14-2 0 16,7-2 0 0,8-6 0-16,9-9 0 0,6-14 0 15,4-8 0-15,7-14 0 16,-4-11 0-16,-2-7 0 16,-3-10 0-16,-5-9 0 0,-6 0 0 15,-6-3 0-15,-10 0 0 16,-9 3 0-16,-2 1 0 15,-10 6 0-15,-5 1 0 16,-4 5 0-16,-8 4 0 16,-5 6 0-16,-1 3 0 0,-6 4 0 15,0 7 0-15,0 3 0 0,-2 6 0 16,9 2 0 0,2 4 0-16,3 0 0 0,5-1 0 15,7 0 0-15,11-8 0 16,0 1 0-16,8-8 0 0,3-5 0 15,1-4 0 1,1-1 0-16,-1-5 0 0,2-6 0 16,-8 1 0-16,0-4 0 15,-4-1 0-15,-3 2 0 16,-4-3 0-16,-3 0 0 16,-1-1 0-16,-2 2 0 0,-4-2 0 15,-3 3 0-15,1 1 0 16,-3 3 0-16,9 10 0 15,-10-15 0-15,10 15 0 0,-12-2 0 16,12 2 0-16,0 12 0 16,0 3 0-16,5 1 0 0,6 3 0 15,5 4 0-15,5-3 0 16,4-4 0 0,6-6 0-16,11-6 0 15,1-3 0-15,7-11 0 0,-3-8 0 16,8-5 0-16,-5-4 0 0,-5-4 0 15,2-2 0 1,-8-1 0-16,-3 0 0 16,-11 5 0-16,1 1 0 0,-15 6 0 15,-2 4 0-15,-5 4 0 0,-4 14 0 16,-10-4 0 0,0 7 0-16,-5 11 0 0,3 5 0 15,2 7 0-15,1 6 0 16,8 3 0-16,5 8 0 0,12 3 0 15,5 7 0-15,5 6 0 16,5 5 0-16,-1 2 0 16,6 3 0-16,-22-33 0 15,2-2 0-15,-5-2 0 0,-1 2 0 16,-4-6 0-16,2 1 0 16,-5-7 0-16,-3-2 0 15,0-6 0-15,0-4 0 0,-18-4 0 16,-1-14 0-16,-7-18 0 15,3-20 0-15,3-19 0 16,11-9 0-16,4-5 0 16,10 4 0-16,9 3 0 15,10 1 0-15,3 11 0 0,3 10 0 16,-4 14 0-16,4 12 0 16,-3 14 0-16,-2 9 0 15,-3 8 0-15,-4 14 0 16,-5 7 0-16,-4 10 0 15,2 2 0-15,-3 7 0 16,5 0 0-16,-3 1 0 0,2-4 0 16,7-7 0-16,3-7 0 15,7-11 0-15,-3-10 0 16,7-9 0-16,1-9 0 0,2-14 0 16,1-8 0-1,-1-6 0-15,0-3 0 0,-2-1 0 16,-2 2 0-16,-9-1 0 15,-3 4 0-15,-3 1 0 0,-5 8 0 16,-5 6 0-16,-5 3 0 16,1 6 0-16,-3 12 0 15,0 0 0-15,0 0 0 0,0 5 0 16,0 11 0-16,0 3 0 16,8 2 0-16,-2 7 0 15,3-1 0 1,4 2 0-16,6-3 0 0,6-4 0 0,2-3 0 15,3-6 0-15,0-5 0 16,2-8 0 0,0-5 0-16,-3-9 0 0,-1-4 0 15,-4-5 0-15,-1-3 0 0,-1-2 0 16,-8-2 0-16,3 1 0 16,-4 3 0-16,2 1 0 15,-2 7 0-15,-2 2 0 0,2 7 0 16,1 5 0-16,3 4 0 15,-4 8 0-15,7 8 0 16,0 3 0-16,2 7 0 16,-1 4 0-16,3 3 0 15,1 3 0-15,-6-1 0 0,1 1 0 16,-9-6 0 0,-1 0 0-16,-9-5 0 0,-1-2 0 15,-14-4 0-15,2-3 0 0,-9-1 0 16,-2-9 0-16,2 0 0 15,2 3 0-15,-3-9 0 16,33 4-12-16,-11-8-80 16,-6-11-6-16,6-5-4 15,11 0-8-15</inkml:trace>
  <inkml:trace contextRef="#ctx0" brushRef="#br0" timeOffset="631084.4561">12992 17100 41 0,'-19'6'100'0,"3"0"-1"16,-1-5-6-16,8-1-2 0,-2-1-4 15,43-9-87-15,-32 10 0 16,5-17 0-16,11 5 0 16,5-6 0-16,14-4 0 15,8-7 0-15,16-5 0 0,4-3 0 16,10-6 0-16,5-2 0 16,3-3 0-1,-4-4 0-15,-3-2 0 0,-7 0 0 16,-10-3 0-16,-5 1 0 15,-12-1 0-15,-11 2 0 16,-6 5 0-16,-9 6 0 0,-7 6 0 16,-7 10 0-1,-4 12 0-15,-8 11 0 0,-7 11 0 16,-2 19 0-16,1 8 0 16,-1 12 0-16,4 3 0 15,5 8 0-15,12-1 0 0,4 0 0 16,17-7 0-16,10-8 0 15,7-10 0-15,1-9 0 16,12-10 0-16,1-10 0 16,-4-2 0-16,-3-15 0 15,-2-4 0-15,-7-5 0 0,-1-3 0 16,-6-1 0-16,-8-2 0 0,-4 3 0 16,-4 2 0-1,-5 3 0-15,-1 7 0 0,0 3 0 16,-7 13 0-1,0 0 0-15,7 12 0 0,-5 8 0 16,-3 5 0-16,2 6 0 0,3 2 0 16,1 4 0-16,0-1 0 15,2-3 0 1,4-2 0 0,3-4 0-16,1-4 0 15,4-10 0-15,0-3 0 0,7-10 0 0,-2-4 0 0,6-9 0 16,-1-6 0-16,-2-3 0 15,3-6 0-15,-3 2 0 0,3 1 0 16,-11 4 0 0,5 4 0-16,-6 4 0 15,-1 7 0-15,1 6 0 0,-4 4 0 16,-2 10 0-16,-3 4 0 0,2 5 0 16,-1 1 0-16,3 2 0 15,1 2 0-15,2-7 0 16,4-2 0-16,2-8 0 0,4-3 0 15,4-8 0 1,3-3 0-16,0-7 0 0,-4-8 0 16,8-3 0-16,-5-4 0 15,0 0 0-15,-4-1 0 16,-5 2 0-16,-6 4 0 16,-3 2 0-16,-4 7 0 15,-10 11 0-15,0 0 0 0,0 9 0 16,-10 10 0-16,5 4 0 0,-4 4 0 15,6 2 0 1,2 5 0-16,3-5 0 0,11 2 0 16,3-7 0-16,6-2 0 15,3-6 0-15,7-5 0 0,-2-7 0 16,-2-4 0-16,-5-10 0 16,2-5 0-16,-5 6-61 15,-14-22-35-15,-6-6-2 16,-7-4-7-16,-12-5-3 0</inkml:trace>
  <inkml:trace contextRef="#ctx0" brushRef="#br0" timeOffset="631359.3964">14031 16406 23 0,'-117'24'102'0,"17"1"-1"16,14-7-5-16,23-1-3 0,13-10 0 15,28-7-90-15,22 0-3 16,16-10 0-16,27-4 0 0,19-2 0 16,16-3 0-1,12-1 0-15,13 1 0 0,10-1 0 16,5 5 0-16,-5 0-27 16,10-2-65-16,-2-2-5 0,0-3-4 15,6-2-8-15</inkml:trace>
  <inkml:trace contextRef="#ctx0" brushRef="#br0" timeOffset="631900.1175">16127 16311 31 0,'-25'4'105'0,"7"-1"-5"16,3-3-4-16,2-1-2 16,0-7-9-16,13 8-85 15,-5 6 0-15,5 11 0 0,5 6 0 16,4 5 0-16,1 7 0 16,1 4 0-16,-2 5 0 15,-2 2 0-15,-1-1 0 16,-4-1 0-16,-2-2 0 15,-8-4 0 1,-3-7 0-16,-3-5 0 0,-5-8 0 0,0-11 0 16,0-7 0-16,-3-6 0 15,2-16 0-15,3-5 0 16,1-12 0-16,7-9 0 16,7-12 0-16,5-7 0 15,14-6 0-15,8-2 0 0,9 0 0 16,6 6 0-1,3 6 0-15,6 11 0 16,-1 11 0-16,-2 16 0 0,-3 10 0 0,-3 15 0 16,-6 4 0-1,-5 11 0-15,-8 12 0 16,-3 5 0-16,-11 10 0 0,-8 4 0 16,-4 8 0-16,-12-2 0 15,-6 3 0-15,-8-3 0 0,1-4 0 16,-6-5 0-16,8-9 0 15,-2-7 0-15,9-9 0 16,1-13 0-16,20-5-30 0,5-9-65 16,6-8-4-16,7-11-5 15,7-7-6-15</inkml:trace>
  <inkml:trace contextRef="#ctx0" brushRef="#br0" timeOffset="632217.0179">16756 16191 3 0,'39'-7'103'15,"-12"-1"0"1,-4 4-4-16,-12-3-5 0,-11 7-1 16,3 7-77-16,-3-7-16 0,-15 5 0 15,-1 4 0 1,-2 5 0-16,-8 3 0 0,1 4 0 16,1 6 0-16,4 1 0 15,-1 4 0-15,6 0 0 0,3 1 0 16,9-3 0-1,4-1 0-15,10-4 0 0,7-3 0 16,6-6 0-16,8-4 0 0,6-5 0 16,4-5 0-1,3-2 0-15,4-7 0 16,-2-2 0-16,1-10 0 0,-1 2 0 16,-4-9 0-1,3-5-50-15,-4 1-46 0,-4-2-1 16,-8 0-7-1,-4-2-5-15</inkml:trace>
  <inkml:trace contextRef="#ctx0" brushRef="#br0" timeOffset="632540.9072">17302 16187 30 0,'0'0'106'16,"-11"5"-2"-16,11-5-7 0,-10 0-2 15,10 0-16-15,10-4-79 0,2-1 0 16,11 1 0-1,3-5 0-15,12 1 0 0,6 0 0 16,8-2 0-16,11-1 0 0,-2 1 0 16,0 1 0-16,1-3 0 15,-3 5 0-15,-5-2 0 16,-5 1 0-16,-7-1 0 16,-7 2 0-16,-9 0 0 15,-3 1 0-15,-6 1 0 0,-8 0 0 16,-9 5 0-16,9-5 0 15,-9 5 0-15,0 0 0 16,0 0 0-16,0 0 0 16,1 5-10-16,-1-5-84 0,-10 12-5 15,-7-5-4 1,-3 0-8-16</inkml:trace>
  <inkml:trace contextRef="#ctx0" brushRef="#br0" timeOffset="633009.5156">17711 16209 30 0,'-6'13'106'16,"6"-13"-3"-16,-5 14-5 0,5-14-3 15,0 0-16-15,0 0-79 16,0 0 0-16,0 11 0 16,0-11 0-16,9 14 0 0,-3-2 0 15,0 5 0-15,-1 0 0 16,3 9 0-16,-5 2 0 15,1 4 0-15,-1 0 0 16,2 5 0-16,-5 2 0 0,2 0 0 16,1 1 0-16,-1-3 0 15,4 0 0-15,-3 0 0 16,1-3 0-16,0 1 0 0,0-3 0 16,1 0 0-1,1-5 0-15,-2-3 0 0,-2-3 0 16,2-3 0-16,-1-5 0 15,0-4 0-15,-3-9 0 16,0 0 0-16,3 9 0 0,-3-9 0 16,0 0 0-16,0 0 0 15,0 0 0-15,2-5 0 16,-2 5 0-16,0-11 0 16,0 11 0-16,1-15 0 15,-2 0 0-15,1 3 0 16,-1 0-84-16,-11-15-15 0,0-2-6 15,-11-11-5-15,-5-5-3 16</inkml:trace>
  <inkml:trace contextRef="#ctx0" brushRef="#br0" timeOffset="635133.1727">5613 17683 67 0,'0'0'93'0,"17"-2"-2"0,-17 2-4 0,15-11 0 16,-15 11-54-16,14-15-6 15,-8 7-6-15,0-1-16 0,-3 0-5 16,-3 9 0-16,7-14 0 15,-7 14 0-15,0 0 0 16,12-9 0-16,-12 9 0 16,0 0 0-16,7 13 0 15,-7 1 0-15,2 4 0 0,1 4 0 16,0 2 0 0,-3-24 0-16,3 32 0 15,3 2 0-15,-2 7 0 16,3 43 0-16,-4-37 0 0,-2-3 0 0,0 0 0 15,0-1 0-15,1-4 0 16,-2-39 0 0,1 37 0-16,0 1 0 0,1-7 0 15,0 1 0-15,4-8 0 16,1-1 0-16,-7-23 0 16,24 8 0-16,-1 2 0 15,5-13 0-15,1-4 0 16,5-6 0-16,43-14 0 15,-77 27 0-15,40-20 0 0,42-13 0 16,-42 15 0-16,-1 1 0 16,-39 17 0-16,38-16 0 15,-2 0 0-15,-9 7 0 16,-3-2 0-16,-24 11 0 0,0 0 0 16,0 0 0-16,0 0 0 15,0 0 0-15,0 0-83 16,0 0-14-16,0 0-3 15,24-48-5-15,-21 31-2 16</inkml:trace>
  <inkml:trace contextRef="#ctx0" brushRef="#br0" timeOffset="635387.0847">6506 17822 45 0,'27'-34'102'0,"5"1"-2"15,-2 4-5-15,-8 7-1 0,-3 3-19 16,2 4-75-16,-5 6 0 15,-2 4 0-15,-5 5 0 16,-9 0 0-16,12 18 0 0,-8-1 0 16,-4-17 0-16,0 0 0 15,0 33 0-15,1 2 0 16,-1 3 0-16,-1 45 0 0,0-32 0 16,-2 1 0-16,0 2 0 15,-2-6 0-15,2 7 0 16,-1-8 0-16,0-2 0 15,4-45 0-15,0 35 0 16,-3 2-15-16,3-14-80 16,-1 0-3-16,1-23-5 15,1-16-4-15</inkml:trace>
  <inkml:trace contextRef="#ctx0" brushRef="#br0" timeOffset="635890.3603">6755 17827 42 0,'0'-48'102'0,"0"7"-2"0,-4 11-6 0,-2 7-1 16,1 3-13-16,2 6-80 15,1 1 0-15,2 13 0 16,0-10 0-16,0 10 0 16,14-8 0-16,0 5 0 0,3-2 0 15,4-1 0-15,4 0 0 16,4 1 0-16,4 0 0 15,1 0 0 1,2 0 0-16,-1 1 0 0,1 0 0 0,-1-1 0 16,-2 2 0-16,-3-1 0 15,-5 2 0-15,-1-3 0 16,-6 3 0-16,-3-1 0 16,-5 2 0-16,-1 1 0 0,-9 0 0 15,9-9-48-15,-9 9-48 16,0 0-1-16,0 0-8 15,-6 0-3-15</inkml:trace>
  <inkml:trace contextRef="#ctx0" brushRef="#br0" timeOffset="636114.2965">7044 17763 47 0,'-21'35'101'0,"-3"0"-2"0,3-2-5 16,-2 1 0-1,3-4-18-15,1 0-76 0,3-7 0 16,2-2 0-16,14-21 0 16,-7 22 0-16,1-2 0 15,6-20 0-15,0 0 0 16,68 0 0-16,-68 0 0 16,56-15 0-16,-56 15 0 15,73-20 0-15,-34 12 0 16,2 0 0-16,-1-2 0 0,1 7 0 15,-1-5 0-15,-2 1 0 16,-4 2 0-16,-4 2 0 16,-2 0 0-16,-28 3 0 0,45-2 0 15,-29 1 0-15,-4 0 0 16,-3 1 0-16,-9 0 0 16,0 0 0-16,0 0 0 0,0 0 0 15,0 0 0-15,0 0 0 16,0 0-48-16,-4-5-49 15,4 5 1-15,0-19-9 16,7 4-3-16</inkml:trace>
  <inkml:trace contextRef="#ctx0" brushRef="#br0" timeOffset="637608.8795">8464 17976 7 0,'11'0'93'16,"1"0"5"-16,1 2-7 16,-13-2-1-16,10 1-2 0,1-1-66 15,2 0-3-15,-4 0-16 16,-9 0-3-16,0 0 0 16,18 1 0-16,-18-1 0 15,0 0 0-15,0 0 0 16,-4-2 0-16,4 2 0 15,0 0 0-15,0 0 0 16,0 0 0-16,0 0 0 0,17-2 0 16,-3 0 0-16,1 2 0 15,-15 0 0-15,48-2 0 16,-48 2 0 0,66-4 0-16,-28 4 0 15,11-1 0-15,-2-3 0 0,10 4 0 16,3 0 0-16,3 0 0 15,5-5 0-15,0 0 0 0,4-1 0 16,-2-1 0-16,2-2 0 0,-3 1 0 16,-3 0 0-16,-5-1 0 15,-4 0 0-15,-2 0 0 16,-5-6 0-16,-9 8 0 16,-2-4 0-16,-7-2 0 0,-8 0 0 15,-4 1 0 1,-7 3 0-16,-13 9 0 0,6-17 0 15,-7 8 0-15,-8 0 0 0,-5-1 0 16,1 2 0-16,-2-1 0 16,0-2 0-1,-3 0 0-15,1 2 0 0,-1-2-4 16,-2 1-1-16,2 2 2 0,-3-2 2 16,3-2 2-16,2 2 2 15,-1 1 2-15,2-1-1 16,3 0-4-16,1 2 0 15,0 2 0-15,2 0 0 0,-1 0 0 16,10 6 0-16,-14-6 0 16,14 6 0-16,-7 0 0 15,7 0 0-15,0 0 0 16,11 9 0-16,4-2 0 0,5 0 0 16,7 2 0-16,-1 3 0 15,6-1 0-15,2 3 0 16,2 4 0-16,2-4 0 15,0 6 0-15,0-2 0 0,2 3 0 16,-3-1 0-16,-2 0 0 16,-3 1 0-16,-32-21 0 15,29 20 0-15,-3 1 0 16,-26-21 0-16,18 28 0 16,0 2 0-16,-18-7 0 15,-2-1 0-15,-12-2 0 0,-2 1 0 16,-6-2 0-16,1 1 0 15,-11 0 0 1,2-2 0 0,-6 1 0-16,2-2 0 0,-6 1 0 15,2 0 0-15,0 1 0 0,0-1 0 16,5-5 0-16,2-1 0 0,3-3 0 16,2 2 0-16,26-11 0 15,-30 6-42-15,3 0-54 16,27-6-2-16,-9-27-3 15,10-3-7-15</inkml:trace>
  <inkml:trace contextRef="#ctx0" brushRef="#br0" timeOffset="641481.6601">10875 17598 56 0,'0'-13'90'16,"0"1"-1"-1,0-1-16-15,0-1-5 0,-1 1-24 16,2 0-8-16,-2 2-7 15,1-1-8-15,-2 1-16 16,0 1-5-16,2 10 0 0,-8-14 0 16,8 14 0-16,0 0 0 15,0 0 0-15,0 0 0 16,-7 11 0-16,5 2 0 16,2 5 0-16,-1 3 0 0,1 4 0 15,0 6 0-15,0 4 0 16,0-35 0-16,0 38 0 15,1 39 0 1,1-32 0-16,0-4 0 0,-2 5 0 16,2-6 0-16,-1 4 0 15,-1-44 0-15,0 36 0 16,0 0 0-16,1-4 0 16,0 1 0-16,1-8 0 0,0 0-40 15,-2-25-55-15,0 0-2 16,20 34-5-16,-17-40-2 15</inkml:trace>
  <inkml:trace contextRef="#ctx0" brushRef="#br0" timeOffset="641962.9865">10916 17795 34 0,'0'0'98'0,"3"-8"0"0,-3 8-8 0,0 0-1 15,10 0-3-15,-3 1-73 16,4 3-10-16,7-4-3 16,2 1 0-16,2-1 0 15,9-3 0-15,1-5 0 0,2-2 0 16,5-3 0-16,2 0 0 16,0-1 0-16,4-3 0 15,-3 2 0-15,2-1 0 16,-3-2 0-16,-2 0 0 15,-7 0 0-15,-3-1 0 0,-4-1 0 16,-4 4 0-16,-6 2 0 16,-4 2 0-16,-5 0 0 15,-6 12 0-15,3-13 0 16,-3 13 0-16,0 0 0 16,-8 5 0-16,3 3 0 15,-2 5 0-15,1 3 0 16,3 3 0-16,0 4 0 0,1 3 0 15,-1 4 0-15,3-30 0 16,0 34 0-16,0 1 0 0,0-2 0 16,-1 2 0-1,1-1 0-15,0-2 0 0,0 1 0 16,1 0 0-16,3-6 0 16,-1 1 0-16,-3-28 0 15,10 27-76-15,2-1-21 16,5-15-1-16,-6-12-8 0,-3-13-3 15</inkml:trace>
  <inkml:trace contextRef="#ctx0" brushRef="#br0" timeOffset="643252.37">11924 17724 13 0,'11'-1'97'0,"-11"1"-2"16,13 0-1-16,-13 0-5 16,7-3-2-16,-7 3-66 15,0 0-6-15,12-3-15 0,-12 3 0 16,0 0 0-16,7 0 0 16,-7 0 0-16,0 0 0 15,8 12 0-15,-8-1 0 0,1 3 0 16,-1 4 0-16,0-18 0 15,0 0 0-15,0 26 0 16,0 2 0-16,0-9 0 16,0 3 0-16,2-3 0 15,2 1 0-15,10 12 0 16,-14-32 0-16,17 20 0 16,-7-15 0-16,2-3 0 0,1-2 0 15,-1-5 0-15,1-6 0 16,0 0 0-16,-4-7 0 15,0 2 0-15,-4-5 0 0,1-1 0 16,-4-2 0-16,-2 1 0 16,1-3 0-16,-2 4 0 15,-1-3 0-15,1 3 0 0,1-1 0 16,0 3 0-16,0 3 0 16,2 1 0-1,6 8 0-15,-8 8 0 0,17-8 0 16,-5 8 0-16,1 7 0 15,3 7 0-15,0 1 0 16,1 6 0-16,-2 1 0 16,1 2 0-16,-16-24 0 0,30 51 0 15,-14-29 0-15,-16-22 0 16,27 50 0-16,-14-30 0 16,2-6 0-16,0-1 0 15,-1-5 0-15,0-6 0 0,1-1 0 16,1-6 0-16,0-3 0 0,2-5 0 15,-3-5 0 1,4 0 0-16,-7 0 0 0,6 1 0 16,-4 1 0-16,1-3 0 15,-5 2 0-15,-1 3 0 16,-1 4 0-16,-8 10 0 16,10-9 0-16,-10 9 0 0,0 0 0 15,4 9 0-15,-2 2 0 16,-1 1 0-16,1 4 0 15,1-5 0-15,2 7 0 0,2 0 0 16,4-4 0 0,-2-1 0-16,4-1 0 15,2-5 0-15,3-4 0 0,1-3 0 16,3-3 0-16,4-9 0 16,0-8 0-16,-2-3 0 15,5-4 0-15,-6-5 0 0,2-4 0 16,-3 6 0-16,2-31 0 0,6-10 0 15,-14 3 0 1,-12 14 0-16,-7 10 0 0,-18 16 0 16,9 23 0-1,-3 0 0-15,-2 5 0 16,0 4 0-16,3 3 0 0,0 3 0 16,-1 2 0-16,3 3 0 15,3 0 0-15,2 3 0 0,7-1 0 16,0-1 0-16,9-1 0 15,5 1 0-15,4-2 0 16,6-2 0-16,4 0 0 16,9-5 0-16,4-2 0 0,2-3 0 15,1-2 0-15,4 1 0 16,0-7 0-16,-3 0 0 16,3-1 0-16,-6-2 0 0,-3 1 0 15,-5-2 0-15,2 2 0 16,-11 1 0-16,-3 0 0 15,-4 2 0-15,-6 3 0 16,-12 2 0-16,15-2 0 0,-15 2 0 16,0 0 0-16,0 5 0 15,0-5 0-15,-8 8 0 0,8-8 0 16,-11 10 0 0,11-10 0-16,-11 10 0 0,11-10 0 15,-11 7 0-15,11-7 0 16,-12 5 0-16,12-5-18 15,0 0-67-15,-4-8-14 0,6-5-2 16,-2-20-6 0,0-9 6-16</inkml:trace>
  <inkml:trace contextRef="#ctx0" brushRef="#br0" timeOffset="645221.6656">13590 17638 76 0,'0'0'95'0,"-11"-8"-2"0,11 8-6 16,-8-15 0-16,6 5-61 0,2-2-1 16,0 0-8-16,2-2-12 15,6 1-5-15,2-1 0 16,4 3 0-16,2-1 0 15,13 3 0-15,-9 5 0 16,0 3 0-16,4 2 0 0,1 9 0 16,-3 6 0-16,-4 3 0 15,0 5 0-15,-2 3 0 16,-6 0 0-16,0 4 0 16,-6 1 0-16,-4-6 0 15,0 4 0-15,0-3 0 0,-3-5 0 16,-4-4 0-16,-1-5 0 15,8-13 0-15,-11 5 0 16,11-5 0-16,-5-20 0 0,5 1 0 16,6-7 0-16,4 0 0 15,3-3 0-15,1-2 0 16,3-1 0-16,3 4 0 16,1 1 0-16,0 4 0 15,4 2 0-15,2 5 0 16,-1 5 0-16,2 7 0 15,-3 4 0-15,-2 2 0 0,0 12 0 16,-4 2 0-16,0 3 0 0,-4 2 0 16,-3 1 0-16,1 0 0 15,1-2 0-15,-5 2 0 16,2-8 0-16,-2-1 0 0,1-5 0 16,-2-3 0-16,3-5 0 15,-3-6 0-15,3-6 0 16,2-1 0-16,-1-4 0 0,5-3 0 15,-2 0 0-15,3 1 0 16,-1 0 0-16,1 4 0 16,-2 4 0-16,1 3 0 15,-3 3 0-15,1 5 0 0,-3 0 0 16,2 3 0-16,-4 7 0 16,2 2 0-16,0 3 0 15,-4 0 0-15,5-1 0 16,-4 1 0-16,6-2 0 0,1-3 0 15,-1 0 0-15,2-6 0 16,4-4 0-16,-1-2 0 0,0-7 0 16,-1-3 0-1,1 0 0-15,0-2 0 16,-1-1 0-16,-1 0 0 16,-1 2 0-16,-4 2 0 15,1 2 0-15,-4 3 0 0,-10 6 0 16,14-1 0-16,-14 1 0 0,11 5 0 15,-11-5 0 1,10 17 0-16,-2-4 0 0,2 1 0 16,4-4 0-16,2 3 0 15,2-3 0-15,4-3 0 16,1-1 0-16,5-3 0 0,-2-3 0 16,5-2 0-16,1-7 0 15,-2-5 0-15,2 0 0 16,-1-2 0-16,-5-1 0 0,1-1 0 15,-3-1 0-15,-6 1 0 16,-1 2 0-16,-5 3 0 16,-2 2 0-16,-10 11 0 15,12-11 0-15,-12 11 0 16,0 0 0-16,9 13 0 0,-4-1 0 16,2 3 0-16,4 2 0 15,1 1 0-15,4 0 0 16,6-2 0-16,1 1 0 0,4-4 0 15,3-5 0-15,2-2 0 16,1-6 0-16,2-1 0 16,1-9 0-16,-19-3 0 0,51-31 0 15,-11-10 0-15,-15-7 0 16,-12 1 0 0,-16 5 0-16,-8 11 0 0,-6 18 0 15,-10 20 0-15,1 6 0 0,-2 14 0 16,6-5 0-1,1 4 0-15,0 1 0 0,-1 4 0 16,3 2 0-16,2 2 0 0,-2 1 0 16,2 0 0-1,0-4 0-15,4 3 0 16,1-4 0-16,1 0 0 0,3-4 0 16,3-1 0-16,0-3 0 15,1-2 0-15,3-2 0 16,4-2 0-16,-2-4 0 15,3 0 0-15,0 0 0 0,-2-2 0 16,2-1 0-16,-1-1 0 16,1 3 0-16,-2 0 0 15,2 1 0-15,-2 0 0 0,7 4 0 16,-3 0 0-16,5 4 0 16,0-2 0-16,5 3-45 15,5-3-48-15,4-3-4 0,7-2-6 16,4-1-6-1</inkml:trace>
  <inkml:trace contextRef="#ctx0" brushRef="#br0" timeOffset="646559.7664">16978 17588 43 0,'-30'27'100'0,"-4"1"-3"0,0-1-5 0,0-2-2 16,5 0-1-16,1-7-89 16,6-1 0-16,5-4 0 15,6-4 0-15,11-9 0 16,0 0 0-16,5-5 0 0,14-11 0 16,5-5 0-16,3-3 0 15,22-19 0-15,26-22 0 16,3-11 0-16,-5 1 0 15,-6-3 0-15,-13 3 0 16,-15 1 0-16,-13 13 0 16,-13 12 0-16,-6 6 0 0,-7 7 0 15,0 9 0 1,-8 13 0-16,-4 14 0 16,-2 13 0-16,-4 16 0 0,-1 14 0 15,1 9 0-15,9-23 0 16,3 5 0-16,2 4 0 0,3 1 0 15,2 1 0-15,6 0 0 16,7-2 0 0,4-3 0-16,5-4 0 15,5 0 0-15,3-8 0 16,4-3 0-16,1-5 0 0,4-2 0 16,-2-6 0-16,1-3 0 0,1-4 0 15,-3-2 0-15,-2-7 0 0,-5-3 0 16,-7 0 0-16,-4-2 0 15,-10 2 0-15,-2 3 0 16,-7 9 0-16,-1-8 0 16,-9 8 0-16,-2 0 0 0,0 8 0 15,-1 2 0-15,2 3 0 16,1 1 0-16,1 2 0 16,7-2 0-16,1-1 0 15,1-1 0-15,7-2 0 0,3-5 0 16,7 0 0-16,2-4 0 15,3-1 0 1,2-6 0-16,2-3 0 0,1-3 0 0,-4-3 0 16,-1-1 0-1,1-1 0-15,-4 0 0 0,-1 2 0 16,-4 1 0-16,-1 2 0 16,-6 3 0-16,-7 9 0 0,13-8 0 15,-13 8 0-15,0 0 0 16,8 5 0-1,-8-5 0-15,10 16 0 0,2-7 0 16,1 0 0-16,4-1 0 16,1-2 0-16,7-2 0 0,0-3 0 15,6-1 0-15,16-8 0 16,24-17 0-16,9-13 0 16,-4-11 0-16,-9-9 0 0,-9-4 0 15,-10 1 0 1,-12 3 0-16,-13 3 0 0,-7 1 0 31,-6 6 0-31,-5 3 0 0,-4 5 0 16,-1 9 0-16,0 7 0 0,-4 8 0 15,4 16 0-15,-17-4 0 0,5 12 0 16,3 15 0-16,0 13 0 16,2 9 0-16,-3 5 0 0,4 10 0 15,5 3 0 1,1-31 0-16,3 0 0 15,5 0 0-15,3 2 0 0,3-7 0 16,5 2 0-16,4-6 0 16,2-3 0-16,6-4 0 0,0-3 0 15,29 4 0 1,12-12 0-16,0-5 0 0,1-13 0 16,-9-6 0-16,-15-6 0 15,-17 7 0-15,-16 1 0 16,-10 8 0-16,-6 9 0 15,-1-12 0-15,-10 12 0 0,-5 5 0 16,7 2 0-16,-2 1 0 16,0 1 0-16,1 3 0 0,-1 1 0 15,3 5 0-15,-1-1 0 16,5 1 0-16,0 2 0 16,4 0 0-1,0-4 0-15,6 3 0 0,2-4 0 16,2 0 0-16,4-3 0 15,1-2 0 1,4-3 0-16,-1-2 0 0,2-2 0 0,1-3 0 16,-2-5 0-1,-9-4 0-15,8-2 0 0,2-8-50 16,6-26-45-16,29-3-2 16,-48-8-6-16,-7 0-3 15</inkml:trace>
  <inkml:trace contextRef="#ctx0" brushRef="#br0" timeOffset="646838.2373">19196 17008 5 0,'-6'-38'101'0,"6"5"0"16,2 5-4-16,12 0-4 16,7 3 0-16,39-4-72 15,-18 8-21-15,20 0 0 0,6 4 0 16,4 1 0-16,8 1 0 16,-1 2 0-16,1 2 0 0,-6 2 0 15,-7 2 0-15,-20 1 0 16,-11 3 0-16,-8 2 0 15,-12 1 0-15,-16 0 0 16,0 0 0-16,-2 10 0 16,-17 0 0-16,-4-1 0 0,-3 5 0 15,-6-1 0-15,2 31 0 16,-13-24-63-16,5-7-35 16,-3-2-3-16,3-2-5 15,0-5-6-15</inkml:trace>
  <inkml:trace contextRef="#ctx0" brushRef="#br0" timeOffset="648537.8824">11384 18334 61 0,'0'0'97'16,"-13"1"-3"-16,3 1-6 0,-1 1 0 16,-1 0-51-1,12-3-12-15,0 0-7 0,0 0-15 16,0 0-3-16,-5 0 0 15,2-3 0-15,-2-2 0 16,-1 1 0-16,0 1 0 16,-24-1 0-16,20 11 0 0,-25 38 0 15,22-22 0-15,8 5 0 16,-5 0 0-16,7 1 0 16,-1-2 0-16,4 0 0 15,4 0 0 1,-4-27 0-16,23 23 0 0,0 3 0 15,-1-24 0 1,0 1 0-16,6-7 0 0,-2-3 0 16,6-13 0-16,-4 1 0 15,-1-6 0-15,0-2 0 16,-4-3 0-16,1-1 0 16,-9 1 0-16,1-2 0 15,-10 5 0-15,-1 2 0 0,-5 25 0 16,-1-25 0-16,-3 0 0 15,4 25 0 1,0 0 0-16,0 0 0 0,-12 3 0 16,1 5 0-16,-1-2 0 15,-3 29 0-15,11-8 0 0,4-27 0 16,12 25 0-16,0 0 0 16,-12-25 0-16,31 11 0 15,0-1 0-15,-3-10 0 0,3 2 0 16,0-8 0-1,1-2 0-15,0-5 0 16,2 0 0-16,-3 1 0 16,-2-1 0-16,3 6 0 15,-3-1 0-15,-3 4 0 16,-1-1 0-16,-2 5 0 0,0 0 0 16,-3 6 0-16,-2 0 0 15,-18-6 0-15,29 9 0 16,-3-1 0-16,-26-8 0 15,27 4 0-15,1 3 0 16,-8-7 0-16,0-5 0 0,-20 5 0 16,30-14 0-16,-2 1 0 15,-8 4 0-15,2-1 0 16,-2 1 0-16,2 1 0 16,-22 8 0-16,27-6 0 0,2-1 0 15,-29 7 0-15,29 0 0 16,-2 3 0-1,-27-3 0-15,27 12 0 0,-1 0 0 16,-26-12 0-16,30 12 0 16,-1 0-76-16,-29-12-20 15,29 7-2-15,-2 1-7 16,-2-9-5-16</inkml:trace>
  <inkml:trace contextRef="#ctx0" brushRef="#br0" timeOffset="649878.0944">13246 18216 16 0,'0'0'97'15,"0"0"-1"-15,8 7-4 0,4-1-3 16,-3 0-2-16,2 0-69 15,-11-6-2-15,0 0-16 0,0 0 0 16,0 0 0-16,0 0 0 16,0 0 0-16,-2 0 0 15,-3-3 0-15,-2 1 0 0,-47-10 0 16,32 15 0 0,22-3 0-16,-20 24 0 0,-2-1 0 15,11-2 0-15,2-1 0 16,8-1 0-16,0 2 0 15,1-21 0-15,9 22 0 16,6 2 0-16,-15-24 0 16,31 9 0-16,-1 2 0 0,1-11 0 15,-1-5 0-15,0-7 0 16,3-1 0 0,-2-6 0-16,-2-2 0 15,-3-1 0-15,-2-1 0 0,-24 23 0 16,16-21 0-1,2 1 0-15,-18 20 0 16,0 0 0-16,0 0 0 0,0 0 0 16,0 0 0-16,0 0 0 0,0 1 0 15,0 5 0-15,21 50 0 16,-5-36 0-16,9-3 0 16,3 0 0-16,8-5 0 15,46 9 0 1,-32-20 0-16,2-1 0 0,2-3 0 15,-3-9 0-15,-1-2 0 0,-1-2 0 16,-5-5 0 0,-44 21 0-16,36-21 0 0,2-2 0 15,-14 2 0-15,-1-2 0 16,-23 23 0-16,14-24 0 16,0 2 0-16,-14 22 0 15,0 0 0-15,0 0 0 16,0 0 0-16,0 0 0 15,0 0 0-15,0 3 0 0,-2 4 0 16,-3 0 0-16,4 55 0 16,17-34 0-16,10-17 0 15,-1 0 0-15,8-8 0 16,1 0 0-16,5-7 0 16,41-19 0-16,-42 0 0 15,-2-6 0-15,-2-5 0 0,-4 4 0 16,-6-8 0-16,-3 3 0 15,-6-2 0-15,-4 2 0 0,-5 6 0 16,-6 6 0 0,-2 3 0-16,2 20 0 0,0 0 0 15,0 0 0-15,0 0 0 16,-13 0 0-16,1 0 0 16,-20 22 0-16,23 2 0 15,6 6 0-15,2 2 0 16,1 0 0-16,3 1 0 15,5-2 0-15,1 1 0 16,8-10 0-16,0 1 0 0,-17-23 0 16,30 20 0-16,0 1 0 15,-6-21 0-15,2 0 0 16,-4-8 0-16,1-2 0 16,-1-2 0-1,0 0 0-15,-22 12 0 16,24-15 0-16,3 2 0 0,-27 13 0 0,20 0 0 15,0 0 0-15,-20 0 0 16,20 9 0-16,0 2 0 16,-20-11 0-1,22 18 0-15,-1-1 0 0,-21-17 0 16,29 12 0-16,0 1 0 16,-7-12 0-16,1 1 0 0,-2-4 0 15,2-3 0 1,1-5 0-16,-2-1 0 0,-22 11 0 15,26-18 0-15,4-2 0 16,-30 20 0-16,23-17 0 16,3 0 0-16,-26 17 0 15,20-10 0-15,-1 2 0 0,-19 8 0 16,0 0 0-16,0 0 0 16,13 0 0-16,-2 5 0 15,1-2 0-15,0 2 0 16,-1 3-90-16,1-1-4 15,-2 0-6-15,2 3-6 16,1-7-1-16</inkml:trace>
  <inkml:trace contextRef="#ctx0" brushRef="#br0" timeOffset="650875.9129">15882 18011 54 0,'26'-24'101'16,"-4"-1"-1"-16,-1 5-8 0,-6 0-1 16,-2 4-18-16,-7 7-73 15,-6 9 0-15,0 0 0 0,0 0 0 16,0 0 0-16,0 0 0 16,0 7 0-16,-3 4 0 15,-20 43 0-15,12-23 0 16,0 3 0-16,4 1 0 0,7 1 0 15,0 0 0-15,3-3 0 16,7 3 0-16,10-8 0 16,1 1 0-16,7-14 0 15,3 1 0-15,8-13 0 0,43-3 0 16,-40-9 0-16,1-10 0 16,-2-3 0-1,-3-2 0-15,-38 24 0 0,30-25 0 16,2 0 0-16,-16 3 0 15,1 1 0-15,-17 21 0 0,0 0 0 16,0 0 0-16,-7-8 0 16,-4 0 0-16,-36 2 0 15,22 14 0-15,2 10 0 16,-2-1 0-16,7 8 0 16,2 0 0-16,5 0 0 15,0 1 0-15,11-6 0 16,0 1 0-1,0-21 0-15,27 11 0 0,0 3 0 16,2-14 0-16,-1-4 0 16,3-8 0-16,2-1 0 15,-5-6 0-15,2 0 0 0,-3-4 0 16,-1 1 0-16,-8-1 0 16,0-2 0-16,-10 5 0 15,2 0 0-15,-10 20 0 16,0 0 0-16,0 0 0 15,0 0 0-15,0 0 0 16,0 0 0-16,0 0 0 0,0 0 0 16,0 0 0-16,0 1 0 15,-2 4 0-15,-1 1 0 16,-7 39 0-16,19-24 0 16,-9-21 0-16,25 10 0 15,-3 1 0-15,-2-8 0 16,0 0 0-16,1-3 0 15,3-3 0-15,-4-2 0 0,1-1 0 16,-1-2 0-16,0-2 0 16,-20 10 0-16,29-10 0 15,-1-1 0 1,-28 11 0-16,22 0 0 0,1-1 0 16,-23 1 0-16,24 1 0 0,-1 5 0 15,-23-6 0-15,25 10 0 16,0-2 0-16,-25-8 0 15,28 11 0-15,0 1 0 16,-28-12 0-16,29 5 0 16,-1 2 0-16,-10-5 0 0,3 0 0 15,-21-2 0-15,26 0 0 16,0 1 0-16,-26-1 0 16,22 0 0-16,0-5 0 15,-22 5 0-15,20-6 0 16,0 0-42-16,-20 6-53 15,22-13-5-15,1-1-5 16,-2 0-5-16</inkml:trace>
  <inkml:trace contextRef="#ctx0" brushRef="#br0" timeOffset="651524.6901">17621 17942 86 0,'0'0'103'16,"0"0"-7"-16,-8 0-2 0,8 0-3 16,0 0-50-16,0 0-41 15,0 0 0-15,-1 11 0 16,0 1 0-16,0 2 0 16,6 27 0-16,7-12 0 0,2-5 0 15,-1 0 0-15,-13-24 0 16,23 31 0-16,0 1 0 15,-8-12 0-15,1-1 0 16,-16-19 0-16,20 27 0 16,2 1 0-16,-22-28 0 0,23 8 0 15,2 1 0-15,-25-9 0 16,23 0 0-16,1 0 0 16,-24 0 0-1,27-4 0-15,-2-2 0 0,-25 6 0 16,26-2 0-16,0-1 0 15,-26 3 0-15,23 0 0 16,1 6 0-16,-24-6 0 16,20 14 0-16,0 0 0 15,-20-14 0-15,0 0 0 0,13 8 0 16,-1 0 0-16,2 0 0 16,27-4 0-1,-11-5 0-15,-10-8 0 0,0-1 0 16,1-3 0-16,2-3 0 15,-1 1 0-15,1-2 0 16,-3 3 0-16,0-3 0 16,-20 17 0-16,20-15 0 15,1 1 0-15,-21 14 0 16,0 0 0-16,0 0 0 0,0 0 0 16,7 6 0-16,0 5 0 15,10 32 0-15,-14-22 0 16,4 0 0-16,0 1 0 15,6 4 0-15,0 0-92 16,12-12-7-16,0 0-1 0,5-12-9 16,0 1-2-16</inkml:trace>
  <inkml:trace contextRef="#ctx0" brushRef="#br0" timeOffset="652475.8678">19279 18014 79 0,'13'-8'102'16,"4"1"-4"-16,0-1-5 15,0 1 0-15,1-1-50 0,-1-3-40 16,-2 1-3-16,-3 4 0 16,-12 6 0-16,0 0 0 15,0 0 0-15,0 0 0 16,0 0 0-16,0 0 0 0,0 13 0 15,-2 3 0-15,-18 46 0 16,10-32 0 0,0 8 0-16,1-3 0 15,6 2 0-15,1-1 0 0,7-3 0 16,5 3 0-16,11-8 0 16,1-1 0-16,9-12 0 15,1 0 0-15,5-14 0 16,44-1 0-16,-40-16 0 15,1-1 0-15,-42 17 0 0,34-20 0 16,1 0 0-16,-10-2 0 16,0 1 0-16,-25 21 0 15,6-24 0 1,0 1 0-16,-6 23 0 0,-16-5 0 16,-3-1 0-16,19 6 0 15,-26 11 0-15,-3 4 0 16,29-15 0-16,-14 22 0 15,-1 2 0-15,15-24 0 16,3 21 0-16,3 0 0 0,-6-21 0 16,28 12 0-16,-2-1 0 15,3-11 0-15,-2 0 0 16,3 0 0-16,-1-5 0 16,1-1 0-16,1-2 0 0,-6 4 0 15,3-1 0-15,-9 2 0 16,1-2 0-16,-20 5 0 15,22-3 0-15,-1 1 0 16,-21 2 0-16,23 2 0 16,1 0 0-16,-24-2 0 0,23 2 0 15,0 3 0 1,-3-4 0-16,0 0 0 16,3 2 0-16,0-1 0 0,1-2 0 15,3 2 0-15,0-1 0 16,0 1 0-16,-4-1 0 15,2 0 0 1,-3 1 0-16,0 1 0 0,-22-3 0 16,26 6 0-16,2 2 0 0,-28-8 0 15,0 0 0-15,11 3 0 16,1 1 0-16,0 0 0 16,0 0-79-1,-12-4-17-15,0 0-5 0,11 0-7 16,-1 0-3-16</inkml:trace>
  <inkml:trace contextRef="#ctx0" brushRef="#br0" timeOffset="653959.6354">21417 18313 80 0,'-11'-10'99'0,"3"-2"-6"0,-4 1-3 16,2 0-1-16,4 1-66 0,1 0-2 16,-1-1-5-1,-2 2-16-15,8 9 0 0,0 0 0 16,0 0 0-1,0 0 0-15,0 0 0 0,0 0 0 16,0 2 0-16,0 4 0 16,-1 52 0-16,10-36 0 15,5-2 0-15,3 3 0 16,3-4 0 0,1 2 0-16,5-6 0 15,-3-1 0-15,4-9 0 0,-2-1 0 16,2-5 0-16,1-4 0 0,-4-6 0 15,3-1 0-15,-8-7 0 16,2 2 0-16,-21 17 0 16,22-22 0-16,0-1 0 15,-22 23 0-15,0 0 0 16,0 0 0-16,0 0 0 16,0 0 0-16,0 0 0 0,0 0 0 15,0 0 0-15,0 1 0 16,0 4 0-16,-2-1 0 15,-2 48 0-15,11-31 0 16,-7-21 0-16,27 4 0 16,-1 2 0-16,2-12 0 0,1-5 0 15,4-6 0 1,1 1 0-16,1-6 0 0,1 1 0 16,-4-1 0-1,-2 1 0-15,-3 7 0 0,1-3 0 16,-5 9 0-16,-1-1 0 0,-22 9 0 15,21 0 0-15,4 1 0 16,-25-1 0 0,22 21 0-16,0 1 0 0,-22-22 0 15,21 28 0-15,3 1 0 16,0-14 0-16,-1 1 0 16,1-8 0-16,5 2 0 15,-2-9 0-15,4 1 0 0,-3-5 0 16,0-5 0-16,1-5 0 15,-3-2 0 1,-1-2 0-16,-1 0 0 0,-24 17 0 16,22-24 0-16,0 2 0 15,-22 22 0-15,0 0 0 16,0 0 0-16,0 0 0 16,0 0 0-16,0 0 0 0,0 0 0 15,5 0 0-15,1-2 0 16,-2 1 0-16,46 12 0 15,-33 9 0-15,3-11 0 16,0 1 0 0,0-4 0-16,2 1 0 0,5-5 0 15,-2-1 0-15,1-1 0 0,2-4 0 16,-8-4 0-16,4 0 0 16,-4-2 0-16,2-2 0 15,-22 12 0-15,23-16 0 16,-1-1 0-16,-22 17 0 15,0 0 0-15,0 0 0 0,11-8 0 16,-3-1 0 0,4 1 0-16,-3 0 0 15,-9 8 0-15,0 0 0 0,0 0 0 16,12 7-8-16,-4 5-84 16,2-1-5-16,-1 2-4 15,4-8-7-15,0 0 3 0</inkml:trace>
  <inkml:trace contextRef="#ctx0" brushRef="#br0" timeOffset="654906.7119">23643 18194 31 0,'26'2'103'0,"-26"-2"-2"16,24 9-5-16,2-1-3 15,-26-8-6-15,0 0-87 16,0 0 0-16,0 0 0 0,0 0 0 16,0 0 0-16,0 0 0 15,-1 6 0-15,-5-2 0 16,1 2 0-16,2-2 0 16,-30 28 0-16,22-25 0 0,0 1 0 15,-14 22 0 1,14-9 0-16,11-21 0 0,1 21 0 15,6 0 0-15,-7-21 0 16,29 8 0-16,0-1 0 16,-1-7 0-16,4-5 0 15,4-11 0-15,40-24 0 16,-37 14 0-16,1-4 0 0,-4-4 0 16,-2-2 0-16,-2 2 0 15,-6-1 0-15,-4 2 0 16,-7 0 0-16,-4 5 0 15,-7 6 0 1,-2 5 0-16,-2 17 0 16,0 0 0-16,0 0 0 0,0 0 0 0,0 0 0 15,-5 0 0-15,-6 4 0 16,-12 31 0-16,20-8 0 16,3 3 0-16,4 1 0 15,10-2 0 1,0 1 0-16,8-4 0 0,3 1 0 15,5-9 0-15,3 2 0 16,5-9 0-16,0 0 0 0,-1-11 0 16,0 1 0-16,-3-3 0 15,0-7 0-15,-7-5 0 16,3 0 0-16,-10 1 0 16,-2-1 0-16,-18 14 0 0,0 0 0 15,0 0 0-15,0 0 0 16,0 0 0-16,0 0 0 15,0 0 0-15,0 0 0 16,0 0 0-16,0 0 0 16,1 2 0-16,1 4 0 15,1 0 0-15,-1 0 0 16,16 33 0-16,-6-27 0 16,30 13 0-16,-22-23 0 0,5-2 0 15,-2-2 0-15,6-5 0 16,-3-1 0-16,4-2 0 15,-3 1 0 1,0-3 0-16,-3-2 0 0,1 8 0 16,3 1 0-16,-6 3 0 15,0 2 0-15,-2 0 0 16,2 4 0-16,-22-4 0 0,27 17 0 16,1 1 0-16,-28-18 0 15,18 20 0-15,2 0 0 16,-20-20 0-16,17 21 0 0,1-1 0 15,-18-20 0 1,0 0 0-16,0 0 0 16,8 12 0-16,4 1-58 15,-4-2-37-15,3 1-4 0,-11-12-8 16,0 0-4-16</inkml:trace>
  <inkml:trace contextRef="#ctx0" brushRef="#br0" timeOffset="655976.1958">25325 18330 31 0,'-2'19'101'16,"2"-19"-2"-16,-2 28-4 15,-2 1-3-15,4-9-2 16,0 1-87-16,0-21-3 0,11 27 0 16,3-1 0-16,9-13 0 15,-3 0 0-15,13-8 0 16,42-2 0-16,-34-3 0 16,8-7 0-16,1-4 0 15,-1-6 0-15,3-1 0 16,-1-3 0-16,4-4 0 0,-4-4 0 15,-1-1 0-15,-4-4 0 16,-5-2 0-16,-4 4 0 16,-5-2 0-16,-4 2 0 15,-28 32 0-15,14-28 0 16,1-3 0-16,-9 8 0 16,0-1 0-16,-6 24 0 15,0 0 0-15,0 0 0 0,0 0 0 16,-9 0 0-1,0 0 0-15,-20 22 0 16,24-2 0-16,5 3 0 0,0 0 0 16,8-2 0-16,2 2 0 15,-10-23 0-15,26 24 0 16,2 0 0 0,-1-19 0-16,2 0 0 15,2-9 0-15,-1-5 0 0,3-4 0 16,-1 0 0-1,-5-4 0-15,2-2 0 0,-7 4 0 0,3 0 0 16,-25 15 0-16,21-10 0 16,1 1 0-16,-22 9 0 15,0 0 0-15,0 0 0 16,3 9 0-16,0 5 0 16,5 41 0-16,-8-29 0 0,0 0 0 15,0 0 0-15,1-4 0 16,3 2 0-16,-4-24 0 15,13 20 0-15,-2 0 0 16,-11-20 0-16,25 5 0 0,-1-2 0 16,-4-5 0-16,-1-5 0 15,2-3 0-15,3-1 0 16,-3 0 0 0,2 0 0-16,-1 3 0 0,-2 0 0 15,1 6 0-15,2-1 0 16,-23 3 0-16,28 0 0 15,3 5 0-15,-12 0 0 16,3 1 0-16,0 0 0 0,2 0 0 16,-1 0 0-16,2-2 0 15,3-3 0-15,-3 0 0 16,4 0 0 0,-2-1 0-16,0-6 0 0,-3-1 0 15,-2-2 0-15,3-1 0 16,-25 10 0-16,25-12 0 0,-1 0 0 15,-24 12 0-15,0 0 0 16,0 0 0-16,0 0 0 16,0 0 0-16,0 0 0 0,0 0 0 15,7 1 0 1,-3 3 0-16,1 1 0 16,32 52 0-16,-24-30 0 15,-13-27 0-15,14 24-75 0,2 2-20 16,-16-26-3-16,0 0-8 15,0 0-1-15</inkml:trace>
  <inkml:trace contextRef="#ctx0" brushRef="#br0" timeOffset="656245.9838">26754 18118 22 0,'-80'-15'104'0,"1"-3"-5"0,7 6-2 15,9 0-5 1,9 7-4-16,13 2-79 0,41 3-9 16,-25 0 0-16,3 0 0 0,22 0 0 15,0 0-58 1,14 5-33-16,89 16-3 16,-46-21-7-16,11 0-7 0</inkml:trace>
  <inkml:trace contextRef="#ctx0" brushRef="#br0" timeOffset="656754.4085">27704 18134 41 0,'0'0'107'16,"22"27"-1"-16,3 2-9 15,-15-6 0-15,3 1-34 0,-7 4-63 16,4 2 0-16,-3 5 0 16,0-2 0-16,0 0 0 15,0 1 0-15,3-4 0 16,-3 2 0-16,2-10 0 0,-1 1 0 16,1 3 0-16,-1 2 0 15,-1-3 0-15,0 1 0 16,-7-26 0-16,7 21 0 15,-1 1 0-15,-6-22 0 16,0 0 0-16,0 0 0 16,2-11 0-16,0-2 0 15,8-47 0-15,-1 26 0 0,1-4 0 16,21-46 0 0,-13 45 0-16,1-4 0 15,2 3 0-15,-21 40 0 16,22-33 0-16,2-1 0 15,3 12 0-15,0-2 0 0,-3 14 0 16,2 0 0-16,-7 10 0 16,2 0 0-16,-21 0 0 15,15 25 0-15,1 0 0 0,-16 1 0 16,0 0 0 0,-6 4 0-16,-2-1 0 0,-1-1 0 15,0-1 0-15,0-4 0 16,-1 1-11-16,10-24-70 15,-6 25-15-15,1 0-6 16,5-25-6-16,0 0-2 16</inkml:trace>
  <inkml:trace contextRef="#ctx0" brushRef="#br0" timeOffset="657049.3358">28498 18427 13 0,'42'-16'104'15,"-42"16"-1"-15,37-15-6 16,-1-1-2-16,-10 5-2 15,3-2-87-15,-29 13-6 0,0 0 0 16,0 0 0-16,0 0 0 16,0 0 0-16,0 0 0 0,0 0 0 15,0 0 0 1,0 2 0-16,-4 4 0 0,-1 0 0 16,-34 55 0-16,27-30 0 15,12-9 0-15,0 2 0 16,5-3 0-16,2 1 0 15,-7-22 0-15,28 22 0 0,-1 0 0 16,2-11-9 0,-2 0-66-16,5-10-21 15,1 0-4-15,-2-7-6 0,-1-3-1 16</inkml:trace>
  <inkml:trace contextRef="#ctx0" brushRef="#br0" timeOffset="657287.5238">29018 18479 81 0,'19'-24'103'0,"-19"24"-4"16,14-26-7-16,0 1 1 0,-14 25-62 16,0 0-19-16,11-8-12 15,0 0 0-15,38-8 0 16,-25 17 0-16,8-2 0 16,2 0 0-16,-1-5 0 15,41-3 0-15,-33 5 0 0,0 3 0 16,0-1 0-16,-1 1 0 15,-40 1 0-15,36-1 0 16,0-1 0-16,-9 1 0 16,-1-1-55-16,-26 2-40 15,0 0 0-15,0 0-9 16,0 0-2-16</inkml:trace>
  <inkml:trace contextRef="#ctx0" brushRef="#br0" timeOffset="657670.9108">29352 18340 60 0,'-11'6'97'0,"-2"0"-2"0,1 2-5 0,12-8-17 16,0 0-36-1,0 0-8-15,0 0-10 0,0 5-8 16,0 0-11-16,0-1 0 15,0 1 0-15,0 0 0 16,0-1 0-16,8 16 0 0,1-17 0 16,2 1 0-16,0 2 0 15,-5 4 0-15,2 1 0 16,-1 1 0-16,10 29 0 16,-7-13 0-16,-3-4 0 15,0 1 0-15,-2-2 0 16,1 2 0-16,-3-1 0 15,0 2 0-15,-3-2 0 16,0 1 0-16,0-6 0 0,0 3 0 16,0-22-20-16,-6 21-65 15,-2 0-8-15,8-21-8 16,0 0-6-16,0 0 2 16</inkml:trace>
  <inkml:trace contextRef="#ctx0" brushRef="#br0" timeOffset="698324.6935">20353 3805 29 0,'-10'-5'44'0,"-3"-2"1"0,-2 2-8 0,3-2-3 16,-2 5-8-16,1-3-5 15,1 0-4-15,3 2-3 16,-3-4-1-16,12 7-1 0,-11-10-2 16,1 3-1-16,10 7-1 15,-17-16 1-15,17 16-4 16,-19-17 0-16,10 9-2 16,-6 0 1-16,0 0-1 0,0 0 0 15,-4 1-1-15,0 3 1 16,1-2-1-16,-4 3 0 15,0-3 0-15,-1 5-2 16,-1-1 3-16,2 2-3 16,-2-2 1-16,-2 2 0 0,1 0-1 15,-1-1 2-15,-1 1-2 16,-1 1 1-16,-1 2-1 16,-4-1 0-16,-2 2 1 15,1 1-1-15,-3 2 0 0,-1-1 1 16,1-1-1-16,-1 3 1 15,2-2-1-15,1 2 1 16,3 1 0-16,0-2 0 16,0-1 0-16,1 0-1 15,3 1 1-15,0 0 0 16,2 0-1-16,0-2 1 0,0 1 0 16,0 0-1-16,2 2 2 15,-1-1-1-15,-2 0-1 16,4 1 0-16,-3 1 0 0,4 0 0 15,-1 3 0-15,2-1 0 16,-2 0 0-16,4 2 0 16,0-3 0-16,-2 3 1 15,-1-2-1-15,-2-2 1 0,0 1 0 16,-3 1-1 0,2-2 1-16,-5 1 0 0,2 1 0 0,-3-2-1 15,0 1 1 1,2 1-1-16,-1-2 0 0,1 2 0 15,1-2 0-15,-2 2 1 0,1 0 0 16,2-1 0-16,1 1 0 16,3-1 1-1,-1 0-1-15,3-2 0 0,2-1 0 16,2-1 0-16,0 2 0 16,2-1-1-16,-1 3 0 0,-1-1 0 15,-1 2 0-15,-2 2 0 16,-1-1 1-16,-1 4-1 15,-1 0-1-15,1 1 1 0,-2 1 0 16,1-1 0-16,1 2-1 16,-2 0 1-16,1 2-1 15,1-1 1-15,1-1 0 0,0 2 0 16,-3 0 0-16,2 1 0 16,1 1 0-1,-1 1 0-15,-3-1-1 16,-1 3 1-16,3-1 0 0,-4 1 0 15,3 0-1-15,-4 1 2 16,2 0 0-16,4-4 0 0,1 5 0 16,-1-6 0-16,0 3 0 15,2-1 0-15,-1 1 0 16,1 0-1-16,0 1 0 16,-5 2 0-16,2 2 1 0,-1 0-1 15,0 3 0-15,-1 0 0 16,3 0 1-16,-1 1-1 15,1-1 0-15,1 1 0 16,2-2 1-16,3 1-1 16,-2-1 0-16,1 4 3 15,1-2 0-15,3 1 0 16,-1 1 0-16,2-1 1 0,0 3-1 16,-1 1 1-16,5 0 0 15,-1-3-2-15,3 1-1 16,-1 0 0-16,2-1 0 15,0 0 0 1,2 1 0-16,2-1 0 0,-1-1 0 16,2 1-2-16,0-1 1 0,0-2 0 15,4 0-1-15,-1-1 1 16,2-3-1-16,3 1 1 0,-2 0-1 16,2-2 2-16,0 2-1 0,1-2 1 15,3 3-1 1,-1-2 0-16,-1 1 1 15,2-2-1-15,-1 4 0 16,2-3 0-16,2 1 1 0,-1-1-1 0,1-1 0 16,0 1 0-1,2-1 0-15,0 1 0 16,3-1 0-16,0 1 0 0,1 0-1 16,0-2 1-16,2 0 0 0,3 1 0 15,1-2-1 1,0 2 0-1,2 1 1-15,2 0 0 0,0-1 0 16,1 0 0-16,1 1 0 0,-2-1 0 16,1 0-1-16,-1-3 1 0,-1-1 0 15,-3-3 0-15,1-3-1 16,-1-2 1-16,1-3 0 16,-3-3 1-16,2-3-1 0,-1-1 0 15,2-1 0-15,-1-1 1 16,4 0-1-16,-1 0 0 15,0 1 1-15,2-2-1 16,-1 2 0-16,1-2 0 16,1 2 0-16,1-3 0 15,0 1 0-15,0-2 1 16,2 0-2-16,0 1 2 0,3-1-1 16,1-1 0-16,1 0 1 15,0 0-1-15,2 4 1 0,0-1-1 16,2 0 0-1,-2 1 0-15,-2 0 0 16,1 2 0-16,-1 0 0 0,-2 0 0 16,0-2 0-16,0 1 0 15,-2-3 0-15,2 1 0 0,1-2 0 16,1-1 0-16,0 0 0 0,1 1 0 16,0-1 0-16,-1-2 0 15,2 0 0-15,-1 0 0 16,-2 1 1-16,-1 1-2 15,-4-2 2-15,0 2-1 16,-3 0 0-16,-1-1 0 0,-3 1 0 16,-2 1 0-16,-2-2 0 15,-1 0 0-15,-1 0 0 16,-1 0 0-16,0-1 1 16,-1 0-1-16,1 0 0 0,1-1 0 15,2 1 1-15,0 1-2 16,-2-1 2-16,0 1-1 15,-1 1 0-15,0-2 0 0,-3 2 0 16,2 0 1-16,-3-1-1 16,1 0 0-16,1 1 1 15,-2-3-1-15,0 2 1 16,-1-1 0-16,1-1-1 16,2-1 1-16,-2-1-1 0,2-1 1 15,-1 1-1-15,3-1 0 16,0-1 1-16,-1-2 0 15,2-1 0-15,-2 0-1 0,2 1 2 16,-1-2-2-16,1-1 2 16,-3-1-1-16,3-1-1 15,1-2 2-15,2-1-1 16,0 1 0-16,3-3 0 16,0-1 0-16,1 0-1 0,0 0 1 15,0 3-1-15,2-1 1 16,-4 0-1-16,3-1 1 15,-3 2-1-15,1 0 1 0,0 1 0 16,1-2-1-16,1 2 1 16,-4-1-1-16,3 2 0 15,-4-2 1 1,2 5-1-16,0-4 1 0,0 2-1 0,-3 0 1 16,-3-2 0-16,2 1-1 0,-1-1 1 15,1-2 0-15,-3-1 1 16,-1-2-1-16,0-5 0 15,4-1 1-15,0-1-1 16,1-3 0 0,-3 0 0-16,1-2 1 0,0 1-2 15,1 0 1-15,-6 3 0 0,1 0 0 16,-3-1 0-16,-1 1 0 16,0 0 0-16,-3 0 1 15,3 0 0-15,-1-1 0 0,-1-5 0 16,0-1-1-1,0-3 0-15,3-2 0 16,-1-2 1-16,1-3-4 0,-1-2 1 16,1 1 1-16,-3 2-1 0,0-1 1 15,1 5 0-15,-5-1 1 0,2 3 2 16,-6 1-5 0,-1 0 1-16,0 0-1 15,-1-2 1-15,1 2-1 16,-3-3 1-16,2-1 0 0,-2 2-2 15,0-5 4-15,0 4-1 16,0-2 1-16,-1 1-1 16,-3 2 1-16,-1 1-1 15,0-1 1-15,-4 3-2 0,2 1 1 16,0-1 0 0,-5 2 0-16,0 0-1 0,2 2 1 15,-4-3 0-15,3 3-1 16,-1-1 2-16,-4-1-1 0,-1-1 0 15,1 0 1-15,0 0-1 16,-4 3 0-16,0 0 1 16,0 1-1-16,-3 3 0 0,-2-2 1 15,0 6-1-15,1-1 1 0,-1 1-1 16,0 1 1 0,-3-1-1-16,3 3 0 15,1-1 0-15,0 2 0 0,0-1 0 16,2 1 0-1,-3-2 0-15,0 2 1 0,4 2-2 0,-3-5 1 16,-4 5-1-16,4-1 1 16,-5 1-1-16,3-1 1 15,-2 5-2-15,1 0 2 16,-5-2-1-16,0 4 1 16,-1 2-1-16,-5-1 0 0,1 4 0 15,-3 2 0-15,1 1 0 16,-4 1 0-16,-4 1 0 15,0 0 1-15,0 3-1 0,-4 0 0 16,-4 0 1-16,-2-1 0 16,-3 1-1-16,-3 0 1 15,-1-1-1-15,-1 4 1 0,1 0 0 16,-2-1 0-16,4 0-1 16,1 2 1-16,3 0-1 15,1 3 1-15,1-1-1 16,1 0 0-16,1 1 1 15,1 0-1-15,2 3 1 0,3-1 0 16,1-2 0 0,5 1 0-16,6-1 0 0,5-3 0 0,3 3 0 15,2-4 0-15,5 0 0 16,3 0 0-16,0-1 0 16,5 1-1-16,0 0 1 15,2 0 0-15,0 0 0 16,2 0-1-16,-1 2 0 0,0-2 0 15,0 2-1-15,1-1 0 16,-2 1-1-16,-2 1-1 16,2 1-2-16,-5-2-1 15,4 4-4-15,0 0-5 16,-4 8-14-16,-20 0-51 16,21-1-4-16,3-1-4 15,0-12-4 1</inkml:trace>
  <inkml:trace contextRef="#ctx0" brushRef="#br0" timeOffset="703770.0292">18110 4882 41 0,'-2'-9'77'0,"2"9"-1"15,0-10-18-15,0 10-13 16,0-11-14-16,0 11-6 16,0 0-5-16,-1-9-4 15,1 9-4-15,0 0-2 16,0 0-3-16,0 0-2 0,0 0-1 16,0 0-1-16,0 0-2 15,0 0 0-15,0 0-1 16,0 0-1-16,0 0 1 15,0 0-1-15,0 0 0 0,0 0 0 16,0 0 1-16,0 0-1 16,0 0 0-16,0 0 0 0,0 0-1 15,0 0 2-15,0 0-1 16,0 0 0-16,0 0 1 16,-2 9-1-16,2-9 1 15,0 10 0-15,0-10 0 0,5 14 0 16,-5-14 0-16,6 13 0 15,-6-13 0-15,4 15-1 16,-4-15 1-16,9 14 0 0,-9-14 0 16,7 14 0-1,-7-14 1-15,6 13-1 0,-6-13 1 16,7 12-1-16,-7-12 0 16,7 11 1-16,-7-11-1 15,0 0 0-15,4 9 0 0,-4-9 0 16,0 0 1-16,0 0-1 15,0 0 1-15,0 0-1 16,0 0 2-16,0 0 0 0,0 0 1 16,9 4 1-16,-9-4 0 15,5-5 1-15,-5 5-1 16,10-13 1-16,-2 5-1 16,-2-3-1-1,3-2 0-15,-2-2-2 0,2 1 1 0,-3 3 0 16,-2-2-1-16,1-1 0 15,1 5-1-15,-2-3 1 0,-1 3 0 16,-3 9-1 0,4-11 1-16,-4 11-2 0,0 0 0 15,0 0 0 1,0 0-1-16,0 0 1 0,0 0-1 0,0 9 0 16,-3 6 1-16,-1 2-1 15,-3 4 2-15,0 3-1 16,1 2 1-16,-1-1 0 0,-1-1 0 15,4-4 0 1,-1-4 0-16,2-4 1 0,2-2-1 16,1-10 2-16,0 0 0 15,0 0 0-15,0 0 0 0,0 0 0 16,0-8 0-16,3-6 0 16,2-3 0-16,-2-2-1 15,4-2-1-15,0 0 1 16,-2 2 0-16,0-1-1 15,0 4 1-15,-2 5-2 16,-1 1 1 0,-2 10 0-16,0 0-1 0,0 0 0 0,0 0-1 15,-3 6 1-15,-3 7-1 16,0 2 1-16,-1 3 0 16,-1 0 1-16,2 0-1 15,1-2 1-15,1-4 0 16,2 1 0-16,2-5 0 0,0-8 0 15,0 0 1-15,0 0-1 0,8 5 1 16,-8-5 0 0,16-6 0-16,-7-4 0 15,0-2 1-15,2-2-1 0,0 0-1 16,-3-1 1-16,1 2 0 16,-4 1-1-16,0 2 1 0,-5 10-1 15,6-14-1-15,-6 14 0 0,0 0 0 16,0 0 0-1,0 0-1-15,-4 14 1 16,-1-2 0-16,1 1 0 16,-2 1 0-16,1 0 1 15,1 1 0-15,2-4 0 0,0-2 0 0,2-9 1 16,-1 9 0-16,1-9 0 16,0 0 0-16,0 0 0 0,3-6 0 15,-3 6 0-15,5-16 0 16,-1 5-1-16,2-2 1 15,-3 0 0-15,1 0-1 16,-1 2 0-16,-2 0 0 0,1 3 1 16,-2 8-2-16,0-12 0 15,0 12 0-15,0 0 0 16,-7 1 0-16,7-1-1 16,-11 14 1-1,4-3 0-15,2-1 0 0,-1 1 0 16,1 0 1-16,1-2 0 0,4-9 0 15,-6 11 0-15,6-11 1 16,0 0-1-16,0 0 1 16,0 0 0-16,0 0 0 0,0 0-1 15,0 0 1-15,0 0 0 16,3-6 0-16,-3 6-1 16,8-14 1-16,-8 14-1 15,6-14 0-15,-6 14 0 0,5-12 1 16,-5 12-1-16,0 0 0 15,2-12 0-15,-2 12 0 16,0 0 0-16,0 0 0 16,0 0-1-16,0 0 1 0,0 0-1 15,0 0 0-15,0 0 1 16,0 0-1-16,0 0 0 16,0 0 1-16,0 0 0 15,0 0-1-15,0 0 1 0,0 0 0 16,0 0 0-16,0 0 0 15,0 0 0-15,0 0 0 16,0 0 0-16,0 0 0 16,0 0 0-16,0 0 0 0,0 0 0 15,0 0 0-15,0 0 0 16,0 0 1-16,0 0-1 16,0 0 0-16,0 0 0 0,0 0 0 15,0 0 1 1,0 0-1-16,0 0 0 0,0 0 0 15,0 0 0-15,0 0 0 16,0 0 0-16,0 0 0 16,0 0 0-16,0 0 0 0,0 0 0 15,0 0 0-15,0 0 0 16,0 0 0-16,0 0 0 0,0 0 0 16,0 0 0-16,0 0 0 15,0 0 0-15,0 0 0 16,0 0 0-16,0 0 0 15,0 0 0-15,0 0 1 16,0 0-1-16,0 0 0 0,0 0 0 16,0 0 0-16,0 0 0 15,0 0 0-15,0 0 0 16,0 0 0-16,0 0-1 0,0 0 1 16,0 0 0-1,0 0 0-15,0 0 0 16,0 0 0-16,0 0 1 0,0 0-2 15,0 0 1-15,0 0 1 0,0 0-1 16,0 0 0-16,0 0 0 16,0 0 0-16,0 0 0 15,0 0 0-15,0 0 0 16,0 0 0-16,0 0 0 0,0 0 1 16,0 0-1-16,0 0 0 15,0 0 1-15,0 0-1 0,0 0 0 16,0 0 1-16,-5 0-1 15,5 0 1-15,0 0-1 16,0 0 0-16,0 0 1 16,0 0-1-16,0 0 0 15,0 0 1-15,0 0-1 0,0 0 0 16,0 0 0-16,0 0 0 16,0 0 0-16,0 0 0 15,0 0 0-15,0 0 1 16,0 0-1-16,0 0 0 0,0 0 0 15,0 0 1-15,0 0-1 16,0 0 0-16,0 0 0 16,0 0 1-16,0 0-1 15,0 0 1-15,0 0 0 0,0 0 0 16,0 0 0-16,0 0 0 16,0 0 0-16,0 0 0 15,0 0 0-15,0 0 0 16,0 0 0-16,0 0 0 15,0 0-1-15,0 0 1 0,0 0-1 16,0 0 1-16,0 0-1 16,0 0 1-16,0 0-1 15,0 0 0-15,0 0 1 0,-4 11-1 16,4-11 0-16,0 0 1 0,0 0-1 16,0 0 0-16,0 0 1 15,0 0-1-15,-14 1 1 16,14-1-1-1,-15-1-1-15,15 1 1 16,-18 0 1-16,9-2-1 0,1 1 0 16,-3-1 0-16,11 2 0 0,-16-2 0 15,16 2 0-15,-13-1 0 16,13 1 0-16,-9-1 0 16,9 1 0-16,0 0 0 0,0 0 0 15,0 0 0-15,-8 0 1 16,8 0-2-16,0 0 1 15,0 0 0-15,0 0 0 16,0 0 0-16,0 0 0 0,0 0 0 16,0 0 0-16,0 0 1 0,0 0-1 15,0 0 0 1,0 0 0-16,0 0 0 0,0 0 0 16,0 0 0-1,0 0 0-15,0 0 0 16,0 0 1-16,0 0-1 15,0 0 0-15,0 0-1 0,0 0 2 0,0 0-2 16,0 0 1-16,0 0 0 16,0 0 0-16,0 0 0 15,0 0 1-15,0 0-1 16,0 0 0-16,0 0 0 16,0 0 0-16,0 0 1 15,0 0-2-15,0 0 2 0,0 0-2 16,0 0 1-16,0 0 0 0,0 0 0 15,0 0 1 1,0 0-2-16,0 0 2 0,0 0-2 16,0 0 1-16,0 0 0 0,0 0 1 15,0 0-1 1,0 0-1-16,0 0 2 0,0 0-1 16,0 0 0-16,0 0 0 15,0 0 0-15,0 0 0 16,0 0 0-16,0 0 0 15,0 0 0-15,0 0 0 16,0 0 1-16,0 0-1 16,0 0 0-16,0 0 1 0,0 0-1 15,0 0 1-15,0 0-1 0,0 0 0 16,0 0 0-16,0 0-1 16,0 0 0-16,0 0-2 15,0 0-1 1,0 0-3-16,-10 11-3 0,2 6-7 15,-5-3-25 1,-4 15-45-16,-3 0-2 0,-2-8-7 0,4-5-2 16</inkml:trace>
  <inkml:trace contextRef="#ctx0" brushRef="#br0" timeOffset="705749.1854">18038 6362 51 0,'1'-12'86'0,"-6"3"-1"0,5 9-6 15,-10-16-33-15,10 16-10 16,-12 4-14-16,4 5-8 15,0 6-5-15,-1 0-5 16,1 5-1-16,1 1 0 16,-1 0-2-16,3-1 1 0,4-3-1 15,1-1 0-15,0-6 0 16,2-1 1-16,-2-9 0 0,9 8 0 16,-9-8 0-16,10 0 0 15,-5-10 1-15,-1 1-1 16,0-3 1-16,-2-4-1 15,-1-1-1-15,1 0 0 0,-2 1 1 16,0 2-1-16,-2 3 0 16,-2 1 1-1,4 10-1-15,-13-1 0 0,13 1-1 16,-17 8 1-16,10 5-1 16,-1 2 0-1,0 1-1-15,4 1 1 16,2 0 0-16,1-1 0 0,3-4 0 0,7-3 1 15,3-3-1-15,1-4 1 16,4-2 0-16,-1-9 0 0,1-2 0 16,-1-4 1-16,-2-2-1 15,-3-4 1-15,-2 2 0 0,-4-1-1 16,-3 4 0-16,-2 2-1 16,0 4 1-16,0 10-2 15,-18-10 1-15,8 10 0 0,-3 7-1 16,0 5 1-1,2 1-1-15,-2 5 0 0,5 1 1 16,2-1 0-16,3-2-1 16,3 0 2-16,4-5-1 0,5-2 0 15,2-6 1-15,1-3-1 16,1 0 1-16,1-9 0 16,-2-2 1-16,-1-4-1 15,-4-2 0-15,-1-2 0 16,-2 1 0-16,-3-1 0 0,-1 3-1 15,0 2 0-15,-4 3-1 16,4 11 1-16,-13-6-1 16,3 6 0-16,1 3 1 15,0 7-1-15,-1 3 0 0,0 1 0 16,4 1 1-16,3 1-1 16,3-2 1-16,0 0 0 15,3-5 0-15,-3-9 0 16,16 12 1-16,-5-9-1 15,-1-3 1-15,1-2 0 16,-11 2-1-16,14-14 1 0,-8 3 0 16,-3-1 0-16,-1 1-1 15,-1 0 1-15,-1 0 0 0,0 1-1 16,0 10 0-16,-3-15 0 16,3 15 0-16,0 0-1 15,-7-10 0-15,7 10 1 0,0 0-1 16,0 0 1-16,-10 0-1 15,10 0 1-15,0 0-1 0,0 0 2 16,-5 7-1-16,5-7 0 16,0 0 0-16,0 0 0 15,0 0 0-15,0 0 0 16,0 0 1-16,0 0-2 16,-11 8 2-16,11-8-2 0,0 0 2 15,0 0-1-15,0 0 0 16,0 0 0-16,0 0 0 15,0 0 0-15,0 0 0 16,0 0 0-16,0 0 0 0,0 0 0 16,0 0 0-16,0 0 0 0,0 0 0 15,0 0 0 1,0 0 0-16,0 0 0 16,0 0 1-16,0 0-1 0,0 0 0 15,0 0 0-15,0 0 0 16,0 0 0-16,0 0 0 15,0 0 0-15,0 0 0 0,0 0 0 16,0 0 0-16,0 0 0 16,0 0 1-16,0 0-1 0,0 0 0 15,0 0 0 1,0 0 0-16,0 0 0 0,0 0 1 16,-2-5-2-16,2 5 2 15,0 0-1-15,0 0 0 16,0 0 0-16,0 0 0 0,0 0 0 15,0 0-1 1,0 0 2-16,0 0-1 0,0-9 0 16,0 9 0-16,0 0 0 15,0 0 0-15,0 0 0 16,0 0 0-16,0 0 0 16,0 0 0-16,0 0-1 0,0 0 2 15,0 0-1-15,0 0 0 16,0 0 0-16,0 0 0 0,0 0 0 15,0 0 0 1,0 0 0-16,0 0 0 0,0 0 0 16,0 0 1-16,0-9-1 15,0 9 0-15,0 0 0 16,0 0 0-16,0 0-1 0,0 0 0 16,0 0-2-16,0 0-1 15,0 0-3-15,0 0-4 0,0 0-7 16,7 2-25-16,-1 11-40 15,-6 1-3-15,0 4-7 16,-4 1-1-16</inkml:trace>
  <inkml:trace contextRef="#ctx0" brushRef="#br0" timeOffset="706438.4823">17729 8738 7 0,'-13'0'55'15,"13"0"-12"-15,0 0-7 16,0 0-4-16,0 0-6 0,0 0-1 15,0 0-2-15,0 0-1 16,0 0-5 0,0 0-1-16,4-3-3 0,-4 3 0 15,0 0-1-15,0 0-1 16,0 0 0-16,0 0-1 0,0 0-1 16,0 0-1-16,0 0-2 15,0 0-1-15,0 0-1 16,0 0-2-16,0 0-1 0,1-9 0 15,-1 9 0-15,0 0-1 16,0 0 1-16,0 0-1 16,0 0-1-16,0 0 0 15,0 0-3-15,0 0-6 16,-4-2-15-16,-6 2-50 0,10 0-3 16,0 0-5-16,0 0-3 15</inkml:trace>
  <inkml:trace contextRef="#ctx0" brushRef="#br0" timeOffset="708278.0182">19838 4277 37 0,'-8'-3'68'0,"-3"3"-1"16,-5 6-31-16,6 2-9 0,-4 3-10 15,2 0-5-15,3 3-5 16,-1 1-2-16,6-2-2 16,1-1-2-16,3-1 1 0,1-1 1 15,-1-10 2-15,18 14 0 16,-7-13 3-16,3-1-1 16,1 0 2-16,0-4 0 15,0-4 0-15,-4-1 1 16,0-3-2-16,-4-2 2 0,-3 3-2 15,-1-1-1 1,-3 0 1-16,0 3-2 0,0 9-3 16,-12-15-2-16,4 13 0 15,-4 2-1-15,0 1-1 0,0 6-1 16,0 4-1-16,2 4 1 16,1 2 1-16,4 2-1 15,1 1 0-15,4-2 1 16,5-1 1-16,2-3 0 0,7-3 1 15,0-1 0-15,-1-8 1 16,0-1 0-16,3-1 1 16,-3-3 1-16,-4-4 0 15,2-2 0 1,-6-2 1-16,-3-2-1 0,2 1 0 0,-2-1-1 16,-2 3 0-16,0 0-1 15,0 10-2-15,-10-15 0 0,10 15-1 16,-17 0 0-16,17 0-1 15,-18 12 0-15,6 2 0 16,3 0 0-16,0-1 0 16,2 1 0-16,3 1 1 15,3-3 0-15,-2-2 0 0,3-10 0 16,0 13 1-16,0-13 1 16,0 0 1-16,6 10 0 15,-6-10 3 1,0 0-1-16,0 0 0 0,0 0 1 0,6-9 1 15,-6 9-3-15,0-13 0 16,0 13 0-16,0-17-2 16,0 17 0-16,0-13 0 15,0 13 0-15,-3-13 0 0,3 13-1 16,0 0 0-16,0 0 0 0,-1-8 0 16,1 8-1-1,0 0 0-15,0 0 1 0,0 0-1 16,0 0 1-16,0 0-1 15,0 0 1-15,0 0-1 0,0 0 1 16,0 0 0-16,0 0-1 16,0 0 0-16,0 0 1 15,0 0 0-15,0 0-1 16,0 0 1-16,0 0 0 0,0 0 0 16,0 0 0-16,0 0 0 15,0 0 1-15,0 0-1 16,0 0 0-16,0 0 0 0,0 0 1 15,0 0-1-15,0 0 0 16,0 0 1-16,0 0-1 16,0 0 0-16,0 0 0 15,0 0 0-15,0 0 1 0,0 0-1 16,0 0 0-16,0 0 0 16,0 0 0-16,0 0 0 15,0 0 0-15,0 0 0 16,0 0 0-16,0 0 0 0,0 0 0 15,0 0 0-15,0 0 0 16,0 0 0-16,0 0 0 16,0 0 1-16,0 0-2 15,0 0 1-15,0 0 1 16,0 0-1-16,0 0 0 16,0 0 0-16,0 0 0 0,0 0 0 15,0 0 1-15,0 0-1 16,0 0 0-16,0 0 1 0,0 0-1 15,0 0 0-15,0 0 1 16,0 0-1-16,0 0 0 16,0 0 1-16,0 0 0 15,0 0 0-15,0 0-1 16,0 0 1-16,0 0 0 0,0 0-1 16,0 0 1-16,0 0 0 15,0 0-1-15,0 0 1 16,0 0 0-16,0 0-1 0,0 0-1 15,0 0 0-15,0 0-4 16,0 0-1-16,0 0-6 16,0 7-13-16,0 4-54 15,0-1-6-15,0-10-5 16,0 11-6-16</inkml:trace>
  <inkml:trace contextRef="#ctx0" brushRef="#br0" timeOffset="709328.3783">21318 4610 76 0,'-18'8'95'0,"9"-6"-6"16,9-2-4-16,-12 0-30 15,12 0-28-15,0 0-7 16,0 0-8-16,0 0-3 0,0 0-3 16,0 0-1-1,0 0-1-15,0 0-2 16,0 0 1-16,0 0-1 0,-4 9-1 0,4-9 1 16,0 0 0-16,0 0 0 15,0 0-1-15,0 0 1 16,0 0 0-16,0 8 0 15,0-8 0-15,0 0 1 16,0 0-1-16,3 11-2 0,-3-11 0 16,0 0 0-1,0 0 0-15,0 0 0 0,0 0 0 16,0 0 0-16,0 0 0 16,0 0 0-16,0 0 0 15,0 0 0-15,0 0 0 0,0 0 0 16,0 0 0-16,0 0 0 15,0 0 0-15,0 0 0 16,0 0 0-16,0 0 0 0,0 0 0 16,0 0 0-16,0 0 0 15,0 0 0-15,0 0 0 16,0 0 0-16,0 0 0 16,0 0 0-16,0 0 0 15,0 0 0-15,0 0 0 0,0 0 0 16,0 0 0-16,0 0 0 15,0 0 0-15,0 0 0 0,0 0 0 16,0 0 0-16,0 0 0 16,0 0 0-16,0 0 0 15,0 0 0-15,0 0 0 16,0 0 0-16,0 0 0 0,0 0 0 16,0 0 0-16,0 0 0 15,2-8 0-15,-2 8 0 16,0-11 0-16,0 11 0 15,0-11 0-15,0 11 0 16,0 0 0-16,-2-9 0 0,2 9 0 16,0 0 0-16,0 0 0 15,-1 5-15-15,1 7-16 0,-2 4-46 16,-7-2-16 0,0 1-2-16,-6-5-5 0,0-2 0 15</inkml:trace>
  <inkml:trace contextRef="#ctx0" brushRef="#br0" timeOffset="711462.871">21238 6076 0 0,'0'0'95'16,"9"12"2"-16,-9-12-4 0,0 0-7 15,-7-9-1-15,7 9-71 16,0 0-2-16,-10-1-3 15,10 1-3-15,0 0-3 0,0 0 0 16,0 0-1-16,0 0-2 16,0 0 1-16,0 0-1 15,0 0 1-15,0 0-1 16,0 0 1-16,0 0 0 0,0 0 1 16,0 0-2-16,-2-8 0 15,2 8 0-15,0 0 0 16,-8-7 0-16,8 7 0 15,-9-6 0-15,9 6 0 16,-12-8 0-16,12 8 0 0,-11-5 0 16,11 5 0-16,0 0 0 15,0 0 0-15,-7-5 0 16,7 5 0-16,0 0 0 0,0 0 0 16,0 0 0-16,0 0 0 15,0 0 0-15,0 0 0 16,0 0 0-16,0 0 0 15,0 0 0-15,0 0 0 16,0 0 0-16,0 0 0 0,0 0 0 16,0 0 0-16,0 0 0 0,0 0 0 15,0 0 0-15,0 0 0 16,0 0 0 0,0 0 0-16,0 0 0 0,0 0 0 15,0 0 0-15,0 0-2 0,0 0 1 16,0 0 0-16,0 0 1 15,0 0-1-15,0 0 1 16,0 0-1-16,0 0 0 16,0 0 0-16,0 0 1 0,0 0-1 15,0 0-1-15,0 0 2 16,0 0-2-16,0 0 2 16,0 0 0-16,0 0-1 15,0 0 1-15,0 0 0 0,0 0 0 16,0 0-1-16,0 0 1 15,0 0-1-15,0 0 0 16,0 0 0-16,0 0-2 0,0 0 0 16,0 0-2-16,0 0-2 15,0 0-2-15,0 0-2 16,0 0-8-16,-4 15-22 16,-3-5-43-16,7 0-1 0,0-10-7 15,-8-1 0-15</inkml:trace>
  <inkml:trace contextRef="#ctx0" brushRef="#br0" timeOffset="1.30805E6">19550 4750 23 0,'-10'-7'75'0,"10"7"-9"0,0 0-7 15,0 0-3-15,0 0-3 16,0 0-19-16,0 0-6 16,0 0-7-16,0 0-5 15,0 0-4-15,0 0-2 0,0 0-2 16,0 0-3-16,0 0 0 15,0 0-3-15,0 0 0 16,0 0-2-16,0 0-1 16,0 0-1-16,0 0 1 0,0 0 0 15,4 7 1-15,-4-7 0 16,4 17 0-16,-1-3 2 0,2 4 1 16,-1 3 0-1,-2-2-1-15,3 2 0 0,-1 0 0 16,0 0 0-16,-1-2-1 15,-1-3 0-15,1-1-1 16,-1-4 1-16,1 0-1 16,-3-11 1-16,4 13-1 15,-4-13 0-15,0 0 0 0,4 10 1 16,-4-10-1 0,0 0 2-16,0 0 1 0,0 0 0 15,16-4 1-15,-2-7 1 0,7-1-2 16,2-5-3-1,8-4 0-15,2-6 0 16,9-1 0-16,-1-2 0 16,5-1 0-16,-5 1 0 0,1 2 0 0,-3 4 0 15,-6-1 0-15,0 5 0 16,-7 4 0-16,-4 2 0 16,-6 3 0-16,-2 2 0 0,-14 9 0 15,13-12 0-15,-13 12 0 16,0 0 0-16,0 0 0 15,0 0 0-15,0 0 0 16,0 0 0-16,0 0 0 16,0 0 0-16,0 0 0 15,0 0 0-15,0 0 0 0,7-9 0 16,-7 9 0-16,0 0 0 16,0 0 0-16,0 0 0 15,0 0 0-15,0 0 0 0,0 0 0 16,0 0 0-1,0 0 0-15,0 0 0 0,0 0 0 16,0 0 0-16,0 0 0 16,0 0 0-16,0 0 0 0,0 0 0 15,0 0 0-15,0 0 0 16,0 0 0-16,0 0 0 0,0 0 0 16,0 0 0-1,0 0 0-15,0 0 0 0,0 0 0 16,0 0 0-16,0 0 0 15,0 0 0-15,0 0 0 0,0 0 0 16,0 0 0-16,0 0 0 16,0 0 0-16,0 0 0 15,0 0 0-15,0 0 0 16,0 0 0 0,0 0 0-16,0 0 0 0,0 0 0 15,0 0 0-15,0 0 0 0,0 0 0 16,0 0 0-16,0 0 0 15,0 0 0-15,0 0 0 0,0 0 0 16,0 0 0-16,0 0 0 16,0 0 0-16,0 0 0 15,0 0-17-15,-8 0-53 16,8 0-22-16,0 0-4 0,0 0-6 16,0 0-2-16</inkml:trace>
  <inkml:trace contextRef="#ctx0" brushRef="#br0" timeOffset="1.30958E6">20681 4826 40 0,'4'-9'84'0,"-4"9"0"16,4-12 0-16,-4 12-43 0,0-9-4 16,0 9-12-16,0 0-9 15,0 0-4-15,0 0-3 16,2-9-3-16,-2 9-2 15,0 0 0-15,0 0-1 16,0 0 0-16,0 0 1 0,0 0-1 16,0 0 1-16,10 8-1 15,-10-8 2-15,11 12-1 16,-11-12-1-16,13 16 0 0,-9-5-1 16,1 0 0-16,2 0 0 15,-3 3-1-15,-1 0 0 16,1 1 0-16,0 0-1 15,1 1 1-15,-3 0 0 16,0-1-1-16,1 3 1 0,-1-4-1 16,0 2 1-1,1-2-1-15,-2 0 0 16,-1-1 1-16,0 1-1 0,2-1 1 31,-2-5 0-31,2 1-1 0,-2-9 0 0,1 13 1 16,-1-13-1-16,0 0 1 0,0 0-1 15,3 9 1-15,-3-9-1 16,0 0 1-16,0 0 1 16,0 0-1-16,0 0 2 0,0 0-1 15,0 0 0 1,12-3-2-16,-3-3 0 0,4-1 0 16,6-3 0-1,4-2 0-15,7-4 0 16,8-4 0-16,5 0 0 0,7 0 0 0,0-2 0 15,5 1 0-15,-1-1 0 16,-3 3 0-16,-1 0 0 16,-3 5 0-16,-9 3 0 15,-8 0 0-15,-5 3 0 0,-8 2 0 16,-6 2 0 0,-11 4 0-16,13-3 0 0,-13 3 0 0,0 0 0 15,0 0 0 1,0 0 0-16,0 0 0 0,0 0 0 0,0 0 0 15,0 0 0-15,0 0 0 16,0 0 0 0,0 0 0-16,0 0 0 0,0 0 0 15,0 0 0-15,0 0 0 16,0 0 0-16,0 0 0 0,-7 1-16 16,-8 5-76-1,-2 1-4-15,-4-2-4 0,-10 5-7 16,-4-1 7-16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4:33:32.05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2170 2073 64 0,'0'0'84'0,"0"0"5"0,0 0-31 16,-2-13-13-16,2 13-12 0,-10-12-9 15,10 12-4-15,-8-13-1 16,8 13-7-16,0 0-4 15,-7-11 2-15,7 11-4 0,0 0-2 16,0 0-1-16,0 0-1 16,-10-9-1-16,10 9 1 15,-14 0-2-15,14 0 3 16,-16 0-3-16,16 0 3 0,-13 0-3 16,4 0 2-16,9 0 1 15,-10 4-4-15,1-4 1 16,9 0 2-16,-20 8-1 15,20-8-7-15,-23 6 11 0,23-6-6 16,-17 9 0 0,4-7-3-16,-6 5 9 15,7-3-9-15,-4-2 3 0,-4 6 6 0,11-3-9 16,-5 2 1 0,0-1 3-16,-2 2 4 0,5-3-8 15,-2 2 4-15,-6 0 1 16,9 1-1-16,0-2 0 15,-8 2 2-15,3 1-2 0,-4-1 0 16,3 0 0 0,0 0 0-16,9-2 0 0,-5 3-1 15,0-1 1-15,1-1 0 16,11-7 0-16,-9 18-1 0,9-18 1 16,-8 17 0-16,8-17 0 15,-3 15 0-15,-10-9 0 0,13-6-1 16,-17 14 1-16,17-14 0 15,-18 18 0-15,8-8 0 16,-3-2 0-16,1 4 0 16,5-1 0-16,-2 0 0 15,1 2-1-15,-1-1 1 0,9 1-1 16,-8 3 1-16,4-2 0 16,-7 0 0-16,4 1 0 15,-6-2 0-15,3 2 0 0,3 2 1 31,-2-1-1-31,4-2 2 0,-7-1-2 0,3 3 0 16,5-1 2 0,1 1-2-16,-4-1 0 0,-7-1 0 0,3 2 0 15,5 0 0-15,-4 1-1 16,2 0 0-16,-6 2-3 16,6 1 3-16,7-1 2 15,-8 0-2 1,1 2 0-16,-5 1 0 0,11-2 3 0,2 2 1 15,-5 0 0-15,-4 2-1 16,-1-1-2-16,3 0 3 16,4-1-1-16,1 0-2 15,-5-1 0-15,-5 2 0 0,3-3 0 16,1 2 0-16,3-1 1 16,4 3-1-16,-4-1 0 15,-2 0 0-15,1 3 1 0,0-2-1 16,2 1 0-16,4 2 1 15,-1 0-2-15,-2 0 1 16,2-3-1-16,-5-1 1 16,7 0 0-16,4-2-1 0,-4-2 1 15,-1-1 0 1,0 0 0-16,0-1 1 16,0 0 0-16,3 1 0 0,-2 3-2 15,10 7-8 1,-3-6 4-16,7 4 3 0,-5 0-1 15,5-1 2-15,4 2 0 16,-6 0 0-16,3-4 4 16,-5-4 5-16,1 6-3 0,-1-1-2 15,7-2 0-15,-6 1-2 16,1-2 0-16,5 0-1 16,4-1 0-16,2-3 1 0,2-1 0 15,0 0 0-15,-7-1 0 16,8-1-1-16,4 3-3 15,-11-5-6-15,2-3 0 16,9 7 9-16,-5-3 1 0,4 0 2 16,1 0 1-16,1 0 1 15,-2-4 3-15,10 2-2 16,-1 2-6-16,-8-7 0 16,8-2 0-16,6-1 0 0,-2 0 0 15,-5-2 0-15,9 1 0 16,-8-2 0-1,-1 0 0-15,8-3 0 16,-12-2 0-16,6-1 0 0,-1-3 0 16,8-1 0-1,-9-2 0-15,9 2 0 0,-5-5 0 0,-2 1 0 16,9-1 0-16,-10-1 0 16,4 2 0-16,-4-4 0 0,4 2 0 15,-7-4 0-15,3 1 0 16,-1-3 0-16,1 0 0 15,-2 0 0-15,0-3 0 16,-5 2 0-16,-1-7 0 0,1 3 0 16,-2-2 0-16,-1-3 0 15,-7 2 0 1,1-6 0-16,-2-2 0 0,5-2 0 16,-5 4 0-16,-3-3 0 15,0 0 0 1,-5 0 0-16,1-2 0 15,2-1 0-15,-4 3 0 0,1-3 0 0,-7-1 0 16,5 0 0-16,-3-2 0 16,6 0 0-16,-10 3 0 0,-2-1 0 15,0 2 0-15,-1 1 0 16,-1 1 0 0,0 4 0-16,0-3 0 0,0 3 0 15,-6-1 0-15,4 3 0 0,-3-2 0 16,2-1 0-16,0 2 0 15,-6 0 0-15,2 2 0 0,-5-1 0 16,3 1 0-16,1 3 0 16,-4-2 0-16,-4 1 0 31,-2-3 0-31,-1 5 0 16,-2-3 0-16</inkml:trace>
  <inkml:trace contextRef="#ctx0" brushRef="#br0" timeOffset="1685.4905">1989 2004 56 0,'-15'-6'80'0,"15"6"0"0,-5-13-23 16,5 13-8-16,0 0-14 16,3-8-12-16,-3 8-6 15,21-11-5-15,-4 3-2 16,3-1-2-16,1 0 3 16,5-1-5-16,0 0-1 15,-3 0 2-15,4 3-3 0,-3-1 1 16,9 1-2-1,3 2 1-15,0-1-2 16,3 4 1-16,-2 1-1 0,1 0 0 0,6 1-1 16,-2 0 0-1,-4 0 2-15,-3 2-3 0,1 0 1 16,-1 1 0-16,1 1 0 16,2-2 0-16,-3 1 0 15,4 0 1-15,-5 3-2 0,3-2 1 16,-3 1 0-1,-2 4 0-15,2 0 0 0,-2 1-1 0,-2 1 0 16,-6 3 1-16,5 1-1 16,-7 1-1-16,3 0 4 15,0 2-4-15,-5-1-1 0,2 4 2 16,-4-2 1 0,-3 1-1-16,3-1-2 15,-1 2 1-15,-5-3-2 0,0 3 4 16,1 0 0-16,-3 3-1 0,0-2 0 15,-2-2 0 1,0 1 1-16,-2-3-1 16,0 2 2-16,2-2-3 15,-5-3 2-15,2-2-1 0,-1-2 0 16,0 3 0-16,0-6 1 0,-4-8 0 16,2 12-1-16,-2-12 1 15,0 0-3-15,4 12-2 16,-4-12-7-16,0 0-28 0,1 11-47 15,-1-11-3-15,-5 2-6 16,-12-7-5 0</inkml:trace>
  <inkml:trace contextRef="#ctx0" brushRef="#br0" timeOffset="2541.1187">2121 1939 74 0,'0'0'88'15,"3"-13"-3"-15,-3 13-4 16,-5-7-37-16,5 7-18 16,0 0-11-16,0 0-6 0,0 0-3 15,0 6-3-15,0-6-2 16,5 19 2-16,-5-5 0 0,0 8 2 16,5 5-3-1,-1 1 0-15,-4 6-1 0,1-1 0 16,3 6 1-1,-3 1-2-15,7 2 1 0,-2-1-3 16,-6 4 5-16,0 4-1 16,5 2 2-16,0 3-1 0,-7 3-2 15,2 4 1-15,0-3 0 16,-1 1-1-16,1-2 0 16,0-4 0-16,-1-1-1 0,1 0 1 15,0-4 0 1,2-1 0-16,0-3 0 15,-2 3 1-15,0-2-1 0,2 2-1 16,-2 0 1-16,0 1-1 16,2 1 1-16,-2-3-1 0,-1 2 1 15,1 1-1-15,1-4 0 16,0 0 1-16,1-1-1 16,2-4 0-16,-5-1 1 0,1-3-1 15,0-3 1-15,0-1-1 16,-1-3 1-16,-2-1 0 15,1-3-1 1,0-2 1-16,2-2 0 0,0-4-1 16,0-2 1-16,-5-1 0 15,4-4 0-15,1-10 0 0,0 13 0 16,0-13-1-16,0 0 0 16,0 9-2-16,0-9-4 0,0 0-7 15,0 0-70-15,0 0-4 16,-6-16-5-16,2-4-5 0,-2-12-4 15</inkml:trace>
  <inkml:trace contextRef="#ctx0" brushRef="#br0" timeOffset="3151.6839">2725 1849 6 0,'5'-18'91'0,"-4"3"2"0,1 1-5 15,-2 6-6-15,0 8-40 16,0 0-20-16,0 0-8 15,0 0-8-15,0 0-5 16,-1 16-1-16,0 2-1 16,1 6 0-16,0 7 2 0,0 8 6 15,0 27-2 1,-1 6 0 0,0 12 1-1,-8 3 0-15,6 7 0 16,-8 6-1-16,4 5 1 0,-5 3-5 15,4-12 4-15,-4 0-3 0,4-4 2 0,0-3-5 16,1-4 4-16,4-5-2 16,-2-8 0-16,1-3 0 15,3-8 0-15,1-4 0 0,-1 1 1 16,1-2-2-16,0 1 0 16,-1-1-2-16,1-1 4 15,-1-6-2-15,1-2 0 16,-5-10 0-16,3-3 0 0,2-10 0 15,0-4 0-15,0-9 0 16,-1-2 0 0,1-9 0-16,0 0 0 0,0 0 0 0,0 0 0 15,0 0 0-15,0 0 0 16,0 0 0-16,-10-4-3 16,3-6-82-1,4-8-5-15,-4-7-4 16,-2-10-7-16,2-11-5 0</inkml:trace>
  <inkml:trace contextRef="#ctx0" brushRef="#br0" timeOffset="3874.8314">1447 3026 74 0,'-11'0'86'0,"11"0"1"15,-11-7-7-15,11 7-40 16,0-9-12-16,0 9-7 16,0 0-6-16,0 0-3 15,0 0 1-15,0 0-5 0,0 0 2 16,0 0-7-16,0 0 2 16,0 0-2-16,0 0 0 15,15-7 1-15,-7 7-3 0,11-3 0 16,-1-1 1-16,19-5 4 31,10 0 0-31,5-5-3 0,19-2-3 16,3-1 0-16,5-2 0 0,6-1 0 0,10-1 0 15,0 0 0-15,7-2 0 16,7-1 0-16,-11 3 0 16,-10-4 0-1,0 6 0-15,-11 0 0 0,-12 0 0 0,-3 1 0 16,-18 6 0-1,-10-2 0-15,-2 6 0 16,-9 1 0-16,-9 3 0 0,-4 0 0 16,-10 4 0-16,0 0 0 0,0 0 0 15,0 0 0-15,0 0 0 16,0 0 0-16,-16 5-83 16,-3-2-10-16,0-1-3 15,-14-4-9-15,-8 2-1 0</inkml:trace>
  <inkml:trace contextRef="#ctx0" brushRef="#br0" timeOffset="4801.033">1759 2378 19 0,'0'0'92'0,"0"0"-3"0,0 0-5 16,0 0-5-16,0 0-44 15,0 0-18-15,9 0-4 16,-9 0-9-16,2 15-3 0,1-3-1 16,-3 2 0-1,-10 3 3-15,6 6 1 0,-4 2 1 16,7 1-1-16,-10 3-1 0,5-1 0 15,0 1-1 1,-1-2 0 0,7-2-2-16,-3-5 0 0,2-4 0 15,-8-2 1-15,4-5-1 0,5-9 1 16,-3 9 3-16,3-9 0 0,-8 3 2 16,8-3 1-16,0 0-2 15,1-10 2-15,-1-1-1 0,0 0-1 16,-2-5-1-16,4-5-2 15,-1-6-2 1,-1 3 0-16,0-9 0 0,0 2 0 16,1-5 0-16,8-3-2 15,5 6 1-15,-3-3 1 0,3 5-1 16,0-1 0-16,-2 5 0 16,2-3 1-16,9 11 0 15,-12 1 1-15,-1 3 0 16,1 3-1-16,0 4 0 15,0 2-2-15,1 3 2 16,-12 3-1-16,18 1-2 0,-18-1 2 16,21 14-2-16,-13-2 3 15,3 2-3-15,-3 8 6 0,6 2-4 16,-5 3 0-16,-4 4 5 16,11 1-5-16,-10 4 6 15,3 0-4-15,2-2 1 16,-4-2 0-16,2-2 1 15,-2-2-3-15,3-4 0 0,-8-3 0 16,5-6-2-16,-7 0 1 16,1-4 2-16,-1-11-3 0,0 13 6 15,0-13-4-15,0 0 0 16,4 9 0-16,-4-9 0 16,0 0 0-16,0 0 0 15,0 0 0-15,0 0-15 0,0 0-16 16,-7-1-55-16,7 1-3 15,-7-11-7-15,-3 6-3 16,0-3 4-16</inkml:trace>
  <inkml:trace contextRef="#ctx0" brushRef="#br0" timeOffset="5312.0254">1773 2538 7 0,'-10'-2'85'16,"10"2"4"-16,0 0-3 0,-10-6-3 16,15 6-39-16,-5 0-13 15,0 0-7-15,-6 0-8 0,6 0-3 16,0 0-3-16,0 0-3 15,0 0-2-15,0 0-1 16,11 1-1-16,-11-1 1 16,0 0-4-16,0 0 0 0,0 0 0 15,0 0 0-15,6-5 0 16,3-1 0-16,4-2 0 16,12 0 0-16,3-2 0 15,-7-1 0-15,11 3 0 16,1-3 0-16,-8 2 0 15,8 2 0-15,-13-2 0 16,-4 3 0-16,-3 1 0 0,6 2 0 16,-3-2 0-16,-16 5 0 0,0 0 0 15,10-6 0-15,-10 6 0 16,0 0 0-16,0 0 0 16,0 0 0-16,-8 0 0 15,8 0 0-15,0 11-2 16,0-1-87-16,-2-1-4 0,-8 5-4 15,-3 1-7 1,-5 6-2 0</inkml:trace>
  <inkml:trace contextRef="#ctx0" brushRef="#br0" timeOffset="14600.9999">1571 3244 74 0,'0'0'85'0,"0"0"-1"15,0 0-10-15,0 0-34 16,0 0-7-16,0 0-11 15,0 0-5-15,0 0-4 0,5-7-3 16,-5 7-2-16,0 0-2 16,0 0-2-16,3-12-1 15,-3 12 0-15,2-11-2 16,10 6 0-16,-12 5 1 16,13-13-1-16,-4 7 0 0,2 1 0 15,-11 5 1-15,23-7-2 16,-10 5 1-16,-13 2-1 15,17-1 1-15,-17 1-2 0,20 1 2 16,-7 3-1-16,-2 1-1 16,1 2 1-16,1 1 0 15,-4 1 0-15,-2 4 1 16,9 3-1-16,-8 1 0 16,-4 3 1-16,2 5-1 15,-8 0 1-15,-2 0 0 0,0 2 0 16,1-1 0-16,-10-2-1 15,-5-1 1-15,6-2 0 16,-3-6 0 0,4-2-1-16,3 0 1 15,-3-3-1-15,0-4 0 16,1 0 1-16,10-6-1 0,0 0 1 0,-5 9 0 16,5-9-1-16,0 0 1 15,0 0-1-15,0 0 1 16,0 0-1-16,0 0 0 0,0 0 0 15,0 0 0 1,0 0 0-16,0 0 0 0,0 0 0 16,-9 3 1-16,9-3-1 0,0 0 0 15,0 0 0-15,0 0 1 16,0 0 0-16,8 0 0 16,1 0 1-16,-1-3 0 0,11 1 0 15,4-2-2-15,-1-1 0 16,3-1 0-16,7 0 0 15,-11-1 0-15,7 1 0 0,2 0 0 16,-9 1 0-16,-9 0 0 16,5 3 0-1,-3 0 0-15,-14 2 0 0,16-2 0 16,-16 2 0-16,0 0 0 16,0 0 0-16,0 0 0 15,8-1 0-15,-8 1 0 0,0 0 0 16,0 0 0-16,0 0 0 15,0 0 0-15,0 0 0 16,0 0 0-16,0 0 0 0,0 0-75 16,0 0-19-16,-6 5 1 15,1 5-10-15,-13-3-6 16</inkml:trace>
  <inkml:trace contextRef="#ctx0" brushRef="#br0" timeOffset="26607.1719">3524 2988 35 0,'0'0'76'0,"0"0"-12"16,-4-10-4-16,0 0-3 15,4 10-17-15,0-9-7 16,0 9-4-16,0 0-7 15,-2-11-4-15,2 11-5 0,0 0-4 16,0 0-3 0,0 0-2-16,0 0-2 0,0 0-1 15,0 0-1-15,0 0-1 16,0 0 0-16,0 0-1 0,0 0 0 16,0 0 1-16,0 0 0 15,5-3 2-15,-5 3 0 16,9 0-1-16,-9 0 2 15,13 0-1-15,-13 0 1 0,17 1-1 16,-3 1 0-16,-6-2-1 16,4 1 1-16,2 2-1 15,0-1 1-15,2 0 1 0,4 0-1 16,-1 0 0 0,2-1 0-16,-1 0 0 0,0 0 1 15,1 0-1-15,0-1 1 16,2 0-1-16,-3 2 1 15,5-2-1-15,-3 0 0 0,2 0-1 16,-1 0 1 0,0 0-1-16,2 0 0 0,-5 0 0 0,6 0-1 15,-4 0 1-15,1 0 0 16,-2-2 1-16,5 1 0 16,-2 0-1-16,0 0 1 15,-1-1-1-15,-1 2 1 16,0-1-1-16,2 1 1 0,-3-1-1 15,-1 1 1-15,1-1-1 16,1 0 0-16,0 0 1 16,-1 1-1-16,3 0 1 15,-1-1-1-15,0 1 0 16,0-1 0-16,0 1 0 0,-2-1 0 16,2 1-1-16,1-1 1 15,1 1 1-15,1-2-1 16,-1 0 1-16,0 1 0 15,-3-1 0-15,0 1 1 0,1-2-1 16,-1 3-1-16,-4-2 1 16,-1 3 0-1,3-4-1-15,-1 3 1 0,2-2-1 0,0 1 1 16,1 1 0 0,0-2 0-16,2 0-1 0,-1 0 0 15,-1 0 1-15,3 0-1 0,-2 2 0 16,2-2 0-16,-1-1 2 15,-1 2-2-15,0-1 0 16,-1 0 0-16,-4 0-2 16,5 1 2-1,-3-2 0-15,-1 0-1 0,0 1 0 16,1 0 1-16,-1-1 0 0,1 2 0 16,-2-1 1-16,-1 0-1 15,-3 0 0-15,3 0 1 0,-6 0-1 16,0 1 0-16,-11 1 2 15,14-3-2-15,-14 3 0 16,8-1 0-16,-8 1 0 16,0 0 0-16,0 0 0 0,0 0 0 15,0 0 0-15,0 0 0 16,0 0 0-16,0 0 0 16,0 0 0-16,0 0 0 15,0 0 0-15,0 0 0 16,0 0 0-16,0 0 0 0,0 0 0 15,0 0 0-15,0 0 0 16,0 0 0-16,0 0 0 0,0 0-3 16,0 0-26-16,-9 5-59 15,-1 2-4-15,-5-3-5 16,1 0-7 0,-10-2 6-16</inkml:trace>
  <inkml:trace contextRef="#ctx0" brushRef="#br0" timeOffset="29251.2604">5267 2418 44 0,'-15'-6'87'0,"2"1"2"0,0-17-10 16,13 22-23-16,-13-12-14 15,1 9-11-15,4 2-7 16,-3-4-6-16,11 5-5 0,-8-4-4 16,8 4-2-16,0 0-2 15,0 0-2-15,0 0-3 16,0 0-1-16,0 0-1 16,0 0 0-16,0 0 0 0,1 10 0 15,5-2 0-15,7 5 2 16,1 2 0-16,9 1 2 15,5 5 0 1,6 2 0-16,2-1 0 0,6 3 1 0,4-1 1 16,0-1-4-1,1-2 0-15,-1-1 0 0,-2-3 0 16,-5-4 0-16,-1-1 0 0,-4-3 0 16,0-2 0-16,-8 0 0 15,-4-2 0-15,-5-1 0 0,-5 1 0 16,-1-5 0-1,-11 0 0 1,10 3 0-16,-10-3 0 0,0 0 0 0,0 0 0 16,0 0 0-16,0 0 0 15,0 0 0-15,0 0-17 0,0 0-44 16,0 0-28-16,0 0-2 16,0 9-8-1,0-9-5-15</inkml:trace>
  <inkml:trace contextRef="#ctx0" brushRef="#br0" timeOffset="29724.6433">5908 2680 55 0,'0'-11'92'0,"0"11"-5"16,-12-11-4-16,5-3-4 0,7 14-56 15,-16 1-6-15,3 6-5 16,1 3-6-16,-6 5-4 0,1 3 1 16,-5 6-1-1,-4 3 1-15,-3 8 0 0,-7 5 0 16,-1 2 0-16,-4 7 0 16,-2 2 2-16,-3 3-1 15,-2 3 0 1,0 0 0-16,-2-4-2 0,7-3 1 15,0-3 0-15,3-7 1 16,6-4-2-16,5-9 2 0,3-6-4 0,7-4 0 16,7-5 0-1,1-3 0-15,11-9 0 0,-11 6 0 16,11-6 0-16,0 0 0 16,0 0 0-16,0 0 0 0,0 0 0 15,0 0 0 1,0 0 0-16,0 0 0 0,0 0 0 15,0 0 0-15,0 0 0 16,0 0 0-16,0 0-19 16,-2-6-70-16,2 6-4 0,10-22-3 15,-2 4-7-15,2-9-2 16</inkml:trace>
  <inkml:trace contextRef="#ctx0" brushRef="#br0" timeOffset="31999.3435">7572 1817 17 0,'0'-12'77'16,"0"1"4"-16,3-2-5 0,-4-2-27 15,1 6-13-15,-4 0-13 16,4 9-5-16,-10-15-4 16,10 15-3-16,-15-13-3 0,6 6 0 15,-5 3-3-15,3 0 1 16,-5-1-1-16,0 1 0 15,-2 0-1-15,-2 2 0 16,-4 2-1-16,2 0 0 0,-1 0 0 16,0 0-1-1,-4 1 0-15,3 2 0 16,-1-1 1-16,0 2-1 16,3-1 0-1,-1 1 0-15,2-1 0 0,1 0 0 0,0 1-1 16,-1 0 0-16,3 3-1 0,-1 1 0 15,-1 4-1-15,-1 2 1 16,-3-1 0-16,-1 4 0 16,-1 4 0-16,-1-3-1 0,2 0 1 15,-4 2 0-15,0-2 0 16,1 0 0 0,2-2 0-16,2 3 0 0,0-4 0 0,2 2 0 15,0-1 0 1,2-2 0-1,2 2 0-15,0 4 0 0,-6 5 1 16,4 0 0-16,-1 2 0 16,-1 0 1-1,4 2-1-15,-3 1 0 0,1 1 1 0,3-1-1 16,1-7 0 0,1 2 0-16,2 2 0 0,-1 0 0 15,-1 5 0-15,-1 0 0 16,0 0 0-16,2 2 0 15,1-1 0-15,1 0 0 0,0-4-1 16,1 1 1-16,2-5-2 16,4 2 0-16,-1-4 0 15,1-1 1-15,0 3-2 0,2-4 1 16,-1 2 0 0,2 1 0-16,1 0 1 0,0 3 0 15,1 0 1 1,0 2-1-16,0 0 0 0,-1 1 1 0,3 0-1 15,1-1 0-15,0-1 1 16,-1 1-2-16,3-4 1 16,0 2 0-16,2-3 0 15,-1 3 0-15,1-1 0 0,2 2 0 16,1 1-1-16,0 0 1 16,4 1-1-16,-3 0 1 15,2 0-1-15,3 0 0 16,1 0 0-16,-1-1 0 0,3-1 1 15,-2 0 0-15,2-3 0 16,1 0 0-16,0-3 1 0,2 0 0 16,2-1 1-16,-1-1-1 15,2-3 0-15,4 2 0 16,-1-4 0-16,1 1 0 16,2-2 0-16,1 1 0 15,-1-3 0-15,3 0 0 16,1-1 1-16,3-1-1 15,-2-1 0-15,2 0 0 16,3-1 1-16,1-1-1 0,0-1 0 0,0 0 0 16,4-2 1-16,-2-1 0 15,1-2-2-15,1 0 0 16,0 0 0-16,-2-1 0 16,4-3 0-16,-4-2 0 15,2 2 0-15,-3-3 0 0,3-3 0 16,-4 2 0-16,0-2 0 15,-1-1 0-15,-3 1 0 16,2-3 0-16,-3 0 0 0,0-1 0 16,-2-2 0-1,-1-1 0-15,-1-1 0 0,2-2 0 16,0-2 0-16,-2-1 0 16,-1 1 0-16,2-4 0 0,-6 2 0 15,3 0 0-15,-6-3 0 16,2 0 0-16,-4-1 0 15,-3 0 0-15,3-4 0 0,0 2 0 16,-1-3 0 0,-3-4 0-16,3 4 0 0,-2-2 0 15,-2 1 0-15,1-1 0 16,-3 0 0-16,1-3 0 16,-1 5 0-16,-3-1 0 0,-2 1 0 15,2-4 0-15,-2 4 0 16,-2-5 0-16,-2 4 0 15,4-2 0-15,-5 1 0 0,3-1 0 16,-3 2 0-16,1-1 0 16,-2-2 0-16,-1 0 0 15,-2-1 0-15,-2 1 0 16,0-2 0-16,-1-3 0 16,-1 3 0-16,-4-2 0 15,2 2 0-15,-6 1 0 0,2 1 0 16,-1 1 0-16,-5 1 0 15,3-2 0-15,-1 1 0 16,-2 1 0-16,0 0 0 0,0 3 0 16,0-3 0-1,-3 4 0-15,1-2 0 16,-4 4 0-16,0 1 0 16,1 0 0-16,-6 0 0 0,2 0 0 15,-1 6 0-15,1-4 0 16,-2 2 0-16,3 4 0 0,-2 1 0 0,2 1 0 15,2 4 0-15,-2-1 0 16,4 4 0-16,-2 1 0 16,2 1 0-16,2 1 0 0,-1-1 0 15,-1 1 0 1,-4 0 0-16,-1 0 0 16,-2 3 0-16,-3 0 0 0,-4-1 0 15,-3 2 0-15,-4 1 0 16,2 1 0-16,2-1 0 15,-3 2 0-15,0 0 0 16,3 0 0-16,-1 3 0 16,6-1 0-16,-1 2 0 0,3 0 0 15,1-2 0-15,5 3 0 16,0-2 0-16,1 1 0 0,2-2 0 16,-1 3 0-16,1-3 0 15,1 3 0-15,-1-1 0 16,-1 1 0-16,3 2 0 0,-1 0 0 15,2 0 0-15,1-1 0 0,1 1 0 16,2 2 0 0,-1 0 0-16,3 0 0 0,0 6-3 15,-1 0-15-15,11-15-41 16,-10 27-31-16,3-10-2 0,3-2-5 16,4-6-5-16</inkml:trace>
  <inkml:trace contextRef="#ctx0" brushRef="#br0" timeOffset="32949.5427">7387 1658 19 0,'0'-9'81'0,"0"9"6"0,-2-13-6 16,2 13-30-16,0 0-11 15,0-11-9-15,0 11-9 16,0 0-7-16,0 0-7 16,0 0-3-16,0 0-3 15,-2 8-1-15,0 1-2 0,0 6 1 16,0 6 0-16,0 6 1 0,0 7 1 15,-1 7 0 1,-2 7-1-16,-3 10 1 16,-6 25 2-1,1 3 0-15,-1 4 0 16,-2-1 0-16,-1-1 1 16,3-4 0-16,1-2 0 15,-1-7 0-15,6-24-4 0,0-3 0 16,3-5 0-1,0 0 0-15,0-2-1 16,1 0 0-16,1 3 0 0,0 4 0 16,-2 1 1-16,2 3 0 0,-2 0 0 15,2 1 0 1,-2-1 0-16,2 0 0 0,-3-3-1 16,1-6 0-16,1 0 0 15,-1-5 0-15,2 0 0 0,0-1 0 16,-1-1-1-16,0-3 1 15,2 0 1-15,-1 1-1 0,0-5 0 16,0 1 0-16,0-6 0 16,1-1 1-16,0-6-1 15,1-2 0-15,-1-5 1 0,2-10 0 16,-1 13 0 0,1-13 1-16,0 0 0 0,0 0 0 15,0 0 1-15,0 0-1 16,0 0-2-16,0 0 0 15,0 0 0-15,0-6-8 0,0 6-15 16,13-13-63-16,-12-3-4 16,0-6-5-16,0-7-6 15,4-6-2-15</inkml:trace>
  <inkml:trace contextRef="#ctx0" brushRef="#br0" timeOffset="33625.0152">8044 1608 35 0,'8'-11'95'0,"-2"0"-3"15,-6 11-6-15,2-11-2 0,-10 6-50 16,8 5-13-16,0 0-9 16,0 0-8-16,0 0-4 15,0 0-3-15,-6 10 1 16,6 4-1-16,0 5 1 0,-1 6 1 15,-1 7 2-15,0 6 1 16,-2 9 0 0,-1 6 1-16,-1 6-1 15,-6 23 2 1,1 9 1-16,-4 4 0 0,-1 2 0 16,-1 4 0-16,2 2 0 0,-2 2-1 15,0-3 1 1,5-17-3-16,-1 3 0 0,-1-6-1 15,4 0 1-15,-1-5-1 16,-1-1 0-16,2-6 1 16,0-1-2-16,1-7 0 0,2-5 0 15,1-7 0-15,2-5 0 16,1 0-2-16,-1-8 2 16,2-2 0-16,2-4 2 0,-1-9-2 15,1-2 0-15,0-3 0 16,-1-4 0-16,1-13 0 15,0 14 0-15,0-14 0 16,0 0 0-16,0 0 0 16,0 0 0-16,0 0 0 0,0 0 0 15,0 0 0-15,0 0-9 16,0-8-76-16,1-12-4 16,-2-9-5-16,-2-7-7 15,-1-10-3-15</inkml:trace>
  <inkml:trace contextRef="#ctx0" brushRef="#br0" timeOffset="34481.3694">6459 2832 5 0,'-22'1'81'0,"2"-1"4"0,1 0-4 16,0-23-20-16,10 19-22 0,-7 1-5 15,4 0-10-15,2 2-4 16,10 1-6-16,-12-1-2 15,12 1-1 1,0 0-3-16,0 0-2 0,0 0-2 0,0 0-1 16,0 0-1-16,0 0-1 15,0 0-1-15,0 0 0 16,0 0 0-16,0 0 0 16,0 0 1-16,0 0 0 0,14 0 0 15,1 0 1-15,10 0 1 16,5-2 1-1,12 1 0-15,10-3 0 0,13-2-4 16,11-1 0-16,10-2 0 16,6-2 0-16,9-1 0 0,6 0 0 15,2 0 0-15,4 2 0 16,1-4 0-16,-3 0 0 0,-7 3 0 16,-2-2 0-16,-7 3 0 15,-4-2 0-15,-10 0 0 16,-11-1 0-16,-11 5 0 0,-7-1 0 15,-6 0 0 1,-7 2 0-16,-7 2 0 0,-7-1 0 16,-3 1 0-16,-3 1 0 15,-4 3 0-15,-3-2 0 16,-3 3 0-16,-9 0 0 16,12 0 0-16,-12 0 0 0,0 0 0 15,13-3 0-15,-13 3 0 16,0 0 0-16,0 0 0 15,0 0 0-15,0 0 0 0,8-8 0 16,-8 8 0-16,-2-13 0 16,2 13-20-16,-1-9-70 15,-14-4-3-15,-5-2-3 16,-7-2-8-16,-7 1 0 0</inkml:trace>
  <inkml:trace contextRef="#ctx0" brushRef="#br0" timeOffset="35681.8201">6843 2130 50 0,'0'0'97'0,"-1"-11"-2"0,1 11-8 0,-1-13-2 15,-13 12-55-15,14 1-12 16,0 0-8-16,0 0-6 15,0 0-4-15,-10 5-1 16,8 11 0-16,-1 6 0 16,-1 3 1-16,0 4 0 15,-3 7 3-15,0 4-1 0,-1-3 0 16,1 2 0 0,0-6 0-16,-2-4-1 15,4-3 0-15,0-5 0 0,1-3 0 16,1-5 0-16,3-13 0 15,-5 14 1-15,5-14 0 0,0 0 2 16,0 0-1-16,0 9 2 0,0-9 0 16,0 0-5-16,-4-7 0 15,4 7 0-15,-8-26 0 16,2 9 0-16,0-5 0 16,1-5 0-16,0 0 0 15,-2-2 0-15,5-2 0 0,2-4 0 16,0 7 0-16,5-3 0 15,2 0 0-15,1-4 0 16,6 2-2-16,8 0 0 16,-1 3 0-16,5 0 0 0,1 0 1 15,0 6-1-15,0 5 1 16,-1 4 0-16,-3 4-1 16,-3 6 1-16,-4 4-2 0,-4 2 2 15,-1 7-1-15,-1 5 0 16,-2 5 1-16,-1 3 1 15,-4 10 1 1,-2 0 0-16,-1 2 2 16,-5-2-1-16,-4 1 1 15,-3-6 0-15,-2-1 0 16,2-5 0-16,-3-10-1 16,3-2-1-16,3-3 2 0,9-5-3 15,-11 3 0-15,11-3 0 16,0 0 0-16,0 0 0 15,0-5 0-15,0 5 0 0,5-16 0 16,2 7 0-16,1 0-2 16,5-1 1-16,-3 2-1 15,1 2 1-15,4 1 0 16,-1 4 0 0,1 1 1-16,-2 2 0 0,2 8 0 0,-1 1-1 15,0 5 2-15,-3 4-1 16,1-1 1-16,-5 10 0 15,-4 0 0-15,-3 2 1 0,0 1 1 16,-6 1-3-16,-7-4 0 16,-2 4 0-16,-6-4 0 15,-1-5 0-15,-3-2 0 16,1-3 0-16,-2-5 0 16,-4 0 0-16,6-5 0 0,0-2 0 15,2-3 0-15,2-2 0 16,3-2 0-16,2 0 0 15,1-6 0-15,1 3 0 16,2-3 0-16,1 1 0 0,10 5 0 16,-14-9 0-16,14 9 0 0,-12-7 0 15,12 7 0-15,0 0 0 16,0 0 0-16,0 0 0 16,0 0 0-16,-9-8 0 15,9 8 0-15,0 0 0 0,0 0 0 16,0 0 0-16,4-9-76 15,-4 9-16-15,0 0-3 16,14 3-7-16,-14-3-4 16</inkml:trace>
  <inkml:trace contextRef="#ctx0" brushRef="#br0" timeOffset="39329.4957">6642 2938 23 0,'0'0'70'0,"0"0"-4"15,-2-10-9-15,2 10-10 16,0 0-11-16,-6-10-8 16,6 10-3-16,0 0-4 0,0 0-2 15,-5-11-5-15,5 11-2 16,0 0-2-16,0-12-2 16,0 12-1-16,10-13-2 15,-10 13 0-15,16-15-1 0,-8 8 1 16,4-2-2-16,-1 2 0 15,-1 1-1-15,3 1-1 16,-1 2 0-16,4 0-1 16,-2 3 0-16,0 0-1 15,2 0 1-15,-1 4-1 16,1 2 1-16,-2 1 0 0,-1 0-1 16,-4 5 1-16,2-1 0 15,-7 4 0-15,-3 1 0 16,-1 1 0-16,-3 3 1 15,-3 2 0-15,-7-1 1 16,0 1-1-16,-7-1 1 0,3 1 0 16,-3-4-1-16,2-1 0 0,1-4 0 15,0 0 0-15,2-4 0 16,5-2 0 0,10-7 0-16,-12 5 0 15,12-5 0 1,0 0 1-16,0 0-1 15,0 0 0-15,0 0 0 0,0 0-1 0,2-7 0 0,-2 7 0 16,19-16 0-16,-7 7-1 16,4 0 1-16,-1 0 1 0,4 2-1 15,-4 0 0-15,1 2 1 16,0 4-1-16,-2 0 0 16,1 1 0-16,0 1-1 15,-3 4 0-15,0 2 1 16,1 1-2-16,-3 1 2 0,-1 4-1 15,0 1 1-15,-3 0 0 16,-2 3 1-16,-3 3-1 16,-1-1 1-16,0 2 0 0,-1 0 0 15,-6-2 0-15,-1 1 0 16,-1-1 0-16,-3-2-1 16,-3-1 1-1,-3-2 0-15,0-1-1 0,-3-1 1 16,0-2 0-16,-2-3-1 0,2 0 1 15,3-3 0-15,0 0 0 16,4-4 0-16,-1 0 1 16,5 0-1-1,10 0 1-15,-13-1 1 0,13 1-3 16,-16-6 0-16,16 6 0 0,-9-7 0 0,9 7 0 16,0 0 0-1,-11-9 0-15,11 9 0 16,0 0 0-16,0 0 0 0,0 0 0 15,-8-10 0-15,8 10-10 16,0 10-77-16,0-10-2 16,-3 17-6-16,-12-7-8 15,-8 5-4-15</inkml:trace>
  <inkml:trace contextRef="#ctx0" brushRef="#br0" timeOffset="45319.3207">3412 3400 19 0,'0'0'61'15,"0"0"5"-15,0 0-4 0,0 0-19 16,0 0-7-1,0 0-7-15,0 0-5 0,0 0-6 16,0 0-3-16,0 0-4 16,0 0-4-16,0 0-1 15,0 0 0-15,0 0-1 0,0 0 0 16,0 0-2-16,0 0 1 16,5 9-1-16,-5-9 1 15,13 12 0-15,-13-12-2 0,17 13 1 16,-10-6-1-16,5 1 1 15,-3 2 0-15,1-1-1 16,4 0 1-16,-4 1 0 16,2 2 0-16,4 0 0 15,1-1 1-15,0 2-1 16,1 1 1-16,0 0 0 16,2 1-1-16,-1 0-1 15,4 0 0-15,0 1 0 0,-3 0 0 16,3 0-1-1,-1-1 0-15,-2 0 0 0,-2 0 0 16,4 0-1-16,-2 1-1 16,-2-3 1-16,1 2 0 15,0 0 0-15,0 0-1 0,2 0 1 16,-5 1 0-16,4-1 1 16,-5 2-1-16,3-3 1 0,1 3 0 15,-3-3-1 1,1-1 1-16,-2 0 0 15,3 0-1-15,-3-2 1 0,1 0 0 16,-1 1-1-16,0-1 1 0,1 1-1 16,1 0 1-16,0 2 0 15,1 0-1-15,-1 1 1 16,3 0 0-16,-1 1-1 0,1 0 1 16,1 0-1-16,-3 1 1 15,0-1-1-15,1 1 0 16,-1 1 0-16,1 0 0 0,-1 2 0 15,3-1 0 1,0 3-1-16,1-1 1 0,-2 3-1 16,2-3 0-16,0 2 1 15,1 0 0-15,0-1 0 16,-2 1 1-16,0-2 0 0,0-1 0 16,1 2 0-1,0-2 0-15,-1-1 0 0,-2-1-1 16,0 0 0-16,-1 0 2 0,1-1-1 15,0-1 0-15,2 2 0 16,-1-2 0-16,-2 1 1 16,2-1-2-16,-1 3 0 0,2-4 0 15,-1 4 0 1,0-2 0-16,-2 2 0 16,1 0 0-16,-2-1 0 0,2 0 0 15,-1 2 0-15,-1 0 0 0,1 1 0 16,2 2 0-16,-1-2 0 15,-1 4 0-15,0-1 0 16,-1-1 0-16,3 2 0 16,-1-1 0-16,1 0 0 0,-4-2 0 15,3-1 0 1,-1-1 0-16,1-1 0 0,0-3 0 16,-2-1 0-16,-1 1 0 15,0-6 0-15,-2 1 0 16,-2-2 0-16,2-2 0 0,-1 0 0 15,-2-2 0-15,0 0 0 16,-3-2 0-16,-8-3 0 0,12 6 0 16,-12-6 0-16,10 3 0 15,-10-3 0-15,0 0 0 16,0 0 0-16,0 0 0 16,0 0 0-16,0 0 0 15,0 0 0-15,0 0 0 0,0 0 0 16,0 0 0-16,0 0 0 15,0 0 0-15,0 0-12 16,-7 18-70-16,7-18-11 16,-16 7-4-16,1-3-5 0,-1 3-4 15</inkml:trace>
  <inkml:trace contextRef="#ctx0" brushRef="#br0" timeOffset="45699.3599">5079 5375 79 0,'-11'-1'94'0,"11"1"-3"15,-12-3-6-15,12 3 0 16,8-6-66-16,5 4-2 16,2 1-6-1,3 1-1-15,5 1-3 0,2-1 0 0,5 2-1 16,3 3-6-16,0 0 0 15,0 2 0-15,0 1 0 16,1 1 0-16,-2 1 0 0,-1-3 0 16,-2 0 0-1,-1 2 0-15,1-1 0 0,-5-1 0 16,-2-1 0-16,0 0 0 16,-5-2 0-16,3 1 0 0,-3-2 0 15,-3-1 0 1,-1 1 0-16,0-3 0 0,0 1 0 15,-13-1-9-15,17-10-80 0,-7-1-2 16,-5-4-5 0,1-5-5-16,-5-7-5 0</inkml:trace>
  <inkml:trace contextRef="#ctx0" brushRef="#br0" timeOffset="46087.2672">5748 4811 81 0,'0'-26'101'0,"0"2"-4"0,0 6-5 16,-1 4-2-16,12 2-67 0,-11 12-7 15,0-9-5-15,0 9-11 16,0 0 0-16,0 0 0 16,0 10 0-16,0 4 0 15,2 8 0-15,-3 6 0 16,1 11 0-16,0 8 0 15,0 9 0 1,-5 2 0-16,-1 5 0 16,0-1 0-16,-2-3 0 0,3-4 0 15,-1-6 0-15,-1-7 0 0,1-9 0 16,5-4 0-16,-1-9 0 16,0-3 0-16,1-4 0 0,0-5 0 15,1-8 0-15,0 0 0 16,0 0 0-16,0 10 0 0,0-10 0 15,0 0 0-15,0 0 0 16,0 0-91-16,0 0-1 16,0 0-4-16,-2-8-9 15,1-6-2-15</inkml:trace>
  <inkml:trace contextRef="#ctx0" brushRef="#br0" timeOffset="47139.7917">7146 4599 53 0,'0'-9'86'0,"0"9"0"15,-4-16-2-15,4 16-41 0,-11-10-8 16,11 10-12-16,-16-9-6 16,7 4-4-16,0 0-2 15,-3-1-2-15,2 1-2 16,0-1-1-16,0 0-1 15,-1 1-1-15,-2 2-1 0,-2-1-2 16,-1 3 1-16,1 1-1 0,-4-2-1 16,-1 2 1-16,-2 0-1 31,-2 0 1-31,1 2 0 0,-3 2 0 16,-1 0-1-16,-1 2 1 0,1-1 0 15,-2 1 0-15,2-1 0 16,-1 3 0-16,2-2-1 0,1 1 1 15,2 0 0-15,0 0-1 0,3 0 1 16,-1 2-1 0,-1 3 1-16,0 0-1 15,-4 3 0-15,5 0 1 0,-4 5-1 16,0 3 0-16,-1 4 0 16,0 0 0-16,-1 2 0 0,3 1 0 15,1 1 0 1,-1-1-1-1,3 1 1-15,2-2 0 0,2 2-1 0,3-3 1 16,-3 2 0-16,3 2 0 16,1 3 0-16,-1 4 0 15,-1 2 2-15,-1 5 0 0,0 5 0 16,1 4 2-16,-1 6-4 16,-1 0 0-16,2 1 0 15,2-5 0-15,2 2 0 0,0-5 0 16,3-5 0-1,2-4 0-15,4-6 0 16,1-3 0-16,1-1 0 0,0 0 0 0,1 1 0 16,5-4 0-16,2 3 0 15,-1 1 0-15,7 2 0 16,-1 1 0-16,0 2 0 0,1 0 0 16,3 1 0-1,1-1 0-15,3-2 0 0,5 3 0 16,-2-4 0-1,2-2 0-15,4 2 0 16,6-2 0-16,-2-1 0 0,20 14 0 31,3 0 0-15,0-6 0-16,5 2 0 0,-2-3 0 16</inkml:trace>
  <inkml:trace contextRef="#ctx0" brushRef="#br0" timeOffset="51239.8748">8387 5231 67 0,'6'-13'70'0,"-6"13"-3"16,3-8-1-16,-3 8-23 15,0 0-7-15,0 0-9 0,0 0-4 16,0 0-7-16,0 0-5 15,0 0-4 1,0 0-2-16,3 7-2 0,-3-7-1 16,0 14-1-16,1-4 1 15,0 3 1-15,3 3 0 0,-2 1 1 16,-2 5-1-16,1 0 0 16,2 2 0-16,-2 0 2 15,1 2-3 1,-1 1 1-16,0 0 0 0,-1 2 0 0,0 0 0 15,0-1 1 1,0 2-1-16,0-1-1 0,-4 1 1 16,2 0-1-16,-3 1 0 0,-2-2-1 15,2 2 1-15,-1-1-1 16,-1 2-1-16,1-3 1 16,0 0-1-16,-3-2 1 15,4-2-1-15,1-2 0 16,-3-3 0-16,3 2 0 0,-1-6 1 15,-2 1-1-15,1 0 1 16,0 0-1-16,0 0 1 16,-1 3-1-16,0-1 2 0,-5 1-2 15,2 2 0-15,-2 0 0 16,0 2 0-16,-2 0 0 16,1-1 0-16,-1-2 0 15,-2 1 0-15,2-3 0 0,-1 0 0 16,2-3 0-16,-4 0 0 15,3-2 0-15,-3-1 0 16,2 0 0 0,-2-1 0-16,-1 0 0 0,-1 0 0 0,-2 1 0 15,0 1 0-15,0-1 0 16,-4 0 0-16,1 1 0 16,1-3 0-16,1 1 0 15,-2-2 0-15,1 1 0 0,0-1 0 16,3 0 0-16,-3-1 0 15,0 1 0 1,1 0 0-16,-1 0 0 0,-1-1 0 0,0 2 0 16,2-1 0-16,-4-1 0 15,1 1 0-15,1-3 0 16,-1 3 0-16,1-2 0 16,1-2 0-16,-1 1 0 0,-1 0 0 15,1-1 0-15,0 0 0 16,-2-1 0-16,-1 1 0 15,0-1 0-15,-1 0 0 16,-1-1 0-16,3 1 0 0,-3-3 0 16,1 0 0-16,1-1 0 15,0 1 0 1,-1-3 0-16,0 1 0 16,-1 0 0-16,0 0 0 15,-1 1 0-15,0 0 0 0,0 0 0 0,-2-1 0 16,4 2 0-16,2-2 0 15,3 1 0 1,-1-1 0-16,6 2 0 0,2-2 0 0,5 0 0 0,0 0 0 16,2 0 0-1,9 0 0-15,-13 0 0 16,13 0 0-16,-10-3 0 0,10 3 0 16,0 0 0-16,-8-3 0 15,8 3 0-15,0 0 0 16,0 0 0-16,0 0 0 15,0 0 0-15,-12-1 0 0,12 1 0 16,0 0 0-16,0 0 0 16,0 0-9-16,1 5-79 15,-1-5-3-15,0 0-3 16,12 5-9-16,-8-11-3 0</inkml:trace>
  <inkml:trace contextRef="#ctx0" brushRef="#br0" timeOffset="53275.6399">6991 4461 10 0,'0'0'87'0,"0"0"2"16,-10-9-4-16,-8-5-20 15,18 14-27-15,0 0-13 16,0 0-10-16,0 0-5 15,0 0-3-15,0 0-2 16,10 0-1-16,-10 0 1 0,16 0 1 16,-1-2 0-16,2 0 1 15,4 0-2-15,0 0 0 16,8 0-2-16,-2-2 0 16,4 1-1-16,1 1 0 15,0 2-1 1,-1 0 0-16,2 0 0 0,0 0 0 0,-2 0 0 15,-1 2 0-15,2 1 1 0,-2-2-1 16,-2 2 0 0,2 0 0-16,-3-2 0 0,1 2 0 15,-2 0 0-15,4 1-1 16,-2-1 1-16,0 2-1 0,0 0 0 16,1 0 0-16,1 1 0 15,-3-1 0-15,0 3 0 16,-1-1 0-16,-3 0 0 0,-1 0 0 15,-3 2 0-15,0-2 0 16,-2 1 0-16,0 0 0 16,0 2 0-16,1 0 0 15,-1-1 0-15,-1 3 0 0,2-3 0 16,-2 4 1-16,-1-1-1 16,1 1 1-1,-3-1 0-15,1 2-1 0,0 0 1 16,-2-2-1-16,-1 2 1 15,4-2 0-15,-3 0-1 16,-3-1-1-16,3-1 1 0,-4 2 0 16,1-1 0-16,0 1 0 15,1 1 0-15,-3 1 0 16,4 0 0-16,-3 2 0 0,2 0 0 16,1 2 0-16,-2 0 0 15,1 0 0-15,-1-1 0 16,0-2 0-16,-1 1 0 15,-1 0 0-15,3 1 0 0,-6 0 0 16,3-3 0-16,-3 2 0 16,2 0 0-16,-2-1 1 15,3 0-1-15,-3-2 0 0,-1-1 0 16,1 0 1 0,0-2-1-16,-1 0 1 0,2 0-1 0,-2-1 0 15,-3-9 1 1,7 12-1-16,-7-12 1 0,5 11-1 15,-5-11 2 1,0 0-2-16,0 0 0 0,0 0 0 16,0 0 0-16,0 0 0 15,0 0 0-15,0 0 0 0,0 0 0 16,0 0-20-16,-8 2-68 16,8-2-3-16,-20-4-4 15,7-1-8-15,-7-7-1 16</inkml:trace>
  <inkml:trace contextRef="#ctx0" brushRef="#br0" timeOffset="54344.0839">7063 4466 50 0,'0'0'56'0,"0"-12"-3"0,0 12-7 16,-2-9-6-16,2 9-2 16,0 0-3-16,-3-11-3 15,3 11-4-15,0 0-3 16,0 0-5-16,0 0-4 0,0 0-2 0,0 0-5 15,0 0-3 1,0 0-3-16,0 0-2 16,-2 5-2-16,2 4 0 0,0 4 0 15,0 5 0-15,1 3 1 16,3 6 1 0,-2 2 0-16,0 4 0 0,-1 1 1 0,0 3-1 15,1 2 0 1,-2-1 1-16,0 4 0 15,-2-1-1-15,2 0 0 0,0 0 1 16,-1 3-1-16,-1 1 1 0,-1-1 0 16,3 2-1-1,-5-2-1-15,3 1 3 16,-3 2 0-16,2 0 0 0,-1 2 0 0,-2 2 0 16,-1 2 0-1,0 0 1-15,1 1-4 0,-2 0 0 16,0-3 0-16,1-1 0 15,1-5 0-15,1-2 0 16,2-6 0-16,-2 0 0 16,1-3 0-16,2 0 0 15,1 3 0-15,0 0 0 0,-1 2 0 16,-1 5 0-16,-2 2 0 0,1 5 0 16,1 2 0-16,-5 1 0 15,2-2 0-15,1-1 0 16,-1-6 0-16,0 0 0 15,1-2 0-15,1-5 0 16,1-4 0-16,-1-3 0 0,1 0 0 16,1 0 0-16,-2 2 0 15,1-2 0-15,-1-2 0 16,-1-1 0-16,1 0 0 0,0-2 0 16,0-5 0-16,0-3 0 15,2-4 0-15,0-4 0 16,2-10 0-16,-4 8 0 15,4-8 0-15,0 0 0 16,-1-5-9-16,-4-7-53 0,5-12-28 16,3-8-2-16,-1-10-6 15,3-7-5 1</inkml:trace>
  <inkml:trace contextRef="#ctx0" brushRef="#br0" timeOffset="55095.0642">7683 4435 53 0,'8'-12'88'0,"-3"0"0"0,-1 3-6 16,-4 9-38-16,0-9-11 15,0 9-12-15,0 0-7 0,0 0-4 16,0 0-3-16,0 9-3 15,2 3-1-15,-1 4-2 16,2 4 1-16,2 5 0 16,-2 9 1-16,1 4 0 15,0 2-2 1,-1 5 1 0,1 5 0-16,-3 3 0 0,0 4 1 0,2 1 0 15,-1 2 0-15,-2 0-1 0,2 2 2 0,0 0-1 16,0 0 2-16,-1 2 0 15,0 0 0-15,-1 5 0 16,-1 1-1-16,0 4 0 16,-5-1-4-16,1 0 0 0,-3 2 0 15,1-4 0-15,-1-5 0 16,2-6 0 0,1-5 0-16,2-5 0 0,0-4 0 15,1 0 0-15,1-5 0 16,1 0 0-16,0 1 0 15,0 0 0-15,0-3 0 16,0-3 0-16,2 1 0 0,-1-7 0 16,1-1 0-16,-1-5 0 15,-1-5 0-15,2-3 0 0,-2-6 0 16,2-1 0-16,-2-9 0 16,0 11 0-16,0-11 0 15,0 0 0-15,0 0 0 0,0 0 0 16,0 0 0-16,0 0 0 15,0 0 0-15,-5-10 0 16,5 10 0 0,-7-10 0-16,0-2 0 0,-4 2-88 15,8-1-5-15,-3-6-2 16,-2-6-8-16,0-6-3 0</inkml:trace>
  <inkml:trace contextRef="#ctx0" brushRef="#br0" timeOffset="55893.4279">6018 5652 49 0,'-22'-2'87'0,"1"1"-1"16,6 0-2-16,3-4-36 15,12 5-9-15,-12-3-13 16,12 3-7-16,0 0-7 0,0 0-3 16,7-4-2-16,12 4-3 15,6 0-1-15,11-1 1 0,12-2 0 16,12-1 0 0,13-3 0-16,10-3 0 15,9-1-1-15,7-1 0 0,10-5 0 16,7-1-1-1,0 3 0-15,2-3 0 16,2 3 1-16,0 2-3 0,-2 1 0 16,-8 2 0-16,-4 1 0 0,-13 1 0 15,-3 3 0-15,-12-2 0 16,-5 0 0-16,-11 0 0 0,-5 1 0 16,-5-2 0-16,-6 0 0 15,-4 1 0-15,-6 0 0 0,2 0 0 16,-8 1 0-16,-4 2 0 15,-2-2 0 1,-4 2 0-16,-5 1 0 16,-3-1 0-16,-2 2 0 0,-10 2 0 0,10-3 0 15,-10 3 0 1,0 0 0-16,0 0-2 0,-7-5-21 16,-18 3-64-16,4-1-5 15,-4-2-3 1,-9-4-6-16,-3-2-3 0</inkml:trace>
  <inkml:trace contextRef="#ctx0" brushRef="#br0" timeOffset="56654.9337">6751 4757 9 0,'-2'-18'83'0,"0"10"5"0,-1-12-9 16,3 20-23-16,-9-16-14 16,9 16-10-16,-10-11-12 0,0 5-6 15,1 3-5-15,-5 2-2 16,1 1-2-16,-2 0-1 15,2 2-1-15,-2 3 0 16,0 3-1-16,-3 3 0 16,2 2 0-16,0 5-1 0,0 1 0 15,-2 5 0-15,2 2 0 16,0 2-1-16,3-1 1 16,-2 3-1-1,6-2 1-15,2 1-1 0,5-4 1 0,2 1-1 16,0-3 2-16,8 2 0 15,4-4 0-15,6 1 1 16,4-4 1-16,4-3 0 16,3-2 0-16,4-3 0 0,6-3 0 15,0-5-1-15,2-2 1 16,-1 0-2 0,-2-6 0-16,0-1 0 0,-7-1 0 0,-3 1-2 15,-5 0 0-15,-5 0 0 16,-4 3 0-16,-3-1 0 15,-11 5 0-15,8-5 0 0,-8 5 0 16,0 0 0-16,0 0 0 16,5-9 0-16,-5 9 0 15,0 0 0-15,0 0 0 16,0 0 0-16,0 0 0 16,0 0 0-16,0 0-19 0,0 11-71 15,-9 4-4-15,-3 2-5 16,-8 1-5-16,-3 7-1 15</inkml:trace>
  <inkml:trace contextRef="#ctx0" brushRef="#br0" timeOffset="60769.2323">6513 5799 9 0,'4'-17'77'0,"-4"5"2"0,0 12-7 15,1-13-16-15,-1 13-10 16,0-10-11-16,0 10-8 0,0 0-7 15,-3-9-6-15,3 9-3 16,0 0-3-16,0 0-3 16,-10 0-2-16,10 0-2 15,-7 11 0 1,3-1-2-16,-2 2 1 0,0 3 1 16,1 3-1-16,-1 0 1 15,3-1 0-15,-2 2-1 16,4-4 1-16,1 1-1 0,0-1 2 15,0-2-1-15,7-3 1 0,1 1 0 16,5-2 2-16,2 1-1 16,6-2 1-16,0-1-1 15,1 3 0-15,4-3 0 0,0 1-1 16,0 0-1-16,0 2 0 16,-4-2 0-16,-2 3-1 15,0-1 1-15,-2 1-1 16,-2 0 1-16,-3 0-1 0,-3 2 0 15,-3 0 1-15,-3 0 0 16,-1 3 0-16,-3-2 0 16,-2 0 0-16,-8-1 0 0,-4 2 1 15,-1-3 0-15,-4 1-2 16,-5-3 0-16,1-2 0 16,-2-1 0-16,0-3 0 15,-1-2 0-15,5-2 0 16,1-1-2-16,3-2 1 0,3-4 0 15,2-5 1-15,5 1-1 16,2-6 0-16,3-1 0 16,2-2 0-16,3-5 0 0,5-2 0 15,6-2 0-15,4-2 1 0,1-3 1 16,3 3 0 0,3-4 1-16,0 5 0 15,-1-4 1-15,-2 4-1 0,-2 1-2 16,-3 2 0-16,-3 1 0 15,-1 1 0-15,-6 3 0 16,-3-1 0-16,-1 5 0 0,-2 1 0 16,-1 2 0-16,-7-1 0 15,-3 5 0-15,-7 1 0 16,-8 5 0-16,-9 5 0 16,-4 18-52-16,-22 9-36 15,-17 7-2-15,-15 11-9 0,-30 6-5 16</inkml:trace>
  <inkml:trace contextRef="#ctx0" brushRef="#br0" timeOffset="63856.8494">2781 3940 13 0,'0'0'80'0,"-4"-8"3"16,4 8-8-16,0 0-22 16,0 0-14-16,0 0-10 0,0 0-8 15,0 0-6-15,0 0-5 16,0 0-1-16,0 0-2 16,-4 5-1-16,4-5 0 15,0 0-1-15,0 0 0 0,0 0 0 16,0 0-2-16,0 0-1 15,0 0 0-15,0 0-2 16,0 0 0-16,0 0 0 0,0 0 0 16,0 11-1-16,0-11 1 15,0 0 0-15,4 13 0 16,-4-13 0-16,8 13 0 16,-8-13 1-16,15 17-1 15,-15-17 0-15,13 15 0 0,-13-15 0 16,14 18 0-1,-7-8 0-15,3-1 0 0,-3 1 0 16,2 1 0-16,-2 2 1 0,1-3-1 16,3 3 1-16,-1 0 0 15,-2 1 0-15,4-2 0 16,-3 1 0-16,3 1 0 16,2-3-1-1,-5 1 0-15,2-1 1 0,0 1-2 16,-1 0 2-16,-2-1-1 15,4 2 0-15,-4 0 0 16,0-1 0-16,3-1 0 0,-3 3 0 16,-3-2 0-16,4 1 0 0,-2-1 1 15,3 2-1-15,-5-1 0 16,3 1 1 0,3 1-1-16,-4-2 0 0,3 0 0 0,-1 1 0 15,0-3 1 1,-4 2-1-16,3-1 0 0,-2 1 0 15,1-1 0 1,2 1 0-16,-4-1 0 0,3 2 0 16,1-2-1-16,-3 2 1 0,4 0-1 15,-4-1 0-15,3 2 2 16,-1 0 0-16,0-2-1 16,-1 1 0-16,0 0 2 15,3-1-3-15,-4 1 1 0,2-1 1 16,0 1-3-16,-1 0 1 15,1-1 0-15,-3 3 1 16,5-1-1-16,-4 0 1 16,0 3 0-16,3 2 1 15,-2-3-1 1,3 4 0-16,-3-2 0 0,4 1 1 16,-2 0-1-16,1 0 0 15,-1 0 0-15,2-3 0 0,-5 2 0 0,4-2 0 16,-2 2 1-16,1 0-1 15,-4-1 0 1,5 1 1-16,-3 0-1 0,3 1 1 16,-1 2-1-16,2-1-1 15,-3 1 1-15,1-2 1 0,1 2 0 16,0-1 0-16,0-2 0 16,0 2 0-16,-2-1 0 15,1 0 1-15,1-2-1 16,3 5 0-16,-5-4-1 0,3 2 1 15,0-2-1-15,-2 2 1 16,2-1-1-16,0 0 0 16,-5 0 1-16,3-1-1 0,-1-1 1 15,0 5 0-15,-1-5-1 16,1 2 1 0,0-1-1-16,1 0 1 0,2 0 0 15,-3 1-1-15,2-1 1 0,1 1-1 16,-3 1 1-16,5-1 0 15,-3 1-1-15,-3-1 0 16,1 2 0-16,5-1 1 16,-4 0-1-16,2 1 0 0,-1-2-1 0,-1-1 0 15,3 1 0 1,-2 1 1-16,1-1 0 0,0 1-1 16,0 1 1-1,-1 1 0-15,3 4 1 0,-3 0 1 16,2 0-1-16,1 1 0 15,-1-2 0-15,3 1 0 16,-3-1 0-16,2-2 0 0,-1-1-1 16,3-1 1-16,-3-2-1 15,-1 2 1-15,3-3 0 16,0 2 1 0,1 0-2-16,-4 1 0 0,1-1 0 15,0 3 0-15,3 2 0 0,1 0 0 16,0 2 0-16,-2-1 0 15,1 1 0-15,1-1 0 16,1 4 0-16,0-3 0 0,-1-3 0 16,-2 1 0-16,1 0 0 15,2 3 0-15,-3-1 0 16,3 1 0-16,-1 2 0 16,4 2 0-16,0-2 0 0,-1 4 0 15,2-2 0-15,-2 0 0 16,3 1 0-16,-1-1 0 15,1 3 0-15,-3 0 0 16,1-2 0-16,3 0 0 0,0 2 0 0,0 0 0 16,0 1 0-16,1-3 0 15,-2-1 0 1,-2-3 0-16,3-2 0 0,-2 1 0 16,-2-4 0-16,-2-2 0 0,0-3 0 15,-1-2 0 1,-1-2 0-16,-3-2 0 0,0-3 0 15,-2-1 0-15,-3-3 0 16,-8-7 0-16,12 8 0 16,-12-8 0-16,0 0 0 15,0 0 0-15,8 6 0 16,-8-6 0-16,0 0 0 0,0 0 0 16,0 0 0-16,0 0 0 15,0 0 0-15,0 0 0 0,0 0 0 16,0 0 0-16,0 0 0 15,0 0 0-15,0 0 0 16,0 0 0-16,0 0 0 16,-5-7 0-16,5 7-4 15,0 0-75-15,-17 0-14 0,6-6-2 16,-5-7-7-16,0-1-4 16</inkml:trace>
  <inkml:trace contextRef="#ctx0" brushRef="#br0" timeOffset="66329.6024">5028 7572 0 0,'0'0'68'15,"0"-16"-5"-15,0 16-6 16,0-10-10-16,0 10-6 15,0 0-10-15,0 0-8 0,-7-10-6 16,7 10-4-16,0 0-2 16,0 0-2-16,0 0 0 15,0 0-4-15,0 0 0 16,2 7 1-16,-2-7 0 16,9 10 0-16,-9-10 2 0,12 15 0 15,-5-6-1-15,0 0-1 0,2 4-1 16,-1 0-1-16,1 0 0 15,-1 2 0-15,3-1-1 16,0 2 0 0,1 0 1-16,0 0-1 0,2-1 1 15,2 3-1-15,0-1 0 16,5 5 0 0,4 0 0-16,-1 3-1 15,1 1 1-15,4 1-1 0,2 0 1 16,1-1-1-16,-1 1 1 15,-1-4-1-15,-4-1 0 16,-2-2-2-16,2-4 0 0,-8-2 0 16,-3-3 0-16,-4-1 0 15,-1-4 0-15,-10-6 0 16,9 7 0-16,-9-7 0 0,0 0 0 16,0 0 0-16,0 0 0 15,0-7 0-15,0 7 0 0,-7-11 0 16,7 11 0-1,-12-11 0-15,12 11-7 0,-10-27-49 16,10 27-35-16,-12-6-1 16,12 6-7-16,0 0-6 15</inkml:trace>
  <inkml:trace contextRef="#ctx0" brushRef="#br0" timeOffset="68193.2934">6933 7439 22 0,'0'-15'77'0,"0"0"4"0,-1-1-22 16,-1 3-5-16,-5-2-11 0,4 3-10 15,-5 0-7-15,2-1-6 16,-3 3-5-16,0 1-4 0,-2 3-2 15,-2 0-2-15,-1 0-2 16,-1 3-1-16,-4 1 0 16,0 2-2-16,-1 0 1 15,-4 0-1-15,1 3-1 16,-2 2 1 0,-1 2-1-16,1-1 1 0,-3 2-1 15,2 1 0-15,-3 1 0 16,1 0 0-16,-2 2 1 0,5-1-1 0,-4 2-1 15,3 2 1 1,-3 2 0-16,4 0 0 16,-1 0-1-16,3 2 1 0,0 1-1 15,-2 2 1-15,1-1-1 16,3 2 1-16,-1 0-1 16,1-1 1-16,1 3-1 0,1 1 1 15,-1 1-1-15,3 3 0 0,-1 5 0 16,-1 1 1-1,3 2-1-15,-2-2 1 16,2 1 0-16,1-2 0 0,2 2 0 16,-2-1 1-16,6-5 0 15,1 2-1-15,-1 1 0 16,1-1 1-16,2 3-2 16,0 0 0-16,-1 5 0 15,2-3 0-15,-2 3 0 0,2-2 0 16,0 1 0-1,2-1 0-15,0-2 0 0,1-2 0 16,1 0 0-16,-2-1 0 16,3-2 0-16,0 2 0 0,3 1 0 15,1-1 0 1,0 3 0-16,1 2 0 0,2 1 0 16,1-1 0-16,1 2 0 15,0-1 0-15,6-1 0 0,-1 0 0 16,5-3 0-16,0 0 0 15,4-3 0-15,2 0 0 0,5-1 0 16,3-1 0-16,0 3 0 16,2-1 0-1,3 2 0-15,3-1 0 0,-2 1 0 16,2-2 0-16,2 1 0 0,-1-1 0 16,0 1 0-1,6-4 0-15,0-1 0 0,0-5 0 16,4 2 0-16,3-6 0 15,2-4 0-15,1 0 0 16,7-7 0-16,-4 0 0 0,-1-6 0 16,3 1 0-16,-2-3 0 15,2-1 0-15,1 0 0 0,1 0 0 16,-4-5 0-16,3-1 0 16,2-1 0-16,-2-4 0 15,1-2 0-15,1-2 0 16,-4-1 0-16,1-3 0 0,-2-4 0 15,3-2 0-15,-6-4 0 16,-1 0 0-16,0-4 0 16,-2-3 0-16,-3-2 0 15,0 0 0-15,0-2 0 16,-4-1 0-16,1 1 0 16,1-2 0-16,-3 2 0 15,-1-3 0-15,0-2 0 0,0-1 0 0,-4-5 0 16,2-4 0-1,-1-3 0-15,-7-3 0 0,-3-6 0 16,-6 1 0-16,-4-1 0 0,-4-3 0 16,-5 1 0-16,-5-3 0 15,-8 2 0-15,-1 1 0 16,-5 1 0-16,-3 2 0 16,1 0 0-16,-10 6 0 15,1 4 0-15,-4 4 0 16,-2 2 0-16,-7 3 0 15,1 3 0-15,-3 3 0 0,-5 2 0 16,2 1 0-16,-6 1 0 16,4 4 0-16,-5-1 0 15,3 4 0-15,-3 0 0 0,1 1 0 16,0 3 0-16,-3 0 0 16,3 3 0-16,-3 2 0 15,3 1 0-15,-7 1 0 0,2-1 0 16,-2 4 0-1,1-2 0-15,-1 2 0 16,-5 2 0-16,2-1 0 16,0 5 0-16,0-3 0 15,-1 4 0-15,1 0 0 0,0 0 0 0,-1 2 0 16,-2 0 0-16,-1 1 0 16,2 1 0-16,-1 0 0 15,0 0 0-15,0 3 0 0,-1 1 0 16,0 1 0-16,2 0 0 15,1 5 0-15,-2 0 0 0,0 3 0 16,1 2 0 0,0 4 0-16,0 0 0 0,2 3 0 15,1 2 0 1,3 1 0-16,-2 1 0 16,5 2 0-16,-1 1 0 0,5-1 0 15,3 1 0-15,3 2 0 0,6-1 0 16,6 4-28-16,4 1-61 15,4-7-3-15,8-5-4 16,4-6-5-16,6-2-3 16</inkml:trace>
  <inkml:trace contextRef="#ctx0" brushRef="#br0" timeOffset="68949.5155">7202 7243 35 0,'5'-18'84'0,"-1"2"2"15,-3-5-13-15,1 8-19 16,-2 3-10-16,-1 1-10 15,1 9-10-15,-6-11-7 0,6 11-4 16,0 0-6-16,-9 13-1 16,5 0-3-16,-1 9-1 15,2 6 1-15,-3 8 0 16,1 10-1-16,0 8 0 16,-1 9 1-16,-1 8-1 0,1 7-1 15,0 14 1 1,-1 3 0-16,3 3 1 0,-3 0-1 15,3 1 2-15,-1-2-4 16,1 0 0-16,1-3 0 16,-3-11 0-16,1 1 0 0,1-5 0 15,0-1 0-15,1-6 0 16,-1-3 0 0,1-2 0-16,0-6 0 0,1-3 0 15,-1-4 0-15,0-1 0 16,-3 0 0-16,2-4 0 15,0 0 0-15,4-2 0 0,-5 1 0 16,1-1 0-16,0-2 0 16,1-2 0-16,-2-3 0 0,2-1 0 15,-1-6 0 1,-1-1 0-16,1-5 0 16,2-7 0-16,-1-3 0 0,1-6 0 15,1-2 0-15,1-9 0 16,0 0 0-16,0 0 0 0,0 0 0 15,0-20-29-15,-7-1-60 16,10-8-2-16,7-14-5 0,-4-13-5 16,3-18-1-1</inkml:trace>
  <inkml:trace contextRef="#ctx0" brushRef="#br0" timeOffset="69507.1598">8138 7374 0 0,'25'-33'86'0,"-10"3"3"16,-5 7-1-16,-7 3-5 15,-2 4-36-15,-1 3-20 16,0 3-7-16,0 10-4 15,0 0-4-15,0 0-3 0,0 0-3 16,6 7-1-16,0 9-1 16,-1 6-1-16,1 5 0 15,3 7 0-15,0 10 0 16,1 9 0 0,-3 8-1-16,1 7 0 0,-8 35-2 15,0 8 0 1,-5 7 0-16,-3 4 0 15,-7-1 0-15,0 2 0 16,-4 1 0-16,2 0 0 0,-2-25 0 16,2-5 0-16,0 3 0 15,3-4 0-15,-2 0 0 0,5-5 0 16,3-3 0-16,-2-6 0 16,6-6 0-1,1-9 0-15,2-8 0 16,0-9 0-16,1-6 0 0,0-12 0 15,0-5 0-15,0-8 0 16,0-6 0-16,0-10 0 0,-2 12 0 16,2-12 0-16,0 0 0 15,0 0 0-15,0 0 0 0,-11-6-5 16,0-5-84 0,3-5-4-16,-4-11-4 0,-1-10-6 15,-2-10-4-15</inkml:trace>
  <inkml:trace contextRef="#ctx0" brushRef="#br0" timeOffset="70239.9889">6142 8470 47 0,'-30'6'83'0,"2"-2"0"16,2-5-16-16,1 1-18 0,8 0-9 15,4 0-11-15,3 0-8 16,10 0-5-16,-9 0-3 16,9 0-4-16,12-2-1 15,6 0-2-15,8 1-2 0,13-3 1 16,9-1 1-16,12 1-1 16,11 0 0-1,10-3 0 1,12 0 0-16,9-3 0 0,13-1-5 0,5-4 0 15,7 0 0-15,5-5 0 16,10-2 0-16,-2-1 0 0,-2-2 0 16,1 0 0-16,-8-1 0 15,0 1 0-15,-6-1 0 0,-9 2 0 16,-13 1 0-16,-4 1 0 0,-14 4 0 16,-7 2 0-1,-12 2 0-15,-13 5 0 0,-14-1 0 16,-7 4 0-16,-11 2 0 15,-6 3 0 1,-15 1 0-16,0 0 0 0,-5 1-3 16,-14 9-23-16,-27-3-61 15,6-2-4-15,-10-4-6 0,-9-1-4 16,-9-3-2-16</inkml:trace>
  <inkml:trace contextRef="#ctx0" brushRef="#br0" timeOffset="70681.3084">6560 7636 57 0,'-1'-11'95'0,"-1"2"-3"0,-3-1-5 0,3-1-16 16,2 11-40 0,0 0-9-16,-10-6-7 0,10 6-6 15,-2 14-3-15,2 3-1 16,0 7-2-16,-1 7-1 15,-2 18 2 1,-1 4-1-16,-1 2 0 16,-3 3 0-1,1-2 0-15,-3-1-3 0,1-5 0 16,0-4 0-16,4-18 0 0,-1-5 0 16,3-6 0-16,0-5 0 15,0-3 0-15,3-9 0 16,0 0-5-16,0 0-12 15,0 0-28-15,0-7-44 0,1-8-1 16,-3-6-8-16,-1-7-5 16</inkml:trace>
  <inkml:trace contextRef="#ctx0" brushRef="#br0" timeOffset="71187.5322">6395 7635 70 0,'9'-24'88'0,"4"1"-2"0,1-3-4 16,11 5-38-16,-6 2-14 0,2 3-8 15,4 4-6-15,3 4-5 16,3 7-3-16,0 1-2 16,3 9-1-16,1 8-1 0,0 2-2 15,0 7 0-15,0 3 0 16,-2 3-1-1,-6 2 1-15,0 5-2 0,-6 3 1 16,-6 0 0 0,-7-1 1-16,-5-3-1 0,-4-2 1 15,-11-1 1-15,-4-3-1 16,-9-3 1-16,-3-6 0 16,-5 0 0-16,-2-2 0 15,-1-2-1-15,-2-2 0 0,1-3 0 16,2-2-2-16,2-4 0 15,3-2 0-15,2-3 0 16,4-1 0-16,4-1 0 16,0-1 0-16,6 0 0 0,1-1 0 15,1-1 0-15,3-2 0 16,0 2 0-16,9 2 0 16,-11-3 0-16,11 3 0 15,0 0 0-15,-13-1 0 0,13 1 0 16,0 0 0-16,0 0 0 15,-10 5-23-15,10-5-65 16,1 13-5-16,-1-13-3 16,0 0-8-16,0 0 0 0</inkml:trace>
  <inkml:trace contextRef="#ctx0" brushRef="#br0" timeOffset="74591.7366">6552 8610 78 0,'0'0'90'0,"-3"-11"-4"16,3 11-3-16,-16-4-33 15,16 4-20-15,-15 5-9 16,9 7-6-16,-1 2-4 0,2 9-3 15,0 0-1-15,2 6 0 16,1 2-1-16,2 4-1 16,-1 2 0-16,1-1-1 15,-1 3-1-15,2 0-1 0,1-1-2 16,0-4 0 0,-1-2 0-16,0-2 0 15,0-5 0-15,-2-2 0 16,1-6 0-16,0-1 0 0,0-5 0 0,0 1 0 15,0-12 0-15,0 14 0 16,0-14-16 0,0 0-24-16,0 0-48 0,9 0-1 15,-7-10-8-15,-2-11-5 16</inkml:trace>
  <inkml:trace contextRef="#ctx0" brushRef="#br0" timeOffset="75062.2214">6594 8624 17 0,'15'-25'90'0,"3"2"0"16,1 0-4-16,0 1-4 16,5 4-42-16,-3 5-16 15,2 9-8-15,0 3-6 0,2 6-4 16,-3 10-2-16,1 8-2 15,-3 9 1-15,-3 9-1 16,-4 8 1-16,-8 6-1 16,-4 5 1-16,-2 2-2 15,-9-2 1-15,-4-3-1 0,-4-5 0 16,-3-8 0-16,2-9-1 16,-2-10 1-16,6-8-1 15,2-6 1-15,4-4 0 16,9-7 1-16,0 0-1 0,10-6 0 15,12-6 1-15,11-2 0 16,5-3-1-16,10-4 0 16,2 2 0-16,4-2 0 15,-1 0 0-15,-5 1 0 16,-4 6-1-16,-8 1 1 0,-7 2-2 0,-7 3 1 16,-7 3-1-1,-7 5-2-15,-8 0-6 0,5 7-11 16,-6 3-64-16,-10-2-3 15,0 1-4-15,-6-6-6 16,1-3-4-16</inkml:trace>
  <inkml:trace contextRef="#ctx0" brushRef="#br0" timeOffset="75802.9109">4868 7901 16 0,'0'0'85'0,"8"-11"2"0,-8 11-4 0,0 0-13 16,0 0-35-16,0 0-9 15,0 0-6-15,0 0-6 16,9 9-2-16,-1 0 0 16,2 3-1-16,4 0 0 15,3 4-3-15,5-1-1 0,3 3 0 16,1 0-2-16,4 0-3 15,0 3-2-15,2 0 0 0,6-1 0 16,3 0 0 0,0-1 0-1,7-1 0-15,-1 0 0 0,2-3 0 16,1-1 0-16,-2-1 0 0,-2 0 0 16,-6-1 0-16,-4 0 0 15,-5-2 0-15,-4 0 0 0,-7-2 0 16,-4 1 0-16,-4-4 0 15,-12-5 0 1,13 6 0-16,-13-6 0 0,0 0 0 0,0 0 0 16,0 0 0-16,0 0 0 15,0 0 0-15,4-7 0 16,-4 7 0 0,0-15 0-16,0 15 0 0,-2-14 0 0,2 14 0 15,-5-18-6-15,5 0-60 16,-1 9-26-16,-1-2-2 0,0-4-7 15,0-5-3-15</inkml:trace>
  <inkml:trace contextRef="#ctx0" brushRef="#br0" timeOffset="76226.6929">5775 7458 74 0,'-2'-26'93'0,"-3"0"-2"0,2 5-4 16,-5-23-25-16,2 30-31 0,3 5-10 15,3 9-5-15,0 0-6 16,0 0-2-16,-3 7-3 16,3 13-1-16,0 9-1 15,-2 8-1-15,2 10 2 0,0 9-4 16,0 5 0-16,-1 18 0 31,1 3 0-31,-2 3 0 16,1 1 0-16,-2-5 0 0,2-2 0 15,-2-10 0 1,1-2 0-16,0-20 0 0,1-5 0 0,0-12 0 16,1-5 0-1,0-8 0-15,0-4 0 0,0-13 0 16,-1 12 0-16,1-12 0 0,0 0 0 15,0 0 0-15,0 0 0 0,0 0 0 16,0 0 0 0,0 0-85-16,0 0-7 15,-13-2-5-15,13 2-6 0,-10-13-5 16</inkml:trace>
  <inkml:trace contextRef="#ctx0" brushRef="#br0" timeOffset="84995.4154">2295 4091 41 0,'-11'-9'72'16,"3"8"-11"-16,8 1-5 15,-14-6-6-15,14 6-10 0,-12-6-4 16,12 6-6-16,0 0-5 16,0 0-5-16,-5-10-3 15,5 10-3-15,0 0-3 0,0 0-3 16,0 0-2-16,0 0-2 16,0 0-2-16,0 0 0 15,0 0 0-15,-3 5-1 0,3-5 1 16,0 15-1-16,0-15 1 15,4 16 0-15,-2-6 0 16,12-1 0-16,-10 1 0 16,5-2-2-16,-9-8 0 15,16 17 0-15,-6-9 0 0,-1 1 0 16,-2 1 0-16,-7 1 0 16,3 0 0-16,5 2 0 15,-3-1 0 1,-3 1 0-16,2 3 0 15,2-2 0-15,-1 1 0 0,-1-1 0 16,4 2 0-16,0-2 0 0,-4 3 0 16,6-3 0-16,-4 2 0 15,-5-1 0 1,9 1 0-16,-4-1 0 16,-4 2 0-16,0 0 0 0,6-2 0 15,-5 2 0-15,2-1 0 16,2-2 0-16,-3 4 0 15,0-2 0-15,0 0 0 0,3 1 0 16,2-1 0-16,-3 1 0 16,1 1 0-16,-5 0 0 15,5-1 0-15,1 3 0 0,-2-2 0 16,-1 4 0-16,-1-2 0 16,3 1 0-16,0 0 0 15,2 0 0-15,-2 0 0 0,0 0 0 16,1 3 0-16,-2-3 0 15,-2 2 0-15,3-1 0 16,-2 2 0-16,1-1 0 0,-2 2 0 16,4-3 0-16,-3 3 0 15,5-2 0-15,-2 3 0 0,3-4 0 16,-3 5 0 0,-2-1 0-16,2-1 0 15,3 0 0-15,-2 1 0 0,2 0 0 16,-5-2 0-16,2 1 0 15,0 1 0-15,5 0 0 16,-5 3 0 0,-1-2 0-16,0 0 0 0,-2 1 0 0,4 1 0 15,-4 0 0-15,3-4 0 16,-4 3 0-16,2 0 0 0,1-3 0 16,3 0 0-16,-1 1 0 15,1 0 0 1,3-1 0-16,-3 2 0 0,4-1 0 15,1 1 0-15,-7 0 0 16,8 1 0-16,-4 3 0 0,-1-2 0 16,5 3 0-16,-4 1 0 15,-2-3 0-15,0 6 0 16,0-1 0-16,1 0 0 0,-1 1 0 16,5 1 0-16,-6 0 0 15,4 0 0-15,-1-1 0 16,4 0 0-16,0 0 0 0,-1-3 0 15,-2 1 0 1,-3 0 0-16,0 1 0 0,-1-2 0 0,4 0 0 16,-3 2 0-16,2 1 0 15,-2 0 0 1,-1 2 0-16,4 0 0 16,-4 0 0-16,6 0 0 0,-2 1 0 15,-3 1 0-15,-1-4 0 16,4 3 0-1,-3-4 0-15,3 1 0 0,2-2 0 16,-6 1 0 0,7-2 0-16,-2 3 0 0,4 1 0 0,-3-1 0 15,1 4 0-15,-3-2 0 0,5 3 0 16,0 2 0-16,-2 1 0 16,2 1 0-16,-1 1 0 0,2 1 0 15,0-1 0-15,2-2 0 16,-2 2 0-16,3-1 0 15,-1 0 0-15,2-1 0 16,-2 3 0-16,0-2 0 16,-1 2 0-16,2 4 0 0,-2-1 0 15,0 1 0-15,-1-1 0 16,2 2 0 0,-1-3 0-16,0 1 0 0,0 1 0 0,0-2 0 15,4 1 0 1,-3 0 0-16,4 0 0 0,-1 0 0 15,2 0 0-15,-4 0 0 0,3-3 0 16,3 4 0-16,1-4 0 16,0-1 0-16,-1 0 0 15,1 0 0-15,0 2 0 16,1-3 0-16,-2 5 0 0,0-3 0 16,-3 3 0-16,2 1 0 15,-3-1 0-15,2 1 0 16,-2 1 0-16,-1-1 0 15,1-1 0-15,-2 0 0 0,2 0 0 16,-3 0 0-16,2 1 0 16,0-2 0-16,0 1 0 15,-1-1 0-15,1-1 0 16,1 1 0-16,1-2 0 16,1 2 0-16,0-2 0 0,1-2 0 15,1 3 0-15,2-2 0 16,-2-1 0-16,2 0 0 15,-2 1 0-15,1-3 0 16,-3 2 0-16,1-1 0 0,-1-2 0 16,0 1 0-16,0-2 0 15,-3 1 0-15,1-4 0 16,-2 0 0-16,3-1 0 0,-3-1 0 16,1 0 0-16,-4-4 0 15,4 0 0 1,-2-2 0-16,-2-1 0 0,0-2 0 0,-3-1 0 15,1-4 0 1,-1 1 0-16,-4-2 0 0,0-2 0 16,-1-1 0-16,-2-2 0 15,-1-5 0-15,0-1 0 16,-1-1 0-16,-7-9 0 16,6 10 0-16,-6-10 0 0,0 0 0 15,0 0 0-15,0 0 0 0,0 0 0 16,0 0 0-16,0 0 0 15,0 0 0-15,0 0 0 16,0 0 0-16,0 0 0 16,0 0 0-16,0 0 0 15,0 10 0-15,0-10 0 16,0 0-92-16,-6 14-4 0,6-14-3 16,-18 14-5-16,8-5-2 15</inkml:trace>
  <inkml:trace contextRef="#ctx0" brushRef="#br0" timeOffset="85481.0837">5068 11433 85 0,'-15'-2'97'0,"15"2"-6"16,-15-2-4-16,15 2-2 0,0 0-60 16,0 0-8-16,0 0-4 15,0 0-2-15,0 0-11 16,15 0 0-16,3 1 0 16,0 4 0-16,2 1 0 0,6 0 0 15,2 1 0-15,1 0 0 16,3 3 0-16,3-2 0 15,-5 2 0-15,7 2 0 16,1-1 0-16,-2 1 0 0,6 2 0 16,-3-3 0-1,2 2 0-15,-2-3 0 16,1-2 0-16,-7 1 0 0,1-5 0 16,-7-1 0-16,-2-1 0 15,-7-2 0-15,-2 0 0 0,-6 0 0 16,-10 0 0-16,12 0 0 15,-12 0 0-15,0 0 0 16,0 0 0-16,0-11-42 0,0 11-51 16,-12-19-1-16,3 2-6 15,-3-6-7-15</inkml:trace>
  <inkml:trace contextRef="#ctx0" brushRef="#br0" timeOffset="85848.5904">5847 10874 82 0,'7'-32'100'0,"-2"2"-6"0,-3 3-4 0,-2 3 0 15,-2 7-64-15,3 7-8 16,-1 10-7 0,-1-9-11-16,1 9 0 0,-2 16 0 15,2 6 0-15,0 5 0 16,-1 9 0-16,-3 9 0 15,1 6 0-15,-4 7 0 0,-1 5 0 16,-1 1 0 0,1-2 0-16,-1-3 0 0,-2-4 0 0,4-7 0 15,0-4 0-15,0-9 0 16,1-8 0-16,2-5 0 16,4-5 0-16,-1-4 0 0,-1-3 0 15,2-10 0 1,-1 12 0-16,1-12 0 0,0 0 0 15,0 10 0-15,0-10 0 16,0 0 0-16,0 0 0 16,-11 2-88-16,11-2-5 15,-5-5-5-15,5-8-7 0,1-6 0 16</inkml:trace>
  <inkml:trace contextRef="#ctx0" brushRef="#br0" timeOffset="88453.1293">7712 10420 55 0,'2'-9'81'0,"-2"-4"0"16,0 13-16-16,0 0-27 15,-1-20-1-15,-1 5-5 16,-4 3-7-16,1-3-5 16,-5 3-4-16,0-2-3 0,-2 0-4 15,1 1 0-15,-5 1-2 16,-1-1-2-16,-3 4-1 16,-3 0-1-16,-3 1-1 0,0 1 0 15,-3 1 0 1,-4 4-1-16,-2-2 1 0,0 3 0 15,-1 1-2-15,-2 0 0 16,-2 3 0-16,0 3 0 16,1 3 0-16,-3 0 0 15,2 2 0-15,-3 0 0 16,3 1 0-16,-2 0 0 16,3 2 0-16,-1-3 0 0,1 2 0 0,2 1 0 15,1-1 0 1,2 2 0-16,2 1 0 0,3 2 0 15,-1 0 0 1,6 5 0-16,-3 2 0 16,4 4 0-16,1 3 0 0,-2 4 0 15,0 3 0-15,0 3 0 16,2 1 0-16,-2 1 0 0,2 2 0 16,0-3 0-16,3 3 0 15,-2-3 0 1,3-2 0-16,2 1 0 0,0-1 0 0,3 2 0 15,1-2 0-15,-1 3 0 16,3-1 0-16,2 1 0 16,-3 3 0-16,3 1 0 15,1 2 0-15,-2 0 0 16,2 0 0-16,1 2 0 0,0 0 0 16,4 1 0-16,0 2 0 15,2 0 0 1,-1-2 0-16,5 1 0 0,4 0 0 0,3-5 0 15,4 3 0 1,3-3 0-16,2 2 0 0,5-5 0 0,2-1 0 16,-1 1 0-1,0-1 0-15,3 0 0 0,1-3 0 16,1-2 0 0,-2-1 0-16,4 2 0 0,-1-1 0 0,4-1 0 15,5 1 0-15,-1-4 0 16,2 2 0-16,3-2 0 15,4-2 0-15,-3-2 0 16,6-2 0-16,-2-3 0 16,0 0 0-1,2-2 0-15,-1-4 0 0,2-2 0 0,2-5 0 16,-1 1 0-16,3-3 0 16,-3-6 0-16,6 0 0 15,-7-3 0-15,5-3 0 16,0-2 0-16,-5-6 0 0,5-5 0 0,-4-2 0 15,2-4 0-15,-1-2 0 16,3-7 0 0,1-1 0-16,-1-5 0 0,1-2 0 15,1-3 0-15,-3 0 0 16,0-4 0-16,-3-3 0 16,3 2 0-16,-6-2 0 15,2 3 0-15,-1 0 0 16,-7 2 0-16,3-2 0 0,-6 1 0 15,4 0 0-15,-8 1 0 16,-4-2 0-16,-2-5 0 0,-2 1 0 16,-2-6 0-1,-3 1 0-15,-2-3 0 0,-7-3 0 16,3 1 0-16,-2-4 0 16,-3 3 0-16,-6-1 0 0,0 1 0 15,-4 2 0-15,-2-1 0 16,-2-1 0-16,0 1 0 0,-3 2 0 15,-3-2 0-15,-3-2 0 16,-5 3 0-16,-1 1 0 16,-3 1 0-16,-2 2 0 15,-2-2 0-15,-4-1 0 16,-5 2 0-16,2 3 0 16,-1 0 0-16,-3 2 0 15,-3 3 0-15,-1 0 0 0,-1 6 0 16,0 3 0-16,0 2 0 15,-4 2 0-15,-1 3 0 16,2-1 0-16,-6 3 0 16,4-2 0-16,-1 5 0 15,-4 1 0-15,1 1 0 0,-3 5 0 16,-1-3 0-16,2 6 0 16,-1 2 0-16,1 2 0 15,-4 3 0-15,3 3 0 16,-3 0 0-1,6 2 0-15,0 1 0 0,-1 1 0 16,1 4 0 0,-1 1 0-1,4 2 0-15,-3 2 0 0,3 2 0 0,1-1 0 0,1 1 0 0,0 0 0 16,4 0 0-16,4 1 0 16,0 1 0-16,2-2 0 15,4 3 0-15,1 0 0 16,4-3 0-16,0 14 0 15,12 7 0 1,-1-4-80-16,1-6-18 16</inkml:trace>
  <inkml:trace contextRef="#ctx0" brushRef="#br0" timeOffset="89587.0181">7383 10326 70 0,'0'-13'80'0,"-2"-1"0"15,2 2-31-15,0-1-3 16,0-1-12 0,2 3-4-16,-2 11-7 0,0-13-4 15,0 13-4-15,0 0-3 16,0 0-2-16,0 0-3 0,0 0-2 16,0 0-1-1,1 15-1-15,0-2 0 0,-2 7 1 16,2 1 0-16,-1 4 0 31,1 3 0-31,0 3-1 16,1 3-1-16,-2 0-2 0,-1 5 0 15,1 0 0-15,0 4 0 0,-2 2 0 0,0-1 0 16,-3 2 0-16,-1 1 0 16,3 1 0-16,-1-1 0 0,-2 1 0 0,1-2 0 15,2 1 0-15,-1-1 0 16,-1-1 0-16,0 4 0 15,2-5 0-15,0 2 0 16,-3 2 0-16,3-1 0 16,0 2 0-16,0-1 0 15,-3 3 0-15,5-5 0 0,-2 1 0 16,0 1 0-16,3-1 0 16,-2 0 0-16,1-4 0 15,-1 3 0-15,1-3 0 16,-1 4 0-16,0 0 0 0,0-4 0 15,-4 2 0-15,2 1 0 16,1-1 0-16,-1-2 0 0,-2-1 0 16,3 0 0-16,-1-6 0 15,2 2 0 1,-1-4 0-16,-3-2 0 0,4-4 0 0,-1 0 0 16,1-4 0-1,-1-3 0-15,0 2 0 0,-1-1 0 16,0-1 0-16,0 0 0 15,2 1 0-15,-2-1 0 16,2 1 0-16,-2-3 0 0,1 0 0 16,-1-2 0-16,2-1 0 15,-1-4 0-15,1-2 0 0,2-10 0 16,-4 14 0 0,4-14 0-16,0 0 0 0,0 0 0 15,0 0 0-15,0 0 0 16,0 0 0-16,-2-6 0 0,2 6 0 15,0-15 0 1,0 3 0-16,2 2-12 0,-1-5-77 16,3-4-4-16,1-3-3 15,-3-9-6-15,3-8-3 16</inkml:trace>
  <inkml:trace contextRef="#ctx0" brushRef="#br0" timeOffset="90371.7667">8186 10136 47 0,'0'0'93'0,"7"-13"-2"0,-7 13-6 15,0-9 0-15,0 9-63 0,-7 0 0 16,7 0-6-16,-14 20-6 15,9-3-3-15,-2 3-1 16,3 1-1-16,3 5 0 16,1 2-1-16,0 0 1 15,-1 1-1-15,3 1 0 16,-1 4-4-16,0 0 0 16,0 4 0-16,-1 2 0 15,0 4 0-15,-3 1 0 0,0 5 0 16,-2 4 0-16,-1-1 0 0,4 5 0 15,-1 0 0-15,0 2 0 16,2 3 0-16,0-1 0 16,0 8 0-16,-1-1 0 15,2 3 0-15,0 3 0 0,-2 0 0 16,2 2 0 0,0-24 0-16,6 47 0 15,-6-13 0 1,0 1 0-16,-1-2 0 15,1-8 0-15,-1-2 0 16,1-3 0-16,0 16 0 16,-11-51 0-16,8 7 0 0,2-10 0 15,-1 1 0-15,-2-1 0 16,0-6 0-16,-1-3 0 16,1-2 0-16,2-4 0 15,-1-5 0-15,-1-3 0 0,4-12 0 16,-6 10 0-16,6-10 0 15,0 0 0-15,0 0 0 16,0 0 0-16,-11 0 0 16,11 0 0-16,0 0 0 0,-7-15 0 15,7 15 0 1,-9-6 0-16,9 6 0 16,-8-8 0-16</inkml:trace>
  <inkml:trace contextRef="#ctx0" brushRef="#br0" timeOffset="96735.0214">6215 11732 66 0,'0'0'80'0,"-8"-15"-2"0,18 8-21 16,-10 7-8-16,2-14-20 15,-2 14-7-15,3-12-5 16,-3 12-5-16,0 0-4 15,7-9-1-15,-7 9-2 16,0 0-1-16,14 0 0 0,-5 0-1 16,3 0 1-16,1 0 0 15,4 0 0-15,6 0 1 16,4-3-1-16,3 0 0 31,2-1 0-31,6-2 0 0,3 1 0 0,6-2-1 0,5-1 0 16,3-1 1-1,2 2 0-15,6-2 0 0,9-2-1 16,1 1 1-16,7-1-1 0,1-1 0 16,3 1-1-16,4-4-2 15,3 4 0-15,4-4 0 16,-2 1 0-16,3-2 0 16,4 0 0-16,1-1 0 15,0-1 0-15,0 2 0 16,-2-1 0-16,1 1 0 0,1 0 0 15,-4-1 0-15,1 3 0 0,-5-2 0 16,1 2 0-16,-8 0 0 0,-1 0 0 16,-10 1 0-16,-3 0 0 15,-7 2 0-15,-9 0 0 16,-9 2 0 0,-10 0 0-16,-6 3 0 0,-6 3 0 15,-6-1 0-15,-8 1 0 16,0 1 0-16,-11 2 0 0,0 0 0 15,0 0 0-15,0 0 0 16,0 0 0-16,-7 11 0 0,-2-10-5 16,-4 5-84-1,-1-2-2-15,-6-4-4 16,-4-1-9-16,-14-8-1 0</inkml:trace>
  <inkml:trace contextRef="#ctx0" brushRef="#br0" timeOffset="97473.7084">6784 10886 16 0,'-1'-11'83'16,"-2"0"5"-16,3 0-3 15,-4-13-24-15,4 24-18 0,-2-15-12 16,2 15-9-16,0 0-5 15,0 0-4-15,0 5-3 16,0 8-3-16,0 4-1 0,0 7-1 16,-2 1 0-16,-1 5 1 15,0 6-1-15,-6 0-1 16,3 4 0 0,-5 1-4-16,3 3 0 15,-1-4 0-15,3 0 0 0,1-4 0 16,1-4 0-16,4-5 0 0,2-5 0 15,7-5 0-15,5-7 0 0,6-4 0 16,3-4 0-16,7-2 0 16,1-5 0-16,4-5 0 15,2-2 0-15,1-1 0 0,0-1 0 16,-4-2 0 0,-2 3 0-16,-4-3 0 0,-4 5 0 15,-4-3 0-15,-4 2 0 16,-3-1 0-16,-1 2 0 15,-6 0 0-15,-6 11 0 0,4-17 0 16,-4 17 0-16,0-18-4 16,-29 10-84-16,24-2-4 0,-1-2-3 15,-4-2-7-15,0-3-3 16</inkml:trace>
  <inkml:trace contextRef="#ctx0" brushRef="#br0" timeOffset="97828.5534">6885 10814 53 0,'-16'-14'94'16,"5"1"-1"-16,-1-3-5 0,6-1-3 15,4-3-56 1,3 3-7-16,6 0-6 0,5-3-6 15,4 3-2-15,7 0-3 16,4-1-1-16,1 0 0 16,5 5-4-16,-2-2 0 0,2 2 0 15,-1 4 0-15,0-1 0 16,-6 3 0 0,-1 1 0-16,-4 2 0 0,-3 2 0 15,-1 1 0-15,-3 1 0 0,-5 1 0 16,0 5 0-16,-9-6-4 15,9 20-11-15,-9-9-16 16,-6 6-56-16,-6 1-2 0,-3 2-7 16,-5 1-5-1</inkml:trace>
  <inkml:trace contextRef="#ctx0" brushRef="#br0" timeOffset="98183.7451">6895 10985 86 0,'-5'13'98'16,"5"-13"-4"-16,0 0-7 15,0 0-1-15,3-7-62 0,8 1-7 16,6 0-7-16,6-1-3 16,3-1-5-16,3 0-2 15,5-1 0-15,-1 2 0 16,5-2 0-16,-1 1 0 15,-5 0 0-15,-4 0 0 16,-2 2 0-16,-6 2 0 0,-1 0 0 16,-2 0 0-16,-5 1 0 15,-12 3 0-15,9-2 0 16,-9 2 0-16,0 0 0 16,0 0 0-16,0 0 0 0,0 0 0 15,0 0 0-15,-6 0 0 16,6 0 0-16,-13 0-20 15,13 0-68-15,0 0-3 0,-16 4-4 16,16-4-7-16,-11-5-1 16</inkml:trace>
  <inkml:trace contextRef="#ctx0" brushRef="#br0" timeOffset="106815.15">6805 11759 66 0,'0'-12'87'0,"0"12"0"15,1-11-23-15,-1 11-3 16,0-13-22-16,0 13-12 16,0 0-8-16,-2-9-5 0,2 9-4 15,0 0-3-15,0 0-3 16,0 0 0-16,-2 9-1 16,2-9 0-16,-2 18 0 15,1-8 0-15,-3 3 1 16,2-1-1-16,-1 4 0 0,0 0-3 15,1 2 0-15,0 4 0 16,-1-1 0-16,0 4 0 16,2 0 0-16,-1 0 0 15,2 3 0-15,0-2 0 0,0 0 0 16,0-3 0-16,-1-1 0 16,5-2 0-16,3-4 0 15,2-2 0-15,2-3 0 16,2-4 0-16,5-2 0 0,2-4 0 15,1-1 0-15,0-3 0 16,4-5 0-16,-3-2 0 16,0-2 0-16,-1-4 0 15,-5 0 0-15,0-2 0 0,-6-1 0 16,4-2 0-16,-7 2 0 16,0-2 0-16,-4 0 0 0,-2 2 0 15,0 1 0 1,-1 2 0-16,0 3 0 0,1 2 0 0,-3 1 0 15,2 10 0 1,-4-10 0-16,4 10 0 0,0 0 0 16,0 0 0-1,-8 7 0-15,6 3 0 0,1 2 0 16,0 4 0-16,-1 3 0 16,0 2 0-16,0 4 0 15,-1 1 0-15,1 2 0 0,-3 3 0 16,4 1 0-16,-3 0 0 15,3 4 0-15,-1-3 0 0,-1-2 0 16,-1 0 0-16,2-3 0 16,0-1 0-16,1-5 0 15,0-1 0-15,0-7 0 16,1 2 0-16,0-6 0 0,-2 0 0 16,2-10 0-16,2 9 0 15,-2-9 0-15,0 0 0 16,0 0 0-16,-19 10-76 15,19-10-15-15,-4 10-4 16,-10-4-7-16,-16-11-5 0</inkml:trace>
  <inkml:trace contextRef="#ctx0" brushRef="#br0" timeOffset="126128.8019">14302 10188 0 0,'0'0'35'16,"10"-17"3"-16,-10 17 2 15,12-16 2-15,-12 16-2 16,5-12-3-16,-5 12-3 0,4-12-3 16,-4 12-4-16,0-12-2 15,0 12-2-15,0-9-2 16,0 9-2-16,-6-9-4 0,6 9-1 15,-10-9-2-15,10 9-2 16,-11-10-2-16,11 10 0 16,-17-11-2-16,17 11-1 0,-17-13 0 15,7 8-1-15,0-2 0 16,-3 1-1-16,1-2-1 16,0 2 1-16,-3 1-3 15,0-3 0-15,-1 3 0 16,1-2 0-16,-3 1 0 15,-4 1 0-15,2 1 0 0,-1 0 0 16,-1 0 0-16,0 0 0 16,-2 2 0-16,-1 0 0 0,2 1 0 15,-1-1 0-15,1 1 0 16,0 1 0-16,-3-1 0 16,1 0 0-16,1 0 0 15,1 1 0-15,-4 0 0 0,4 0 0 16,-2 0 0-16,-1 0 0 15,4 0 0-15,-2-1 0 16,-3 2 0 0,4 0 0-16,-4 2 0 0,2 0 0 0,-5 1 0 15,5 0 0-15,-5 1 0 16,2 1 0-16,-2 0 0 16,2 2 0-16,0 1 0 15,0 1 0-15,0 0 0 16,2 1 0-16,-1 2 0 0,1 2 0 15,-2 1 0-15,4 1 0 0,-6 2 0 16,4 1 0 0,-3 4 0-16,2-1 0 15,-4 5 0-15,3 0 0 0,1 2 0 16,-3 0 0-16,4 0 0 16,-4 2 0-16,5-1 0 0,0 1 0 15,-2 0 0-15,4 3 0 16,-2-3 0-16,0 3 0 15,6 0 0-15,-1 1 0 16,-1 0 0-16,1 0 0 0,3 3 0 16,-2-6 0-16,1 6 0 15,1-4 0-15,1 1 0 0,-2-1 0 16,3-2 0-16,1 5 0 16,2-4 0-1,-1 4 0-15,1 0 0 0,1 6 0 16,-1 0 0-16,0 4 0 15,1 2 0-15,0-1 0 16,2 2 0-16,-2-2 0 0,2-1 0 16,3-3 0-16,3-3 0 15,2-3 0 1,0 1 0-16,1-1 0 0,0 0 0 16,3 1 0-16,3 1 0 0,3 5 0 0,-7 1 0 15,9 4 0 1,-3 1 0-16,4-1 0 0,-1 2 0 15,0-3 0-15,4-4 0 16,-1-2 0-16,2-4 0 16,0-2 0-16,4-5 0 15,-3 0 0-15,5-1 0 0,-2 2 0 16,5 0 0 0,0 0 0-16,2 3 0 0,0 0 0 15,3 0 0-15,1-1 0 16,-1-3 0-16,4-1 0 0,-2-1 0 15,0-5 0-15,-3-4 0 16,4-2 0-16,1-3 0 16,2-2 0-16,2-3 0 0,-2 1 0 15,4-1 0-15,6 1 0 16,1-4 0-16,3 4 0 16,-1-3 0-16,-2 1 0 15,5 0 0-15,0 1 0 0,-1-5 0 16,2 2 0-16,-5-4 0 15,4 0 0-15,2-3 0 16,-2-1 0-16,0 0 0 16,-2-3 0-16,-3-5 0 15,5 0 0-15,-4-1 0 0,1-1 0 0,0-1 0 16,1-3 0 0,0 2 0-16,5-2 0 15,-1 1 0-15,-1-2 0 0,4-1 0 16,-2-2 0-16,-3 0 0 15,2-4 0-15,-2 0 0 16,-1-2 0-16,-6-3 0 0,5-2 0 16,-5-2 0-16,2 0 0 15,2-2 0-15,-3-1 0 16,4-4 0-16,-2 2 0 16,4-3 0-16,-4-1 0 0,-1-1 0 15,-1-2 0-15,0 4 0 16,-2-5 0-16,-6-1 0 15,5-1 0-15,-9-1 0 16,2-1 0-16,-3-3 0 16,-1 1 0-16,-4-5 0 15,-3 1 0-15,-1-2 0 16,-5 0 0-16,-1 2 0 0,-3-2 0 0,-3 4 0 16,-5-2 0-16,-1 1 0 15,-2 2 0-15,-3-1 0 16,-1 1 0-16,-3-1 0 15,-5 1 0-15,0 0 0 16,-3 2 0-16,-5 1 0 16,3 1 0-16,-2 1 0 15,0 0 0-15,-3 1 0 0,0-2 0 0,-2-1 0 16,-1-1 0 0,1 1 0-16,-3-1 0 0,-2-1 0 15,-1 2 0-15,-3 1 0 16,0 2 0-16,-2 2 0 15,-2 2 0-15,-1 4 0 16,-2 2 0-16,0 2 0 0,-3-1 0 16,2 6 0-16,-3 0 0 15,-2 0 0-15,2 4 0 16,-1-3 0-16,-1 3 0 16,-2 2 0-16,0 0 0 0,-1 1 0 15,3 1 0-15,-6 0 0 16,2 1 0-16,-4 3 0 15,-1-2 0-15,1 4 0 0,-1 0 0 16,-3 3 0-16,0 2 0 16,0 2 0-16,1 2 0 15,-2-1 0-15,3 4 0 0,-2 0 0 16,0 1 0 0,5-1 0-16,-1 3 0 0,0 2 0 15,6 2 0-15,-3 1 0 16,7 2 0-16,1 1 0 0,5 1 0 15,0 2 0-15,7-2 0 16,1 5 0-16,5-3 0 16,1 3 0-16,5 0 0 0,-3-1 0 15,8 4 0-15,-5-5 0 16,2 2-92-16,6-3-3 16,7-13-4-16,0 0-7 15,0 0-1-15</inkml:trace>
  <inkml:trace contextRef="#ctx0" brushRef="#br0" timeOffset="127152.553">13773 10079 70 0,'0'0'83'0,"0"-23"-14"0,2 14-8 15,-2-3-11-15,0 12-12 0,1-17-7 16,-1 7-7-16,0 10-3 15,0-11-4-15,0 11-5 0,0 0-2 16,0 0-2-16,0 0-2 16,0 0-1-16,0 0-1 15,0 10-2-15,-1 4-2 16,1 2 0-16,0 7 0 16,-1 3 0-1,-2 4 0-15,-1 3 0 16,2 3 0-16,-1 3 0 15,0 4 0-15,0 1 0 0,-5 3 0 16,3 2 0-16,2 2 0 0,-4 4 0 16,-2 5 0-16,1 0 0 0,-1 3 0 15,2 1 0-15,0 0 0 16,1-2 0-16,1-2 0 0,2-1 0 16,-1-4 0-16,2 2 0 15,-1-3 0-15,-1 1 0 16,-1-1 0-16,-2 1 0 15,2 2 0-15,-2-3 0 16,-2 2 0-16,0-5 0 0,1-1 0 16,1-1 0-16,-2 0 0 15,1-1 0-15,-3 1 0 16,4 1 0-16,-3-1 0 16,2 2 0-16,-4 0 0 0,5-1 0 15,-4 1 0-15,4-2 0 16,-3-2 0-16,3-2 0 0,-2 0 0 15,2-1 0-15,2-2 0 16,-5 1 0-16,6-3 0 16,-2 1 0-16,-1 2 0 15,2-2 0-15,0-2 0 16,-1 1 0-16,0 2 0 0,0-6 0 16,0 2 0-1,0-5 0-15,0 0 0 0,0-6 0 0,0-3 0 16,3-2 0-1,-1-7 0-15,2-1 0 16,-2-4 0-16,4-10 0 0,0 0 0 16,-5 11 0-1,5-11 0-15,0 0 0 0,0 0 0 16,0 0 0-16,0-6 0 0,0 6 0 16,0-29 0-16,0 4-57 15,2-7-39-15,3-17-2 0,2-12-8 16,0-17-4-16</inkml:trace>
  <inkml:trace contextRef="#ctx0" brushRef="#br0" timeOffset="127840.2881">14762 10163 67 0,'6'-13'94'0,"3"2"-3"0,-5-5-4 0,2-1-1 0,2-1-65 16,-4 3-4-16,2-1-3 16,2 2-4-16,-4 3-1 15,1 2-2-15,-5 9-2 16,10-11-2-16,-10 11-3 16,0 0 0-16,6 5 0 15,-6 6 0-15,2 3 0 0,-2 6 0 16,0 3 0-16,0 5 0 15,0 3 0 1,0 7 0-16,0 1 0 16,1 3 0-16,-1 3 0 0,1 3 0 0,0 6 0 15,-1 1 0-15,0 8 0 16,-1 0 0-16,1 6 0 0,-2 1 0 16,-1 1 0-16,-1 3 0 15,-4-2 0-15,3 0 0 16,-2-1 0-1,-2-3 0-15,4-2 0 16,-6-1 0-16,4 1 0 0,-3 2 0 0,2-3 0 16,-3 1 0-16,3 3 0 15,-5 0 0 1,1 3 0 0,1-3 0-16,-2 3 0 0,2-2 0 0,-1-1 0 15,0 16 0 1,0-4 0-1,-1-2 0-15,6-3 0 0,-3-2 0 16,2-6 0-16,0-10 0 16,7 15 0-16,-1-6 0 15</inkml:trace>
  <inkml:trace contextRef="#ctx0" brushRef="#br0" timeOffset="128760.5712">12412 11433 59 0,'-17'0'92'16,"17"0"-1"-16,-11-9-5 0,11 9-2 15,-8-12-56-15,8 12-5 16,0 0-6-16,0 0-5 16,-5-9-4-16,5 9-2 15,0 0-1-15,0 0-5 0,0 0 0 16,0 0 0-16,6 7 0 15,6-3 0-15,2-1 0 16,3 1 0-16,6 0 0 0,4-3 0 16,8 2 0-1,9-2 0-15,4-1 0 16,8 0 0-16,10 0 0 0,8-2 0 16,11-2 0-16,11-1 0 0,7 0 0 15,8-2 0-15,7 0 0 16,11 1 0-16,6-2 0 15,1-2 0-15,6 1 0 0,0-3 0 16,4 0 0-16,-1-2 0 16,-2 0 0-16,-1 1 0 15,0-2 0-15,-4 1 0 16,-8-1 0-16,-10 3 0 0,-5 0 0 16,-11 1 0-16,-12 2 0 15,-10 0 0-15,-18 2 0 16,-16 2 0-16,-10 1 0 0,-9 1 0 15,-12 1 0-15,-5 1 0 16,-12 1 0-16,0 0 0 16,0 0 0-16,-19 2 0 15,2-16 0-15,-13 14-85 16,-14-4-11-16,-10-5-4 16,-13-8-7-16,-10-4-2 0</inkml:trace>
  <inkml:trace contextRef="#ctx0" brushRef="#br0" timeOffset="129378.6015">13124 10630 73 0,'4'-12'91'0,"0"1"-3"16,-3 0-20-16,-1 11-11 0,3-16-15 16,-3 16-12-16,0-13-8 15,0 13-5-15,0 0-5 0,0 0-4 16,-10 0-5-16,8 6-3 15,0 12 0-15,-1 7 0 16,0 7 0-16,-3 9 0 16,1 4 0-16,-1 6 0 15,-2-1 0-15,0 3 0 16,-4-4 0 0,2-3 0-16,-2-1 0 0,-2-6 0 0,3-3 0 15,0-4 0-15,4-3 0 16,-2-7 0-16,5 0 0 0,1-4 0 15,1-3 0-15,-1-5 0 0,3-10 0 16,0 13 0-16,0-13 0 16,0 0 0-16,0 0 0 15,0 0 0-15,0 0 0 16,-8-10-77-16,8-9-18 16,0-6-2-16,1-10-7 15,7-1-5-15</inkml:trace>
  <inkml:trace contextRef="#ctx0" brushRef="#br0" timeOffset="129750.6568">13102 10674 62 0,'-3'-11'97'16,"-2"0"-3"-16,3 1-5 15,-1-3 0-15,3 0-58 16,3 3-9-16,6-2-7 15,4 3-5-15,1-1-8 0,8 0-2 16,4 0 0 0,5 1 0-16,4-2 0 15,1 1 0-15,2 1 0 0,2 0 0 16,-2-1 0 0,-2 2 0-16,-3 2 0 0,-3 1 0 15,-3 0 0-15,-7 2 0 16,-2 1 0-16,-4 2 0 0,-7 0 0 0,-7 0 0 15,0 0 0-15,5 12 0 16,-5-12 0-16,-6 16 0 16,-3-7 0-16,-2 5 0 15,-4-2-26-15,-4 1-65 16,3 1-3-16,-2-2-3 0,-2 4-8 16,1-2 7-16</inkml:trace>
  <inkml:trace contextRef="#ctx0" brushRef="#br0" timeOffset="130100.2984">13125 10911 67 0,'-9'10'99'0,"-1"-1"-4"16,10-9-5-16,-9 7 0 15,9-7-61-15,0 0-6 0,0 0-5 16,6 6-18-16,10-6 0 15,1 0 0-15,4 0 0 16,7-1 0-16,0-4 0 16,8 1 0-16,-1-1 0 15,0-2 0-15,1 1 0 0,-6-1 0 16,0 2 0-16,-4 0 0 16,-2 1 0-16,-7 0 0 15,-2 1 0-15,-5 1 0 16,0 1 0-16,-10 1 0 0,0 0 0 15,8-1 0-15,-8 1 0 16,0 0 0-16,0 5 0 16,0-5 0-16,-18 11-77 15,8 0-19-15,-8-5-2 16,-10 0-9-16,-12-8-3 0</inkml:trace>
  <inkml:trace contextRef="#ctx0" brushRef="#br0" timeOffset="141889.7946">9247 11289 6 0,'0'0'38'0,"-7"-10"3"16,7 10 4-16,-6-13-2 15,6 13-2-15,-3-9-4 16,3 9-6-16,-2-10-5 0,2 10-4 15,0 0-3-15,-1-11-2 16,1 11-2-16,0 0-2 16,0 0-1-16,-11-6-2 15,11 6 0-15,0 0-1 16,-8 0-1-16,8 0 1 0,-10 8-1 16,10-8 0-16,0 0 0 0,-7 10-1 15,7-10 0-15,0 0-1 16,-6 9-1-16,6-9-1 15,0 0 0-15,0 0-2 16,0 0-2-16,0 10 0 0,0-10 0 16,0 0 0-16,8 9 0 15,-8-9 0-15,14 9 0 16,-7-7 0-16,6 3 0 16,-1-3 0-16,2 0 0 15,3-1 0-15,2 0 0 0,2 0 0 16,0-1 0-1,4 0 0-15,-3 1 0 16,1-1 0-16,2 0 0 16,2-3 0-16,2 0 0 0,-3 1 0 0,5-1 0 15,-3 0 0-15,3 2 0 16,1-1 0-16,-2-1 0 16,-1 1 0-16,4 2 0 15,-4-2 0-15,2 2 0 0,1-1 0 16,2-1 0-16,-3 1 0 15,3 0 0-15,-1 0 0 16,-1 1 0-16,4-2 0 16,0 1 0-16,2 0 0 0,-4 0 0 15,0 1 0-15,-1-1 0 16,0-1 0-16,3 4 0 16,-4-4 0-16,0 1 0 15,-4 0 0-15,2-1 0 0,-1 2 0 16,0-1 0-16,3 1 0 15,-3 0 0-15,0 0 0 16,4 0 0-16,-3-1 0 16,2 1 0-16,3-1 0 0,-1 1 0 15,1-1 0-15,0 1 0 16,1-1 0-16,-1 1 0 16,0 0 0-16,-2-3 0 15,-3 1 0-15,4 1 0 0,-3-2 0 16,-4 2 0-16,2-1 0 15,-3 0 0-15,1 0 0 16,-3 0 0-16,-1 2 0 0,3 0 0 16,-2-1 0-1,0 1 0-15,-2 0 0 0,3 0 0 16,-4 0 0-16,-1 2 0 0,3-1 0 16,-2 0 0-16,-1-1 0 15,1 1 0-15,1-1 0 16,-4 1 0-16,2-1 0 15,4 0 0-15,-1 0 0 0,-3 1 0 16,3-2 0-16,1-1 0 16,2 0 0-16,-3 0 0 15,2-1 0-15,1 2 0 0,-2-1 0 16,1 0 0-16,2 1 0 16,-5 0 0-16,1-1 0 15,2 1 0-15,-2 1 0 0,-2-1 0 16,3 0 0-1,3 1 0-15,-7 0 0 0,-1 0 0 16,5-1 0-16,-4 1 0 16,2-1 0-1,-2 1 0-15,-5-2 0 0,0 1 0 16,-1 1 0-16,1 0 0 0,-2 0 0 16,2 0 0-16,-6 0 0 15,6 0 0-15,-2 0 0 16,0 0 0-16,3 0 0 0,1 0 0 15,1 0 0-15,1 0 0 16,-1 0 0-16,0 0 0 16,-2 0 0-16,2 0 0 15,-6 0 0-15,1-3 0 0,-2 2 0 16,-11 1 0-16,11-3 0 16,-11 3 0-16,0 0 0 15,0 0 0-15,9-3 0 0,-9 3 0 16,0 0 0-16,0 0 0 15,0 0 0-15,0 0 0 16,0 0 0-16,0 0 0 16,0 0 0-16,0 0 0 15,0 0 0-15,12-3 0 0,-12 3 0 16,0 0 0-16,0 0 0 16,8-3 0-16,-8 3 0 15,0 0 0-15,0 0 0 16,0 0 0-16,11-2 0 0,-11 2 0 15,0 0 0-15,0 0 0 16,0 0 0-16,0 0 0 16,0 0 0-16,0 0 0 0,-5-11 0 15,5 11 0 1,-10 0 0-16,10 0 0 0,-18 0 0 16,7-10-73-16,0 10-22 0,-5 0-2 15,0 0-5-15,-2-6-4 16</inkml:trace>
  <inkml:trace contextRef="#ctx0" brushRef="#br0" timeOffset="142625.826">11510 10886 38 0,'-15'-15'83'0,"-2"-1"3"0,3 10-18 15,-2-10-14-15,3 9-11 16,-2-4-11-16,-1 3-8 0,3 0-4 16,6 2-4-16,-4 3-4 15,11 3-2-15,-11-4-3 16,11 4-1-16,0 0-1 15,0 0 0-15,-3 10-3 0,7-2-2 16,5 3 0-16,6 0 0 16,3 4 0-16,7 1 0 15,4 1 0-15,0 3 0 16,5 0 0-16,5 2 0 0,2-2 0 16,-3 2 0-16,3-1 0 15,5-1 0-15,-4 3 0 16,4-4 0-16,-2 3 0 0,-3-4 0 15,5 3 0-15,-3-1 0 16,-2-2 0-16,-1-2 0 16,0-1 0-1,-4 1 0-15,0-5 0 0,-6-1 0 0,2 1 0 16,-9-3 0 0,2-2 0-16,-3-1 0 0,-5 1 0 15,-4-3 0-15,0 0 0 0,-2 0 0 16,-11-3 0-1,12 1 0-15,-12-1 0 16,0 0 0-16,0 0 0 16,0 0 0-16,0 0 0 0,0 0 0 15,10 0 0-15,-10 0 0 0,0 0 0 16,0 6-30-16,0-6-65 16,0 0-3-16,0 0-4 15,0 0-5-15</inkml:trace>
  <inkml:trace contextRef="#ctx0" brushRef="#br0" timeOffset="143031.0118">12499 11253 84 0,'-7'-2'99'0,"-7"-3"-3"16,-1 1-6-16,-6-4 0 0,0-4-59 15,-2 11-10-15,0 1-21 16,2 1 0-16,-4 7 0 15,1 5 0-15,0 4 0 0,-4 6 0 16,-2 5 0-16,-2 4 0 16,-2 6 0-16,-1 3 0 15,-5 3 0 1,1 0 0-16,-3 1 0 0,-1-1 0 16,4-1 0-16,0 1 0 15,2-6 0-15,6 0 0 16,-3-6 0-16,8 3 0 0,-2-5 0 15,5-3 0-15,2-4 0 16,7-2 0-16,-3-4 0 16,3-2 0-16,2-2 0 0,5-5 0 15,7-8 0-15,-13 16 0 16,13-16 0-16,-12 12 0 16,12-12 0-16,-5 9 0 0,-1-18-20 15,6 9-74 1,0 0-5-16,-9-18-4 0,3 3-8 15</inkml:trace>
  <inkml:trace contextRef="#ctx0" brushRef="#br0" timeOffset="143898.7364">7749 12038 42 0,'0'0'55'0,"0"0"-5"0,0 0-9 15,0 0-9-15,0 0-6 16,0 0-6-16,0 0-5 0,0 0-4 15,0 0-3-15,0 0-2 16,0 0-3-16,0 0-2 16,0 0-3-16,0 0-4 15,0 0-6-15,0 0-10 16,0 0-22-16,-12 6-25 0,12-6-1 16,0 0-1-16</inkml:trace>
  <inkml:trace contextRef="#ctx0" brushRef="#br0" timeOffset="163220.1296">14160 2050 12 0,'5'-18'73'0,"-5"7"-5"0,0 11-7 16,0-17-12-16,0 17-10 15,0-16-9-15,0 16-6 16,0-17-3-16,0 17-2 0,-1-14-4 16,1 14-3-16,-6-15-2 15,6 15-2-15,-13-12-1 0,13 12-2 16,-17-10-1-16,6 5-1 16,1 0-1-16,-4 2 0 15,2 2 0-15,-1-2 0 16,-4 1-1-16,-1 0 0 15,-1-1 1-15,1 1 0 0,-2 0 0 16,-1-1-1-16,-4 1 1 16,4 0 0-16,-1 0 0 15,0-1-1-15,-4 3 0 16,3 0-1-16,-4 0 0 16,0 0 1-16,4 0-1 15,-5 0 0-15,3 4 0 0,0 0 1 16,-1 0-1-16,1 2 1 15,-2-1-1-15,2 2 0 16,-4-1 0-16,3 3 1 0,-2-1-2 16,2 1 2-16,-4 1-1 15,4 1-1-15,-2 0 2 16,2 3-1 0,0-3 0-16,-1 2-1 0,6 0 2 0,-1-2-2 15,1 3 2-15,1-1-2 16,-1 1 2-16,-3 8 0 31,1 0 1-31,-1 2-1 0,0 2 1 16,-1 2 0-16,-2 3-1 15,0-2 2-15,2 6-1 16,4-9-2-16,-1 2 1 0,3 0 0 16,-3 3 0-16,2 1 0 15,1 1-1-15,-1 0 1 16,1 0-1-16,-1 4 1 15,-2 2-2-15,1 2 1 0,1 2-1 16,-1 4 0-16,-1-1 0 16,-1 2 0-16,0 4 0 15,4 0 0-15,0-1 2 16,1 0-1-16,0-1 0 16,3-2 1-16,0 0-1 0,4 4-1 15,-1-4 0-15,2 1-1 0,-1 2 1 16,3 1 0-1,-1 1 0-15,5 0-1 0,-1 1 1 16,2-3 0-16,3-2 0 16,0 0 1-16,1-2-1 0,4-2 1 15,0-4-1 1,6 1 1-16,-3-3 0 0,3 0 0 16,1 2 0-16,2-2 0 15,3 3 0-15,1-3 0 0,0 3 0 16,4-1-1-16,0-1 2 15,6 0-1-15,-4-3 0 16,7 1 1-16,0-3 0 0,1-1 1 16,4-4-1-1,1-1 1-15,7-1-1 0,-1-3 0 16,7 0 1-16,-2-4 0 16,2-2-1-16,5-1 1 15,-1 0 0-15,1-5-1 0,1 1 1 16,-1-5-2-16,5 3 0 15,-1-5 0-15,0 0 0 16,1 0 0-16,2-3 0 16,1 0 0-16,2-3 0 15,-2-1 0 1,1 0 0-16,-1-1 0 0,0-4 0 0,-1-1 0 16,2-2 0-16,-2-2 0 0,-2-1 0 15,4 0 0 1,-4-3 0-16,0 0 0 0,0-4 0 15,0-1 0-15,-4-4 0 16,0-1 0-16,-3-2 0 16,3-5 0-16,-3-1 0 0,-2-3 0 15,-4 1 0-15,2-3 0 16,-7-1 0-16,0 0 0 16,-1 1 0-16,-7-3 0 0,-4 2 0 15,0-4 0-15,-1 0 0 16,-3 0 0-16,-2-1 0 15,-1 0 0-15,-2-3 0 16,0 1 0-16,-2-4 0 16,0 0 0-16,-3 2 0 0,0-6 0 15,-3 3 0-15,2-2 0 16,-1 2 0-16,1 0 0 16,-5 0 0-16,2 3 0 15,2 0 0 1,-5 4 0-16,1-1 0 0,-4 2 0 0,-3 0 0 15,1 0 0-15,-2 2 0 16,-1-2 0-16,-2 3 0 16,-5-1 0-16,1-1 0 15,-1 2 0-15,-4 0 0 16,-3 2 0-16,0-1 0 16,-2 2 0-16,-3-1 0 0,0 0 0 15,-1-2 0-15,-3-1 0 16,0 2 0-16,1 1 0 15,2 2 0-15,-1-1 0 16,-1 0 0-16,1 6 0 0,-3-4 0 0,2 5 0 16,-3 1 0-16,2 1 0 15,-5-4 0-15,3 3 0 0,-2 3 0 16,-4 0 0-16,4 2 0 16,-2-1 0-1,1 2 0-15,-3 2 0 0,4 1 0 16,-4-2 0-16,3 4 0 15,-4-3 0-15,-1 3 0 16,-1-2 0-16,2 2 0 0,-2-2 0 16,-3 2 0-16,0 4 0 15,-4-2 0-15,1 1 0 16,-3 0 0-16,2 3 0 0,-4 0 0 16,1 1 0-16,4 2 0 15,-1-4 0-15,2 6 0 16,-1-2 0-1,-1 2 0-15,-1 1 0 0,3 3 0 0,-4 1 0 16,-5 1 0-16,2 0 0 16,-5 2 0-16,-1 3 0 15,2 2 0-15,0 1 0 16,1 0 0-16,4 1 0 16,5 0 0-16,4 0 0 0,3 2 0 15,7-1 0-15,1 7 0 16,2-3-2-1,5 7-19-15,12 11-47 0,-12-8-22 16,9-5-4 0,2-5-4-16,11-5-4 15</inkml:trace>
  <inkml:trace contextRef="#ctx0" brushRef="#br0" timeOffset="164944.1281">13903 1826 60 0,'1'-16'86'0,"-1"5"-2"0,0 0-2 15,-6 3-36-15,6 8-15 0,-3-14-8 16,3 14-8-16,0 0-3 16,0 0-6-16,0 0-3 0,0 0-2 15,0 0-1-15,0 0-1 16,-1 16 0-16,0-3 1 16,1 2 3-16,-1 10 0 15,1 2 0-15,-1 3 0 16,1 3-1-1,-1 1 0-15,0 2 1 0,-1 3-1 16,0 9 0 0,0-3 0-16,-2 3 1 0,0 0 1 15,-1 0-1-15,2-1 1 16,-2 0-1-16,0 2 0 0,1-10-1 16,1 6 0-16,-2 1 0 15,-2-1-2 1,4 1 1-16,-1 0-1 15,-2 1 1-15,-2-2 0 16,5 1-1-16,-3-3 0 0,0 0 0 0,1-3 1 16,1 3 1-16,-1-3-1 15,1 5 0-15,-1 0 0 16,1 0 1-16,-1 1 0 16,-3 4-2-16,3 0 0 0,-3-2 0 15,2 2 0 1,0 0-2-16,2-2 1 0,-3-2 1 15,4 1-1-15,1-4 1 16,-3 0 0-16,0-4 1 0,2 0-1 16,1 0 0-16,0-1 0 15,-1 2 1 1,1 0-1-16,-4-1 2 0,1 3-2 16,2 0 0-1,0 3 0-15,-3 2 0 0,1 0 0 0,1-1 0 16,-6 1 0-16,5 0 0 15,-2-4 0-15,-2-2 0 16,5-3 0-16,-2-6 0 0,-1-4 0 16,2-7 0-16,2-4 0 15,-1-5 0-15,4-12 0 16,-4 13 0-16,4-13 0 16,0 0 0-16,0 0 0 0,-8 9 0 15,8-9-2-15,0 0-5 16,-1 9-8-16,1-9-16 15,0 0-56-15,0 0-3 0,-3-11-7 16,3-12-4 0</inkml:trace>
  <inkml:trace contextRef="#ctx0" brushRef="#br0" timeOffset="165482.438">14822 2038 30 0,'5'-20'93'0,"1"1"0"16,-4 2-4-16,-1 3-3 15,-1 4-46-15,0 10-19 16,0 0-8-16,0-9-6 0,0 9-4 16,0 0-3-16,0 13-2 15,0 5 0-15,0 6 1 0,-4 32 4 32,-5 17 2-32,1 13 1 31,-3 10 1-31,-6 9-2 0,5 8 1 0,-6 3-1 15,2 7-1-15,1-21-4 16,2-1 0-16,2 2 0 0,-1 1 0 16,0 3 0-16,0 3 0 15,-3 7 0-15,-2-2 0 16,3-1 0-16,-4-3 0 16,3-9 0-16,-2-2 0 15,5-10 0 1,-3-12 0-16,6-11 0 0,2-8 0 0,-1-13 0 15,1-7 0-15,3-7 0 0,0-10 0 16,1-4 0-16,2-6 0 16,1-12 0-16,-4 13-2 15,4-13-33-15,-8-12-53 0,5-5-3 16,-6-12-5-16,2-11-8 16</inkml:trace>
  <inkml:trace contextRef="#ctx0" brushRef="#br0" timeOffset="166117.3573">12731 3324 54 0,'-14'0'86'15,"-3"0"-2"-15,0-1-2 16,-2 20-13-16,0-18-43 15,2 4-3-15,-1-3-4 0,10 3-5 16,-2-3-2 0,10-2-3-16,-13 4-2 15,13-4-2-15,0 0-2 0,0 0 0 16,8 3 1-16,6-1 0 16,12-2-1-16,11 0 1 0,17-3-4 15,16-1 0 1,19-4 0-16,24 0 0 15,12-4 0-15,12-2 0 16,18 1 0-16,2-4 0 16,12-1 0-16,-1-1 0 0,2-1 0 15,-8 1 0-15,-3-2 0 0,-8 1 0 16,-16 3 0-16,-9 1 0 16,-18 1 0-16,-17 4 0 15,-22 1 0-15,-13 2 0 0,-19 3 0 16,-9 2 0-16,-14 1 0 15,-14 2 0-15,11-7 0 0,-11 7 0 16,-5-8 0-16,-9 2 0 16,-1 6-31-1,-9-1-61-15,-9-10-4 0,-8 2-6 16,-9-4-6-16</inkml:trace>
  <inkml:trace contextRef="#ctx0" brushRef="#br0" timeOffset="166798.0116">13364 2437 25 0,'6'-14'93'0,"-1"0"-4"15,-5-1-2-15,2-1-3 16,-2 8-46-16,-4-2-7 16,4 10-12-16,-13-12-5 15,3 9-8-15,-2 3-1 16,-5 0-1-16,-2 7-1 0,-4 8-1 16,-5 6 1-16,0 7-1 15,-6 7 1-15,0 7 0 16,0 5-3-16,3 2 0 15,5 7 0-15,6-3 0 16,5-3 0 0,10-4 0-16,4-2 0 0,12-7 0 15,10-7 0-15,8-9 0 0,5-6 0 0,2-8 0 16,3-7 0 0,0-3 0-16,-1-11 0 0,-3-5 0 15,-5-3 0-15,-7-1 0 16,-6 0 0-16,-3-1 0 0,-7 3 0 15,-2 2 0-15,-2 5 0 16,-2 3 0-16,-1 11 0 16,0-15 0-16,0 15 0 15,0 0 0-15,-9 2 0 16,5 11 0-16,-3 1 0 16,-1 10 0-16,2 4 0 0,-4 11 0 15,7 8 0 1,0 14 0-16,0-5-17 15,3 9-73-15,3 1-5 0,1-5-6 16,0-3-8-16</inkml:trace>
  <inkml:trace contextRef="#ctx0" brushRef="#br0" timeOffset="170482.4728">13037 11825 25 0,'12'-14'93'16,"-6"-3"0"-16,3 2-4 15,-7 1-2-15,-1 1-41 16,-1 13-18-16,0-15-8 0,0 15-7 15,0 0-3 1,-6 18-3-16,-3 3-7 16,2 10 0-16,-5 4 0 0,3 5 0 15,-1 4 0-15,4 2 0 16,3-3 0 0,2-5 0-16,6-6 0 0,9-8 0 15,7-8 0-15,0-9 0 16,8-7 0-16,-1-7 0 0,5-10 0 0,-3-6 0 15,-3-9 0 1,-3 1 0-16,-1-4 0 16,-7 2 0-16,-1 1 0 0,-5 6 0 15,-4 1 0-15,-3 8 0 16,1 6 0-16,-4 11 0 16,0 0 0-16,0 0 0 0,-7 18 0 15,3 8 0 1,-7 8 0-16,-1 9 0 0,-2 10 0 15,-3 9 0-15,-1 6 0 0,1 10 0 16,-3-9-10 0,9 11-82-16,4-3-3 15,2-13-5-15,4-10-8 0,-3-18 2 0</inkml:trace>
  <inkml:trace contextRef="#ctx0" brushRef="#br0" timeOffset="174148.1404">13156 3588 87 0,'0'0'96'0,"9"-15"-4"16,-9 15-6-16,0-15-26 15,0 15-31-15,0 0-11 16,0-9-8-16,0 9-5 0,0 0-2 16,0 17-2-1,0-1-1-15,0 6 0 0,0 6 1 16,-1 6 0-16,2 3 2 16,3 2-1-16,-1 0 0 15,1-2-1-15,2-2 1 0,4-7-1 16,2-4 0-1,-1-5 1-15,3-6 0 0,-2-6 1 16,6-2 0-16,-4-5-3 16,5-7 0-16,-1-5 0 0,-4-5 0 15,1-1 0 1,-1-4 0-16,-3 2 0 0,-1 1 0 16,-2 2 0-1,-3 1 0-15,-2 7 0 0,-3 9 0 0,4-11 0 16,-4 11 0-16,0 0 0 15,0 0 0-15,0 9 0 16,0 7 0-16,1 1 0 16,-1 9 0-16,-1 3 0 15,1 10 0-15,0 4 0 0,0 2 0 16,0 5 0 0,-3-3 0-16,-3 7-76 0,9-4-16 15,2-10-3-15,1-4-7 0,4-9-8 16</inkml:trace>
  <inkml:trace contextRef="#ctx0" brushRef="#br0" timeOffset="177186.5729">8736 2939 61 0,'0'0'76'0,"0"0"-1"16,0 0-15-16,-9-6-26 0,9 6-5 15,0 0-8-15,0 0-4 16,0 0-4-16,0 0-3 15,0 0-4-15,0 0-1 0,0 0-1 16,0 0 1-16,0 0 0 16,0 0 0-16,0 0 1 15,0 0 0-15,0 0-1 16,0 0 0-16,0 0 0 16,0 0-1-16,0 0-1 0,0 0-1 15,0 0 0-15,0 0 0 16,0 0-1-16,0 0-1 15,0 0 2-15,9-1 0 0,-9 1-1 16,16 0 1-16,-4 0 0 16,2 0 0-16,7 3-1 15,5 1 2-15,0-2-2 16,6 1 0-16,0-2 0 0,-1 2 0 16,2-1 1-1,2-1-1-15,0-1 0 16,2 0 1-16,-4 0-1 0,2 1 1 15,3-1-1 1,0 0 1-16,1 0-1 0,3 1 0 16,1-1 0-16,-3 0 0 15,2 0 0-15,0 1-1 0,-1-1 1 16,0 0-1 0,0 1 0-16,1 2 1 0,-3-2 0 15,1-1-1-15,-1 1 0 16,-2 2 1-16,1-2 0 0,3 1-1 15,-3-2 0-15,2 1 0 16,3 1 1-16,-3 0-1 16,3-2 0-16,2 4 2 15,-5-4-2 1,2 2 0-16,3-1 0 0,-3 2 0 16,0-3 0-16,2 0 0 0,-7 1 0 15,2 0 0-15,1-1 0 16,-2 2 0-16,-2-2 0 15,-1 2 0-15,1-2 0 0,-1 0 0 16,1 0 0-16,0 0 0 0,-1 1 0 16,2-1 0-1,0 0 0-15,0 0 0 0,-2 1 0 16,2 1 0 0,-2 0 0-16,0-2 0 0,-2 1 0 0,-2-1 0 15,3 1 0-15,-2-1 0 16,4 0 0-16,-4 0 0 15,1 0 0 1,0 1 0-16,2-2 0 16,-2 1 0-16,1-1 0 0,-1 0 0 0,-2 2 0 15,2-1 0-15,-1 0 0 16,5-1 0-16,-3 1 0 0,0 1 0 16,-2-1 0-16,2 0 0 15,1 0 0-15,0 0 0 16,0 1 0-16,3-1 0 15,1 0 0-15,-1 0 0 16,2 0 0-16,-5 1 0 0,1-1 0 16,-2 0 0-16,-3 0 0 0,-3 0 0 15,-5 0 0 1,-2 2 0-16,-2-2 0 0,1 0 0 16,-4 0 0-1,-4 0 0-15,0 0 0 0,0 0 0 16,2-2 0-16,-5 2 0 15,5 0 0-15,-2 0 0 0,-1 0 0 16,4 2 0-16,-2-2 0 16,-2 0 0-16,1 0 0 15,0 0 0-15,-3 0 0 0,3 0 0 16,-5 0 0-16,4 0 0 16,-3 0 0-16,-8 0 0 15,16 0 0-15,-16 0 0 16,19 0 0-16,-9 0 0 15,-2 0 0-15,3 0 0 16,-3 0 0-16,2 0 0 0,-2 0 0 16,-8 0 0-16,14-2 0 15,-14 2 0-15,12 0 0 16,-12 0 0-16,0 0 0 16,10-2 0-16,-10 2 0 15,0 0 0-15,0 0 0 0,0 0 0 16,10-3 0-16,-10 3 0 0,0 0 0 15,0 0 0-15,0 0 0 16,0 0 0-16,0 0 0 16,0 0 0-16,0 0 0 15,0 0 0-15,0 0 0 0,0 0 0 16,0 0 0-16,0 0 0 16,0 0 0-16,0 0 0 15,0 0 0-15,0 0-25 16,-13-2-62-16,13 2-3 0,-20-7-3 15,6 0-6 1,-2-1-4-16</inkml:trace>
  <inkml:trace contextRef="#ctx0" brushRef="#br0" timeOffset="177761.4475">11633 2500 42 0,'-12'-12'90'0,"-3"1"-1"15,8 0-4-15,-5-4-2 0,12 15-50 16,-9-14-9-16,9 14-6 15,0 0-8-15,-7-10-4 16,7 10-3-16,0 0-2 16,7 5 0-16,2 2-1 0,4 2 1 15,0 5 0-15,12 1 1 16,1 2 1-16,7 3 0 16,3 3 1-1,3 0-1-15,3 2 1 0,5-1-1 16,7 2-1-1,-7 1-2-15,2 1 0 0,3-2 0 16,-2-1 0-16,-3 0 0 0,-2-3 0 16,-2 0 0-16,-7-1 0 15,0-3 0-15,-2-1 0 0,-7 0 0 16,1-2 0-16,-4-1 0 16,2-1 0-16,-6-1 0 15,0-1 0-15,-4-1 0 0,-1-2 0 16,-4-1 0-16,2-2 0 15,-13-5 0-15,15 9 0 16,-15-9 0-16,8 2 0 0,-8-2 0 16,0 0 0-16,0 0 0 15,0 0 0-15,0 0 0 16,0 0-22-16,2-8-62 0,-2 8-5 16,0 0-5-1,0 0-7-15,12-6-2 0</inkml:trace>
  <inkml:trace contextRef="#ctx0" brushRef="#br0" timeOffset="178189.131">12661 2958 80 0,'-9'-10'97'0,"9"10"-4"15,-5-15-6-15,5 15-1 0,-1-12-57 16,1 12-10-16,0-9-7 15,0 9-4-15,0 0-8 16,0 0 0-16,0 0 0 16,-10 12 0-16,2 3 0 15,-10 8 0-15,-3 8 0 16,-12 4 0-16,-5 9 0 16,-11 3 0-1,-1 3 0-15,-10 1 0 0,1 0 0 16,2-3 0-16,-1-1 0 15,1-6 0-15,6-2 0 0,3-3 0 16,6-4 0-16,4-3 0 16,4-1 0-16,5-4 0 0,4-1 0 15,4-4 0 1,5 0 0-16,-1-2 0 0,6-6 0 16,3 0 0-16,1-3 0 15,7-8 0 1,-12 13 0-16,12-13 0 0,0 0 0 0,-11 6 0 15,11-6-16-15,-12 7-69 0,0-10-5 16,2-9-4-16,-5-4-7 16,-7-8-4-16</inkml:trace>
  <inkml:trace contextRef="#ctx0" brushRef="#br0" timeOffset="196634.2902">20754 5904 20 0,'0'0'30'0,"-1"-10"1"16,1 10 3-16,-1-9-2 15,1 9 1-15,0 0-4 0,-3-8-1 16,3 8-5-16,0 0-2 16,0 0-3-16,-4-11-4 15,4 11 0-15,-6-9-2 0,6 9-2 16,0 0 1-16,-9-14 1 16,9 14-1-16,-5-11-1 15,5 11 1-15,-9-9-2 16,9 9 1-16,-8-11-2 0,8 11-1 15,-15-13-1-15,15 13-1 16,-15-13-1-16,15 13-1 16,-14-13-1-16,14 13 0 0,-17-13 0 15,17 13 0 1,-13-8 0-16,13 8-1 0,-16-11 0 16,7 6 0-16,-1-1-1 15,-2 1 0-15,2 1 0 0,-2 1 1 16,-3-1-1-1,-2-1 0-15,0 1 0 0,0 1 1 16,-2 0-1-16,0 1 0 0,2-1 1 16,-2 0-1-1,-1-2 0-15,0 3 0 0,-1 0 1 16,2-1-1-16,-3 2 1 16,-1 0-1-16,-3-3 0 0,4 4 1 15,-3 0-1-15,1 0 1 16,0 0-1-16,-1 0 0 15,-1 0 1-15,-4 4-1 0,5-2 0 16,0 0 0 0,-2 2 1-16,4-1-1 0,-4 0 0 15,0 1 0-15,3 1 1 16,-3 2-1-16,0 0 0 16,-2 1 0-16,2 0 0 0,-6 1 1 15,1 2-1-15,3-1 1 16,-1 0-1-16,0 2 0 15,-2-1 1-15,4 0-1 0,-2 1 1 16,4 1-1 0,1-1 0-16,0-1 0 0,1 0 1 15,0 0-1-15,4 3 0 16,-2 0 1-16,0 1-2 16,-1 0 0-16,-1 3 0 0,0 2 0 15,-2 2 0-15,-3 6 1 0,-2 1 0 16,-3 2-1-16,1 4 1 15,-4-1 1-15,1 3-1 16,-1 1 0-16,0 1 1 16,2-3-1-16,1 0 0 15,1 1 0-15,4 1 1 0,-2-1-1 16,3 1 1 0,3-1-1-16,0 0 1 15,2 0-1-15,1 3 0 16,2 2 1-1,0 0-1-15,2 3 0 16,-1 3-1-16,1 2 1 0,1 2 0 0,-1 1 0 16,2-1 0-16,3 0 0 0,0 0 1 15,1-2-1-15,2 0 1 0,0 1-1 16,2 2 1-16,2 5 0 16,-1 1 0-16,0 4 0 15,2 1-1-15,3 2 2 0,2-1-1 16,-1 3 2-1,7-3 0 1,5-2 0 0,3-3 0-16,4-4 1 0,4 3-2 0,4-7-2 15,4 3 0-15,0-7 0 0,3-2 0 16,5 0 0 0,3-3 0-16,2-3 0 15,4-2 0-15,0-2 0 16,4-1 0-16,5-2 0 0,0-4 0 0,4-1 0 15,3-3 0-15,5 1 0 16,3-2 0-16,5-5 0 16,2 0 0-16,1-3 0 0,5-4 0 15,3-2 0 1,3-4 0-16,0-2 0 0,2-4 0 16,0 1 0-16,-3-5 0 15,3-4 0-15,-2-1 0 16,0-3 0-16,-1 0 0 0,0-4 0 15,-3 2 0-15,-1-4 0 16,1 2 0-16,-1-4 0 16,-4-1 0-16,-2-2 0 15,1 1 0-15,-4-8 0 0,-4 3 0 0,2-6 0 16,-2-2 0 0,-2-4 0-16,-5-4 0 0,-2-3 0 15,-5-9 0-15,0-1 0 16,-4-4 0-16,-3-4 0 15,-2-1 0-15,-7-4 0 0,-3 1 0 16,-4 1 0-16,-2-1 0 16,-8 0 0-1,-2 2 0-15,-2 1 0 16,-10 0 0-16,3 2 0 0,-4 3 0 16,-1-1 0-16,-7 0 0 0,1 2 0 15,-2-1 0-15,-1 0 0 16,-3 0 0-1,-2 2 0-15,-5 2 0 0,0 0 0 16,-4 5 0-16,-3 1 0 0,-1 5 0 16,-2-3 0-1,-3 5 0-15,-4-2 0 0,-3 0 0 16,0 1 0-16,-4-2 0 16,0 1 0-1,-1-2 0-15,-2 6 0 0,-2-1 0 16,2 2 0-16,-3 3 0 0,2 1 0 15,-8 4 0-15,0 2 0 0,-4 4 0 16,0-1 0-16,0 4 0 16,-7-2 0-16,-1 4 0 15,-1-2 0-15,1 2 0 0,-1-2 0 16,-4 2 0-16,1 0 0 16,4 2 0-16,-5 2 0 15,2 1 0-15,-2 2 0 16,1 1 0-16,0 3 0 0,-3 0 0 15,5 4 0-15,-7 3 0 16,4 2 0-16,-2 1 0 16,4 0 0-16,-1 8 0 15,6 10 0-15,-4-1 0 16,3 11-88-16,6 1-4 0,2-4-5 16,7-2-5-16,4-3-4 15</inkml:trace>
  <inkml:trace contextRef="#ctx0" brushRef="#br0" timeOffset="197539.0389">20177 5857 4 0,'-1'-14'81'0,"-3"-2"3"0,1-1 1 16,-2 4-20-1,5 0-19-15,-2-5-9 0,2 6-9 0,0 3-9 16,0 9-5-16,0-15-4 16,0 15-4-16,0 0-2 15,0 0-1-15,0 12-2 16,0 3 0 0,-1 9 0-16,-1 5-1 0,-4 11 1 31,0 5 0-31,-1 10 0 15,-3 3 0-15,0 4 0 0,-3 6 0 16,-1 1 0-16,3 1 0 0,0 1 2 16,-2 1-1-16,4-1 1 0,-3 1-1 15,0 1 0-15,1 4 0 16,-1-1-2-16,1 3 0 16,-1 1 0-16,-2 1 0 0,3-2 0 15,1 1 0-15,-2-2 0 0,1-3 0 16,-1-2 0-16,4-1 0 15,-3-1 0-15,-1 1 0 16,0 2 0-16,-2-2 0 0,-1-3 0 16,0-3 0-16,0 3 0 15,-1-2 0 1,0-4 0-16,3-5 0 16,0-3 0-16,3-3 0 0,0-6 0 15,1 1 0-15,2-10 0 16,2-3 0-16,1-1 0 15,-1-8 0-15,2 1 0 16,-2-5 0-16,3-2 0 0,-1-2 0 0,0-4 0 16,-2-1 0-16,2-1 0 15,3-11 0-15,-9 14 0 16,9-14 0-16,0 0 0 16,-12 8 0-16,12-8 0 15,-7-12-38-15,2 2-50 0,5-7-5 16,4-14-3-16,1-9-7 15</inkml:trace>
  <inkml:trace contextRef="#ctx0" brushRef="#br0" timeOffset="198244.6955">21267 5910 53 0,'8'-12'87'0,"-3"2"0"0,-2 0-5 15,2-14-28-15,-5 24-23 0,0 0-7 16,0 0-8-16,0 0-6 16,0 12-2-16,0 3-3 15,0 2-1-15,-4 2 1 0,0 7 0 16,0 1-1 0,0 6 1-16,-4 5-1 0,2 4-1 15,-2 4 1 1,0 6-1-16,2 7 1 0,-6 3 0 15,5 3-1-15,-5 4-1 16,1-1 0-16,0 1 0 0,0 5-2 16,2 0 0-1,-4 0 0-15,3-2 0 0,1 0 0 0,0 0 0 16,0-3 0-16,-1 0 0 16,1-3 0-16,-1 2 0 15,-2 2 0-15,-3 4 0 16,-3 2 0-16,1 4 0 15,-3 2 0-15,0 0 0 0,0 4 0 16,-3-3 0-16,2-1 0 16,3-4 0-16,-1-3 0 0,0-2 0 15,5-7 0-15,1 1 0 16,-2-7 0-16,4-6 0 16,0-5 0-16,2-5 0 15,2-4 0-15,3-2 0 0,-4-8 0 16,4-5 0-16,2-4 0 15,0-6 0-15,2-1 0 16,0-14 0-16,-3 9 0 16,3-9 0-16,-3-10 0 0,0-7 0 15,3 4 0-15,10-11-87 16,-10-12-7-16,-1-8-5 16,-4-14-7-16,1-4-2 15</inkml:trace>
  <inkml:trace contextRef="#ctx0" brushRef="#br0" timeOffset="199308.9116">18585 7168 18 0,'-15'-5'77'0,"-1"3"3"0,2 2-15 0,-1-3-17 0,5 3-7 0,1 0-11 0,9 0-6 15,-8 0-7 1,8 0-4-16,0 0-3 16,0 0-3-16,0 0-1 0,0 0-2 15,0 0-1-15,0 0 1 16,0 0-1-16,0 0 1 16,4 7 1-16,-4-7-1 0,18 6 1 15,-6-3 0-15,4 1-1 16,5 1 0-16,3-2 0 15,2 2-2-15,1-3 1 16,6 2 0-16,0 0-1 0,6-1 0 16,3 0 1-16,3 0-1 15,3 2-1 1,7-2 1-16,2 0 0 0,7 0-1 0,4 0 2 16,5-1-3-16,7 0 0 15,4 1 0-15,5-1 0 16,3-2 0-16,7 0 0 15,-2 0 0-15,3 2 0 0,1-2 0 16,2-2 0 0,-5 0 0-16,2-1 0 0,4 1 0 15,-1-1 0-15,-1-2 0 16,0 0 0-16,-3 2 0 0,-1-3 0 16,-6 2 0-16,-1-2 0 15,-3 1 0-15,-6 1 0 0,-1-1 0 16,-4 0 0-16,-5 2 0 15,-5-1 0-15,1 1 0 16,-3 0 0-16,-10 2 0 16,-4-2 0-16,-6 0 0 0,-3 1 0 15,-4-2 0-15,-6 2 0 16,-2 0 0-16,-8-1 0 16,-3 0 0-16,-3 0 0 15,-2 2 0-15,-14 1 0 0,15-3 0 16,-15 3 0-16,9-4 0 15,-9 4 0-15,0 0 0 16,0 0 0-16,0 0 0 0,5-10 0 16,-5 10 0-16,0 0 0 15,0 0 0-15,0 0 0 16,0-9 0-16,0 9 0 16,0 0 0-16,0 0 0 15,0 0 0-15,0 0 0 0,-10 2-62 16,10-2-30-1,-19 11-2-15,1-11-9 0,-5-1-3 16</inkml:trace>
  <inkml:trace contextRef="#ctx0" brushRef="#br0" timeOffset="201831.8699">19312 6454 19 0,'-1'-8'92'0,"-1"-4"1"0,1 1-5 16,-1-2-4-16,2 13-42 16,-4-12-17-16,4 12-8 0,0 0-7 15,0 0-4-15,-7 9-3 0,5 8-1 16,1 4-1-16,0 4 1 15,-3 8-1-15,2 2 1 16,-5 8 0-16,1 2-1 16,-3 0 1-16,0 2-1 15,0-1 0-15,-4-2 0 0,1-6 0 16,3-3-1-16,1-9-1 16,1-4-1-16,4-6-1 15,0-5-1-15,3-11-2 16,0 0-2-16,0 0-3 0,0 0-3 15,1-14-4-15,3-2 0 16,-1-4 0-16,3-2-1 16,-3-2 3-16,2 0 3 15,-3 0 3-15,3 3 5 16,-2 2 5-16,4 3 4 16,-1 0 4-16,6 4 1 0,1 1 2 15,4 3 1-15,3 1 1 0,2 0-1 16,4 0 0-1,2 0-1-15,-2-2-2 0,0 1 0 16,-2-3 0-16,-3 0-1 16,-2-2-1-16,-3 1 0 15,-6-3 1-15,-1 1-2 0,-3-3 1 16,1 3-1-16,-4-1-1 16,1 1 1-16,-2 1-4 15,-1 1-2-15,-1 12 0 16,2-15 0-16,-2 15 0 0,0 0 0 15,0 0 0-15,0 0 0 16,6 11 0-16,-5 8 0 16,1 5 0-16,1 4 0 0,-3 8 0 15,0 4 0-15,0 7 0 16,0 3 0-16,-2 2 0 16,-5-1 0-1,1 0 0-15,-1-2 0 0,1-1 0 16,-1-3 0-16,1-4 0 0,-1-5 0 15,3 0 0-15,-2-7 0 16,1-4-79-16,-1 3-12 16,-3-9-4-16,-5-4-8 0,-3-6-5 15</inkml:trace>
  <inkml:trace contextRef="#ctx0" brushRef="#br0" timeOffset="203525.461">15060 10185 5 0,'-8'0'58'0,"8"0"3"16,0 0-9-16,0 0-5 15,0 0-6-15,0 0-6 16,0 0-3-16,0 0-6 0,0 0-3 16,0 0-3-16,0 0-5 15,0 0-2-15,0 0-2 16,0 0-2-16,0-10-1 16,0 10-2-16,6-14-1 0,-6 14-1 15,16-18-1-15,-2 7 0 16,0-2 0-16,2-2 0 15,1-3 0 1,8 1 0-16,-1-1 0 0,3-4-1 16,2-1 2-16,4-2-1 0,3-1-1 15,1-1 1-15,5-2 0 16,-2-3-1-16,6-2-2 16,1 4 0-16,1-4 0 15,1 2 0-15,1 0 0 0,-1 1 0 16,1-3 0-16,0 4 0 0,-2-2 0 15,0 0 0-15,2-2 0 16,-2-3 0-16,6 1 0 16,-3-3 0-16,5 2 0 0,-1-1 0 15,1 1 0-15,0-1 0 16,-2 3 0-16,1 3 0 16,-2 0 0-16,-3 2 0 15,1 1 0-15,-3 1 0 16,0 0 0-1,0 0 0-15,-1 1 0 0,3-3 0 16,-4 3 0-16,4-3 0 0,0 6 0 16,-1-3 0-16,-1 3 0 0,0-2 0 15,2 2 0-15,-5 0 0 16,6 1 0-16,-5 3 0 16,0-4 0-1,1 2 0 1,-3 1 0-16,2 1 0 0,-3-1 0 0,-1 2 0 0,-1 0 0 15,0 2 0-15,-1-2 0 16,-2 2 0-16,0-1 0 0,-3 0 0 16,-1 0 0-16,0 0 0 15,3-2 0-15,-6-1 0 16,4 3 0-16,0-1 0 16,0 0 0-16,-1 0 0 0,2 2 0 15,-1 0 0-15,-3 2 0 16,-1-1 0-16,-1 2 0 15,0 2 0-15,-5-1 0 16,0 2 0-16,-4 1 0 0,0-2 0 16,-1 3 0-1,-3-2 0-15,1 4 0 16,-5-1 0-16,1 0 0 0,1 1 0 16,0 0 0-16,-2 0 0 0,1 1 0 15,-1 0 0-15,-2 0 0 0,2 2 0 16,-1-3 0-1,1 3 0-15,-4-1 0 16,-9 5 0-16,14-8 0 16,-14 8 0-16,13-6 0 0,-13 6 0 15,0 0 0-15,8-9 0 16,-8 9 0-16,0 0 0 0,0 0 0 16,6-10 0-16,-6 10 0 15,0 0 0-15,0-10 0 16,0 10 0-16,-7-7 0 0,7 7 0 15,-10-7 0-15,10 7 0 16,-14-6 0-16,14 6 0 16,-15-6 0-16,15 6 0 15,-16-1 0-15,8-1-8 0,-1 2-18 16,-6 2-30 0,0 0-35-16,-3 3-2 0,-9-3-5 15,-1 3-1-15</inkml:trace>
  <inkml:trace contextRef="#ctx0" brushRef="#br0" timeOffset="203956.3654">17809 7916 81 0,'-18'-14'91'0,"-3"-2"-4"0,4 1-19 16,-1 4-19-16,3 4-12 15,5 1-10-15,10 6-9 16,-13 0-4-16,13 0-4 0,-1 7-2 16,3 4-1-16,9 1-1 15,10 1 0 1,9 1-4-16,6 0-2 16,10 1 0-16,5-3 0 15,9 1 0-15,2-6 0 0,6 5 0 16,-8-6 0-16,1 1 0 15,-5 2 0-15,-3-2 0 0,-5 0 0 16,-6 0 0 0,-4-2 0-16,-7 1 0 0,-2-1 0 15,-9-1 0 1,1 1 0-16,-4-1 0 16,-2-1 0-16,-2-1 0 0,-4 0 0 15,-9-2 0-15,14 6 0 0,-14-6 0 16,11 2 0-16,-11-2 0 0,0 0 0 15,0 0 0 1,12 4-2-16,-12-4-60 0,10 0-31 16,-10 0-1-16,0 0-6 15,9 0-4-15</inkml:trace>
  <inkml:trace contextRef="#ctx0" brushRef="#br0" timeOffset="204404.7353">18722 8026 54 0,'0'0'92'0,"7"-12"-1"15,-7 12-3-15,0-15-23 0,0 15-29 16,0 0-12-16,0 0-6 16,0 0-6-16,-6 5-2 15,0 5-3-15,-4 5-1 16,2 2-1-16,-4 5-2 0,-2 6-3 15,-1 2 0-15,-3 5 0 16,-1 7 0 0,-3 4 0-16,-3 9 0 0,-3 3 0 15,1 6 0-15,-7 7 0 16,4-1 0-16,-3 1 0 0,3-3 0 16,2 0 0-16,2-8 0 15,5-4 0-15,4-4 0 16,4-10 0-16,2 0 0 0,5-11 0 15,2-3 0-15,1-7 0 16,3-6 0-16,0-1 0 16,0-14 0-16,-1 10 0 15,1-10 0-15,0 0 0 0,0 0 0 16,0 0 0-16,0 0 0 16,-10 0 0-16,10 0 0 15,-4-19-52-15,4 19-38 16,-13-19-4-16,7 4-5 15,-1-9-7-15</inkml:trace>
  <inkml:trace contextRef="#ctx0" brushRef="#br0" timeOffset="208907.0888">9109 8271 31 0,'-7'-15'60'0,"7"15"-8"0,0 0-9 15,-12-4-5-15,12 4-7 0,0 0-4 16,0 0-4-16,0 0-4 16,0 0-4-16,0 0-3 15,12 1-3-15,-3-2-2 16,3 1 2-16,5-1 0 0,1 0-2 16,2-1 0-16,3 0 0 15,4-2-1-15,-1 1-1 16,7-3 0-16,1 0-2 0,3 1 0 15,2-1-1-15,-2 1 0 16,4 0 0-16,-2 0 0 16,1 1 0-16,-2 1 1 15,1-1-1-15,0 2 0 16,-1-1 1-16,5 0-1 0,2 0 1 16,1 1-1-16,4-1 1 15,2-1-1-15,3-3 0 16,0 0 1-16,5-1-1 15,1 0 1-15,0-1-1 16,3-1 0-16,5-2 0 16,2 0-1-16,2 0 0 0,4 1 0 15,1-2 0-15,1 1-1 16,1-1 1-16,4 1 0 0,2-3 0 16,1 1 0-16,2 0 0 15,0 1 0-15,2-2 0 0,2 0 0 16,5-1 0-16,-2 0-1 15,-1 0 0 1,2 2 1-16,3-2-1 0,-2 2 0 16,4-2 0-16,-3 1 0 15,3 1 0-15,0-2 1 16,-1 1-1 0,-3-1 0-16,4-2 0 0,-2 3 1 15,0-3-1-15,-1 1 1 0,0 1 0 16,-3 0 0-1,0 0 0-15,2 0-1 16,-2 0 2-16,-3-1-2 0,0 2 1 0,-4-1 0 16,1 3 0-16,-2-2-1 15,-3 2 1-15,1-2 0 16,-1 1-1-16,-1 1 1 16,0 0 0-16,-3-1-1 0,3-1 1 15,-5 0 0-15,4 3 0 16,-5-3 0-16,-2 2 1 15,3-1-2-15,-4 0 0 0,2-1 0 16,-4 1 0 0,3 1 0-16,-2-1 0 15,0 2 0-15,-3-3 0 0,1 2 0 16,-4-1 0-16,1 2 0 0,-4-3 0 16,1 3 0-16,-5-3 0 15,2 3 0-15,-3 0 0 16,-1-2 0-16,0 2 0 0,1 0 0 15,0-1 0-15,2 1 0 16,-1-1 0-16,-1 1 0 16,-1-2 0-16,0 1 0 0,0 1 0 15,-1-1 0 1,0 2 0-16,-2-2 0 0,0 3 0 16,1-3 0-16,0 2 0 15,-1-1 0-15,-2-1 0 16,-1 1 0-16,-2 0 0 0,2 0 0 15,0 2 0-15,-3-3 0 16,2 3 0-16,-1 0 0 16,0 0 0-16,2 2 0 15,0-1 0-15,2 1 0 0,-6-1 0 16,1 1 0 0,-2 1 0-16,-1-2 0 0,-3 2 0 0,-1-1 0 15,1 2 0 1,-6-1 0-16,1 2 0 0,1-1 0 15,-2 0 0-15,-2 0 0 0,0 1 0 16,1 0 0 0,-4 1 0-16,1 0 0 15,-3 1 0-15,-3 0 0 0,0-1 0 16,-3 1 0-16,0 0 0 16,-4 0 0-16,3-1 0 0,-5 2 0 15,0-1 0-15,0 1 0 16,0-1 0-1,-1 1 0-15,0-1 0 0,0 2 0 0,-3-4 0 16,1 4 0 0,-1-2 0-16,-1 0 0 15,-1 1 0-15,1 0 0 16,-5-1 0-16,-9 3 0 16,15-1 0-16,-15 1 0 0,16-2 0 0,-16 2 0 15,11-3 0-15,-11 3 0 16,10-3 0-16,-10 3 0 15,12-2 0-15,-12 2 0 0,0 0 0 16,10-6 0 0,-10 6 0-16,0 0 0 0,0 0 0 15,10-6 0-15,-10 6 0 16,0 0 0-16,0 0 0 0,0 0 0 16,-9-3-3-16,-1 0-24 15,-3-4-59-15,0 5-5 16,-3-7-4-16,0 0-4 0,-5-10-1 15</inkml:trace>
  <inkml:trace contextRef="#ctx0" brushRef="#br0" timeOffset="209380.6887">17774 6289 36 0,'-51'-13'91'16,"6"3"1"-16,2-3-5 16,7 4-3-16,9-1-51 0,8 3-8 15,3 5-7-15,7 1-6 16,9 1-5-16,-5 11 0 0,11 3-3 16,13 2 0-1,7 3 0-15,11 3 0 0,9 1-1 16,8 0-3-16,9-1 0 15,3 1 0-15,6-4 0 16,-4 1 0-16,-1-3 0 16,-3 1 0-16,-4-3 0 15,-2-1 0-15,-3 3 0 0,-7-5 0 16,-4 1 0-16,-4-2 0 16,-4-1 0-16,-6-2 0 0,-4-2 0 15,-6 0 0 1,-4-1 0-16,-2-2 0 15,-4-1 0-15,-2 1 0 16,-8-3 0-16,16 0 0 0,-16 0 0 16,13 0 0-16,-5 0 0 0,3 0 0 15,3 0 0-15,-2-3 0 16,3 3-30-16,6 0-58 16,-7-2-3-16,0 0-5 15,-5-2-4-15,-9 4-2 0</inkml:trace>
  <inkml:trace contextRef="#ctx0" brushRef="#br0" timeOffset="209817.6396">18738 6573 20 0,'0'0'90'0,"0"0"2"15,0 0-5-15,3-7-2 0,-3 7-48 16,0 0-6-16,-7 0-9 0,7 0-7 15,-14 15-4-15,1-3-3 16,0 8-3-16,-7 5-1 16,-4 8 0-16,-5 6-4 15,-5 8 0-15,-10 5 0 0,1 4 0 16,-4 2 0-16,-1-2 0 16,0 0 0-16,1-5 0 15,2-3 0-15,2-8 0 16,6-5 0-16,3-4 0 15,2 0 0-15,3-5 0 16,4-2 0-16,2 0 0 16,1-6 0-16,5 0 0 15,1-3 0-15,3-1 0 16,2-3 0-16,3-3 0 16,8-8 0-16,-14 10 0 0,14-10 0 0,-10 0 0 15,10 0 0-15,-11 0 0 16,11 0 0-16,-8-8 0 15,8 8 0-15,-6-17-52 16,6 17-40-16,-14-8-2 0,-2 5-6 16,-14-10-7-16</inkml:trace>
  <inkml:trace contextRef="#ctx0" brushRef="#br0" timeOffset="215437.8625">14353 11747 32 0,'0'13'75'0,"0"-13"-6"16,0 0-4-16,-10-6-8 15,5-16-67-15,5 22-9 0,-11 5-18 16,7 7-33-16,-1 4-4 15,-3-1 4-15</inkml:trace>
  <inkml:trace contextRef="#ctx0" brushRef="#br0" timeOffset="221221.9695">19332 7501 13 0,'2'-10'78'0,"0"-3"0"16,-2 13-18-16,0-13-11 15,0 13 1-15,0-12-20 0,0 12-3 16,-2-8-7-16,2 8-4 15,0 0-3-15,0 0-3 0,0 0-2 16,0 0-2-16,-11-3-1 16,11 3-1-16,-5 12-1 15,-1 2 0-15,0 3 0 16,-2 7 0-16,-4 3 0 0,0 4 0 16,1 5-1-1,-4 2 1-15,2 0-1 0,1 3 0 16,1-2 0-16,-3 6 2 15,3 2-1 1,0-3 0-16,-1-3 2 16,4-2-5-1,-3-3 0-15,1-2 0 0,2-5 0 16,3-10 0-16,0-5 0 16,1-4 0-16,4-10 0 0,-6 10 0 15,6-10 0 1,0 0 0-16,0 0 0 0,0 0 0 15,0 0 0-15,-8-3 0 16,8 3 0-16,-7-9 0 16,7 9-10-16,-11-6-49 0,11 6-33 15,-7-19-1-15,3 5-7 16,4-2-6-16</inkml:trace>
  <inkml:trace contextRef="#ctx0" brushRef="#br0" timeOffset="222010.3148">19603 7477 47 0,'0'-12'85'0,"0"12"-1"0,-2-18-2 16,2 18-41-16,0-15-8 16,0 15-7-16,3-8-7 0,-3 8-5 15,0 0-4-15,0 0-2 16,0 0-3-16,0 0 0 16,0 0-2-16,-8 11 0 15,3 0-1-15,-4 4 0 0,1 2 0 16,-4 2 0-16,2 1 0 15,1 3 0 1,-3 0 0-16,3 2 0 16,0-3-1-16,0 3 1 15,3-1-1-15,-1 3 0 16,3-3 0-16,0 2-1 16,1-2 1-16,0 1 0 0,0-2-1 15,1 1 2-15,2-2-1 0,0 1 1 16,0-1-1-16,0-2 1 15,3 0-1-15,-1-2 1 0,4-1-1 16,-1-3 1 0,-1-2-1-16,4-3 0 0,-8-9 0 15,16 15 1-15,-7-10-1 16,3-1 1-16,2-2-2 16,-3-2 0-16,5 0 0 0,-2-2 0 15,1-4 0-15,2 0 0 16,-2-2 0-16,1 1 0 15,-1-3 0-15,-1 0 0 16,-1-1 0-16,0 0 0 16,-1-1 0-16,-4-1 0 15,1 3 0-15,-4-4 0 16,1 1 0-16,-1 0 0 0,-1 1 0 0,-3-1 0 16,0 3 0-16,-1-1 0 15,0 0 0 1,-1 1 0-16,-7 1 0 0,0 2 0 15,-4-1 0-15,-4 2 0 16,-1 2 0-16,-5 1 0 16,-1 1 0-16,-5 2 0 0,-1 3 0 15,-3 7-3-15,-5 0-11 16,-5 11-73-16</inkml:trace>
  <inkml:trace contextRef="#ctx0" brushRef="#br0" timeOffset="258935.6628">2250 389 43 0,'4'-22'87'0,"-1"2"0"0,-3 20-2 15,0 0-10-15,3-10-29 16,-1 0-14-16,2 0-11 16,1-1-6-1,-5 11-6-15,0 0-4 0,3-9-2 16,-1-1-2-16,0 0 1 15,0-1-4-15,-2 11 2 16,0 0 0-16,0 8-1 0,0 5 2 16,0 0-2-16,0 32 2 15,0-13-1 1,-10 31 0-16,10-63 0 16,0 70 0-16,-1-30 2 15,1 1-4-15,-2 1 4 16,-2-1-4-16,3-1 2 0,-1-3 0 0,2 1 0 15,-2-1 2-15,0-4-4 16,-3-2 4-16,5-5-2 16,0-2 0-16,5-6 0 0,-3-3 0 15,-2-1 0 1,0-2 0-16,0-12 0 0,0 15 0 16,0-15 0-16,0 10 0 0,0-10 0 15,0 0 0-15,0 0-6 16,0 0-42-16,-7 2-38 15,7-2-3-15,-1-8-6 16,1-5-5-16</inkml:trace>
  <inkml:trace contextRef="#ctx0" brushRef="#br0" timeOffset="259337.3509">2585 436 0 0,'0'0'89'16,"22"-40"6"-16,-2 0-5 16,-1 8-5-16,-2 2-3 15,-2 5-53-15,-1 1-10 0,-14 24-8 16,0 0-8-16,7-11 0 16,-2 1-4-16,1-2-1 15,1 1 1-15,-3 16-1 16,0 7 4-16,10 37-1 0,-13-20 1 15,0 7-2 1,0 38 1-16,0-30 0 16,-1-2 1-16,2 6 0 15,-3-1-2-15,1 2 0 0,0-1 0 16,-1 1 0-16,0-8 0 16,-1 0 0-16,-1-3 0 15,1-2 0-15,-4-8 0 16,1-3 0-16,3-2 0 0,0-7 0 15,0-1 0-15,0-3 0 16,-1 0-4-16,3-12-16 0,0 0-57 16,-10 10-10-16,10-10-3 15,-17 1-6-15,6-2-4 16</inkml:trace>
  <inkml:trace contextRef="#ctx0" brushRef="#br0" timeOffset="259704.7538">2172 904 69 0,'-29'-4'95'0,"5"-2"-2"0,2-1-3 16,6-1-2-16,0 6-62 0,-5-5-1 15,8-1-8-15,1 3-9 16,0 3-8-16,12 2 0 15,-10 0 0 1,10 0 0-16,11 9 0 0,-1 1 0 16,2-1 0-1,5 5 0-15,1-2 0 0,3 0 0 16,9 3 0 0,-4 4 0-16,2-4 0 0,9 5 0 15,0 2 0-15,0-6 0 16,2 2 0-1,3-2 0-15,-4-1 0 16,1-2 0 0,-3-2-22-16,-12-4-65 0,9-2-5 15,-6-3-4-15,2-2-4 16,-5-2-1-16</inkml:trace>
  <inkml:trace contextRef="#ctx0" brushRef="#br0" timeOffset="260061.9342">2830 827 16 0,'21'-39'98'0,"-6"4"2"16,1-1-7-16,-3 6-5 16,0-2-3-16,-1 7-65 15,0 0-9-15,-12 25-11 16,0 0 0-16,0 0 0 16,0 0 0-16,16-16 0 15,-16 29 0-15,-3 12 0 0,-4 3 0 16,3 2 0-16,-4 3 0 15,1-2 0 1,1 4 0-16,-6-3 0 0,-1 4 0 16,7 1 0-1,-6-3 0-15,5-2 0 0,-5 1 0 16,4-9 0-16,-3-1 0 16,3-4 0-1,-3 1 0-15,2-5 0 0,2-5-6 0,2 3-20 0,5-13-59 16,0 11-5-16,0-11-3 15,0 0-7-15,0 0-2 16</inkml:trace>
  <inkml:trace contextRef="#ctx0" brushRef="#br0" timeOffset="260761.9412">3825 312 38 0,'0'-22'88'15,"0"2"1"-15,2-1-4 0,2 1-6 16,-2 0-26-16,-2 20-19 15,0-24-13-15,0-2-9 16,0 26-3-16,0 0-6 0,-5-8-3 16,-5-1 0-1,-31-5 0-15,20 14 0 0,-2 16 0 16,-1-1 0-16,2 2 0 16,0 2-2-16,0 5 1 15,-1 1 2 1,5 7-1-16,-1 0 0 15,8-1 2-15,-2 2-2 0,12 3 0 16,1 1 0-16,2-3 0 16,7 1 0-16,6-3 0 0,2-1 0 15,28 21 0-15,-22-26 0 16,-1-4 0-16,-22-22 0 16,42 40 0-16,-22-22 0 0,-3 0 0 15,-4-2 0-15,-3-5 0 16,-8-2 0-16,-2 1 0 15,0-10 0-15,-15 14 0 16,-2-7 0-16,-1-3 0 0,-5 1 0 16,0-1 0-16,-3-4 0 15,1 1 0-15,-2 1 0 16,4-2 0-16,23 0 0 0,-24-6-31 16,-3-2-55-1,27 8-4-15,-20-9-5 0,-2-1-4 16,22 10-2-16</inkml:trace>
  <inkml:trace contextRef="#ctx0" brushRef="#br0" timeOffset="261194.5911">3898 562 0 0,'45'-22'93'0,"-5"-1"4"0,-40 23-5 15,34-22-4-15,3 1-1 16,-12 6-56-16,1-3-10 0,-26 18-19 15,21-18-2 1,-1-1 0-16,-20 19 0 0,0 0 0 16,0 0 0-16,0 0 0 15,-7 2 0-15,-4 6 0 16,-25 31 0-16,14 13 0 16,14-23 0-16,2-1 0 0,4 1 0 15,2-1 0-15,5 2 0 16,4-3 0-16,2-2 0 15,4 1 0-15,-15-26 0 0,20 17 0 16,1 3 0-16,4-17 0 16,0 1 0-16,4-6 0 15,-3-7 0-15,-4-12 0 16,2 1 0-16,-9-7 0 16,-2 0 0-16,-9-5 0 15,1-1 0-15,-8 0 0 16,-5 3 0-16,-5-2 0 15,-2 1 0-15,-5 3-26 0,1-1-61 16,19 29-3-16,-23-25-4 16,1 0-6-16,22 25-1 15</inkml:trace>
  <inkml:trace contextRef="#ctx0" brushRef="#br0" timeOffset="262455.4838">4306 358 16 0,'26'0'96'0,"2"0"0"15,-9-6-4-15,1 1-5 16,1-1-3-16,-1-1-57 16,-20 7-14-16,0 0-13 15,0 0 0-15,11-5 0 16,-3 0 0-16,3 0 0 16,-1-2 0-16,-10 7 0 15,3 10 0-15,-1 3 0 16,0 1 0-16,6 31 0 15,0-19 0-15,-3-4 0 16,2 1 0-16,3-5 0 16,1 4 0-16,-11-22 0 15,21 22 0-15,1 0 0 0,-22-22 0 16,22 0 0-16,1 1 0 16,-23-1 0-16,21-13 0 15,-2-5 0-15,-19 18 0 16,15-25 0-16,1 0 0 0,-8 3 0 15,-2 2 0-15,-6 20 0 16,6-23 0-16,0 0 0 0,-6 23 0 16,0 0 0-16,0 0 0 15,0 0 0-15,0 0 0 16,0 0 0-16,0 0 0 16,1 2 0-16,0 2 0 15,0 1 0-15,13 48 0 16,-6-29 0-16,-8-24 0 15,0 0 0-15,10 13 0 16,0-1 0-16,0-1 0 16,24 6 0-16,-10-15 0 0,-24-2 0 15,26-7 0-15,3-5 0 16,-29 12 0-16,25-22 0 16,2-1 0-1,-27 23 0-15,22-23 0 0,0-1 0 16,-22 24 0-16,16-22 0 0,3-1 0 15,-19 23 0-15,0 0 0 16,0 0 0-16,10-9 0 16,0 1 0-16,0-1 0 15,2 0 0-15,-2 9 0 16,1 4 0-16,-2 0 0 0,22 8 0 16,-10-6 0-16,-21-6 0 15,23 0 0-15,2 1 0 16,-25-1 0-16,26-2 0 15,0-4 0-15,-26 6 0 16,25-16 0-16,0-3 0 16,-25 19 0-16,16-20 0 15,2-1 0-15,-18 21 0 16,12-21 0-16,1 0 0 0,-13 21 0 16,0 0 0-16,0 0 0 15,0 0 0-15,10-3 0 16,-1 0 0-16,2 1 0 15,1-3 0-15,-12 5 0 0,9 7 0 16,2 5 0-16,-2-2 0 16,5 3 0-16,-3-3 0 15,1 0 0-15,1 1 0 16,18 4 0-16,-12-9 0 16,-19-6 0-16,22-3 0 15,0-4 0-15,-22 7 0 16,20-9 0-16,0 0 0 0,-20 9 0 15,21-14 0-15,-1 0 0 16,-20 14 0-16,0 0 0 16,13-7 0-16,-1 0 0 15,0 1 0-15,1-2 0 16,-2 6 0-16,0 1 0 16,-1-1 0-16,5-3 0 15,-15 5 0-15,11 0 0 16,0 0 0-16,2 1 0 0,-2-1 0 15,-11 0 0-15,10 0 0 16,2 0 0-16,-2 0 0 16,3 0 0-16,-13 0 0 15,11-3 0-15,-1-2 0 16,2 0 0-16,-1-1 0 0,-11 6 0 16,0 0 0-16,10-6 0 0,0-2 0 15,0 0 0-15,-1-2 0 16,-9 10 0-1,0 0-86-15,0 0-5 16,0 0-6-16,0 0-7 0,-2 0 0 16</inkml:trace>
  <inkml:trace contextRef="#ctx0" brushRef="#br0" timeOffset="262888.9588">4664 760 69 0,'-69'14'95'0,"4"2"-3"16,5-3-7-16,7-1-1 0,7 0-57 15,6-6-6-15,2 0-5 16,9-1-8-16,4-4-2 15,6 3-1-15,7-4-2 16,12 0-3-16,-13 2 0 16,21-2 0-16,-8 0 0 0,29-2 0 15,41-7 0 1,-23-1 0-16,8 0 0 16,8-2 0-16,2 0 0 15,6-4 0-15,3 0 0 0,0-7 0 16,4 9 0-16,-2-8 0 15,-1 6 0-15,-6-1 0 0,-5 0 0 16,-5-5 0-16,-7 10 0 16,-9-3 0-16,-43 15 0 15,29-6 0-15,3-3-6 16,-32 9-85-16,0 0 0 16,0 0-3-16,0 24-8 0,-19-7-1 15</inkml:trace>
  <inkml:trace contextRef="#ctx0" brushRef="#br0" timeOffset="263301.992">4671 995 87 0,'-56'25'97'0,"4"-5"-2"0,4 0-7 16,4-3 0-16,5-4-64 15,4 0-5-15,3-3-6 16,5-2-13-16,5-3 0 0,7-1 0 15,15-4 0-15,-10 0 0 16,10 0 0-16,17-6 0 16,5 1 0-16,5 1 0 15,9-3 0 1,4-2 0-16,7-1 0 0,5 1 0 16,7-1 0-16,3-6 0 15,5 3 0-15,4-2 0 16,-1-1 0-16,1 0 0 0,-1 2 0 15,0-6 0-15,-5 2 0 0,-2 2 0 16,-8 0 0-16,-3 3 0 16,-7-1 0-16,-4 3 0 15,-8-1 0-15,-4 1 0 16,-6 4 0-16,-6 4 0 16,-2-3 0-16,-6 1 0 0,-9 5 0 15,12-2 0-15,-12 2 0 16,0 0-15-16,0 0-77 15,-6 8-3-15,-5-1-6 16,-5 0-8-16</inkml:trace>
  <inkml:trace contextRef="#ctx0" brushRef="#br1" timeOffset="347379.9949">25091 2700 50 0,'0'-12'93'0,"-3"-1"0"0,-4 2-5 16,3-4-1-16,2 3-51 15,-4 0-11-15,0 1-5 16,0 2-8-16,-2-3-5 16,8 12-7-16,-13-12 0 0,13 12 0 15,-16-9 0-15,16 9 0 16,-11-5 0-16,11 5 0 15,-11 0 0-15,0 0 0 16,3-1 0-16,-5 1 0 0,-3 0-16 16,2 3-15-16,1 5-55 15,-7-5-4 1,-2 0-4-16,-1-3-7 16,0 2 8-16</inkml:trace>
  <inkml:trace contextRef="#ctx0" brushRef="#br1" timeOffset="347585.2255">24673 2556 9 0,'-27'-10'91'0,"1"-2"5"0,0-5-6 0,-4 6-3 16,-1-21-26-16,6 18-31 16,-4 5-11-16,-1-1-6 15,1 1-6-15,1 4-1 0,3 4-4 16,1 1-2-16,2 0 0 16,0 0 0-16,0 2 0 0,1 6 0 15,-1 1 0-15,0 2-7 16,-4 5-7-16,-2-4-10 15,1 9-25-15,9 0-38 16,-13-2-3-16,0 2-7 16,-5-5-2-16</inkml:trace>
  <inkml:trace contextRef="#ctx0" brushRef="#br1" timeOffset="348042.1812">23759 2657 40 0,'-31'5'93'15,"7"0"-2"-15,-3-1-3 16,2-4-4-16,3 4-49 0,0 2-9 15,0 2-8-15,0 1-7 16,3 0-6-16,-2 3-1 0,0 3-2 16,3 1-1-16,-1 0 0 15,1 3 0-15,0-2-2 16,0 1 1-16,3 1-1 16,-3 4 1-16,3 0-1 15,-3 1 2-15,0 0-3 0,-2 3 0 16,2 3-2-1,-1 1-2-15,1 4-7 0,-1-3-5 16,3 1-9-16,-3-2-13 16,2 1-16-16,3-2-4 0,-3-1-1 15,2-6 5-15,-1 0 15 16,2-3 20 0,0-2 24-16,5-1 21 0,-4-2 22 15,5-3 6-15,-1 3 2 16,1 4-6-16,-3-5-8 0,4 8-11 15,-4-5-11-15,1 6-3 16,-1 0-5-16,-1 4-1 16,2-1-2-16,-5 1-1 0,6-1-2 15,-3 5 1-15,0 2-1 16,4 2-2 0,-4-1 0-16,1 3-5 15,2 6-5-15,2-2-7 16,0 11-10-16,0-2-12 15,2-2-33-15,1 2-16 0,2 0-7 16,2 0 1-16</inkml:trace>
  <inkml:trace contextRef="#ctx0" brushRef="#br1" timeOffset="348260.0516">22870 4421 32 0,'0'21'80'16,"1"4"-3"-16,-1-6-11 0,0 4-12 15,-1-3-10-15,1 3-11 16,0 0-10-16,-1 2-5 15,1-2-4-15,0 3-3 16,0-1-3-16,1-1-3 0,2 3-1 16,4 0-2-16,0 0-2 15,6 0-4-15,2 1-6 16,1-1-12-16,3 3-61 0,4 4-2 16,1 1-7-16,6-2-4 15</inkml:trace>
  <inkml:trace contextRef="#ctx0" brushRef="#br1" timeOffset="348394.9996">23339 5242 7 0,'15'17'93'0,"-3"-1"3"16,2 3-7-16</inkml:trace>
  <inkml:trace contextRef="#ctx0" brushRef="#br1" timeOffset="350949.0161">25176 2620 67 0,'0'0'87'0,"0"-10"-1"0,0 10-7 0,0-9-29 16,0 9-14-16,0 0-10 15,0 0-8-15,0 0-4 16,0 0-5-16,8-8-2 16,-8 8-3-16,15-6-2 0,-4 4-1 15,4-2 0-15,6 1-1 16,7 1 0-16,4 2 1 16,5 0-2-1,2 0-2-15,3 0-1 0,4 1-4 16,1 4-4-16,-3-2-7 15,0 1-8-15,-2-1-18 0,-1-2-24 16,0 5-10-16,-2-2-8 16,-1 0 4-16</inkml:trace>
  <inkml:trace contextRef="#ctx0" brushRef="#br1" timeOffset="351326.2219">25992 2635 20 0,'18'4'72'0,"-3"1"1"0,-4-3-8 0,-3 4-11 0,-8-6-11 16,14 10-12-16,-14-10-5 15,15 13-7-15,-8-5-5 16,4 2-3-16,-2 0-3 0,6 3-1 16,2 1-3-16,2 2 0 15,1 5-5-15,-1 3-2 0,6 2-4 16,-3 0-4-16,2 4-4 16,-4-1-8-16,5 4-3 15,-5 1-2-15,0-2 2 0,-2-2 1 16,-1 1 2-16,-5-4 5 15,0 1 9-15,-4-4 10 16,-1-4 6-16,-3 1 4 16,-1-3 4-16,-1 2 2 15,0-1 1-15,3 4-1 16,-3 3-4-16,2 2-3 0,0 5-1 16,0 6-2-16,1 1-2 15,-1 6-4 1,-3 3-5-16,-1 1-9 0,0 2-13 15,0 0-18-15,-3-9-30 16,0 1-5-16,-2-3-3 16</inkml:trace>
  <inkml:trace contextRef="#ctx0" brushRef="#br1" timeOffset="351570.4293">26400 3973 30 0,'-11'14'81'0,"5"1"-6"0,-5-1-7 15,6 5-14-15,-5-1-13 16,5 6-11-16,-3-2-9 0,-1 6-6 15,0 0-5 1,-2 4-2-16,0 2-3 0,0 4-2 16,-2 1-2-16,-3 2-2 15,4 1-6-15,-5-2-13 0,2 0-24 16,-1-1-38 0,-2-3-6-16,0-4-5 0,0-4-2 15</inkml:trace>
  <inkml:trace contextRef="#ctx0" brushRef="#br1" timeOffset="351737.8036">26023 4734 63 0,'-8'9'89'0,"-2"1"-5"15,9 1-9-15,-13 0-32 16,4 4-13-16,-3 6-10 16,-3 3-7-16,-1 4-5 15,-2 1-3-15,1 4-2 0,-3-1-1 16,-2 7-2-16,-1-3-1 15,1-2-3-15,1-3-3 16,-1-1-4-16,-2-4-3 16,5-1-10-16,0-6-15 0,1-4-27 15,5 1-19-15,-1-3-1 16,2 0 0-16</inkml:trace>
  <inkml:trace contextRef="#ctx0" brushRef="#br1" timeOffset="352037.0978">25547 5358 10 0,'-13'12'82'0,"3"2"1"16,-3-7-7-16,0 7-20 0,3-2-13 16,-3 0-9-16,-1 2-11 15,-3-2-6-15,1 1-3 16,-3 1-4-16,0 3-1 16,-1-2-3-16,-3 2-1 0,-2-1-1 15,-3 0-1-15,2 0 0 16,-2 2-1-16,-3 1 0 15,2-4-1 1,-4 0 0-16,0-2 0 16,0 0 0-16,4-3-1 0,-4-1-3 0,3-3-10 15,-3 8-57-15,2-15-15 16,-3-1-4-16,-3-9-7 16,0-5-4-16</inkml:trace>
  <inkml:trace contextRef="#ctx0" brushRef="#br1" timeOffset="352588.2386">23700 5137 82 0,'-17'-2'97'0,"4"-1"-6"0,3 1-5 0,4 22-21 15,6-20-40-15,0 0-10 16,0 0-4-16,-4 11-5 15,4-2-1-15,2 5-1 16,6 0 0-16,-1 4-1 16,5 4 0-16,0 3-1 15,8-1 2-15,3 4-1 0,1-1-1 16,2 1 1 0,5-1-3-16,4-3 0 15,-1 3 0-15,3-7 0 0,-2 1 0 16,1-4-3-16,-1-1-4 0,0-6-1 15,-2-1-2-15,-1-3 0 16,2-5-1-16,-5 1 2 0,0-2 1 16,-1 2 1-16,-4-1 2 15,0-1 1-15,-3 4 2 16,-1 0 2-16,-1 1 0 0,-4 2 0 16,1-1 0-16,1 3 0 15,0-2 0 1,4 1 0-16,3-1 1 0,0-1-1 15,3-2-4 1,2-3-6-16,6 1-15 0,3 3-39 16,-2-5-15-16,2-1-6 0,-2-4-3 15,0-1 15-15</inkml:trace>
  <inkml:trace contextRef="#ctx0" brushRef="#br1" timeOffset="352801.0548">24911 5589 67 0,'16'-1'86'0,"-4"-3"-3"0,-4 2-15 16,-8 2-18-16,0 0-18 15,0 0-16-15,0 0-23 0,3-8-64 16,-3 8-7-16,0 0-6 16,0-14-5-16</inkml:trace>
  <inkml:trace contextRef="#ctx0" brushRef="#br1" timeOffset="353524.4975">24252 2599 50 0,'0'0'90'0,"3"-16"1"0,-3 16-6 16,2-16-18-16,-2 16-30 0,0 0-12 15,0 0-9-15,0 0-7 16,0 0-2 0,0 0-5-16,4 8-1 0,0 6 0 15,0 4-2-15,-2 3 2 0,0 5 0 16,1 7-3-16,-1 3-4 16,5 5-4-16,-5 1-6 15,0 8-11 1,-2-1-16-16,0 6-17 0,0 1-1 0,0-4 0 15,0-2 2 1,0-2 14-16,-2-8 21 0,-4-3 24 16,4-5 26-16,-2-9 28 15,1-2 1-15,1-2 3 0,2 3-3 16,-2-6-10-16,2 6-9 16,0-3-10-16,0 3-8 15,0 5-6-15,0 1-3 0,0 2-4 16,0 2-1-16,0 3-2 15,0 4-1-15,0 1 1 16,0 3-2-16,0 3 1 16,-3-2-5-16,1 4-1 15,-2 1-3-15,3 1-7 16,0-1-3-16,1 1-14 0,-2-3-12 16,-1-3-13-16,3 0-13 15,-1-7-3-15,-1 3 1 16,-3-6 5-16</inkml:trace>
  <inkml:trace contextRef="#ctx0" brushRef="#br1" timeOffset="353659.1232">24218 4552 12 0,'-2'20'51'0,"1"4"0"0,0-3-1 16,-1 7-8-16,1 3-5 0,-1 1-15 15,-2 7-15-15,2-2-35 16,2 13-34-16,-4 0-5 15,-2 7-3-15</inkml:trace>
  <inkml:trace contextRef="#ctx0" brushRef="#br1" timeOffset="353888.9846">24169 5375 0 0,'0'0'94'16,"9"9"4"-16,-9-9-4 15,0 16-7-15,-15-12-19 0,13 8-47 16,2 4-8-16,0 6-4 16,-2 5-3-16,-2-1-2 15,4 3-2-15,-2 0-3 16,2 1-5-16,-6-8-19 0,2 3-59 16,2-6-3-16,-4-5-6 15,6-14-7-15,0 0 0 16</inkml:trace>
  <inkml:trace contextRef="#ctx0" brushRef="#br1" timeOffset="354503.7156">25427 2655 34 0,'7'-14'90'0,"-3"-1"2"16,-1 3-4-16,-3-4-18 15,0 16-22-15,4-9-17 16,-4 9-10-16,0 0-10 0,0 0-5 16,0 0-2-16,0 7-3 15,0 7 0-15,0 4 0 16,0 12 0-16,0 7-1 16,0 9 1-16,0 4 0 15,-1 7-1 1,-2 2 1-16,0 9-1 0,0 5 1 15,-4 3-2-15,-2 0 0 0,-2-1-3 16,3-1-1-16,-2-6-1 0,3-7-3 16,3-5-1-16,-2-12-3 15,3-4-3-15,1-7-4 16,1 2-19-16,1 2-34 16,-4-4-12-16,-5 1-4 0,0 1-2 15</inkml:trace>
  <inkml:trace contextRef="#ctx0" brushRef="#br1" timeOffset="354708.0407">25267 4007 51 0,'-5'20'93'0,"3"-1"-4"16,-1-2-7-16,4 4-22 0,-1-2-19 15,4 5-14-15,1-5-10 16,1 3-3-16,-3 0-7 16,0-1-1-16,1 3-3 0,1 5 0 15,-1-2-1 1,-2 3-1-16,-1 1 0 0,-1 3-1 15,1 1-3-15,-1 1-2 16,0 0-7-16,-3-3-10 0,0-2-35 16,-6 7-31-16,2-4-2 15,-5-2-7-15,3-1-2 16</inkml:trace>
  <inkml:trace contextRef="#ctx0" brushRef="#br1" timeOffset="354985.1409">25209 4849 45 0,'0'10'94'15,"0"2"-2"-15,0 8-8 16,0-11-21-16,3 8-18 0,-1 2-23 16,2 5-7-16,-1 2-7 15,0 6-4-15,1 2 0 16,0 3-2-16,-1 0-1 0,-1 3 1 16,-2-3-1-16,0 1-2 15,0-4 2-15,-4-4 0 16,-1-3 0-1,0-4-1-15,1-1-2 0,-2-7-1 16,1 1-4 0,-2-7-5-16,7 2-27 15,0-2-46-15,0-9-3 0,-5 9-5 0,5-9-5 16</inkml:trace>
  <inkml:trace contextRef="#ctx0" brushRef="#br1" timeOffset="356906.117">22921 4021 29 0,'0'0'90'0,"0"0"-3"0,0 0-3 16,0 0-12-16,0 0-40 0,0 0-11 15,0 0-9-15,0 0-5 16,0 0-3-16,6-1 0 15,-6 1-1-15,10-3 1 0,2 0 0 16,0 2 0 0,2-3-1-16,5 0 0 0,6-1 1 15,4 1-2 1,8 2-2-16,2-1-2 16,6 0-3-1,1-1-7-15,11 4-11 0,1-5-28 16,-5 3-33-16,10-1-4 15,-6 0-8-15,-1-1 2 0</inkml:trace>
  <inkml:trace contextRef="#ctx0" brushRef="#br1" timeOffset="357156.8109">23864 3930 28 0,'12'-5'87'0,"-1"1"0"16,-11 4-3-16,14-2-28 16,-14 2-15-16,0 0-12 15,10 0-9-15,-10 0-5 16,18-1-4-16,-5 1-1 15,5-1-4-15,3 0-1 0,3 1-2 16,4 0-1-16,2 0 0 16,-1 0-3-16,4 1-1 0,1-1-7 15,5 5-9-15,-3-5-32 16,5 2-36-16,8-2-2 16,-3 1-8-16,4-5-2 0</inkml:trace>
  <inkml:trace contextRef="#ctx0" brushRef="#br1" timeOffset="357343.4222">24837 3871 75 0,'18'-4'96'15,"-3"0"-7"-15,-6 2-3 0,1 0-34 16,-10 2-18-16,8-3-12 16,-8 3-10-16,15 0-5 15,-3 0-4-15,2 0 0 0,2 0-2 16,3 1 1-16,4 1-1 15,2 0-1-15,9 1-1 16,3-3-4-16,4 0-2 0,6 0-8 16,5 0-14-16,8 0-54 15,-1-3-4-15,4-2-5 16,-1-2-5-16</inkml:trace>
  <inkml:trace contextRef="#ctx0" brushRef="#br1" timeOffset="357774.3961">25848 3787 66 0,'23'-3'73'0,"-1"-2"-1"16,-2 1-26-16,-2 2-16 0,4 0-14 16,-4 2-9-16,5 0-4 15,-4 0 0-15,5 0-1 16,-4 0 0-16,0 0 2 16,1 0-2-16,0 0 1 0,1-2-1 15,3 2 0-15,0 0 0 16,6 0-1-16,4-1-1 15,-1-1-1-15,5-3 0 16,-2 1 0-16,6 1 0 16,-2-1 0-16,2-3 3 15,-1 1 5-15,-6-2 5 0,0 2 5 16,-7 1 3-16,0 0 0 16,-10-1 2-16,2 2 1 0,-7 1-2 15,-4-1-5 1,-10 4-3-16,9-6-6 15,-9 6-7-15,0 0 0 0,0 0 0 16,9-10 0-16,-9 10 0 16,0 0 0-16,0 0 0 0,0 0 0 15,0 0 0-15,0 0 0 16,0 0-87-16,0 5-4 16,-12-1-5-16,-1-1-8 15,-7-3-4-15</inkml:trace>
  <inkml:trace contextRef="#ctx0" brushRef="#br1" timeOffset="362225.4314">23579 3091 36 0,'0'0'76'0,"-2"-15"-12"15,2 15-5-15,-1-12-2 16,1 12-15-16,0 0-9 16,-2-11-6-16,2 11-7 0,0 0-4 15,0 0-5-15,0 0-2 16,0 0-4-16,0 0-3 15,0 0 0-15,0 0 0 16,0 9-1-16,0-9-1 16,0 16 2-16,2-3-1 0,-1 5 2 15,1 6 1-15,2 4-1 32,-1 4-1-32,0 1 1 0,-3 7 0 15,1 1-2-15,-1 2 1 16,0 1-1-1,-2 0 0-15,-6-1-1 0,2-3 1 0,1 1-1 0,-1-9-1 16,1 1 2 0,2-9-1-16,-3-2 0 0,3-5 1 15,2-6-1-15,1 0 0 0,0-11 0 16,-2 10 1-16,2-10-1 0,0 0 1 16,0 0 0-1,0 10 0-15,0-10 1 0,0 0-1 16,0 0 1-16,0 0-2 15,0 0 1-15,0 0-2 16,0 0-1-16,0 0-4 0,0 0-11 16,0 10-47-16,0-10-23 15,2-13-3-15,-1 2-7 16,-1-4-3-16</inkml:trace>
  <inkml:trace contextRef="#ctx0" brushRef="#br1" timeOffset="362902.8844">24036 2954 3 0,'5'-13'86'0,"-2"2"2"0,-2 2-5 16,-1 9-7-16,-1-12-41 16,1 12-13-16,-5 5-10 15,-1 7-5-15,-3 4-5 16,-3 6-1-16,-9 3 0 0,-4 9 3 16,-4 9-1-16,-6-2-1 15,-2 3 1-15,-1-3-2 16,-3 1 1-1,0-5 0-15,5-4 0 0,4-7 1 16,5-8-2-16,5-3 2 0,5-5-1 16,2-3 2-16,8-2 0 15,7-5-1-15,-10 4-1 16,10-4 1-16,0 0-2 0,0 0-1 16,0 0 1-16,0 0-1 15,0 0 1-15,6 4 1 16,-6-4 0-16,20 7 0 15,-4-2 2-15,4 4 1 16,5 0-1-16,2 3 0 0,5 1 0 16,5 5 0-16,1-3-1 15,1 0 0-15,2 5-2 16,-1-4 1-16,-4 3 0 0,-1-2-1 16,-9-1 1-16,4-5-2 15,-8 1 1-15,-5-2-1 16,-7-3 2-1,2-1-2-15,-12-6 0 0,13 4 0 0,-13-4 0 16,0 0 0-16,0 0 0 16,0 0 0-16,0 0 0 15,0 0 0-15,0 0 0 0,0 0 0 16,0 0-2-16,0 0-85 16,0 0-3-16,0-9-3 15,0-4-9-15,0-7-4 16</inkml:trace>
  <inkml:trace contextRef="#ctx0" brushRef="#br1" timeOffset="363604.0771">23700 1395 41 0,'-10'-11'92'0,"10"11"0"0,-11-13-6 15,11 13-3-15,-12-11-55 16,12 11-9-16,0 0-7 0,0 0-6 16,0 0-2-1,0 0-3-15,0 0 1 0,0 5-1 16,2 8 1-16,3-1 0 0,3 24 1 16,-1 5-1-16,4 4-1 15,-1 2 2-15,2 0-1 16,1-6-1-16,-6-7 0 15,-1-12-2-15,2-5-3 16,-2-2-5-16,0-5-6 0,3 0-19 16,10-3-49-16,-19-7-4 15,8 0-6-15,-5-7-4 16</inkml:trace>
  <inkml:trace contextRef="#ctx0" brushRef="#br1" timeOffset="364046.6284">23669 1378 59 0,'-12'-20'93'0,"2"1"-5"16,-3 8-8-16,4 0-2 16,-1 2-58-16,10 9-6 15,-6-9-8-15,6 9-4 16,0 0-2-16,11 0 2 0,3 3 0 15,5 3 0-15,5 3 0 16,4 4-2-16,3 2 1 16,3 3-1-16,0-1 0 15,22 13 1 1,20 13 1-16,-8-1-1 0,-6-2 1 16,-18 0 0-16,-12-7-1 15,-16-5 2-15,-13-7-1 0,-10-5 0 16,-6-2 1-16,-4 1 0 15,-7 0 0-15,-6-2-1 16,-7 3 2-16,-5-3-2 16,-3 0 1-16,2-2-2 0,0 1 0 15,0-5 1-15,9-1-2 16,6 2 1-16,5-5-1 16,8-1 0-16,4 0-3 0,11-2-3 15,-7 0-7-15,7 0-14 16,-13-5-58-16,15-5-1 15,11 0-7-15,-1-5-5 16</inkml:trace>
  <inkml:trace contextRef="#ctx0" brushRef="#br1" timeOffset="365197.2291">24087 1507 81 0,'16'-12'99'0,"0"1"-6"0,-4 3-6 16,1-1-3-16,0 2-61 16,-2 0-11-16,0 5-7 0,-4 2-4 15,-7 0-1-15,13 7 0 16,-8 4 0-16,4 15 3 16,5 5-1-16,-1 2 0 0,6 0 0 15,3 0 0 1,2-7 1-16,-2-7 0 0,-1-11-1 15,4-2-1-15,-4-6 1 16,0-3 0-16,-3-7 0 16,1-3-2-16,-14 4 0 15,5-1 0-15,-4-2 0 16,3-1 0 0,-2 1 0-16,-2-1 0 0,2 0 0 0,-2 1 0 15,-2 1 0-15,1-1 0 16,-2 2 0-16,2 1 0 15,-4 9 0-15,4-14 0 16,-4 14 0-16,0 0-2 0,0 0 1 16,0 0 1-16,16 22 0 15,-5 0 3-15,5-1-3 16,3 3 0-16,5-4 0 0,2-6 0 16,0-6 0-16,1-5 0 15,-3-3 0-15,2-1 0 16,-3-7 0-16,-14 2 0 15,4-2 0-15,-1-1 0 16,-2-1 0-16,2-2 0 16,-4 0 0-16,2 0 0 0,0-1 0 15,-1 0 0-15,-1 1 0 16,1 1 0-16,-4 1 0 0,3 1 0 16,-8 9 0-16,12-12 0 15,-12 12 0 1,15-6-2-16,-15 6 1 15,17 2 0-15,-7 5 3 0,14 9 0 0,0 1-2 16,6 1 0 0,2 0 0-16,0-3 0 0,-17-10 0 15,3-1 0-15,-1-4 0 16,3 0 0-16,-5-2 0 16,3-5 0-16,-3-2 0 0,3 0 0 15,-3-3 0 1,4 1 0-16,-5-2 0 0,3-1 0 15,-2 0 0-15,2 2 0 0,-2 0 0 16,0 0 0 0,-3 0 0-16,1 1 0 15,-1 4 0-15,-4-2 0 16,5 7 0-16,-13 2 0 0,17-3 0 0,-17 3-2 16,16 4 2-16,-16-4 0 15,16 15 0-15,-7-7 2 16,1 1-2-16,0-1 0 15,4 1 0-15,-1 0 0 0,0 0 0 16,1-2 0-16,3 0 0 16,-1-4 0-16,2 1 0 15,-2-4 0-15,2 0 0 16,-1 0 0-16,1-6 0 16,1 0 0-16,-1 0 0 0,0-3 0 15,-1 1 0 1,0-1 0-16,-3-1 0 15,2 3 0-15,0-1 0 0,-1 2 0 16,0 0 0-16,0 2 0 0,-3 1 0 16,3 2 0-16,-2 1 0 15,2 0 0-15,-4 0 0 16,2 2 0-16,3 1 0 16,-2 0 0-16,1 0 0 15,1-1 0-15,2-2 0 0,1 0 0 16,0 0 0-16,1-5 0 15,4 2-5-15,-5-4-82 16,1 1-3-16,-3-3-4 0,0-2-7 16,-6 1-4-16</inkml:trace>
  <inkml:trace contextRef="#ctx0" brushRef="#br1" timeOffset="366899.3828">23754 4290 1 0,'0'0'73'0,"-12"0"5"0,7-11-22 15,5 11-5-15,-13-4-8 0,13 4-10 16,0 0-9-16,-12-2-2 16,12 2-3-16,0 0-5 15,-12-5-2-15,12 5 0 16,0 0-6-16,-14-4 0 0,14 4-1 15,-13-2-3-15,5 1 0 16,-2 1 0-16,10 0 0 16,-16 2-1-16,6 1 0 15,-2-1 0-15,4 4 0 16,-4-1 1-16,4 1-1 0,-3 3 1 16,3 0-1-1,-4-1-1-15,3 4 1 0,-1 1-1 16,4 1 0-16,-3 3 0 15,3-2 1-15,-2 2-2 16,2 1 2-16,3 2-1 0,0 0 0 16,-1 2 1-16,1-3-1 0,0 0 1 15,1 0-2-15,2-2 2 16,0-1-1-16,0 2 0 16,2-3 1-16,0 0-1 15,1-3 0-15,2 3 1 16,0-2 0-1,0 1 0-15,4-3 0 0,-3 0-1 16,2 1 2-16,2-4 0 0,5 1-1 0,-2-1 1 16,1-2-1-1,1-1 1 1,3 2-1-16,0-3 2 0,1-1-2 0,2 0 0 0,-2-1 1 16,1-1-1-16,1-1 0 15,-2 0 0-15,1-3 1 16,0-3-2-16,-2-1 0 15,1 1 1-15,-1-2-1 0,1 2 0 16,-2-5 1-16,2 3 0 16,-4-3 0-16,1 0 1 31,-4-2-2-31,2-1 0 0,-2-1 0 16,-1-4 0-16,-2 0 0 0,-4-5 0 15,2 0 0-15,-1-1 0 0,-3-4 0 16,-2-2 0-16,-1 1 0 15,-4 1 0-15,-3 1 0 16,1 0 0-16,-5 3 0 0,-3 0 0 16,-1 5 0-16,-6 2 0 15,-3 4 0-15,-4 2 0 16,-6-4-53-16,-15 21-40 0,-18 5-2 16,-23 16-8-1,-47-7-5-15</inkml:trace>
  <inkml:trace contextRef="#ctx0" brushRef="#br1" timeOffset="369887.1662">20504 5654 68 0,'0'0'89'0,"0"0"-3"0,0 0-4 16,-10 7-23-16,10-7-33 15,0 0-5-15,0 0-6 16,0 0-5-16,0 0 0 0,0 0-2 16,7 0 0-16,-7 0-2 15,10-6 0-15,-10 6 0 16,13-10-2-16,1 3-2 0,-1-1 0 15,3 1 1-15,1-5-3 16,2 1 0 0,1 2 0-16,3-4-2 15,1 2 0-15,-3-1-2 16,1-2-3-16,2 2-10 0,-5-4-16 0,-4 2-54 16,13-3-1-16,-5 1-6 15,3 0-5-15</inkml:trace>
  <inkml:trace contextRef="#ctx0" brushRef="#br1" timeOffset="370396.1882">21009 5345 69 0,'0'0'96'0,"0"0"-5"0,9-9 0 16,-9 9-7-16,0 0-56 16,0 0-7-16,0 0-12 0,10-9-1 15,-10 9-4-15,11-9 0 16,-2 6-2-16,1-3-1 15,4 0 0-15,2-1-1 16,-2-2 0-16,5 1 2 0,-1-1-2 16,5 0 0-16,-2-2 0 15,-1-2-2 1,3 1 1-16,3-2 0 0,-3 1 0 16,2 0-1-16,-2-2 1 0,1 0 0 15,-2 1 0-15,2-1 0 0,0 2 1 16,-3 2 0-16,-1-4 0 15,-1 2 0-15,2 0 0 16,0 0 0-16,-1 1 0 16,0 1 0-16,0-1 0 15,-3 1 0-15,2 0 1 16,-2-1 0-16,1 1-1 16,-1 2 0-16,0-4 1 15,1 2 0 1,-1 0-1-16,4 0 1 0,-1 1-1 15,-1 0 0-15,2-1 1 0,-3 2-1 16,3 0-1 0,-2 0-1-16,0 1 0 0,0-3 0 15,1 1-1-15,-2-2-1 0,2 3-4 16,-2-5-3-16,5 3-9 0,-3-6-66 16,6 1-1-16,0-2-6 15,2-1-6-15</inkml:trace>
  <inkml:trace contextRef="#ctx0" brushRef="#br1" timeOffset="370704.8566">22312 4589 54 0,'0'0'98'16,"13"-8"-3"-16,-13 8-5 0,10-12-1 16,-16 9-59-16,6 3-9 15,11-11-6-15,1 4-6 16,-1-4-3-16,4 2-2 0,3-1-4 15,6-1 0-15,-1 1 0 16,-1-2 0-16,2 1 0 16,2-2 0-16,-4 5 0 0,1-2 0 15,-4 1 0-15,-2 2 0 16,-5 1 0-16,-5 2 0 16,-7 4 0-16,13-6 0 15,-13 6 0-15,5-9 0 16,-5 9 0-16,4-11 0 0,-4 11-2 15,9-18-5 1,-9 18-6-16,12-20-7 0,-5 6-38 16,-1 4-29-16,0-1-5 15,-3 2-6-15,-2-2-1 16</inkml:trace>
  <inkml:trace contextRef="#ctx0" brushRef="#br1" timeOffset="371312.9373">22368 4159 53 0,'-29'-2'97'16,"5"-3"-1"-16,1-1-6 16,3 0-1-16,20 6-56 0,0 0-7 15,-8-9-8-15,8 9-9 16,0 0-9-16,0 0 0 15,0 0 0-15,0 0 0 16,0 0 0-16,0 0 0 16,12 7 0-16,-2-1 0 0,5 3 0 15,7-1 0-15,7-1 0 16,1 1 0-16,5 1 0 16,2-1 0-1,5 1 0-15,-2 0 0 16,-1-1 0-16,-3-1 0 0,0-1 0 0,-2 3 0 15,1-4 0-15,-10 3 0 16,2-4 0-16,-5-1 0 16,-6-1 0-16,-3 1 0 0,-4-2 0 15,-9-1 0 1,0 0 0-16,13 0 0 0,-13 0 0 16,0 0 0-16,0 0 0 15,0 0 0-15,0 0 0 0,0 0 0 16,0 12 0-16,-4-3 0 15,-1 5 0-15,0 5 0 16,0 8 0-16,-7 7 0 16,-5 11 0-16,-4-1 0 15,3 8 0 1,-8 0 0-16,-2 0 0 0,3 0 0 16,-2-4 0-16,5-5 0 0,1-7 0 15,3-3 0-15,3-6 0 0,5-2 0 16,0-11-7-16,7 1-83 15,3-5-4-15,0-10-2 16,5 2-8-16,4-7-4 0</inkml:trace>
  <inkml:trace contextRef="#ctx0" brushRef="#br1" timeOffset="372705.6713">15644 3242 32 0,'0'0'87'0,"-10"0"2"0,10 0-4 0,0-8-19 16,0 8-25-16,0 0-15 16,0 0-9-1,0 0-6-15,0 0-6 0,0 0-3 16,11 0-2-16,5 0-3 15,1 0-5-15,11 1-13 0,1 5-43 16,17-5-15-16,11-1-5 31,4 1-8-31,6-1-2 0</inkml:trace>
  <inkml:trace contextRef="#ctx0" brushRef="#br1" timeOffset="373076.1821">16741 3185 66 0,'30'-1'93'0,"-10"-5"-1"0,-5 5-6 16,-15 1-28-16,0 0-18 16,0 0-12-16,0 0-13 0,9 0-7 15,5 0-4-15,6 5-2 16,8 0-4-16,7 2-2 16,5-2-4-16,15 2-10 15,4-2-23-15,5 0-42 0,8-1-5 16,4-3-5-1,5 0-3-15</inkml:trace>
  <inkml:trace contextRef="#ctx0" brushRef="#br1" timeOffset="373109.8496">18333 3157 10 0,'52'4'34'0,"-3"-4"-21"0,7 0-40 16,-7 2-3-16</inkml:trace>
  <inkml:trace contextRef="#ctx0" brushRef="#br1" timeOffset="373521.3662">19486 3200 69 0,'39'1'90'16,"-3"-1"-1"-16,-1 0-5 15,-20-1-35-15,21 0-12 16,-2 2-14-16,5-1-8 0,3 0-6 16,2 0-4-16,4 1-2 15,2 3-2-15,6 0 0 16,1 3 0-16,4-4 0 0,4 0 0 16,1 1-1-16,2-2 1 15,7 2-1-15,-1-2 0 16,1-1 0-16,1-1 1 15,-6 1-2-15,6-1 1 0,-7 0-1 16,-3 1 1-16,-1-1-1 16,-7 0 0-1,-3 1 1-15,-2 0-1 0,-3 2 1 16,0-1-1-16,1-1 1 16,0 0 0-16,4 2 0 0,1-2 1 15,1 1-1-15,4 1 1 16,1-3 0-16,-4 0 1 15,-2 1-1-15,1 0 1 16,0 0-1-16,-4 2 0 16,-1-3 0-1,-1 1-1-15,-4 1 1 0,1 0-1 0,1-2 1 16,-7 2-3-16,0-2-2 16,-4 0-7-16,2 0-36 0,-5 0-36 15,-4-2-3-15,1 0-8 16,-6-1-4-16</inkml:trace>
  <inkml:trace contextRef="#ctx0" brushRef="#br1" timeOffset="373809.1031">22781 3206 18 0,'17'-3'88'0,"-1"0"2"15,-3-1-6-15,0-1-3 0,-3 3-47 16,4 1-9-16,1 1-5 15,-5 0-10-15,4 0-4 16,1 0-3-16,3 2 0 0,0 0-2 16,0 0 1-1,-2-2-1-15,0 2 0 0,-5-2-3 16,4 0-3-16,-3 3-7 16,-1-3-22-16,4-3-46 15,-15 3-6-15,15-9-3 16,-14-3-7-16</inkml:trace>
  <inkml:trace contextRef="#ctx0" brushRef="#br1" timeOffset="374121.0517">23012 3032 63 0,'0'0'98'0,"-7"-5"-7"0,7 5-5 15,0 0-2-15,0 0-53 16,0 0-12-16,0 7-9 15,5 4-4-15,7 0-4 0,-2 5 1 16,4 4-1-16,3 2 0 16,-1 4 0-16,1 1-1 15,-6 2 0-15,2 0-1 0,-2 1 2 16,-4 2-1-16,-3-2 1 16,-4 1-4-16,-8-1-2 15,-10-1-10-15,-15 10-44 0,-16-8-29 16,-9-3-3-16,-15-6-7 15,-13-3-7-15</inkml:trace>
  <inkml:trace contextRef="#ctx0" brushRef="#br1" timeOffset="375183.6816">8852 5829 48 0,'-8'0'84'0,"-3"0"1"0,3-6-16 0,8 6-14 16,-12 0-13-16,12 0-11 16,0 0-10-16,0 0-7 15,0 0-4-15,0 0-5 0,0 0-2 16,-7 0-3-16,7 0 1 15,0 0-1-15,5 3 1 16,3-1 0-16,6-1 0 0,3 2 1 16,7-3 0-16,6 2 1 15,6-2 0 1,2 0-2-16,6 1 1 0,2-4-1 16,6-1 0-16,0-1-1 15,6 2-3-15,-4-2-4 16,5 2-10-16,2-6-11 0,1 3-33 15,3 2-22-15,-4 0-6 0,-1-1-5 16,-4-1 0-16</inkml:trace>
  <inkml:trace contextRef="#ctx0" brushRef="#br1" timeOffset="375378.7675">10143 5731 62 0,'36'-4'82'0,"-9"1"-4"0,-1 0-14 0,1 3-16 16,-5 0-16-16,6 0-11 15,-3 0-8-15,2 0-5 16,5 0-6-16,3-1-7 16,9-1-12-16,-2 0-28 0,8-2-29 15,7 1-7-15,3-4-6 16,5 2-1-16</inkml:trace>
  <inkml:trace contextRef="#ctx0" brushRef="#br1" timeOffset="375553.656">11539 5596 19 0,'66'-11'82'0,"-2"-1"3"0,-1-3-4 0,-6 1-15 15,4-1-29-15,1 3-14 16,-4-3-8-16,2 4-7 0,1 0-2 16,0 2-3-16,-1 3-3 15,5-2-4-15,-2 3-8 16,6-1-10-16,-3 3-25 15,6-6-29-15,6 2-8 0,-2 0-4 16,3 1 1 0</inkml:trace>
  <inkml:trace contextRef="#ctx0" brushRef="#br1" timeOffset="375924.2888">13488 5350 68 0,'70'-7'80'0,"-4"-4"-3"0,-4 1-16 16,-2-1-21-16,3 0-18 15,-1 1-9-15,-3-1-7 0,3 2-2 16,-3-1-4 0,1 2-1-16,1-3-3 0,0 4-7 15,-3-2-8-15,4 2-15 16,-6-2-9-16,7 2-2 0,-2 0-2 16,3-1 1-1,-4 2 10-15,-3-1 15 16,5 1 19-16,-7-1 24 0,0 2 12 15,-6-2 3-15,0 1 3 16,-2-1-2-16,-5 2-5 16,7-2-7-16,-4 1-7 0,1 1-4 15,-1-1-5-15,0 1-2 0,0-1-2 16,1 1-1-16,1-1-1 16,0 0-1-1,-3 2 0-15,6-1-3 0,-5-2-6 16,11 2-18-16,5 4-42 15,-3-6-11-15,4-1-3 0,3 0-3 16</inkml:trace>
  <inkml:trace contextRef="#ctx0" brushRef="#br1" timeOffset="376181.807">16508 4966 69 0,'58'-9'79'0,"-2"7"-4"15,-8-9-15-15,9 1-23 16,-6 0-12-16,-3 0-8 0,3 0-3 15,-3 0-4 1,1 2-4 0,2 0-1-16,-1 2-2 0,0-2-3 0,5 5-4 15,2-3-9-15,2 1-19 0,3 5-36 16,2-5-11-16,2-1-6 16,6-1-3-16</inkml:trace>
  <inkml:trace contextRef="#ctx0" brushRef="#br1" timeOffset="376785.7411">18452 4710 53 0,'67'-15'61'0,"-2"0"-8"0,2 1-24 16,-6 5-9-16,-4-2-6 16,3 3-4-16,-3 2-2 15,-2-1 0-15,1 1 0 16,-1 0-1-16,5 0 0 0,-6-2-3 15,6 3-1-15,-3-2-1 16,-1 1-1-16,5-2-5 16,-4-1-8-16,7 3-7 0,0-4-3 15,5-1 0-15,2 2 3 16,3-3 10-16,-2 2 5 16,1-5 14-16,0 5 11 15,-4-4 13-15,0 4 2 0,-4-4-1 16,0 2-1-1,-6-1-6-15,-1-1-6 16,0 2-6-16,2 1-2 16,-5 0-3-16,-1 0-4 0,0-2 1 15,-2 3-2-15,1 0 0 16,0 1-1-16,-2-1 1 0,-3-1-2 16,-1 5 0-16,1-2 0 15,-4 1 0-15,2 0-1 16,-7 0-1-1,3 0 0-15,-2 1 0 16,0 1 0-16,-1 0-1 0,1-1 0 0,-3 1-1 16,0-1 1-16,-1-1 0 15,-1 4-1-15,-1-3 1 16,-4-1-1-16,2 1 1 16,-2 0-1-16,-2 2 0 0,1 0 2 15,-5 0-2-15,1-1 0 16,0 3 0-16,-6 1 0 15,1-2 0-15,-3 2 0 0,-4-1 0 16,-5-1 0-16,4 3 0 16,-12 0 0-16,8-2 0 15,-8 2-2-15,0 0 1 0,0 0-2 16,0 0-2-16,10-6-1 16,-10 6-12-1,0 0-14-15,-7-9-56 16,7 9 0-16,-7-13-7 0,7 13-4 15</inkml:trace>
  <inkml:trace contextRef="#ctx0" brushRef="#br1" timeOffset="377186.9558">21646 3948 68 0,'-14'-7'97'0,"3"0"-4"16,0 2-4-16,2-25-15 15,9 30-45-15,0 0-6 16,-10-8-7-16,10 8-5 0,0 0-5 16,0 0-1-16,0 0-5 15,11 1 0-15,4 5 0 16,1 0 0-16,6 4 0 16,1 4 0-16,4-2 0 0,1 4 0 15,-1 1 0-15,-2-1 0 16,-4 1 0-16,-3 1 0 15,-2 0 0-15,-6 2 0 16,2 2 0-16,-4-2 0 16,-4 0 0-16,-3 4 0 0,-1 1 0 15,-1 1 0 1,-6 0 0-16,-1 1 0 16,-8-4 0-16,3 2 0 0,0-2 0 15,-1-3 0-15,-4-4 0 16,4 0 0-16,0-4-2 15,6 0-13-15,-4-4-34 16,12-8-41-16,-9 2-1 0,9-9-8 16,4-10-5-16</inkml:trace>
  <inkml:trace contextRef="#ctx0" brushRef="#br1" timeOffset="377847.3141">22206 2906 53 0,'0'0'97'0,"-18"-5"-2"15,18 5-6-15,-12-8-2 0,12 8-53 16,0 0-9-16,0-9-11 16,0 9-6-16,0 0-4 15,0 0-1-15,17 9-1 16,0-2-2-16,6 6 0 0,6 2 0 15,6 9 0-15,5 1 0 16,5 3 0-16,0 5 0 16,-3 0 0-16,1 5 0 0,-8 3 0 15,-9-3 0-15,-2-2 0 16,-9 3 0-16,-6 0 0 16,-9-5 0-16,-7 1 0 0,-11-5 0 15,-7-1 0-15,-9 1 0 16,-8-4 0-16,-7 5 0 15,-11-2 0-15,-33 3-79 16,9 1-14-16,-15-3-3 0,-20 2-8 16,-33-14-5-16</inkml:trace>
  <inkml:trace contextRef="#ctx0" brushRef="#br0" timeOffset="588589.8714">1112 14032 0 0,'0'0'93'0,"2"-13"4"16,-2 13-3-16,3-15-6 15,-7 8-1-15,4 7-61 0,-8-4-8 16,8 4-10-16,0 0-8 16,-9 8 0-16,3 6 0 15,6 7 0-15,0 6 0 0,-4 5 0 16,-1 7 0-16,-2 6 0 16,-5 1 0-1,8-2 0-15,3-3 0 0,-14-4 0 16,6-9 0-16,-1-2 0 15,4-9 0-15,-4-9 0 16,10-8 0-16,0 0 0 16,-4-5 0-16,1-8 0 15,7-9 0-15,-3-4 0 0,2-7 0 16,8-8 0-16,-11-7 0 16,0 1 0-16,17-1 0 15,-3 1 0 1,-2-1 0-16,4 7 0 0,2 3 0 0,-3 9 0 15,-4 4 0-15,8 8 0 16,-19 17 0-16,21-11 0 0,-12 13 0 16,8 11 0-16,-1 6 0 15,4 8 0-15,-3 5 0 0,5 6 0 16,2-4 0 0,-8 4 0-16,0 0 0 15,-3-2 0 1,0-3 0-1,-7-2 0-15,8-1 0 0,-11-6 0 16,14 1 0-16,-12-5 0 0,-4 0 0 16,5-6 0-16,1 4 0 0,-6-6-73 0,-1-12-22 15,0 0 0-15,-14 2-7 16,8-8-7-16</inkml:trace>
  <inkml:trace contextRef="#ctx0" brushRef="#br0" timeOffset="588819.7189">1257 14215 41 0,'-18'-5'102'16,"2"2"-3"-16,-1-1-10 16,9 1 1-16,-5-2-4 15,13 5-82-15,2-9-4 0,17 3 0 16,7 3 0-16,1-1 0 16,10 0 0-16,6 0 0 15,7 2 0-15,-4-2 0 0,-4 2 0 16,-9 2-39-16,4-3-49 15,3-6-4-15,-5-3-5 16,-13-3-9-16</inkml:trace>
  <inkml:trace contextRef="#ctx0" brushRef="#br0" timeOffset="589449.1736">1474 13683 75 0,'-33'-24'96'16,"3"4"-8"-16,-6-1 0 0,9 0-2 16,-5 6-67-16,4-1 0 15,0 10-6-15,-6 0-2 16,-5 6-6-16,4 3 2 0,-5 12-3 16,-10 7-4-1,13 8 0-15,14-9 0 16,2 11 0-16,-8 1 0 15,0 7 0 1,-18 33 0-16,25-25 0 16,-3 3 0-16,2 5 0 0,1 2 0 15,5 3 0-15,3 3 0 0,-5 48 0 16,14 13 0-16,5-69 0 16,1 3 0-1,29 43 0-15,12-16 0 16,26-13 0-16,4-24 0 15,-1-15 0-15,3-15 0 0,1-11 0 0,7-9 0 16,-12-14 0-16,-1-5 0 16,-5-8 0-16,2-3 0 0,-11-6 0 15,-3-6 0-15,0-6 0 16,-10-4 0 0,-3-4 0-16,-4-3 0 0,-11-3 0 15,-1-2 0-15,1 1 0 16,-15 2 0-16,-6-1 0 0,0 1 0 15,-11 3 0 1,3 3 0-16,-6 4 0 0,-10 3 0 16,-1 1 0-1,-2 2 0-15,-5 7 0 0,-4 2 0 0,11 7 0 16,-17 3 0-16,0 2 0 16,-2 4 0-16,-3 7 0 15,-9 7 0-15,10 2 0 0,-4 4 0 16,-3 6 0-1,4 6 0-15,7 12 0 0,2 14-17 16,6-7-73-16,22 4-3 16,-6-3-6-16,3 6-12 15,19-6 10-15</inkml:trace>
  <inkml:trace contextRef="#ctx0" brushRef="#br0" timeOffset="589833.7615">2596 14123 20 0,'-11'-15'103'16,"1"-1"-3"-16,1 0-3 15,0 2-1-15,6 3-3 16,-3 0-91-16,6 11-2 0,0 0 0 16,0 0 0-16,0 12 0 15,1 7 0-15,4 8 0 16,-4 9 0-16,-1 7 0 16,0 8 0-16,2 4 0 15,-1-4 0 1,-1 1 0-16,-1-1 0 15,1-6 0-15,0-8 0 0,-1-8 0 16,0-7 0-16,1-5 0 0,-1-7-39 16,1-10-50-16,0 0-7 0,4-22-8 15,-2-3-4-15</inkml:trace>
  <inkml:trace contextRef="#ctx0" brushRef="#br0" timeOffset="590058.5846">2565 14150 26 0,'-7'-46'106'0,"6"7"-4"15,0 0-6-15,-1 6-6 0,2 3-1 16,12 3-87-16,0 4-2 16,2-2 0-16,8 8 0 0,-1 0 0 15,6 9 0 1,5-1 0-16,-1 4 0 0,5 3 0 16,-3 2 0-16,1 4 0 15,-2 3 0-15,-2 3 0 16,0 0 0-16,-5 0 0 0,1 8 0 15,-10-4-77-15,-8-1-17 16,-6 3-2-16,-7-1-8 16,-13 1-4-16</inkml:trace>
  <inkml:trace contextRef="#ctx0" brushRef="#br0" timeOffset="590684.2514">2465 14251 30 0,'-22'14'102'0,"6"-3"-5"0,2-7-8 16,14-4-2-16,1-5-3 16,19-2-71-16,11 0-7 0,4-2-5 15,13 2-2-15,13-4-3 16,2 2-1-16,9-2 0 16,4-1 0-16,-2-1-1 15,-3 1 3-15,-7-1 0 16,-9 0 3-16,-14 6 5 15,-5-1 2-15,-10 2 0 0,-15 3 0 16,-11 3 1-16,0 0-8 16,-18 7 0-16,2 2 0 15,0-1 0-15,-5 5 0 16,-1 3 0 0,1 1 0-16,6 0 0 0,4 1 0 0,5 0 0 15,3-2 0 1,1 1 0-16,3-5 0 0,11-1 0 15,6-4 0 1,5-2 0-16,1-5 0 0,7-3 0 0,3-4 0 16,0-1 0-16,1-2 0 15,1 0 0 1,-5 3 0-16,0 3 0 0,-4 5 0 0,4 0 0 16,-5 8 0-16,0 6 0 15,-3 6 0-15,-5 2 0 0,-6 3 0 16,-4 0 0-16,-1-2 0 15,-7 0 0-15,0-6 0 16,-3-4 0-16,3-14 0 16,-23 8 0-16,23-8 0 15,-13-15 0-15,9-4 0 16,6-4 0-16,2-3 0 0,-1-6 0 16,10-2 0-16,8-2 0 15,2 0 0-15,3 3 0 16,4 5 0-16,2-4 0 0,1 10-59 15,10 4-36-15,-6 1-2 16,4 7-8-16,2 3-5 16</inkml:trace>
  <inkml:trace contextRef="#ctx0" brushRef="#br0" timeOffset="591357.5096">3980 14209 92 0,'2'-17'100'0,"3"-2"-3"0,0 1-5 15,-5 2-1-15,-2 4-64 16,2 12-15-16,0-14-12 0,0 14 0 15,0 0 0-15,0 14 0 16,0 3 0-16,0 7 0 16,0 3 0-16,0 5 0 15,3 4 0-15,2-2 0 0,1 1 0 16,6-5 0-16,9-6 0 16,-2-7 0-16,1-5 0 15,6-9 0-15,-2-3 0 0,0-13 0 16,3-3 0-16,-3-7 0 15,-8-2 0-15,1-2 0 0,-2 1 0 16,-7 2 0-16,1 2 0 16,-5 5 0-16,-4 4 0 15,0 13 0-15,0-10 0 16,0 10 0-16,0 14 0 16,0 2 0-16,1 7 0 0,6 2 0 15,5 7 0-15,2 0 0 16,2-1 0-16,5-4 0 15,2-2 0-15,-3-7 0 16,1-5 0-16,0-6 0 0,-6-7 0 16,3-8 0-1,-4-8 0-15,0-5 0 0,-7-7 0 16,4-4 0 0,-9-7 0-16,2 0 0 0,-2-3 0 15,-2 0 0-15,-5 3 0 0,-4 3 0 16,-3 5 0-16,-5 3 0 15,2 7 0-15,-2 7 0 16,1 6 0-16,6 12 0 16,0 3-85-16,9 7-10 0,7 1-5 15,10 4-6-15,9 2-1 16</inkml:trace>
  <inkml:trace contextRef="#ctx0" brushRef="#br0" timeOffset="592371.6397">4752 14198 7 0,'21'0'103'15,"-6"-5"-1"-15,-7-4-6 0,-5 1-3 16,-3 0-2-16,-1-5-72 16,1 13-19-16,-12-3 0 15,12 3 0-15,-19 13 0 16,3 5 0-16,4 4 0 0,-1 6 0 16,0 4 0-16,-2 5 0 15,7 2 0-15,5-2 0 16,2-1 0-16,4-9 0 15,9-4 0-15,2-8 0 0,7-8 0 16,2-10 0-16,1-9 0 16,4-8 0-16,-4-5 0 0,2-3 0 15,-3-2 0-15,-4 1 0 16,-2-2 0-16,-5 9 0 16,-3-3 0-16,-2 7 0 15,-2 3 0-15,0 5 0 16,-5 10 0-16,4-9 0 15,-4 9 0-15,0 5 0 0,1 6 0 16,-1 4 0-16,1 3 0 16,2 3 0-16,3 1 0 15,2 2 0-15,2-3 0 0,1-1 0 16,5-5 0 0,-3-4 0-16,7-3 0 0,-1-6 0 15,-3-2 0-15,5-8 0 16,-4-5 0-16,2-4 0 0,-1-3 0 15,-1-3 0-15,-4-1 0 16,1-1 0-16,-2 1 0 16,-2-1 0-16,-1 5 0 15,-1 3 0-15,0 1 0 16,-1 5 0-16,-7 11 0 0,14-9 0 16,-6 9 0-16,5 5 0 15,2 5 0-15,9 5 0 16,5 2 0-1,7 2 0-15,10 1 0 16,3-3 0-16,11 1 0 0,0-5 0 0,2-3 0 16,-1-7 0-1,-4-3 0-15,-8-2 0 0,-13-5 0 0,-7-5 0 16,-12-1 0-16,-8-3 0 16,-9-1 0-16,-7 3 0 15,-10 1 0-15,-8 3 0 16,-3 3 0-16,-8 4 0 15,2 3 0-15,-3 3 0 16,4 6 0-16,4 6 0 0,6 3 0 16,6 5 0-1,13-1 0-15,4 2 0 16,15-2 0-16,6-5 0 0,7-5 0 0,4-6 0 16,0-6 0-1,5-10 0-15,-4-5 0 16,0-8 0-16,-4-7 0 0,-2-4 0 0,-2-2 0 15,-1-5 0 1,0-2 0-16,-3-2 0 16,0 0 0-16,-4 3 0 0,-5 3 0 15,0 6 0 1,-3 5 0-16,-2 8 0 0,-3 9 0 0,-4 11 0 16,0 0 0-16,0 21 0 15,-2 6 0-15,-2 6 0 16,-2 6 0-16,1 5 0 15,-4 5 0-15,3 4 0 16,-3-1 0-16,3 4 0 0,2-3 0 16,3-25 0-16,15 22-53 15,-9-7-45-15,8-3-2 16,4-7-6-16,9-6-6 0</inkml:trace>
  <inkml:trace contextRef="#ctx0" brushRef="#br0" timeOffset="592880.1319">6861 14236 47 0,'0'-26'106'16,"-3"7"-5"-16,-12-1-6 0,-1 9-1 16,-5 1-26-16,7 7-68 15,-3 11 0-15,4 10 0 16,2 14 0-16,2 5 0 15,3 16 0-15,1 5 0 0,4 7 0 16,1 0 0-16,-2-3 0 16,7-3 0-16,-3-9 0 15,1-7 0-15,3-14 0 16,-5-10 0-16,-1-19 0 0,0 0 0 16,0-11 0-16,-8-16 0 15,-2-9 0 1,-2-16 0-16,-2-9 0 0,-1-14 0 15,4-6 0-15,-2-6 0 16,8-7 0-16,2-2 0 16,4-2 0-16,10 10 0 15,7 6 0-15,8 10 0 0,3 13 0 16,8 10 0 0,4 19 0-16,3 13 0 0,-1 17 0 15,-6 16 0-15,3 15 0 0,-10 18 0 16,-9 10 0-16,-9 10 0 15,-12 10 0-15,-6 4 0 16,-18 2 0-16,-9-2 0 16,-8-4 0-16,-1-12 0 15,3-7 0-15,-1-14 0 0,14-11 0 16,8-9-72-16,18-26-22 16,0 0-2-16,29-22-7 0,9-6-2 15</inkml:trace>
  <inkml:trace contextRef="#ctx0" brushRef="#br0" timeOffset="593573.9418">7195 14215 50 0,'48'-33'102'0,"-10"7"-3"0,-9 4-6 16,-9 7-1-16,-15-9-36 0,-5 24-37 15,-7-3-19-15,-14 9 0 16,-3 10 0 0,-8 2 0-16,0 7 0 0,-5 4 0 15,2 6 0-15,0 1 0 0,7 1 0 16,7-4 0-16,12 3 0 15,9-7 0-15,5-7 0 16,16-8 0-16,9-9 0 16,10-5 0-16,4-13 0 0,5-6 0 15,0-11 0 1,-2-2 0-16,1-7 0 0,-4-3 0 16,-6 0 0-16,-2 5 0 15,-10-1 0-15,-3 8 0 16,-5 2 0-16,-12 10 0 0,-4 8 0 15,-2 10 0 1,-8 6 0-16,-8 10 0 0,4 8 0 16,-3 4 0-16,-1 6 0 15,8-1 0-15,1 0 0 16,5-4 0-16,4-4 0 0,11-8 0 16,4-7 0-16,4-6 0 15,2-4 0-15,-3-8 0 16,8-7 0-16,-5-2 0 0,0 1 0 15,-2-1 0 1,-3 1 0-16,-3 1 0 0,1 5 0 16,2 2 0-16,-6 6 0 15,-3 2 0-15,3 5 0 0,-4 8 0 16,1 2 0-16,-3 6 0 16,-2 4 0-16,-3 1 0 15,2-1 0-15,0-4 0 0,-2-3 0 16,3-6 0-1,-4-12 0-15,20 4 0 0,-2-10 0 16,8-11 0-16,7-5 0 16,3-3 0-16,6-1 0 15,3-1 0-15,-4 2 0 16,4 8 0-16,-8 2 0 0,-6 4 0 16,-6 9 0-1,-7 2 0-15,-6 13 0 0,-6 10 0 16,-5 6 0-16,-3 4 0 15,-8 13 0-15,-12-2 0 0,9 5-18 16,-15 1-76-16,-14-7-4 16,-2-3-7-16,-9-6-6 0</inkml:trace>
  <inkml:trace contextRef="#ctx0" brushRef="#br0" timeOffset="594320.9295">2320 15326 9 0,'-32'0'97'0,"6"-6"0"0,13-1-5 16,-10-2-2-16,11-2-3 0,-27 0-69 15,39 11-2-15,0-16-11 16,0 16-5-16,3-11 0 16,-3 11 0-16,34-4 0 15,0 4 0-15,2 0 0 0,15 0 0 16,0 1 0-16,14 1 0 31,16-2 0-31,6 3 0 16,11-3 0-16,9 0 0 0,19 0 0 15,7 0 0-15,18 1 0 0,14-1 0 16,7-1 0-16,16-1 0 0,8-2 0 16,11 1 0-16,6-4 0 15,11 0 0-15,7-1 0 16,6-3 0 0,6 1 0-16,2-1 0 0,2-1 0 0,-1 1 0 0,2 0 0 15,-9 0 0-15,-3 2 0 16,-9 0 0-16,-8 1 0 15,-13 0 0-15,-16 1 0 16,-10-1 0 0,-23 2 0-16,-18 0 0 0,-18 2 0 15,-24-1 0 1,-18 1 0-16,-18 0 0 0,-15 1 0 0,-16 1 0 0,-11 1 0 16,-6 1 0-1,-13 0 0 1,0 0 0-16,-12-3 0 0,-1 3 0 0,1 0 0 0,-10-1 0 15,11-1 0 1,-6 2-76-16,-5-7-23 16,6-5-5-16,-2-15-8 0,6-3-2 15</inkml:trace>
  <inkml:trace contextRef="#ctx0" brushRef="#br0" timeOffset="615923.7224">1267 15962 50 0,'-6'-13'80'16,"6"3"-10"-16,0 10-3 16,0-12-4-16,0 12-19 15,-2-9-5-15,2 9-9 16,-4-10-6-16,4 10-3 16,-13-8-5-16,13 8-9 0,-18-6-7 15,18 6 0-15,0 0 0 16,-12 0 0-16,12 0 0 15,-6 20 0-15,2-4 0 16,1 3 0-16,6 0 0 0,-1 3 0 16,-2 3 0-1,-1-2 0-15,1 6 0 0,0-1 0 16,0 3 0-16,0-1 0 16,-2 5 0-16,-1 1 0 0,3-1 0 15,4-1 0-15,0 0 0 16,-5-3 0-16,3-4 0 15,-1 0 0-15,2-4 0 16,-3-4 0-16,-3-3 0 16,2-1 0-16,1-4 0 0,5-4 0 15,-5-7 0-15,-1 11 0 16,1-11 0-16,0 0 0 0,0 0 0 16,0 0 0-16,0 0 0 15,0 0 0-15,3-11-9 16,-3 2-85-16,0-6 1 15,0-4-7-15,0-7-7 0,-7-1-1 16</inkml:trace>
  <inkml:trace contextRef="#ctx0" brushRef="#br0" timeOffset="616510.4061">1314 16018 14 0,'-16'-16'97'0,"15"6"0"16,-2-6-4-16,-6 0-6 15,9-7 1-15,5 3-64 16,6-4-13-16,-2 1-11 0,8 0 0 16,4 2 0-16,-5 6 0 15,6 0 0-15,0 9 0 16,3 6 0-16,2 6 0 15,-3 7 0-15,5 7 0 16,-10 6 0-16,-4 3 0 31,2 6 0-31,-16 1 0 0,-1-1 0 16,-8 0 0-16,1-4 0 0,-8-1 0 16,6-6 0-16,5-5 0 15,-5-4 0-15,7-7 0 0,2-8 0 0,-5 11 0 16,5-11 0-16,0 0 0 15,0 0 0-15,10 0 0 0,1 0 0 16,2 0 0-16,6 4 0 16,4 1 0-16,0 3 0 15,1 5 0 1,1 2 0-16,-7 3 0 0,5 3 0 16,-7 2 0-16,-9 4 0 15,-3 1 0-15,-1-1 0 0,-5 1 0 16,-8-2 0-16,-6-1 0 0,-4 0 0 15,3-4 0-15,-8-1 0 16,0-5 0-16,-3 0 0 16,4-5 0-16,-2-3 0 15,6-3 0-15,-2-3 0 16,-7-1 0-16,11-8 0 0,2 0 0 16,10-8-78-1,-8-14-16-15,9-7-1 0,-6-9-12 16,8-7-1-16</inkml:trace>
  <inkml:trace contextRef="#ctx0" brushRef="#br0" timeOffset="617336.8332">1597 15597 88 0,'-16'-18'95'0,"-1"0"-4"15,-4 1-5-15,9-1 1 0,-9-1-63 16,-5 8-4-16,8-1-7 16,0 4-6-16,3 1-7 0,-8 4 0 15,12 3 0-15,-9 0 0 16,-2 4 0-16,3 5 0 16,1 5 0-16,0 5 0 0,-2 3 0 15,-3 5 0-15,-8 3 0 16,3 8 0-1,-2-1 0-15,4 3 0 16,-4 1 0-16,-2 2 0 0,7 4 0 0,5-2 0 16,-7-1 0-1,9 0 0-15,3 4 0 0,-1 2 0 16,1 2 0-16,3 4 0 16,5-1 0-16,0 1 0 15,6 1 0-15,0-1 0 0,8-2 0 16,1-3 0-16,-3-2 0 15,12-4 0-15,2-3 0 16,-1-2 0-16,1 1 0 16,1-2 0-16,11-3 0 15,4 0 0-15,17-4 0 16,-9-4 0-16,0-1 0 0,4-7 0 16,17-6 0-16,1-6 0 15,-17-7 0-15,10-2 0 16,-6-12 0-16,0-6 0 0,9-5 0 15,-5-5 0 1,-7-3 0-16,-3-4 0 0,7 0 0 16,-12-1 0-16,1-4 0 15,-4 1 0-15,-13-2 0 16,-1-3 0-16,-4-5 0 16,-9-3 0-16,-6-6 0 0,-1-3 0 15,-4-3 0-15,1-1 0 0,-6 1 0 16,0-2 0-1,0 6 0-15,-6 1 0 16,-3 5 0-16,-2 2 0 16,-7 5 0-16,-7 3 0 0,-3 4 0 15,-4 6 0-15,-3 4 0 16,-11 6 0-16,6 7 0 0,-9 4 0 16,-4 7 0-16,1 5 0 0,1 2 0 15,3 2 0-15,8 7 0 16,4 3 0-1,4 1 0-15,5 3 0 16,14 1 0-16,-1 5 0 0,2 0 0 16,13-6-26-16,4 7-66 15,5-7-2-15,13-1-5 16,5-7-3-16</inkml:trace>
  <inkml:trace contextRef="#ctx0" brushRef="#br0" timeOffset="618333.8831">3083 15796 54 0,'0'0'104'0,"0"0"-6"15,0 0-6-15,0 0-2 16,-8 26-22-16,8-26-63 16,0 16-5-16,3 2 0 15,-2 5 0-15,3 7 0 0,-2 10 0 16,1 4 0-16,6 7 0 15,-4 0 0-15,-4 1 0 16,2-4 0-16,1 0 0 16,1-7 0-16,-2-7 0 15,-1-7 0-15,1-7 0 16,-1-7 0-16,10-3 0 0,-12-10 0 16,0 0 0-16,0 0 0 15,-3-18 0-15,-6-4 0 0,-2-7 0 16,-2-7 0-16,-7-9 0 15,7-6 0-15,-3-7 0 16,1-4 0-16,1 0 0 0,6-6 0 16,5 3 0-16,3-2 0 15,0 6 0-15,10 4 0 16,7 2 0-16,4 7 0 16,10 11 0-16,0 6 0 15,2 12 0-15,5 9 0 0,-3 9 0 16,2 7 0-16,-3 17 0 15,3 6 0-15,-9 9 0 0,4 6 0 16,-8 3 0 0,1 2 0-16,-8-2 0 0,-6-1 0 15,-5-3 0-15,-6-4 0 0,-5-5 0 16,-5-5 0 0,-1-3 0-16,-1-7 0 0,-2-5 0 15,4-2 0 1,10-12 0-1,-12 10 0-15,12-10 0 0,0 0 0 16,0 0 0-16,0 0 0 0,10 6 0 0,1-2 0 16,0 2 0-1,7 6 0-15,6-1 0 0,-2 4 0 16,1 4 0-16,0-1 0 0,6 2 0 16,-7 1 0-16,3 1 0 15,-9-2 0-15,1-1 0 16,-3-1 0-1,-3-1 0-15,-5 0 0 16,-6 1 0-16,-4-4 0 0,-9 2 0 0,-3-1 0 16,-7-3 0-1,-3-1 0-15,-3-2 0 0,0 0 0 16,0-6 0-16,-1-2 0 0,0-1 0 16,2 0 0-16,-3-7 0 15,10-3 0-15,0-2 0 16,-2-1 0-16,7-6 0 15,16 19-28 1,-8-15-64-16,11-8-4 0,11-2-3 0,10-2-8 0</inkml:trace>
  <inkml:trace contextRef="#ctx0" brushRef="#br0" timeOffset="619214.6273">4071 16006 1 0,'35'-7'103'0,"-8"-4"-1"0,-7 2-5 0,-11-2-4 16,-5 0-2-16,-20 0-69 16,13 2-20-16,3 9-2 0,-10-12 0 15,10 12 0-15,-18-3 0 16,5 3 0-16,-1 3 0 16,-2 8 0-16,-1 7 0 0,-2 0 0 15,0 7 0-15,0 4 0 16,0 2 0-16,5 5 0 15,1-2 0-15,2-2 0 16,7-1 0-16,4-4 0 0,4-6 0 16,12-3 0-16,5-10 0 15,7-6 0-15,5-4 0 16,2-10 0-16,5-4 0 16,-3-7 0-16,0-2 0 0,-3-4 0 15,-7 1 0-15,-4-1 0 16,-7 3 0-16,-6-1 0 15,-6 3 0-15,-4 3 0 16,-5 4 0-16,-10 2 0 16,-3 8 0-16,-1 2 0 0,-1 5 0 15,3 3 0-15,-2 7 0 16,6 4 0-16,3 4 0 16,8 4 0-16,6 2 0 15,10 1 0-15,11-2 0 0,2-2 0 16,11-3 0-16,4-4 0 15,7-4 0-15,-3-7 0 16,-1-3 0-16,-2-6 0 0,-2-6 0 16,-6-5 0-1,-6-1 0-15,-4-3 0 0,-9 2 0 16,-3-4 0-16,-4 3 0 16,-8 0 0-16,-2 2 0 15,-9 3 0-15,1 1 0 16,-5 6 0-16,-2 1 0 0,-2 7 0 15,0 5 0-15,2 8 0 16,5 8 0-16,2 2 0 0,3 5 0 16,6 1 0-1,9 2 0-15,9 1 0 0,12-9 0 16,3 0 0 0,5-8 0-16,3-5 0 0,4-9 0 15,-1-3 0-15,-1-11 0 0,-3-8 0 16,-4-4 0-1,-6-4 0-15,0-4 0 16,-9-6 0-16,-1 1 0 0,-7-3 0 0,-4 1 0 16,-5 2 0-16,-3 4 0 15,-1 6 0-15,0 3 0 16,-4 10 0 0,4 15 0-16,-9 0 0 0,4 15 0 15,1 9 0-15,0 11 0 16,1 4 0-16,-1 8 0 0,0 7 0 15,-7 3 0-15,8 4 0 0,-6-10 0 16,9-13-31-16,0 4-63 16,0-10-5-16,2-12-5 15,8-15-5-15</inkml:trace>
  <inkml:trace contextRef="#ctx0" brushRef="#br0" timeOffset="619591.3086">5310 15869 3 0,'29'-53'103'0,"-7"9"-1"0,-3 6-4 16,-8 9-6-16,-2 11-3 16,-9 18-67-16,0 0-20 15,6 15-2-15,-6 6 0 16,-3 6 0-16,-2 4 0 0,-3 7 0 16,-2 1 0-16,-6 0 0 15,-2 0 0-15,-2-5 0 16,-4-5 0-16,3-6 0 0,-1-6 0 15,1-6 0-15,4-7 0 16,3-4 0-16,5-2 0 0,9 2 0 16,-11-11 0-1,11 11 0-15,1-10 0 16,-1 10 0-16,19 0 0 0,-4 7 0 16,4 3 0-16,3 5 0 15,6 2 0-15,-2 3 0 16,3 0 0-1,0 0 0-15,-3-1 0 0,2 1 0 0,-3-4 0 16,-2-1 0-16,-8-8 0 16,0-2-90-16,7-5-2 0,-2-5-3 15,9-10-8 1,2-8-5-16</inkml:trace>
  <inkml:trace contextRef="#ctx0" brushRef="#br0" timeOffset="620609.0956">5958 15924 6 0,'-13'-15'102'16,"13"15"-1"-16,-7-15-5 0,7 15-4 15,0 0-3-15,-9 0-71 16,9 12-11-16,0 12-7 16,0 3 0-16,1 6 0 15,1 6 0-15,4 1 0 0,4 1 0 16,3-4 0-16,3-3 0 0,7-8 0 16,3-3 0-1,6-9 0 1,4-8 0-16,1-6 0 15,0-7 0-15,2-11 0 0,-5-3 0 16,-4-6 0-16,-7-2 0 16,-7 1 0-16,-7-1 0 0,-2 4 0 0,-7 4 0 15,1 4 0-15,-7 6 0 16,-5 7 0-16,0 4 0 16,3 9 0-16,-1 6 0 15,1 3 0-15,4 7 0 0,3 0 0 16,4 4 0-16,9-2 0 15,4-2 0-15,5-7 0 16,6-2 0-16,3-7 0 16,4-7 0-16,-1-3 0 15,1-10 0-15,-1-7 0 16,2-7 0-16,-5-1 0 16,-5-6 0-16,-4 0 0 0,-6-4 0 0,-8-2 0 15,-5 1 0 1,-4 0 0-16,-12 3 0 15,-4 2 0-15,-6 6 0 0,-6 6 0 16,-1 10 0-16,-3 4 0 16,3 9 0-16,0 3 0 15,3 12-88-15,16 1-7 0,6 1-4 16,9 1-7-16,18-5-4 16</inkml:trace>
  <inkml:trace contextRef="#ctx0" brushRef="#br0" timeOffset="621528.7183">6921 15930 98 0,'23'-8'105'0,"-12"-4"-7"16,-5 2-5-16,-6 1-1 15,0-1-67-15,0 10-25 16,-12 0 0-16,0 3 0 0,-2 10 0 16,0 4 0-16,-1 5 0 15,-1 5 0-15,2 2 0 16,4 3 0-16,0 1 0 0,5 0 0 15,5-4 0-15,3-2 0 16,11-8 0-16,1-1 0 16,7-8 0-16,2-8 0 15,-2-2 0-15,5-11 0 0,-2-4 0 16,-1-4 0-16,-5-2 0 16,1-1 0-16,-10 2 0 0,2-3 0 15,-4 2 0 1,-1 0 0-16,-3 4 0 15,-2-2 0-15,1 3 0 0,0 1 0 16,3-1 0-16,-2 4 0 16,0 4 0-16,-4 8 0 15,15-9 0-15,-7 9 0 16,2 4 0-16,2 5 0 0,0 5 0 16,4 4 0-16,2 3 0 15,6 0 0-15,4-1 0 16,0 1 0-16,5-4 0 15,2 1 0-15,5-5 0 0,1-3 0 16,5-5 0 0,-1-2 0-16,-1-3 0 0,0 0 0 0,-1-7 0 15,-2-3 0 1,-5 0 0-16,-2-4 0 16,-8 2 0-16,0-3 0 31,-7 1 0-31,-5-2 0 0,-4 2 0 0,2-1 0 15,-9 1 0-15,0 3 0 0,-1 0 0 0,-2 11 0 16,0-11 0-16,-8 11 0 16,-9 0 0-1,-7 8 0-15,-2 5 0 0,-3 4 0 16,-3 2 0-16,1 3 0 16,2 0 0-1,7-1 0-15,12-1 0 0,8-6 0 0,7-6 0 16,11-2 0-16,8-6 0 0,7-4 0 15,4-5 0-15,-1-8 0 16,1-2 0-16,-2-6 0 16,-1-2 0-1,-8-4 0-15,-2-3 0 0,-6-3 0 0,-2-2 0 16,-5 3 0-16,-6-3 0 16,-2 3 0-16,-1 4 0 15,-1 6 0-15,-4 3 0 16,1 6 0-16,-1 6 0 15,5 11 0 1,0 0 0-16,-7 10 0 0,4 8 0 0,2 11 0 16,1 7 0-1,-1 6 0-15,-1 8 0 0,1 1 0 16,1 2 0-16,0 0 0 0,-2-1 0 16,1 0 0-16,-10-9 0 15,12-3-71-15,-1-7-28 0,0-9-5 16,5-7-6-16,6-11-4 15</inkml:trace>
  <inkml:trace contextRef="#ctx0" brushRef="#br0" timeOffset="622236.8729">8332 15811 93 0,'25'-14'102'16,"5"3"-8"-16,-6-1-4 15,1 2 0-15,-10 5-73 0,1 4-1 16,-3 3-7-16,-5 10-9 0,-3 5 0 16,-2 5 0-16,-2 6 0 15,-2 6 0-15,1 1 0 16,0 8 0-16,-6 1 0 15,0 4 0-15,0 3 0 32,-2 3 0-32,2 2 0 0,-3-6 0 15,2-2 0-15,3-8 0 0,-1-5 0 16,2-7 0 0,-1-11 0-16,4-17 0 0,0 0 0 0,-6-15 0 0,4-11 0 15,0-13 0 1,0-9 0-16,-1-9 0 15,1-12 0-15,2-11 0 16,0-3 0-16,0-6 0 0,4-2 0 0,5 4 0 16,2 4 0-16,3 7 0 15,6 10 0-15,5 14 0 16,2 13 0 0,6 12 0-16,1 12 0 0,0 15 0 0,0 9 0 15,-5 13 0-15,-1 13 0 16,-8 11 0-16,-10 13 0 15,-11 5 0-15,-3 8 0 0,-15 1 0 16,-3 1 0 0,-8-3 0-16,3-4 0 15,-7-10 0-15,13-20-34 0,3-1-59 0,8-15-4 16,10-21-3 0,11 3-8-16</inkml:trace>
  <inkml:trace contextRef="#ctx0" brushRef="#br0" timeOffset="623070.0108">9049 15809 95 0,'32'-28'105'0,"-11"4"-7"0,-12 5-4 15,-9 3-3-15,3 5-66 16,-12 11-22-16,-14 0-3 16,-7 14 0-16,-6 8 0 0,-1 3 0 15,1 8 0-15,-1 2 0 16,7 5 0-16,2 0 0 15,12-1 0-15,11-6 0 0,10-3 0 16,13-7 0-16,8-6 0 0,10-7 0 16,9-7 0-1,4-4 0-15,2-11 0 0,-1-5 0 16,-2-4 0-16,-4-4 0 16,-6-4 0-16,-3-2 0 15,-8-4 0-15,-7 3 0 0,-10 0 0 16,-3 4 0-16,-7 3 0 15,-7 6 0-15,-3 7 0 16,-9 8 0-16,-6 6 0 16,0 8 0-16,1 9 0 15,0 5 0-15,0 3 0 16,6 6 0-16,7 1 0 0,7-2 0 16,4 1 0-16,11-9 0 15,11-1 0-15,5-9 0 16,6-4 0-16,4-9 0 15,8-5 0-15,-4-8 0 16,8-6 0-16,-7-4 0 0,-4-3 0 16,2-2 0-16,-8-1 0 15,3 4 0-15,-13 2 0 16,-2 6 0-16,-3 2 0 16,-3 7 0-16,-6 7 0 0,-8 0 0 15,11 15 0-15,-10 3 0 0,-1 6 0 16,0 1 0-1,0 7 0-15,0-2 0 0,0 0 0 16,2-4 0 0,1-4 0-16,5-3 0 0,-2-7 0 15,6-5 0-15,0-7 0 16,1-1 0-16,4-8 0 0,3-5 0 16,2-2 0-16,3-5 0 15,1-1 0-15,2-5 0 16,2 2 0-16,-1-1 0 15,6 2 0-15,-6 3 0 0,1 3 0 16,3 6 0-16,-6 5 0 16,1 7 0-16,-7 1 0 15,0 12 0-15,-6 4 0 16,-7 4 0-16,-7 7 0 0,-6 5 0 16,-12 2 0-16,-11 5 0 15,-20 4 0-15,3 8-9 0,-25 0-86 16,-23-9-4-16,-13-4-4 15,-35-20-9 1</inkml:trace>
  <inkml:trace contextRef="#ctx0" brushRef="#br0" timeOffset="642011.0736">2402 1307 11 0,'0'0'75'15,"0"-11"4"-15,0 11-1 0,0-12-33 16,0 12-6-16,0-11-3 15,0 11-10-15,0-10-6 16,0 10-3-16,0-8-2 16,0 8-4-16,0 0-2 0,0 0-2 15,0 0-1-15,0 0-1 16,0 0-2-16,0 0 0 16,4 9 0-16,-4-9-1 15,0 18 1-15,0-6-1 0,0 1 0 16,-2-1 0-16,-7-3 0 15,8 25 1-15,1-2 0 16,0 0-1-16,-2-2 0 16,2-5-2-16,-1-3 0 0,12-3 0 15,-11-19 0 1,14 12 0-16,-1-8 0 0,0-1 0 16,6-3 0-1,2 0 0-15,2 1 0 0,-6-5 0 16,5 3 0-16,-6-2 0 15,-1 2 0-15,0-1 0 0,-15 2 0 16,14-3 0-16,-14 3 0 16,0 0 0-16,8-2 0 15,-8 2 0-15,0 0 0 16,0 0 0-16,0 0-2 0,0 0-87 16,0-11 0-16,0 11-1 15,-6-14-7-15,6 14-6 16</inkml:trace>
  <inkml:trace contextRef="#ctx0" brushRef="#br0" timeOffset="642349.5881">2526 1177 13 0,'-7'-12'98'0,"-5"4"-2"0,4 0-5 16,8 8-4-16,-11-14-5 0,11 14-63 16,-2-12-6-16,2 12-6 15,0-8-2-15,0 8-5 16,10-12 0-16,-10 12 0 16,13-11 0-16,-2 2 0 0,2 3 0 15,-3 0 0-15,4 0 0 16,2 1 0-16,0-1 0 15,-4 1 0-15,-1 1 0 16,0 1 0 0,1 1 0-16,-1 0-12 0,-11 2-8 0,15-7-57 15,-15 7-13 1,0 0 0-16,2 11-7 0,-2-2 0 16</inkml:trace>
  <inkml:trace contextRef="#ctx0" brushRef="#br0" timeOffset="642619.3068">2464 1276 63 0,'-14'12'92'0,"0"-3"-2"16,7 1-4-16,-1-5-1 16,8-5-56-16,0 0-7 0,-5 10-6 15,5-10-5-15,0 0-2 16,13-1-1-16,-3-3-8 15,0-1 0-15,6 1 0 16,-3-1 0-16,6 1 0 16,1-1 0-16,-2-2 0 0,1 3 0 15,0-5-20-15,0 4-67 16,-2-1-3 0,-2 0-4-16,0-1-7 15,-2-1-4-15</inkml:trace>
  <inkml:trace contextRef="#ctx0" brushRef="#br0" timeOffset="643068.5001">2841 1056 70 0,'5'-11'95'0,"-5"11"-5"0,8-12-6 15,-8 12-2-15,0 0-56 16,0-12-8-16,0 12-6 0,-4 0-6 15,4 0-1-15,-12 2-3 16,12-2 0-16,-10 8 0 16,10-8-1-16,-8 11 0 15,8-11 1-15,-3 15-1 16,2-5 0-16,1-1-1 16,5 0 2-16,1 2-1 15,-1 0 0-15,7-2 1 0,-2 1-2 16,3 1 0-1,1-2 1-15,-1 0 0 16,-1 1-1-16,3 1 0 0,-4-2 0 16,-1 0 0-16,0 1 1 15,-3 0 1-15,1 2-2 0,-6-4 0 16,-2 2 0-16,0-1 0 16,-6 1 0-16,6-10 0 15,-13 19 0-15,2-10 0 0,2-1 0 16,9-8 0-16,-19 13 0 15,8-5 0 1,-2-5-21-16,1 1-64 0,3-1-4 16,9-3-3-16,-15 2-8 0,15-2-5 15</inkml:trace>
  <inkml:trace contextRef="#ctx0" brushRef="#br0" timeOffset="643631.5373">3667 1558 47 0,'0'0'92'0,"0"-11"-1"0,0 11-5 16,-10-1-2-16,10 1-52 15,-14 5-9-15,6 6-6 16,-4 0-7-16,1 2-3 16,-2 4-1-16,3 4-1 0,-1 4-2 15,2 2-1-15,2 0 0 16,1 0 0-16,6 2 0 15,2-5-2-15,-1 1 0 0,6-2 0 16,3-6 0 0,4-1 0-16,0-6-5 0,5-4-3 15,-6-6-9-15,11-12-51 16,1 3-20-16,-4-6-4 16,1-3-5-16,-3-9-3 0</inkml:trace>
  <inkml:trace contextRef="#ctx0" brushRef="#br0" timeOffset="643863.9196">3725 1474 16 0,'-8'-5'98'0,"-4"-1"0"0,12 6-6 16,-14-5-4-16,14 5-3 15,-13-7-70-15,13 7-3 16,0 0-5-16,-1-11-7 0,1 11 0 15,6-9 0-15,-6 9 0 16,22-6 0-16,-4 1-2 0,-2 2-8 16,4 2-12-16,11 2-58 15,8-1-9 1,-1 0-4-16,-8 8-7 16,-11 1-1-16</inkml:trace>
  <inkml:trace contextRef="#ctx0" brushRef="#br0" timeOffset="644060.7714">3715 1597 84 0,'-12'8'96'0,"3"-5"-7"15,9-3-7-15,0 0 0 16,0 0-63-16,0 0-6 16,23 0-3-16,-5-1-10 15,9-3-13-15,5 4-41 0,4-11-28 16,5 0-3-16,-1-3-9 15,0 0-4-15</inkml:trace>
  <inkml:trace contextRef="#ctx0" brushRef="#br0" timeOffset="644315.076">4143 1437 92 0,'0'0'103'0,"18"-14"-8"0,-18 14-2 15,17-13-4-15,-17 13-59 16,11-7-21-16,-11 7-9 15,8-1 0-15,-8 1 0 16,0 0 0-16,2 7 0 16,-2 21 0-16,0-5 0 0,0 4 0 15,0 0 0-15,2 1 0 16,0 1 0-16,0-9 0 16,5 3 0-16,-5-6 0 15,5 1-33-15,-5-3-57 0,2-2-4 16,-4-5-3-16,0-8-7 15</inkml:trace>
  <inkml:trace contextRef="#ctx0" brushRef="#br0" timeOffset="644573.072">4285 1412 10 0,'2'-20'103'0,"0"4"-1"15,-2 2-6-15,0-3-4 0,1 6-2 16,0-2-72-16,-1 4-18 16,0-1 0-16,0 10 0 15,0-14 0-15,0 14 0 0,10-10 0 16,-5-1 0-16,5 1 0 16,0 6 0-16,6 0 0 15,-1 0 0-15,2-1 0 0,1 2 0 16,-2-1 0-16,2 2 0 15,-3 1-2-15,4-11-47 16,-4 13-42-16,-1-1-2 16,-3 2-7-16,-11-2-2 15</inkml:trace>
  <inkml:trace contextRef="#ctx0" brushRef="#br0" timeOffset="644845.4693">4276 1502 24 0,'-10'6'99'0,"10"-6"0"0,-15 7-8 16,15-7-2-16,0 0-2 15,0 0-73-15,12-3-6 0,5 0-8 16,3 1 0-16,4-3 0 16,1-1 0-16,7-1 0 15,-3 2 0-15,-2 1 0 16,-2-1 0-16,-5-1 0 15,-2 3 0-15,-18 3 0 16,14-1-40-16,-14 1-48 0,10-1-3 16,-10 1-6-16,-5 0-7 15</inkml:trace>
  <inkml:trace contextRef="#ctx0" brushRef="#br0" timeOffset="650765.2818">2460 2190 30 0,'0'0'48'16,"0"0"-2"-16,0 0-3 16,0 0-1-16,0 0-11 15,0 0-4-15,0 0-2 0,1-9-3 16,-1 9-4-16,0 0-4 16,0 0-1-16,0 0-2 0,0 0-3 15,0 0 0-15,-10-3-2 16,10 3-1-16,0 0 1 15,0 0-1-15,0 0 0 16,0 0-1-16,0 0 0 16,0 0-1-16,0 0-1 0,0 0 0 15,-11-1-2-15,11 1 0 16,-11 4 0-16,1-3 0 16,-1 0-1-16,0 3 0 15,11-4 0-15,-15 6 1 0,15-6-1 16,0 0 0-16,-16 11 1 15,16-11-1-15,0 0 1 16,-11 11 0-16,11-11-1 16,-10 11 1-16,10-11 0 15,-6 12 0-15,-3-4-1 0,9-8 1 16,-10 16 0-16,10-16-1 16,-13 13 1-16,13-13 0 15,-1 16 0-15,1-16 0 16,-3 13 0-16,-4-7 0 15,7-6 1-15,-4 17 0 0,-1-9-1 16,5-8 1-16,-8 19-1 16,-3-11 1-1,9 0-1-15,3 3 0 0,-1-2 0 16,-6-1 0-16,7 1 0 16,-1-9 0-16,5 18 0 0,6-10 0 15,-5 2 0-15,-6-2 1 16,0-8 1-16,4 17-1 15,-4-17 1-15,4 13 0 0,-4-13-1 16,-6 17 1-16,6-17-1 16,0 16 0-16,0-16-1 0,13 13 2 15,-2-6-1 1,-11-7 0-16,7 14 0 0,6-9 1 16,-13-5 0-16,15 10 0 15,-5-7 0-15,-10-3 0 16,0 0 0-16,15 9 0 0,-2-7 0 15,-4-1 0 1,-9-1 0-16,11 2 1 0,-2-2 0 16,3 0 0-16,-2 0 0 15,-10 0-1-15,15-5 1 16,-15 5-1-16,18-8 0 16,-3 4 0-16,-2 0-1 0,-4-2 1 15,3 1-1-15,0-2 0 16,-2-1-1-16,2 1 0 15,3-2 1-15,-10 0 1 0,2-1-1 16,6-1-2-16,-5 2 1 16,5-1 1-16,-5-1 1 15,3-1-3 1,-7 0 2-16,7 2 0 0,-6-1 0 0,-3 1 0 16,-1-1 1-16,-1-2-1 15,7 2-2-15,-5 0 5 16,2 1-3-16,-2-3-1 0,0 2-1 15,-2 1 5-15,9-1-5 16,-4 1 0-16,-5 1 4 16,1 0-4-16,-1-2 0 15,0 0 1-15,-3 1 0 0,1 0-2 16,-4 0 3-16,-7 1 1 16,10-1-4-16,-4 1 2 0,2 0 1 15,-7 2 1 1,5-5-2-16,2 5 2 15,5 7-2-15,-9-14 0 16,0 7 0-16,9 7 0 16,-14-14-2-16,0 10 1 0,14 4 2 15,-12-7-1-15,12 7-1 0,-11-5-2 16,-5 5 0-16,5 2-7 16,-9 15-32-16,7-4-46 0,-13 4-1 15,-2 1-8 1,-10 9-5-16</inkml:trace>
  <inkml:trace contextRef="#ctx0" brushRef="#br0" timeOffset="661961.8879">2975 2635 24 0,'0'0'52'0,"-1"-9"-5"15,1 9-8-15,0 0-4 16,0 0-7-16,0-12-2 0,0 12-5 15,0 0-3-15,0 0-2 16,0 0-4-16,0 0 0 16,0 0-4-16,0 0 0 15,0 0-2-15,0 0-2 0,0 0 0 16,0 0 1-16,0 0-1 16,0 0 2-16,0 0 0 15,8-1 2-15,-8 1-1 16,10-3 0-16,-3 2 0 0,-7 1-1 15,25-2 1-15,-13 0-3 16,-1 2 0-16,-1-3 0 16,3 2-1-16,1-1-1 15,3 1 1-15,1-1 0 16,0-1-1-16,1-1 1 16,-1 2-1-16,5 1-1 0,-5-2 1 15,4-2-1 1,-1 2 0-16,-1 0 0 0,1 0 0 15,-2 0 0-15,-1 0 0 16,2 0 2-16,0-1-1 16,-3 1 0-16,0-1 0 0,-1 0-1 15,0 1 1-15,1-1 0 16,-3 1-1-16,1 1 0 16,1-1 0-16,1 0 0 0,1-1 0 15,-1 1 0-15,-1 0 0 16,-4 0 0-16,10-1 0 15,-8 1-1-15,2 0 2 16,-4 0-2-16,-1 0 1 0,-11 3-1 16,13-4 0-16,-13 4 1 15,0 0 0-15,0 0 0 16,12-6 0-16,-12 6 0 0,0 0 1 16,0 0 0-16,0 0-1 15,0 0 1-15,0 0 0 16,0 0-1-16,0 0-3 15,0 0-7-15,0 0-8 0,-1 6-67 16,1-6-4 0,-18 5-3-16,-3-2-9 0,1 1-2 15</inkml:trace>
  <inkml:trace contextRef="#ctx0" brushRef="#br0" timeOffset="663489.9494">2934 2199 53 0,'-10'-4'65'0,"10"4"-12"0,-9-8-15 16,9 8-3-16,0 0-7 15,0 0-6-15,-10-9-3 16,10 9-2-16,0 0-3 16,0 0-2-16,-1-8-1 0,1 8 0 15,0 0-2 1,12-12-2-16,-4 6-1 0,3 2 0 16,-3-3-1-16,3 1 0 15,5-2 0-15,-2 1-1 0,-3 0 0 16,4 2 0-1,-5-1-1-15,1-2-1 0,4 1 0 16,-1 2 0-16,-14 5 1 16,23-6-5-1,-8 3 3 1,-5 5 1-16,0-2-2 0,-1 3 2 16,2 4-3-16,-1 0 1 0,-2 0-2 15,-2 3 4-15,-4 4-1 16,2-2-3-16,-1-1 2 0,-1 3 0 15,-2 3 1 1,-4 0-1-16,-4 1 1 16,-1 2 0-16,0 0 0 15,-3 1 2-15,-4 4-1 0,1-3-1 16,0-2 1-16,-3 2 0 16,2-2-1-16,1-2 0 15,4-1 1-15,-5-3-2 0,4-2 1 16,5-1 0-16,-4-1 0 15,3-1 0-15,8-9 0 0,-15 11 0 16,15-11-1 0,-11 9 1-16,11-9-1 15,-9 3 0-15,9-3 1 0,0 0-1 16,0 0 0-16,7 2 0 16,-7-2 0-16,0 0 0 0,0 0 0 15,0 0-1-15,0 0 1 16,0 0 2-16,0 0 0 15,14-4 0-15,-3 1 1 16,1-1 0-16,5-2 1 16,7-1 1-16,0-1-1 0,4 1-1 15,4-1 0-15,-7-1-1 16,8 0-1-16,-1 2 0 16,0-2 0-1,-5 1-1-15,3 1 0 0,-4-1-1 0,0 4 1 16,-1 1 0-1,-4-1 1-15,1-1 0 16,-9 3 0-16,-3 2 1 16,-1 0-2-16,1 0 0 0,-10 0 0 0,0 0 0 15,8-6 0-15,-8 6 0 16,0 0 0-16,0 0 0 0,0 0 0 16,0 0 0-16,0 0 0 15,0 0 0-15,0 0 0 16,0 0 0-16,0 0 0 0,0 0 0 15,0 0 0-15,0 0 0 16,0 0 0-16,0-10 0 16,0 10 0-16,0 0-9 15,0 0-79-15,-12 0-3 0,12 0-6 16,-22-1-5 0,11 1-6-16</inkml:trace>
  <inkml:trace contextRef="#ctx0" brushRef="#br0" timeOffset="678588.2916">7555 923 7 0,'0'0'71'0,"11"-10"3"16,-11 10-15-16,7-8 0 15,-7 8-26-15,0 0-5 0,10-6-7 16,-10 6-2-16,0 0-5 16,0 0-3-16,0 0-4 15,0 0-2 1,0 0-2-16,0 0-2 0,0 0-1 15,0 0-1-15,7 5-1 0,-7-5 1 16,3 16 1-16,-3-5-1 16,0 2 0-16,0-2 0 15,0 4 0 1,0 0 0-16,0 5 0 0,0-4 1 16,0 4-1-16,1 1 2 15,-1-2-1-15,1-1 1 16,0 2 0-16,-1-1 2 0,2-4 0 15,2 0 2-15,0-2 0 16,2-2 0-16,2-2 0 0,3-3 1 16,1 1 0-16,0-2-1 0,0-3-1 15,2-2 0-15,0 0-1 16,-1 0 0-16,1 0-1 16,0 0 0-16,2-2 0 15,-1-3 1-15,-3 1-1 16,0-2-1-16,1 0 0 15,-2-1-2-15,0 1-4 0,-11 6-8 16,18-15-24 0,-4 7-45-16,-8-1-3 0,0 1-7 0,-2-2-5 15</inkml:trace>
  <inkml:trace contextRef="#ctx0" brushRef="#br0" timeOffset="678912.5367">7721 916 34 0,'-9'-7'87'0,"9"7"-3"0,-12-14-3 16,12 14-5-16,-5-12-43 15,5 12-14-15,0-13-7 16,0 13-5-16,0 0-2 15,0 0-1-15,0 0-1 0,10-8 0 16,2-2-1-16,-2 2-2 16,27-12 0-16,-11 9 0 15,-26 11-2-15,24-6-2 16,2-4-2 0,-26 10-7-16,43-6-8 15,-31 6-25 1,-2 4-31-16,-10-4-7 0,4 14-2 0,-4-14-2 15</inkml:trace>
  <inkml:trace contextRef="#ctx0" brushRef="#br0" timeOffset="679190.1537">7694 997 9 0,'-17'10'75'0,"3"-1"3"16,3-1-1-16,1-2-31 0,10-6-12 0,-12 10-7 15,12-10-10-15,0 0-4 16,0 0-2-16,0 0-4 0,14 6-2 16,3-6-2-1,-2 0-9-15,3-2-12 0,1-2-28 16,5-1-29-16,0 0-5 16,2-1-5-16,-1-1-1 15</inkml:trace>
  <inkml:trace contextRef="#ctx0" brushRef="#br0" timeOffset="679606.7929">8101 841 4 0,'0'0'83'0,"15"-22"4"16,-2-1-3-16,-13 23-5 15,0 0-37-15,4-10-10 0,0 0-12 16,-1 1-9-16,1-4-5 15,-4 13-3-15,0 0-3 16,0 0 0-16,0 0-2 16,-13-10 1-16,13 10 0 15,-14 9 0-15,14-9 1 0,-14 18 0 16,9-7 0 0,2 1 0-16,-3 1 0 0,4 0-1 15,1 1 2-15,1 0-1 16,0 1 0-16,3 1 0 15,4 0 1-15,-2-1 0 16,4-2 0-16,2 3-1 16,2-4 0-16,1 0 0 0,-1 1 0 15,0-4-1-15,1 1 1 0,-4 0-1 16,3 0 1 0,-4-2 0-16,0 0 1 15,-9-8 0-15,8 16 2 0,-8-16-1 16,0 16 0-16,0-16 1 15,-17 18 0-15,5-9-1 16,-4 0 0-16,-1 2-1 16,-1-2-5-16,-2 2-7 0,2-2-22 15,-3 1-48-15,2-1-4 0,1 0-6 16,-1-2-5 0</inkml:trace>
  <inkml:trace contextRef="#ctx0" brushRef="#br0" timeOffset="681016.628">7456 1982 34 0,'0'0'74'0,"0"0"2"16,0 0-19-16,0 0-13 15,0 0-11-15,0 0-8 0,0 0-5 16,0 0-3-16,0 0-2 16,0 0-3-16,0 0-4 15,6-2 0-15,-6 2-2 0,0 0-2 16,13-11-1 0,-13 11-1-16,14-10 0 0,-3 6 0 15,-2-2-1-15,2 3 0 0,2-1 0 16,-1 2 0-16,0-1-1 15,3 3-1-15,-3 0 0 16,0 0 0-16,-1 2 1 16,-1 4-2-16,1-2 1 15,2 6 1-15,1-1 0 0,-2 3-1 16,1-4 1-16,0 5-1 16,-4 0 1-16,1 3 0 15,-4 0 0-15,-2 4 0 16,-4 2 1-16,0 2 1 15,-4 2 1-15,-7 1 0 16,2-1 0-16,-6 3-1 16,1-5 1-16,-1-5-2 15,-3 1 1-15,2-5 0 16,2-1-1-16,2-2 1 16,2-4-2-16,0-1 1 0,10-7 0 15,-11 9 0-15,11-9 0 16,0 0 0-16,0 0-1 0,0 0 0 15,0 0 0-15,0 0 0 16,0 0 0-16,0 0 0 16,0 0 0-16,0 0-1 0,0 0 2 15,0 0 0-15,0 0 1 16,8 6 1-16,-8-6 0 16,19 5 1-16,-3-5 0 15,2 1 0-15,3-1 0 16,2 0 0-16,3 0-1 0,-2-2 0 15,1-2 0 1,2 0-1-16,-4 2 1 0,1-3-3 16,-2-1 0-16,-9 6 0 0,1-4 0 15,-3 3 0-15,-11 1 0 16,12-1 0-16,-12 1 0 16,0 0 0-16,0 0 0 0,0 0 0 15,0 0 0-15,0 0 0 16,0 0 0-16,0 0 0 15,0 0 0-15,0 0 0 0,0 0 0 16,0 0 0 0,0 0 0-16,0 0 0 0,0 0 0 15,0 0 0-15,0 0 0 16,0 0 0-16,0-17-60 16,0 17-29-16,-7-2-3 0,7 2-6 15,-19-11-8-15</inkml:trace>
  <inkml:trace contextRef="#ctx0" brushRef="#br0" timeOffset="682418.6164">8801 1492 7 0,'0'0'87'0,"0"0"1"0,0 0-3 0,9-11-6 16,-9 11-36-16,0 0-22 15,0 0-7 1,0 0-7-16,0 8-4 0,-2 7-1 16,-4 4-3-16,0 4 1 15,0 4 0-15,0 8 0 0,-2 2 0 16,3 3 0-16,-3 1 0 16,3-4-1-16,1 2 1 15,2-6 0-15,-1-1 0 16,2-7 0-16,2-4 2 15,4-4 0-15,4-3 2 0,3-6 0 16,4-2 0-16,3-4 1 16,4-2 0-16,3-3 0 15,1-8-1-15,2 0-1 0,-3-5 0 16,3-2-4-16,-5-3-3 16,-1-1-8-16,-7-3-19 15,-7 0-53-15,4-2-1 16,-3 1-6-16,-6-2-6 0</inkml:trace>
  <inkml:trace contextRef="#ctx0" brushRef="#br0" timeOffset="682650.4191">8873 1459 35 0,'-12'-13'85'15,"12"13"0"-15,-10-12-7 0,10 12-3 16,0-14-49-16,0 14-11 16,11-16-8-16,-3 8-4 15,4-1-1-15,4 0-1 16,-2 4-1-16,5-1-6 16,4 1-11-16,-3 1-28 15,1 3-32-15,2-2-6 0,-1 3-4 16,-3 0-1-16</inkml:trace>
  <inkml:trace contextRef="#ctx0" brushRef="#br0" timeOffset="682850.695">8781 1678 76 0,'0'0'84'16,"0"0"-2"-16,0 0-4 15,14 2-46-15,-2-2-5 0,3-7-7 16,8 1-9-16,4-3-6 16,7 2-7-16,4-3-19 15,-1 0-55-15,10 2-3 16,-3-3-5-16,1 0-3 16</inkml:trace>
  <inkml:trace contextRef="#ctx0" brushRef="#br0" timeOffset="683175.4553">9359 1458 79 0,'6'-11'97'15,"0"4"-3"-15,-6 7-7 16,8-15-2-16,-8 15-61 16,6-12-11-16,-6 12-8 0,0 0-3 15,3-8-2-15,-3 8-1 16,0 0-1-16,6 7 2 15,-3 12 1-15,-2 3 0 0,5 5 1 16,-4 6 1-16,4 3-1 16,-3 1 0-16,-3 2 1 15,0-9-3 1,0-1 0-16,0-8 0 0,-1 0 0 16,0-8-2-16,0-3-2 15,1-1-3 1,0-9-3-16,0 0-10 15,-2 8-19-15,2-8-46 0,0 0-3 0,2-7-6 16,0-1-1-16</inkml:trace>
  <inkml:trace contextRef="#ctx0" brushRef="#br0" timeOffset="683549.2956">9437 1388 64 0,'-5'-10'89'0,"-1"2"-2"0,6 8-5 16,-13-16-38-16,13 16-11 16,-11-12-12-16,11 12-7 0,-3-12-6 15,3 12-2-15,2-13-2 16,-2 13-1-16,14-14-2 0,-1 10 1 15,0-3-1-15,1 1 0 16,2 0 0-16,0-4 0 16,2 6 0-16,-2-2 0 15,3 1-1-15,-3 0 0 16,1 1 1-16,-3-2-1 16,2 3 0-16,-3 0-1 0,2 2-3 15,-7-1-3 1,2 2-5-16,-10 0-13 15,10 2-56-15,-10-2-3 0,2 12-7 0,-2-12-3 16</inkml:trace>
  <inkml:trace contextRef="#ctx0" brushRef="#br0" timeOffset="683901.43">9473 1507 34 0,'-8'6'77'0,"8"-6"0"16,-13 6-2-16,13-6-34 0,0 0-6 16,0 0-7-16,12 1-4 15,0 1-8-15,4-2-1 0,4 0-2 16,5-2-1 0,-1-1-4-16,3-1-3 0,-13 1-4 15,1 1 1-15,14-2-1 16,-5-1 1-16,-3 1-1 15,-4 1 0-15,-17 3-2 16,16 0 3-16,-7-3 2 16,-9 3-2-16,10-2 0 15,-10 2 0-15,0 0 0 0,0 0-1 16,0 0-5-16,0 0-25 16,0 0-54-16,0 0 0 15,-9 2-8-15,0 4-6 0,-5-3 2 16</inkml:trace>
  <inkml:trace contextRef="#ctx0" brushRef="#br0" timeOffset="687995.216">8354 2580 38 0,'0'0'60'0,"0"0"2"16,0 0-8-16,0-11-8 15,0 11-7-15,0 0-8 0,0 0-9 16,0 0-4-16,0 0-4 16,0 0-3-16,0 0-1 15,0 0-3-15,0 0-1 16,-7-9-1-16,7 9-2 0,0 0 0 15,0 0-1-15,0 0-1 16,0 0-1-16,0 0 1 16,0 0-1-16,0 0 1 15,0 0-1-15,0 0 0 0,0 0 0 16,0 0 1-16,0 0 0 16,0 0 1-16,9-7-2 0,0 5 1 15,2 0 1-15,4-1-1 16,5 0 1-16,2 0 0 15,7-1 0-15,-1 0-1 16,4 0 0-16,0 1-1 16,-1-2 1-16,5 2 0 0,-5 0 0 15,0-1 0-15,-5 4 0 16,1-1 0-16,-7 0 0 16,-3 0 1-16,-2 0 1 0,-15 1 0 15,13-1 1-15,-13 1 0 16,0 0 0-16,0 0 0 15,0 0 1-15,0 0-1 0,0 0 0 16,0 0-2-16,0 0 1 16,0 0-2-16,0 0-4 15,0 0-5-15,0 0-27 16,0 0-49-16,0-10-3 16,0 10-5-16,-7-11-7 15</inkml:trace>
  <inkml:trace contextRef="#ctx0" brushRef="#br0" timeOffset="688600.1361">8285 2033 59 0,'0'0'78'16,"0"0"-1"-16,-10-9-23 15,10 9-14-15,0 0-14 16,0 0-8-16,0 0-5 15,8 0-4-15,-8 0-3 0,15-3 0 16,0 0-2-16,4-1 0 16,1-1-1-16,6 0-1 15,3-1 1-15,1 0-1 0,1-1 1 16,1 2-1 0,-5 1-1-16,-2 0 1 0,-6 0-1 15,-3 1 1-15,-6 1 0 16,-10 2 0-16,13-1 0 0,-13 1 0 15,0 0 0-15,0 0-3 16,0 0-5-16,0 0-4 16,0 0-12-16,-10 4-32 15,0 3-25-15,-5 2-7 16,-2-3-5-16</inkml:trace>
  <inkml:trace contextRef="#ctx0" brushRef="#br0" timeOffset="689336.2893">8167 2265 412 0,'0'0'1'0,"0"0"1"0,0 0 0 0,-5 11 2 0,5-11 0 0,0 0 1 0,0 0-1 0,0 0 1 0,12-5-2 16,-12 5-1-16,16-15 0 15,-5 5-3-15,4-1 0 0,2 1 0 16,1 0 0-16,6 2 0 16,-2 0 0-16,1 5 1 15,-1 2-1-15,1 0 1 16,-2 1 0-16,-1 0 0 0,-1 5-1 15,-6 3 1-15,-1-2 0 16,0 2 0-16,-3 1 0 16,-1 3 0-16,-7-1 0 15,3 1 0-15,-4 3 0 0,0 0 2 16,-1 0 0 0,-4 1 0-16,-7 1 0 0,-2 0 1 15,-3-1 0-15,-5 2 0 16,-2 0 0-16,-2-4-1 15,-2 1 1-15,0-3-1 16,4-2 0-16,0-2-1 0,2-2 1 0,4-2 0 16,4-2 0-16,1-2 0 15,3 1 0 1,1-1 0-16,9 0 0 16,-17 0 1-16,17 0-2 0,-11 0 1 0,11 0 0 15,-9 0-1-15,9 0 1 16,0 0-1-16,0 0 1 15,0 0-2-15,-9-1 0 16,9 1-5-16,0 0-12 16,0 0-22-16,0 0-46 0,0 0-1 15,0 0-7-15,0 0-5 16</inkml:trace>
  <inkml:trace contextRef="#ctx0" brushRef="#br0" timeOffset="690986.7861">8285 1928 9 0,'0'0'31'0,"12"-9"4"0,-12 9 7 16,0 0-1-16,0 0 0 0,0 0-1 16,7-10-5-16,-7 10-8 15,0 0-4-15,0 0-7 16,0 0-3-16,12-2-3 0,-12 2-1 16,0 0-3-16,0 0-3 15,0 0 0-15,0 0-4 16,0 0-2-16,0 0-1 0,0 0-1 15,0 0-1 1,0 0-1-16,0 0 3 0,0 0-1 16,-1 6 1-16,1-6 1 15,1 14 1-15,1-4 1 0,-1-1 1 16,-1 3 0-16,0 1 0 16,0-2 0-16,0 5 0 15,-1-2 0-15,-3 2 2 16,1 4 0-1,0-1 0-15,0 2 1 16,1-4-1-16,0 2 0 16,-1-4 0-16,2 3 0 15,1-5 0-15,-4-2-2 16,4-2 1-16,0-9 0 0,0 17 0 16,0-17 1-16,-2 14 0 15,2-14-1-15,-3 16 2 16,3-16-1-16,-1 9 0 0,1-9-1 15,-2 10 1-15,2-10 0 16,0 0-1-16,0 8 0 16,0-8 2-16,0 0-2 15,0 0 1-15,0 0-1 0,0 0 1 16,0 0 0-16,0 0 0 16,0 0 1-16,0 0 2 15,0 0 0-15,0 0 1 0,0 0 1 16,0 0 0-16,0 0 0 15,0 0 0-15,5 4-1 16,-5-4-3-16,0 0-6 16,0 0-28-16,16 0-48 15,-16 0-2-15,0 0-7 16,0 0-6-16</inkml:trace>
  <inkml:trace contextRef="#ctx0" brushRef="#br0" timeOffset="705292.6422">7280 4800 60 0,'0'0'79'0,"-2"-9"-4"15,2 9-19-15,0 0-15 16,-3-11-10-16,3 11-7 16,0 0-3-16,-4-10-5 0,4 10-2 15,0 0-3-15,0 0-1 16,0 0-3-16,0 0-2 15,0 0-1-15,0 0-1 16,0 0-2-16,0 0 0 0,0 0-2 16,0-9 1-16,0 9 0 15,16-7-1-15,-5 3 1 16,2 1-1-16,2-1 0 16,1 0 1-16,1 1-1 15,1 3 0-15,-5 0 0 0,0 1 0 16,-1 5-1-16,-1 3 1 15,-2 3-1-15,-1 4 2 16,-6 3-1 0,-1 2 1-16,-1 5 0 15,-9 4 0-15,-5-1 0 16,-3 3 1-16,-2-2-1 16,-2 1 1-16,-3-5-1 0,2-1 1 0,0-1 0 15,1-5-1-15,3-4 1 16,1 1-1-16,3-7 1 15,0 2-1-15,6-5 0 0,8-6 0 16,-12 8 1-16,12-8-1 16,0 0 0-16,0 0 0 15,0 0 0-15,0 0 0 0,0 0 0 16,0 0 0-16,0 0 1 16,13 0 0-16,-2 0 0 15,8 0 1-15,3 0 1 16,2-1 0-16,6-1-1 0,4 0 0 15,-4-2 0-15,3 2 0 16,0-2 0-16,-1 1-1 16,-6 1 0-16,1 0-1 15,-6-1 1-15,-3 3-1 16,-5-1 1-16,-3 0 0 16,-10 1 0-16,10 0 0 15,-10 0 0-15,0 0 1 0,0 0 0 0,0 0 0 16,0 0 0-16,0 0 0 15,0 0 1-15,0 0-2 16,0 0 1-16,0 0-1 16,0 0 0-16,0 0 0 0,0 0 0 15,0 0-1-15,0 0 1 16,0 0-1-16,0 0-2 16,0 0-7-16,0 0-6 15,-8 13-70-15,-7-7-4 16,-2 4-6-16,-4 1-6 15,-1 1-2 1</inkml:trace>
  <inkml:trace contextRef="#ctx0" brushRef="#br0" timeOffset="707265.4705">7579 5098 0 0,'0'0'24'16,"0"0"-5"-16,0 0-2 0,0 0-4 16,-7-10-4-16,7 10-3 15,0 0-2-15,0 0-1 16,0 0 1-16,0 0-2 16,0 0 1-16,0 0-2 0,0 0-5 15,0 0-8-15,0 0-15 16,0 0-19-16</inkml:trace>
  <inkml:trace contextRef="#ctx0" brushRef="#br0" timeOffset="708637.9124">8025 4823 57 0,'0'0'87'0,"0"0"-4"0,8-10-2 15,-8 10-37-15,0 0-17 16,0 0-9-16,0 0-7 16,0 0-4-16,0 0-4 15,0 0-2-15,0 0-1 0,0 0 0 16,1 7-1-16,-1-7-1 15,0 16 1-15,0 0 2 16,0 2 0-16,-2 3 1 16,-1 5 0-16,0-1 0 15,-2 3 1-15,-1 0-1 16,1 0 1-16,0-2-1 0,-3-4 0 16,2-1 1-1,2-3-2-15,0 0 1 0,0-3 0 0,1-1 0 16,1-3 0-16,1-1-1 15,1-10 0-15,-4 14 0 0,4-14 0 16,-5 10 1-16,5-10-1 16,0 0 0-16,0 0 1 15,0 0-1-15,0 0 0 0,0 0-3 16,0 0-3 0,0 0-8-16,0 0-18 0,0 0-45 15,0 0-10-15,0 0-7 16,1-8-4-16</inkml:trace>
  <inkml:trace contextRef="#ctx0" brushRef="#br0" timeOffset="709398.6576">8184 4945 81 0,'8'-14'90'0,"-8"14"-5"0,4-10-4 16,13 6-45-16,-17 4-12 16,0 0-8-16,0 0-6 15,0 0-3-15,0 0-4 16,0 0-2-16,0 0-2 0,0 0 0 16,0 0-1-16,0 0 1 15,0 0 0-15,0 0 0 16,-1 10 2-16,-1-1 0 0,-3 1 1 15,3 1 0-15,-4 2 0 16,2 1-1-16,1 1 1 16,-1-1-1-16,-1 1-1 15,2-2 0-15,-1 0 0 0,3 0 0 16,-1-2 0-16,1 2 1 16,1-2-1-16,0 0 0 0,0-1 1 15,2-1-1-15,1 2 1 16,2-1 0-16,-5-10 0 15,9 17 1-15,-9-17 0 0,11 11 0 16,-11-11 0-16,16 10 0 16,-6-8 0-16,1 0 1 15,5-2 0-15,-1 0-1 16,4-2 1-16,-1-2-1 16,0-3 0-16,1 0 0 15,-2-1 0-15,0 0 0 16,-3-2 0-16,-1-2 0 0,-3 3 1 15,2-3 0 1,-6 1 0-16,1 1 0 0,1-1-1 16,-4-2 1-16,1 2 0 0,0-2-1 15,-3-2 0 1,-1 3-1-16,0-3 0 0,-1 0 0 16,0 2 0-16,0 0 1 0,-2 2-2 15,-2-1 0-15,-2 1 0 16,0 2 0-1,6 9 0-15,-16-16 0 0,4 8 0 16,1 2 0-16,-1 0 0 16,-2 2 0-1,1 2-2-15,-2 0 0 0,-2 2-2 16,-1 2-3-16,1 11-14 0,-5 3-65 16,-4 0-4-16,3 3-5 15,1 1-8-15,0-1 2 16</inkml:trace>
  <inkml:trace contextRef="#ctx0" brushRef="#br0" timeOffset="711530.3111">7377 7575 4 0,'0'0'66'0,"-11"-12"3"0,11 12-16 15,-6-12-5-15,6 12-13 0,-3-13-7 16,3 13-8-16,0-14-4 0,0 14-2 16,3-13-2-16,-3 13-1 15,7-12-2-15,-7 12-1 16,14-15-1-16,-5 9-1 0,3-1-1 31,3-1-1-31,0 1-1 0,3 2 1 0,1-1-1 31,1 1-1-31,0 3 1 0,0 0-1 0,-1 2-1 16,-1 0 1-16,0 3-1 16,-4 4-1-16,-3 1 2 0,0 3-2 15,-3 3 0 1,-3 3 0-16,-3 1 0 15,-2 4 0-15,-4 2 0 0,-3 4 0 16,-5-1 1 0,-4 4-1-16,-5 0 1 0,-2 0 0 0,-8 4 0 15,0 0 0 1,1-6-1 0,-1-2 1-16,3-4 0 15,2-4 0-15,6-5-1 16,4-2 1-16,8-10 0 0,8-2-1 15,0 0 1-15,0 0-1 0,0 0 1 16,0 0-1-16,10 0 1 16,4 0-1-16,4-2 1 15,4-3 0-15,4 1-1 16,3 1 1-16,3-1 0 0,4-1-1 16,0 1 1-16,3 1 0 15,-4-1 0-15,0 0-1 16,-2 1 1-1,-6-1-1-15,-1 2 1 16,-8-1 0-16,-3 2-1 16,-6-1 1-16,-9 2-1 0,13-2 1 15,-13 2 0-15,0 0 0 0,0 0 0 16,0 0 0-16,0 0 0 0,0 0 0 16,0 0-2-16,0 0-2 0,0 0-7 15,0 0-20-15,9-7-53 16,-9 7-3-1,13-10-6-15,-13 10-5 0</inkml:trace>
  <inkml:trace contextRef="#ctx0" brushRef="#br0" timeOffset="712035.3424">8335 7560 48 0,'5'-9'90'0,"0"-1"1"0,-2 0-6 16,-3 10-24-16,3-12-24 0,-3 12-13 16,0 0-7-16,0 0-5 15,0 0-5-15,0 0-1 16,0 8-2-16,0 4-1 0,0 3 0 15,0 2 1-15,0 3-1 16,-1 3 0-16,1-1 0 16,-2 5-1-16,1-2 0 15,-1 2 0-15,0-2-1 16,-2 7 2 0,2-2-3-1,-2-1 0-15,-2-3 0 0,4-1 0 16,-2-4 0-16,4 0 0 15,-1-7 0-15,1-4 0 16,0-10 0-16,0 11 0 16,0-11 0-16,0 0 0 0,0 0 0 15,0 0 0-15,0 0 0 16,0 0 0-16,7 0-7 0,-7 0-16 16,8-15-65-1,-3 3-3-15,2-4-6 16,0-4-4-16,2-2-3 0</inkml:trace>
  <inkml:trace contextRef="#ctx0" brushRef="#br0" timeOffset="712624.6539">8556 7608 70 0,'4'-13'94'0,"-2"-2"-4"0,-1 2-4 16,-1-1-28-16,0 4-25 0,0 10-10 15,3-12-7-15,-3 12-5 16,0 5-3-16,-1 6-3 16,-2 5-1-16,0 4-1 0,-2 6 0 15,2 1-1-15,-4 4 1 16,4-2-1-16,3 2-2 16,4-1 0-1,9-4 0-15,3-3 0 16,5-8 0-16,5-5 0 15,4-5 0-15,3-5 0 16,0-1 0-16,-9-12 0 16,5-1 0-16,-9-6 0 15,1 2 0-15,-4-3 0 16,-6 0 0-16,-1 1 0 0,-3 1 0 16,1 1 0-16,-4 3 0 15,-4 3 0-15,1 3 0 16,-1 9 0-16,2-13 0 0,-2 13 0 15,0 0 0-15,0 0 0 16,0 0 0-16,-1 7 0 16,0 6 0-16,-1 3 0 15,-2 6 0-15,-1 1 0 16,-1 7 0-16,1 5 0 16,-3 0 0-1,2 0 0-15,0-1 0 0,0-2 0 16,2-1 0-16,0-1 0 15,-2-5 0-15,0-7 0 16,4 0 0-16,1-4 0 16,-1-1 0-16,2 1 0 15,-1-5 0-15,1 7 0 16,-13-7-80-16,13-9-13 0,0 0-3 16,-12 7-8-16,12-7-3 15</inkml:trace>
  <inkml:trace contextRef="#ctx0" brushRef="#br0" timeOffset="716520.3698">7603 10711 6 0,'-11'-4'76'0,"3"-2"7"0,-2 6-12 0,10 0-13 16,-8-10-13-16,8 10-12 16,-3-16-7-16,3 16-6 15,3-17-4-15,3 9-2 16,6 0-3-16,6-1-3 15,0 2-1-15,7 0-1 0,-1 2-2 16,5 3 0-16,-1 2-2 16,-1 3 0-1,-3 8 0-15,-3 4-1 16,-3 4 0-16,-7 6-1 16,-4 4 1-16,-7 4 0 15,-1 6 0-15,-10-2 0 16,-8 2-1-16,-4 0 2 0,-3-4-1 15,-6 0 2-15,3-6-1 0,-1-1 1 16,5-7-3-16,2-3 0 16,5-4 0-16,6-2 0 0,12-12 0 15,-1 10 0-15,10-10 0 0,11 0 0 16,9-4 0-16,4-3 0 16,8-4 0-16,6 0 0 15,1-1 0-15,1 0 0 16,-5 1 0-16,-2 1 0 15,-5 3 0-15,-6 0 0 16,-4 2 0-16,-10 2 0 0,-6 2 0 16,-11 1 0-16,12 0 0 0,-12 0 0 15,0 0 0-15,0 0 0 16,-10 0 0-16,10 0 0 16,0 0 0-16,0 0-12 0,0 0-76 15,0 0-1-15,17-11-8 16,-3-2-5-16,11-4-4 15</inkml:trace>
  <inkml:trace contextRef="#ctx0" brushRef="#br0" timeOffset="717069.1434">8726 10608 53 0,'3'-12'94'0,"1"1"-1"0,-4-3-5 16,0 4-2-16,-6 1-57 16,6 9-8-16,-15-13-6 15,2 10-4-15,-1 3-3 0,-4-1-2 16,0 5-1-16,-5 6-3 16,0 2-2-16,1 5 0 15,-4 2 0-15,3 8 0 0,-1 1 0 16,0 6 0-1,5 1 0-15,0 6 0 0,3 1 0 16,3 4 0-16,6-2 0 0,4-1 0 16,3-1 0-1,3-4 0-15,12-2 0 16,3-8 0-16,5-4 0 0,4-8 0 16,7-4 0-16,0-6 0 15,-1-6 0-15,1-3 0 16,-6-7 0-16,-2-4 0 15,-5-2 0-15,-6-4 0 0,-8 1 0 16,-5 2 0 0,-2-5 0-16,-6 5 0 15,-10-3 0-15,-8 8 0 0,-6 1 0 16,-9 5 0-16,-4 5 0 16,-7 1 0-16,-2 15 0 0,-3 1-14 15,12 10-77-15,6 3-3 16,3-4-4-16,16 3-8 15,2-13-2-15</inkml:trace>
  <inkml:trace contextRef="#ctx0" brushRef="#br0" timeOffset="725578.1482">14470 10296 3 0,'1'-11'61'0,"2"-1"0"0,-3 12-7 15,4-18-7-15,-4 18-5 16,4-18-6-16,-4 18-7 16,1-13-5-1,-1 13-3-15,-1-12-3 16,1 12-4-16,0 0-4 0,-13-7-1 0,13 7-3 16,-18 0-1-16,7 6-1 15,2 1-1-15,-5 3 0 16,0 2 0-16,-2 4 0 15,1 3 0-15,-4 2 0 16,1 3 0-16,1 2 0 0,-2 2-1 16,1 1 0-16,0-1 0 15,3 3 0 1,-1 0 0-16,0-1-1 0,1 2 0 0,5-2 0 16,-1-1 1-16,3 0-1 15,0 0 0-15,5-2 0 16,2-1 0-16,1-2-1 0,2 0 1 15,3-3 0-15,5 0 0 16,0-3 0-16,3-1 0 16,5-5 0-16,1 0-1 15,4-6 1-15,4 0 0 16,-1-5 0-16,4-1 0 16,2-3 0-16,-2-5 0 0,2 0-1 15,-2-3 1-15,-4-2 0 0,-2-3-1 16,-4 0 1-16,-3 0 0 15,-6-1-1 1,-1-2 1-16,-6 3 0 16,-4 1 0-16,0 1-1 0,-6 1 0 15,-5 3 1 1,-4 3 0 0,0 1-1-16,-6 5 1 0,-1 1-1 0,-1 0 2 15,-5 7-2-15,0 6 0 0,1 0 0 16,3 2 0-16,3 1 0 15,0 2 0-15,6 2 0 0,5-1-5 16,10 3-14-16,15-2-67 16,-3-6-3-16,6-4-4 15,5-6-8-15,11-4-3 0</inkml:trace>
  <inkml:trace contextRef="#ctx0" brushRef="#br0" timeOffset="726744.1928">15237 10412 25 0,'-11'-13'86'0,"7"3"0"15,0 0-1-15,4 10-25 16,0 0-19-16,-5-11-13 0,5 11-9 15,0-10-4-15,0 10-4 16,0 0-3-16,0 0-1 16,-1 10-2-16,1 0 0 0,0 2-1 15,0 2 1-15,0 3-1 16,0 2 0-16,0 2 0 16,0 1-1-16,-1 3-1 15,-3 0 0-15,2 3 0 16,-2 2-2-16,-2 1 0 0,-1-1 0 15,2 3 0-15,-1-3 0 16,-4 1 0-16,5-3 0 16,-1-1 0-16,0-3 0 15,1-1 0-15,1-4 0 0,-2-2 0 16,3-3 0-16,1 0 0 16,-1-3 0-16,0 0 0 15,1-2 0-15,2-9 0 0,-5 13 0 16,5-13 0-16,-2 11 0 15,2-11 0-15,0 0 0 0,0 9 0 16,0-9 0-16,0 0 0 16,0 0 0-16,0 0 0 15,0 0 0-15,0 0 0 16,0 0 0-16,0 0 0 16,0 0 0-16,0 0 0 0,0 0 0 15,0 0 0-15,0 0 0 16,0 0 0-16,0-5 0 15,0 5 0-15,0-9 0 0,0-2-2 16,0 11-26 0,18-11-61-16,-8 1-3 15,-1-1-4-15,3-1-8 16,2-3 4-16</inkml:trace>
  <inkml:trace contextRef="#ctx0" brushRef="#br0" timeOffset="727477.2895">15610 10585 47 0,'0'-11'73'0,"0"11"1"16,-1-10-23-16,1 10-11 16,0 0-10-16,-4-10-6 0,4 10-4 15,0 0-2-15,-5-8-1 16,5 8-3-16,0 0-2 16,0 0-2-16,-14-10-2 15,14 10-1-15,0 0-1 16,-13-2-1-16,13 2-2 0,-10 0 1 15,10 0-1-15,-14 6 0 16,14-6-1-16,-15 11 1 16,15-11 0-16,-16 16-1 15,8-8 1-15,-3 3-1 0,3 0 1 16,-3 3-1 0,2 1 0-16,0 1 0 0,2 0-1 15,1 2 1-15,0 0 0 16,2 0-1-16,2 2 0 15,2-2 1-15,0 1-1 0,4-1 0 16,-2 0 0-16,5-2 0 16,-2-1-1-16,1 0 1 15,2-2-1-15,2-1 1 16,-1-1 0-16,1-2 1 0,3-2-2 16,3-2 0-16,1 1 0 15,3-5 0-15,0-1 0 0,2 0 0 16,3-5 0-1,0-2 0-15,0-2 0 0,2-3 0 16,-3-1 0-16,0-2 0 16,-1-2 0-1,0-1 0-15,-4-1 0 0,-2-2 0 16,-4 0 0 0,-4-3 0-16,-3 0 0 0,-3-4 0 0,-3-1 0 15,-1 0 0 1,-9-2 0-16,-6-1 0 15,-6 4 0-15,-8 3 0 0,-9 9 0 0,-10 7 0 16,-6 6-19-16,-23 61-72 16,-25-32-3-16,-23 10-5 15</inkml:trace>
  <inkml:trace contextRef="#ctx0" brushRef="#br0" timeOffset="744672.7434">14256 2294 24 0,'0'0'55'16,"0"0"0"-16,-16-8-2 0,16 8-9 15,-8-6-7-15,8 6-5 16,-10-5-4-16,10 5-3 16,0 0-4-16,-8-8-3 0,8 8-3 15,0 0-2-15,0 0-2 16,0 0-2-16,0 0-3 15,-11-8-2-15,11 8-1 16,0 0 0-16,0 0-2 0,0 0 0 16,0 0 0-16,0 0-1 15,0 0 1-15,0 0 0 16,0 0 1-16,8-3 0 16,4 0 0-16,4 0 0 0,5-2 0 15,7 1 1-15,-2-2-1 16,5 1 0-16,1 0-1 15,-5-1 1 1,-5 1-1-16,0 1 0 16,-4 0 1-16,-6 0-1 0,-1 3 1 15,-11 1 0-15,13-3 0 0,-13 3 0 16,0 0 0-16,8 0-1 16,-8 0 0-16,0 0-1 15,0 0-3-15,0 0-4 16,0 0-10-16,-5 8-25 0,5-8-43 15,-17 14-3-15,4-4-6 16,-1 1-4-16</inkml:trace>
  <inkml:trace contextRef="#ctx0" brushRef="#br0" timeOffset="745575.5777">14247 2301 34 0,'0'0'91'16,"-7"-9"-1"-16,7 9-3 16,0 0-5-16,8-10-50 15,-8 10-8-15,0 0-8 16,0 0-8-16,0 0-5 0,0 0-2 16,-5 10-1-16,1-1-2 15,3 4 2-15,-2 6 0 16,0 3 0-16,-5 1 0 15,7 8 1-15,-5-2 0 16,-1 3 1-16,0-1-1 0,1-1 1 16,0-5-1-16,-1-1 1 15,2-5-2 1,0-2 2-16,0-7 0 0,5-10 0 16,-3 12 0-16,3-12 1 15,0 0 2-15,0 0-1 0,0 0 1 16,0 0-2-16,0-10 0 15,6 1 1-15,0-1-4 16,0-3 0 0,4-1 0-16,3-1-2 0,2 1 1 0,3 2-1 15,4 1 1 1,1-2 0-16,-1 6 0 16,-1 0 0-16,4 2 0 0,-4 5 1 0,-4 0-1 15,2 0 0-15,-3 2 0 16,-3 4 0-1,0 2 1 1,0 1-1-16,-3 1 1 0,0 5 0 16,-2-3 0-1,-4 4 1-15,1 4 0 0,-2 1 0 0,-3 0 0 16,0 0 1-16,-3 2-2 0,-6 1 0 16,0-2-1-16,-4 0 1 15,0-2 0 1,-3-2-1-16,-3 0 1 0,-4 0-1 0,2-3 2 15,-4-3 1 1,-1 0-1-16,-1-2 1 0,-3-1-1 16,5-2 0-1,-2-3 1-15,5-1 0 0,-1-1-2 0,3-1 0 16,3-1 0-16,4 0 0 16,-2 0 0-16,5-1 0 15,10 1 0-15,-16-4 0 0,16 4 0 16,-11-2 0-16,11 2 0 15,0 0 0-15,0 0 0 0,0 0 0 16,-8-4 0-16,8 4 0 16,0 0 0-1,0 0 0-15,0 0 0 0,0 0 0 0,0 0 0 16,0 0 0-16,0 0 0 16,0 0 0-16,0 0 0 15,0 0 0-15,0 0 0 16,0 0 0-16,0 0 0 15,0 0 0-15,5-2-10 0,-5 2-77 16,0 0-5-16,0 0-4 16,0 0-6-16,0-16-5 15</inkml:trace>
  <inkml:trace contextRef="#ctx0" brushRef="#br0" timeOffset="748310.6874">15349 2388 28 0,'0'0'36'0,"5"-12"8"16,-5 12-11-16,7-16 1 16,-7 16 0-16,6-14-2 0,-6 14-2 15,3-15-1-15,-3 15-3 16,7-17-2-16,-6 7 0 16,0 2-3-16,-1-3-4 15,0 1-2-15,-1-1-3 0,1 11-1 16,-8-15-3-16,8 15-1 15,-5-14-2-15,5 14 0 16,-14-14-1-16,14 14-1 16,-7-11-1-16,7 11 0 0,-13-8 0 15,13 8-1-15,-16-7-1 16,16 7 1-16,-17-5-1 16,6 5-1-16,-1-1 1 15,0 1-1-15,1 0 0 0,-4 6 0 16,0 1 1-16,0 4 0 15,1 2-1 1,1 1 1-16,-2 3 0 0,1 4 0 16,1 0 1-16,0 6 0 15,2-3-1-15,2 2 1 16,0 1 0-16,4-2 0 16,1 0-1-1,3-3 1-15,1-2 1 0,4-5-1 0,5 2 1 16,7-7 0-16,1-1 1 15,7-2-1-15,2-4 0 16,0-3 0-16,3 0 0 0,-2-8 0 16,-1-4-2-16,-2 1 0 15,-4-5 0-15,0 0 0 16,-2-3 0-16,-1-2 0 0,-7 1 0 16,-1-1 0-16,2 7 0 15,-6-6 0-15,-1 6 0 16,-1-2 0-16,-3 3 0 15,4 5 0-15,-1-2 0 0,-3 10 0 16,0-10 0 0,0 10 0-16,0 0 0 0,0 0 0 15,0 0 0-15,0 0 0 0,0 0 0 16,0 5 0 0,0-5 0-16,-1 21 0 0,1-2 0 15,-1 2 0 1,0 5 0-16,1 3 0 0,-1 1 0 15,1 1 0-15,-3 3 0 16,3-4 0-16,0 3 0 16,0-5 0-16,0 2 0 15,0-3 0-15,2-3 0 0,-1 1 0 16,3-3 0-16,-1-1 0 16,-1-2 0-16,-1-1 0 0,2-2 0 0,-1 0 0 15,-2 0 0-15,2-4 0 16,-2 1 0-16,2 1 0 15,-1-2 0-15,0-1 0 16,-1 0 0-16,1-2 0 16,-1 0 0-16,0 1 0 15,0-10 0-15,0 15 0 0,0-15 0 16,0 11 0-16,0-11 0 16,0 8 0-16,0-8 0 0,0 0 0 15,0 0 0 1,1 10 0-16,-1-10 0 15,0 0 0-15,0 0 0 0,0 0 0 16,0 0 0-16,0 0 0 0,0 0 0 16,0 0 0-16,0 0 0 15,0 0 0-15,0 0 0 16,0 0 0-16,0 0 0 16,0 0 0-16,0 0 0 15,0 0 0-15,0 0 0 0,0 0-70 16,11 12-24-16,-11-12-2 15,-12 4-9-15</inkml:trace>
  <inkml:trace contextRef="#ctx0" brushRef="#br0" timeOffset="751294.3715">18973 5350 24 0,'0'0'70'16,"-13"-1"-17"-16,13 1-3 16,0 0-7-16,0 0-9 0,0 0-8 15,0 0 1-15,0 0-1 16,0 0-13-16,0 0 0 16,0 0-4-16,6-4 0 15,-6 4-2-15,0 0 3 0,14 0-3 16,-14 0-1-16,19 0 1 15,-9 5-2-15,4 0 4 16,-2 1-4-16,3 1-1 16,-2 0 0-16,1 2 0 0,-1 0-1 15,3 3 0-15,1 0 0 16,-2-1-1-16,1 0 0 16,-1 2-1-1,0 0 1-15,0 0-1 0,1 0 0 16,0-2 0-1,-2 0 0-15,-3 1 0 16,0-1-1-16,-3-2 1 0,-8-9 0 0,12 15 0 16,-12-15 0-16,3 11-1 15,-3-11 1-15,0 0-1 16,3 10 1-16,-3-10-1 16,0 0-2-16,0 0-2 0,0 0-5 15,0 0-9-15,3-8-52 16,-3 8-16-16,0 0-5 15,0-12-4-15,0 12-4 0</inkml:trace>
  <inkml:trace contextRef="#ctx0" brushRef="#br0" timeOffset="751730.6542">19334 5249 32 0,'0'0'92'16,"2"-12"-3"-16,-2 12-5 0,0-17-6 15,0 17-55-15,0 0-8 16,-13 7-6-16,13-7-4 0,-13 18-2 16,7-4-1-16,-2 3-1 15,-2 3 4-15,-2 4 0 16,1 3 1-16,-2 1-1 15,0 5 1-15,-1 1-1 0,0 2 0 16,0 0 0-16,0 2-3 16,1-2-1-16,2-1 1 15,1-6-1-15,0-2 0 16,2-2 0-16,3-5 0 16,0-4 0-16,1-3-1 15,1-3 1-15,3-10 0 0,-6 10 0 16,6-10-1-1,0 0 0-15,0 0-1 16,0 0-4-16,0 0-5 0,0 0-14 16,0 0-59-16,-8 1-2 0,8-1-6 15,-9-6-6-15,9 6 5 16</inkml:trace>
  <inkml:trace contextRef="#ctx0" brushRef="#br0" timeOffset="752255.6011">18945 5545 59 0,'-10'-2'79'0,"10"2"-1"15,0 0-4 1,0 0-38-16,0 0-12 0,0 0-9 16,0 0-4-16,0 0-4 0,0 0 0 15,0 0-1-15,0 0 1 16,6-9-1-16,-6 9 2 16,18-5-1-16,-5 4 1 15,3-4 0-15,3-1-2 16,3-1-2-16,1-1 1 15,6-1-2-15,1 0 0 0,3 0 1 16,1-3-2 0,0 1 1-16,-1 1-1 0,-1 0 0 15,-1 1-1-15,-1-1 0 16,-4 2 0-16,-2 0-1 16,-5 1 1-16,-1 2-1 0,-3 2 1 15,-3 0 0 1,-4 1 0-16,-8 2-1 0,0 0 1 0,9-2 1 15,-9 2-1 1,0 0 1-16,0 0-1 0,0 0 0 16,0 0 0-16,0 0-2 0,0 0-7 15,0 0-13 1,0 0-62-16,2 6-4 0,-2-6-4 16,-6 10-8-16,-4-1 0 15</inkml:trace>
  <inkml:trace contextRef="#ctx0" brushRef="#br0" timeOffset="767767.527">9184 14245 6 0,'-11'5'87'0,"-1"-4"2"16,4 0-2-1,-4-1-3-15,1 0-42 0,0 1-10 16,-1-2-7-16,3 2-7 16,-1 1-3-16,10-2-3 0,-8 2-1 15,8-2-8-15,0 0-3 16,-11 1 0-16,11-1 0 16,0 0 0-16,0 0 0 15,0 0 0-15,0 0 0 16,0 0 0-16,-8 0 0 15,8 0 0-15,0 0 0 0,0 0 0 16,0 0 0-16,0 0 0 16,0 0 0-16,0 0 0 15,0 0 0-15,0 0 0 0,0 0 0 16,0 0 0-16,5 1 0 16,9 3 0-16,2-4 0 15,10 0 0-15,6 0 0 0,3 0 0 16,10-2 0-1,5-1 0-15,7-3 0 16,0 0 0-16,6 2 0 16,1-2 0-16,-2 0 0 0,3 1 0 15,-6 0 0-15,-3 1 0 0,-6-1 0 16,-6 2 0-16,-2 0 0 16,-14-1 0-16,1 3 0 15,-8-1 0-15,-5 1 0 0,-6 1 0 16,-10 0 0-1,11 0 0-15,-11 0 0 0,0 0 0 16,0 0 0-16,0 0 0 16,0 0 0-16,0 0 0 0,0 0 0 15,0 0 0-15,0 0 0 16,0 0 0-16,0 0 0 16,0 0 0-16,0 0 0 15,0 0 0-15,0 0 0 0,0 0 0 16,0 0 0-1,0 0 0-15,0 0 0 0,0 0 0 16,-3-1 0-16,3 1 0 0,0 0 0 16,-12 0 0-16,12 0 0 15,0 0 0-15,-10-1 0 16,10 1 0-16,0 0 0 16,-12-3 0-16,12 3 0 0,0 0 0 15,0 0 0-15,0 0 0 16,0 0 0-16,0 0 0 15,-10-2 0-15,10 2 0 16,0 0 0-16,0 0 0 16,-10-3 0-16,10 3 0 0,0 0 0 15,0 0 0-15,-11-1 0 16,11 1 0-16,0 0 0 16,-8-3 0-16,8 3 0 0,0 0 0 15,0 0 0-15,-9-3 0 16,9 3 0-1,0 0 0-15,0 0 0 0,0 0 0 16,0 0 0-16,0 0 0 0,-10-1 0 16,10 1 0-16,0 0 0 15,0 0 0-15,0 0 0 16,0 0 0-16,0 0 0 16,0 0 0-16,0 0 0 0,0 0 0 15,0 0 0-15,0 0 0 0,0 0 0 16,0 0 0-16,0 0 0 15,0 0 0-15,0 4 0 16,0-4 0-16,0 0 0 16,0 0 0-16,0 0 0 15,0 0 0-15,0 0 0 16,0 0 0-16,0 0 0 0,0 0 0 16,0 0 0-16,0 0 0 15,0 0 0-15,0 0 0 0,0 0 0 16,0 0 0-16,0 0 0 15,0 0 0-15,0 0 0 16,0 0 0-16,0 0 0 16,0 0 0-16,0 0 0 15,0 0 0-15,0 0 0 0,0 14-42 16,0-14-47-16,0 0-2 16,-14-7-6-16,8-1-3 15</inkml:trace>
  <inkml:trace contextRef="#ctx0" brushRef="#br0" timeOffset="768795.714">10853 13875 18 0,'0'0'96'0,"0"0"1"0,0-9-6 15,0 9-2-15,0 0-32 0,-10-12-29 16,10 12-9-16,0 0-7 15,0 0-8-15,0 0-4 0,0 7 0 16,0 3 0-16,1 3 0 16,2 6 0-16,1 3 0 15,-1 4 0-15,-2 3 0 0,2 4 0 16,-2 0 0-16,3 0 0 16,1 2 0-16,-2-4 0 15,0 3 0-15,1-7 0 16,-2-1 0-16,2-6 0 15,4 0 0-15,-7-4 0 0,2-6 0 16,2 0 0-16,-5-10 0 16,6 10 0-16,-6-10 0 15,0 0 0-15,8 0 0 16,-8 0 0-16,5-6 0 16,-5-5 0-16,0 11 0 0,10-22-82 15,-10-4-12 1,0-2-4-16,-5-11-7 15,-3-7-3-15</inkml:trace>
  <inkml:trace contextRef="#ctx0" brushRef="#br0" timeOffset="768987.3293">10846 13525 0 0,'0'-18'97'0,"0"-2"3"0,1 5-7 16,-1 0-5-16,-1 1-2 0,1 5-68 15,0 9-9 1,0 0-9-16,0 0-14 0,1 14-68 16,7 3-6-1,3 3-4 1,7-2-5-16,4 0-5 16</inkml:trace>
  <inkml:trace contextRef="#ctx0" brushRef="#br0" timeOffset="769336.3676">11268 13645 9 0,'20'12'101'16,"-9"-1"0"-16,1 0-5 15,-7-1-3-15,2 3-2 16,-3 8-71-16,1-4-20 0,1 8 0 16,1 1 0-1,-1 8 0-15,1 2 0 0,2 3 0 16,-1 5 0-16,2 2 0 15,-3 4 0-15,1 1 0 16,-1 2 0-16,2 0 0 0,-4 1 0 16,-3-1 0-1,-2-3 0-15,0-2 0 0,0-9 0 16,1 0 0-16,-2-11 0 16,1 0 0-16,0-14-61 15,0-14-36-15,0 0-1 0,-10-14-9 16,2-11-4-16</inkml:trace>
  <inkml:trace contextRef="#ctx0" brushRef="#br0" timeOffset="769545.3451">11280 14220 30 0,'-2'-8'103'0,"2"-6"0"16,2 5-6-16,7-4-5 15,2 0-6-15,21-2-86 16,-10 3 0-16,10 3 0 15,1-3 0-15,-7 5-65 0,22 0-26 16,3-1-3-16,3-1-7 16,3 0-6-1</inkml:trace>
  <inkml:trace contextRef="#ctx0" brushRef="#br0" timeOffset="771422.8503">12102 14574 78 0,'-17'2'96'15,"9"-1"-2"-15,-6-2-6 16,14 1 0-16,-14-11-65 0,14 11-1 16,-2-10-5-16,2 10-12 15,4-18-5-15,6 7 0 0,5-2 0 16,3-4 0-16,4-4 0 16,12-3 0-16,3-3 0 15,4-4 0-15,8-4 0 16,-2-2 0-16,1-5 0 15,1 1 0 1,-6-6 0-16,-5-1 0 0,-4-3 0 0,-9-1 0 16,-7 1 0-16,-5 1 0 15,-7 5 0-15,-5 3 0 16,-1 9 0-16,-3 4 0 0,-2 10 0 16,-8 11 0-16,2 10 0 15,-2 12 0-15,-1 14 0 16,0 11 0-16,3 10 0 15,3 13 0-15,4 2 0 16,3 7 0-16,11-5 0 0,13-3 0 16,0-9 0-16,11-9 0 15,3-12 0-15,1-16 0 16,4-10 0-16,-1-7 0 16,-5-16 0-16,-6-9 0 0,0-10 0 15,-9-2 0-15,-2-11 0 16,-2 0 0-16,-7-5 0 15,-3 1 0-15,-4 2 0 16,-3 5 0-16,0 4 0 0,-1 6 0 16,-5 14 0-1,3 7 0-15,3 14 0 0,-10 2 0 16,10 15 0-16,0 9 0 16,0 6 0-16,5 9 0 0,5 4 0 15,-1 0 0-15,5 1 0 16,3-4 0-16,1-5 0 15,3-7 0-15,3-6 0 16,2-13 0-16,-2-8 0 0,6-3 0 16,-5-10 0-16,5-5 0 15,-5-3 0-15,2-2 0 0,-4-2 0 16,-7 6 0-16,-4 0 0 16,-2 5 0-16,-4 1 0 15,-6 10 0-15,11-6 0 0,-11 6 0 16,0 9 0-16,0 2 0 15,0 7 0-15,0 0 0 16,0 9 0-16,0-2 0 16,5 4 0-16,6-3 0 15,1-1 0-15,0-2 0 16,7-5 0-16,5-6 0 0,3-5 0 16,-2-6 0-16,5-2 0 15,-2-9 0-15,0-6 0 16,1-4 0-16,-5-2 0 15,0-3 0-15,-2 1 0 0,-4 1 0 16,-3 2 0-16,-2 4 0 16,-4 3 0-16,-1 7 0 15,-8 7 0-15,11 0 0 16,-11 0 0-16,12 14 0 16,-2 2 0-16,-2 3 0 0,6 2 0 15,0 3 0-15,4-1 0 16,1-3 0-16,3-2 0 15,1-2 0-15,1-5 0 0,1-6 0 16,-1-4 0-16,0-2 0 16,-1-7 0-16,-5-2 0 0,-2-4 0 15,-1-1 0-15,1-1 0 16,-4-1 0-16,2 0 0 16,-1-2 0-16,-3 1 0 15,3 4 0-15,-1-2 0 16,0 1 0-16,-1 3 0 0,-4 4 0 15,-7 8 0-15,15-7 0 16,-15 7 0-16,12 6 0 16,-9 4 0-16,-3 3 0 15,0 3 0-15,2 0 0 0,-1 6 0 16,4-3 0-16,6 4 0 16,0-6 0-16,9 6 0 15,1 9 0-15,9-17-94 0,8-5-3 16,5-4-3-16,2-3-9 15,8-3-2 1</inkml:trace>
  <inkml:trace contextRef="#ctx0" brushRef="#br0" timeOffset="772225.2787">14854 14165 23 0,'-6'-13'105'15,"-6"6"-2"-15,-8-5-5 0,0 5-4 16,-2-1-6-16,-8 4-88 15,12 3 0-15,-3 1 0 0,3 5 0 16,-2 5 0-16,2 5 0 16,-2 1 0-16,2 8 0 15,3 0 0-15,4 2 0 16,6-1 0-16,3-1 0 0,3-4 0 16,5-2 0-16,9-5 0 15,3-7 0-15,2-6 0 16,2-3 0-16,2-8 0 0,1-6 0 15,-3-1 0-15,2-4 0 16,-2 1 0-16,-5 1 0 16,-4 4 0-16,-3 0 0 0,0 4 0 15,-3 4 0-15,-7 8 0 16,0 0 0-16,0 0 0 16,7 5 0-16,-5 4 0 15,3 5 0-15,-3 1 0 16,3 3 0-16,3-2 0 0,1 1 0 15,-1 0 0-15,3-6 0 16,4-2 0 0,1-4 0-16,1-4 0 15,2-1 0-15,0-6 0 16,1-3 0-16,4-2 0 16,-3-5 0-16,4 3 0 0,-1-3 0 0,1 1 0 15,1 2 0-15,-5 2 0 16,0 2 0-16,-4 2 0 15,0 5 0-15,-3 2 0 16,-4 2 0-16,-5 7 0 0,-1 2 0 16,-1 5 0-16,0 1 0 15,2 3 0-15,4-1 0 16,-1-2 0-16,6-2 0 16,3-4 0-16,2-6 0 0,7-4 0 15,4-2 0-15,-2-9 0 16,0-6 0-16,3-4 0 15,2-5 0-15,-4-2 0 0,0-6 0 16,-4 0 0-16,-6-2 0 16,-2 4 0-1,-1 0 0-15,-11 6 0 0,-5 4 0 0,-1 7 0 16,-9 9 0-16,-8 5 0 16,2 3 0-1,-4 10 0-15,1 3 0 0,5 8 0 0,-1 0 0 16,5 4 0-16,6 1 0 15,8 2 0-15,4-1 0 16,7-1 0-16,5 2 0 16,0-21 0-16,0 12-78 15,14-4-19-15,4-7-5 16,1-3-6-16,9-8-5 16</inkml:trace>
  <inkml:trace contextRef="#ctx0" brushRef="#br0" timeOffset="773404.3478">16066 14147 9 0,'12'-13'98'0,"4"-1"3"15,1-1-6-15,0-3-4 16,1 2-1-1,3 2-68-15,-2 5-17 0,1 3-5 16,2 4 0-16,-2 4 0 0,-3 11 0 16,0 7 0-1,-4 3 0-15,0 5 0 0,-7 3 0 16,-3 5 0-16,-2-2 0 16,-1 0 0-16,-5-5 0 15,0-3 0-15,-2-6 0 16,1-4 0-16,4-6 0 15,2-10 0-15,0 0 0 0,7-2 0 16,3-11 0-16,0-4 0 16,3-3 0-16,3-4 0 0,0-1 0 15,0-2 0-15,3 4 0 16,-7-2 0-16,7 5 0 16,-2 1 0-16,-1 6 0 15,2 1 0-15,-4 6 0 0,5 4 0 16,-4 2 0-16,2 4 0 15,-6 5 0-15,3 4 0 16,0 1 0-16,-4 5 0 16,3 0 0-16,-3 3 0 0,0-6 0 15,-1 2 0-15,2-3 0 16,-2-3 0-16,-1-4 0 16,2-3 0-16,1-5 0 0,6-2 0 15,4-6 0 1,5-2 0-16,1-6 0 0,8-3 0 15,2 0 0-15,0-6 0 16,7 4 0-16,-9-4 0 16,-4 1 0-16,-4 2 0 15,-7 3 0-15,-5 3 0 16,-8 4 0-16,-7 12 0 0,0-11 0 0,-10 11 0 16,-3 6 0-16,2 4 0 15,0 4 0-15,2 3 0 16,6 1 0-1,4 1 0-15,16 1 0 0,8-1 0 16,8-1 0-16,7 2 0 16,5-1 0-16,1 1 0 0,-3-1 0 15,-3 3 0-15,-8-2 0 16,-10 3 0 0,0-4 0-1,-7 1 0-15,-9-4 0 0,-5-1 0 0,-1-5 0 0,0-10 0 16,-2 13 0-16,2-13 0 15,0 0 0 1,-5-9 0-16,5-2 0 16,9-4 0-16,10-4 0 0,3-4 0 15,8-2 0-15,3-1 0 16,5-3 0-16,-1 2 0 0,5 0 0 16,-6 1 0-16,-3 1 0 0,-4 3 0 15,-9 4 0 1,-2 2 0-16,-6 7 0 0,-12 9 0 15,0 0 0-15,-7 0 0 16,-9 11 0-16,-4 7 0 0,-2 3 0 16,-3 8 0-16,1-2 0 15,6 5 0-15,9-2 0 0,8 1 0 16,4-8 0 0,15 2 0-16,8-8 0 15,14-4 0-15,-20 3-51 0,25-16-47 16,1-3-1-16,4-13-10 0,2-6-5 15</inkml:trace>
  <inkml:trace contextRef="#ctx0" brushRef="#br0" timeOffset="774769.4257">18337 13996 38 0,'0'0'105'0,"5"-10"-5"15,-5 10-7 1,0 0-1-16,0 0-9 0,-4 7-83 16,-9 14 0-16,2 8 0 15,-1 7 0-15,3 5 0 16,2 2 0-16,7 4 0 0,12-2 0 15,13-3 0 1,9-5 0-16,14-6 0 16,2-10 0-1,8-6 0-15,2-9 0 0,-2-8 0 16,-4-12 0-16,-7-8 0 0,-2-8 0 16,-13-8 0-16,-5-4 0 15,-8-6 0-15,-5-3 0 0,-6 2 0 16,-6 0 0-16,-2 6 0 0,-5 7 0 15,-1 6 0-15,-4 10 0 16,10 20 0-16,-15-6 0 16,9 15 0-16,4 10 0 15,2 10 0-15,4 5 0 0,3 5 0 16,4 4 0-16,4 2 0 16,2-1 0-16,1-1 0 15,3-5 0-15,-2-5 0 16,1-9 0-16,3-7 0 0,0-9 0 15,4-8 0-15,2-7 0 16,3-9 0-16,-1-6 0 16,9 1 0-1,-5-1 0 1,0 2 0-16,-1 4 0 0,-1 6 0 0,0 4 0 0,-2 6 0 16,-3 2 0-16,0 7 0 15,1 6 0-15,1 2 0 16,-1 0 0-16,0-2 0 15,-1-2 0-15,2-2 0 0,-2-4 0 16,0-7 0-16,0-2 0 16,0-9 0-16,-1-3 0 0,-2-2 0 15,1-6 0 1,-4 1 0-16,-4 0 0 0,-2-4 0 16,-6 5 0-16,-5-1 0 15,-5 4 0-15,-13 3 0 16,-12 5 0-16,-9 5 0 0,-4 4 0 15,-6 3 0-15,-5 9 0 16,3 4 0-16,5 5 0 16,5-1 0-16,16 2 0 0,9-2 0 15,11-5 0-15,17 1 0 16,8-7 0-16,11-1 0 16,2-8 0-16,6 0 0 15,-3-4 0-15,2-2 0 16,-4-1 0-16,-5-1 0 0,-3 2 0 15,-2 1 0-15,-3 3 0 16,-2 2 0-16,-1 0 0 0,-3 8 0 16,0 1 0-16,-2 4 0 15,-2 2 0-15,-3 1 0 16,-1 0 0-16,-2 2 0 16,-4-2 0-16,1-4 0 0,0 0 0 15,-7-12 0 1,16 12 0-16,-8-11 0 0,3-1 0 15,3-7 0-15,1-3 0 0,3-5 0 16,4 1 0-16,0-5 0 16,1 1 0-1,4-2 0-15,0 2 0 16,1 4 0-16,-1 3 0 0,-4 3 0 0,-1 2 0 16,-2 5 0-16,-3 1 0 15,-4 4 0-15,-2 5 0 16,-3 0 0-16,-1 1 0 15,0 1 0-15,-1 2 0 16,3-3 0-16,1 0 0 0,2-4 0 16,2-2 0-16,3-2 0 15,3-2 0 1,1-2 0-16,1-7 0 0,-4-1 0 0,11-5-86 16,-8-6-11-1,3-2-5-15,1-4-7 0,0 0-3 16</inkml:trace>
  <inkml:trace contextRef="#ctx0" brushRef="#br0" timeOffset="776054.3682">21552 14130 16 0,'0'-10'98'0,"-1"1"0"15,-6-1-5-15,-3-1-2 16,-3 0-4-16,-1 7-67 16,-4 4-12-16,-7 2-8 15,-1 10 0-15,-5 6 0 16,1 2 0-16,-2 3 0 15,1 4 0-15,3-1 0 16,5 0 0-16,8 0 0 16,6-5 0-16,7-6 0 0,2 1 0 15,13-5 0-15,4-6 0 16,7-4 0-16,-2-1 0 16,5-8 0-16,-2-1 0 0,0-1 0 15,-7-1 0-15,-1-1 0 16,-5 2 0-16,-6-2 0 0,-6 12 0 15,5-14 0 1,-5 14 0-16,-1-11 0 0,1 11 0 16,-13-5 0-16,2 5 0 15,-1 0 0-15,3 3 0 16,-6 2 0-16,6 2 0 0,9-7 0 16,-10 18 0-16,10-9 0 15,6 0 0-15,7-2 0 0,7 0 0 16,9-3 0-1,0 0 0-15,2-2 0 0,5-2 0 16,-1 0 0-16,0-2 0 16,-6-2 0-16,3-1 0 0,-2-3 0 15,-5 0 0-15,3-1 0 16,-4-2 0-16,4 0 0 16,-1-1 0-16,1 4 0 0,-3 0 0 15,-1 3 0 1,-1 1 0-16,2 4 0 15,-5 1 0-15,-1 1 0 0,-1 5 0 16,-2 0 0-16,1 3 0 16,0 2 0-16,-1 0 0 0,-1 0 0 15,2 2 0 1,-3 1 0-16,3-3 0 0,-3 0 0 16,-2-3 0-16,-1-3 0 15,2-3 0-15,-3-3 0 0,1 0 0 16,5-7 0-1,-4-4 0-15,6-4 0 0,3 0 0 16,2-3 0-16,4-2 0 16,1 0 0-16,0-1 0 15,0 5 0-15,-1 0 0 16,0 7 0-16,-5-1 0 0,-1 9 0 16,-6 1 0-16,0 6 0 15,-5 7 0-15,-1 1 0 0,3 8 0 16,-4-2 0-16,4 6 0 15,4-4 0-15,4 1 0 16,3-6 0-16,8-3 0 0,-2-4 0 16,3-7 0-1,4-3 0-15,2-7 0 0,-1-6 0 16,-1-4 0 0,-5-3 0-16,-2-4 0 15,0 2 0-15,-6-3 0 0,-4 3 0 16,-4 2 0-16,-4 5 0 15,-7 3 0-15,-4 12 0 0,-9-11 0 16,-3 11 0-16,-7 5 0 16,-3 6 0-16,-1 4 0 0,0 2 0 15,4 5 0-15,4-1 0 16,9 4 0-16,6-2 0 16,10 3 0-16,12-6 0 0,13 4 0 15,1-13 0-15,10 2-71 16,8-4-25-1,1-8-4-15,2-1-6 0,5-12-6 0</inkml:trace>
  <inkml:trace contextRef="#ctx0" brushRef="#br0" timeOffset="777086.5873">24005 14083 51 0,'-4'-10'99'0,"-1"1"-4"16,-1-2-4-1,6 11-1-15,-11 0-42 0,11 0-24 16,-11 9-11-16,7 5-13 15,-1 5 0-15,0 5 0 16,1 4 0-16,1 4 0 0,3 2 0 16,0 1 0-16,10-4 0 15,-1 0 0-15,8-5 0 16,8-5 0-16,-3-7 0 31,6-4 0-31,2-8 0 0,3-3 0 0,-4-11 0 16,2-5 0-16,-1-6 0 15,-2 0 0 1,-2 2 0 0,-5-4 0-16,-3 7 0 0,-3 0 0 15,-6 7 0-15,3 3 0 0,-12 8 0 0,14 1 0 0,-14-1 0 16,9 20 0-16,-2-5 0 16,3 7 0-16,-2-4 0 15,2 2 0-15,4-1 0 0,-4-3 0 0,3-3 0 16,5-5 0-1,-1-5 0-15,1-3 0 16,2-6 0-16,0-5 0 0,4-3 0 16,0-4 0-1,2-3 0-15,-3 2 0 0,-1 2 0 16,-2-1 0-16,-4 4 0 16,-1 2 0-16,-4 4 0 0,2 3 0 15,-13 5 0-15,12 3 0 16,-12-3 0-16,16 17 0 0,-8-5 0 15,1 9 0-15,5-4 0 16,5 12 0 0,9-8-71-16,-4-3-24 15,1-6-3-15,6-2-8 0,4-5-4 16</inkml:trace>
  <inkml:trace contextRef="#ctx0" brushRef="#br0" timeOffset="778244.7929">25353 14128 31 0,'12'-19'103'0,"-4"2"-3"16,-4 3-5-16,-3 2-3 15,-1 2-2-15,0 10-90 0,0 0 0 16,-8 0 0-16,2 7 0 16,-8 10 0-16,0 5 0 15,1 9 0-15,-4 4 0 0,3 3 0 16,-1 7 0-16,10-1 0 15,4 1 0-15,1-3 0 16,14-2 0-16,7-11 0 0,8-3 0 16,4-10 0-16,9-11 0 15,5-5 0-15,1-9 0 16,0-10 0-16,0-7 0 16,-1 0 0-16,-5-6 0 0,-3 0 0 15,-7 1 0-15,-5-1 0 16,-10 5 0-16,-4 5 0 15,-9 1 0-15,-4 9 0 0,-10 1 0 16,-5 8 0-16,-9 3 0 16,1 2 0-16,1 9 0 15,2 0 0-15,4 6 0 16,4 0 0-16,11 6 0 0,5-1 0 16,14 1 0-1,5-3 0-15,5-2 0 16,10-2 0-16,-1-5 0 15,-1-2 0-15,0-6 0 0,-4-3 0 16,-3 0 0-16,-4-5 0 0,-4-2 0 16,-6-4 0-1,0 0 0-15,-3-2 0 0,0 1 0 16,1-2 0-16,-2 1 0 16,0 1 0-16,1-2 0 15,-2 0 0-15,0 3 0 0,-2 0 0 16,3 2 0-16,-11 9 0 15,15-11 0-15,-15 11 0 16,15-1 0-16,-5 1 0 16,1 5 0-16,-2 4 0 15,2 0 0 1,2 3 0-16,2 0 0 0,2-2 0 0,0-2 0 16,1 2 0-16,2-3 0 15,2-4 0-15,3-2 0 0,-2-1 0 16,1-1 0-1,1-5 0-15,-1-2 0 0,-2-1 0 16,-1-3 0-16,-3 1 0 16,1-4 0-16,-4 2 0 15,3-4 0-15,-4 3 0 16,0-3 0-16,-2 2 0 0,0-1 0 0,-2 3 0 16,-1 2 0-16,-2 0 0 15,-7 11 0-15,12-12 0 16,-12 12 0-16,12-1 0 15,-4 2 0-15,6 6 0 16,-1 1 0-16,6 4 0 16,4 0 0-16,7 0 0 0,2-2 0 15,4-2 0-15,-1-4 0 16,4-4 0-16,1-1 0 16,4-10 0-16,-6-4 0 0,-3-4 0 15,0-6 0-15,-5-1 0 16,-2 1 0-16,-5-3 0 15,-5 4 0-15,-7-2 0 16,-6 7 0-16,-4 1 0 0,-2 6 0 16,-7 3 0-16,-8 7 0 15,2 2 0-15,-4 9 0 16,1 7 0-16,-1 5 0 16,4 8 0-16,1 5 0 15,2 6 0-15,5 2 0 0,0 2 0 16,3 3 0-16,1 2 0 15,0 1 0-15,2-3 0 0,0 3 0 16,-1-7 0-16,-1-1 0 16,-1-3 0-16,-3-5 0 15,0-9 0-15,3 1 0 0,-8-8-62 16,11-18-33 0,0 0-3-16,-8 2-7 0,8-9-4 15</inkml:trace>
  <inkml:trace contextRef="#ctx0" brushRef="#br0" timeOffset="780237.3773">28293 14191 93 0,'0'-23'97'15,"-1"-6"-4"-15,-6 1-4 16,-3-4-1-16,0 5-70 16,-8 4-1-16,-6 1-4 0,-3 5-10 15,-10 7-3-15,-3 10 0 16,-8 3 0-1,0 12 0-15,-4 10 0 0,5 5 0 16,3 11 0-16,8-1 0 16,11 3 0-16,12-1 0 15,12-3 0-15,8-6 0 16,17-6 0-16,8-8 0 16,6-9 0-16,5-5 0 0,-1-5 0 15,-3-10 0-15,0-5 0 16,-5-5 0-16,-9-1 0 15,-3-1 0-15,-9 0 0 0,-4-1 0 16,-6 6 0-16,-3-1 0 16,0 7 0-16,-7 3 0 15,7 8 0-15,-16-1 0 0,16 1 0 16,-8 16 0-16,8 0 0 16,0 7 0-16,9 0 0 15,4 6 0-15,5 0 0 0,6 0 0 16,3-6 0-1,1-3 0-15,2-3 0 16,3-6 0-16,-2-6 0 0,1-5 0 16,-2-4 0-16,1-8 0 0,-3-2 0 15,3-5 0-15,-4-4 0 16,0-1 0-16,2 4 0 16,-4-3 0-16,1 4 0 15,-2 2 0-15,3 6 0 0,-1 6 0 16,-5 5 0-16,0 2 0 15,-5 7 0-15,2 9 0 16,-5 2 0-16,0 7 0 16,-4 1 0-16,0 2 0 0,4 3 0 15,2 0 0-15,4 0 0 16,2-7 0-16,7-4 0 0,3-7 0 16,0-9 0-1,3-6 0-15,-2-6 0 16,-4-11 0-16,-3-7 0 0,0-8 0 15,-7-4 0-15,-2-6 0 16,-4 1 0-16,-4-5 0 16,-6 2 0-16,2 5 0 0,-4 5 0 15,0 5 0-15,3 8 0 16,-3 11 0 0,0 10 0-16,18 1 0 0,-2 17 0 0,8 5 0 15,2 5 0-15,3 9 0 16,-3 4 0-16,3 4 0 15,-4-1 0-15,-4-3 0 16,-2 0 0-16,-5-5 0 0,0-5 0 16,-3-6 0-16,3-6 0 15,0-8 0-15,3-9 0 0,2-2 0 16,4-9 0 0,3-7 0-16,5-3 0 15,1-4 0-15,3-3 0 16,-1-1 0-16,-4 1 0 15,0 0 0-15,-5 4 0 16,-4 5 0-16,-11 4 0 16,-10 13 0-16,0 0 0 0,-5 0 0 15,-9 10 0-15,-2 8 0 0,-2 8 0 16,3 2 0-16,-1 5 0 16,6-1 0-16,5 0 0 0,0-4 0 15,5-3 0-15,4-6 0 16,5-9 0-1,2-6 0-15,1-5 0 16,2-9 0-16,2-6 0 0,1-5 0 16,2-7 0-16,-1-1 0 0,3-4 0 15,-3-1 0-15,1-2 0 16,-1 4 0-16,-1-2 0 16,1 7 0-16,1 4 0 15,0 4 0-15,-1 6 0 0,5 6 0 16,1 7 0-16,4 0 0 15,2 7 0-15,-1 8 0 0,3-1 0 16,-1 8 0-16,0-1 0 16,-3 5 0-16,-2-3 0 15,-1 2 0-15,-8-4 0 16,1-2 0-16,-8-5 0 16,-1-3 0-16,-9-11 0 15,13 10 0-15,-13-10 0 16,0 0 0-16,10-3 0 0,-10 3 0 15,15-14 0-15,-5 5 0 0,2-1 0 16,3-1 0 0,4 0 0-16,-3-2 0 15,-1 3 0-15,1 2 0 0,2 1 0 16,-1 1 0-16,-5 3 0 0,0 0 0 16,-2 3 0-16,2 0 0 15,-3 3 0-15,-9-3 0 16,9 20 0-1,-9-7 0-15,5 5 0 16,-1 3 0-16,1-2 0 0,4 1 0 0,7 1 0 16,3-2 0-16,7-4 0 15,6-4 0-15,4-6 0 0,2-5 0 16,4 0 0 0,0-8 0-1,2-7 0-15,-5-4 0 0,-3-7 0 0,-3-4 0 0,-1-4 0 16,-2-4 0-1,-10-2 0-15,-10-6 0 16,-2 0 0-16,-7-2 0 0,-1 6 0 16,-9-1 0-16,-9 4 0 15,-12 7 0-15,-1 3 0 16,1 12 0 0,-2 2 0-16,4 12 0 0,4 4 0 0,9 11 0 15,13 8 0-15,14 7 0 16,12 7 0-16,15-2 0 0,14 6 0 15,9-3 0-15,7-2 0 16,8-1 0-16,3-6 0 16,-3-3 0-16,12-7 0 15,-22-2 0-15,-1-8 0 16,-14 2 0-16,-16-5 0 0,-5-3 0 16,-7 0 0-1,-9 0 0-15,-15 0 0 0,-1-9 0 0,-21 5 0 16,11 0 0-1,11 4 0-15,-23-4 0 0,-3 3 0 16,4 0 0-16,-3 1 0 16,7 7 0-16,0-2 0 15,-7-2-16-15,-3 6-81 0,-6-6-3 16,-1-2-7 0,-7-2-5-16</inkml:trace>
  <inkml:trace contextRef="#ctx0" brushRef="#br0" timeOffset="787065.8287">11162 14569 19 0,'-5'-10'102'0,"-3"-1"-1"16,6 2-6-16,-8-3-3 15,4 1-3-15,6 11-76 16,-2-8-13-16,2 8 0 16,-8 15 0-16,5 5 0 0,-1 6 0 15,2 6 0-15,-1 8 0 16,3 3 0-16,0 4 0 15,3-2 0-15,5 2 0 16,6-4 0-16,5-1 0 16,8-7 0-16,3-7 0 0,6-5 0 15,13-8 0-15,-6-8 0 16,6-7 0-16,1-4 0 16,-3-12 0-16,-2-4 0 0,-5-6 0 15,-7-5 0-15,-11 0 0 16,-1-6 0-16,-6-1 0 15,-9 1 0-15,-5-1 0 0,-1 2 0 16,-7 4 0-16,0 5 0 16,-2 4 0-16,3 7 0 15,-1 6 0-15,7 10 0 16,0 0 0-16,-7 7 0 0,7 8 0 16,1 6 0-1,4 4 0-15,3 6 0 0,0 2 0 16,1 1 0-16,3 2 0 15,-1 4 0-15,4-4 0 0,0-1 0 16,-2-6 0-16,0-5 0 16,3-7 0-16,-1-7 0 15,1-6 0-15,-2-5 0 16,4-9 0-16,-4-5 0 0,7-2 0 16,-6-2 0-16,2-1 0 15,-2 4 0-15,0 1 0 16,-4 5 0-16,1 1 0 15,-2 9 0-15,1 0 0 0,5 10 0 16,-2 3 0 0,3 3 0-16,1 6 0 0,5-1 0 0,-1 0 0 15,6-3 0 1,-2-4 0-16,8-3 0 0,-3-6 0 16,1-4 0-16,-1-3 0 15,0-9 0-15,-7-4 0 16,-1-3 0-16,-4-2 0 15,-6-2 0-15,-2-3 0 0,-7 2 0 16,-4 4 0-16,-1 2 0 16,-8 4 0-16,0 3 0 0,-7 10 0 15,-3 0 0-15,-1 7 0 16,0 6 0 0,0-1 0-16,3 8 0 15,4-2 0-15,7 4 0 0,6-3 0 0,2-1 0 16,9-1 0-1,11-5 0-15,3-3 0 0,-1-5 0 16,7-3 0-16,-5 0 0 16,3-7 0-16,3-1 0 0,-5-1 0 15,3 1 0 1,-3 2 0-16,2 3 0 16,0 2 0-16,-3 0 0 0,3 4 0 15,-3 3 0-15,-5 2 0 16,1 3 0-16,-5-1 0 0,0 0 0 15,-3 0 0-15,-3-3 0 16,-11-8 0-16,13 5 0 0,-13-5 0 16,14-3 0-16,-7-6 0 15,2-2 0 1,-2-5 0-16,4 0 0 0,0 1 0 16,1 0 0-16,3 1 0 15,4 3 0-15,-2 2 0 16,2 3 0-16,1 4 0 15,-2 2 0-15,5 0 0 16,0 6 0 0,-3-1 0-16,0 5 0 0,2-2 0 15,-4 1 0-15,3-2 0 16,-2 0 0-16,-2-3 0 0,0-2 0 0,-4-1 0 16,-2-1 0-16,0-3 0 0,0-4 0 15,-4-2 0 1,0 0 0-16,-2-6 0 0,1 7 0 15,-6-7-43-15,0-7-54 16,0 1-2-16,4-7-7 0,6 5-5 16</inkml:trace>
  <inkml:trace contextRef="#ctx0" brushRef="#br0" timeOffset="788486.6436">14218 14725 5 0,'0'-18'95'0,"-1"-3"4"16,1 4-6-16,-1 2-2 15,-3 5-5-15,4 10-65 0,-19 1-4 16,5 15-13-16,-2 7-4 15,-3 11 0-15,0 3 0 16,0 9 0-16,0 4 0 16,5 4 0-16,3-1 0 15,3 1 0-15,8-5 0 16,10-6 0-16,9-4 0 16,9-7 0-16,14-12 0 0,4-8 0 15,12-10 0-15,4-3 0 16,3-11 0-16,-1-8 0 0,-5-2 0 15,-4-5 0 1,-11-2 0-16,-3 0 0 0,-15-1 0 16,-6 1 0-16,-12 2 0 15,-5 0 0-15,-2 5 0 16,-13 1 0-16,-7 3 0 16,-4 6 0-16,-5 4 0 0,-2 4 0 15,-5 4 0-15,-4 5 0 16,1 7 0-16,-1 4 0 15,5 4 0-15,1 3 0 16,2 1 0-16,10 3 0 16,5 0 0-16,9 0 0 0,6-4 0 15,6-3 0-15,13-2 0 0,4-6 0 16,10-4 0 0,0-7 0-16,8-1 0 0,-3-4 0 15,2-6 0-15,-2-3 0 16,-3-1 0-16,-2 0 0 15,-4-2 0-15,0 4 0 16,-6-1 0-16,3 4 0 0,0 2 0 16,0 4 0-16,-2 3 0 15,1 0 0-15,2 7 0 0,-2 4 0 16,1 0 0 0,-5 2 0-16,2 2 0 0,-3-2 0 15,-1 0 0-15,-2-1 0 16,-3-5 0-16,-1 1 0 15,0-4 0-15,-4-1 0 16,4-3 0-16,-4 0 0 0,4-5 0 16,3-3 0-16,3-1 0 15,0-1 0-15,7-1 0 0,3-1 0 16,3-3 0 0,5 4 0-16,6-1 0 0,4 0 0 15,-1-1 0-15,2-1 0 0,-2-1 0 16,1-1 0-16,-7-3 0 15,-5-1 0-15,-4-1 0 16,-9 0 0-16,-5 2 0 16,-9 2 0-16,-6 4 0 0,-2 2 0 15,-12 8 0-15,-5 3 0 16,-6 3 0 0,1 6 0-16,-3 4 0 15,7 5 0-15,-2-1 0 0,11 7 0 16,6-5 0-16,9 1 0 0,10 3 0 15,7-4 0-15,7 0 0 16,2-1 0-16,4-1 0 16,-2-3 0-16,3 0 0 0,-10 3 0 15,1-3 0-15,-5 0 0 16,-6 1 0-16,-3-2 0 16,-4 1 0-16,-4-1 0 0,-5-3 0 15,0-10 0 1,-2 12 0-16,2-12 0 15,0 0 0-15,-6-9 0 0,6-7 0 16,6-3 0-16,6-5 0 16,4-4 0-16,2 1 0 15,7-1 0 1,1 2 0-16,3 3 0 16,1 5 0-16,1 4 0 0,1 7 0 15,-3 4 0-15,2 3 0 0,-4 6 0 16,-2 6 0-16,-3 2 0 0,-4 4 0 15,-6 1 0-15,-1-1 0 16,-3 0 0-16,-3-7 0 0,-1 3 0 16,-4-14-38-16,0 0-55 15,0 0-3-15,0-20-5 16,0 2-6 0</inkml:trace>
  <inkml:trace contextRef="#ctx0" brushRef="#br0" timeOffset="788696.5757">16208 14731 0 0,'-6'-33'98'0,"-3"3"0"16,1 7-7-16,-2 5-5 16,2 4-2-16,8 14-68 15,-13-6-17-15,13 6-57 0,0 0-25 16,0 12-4-16,2 3-7 16,-1 5-7-16</inkml:trace>
  <inkml:trace contextRef="#ctx0" brushRef="#br0" timeOffset="789570.2208">16660 14991 17 0,'15'-2'102'0,"-1"-4"0"15,-7-6-7-15,2 2-2 16,-1-6-3-16,-18 4-78 15,10 3-12-15,0 9 0 0,2-13 0 16,-2 13 0-16,0 0 0 16,-12 0 0-16,-2 5 0 0,-4 6 0 15,-1 3 0-15,-4 3 0 16,-1 6 0-16,1 1 0 16,5 0 0-16,2 2 0 0,7 0 0 15,5-2 0-15,6-3 0 16,11-4 0-16,11-4 0 15,4-6 0-15,8-5 0 16,4-1 0-16,6-11 0 16,-1-5 0-16,2-5 0 0,-3-3 0 15,-3-6 0-15,0-3 0 16,-6-7 0 0,-2-1 0-16,-5-5 0 0,0-3 0 15,-10-1 0-15,-5 3 0 16,-5 4 0-16,-2 4 0 0,-5 7 0 15,-3 9 0-15,-6 8 0 16,-6 11 0 0,-1 7 0-16,0 12 0 0,-1 9 0 15,0 10 0-15,2 3 0 16,4 5 0 0,8 2 0-16,3-3 0 0,12-2 0 15,4-7 0-15,7-3 0 0,6-12 0 16,4-3 0-16,0-10 0 0,-2-5 0 15,0-1 0 1,-4-10 0-16,0-2 0 0,-8 0 0 16,2-2 0-16,-5 0 0 0,-2 1 0 15,-1 3 0 1,-5 3 0-16,-9 8 0 0,14-8 0 16,-14 8 0-16,12 5 0 15,-10 6 0-15,2 7 0 16,-2 2 0-16,2 1 0 15,2 4 0-15,-2-3 0 0,1 0 0 16,6-5 0-16,2-3 0 16,3-6 0-16,-1-7 0 15,7-1 0-15,0-7 0 16,1-6 0-16,0-3 0 0,2-1 0 16,-2-2 0-16,-2 1 0 15,2 0 0-15,-1 2 0 0,-2 3 0 16,-4 4 0-16,1 4 0 15,-5 5 0-15,0 0 0 16,-12 0 0-16,17 17 0 16,-11-4 0-16,0 1 0 15,4 2 0-15,1 1 0 16,0-4 0-16,5 0 0 0,-1-3 0 16,8-1 0-16,1-5 0 15,5-2 0 1,1-2 0-16,1 0 0 15,-1-9 0-15,-10-4-31 16,14 0-66-16,-6-2-4 16,1-7-7-16,-4-1-6 15</inkml:trace>
  <inkml:trace contextRef="#ctx0" brushRef="#br0" timeOffset="790642.3986">18583 15238 25 0,'0'0'103'0,"-2"-14"-1"15,3 5-6-15,7-4-3 0,2 4-1 16,2-2-92-16,7 0 0 16,3 3 0-16,4-4 0 15,5 1 0-15,4 0 0 16,4-2 0-16,10-3 0 0,-1-3 0 16,4-4 0-16,0-6 0 15,3-2 0 1,-4-3 0-16,-3-1 0 15,-3-5 0-15,-9 3 0 0,-2-1 0 16,-7 6 0 0,-8 4 0-16,-9 7 0 0,-2 6 0 15,-8 15 0-15,-12 0 0 0,-6 18 0 16,-1 6 0-16,-4 9 0 16,0 6 0-1,5 4 0-15,6 2 0 0,11-2 0 0,7-2 0 16,18-8 0-16,9-5 0 15,10-7 0-15,6-9 0 0,3-9 0 16,1-4 0 0,-4-13 0-16,-2-8 0 0,-4-3 0 15,-6-8 0 1,-8-4 0-16,-1-2 0 0,-9 0 0 16,-4 0 0-16,-5 7 0 15,-1 2 0-15,-5 8 0 0,-4 8 0 16,0 14 0-1,-4 0 0-15,-1 10 0 16,1 10 0-16,4 5 0 0,0 5 0 0,1 3 0 16,7 4 0-16,2-5 0 15,5 0 0-15,2-9 0 16,0 0 0-16,2-9 0 16,0-5 0-16,1-8 0 0,2-3 0 15,4-8 0-15,-5-5 0 16,3-3 0-16,1-3 0 0,-1 1 0 15,-3 1 0 1,2 2 0-16,-7 4 0 16,0 2 0-16,-4 3 0 15,-1 7 0-15,-11 1 0 16,13 7 0-16,-7 6 0 0,1 3 0 0,2 4 0 16,2 2 0-16,2 1 0 15,7 0 0-15,2-4 0 16,3-4 0-16,7-4 0 15,1-6 0-15,4-5 0 16,0-4 0-16,2-7 0 0,0-5 0 16,-3-3 0-16,-2-2 0 15,-7 0 0-15,-2 1 0 0,-9 2 0 16,-7 2 0-16,-4 5 0 16,-5 11 0-16,-10-8 0 15,-6 8 0-15,-4 8 0 16,-3 6 0-16,1 3 0 15,5 4 0-15,7 4 0 0,8-1 0 16,7 2 0-16,17-1 0 16,11 0 0-1,10-6 0-15,6-1 0 0,0-10 0 16,2 1 0-16,-9-6-72 0,-6-9-26 16,-8-9-2-16,-12-10-9 15,-10-3-1-15</inkml:trace>
  <inkml:trace contextRef="#ctx0" brushRef="#br0" timeOffset="790987.5023">19456 14789 28 0,'-105'16'99'0,"24"2"-1"0,22-1-6 15,27-2-2-15,29-5-2 16,19-2-80-16,30-3 0 15,24-1-8-15,13-4-2 16,17-7-44-16,4 2-41 0,5-3-3 16,0-6-7-16,-1-5-6 15</inkml:trace>
  <inkml:trace contextRef="#ctx0" brushRef="#br0" timeOffset="792039.6278">21272 14886 87 0,'-26'-2'100'15,"9"-1"-4"-15,7-6-5 0,10 9 0 16,-16-16-64-16,29 8-8 15,12 2-19-15,10 3 0 16,4 1 0-16,8 2 0 0,-3 9 0 16,1 4 0-16,-4 7 0 15,-10 3 0-15,-6 7 0 16,-14 0 0-16,-4 4 0 0,-8-2 0 16,-9 1 0-16,2-3 0 15,-9-5 0-15,3-4 0 16,-1-4 0-16,7-8 0 15,-2-9 0-15,10 0 0 0,-1-14 0 16,1-2 0 0,11-6 0-16,-1-5 0 0,5-3 0 15,0-5 0-15,7 3 0 16,-2-1 0-16,6 4 0 0,-4 2 0 16,2 5 0-1,2 7 0-15,-6 2 0 0,2 9 0 16,-1 4 0-16,-4 4 0 15,-1 7 0-15,0 3 0 16,-4 7 0-16,-2 0 0 0,1 5 0 16,-4-2 0-16,0 3 0 15,-1 0 0-15,-4-3 0 0,0-4 0 16,-1-2 0 0,1-4 0-16,-1-5 0 0,-1-9 0 15,13 1 0-15,-4-6 0 16,6-8 0-16,3-6 0 15,5-2 0-15,5-4 0 0,2-2 0 16,1 0 0 0,0 3 0-16,0 0 0 0,-3 6 0 15,0 4 0 1,-4 7 0-16,1 3 0 0,2 5 0 16,0 9 0-16,3 6 0 0,5 0 0 15,4 5 0-15,8-2 0 16,-2 0 0-16,7-5 0 15,1-2 0-15,1-7 0 16,-7-4 0-16,-3-2 0 0,-6-8 0 16,-6-3 0-16,-11 0 0 15,-9-3 0-15,-7 0 0 0,-5 4 0 16,-11 2 0 0,-8 3 0-16,-9 5 0 0,-8 1 0 15,-9 5 0-15,3 7 0 16,-1 1 0-1,2 3 0-15,10 4 0 16,4-2 0-16,20-1 0 0,7-1 0 0,8-3 0 16,18-5 0-16,2-2 0 15,6-5 0-15,3-2 0 16,0-5 0-16,-3-5 0 16,-1-2 0-16,-8-5 0 0,-4 3 0 15,-3 0 0-15,-5-1 0 16,2 3 0-16,-8 1 0 15,0 4 0-15,-7 8 0 16,8-9 0-16,-8 9 0 0,7 1 0 16,-7-1 0-16,11 19 0 15,-7-3 0 1,11 2 0-16,-2 4 0 0,6 2 0 16,2 3 0-16,2-1 0 0,6 0 0 15,2 1 0-15,-6-23-23 16,3 9-72-16,2-5-4 15,-5-8-5-15,1-1-6 0</inkml:trace>
  <inkml:trace contextRef="#ctx0" brushRef="#br0" timeOffset="792476.3732">23174 15028 3 0,'0'-17'101'0,"0"-1"-1"0,2 4-3 16,0 1-5-16,-2 13-1 15,21-10-66-15,-8 10-23 0,5 5-2 16,4 5 0-16,5 6 0 15,-2 3 0-15,6 3 0 16,-5 2 0-16,5 4 0 0,-8-2 0 16,4-1 0-16,-8-5 0 15,-2-5 0-15,-4-5 0 16,0-3 0-16,1-7-2 0,-5-7-14 16,2-6 1-1,-4-6 1-15,3-4 2 0,-5-1 4 16,5-5 6-16,-7-3 7 15,1 2 4-15,-4 0 3 0,0 2 2 16,-5 5 1-16,-4 3-1 16,1 4-14-16,-6 6 0 15,3 6 0-15,-3 4 0 16,-1 7 0-16,-1 6 0 16,-2 8 0-16,1 6 0 0,-2 3 0 15,0 6 0-15,-4 6 0 16,0 2 0-16,-1 3 0 15,-1-1 0-15,3-4 0 16,-2-2 0-16,10-2 0 0,1-12-20 16,6-8-76-16,7-18-4 15,0 0-4-15,18-9-7 16</inkml:trace>
  <inkml:trace contextRef="#ctx0" brushRef="#br0" timeOffset="793217.7625">24400 14911 16 0,'0'0'101'0,"0"0"-2"16,0 0-3-16,-1 11-4 0,1-11-1 16,0 19-75-16,-1-2-16 15,1 8 0-15,-4 7 0 16,2 8 0-16,-3 5 0 16,1 4 0-16,1 3 0 0,-2-2 0 15,0 1 0-15,4-9 0 16,1-3 0-16,0-11 0 0,3-6 0 15,5-12 0 1,0-9 0-16,3-6 0 0,6-12 0 16,-6-10 0-16,4-10 0 15,-3-9 0-15,4-9 0 0,-8-5 0 16,3-7 0-16,-5-4 0 16,2-2 0-16,-3 0 0 15,-2 3 0-15,6 6 0 16,-1 3 0-16,8 9 0 15,3 9 0-15,2 6 0 0,7 9 0 16,8 11 0-16,6 9 0 16,1 8 0-16,5 7 0 15,1 12 0-15,-2 2 0 16,0 12 0-16,-7-5 0 0,-4 4-51 16,-9 3-46-16,-11-5-1 15,-7-2-8-15,-9-4-5 0</inkml:trace>
  <inkml:trace contextRef="#ctx0" brushRef="#br0" timeOffset="793609.1846">24415 14983 35 0,'-31'14'104'15,"17"2"-3"-15,11-4-7 16,17-3-3-16,18-5-5 0,5-1-86 15,26 1 0-15,11-1 0 16,11-3 0-16,-1 0 0 0,1-2 0 16,-5-7 0-1,-13-3 0-15,-10-1 0 16,-12-5 0-16,-10 1 0 16,-13-1 0-1,-6 3 0-15,-11 0 0 0,-3 2 0 0,-2 5 0 0,0 8 0 16,-4-10 0-16,4 10 0 15,-11 6 0-15,6 3 0 16,3 9 0-16,2 3 0 16,1 8 0-16,7 5 0 0,0 5 0 15,5 2 0-15,-3 3 0 16,4 0 0-16,1-4 0 16,-6-2 0-16,-1-5 0 15,-2-8 0-15,-4-6 0 0,-2-19 0 16,-9 4-72-16,9-4-26 15,-11-19-2-15,8-5-9 16,-6-11-1-16</inkml:trace>
  <inkml:trace contextRef="#ctx0" brushRef="#br0" timeOffset="793949.1341">25062 14519 41 0,'0'-29'105'0,"2"9"-4"0,5 3-7 0,1 3-2 16,2 1-14-16,3-5-78 16,-3 18 0-16,4 0 0 0,-2 7 0 15,-12-7 0-15,6 22-86 16,5-9-5-16,-2-2-4 16,0-1-8-16,-9-10-4 0</inkml:trace>
  <inkml:trace contextRef="#ctx0" brushRef="#br0" timeOffset="795340.1573">25564 14986 31 0,'0'0'97'0,"-15"-6"1"0,15 6-6 16,-1-12-2-16,1 12-32 0,20-4-33 15,-1-2-5 1,5 5-20-16,3 1 0 16,6 2 0-16,-1 8 0 0,-2 7 0 15,3 2 0-15,-10 7 0 0,-1 1 0 16,-6 3 0 0,-3 1 0-16,-6-1 0 15,-4 2 0-15,-3-5 0 16,0-1 0-16,-7-5 0 15,1-3 0-15,-1-4 0 0,7-14 0 0,-10 10 0 16,10-10 0-16,0 0 0 16,-8-14 0-16,8 0 0 15,2-4 0 1,4-7 0-16,3 0 0 0,5-3 0 0,1-2 0 16,3 3 0-16,2-1 0 15,3 4 0-15,0 4 0 16,0 5 0-16,-2 4 0 0,-3 6 0 15,0 5 0 1,-3 3 0-16,-1 8 0 0,-5 4 0 16,3 4 0-16,-4 3 0 15,0 1 0-15,-1 1 0 0,1-2 0 16,2-3 0-16,1-1 0 16,0-5 0-16,1-4 0 15,4-5 0-15,0-3 0 16,3-1 0-16,3-9 0 15,0-3 0-15,1-1 0 16,2-6 0-16,-1 0 0 0,-3-1 0 16,-1-2 0-16,-4 3 0 15,-2 1 0-15,-8 4 0 0,-5 2 0 16,-1 12 0 0,0 0 0-16,-4-3 0 0,-2 7 0 15,-2 10 0-15,5 2 0 16,3 3 0-16,1 2 0 0,12 0 0 15,7-5 0 1,6-1 0-16,5-5 0 16,4-7 0-16,1-3 0 0,1-4 0 15,-1-7 0-15,-4-4 0 0,-8-3 0 16,-4-5 0-16,-3 2 0 16,-5-1 0-1,-5 0 0-15,-5 2 0 0,-2 2 0 16,-8 3 0-16,-2 5 0 15,-1 3 0-15,-1 4 0 0,0 3 0 16,4 5 0-16,6 7 0 16,2 3 0-16,10 6 0 15,7 0 0 1,7 5 0-16,2 1 0 0,1 1 0 0,1 0 0 16,-6-2 0-16,-4-1 0 15,-4-5 0 1,-10-2 0-16,-4-2 0 15,-3-7 0-15,-6-1 0 0,-6-8 0 0,0-5-71 16,3-2-23-16,3-7-1 0,2-3-8 16,7-6-3-1</inkml:trace>
  <inkml:trace contextRef="#ctx0" brushRef="#br0" timeOffset="795721.4432">26945 14966 48 0,'26'-21'102'16,"-5"7"-4"-16,0 4-5 0,-4 4-2 15,-3 9-35-15,3 3-33 0,-7 7-23 16,2 4 0-16,0 5 0 16,-5 3 0-16,4 1 0 15,-2 2 0-15,-1-3 0 16,-3-1 0-16,0-5 0 0,2-3 0 16,-5-4 0-16,-2-12 0 15,0 0 0-15,16 1 0 16,-8-6 0-16,8-8 0 15,-1-3 0-15,4-4 0 0,5 1 0 16,-1 1 0-16,4 2 0 16,-3 4 0-16,4 4 0 15,-3 5 0-15,-1 3 0 16,0 12 0-16,-4 4 0 0,0 3 0 16,-2 5 0-16,-3 1 0 15,-3 0 0-15,1-2 0 16,0 0 0-16,-2-7 0 0,6-2 0 15,4-4 0 1,2-7 0-16,5-1 0 0,-4-2-10 16,1-8-84-16,8-7-3 15,0-8-4-15,-1-5-7 16</inkml:trace>
  <inkml:trace contextRef="#ctx0" brushRef="#br0" timeOffset="796043.1102">27974 14807 73 0,'2'-28'102'0,"-2"1"-2"16,-2 7-5-16,-1 3-2 0,3 17-45 16,-3-13-48-16,3 13 0 15,5 6 0-15,2 9 0 0,2 9 0 16,-1 6 0-16,2 5 0 16,-1 4 0-16,-1 5 0 15,-3 2 0-15,-1 5 0 0,-4 0 0 16,0 3 0-16,0-8 0 15,0 3 0-15,-4-12 0 16,4-9-67-16,-2-3-30 16,2-12-3-16,0-13-4 0,0 0-4 15</inkml:trace>
  <inkml:trace contextRef="#ctx0" brushRef="#br0" timeOffset="796297.1703">28011 15097 17 0,'-10'-20'97'0,"8"6"0"15,2 3-5-15,10 6-3 16,-10 5-20-16,27-9-45 16,10 9-11-16,0 0-2 0,3 0-9 15,2-2-2 1,-4-3 0-16,-1-3 0 16,-6-4 0-16,-3-1 0 0,-8-2 0 15,-1 1 0-15,-7-1 0 16,1 2 0-16,-9 0 0 0,0 4 0 15,-4 9 0-15,1-8 0 16,-1 8 0-16,0 5 0 0,1 9 0 16,-1 6 0-16,5 5 0 15,1 6 0-15,1 6 0 16,-1 3 0-16,3 2 0 16,-3-4 0-16,4-3 0 0,-8-5 0 15,3-4 0 1,-5-12 0-16,0-14-72 0,0 0-25 15,0-8-2-15,-2-13-8 16,-3-7-3-16</inkml:trace>
  <inkml:trace contextRef="#ctx0" brushRef="#br0" timeOffset="796518.37">28351 14702 16 0,'-13'-39'101'15,"1"9"-3"-15,6 4-6 16,0 9-4-16,6 7-2 15,0 10-76-15,15-2-11 0,7 2-55 16,-7 12-30-16,3 5-2 16,-1 1-8-16,2 0-6 15</inkml:trace>
  <inkml:trace contextRef="#ctx0" brushRef="#br0" timeOffset="797285.2909">28726 14986 10 0,'0'0'102'0,"15"7"-1"15,-2-4-4-15,-4-1-4 0,5 1-2 16,-4 5-74-16,1-2-17 0,4 6 0 15,-6 2 0-15,0 3 0 16,-3 3 0-16,1 0 0 16,-3 1 0-16,-1 1 0 15,2-3 0-15,-2-2 0 16,2-1 0-16,-2-5 0 16,-2-3 0-16,-1-8 0 15,0 0 0-15,12 3 0 0,-12-3 0 16,10-13 0-16,-3 2 0 0,2-4 0 15,5-1 0-15,-2-2 0 16,8 1 0 0,-1 1 0-1,2 1 0-15,1 3 0 0,-2 1 0 16,2 4 0 0,-4 2 0-16,1 5 0 15,-5 0 0-15,3 2 0 0,-8 3 0 16,2 3 0-16,2 1 0 0,-5 1 0 15,2-2 0-15,0 2 0 0,2-2 0 16,-3-1 0-16,8-3 0 0,-1-3 0 16,2-1 0-1,4-1 0-15,-2-5 0 0,3-3 0 16,-2 0 0-16,-1-2 0 16,-2 3 0-16,-4-1 0 0,-2 0 0 15,-12 9 0-15,17-7 0 16,-17 7 0-1,15 3 0-15,-5 6 0 0,1 3 0 16,0 2 0 0,5 2 0-16,1 2 0 0,1-2 0 15,2-1 0-15,3-5 0 16,0-2 0-16,4-5 0 16,-3-3 0-16,-1-4 0 0,1-3 0 0,-3-3 0 15,-2-1 0-15,-3-3 0 16,-2 1 0-1,-7 0 0-15,1 0 0 0,-2 3 0 0,-4 2 0 16,-2 8 0 0,0-10 0-16,0 10 0 0,-8 0 0 15,8 0 0-15,-10 13 0 16,8-4 0-16,2 7 0 16,8 0 0-16,9 3-12 15,4 1-78-15,8-4-4 16,9-2-4-16,8-3-7 0,4-5-3 15</inkml:trace>
  <inkml:trace contextRef="#ctx0" brushRef="#br0" timeOffset="797929.3352">30361 15155 37 0,'22'-23'103'0,"-8"-1"-1"16,-10-2-7 0,-3 2-2-16,-2-5-27 0,-11 11-51 15,2 5-15-15,-4 5 0 16,-1 6 0-16,5 2 0 0,-2 10 0 15,3 5 0-15,-1 3 0 16,4 3 0-16,2 3 0 16,1 0 0-16,3 1 0 15,1-3 0-15,5-3 0 0,0-1 0 16,6-5 0-16,-1-5 0 16,5-4 0-16,3-4 0 15,0-2 0-15,-1-6-9 16,1-3-1-16,3-2 0 0,-3-1 3 15,-3-3 1-15,1-1 2 16,-1 0 4-16,-2-1 3 16,4 2 1-16,-2 0 2 0,3 2-1 15,-4 4 1 1,5 2 0-16,0 5 0 0,2 3-1 16,7 1 0-16,-1 0-5 15,6 1 0-15,1 2 0 16,5-3 0-16,3 0 0 15,1-4 0-15,-3-6 0 16,-5-4 0-16,-3-2 0 0,-5-5 0 16,-6 0 0-16,-1-4 0 15,-11 3 0-15,-6-1 0 0,-1 3 0 16,-3 2 0 0,-4 6 0-16,-3 3 0 0,7 9 0 15,-21-7 0-15,12 10 0 16,-3 9 0-16,1 3 0 0,5 12 0 15,0 3 0-15,1 11 0 16,4 5 0 0,4 8 0-16,2 4 0 15,3 4 0-15,3 4 0 16,3-3 0-16,1-1 0 16,0-5 0-16,-5-9 0 0,-1-5 0 15,1-26-23-15,-3 4-73 16,6-12-4-16,-13-9-5 15,11-4-7-15</inkml:trace>
  <inkml:trace contextRef="#ctx0" brushRef="#br0" timeOffset="798204.8947">31113 15264 60 0,'-11'-7'105'0,"11"7"-5"15,0-9-5-15,10 8-1 0,7-1-44 16,15 2-43-16,11 3-7 15,12 0 0-15,3 3 0 16,11-1 0-16,-1-1 0 0,0-1 0 16,5-2 0-16,-17-1 0 15,-5-1 0-15,-2-4 0 16,-14 0 0-16,-22-2 0 0,3 0 0 16,1 1 0-16,-17 6 0 15,2-9 0-15,-2 9 0 16,-12-2 0-16,1 2 0 0,3 4 0 15,0 5 0 1,-13 0-79-16,4-5-21 0,-1-1-6 16,-9-3-7-16,-6-5 0 15</inkml:trace>
  <inkml:trace contextRef="#ctx0" brushRef="#br0" timeOffset="800284.3079">11959 15455 22 0,'-7'-14'105'0,"0"-2"-2"16,1 2-5-1,2-3-5-15,0 4-3 0,-44 10-90 0,48 3 0 16,0 6 0-16,3 12 0 16,1 12 0-16,-1 4 0 15,1 12 0-15,-1 8 0 16,5 11 0-16,-4 1 0 0,-1 1 0 31,0 0 0-31,1-3 0 16,2-8 0-16,-2-6 0 15,-1-13 0 1,-2-11 0-16,0-14 0 16,-1-12 0-16,5-11 0 0,-1-13 0 0,-2-11-13 0,-2-14 3 15,0-7 2 1,-2-11 2-16,-3-3 6 16,-1-3 2-16,-2 0 4 15,-2 0 2-15,6 5 2 0,3 6 1 0,5 5-11 0,9 6 0 16,12 7 0-16,10 10 0 0,4 7 0 15,10 14 0-15,-4 10 0 16,6 8 0-16,-2 16 0 16,-8 12 0-16,-10 11 0 15,-7 5 0-15,-7 6 0 16,-14-1 0-16,-4 1 0 16,-5-5 0-16,-10-3 0 0,-5-8 0 15,1-11 0-15,2-5 0 16,0-12 0-16,6-9 0 15,12-2 0-15,-6-21 0 0,11-4 0 16,14-5 0-16,5-3 0 16,9-6 0-16,10 5 0 15,3 2 0-15,5 6 0 16,-7 3 0-16,5 12 0 0,-10 7 0 16,-6 8 0-16,-7 11 0 15,-5 3 0-15,-7 9 0 16,-11 3 0-16,-3 6 0 0,0-3 0 15,-6 5 0 1,-4-9 0-16,-3 3 0 0,0-6 0 0,0-4 0 16,4-9 0-16,-1-6 0 15,10-7 0-15,-10-5 0 16,10-7 0 0,0-7 0-16,6-2 0 0,5-4 0 15,2 2 0-15,3 0 0 16,1-1 0-16,2 2 0 15,2 0 0-15,2 3 0 0,-4 5 0 16,3 1 0-16,-3 6 0 16,0 1 0-16,-3 6 0 0,-1 0 0 15,-3 7 0-15,2 5 0 16,-1 3 0 0,-1 2 0-16,6 2 0 0,0 1 0 15,5 1 0 1,5 1 0-16,6-4 0 0,4 0 0 0,8-5 0 15,-4-5 0 1,10-3 0-16,-8-4 0 0,6-2 0 16,-8-9 0-16,0-1 0 0,-3-3 0 15,-8 1 0-15,1-2 0 16,-9-1 0 0,-1 1 0-16,-4 3 0 0,-6 3 0 15,-1 0 0-15,-11 9 0 16,5-13 0-16,-5 13 0 15,0 0 0-15,-15 0 0 0,1 4 0 16,-4 5 0-16,-5 3 0 16,-1 3 0-16,-7 2 0 0,2 3 0 15,3 3 0 1,2 2 0-16,9 2 0 0,4-2 0 16,11 0 0-16,4-4 0 15,11-4 0-15,7-4 0 16,-2-10 0-16,5-3 0 0,2-8 0 15,-2-9 0-15,-5-5 0 16,2-3 0-16,-3-5 0 16,-3-3 0-16,-1 0 0 15,-2-2 0 1,-4 0 0-16,2-1 0 0,-6 6 0 16,1-3 0-16,-1 3 0 0,-3 3 0 15,-2 6 0-15,0 2 0 16,0 6 0-16,-1 5 0 0,1 8 0 15,0 0 0-15,0 7 0 16,0 9 0-16,1 4 0 0,4 10 0 16,1 2 0-16,0 7 0 15,-1 1 0-15,0 5 0 16,4 1 0-16,-3 2 0 16,2-2 0-16,-1-1 0 15,-2-10 0-15,-13-14-48 0,13 3-50 16,9-15-4-1,3-8-8-15,0-9-2 0</inkml:trace>
  <inkml:trace contextRef="#ctx0" brushRef="#br0" timeOffset="800534.3291">13922 15583 79 0,'0'0'109'0,"0"0"-5"0,15-2-6 0,-15 2-2 16,10 19-71-1,-10-19-25-15,16-1 0 0,-4-1 0 16,-12 2 0-16,11 0 0 16,-11 0 0-16,6 5 0 15,-10 11-35-15,-5-15-62 0,-2 0-3 16,-13-5-7-16,1-4-8 16</inkml:trace>
  <inkml:trace contextRef="#ctx0" brushRef="#br0" timeOffset="826051.8818">6788 8135 3 0,'0'0'6'0,"-7"-10"-1"15,7 10-1-15,0 0 0 16,0 0-2-16,-9-10-1 0,9 10-1 15,0 0-1-15,0 0 0 16,0 0-6-16,0 0-9 0</inkml:trace>
  <inkml:trace contextRef="#ctx0" brushRef="#br0" timeOffset="842151.6774">13866 11355 3 0,'-16'-8'37'0,"5"0"-2"0,4 0-4 15,7 8-9-15,-13-12-10 16,13 12-14-16,0 0-26 16,0 0-22-16,0 12 0 15</inkml:trace>
  <inkml:trace contextRef="#ctx0" brushRef="#br0" timeOffset="922431.1588">16201 10460 16 0,'0'0'91'0,"3"-11"1"0,0 2-1 16,-3 9-5-16,14-16-45 0,-5 7-6 15,3 1-11-15,2 2-5 16</inkml:trace>
  <inkml:trace contextRef="#ctx0" brushRef="#br0" timeOffset="928449.6979">9199 7275 0 0,'0'0'87'0,"11"-9"3"0,-11 9 0 16,0 0-7-16,1-14-34 16,-1 14-21-16,0 0-5 15,0-9-7-15,0 9-3 16,0 0-4-16,0 0-3 0,9 2-1 15,-9-2-1-15,9 14-1 16,-5-3-1-16,1 2 1 16,-1 3-3-16,1 3 0 0,-1 3 0 15,4 1 0-15,-1-3 0 16,-4 0 0-16,4-1 0 16,1-3 0-16,1-6 0 15,4-2 0-15,4-7 0 16,0-2 0-16,3-9 0 15,7-5 0-15,0-5 0 0,5-3 0 16,-4-2 0-16,6-3 0 16,-2 2 0-16,-3 0 0 15,-2 2 0 1,-7 4 0-16,3 3 0 16,-9 2 0-16,1 4 0 15,-15 11 0-15,15-15 0 0,-15 15 0 16,0 0 0-16,8-6 0 15,-8 6-8-15,9 11-80 0,-9-11-2 0,0 16-5 16,0-5-8-16,1 4-4 16</inkml:trace>
  <inkml:trace contextRef="#ctx0" brushRef="#br0" timeOffset="929428.7032">16357 10412 93 0,'15'-11'98'0,"-3"-6"-5"0,1 6-5 15,-3-2-1-15,1 3-68 16,-2 3-4-16,3 1-4 15,-12 6-4 1,16-2-7-16,-16 2 0 0,15 7 0 16,-10 3 0-16,0 0 0 0,0 7 0 15,0-2 0-15,1 2 0 16,-4 0 0-16,3-1 0 0,-3-4 0 16,7 1 0-16,-1-4 0 15,8-6 0 1,3-3 0-16,5-1 0 0,6-8 0 15,3-6 0-15,5-1 0 16,3-6 0-16,1-2 0 16,-1-2 0-16,0 1 0 0,-7-1 0 15,-2 2 0-15,-6 2 0 0,-4 2 0 16,-6 3 0-16,-4 4 0 16,-5 3 0-16,-4 1 0 15,-3 9 0-15,0 0-70 16,1 5-24-16,-6 3-2 15,-8 1-9-15,-3 3-4 16</inkml:trace>
  <inkml:trace contextRef="#ctx0" brushRef="#br0" timeOffset="949763.2759">20396 6106 24 0,'0'0'86'16,"8"-11"0"-16,-8 1-4 16,0 10-19-16,0 0-25 15,0 0-9-15,0 0-8 0,0-9-6 16,0 9-3-16,0 0-4 15,0 5-1-15,0-5-1 16,-3 14-1-16,2-4 0 16,0 3 0-16,-1 2-1 0,1 5 0 15,-1 4 0-15,-2 1-1 16,-2 2 1 0,-1 4-4-16,-2 2 0 15,1 1 0-15,-1 3 0 16,1-3 0-16,-2 1 0 0,2-1 0 0,1-1 0 15,-2 1 0-15,4-3 0 0,-4-3 0 16,5 2 0-16,-1-4 0 16,-2 0 0-16,2-1 0 15,2-3 0-15,0 0 0 16,0-3 0-16,0-1 0 16,0-2 0-16,1-1 0 0,0-4 0 15,2 0 0 1,0-11 0-16,-3 12 0 0,3-12 0 15,0 0 0-15,-1 10 0 16,1-10 0-16,0 0 0 0,0 0 0 16,0 0 0-16,0 0 0 15,0 0 0-15,0-8 0 16,0 8 0-16,1-10-2 0,-1 10-87 16,-1-20-3-16,1 10-4 15,3-3-6 1,2-1-4-16</inkml:trace>
  <inkml:trace contextRef="#ctx0" brushRef="#br0" timeOffset="950811.7017">20789 6099 28 0,'2'-10'84'16,"-2"10"2"-16,0-15-2 15,0 23-24-15,0-8-24 16,0-5-6-16,0 5-8 16,0 0-5-16,0 0-5 0,0 0-2 15,0 0-3-15,0 0-2 16,0 0 0-16,-6 11-2 16,1 0-1-16,-5 2 1 0,2 7-1 15,-2 3 1-15,1 6-1 16,-6 3 0-16,0-1-1 15,-2 4 1-15,3 1-1 16,-2 0 0-16,2-2 0 16,-1-4 1-16,-1-1-2 15,3-5 0-15,3-5 0 16,2 0 0-16,0-7 0 16,1 0 0-16,7-12 0 0,-10 14 0 15,10-14 0 1,-5 10 0-16,5-10 0 0,0 0 0 0,0 0 0 15,-11 8 0 1,11-8 0-16,0 0 0 0,0 0 0 16,0 0 0-16,0 0 0 15,0 0 0-15,0 0 0 16,12 9 0-16,-5-5 0 16,7-1 0-16,4 1 0 0,2-1 0 15,4 0 0-15,3-1 0 0,-2-2 0 16,4 2 0-16,-4-2 0 15,1-5 0-15,-4-3 0 16,-2-1 0-16,-3-1 0 16,-4-3 0-16,-1 1 0 15,0-2 0-15,-6 2 0 0,-1-3 0 16,-3 3 0-16,0-3 0 16,-1 5 0-1,-1 2 0-15,0 8 0 0,0-14 0 16,0 14 0-16,0 0 0 0,0 0 0 15,0 0 0-15,0 0 0 16,-11 3 0-16,9 6 0 16,-1 4 0-16,-2 6 0 15,0 2 0-15,0 3 0 0,1 5 0 16,-1 3 0-16,-3-2 0 16,4 6 0-16,-3-1 0 15,0-1 0-15,2 0 0 0,-2 0 0 16,-2-3 0-16,4-1 0 15,-1-1 0-15,1-4 0 0,0-2 0 16,1-1 0 0,-1-5 0-16,2 0 0 15,1-5 0-15,1-1 0 0,1-11 0 16,-3 13 0-16,3-13 0 16,-1 9 0-16,1-9 0 0,0 0 0 15,0 0 0-15,0 0 0 16,0 0-2-16,0 0-88 15,0 0-3-15,0 0-4 0,-7-6-9 16,7 6-4 0</inkml:trace>
  <inkml:trace contextRef="#ctx0" brushRef="#br0" timeOffset="956474.6951">21472 6386 28 0,'-12'-11'90'0,"12"11"-1"0,0-11-4 15,0 11-6-15,0 0-47 16,9-8-8-16,4-2-4 0,5 2-7 16,2 1-3-1,4-2-1-15,1 4-1 0,2 0-2 16,-1 1-1-16,-4 3-1 15,-2 1-2-15,-4 4 0 0,-1 5-1 16,-5 5 0-16,-3 2 0 16,-6 4-1-1,-1 1 2-15,0 3-2 0,-4-1 0 16,-6-1 0-16,-2-1 0 16,-1-3 0-1,-2-2 0-15,1-2 0 0,0-4 0 0,4-1 0 16,-3-3 0-16,5 0 0 15,8-6 0-15,-12 6 0 0,12-6 0 16,0 0 0-16,0 0 0 16,8 6 0-16,6-4 0 15,3 2 0 1,5 0 0-16,4-1 0 0,-5 5 0 16,5 1 0-16,-2 0 0 15,-3 2 0-15,-6 5 0 0,-3-4 0 16,-4 8 0-16,-4-1 0 15,-2 2 0-15,-2-1 0 0,-3 3 0 16,-7-3 0-16,-4 0 0 16,-2-1 0-16,-7-2 0 15,-1-2 0-15,-1-3 0 0,-5-4 0 16,3-1 0-16,-4-2 0 16,-3-1 0-1,8-4 0-15,-3 0 0 0,6 0 0 16,2-3 0-16,6-3 0 0,2 0 0 15,13 6 0-15,-6-16 0 16,6 1-24-16,9 2-66 16,9-2-2-16,4-2-5 0,5 1-6 15,4-4-2 1</inkml:trace>
  <inkml:trace contextRef="#ctx0" brushRef="#br0" timeOffset="957082.8939">22043 6548 47 0,'9'-10'94'0,"-9"10"0"0,10-14-6 16,-10 14-3-16,8-9-53 0,-8 9-8 15,0 0-5-15,0 0-8 16,4-8-2-16,-4 8-3 15,0 0-4-15,0 0-2 0,-9 0 0 16,9 0 0 0,-7 3 0-16,7-3 0 0,-14 12 0 15,4-4 0-15,1 2 0 0,2 3 0 16,-3 1 0-16,0 1 0 16,0-1 0-16,4 5 0 15,-5-2 0-15,7 1 0 16,-3 2 0-16,3-2 0 15,0 0 0-15,2 0 0 0,2-1 0 16,0 1 0-16,2-2 0 16,4-2 0-16,5-2 0 15,2-2 0-15,1-1 0 16,2-2 0-16,2-3 0 16,3-1 0-16,2-3 0 0,-4 0 0 15,2 0 0-15,0-6 0 16,-4-1 0-1,4-4 0-15,-4 0 0 16,-1 0 0-16,-7-2 0 0,3-1 0 16,-2 0 0-16,-4-2 0 0,1-2 0 15,0-1 0-15,-4 2 0 0,-2-4 0 16,-1 1 0 0,0-1 0-16,0 1 0 15,-7-2 0-15,-4 2 0 0,-1 0 0 16,2 1 0-16,-7 3 0 15,-2 3 0-15,-6 7 0 16,-5 2 0-16,-17 8-55 16,6 9-40-16,-13 5-1 0,-6 7-10 15,-22-1-5-15</inkml:trace>
  <inkml:trace contextRef="#ctx0" brushRef="#br0" timeOffset="958801.1711">22879 1749 67 0,'0'0'85'0,"0"0"-3"15,-6-24-16-15,6 24-28 16,0 0-3-16,0 0-18 16,0 0-5-16,0 0-2 0,0 0-3 15,9 5 1-15,-9-5-1 16,12 18-1-16,-5-9 1 16,2 3 0-16,0 5-3 15,4 2 1-15,-2 1-2 16,1 3 0-16,2-1-1 0,-3 2 0 15,3 2 0-15,2-2 0 16,-3-1 0-16,-1-2-1 16,-1 0 1-16,3-2 0 15,-6-1-1-15,4-1 1 16,-5-3 0-16,1-1-2 0,-1-2 1 16,1-2 0-16,2 0 0 15,-10-9-1-15,13 14 1 16,-13-14-1-16,14 12 1 15,-14-12-1 1,11 6 1-16,-11-6-1 16,10 4 1-16,-10-4-1 0,0 0-1 15,0 0 2-15,0 0-1 0,0 0 0 16,0 0 0-16,0 0-1 0,0 0-2 16,0 0 0-16,0 0-3 15,0 0-4-15,0 0-5 16,0 0-21-16,0 0-50 0,2-7-2 15,-2 7-5-15,3-13-3 16</inkml:trace>
  <inkml:trace contextRef="#ctx0" brushRef="#br0" timeOffset="959296.8103">23320 1699 11 0,'0'-11'81'0,"0"11"2"16,0 0 0-16,-2-10-5 15,2 10-49-15,0 0-4 16,0 0-7-16,0 0-3 15,0 0-4-15,0 0-2 0,0 0-3 16,-11 0 0-16,11 0-2 16,-15 9-1-16,4 0 0 15,-4 2-2-15,1 5 1 16,-5 0-1-16,1 7 2 16,-1 20-1-1,-11-10-16-15,-7 18 25 31,3 2-4-15,-8-4 3-16,8 2 1 16,0 1-3-16,4-5-4 15,9-28-4-15,3 14 0 16,4-24 0-16,8 3 0 0,1 1 0 16,-2-5 0-16,7-8 0 15,0 0 0-15,-20 6 0 16,20-6 0-16,-6 11 0 0,6-64 0 31</inkml:trace>
  <inkml:trace contextRef="#ctx0" brushRef="#br0" timeOffset="960017.1059">22790 1922 50 0,'0'0'76'0,"0"0"0"16,0 0-22 0,0 0-18-16,0 0-6 0,0 0-9 15,5-1-5-15,9 1-4 0,-14 0 0 16,18 0-2-16,-7 2-2 15,2 1 1-15,0-1-2 16,2 2 0-16,-3-1 0 16,3 3 0-16,1-1 1 0,1-2-3 15,-1 3 1-15,3-1-1 16,-1 2 1-16,1 0-1 16,1-1 0-16,-1-1-2 15,0-2 2-15,0 0-1 16,1 2-1-16,-1-1-1 15,-3-1-1-15,2 1 1 0,0-2-1 0,-1 1 1 16,1 3-2-16,0-3 2 16,-1 1-1-16,0 1-1 15,0-3 1-15,-1 0 0 16,-4 2 0-16,-1-2 0 0,2 0 0 16,-5-2-1-16,-8 0 0 15,13 0 2-15,-13 0-2 16,0 0 0-16,8 0 0 0,-8 0 0 15,0 0 0 1,0 0 0-16,0 0 0 16,0 0 0-16,0 0 0 0,0 0 0 15,0 0 0-15,0 0 0 0,0 0 0 16,0 0 0-16,0 0-9 16,0 0-78-16,-7 4-3 15,7-4-4-15,-18 2-9 16,4 0-1-16</inkml:trace>
  <inkml:trace contextRef="#ctx0" brushRef="#br0" timeOffset="970655.6891">23233 9088 53 0,'11'-13'85'0,"-6"-2"0"0,1-2-3 0,-1 0-30 0,1 6-16 0,-2-4-10 16,0 1-5-16,-4-1-5 15,0 1-3-15,-8 0-2 0,1 0-2 16,-9 3-2-16,-3 3-2 16,-5 2 0-16,-4 3 0 15,-6 3-5-15,-4 6 0 16,-5 5 0-16,-4 6 0 16,3 5 0-16,-1 5 0 0,4 2 0 15,4 2 0-15,7 2 0 16,11-2 0-16,11-1 0 15,8-5 0-15,8-5 0 0,13-6 0 16,10-4 0-16,4-7 0 16,3-3 0-16,3-2 0 15,-1-7 0-15,-3-1 0 16,-3-3 0-16,-4 0 0 0,-5 0 0 16,-5 3 0-16,-6 1 0 15,0 3 0-15,-14 6 0 0,15-8 0 16,-15 8 0-1,0 0 0-15,6 5 0 0,-6-5 0 16,0 21 0-16,0-9 0 16,0 3 0-16,-2 3 0 15,0 2 0-15,-3 0 0 0,-1 2 0 16,0 2 0-16,4 1 0 16,-6-3 0-1,6 6 0-15,-3-8-63 0,5-1-27 16,0-2-1-16,7-7-9 15,3-6-5-15</inkml:trace>
  <inkml:trace contextRef="#ctx0" brushRef="#br0" timeOffset="971017.7512">23451 9274 4 0,'19'-10'94'0,"-1"4"3"16,0 2-6-16,1 1-4 15,-2-34-14-15,-1 37-50 16,3 3-6-16,-5 4-6 16,-3 4-5-16,0 4-2 0,-3 3 0 15,-1 1-4-15,-4 1 0 16,-3 5 0-16,-3-1 0 16,-8 2 0-16,1 0 0 0,-5-3 0 15,-1-1 0-15,-3-3 0 16,1-2 0-16,2-7-5 15,5 2-24-15,11-12-57 0,0 0-4 16,0-6-5-16,10-11-5 16,7-3-2-16</inkml:trace>
  <inkml:trace contextRef="#ctx0" brushRef="#br0" timeOffset="971308.7187">23940 9118 4 0,'24'-15'100'15,"-6"1"0"-15,-2 6-6 0,-2-1-3 16,-5 2-4 0,3 4-61-16,0 3-17 0,-12 0-9 15,13 10 0-15,-6 1 0 16,-5 3 0-16,1 3 0 0,-2 0 0 16,0 5 0-16,-1 1 0 15,0 2 0-15,-1-1 0 16,-1 3 0-16,-2-1 0 0,-4 0 0 15,3-2 0 1,3 0 0-16,-7-4 0 0,9 2 0 16,-5-5-86-16,5-7-7 15,0-10-4-15,19 8-6 0,-4-8-4 16</inkml:trace>
  <inkml:trace contextRef="#ctx0" brushRef="#br0" timeOffset="971759.1186">24425 9194 26 0,'9'-7'87'0,"-9"7"0"16,16-13 0-16,-12-5-28 0,-4 18-14 15,9-11-11-15,-9 11-8 16,0 0-7-16,0 0-5 0,8-10-3 15,-8 10-2-15,0 0-2 16,0 0-7-16,0 0 0 0,-6 0 0 16,6 0 0-16,-12 1 0 15,2 3 0-15,-2 3 0 16,-2 3 0-16,-2 4 0 16,3 1 0-16,-1 1 0 0,-1 4 0 15,-1 2 0-15,4 2 0 16,4-2 0-1,-2 2 0-15,4-1 0 0,5-3 0 16,1 1 0-16,4-6 0 16,11-2 0-16,0-4 0 0,7-3 0 15,3-6 0 1,6 0 0-16,2-6 0 16,-1-3 0-16,-1-4 0 0,0-4 0 15,-7 1 0-15,0-4 0 0,-8 0 0 16,-6 0 0-1,-3-4 0-15,-4 2 0 0,-3-1 0 16,-6 2 0-16,-3 1 0 16,-6 4 0-16,-3-1 0 15,0 7 0-15,-3 3 0 0,-7 4 0 16,5 5 0-16,23-2-81 16,-30 17-12-16,10-7-2 0,1 4-10 15,1-2-3 1</inkml:trace>
  <inkml:trace contextRef="#ctx0" brushRef="#br0" timeOffset="972367.1532">24950 9360 4 0,'0'0'95'0,"15"-11"2"15,-15 11-7-15,12-14-3 16,-8-27-13-16,-4 41-53 16,0 0-7-16,7 5-4 15,-7 6-4-15,0 3-2 0,-2 5-1 16,-2 1 0-16,-6 4 0 15,-2 0-3-15,-1 0 0 0,-3 1 0 16,1-2-2-16,-1-4-7 16,4 4-19-1,12-8-57 1,-9-4-4-16,9-11-5 0,-7 4-6 16,7-4-3-16</inkml:trace>
  <inkml:trace contextRef="#ctx0" brushRef="#br0" timeOffset="972807.7404">25217 9136 73 0,'26'-19'95'16,"5"-1"-2"-16,2 6-6 0,-2 0-1 16,7 6-60-16,-2 5-8 0,-1 5-6 15,-2 2-5-15,-6 7-2 16,-6 6-2-16,-7 2-2 15,-5 6 0-15,-10 2 0 16,-2-1 0-16,-12 0-1 16,-1-2 2-16,-4-2-2 0,1-3 0 15,1-2 0-15,2-6 0 16,6-1 0-16,10-10 0 16,-5 14 0-16,5-14 0 0,14 13 0 15,3-3 0-15,0-1 0 16,2 2 0-16,-1 2 0 15,0 1 0-15,-2 2 0 16,-8 0 0-16,-1 1 0 16,-3 0 0-16,-4-1 0 0,-2 0 0 15,-7 0 0-15,2-4 0 16,-8-2 0-16,0-3 0 16,-1-1 0-16,-4-2 0 15,-1-2 0-15,1-2 0 16,1 0-4-16,2-2-12 15,-2 1-48-15,11-6-25 16,3-7-3-16,6-3-6 16,13-6-3-16</inkml:trace>
  <inkml:trace contextRef="#ctx0" brushRef="#br0" timeOffset="973201.7879">25857 9240 88 0,'17'-3'99'15,"-8"-2"-7"-15,2 1-5 16,-11 4-1-16,9-3-62 0,-9 3-9 16,0 13-4-16,-1-1-5 15,-6 3-3-15,1 3-3 16,-5 4 0-16,4 1 0 0,-3-1 0 16,4 4 0-16,3-2 0 15,3-3 0-15,0 0 0 16,5-5 0-16,3-2 0 0,5-5 0 15,4-4 0 1,0-5 0-16,4-1 0 0,-1-8 0 16,0-4 0-16,-1-2 0 15,-1-3 0-15,-3-1 0 16,-3-3 0-16,-5-3 0 0,-4 1 0 16,-3-2 0-1,-4 0 0-15,-10 2 0 0,-6 0 0 16,-5 8 0-16,-9 0 0 15,-1 11-63 1,-8 5-29-16,-10 0-1 0,-2 2-10 16,-11-1-6-16</inkml:trace>
  <inkml:trace contextRef="#ctx0" brushRef="#br0" timeOffset="985992.2283">22698 9975 57 0,'-17'1'86'0,"2"1"-2"0,2-8-3 0,4 6-34 0,-2 0-14 0,11 0-10 0,-11 0-7 16,11 0-3-16,0 0-2 15,-11 2-3-15,11-2 0 16,0 0-2-16,7 9 0 15,3-6 0-15,4 1-1 16,3 0-1-16,4 2 0 0,7-1 0 16,5 1-1-1,6-1 0-15,8 2 0 16,5-1-3-16,8 0 0 16,11-1 0-16,9 1 0 15,4 0 0-15,11-2 0 0,10 2 0 16,6-3 0-16,6 3 0 0,11-2 0 15,1 0 0-15,9 2 0 0,7-1 0 16,2 3 0-16,1-1 0 16,6 0 0-1,-1 0 0-15,0 2 0 16,4-2 0-16,-12-2 0 0,-2-1 0 0,-8 1 0 16,-7-5 0-16,-7 1 0 15,-14-1 0-15,-8 1 0 16,-12-2 0-16,-11-2 0 0,-7 2 0 15,-15-2 0-15,-7 0 0 16,-12 3 0 0,-4-1 0-16,-11-1 0 0,-4 2 0 15,-16 0 0-15,13 0 0 16,-13 0 0-16,0 0 0 0,0 0 0 16,0 0 0-1,0 0 0-15,-8-12 0 16,8 12 0-16,-17-9 0 0,6 3 0 0,-1 0 0 15,1 0 0-15,-3-2 0 16,4 5 0 0,-3-1 0-16,13 4 0 0,0 0-75 0,-9 0-22 15,-2-12-2-15,0-13-9 16,7-8-4-16</inkml:trace>
  <inkml:trace contextRef="#ctx0" brushRef="#br0" timeOffset="987552.712">24535 3104 64 0,'0'0'82'0,"-10"-12"-2"0,10 12-8 16,-3-14-33-16,3 14-7 15,-3-11-9-15,3 11-6 0,0-17-3 16,0 17-2 0,7-16-2-16,4 7-2 15,-1 1-1-15,6-1-1 0,2-1-1 16,2 3 0-16,3 3-1 0,2 2-1 15,-1 0-1 1,0 2 0-16,0 0-1 16,-3 2 0-16,0 7-1 15,-3 4 0-15,-4 0 0 16,-6 3 0-16,0 4 0 16,-7 6 1-16,-1 0 0 0,-6 3 0 0,-4-2 0 15,-5 1 1-15,-3-1-1 0,-1-4 2 16,0-3-2-1,-2-2 1-15,2-5-1 0,1-4 1 16,1-1-1-16,3-2-1 16,6-1 1-16,-2-2-1 0,10-3 2 15,0 0 0-15,-9 0-2 16,9 0 0-16,8-1 0 16,4-3 0-16,-2 2 0 15,6-1 0-15,1 3 0 0,1 0 0 16,0 0 0-16,0 3 0 15,-4 4 0-15,-1 0 0 16,-1 4 0-16,-2 3 0 0,-1 1 0 16,0 2 0-1,-3 0 0-15,-4 2 0 0,-2 0 0 16,0 0 0-16,-4 1 0 16,-8-1-2-16,-3-3 2 15,-1-2 2-15,-6 1-4 0,-2-3 4 16,-4-2-2-16,2-2 0 15,-3-2 0-15,3-3 0 0,1 0 0 16,0-2 0 0,5-1 0-16,3-2 0 15,2-4 0-15,5 0 0 0,0-2 0 16,3-1 0-16,-2 0 0 16,2 1 0-16,7 8 0 0,-5-15 0 15,5 15 0 1,-7-12 0-16,7 12-23 0,18-1-64 15,-18 1-3-15,23-8-6 16,-9 2-5-16,9-2-4 0</inkml:trace>
  <inkml:trace contextRef="#ctx0" brushRef="#br0" timeOffset="988247.7103">25077 3180 64 0,'9'-16'94'15,"-3"2"-1"-15,-6-1-8 16,0 15-3-16,0 0-53 0,3-10-10 16,-3 10-5-16,2-11-5 15,-2 11-2-15,0 0-4 16,0 0 2-16,0 0-3 0,0 0-1 15,-6-3 0-15,6 3 0 16,-15 7-1-16,8 0 0 16,-5 2 2-16,-1 3-4 0,2 3 4 15,-2 2-2-15,2 1 0 16,1 2 0 0,-2 1 0-16,5-2 0 0,-1 3 0 15,2-2 0-15,2-1 0 16,-2-1 0-16,2 0 0 15,4-1 0-15,0 0 0 0,0-3 0 16,7 3 0-16,-1-5 0 16,4 1 0-16,1-2 0 15,3-2 0-15,1-1 0 16,1-2 0-16,-2-3 0 0,3-3 0 16,-1 0 0-16,0-2 0 15,1-2 0 1,2-2 0-16,0-5 0 0,-1 0 0 15,0 0 0-15,-2 1 0 0,0-4 0 16,1 2 0-16,-3-3 0 0,-4 0 0 16,-1 0 0-1,-2-1 0-15,-2 3 0 0,2-1 0 16,-5-1 0-16,0 0 0 16,-2 0 0-16,0 2 0 15,0 2 0-15,-2-4 0 16,-4 2 0-16,0-1 0 15,3 3 0-15,-7-2 0 0,3 3 0 16,1 1 0-16,-3-2 0 16,-1 3 0-16,-2 5 0 0,-6 2 0 15,1 2 0-15,-6 8 0 16,-3 7-23-16,-12 8-69 16,-9 3-3-1,-10 6-7-15,-20-4-6 0</inkml:trace>
  <inkml:trace contextRef="#ctx0" brushRef="#br0" timeOffset="1.02646E6">25683 3170 45 0,'-9'-7'69'0,"9"7"-12"0,-2-17-9 16,2 17-9-16,-4-15-5 0,4 5-9 15,0-2-3-15,0 1-4 16,5-1-3-16,1 1-1 15,4-2-3-15,-1 1-2 16,7-1 0-16,0 1-1 0,4 1 0 16,0 0-1-16,1 2 0 15,0-2-2-15,1 6 1 16,-1-2-2-16,-5 4-2 16,0 1 0-16,-5 3-2 15,1-1 0-15,-4 6-1 0,2 2 0 16,-5 5 0-16,-1 5 0 15,0 1 1-15,-4 3 0 16,0 2 0-16,-6-1 1 0,0 1 0 16,-5-3 0-16,1-2 1 15,-2-5-1-15,0 1 1 16,4-5-1-16,-3-1 1 16,11-9-1-16,-14 10 0 0,14-10 0 15,-12 6-1-15,12-6 1 16,0 0-1-16,0 0 0 15,0 0-1-15,0 0 1 0,0 0-1 16,0 0 1-16,7 6 0 16,4-4-1-16,-4-1 2 15,5 1-1 1,1 5 0-16,0 2 0 0,0 2-1 16,0 1 1-16,-4 4-1 0,2 2 1 15,-3 4 0-15,1 1 1 16,-4 1-1-16,-4 0 0 0,-1-1 0 15,-1 1 0-15,-5-2 1 16,-5-2-1-16,-8-1 1 16,-2-2-1-16,-1-4 1 15,-6-1 1-15,2 0 0 16,-5-2-1-16,4-3 1 0,0-2-1 16,5-3 0-16,2-1 2 15,3 0-2-15,3-1 1 0,7 0 0 16,-4-2-2-1,11 2-2-15,-9-9-5 0,9 9-8 16,0-13-26-16,2 5-44 16,6-7-4-16,8-1-5 0,2 2-4 15</inkml:trace>
  <inkml:trace contextRef="#ctx0" brushRef="#br0" timeOffset="1.02736E6">26222 3190 1 0,'16'-14'87'0,"-6"4"2"16,-2 0-3-16,-8 10-4 16,4-13-37-16,-4 13-17 15,0 0-10-15,0 0-7 0,0 0-4 16,0 0-4-16,0 0-1 15,0 0-2-15,-8-5 0 0,8 5-2 16,-14 5 1 0,4 3 1-16,3 2 0 0,-4 2 0 15,1 0 1-15,-3 2 1 0,1 3-2 16,5-1 2 0,-5 0-2-16,6 2 1 0,-4-2-1 15,3 3 1-15,1-1-1 16,1 0 0-16,2-4 1 15,1 2-1-15,2 1 0 16,-1-5 0 0,1 1 1-16,0 0-1 0,1-3 0 0,3 1 1 15,0 0-2 1,1-1 2-16,0 0-1 16,4-2 1-16,-3 1 0 15,2 0 0-15,4-2 1 0,0 2 0 16,1-2 1-16,1-2 0 0,4-1 0 15,-3 1 1-15,5-3-1 16,-2 1 0-16,0-3 0 16,1 1-1-16,-1-1 0 0,1-2 1 15,-3 1-1-15,1-1 0 16,-2-2 0 0,-1-2 1-16,-1 0-3 0,1 0 0 15,-1 1 0-15,-2-2 0 0,1-1 0 16,0-2 0-16,-3 1 0 15,4 1 0-15,-6-2 0 16,6 0 0-16,-8-1 0 16,3 1 0-16,-3-2 0 0,-2 1 0 15,3-1 0-15,-6 3 0 16,2-4 0-16,1 2 0 16,-1 0 0-1,-2 0 0-15,0 0 0 0,0-2 0 16,0 1 0-16,0-1 0 15,0 2 0-15,-3-1 0 0,-3 1 0 16,3-2 0-16,-1 1 0 16,0 1 0-16,-3 1 0 15,1-3 0-15,0 3 0 0,-3-1 0 16,0 0 0-16,-4 0 0 0,1 1 0 16,-1-2 0-16,-5 3 0 15,-2-3 0 1,-1 1 0-16,-2 1 0 0,1 6 0 0,-6 0 0 15,3 6 0 1,-13 13-85-16,-4 1-7 0,-16 5-2 16,-21 1-9-1,-23 6-4-15</inkml:trace>
  <inkml:trace contextRef="#ctx0" brushRef="#br0" timeOffset="1.07259E6">25047 6050 69 0,'0'0'69'0,"-6"-10"-2"0,6 10-15 16,0 0-7-16,1-12-11 15,-1 12-4-15,0-8-4 16,0 8-4-16,0 0-5 0,6-10-2 16,-6 10-2-16,0 0-4 15,0 0-1-15,0 0-4 16,0 0 1-16,0 0-2 15,0 0 0-15,6 5-1 16,-6-5 0-16,3 18 0 0,0-7-1 16,1 3 2-16,0 0-2 15,0 3 0-15,0-1 1 16,1 4-1-16,4 0 1 0,-5-1-2 16,6 2 1-1,-4-1 1-15,1 2-2 0,3-2 0 16,-4-1 0-1,2-3 0-15,-1-2 0 0,-1-2 0 16,2-3 0-16,-8-9 0 0,20 10 0 16,-12-10 0-1,5 0 0-15,4-9 0 0,3-1 0 16,2-6 0-16,3-4 0 16,2-3 0-16,2-4 0 0,0 1 0 15,2-2 0 1,-2 3 0-16,-5-1 0 15,-3 3 0-15,0 1 0 0,-3 5 0 16,-2 0 0-16,-1 1 0 0,-8 4 0 16,3 0 0-16,-10 12 0 15,14-15 0 1,-14 15 0-16,6-10 0 0,-6 10 0 16,0 0 0-16,0 0 0 15,8-8 0-15,-8 8 0 0,0 0 0 16,0 0 0-1,0 0 0-15,0 0 0 0,0 0 0 0,-4 6 0 16,4 4-7-16,-4 0-84 16,-2 2-3-1,-4 1-2-15,-1 5-8 0,1 1-2 16</inkml:trace>
  <inkml:trace contextRef="#ctx0" brushRef="#br0" timeOffset="1.07342E6">25070 6456 73 0,'0'0'79'15,"-8"-13"1"-15,6 19-22 16,2-6-20-16,0 0-11 16,0 0-6-16,0 0-6 15,0 0-4-15,0 0-1 0,0 0-1 16,0 0 1-16,0 0-2 16,3 14 1-16,-3-14-2 15,6 12 0-15,-6-12-1 0,6 17-1 16,-2-6 0-16,3 1-3 15,-2 0 2-15,-2 0-2 16,1 2 0-16,3 1 1 16,-1 2 0-16,1-2-1 15,2 2 1-15,-2-1 0 16,2 0-1-16,0-2 0 0,3 0 0 16,-3-2 1-16,3-1-3 15,-1-1 0-15,-1-3 0 0,5 0 0 16,0-1 0-1,2-4 0 1,2-2 0-16,1-3 0 16,5-8 0-1,4-3 0-15,4-4 0 0,3-3 0 0,2-9 0 16,2 1 0-16,-1-4 0 0,5-1 0 0,-2 1 0 16,-1 0 0-16,-4 3 0 0,-3 0 0 15,-3 3 0-15,-4 4 0 16,-7 6 0-1,-2 3 0-15,-6 0 0 0,-5 5 0 16,-7 9 0-16,10-10 0 16,-10 10 0-16,0 0 0 15,0 0 0-15,0 0 0 0,0 0 0 16,0 0 0-16,0 0 0 16,0 0 0-16,0 0 0 0,0 0 0 15,0 0 0-15,-8 3 0 16,-12 6-80-16,12 2-15 15,-5 1-2 1,-4 1-10-16,-2 0-1 0</inkml:trace>
  <inkml:trace contextRef="#ctx0" brushRef="#br0" timeOffset="1.09592E6">26315 7697 9 0,'18'-4'80'0,"-6"-1"6"15,7 1-10-15,-19 4-21 0,10-7-10 16,-10 7-8 0,0 0-11-16,9-8-6 0,-9 8-5 15,0 0-4-15,-11-4-3 16,11 4-3-16,-17 0 0 16,7 0-2-16,-3 2 0 15,-4 2-1-15,1 2 1 0,-4-2-1 16,-1 3 0-16,-3 0 0 31,-4 1 0-31,-5-2 0 16,-2 2 0-16,-6-1 0 15,-2 1 0-15,-8 0 0 0,-3 3 0 16,-6-3 0-16,-7 1-2 0,-2 1 0 0,-3 0 0 16,-3-1 0-1,-1 1 0-15,-7-2 0 16,4 1 0-1,0-1 0-15,2 2 0 0,-1-3 0 0,8 0 0 0,1 0 0 16,0-1 0-16,6 2 0 0,3 1 0 16,4 1 0-16,2-4 0 15,2 4 0-15,4-2 0 16,3 1 0-16,8 0 0 0,4-3 0 16,5 0 0-16,3-2 0 15,6 3 0-15,9-3 0 16,0-2 0-16,10-2 0 15,-12 3 0-15,12-3 0 0,0 0 0 16,0 0 0-16,0 0 0 16,0 0 0-16,0 0 0 15,0 0 0-15,0 0 0 16,0 0 0-16,0 0 0 16,8-2 0-16,-8 2-21 15,16-19-46-15,2 13-25 0,0-6-3 31,5-3-7-31,4-6 0 0</inkml:trace>
  <inkml:trace contextRef="#ctx0" brushRef="#br0" timeOffset="1.09665E6">25179 7364 16 0,'7'-16'90'15,"-3"-1"2"1,-3 3-5-16,-1-2-2 0,-2 5-43 16,2 11-19-16,-14-13-7 0,3 13-4 15,-6 5-4-15,-4 6-3 16,-9 9-1-16,-7 9-1 16,-13 12-1-16,-12 11 0 0,-12 11 0 15,-15 6-1-15,-5 7 0 16,-8 2 1-16,-2 0 0 15,1-6 0-15,11-5 0 16,7-12 1-16,12-8 1 0,13-11-1 16,15-11-1-16,9-4-2 15,8-7 0-15,12-4 0 16,4-5 0 0,12-5 0-16,0 0 0 0,0 0 0 0,6 0 0 15,7 0 0-15,2-2 0 16,4-3 0-16,6 3 0 15,-3-1 0-15,3 2 0 16,3 1 0-16,-4 0 0 16,7 6 0-16,-5 1 0 15,7 6 0-15,3 3 0 0,1 1 0 16,8 4 0-16,-1 1 0 16,9 4 0-16,-2 0 0 15,6 1 0-15,-3-1 0 16,0 0 0-16,0-2 0 0,-5 1 0 15,3-6 0 1,-4 0 0-16,-3-3 0 16,-4-3 0-16,1-1 0 0,-5-3 0 15,-3-2 0-15,-6-3 0 16,-2-1 0-16,-5 0 0 0,-6 1 0 16,-5-2 0-16,-10-2 0 15,10 1 0-15,-10-1 0 0,0 0 0 16,0 0 0-16,-10 0 0 15,10 0 0-15,-12 0 0 0,12 0 0 16,-16-3 0 0,5 1 0-16,11 2 0 15,-14-3 0-15,6 1 0 0,8 2 0 16,-10-1-94-16,-3-7-3 16,-1-6-4-16,-10-21-8 0,-3-5-1 15</inkml:trace>
  <inkml:trace contextRef="#ctx0" brushRef="#br2" timeOffset="1.11934E6">3162 16724 3 0,'-16'3'89'0,"4"0"5"0,1-2-5 0,2-1-4 0,9 0-39 15,0 0-17 1,-12-4-6-16,12 4-6 0,0 0-6 16,0 0-4-1,0 0-2-15,0 0-2 0,7-3-1 16,-7 3 0-16,23 0 0 0,-13 0-1 16,2 3 2-16,11 0-3 15,-1 0 0-15,4-1 0 31,0 0 0-31,7-2 0 0,-4 3 0 16,5-2 0-16,10 2 0 0,-5-2 0 16,4 2 0-16,6 0 0 15,1 0 0-15,5-1 0 0,3-1 0 0,-2-1 0 16,2 2 0-16,4 0 0 16,1-2 0-16,-2 0 0 15,6 0 0-15,-3 0 0 16,3 1 0-16,2-1 0 0,2 0 0 15,-2 0 0-15,2 1 0 16,-2-1 0-16,2 0 0 16,1 0 0-16,-3 0 0 15,4 0 0-15,-1 0 0 16,1-1 0-16,1-2 0 0,1 1 0 16,1 0 0-16,2-2 0 15,2-1 0-15,-1 2 0 16,3-2 0-16,-1 3 0 15,3-1 0-15,0 0 0 0,0 0 0 16,2 3 0-16,1-3 0 16,3 3 0-16,1 0 0 0,1 0 0 15,2 0 0 1,3-1 0-16,-2 1 0 16,7-1 0-1,-4 1 0-15,0-4 0 0,3 5 0 16,4-3 0-16,-4 1 0 15,4 0 0-15,1 0 0 0,-6 1 0 16,6 0 0-16,0 0 0 0,-2 0 0 16,6 1 0-16,-7-1 0 15,1 1 0-15,0 0 0 16,1-1 0-16,0 1 0 0,2-1 0 16,0 0 0-16,-6 1 0 15,3-2 0-15,4-1 0 16,-1 1 0-16,-1 0 0 15,0-2 0-15,-7 2 0 0,1-2 0 16,1 2 0-16,-1-1 0 16,1 0 0-16,-3-2 0 15,-7 1 0-15,1-1 0 0,3 4 0 16,-8-5 0-16,2 0 0 16,-4-1 0-16,-2 3 0 15,-2-1 0-15,-8 1 0 0,-2-1 0 16,-10 0 0-16,-2 2 0 15,-11-1 0 1,-5 2 0-16,-13-1 0 0,-1 2 0 16,-7-2 0-16,-8 0 0 0,-7 2 0 15,-7 0 0-15,12-1 0 16,-12 1 0 0,0 0 0-16,0 0 0 0,0 0 0 15,0 0 0-15,-6-11 0 0,6 11 0 16,-17-8 0-16,8 5 0 15,-8 0 0-15,-1 1 0 16,-6-2 0-16,1-25 0 16,-7 29-84-16,-3 0-15 15,-2 0-5-15,-6 0-5 0,-7-1 0 16</inkml:trace>
  <inkml:trace contextRef="#ctx0" brushRef="#br2" timeOffset="1.12044E6">2484 17224 5 0,'0'0'86'0,"-11"3"3"16,11-3-3-16,0 0-4 15,0 0-4-15,0 0-66 16,8-2 0-16,-8 2 0 0,17 0-4 16,-6 0-1-16,2 5 0 15,3 0 1-15,4 0-2 16,1 2 2-16,6 1-3 0,-4-3-5 16,16 1 0-1,7 0 0-15,-1-1 0 16,8-1 0-16,7 0 0 15,12-2 0-15,4 2 0 0,8-2 0 0,-42 1 0 16,15-1 0 0,-6-1 0-16,18 1 0 15,66 1 0-15,9-2 0 0,5 0 0 16,5-1 0-16,7 2 0 16,4-8 0-16,-11 2 0 15,-12-1 0-15,5-2 0 16,-7-1 0-16,-1 2 0 0,4-1 0 15,9 0 0-15,-1 1 0 16,0-2 0-16,5 0 0 0,0 1 0 31,4 0 0-31,2 0 0 0,1 0 0 0,-3-2 0 16,4 4 0-16,0 2 0 16,-3-2 0-16,1 2 0 0,0-1 0 15,1 0 0 1,3-1 0-16,-3 2 0 15,4 0 0-15,6-3 0 0,3-1 0 16,2-3 0-16,4 1 0 16,4-1 0-16,-2-3 0 0,5 2 0 15,-3-4 0-15,-1-1 0 16,-7 0 0-16,-4 2 0 16,-5-3 0-16,-2-1 0 15,-15 3 0-15,-2-2 0 0,-11 3 0 16,-11-2 0-16,-16 3 0 15,-8 3 0-15,-20-1 0 16,-18 2 0-16,-11 5 0 16,-18-2 0-16,-13 3 0 0,-8 2 0 15,-16 1 0-15,0 0 0 16,0 0 0-16,-23 0 0 0,-1 1 0 16,-7 2 0-16,-11 3 0 15,-12-1 0-15,-3 7 0 16,-1-5-75-16,-24-14-26 15,-5-16-2-15</inkml:trace>
  <inkml:trace contextRef="#ctx0" brushRef="#br2" timeOffset="1.13075E6">25915 5489 31 0,'0'0'86'0,"9"-11"1"0,-9 11-3 0,11-8-35 15,-11 8-10-15,0 0-9 16,6-10-11-16,-6 10-5 0,0 0-4 15,11 5-2-15,-11-5-2 16,4 20 1-16,-3-3-2 16,-1 4 1-16,0 6-2 15,-1 5 0-15,-3 2-1 16,-4 3 0-16,-2 1 0 0,0 3-1 16,-2-3 0-16,1 1-1 15,-1-5 1-15,-1-2 0 16,2-3-1-16,3-2 0 15,-2-5 1-15,6-5-2 0,1-2 0 16,3-3 0-16,3-3 0 16,11-5 0-16,2-3 0 15,5-1 0-15,3-2 0 16,3-1 0-16,0-4 0 0,3 0 0 16,-3-1 0-1,0 1 0-15,-5 0 0 0,-4 3 0 0,-2 0 0 16,-6 1 0-1,-10 3 0-15,15-3 0 0,-15 3 0 16,0 0 0 0,0 0 0-16,0 0 0 0,0 0 0 0,0 0 0 15,0 0-14-15,10 1-75 16,-10-1-3-16,1-14-3 16,1 3-9-16,1-3-2 15</inkml:trace>
  <inkml:trace contextRef="#ctx0" brushRef="#br2" timeOffset="1.13119E6">26425 5470 93 0,'4'-15'99'0,"5"6"-4"0,-6 0-5 15,-3 9-2-15,1-12-68 16,-1 12-8-16,0 0-3 16,0 0-4-16,0 0-5 0,0 0 0 15,0 17 0-15,-1-2 0 16,0 7 0-16,-3 4 0 0,-1 10 0 16,1 0 0-1,0 3 0-15,1 1 0 0,-4 1 0 16,2 0 0-16,2-5 0 0,0-1 0 15,0-9 0 1,0-3 0-16,-1-3 0 0,2-5 0 16,2-4 0-16,0-11 0 15,-1 13 0-15,1-13 0 16,0 0 0-16,0 0 0 16,0 0 0-16,0 0 0 0,0 9 0 15,0-9-34-15,-3-6-55 16,1-4-5-16,0-2-2 15,1-5-8-15</inkml:trace>
  <inkml:trace contextRef="#ctx0" brushRef="#br2" timeOffset="1.13156E6">26400 5454 67 0,'-16'-11'98'16,"16"11"-5"-16,-13-11-5 0,13 11-2 16,0-14-60-16,0 14-9 15,14-13-5-15,-3 5-5 0,7-1-2 16,3 0-1-16,3 2 0 16,3-1 0-16,0 1-4 0,-2 3 0 15,3-2 0-15,-6 1 0 16,3-1 0-16,-3 5 0 15,-6-4 0-15,-2 3 0 16,-1-1 0-16,-3 0 0 16,-10 3 0-16,13-2 0 15,-13 2 0-15,0 0 0 16,9-4 0-16,-9 4 0 16,0 0 0-16,0 0 0 0,0 0 0 15,0 0 0-15,0 0-4 16,0 0-8-16,0 0-18 0,9 5-60 15,-9-5 0-15,-6 15-6 16,-3-4-7-16</inkml:trace>
  <inkml:trace contextRef="#ctx0" brushRef="#br2" timeOffset="1.13198E6">26437 5685 48 0,'0'0'93'0,"0"0"-1"16,0 0-5-16,0 0-2 16,24 7-56-16,-24-7-8 0,0 0-3 15,13 0-5-15,-13 0-3 16,18 0-3-16,-4-4 1 15,5-2-8-15,2-1 0 0,5 0 0 16,1-3 0-16,2 1 0 16,-3-2 0-16,1 1 0 15,-5 2 0-15,1 1 0 16,-4 3 0-16,-5-1 0 16,-3 1 0-16,-11 4 0 15,15-1 0-15,-15 1 0 0,0 0 0 16,0 0 0-16,0 0 0 15,0 0 0-15,0 0 0 16,0 0-20-16,3 10-68 16,-3-10-4-16,-9 11-5 15,9-11-6-15,-16 16-3 0</inkml:trace>
  <inkml:trace contextRef="#ctx0" brushRef="#br2" timeOffset="1.13306E6">23793 5881 34 0,'2'-13'84'0,"-2"13"-2"16,3-11-1-16,-3 11-37 15,0 0-10-15,0 0-8 16,10-4-10-16,-10 4-6 15,0 0-3-15,10 6-1 0,-10-6-1 16,14 18 1-16,-9-5 0 16,3 7 0-1,-3 2-1-15,-2 7 0 0,-2 5 0 16,0 4-1 0,-1-1-1-16,0 6-1 0,-5 0 0 0,0-2-1 15,-3 1 0-15,3-1 1 16,-2-5-1-16,-2-2 1 15,5-5 0-15,-4-4 0 0,4-2 0 16,3-4 1-16,0-5 0 16,2-3-1-16,8-3 1 15,2 1 0 1,8-7 0-16,10-1-1 0,-1-1 1 16,8-2 0-16,2-2-3 15,3-4 0-15,-3-1 0 16,-2 1 0-16,-5 0 0 0,-3-1 0 0,-4 2 0 15,-6 2 0-15,0-1 0 16,-6 4 0-16,-3-1 0 16,-9 3 0-16,10-3 0 15,-10 3 0-15,0 0 0 0,0 0 0 16,0 0 0-16,0 0 0 16,0 0 0-16,0 0 0 0,0 0 0 15,0 0 0-15,0-8 0 16,0 8 0-1,0 0-14-15,0 0-72 0,-6-12-6 16,6 12-2-16,0-22-7 16,0 8-5-16</inkml:trace>
  <inkml:trace contextRef="#ctx0" brushRef="#br2" timeOffset="1.13371E6">24524 5921 51 0,'2'-17'95'0,"0"5"-4"0,-2 1-3 0,0 11-4 15,-20-11-55-15,20 11-8 16,-19 0-6-16,5 2-6 16,0 7-3-16,-3 3-2 0,2 2-1 15,1 5-2-15,0 1 0 16,5 0 0-16,2 2 0 0,4-1 0 15,3-2 0-15,3 1 0 16,6-1 0-16,2-5 0 16,3 2 1-16,7-1-1 15,0 0 0-15,5-3 1 0,-3-1-2 16,4 1 0-16,-1-1 0 16,-6 0 0-16,2-2 0 15,-4 0 0-15,-5 0 0 16,0-2 0-16,-5 2 0 0,-1 2 0 15,-4-3 0-15,-1 2 0 16,-2 0 0-16,-2 0 0 16,-5 2 0-16,-1 0 0 15,-5 1 0-15,0-1 0 16,-3 1 0-16,-7-1 0 0,3 3 0 16,-3-2 0-16,1-2 0 15,-3 0 0-15,3-4 0 16,1-1 0-16,2-1 0 15,3 2 0-15,2-3 0 16,3-1 0-16,-2-2 0 0,2 1 0 16,3 1 0-16,8-3 0 15,-13 2 0-15,13-2 0 16,0 0 0-16,-9 0 0 0,9 0 0 16,0 0 0-16,0 0 0 15,0 0 0-15,0 0 0 16,0 0 0-16,0 0-2 0,0 0-73 15,0 0-16-15,0 0-3 16,7-22-8-16,2 3-3 31</inkml:trace>
  <inkml:trace contextRef="#ctx0" brushRef="#br2" timeOffset="1.13504E6">25601 4393 48 0,'0'0'80'0,"0"0"-2"15,-11-12-26-15,11 12-9 16,-2-11-11-1,2 11-8-15,-1-15-2 0,1 6-4 16,0-2-5-16,0-1-1 0,6 2-3 16,2 0 0-16,1-4-2 15,4 0-2-15,2 2 1 16,5-3-2-16,0 2 0 16,4 1-1-16,1 0 0 15,1 0-1 1,1 3 0-16,-4 3 0 0,1-1-1 15,-4 5 0-15,0 2-2 16,-5 0 1-16,-1 7-2 0,-3 4 2 16,-5 4-1-16,-2 4 1 0,-4 3 0 15,-2 4 0-15,-5 3 1 16,-4 1-1-16,-7-3 2 16,0 1-2-16,-4-3 1 15,-1 0 0-15,-1-5 0 0,5-2 0 16,-1-4 0-16,3-5 0 0,6 0 0 31,1-5 0-15,10-4 0-16,0 0 0 0,0 0-1 0,0 0 0 15,1-4 1-15,15-3-2 0,0-4 1 16,6 1-1 0,-1-2 1-16,8 2 0 0,-4 1 1 15,2 3-1 1,-1 4 0-16,-3 2 0 0,0 2 0 15,-2 6 0-15,0 6 0 0,-4 1 0 16,2 4-1-16,-3 8 0 0,-6 0 1 16,-1 4 0-16,-7 1 2 15,-2 1-2 1,-1-2 2-16,-10-2-1 16,-3-2 1-16,-6-3 1 15,-2-3-1-15,-2-3 0 0,-2-4-1 16,-1-2 1-16,-5-2-1 0,5-1 1 15,-3-4 0-15,6-3 0 16,0-2-2-16,0 0 0 16,4-3 0-16,-1-3 0 0,2-2 0 0,4 0 0 15,0-2 0 1,4 0 0-16,1 0 0 16,-3 0 0-16,7 2 0 15,1-1-2-15,5 9-13 16,-3-14-30-16,3 5-46 0,6-2 0 0,2-2-9 15,8 0-4 1</inkml:trace>
  <inkml:trace contextRef="#ctx0" brushRef="#br2" timeOffset="1.13559E6">26280 4196 63 0,'0'-9'90'0,"0"9"-2"16,0-18-5-16,0 18-41 16,0-14-9-16,0 14-7 0,-2-12-8 15,2 12-4-15,-4-9-2 16,4 9-3-16,0 0-1 15,0 0-2-15,-11-7-2 16,11 7-1-16,0 0-1 0,-10-2-1 16,10 2 0-16,-12 0-1 15,12 0 1-15,-16 7 0 16,6-1 1-16,-2 2-6 16,-1 3-1-1,2 0 2-15,-1 3-1 16,-1 0 1-16,6 1-2 15,-5 2 1-15,4 1-2 16,1 0 6-16,1-1 0 16,3 1-1-16,-1-1 1 0,0 2-1 15,0-4 1 1,3 3-1-16,1-2 1 0,0-1-1 16,4 0 1-16,-2 1 0 15,4-2-1-15,-1-1 2 16,0 3-1-16,2-2 1 15,1-1-1-15,1 0 0 16,-1-2-1-16,8 4 7 16,-2-4 1-16,2-1-1 15,-2-1 0-15</inkml:trace>
  <inkml:trace contextRef="#ctx0" brushRef="#br2" timeOffset="1.13897E6">26309 4271 38 0,'0'0'74'16,"-7"-16"-12"-16,7 16-15 0,-3-10-9 15,3 10-2 1,0-10-8-16,0 10-5 31,0-10-3-31,0 10 0 0,0-9-4 16,0 9-3-16,3-10-1 0,-3 10-1 0,9-10-4 15,-1 4 0-15,3 0-2 0,2-4 0 16,2 2 0-16,3-1-1 16,6 2 1-16,0 1-1 15,1 0 1-15,3 2-2 16,-2 4 0-16,0 0-1 0,0 0 0 15,1 5-1-15,-3 2 0 16,-3 4 0-16,-3 1-1 0,-1 3 2 16,-2 3-1-16,-5 2 0 15,-3 1-1 1,-4 4 1-16,-3 3 0 0,0 1 0 0,-5 1 0 16,-7 0-1-16,0-1 1 15,0 2-1-15,-4-3 1 16,-1 1 0-16,-3-6 1 15,0 1-2-15,-3-4 0 16,1-2 0-16,-1 0 0 16,1-2 0-16,1-5 0 0,-2 2 0 15,2-5 0-15,4-1 0 16,1-1 0-16,3-1 0 16,0-3 0-16,3-2 0 0,1 0 0 15,-2-1 0-15,11 1 0 16,-13 0 0-16,13 0 0 15,-13-3 0-15,13 3 0 16,0 0 0-16,-10-2 0 0,10 2-14 16,0-10-74-16,0 10-5 15,0-14-3-15,0 2-7 16,0-5-4-16</inkml:trace>
  <inkml:trace contextRef="#ctx0" brushRef="#br2" timeOffset="1.13989E6">26092 2045 26 0,'0'0'91'16,"0"0"1"-16,4-11-3 0,-4 11-6 0,0 0-54 0,0 0-4 15,0 0-9 1,0 0-6-16,2 8-3 15,-2 2-3-15,0 4-1 0,0 6 2 16,0 6 0-16,0 8 0 16,-3 4-1-1,-2 1 0 1,-1 0 0-16,2-3 0 16,1 0 1-16,0-5-5 15,1-3 0-15,1-12 0 0,1 0 0 16,4-8 0-16,-4-8 0 0,18 15 0 15,-5-10 0-15,0-5 0 0,6 0 0 16,6-2 0-16,-1-6 0 16,1-2 0-16,4-1 0 15,-2-5 0-15,1 1 0 16,-3 0 0-16,-2-3-15 0,1-9-59 16,-5 8-16-16,-6-1-3 15,-5-4-6-15,-5-2-5 16</inkml:trace>
  <inkml:trace contextRef="#ctx0" brushRef="#br2" timeOffset="1.14018E6">26120 1952 41 0,'0'0'89'15,"-7"-16"0"-15,7 6-8 16,0-3-2-16,5-1-54 15,7 3-11-15,4-2-4 0,5 2-5 16,1 0 0-16,5 2-4 16,2 0 1-16,2 2-1 15,-3 5-2-15,1 2-4 0,-6 0-7 16,2 2-19-16,-7 8-48 16,-7 0-3-16,-5 4-7 15,-6 1-4-15</inkml:trace>
  <inkml:trace contextRef="#ctx0" brushRef="#br2" timeOffset="1.14044E6">26079 2144 76 0,'0'0'92'0,"0"0"-5"15,4 2-4-15,8 0-48 16,0-4-3-16,2 1-6 0,6-5-11 15,3 0-6-15,-1-1-4 16,3 2-1-16,3-1-1 16,1 0-2-16,3 0-2 0,-3-1-6 15,4 5-15-15,10-4-62 16,-11 1 1-16,-5-2-7 16,0-4-7-16</inkml:trace>
  <inkml:trace contextRef="#ctx0" brushRef="#br2" timeOffset="1.14072E6">26574 1875 74 0,'0'0'97'16,"0"0"-4"-16,-4-12-6 16,4 12 0-16,0 0-65 15,0 0-8-15,0 0-5 0,0 0-5 16,0 0-2-16,4 7 0 15,-1 6-1-15,2 3 0 16,-1 4 0-16,1 3 1 16,0 7-1-16,1-2 0 15,-2 4-1-15,0-2 1 16,-3 2 0-16,0 1 2 16,2-3-2-16,-1-3 1 15,-2-4-1-15,1-4 0 16,-1-2-1-16,0-1-2 15,0-16-1-15,0 9-5 16,0-9-6-16,0 0-27 0,-3 10-46 16,3-10-1-1,0 0-8-15,-6-8-3 0</inkml:trace>
  <inkml:trace contextRef="#ctx0" brushRef="#br2" timeOffset="1.1411E6">26570 1831 41 0,'0'0'92'16,"-14"-15"-1"-16,14 15-4 0,-4-14-2 15,4 14-59-15,0-10-3 16,0 10-6-16,6-11-6 15,-6 11-3-15,16-12-3 0,-3 5-1 16,1 1-1-16,-1-2-1 16,8-1 0-16,0 3-1 15,0-1 1-15,0-2-2 16,1 4 1-16,-4 0 0 16,0 1-1-16,-4-1 1 15,1 1-1-15,-7 2 0 0,2 1-1 16,-10 1 1-16,13 0-2 15,-13 0-2-15,0 0-3 16,11 3-4-16,-11-3-11 16,0 19-62-16,-2-9-3 15,-5 2-6-15,-5 1-5 0,-1 1 4 16</inkml:trace>
  <inkml:trace contextRef="#ctx0" brushRef="#br2" timeOffset="1.14146E6">26572 2037 57 0,'0'0'87'0,"-2"9"-5"0,2-9-1 16,0 0-31-16,0 0-27 15,17 4-2-15,-3-4-8 16,2-2-5-16,2-5-1 0,4 2 0 15,0-1-2-15,1 1-2 16,-1-1 0-16,-2 1-1 16,-4 0 0-16,0 1 0 15,-1 1-1-15,-4 0 0 16,-11 3-1-16,12-3 1 0,-12 3 0 16,0 0 1-16,0 0-2 15,0 0 1-15,0 0 0 16,0 0-1-16,0 0-2 0,0 0-3 15,0 0-4-15,0 0-13 16,0 0-58-16,0 0-5 16,-1-8-5-16,1 8-4 15</inkml:trace>
  <inkml:trace contextRef="#ctx0" brushRef="#br2" timeOffset="1.15904E6">24454 4460 29 0,'0'0'44'0,"-11"-10"2"16,11 10-5-16,-9-7 5 15,9 7-9-15,-10-8-2 16,10 8-5-16,-7-11-3 15,7 11-6-15,0 0-1 0,-5-10-3 16,5 10-4-16,0 0-2 16,-6-9-3-16,6 9 0 15,0 0-3-15,3-9 0 0,-3 9-1 16,8-11-1-16,-8 11-1 16,18-12 0-16,-5 7 0 15,-3-2-1-15,3 1 1 0,1 1-1 16,-1 1 1-16,2 1-1 15,-3 1 0-15,0 2-1 16,-3 0 0 0,2 0-1-16,-3 2 0 15,2 4 1-15,-10-6-1 0,12 15 1 16,-3-1-1-16,-3-3 1 16,3 2 0-16,-3-1-1 15,-3 4 1-15,2-3-1 0,-2-1 2 16,-2 2-1-16,-1-1 1 15,-1 1 0-15,-9-1 1 16,4-1-1-16,-5 1 0 0,1-2 1 16,-1-1-1-1,-3-1-1-15,0-2 1 0,6 0-1 16,-2-1 1 0,10-6-1-16,-13 5 1 0,13-5-1 15,0 0 1-15,-11 4 0 0,11-4 0 16,0 0 0-16,0 0 1 0,0 0-1 15,0 0 1-15,0 0 0 16,0 0-1-16,0 0 0 16,0 0 0-16,0 0 0 15,9-3-1-15,-9 3 0 16,20-11 1-16,-10 5-1 16,4-1 0-16,1 2 0 0,0 0 1 15,-2 1-1-15,0 1 1 16,3 1-1-16,-3 0 1 0,0 2-1 15,1 0 0-15,1 0 1 16,-3 0-2 0,-2 0 1-16,3 0 0 0,-3 2-1 15,-1 1 1-15,1 2-1 16,-10-5 1-16,16 16-1 16,-7-6 1-16,-3 5-1 0,2 0 2 15,-4 3-1-15,-3 6 1 16,-1-3 0-16,-1 3-1 15,-6 1 2-15,-1-1-2 16,-7 0 2-16,0 1-1 0,-4-5 1 16,0-1-2-16,-2 1 1 15,-1-3-1-15,-7 0 0 0,4-3 1 16,-4-1-1 0,0-5 2-16,1 2-2 0,1-2 1 15,1-5 0 1,2 0 0-16,1-3 0 0,3 0 0 0,3 0 0 15,2-2 0-15,-2-3 0 16,6-1-1-16,0 0 1 16,11 6 1-16,-14-11-2 15,14 11 0-15,-7-10 0 16,7 10 0-16,0 0 0 0,-7-9 0 16,7 9 0-16,0 0-5 15,0 0-6-15,0 0-13 16,-3-10-62-16,12 6-6 0,0-4-3 15,7-2-9-15</inkml:trace>
  <inkml:trace contextRef="#ctx0" brushRef="#br2" timeOffset="1.15984E6">24998 4437 22 0,'9'-13'84'16,"0"-2"1"-16,-6 5-1 0,-2 0-35 16,-1 10-10-16,5-15-6 15,-5 15-12-15,0-15-4 16,0 15-3-16,-4-9-3 15,4 9-3-15,0 0-3 0,-8-13-1 16,8 13-1-16,0 0 0 16,-10 0-2-16,10 0 0 15,-9 0-1-15,9 0 0 16,-12 5 1-16,12-5-1 0,-14 11 1 16,14-11-2-16,-15 13 2 15,7-5 0-15,2 3-1 16,-2 2 0-16,3-2 0 15,0 1 0 1,-2 1 0-16,3 0 0 0,2 4 0 16,0-2 1-16,1-1-1 15,0 2 0-15,-1-3 0 0,2 1 0 16,0 2 0-16,0-2 0 16,1-1 0-16,3-1 0 15,-2 1 1-15,1-1-1 0,3-2 1 16,3 2 0-16,-1-4 0 15,2 2 1-15,2-4-1 16,-2-2 0-16,3 1 1 0,-4-1 0 16,5-3-1-16,-2 0 1 15,-2-1-1-15,3 0 1 16,-1 1 0-16,0-3-1 16,1-3 1-16,2 0-2 15,-5-2 0-15,1-2 0 0,4 1 0 16,-5-2 0-16,2-1 0 15,1-1 0-15,-4-2 0 16,4-1 0-16,-6 2 0 0,4-2 0 16,-4-2 0-16,0-1 0 15,-3 1 0-15,-2 1 0 16,-2 0 0-16,0 1 0 0,0-3 0 16,0 0 0-16,-2-1 0 15,-8 3 0-15,1 2 0 16,-7 1 0-16,-5 7 0 0,-16 0 0 15,-30 13-92 1,2 11-1-16,-26 1-4 0,-30 10-8 16</inkml:trace>
  <inkml:trace contextRef="#ctx0" brushRef="#br2" timeOffset="1.16382E6">23008 4995 56 0,'0'0'83'0,"0"0"1"16,4 0-32-16,-4 0-8 15,0 0-5-15,0 0 1 16,0 0-19-16,0 0-4 0,0 0-3 16,0 0-5-16,0 0-4 15,0 0-2-15,0 0 0 16,0 0-3-16,0 0-3 15,-3 8-5-15,3-8-9 0,-14 18-19 16,16-7-47-16,-7 0-5 16,-7 1-6-16,0-3-3 15</inkml:trace>
  <inkml:trace contextRef="#ctx0" brushRef="#br2" timeOffset="1.16403E6">22841 5129 13 0,'0'0'86'0,"-15"2"3"16,5 1-4-16,2-14-13 16,-3 11-37-16,2 2-6 15,-7 1-44 17,5 4-13-32,-3 0-4 0,4 6-10 15,-5-6-10-15,-2 7-20 16,-5 1-2-16,6-4-1 15</inkml:trace>
  <inkml:trace contextRef="#ctx0" brushRef="#br2" timeOffset="1.16447E6">22102 5452 300 0,'-14'1'3'0,"14"-1"0"0,-15 6 0 15,3-5 1 1,12-1 0-16,-16 8 1 0,16-8-1 15,-13 7 0-15,13-7-2 16,-9 7-1-16,9-7 0 0,0 0-3 16,-16 7-3-16,16-7-11 15,-13 11-22-15,5-8-31 0,8-3-5 16,-18 11-5-16</inkml:trace>
  <inkml:trace contextRef="#ctx0" brushRef="#br2" timeOffset="1.16867E6">21986 5578 4 0,'0'0'77'0,"0"0"-4"15,0 0-3-15,0 0-12 16,0 0-10-16,-8-8-11 16,8 8-5-16,0 0-10 0,0 0-7 15,0 0-5-15,0 0-4 16,0 0-2-16,0 0-1 16,-8 5-2-16,8-5 0 0,-7 17-2 15,-1-7-3-15,3 4-4 16,-5-2-7-16,4 3-13 15,0 5-35 1,-3-6-20-16,4-3-7 0,-6-2-3 16</inkml:trace>
  <inkml:trace contextRef="#ctx0" brushRef="#br2" timeOffset="1.16891E6">21793 5750 64 0,'-11'3'86'0,"-1"-2"-5"0,2-6-10 15,0 6-29-15,1 2-12 0,0-1-11 16,9-2-9-16,-16 11-4 16,16-11-5-16,-17 13-8 15,12-2-20-15,-1 3-38 16,-1-1-14-16,2 1-3 0,-2-3-6 16</inkml:trace>
  <inkml:trace contextRef="#ctx0" brushRef="#br2" timeOffset="1.16921E6">21594 5888 20 0,'-10'-3'81'16,"10"3"2"-16,-16-4-2 15,16 4-29-15,-12-2-14 0,12 2-12 16,-15 2-10-16,15-2-6 16,-10 3-3-16,10-3-3 15,0 0-2-15,-11 7 0 16,11-7-5-16,0 0-5 0,-10 4-9 15,10-4-27-15,0 0-32 16,0 10-6-16,0-10-4 16,0 0-3-16</inkml:trace>
  <inkml:trace contextRef="#ctx0" brushRef="#br2" timeOffset="1.16966E6">21645 5532 4 0,'0'0'57'15,"0"0"-7"-15,0 0-9 16,0 0-6-16,0 0-7 0,0 0-6 15,0 0-7-15,-6-4-3 16,6 4-5-16,0 0 0 16,-10 4-4-16,10-4 0 0,-9 12 1 15,1-1-2-15,-2 1 1 16,-1 0-1-16,2 5 1 16,-7 2-1-16,4 2 1 15,-2-1-1-15,4 2-1 0,-4-2 1 16,5 3-1-1,-2-4 1-15,2 1-1 0,5-4 0 16,-3 0-1-16,3-4 0 16,-1 0 0-1,5-12 1-15,-3 16 0 0,3-16-1 0,0 0 1 16,-1 9-1-16,1-9-4 16,0 0-7-16,0 0-19 15,4 11-28-15,-4-11-11 16,0 0-5-16,9 6 4 15</inkml:trace>
  <inkml:trace contextRef="#ctx0" brushRef="#br2" timeOffset="1.17007E6">21477 5943 36 0,'0'0'62'0,"0"0"-8"0,10-2-7 0,-10 2-7 15,13 2-11-15,-2 4-7 0,1-3-5 16,5 4-4-16,-1-4-1 15,3 1-3-15,-1 0 0 16,4-2-2-16,0-2 1 16,0 0-1-16,-2 1 0 15,1-3 0-15,0-1-2 0,0 0 0 16,1-2-2 0,-5 2-1-16,-2-1 0 15,-3 1 0-15,1 0 0 0,-13 3-1 16,12-1 1-16,-12 1-3 15,0 0-6-15,9-6-18 16,-9 6-48-16,0 0-6 0,0 0-3 16,0 0-7-16</inkml:trace>
  <inkml:trace contextRef="#ctx0" brushRef="#br2" timeOffset="1.1809E6">24576 5287 6 0,'0'0'30'15,"0"0"0"-15,0 0-3 0,0 0 0 16,0 0-6-16,0 0-5 16,0 0-4-16,4 8 0 15,-4-8 1-15,1 10 0 16,-1-10 0-16,4 11-4 0,-4-11 5 16,2 10-4-1,-2-10 3-15,6 16 0 0,-6-16-2 16,1 17-1-16,-1-8-3 0,0 4 3 15,0-2-7-15,1 4 6 16,-1-4-6-16,0 1-1 16,0 2 1-16,0-1-1 15,0 1 0-15,0-1-1 16,0-2 0-16,0-1-1 0,0-10 1 16,0 15 0-16,0-15 3 15,2 8 2 1,-2-8 2-16,0 0 2 0,0 0 1 15,7 0-1-15,-7 0 0 16,15-7-1-16,-2 0-2 16,-3-3-2-1,5-1-2-15,1-2-2 0,3-1 0 0,-3-2 0 16,2 3 1-16,-3 0-1 16,0 0 0-16,-2 4 0 0,-1 0 1 15,-12 9-2-15,16-12 1 16,-16 12 1-16,8-6-2 15,-8 6 2-15,0 0-1 16,0 0 0-16,7-9 0 16,-7 9 0-16,0 0 2 15,0 0-6-15,0 0 4 0,0-11-5 16,0 11-2-16,0 0-4 16,0 0-2-16,0 0-8 0,-4 10-19 15,1 2-15-15,-3 0-32 16,2 4 1-1,-5-1-2-15</inkml:trace>
  <inkml:trace contextRef="#ctx0" brushRef="#br2" timeOffset="1.18146E6">24455 5653 22 0,'-13'2'58'0,"13"-2"9"0,0 0-28 16,0 0-5-16,7-6-5 15,-7 6-4-15,8-6-5 16,-8 6-1-16,13-3-2 0,-13 3-7 16,10 0-5-16,-10 0-3 15,10 8-1-15,-6 1-2 0,0 0 1 16,4 3 0-16,-5 1 0 15,1-2 1-15,2 2-1 16,0-1 2-16,-3-1-1 0,4-2 0 16,-7-9 1-16,11 13 2 15,-11-13 1-15,14 10 2 16,-14-10 1-16,17 4 1 16,-5-4-1-16,3-1 1 15,6-6-1-15,5-2-1 16,3-4-1-16,5-4-2 0,4-2 0 15,-2-1-1-15,2-2 1 16,-2 2 0-16,-1 0 0 16,-5 3 0-16,-6 0-1 15,-5 3 1-15,-5 3-1 0,1 1 0 16,-15 10-1-16,13-13 0 16,-13 13 0-1,6-9-1-15,-6 9 0 0,0 0-1 0,0 0-1 16,0 0-3-16,1-10-4 15,-1 10-3 1,0 0-7-16,-1 7-17 16,-3 8-45-16,-3-3-5 0,-2 0-7 15,-6-4 0-15</inkml:trace>
  <inkml:trace contextRef="#ctx0" brushRef="#br2" timeOffset="1.18832E6">21387 7497 41 0,'-7'-5'69'16,"7"5"-14"-16,-5-11-9 0,5 11-8 15,-4-11-5-15,4 11-8 16,-2-11-4-16,2 11-5 0,0-12-4 15,0 12-1-15,0-12-1 16,0 12-1-16,8-15-4 16,0 6 0-16,2 1 0 15,2 0 0-15,3-1-1 0,1 1 0 16,2 0-1-16,0 1 1 16,3 2-2-16,-1 4 0 15,0 1-1-15,1 0 0 16,1 4-1-16,-1 5 0 15,0 3 0-15,-2 2 0 0,-4 5 0 16,-4 2 0 0,0 5 0-16,-6 0 0 0,-4 3 1 15,-2 1-1-15,-6-3 1 16,-7 0 0-16,-3-3 1 0,-3-1-1 16,-1-4 0-1,-2-4 1-15,-2-3 0 0,4-3-2 16,2-2 1-16,2-2 1 15,3-3-1-15,4 0 1 16,10-2-1-16,-14 0 0 16,14 0 0-1,-2-12 0-15,2 12 0 0,2-14-2 0,6 4 2 16,3 1-1 0,7-1 0-16,2 0 1 0,4 2 0 0,3-2 0 15,2 5 0-15,0 2 1 16,3 2-1-1,-4 1 1-15,1 1-1 0,-2 7-1 16,-1 3 1-16,-6 3-1 16,-1 2 0-16,-4 4 0 15,-5-1 0-15,-1 4 0 0,-7-1 1 16,-2 3-1-16,-5-2 2 16,-13 7-1-1,-5 0 1-15,-1-3 0 16,-2 1 0-16,-5-5 1 0,2 0-1 15,-1-4 1 1,-1-1-1-16,12-8 0 16,-3-3 0-16,2 0 0 0,0-2 0 15,-1-1-1-15,-1-4 1 0,3 2-1 32,0-2 0-17,-2 0 0-15,4 0 0 0,-1-2 0 0,2-2-1 16,3 0 1-16,0 2-1 0,-1-1 0 15,3 1 1-15,11 2-1 16,-19-5 0-16,19 5 1 0,-11-6-1 16,11 6 0-16,-12-4 0 15,12 4 0-15,0 0 1 0,-7-8-1 16,7 8 1-16,0 0-1 16,0 0-1-16,-2-10 0 15,2 10-2-15,0 0-2 16,0 0-6-16,2-12-9 0,8-3-48 15,-1 12-20-15,2-7-4 16,5-2-7-16,1-4-1 16</inkml:trace>
  <inkml:trace contextRef="#ctx0" brushRef="#br2" timeOffset="1.18949E6">22173 7349 6 0,'0'0'70'0,"4"-21"-5"0,-4 21-9 15,1-15-8-15,-1 15-9 16,0-14-7-16,0 14-6 16,-5-11-6-16,5 11-2 0,-6-11-3 15,6 11-3-15,0 0-3 16,-9-11-1-16,9 11-2 16,0 0-1-16,-12-4-1 15,12 4-1-15,-12 0 0 16,12 0 0-16,-14 1-1 15,14-1 0-15,-13 8 1 0,13-8-1 16,-14 8 0-16,14-8-1 16,-15 10 1-16,5-3-1 15,1 0 1 1,9-7-1-16,-16 15 0 0,6-6 0 16,2 2 0-16,1 0 1 15,-2 1 0-15,2 1-1 16,-2-1 0-16,3 3 1 15,-1-2-1-15,2 2 0 0,0-2 1 16,2 1-2-16,-1-2 2 0,0 2-1 16,2 0 0-16,0 1 0 15,1-2-1-15,0-1 1 16,0 2 0 0,1 0 0-16,0 0 0 15,0-2 1-15,0 1-1 16,1 0 0-16,2-1 0 0,0 1-1 0,2-3 2 15,-1 2-2-15,1-4 1 16,2 3-1-16,0-2 1 0,-7-9 0 16,14 15 0-1,-14-15 0-15,17 13-1 0,-17-13 1 16,13 10 0-16,-3-6 0 16,-10-4-1-16,17 5 1 15,-8-4 0-15,2 0-1 0,-3-1 1 16,4 0 0-16,1 0-1 15,-3-1 2-15,3-3-2 16,0 0 0-16,1-1 0 0,-3-1 0 16,3 0 0-16,-3-2 0 15,1 1 0-15,2-2 0 16,-2 0 0-16,-2-1 0 16,3 0 0-16,-4 0 0 0,3-3 0 15,-2 3 0-15,-1-2 0 16,3-1 0-16,-4 0 0 15,0 2 0-15,0-2 0 16,-2 1 0-16,2-1 0 16,-3 2 0-16,-3-2 0 15,0 2 0-15,-2-3 0 0,2 1 0 0,-2 2 0 16,0-1 0-16,0-1 0 16,-4 1 0-16,2 1 0 15,-1 0 0-15,0 2 0 16,-4-2 0-1,2-1 0-15,1 3 0 16,-3 0 0-16,7 9 0 0,-8-13 0 16,8 13 0-16,-15-12 0 0,15 12 0 15,-13-12 0-15,13 12 0 16,-13-8 0-16,13 8 0 0,-16-8 0 16,16 8 0-16,-19-8 0 15,7 6 0-15,-1-2 0 16,3 0 0-16,-5 2 0 15,-3 1 0-15,-2 1 0 0,0 4 0 16,-2 13-17-16,15 1-71 16,-31 4-5-1,-7 3-1-15,-23 0-10 0,-12 7-1 16</inkml:trace>
  <inkml:trace contextRef="#ctx0" brushRef="#br2" timeOffset="1.19475E6">22132 7819 0 0,'0'0'0'0,"0"0"0"15,-9 5 0-15</inkml:trace>
  <inkml:trace contextRef="#ctx0" brushRef="#br2" timeOffset="1.19908E6">20341 7524 36 0,'-1'-10'51'16,"1"10"-1"-16,0-14-4 15,0 14-3-15,0-18-8 16,0 18-4-16,4-17-6 16,-4 17 1-16,2-12-4 15,-2 12-1-15,4-8-3 0,-4 8-4 16,0 0-2-16,0 0-2 16,0 0-2-16,0 0-2 15,0 0-1 1,0 11-1-16,0 0 0 0,-3 0-1 0,-1 6 1 15,-2 2 0-15,1 0-1 16,-1 2-1-16,-2 4 1 16,0 0-1-16,-1 3 0 15,0 1-1-15,0 1 1 0,0 3-1 16,0-3 0-16,1 4 0 0,2 0 0 31,-6 0 0-31,6-1 1 16,-2-3-1-16,2-2 0 0,-4-4 0 15,7-1 0-15,-3-4 0 16,3-4 0-16,1-4 0 0,2-1-1 16,0-10 1-1,-3 12-1-15,3-12 1 0,-2 10-1 16,2-10 2-16,0 0-2 0,0 0 0 16,0 0 0-16,0 0 0 15,0 0 0-15,0 0 0 16,0 0 0-16,0 0 0 15,0 0-7-15,0 0-8 0,-9-7-34 16,9 7-40-16,-1-13-2 16,1 1-7-16,0 0-5 15</inkml:trace>
  <inkml:trace contextRef="#ctx0" brushRef="#br2" timeOffset="1.20017E6">20618 7457 16 0,'2'-12'77'0,"-2"12"4"15,1-17-2-15,-1 17-38 16,2-13-5-16,-2 13-10 0,0 0-4 16,1-9-6-16,-1 9-4 15,0 0-1-15,2 7-3 16,-2-7-1-16,0 20-1 0,-1-6 0 16,-2 4-1-1,-2 3-1-15,-2 2 0 0,-1 3-1 16,1 2-1-16,-5 2 0 15,-1 1 0-15,3-1-1 16,-5 0 0-16,2-3 1 16,0 0-1-16,0-2 0 0,-1-5-1 15,7-1 1-15,-3-3 0 16,5-5 0-16,-2-2-1 16,7-9 1-16,-7 11 0 15,7-11-1-15,0 0 1 0,0 0-1 16,0 0 1-16,0 0-1 15,0 0 1-15,0 0-1 16,0 0 1-16,8 0-1 16,-8 0 0-16,16 0 1 15,-6 0-1-15,4 0 0 16,-5 0 0-16,7 0 0 0,1 0 0 16,2 0 0-16,1 1 0 15,3-1 1-15,2 0-1 0,-3 0 0 16,2-3 1-16,-1 1-1 15,1-1 0-15,-2-3 0 16,-5-3 1-16,2 2-1 16,-2-4 0-16,-1 0 1 15,-4-2-1 1,2 0 1-16,-2-5-1 0,-4 3 1 0,1-2-1 16,-6-2 1-16,1-1 0 0,-1 1 0 15,-3 3 0-15,0-4 1 16,0 5-1-1,0 0 1-15,-1 3 0 0,1 1 0 16,-2 2 1-16,2 9-1 0,-1-14-1 16,1 14 1-16,0 0 0 15,0 0-2-15,0 0 0 0,-4 10 0 16,3 2 0 0,-1 0 0-16,0 6 0 0,-3 0 0 15,2 3 0 1,0 3 0-1,-1 2 0-15,1 3 0 0,-4 1 0 16,3 3 0 0,0 3 0-16,-3 2 0 0,2 2 0 0,0-3 0 15,3 4 0-15,-6-3 0 16,5 1 0-16,-5-1 0 16,4-6 0-16,0-2 0 0,0-1 0 15,2-4 0-15,-2-2 0 16,3-4 0-1,-3-2 0-15,4-3 0 0,-1-3 0 0,1-1 0 16,0-10 0 0,-3 11 0-16,3-11 0 15,0 0 0-15,0 0 0 0,0 0 0 16,0 0 0-16,0 0 0 0,0 0 0 16,0 0 0-16,0 0 0 15,-5-6 0-15,5 6 0 16,0-20-48-16,0 20-42 15,0 0-3-15,-7 2-7 16,-5 4-7-16</inkml:trace>
  <inkml:trace contextRef="#ctx0" brushRef="#br2" timeOffset="1.20742E6">19603 8788 56 0,'-11'-1'65'0,"11"1"-7"0,0 0-18 15,0 0-10-15,0 0-6 16,0 0-8-16,0 0-3 16,0 0-5-16,0 0-3 15,0 0-1-15,0 0-3 0,0 0-5 16,0 0-14-16,-8 6-32 15,8-6-18-15,0 0-5 16,0 11-2-16</inkml:trace>
  <inkml:trace contextRef="#ctx0" brushRef="#br2" timeOffset="1.2148E6">19031 8635 32 0,'0'0'82'0,"-2"-9"0"16,2 9-10-16,0 0-22 0,0 0-9 15,0 0-8 1,0 0-9-16,0 0-5 0,0 0-5 15,-3-8-4 1,3 8-3-16,0 0-2 0,0 0-1 16,0 0-3-16,0 0 0 0,0 0 0 15,0 0-1 1,-3 6-1-16,3-6-2 0,-3 10-4 16,1 1-13-16,-8 0-27 15,7-2-37-15,-4 1-2 16,7-10-8-16,-14 15-4 0</inkml:trace>
  <inkml:trace contextRef="#ctx0" brushRef="#br2" timeOffset="1.21516E6">18831 8779 30 0,'-16'8'89'0,"-4"-2"-1"16,1-1-3-16,0 0-5 0,0 0-48 15,4 0-10-15,3 3-10 16,-1 1-4-16,3 1-3 0,2-1-2 16,-1 2-1-16,4-2-1 15,-1 3-2-15,1-3-3 16,2 4-6-16,-2-4-11 0,5-9-44 16,-5 21-15-16,1-9-7 15,0-1-5-15,4-11-1 16</inkml:trace>
  <inkml:trace contextRef="#ctx0" brushRef="#br2" timeOffset="1.21523E6">18519 9033 0 0,'-13'6'84'0,"2"-1"3"16,-2 0-2-16,2 0-3 0,-2 1-41 16,2 3-12-16,0-1-9 15,-1 4-7-15,3-2-4 16,1 2-4-16,-1-1-2 15,2 1-5-15,1 3-8 0,-4-3-15 16,-4 2-55-16,10-1-3 16,-4-2-6-16,0 0-5 15</inkml:trace>
  <inkml:trace contextRef="#ctx0" brushRef="#br2" timeOffset="1.21545E6">18141 9326 32 0,'-12'6'91'0,"-1"-1"-3"16,0-2-5-16,1 0-3 15,-2 1-51-15,14-4-10 16,-13 10-8-16,13-10-6 0,-11 13-3 16,11-13-3-16,-5 17-4 0,5-17-8 15,-3 16-28-15,3-6-37 16,0 1-5-16,-5-1-6 15,5-10-4-15</inkml:trace>
  <inkml:trace contextRef="#ctx0" brushRef="#br2" timeOffset="1.21578E6">17893 9549 35 0,'-9'7'91'0,"-3"-3"0"15,4-2-5-15,-2-1-2 0,1 4-53 16,9-5-8-16,-14 6-8 16,14-6-6-16,-7 9-4 15,7-9-2-15,-6 12-1 0,6-12-1 16,-6 15-2-16,4-7-3 16,2-8-6-16,-4 16-15 15,4-1-57-15,0-15-1 0,-3 16-8 16,3-16-5-16</inkml:trace>
  <inkml:trace contextRef="#ctx0" brushRef="#br2" timeOffset="1.21604E6">17685 9725 17 0,'0'0'89'0,"-16"3"1"15,16-3-3-15,-16 1-5 16,16-1-47-16,-9 6-9 15,9-6-9-15,0 0-7 0,-10 9-3 16,10-9-4-16,0 0-1 16,-7 13-1-16,7-13-5 15,-5 11-6-15,3-1-16 0,-3 9-52 16,-1-10-4-16,1 1-8 16,5-10-5-16</inkml:trace>
  <inkml:trace contextRef="#ctx0" brushRef="#br2" timeOffset="1.21613E6">17435 9913 78 0,'0'0'91'0,"-12"5"-3"0,12-5-5 16,-15-10-29-16,15 10-24 16,-9 0-10-16,9 0-8 15,-9 5-5-15,9-5-3 0,-11 11-2 16,11-11-2-16,-7 15-5 15,7-15-6-15,-4 17-12 16,2-2-36-16,-1-6-24 16,-1 1-5-16,4-10-6 15,-8 15-1-15</inkml:trace>
  <inkml:trace contextRef="#ctx0" brushRef="#br2" timeOffset="1.21635E6">17273 10031 13 0,'-17'1'85'15,"17"-1"4"-15,-19 1-4 16,8 1-5-16,0-2-40 0,1 0-14 16,-1 2-9-16,1-1-5 15,10-1-3-15,-16 8-4 16,16-8-1-16,-12 7-2 16,12-7-3-16,-7 12-5 15,5-3-5-15,-2 0-8 0,2 2-15 16,1 3-36-16,-4-3-15 15,1 0-6-15,-5-4-4 16</inkml:trace>
  <inkml:trace contextRef="#ctx0" brushRef="#br2" timeOffset="1.21663E6">16951 10185 53 0,'-14'3'85'0,"1"-2"-1"0,1-1-4 16,12 0-38-16,0 0-9 15,-11 7-12-15,11-7-9 0,-11 5-5 16,11-5-2-16,-10 9-3 16,10-9-2-16,-6 11-4 15,6-11-8-15,-7 13-18 16,-4-3-47-16,6 1-4 0,3-3-6 16,-3 2-4-1</inkml:trace>
  <inkml:trace contextRef="#ctx0" brushRef="#br2" timeOffset="1.21685E6">16631 10380 47 0,'-11'5'91'0,"-1"0"-2"16,4-5-3-16,-1 0-4 16,19 0-59-16,-10 0-3 15,0 0-9-15,0 0-4 16,-6 0-2-16,6 0-3 0,0 0 0 15,0 0-2 1,0 14-1-16,0-14-3 0,0 11-3 16,0-11-6-16,-2 14-10 15,2-14-39-15,-5 14-20 0,5-14-5 16,-11 14-7-16,11-14 3 16</inkml:trace>
  <inkml:trace contextRef="#ctx0" brushRef="#br2" timeOffset="1.21692E6">16446 10521 4 0,'-9'4'84'16,"-3"0"3"-16,3 0-3 15,-1-1-5-15,10-3-43 16,-11 7-11-16,11-7-9 0,-9 8-7 16,9-8-4-16,-11 13-4 15,11-13-6-15,-9 19-11 16,4-5-39-16,1-1-25 15,-1 1-4-15,-2-2-7 0,-7 1 1 16</inkml:trace>
  <inkml:trace contextRef="#ctx0" brushRef="#br2" timeOffset="1.21714E6">16096 10792 40 0,'0'0'86'0,"-13"9"-1"0,13-9-4 15,-9 3-7-15,9-3-56 16,0 0-6-16,0 0-4 16,-2 10-4-16,2-10-4 0,0 8-6 15,0-8-10-15,0 0-39 16,3 16-22-16,-2-6-6 16,-1 0-4-16,0-10 3 15</inkml:trace>
  <inkml:trace contextRef="#ctx0" brushRef="#br2" timeOffset="1.21738E6">16007 10928 30 0,'-16'9'88'0,"9"-7"-1"16,-3 0-3-16,0-1-3 16,10-1-55-16,-9 5-7 0,9-5-4 15,-12 5-6-15,12-5-3 16,-11 5-2-16,11-5-2 15,0 0-2-15,0 0-3 0,-6 12-6 16,6-12-9-16,0 0-54 16,0 0-9-16,0 0-8 15,5-3-5-15</inkml:trace>
  <inkml:trace contextRef="#ctx0" brushRef="#br2" timeOffset="1.21834E6">16354 10125 37 0,'0'0'73'0,"-1"-10"-15"16,1 10-4-16,0-8-11 15,0 8-10-15,0 0-8 16,0 0-7-16,0 0-3 0,0 0-1 15,0 0-5-15,-3 8-2 16,1 6-3-16,-3 3 0 0,-3 2-1 16,0 8 0-16,-2 4-1 15,-1 3 0-15,0 2 0 16,-2 0 0-16,-2 0-1 16,4-1 0-16,-2-1 0 15,1-5 0 1,3-2 0-16,-2-4-1 0,4-3 0 15,0-2 0-15,1-2 0 0,1-2-2 16,0-1-3-16,2 1-5 16,0-2-11-16,2-3-40 15,-1 4-17-15,1 0-6 0,-2 1-4 16</inkml:trace>
  <inkml:trace contextRef="#ctx0" brushRef="#br2" timeOffset="1.21916E6">16051 11033 26 0,'-1'9'44'0,"1"-9"-3"0,0 0-6 15,0 0-7-15,0 0-4 16,0 0-1-16,0 0-3 16,8 0-1-16,-8 0 0 15,0 0-1-15,13 0-5 16,-13 0-4-16,8 0-1 0,-8 0-3 15,14 2-1-15,-14-2 0 16,15 5-1-16,-7 0 0 16,4-2 0-16,-1-2 0 0,4 2 0 15,0 0 1-15,2-2-2 16,1 2 2-16,0-2-3 16,3 1 2-16,-4 0-1 15,1 0-1-15,-3-1 0 0,0-1 0 16,-5 2 0-16,0-2 0 15,-10 0 1-15,11 0 0 16,-11 0 1-16,0 0-1 0,0 0 1 16,0 0-1-1,0 0 1-15,0 0-1 0,0 0-1 16,0 0-1-16,0 0-6 16,0 0-28-16,0 0-39 15,7-5-5-15,-7 5-6 16,0-12-2-1</inkml:trace>
  <inkml:trace contextRef="#ctx0" brushRef="#br2" timeOffset="1.22656E6">20128 9749 19 0,'0'0'36'0,"-10"0"-2"0,10 0 1 0,0 0-5 16,0 0-2-16,0 0-2 0,0 0-1 16,0 9-3-16,0-9-3 15,0 0-1-15,0 0-1 16,4 9-1-16,-4-9-2 0,0 0-2 16,0 0 0-16,0 0 0 15,0 0 0-15,0 0-2 16,0 0 0-16,0 0 0 0,0 0-1 15,0 0-1-15,9 2-2 16,-9-2 0-16,0 0-2 16,0 0 0-16,6-8-1 15,-6 8-1-15,7-13 1 0,-3 3-1 16,0-2 0-16,3-2 1 16,-2 0-1-16,1-3 0 15,1-3 1-15,-1-2-1 0,3-2 0 16,-1-2 0-1,1-1 0-15,2-3 0 16,-1 0-1-16,-3-2 0 0,2 1 1 16,1-2-1-16,-1 1-1 15,-2-2 1-15,-1 4-1 16,3-1 0-16,-5 5 1 0,0-1-1 16,1 4 0-16,-2 2 0 15,-1 0 1-15,-2 4-1 16,2 0 0-16,-1 1 1 15,1 0-1-15,1 2 0 0,-2-1 1 16,1 2-1-16,1-1 0 16,1 2-1-16,-3 1 1 15,2-1 0-15,-2 2 1 16,0 1-1-16,1-1 0 0,-2 10-1 16,1-15 2-16,-1 15-1 15,1-13 0-15,-1 13 0 16,2-12 0-16,-2 12 0 15,2-13 0-15,-2 13 0 0,4-11 0 16,-4 11 0 0,3-11 1-16,-3 11-1 0,0 0 0 0,2-11 0 15,-2 11 1 1,0 0-1-16,0 0 0 0,0 0 0 16,0 0 0-16,0 0-1 15,0 0 1-15,0 0 0 0,0 0 0 16,0 0 0-16,0 0-1 15,0 0 2-15,0 0-1 16,-5 7 0-16,5-7 0 16,-6 14 1-16,6-14-1 15,-7 17 0-15,3-6 1 0,-1 2-1 16,-1 1 0-16,-3 3 1 16,0 2-1-1,1 2 1-15,-5 1-1 0,2 3 0 16,-1 1 0-16,-3 3 0 0,0 0 0 15,0 1 1-15,3 0-1 16,-4-3 0-16,2 1 0 16,2-6 0-16,2-2 0 0,0-2 1 15,2-6-1-15,4-3 0 16,4-9 1-16,-8 8-1 0,8-8 1 16,0 0 0-16,0 0 0 15,-2-7 0-15,2 7 0 16,0-18 1-16,0 4-2 15,0-3 0-15,1 0 0 16,-1-4 0-16,2-2 0 16,1 1 0-1,-1-3 0-15,2 4 0 0,-3-4 0 16,3 4 0-16,-2 0 0 0,2 3 0 16,0-1 0-16,0 3 0 0,0 2 0 15,1-2 0 1,0 6 0-16,2 1 0 0,-2 0 0 15,1 0 0-15,-6 9 0 0,12-13 0 16,-12 13 0 0,16-11 0-16,-16 11 0 0,18-11 0 15,-5 5 0-15,-2 0 0 16,3 0 0 0,0 2 0-16,2 2 0 0,0 1 0 0,1 1 0 15,-1 0 0-15,3 4 0 16,2 2 0-16,-2 2 0 15,2 0 0-15,2 2 0 16,0-2 0-16,3 1 0 16,-2 0 0-16,-1 1 0 0,1-3 0 15,-4 1 0 1,0 0 0-16,-3-1 0 0,-1-1 0 0,-6 0 0 16,1-2 0-1,-3 1 0-15,-8-5 0 0,10 6 0 16,-10-6 0-16,0 0 0 0,0 0 0 15,0 0 0-15,0 0 0 16,0 0 0-16,8 6 0 16,-8-6 0-16,0 0 0 15,0 0 0-15,0 0 0 0,0 0 0 16,0 0 0 0,0 0 0-16,-5-7 0 0,5 7 0 15,0 0-5-15,0 0-15 16,-4 7-66-16,4-7-4 15,-5 14-3-15,5-14-6 16,-12 15-3-16</inkml:trace>
  <inkml:trace contextRef="#ctx0" brushRef="#br2" timeOffset="1.22858E6">15884 12248 24 0,'7'-11'89'0,"-2"3"0"0,-5 8-5 16,0-17-4-16,0 17-43 0,0 0-12 15,0 12-10-15,-2 1-5 16,-1 5-3-16,-1 5-3 16,0 2 1-16,2 5-2 0,-1 2 1 15,0 3 0-15,-2 2-1 16,-1 1-1-16,-1 3 0 15,0 0 1-15,-4-4-1 16,3 2 0-16,-2-5 0 16,0-4 0-16,4-5 1 0,3-6-1 15,1-5 1-15,2-3 0 16,0-11-1-16,11 7-2 16,5-7 0-16,3-4 0 15,7-5 0-15,2-4 0 16,4-1 0-16,2-2 0 15,3 0 0-15,-6 0 0 16,-1 3 0-16,-1 0 0 16,-8 1 0-16,-1 1 0 0,-5 3 0 15,-3 2 0-15,-12 6 0 16,14-8 0-16,-14 8 0 0,0 0 0 0,0 0 0 16,0 0 0-16,11-6 0 15,-11 6 0-15,0 0 0 16,0 0-4-16,3-15-67 0,-3 15-19 15,0 0-2 1,13-15-7-16,-5-3-5 16</inkml:trace>
  <inkml:trace contextRef="#ctx0" brushRef="#br2" timeOffset="1.22888E6">16509 12182 69 0,'3'-9'99'15,"-3"9"-4"-15,0-12-7 16,0 12 0-16,4-4-52 0,-4 4-15 16,-3 5-8-16,1 6-11 15,-2 5-2-15,1 7 0 16,2 2 0-16,-1 9 0 16,-2 3 0-16,2 3 0 0,0 3 0 15,-2 1 0-15,1-2 0 16,0-3 0-16,2-2 0 15,-3-7 0-15,4-4 0 16,0-7 0-16,-1-3 0 0,0-5 0 16,1-11 0-16,0 11 0 15,0-11 0-15,0 0 0 16,0 0-14-16,0-20-62 0,0 2-15 16,0-8-3-1,0-5-5-15,0-8-3 0</inkml:trace>
  <inkml:trace contextRef="#ctx0" brushRef="#br2" timeOffset="1.22921E6">16563 12157 6 0,'0'-16'91'16,"0"3"3"-16,0-1-4 16,0 0-6-16,-23-3-27 15,23 2-24-15,6 0-12 0,4-2-6 16,3-2-5-16,4 1-3 15,2 1-4-15,2-1-3 0,4 3 0 16,3 1 0-16,-5 2 0 16,2 3 0-16,-5 4 0 15,0-1 0-15,-4 4 0 16,-3 2 0-16,-13 0 0 0,15 2 0 16,-15-2 0-16,7 14 0 15,-4-2 0-15,-3-2-4 16,-1 6-18-16,-8 4-52 15,3-2-14-15,-5 1-4 0,-2 2-7 16,-4 1-2-16</inkml:trace>
  <inkml:trace contextRef="#ctx0" brushRef="#br2" timeOffset="1.22956E6">16582 12354 56 0,'-8'13'97'0,"0"-2"-4"15,8-11-6-15,-11 9-1 16,11-9-50-16,5 0-12 16,-5 0-8-16,22-8-6 0,-5 0-4 15,3-2-6-15,3-1 0 16,3-3 0-16,2 3 0 16,-1-2 0-16,0 5 0 15,-5-4 0-15,0 6 0 0,-2-1 0 16,-6 4 0-1,0-1 0-15,-5 3 0 0,-9 1 0 16,13-2 0-16,-13 2 0 16,0 0 0-16,0 0 0 0,0 0 0 15,0 0 0-15,0 0 0 16,9 0 0-16,-9 0 0 16,0 0 0-16,0 0 0 15,0 0 0-15,0 0 0 16,1 10-26-16,-1-10-61 0,0 15-4 15,0-15-4-15,-12 18-6 16,3-9-3-16</inkml:trace>
  <inkml:trace contextRef="#ctx0" brushRef="#br2" timeOffset="1.23668E6">15127 11415 26 0,'-5'-9'85'0,"0"0"1"0,3 0-1 16,-10-3-25-16,12 12-16 16,0-9-9-16,0 9-9 0,0 0-5 15,0 0-6-15,0 0-2 16,0 0-3-16,8 5-5 16,-7 6-5-16,1 5 0 15,-2 5 0-15,1 5 0 0,4 4 0 16,-2 5 0-16,-1 3 0 15,0 3 0-15,3 1 0 16,-4 0 0-16,4-1 0 16,-2 0 0-16,-1-6 0 0,-1-1 0 15,-1-6 0-15,0-3 0 16,-1-3 0-16,2-2 0 16,0-5 0-16,0-6 0 0,-1-9 0 15,10 11 0-15,-10-11-66 16,13-13-28-16,0-6-2 15,2-11-8-15,2-6-4 0</inkml:trace>
  <inkml:trace contextRef="#ctx0" brushRef="#br2" timeOffset="1.23705E6">15364 11469 6 0,'1'-20'98'0,"-1"7"1"0,0 2-7 15,0 11 0-15,-15-2-4 0,-1 8-63 16,9 11-14-16,1 6-11 15,-1 5 0-15,5 5 0 16,2 1 0-16,2 1 0 0,8-2 0 16,5-4 0-16,5-8 0 15,5-4 0-15,0-9 0 16,7-5 0-16,-3-3 0 16,-3-9 0-16,0-4 0 0,-4-7 0 15,-4-2 0 1,-4-3 0-16,-3 0 0 0,-4 0 0 15,1 5 0-15,-4 1 0 16,-2 4 0-16,-2 15 0 0,4-12 0 16,-4 12 0-16,0 7 0 15,1 9 0-15,-1 7 0 16,2 2 0-16,2 6 0 16,-3 8 0-16,5 2 0 0,4 7 0 15,-6-4 0-15,10-8 0 16,-3 39-87-16,2-36-7 15,3-8-5-15,1-18-8 0,8-10-4 16</inkml:trace>
  <inkml:trace contextRef="#ctx0" brushRef="#br2" timeOffset="1.25753E6">13100 16406 24 0,'0'0'83'0,"2"-16"-1"0,-1 7-7 16,-1-3-13-16,0 2-10 16,0 2-13-16,0-1-9 0,0 9-6 15,-2-14-7-15,2 14-3 16,0 0-5-16,-4-9-9 15,4 9 0-15,0 0 0 0,-5 7 0 16,4 4 0-16,-3 3 0 16,1 8 0-16,0 2 0 15,-6 6 0-15,2 6 0 16,-3 5 0-16,-1 5 0 16,-6 3 0-16,-1 3 0 15,-5 3 0 1,-5 2 0-16,2 0 0 15,-3 0 0-15,-2-3 0 0,1-7 0 0,0-5 0 16,4-3 0-16,2-10 0 0,5-6 0 16,3-4 0-16,3-7 0 15,1-6 0-15,12-6 0 16,0 0 0-16,0 0 0 16,0 0 0-16,17 6 0 0,4-6 0 15,12 0 0-15,4 0 0 16,4-2 0-1,11-1 0-15,8-3 0 0,2 3 0 0,3-4 0 16,-3 0 0 0,-1-1 0-16,-1-1 0 15,-7 1 0-15,-5 0 0 0,-9 5 0 16,-5-2 0-16,-12-1 0 16,-3 2 0-16,-4 3 0 15,-15 1 0-15,9-6 0 16,-9 6 0-16,0 0 0 0,0 0 0 15,-1-10 0-15,1 10 0 0,0 0 0 16,-9-4 0 0,9 4 0-16,0 0 0 0,0 0 0 15,0 0 0-15,-9 5 0 0,9-5 0 16,-5 14 0 0,5-14 0-1,-6 14-31-15,6-14-64 0,0 0-3 0,-6-10-6 16,6-9-6-16</inkml:trace>
  <inkml:trace contextRef="#ctx0" brushRef="#br2" timeOffset="1.25944E6">14443 16413 1 0,'4'-13'88'0,"0"3"4"16,-3-5-3-16,-1 21-12 15,0-14-35-15,0-4-10 0,-6 2-5 16,0 2-8-16,-2 2-5 16,-5 1-3-16,-3 5-3 15,-2 0-2-15,-2 4-1 16,-2 5-5-16,-2 7 0 16,-3 4 0-16,2 1 0 0,-2 7 0 15,4-1 0-15,2 2 0 16,3 0 0-16,2 3 0 15,4-4 0-15,7 2 0 16,5-4 0-16,1-1 0 16,13-2 0-16,4-5 0 15,4 2 0-15,9-6 0 0,4 3 0 16,2-2 0-16,0 1 0 16,0-2 0-16,-2 4 0 15,-4 1 0-15,-3-1 0 16,-6 3 0-16,-6 0 0 0,-1 2 0 15,-9-1 0-15,-3 2 0 16,-3 0 0 0,-7 1 0-16,-9-2 0 15,-1 0 0-15,-5-4 0 0,-7 0 0 16,-1-2 0-16,-4-3 0 16,1-4 0-16,-2-3 0 15,-2-4 0-15,1-1 0 0,2-2 0 0,4 0 0 16,0 0 0-16,0-5 0 15,3 0 0-15,1 0 0 0,2 1 0 16,2-2 0 0,4 3 0-16,1-2 0 15,-2 2 0-15,8 0 0 0,-3 2 0 16,14 1 0-16,-19-3 0 16,19 3 0-16,-17 0 0 0,7 0 0 15,10 0 0-15,-16 0 0 16,16 0 0-16,-9-1 0 15,9 1 0-15,0 0 0 16,-10 0 0-16,10 0 0 0,0 0 0 16,0 0 0-16,0 0 0 15,0 0 0-15,0 0 0 16,0 0 0-16,0 0 0 0,0 0 0 16,-1 8 0-16,1-8 0 15,1 10 0-15,-1-10 0 16,14 8 0-16,-14-8 0 15,22 1-90-15,2-1-5 16,4-11-4-16,7-10-4 0,6-7-4 16</inkml:trace>
  <inkml:trace contextRef="#ctx0" brushRef="#br2" timeOffset="1.26061E6">13054 17504 40 0,'-25'5'84'0,"-3"0"1"0,3-1-2 0,3-2-33 0,-2 0-6 16,0-2-10-16,3 0-6 0,5 0-7 16,-1-3-5-16,4-1-5 15,0 4-3-15,1-4-1 16,5 1-7-16,7 3 0 0,-12-4 0 16,12 4 0-16,0 0 0 15,10 0 0-15,0 0 0 16,8 2 0-16,3 2 0 15,8 0 0-15,8-1 0 16,2 0 0-16,11-1 0 16,5-1 0-16,5 0 0 15,9-1 0-15,7-1 0 0,2-2 0 16,7-2 0-16,3-2 0 16,-2 0 0-16,1 1 0 0,0-2 0 15,-4 1 0-15,-5 0 0 16,-7 1 0-16,-6 0 0 15,-6 1 0-15,-10 3 0 16,-5 1 0-16,-13 0 0 0,-6 1 0 16,-12 0 0-16,-4 3 0 15,-9-3-3-15,-8 8-90 0,-4-2-2 16,-7-1-3-16,-4 0-6 16,-6-1-1-16</inkml:trace>
  <inkml:trace contextRef="#ctx0" brushRef="#br2" timeOffset="1.26107E6">13455 17670 66 0,'-59'21'86'0,"2"2"-2"16,2-2-1-16,3-1-1 0,1-3-65 15,10 1 0-15,0-2 0 16,7-2 1-16,4-3-3 15,10-2-4-15,8-2-1 16,12-7-5-16,0 0-5 16,8 3 0-16,16-3 0 0,9 0 0 15,7-3 0-15,8-1 0 16,7 2 0-16,9-2 0 0,5-2 0 16,4 5 0-1,7-6 0-15,2 1 0 0,4 0 0 16,-3-1 0-1,1 1 0-15,-8 0 0 0,-3-2 0 16,-6 2 0-16,-8 1 0 16,-6 1 0-16,-9 4 0 15,-2-2 0-15,-13 1 0 16,-5 0 0-16,-6 1 0 16,-6 0 0-16,0 0 0 0,-12 0 0 15,0 0 0-15,0 0-33 0,0 0-60 16,0 0-4-1,13-15-7-15,-4-4-5 16</inkml:trace>
  <inkml:trace contextRef="#ctx0" brushRef="#br2" timeOffset="1.26144E6">15553 16811 60 0,'-21'-10'90'15,"0"-1"0"-15,2 2-4 16,4-7-36-16,4 8-12 16,2 3-9-16,9 5-5 0,-8-7-5 15,8 7-5-15,0 0-3 16,0 0-11-16,0 0 0 15,11 0 0-15,1 0 0 0,8 0 0 16,4 1 0-16,4 0 0 16,5 0 0-1,2-1 0-15,0 0 0 0,4 1 0 16,-1 1 0-16,-8-1 0 0,-3 3 0 16,-5-3 0-1,-1 3 0-15,-6-2 0 0,-2 2 0 16,-13-4 0-16,11 10 0 15,-11-10-21-15,-7 11-71 16,-3-1-2-16,-10-1-5 0,-2 4-6 16,-8 0 5-16</inkml:trace>
  <inkml:trace contextRef="#ctx0" brushRef="#br2" timeOffset="1.26175E6">15521 17011 28 0,'-23'25'100'0,"8"-3"1"16,3-5-6-16,8-6-1 15,4 26-22-15,7-31-51 16,11-2-21-16,9 3 0 0,7-5 0 16,7-1 0-16,9-1 0 15,0 0 0-15,2-3 0 0,-2-1 0 16,-4 1 0-16,-2 0 0 16,-9-1 0-16,-4 1 0 15,-8 2 0-15,-5-2 0 16,-2 3 0-16,-6 0 0 15,-10 0 0-15,12 0 0 0,-12 0 0 16,0 0 0-16,0 0 0 16,9 0 0-16,-9 0 0 15,-7-6-70-15,13 1-26 16,6-11-3-16,11-1-8 0,3-7-2 16</inkml:trace>
  <inkml:trace contextRef="#ctx0" brushRef="#br2" timeOffset="1.26247E6">17249 16534 49 0,'10'-11'97'0,"1"1"-2"16,-7-2-4-16,0 1-1 16,-4-1-61-16,0 3-4 15,0 9-8-15,0 0-4 16,0 0-8-16,0 0-5 16,6 15 0-16,-3 8 0 15,-1 2 0-15,3 8 0 0,-4 4 0 16,-2 7 0-16,-2 5 0 15,-6 3 0-15,-4 2 0 16,-6 0 0-16,-2 5 0 0,-1-5 0 16,-6-2 0-16,4-4 0 15,0-5 0-15,4-5 0 16,1-3 0-16,7-8 0 16,2-5 0-1,10-3 0-15,10-5 0 0,4-6 0 16,10-1 0-16,6-3 0 15,12-4 0-15,5 0 0 0,2-2 0 16,1-4 0-16,0 1 0 16,-5 0 0-16,-5 3 0 0,-7-1 0 15,-5 1 0-15,-8 0 0 16,-9 2 0 0,-1 0 0-16,-10 0 0 0,0 0 0 0,0 0 0 15,0 0 0-15,0 0 0 16,0 0 0-16,0 0 0 15,0 0 0-15,9-2 0 16,-9 2 0-16,7-13-67 16,12 3-31-16,5-8-2 0,4-6-8 15,6-11-5-15</inkml:trace>
  <inkml:trace contextRef="#ctx0" brushRef="#br2" timeOffset="1.26287E6">18229 16607 13 0,'0'0'104'0,"7"-13"-1"0,-7 13-7 16,8-10-2-16,-8 10-2 15,0 0-83-15,9 15-9 16,-7 3 0-16,0 8 0 0,-2 6 0 16,0 5 0-16,0 7 0 15,-1 2 0-15,-4 6 0 16,-3 2 0-16,-1 1 0 16,-2-1 0-16,-1-1 0 0,0-4 0 15,1-5 0-15,-2-5 0 16,5-5 0-16,-2-9 0 15,3-8 0-15,0-5 0 16,7-12 0-16,0 0 0 16,-5-10-51-16,11-8-48 15,8-14-2-15,3-10-7 0,5-9-6 16</inkml:trace>
  <inkml:trace contextRef="#ctx0" brushRef="#br2" timeOffset="1.26319E6">18338 16637 6 0,'-8'-35'104'0,"0"6"-5"0,-1 0-1 0,6 0-4 16,0 1-2-16,12 6-74 15,7 4-18-15,9-2 0 0,11 4 0 16,4-1 0-16,12 4 0 16,2 4 0-16,6 2 0 0,-6 3 0 15,0 1 0-15,-3 2 0 16,-11 2 0-16,-2-1 0 15,-12 4 0-15,-5-1 0 16,-6 1 0-16,-7 0 0 0,-8-4 0 16,3 13 0-16,-3-2 0 15,-11-6 0-15,-19 6-85 16,14 1-12-16,-2 1-5 16,-3 4-6-16,-6-2-1 0</inkml:trace>
  <inkml:trace contextRef="#ctx0" brushRef="#br2" timeOffset="1.26344E6">18346 16860 6 0,'-33'30'106'0,"8"-5"-1"0,2-7-5 16,11-1-4-16,2-11-2 16,10-25-90-16,10 18-4 15,16-4 0-15,1-2 0 0,5 0 0 16,14-2 0-16,3-1 0 15,4 2 0-15,-3 2 0 0,-4 0 0 16,-6 2 0-16,-1 0 0 16,-7 3 0-16,-11-1 0 15,-5 2 0-15,-5-1 0 16,-2 1 0-16,-9 0 0 0,0 0 0 16,0 0 0-16,9 0 0 15,-9 0 0-15,0 0 0 16,10 3 0-16,-10-3 0 15,20-17 0-15,7 17-81 16,-7-9-18-16,5-1-2 0,6-5-9 16,7-2 0-1</inkml:trace>
  <inkml:trace contextRef="#ctx0" brushRef="#br2" timeOffset="1.26406E6">19574 16904 63 0,'0'0'99'0,"-13"1"-3"16,13-1-4-16,-8-4-1 0,8 4-63 15,0 0-4-15,0-10-6 16,0 10-18-16,0 0 0 15,0 0 0-15,0 0 0 0,0 0 0 16,0 0 0-16,11 3 0 16,5-1 0-16,5-1 0 15,9-1 0-15,10 0 0 16,3 0 0-16,18-4 0 16,2-3 0-16,7-2 0 15,0 1 0-15,1-2 0 0,-6 2 0 16,-2 1 0-1,-8 0 0-15,-13 2 0 0,-7 1 0 16,-8 2 0-16,-10-1 0 16,-6 3 0-16,-11 0 0 0,10-1 0 15,-10 1 0-15,0 0 0 16,0 0 0-16,0 0 0 16,0 0 0-16,0 0 0 0,0 0 0 15,0 0 0-15,0 0 0 16,0 0 0-16,0 0 0 0,-13-13-89 15,13 3-9 1,0-7-5-16,2-2-7 16,5-11-1-16</inkml:trace>
  <inkml:trace contextRef="#ctx0" brushRef="#br2" timeOffset="1.26477E6">21292 16649 79 0,'-12'-5'98'15,"4"-2"-3"-15,-3 0-7 16,11 7 2-16,0 0-72 16,0 0 0-16,7 10-3 15,-3 12-5-15,-3 6-10 16,-1 6 0-16,0 7 0 0,0 3 0 16,-9 4 0-16,2-3 0 15,0-2 0-15,-3-6 0 16,-3-2 0-16,6-8 0 15,0-6 0-15,1-11 0 16,6-10 0-16,0 0 0 0,-2-17 0 16,2-6 0-16,5-11 0 15,6-6 0-15,4-9 0 16,4-5 0-16,3-6 0 0,4-3 0 16,1-2 0-16,2 2 0 15,0 3 0-15,5 8 0 16,-3 7 0-16,-7 9 0 0,6 10 0 15,-5 11 0 1,2 12 0-16,-2 7 0 0,-1 13 0 16,-6 11 0-16,5 5 0 15,-4 13 0-15,-4 1 0 0,0 10 0 16,-3-2 0 0,-6 0 0-16,1 1 0 15,0-6 0-15,-5-3 0 0,0-8 0 16,1-2 0-16,-3-10 0 15,2-2 0-15,-1-7 0 16,-1-6 0-16,0 0 0 0,0-12 0 16,0 8 0-16,0-8 0 15,-12 0-20-15,-4-6-76 0,-1-6-2 16,-2-5-7-16,-8-3-3 16</inkml:trace>
  <inkml:trace contextRef="#ctx0" brushRef="#br2" timeOffset="1.26507E6">21383 16872 97 0,'-17'-5'103'0,"4"2"-4"0,5-6-5 0,8 9-3 15,-5-15-64-15,11 6-27 16,11 3 0-16,5 1 0 16,9 0 0-16,7-1 0 0,6 2 0 15,7 0 0-15,5 2 0 16,-1 1 0-16,0-2 0 15,-3 1 0-15,-4 0 0 16,-3 1 0-16,-6-2 0 16,-6 3 0-16,-12-1 0 0,-2 0 0 15,-5-1 0-15,-5 2 0 16,-9 0 0-16,0 0 0 0,0 0 0 16,0 0 0-16,6-10 0 15,-6 10 0-15,0 0 0 16,0 0 0-16,0-10 0 0,0-6 0 15,0 16-84-15,9-17-15 16,6-1-5 0,4-4-5-16,6-3-5 0</inkml:trace>
  <inkml:trace contextRef="#ctx0" brushRef="#br2" timeOffset="1.26558E6">22482 16483 92 0,'-16'-1'102'0,"6"-2"-6"15,-3-4-3-15,13 7-3 16,-14-15-68-16,14 15-6 0,-4-9-16 16,4 9 0-16,0 0 0 15,0 0 0-15,0 0 0 16,0 0 0-16,7-7 0 15,-7 7 0-15,16 1 0 0,-4-1 0 16,4 0 0-16,1 0 0 16,4 0 0-16,6 0 0 15,4 0 0-15,7-5 0 16,4 1 0-16,5-4 0 0,3 3 0 16,0-1 0-16,7-1 0 15,-2 0 0-15,3 1 0 16,-4-1 0-16,-3 0 0 15,-1 1 0-15,-3 1 0 0,-6-1 0 16,-6 1 0 0,-6 1 0-16,-5 1 0 15,-6 1 0-15,-9 1 0 0,-9 1 0 16,12-3 0-16,-12 3 0 16,0 0 0-16,0 0 0 0,0 0 0 15,0 0 0-15,0 0 0 16,-4 3 0-16,4-3 0 15,-24 13 0-15,4-12-80 0,5 5-19 16,0-1-4-16,-3 0-7 16,-5-2-2-16</inkml:trace>
  <inkml:trace contextRef="#ctx0" brushRef="#br2" timeOffset="1.26608E6">23002 16463 80 0,'-14'10'101'0,"14"-10"-3"0,0 0-6 0,0 0-1 16,0 0-65-16,0 0-5 15,0 0-19-15,0 0-2 0,0 0 0 16,0 0 0-16,0 0 0 16,0 0 0-16,4 14 0 15,-4-3 0-15,0 2 0 0,0 2 0 16,0 2 0-16,0 4 0 15,0 1 0-15,0 5 0 16,0-2 0-16,0 7 0 16,0-1 0-16,0 4 0 0,0 1 0 15,0-1 0-15,-3 5 0 16,-1-4 0-16,-2 1 0 16,2-2 0-16,2 2 0 15,0-4 0-15,-3 0 0 0,4-5 0 16,-2-5 0-16,2 0 0 15,1-6 0-15,0-4 0 16,-1-3 0-16,1-10 0 16,0 9 0-1,0-9 0-15,0 0 0 0,0 0 0 0,0 0 0 16,0 10 0 0,0-10 0-16,0 0 0 0,0 0 0 15,0 0 0-15,0 0 0 16,-2-10 0-16,2 10 0 0,-6-9 0 15,6 9 0-15,-14-18 0 16,11 4-32 0,-8-3-67-16,-2-4 0 0,3-8-9 15,-8-9-4-15</inkml:trace>
  <inkml:trace contextRef="#ctx0" brushRef="#br2" timeOffset="1.27212E6">15696 11801 13 0,'0'0'30'0,"0"0"-3"0,0 0-4 15,-6-9-4-15,6 9-10 16,0 0-13-16,0 0-26 0,0 0-15 16,0 0 3-16</inkml:trace>
  <inkml:trace contextRef="#ctx0" brushRef="#br2" timeOffset="1.27397E6">14041 11726 7 0,'5'-16'40'0,"-5"16"-2"0,5-16 1 0,-4 7-1 16,-1 9-1-1,2-17 0-15,0 9-3 16,-2 8 1-16,0-16-8 0,0 16-2 15,0-14 1-15,0 14-4 16,-1-11-2-16,1 11-3 0,0 0-3 16,0 0-2-16,-5-9-2 15,5 9-2-15,0 0-1 16,0 0-2-16,0 0-1 0,0 0-1 16,0 0 0-16,0 0 0 15,-7 6-3-15,7-6 0 16,-3 13 0-16,2-5 0 15,1-8 0-15,-3 20 0 0,2 2 0 16</inkml:trace>
  <inkml:trace contextRef="#ctx0" brushRef="#br2" timeOffset="1.27429E6">13973 12216 511 0,'0'0'0'0,"0"0"0"0,0 0 0 0,0 0 0 0,8 16 0 0,-8-16 0 16,0 11 0-16,4-1 0 15,-4-10 0-15,3 12 0 0</inkml:trace>
  <inkml:trace contextRef="#ctx0" brushRef="#br2" timeOffset="1.27731E6">14140 11622 12 0,'0'-12'83'16,"0"0"6"-16,0 3-4 0,-11-2-27 0,11 11-7 0,-1-10-9 15,1 10-14-15,0 0-7 16,0 0-5-16,0 0-5 16,0 0-2-16,0 0-3 15,-2 16-6-15,2 1 0 0,0 7 0 16,0 6 0-16,0 7 0 15,-1 7 0 1,1 3 0-16,0 6 0 16,0 2 0-16,-1-2 0 15,-4 5 0-15,4-5 0 0,-1 1 0 16,0-5 0-16,2-4 0 0,-1-4 0 16,0-5 0-1,1-1 0-15,0-6 0 0,0-4 0 16,0-7 0-16,0-1 0 0,0-4 0 15,0-13 0-15,0 15 0 16,0-15 0-16,0 0 0 16,0 0 0-16,0 0 0 0,0 0 0 15,0 0 0-15,0 0 0 16,0 0 0-16,0 0 0 0,0 0 0 16,-4-3 0-16,4 3 0 15,-3-9 0-15,0 17-29 16,3-13-62-16,1-7-3 15,2-3-6-15,4-4-5 0</inkml:trace>
  <inkml:trace contextRef="#ctx0" brushRef="#br2" timeOffset="1.27807E6">14465 11797 29 0,'4'-15'89'0,"-2"0"0"0,0 3-4 16,-1-2-1-16,29 1-51 15,-30 2-6-15,3 1-4 16,-3 10-6-16,0-17-5 16,0 17-2-16,0-11-2 15,0 11-3-15,0 0-5 0,0 0 0 16,-7-5 0-16,7 5 0 15,-8 6 0-15,8-6 0 16,-14 17 0-16,6-7 0 16,-2 1 0-16,1 3 0 0,-2 1 0 15,2 2 0-15,-2-2 0 16,4 3 0-16,-1 2 0 16,0-2 0-16,2 1 0 15,1 3 0-15,2-2 0 16,1-2 0-16,1 1 0 0,1-1 0 15,0 0 0-15,0-1 0 16,3-1 0 0,1-3 0-16,4 2 0 15,-1-4 0-15,2 1 0 16,-1-3 0-16,6 1 0 0,-2-3 0 0,0-1 0 16,3-2 0-1,1-1 0-15,-1-2 0 0,4-1 0 16,-4 1 0-16,3-5 0 0,-5-1 0 15,3-5 0-15,0-1 0 0,1-3 0 16,-2 1 0 0,-1-4 0-16,0 0 0 0,-3-2 0 15,4 1 0-15,-3-2 0 16,1 2 0-16,-4-1 0 16,-1 0 0-16,1 0 0 15,-3 2 0-15,-3-2 0 16,0 1 0-16,0 1 0 0,0 0 0 15,-1 0 0-15,-2-1 0 16,0 2 0-16,0-1 0 16,-5 1 0-16,-1 3 0 15,-1 1 0-15,-6 0 0 0,-2 4 0 16,-2 0 0-16,-6 3 0 16,0 1 0-16,-5 4 0 0,-5 9 0 15,-10 2 0 1,-20 12-39-16,-1 14-56 0,-23 8-3 15,-24 12-7-15,-41 0-7 0</inkml:trace>
  <inkml:trace contextRef="#ctx0" brushRef="#br2" timeOffset="1.28241E6">21891 3651 25 0,'-15'12'57'0,"15"-12"-1"15,-14 0-28-15,14 0-25 16,-10 7-5-16,10-7-13 0,-6 10-25 15,6-10-13-15,0 0-2 16</inkml:trace>
  <inkml:trace contextRef="#ctx0" brushRef="#br2" timeOffset="1.28271E6">21534 3659 16 0,'-24'0'72'0,"1"0"2"0,2 0-5 15,2-3-3-15,3 0-66 16,5 3-10-16,-4 0-25 16,8 2-31-16,-8 3-5 0,2 1-2 15</inkml:trace>
  <inkml:trace contextRef="#ctx0" brushRef="#br2" timeOffset="1.2828E6">20746 3716 56 0,'-46'0'69'0,"3"0"-2"0,1-3-6 15,-1 2-71-15,13 2-42 16,-6 2-12-16,2-2-4 0</inkml:trace>
  <inkml:trace contextRef="#ctx0" brushRef="#br2" timeOffset="1.28307E6">19816 3700 53 0,'-30'0'83'0,"4"-2"-5"0,-1-3-11 16,2-4-22-16,3 9-113 16,3 0-7-16,-1-2-4 15,1 2-3-15</inkml:trace>
  <inkml:trace contextRef="#ctx0" brushRef="#br2" timeOffset="1.28339E6">18959 3705 30 0,'-43'1'77'0,"5"0"-1"0,3-1-3 15,2-1-11-15,4 1-79 16,6 1-49-16,-2 1-5 16,-1 1-5-16,0-1 0 15</inkml:trace>
  <inkml:trace contextRef="#ctx0" brushRef="#br2" timeOffset="1.28348E6">18068 3716 35 0,'-33'0'79'0,"3"0"-2"16,1 0-5-16,4-4-10 16,8 3-76-16,-4-1-27 15,-5 2-30-15,8 0-3 16,1 0-4-16</inkml:trace>
  <inkml:trace contextRef="#ctx0" brushRef="#br2" timeOffset="1.28376E6">17365 3701 29 0,'-27'0'77'0,"4"0"-2"0,2-1-3 16,0-3-5-16,4 4-63 16,0-1-11-16,2 1-15 15,1 0-26-15,-5 3-22 0,2 0-6 16,-1 2 1-16</inkml:trace>
  <inkml:trace contextRef="#ctx0" brushRef="#br2" timeOffset="1.28384E6">16687 3777 1 0,'-36'2'72'16,"2"-3"-2"-16,-4 1-2 16,7-17-6-16,-2 17-51 15,6-1-10-15,-2 1-10 16,5 0-22-16,0 4-34 0,1 0-3 15,7-1-3-15</inkml:trace>
  <inkml:trace contextRef="#ctx0" brushRef="#br2" timeOffset="1.2841E6">16029 3823 32 0,'-12'0'83'16,"2"0"-3"-16,1 0-5 0,9 0-5 16,-13-3-64-16,13 3-14 15,0 0-2-15,0 0-11 16,0 0-7-16,0 0-2 16,0 0 1-16,0 0 0 0,-11 5 5 15,11-5 9-15,0 0 0 16,-10 7 8-16,10-7 7 15,-11 5 0-15,11-5-3 16,-10 6-14-16,10-6-20 16,-13 5-13-16</inkml:trace>
  <inkml:trace contextRef="#ctx0" brushRef="#br2" timeOffset="1.2923E6">15311 4545 11 0,'0'0'71'0,"0"-11"5"0,10 3-10 15,-10 8-32-15,0 0-5 0,0 0-6 16,0 0-5-16,0 0-5 16,0 0-2-16,0 0-2 15,0 0 1-15,0 0-3 16,0 0 1-16,0 0-2 0,0 0-2 16,0 0 0-16,0 0-2 15,0 0-1-15,0 0-1 0,0 0-1 16,0 0 0-16,0 0 1 15,0 0 0-15,0 0 0 16,-4 9 1-16,4-9 1 16,0 10 0-16,0-10 0 15,-2 15-1-15,2-15 0 0,-2 15 1 16,2-15 0-16,-3 17 0 16,2-7 1-16,-1-1-1 15,1 0 0-15,0 0 0 16,0 1-1-16,0-1 1 0,0 2 0 15,-2 0 0-15,3-1 0 16,-1 2 0 0,0-1 0-16,-1 2 0 0,0 2 1 15,1-1-1-15,-2 0-2 0,0 0 1 16,-1 1-1-16,2-1 1 16,1-2 0-1,-1 1-1-15,0-3-1 0,1 2 2 0,0 0-1 16,0-1 0-16,0-1 0 15,0 0 0-15,0 0 0 16,1 1 1-16,0-3-1 0,0 1 1 16,0-9 1-16,8 15 0 15,1-8 1-15,4-4 0 16,3 2 1-16,3-5-1 16,6 0 1-16,-2 0-1 0,2-3 0 15,5-1-1 1,-4-1 0-16,1 0 0 0,-5 0-1 15,-2 1 0-15,-2 0 0 16,-3 1-1-16,0 1 1 16,-7 1-1-16,-8 1 1 0,14-1-1 15,-14 1 1 1,0 0 0-16,7-2-1 0,-7 2 1 16,0 0 0-16,0 0-1 15,0 0-1-15,0 0-2 16,0 0-7-16,0 0-13 0,-18-3-62 15,18 3-2-15,-3-10-7 16,2 0-6-16</inkml:trace>
  <inkml:trace contextRef="#ctx0" brushRef="#br2" timeOffset="1.29269E6">15804 4510 0 0,'4'-11'93'0,"-4"11"3"16,7-15-5-16,-7 15-6 15,0-11-34-15,0 11-28 0,0 0-8 16,0 0-6-16,3 6-6 16,-3-6-1-16,3 21-1 15,1-5 0-15,-2 4 1 0,2 7-1 16,1 1 2-16,-2 4-1 15,0 1 0-15,1 0 1 16,-4 0-1-16,1-2 0 16,-1-2 0-16,0-1 1 15,0-4-2-15,-1-3 0 0,1-4 0 16,-3-4 0-16,2-1-1 16,1-12-1-16,-1 15-1 15,1-15-3-15,0 0-5 0,0 0-12 16,-10 9-63-1,10-9-3-15,0 0-6 16,-9-14-6-16</inkml:trace>
  <inkml:trace contextRef="#ctx0" brushRef="#br2" timeOffset="1.29301E6">15851 4469 30 0,'-5'-12'95'15,"-1"0"-1"-15,4 2-6 16,-1 0-1-16,3 10-57 16,-2-15-7-16,3 7-8 0,-1 8-6 15,19-17-4 1,-4 9-2-16,1-2-2 0,9-1-1 16,-3 1 1-16,4 3 0 0,3 0-1 15,-3-1 1 1,2 3-1-16,-5 2 0 0,-3 0 1 15,-2 1-1-15,-4 0-1 16,-1 2-1-16,-5-2-3 16,1 2-4-16,-9 0-6 0,0 0-32 15,5 13-39-15,-6-3-3 16,-6 1-7-16,-4 0-2 16</inkml:trace>
  <inkml:trace contextRef="#ctx0" brushRef="#br2" timeOffset="1.29334E6">15928 4653 0 0,'-8'8'88'0,"8"-8"5"0,-4 10-8 16,4-10-4-16,-16 0-32 0,16 0-31 15,8 2-6-15,3-1-3 16,4-1-4-16,5 0-1 15,2-2 1-15,6-2-1 16,1 0-1-16,0-1 0 0,-1 1 0 16,-3-2-1-16,-3 1 0 15,-3 1 0-15,-3 0 0 16,-3 2 0-16,-13 2 0 16,11-3 0-16,-11 3 0 0,0 0 1 15,0 0 0-15,0 0-1 16,0 0 0-16,0 0 0 15,0 0 0-15,0 0-1 0,0 0-3 16,0 0-5-16,0 0-18 16,0 0-60-16,0 0-3 15,0 0-7-15,0 0-5 16</inkml:trace>
  <inkml:trace contextRef="#ctx0" brushRef="#br2" timeOffset="1.29742E6">14877 3475 23 0,'0'0'76'0,"-10"-8"4"0,-6 5-19 15,16 3-12-15,0 0-11 16,-10-7-9-16,10 7-5 0,0 0-4 15,0 0-5-15,-3-11-2 16,3 11-2 0,0 0-1-16,6-14-2 0,-6 14-1 15,17-18-2-15,-4 9-1 16,5-1 0-16,-1 1-1 0,3-1 0 16,0 3-1-1,1 1-1-15,3 4 0 16,-3 1 0-16,-3 0-1 0,-1 1 0 15,-1 1 0 1,-1 5-1-16,-2 1 0 0,-2 5-1 16,-2-1 1-16,-3 4-1 0,-3 1 1 15,-3 3 0-15,-5 3 0 16,-3 1 1-16,-5 0 1 0,0-1-1 16,-4-1 1-16,0-1 0 15,-1-3 0-15,5-4 0 16,-1-3-1-16,7-3 1 15,7-7 1-15,-11 7-1 16,11-7 0-16,0 0 1 16,0 0-1-16,0 0 0 0,0 0 0 15,0 0-1-15,7-7 0 0,2 1 0 16,5 1 0-16,-1-2-1 16,2 0 1-16,1 1 0 15,3 2-1-15,-3 3 1 16,0 1-1-1,-2 3 1-15,-1 2-1 16,-1 6 1-16,-1 1-1 16,-2 7 0-16,1 2 1 0,-5 4 0 15,-4 3 0-15,-1-1 0 0,0 3 1 16,-5-3-1-16,-6 0 1 16,-1-5 0-16,-2-1 0 0,-3-5 1 15,0-3-1-15,-2-3 0 16,-1-1 0-16,1-2 0 0,-1-1 1 15,0-3-1-15,2-2 1 16,1 0-1-16,2-1 1 16,1 0-1-16,3-1 0 15,1-2 1-15,-1-1-2 16,11 4 2-16,-12-10-2 16,12 10 0-16,-12-9-2 0,12 9-3 0,-11-10-13 15,11-19-56 1,0 29-14-16,3-18-4 0,6 5-7 15,4-6-5-15</inkml:trace>
  <inkml:trace contextRef="#ctx0" brushRef="#br2" timeOffset="1.29812E6">15472 3349 12 0,'0'0'89'0,"3"-17"4"16,-3 17-5-1,0-15-5-15,-1 21-30 0,1-6-26 16,0 0-6-16,0 0-7 16,0 0-3-16,0 0-4 15,0 0-2-15,0 0-1 0,0 0-2 16,0 0 0-16,0 0-2 15,-10 0 0-15,10 0-2 0,-8 9 2 16,8-9-1-16,-17 18 1 16,8-5-1-16,-2 2 0 15,-5 3 0-15,5 2 0 0,1-2 0 16,1 2-1-16,1 0 1 16,2 2 0-16,1-2 0 15,1 1 1-15,1-1 0 16,2-1 0-16,1-1 0 0,0 1 0 15,4-2 0 1,-1-1 0-16,5 1 0 0,-1-2 1 16,1 0-1-1,3-2 1-15,1 0 0 16,0-1 0-16,2-2 0 16,1-5 1-16,4 0-1 15,0-2 1-15,0-2 1 0,1-1-3 0,1-2 0 16,-1-6 0-16,1-2 0 15,0-2 0 1,-5 0 0-16,-4-6 0 16,4 2 0-16,-4-1 0 15,-3-3 0-15,0 3 0 0,-2-3 0 0,-2 2 0 16,-1-1 0-16,-1-4 0 16,-3 4 0-1,0-1 0-15,-3-2 0 0,-2 2 0 0,-4 1 0 16,-3-2 0-16,-1 4 0 0,1-2 0 15,-5 2 0 1,3 1 0-16,-5 3 0 16,3 0 0-16,-1 3 0 15,5 6 0-15,-9 2 0 0,2 0-63 16,-7 17-29-16,-9 7-4 0,-2 10-6 16,-14 2-7-1</inkml:trace>
  <inkml:trace contextRef="#ctx0" brushRef="#br2" timeOffset="1.30333E6">13904 3681 30 0,'0'0'70'0,"-7"-11"-6"15,7 11-11-15,0 0-9 16,-5-8-2-16,5 8-6 0,-2-11-10 16,2 11 0-16,-3-11-5 15,3 11-4-15,-4-12-3 16,4 12-2-16,-3-11-3 15,3 11-2-15,0-11-1 0,0 11-2 16,10-13-1-16,3 7 0 16,4 0-2-16,3-1 0 0,-1 0 0 47,4 2 0-32,2 0 0-15,1 3 0 0,-5 0 0 0,1 4-1 16,-3-2 1-16,-1 7-1 0,-2 3 0 0,-1 3 1 15,-2 6-1-15,-8 8-1 16,-2 5 2-16,-3 5-1 0,-5 6 0 16,-10 4 0-16,-2 3 0 15,-7-2 0-15,-7 1 1 0,1-9 0 16,-1-3 0-16,-2-6 0 16,6-7 0-16,0-2 0 0,3-7 0 15,4-3 0-15,4-5-1 16,3-1 0-16,3-2 0 0,10-4 0 15,-10 4 0-15,10-4-1 16,0 0 1-16,0 0 0 16,0 0-1-16,15 1 2 15,-1-1-1-15,5 0 1 0,5 0 0 16,2 0 0-16,6-1 1 16,1-2-1-1,-3 1 1-15,0-2-2 0,2 1 0 16,-6 1 0-16,-2 0 0 0,-2-2 0 15,-3 3 0-15,-2-3 0 16,-2 3 0-16,-4 0 0 0,0-1 0 16,-11 2 0-1,14-2 0-15,-14 2 0 0,0 0 0 16,0 0 0-16,8-2 0 0,-8 2 0 16,0 0 0-16,0 0 0 15,0 0 0-15,0 0 0 16,0 0 0-16,0 0 0 15,0-11 0-15,0 11-2 16,-1-10-42-16,0 0-46 16,0-1-1-16,-4-3-6 0,-2 0-8 15</inkml:trace>
  <inkml:trace contextRef="#ctx0" brushRef="#br2" timeOffset="1.30372E6">14585 3389 26 0,'4'-18'95'0,"1"7"-1"0,-3-1-4 15,-2 12-4-15,-1-14-46 16,1 14-15-16,0 0-8 15,0 0-7-15,0 0-5 0,0 0-2 16,-12 10-2-16,4 2-1 16,-2 2 0-16,-9 44-21 47,-13-13 8-47,6 9 3 0,-4 4 0 15,5 3 0-15,-4 2 2 16,7-1 0-16,2 1 0 15,8-41 22-15,11 17-6 16,1-23-7-16,-4 10 3 0,9 3 7 31,10-4-1-31,0-3 1 16,4-5-1-16</inkml:trace>
  <inkml:trace contextRef="#ctx0" brushRef="#br2" timeOffset="1.30624E6">14471 3846 5 0,'0'0'71'0,"0"0"6"0,0 0-24 16,-8-5-7-16,8 5-1 15,0 0-4-15,0 0-20 16,0 0 0-16,0 0-2 0,0 0-6 16,5-7-2-16,-5 7-1 15,0 0-4-15,0 0-1 16,5-11 0-16,-5 11 0 16,0 0 0-16,14-7-1 0,-14 7 0 15,16-8-1-15,-6 5 1 16,3-2 0-16,0 1 0 15,-3 0 0-15,7 0-1 16,-3 1 0 0,0 2-1-16,0-1 0 0,-1 2-1 0,1 0 0 15,-2 0-1-15,0 2 1 0,-1 1-1 16,1 1 0-16,-2 0 0 16,0 1 1-1,0-1-1-15,-1 2 1 0,0-2-1 16,-9-4 0-16,15 13 0 0,-15-13 1 15,13 15-1-15,-13-15 0 16,10 14 0-16,-10-14 0 16,10 15 1-16,-10-15-1 15,5 14 0-15,-5-14 0 0,2 13 1 16,-2-13-1-16,2 16 1 16,-2-6 0-16,0-2-1 15,0 2 1-15,-2 0 0 16,0-1 0-16,-1 0 1 15,-2 0-2-15,-2 2 0 0,7-11 0 16,-15 16 0-16,7-9 0 16,-3 2 0-1,3-2 0-15,-4 1 0 16,1-2 0-16,0 0 0 0,-1 0 0 0,1-2 0 16,-1 1 0-16,3-3 0 15,-4 1 0-15,3-3 0 16,2 2 0-1,-3-2 0-15,2 1 0 16,-2 0 0-16,-1 0 0 0,3 0 0 16,-1-1 0-16,-2 2 0 0,2-1 0 0,2 0 0 15,8-1 0 1,-14 2 0-16,14-2 0 0,-9 0 0 16,9 0 0-16,-9 1 0 15,9-1 0-15,-10 0 0 0,10 0 0 16,-12 0 0-16,12 0 0 15,-13 0 0-15,13 0 0 16,-9 0 0-16,9 0 0 16,0 0 0-16,0 0 0 0,-11-7 0 15,11 7-20-15,0 0-67 16,0 0-4-16,0 0-3 16,0 0-10-16,-4 9-1 15</inkml:trace>
  <inkml:trace contextRef="#ctx0" brushRef="#br2" timeOffset="1.3183E6">12959 18313 32 0,'0'0'36'0,"0"11"4"0,0-1-2 16,0-1-7-16,0 2-6 15,0-11-5-15,0 0-3 0,0 0-5 16,0 0-3-16,0 0 0 16,0 0-3-16,1 2 3 15,5 0 1-15,-1 0 2 16,-1-1 0-16,0 3 2 15,3-2-2-15,15 4-1 16,-13-6 1-16,3 0-1 0,18 0-2 31,-9 1-2-15,-21-1-2-16,27 0-1 0,5-1 0 0,-10 1-1 0,4-2-1 16,2 0-1-16,4 0 0 15,1 1-1 1,0 0 1-16,4-1 0 0,1-1-2 15,1 3 2-15,40-2-1 0,-39 0 1 16,2 1 0 0,2 0 0-16,-1 1 0 0,5 1 0 15,-5-1 0 1,5 0 0-16,1 0 1 16,-1 0-2-16,3 0 1 0,0 0 0 15,3 1-1 1,-4-2 0-16,6 1 1 0,0 0-1 0,1 0 1 15,3 0-1 1,-3 1 0-16,6-1 0 16,-3-1 1-16,1 1-1 0,4 0 0 15,-3 1 0-15,5-1 1 16,0 0-1-16,-1 0 0 16,6 0 2-16,-3 2-2 15,3-1 0-15,-2 0 1 0,4-1-1 16,0 3 1-16,2-3-1 15,1 2 1-15,3-1-1 16,1 2 2-16,3-3-2 16,1 1 0-16,3-1 1 15,1 1 0-15,1-1 0 0,3 0-1 16,1 1 1 0,1-1-2-16,5 0 2 0,-1 1-1 15,4-1-1-15,-1 0 2 16,1-2-1-16,4 3 1 15,2-3-1-15,1-1 1 0,2 0 0 16,0 0 1 0,3 1-1-16,0-1 0 0,1 0 0 15,3-2 0-15,-1 0-1 16,4 0 0-16,1 1 1 16,0 0-1-16,2 0 0 15,1 1 1-15,-1 0-1 16,0-4 0-16,1 3 1 15,1 1-1-15,1 0 1 0,1-2-1 16,0 2 1 0,-1 1-1-16,2 0 1 15,1-1-1 1,-1 3 0-16,-3 2 1 0,1-4-1 0,0 2 2 16,0 0-2-1,2-3 1-15,1 3 0 0,-3 0-1 16,1-1 1-16,0 2-1 0,0-1 0 15,-3 0 1-15,-1 0-1 16,-2 0 0 0,0 2 2-16,-1-2 0 15,-3-3 0-15,-1 2 0 0,-4 0 0 16,-2-1 0-16,-6 0 1 16,-3 0-1-16,-7-1 0 0,-4 1-1 15,-3-2 1 1,-9-2 0-16,-4 1 0 15,-6 0 0-15,-5 1-1 0,-7-3 0 0,-5-1 1 16,-8 2-1-16,-3-4 0 16,-42 10-1-1,37-8 0-15,-2-3 0 16,-8-1 1-16,3 1-1 0,11-16 3 16,-22 14 0-16,-3-3-1 15,-2 0 2-15,-2-3-4 16,1-1 0-16,3-2 0 0,-3-1 0 15,-1-1 0-15,1-4 0 16,3 2 0 0,-2-6 0-16,1-2 0 0,0 1 0 0,2-4 0 15,1-2 0-15,15-26 0 16,3-15 0 0,3 2 0-16,-4 1 0 0,1 3 0 15,-5 3 0-15,-7 6 0 16,-4 7 0-16,1 4 0 0,-1 1 0 15,-4 0 0-15,0 1 0 16,-2 2 0-16,0 2 0 16,-2 4 0-16,1 0 0 15,-8 4 0-15,3 4 0 16,-5 0 0-16,-1 4 0 0,-2 4 0 16,-1 2 0-16,-4 4 0 15,-2 3 0-15,0 2 0 0,-4 4 0 16,1 1 0-1,-4 3 0-15,1 4 0 0,-5 0 0 16,1 2 0-16,-7 2 0 16,1 1 0-16,-6 0 0 0,1 0 0 15,-6-2 0-15,-2 1 0 16,-2 0 0-16,-8 0 0 16,4-5 0-16,-8-2 0 15,4 1 0-15,-6-3 0 16,-2-1 0-16,1-1 0 15,-3 0 0-15,-2-5 0 0,-2 4 0 16,-1-1 0-16,-1 1 0 16,-3-3 0-16,1 3 0 15,-4-2 0-15,-4 3 0 0,0-2 0 16,-1 3 0-16,-1-2 0 0,-1 4 0 16,-6-3 0-16,1 3 0 15,-4-1 0-15,1 2 0 16,-6-2 0-1,-1 2 0-15,0 1 0 0,-3-3 0 0,0 3 0 16,-2-2 0 0,-2 3 0-16,-2-1 0 0,-2 0 0 15,-2 1 0-15,-2 1 0 16,-2 0 0-16,1 3 0 16,-1 0 0-16,-4-1 0 0,-1 3 0 15,-2-1 0 1,1 1 0-16,-1 0 0 0,-6-1 0 15,0 1 0-15,-2 0 0 16,1 0 0-16,-4-2 0 0,1 2 0 16,-1 0 0-16,-5-1 0 15,4 1 0-15,-1 0 0 16,-1 0 0-16,-6-1 0 16,6 1 0-16,0-2 0 0,-2-1 0 15,1 0 0 1,1 0 0-16,-5 0 0 0,2-1 0 15,1-1 0-15,-5 2 0 16,3 0 0-16,-2 0 0 0,1 1 0 16,-1-1 0-16,-1-1 0 15,0 1 0-15,3-2 0 16,-3 1 0-16,-1-5 0 16,1-2 0-16,-5 0 0 0,0-4 0 15,-4-4 0-15,-1-1 0 16,-4-4 0-16,-2 0 0 15,-1-3 0-15,-2-1 0 16,2-1 0-16,-2-3 0 16,7-2 0-16,-1 1 0 0,8-1 0 15,-1 0 0-15,0 1 0 16,8 0 0 0,2 0 0-16,4 5 0 0,0-1 0 0,5 2 0 15,2 3 0-15,6 0 0 16,6 1 0-16,3 1 0 15,4 2 0-15,5 0 0 0,6 2 0 16,2 0 0 0,5 0 0-16,7 4 0 0,6-2 0 15,5 4 0-15,4-1 0 16,9 4 0-16,3-1 0 16,9 2 0-16,5 2 0 0,4 2 0 15,8 1 0 1,3-1 0-16,5 3 0 0,2 1 0 15,6 0 0-15,7 0 0 0,0 0 0 16,-11 8 0-16,11-8 0 16,-1 17 0-1,1-9 0-15,0 2 0 0,0 0 0 16,0 3 0-16,1-2 0 0,1-1 0 16,1 1 0-16,0 2 0 15,1-2 0-15,-3 0 0 16,4 0 0-16,3 2 0 15,-6-2 0-15,1 1 0 0,0-1 0 16,1 0 0-16,2 1 0 0,-2-1 0 16,-4-11 0-1,7 17 0-15,-1-7 0 16,-1-1 0-16,-3 0 0 0,2 2 0 16,-1-1 0-16,1 3 0 15,-1 2 0-15,-1 0 0 16,-2 5 0-16,0-2 0 0,0 5 0 15,0 2 0 1,0 5 0-16,0 0 0 0,0 5 0 0,-6 2 0 16,3 3 0-1,-1 2 0-15,0 3 0 16,2 1 0-16,-4 1 0 0,0 4 0 16,1 1 0-16,2 3 0 15,-3 2 0-15,2 4 0 0,1-1 0 16,2 5 0-1,-1 0 0-15,1-1 0 16,-1 3 0-16,1 0 0 0,-3 1 0 0,2 1 0 16,1 2 0-1,-4 2 0-15,4 3 0 0,1-39 0 16,-1 5 0 0,-2 0 0-16,0 5 0 15,2-2 0-15,-1 4 0 0,0-2 0 0,1 3 0 16,-1-4 0-16,0 4 0 15,1-2 0-15,1 3 0 16,0-4 0-16,-1 0 0 16,1-6 0-16,1 2 0 15,-1-3 0-15,0-40 0 0,4 34 0 16,4 28 0-16,-8-62 0 16,4 22 0-16,-1 0 0 15,-3-22 0 1,11 25 0-16,-4-3 0 0,-7-22 0 15,0 0 0-15,0 0 0 16,0 0 0-16,12 11 0 16,-2-2 0-16,2-1 0 15,22 14 0-15,-12-12 0 0,-3-3 0 16,2 2 0 0,11 0 0-16,40 6 0 0,-26-6 0 15,12-2 0-15,6-1 0 16,10 3 0-16,11-7 0 0,7-1 0 15,8 0 0-15,10-3 0 16,10-2 0 0,4-4 0-16,8-1 0 0,5-1 0 15,2-1 0-15,3 1 0 16,-6-1 0-16,1 2 0 16,-12 12-46-16,-14-4-43 15,-17-3-3-15,-24-14-2 0,-28-1-8 16</inkml:trace>
  <inkml:trace contextRef="#ctx0" brushRef="#br2" timeOffset="1.33276E6">17780 7289 67 0,'0'0'76'0,"0"0"-23"16,0-10 6-16,0 10-14 15,0 0-23-15,0 0-2 16,0 0-5-16,-6-8-6 0,6 8-2 16,-9-3-4-16,9 3-1 15,-12 0-1-15,12 0-5 0,-16 4-6 16,16-4-5-16,-12 9-16 16,12-9-18-16,-7 12-26 15,7-12-5-15,-8 14-3 16</inkml:trace>
  <inkml:trace contextRef="#ctx0" brushRef="#br2" timeOffset="1.33304E6">17599 7333 41 0,'-9'-4'69'0,"9"4"-14"16,-17-5-12-16,17 5-9 15,-19-3-10-15,10 3-8 16,-2 0-5-16,11 0-2 15,-17 0-5-15,7 3-4 0,10-3-6 16,-15 10-9-16,15-10-14 16,-16 15-13-16,5-10-21 15,2 2-10-15,-3 0 1 16</inkml:trace>
  <inkml:trace contextRef="#ctx0" brushRef="#br2" timeOffset="1.33333E6">17268 7390 4 0,'-22'0'57'0,"2"0"-5"0,-1 0-6 16,-4 0-7-16,5 0-6 16,-3 1-9-16,4 3-6 15,-2 0-5-15,4 0-4 16,-3 0-2-16,4 1-2 0,4 1-6 16,-1 0-8-16,0-1-13 15,0 2-14-15,3 0-19 16,-3-1-6-16,1 1-5 15,-4-2 9-15</inkml:trace>
  <inkml:trace contextRef="#ctx0" brushRef="#br2" timeOffset="1.33345E6">16718 7485 37 0,'-22'1'45'0,"-2"-1"0"0,5 2 0 15,-2-1-9-15,6 2-7 16,0-1-6-16,1 1-5 0,1 0-7 15,2 1-2-15,1 0-7 16,-3 2-9-16,3 0-3 16,-7 0-10-16,6 0-18 0,-2 3-23 15,2-1-11-15,-1-1 0 16</inkml:trace>
  <inkml:trace contextRef="#ctx0" brushRef="#br2" timeOffset="1.33379E6">16110 7610 43 0,'-33'4'67'0,"1"-2"-2"16,5 2-29-16,-2-2-14 0,2 4-7 16,0-2-5-16,0 0-4 0,2 2-3 15,0-2-1-15,5 2-2 16,-3-1-5-16,5 1-12 15,-1-2-10-15,4 0-18 16,4 3-13-16,-5-1-10 0</inkml:trace>
  <inkml:trace contextRef="#ctx0" brushRef="#br2" timeOffset="1.33384E6">15328 7772 12 0,'-33'3'22'0,"7"1"-5"0,-5-1-2 16,8 1-5-16,-6-1-1 16,7 1-7-16,-1 0-4 0,4 1-10 15,5 1-10 1,-5-1-6-16</inkml:trace>
  <inkml:trace contextRef="#ctx0" brushRef="#br2" timeOffset="1.33416E6">14869 7876 28 0,'-16'1'51'15,"-1"-1"-3"-15,1 2-6 0,0-1-7 16,4 1-8-16,-2 0-7 15,-1 0-6-15,2 2-6 0,2 1-7 16,-3-1-8-16,0 1-13 16,-1 0-24-16,7 2-23 15,-9 1-3-15,3-3 4 0</inkml:trace>
  <inkml:trace contextRef="#ctx0" brushRef="#br2" timeOffset="1.33421E6">14279 7985 5 0,'-29'5'76'0,"-1"-1"0"15,7-1-3-15,-1-3-4 16,12 1-54-16,-7 2-6 16,2-1-5-16,1 2-5 15,1 0-6-15,4 1-10 16,-1 3-18-16,-4-5-35 0,8 3-3 15,-2 1-4-15</inkml:trace>
  <inkml:trace contextRef="#ctx0" brushRef="#br2" timeOffset="1.33449E6">13676 8093 41 0,'-40'4'72'15,"2"0"-2"-15,0-3-1 0,2 1-43 16,0 2-12-16,1-1-5 16,0 1-3-16,-4-1-1 0,9 3-4 15,-4-2-5-15,4 3-13 16,0 3-29-16,4-1-23 16,-1 0-3-16,1-2-3 15</inkml:trace>
  <inkml:trace contextRef="#ctx0" brushRef="#br2" timeOffset="1.33458E6">12742 8218 63 0,'-39'1'76'0,"4"0"-3"16,1 10-5-16,3-10-43 15,1 2-12-15,3 0-8 0,1-2-12 16,4 3-17-16,2 4-27 15,-2-2-19-15,3 1-7 16,-4-2 2-16</inkml:trace>
  <inkml:trace contextRef="#ctx0" brushRef="#br2" timeOffset="1.3349E6">11939 8317 34 0,'-42'3'78'16,"-4"1"-1"-16,1-4-5 0,3 0-5 16,1 0-59-16,0 4-10 15,3-3-9-15,2 2-18 16,2 5-31-16,-1-4-14 0,1 1-4 16,0-3 3-16</inkml:trace>
  <inkml:trace contextRef="#ctx0" brushRef="#br2" timeOffset="1.33498E6">10838 8426 37 0,'-41'7'81'0,"-2"-1"-4"0,4-1-4 15,-1-2-4-15,4 1-58 16,5-1-6-16,5 6-2 15,0-3-8-15,-1 1-8 0,6-2-22 16,5 6-34-16,-2-6-7 16,4-2-3-16,-1 1 0 15</inkml:trace>
  <inkml:trace contextRef="#ctx0" brushRef="#br2" timeOffset="1.33521E6">10162 8560 24 0,'-24'3'64'16,"-3"0"2"-16,5-2-3 15,0 1-39-15,3 1-13 16,5 0-5-16,-5 1-10 0,5 2-23 16,-4-2-33-16,9 1-6 15,-4 0 1-15</inkml:trace>
  <inkml:trace contextRef="#ctx0" brushRef="#br2" timeOffset="1.33546E6">9588 8643 9 0,'-29'8'71'0,"-3"-2"0"0,9 0-3 15,-5-3-5-15,5 1-58 16,1-2-6-16,6 3-4 16,1-2-6-16,3 1-7 15,0 1-18-15,-3-4-29 0,15-1-4 16,-18 5 3-16</inkml:trace>
  <inkml:trace contextRef="#ctx0" brushRef="#br2" timeOffset="1.33556E6">9179 8729 54 0,'-12'3'71'16,"1"-3"-1"-16,1 0-5 16,1 0-44-16,9 0-10 15,-13 0-4-15,13 0-5 0,0 0-2 16,0 0-2-16,-7 6-8 15,7-6-11-15,0 0-26 16,0 0-21-16,1 10-3 16,-1-10 1-16</inkml:trace>
  <inkml:trace contextRef="#ctx0" brushRef="#br2" timeOffset="1.33796E6">9321 8431 47 0,'0'-16'74'0,"0"16"-9"0,0 0-14 16,0-13-10-16,0 13-10 15,0 0-7-15,0 0-7 0,0 0-2 16,-16-2-4-16,16 2-1 16,-12 2-2-16,3 3-1 15,-3 4-2-15,-2 2-1 16,0 4 0-16,-7 1-1 0,3 3 0 15,-3 4-1-15,-4 2 0 32,3 3 0-32,-7 4-1 0,4-2 1 0,-2 0-1 15,3-1 0-15,1-1 0 0,1-4 0 16,5-2 0-16,2-2-1 0,2-7 1 16,5-2 0-1,8-11-1-15,-12 15 2 16,12-15-2-1,0 0 0-15,0 0 0 0,-3 8-4 0,3-8-1 0,0 0-4 16,7 0-8 0,-7 0-17-16,16 0-24 0,-16 0-22 15,14 2-5-15,-14-2-4 16</inkml:trace>
  <inkml:trace contextRef="#ctx0" brushRef="#br2" timeOffset="1.33833E6">8970 8879 11 0,'0'0'75'0,"0"0"4"0,0 0-13 16,0 0-12-16,0 0-11 16,0 0-11-16,0 0-5 15,15 2-8-15,-6 0-4 0,6 3-2 16,-1 1-2-16,8 4-2 15,-2 1-2-15,3 2-2 16,2 4 0-16,1-1-2 16,0 2 0-16,-1-2 0 15,-1 1-1-15,-1-2 0 0,-2 0-1 16,-2-5 0-16,-3 1 0 16,0-3-1-16,-1-3 1 15,-6 0-1-15,-9-5 1 0,13 6-1 16,-13-6 0-1,11 6-3-15,-11-6-6 0,0 0-36 16,0 15-39-16,0-15-3 16,-17 16-6-16,-1-9-6 15</inkml:trace>
  <inkml:trace contextRef="#ctx0" brushRef="#br2" timeOffset="1.3602E6">8437 8342 4 0,'-2'-9'53'16,"2"9"-9"-16,0-9-4 16,0 9-6-16,0 0-4 15,0-10-3 1,0 10-3-16,0 0-2 0,0 0-2 16,0 0-4-16,1-10 0 15,-1 10-3-15,0 0-2 0,0 0-3 16,0 0-1-16,0 0-3 15,0 0-1-15,0 0 0 0,0 0 1 16,-3 4-2-16,3-4 2 16,-2 13 0-16,2-13 0 15,-2 19 1-15,1-8 0 0,-1 2 0 16,0 2 0 0,-2 1-1-16,1 1 0 15,-1 3 0-15,2 0-1 16,-1 0 0-16,2 3 0 15,-3 1-1-15,1-1 0 0,1 0 1 0,-1 0 0 16,1-1-1 0,-1 0 1-16,2 0-1 0,0-1 0 15,1-1 0-15,-1-1 0 0,1-2 0 16,0 0-1 0,0-1 0-16,0-3 0 0,0 2 0 15,0-3 0-15,-1-1 0 16,1-1 0-16,1 0-1 15,-1-10 1-15,1 14-1 16,-1-14 1-16,0 11-1 0,0-11 1 16,0 0 0-16,0 0-1 15,0 0 1-15,0 0 1 0,0 0-1 16,0 0 0-16,0 0 1 16,0 0-1-16,0 0 1 15,0 0-1-15,0 0 0 0,0 0 1 16,0 0-2-16,0 0 1 15,0 0-1 1,0 0 1-16,-4-4-1 0,4 4 0 16,0 0 0-1,0 0 0-15,0 0 1 0,0 0-1 0,-3-11 0 16,3 11 0 0,0 0 0-16,0 0 0 0,0 0 1 15,0 0-1-15,0 0 0 0,0 0 0 16,0 0 0-1,0 0 0-15,0 0-1 0,0 0 1 16,0 0-1-16,-3-8 1 16,3 8-1-16,0 0 0 15,0 0 0-15,0 0-1 0,0 0 0 16,0-9 1-16,0 9-2 16,0 0 0-16,0 0 0 15,0 0-2 1,0 0 0-16,0 0-2 0,0 0-2 15,0 0 0 1,0 0-6-16,0 0-5 0,0 0-22 0,0 0-37 16,2-9-4-16,-2 9-3 15,0 0-2-15</inkml:trace>
  <inkml:trace contextRef="#ctx0" brushRef="#br2" timeOffset="1.36206E6">8780 8217 34 0,'-4'-13'52'15,"4"13"0"-15,-1-12-4 16,1 12-7-16,-1-10-5 15,1 10-7-15,0 0-8 0,0-11-5 16,0 11-4-16,0 0-3 16,0 0-2-16,-2 7-2 15,2-7-1-15,-6 18 0 16,4-6 0-16,-2 5 1 0,2 0 0 16,-2 5 0-16,-1-1-1 15,-1 5 1-15,1-1-1 16,-5 1-1-16,2 1 0 15,-4 2-1-15,3-4-1 16,-4-1 0 0,3 1 0-16,0-6 0 0,-1 1 0 15,4-5 0-15,-1-3 0 0,0-2 0 16,3-2-1-16,5-8 1 16,-9 12 0-16,9-12-1 0,0 0 1 15,0 0 0-15,0 0 0 16,0 0 0-16,0 0 0 15,0 0 0-15,0 0 0 16,0 0 0-16,0 0 0 16,0 0-1-16,7 0 0 15,-7 0 0-15,13-3 0 0,-2 0 0 16,1 3 1 0,1-1-1-16,2-1 0 0,2-1 1 15,-1 2 0-15,1-2-1 0,0 0 1 16,0 0-1-16,1-2 1 15,-2 0-1-15,-3 0 1 16,0-1-1-16,-1-2 1 0,0-2-1 16,-1 2 0-16,0-3 2 15,-4 0-2-15,0-1 0 16,0-1 1-16,-3-1 0 16,-1 3 0-16,0-2 0 15,-1 1 1-15,-2 1 0 0,6-1 0 16,-5 2 0-16,-1 2 1 15,0 8 0-15,0-15 0 0,0 15 1 16,0-9-1-16,0 9-1 16,0 0 0-16,0 0 0 15,0 0-1-15,-6 7 0 0,5 1 0 16,0 5 0-16,0 1-1 16,-1 5 0-16,1 1 1 15,0 1-1-15,-1 6 1 16,0 2-1-16,0 1 1 0,-1 1-1 15,-3 3 1-15,2-2 0 16,0-2 1 0,0 2-2-16,-1-1 1 0,2-6 0 15,0-2 0-15,2 0-1 16,-1-7 1-16,1 1-1 0,1-3 1 16,0-4-1-1,0-1 0-15,0-9 0 0,0 11 1 0,0-11-1 16,0 0 0-16,0 0 1 15,0 0-1-15,0 10 1 16,0-10 0-16,0 0 0 16,0 0 1-16,0 0-1 15,0 0 0-15,0 0 1 0,0 0-1 16,0-5 0-16,0 5-1 16,0 0-1-16,0-9-4 15,0 9-16-15,6 2-62 0,-6-2-5 16,7 11-3-16,-7-11-7 15,-6 19-4-15</inkml:trace>
  <inkml:trace contextRef="#ctx0" brushRef="#br2" timeOffset="1.36677E6">7517 8549 67 0,'-6'-6'76'0,"6"6"-13"16,0-11-11-16,0 11-15 0,0-10-8 16,0 10-9-16,0-9-4 15,0 9-3-15,0 0-1 16,5-13-3-16,-5 13 0 16,0 0-2-16,9-14-1 0,-9 14 0 15,13-11 0 1,-3 5-1-16,-2-2 1 0,3 3 0 15,0-2-1-15,0 0 0 0,2 0-1 16,-4 1 0-16,4 2-1 16,-1-1 0-16,0 1-1 15,1 1 0-15,-2 2-1 16,0 1-1-16,0 0 1 16,-1 2-1-1,0 4 0-15,-2 2 0 16,0 4-1-16,-3 2 1 0,0 2 0 15,-2 4 1 1,2 0-1-16,-4 3 0 0,-1 4 1 16,0-2 0-16,-1 5 0 15,-5-2-1-15,-1 1 1 0,-1 2 0 16,-1-2 0 0,-4 2 0-16,2-2 0 15,-3-2 0-15,2-2 0 0,1-2 0 0,-1-2-1 16,0-5 1-16,5-2-1 15,-2-4 1-15,3 0-1 16,6-10 0-16,-7 12 0 0,7-12 0 0,0 0 0 16,0 0 0-1,-5 8 0-15,5-8 0 0,0 0 0 16,0 0 0-16,0 0 0 16,7 0 1-16,-7 0-1 0,14 0 1 15,-1-1 0-15,1-3 0 16,5-1 1-16,1-1 0 15,-1 1 0-15,6-3-1 16,0 1 1-16,1 0 0 16,-1-1 0-16,2 0 0 0,2 1-1 15,-4-3 2-15,2 2-3 16,-2 1 0-16,-4 0 0 16,-2 3 0-16,-3-2 0 15,-4 3 0-15,-12 3 0 0,17-4 0 16,-17 4 0-16,0 0 0 0,8 0 0 15,-8 0 0-15,0 0 0 16,0 0 0-16,0 0 0 16,0 0 0-16,0 0 0 15,0 0 0-15,0 0 0 16,-4 0 0-16,4 0 0 0,-7 8-9 16,-1 2-77-1,2 0-3-15,-2 4-4 0,-5 3-8 0,-5 8-4 16</inkml:trace>
  <inkml:trace contextRef="#ctx0" brushRef="#br2" timeOffset="1.37522E6">12371 11832 24 0,'3'-15'75'16,"-3"15"5"-16,0-11-13 0,0 11-12 0,-5-9-10 15,5 9-8-15,-11-9-9 0,11 9-5 16,-15-8-6-16,7 6-4 16,-3 0-3-16,11 2-4 15,-17 0-2-15,7 0-2 0,-1 0-1 16,3 3-4-16,-3 3-5 15,3-3-9 1,8-3-18-16,-14 15-47 16,2-8-3-16,1-3-8 15,-4-1-4-15</inkml:trace>
  <inkml:trace contextRef="#ctx0" brushRef="#br2" timeOffset="1.37553E6">11864 11842 4 0,'-31'2'72'0,"1"-2"5"16,0 7-10-16,-4-7-20 0,9 0-12 16,2-2-10-16,-1 2-7 0,5 0-7 15,0 0-7-15,2 4-7 16,3-2-9-16,1 2-25 16,1 1-34-16,-3 1-5 0,2-2-4 15,-5 0 0-15</inkml:trace>
  <inkml:trace contextRef="#ctx0" brushRef="#br2" timeOffset="1.37559E6">11255 11897 45 0,'-22'0'61'16,"-2"12"-5"-16,-2-12-24 15,9 0-15-15,-3 0-11 0,2 3-10 16,0-3-29-16,4 5-24 15,-3 1-4-15,0-1 2 16</inkml:trace>
  <inkml:trace contextRef="#ctx0" brushRef="#br2" timeOffset="1.37583E6">10690 11966 1 0,'-28'0'59'0,"1"0"0"16,-11 3-10-16,8-1-31 16,5-1-18-16,-1 6-27 0,-1-2-27 15,0 1-3-15</inkml:trace>
  <inkml:trace contextRef="#ctx0" brushRef="#br2" timeOffset="1.37608E6">9924 12025 19 0,'-24'1'68'16,"0"1"0"-1,-1-2-1-15,4 0-33 0,-2 0-18 16,2 2-7-16,2 0-5 15,0 1-5-15,1-1-13 0,0-2-33 16,7 4-17 0,-1-1-6-16,1-3 3 0</inkml:trace>
  <inkml:trace contextRef="#ctx0" brushRef="#br2" timeOffset="1.37635E6">9520 12040 18 0,'-16'0'73'0,"-1"0"3"16,-3 0-2-16,5-8-27 0,1 6-19 15,-3 1-8-15,2 0-6 16,-1 1-3-16,0 0-3 16,-3 0-2-16,1 0-2 15,0 2 0-15,-2 0-2 16,-1 1-1-16,-1-1 0 0,-1 1 1 15,0-2-1-15,-2 2 1 16,1-1 0-16,3-1 0 16,0 0 0-16,1 0 0 0,2 1-1 15,1 0 1-15,4-2-1 16,3 0 1-16,0 0-1 16,10 0 0-16,-13 0 0 15,13 0 0-15,0 0 0 0,0 0-1 16,-8-3-1-16,8 3-2 15,0 0-7-15,0 0-14 16,0 6-38-16,0-6-15 0,0 0-6 16,0 0-4-16</inkml:trace>
  <inkml:trace contextRef="#ctx0" brushRef="#br2" timeOffset="1.37701E6">9504 11710 50 0,'-16'0'71'0,"16"0"-10"16,-19-3-9-16,19 3-10 16,-19 0-8-16,9 0-8 0,-6 4-8 15,5 2-5-15,-7 2-3 16,2 2-2-1,-3 1-3-15,-1 2-2 0,1 1 0 16,-2 1-2-16,1 1 1 16,3-1-2-16,1 3-2 15,1-4-5-15,6 1-12 0,4 6-39 16,1-9-16 0,4-12-7-16,0 12-4 0</inkml:trace>
  <inkml:trace contextRef="#ctx0" brushRef="#br2" timeOffset="1.37755E6">9049 12048 41 0,'0'0'57'15,"0"0"-7"-15,0 0-6 16,0 0-5-16,0 0-10 0,0 0-2 15,0 0-3-15,0 0-4 16,0 0-3-16,1 9-3 16,-1-9-1-16,6 10 0 15,-6-10-1-15,12 15-2 0,-2-6-1 16,1 3-1-16,4 1-1 16,0 3-1-16,6 0-2 15,-3 0 0-15,3 2 0 0,3 1-2 16,1-2 0-16,-5 1 0 15,3-3 0-15,-1 0-1 16,-3-2 0-16,0-2 0 16,-4-2 0-16,-1 0-1 0,-6-5 1 15,-8-4 0-15,14 9 0 16,-14-9 0 0,0 0 0-16,0 0 0 15,0 0-2-15,0 0-3 0,0 0-12 16,-3 23-56-16,3-23-10 15,-13 4-6-15,5-4-6 16,-2 0-3-16</inkml:trace>
  <inkml:trace contextRef="#ctx0" brushRef="#br2" timeOffset="1.37945E6">8665 12904 48 0,'1'-24'56'0,"3"3"-3"0,0 0-8 15,-1-1-1-15,2 4-3 16,-2-1-4-16,0 7-6 16,1-2-2-16,0 4-5 15,-2 1-5-15,-2 9-4 0,5-9-4 16,-5 9-2-16,0 0-4 15,6 16-2-15,-5 2-1 16,2 6-1-16,-1 7 1 0,0 6 0 16,-2 5-1-1,-1 4 1-15,-5 2-1 0,0 2 1 16,-4-4-1 0,1-1 1-16,0-7-2 0,0-4 1 0,4-5 0 15,1-6 0-15,4-7 1 16,0-4 0-16,0-12 0 15,21 8 1-15,-4-8-1 0,5-6 0 16,5-1 0-16,3-3-1 16,2 1 0-16,-1-1 0 15,0 0-1-15,-1 3 1 0,-5 0-1 16,-4 3 1-16,-2-3-1 16,-5 3 0-16,-1 1 0 15,-4-1-2-15,-9 4-2 16,13-7-5-16,-13 7-12 15,0 0-63-15,10-10-5 16,-7-1-4-16,-2-4-4 16,0-5-4-16</inkml:trace>
  <inkml:trace contextRef="#ctx0" brushRef="#br2" timeOffset="1.37978E6">9156 12822 36 0,'5'-10'95'0,"-5"2"-1"0,0 8-6 16,0-12-2-16,24 12-54 0,-24 0-6 16,-4 13-8-1,4 2-7-15,-1 6-3 0,1 0-2 16,0 7 0-16,0 3-1 16,0 2-5-16,2 1 0 0,0-3 0 15,-1 1 0-15,1-4 0 16,1-2 0-16,-1-3 0 15,0-3 0-15,0-6 0 16,-1 0 0-16,0-6 0 0,-1-8-2 16,4 12-15-1,-4-12-26-15,9 4-45 0,-9-4-2 16,2-10-7-16,-2-5-4 0</inkml:trace>
  <inkml:trace contextRef="#ctx0" brushRef="#br2" timeOffset="1.38003E6">9136 12826 85 0,'-6'-17'91'0,"1"2"-2"16,3 0-6-16,-2 1-33 0,4 14-21 16,0-19-8-16,7 8-7 15,6 1-3-15,1-3-3 16,7 4-3-16,1-4-1 0,2 1-1 15,6-2-1-15,-2 4 0 16,-1 0-1-16,0 3-1 16,-1 2-1-16,-4 1-2 15,-3 3-2-15,-1 1-6 0,-5 1-6 16,-2 7-23-16,2 2-46 16,-12 2-2-16,-1 2-6 15,-7 1-4-15</inkml:trace>
  <inkml:trace contextRef="#ctx0" brushRef="#br2" timeOffset="1.38028E6">9185 12975 36 0,'0'0'85'16,"-6"13"2"-16,6-13-3 15,5 1-20-15,7-2-29 16,3-5-11-16,3-3-5 0,3 0-6 15,3-1-5-15,4 0-4 16,-4-1-4-16,6 6-8 0,-11-4-17 16,-9 5-57-1,9 3-1-15,-5-1-7 0,-4 2-5 16</inkml:trace>
  <inkml:trace contextRef="#ctx0" brushRef="#br2" timeOffset="1.38587E6">8588 11530 45 0,'1'-9'80'0,"0"-3"0"0,-1 1-22 0,0 11-7 16,0-18-11-16,0 18-7 16,0-14-9-16,0 14-4 15,0-15-3-15,0 15-2 16,0-9-3-16,0 9-3 15,0 0-1-15,0 0-1 0,0 0-2 16,0 0-1-16,0 10-1 16,0 3-3-16,-1 2 0 15,1 4 0-15,-2 3 0 16,0 3 0-16,2 3 0 16,0 1 0-16,0 5 0 15,0 1 0-15,0 0 0 16,0 1 0-16,-3 3 0 15,1 0 0-15,-3-3 0 0,1-2 0 0,0 0 0 16,0-5 0 0,2-3 0-1,0-2 0-15,1-4 0 0,1-4 0 0,0-5 0 0,0 0 0 16,0-11 0-16,0 15 0 16,0-15 0-16,0 0 0 15,0 9 0-15,0-9 0 0,0 0 0 16,0 0 0-16,0 0 0 15,0 0 0 1,0 0 0-16,0 0 0 0,0 0 0 16,0 0-5-16,0-13-68 15,0 13-17-15,0-11-2 16,3 2-8-16,-1-3-4 0</inkml:trace>
  <inkml:trace contextRef="#ctx0" brushRef="#br2" timeOffset="1.38659E6">8864 11532 43 0,'6'-14'90'0,"-1"1"-1"15,1 0-5-15,-5 1 0 16,-1 12-53-16,9-11-7 15,-9 11-6-15,7-8-4 0,-7 8-3 16,0 0-3-16,0 0-1 16,0 0-2-16,-1 5-2 15,-6 4-3-15,3 4 0 16,-5 4 0-16,1 2 0 16,-2 1 0-16,0 4 0 0,3 1 0 15,-1 0 0-15,2 0 0 0,-2 0 0 16,4 0 0-16,1-3 0 15,2 2 0-15,1-4 0 16,0 0 0-16,0-1 0 16,4-3 0-16,6-1 0 0,-3-3 0 15,5-2 0 1,1 0 0-16,1-5 0 0,2-2 0 16,-1-2 0-16,3-1 0 15,-2-1 0-15,2-6 0 0,-2-1 0 16,3-2 0-16,-2-1 0 15,2-3 0 1,1 0 0-16,-2-2 0 0,0 0 0 16,-5 2 0-16,1-4 0 15,-2 1 0-15,-4 0 0 0,1 0 0 16,-6 0 0-16,-1 2 0 16,-2 0 0-16,0 0 0 15,-3 2 0-15,-4-2 0 16,-1 2 0-16,1 1 0 0,-4 1 0 15,-1-2 0-15,0 2 0 16,-3 1 0-16,-1 2 0 16,0 1 0-1,-2 1 0-15,-1 2 0 0,-1 4 0 16,0 0 0-16,0 0 0 0,0 5 0 16,1 2 0-16,-2 1 0 15,0 3 0-15,1 1 0 16,2 0 0-16,4 2 0 0,-3-3 0 15,8 6-16-15,18-3-73 16,-9-1-4-16,0-3-3 16,1-1-6-16,-1-9-2 15</inkml:trace>
  <inkml:trace contextRef="#ctx0" brushRef="#br2" timeOffset="1.39127E6">7944 11514 0 0,'0'0'59'0,"0"0"3"0,0-13-8 15,0 13-6-15,0 0-4 16,-1-10-7-16,1 10-7 0,0 0-5 16,0 0-4-16,-8-6-4 15,8 6-5-15,0 0-2 16,0 0-3-16,-11 0-2 16,11 0-1-16,0 0 0 0,-10 9-1 15,10-9 0-15,-12 15 1 16,12-15 0-16,-17 16 0 15,11-4 1-15,-5 0-1 16,3 3-1-16,-3 1 0 0,3 2 0 16,-3 1-1-16,3 1 0 15,-1 2 0-15,-1-1-1 16,2 0 0 0,1 1 1-16,0 1 0 0,0-2-1 15,2 0 0-15,0 0 0 0,1-1 1 16,1 2-1-16,1-1 0 15,0 1 0-15,0-2 0 16,2-1 0 0,-1 2 0-16,0-2 0 15,1 0 0-15,-1-1 0 0,1-2 0 16,0 4 0-16,0-4-1 0,0 1 1 16,0 0 0-16,0 1-1 0,1-4 1 15,2 1-1 1,0-1 1-16,-1-2 0 15,1 1-1-15,1-4 1 0,2 0 1 16,-1 1-2-16,-5-10 0 16,11 15 0-16,-11-15 0 0,12 11 0 15,-12-11 0 1,15 8 0-16,-15-8 0 16,14 4 0-16,-6-4 0 0,3 0 0 15,0 0 0-15,-3 0 0 16,5-5 0-16,-2-1 0 0,2-1 0 15,0 0 0-15,-1-4 0 16,4 0 0-16,-2 0 0 16,1-4 0-16,-1 1 0 0,1-1 0 15,-3-1 0-15,1 0 0 16,-3 0 0-16,-1 1 0 16,-2-1 0-16,2 0 0 15,-7 3 0-15,0 0 0 16,-1 0 0-16,-1 3 0 0,0 0 0 15,0 0 0-15,0 10 0 16,-8-16 0-16,8 16 0 0,-16-12 0 16,7 8 0-1,0 0 0-15,-4 2 0 0,1 0 0 16,0 2 0 0,1 0 0-16,2 0 0 0,-5 4 0 0,2 1 0 15,-1 1 0 1,1 2 0-16,0 0 0 0,-1 2 0 15,1 0 0-15,-2 1 0 16,4 0 0-16,0-1 0 16,-1 1 0-16,3-1 0 15,0 1 0-15,1-1 0 16,1 2 0-16,5 0 0 0,-1 0 0 0,2 7-25 16,1-2-62-16,2-2-3 15,1-2-4-15,-1 2-8 16,-1-6-2-16</inkml:trace>
  <inkml:trace contextRef="#ctx0" brushRef="#br2" timeOffset="1.39678E6">21026 4610 55 0,'0'0'64'0,"-16"0"-2"0,7 7-22 16,-1-7-40-16,0 2-7 15,-4 0-8-15,-2 1-10 16,-1 3-16-16,-3-1-22 15,3 6 2-15</inkml:trace>
  <inkml:trace contextRef="#ctx0" brushRef="#br2" timeOffset="1.39705E6">20261 4684 48 0,'-29'0'72'16,"-1"1"-2"-16,4 0-4 15,-13 5-53-15,14 4-22 0,3-2-17 16,5 9-24-16,-8-6-16 16,3 4-4-16</inkml:trace>
  <inkml:trace contextRef="#ctx0" brushRef="#br2" timeOffset="1.39735E6">19522 4868 6 0,'-28'4'67'0,"1"-2"0"16,-1-2-2-16,4-2-21 15,0 2-46-15,-1 6-13 16,-2-2-27-16,6 6-21 16,-10 0-4-16</inkml:trace>
  <inkml:trace contextRef="#ctx0" brushRef="#br2" timeOffset="1.39741E6">18366 5026 48 0,'-47'5'71'0,"0"-1"-6"16,4-3-7-16,-29-1-59 15,33 8-50-15,-1 1-16 16,3 0-3-16</inkml:trace>
  <inkml:trace contextRef="#ctx0" brushRef="#br2" timeOffset="1.39774E6">17131 5179 18 0,'-43'5'67'16,"2"0"-2"-16,1-5-16 15,2 0-56-15,6 11-54 0,-4-2-4 16,4 2-1-16</inkml:trace>
  <inkml:trace contextRef="#ctx0" brushRef="#br2" timeOffset="1.39783E6">15919 5332 20 0,'-55'9'74'0,"0"-2"-1"16,3-2-11-16,2 3-25 15,-12-1-91-15,13 2-15 16,1 0-5-16,5 0 5 0</inkml:trace>
  <inkml:trace contextRef="#ctx0" brushRef="#br2" timeOffset="1.39809E6">14641 5470 51 0,'-39'2'73'15,"-1"1"-5"-15,1-1-2 16,4 12-36-16,-1-10-34 0,0 3-21 16,0-5-30-16,3 6-13 15,0 0-4-15,1-3 8 16</inkml:trace>
  <inkml:trace contextRef="#ctx0" brushRef="#br2" timeOffset="1.39822E6">13480 5641 73 0,'-47'6'75'0,"5"-1"-1"0,0-2-11 16,-1-3-39-16,6 3-60 16,3 6-31-16,-2 2-6 15,1-3-4-15</inkml:trace>
  <inkml:trace contextRef="#ctx0" brushRef="#br2" timeOffset="1.39851E6">12504 5776 47 0,'-28'6'77'0,"-2"-6"-4"15,3 3-10-15,-2-3-13 0,-8 0-82 16,19 8-37-16,-5-2-3 15,2 1-5-15</inkml:trace>
  <inkml:trace contextRef="#ctx0" brushRef="#br2" timeOffset="1.39879E6">11638 5859 54 0,'-38'0'72'0,"-4"3"-6"0,2-3-7 15,5 3-43-15,-5 0-47 16,4 0-29-16,8 10-9 16,-3-8-2-16</inkml:trace>
  <inkml:trace contextRef="#ctx0" brushRef="#br2" timeOffset="1.39886E6">10663 5981 48 0,'-38'2'71'15,"3"0"-1"-15,3-1-7 16,19 12-44-16,-18-8-38 15,8 3-29-15,-8 0-18 16,8-3-4-16,1 1 2 0</inkml:trace>
  <inkml:trace contextRef="#ctx0" brushRef="#br2" timeOffset="1.39908E6">9970 6084 24 0,'-23'1'68'15,"4"-1"1"-15,2 0-4 16,-7-18-22-16,9 18-39 16,2 0-6-16,5 0-6 0,-2 0-10 15,1 1-4-15,9-1-9 16,-15 4-9-16,8-4-13 0,7 0-12 15</inkml:trace>
  <inkml:trace contextRef="#ctx0" brushRef="#br2" timeOffset="1.41058E6">7948 5607 12 0,'0'0'39'0,"0"0"-2"0,-11-9 0 0,11 9-4 0,0 0-2 16,-4-10-4-16,4 10-1 16,0 0-3-16,0-11-3 15,0 11-2-15,-1-9-2 16,1 9-2-16,0-11-3 16,0 11-1-16,0-13-2 0,0 13 1 15,1-12-3-15,-1 12 1 16,8-10-2-16,-8 10-1 15,13-11-1-15,-13 11 0 16,16-9 0-16,-6 2-1 0,3 3 0 16,1-1-1-16,0 1-1 15,-3 2 1-15,1 0-1 16,0 1 0-16,-2 1 0 16,0 0 0-16,-10 0-1 0,14 7 1 15,-14-7 0-15,12 13 0 0,-7-5 1 16,1 3-1-1,-5 2 1-15,1 3 0 0,-2 2 1 16,0 1 0-16,-2 3 0 16,-5 1 0-1,0 0 1 1,-5 2-1-16,-2-3 0 0,1 1 1 16,-2-3-1-16,3-3-1 0,-1-3 1 0,2-1-1 15,4-4 1 1,7-9 0-16,-10 11 0 0,10-11 0 0,0 0 1 15,0 0 1-15,0 0-1 16,0 0 0-16,0 0 0 16,5-4-1-16,-5 4-1 15,16-12 0-15,-5 4-1 16,2 0 0 0,0 2-1-16,4-1 1 0,-2 1-1 0,3 1 1 15,1 3 0-15,-2 1-1 16,2 1 1-16,-4 0-1 15,0 5 1-15,-5 0-1 0,-1 5 1 16,-1-1 0-16,-4 3 1 16,-2 1-1-16,-2 3 1 15,0 1-1-15,-1 4 0 16,-5-1 0-16,-1 2 0 0,-5 1 0 16,0 0 1-16,-1-2-1 15,-2 0 0-15,-2-4 1 16,0-1-1-16,1-3 1 15,2-2 0-15,-1-2 0 0,1-3-1 16,0-2 1-16,4-2 0 16,1-2 0-16,-1 0-1 0,1 0 1 15,9 0 0-15,-17-4 0 16,17 4-1 0,-9-8 0-16,9 8 1 15,-9-7-1-15,9 7 0 0,0 0 1 0,-6-8-1 16,6 8 0-16,0 0-2 15,0 0-1-15,0 0-7 0,0 0-5 16,0 0-15-16,0 0-49 16,5 2-6-1,-5-2-5-15,14-2-5 0</inkml:trace>
  <inkml:trace contextRef="#ctx0" brushRef="#br2" timeOffset="1.41165E6">8496 5568 42 0,'0'0'52'0,"-2"-16"0"16,2 16-9-16,-4-14-7 0,4 14-7 15,-8-10-8-15,8 10-4 16,-11-4-4-16,11 4-5 15,-11-2-2-15,11 2 1 16,-15 0-3-16,15 0 0 0,-13 2 1 16,13-2 0-16,-15 5 0 15,15-5 0-15,-10 9 0 16,10-9 1-16,-13 9 0 16,13-9 0-16,-15 13-2 15,7-6 2-15,1 1-1 16,7-8-1-16,-12 16 0 0,12-16-1 15,-13 18-1-15,13-18 0 16,-10 16-1 0,7-7 1-16,-1 0 0 15,1 1 0-15,-1 1 0 0,2-2 1 16,-1 3-1-16,2-3 0 16,0 2 1-16,0 1 0 15,1-2-1-15,0 1-1 0,0 0 1 0,0 0 0 16,1 2 0-16,4-1-1 15,-3 0 0 1,1 0 1-16,1 1 0 0,2-1 0 16,1-1 0-16,-3-3 0 0,-4-8 0 15,14 15 0-15,-14-15 1 16,17 10 0-16,-17-10 0 16,18 4 0-16,-6-4-1 15,1 0 1-15,1-1-1 0,0-2 0 16,1-3 0-1,-1 1-1-15,4-1 0 16,-3-1 0 0,2-1-1-16,-2 0 1 15,1 1-1-15,-5-2 1 0,2-1-1 0,4 0 0 16,-3 1 1-16,-3-3-1 0,2 1 0 16,-1 1 1-1,-2-1-1-15,2 0 1 0,-2 1-1 16,-3 0 1-16,-3-1-1 0,1-1 1 15,-2 2 0-15,0-2-1 16,-1 1 1-16,-2-1-1 16,1 0 1-16,-1-2-1 15,0 1 0-15,0 1 1 16,-1-1-1-16,-1 1 0 0,-2 2 0 16,-1-1 0-16,1 2 0 15,4 9 0-15,-15-16 0 16,8 10 0-16,-5-1 0 15,1 1 0-15,0 2 0 0,-1-2 0 16,-2 2 0-16,1 0 0 16,-4-1-1-16,1 4 1 0,-1 1-1 15,-1 0 0-15,-3 6-3 16,-3 5-7 0,0 7-37-16,-8 12-36 15,-6 2-3-15,-5 4-7 16,-18-6-6-16</inkml:trace>
  <inkml:trace contextRef="#ctx0" brushRef="#br2" timeOffset="1.41863E6">7076 5881 31 0,'-7'-10'70'15,"7"10"3"-15,0-12-24 0,0 12-8 16,-3-11-8-16,3 11-7 15,0 0-6-15,-1-10-4 16,1 10-1-16,0-10-3 16,0 10-3-16,5-11-2 15,-5 11-1-15,11-11-2 0,-1 5-1 16,2 2-1-16,1-2 0 16,4 0-1-16,-1 1 1 15,3 1-1-15,0 0 1 16,0 1-1-16,0 2 1 0,-2 0 0 15,0 1-1-15,-2 0 0 16,-2 4 0-16,-2 2 1 16,0 3-1-16,-3 3 1 15,-3 3-1-15,-3 5 0 16,-2 4 1-16,-3 4 0 0,-6 1-1 16,-3 3 1-16,-5 1-1 15,0 0 0-15,-4-1 0 16,1-2 0-16,-1 0 0 15,1-4-1-15,1-2 1 0,1-4 0 16,5-2-1-16,-1-1 1 16,5-5-1-16,0-1 0 0,9-11 0 15,-7 13 1-15,7-13-1 16,0 0 0-16,0 0 1 16,7 6-1-16,3-6 1 15,3-1 1-15,5-4-1 16,3-1 0-16,1-2 1 15,3 0 0-15,3 0-1 0,-1-1 1 16,0 2 0-16,0-2-1 16,-4 3 1-16,1-2 0 15,-4 3-1-15,-2 1 0 0,-3-1 0 16,-3 2 0 0,-1-1 0-16,-11 4 0 0,14-4-1 15,-14 4 1-15,0 0-1 31,0 0 1-31,8-4-1 16,-8 4 1-16,0 0 0 0,0 0-1 0,0 0 1 0,0 0-3 16,0 0-2-16,0 0-5 15,0 0-13-15,0 0-57 16,0 0-6-16,0 0-6 0,0 0-6 16,-2-13-1-16</inkml:trace>
  <inkml:trace contextRef="#ctx0" brushRef="#br2" timeOffset="1.41942E6">7474 5715 5 0,'-9'-10'73'16,"3"0"2"-16,-2 0-16 0,8 10-10 16,-9-14-10-16,9 14-11 15,-7-11-7-15,7 11-3 16,-3-11-4-16,3 11-1 0,0-13-4 15,0 13 0-15,9-12-3 16,-9 12 0-16,18-8-2 16,-8 7-2-16,2 2 1 15,1-1-1-15,2 0-1 0,-2 6 1 16,2 2-1-16,-2 3 0 16,0 3 1-16,-1 2 0 15,-2 2-1-15,-2 5 1 0,-4 0-1 16,-1 3 1-1,-3 1 0-15,0 0-1 16,-5-1 0-16,-4 1 0 0,-1-1 0 16,-3 0 0-16,0-3 0 15,-1-1-1-15,-1-3 1 16,-1 0 0-16,4-2 0 16,0-3-1-16,2-4 1 0,1 0-1 15,9-10 0-15,-9 13 1 16,9-13-1-16,0 0 0 15,-1 9 1-15,1-9 0 16,19 0 0-16,-6-2 0 16,4-1 1-16,3-1-1 0,3-2 0 15,4-1 1-15,-2 0-1 16,0 0 0-16,0 1 1 16,0-1-1-16,-2 1 0 0,-5 0 0 15,1 1 1-15,-6 0-1 16,-1 0 0-16,-1 2 0 15,-11 3 0-15,11-5 1 0,-11 5-1 16,0 0 0-16,0 0 0 16,0 0 1-16,0 0-1 15,1-8-1-15,-1 8 1 0,0 0 0 16,0 0-2-16,0 0-2 16,0 0-7-16,-7-5-20 15,7 5-55-15,-5 6-1 0,5-6-7 16,-16 11-8-16</inkml:trace>
  <inkml:trace contextRef="#ctx0" brushRef="#br2" timeOffset="1.4623E6">8427 3500 11 0,'0'0'43'0,"0"0"-19"0,0 0-11 16,0 0-6-16,0 0-7 15,0 0 0-15,0 0-1 16,0 0 1-16,0 0 1 15,0 0-2-15,0 0-7 0,0 0-12 16,10 9-11-16,-10-9-7 16</inkml:trace>
  <inkml:trace contextRef="#ctx0" brushRef="#br2" timeOffset="1.46255E6">8680 3500 11 0,'0'0'52'15,"3"10"-21"-15,-3-10-8 16,0 0-6-16,0 0 0 16,0 0-3-16,0 0-6 0,10 9-2 15,-10-9-4-15,12 8-10 16,-2-5-17-16,1 1-18 0,3 0-14 15</inkml:trace>
  <inkml:trace contextRef="#ctx0" brushRef="#br2" timeOffset="1.46281E6">9157 3531 34 0,'11'0'64'0,"-11"0"0"0,19 0-30 0,-19 0-9 16,15 0-9-16,-3 0-7 16,3 0-6-16,0 3-4 15,-1-2-5-15,3 1-14 0,3 4-20 16,-3-3-22-16,10-1-3 16</inkml:trace>
  <inkml:trace contextRef="#ctx0" brushRef="#br2" timeOffset="1.46291E6">9719 3549 36 0,'7'0'70'0,"2"0"-3"16,-9 0-4-16,16 0-38 15,-5 0-20-15,2 0-5 16,4 1-12-16,2 2-19 0,-5-3-28 15,8 2-10-15,-1-2 2 16</inkml:trace>
  <inkml:trace contextRef="#ctx0" brushRef="#br2" timeOffset="1.46334E6">10375 3549 9 0,'13'2'70'0,"0"-2"2"16,-1 2-3-16,-12-2-16 15,0 0-43-15,19 0-3 0,-7 0-7 16,4 0-9-16,-1 2-7 16,3 0-12-16,0 0-11 15,1 0-13-15,3-1-13 0,-1-1-2 16</inkml:trace>
  <inkml:trace contextRef="#ctx0" brushRef="#br2" timeOffset="1.46358E6">10929 3564 14 0,'13'-1'16'0,"-2"0"-2"0,1 1 2 15,-5 0-1-15,-7 0 1 16,15 0 1-16,-15 0 2 16,0 0 5-16,11 0 2 0,-11 0 0 15,0 0-4-15,8 1-2 16,-8-1-1-16,12 0-2 16,-12 0-4-16,12 0-5 15,-3 0-3-15,0 0-2 0,0 0-1 16,2 0-1-16,-1 3 0 15,3-2-2-15,-3 1 0 16,4 0-2-16,1 0-2 0,2 1-1 16,1-1-2-16,-4-2-1 15,5 3-3-15,-4-2-4 16,9-1-6-16,-6 2-12 16,2-2-19-16,4 1-13 0,-1-1 1 15</inkml:trace>
  <inkml:trace contextRef="#ctx0" brushRef="#br2" timeOffset="1.46416E6">11605 3580 18 0,'11'2'67'16,"-11"-2"0"-16,0 0-8 15,0 0-28-15,0 0-15 16,0 0-2-16,0 0-2 0,0 0-3 15,0 0 1-15,0 0-3 0,0 0 0 16,0 0-1-16,0 0-2 16,0 0-2-16,0 0-2 15,0 0 0-15,0 0-2 0,0 0 2 16,0 0 0-16,0 0 0 16,11 3 1-16,-11-3-1 15,15 3 1-15,-7-2 1 16,5 1 0-16,1-1-1 15,0 1-1-15,0-1 1 0,1-1-1 16,0 1 1-16,2-1-1 16,-1 0 1-16,-1 0-1 15,-1 2 1-15,1-2-1 16,0 0 1-16,1-2-1 16,2 1 0-16,-1 0 1 0,0-1-1 15,-1 1 0-15,1-1 0 16,-2 1 0-16,1 1 0 15,-2-1 1-15,2 1-1 16,-3 0 0-16,-3 0 0 0,-10 0 1 16,17 0 1-1,-17 0 0-15,10 0 1 0,-10 0 1 16,0 0 1-16,0 0-1 16,7-2 1-16,-7 2 0 0,0 0-1 15,0 0-1-15,0 0-1 16,0 0 0-16,0 0-1 15,0 0-1-15,0 0 0 16,0 0 1-16,0 0-1 16,0 0 1-16,0 0-1 0,0 0 1 15,0 0-1-15,0 0 0 16,0 0-1-16,0 0 1 16,0 0-9-16,10 15-40 15,-10-15-25 1,9 10-6-16,-9-10-5 15,0 0 2-15</inkml:trace>
  <inkml:trace contextRef="#ctx0" brushRef="#br2" timeOffset="1.46868E6">8027 2835 0 0,'-13'-4'70'0,"13"4"0"16,0 0 2-16,-4-8-25 16,4 8-7-16,0 0-10 0,-5-11-8 15,5 11-3-15,0 0-4 16,0-14-3-16,0 14-3 15,4-10-1-15,-4 10-1 0,10-12 0 16,0 6-1-16,2-1-1 16,-3 1 1-16,6 1-1 15,-2 1 0-15,1 1-2 16,-1 1 0-16,2 1-1 16,-3 1-1-16,-2 2 1 0,3 3-3 15,-5 2 1-15,2 3-1 16,0-1 2-16,-2 4 0 15,-4 2 0-15,0 5 0 16,-2 1 0-16,-2 5 1 16,0-1 0-16,-6 4-1 15,-1-2 1-15,-6 3-1 0,2-2 1 16,-2-1-1-16,-3 0 0 16,0-2 0-16,-1-4 0 15,4 0 0-15,1-5-1 16,1 1 0-16,4-5 0 0,-1-2 0 15,8-10 0-15,-3 16-1 16,3-16 1-16,1 12-1 16,-1-12 1-16,16 10 1 0,0-7 1 15,3-3 0-15,4 2 1 16,5-2 0-16,5-3 0 0,2-2 1 31,0-1-1-31,-1-1 0 0,-1 0-1 16,-2 1 1-16,-7 1-3 15,1 1 0-15,-10 0 0 16,-1 1 0-16,-5 1 0 0,-9 2 0 16,0 0 0-16,9 0 0 0,-9 0 0 15,0 0 0 1,0 0 0-16,0 0 0 0,0 0 0 0,0 0 0 16,0 0 0-16,0 0 0 15,-4-1 0 1,4 1 0-16,0 0-21 0,-16-5-66 15,16 5-3-15,-13-12-4 16,9 4-7-16,0-5-3 0</inkml:trace>
  <inkml:trace contextRef="#ctx0" brushRef="#br2" timeOffset="1.46938E6">8693 2592 10 0,'4'-14'83'0,"-2"3"3"0,-3 0-2 16,1 11-13-16,-10-12-31 15,10 12-10-15,-12-5-9 0,12 5-7 16,-14 0-5-16,5 0-2 15,1 2-2-15,-4 6-2 16,3 2 0-16,-4 2-1 16,-2 3 1-16,2 4-1 15,0-1 1-15,-2 7-1 0,2-3 0 16,3 2-1-16,-2 1 1 16,3 0-1-16,2 1-1 15,2 2 0-15,3-2 0 16,1 0 0-16,1-1 1 0,0 1-1 15,4 0 1-15,3-2-1 16,3 0 1-16,-1 0 0 16,2-4 0-16,4-1 0 15,-3-2 1-15,4-4 0 0,1-1 0 16,2-3 1-16,-1-4 0 16,4-4 0-16,2-1 1 15,-5 1-2-15,2-5-2 16,-1-5 0-16,-3 1 0 15,0-5 0-15,-3 0 0 0,-5-2 0 16,0 1 0 0,-3-1 0-16,-4 0 0 0,0 2 0 0,-2 0 0 15,0 1 0-15,-1 2 0 16,-3 0 0-16,4 10 0 16,-16-15 0-1,16 15 0-15,-18-11 0 0,9 7 0 16,-3 1 0-16,0 2 0 15,1 1 0-15,-2 0 0 0,0 1 0 16,-2 5 0 0,3 1 0-16,-2 4 0 0,0 3 0 15,5 15-5-15,-3-4-83 16,2 3-3-16,0 2-5 0,-1 1-5 16,2 3-6-16</inkml:trace>
  <inkml:trace contextRef="#ctx0" brushRef="#br2" timeOffset="1.4728E6">7303 3008 59 0,'0'0'85'0,"-6"-9"-3"15,-10 6-3-15,16 3-37 16,0 0-9-16,-6-9-8 16,6 9-8-16,0 0-3 15,-2-10-3-15,2 10-3 0,0 0-1 16,0-11-3-16,0 11 0 15,6-10-3-15,-6 10 0 16,14-11-1-16,-4 5 0 16,3 2-1-16,0 0 0 0,-1 1 0 15,4 3 0-15,-4 2 1 16,2 6-1-16,-3 4 1 16,0 6 0-16,-1 3 0 15,-3 7 1 1,-3 1 0-16,-4 7 0 15,0 1 0-15,-2 1 1 0,-7 1-1 16,-4-3 1-16,0-2-2 0,-6-2 1 16,2-3-1-16,0-6 0 15,2-2 0 1,-1-4 0-16,4-5 0 0,1-3-1 16,11-9 1-16,-9 10-1 0,9-10 0 15,0 0 1-15,0 0-1 16,0 0 0-16,5 6 0 0,4-6 1 15,3 0 0-15,4 0 1 16,2 1-1-16,1-4 1 16,0 1 0-16,1 0 1 15,0 0-1 1,-4 1 0 0,2-1 0-16,-4 1-1 0,1 0 1 0,-4 0 0 15,1 1 0-15,-2 0 0 0,-10 0 0 16,15-4-1-16,-15 4 1 0,16 0 0 15,-16 0 0 1,10-2 0-16,-10 2 0 0,0 0 0 16,12-2 0-16,-12 2 0 15,0 0 1-15,0 0-2 0,0 0 1 16,0 0-1-16,0 0-1 16,0 0-4-16,0 0-4 15,0 0-16-15,0 0-60 0,0 0-2 16,-3-11-6-16,3 11-5 15,-7-14 6-15</inkml:trace>
  <inkml:trace contextRef="#ctx0" brushRef="#br2" timeOffset="1.47376E6">7553 2937 7 0,'0'0'85'16,"-12"-15"3"-16,12 15-3 15,6-22-7-15,-6 22-37 16,0-12-13-16,0 12-9 0,-4-13-6 16,4 13-4-16,1-11-3 15,-1 11-1-15,12-16-3 16,1 7 0-16,1 0-1 0,0 0 0 16,4 1 0-16,-1 0-1 15,-1 3 1-15,2 4-1 16,-4 1 0-16,-1 0 0 0,-4 4-1 15,2 3 1 1,-5 3 0-16,1 4 1 0,-2 1 0 16,-4 2 0-16,0 3 0 15,-1 1 1-15,-6 0 1 16,-4 1-1-16,-2 1 0 0,1-5 0 16,-3-1-1-16,1-4 1 15,3 0-1-15,-2-4 0 0,12-9 0 16,-11 7-1-1,11-7 0-15,0 0 0 0,0 0 0 16,0 0-1 0,0 0 1-16,0 0 0 0,0 0 0 15,6 0-1-15,-6 0 1 16,18-8-1-16,-18 8 1 0,18-10 0 16,-7 5 0-16,1 2-1 15,-2 2 0-15,2 1 1 16,-2 0 0-1,-2 0-1-15,2 5 1 0,-2 2-1 16,-1 2 1-16,-1 3 0 16,-1 0 1-16,-1 2-1 0,-2 0 1 15,-2 4-1-15,0-1 2 16,-3-2-1-16,-4 3 0 0,0 0 0 16,-3-4 0-16,-5 4 1 15,1-2-1-15,-4-1 1 16,2-2-2-1,-1-2 2-15,1 1-1 0,-2-5-1 16,5 1 2-16,-2-2-2 16,6-2 1-16,-2-2 0 0,2 0 0 0,-1-1 0 15,10-1 0 1,-17 1 0-16,17-1 1 16,-12 0-2-16,12 0 0 0,-11 0 0 15,11 0 0-15,0 0 0 16,-13 0 0-16,13 0 0 0,0 0 0 15,0 0 0 1,-8-7 0-16,8 7 0 0,0 0 0 16,0 0 0-16,0 0 0 0,-10-5 0 15,10 5 0 1,0 0 0-16,0 0-7 0,-12 8-81 16,12 3-4-16,-4 2-5 15,-3 5-7-15,-12-4-5 0</inkml:trace>
  <inkml:trace contextRef="#ctx0" brushRef="#br2" timeOffset="1.47759E6">1931 4289 49 0,'0'0'65'0,"-12"0"-14"0,12 0 3 0,0 0-29 16,0 0-8 0,0 0-4-16,0 0 7 0,7 1 1 15,-7-1-1-15,0 0-2 16,7 13 1-16,-7-13-3 16,7 14-3-16,-2-5-3 15,0 4-6-15,0 1-1 0,2 3-1 16,-3 0 0-16,3 6-3 15,1-2 0 1,3 7-9-16,-4-7-9 16,4 9-44-16,4 5-17 0,-3-1-7 15,3 1-5 1</inkml:trace>
  <inkml:trace contextRef="#ctx0" brushRef="#br2" timeOffset="1.47791E6">2122 4963 73 0,'-1'19'79'0,"1"13"-7"16,0-14-21-16,0 2-12 15,2-1-13-15,3 0-8 16,-1 4-5-16,1-2-5 0,4 5 0 16,1 3-4-16,0 2 0 15,0 3-3-15,2 5-4 16,3 3-11-16,2 2-29 0,-5 11-30 15,5 3-8-15,-8 2-4 16,0-2-2-16</inkml:trace>
  <inkml:trace contextRef="#ctx0" brushRef="#br2" timeOffset="1.4782E6">2383 6050 36 0,'3'20'82'0,"-4"-1"-3"0,1 1-3 16,-11 2-36-16,11 0-9 16,7 6-14-16,2-4-6 15,-2 6-3-15,3-2-2 0,2 2-3 16,-1-1-1-16,4 6-6 16,-1-4-6-16,3 7-25 15,1 9-39-15,5 5-6 0,-2 7-4 16,0 3-3-16</inkml:trace>
  <inkml:trace contextRef="#ctx0" brushRef="#br2" timeOffset="1.47849E6">2732 7120 79 0,'3'12'87'0,"-1"-2"-1"16,-2 0-5-16,1 9-35 15,2-5-21-15,-3 5-7 16,3 1-6-16,0-1-4 15,2 6 0-15,-3-1-3 0,6 5-1 16,3 4-1 0,-3 3 0-16,4 5-2 0,2 3 0 15,-1 3-2-15,-1 7-2 16,3-1-3-16,1 7-2 16,-1-7-3-16,4 7-6 15,-1-2 0-15,-2 4-7 0,1-7-8 16,-3-2 3-16,3-6 2 15,-4-3-4-15,-7-2 7 0,4-9 9 16,-6-5 6-16,4-7 12 16,0-2 14-16,-3-1 1 15,2 0 1-15,-4-3 8 0,2 2-4 16,-1 1-2-16,5 4-5 16,-1 1-2-16,0 3-4 15,1-2 1-15,2 3-4 16,-1 1 0-16,0 3-2 15,1-2 0-15,0 0-1 16,-1 2 0-16,1-1-1 0,-1 2-2 16,0-1 1-16,7 4-4 15,-3-3-4-15,4 5-15 16,-1-5-13-16,-9 7-44 16,12 2-5-16,1 2-5 15,0 4-5-15</inkml:trace>
  <inkml:trace contextRef="#ctx0" brushRef="#br2" timeOffset="1.47879E6">3553 9568 48 0,'7'27'80'0,"1"2"0"16,-2 0-3-16,1 4-47 0,3-3-1 15,-1 4-15-15,3-4-2 16,-1 3-4-16,3-6-20 16,-1 0-10-16,1-5-46 15,5 2-9-15,-2 2-4 0,3-4-3 16</inkml:trace>
  <inkml:trace contextRef="#ctx0" brushRef="#br2" timeOffset="1.47945E6">3981 10455 24 0,'2'11'62'15,"-2"1"3"-15,2-4-29 16,2 3-10-16,-1-2-8 16,1 2-6-16,-1-3-2 0,2 1-3 15,1 0 0-15,-6-9-1 16,11 17 1-16,-11-17 0 16,11 16 0-16,-7-7 2 15,2 0-2-15,0 3 0 16,-2-1-1-16,1 1 0 0,0 1-1 15,0-1-1-15,0 2-1 16,2-2 0-16,1 4-1 16,-1-4 0-16,1 3 0 15,-3-2 0-15,1 1 1 16,2-1 0-16,-4 2 2 16,0-3-1-16,0-1 0 15,-1 2 0-15,2-2-1 16,2-1-1-16,-2 2 1 0,0-2-2 15,0 1-1-15,-2-3 0 16,7 2 0-16,-5 0 0 16,-1-1-1-16,2 4 2 0,0-5-1 15,-2 5 1-15,3-3 0 16,-1 2-1-16,-3-2 0 0,1 0 0 16,-4-10 0-16,8 17 0 15,-8-17 0-15,5 14 0 16,-5-14-1-16,7 14 1 15,-7-14 0-15,9 20 0 0,-7-12 0 16,-2-8 0-16,7 15 0 16,-2-6 0-16,-5-9-1 15,7 15 1-15,-7-15-1 0,4 11-1 16,-4-11 1 0,5 10-1-16,-5-10 1 15,0 0-1-15,3 11 0 0,-3-11 0 16,0 0 1-16,3 11-3 0,-3-11-1 15,0 0-3-15,0 0-8 16,-1 8-24-16,1-8-33 16,0 0-5-16,0 0-2 15</inkml:trace>
  <inkml:trace contextRef="#ctx0" brushRef="#br2" timeOffset="1.4805E6">1919 4141 56 0,'-8'-7'87'0,"8"7"-3"16,-16-13-2-16,16 13-33 15,0 0-14-15,0 0-12 16,-13-7-9-16,13 7-6 0,0 0-3 15,-1 11-1-15,1 7-3 16,-2 7-1-16,-2 10 1 16,1 8-1-16,-3 9 1 15,0 3 1 1,1 0-1-16,0-4 0 0,1-7 0 16,3-10 0-16,-1-8 1 15,1-9 1-15,1-8 1 0,0-9 0 0,0 0 0 16,0 0 1-16,1-8-3 15,-1-9 2-15,4-4-2 16,-1-8 0-16,-3-3-2 16,6-4-1-16,-2-2 1 15,0 4-1-15,4 3 1 16,-1 4-1-16,4 5-3 0,-1 5 3 0,7 4-3 16,-4 2 3-16,5 4-2 15,1 2 2-15,1 2-2 16,1 2 1-16,-2 1 2 15,9 1-2-15,-5 6 2 16,0 3-7-16,5 3-9 0,1 9-58 16,-3-6-7-16,-2-3-7 15,10-1-5 1,-8-4-5-16</inkml:trace>
  <inkml:trace contextRef="#ctx0" brushRef="#br2" timeOffset="1.48128E6">3237 3780 73 0,'-3'-9'80'0,"3"9"-1"16,-18-7-29-16,18 7-13 0,0 0-12 15,0 0-11-15,0 0-9 16,0 0-3-16,0 0-2 15,0 0-3-15,9 4 0 16,-9-4 0-16,12 12 1 0,-1-3 1 16,1 3 3-16,2 1-2 15,1 4 1-15,1 2 1 16,1 6-1-16,-1 5-3 16,3 7-6-16,-1 5-8 15,0 6-14-15,2 5-14 0,2-2-11 0,-2 2-8 16,3-5-3-16,0-3 4 15</inkml:trace>
  <inkml:trace contextRef="#ctx0" brushRef="#br2" timeOffset="1.48159E6">3647 4432 17 0,'13'9'38'0,"2"2"5"16,2-2 2-16,-1 5-4 15,2 0-1-15,-1 0-8 0,-1 0-5 16,2-2-3-16,-3 1-2 15,-1-2-9-15,-2 2-2 0,0-2-1 16,0 1-1-16,0 1-2 16,2 2 0-16,-2-2-1 15,0 7-2-15,3 0-1 16,0 5 0-16,0 3-2 0,3 4 0 16,-2 3 1-16,2 3-2 15,1 2-1-15,0-3-3 16,1 3-3-16,-1-5-3 0,2 1-8 15,-4-10-9 1,2 6-6-16,-3-11-8 0,-3 4-19 16,0-3-4-16,-3 3 3 15,-2 0 4-15</inkml:trace>
  <inkml:trace contextRef="#ctx0" brushRef="#br2" timeOffset="1.48213E6">4254 5416 0 0,'10'26'45'0,"0"-1"3"15,0 0-1-15,-2-4-3 16,3-3-9-16,-2-2-7 0,3 0-4 16,0-2-7-16,1-1-7 15,0 0-3-15,3 1 0 16,-2 4 0-16,-1 2-1 0,3 3-3 16,-2 3 0-16,3 2-1 15,-1 6-3-15,4 2-1 16,-3 1-1-1,4 2 0-15,-2-2-5 0,2 0 1 0,-4-6-1 16,1 3 0-16,-3-8 4 16,-2-2-1-16,-1 2-1 15,-2-2 0-15,-2 0 4 16,2-2 0-16,-2 3 1 0,1-2 0 16,-1 2 0-16,3-2 3 15,-3-3 3-15,3-3 2 0,-2 0 2 16,1-1 2-16,-2-3 0 15,3-2 2-15,-1 0-1 16,-2 0 1-16,3 2-1 16,-2-3-1-16,1 3-3 0,2 1 1 15,0 0-2-15,-1 3-1 16,1-5 0-16,1 5-2 16,1-2 0-16,-4 3 0 0,4 0-1 15,-1 0 0-15,-1 0 0 16,0 0-1-16,0 1 0 15,-2-1-1-15,2 3 1 16,-3-1-2-16,1 2-1 0,-1-1-2 16,0 4-1-1,-2-5-4-15,3 3-7 16,-5-6-9-16,3 0-15 0,8-2-41 16,-7 0-1-16,0-1-7 15,0-3 2-15</inkml:trace>
  <inkml:trace contextRef="#ctx0" brushRef="#br2" timeOffset="1.48236E6">5157 7036 55 0,'0'0'81'0,"11"20"-2"0,3-8-21 16,-8 0-12-16,5 7-12 0,-2-2-11 15,2 5-5-15,4 1-6 16,-3 2-3-16,2-2-1 15,-1 4-4-15,1-2 0 0,-2 0-2 16,1-2 0-16,-1-3-3 16,-2-1-6-16,-2-8-15 15,-4 1-55-15,-4-12-4 16,0 0-5-16,0 0-6 0</inkml:trace>
  <inkml:trace contextRef="#ctx0" brushRef="#br2" timeOffset="1.48312E6">3290 3716 25 0,'0'0'90'0,"-8"-16"-1"15,8 16-5-15,-11-16-24 16,11 16-16-16,-9-6-20 16,9 6-11-16,0 0-7 0,0 0-3 15,-4 15-1-15,2-1 0 16,2 8-2-16,0 6-2 16,0 6 0-16,2 7 4 15,-1 2 1-15,1 1-2 16,0 0 2-1,0-5-2-15,0-3 0 0,-2-5 0 16,3-4 0-16,-2-7 0 16,-1-2-1-16,1-6 0 0,-1-1-6 0,2-2-4 15,-2-9-6-15,5 16-14 16,4-16-47-16,-9 0-7 16,0 0-9-16,0 0-1 0</inkml:trace>
  <inkml:trace contextRef="#ctx0" brushRef="#br2" timeOffset="1.48364E6">3285 3682 10 0,'0'0'76'0,"12"-13"-4"15,-12 13 0-15,0 0-4 0,0 0-54 16,10 0-8-16,-10 0-1 16,19 11-1-16,-6-4 2 15,5-1 4-15,4 2 0 0,4 0-1 16,-1-1 2-16,3-3-3 16,0 0 0-16,-1-1-2 15,-1-1-1-15,-2-2-1 0,-4 0-2 16,-3 2 1-16,-2-2-2 15,-2 1-3-15,-5-1-5 16,2 2-13-16,-10-2-55 16,17 0-5-16,-8-6-5 15,1-5-3-15</inkml:trace>
  <inkml:trace contextRef="#ctx0" brushRef="#br2" timeOffset="1.48464E6">3972 3177 32 0,'0'0'63'0,"-6"-10"-1"0,6 10-7 0,0 0-10 16,0 0-10-16,0 0-8 15,0 0-7-15,0 0-8 16,0 0-5-16,0 0-3 16,0 0-1-16,0 0-3 0,0 0 1 15,5 3-1-15,-5-3 0 16,18 12 1-16,-6-1 2 15,1-1-1-15,3 3-1 16,0 1 0-16,1 1 1 16,-1 1 0-16,4 1 0 0,-1 0-2 15,1 2-2-15,3 1-6 16,-1-1-6-16,0-3-11 0,0 3-17 16,-2-2-17-1,3 0-18-15,-4-2-6 0</inkml:trace>
  <inkml:trace contextRef="#ctx0" brushRef="#br2" timeOffset="1.48502E6">4417 3506 22 0,'17'11'56'16,"-9"-2"0"-16,3-1-6 0,0 1-7 16,1-2-9-16,6 4-7 0,-5-2-8 15,7 3-4-15,-6-1-5 16,5 0-4-16,-3 3-1 15,2 2 0-15,-3 0 0 16,-1 3-1-16,4 5-2 16,-3-1-5-16,1 6-4 0,1-3-7 15,0 4-4-15,0-6-6 16,1 4-14-16,1-9-5 16,-3 1-3-16,2-5-3 15,-2-3 2-15,-1-1 7 0,0-4 10 16</inkml:trace>
  <inkml:trace contextRef="#ctx0" brushRef="#br2" timeOffset="1.48513E6">4907 3996 7 0,'9'10'29'0,"2"0"1"15,2 1-1-15,0 0 1 16,3 1-2-16,-1 0-4 16,1 0-1-16,0 2-1 0,0 2-9 15,0-2-3 1,0 4-3-16,-1 2-6 0,4 3-1 15,-1 1-11-15,-1 8-27 16,3 0-4-16,-3 0-9 16,5 0 1-16,-7 1 7 15</inkml:trace>
  <inkml:trace contextRef="#ctx0" brushRef="#br2" timeOffset="1.48519E6">5261 4450 0 0,'9'11'37'16,"-3"1"10"-16,-6-12-1 15,14 12-9-15,-14-12-8 0,11 13-8 16,-11-13-5-16,13 12-6 15,-13-12-8-15,13 12-20 16,-13-12-23-16,9 13-25 0,-9-13 0 16</inkml:trace>
  <inkml:trace contextRef="#ctx0" brushRef="#br2" timeOffset="1.48595E6">4178 3050 22 0,'-3'-10'86'0,"3"10"0"16,-4-9-6-16,4 9-3 16,0 0-56-16,-12-3-9 15,12 3-6-15,-1 6-3 16,-1 6-2-16,-1 5-1 0,-1 9-1 15,0 1 1-15,-1 5 2 16,-1 1 1-16,1 2 0 16,0-3-1-16,3-5-1 15,-2-7 0-15,2-5 0 16,-1-4 1-16,3-11-1 0,-1 13 1 16,1-13 1-16,0 0 1 15,0 0 0-15,0 0 0 16,0 0 0-16,0 0-1 0,0-9-1 15,0-3 1 1,0-5-3-16,0-1-2 0,0-5-1 16,1-2 0-16,5 1 1 0,1-1 0 15,6 2 0-15,3 2 2 16,3 4-1 0,1 3 1-16,4 3 1 0,-1 5 0 15,6 3-1-15,-1 3 1 0,0 2 0 16,2 5 0-16,0 2-1 15,2 1-7-15,4 3-29 16,-1 3-42-16,-2-4-5 16,-4-3-4-16,-3-3-7 0</inkml:trace>
  <inkml:trace contextRef="#ctx0" brushRef="#br2" timeOffset="1.48712E6">3785 2291 47 0,'0'0'85'0,"0"0"-3"16,0 0-4-16,0 0-32 0,0 0-22 16,0 0-8-1,0 0-8-15,0 0-6 0,0 0-2 16,0 0 1-16,0 0-2 15,7-2 1-15,1 2 1 0,8 0 1 16,-1-1-1 0,6-1 1-16,6 1-3 0,2-1-7 15,2-1-15 1,-1-6-49-16,3 6-6 0,0-3-6 16,-1-1-2-1</inkml:trace>
  <inkml:trace contextRef="#ctx0" brushRef="#br2" timeOffset="1.48752E6">4364 2187 74 0,'0'0'84'0,"0"0"-3"0,0 0-8 16,-5 3-48-16,5-3-8 15,5 0 0-15,-5 0-8 0,19 0-3 16,-5 0-2-16,3 0-2 15,8 0-1-15,4 1-8 16,1-1-14-16,2-7-42 0,1 4-15 16,1-1-5-16,2-2-4 15</inkml:trace>
  <inkml:trace contextRef="#ctx0" brushRef="#br2" timeOffset="1.48785E6">4976 2094 61 0,'18'2'67'0,"-9"1"0"15,6 0-43-15,4 7 1 16,6-6-8-16,8-2-7 0,-1 0-2 16,7-2-3-16,-2 1-3 15,3-1-1-15,-6-4 0 16,5-1-2-16,-9-5 0 15,-1-2-1-15,-6 2 2 0,-3-1 2 16,-5 2 5 0,-2 1 2-16,-3 2-1 15,-10 6 1-15,11-7-2 0,-11 7-2 16,0 0-5-16,0 0-14 16,0 0-42-16,0 0-17 15,7 6-4-15,-7-6-4 16</inkml:trace>
  <inkml:trace contextRef="#ctx0" brushRef="#br2" timeOffset="1.4885E6">3945 1848 20 0,'0'0'67'0,"-9"-4"0"16,9 4-1-16,-24 9-44 0,14 7-8 15,-8 0-6-15,1 8-6 16,-4 0-1-16,-2 10 2 16,-5 7 1-1,-3-1-2-15,8-2 2 16,-2-3-1-16,5-2 1 15,-2-6 1-15,7-2 2 16,0-11-2-16,15-14 2 0,-12 10 1 16,12-10 0-1,0 0-2-15,0 0 0 16,0 0 0-16,-8 0-1 16,8 0-2-16,0 0-5 0,0 0-5 15,0 0 1-15,0 0-1 16,0 0 1-16,11 1 0 0,1 5 1 15,1 1 2 1,4 2 6-16,7 0 3 0,-2 0 2 16,6 1-1-16,-1 0-1 0,4 2-2 15,0-1 0-15,-1 2-1 16,0-1-1 0,-7 0-2-16,3 1 0 0,-5-4 0 15,-1 1 1-15,-8-1 1 16,-1 0-1-16,-11-9 0 0,13 8 1 15,-13-8 2 1,0 0-2-16,0 0 3 0,8 8 0 16,-8-8-1-16,0 0-1 15,0 0-12-15,0 0-6 0,0 0-44 16,3 11-17-16,-3-11-5 16,0 0-6-1</inkml:trace>
  <inkml:trace contextRef="#ctx0" brushRef="#br2" timeOffset="1.49401E6">26279 16152 45 0,'12'-22'72'0,"0"1"-3"15,-1-1 1-15,7 1-17 0,-9-4-6 16,5 3-7 0,-2-1-10-16,-3 3-5 0,0 0-5 15,-3 0-4-15,-5 1-3 16,-1 1-2-16,-3 2-11 0,-5 1 0 31,-5 2 0-31,-2 4 0 16,-6 1 0-16,-4 3 0 0,-3 5 0 15,-6 0 0 1,-2 9 0-16,-3 6 0 0,-5 5 0 16,-3 7 0-16,-2 5 0 0,5 11 0 15,-4 0 0-15,8 7 0 0,2 4 0 16,6 7 0-16,7 4 0 0,7 5 0 16,6 7 0-1,9 0 0-15,3 6 0 0,5 3 0 16,4 6 0-16,3 0 0 15,-2 2 0 1,3-3 0-16,-6-4 0 0,-3-46 0 0,-2 1 0 16,1-2 0-1,0-1 0-15,-3-1 0 0,0 1 0 16,0-6 0-16,0 3 0 0,-1-5 0 16,-1-3 0-1,2-1 0-15,0 0 0 16,0-5 0-16,1 0 0 15,8-7 0-15,5 2 0 16,2-6 0-16,6-3 0 0,3-5 0 0,6-1 0 16,4-1 0-16,2-2 0 15,1-5 0-15,3-1 0 16,0 0 0 0,-1-3 0-16,1 1 0 0,-4-2 0 0,0 0 0 15,-2 1 0 1,-7 3 0-16,-4 1 0 0,-4 1 0 15,-5 2 0-15,-6 0 0 16,-9 3 0-16,11 0 0 0,-11 0 0 16,0 0 0-16,0 0 0 15,0 0-90-15,0 0-7 16,0-23-3-16,0-11-7 16,0-10-3-16</inkml:trace>
  <inkml:trace contextRef="#ctx0" brushRef="#br2" timeOffset="1.49648E6">26968 16190 63 0,'-11'-8'95'0,"2"-2"-1"0,1 0-5 15,8-9-26-15,0 10-24 0,0 9-12 16,2-14-7-16,12 13-5 15,2 1-9-15,3 6-6 16,5 3 0-16,4 11 0 16,0 1 0-16,2 8 0 15,-7 4 0-15,-1 5 0 0,-4-1 0 16,-3 2 0 0,-4-4 0-16,-6-2 0 0,-4-5 0 15,0-5 0-15,-1-7 0 0,0-6 0 16,0-10 0-1,0 0 0-15,0 0 0 0,-9-5 0 16,9-12 0-16,-2-5 0 16,2-6 0-1,0-2 0-15,2-7 0 0,3-1 0 0,0-1 0 16,10 3 0-16,-2 2 0 16,7 4 0-16,3 5 0 15,4 4 0-15,3 10 0 16,2 5 0-16,0 6 0 0,0 5 0 15,-3 7 0-15,1 10 0 16,-3 4 0 0,-1 7 0-16,-7 3 0 0,-5 3 0 0,0-2 0 15,-4-1 0 1,-4-4 0-16,-1-4 0 0,-3-8 0 16,-1-8 0-16,-1-12 0 15,0 0 0-15,18-14 0 16,-5-7 0-16,9-5 0 0,4-4 0 15,9-5 0 1,3 2 0-16,8-2 0 0,4 4 0 0,0 2 0 16,2 3 0-16,-3 6 0 15,-4 2 0 1,-9 7 0-16,-4 1 0 0,-10 6 0 16,-6 3 0-16,-16 1 0 15,1 9 0-15,-11 3 0 0,-9 7 0 16,-5 2 0-16,-4 4 0 15,1 0 0-15,-1 2 0 16,7-6 0-16,5-1 0 16,9-4 0-16,9-4 0 0,16-8 0 15,12-4 0-15,9 0 0 16,7-5 0-16,8-3 0 16,0 3 0-16,11 2 0 15,-9 2 0-15,0 1 0 0,-6 9 0 16,-5 4 0-16,-6 5 0 15,-4 1 0 1,-9 5 0-16,-9 1 0 0,-5 0 0 16,-4-3 0-16,-5-2 0 0,-3-4 0 15,-2-5 0-15,2-11 0 16,0 0 0-16,0 0 0 16,0-6 0-16,8-12 0 0,9-3 0 15,4-7 0-15,8-4 0 16,3-4 0-16,0 0 0 15,3-2 0-15,-3 3 0 16,0 2 0-16,-6 5 0 0,-1 5 0 16,-8 7 0-1,-3 8 0-15,-5 5 0 0,-9 3 0 0,1 11 0 16,-1 6 0 0,-9 6 0-16,-2 2 0 15,0 5 0-15,4 2 0 0,2 2 0 16,5 4 0-16,1-5 0 15,13 1 0-15,8-4 0 0,10-4 0 16,10-3 0-16,0-12 0 16,-9-2-75-16,22-9-22 15,4-3-2-15,1-13-9 16,-3-5-2-16</inkml:trace>
  <inkml:trace contextRef="#ctx0" brushRef="#br2" timeOffset="1.49762E6">29437 16518 88 0,'-14'13'101'0,"6"-10"-5"16,8-3-5-16,0 0-1 16,4-8-70-16,13 0-4 15,8-5-7-15,5-4-9 0,10-4 0 16,3-4 0-16,4-2 0 15,3-4 0-15,2-3 0 16,4-4 0-16,-3 1 0 16,-4-1 0-16,-3-1 0 15,-4 0 0-15,-3 3 0 0,-11 2 0 16,-3 5 0-16,-10 5 0 16,-3 6 0-16,-7 5 0 0,-5 13 0 15,0 0 0-15,-9 0 0 16,0 17 0-16,-6 8 0 15,4 8 0-15,-6 4 0 16,3 8 0-16,0-1 0 0,9 0 0 16,5-2 0-1,1-4 0-15,15-9 0 0,3-7 0 16,9-8 0-16,7-9 0 16,9-4 0-16,-3-11 0 0,2-8 0 15,4-6 0 1,-4-6 0-16,3-5 0 15,-6 1 0-15,-3-5 0 0,-8 6 0 16,-2 0 0-16,-2 8 0 16,-6 4 0-16,-6 6 0 15,-4 7 0-15,-9 8 0 0,3 7 0 16,-2 9 0 0,-1 5 0-16,0 5 0 15,0 6 0-15,0 5 0 0,0 2 0 16,9-1 0-16,1-2 0 15,-5-5 0-15,2-2 0 0,7-9 0 16,-4-5 0-16,8-9 0 16,-4-6 0-16,4-7 0 15,4-7 0-15,5-4 0 16,7-5 0 0,-4-1 0-16,6-2 0 0,-2 0 0 0,-1 2 0 15,-1 1 0-15,-1 5 0 0,-7 3 0 16,-4 5 0-16,-2 4 0 15,-7 4 0-15,5 2 0 16,-8 5 0 0,-2 4 0-16,0 7 0 0,3 1 0 15,3 4 0-15,0 1 0 16,2 1 0-16,-3 1 0 0,6-3 0 16,-1 1 0-16,3-5 0 15,5-5 0-15,-6-1 0 16,1-4 0-16,7-3 0 15,-3-4 0-15,5-1 0 0,-2-6 0 16,0-3 0-16,-6-1 0 16,6-1 0-16,7-3 0 15,-9 2 0-15,2 1 0 0,-5 1 0 16,4 2 0 0,-2 4 0-16,-2 0 0 0,2 5 0 15,-1 0 0-15,-6 2 0 16,4 5 0-16,-5 0 0 15,5 1 0-15,-1 0 0 0,-3 2 0 16,3-2 0-16,-19-8 0 0,25 14 0 16,-9-10 0-1,0-1 0-15,-6-1 0 0,3-2 0 16,6 0 0-16,-19 0 0 16,16-7 0-16,-5 3 0 15,-11 4 0-15,12-13 0 16,-12 13 0-16,7-12 0 0,-7 12 0 15,6-13 0-15,-6 13 0 16,0 0 0-16,2-11 0 16,-2 11 0-16,0 0 0 15,0 22 0-15,0-22-75 0,-7 8-25 16,7-8-3-16,-14 1-7 16,3-1-3-16</inkml:trace>
  <inkml:trace contextRef="#ctx0" brushRef="#br2" timeOffset="1.49929E6">32536 16200 37 0,'14'-18'96'0,"-1"1"0"15,3-5-6-15,-5 4-1 16,-8-6-48-16,2 4-20 15,-5 5-3-15,-7 5-4 16,-2 5-5-16,-10 5-9 0,-9 6 0 16,0 9 0-16,-10 4 0 15,3 6 0-15,0 6 0 16,-3-1 0-16,8 6 0 0,0-4 0 16,10 2 0-1,2-8 0-15,16 1 0 0,0-5 0 16,8-8 0-16,15-4 0 0,-3-7 0 15,8-3 0 1,2-9 0-16,0-6 0 16,-1-4 0-16,4-4 0 0,-3-1 0 15,-8-2 0-15,11 1 0 0,-6 2 0 16,1 1 0 0,7 6 0-16,-11 5 0 15,1 2 0-15,-3 6 0 0,5 3 0 16,-9 9 0-16,-1 8 0 15,-5 5 0-15,-2 2 0 16,2 7 0-16,-2 3 0 16,1 0 0-16,4 0 0 0,-7-1 0 15,4-3 0 1,-2-6 0-16,5-2 0 0,-1-13 0 16,6-4 0-16,-5-5 0 0,7-6 0 15,-4-7 0-15,7-4 0 16,7-4 0-16,-5-4 0 15,2 4 0-15,-9-1 0 16,5 3 0 0,-4 4 0-16,4-1 0 0,-5 7 0 0,-18 9 0 15,12-5 0-15,-12 5 0 16,12 14 0-16,-11 2 0 0,0 6 0 16,1 1 0-1,3 6 0-15,2-1 0 0,0-3 0 16,7-3 0-16,-10-12 0 15,10-1 0-15,-2 0 0 16,2-3 0-16,15-2 0 16,1-4 0-16,-12-4 0 15,1-2 0-15,1-3 0 16,3-2 0 0,1-1 0-16,-5-2 0 0,21-15 0 0,-7 1 0 0,-7-2 0 15,-17 20 0 1,-1 2 0-16,-3-6 0 15,-4 2 0-15,-10 12 0 0,9 0 0 16,-12 15 0-16,4-4 0 16,1 2 0-16,-1 3 0 15,7-1 0 1,-2 5 0-16,2-1 0 0,1 4 0 16,4-2 0-1,6 2 0-15,2-2-22 0,-1 1-73 16,-1-2-1-1,1-1-7-15,-8-8-8 0</inkml:trace>
  <inkml:trace contextRef="#ctx0" brushRef="#br2" timeOffset="1.5012E6">27192 17605 73 0,'-13'17'96'0,"2"1"-4"15,2-3-4-15,0 0-1 16,-1 2-68-16,5-4-1 0,-1-1-2 15,5-2-4-15,1-10-2 16,5 4-10-16,8-6 0 16,3-9 0-16,11-4 0 15,4-3 0-15,-2 1 0 0,57-37 0 16,5-8 0 0,3-10 0-16,2-8 0 15,-4-7 0-15,-12 2 0 0,-15 5 0 16,-33 13 0-16,-11 6 0 0,-7 8 0 15,-10 8 0-15,-3 5 0 16,-2 14 0-16,-9 13 0 0,-5 13 0 16,-5 9 0-1,1 16 0-15,-7 12 0 16,4 10 0-16,-1 10 0 0,2 6 0 16,4 4 0-16,12-35 0 15,3 2 0-15,2-3 0 16,2 1 0-16,5-7 0 15,1 0 0-15,15 11 0 16,9-13 0-16,6-12 0 0,7-12 0 16,-1-15 0-16,0-12 0 15,-5-11 0-15,-4-10 0 16,-5 1 0-16,-3 2 0 0,-4 1 0 16,-4 6 0-1,-2 7 0-15,-3 8 0 0,-3 10 0 16,2 14 0-16,-1 8 0 15,-5 13 0-15,4 7 0 0,1 6 0 16,2 7 0 0,0 4 0-16,4 2 0 0,0-5 0 15,2-2 0-15,-8-23 0 16,3-1 0-16,6 11 0 16,8-10 0-16,4-11 0 15,3-6 0-15,3-12 0 0,3-8 0 16,-1-10 0-16,-1-2 0 15,-2-1 0-15,0-5 0 0,-7 1 0 16,-4 3 0 0,-7 4 0-16,-5 5 0 15,-7 6 0-15,-4 3 0 0,-4 16 0 16,-14-1 0-16,-5 9 0 0,-3 12 0 16,-5 3 0-1,2 8 0-15,0-1 0 0,3 5 0 0,10-3 0 16,3-1 0-1,9-8 0-15,8-2 0 16,4-8 0-16,10-6 0 16,3-5 0-16,3-3 0 0,1-7 0 0,6-5 0 15,-5-1 0 1,2 0 0-16,-1 3 0 0,-2 0 0 16,-6 3 0-16,4 5 0 15,-5 3 0-15,-5 0 0 16,0 6 0-16,-4 4 0 15,1 1 0-15,-5 4 0 16,4-1 0-16,-8 1 0 0,3-4 0 16,-3 2 0-16,-5-13 0 15,14 12 0-15,-14-12 0 16,14 0 0-16,-5-3 0 0,6-5 0 16,2-2 0-16,5-1 0 15,4 0 0-15,2 0 0 16,1 3 0-16,6-1 0 15,1 5 0-15,1 1 0 0,-2 3 0 16,1 2 0-16,-3 3 0 16,2 4 0-16,-5 0 0 15,-3 3 0-15,-8-3 0 16,0 2 0-16,-4-2 0 0,0-2 0 16,-4-1 0-1,-1-6 0-15,3 0 0 0,-5-4 0 0,10-4 0 16,-5-7 0-16,9-1 0 15,-4-13 0-15,9-4-71 16,1 0-27-16,4-12-4 16,10-4-8-16,0-7-3 15</inkml:trace>
  <inkml:trace contextRef="#ctx0" brushRef="#br2" timeOffset="1.5028E6">30845 17141 41 0,'11'-32'93'0,"-5"2"0"16,0-1-4-16,-4 6-3 16,-2 0-61-16,0 5-2 15,-4 5-5-15,-5 6-5 16,-3 6-4-16,-6 3-1 16,-7 8-1-16,-3 10-1 15,-4 9-6-15,-1 6 0 0,-5 10 0 16,4 3 0-16,-8 6 0 15,26-24 0-15,-1 2 0 16,5 3 0-16,4 3 0 16,0-1 0-16,5 0 0 15,3 1 0-15,1 0 0 16,4-3 0-16,4 1 0 0,6-5 0 0,4-2 0 16,4-5 0-1,1-3 0-15,10-6 0 16,4-1 0-16,-3-8 0 0,5-4 0 0,24-13 0 15,14-21 0 1,-5-10 0-16,-6-10 0 16,-13 2 0-1,-21 5 0-15,-8 7 0 0,-9 10 0 0,-16 12 0 16,-11 8 0-16,-5 5 0 16,-5 5 0-16,-10 9 0 15,0 5 0-15,15-4 0 0,-2 2 0 0,0 2 0 16,1 2 0-1,2-1 0 1,5 3 0-16,3-2 0 0,5 2 0 0,2-5 0 16,3 0 0-16,8-2 0 15,6-1 0-15,4-4 0 16,6-2 0-16,2-1 0 0,3 0 0 16,13-3 0-16,-9-3 0 15,1-1 0-15,-2-1 0 16,5 1 0-16,-5 0 0 15,0 2 0-15,-6 2 0 16,-3 0 0-16,-2 3 0 16,-3 4 0-16,-4 5 0 15,-3-2 0-15,-2 4 0 0,1 1 0 16,-2-1 0 0,3 0 0-16,-4-2 0 0,6 1 0 0,-1-3 0 15,-4-2 0 1,3-4 0-16,5-4 0 15,5 0 0-15,0-4 0 0,0-4 0 16,3-2 0-16,2-1 0 0,-5-2 0 16,5-1 0-1,-4 2 0-15,3-3 0 16,-3 5 0-16,2 0 0 0,-7 0 0 16,4 5 0-16,-4 0 0 15,1 3 0-15,-7 2 0 0,1 0 0 16,2 3 0-16,-4 1 0 15,0 1 0 1,-3-1 0-16,9 0 0 0,-10-2 0 0,6-1 0 16,-1-1 0-16,-3 0 0 15,6-3 0 1,8-12 0-16,12-3 0 16,-19-3 0-16,3 3 0 0,-5 0 0 15,-8 5 0-15,-9-1 0 16,-11 11-81-16,1 3-15 0,-18 2-4 15,15 1-8-15,-6 1-2 16</inkml:trace>
  <inkml:trace contextRef="#ctx0" brushRef="#br2" timeOffset="1.50384E6">28960 18023 76 0,'-10'-12'99'0,"10"12"-4"16,0 0-6-16,0 0 0 15,0 0-44-15,-2 7-37 16,-1 4-1-16,-7 41-4 0,4-22-3 16,-1 6 0-1,-2-2 0-15,2 4 0 0,-2-1 0 16,1-17 0-16,1 1 0 15,3 11 0-15,2-1 0 0,2-31 0 16,0 23 0 0,2 0 0-1,-2-23 0-15,27-30 0 0,-19 3 0 16,3-3 0-16,3-2 0 0,-3 0 0 16,4-2 0-16,1 1 0 15,-16 33 0-15,15-30 0 0,1-2 0 16,-16 32 0-1,22-23 0-15,-1-1 0 0,-21 24 0 16,0 0 0-16,13 6 0 16,-3 4 0-16,25 33 0 15,-23-19 0-15,0-3 0 0,-1 0 0 16,-11-21 0 0,21 18 0-16,1-2 0 15,11-16 0-15,-15-4 0 0,1-8 0 16,4-7 0-16,-2-1 0 15,0-7 0-15,3 2 0 16,0-3 0-16,0 4 0 16,-2 0 0-16,-22 24 0 15,24-15 0-15,0-1 0 16,-2 14 0-16,-1-2 0 0,-1 6 0 16,1 5 0-16,-2 8 0 15,1 1 0-15,-3 3 0 16,4 3 0-16,-1-4 0 15,-1 2 0-15,3-2 0 0,0 1 0 16,3-10-17-16,0 0-75 16,0-5-3-16,26-4-3 15,-26-13-7-15,0-5 1 16</inkml:trace>
  <inkml:trace contextRef="#ctx0" brushRef="#br2" timeOffset="1.51761E6">2992 2894 68 0,'-13'-9'80'0,"3"5"-6"15,10 4-20-15,-2-8-11 16,2 8-10-16,-11-10-6 16,11 10-5-16,-10-10-5 15,10 10-2-15,-14-14-3 16,14 14-1-16,-7-12-3 16,7 12-1-16,0-17-1 0,0 8-2 15,12-4 1-15,2 1-2 16,9 0 1-16,-3-2-1 0,2 2 0 15,8 1 0-15,1 3-1 16,-1 3 0-16,-4 4 0 16,0 1-1-16,-4 6-1 15,-2 6 2 1,-1 8-2-16,-6 7 0 0,-2 4 0 16,-4 8 0-16,-7 3 0 0,0 3 0 15,-7 2 0-15,-4-2 0 16,-6 0 0-16,1-5 0 15,-7-6 0-15,2-2 0 16,-2-5 0-16,-1-4 0 16,4-3 0-16,1-6 0 15,3-2 0-15,5-4 0 0,11-8 0 16,-10 13 0-16,10-13 0 16,0 0 0-16,-8 7 0 0,8-7 0 15,14 2 0-15,-3-2 0 16,1 0 0-16,9-3 0 15,8-2 0-15,2-2 0 16,5-1 0-16,-4 0 0 16,0-1 0-16,-3 0 0 0,1 2 0 15,-6-2 0-15,2 4 0 16,-8-2 0-16,-1 3 0 0,-4 1 0 16,-1 0 0-1,-2 0 0-15,-10 3 0 16,13-2 0-16,-13 2 0 0,0 0 0 15,0 0 0-15,0 0 0 0,0 0 0 16,0 0 0-16,0 0 0 16,0 0 0-16,0 0 0 15,0 0-82-15,0 0-11 16,0 0-2-16,0 0-8 16,-6-3-4-16</inkml:trace>
  <inkml:trace contextRef="#ctx0" brushRef="#br2" timeOffset="1.51859E6">2482 3008 22 0,'0'0'78'0,"-11"-12"5"16,4-2-12-1,7 14-16-15,-6-8-14 0,6 8-13 16,0 0-7-16,-7-12-5 16,7 12-3-16,0 0-3 0,-10-4-2 15,-1 4-2-15,11 0-1 16,-11 4-2-1,11-4 0-15,-13 16 0 0,-1-5-1 16,5 3-1-16,-7 3 1 16,11 3 0-16,-8-1-1 15,3 3 1-15,-8-1-1 16,14 2-1-16,0-3 1 0,0 2 0 16,4-1-1-16,0-3 1 15,6 1-1-15,-6-1 1 16,0-2 0-1,4 0-1-15,-2-3 1 0,7-1-1 0,-1 1 1 16,3-3 0-16,4-2-1 16,3-1 1-16,6-1 1 15,-6-1 0-15,2-4 0 0,1-1 0 16,-1 0 1-16,0 0-2 16,-3-6 2-16,4 0 1 15,-5-2-2-15,2-1 2 16,-2-4-4-16,-1 0 0 0,-4-2 0 15,-1 1 0-15,5-3 0 16,-9 2 0-16,2-3 0 0,-5 1 0 16,-1 2 0-16,3-2 0 15,-5 0 0-15,0-2 0 16,-5 1 0 0,4-1 0-16,-11-1 0 15,7 2 0-15,-6-2 0 0,-4 3 0 0,4-1 0 16,-7 5 0-16,3 5 0 15,-6 1 0-15,6 7 0 16,-13 27-51 0,3-8-39-16,-4 8-4 15,-20 5-6-15,7 11-7 16</inkml:trace>
  <inkml:trace contextRef="#ctx0" brushRef="#br1" timeOffset="1.57378E6">20572 11057 14 0,'5'-14'84'0,"-5"4"1"16,0 0 0-16,6-7-27 0,-6 7-14 16,0-1-13-16,-2 0-9 15,0 1-6-15,2 10-4 16,-8-12-2-16,8 12-3 16,-17-3-2-16,4 3-1 15,-8 8-1-15,-2 4-2 0,-4 4 2 16,-5 6-1-16,-2 4 1 15,-3 2 0 1,1 4 0-16,5 0 0 0,3 1 0 16,4 2 1-16,3 0-2 0,8-1 0 15,4-2 0-15,9-1-2 16,7-1 0-16,7-4 0 0,10-2 0 16,2-1 0-1,8-3 0-15,3 0 0 16,-1-2 0-16,0-1 0 0,-1 1 0 15,-6 0 0-15,-4 0 0 16,-5 1 0 0,-6 1 0-16,-6 1 0 0,-4-2 0 0,-5 0 0 15,-5 0 0-15,-6-1 0 16,-8 0 0 0,-3-4 0-16,-5 2 0 0,-3-6 0 15,-2 1 0-15,-2-3 0 16,0-4 0-16,3-1 0 15,-1-3 0-15,4 0 0 0,-1-3 0 0,4-3 0 16,-1-2 0-16,6-2 0 16,0 2 0-16,2-1 0 15,4-1 0-15,4 0 0 16,-1 3 0-16,4 0 0 16,8 7 0-16,-6-11-3 0,6 11-48 15,14-14-39-15,5 0-1 16,11-3-6-1,2-7-6-15</inkml:trace>
  <inkml:trace contextRef="#ctx0" brushRef="#br1" timeOffset="1.57498E6">21044 11014 50 0,'11'-20'91'0,"-2"0"0"0,-1-3-4 16,-2 2-2-16,5-2-60 16,-6 9-2-16,3-1-6 15,-3 4-4-15,-5 11-4 16,6-12-2-16,-6 12-2 0,0 0-1 16,2 13-2-16,-2 6 0 15,0 5-2-15,-3 7 0 16,-3 7 0-16,-2 7 0 15,2 9 0-15,-4 3 0 0,1 8 0 16,0-1 0 0,2 1 0-16,3-1 0 0,-2-5 0 15,6-3 0-15,0-8 0 0,11-9 0 16,3-5 0-16,6-5 0 16,6-9 0-16,6-5 0 15,5-6 0-15,7-8 0 16,2-1 0-16,6-5 0 15,-5-9 0-15,0-3 0 0,-4-5 0 16,-4-2 0-16,-4-7 0 16,-8 1 0-16,-6-1 0 15,-7 0 0-15,-8 3 0 16,-3 1 0-16,-3 7 0 16,-5 2 0-16,-10 9 0 15,2 6 0-15,-6 3 0 16,1 7 0-16,-2 8 0 0,1 4 0 15,2 5 0-15,5 2 0 16,2 1 0-16,6 3 0 16,4-3 0-16,4-2 0 0,10-3 0 15,2-5 0-15,4-6 0 16,0-1 0-16,4-7 0 16,0-3 0-16,-3-3 0 0,-2-5 0 15,-1-3 0-15,-3-4 0 16,-4-2 0-16,2-1 0 15,-6-1 0-15,1-3 0 0,-5 2 0 16,1 0 0 0,0 2 0-16,1 1 0 0,-3 6 0 15,-1 0 0-15,-1 11 0 0,9-11 0 16,3 11 0 0,4 1 0-16,4 4 0 15,6 2 0-15,9 2 0 0,8 2 0 16,0-1 0-1,5 0 0-15,0 0 0 0,0-4 0 16,-4 0 0-16,-6-2 0 16,-5-4 0-16,-5 0 0 0,-7-3 0 15,-8-4 0-15,-4-1 0 16,-5-4 0-16,0 0 0 0,-4-1 0 16,0 0 0-1,-4-1 0-15,0 2 0 0,-1 1 0 16,-5 4 0-16,0 2 0 0,-5 5 0 15,-1 5 0 1,1 6 0-16,2 8 0 0,0 5 0 16,2 5 0-16,8 6 0 15,4 1 0-15,14-2 0 16,7-4 0 0,11-5 0-16,5-6 0 0,8-8 0 0,2-7 0 15,4-8 0 1,-1-10 0-16,-6-6 0 0,0-4 0 15,-6-7 0-15,-6-2 0 16,-9-3 0-16,-4-1 0 0,-4 4 0 16,-9 1 0-16,-2 8 0 15,-5 0 0-15,0 10 0 16,-5 4 0-16,5 10 0 16,-11 0 0-16,5 7 0 0,-1 9 0 15,3 5 0-15,-2 8 0 16,2 4 0-16,-1 10 0 0,1 1 0 15,-3 2 0 1,1 1 0-16,2-3 0 16,-3 1 0-16,-1-5 0 0,6-3 0 15,-2-11 0-15,5-11-77 0,4-1-16 16,6-10-3-16,4-2-5 16,5-17-6-16</inkml:trace>
  <inkml:trace contextRef="#ctx0" brushRef="#br1" timeOffset="1.57551E6">23011 11410 0 0,'43'-51'97'0,"-1"7"2"0,-11 8-5 0,-2 8-5 15,-8 8-1-15,-4 6-65 16,-1 12-8-16,-16 2-9 16,9 11-6-16,-9 7 0 0,-7 6 0 15,-8 5 0-15,-5 6 0 16,-4 3 0-16,-8 2 0 15,-3-4 0-15,-3 0 0 16,0-3 0-16,2-6 0 16,1-3 0-16,3-6 0 0,6-4 0 15,4-4 0-15,5-2 0 16,3-3 0-16,7-1 0 0,7-4 0 16,0 0 0-16,0 12 0 15,14-5 0-15,9 4 0 16,1 2 0-16,12 7 0 0,4 2 0 15,10 5 0-15,2 0 0 16,4 2 0-16,0-5 0 16,0 2 0-16,0-5 0 15,-4-3 0-15,-6-9 0 16,-1-2 0-16,-9-7 0 0,-6 0 0 16,-3-5 0-16,-9-6 0 15,-4-4 0-15,-6-3 0 16,-1 1 0-16,-7 0 0 15,0-2 0-15,-6 2 0 0,-2 2 0 16,-4 3 0-16,-1 3 0 16,0 5 0-16,-5 2 0 15,5 6 0-15,0 8-80 16,-8 1-15-16,0 3-2 16,-12 1-6-16,-4 2-5 0</inkml:trace>
  <inkml:trace contextRef="#ctx0" brushRef="#br1" timeOffset="1.57606E6">20516 12154 80 0,'-72'0'87'0,"7"0"0"15,9-5-4-15,23 4-42 0,-7-3-5 16,9 3-8-16,7-1-7 16,7 1-4-16,7 1-4 15,10 0-2-15,0 0-4 0,18 7-7 16,6 1 0-16,7 1 0 15,15 1 0-15,4 0 0 16,15 2 0-16,12-3 0 0,11 1 0 16,10-2 0-16,11-1 0 15,9-4 0-15,8 1 0 16,13-4 0-16,-2 2 0 16,3-1 0-16,-6-6 0 15,2-1 0-15,-7 0 0 0,-9-1 0 16,-12 1 0-16,-16-1 0 15,-10 1 0-15,-18 0 0 0,-11 3 0 16,-18 0 0 0,-11 1 0-16,-9 1 0 0,-15 1 0 15,0 0 0-15,-8 0 0 16,-3 0 0-16,-6 4 0 0,-5 0 0 16,-5 6 0-1,-6-6 0-15,-9 9-88 16,0 0-6-16,-13 0-3 0,-6 0-7 15,-10-2 0 1</inkml:trace>
  <inkml:trace contextRef="#ctx0" brushRef="#br1" timeOffset="1.57657E6">20317 12510 4 0,'-76'5'83'0,"14"0"5"0,7-6-3 16,12 1-2-16,-12 0-46 16,31-1-4-1,11-1-8-15,13 2-7 0,0 0-4 0,6-4-2 16,13 4-3-16,4 0-2 16,6 0-2-16,4 2-1 15,8 2 0-15,-1 3-4 16,6 0 0-16,3-2 0 15,7 2 0-15,4 0 0 0,10-2 0 16,7 1 0-16,10-1 0 16,7-1 0-16,10-3 0 0,12 0 0 15,4-2 0-15,7-4 0 16,2 0 0-16,1-3 0 16,3 0 0-16,3-1 0 15,-8-1 0-15,-5 1 0 0,-8 1 0 16,-5-1 0-16,-12 2 0 15,-9-1 0-15,-14 4 0 16,-13-1 0-16,-13 2 0 16,-9 0 0-16,-15 3 0 15,-8 0 0-15,-8 0 0 16,-9 0 0-16,0 0 0 0,0 0 0 16,-11-3 0-16,-3 2 0 15,0 1 0-15,-7 0 0 16,-3 4-62-16,-8-1-33 15,-7-3-3-15,-12-1-8 0,-13-8-6 16</inkml:trace>
  <inkml:trace contextRef="#ctx0" brushRef="#br1" timeOffset="1.58087E6">19336 10728 48 0,'-18'-9'82'15,"6"5"-12"-15,-7-4-9 16,8 3-7-16,2-1-11 0,9 6-6 16,-11-11-12-16,11 11-5 15,0 0-4-15,0 0-4 16,0 0-2-16,0 0-2 16,2 12-2-16,5-1-1 15,0 6 0-15,3 4 0 16,1 1-1-16,3 6-4 0,3 1 0 15,3 4 0 1,3 2 0-16,4-2 0 0,0 6 0 16,4-2 0-16,0 0 0 0,1-3 0 15,-1-1 0-15,0-4 0 16,-3-3 0-16,-3-2 0 16,-1-4 0-16,-3-3 0 15,-2-4 0 1,-2-1 0-16,-3-3 0 0,-3-1 0 15,-1-4 0-15,-10-4 0 0,13 7 0 16,-13-7 0-16,0 0 0 16,0 0 0-16,0 0 0 0,0 0 0 15,0-7-65-15,0 7-26 16,-8-20-1-16,3 2-9 16,0-7-2-1</inkml:trace>
  <inkml:trace contextRef="#ctx0" brushRef="#br1" timeOffset="1.58133E6">19892 10594 12 0,'15'-31'93'0,"-6"4"0"16,1 3-3 0,-5 4-3-16,-1 6-38 15,-3 3-20-15,-1 11-8 0,0 0-7 16,-11 1-3-16,-1 17-5 0,-4 6 0 15,-3 12-6-15,-4 8 0 16,-6 12 0-16,-3 9 0 16,-4 5 0-16,-2 7 0 15,-1 4 0-15,0-5 0 0,1 1 0 16,0-7 0-16,6-3 0 16,0-9 0-16,2-4 0 15,3-5 0-15,5-8 0 0,-1-1 0 16,5-7 0-16,3-3 0 15,0-7 0-15,5-4 0 16,1-4 0-16,2-5 0 16,7-10 0-16,-8 8 0 0,8-8 0 15,-7-6 0-15,7-13-86 16,0 5-5-16,-1-5-3 16,0-6-7-16,-2-4-3 0</inkml:trace>
  <inkml:trace contextRef="#ctx0" brushRef="#br1" timeOffset="1.58178E6">19127 11064 18 0,'-16'-13'92'0,"3"4"-4"16,0-1-1-16,0 2-3 15,4 2-44-15,9 6-10 16,-12-7-10-16,12 7-5 0,0 0-5 16,0 0 0-16,0 0-3 15,0 0-2-15,0 0 0 16,2 7-5-16,7-2 0 16,4-4 0-16,6 3 0 15,5-3 0-15,5-1 0 0,4 0 0 16,7-1 0-16,10-1 0 15,3-3 0-15,6 1 0 0,5-5 0 16,1 2 0-16,5-3 0 16,1 0 0-16,2-1 0 15,-1-2 0-15,-2-1 0 16,-3 1 0-16,-4 0 0 0,-3 1 0 16,-8 3 0-1,-2-2 0-15,-14 2 0 0,-7 4 0 16,-5-1 0-16,-8 3 0 0,-5-1 0 15,-11 4 0 1,11-3 0-16,-11 3 0 0,0 0 0 16,0 0 0-16,0 0 0 15,0 0 0-15,-11-3 0 16,11 3 0-16,-8 1 0 0,-4-1 0 16,-1 9-90-1,-2 3-4-15,-7-3-4 0,-6 4-7 16,-9-8-2-16</inkml:trace>
  <inkml:trace contextRef="#ctx0" brushRef="#br1" timeOffset="1.59466E6">24096 11458 0 0,'0'0'91'0,"0"0"1"0,0-5-2 15,0 5-5-15,-6-11-21 16,6 11-37-16,0 0-6 16,0 0-8-16,0 0-2 0,0 0-3 15,0 0-2-15,0 0-3 16,5-9-3-16,-5 9 0 16,12 0 0-16,-2 0 0 15,-1-2 0-15,7 2 0 0,1-1 0 16,3 0 0-16,2-2 0 15,7 3 0-15,1 0 0 16,6-1 0-16,6 0 0 16,1 0 0-16,5 1 0 15,-2-1 0-15,4-1 0 0,-6-2 0 16,1 2 0-16,-7-2 0 16,-5 0 0-16,-6 1 0 15,-6 3 0-15,-3-3 0 16,-7 2 0-16,-11 1 0 15,12 0 0-15,-12 0 0 0,0 0 0 16,0 0 0-16,0 0 0 0,0 0 0 16,0 0 0-16,0 0 0 15,-10 0 0-15,10 0 0 16,-13 4 0-16,9 4 0 16,-8 0-84-1,4 1-9-15,-5 0-4 0,0 1-6 0,-1 2-2 16</inkml:trace>
  <inkml:trace contextRef="#ctx0" brushRef="#br1" timeOffset="1.59524E6">24215 11729 63 0,'-14'4'90'16,"14"-4"-2"-16,-16 4-3 0,11 8-31 16,5-12-20-1,0 0-8-15,0 0-6 0,0 0-5 16,0 0-4-16,0 0-2 16,0 0-2-16,0 0 0 0,0 0-5 15,0 0-2-15,9 2 0 16,-9-2 0-16,21 1 0 15,-7 0 0-15,3 1 0 16,7 0 0-16,2 0 0 0,8 0 0 16,1 1 0-16,4-1 0 15,4 1 0-15,4-2 0 16,5 0 0-16,-4-1 0 0,2 1 0 16,0-1 0-16,-5 0 0 15,-1-2 0 1,-6-1 0-16,-9 2 0 0,-2-1 0 15,-9 2 0-15,-4 0 0 0,-5-2 0 16,-9 2 0-16,0 0 0 16,0 0 0-16,0 0 0 15,0 0 0-15,0 0 0 16,0 0 0-16,0 0 0 16,0 0 0-16,0 0 0 15,0 0 0-15,0 0 0 0,0 0 0 16,0 0 0-1,0 0 0-15,-6-3 0 0,6 3 0 16,-12 0 0 0,12 0 0-16,-10 3 0 0,10-3 0 15,-12 5 0-15,12-5-8 0,-15 9-83 16,6-7-4-16,-4-1-2 16,-1-1-8-16,3 0 0 15</inkml:trace>
  <inkml:trace contextRef="#ctx0" brushRef="#br1" timeOffset="1.59865E6">26061 11120 14 0,'-2'-12'85'16,"-1"2"4"-16,1-1-5 15,-18 2-21-15,20-1-22 16,-3 2-7-16,3 8-10 16,-3-12-6-16,3 12-5 0,0 0-5 15,0 0-2-15,0 0 1 16,0 12-2-16,0 4 0 15,3 2-1-15,1 8 1 16,-4 5 1-16,0 7-6 16,0 4 0-16,-7 10 0 15,-2 2 0-15,-7 2 0 0,-1 2 0 16,-3-4 0-16,2 0 0 16,-4-10 0-16,3-4 0 0,3-10 0 15,3-7 0-15,2-5 0 16,5-6 0-16,3-2 0 15,3-10 0-15,2 10 0 16,11-10 0-16,4 0 0 16,4 0 0-16,9 1 0 0,3-4 0 15,11-2 0-15,-2-2 0 0,2 0 0 16,-3 1 0-16,0-1 0 16,-2 2 0-16,-4 1 0 15,-4 0 0-15,-12 2 0 16,-2 1 0-16,-5-1 0 0,-12 2 0 15,12 0 0-15,-12 0 0 16,0 0 0 0,0 0 0-16,0 0 0 0,0 0 0 0,0 0 0 15,0 0 0-15,0 0 0 16,-10 0 0-16,10 0-77 16,-3-10-17-16,3-3-2 15,8-3-9-15,3-10-3 0</inkml:trace>
  <inkml:trace contextRef="#ctx0" brushRef="#br1" timeOffset="1.59902E6">26726 11294 17 0,'8'-8'103'0,"-8"8"-3"16,8-11-6-16,-8 11-3 15,0 0-1-15,0 0-74 16,0 10-16-16,0 5 0 0,2 8 0 15,0 3 0-15,1 6 0 16,-2 3 0-16,-1 3 0 16,0 4 0-16,-2-4 0 15,-7 2 0-15,2-4 0 16,-4-5 0-16,1-1 0 0,0-7 0 16,3-3 0-16,-3-10 0 15,10-10-59-15,0 0-35 16,8 0-1-16,0-8-8 0,5-11-6 15</inkml:trace>
  <inkml:trace contextRef="#ctx0" brushRef="#br1" timeOffset="1.59934E6">26827 11241 7 0,'-5'-22'101'15,"-6"2"-2"-15,3 4-4 0,1-2-3 16,5 3-3-16,4 1-66 15,9 1-18-15,9 0-5 16,1 0 0-16,11 3 0 16,4 3 0-16,2-2 0 15,6 5 0-15,-2-2 0 0,-2 3 0 16,-4 0 0-16,-1 3 0 16,-7-1 0-16,-5 1 0 15,-4 0 0-15,-6 0 0 16,0 0 0-16,-13 0 0 0,12 4 0 15,-12-4 0-15,0 0 0 16,0 0 0-16,0 0 0 16,0 0 0-16,1 11 0 0,-1-11 0 15,-2 10 0-15,-6 7-43 16,8-17-50-16,-13 12-1 16,2-6-6-16,-1 1-6 0</inkml:trace>
  <inkml:trace contextRef="#ctx0" brushRef="#br1" timeOffset="1.59967E6">26832 11411 4 0,'-4'10'96'16,"4"-10"3"-16,-4 12-5 0,4-12-3 15,0 25-4-15,0-25-64 16,5 7-6-16,4-3-17 0,1-2 0 16,3 0 0-16,4 1 0 15,2-1 0-15,3-2 0 0,4 0 0 16,2-2 0-16,3-2 0 16,4-1 0-1,-4-1 0-15,5-1 0 0,-1 2 0 16,-3 0 0-16,-1 2 0 0,-8-2 0 15,-1 2 0-15,-9 1 0 16,2 1 0-16,-15 1 0 16,10 0 0-16,-10 0 0 15,0 0 0-15,0 0 0 16,0 0 0-16,0 0 0 0,0 0 0 16,0 0 0-16,0 0 0 15,0 0 0-15,-3 5 0 16,-6-5-42-16,9 0-52 15,-14 4-1-15,14-4-8 0,-15 3-6 16</inkml:trace>
  <inkml:trace contextRef="#ctx0" brushRef="#br1" timeOffset="1.60041E6">27741 11472 25 0,'0'0'94'0,"-13"3"1"16,13-3-5-16,0 0-3 15,-8 1-30-15,8-1-32 16,0 0-6-16,0 0-5 15,0 0-9-15,5 10-5 16,-5-10 0-16,12 8 0 16,-1-4 0-16,4 1 0 0,6-3 0 15,4 1 0-15,3-2 0 16,7 1 0-16,0-2 0 16,2 0 0-16,0-2 0 0,-4-2 0 15,0 1 0-15,-6 0 0 16,-4 1 0-16,-6-1 0 15,-4 3 0-15,-2-1 0 0,-11 1 0 16,0 0 0-16,8 1 0 16,-8-1 0-16,0 0 0 15,0 0 0-15,0 0 0 0,0 0 0 16,-7 0 0-16,7 0 0 16,0 0 0-16,0 0 0 15,-12-1 0-15,12 1-68 16,0 0-29-1,0 0-1-15,-3-14-6 0,3 4-4 0</inkml:trace>
  <inkml:trace contextRef="#ctx0" brushRef="#br1" timeOffset="1.60096E6">28482 11211 54 0,'14'-9'97'0,"1"0"-2"16,-1 0-5-16,0 1-2 0,-6 1-46 16,2 0-21-16,0 5-7 15,1 0-4-15,-2 2-10 0,-9 0 0 16,11 10 0-16,-9 0 0 16,0 3 0-16,-1 4 0 15,-1 1 0-15,-4 5 0 16,-1 4 0-16,-5 2 0 0,2 2 0 15,-3 2 0-15,-3 1 0 16,2 0 0-16,-1 1 0 16,0-2 0-16,0 0 0 15,-1-3 0-15,3-2 0 0,3-2 0 16,1-5 0-16,1 0 0 16,1-3 0-16,3-3 0 15,0-2 0-15,3-3 0 16,-1-10 0-16,7 13 0 15,5-9 0-15,-2 0 0 16,8-4 0-16,0 0 0 0,6-2 0 16,-4-3 0-1,2 0 0-15,3-1 0 16,-5-2 0-16,2 4 0 0,-4-3 0 16,-4 4 0-16,2-2 0 15,-4 2 0-15,-1-3 0 0,-11 6 0 16,16-5 0-16,-16 5 0 15,10-11 0-15,-10 11 0 0,4-10 0 16,-4-5 0 0,5 5-82-16,-5-3-13 0,0-2-3 15,0-3-6-15,0-5-4 16</inkml:trace>
  <inkml:trace contextRef="#ctx0" brushRef="#br1" timeOffset="1.60136E6">28583 11219 73 0,'-9'-11'98'0,"-2"-4"-4"0,10 2-5 16,1-5-2-16,3 4-58 15,9 2-7-15,8-1-7 16,7 4-11-16,3-2-4 0,7 1 0 15,3 4 0-15,3 0 0 16,-2 1 0-16,1 0 0 16,-5 2 0-16,-3-1 0 0,-3 4 0 15,-9-3 0-15,-5 2 0 16,-3 1 0-16,-5 0 0 16,-9 0 0-16,0 0 0 15,0 0 0-15,7 7 0 0,-7-7 0 16,-6 12 0-16,0 2 0 15,-11 0-81-15,1 1-11 16,-5-1-3-16,-5 4-8 16,-5 6-2-16</inkml:trace>
  <inkml:trace contextRef="#ctx0" brushRef="#br1" timeOffset="1.6017E6">28545 11465 86 0,'-7'8'100'0,"5"1"-4"0,2-9-4 16,0 0-1-16,-14 14-58 0,24-14-20 16,12 0-13-16,3 0 0 15,7 1 0-15,1-5 0 16,0 2 0-16,1-2 0 16,-1 2 0-16,-1-2 0 15,-6 1 0-15,-3 0 0 0,-3 0 0 16,-6 2 0-16,2-1 0 15,-3 1 0-15,-4 0 0 16,0-2 0-16,-9 3 0 0,15-3 0 16,-7 1 0-1,-8 2 0-15,13-3 0 0,-13 3 0 16,11-4 0-16,-11 4 0 16,0 0 0-16,9-3 0 0,-9 3 0 15,0 0 0-15,14-19-61 16,-14 19-35-16,0 0-1 15,3-11-7-15,-3 11-5 16</inkml:trace>
  <inkml:trace contextRef="#ctx0" brushRef="#br1" timeOffset="1.60236E6">29341 11243 61 0,'0'0'79'0,"11"-12"1"16,-11 12-6-16,14-10-35 15,-14 10-15-15,0 0-2 16,10-11-2-16,-10 11-4 0,0 0-1 15,1-12-1-15,-1 12-1 16,0 0-2-16,-1-11-1 16,1 11-1-16,0 0-2 15,-7-9 0-15,7 9-2 0,0 0 0 16,0 0-5-16,0 0 0 16,-7-11 0-16,7 11 0 15,0 0 0-15,0 0 0 16,0 0 0-16,0 0 0 0,0 0 0 15,-10-3 0-15,10 3 0 16,0 0 0-16,0 0 0 16,0 0 0-16,0 0 0 15,0 0 0-15,0 0 0 16,0 0 0-16,0 0 0 0,3 7 0 16,-3-7 0-16,1 14 0 15,-1-5 0 1,0 2 0-16,0 2 0 15,-4 3 0-15,1 3 0 16,-3 3 0 0,0 2 0-16,-1 2 0 0,1 4 0 0,-3 1 0 15,3 0 0-15,2 2 0 0,-4-1 0 16,5 1 0-16,-1-4 0 16,-2 1 0-16,1-3 0 0,1-2 0 15,0-2 0 1,0-4 0-16,-3-3 0 0,1-2 0 15,2-5 0-15,2 0 0 16,2-9 0-16,0 0 0 0,-11 3 0 16,11-3 0-16,10-2-89 15,-10-11-4-15,0-2-4 16,1-6-7-16,3-4-2 0</inkml:trace>
  <inkml:trace contextRef="#ctx0" brushRef="#br1" timeOffset="1.60271E6">29415 11247 34 0,'-8'-14'99'16,"8"14"-1"-16,-9-13-5 16,9 13-3-16,-8-30-33 0,8 30-33 15,2-9-8-15,-2 9-16 16,17-8 0-16,-6 4 0 15,5 2 0-15,4-3 0 0,6 1 0 16,0 1 0-16,2 0 0 16,2-1 0-16,1 0 0 15,-3 1 0-15,-1-1 0 16,-4 2 0-16,-3 0 0 16,-2 0 0-16,-3 2 0 0,-4 0 0 15,-3 0 0-15,2 0 0 16,-10 0 0-16,0 0 0 15,10 16 0-15,-10-16 0 0,-5 18-6 16,-7-8-85 0,-4 0-3-16,-6 3-3 15,-5 0-6-15,-1 2-1 0</inkml:trace>
  <inkml:trace contextRef="#ctx0" brushRef="#br1" timeOffset="1.60307E6">29296 11435 68 0,'-4'11'98'0,"4"-11"-3"16,-1 12-5-16,1-12-2 15,17 7-56-15,-5-3-8 16,-1-1-8-16,7 1-16 0,3-1 0 16,4 1 0-16,2-2 0 15,3-1 0-15,-1-1 0 16,-3 0 0-16,2 0 0 0,-3 0 0 15,-6-1 0-15,-2 1 0 16,-6-3 0-16,-1 1 0 16,-1 1 0-16,-9 1 0 15,9-4 0-15,-9 4 0 16,0 0 0-16,0 0 0 0,0 0 0 16,0 0 0-16,-4-10 0 15,4 10-8-15,0 0-83 0,-15 2-3 16,2-1-2-16,1 0-8 15,-3 1-2-15</inkml:trace>
  <inkml:trace contextRef="#ctx0" brushRef="#br1" timeOffset="1.60433E6">24360 12507 59 0,'-16'8'95'0,"16"-8"-3"0,0 0-3 0,-8 0-2 16,8 0-58 0,0 0-7-16,0 0-5 15,7 0-5-15,10-3-3 0,4 0-9 16,8-2 0-16,5-1 0 15,8 1 0-15,6-1 0 0,3 1 0 16,1 0 0-16,1-1 0 16,-5 1 0-16,-1 3 0 15,-3 0 0-15,-5 2 0 0,-11 0 0 16,1 0 0-16,-7 0 0 16,-1 0 0-16,-6 2 0 15,-4-1 0-15,-11-1 0 0,8 8 0 16,-8-8 0-16,0 11 0 15,0-11 0 1,-6-1-50-16,-7 9-42 16,-7 5-2-16,-7-2-5 15,-4 1-4-15</inkml:trace>
  <inkml:trace contextRef="#ctx0" brushRef="#br1" timeOffset="1.60486E6">24344 12769 68 0,'-14'10'94'16,"7"0"-1"-16,7-10-6 0,-2 11 1 16,2-11-65-16,15 5-3 15,8-5-3 1,3 3-4-16,9-3-5 0,6 0-8 0,6 0 0 16,2 0 0-16,3-1 0 15,-4-1 0-15,3 1 0 16,-6-1 0-16,-3 0 0 15,-6-1 0-15,-2 0 0 0,-7 1 0 16,-5-1 0-16,-4 1 0 16,-5 0 0-16,-6-1 0 15,-7 3 0-15,11-2 0 0,-11 2 0 16,0 0 0-16,0 0 0 16,0 0 0-16,0 0-24 0,0 0-66 15,7-3-2 1,-7 3-6-16,14-18-4 0,2 5-3 15</inkml:trace>
  <inkml:trace contextRef="#ctx0" brushRef="#br1" timeOffset="1.60549E6">25791 12319 48 0,'1'-12'70'15,"3"-7"-20"-15,0 8-5 16,-1-1 0-16,-3 12-4 16,7-16-5-16,-7 16-4 0,11-16-2 15,-11 16-5-15,11-14-2 16,-11 14-4-16,7-9-4 16,-7 9-3-16,0 0-2 0,5-10-3 15,-5 10-4-15,0 0-3 16,0 0 0-16,4 12 0 0,-1-1 0 15,-1 5 0-15,0-1 0 16,0 6 0-16,-1 1 0 16,0 0 0-16,-1 6 0 15,0 1 0-15,-1 5 0 16,-4-1 0-16,-4 8 0 0,-2 0 0 16,-6 6 0-16,-2 3 0 15,-4-1 0-15,0-1 0 16,1-5 0-16,-2 2 0 0,0-11 0 15,4-1 0 1,5-11 0-16,3-3 0 0,1-6 0 16,6-2 0-16,5-11 0 15,-4 12 0-15,4-12 0 0,8 4 0 16,6-4 0 0,9 0 0-16,7 0 0 0,8 0 0 15,5-3 0-15,5-1 0 16,5-1 0-16,1 0 0 15,0 0 0-15,-8 0 0 0,-2 0 0 16,-11 3 0 0,-3-2 0-16,-10 3 0 15,-4 1 0-15,-8-1 0 16,-8 1 0-16,0 0 0 0,0 0 0 0,0 0 0 16,0 0 0-16,0 0 0 15,0 0 0-15,0 0 0 16,0 0 0-16,-8 0 0 15,8 0 0 1,0 0 0-16,-12-3 0 16,12 3 0-16,0 0 0 0,-11-1 0 15,11 1 0-15,0 0-7 0,-10-6-84 16,10 6-4-16,-3-10-1 0,3 0-7 16,1-2-3-1</inkml:trace>
  <inkml:trace contextRef="#ctx0" brushRef="#br1" timeOffset="1.60622E6">26897 12378 37 0,'19'-16'91'0,"-6"2"1"16,-3 0-5-16,-4-2-1 0,-5 5-57 16,-1 0-3-16,0 2-5 15,0 9-6-15,-17-14-4 16,4 10-2-16,-5 4-2 16,-1 0-7-16,-2 4 0 0,-4 5 0 15,2 3 0-15,0 5 0 16,-3-1 0-16,5 4 0 15,4 1 0-15,4 2 0 16,4 0 0-16,5 2 0 16,4-2 0-16,1 3 0 0,10-2 0 15,3 3 0-15,5-1 0 16,4-2 0-16,-2 2 0 16,-1-3 0-16,1 3 0 0,-2-5 0 15,-2 4 0-15,-2-5 0 16,-7 3 0-16,1-4 0 15,-5 1 0-15,-3-1 0 16,-1-1 0-16,-2-1 0 16,-6-1 0-16,-4 1 0 15,-6-3 0-15,-5 1 0 0,-3-2 0 16,-1-2 0-16,-3 0 0 16,-1-3 0-1,4-4 0-15,-2-1 0 0,4 0 0 16,1-3 0-16,5 0 0 0,1-3 0 15,7-2 0-15,-4-2 0 16,6 2 0-16,-2-4 0 0,2 2 0 16,0 1 0-16,9 6 0 15,-11-13 0 1,11 13 0-16,-10-8 0 16,10 8 0-16,0 0 0 15,0 0 0-15,0 0 0 0,0 0 0 16,0 0 0-1,-4-9 0-15,4 9 0 0,0 0 0 16,0 0 0-16,0 0 0 0,11 0-4 0,-11 0-88 16,11 0-3-16,-4-6-2 15,6-5-7 1,1-2-2-16</inkml:trace>
  <inkml:trace contextRef="#ctx0" brushRef="#br1" timeOffset="1.60688E6">27464 12682 22 0,'-16'0'92'0,"3"0"2"16,1 0-4-16,1 0-3 16,1-12-41-16,0 12-21 0,10 0-5 15,-11 0-5-15,11 0-4 16,0 0-2-16,0 12-9 16,0-12 0-16,7 15 0 15,4-8 0-15,4 1 0 16,4-1 0-16,6-1 0 15,5-1 0-15,6-2 0 32,7-3 0-17,3 0 0-15,4 0 0 0,0 0 0 16,-2-4 0 0,3 0 0-16,-8-1 0 0,-1 0 0 0,-11 1 0 0,-3 0 0 0,-10 1 0 15,-3 2 0-15,-6 1 0 0,-9 0 0 16,0 0 0-16,0 0 0 15,0 0 0-15,-5-3 0 0,5 3 0 16,-15-3 0-16,15 3 0 16,-15-3 0-16,15 3 0 15,-12-1 0-15,12 1 0 16,-10 0 0-16,10 0-29 0,-8-3-65 16,8 3-4-16,0-8-3 15,0 8-7-15</inkml:trace>
  <inkml:trace contextRef="#ctx0" brushRef="#br1" timeOffset="1.60742E6">28557 12490 68 0,'25'-8'97'16,"0"-2"-4"-16,-7 0-4 0,-4 2-1 15,-14 8-65-15,14-12-3 16,-14 12-5-16,0 0-3 16,0 0-6-16,0 0-6 15,3 15 0-15,-3-3 0 0,-4 5 0 16,-2 4 0-16,-1 4 0 16,0 2 0-16,-4 4 0 0,2 4 0 15,-2-1 0 1,0 4 0-16,1-2 0 0,2 3 0 15,-2-4 0-15,3 2 0 16,0-7 0-16,3-2 0 16,2-2 0-16,1-6 0 0,1-2 0 15,2-4 0-15,6-3 0 16,2-5 0-16,5 1 0 0,2-6 0 16,2-1 0-16,3 0 0 15,0-4 0-15,1-2 0 16,1-2 0-16,-2 0 0 15,1-2 0-15,-1 0 0 0,0 1 0 16,-6-8 0-16,5-4-7 16,-6 6-86-16,-4-3-3 15,1-6-2-15,-6 1-6 16,-3-4-3-16</inkml:trace>
  <inkml:trace contextRef="#ctx0" brushRef="#br1" timeOffset="1.60773E6">28754 12452 88 0,'-13'-11'101'0,"1"0"-6"16,5 1-4-16,-3-1-1 0,-1 2-66 16,11 9-5-1,1-15-16-15,8 9-3 0,4-1 0 0,8 2 0 16,4 0 0-16,6 0 0 15,4 1 0-15,3-1 0 16,-1 3 0-16,2-3 0 16,-3 3 0-16,-2-1 0 0,-4 1 0 15,-5 0 0-15,-7 2 0 16,-4 0 0-16,-4-2 0 16,-10 2 0-16,11 2 0 15,-11-2 0-15,0 0 0 0,-2 8 0 16,2-8 0-1,-12 11 0-15,1-7 0 0,0 17-46 16,-4-11-47-16,-6 4-1 0,0 0-7 16,-6 4-3-1</inkml:trace>
  <inkml:trace contextRef="#ctx0" brushRef="#br1" timeOffset="1.60806E6">28594 12734 3 0,'-14'12'101'0,"7"0"-2"0,7-12-4 16,-7 17-3-16,7-17-3 0,10 7-68 15,6-6-10-15,7 1-11 16,8-2 0-16,5 0 0 16,5-2 0-16,2-2 0 0,1 0 0 15,0-4 0-15,-3 3 0 16,-1-1 0-16,-7 1 0 15,-9 1 0-15,-4 0 0 16,-4 1 0-16,-4 0 0 16,-12 3 0-16,11-4 0 0,-11 4 0 15,0 0 0-15,0 0 0 16,0 0 0-16,0 0 0 16,0 0 0-16,0 0 0 0,9-4 0 15,-9 4 0-15,-12-5-76 16,12 5-19-16,0 0-3 15,0 0-7-15,0 0-3 0</inkml:trace>
  <inkml:trace contextRef="#ctx0" brushRef="#br1" timeOffset="1.60878E6">29578 12560 44 0,'2'-9'94'0,"-2"-2"-2"15,0 3-5-15,-3-2-1 16,3 10-57-16,-6-15-6 15,6 15-4-15,-9-10-6 0,9 10-3 16,-16-7-3-16,6 4 0 16,-1 3-7-16,-4 0 0 15,3 0 0-15,-3 1 0 0,-2 5 0 16,1 1 0-16,-1 4 0 16,-1 2 0-16,3 2 0 15,-1 2 0-15,1 3 0 16,-2 0 0-16,11 0 0 15,-1 3 0-15,1-2 0 16,5 2 0-16,1-2 0 16,7 0 0-16,3-3 0 0,7 4 0 15,-1-6 0-15,6 2 0 16,2-4 0-16,2 0 0 16,-1-3 0-16,-1 1 0 0,-1-3 0 15,-5 0 0-15,0 0 0 16,-2 2 0-16,-4-3 0 15,-4 3 0-15,-2 0 0 16,2 2 0-16,-5-1 0 16,-1-1 0-16,-2 3 0 0,0-3 0 15,-2 5 0 1,-6-5 0-16,1 1 0 0,-2-2 0 16,-3 1 0-16,-4-1 0 15,0-1 0-15,-3-2 0 0,0 0 0 16,-3-1 0-1,-1-3 0-15,-3-1 0 16,3-1 0-16,-4-1 0 0,6 0 0 0,-2-1 0 16,4-1 0-1,2-3 0-15,5 0 0 0,2-1 0 16,-1 2 0-16,11 4 0 16,-14-6 0-16,14 6 0 0,0 0-39 15,-8-5-54-15,8 5-3 16,0 0-6-16,0 0-6 0</inkml:trace>
  <inkml:trace contextRef="#ctx0" brushRef="#br1" timeOffset="1.62561E6">2562 1795 31 0,'-11'-6'54'0,"11"6"-5"16,0 0-6-16,-8-9-6 16,8 9-4-16,0 0-4 15,0 0-7-15,-4-9-5 0,4 9 0 16,0 0-1-16,0 0-2 15,0 0 0-15,-9-2-2 16,9 2-2-16,-11 0-2 16,11 0-1-16,-10 3-1 0,10-3-2 15,-10 11 0-15,10-11-2 16,-16 12 0-16,16-12 0 16,-7 15-1-16,-6-9 1 0,7 4 0 15,-7-3-2-15,5 1 2 16,-2 2 0-16,6-1-1 15,-9 1 1-15,-1 0-1 16,10 2-1-16,-10-1 1 0,7 1 0 16,6 3-1-16,1-1 0 15,-9-1 0-15,1 0 0 16,6-1 0-16,2 2 3 16,0-2-7-16,1-1 4 15,-11 0 2-15,7 1-3 16,1 1 1-16,3-1-1 15,-1 1 0-15,-8-3-1 16,-2 5 5-16,5-2-4 16,5-1-2-16,-10 0 4 0,4 1 0 0,6 1 0 15,-6 0-1-15,1-1 0 16,2-2 0-16,0 2 1 16,3-1-1-16,-3 0 1 15,3 0-1-15,-11-1 0 16,11 2 0-1,2-1 1-15,2 0-1 0,-4 2 0 16,-4-1 1-16,8 2-1 0,-6-1 0 16,4-1 1-16,-2 3-1 15,0 1 0-15,0-4 1 0,0 3-1 16,0 0 0 0,1 0 0-16,-5-2 1 0,0 1-1 15,4-1 0-15,0 2 1 16,-4-3-1-16,2 1 1 15,2-3-1-15,-2 2 1 0,2-3-1 16,7 2 1-16,-9-1-1 0,-2 0 0 16,5 0 0-16,1 1-1 15,2 0 2 1,-4 1-2-16,0 2 0 0,-7 1 1 16,9 0-1-16,-1-1 0 15,-1 3 0-15,-3-1 2 16,0-1-2-16,3 1 1 0,0 0 0 15,0-2 1-15,-4 2-1 16,2-2 0-16,2 0 0 16,0 0 1-16,0 1-1 15,0 0 0-15,-1-2 1 0,0 2-1 16,1 2 0-16,-3-2 0 16,1 3 1-16,1 0-1 15,3 0 0-15,-2 1 1 0,3 0-1 16,-2 0 0-1,-1-1 0-15,6 0 0 0,-6 0 1 16,0-1-1-16,0 0 0 0,2-1 1 16,-7 1-1-16,5-2 0 15,-3 0 1-15,1-1-1 16,2 2 0-16,-2-2-1 16,2-1 1-16,-1-1 0 15,1 1-1-15,-1-2 1 0,6 0-1 16,-3 3 1-16,7-1 0 15,-1 0 1-15,0 0-1 16,-2 2 0-16,-2 0 1 16,7 1-1-1,-9-1 0-15,4 0 1 0,-6 0 0 16,3 1 0-16,5-4-1 0,-3 0 1 16,7 1 0-1,-5-2 0-15,6-2-1 0,1-2 1 0,-1 1 0 16,-1-2 0-16,-2 0-1 15,0-1 1-15,0-1 0 16,-2-1-1-16,1 2 1 16,-9-6-1-1,12 8 1-15,1-3-1 16,-5-1 1-16,3 0-1 0,3-2 1 16,-4 1 0-16,4 1-1 0,-3-4 1 0,-1 0-1 15,4 0 1-15,0 0 0 16,-2 0-1-16,-1-3 1 0,-1-3 0 15,0 0-1-15,5 1-1 16,-7-5 3-16,3 2-3 16,-4-4 0-16,8 0 2 15,-5 0-2-15,-3 0 0 0,5-3 2 16,-5-2 0-16,7 4-3 16,-6-4 3-16,4 0 0 15,-7 0 0 1,7 0-1-16,-4 0 1 15,1-1 0-15,-2 0 0 0,0 0-1 0,1 0 1 16,-3 1 0-16,2 0 0 16,-2 2 1-16,5-1-1 15,-5 0 1-15,0 1-1 16,0 0 1-16,0 1 0 0,2-2-1 16,-1 1 1-16,1 1-1 15,-5-1 0-15,0 1 0 16,4-3 0-16,-5 1 0 15,7 0-1-15,-4-2 1 16,-1 3 0-16,-1-3 0 0,0 1 0 0,3-5-1 16,-4 4 2-16,2-3-2 15,0 3 0 1,-3-1 0-16,0 2 0 16,3-3 0-16,-1 1 0 15,2 4 0-15,-2-3 0 16,1 2 0-16,-4-1 0 0,0-2 0 0,0 2 0 15,-7 0 0-15,7-1 0 16,1-2 0-16,0 1 0 16,-3 0 0-16,0 0 0 0,0 1 0 15,-2-3 0 1,2 5 0-16,-1-6 0 16,0 4 0-1,-3 1 0-15,3 1 0 0,3-2 0 0,-1 2 0 16,2 1 0-1,-6-2 0-15,1 3 0 0,2-4 0 16,-5 1 0-16,3-2 0 0,-1-1 0 16,2 2 0-16,-7-2 0 15,8-5 0-15,-2 5 0 0,-4-1 0 16,8 3 0-16,-6 0 0 16,0 1 0-1,5 0 0-15,-3 5 0 16,3 0 0-16,-2-2 0 0,0 1 0 0,-1 1 0 15,3 1 0-15,-4-2 0 16,2 0 0-16,4 1 0 16,-4-3 0-16,4-2 0 15,-4 5 0-15,-2-5 0 0,4 2 0 16,-1-2 0-16,-4 3 0 16,-4-4 0-16,3 5 0 15,2 0 0-15,2-4 0 0,0 2 0 16,-2 0 0-16,1 1 0 15,-1-2 0-15,2 1 0 16,0 3 0-16,-3 0 0 0,-3 0 0 16,5 2 0-1,-4 1 0-15,3 0 0 0,6 9 0 16,-14-18 0-16,14 18 0 16,-10-13 0-16,10 13 0 0,-14-16 0 15,14 16 0-15,-19-12 0 16,7 3 0-16,2 0 0 15,-4 3 0-15,6 0 0 16,8 6 0-16,-16-9 0 0,5 3 0 16,11 6 0-16,0 0-10 15,-4 9-43-15,1 0-37 16,-6 6 0-16,-3 2-7 0,7 1-6 16</inkml:trace>
  <inkml:trace contextRef="#ctx0" brushRef="#br1" timeOffset="1.62859E6">1277 4691 43 0,'-17'0'90'0,"6"0"-1"0,-1 4-5 16,-10 1-5-16,4 6-55 0,-1 6-6 16,3 0-4-16,-2 5-4 15,3 3-2-15,-1 6-2 16,4-2-1-16,6-1-1 0,2 2-1 16,-1-2 1-1,3 2-1-15,2-2-1 0,6-1 0 16,1-7 0-1,5 5-1-15,1-6 1 16,6 1 0-16,4-4 0 0,-2-3-3 0,5 3 1 16,1-6-1-16,-3 6 0 15,1-8-1-15,-1 6 1 16,-9-2-2-16,-4-1-1 0,2 0 4 16,-3 3 1-1,-3 1 2-15,-7-4-2 0,-5 2 0 16,-5-1-1-16,2 4 4 0,-6-4-2 15,0 3 3 1,-9-5-3-16,-4 1-1 0,12-3 1 16,-3 2 3-1,2-3-5-15,-7-3 0 16,6 2 0-16,1-4 0 0,1-2 0 0,2 2 0 16,-5-2 0-16,9 0 0 15,-1 0 0-15,10 0 0 16,-9 0 0-16,9 0 0 0,0 0 0 15,0 0 0-15,0 0-4 16,0 0-15-16,-1-8-66 16,9 0-6-16,3-4-4 15,-1-6-5-15,9-6-5 16</inkml:trace>
  <inkml:trace contextRef="#ctx0" brushRef="#br1" timeOffset="1.62897E6">1441 4899 91 0,'5'-17'98'0,"-5"17"-4"16,5-12-5-16,-5 12-2 0,0-14-65 16,0 14-6-1,6-14-5-15,-6 14-8 0,20-16-3 16,-9 6 0-16,3 1 0 15,5-2 0-15,3 0 0 16,0 0 0-16,1-2 0 0,-4 2 0 16,-5-1 0-16,1 3 0 15,-4 0 0-15,1 1 0 16,-12 8 0-16,11-10 0 16,-11 10 0-16,0 0 0 0,14-7 0 15,-14 7 0-15,10 0 0 16,-10 0 0-16,14 0 0 15,-14 0 0-15,0 0 0 0,27 7-89 16,-27-7-3-16,3 12-4 16,-7-1-6-16,-5 2-4 15</inkml:trace>
  <inkml:trace contextRef="#ctx0" brushRef="#br1" timeOffset="1.62935E6">1579 5052 92 0,'-4'11'98'0,"-2"-3"-5"16,-4-4-6-16,10-4-1 15,-26 0-65-15,26 0-4 16,16-7-6-16,-6-2-5 0,5-5-6 16,4-3 0-16,0-3 0 15,9-1 0-15,-7-2 0 16,5-1 0-16,0 2 0 0,-4 2 0 15,4 3 0 1,-1 0 0-16,-4 2 0 0,-1 5 0 16,-2 1 0-16,-3 0 0 15,-15 9 0-15,16-11 0 0,-16 11 0 16,8-7 0-16,-8 7 0 16,0 0 0-16,0 0 0 15,0 0 0-15,12-9 0 0,-12 9 0 16,0 0 0-1,0 0 0-15,0 0 0 0,0 0 0 16,0 0-88-16,0 0-5 16,0 0-3-16,0 0-7 15,0-10-4-15</inkml:trace>
  <inkml:trace contextRef="#ctx0" brushRef="#br1" timeOffset="1.63044E6">2173 4460 82 0,'0'0'93'0,"0"0"-4"16,0-11-6-16,2 18-34 15,-2-7-25-15,-8 4-4 16,8-4-6-16,-10 13-4 16,7-2-4-16,-6 3 0 0,-2 2-1 15,3 6 1-15,1 1-2 0,0 2 0 16,1-1-1-16,3 2 0 15,3-1 0-15,1-2-1 16,8-2-1-16,0-3 0 16,3-2 2-16,6-3-3 15,-3-3 0-15,-1-4 0 0,5-5 0 16,6-1 0 0,-4-3 0-1,-1-6 0-15,0-2 0 0,0-2 0 0,3-2 0 16,-1-3 0-16,-9 0 0 15,-10 1 0-15,0-3 0 0,-1 2 0 16,-2-1 0 0,-5 0 0-16,-12 1 0 0,5 3 0 15,-6-2 0-15,3 3 0 0,7 3 0 16,-13-1 0-16,3 5 0 16,-1 1 0-16,9 4 0 15,-5 2 0-15,0 0 0 16,1 2 0-16,-4 7 0 0,7-2 0 31,2 8-17-31,13-1-73 0,-8-3-2 0,4-11-5 16,-6 10-6-16,12-9-2 15</inkml:trace>
  <inkml:trace contextRef="#ctx0" brushRef="#br1" timeOffset="1.63176E6">2317 4191 35 0,'-16'-13'90'15,"12"1"0"-15,-13-1-4 16,6 0-2-16,-8 0-56 16,9-2-6-16,-5 1-4 0,-1-2-6 15,2 3-3-15,-2 0-3 16,-2 2 0-16,2 0-3 15,-8-3 3-15,7 6-4 0,-4-1 2 16,-1 2 0-16,0-2 0 16,-4 4-2-16,0 0-2 15,-3 2 0-15,4 0 0 16,-10 2 0-16,6 0 0 16,0 1 0-16,-3 0 0 0,0 1 0 15,5 2 0-15,-8 1 0 16,2 3 0-16,12-2 0 15,-9 4 0-15,1-1 0 0,1 3 0 16,4 0 0-16,-4 2 0 16,8-2 0-16,-1 1 0 15,-5 3 0-15,5-3 0 16,7 2 0-16,-1 2 0 16,-5 3 0-16,1 3 0 0,0 3 0 15,2 4 0-15,-4 1 0 16,2 6 0-1,-8 3 0-15,7 0 0 16,4 3 0-16,1-5 0 0,0 4 0 0,-2-3 0 16,-1-1 0-16,7-5 0 15,4-5 0-15,-4 0 0 16,-1-4 0-16,5 4 0 16,0-6 0-16,3 6 0 15,4 1 0-15,-6 11 0 0,0 1 0 16,5 2 0-16,0 0 0 15,-1 5 0-15,2 2 0 16,-4-2 0-16,3-6 0 16,1-3 0-1,0-4 0-15,1 2 0 0,4-1 0 0,5-3 0 16,0-5-2-16,-5 0 4 16,10 2-2-16,-4-4 0 15,13-2 0-15,-7-1 0 16,-3-1 0-16,4-2 0 0,1-2 0 15,8 1 0 1,-11-1 0-16,9-3 0 0,-2 2 0 0,7 0 0 16,5-1 0-1,-1-3 0-15,5 1 0 0,-6-5 0 16,5 2 0-16,-2-5 0 16,3-2 0-16,1-1 0 15,-3-2 0-15,-3-1 0 0,3-4 0 16,10-3 0-16,-4-1 0 15,1-3 0-15,2-2 0 16,-8-3 0-16,3-2 0 0,-4-3 0 16,-1-2 0-16,-2-1 0 15,3-2 0-15,-4-4 0 16,2 0 0-16,-8-2 0 0,5-2 0 16,2-4 0-1,2 3 0-15,-10-3 0 0,2-1 0 16,-6-1 0-16,-2-1 0 15,0 0 0-15,-3-3 0 0,2 0 0 16,-8-3 0 0,2 1 0-16,-2 0 0 15,-2 2 0-15,-3-2 0 16,-3 4 0-16,0 6 0 0,1-4 0 16,1 8 0-16,-4 0 0 15,-1 1 0-15,0 0 0 16,0 5 0-16,-3-3 0 15,-1-1 0-15,-3 1 0 0,0 1 0 16,-3-5 0-16,0 1 0 0,-1 0 0 16,-6-2 0-16,10 2 0 15,-13-1 0-15,8 4 0 16,-9 0 0-16,3 4 0 0,-5-1 0 16,3 4 0-16,-4 4 0 15,-2-1 0-15,-2 4 0 16,-9 0 0-16,3 5 0 15,-3-1 0-15,-2 6 0 0,-15 2 0 16,4 4 0-16,-18 3 0 16,0 11 0-1,-8 16 0-15,-9 10-63 0,-10 7-32 16,-11 9-2-16,-6 8-11 16</inkml:trace>
  <inkml:trace contextRef="#ctx0" brushRef="#br1" timeOffset="1.63768E6">7730 2086 3 0,'0'0'10'15,"0"0"-3"-15,0 0-5 0,0 0-7 16,0 0-2-16,0 0-3 16</inkml:trace>
  <inkml:trace contextRef="#ctx0" brushRef="#br1" timeOffset="1.63856E6">8372 3266 24 0,'0'0'31'15,"0"0"-6"-15,0 0-6 16,0 0-7-16,0 0-17 16,0 0-20-16,0 0-19 0</inkml:trace>
  <inkml:trace contextRef="#ctx0" brushRef="#br1" timeOffset="1.64814E6">8791 3516 0 0,'4'-20'63'0,"-4"20"0"0,4-18-1 0,-4 18-8 16,8-18-9-16,-8 18 1 15,5-17-14-15,-2 9-3 0,-3 8-4 16,1-14-4-16,-1 14-4 16,0-10-3-16,0 10-4 15,-8-5-2-15,8 5-2 16,-18 1-1-16,6 6-2 0,0 6 0 15,-2 3-1 1,-4 3-1-16,1 3 1 16,-1 6-2-16,0 2 0 0,0 4 0 15,4 0 0-15,-1 1 0 0,3-2 0 16,5 1 0 0,3-5 0-16,2-1 0 0,2-5 0 15,5-1 0-15,6-5 0 0,6-2 0 16,3-2 0-16,3-2 0 15,5-2 0-15,4 1 0 16,0-4 0-16,1 0 0 0,-3 0 0 16,3 1 0-1,-6 1 0-15,-2 0 0 0,-2 0 0 16,-6 0 0-16,-2 3 0 16,-3-1 0-16,-4 0 0 0,-8-10 0 15,4 18 0-15,-5-10 0 16,-1 3 0-1,-6 0 0-15,-6 2 0 16,-2-2 0-16,-7 3 0 16,1 1 0-16,-9-2 0 0,0 0 0 15,-5 0 0-15,3-1 0 16,-1-3 0-16,-2-1 0 16,6 1 0-16,3-1 0 0,0-3 0 0,7 0 0 15,2-1 0-15,4-1 0 16,5-1 0-1,0 0 0-15,9-2 0 16,-8 0 0-16,8 0 0 0,0 0 0 0,0 0 0 16,0 0 0-16,0 0 0 15,0 0 0-15,2-11-90 16,8 1-2 0,4-7-5-1,2 0-7-15,6-7-1 16</inkml:trace>
  <inkml:trace contextRef="#ctx0" brushRef="#br1" timeOffset="1.64856E6">9157 3673 6 0,'9'-11'101'0,"-9"11"-1"16,0 0-5-16,0 0-4 0,-2-12-4 15,-7 10-69-15,9 2-5 16,0 0-13-16,0 0 0 16,0 0 0-16,4-9 0 0,-4 9 0 15,19-9 0-15,-6 3 0 16,1 0 0-16,3-1 0 16,3 0 0-16,2 1 0 0,-4-1 0 15,1 0 0-15,-3 0 0 16,0 0 0-16,-1 1 0 15,-3 1 0-15,0-1 0 16,-3 2 0-16,-9 4 0 0,14-7 0 16,-14 7 0-16,10-6 0 15,-10 6 0-15,0 0 0 16,12-4 0-16,-12 4 0 16,0 0-48-16,10-4-43 0,-10 4-3 15,0 11-7-15,-6-1-3 16</inkml:trace>
  <inkml:trace contextRef="#ctx0" brushRef="#br1" timeOffset="1.64887E6">9209 3896 84 0,'-12'12'98'0,"6"-1"-6"0,6-11-4 15,-9 10 1-15,9-10-68 16,7 5-3-16,6-5-5 15,3 0-5-15,7-2-8 16,2 0 0-16,3-4 0 0,3-1 0 16,1-1 0-16,-1-2 0 15,-2 2 0-15,0-1 0 16,-9 0 0-16,1 3 0 16,-2 0 0-16,-3 0 0 0,-2 0 0 15,-14 6 0-15,16-9 0 16,-16 9 0-16,9-6 0 15,-9 6 0-15,0 0 0 0,6-9 0 16,-6 9 0-16,0 0 0 16,4-9 0-16,-4 9 0 15,4-9 0-15,-4 0 0 16,0 9 0-16,42-11-76 0,-42 2-19 16,0-3-2-16,-2-2-8 15,1-1-4-15</inkml:trace>
  <inkml:trace contextRef="#ctx0" brushRef="#br1" timeOffset="1.64957E6">9832 3357 50 0,'0'0'96'0,"-10"-11"-2"0,10 11-6 16,-10-10-1-16,-7 6-56 16,17 4-5-16,-10-1-7 15,10 1-5-15,0 0-8 16,0 0-6-16,0 0 0 0,0 0 0 15,0 0 0-15,0-12 0 16,11 9 0-16,3-4 0 16,-1 2 0-16,3-1 0 15,4 3 0-15,5 2 0 16,-2 1 0-16,-2 2 0 0,-2 9 0 16,1 1 0-1,-3 5 0-15,-1 4 0 16,-4 7 0-16,-7 3 0 0,-4 6 0 15,-1 1 0-15,-5 1 0 16,-8 4 0 0,-2 0 0-16,-4-6 0 0,0-4 0 0,1-6 0 15,3-5 0-15,4-4 0 16,-3-5 0-16,14-13 0 0,-12 9 0 16,12-9 0-16,0 0 0 15,0 0 0-15,0 0 0 16,0 0 0-16,12 0 0 15,4 0 0-15,0-3 0 0,5-2 0 16,-1-1 0-16,5-2 0 16,2 0 0-16,-3 0 0 15,-1-1 0-15,-3 1 0 0,-1 0 0 16,-1 2 0 0,-6 0 0-16,1-1 0 0,-5 2 0 15,2-2 0-15,-10 7 0 16,13-14 0-16,-13 14 0 15,10-21 0-15,-31 7-81 16,24 0-11-16,6-2-3 16,-4-2-8-16,0-2-3 0</inkml:trace>
  <inkml:trace contextRef="#ctx0" brushRef="#br1" timeOffset="1.64997E6">10357 3317 28 0,'1'-8'104'0,"-1"8"-4"16,2-11-5-16,-2 11-4 16,0 0-3-16,0 0-83 15,0 0-5-15,0 0 0 0,0 0 0 16,1 11 0-16,2 1 0 16,2 1 0-16,1 4 0 15,0 6 0-15,0 4 0 0,5 6 0 16,-5 1 0-16,4-1 0 15,-3 2 0-15,2-1 0 16,-2 0 0-16,-1-1 0 0,3-7 0 16,-6 0 0-16,4-6 0 15,-2-3 0-15,0-1 0 16,-4-6 0-16,-1-10 0 16,6 15 0-16,-6-15 0 0,0 0 0 15,0 0 0-15,0 0 0 16,0 0 0-16,0 0 0 15,0 0 0-15,12 8-53 16,-12-14-42-16,0-7 0 16,-6-6-8-16,1-6-6 0</inkml:trace>
  <inkml:trace contextRef="#ctx0" brushRef="#br1" timeOffset="1.65159E6">10481 2967 30 0,'-8'-19'84'0,"4"3"1"15,-5-2-2-15,2 3-3 16,-5 1-54-16,5-1-3 15,-5 2-3-15,3 0-5 16,-3 2-3-16,-1 1-2 0,0 0-2 16,-1 0-2-16,-1 5-1 15,-2-4-1-15,2 2-1 16,-3 2-1-16,0 0 0 0,-1 0 0 16,1 0-1-16,-5 0 0 15,0 1 1-15,-2 0-1 16,-1 1 1-16,-2 0-1 15,1-1 2-15,-4 2-3 0,2 1 0 16,-3 1 0-16,-1 0 0 16,-1-2 0-16,6 5 0 15,-6 2 0-15,0-1 0 16,0 3 0-16,0 0 0 16,0 0 0-16,0 2 0 0,4 0 0 15,-6 0 0 1,2-1 0-16,1 0 0 15,2 1 0-15,0 0 0 0,-3 1 0 16,0 1 0-16,2 0 0 0,2 0 0 16,-4 2 0-1,0 1 0-15,-2 1 0 0,0 0 0 16,0 3 0-16,-1 0 0 16,0 1 0-1,2 2 0-15,-1-1 0 16,3 4 0-16,1-2 0 0,4-1 0 0,3 1 0 15,-2-1 0-15,6 3 0 16,-1-2 0-16,6 1 0 16,-1-2 0-16,0 3 0 15,4-1 0-15,-1 2 0 0,-2 2 0 16,-1-4 0-16,2 5 0 16,-3-3 0-16,1 2 0 15,-1-1 0-15,0 2 0 16,1-4 0-16,4 0 0 0,1 1 0 15,0 0 0-15,3 1 0 16,-2 0 0-16,5 0 0 16,-1-1 0-16,1 1 0 0,2 2 0 15,0-3 0-15,0 2 0 16,1 0 0-16,3-1 0 16,-1-2 0-16,0 3 0 0,1-2 0 15,0-1 0-15,-1 0 0 16,0 0 0-16,1 0 0 15,1-2 0-15,2-1 0 16,1 4 0-16,3-3 0 0,-2 0 0 16,4 0 0-16,0 2 0 15,3-1 0-15,-1 1 0 16,2 0 0 0,4-1 0-16,1-1 0 0,2 2 0 0,3 0 0 15,4-3 0-15,2 0 0 16,1-1 0-16,5 0 0 15,0-1 0-15,2 0 0 0,2-2 0 16,0-1 0-16,1 0 0 16,2-1 0-16,-1-2 0 15,-2-2 0-15,4 0 0 0,3-2 0 16,-6-2 0-16,7-1 0 16,-7 0 0-16,2-3 0 15,0 0 0-15,-4-2 0 0,2-1 0 16,-4 0 0-16,0-3 0 15,1-2 0-15,1-4 0 16,0 0 0-16,3-3 0 16,5-2 0-16,0-3 0 0,4-2 0 15,-1-2 0-15,0-3 0 16,1 0 0 0,3-5 0-16,-5 1 0 0,0-4 0 15,0 1 0-15,-2-1 0 16,0-1 0-16,-4 1 0 0,0 2 0 15,-6-1 0-15,-2 2 0 16,-2 0 0-16,-2-2 0 16,-5 4 0-16,-3-4 0 0,0-1 0 15,-5-2 0-15,0-3 0 16,-1-3 0-16,-1 0 0 16,0-2 0-16,2-2 0 0,-6 3 0 15,2 0 0-15,2 3 0 16,-1 2 0-16,-4 4 0 15,3 3 0-15,-6 0 0 0,3 0 0 16,-5-5 0 0,1 5 0-16,-2-4 0 0,-2 1 0 15,-2-4 0-15,0 0 0 16,-6 2 0-16,0 0 0 0,0 1 0 16,-5 0 0-1,2 1 0-15,-4 3 0 0,-1 0 0 16,0 2 0-1,2-1 0-15,-3 5 0 16,-1 0 0-16,-1 2 0 0,-1-1 0 16,-4 1 0-16,3 1 0 15,-4 1 0-15,-5-1 0 0,-2 1 0 16,0 1 0-16,-5 4 0 16,-3 0 0-1,-1 1 0 1,-5 2 0-16,1 5 0 0,-7 0 0 0,5 5 0 0,-4-1 0 15,6 2 0-15,-3 0 0 16,5 4 0-16,4 8 0 0,-3 0 0 16,9-1-12-16,-7 14-83 15,1 3-2-15,1 0-5 16,-5 5-6-16</inkml:trace>
  <inkml:trace contextRef="#ctx0" brushRef="#br1" timeOffset="1.65389E6">9420 5086 70 0,'0'-9'84'0,"0"9"-2"0,-5-13-30 0,5 13-12 15,-12-9-8-15,12 9-5 16,-18-6-8-16,7 6-4 16,-3 0-3-16,-3 0-3 0,0 5 0 15,-2 4-3-15,0 2 0 16,-2 2-1-16,0 4-1 0,1 2-2 16,-2-1 1-16,4 2-2 15,5 1 1-15,0 0-1 31,8-2 0-31,4-1-2 0,0-3 4 16,11 0-1-16,6-1 1 16,6-1-1-16,8-1 1 0,2-1 0 0,0 0 0 15,3-1 1-15,-1 1-3 0,-1 0 0 16,-3 0-1 0,-4 0 1-1,-7 1 0-15,-3-1-1 0,-4 1 1 0,-3 0 1 16,-4-1-2-16,-5 0 0 15,-3 3 0-15,-5-2 0 16,-10-1 0-16,-2 0 0 16,-8-1 0-16,-5 0 0 0,-4-1 0 15,-2-2 0-15,-1-1 0 16,-1-1 0-16,5-1 0 16,0-2 0-16,7-2 0 15,6 2 0-15,6-2 0 0,4 0 0 16,3 0 0-16,10 0 0 15,-10-3 0-15,10 3 0 0,0 0 0 16,0 0 0-16,0 0 0 16,0 0 0-16,0 0 0 15,0 0-5-15,10-5-58 0,-1 5-28 16,5-2-1 0,4-4-7-16,5-7-5 0</inkml:trace>
  <inkml:trace contextRef="#ctx0" brushRef="#br1" timeOffset="1.65429E6">9760 5205 68 0,'0'0'98'16,"0"-10"-4"-16,0 10-5 0,-5-10-2 15,5 10-63-15,0 0-7 16,0 0-5-16,0 0-5 0,0 0-2 16,-4-8-1-16,4 8-2 15,9-7 0-15,1 1 0 16,6 1-2-16,0-1 0 16,5 0 0-16,5-1 0 0,3-1 0 15,1 1 0 1,2-1 0-16,-1 0 0 0,0 1 0 15,1-2 0-15,-3 1 0 16,-2 1 0-16,-7 2 0 16,-2 0 0-16,-3 1 0 0,-5 1 0 15,-10 3 0-15,12-4 0 16,-12 4 0-16,0 0 0 0,0 0 0 16,0 0 0-16,0 0 0 15,0 0-21-15,0 0-60 16,-10 7-11-16,-1 3-4 0,-2 1-6 15,-3 2-3-15</inkml:trace>
  <inkml:trace contextRef="#ctx0" brushRef="#br1" timeOffset="1.65476E6">9888 5366 63 0,'-12'12'98'0,"1"-6"-4"15,1 0-6-15,4-11-3 16,6 5-55-16,-12 0-8 16,12 0-7-16,0 0-7 0,0 0-2 15,0 0-4-15,0 0-2 16,0 0 0-16,0 0 0 16,11 1 0-16,-3-1 0 0,5 0 0 15,5-2 0-15,3-1 0 16,9-3 0-16,-2 1 0 0,10-4 0 15,-1 0 0-15,7-1 0 16,-3-1 0-16,-2 0 0 16,2 0 0-16,-4 1 0 15,-5 1 0-15,-4 1 0 0,-6 3 0 16,-7 2 0-16,-4 0 0 16,-11 3 0-16,11 0 0 15,-11 0 0-15,0 0 0 16,0 0 0-16,0 0 0 15,0 0 0-15,0 0 0 0,0 0 0 16,0 0 0-16,0 0 0 16,0 0-65-16,0 0-29 15,-4-1 0-15,-6 1-9 0,-3 0-4 16</inkml:trace>
  <inkml:trace contextRef="#ctx0" brushRef="#br1" timeOffset="1.6592E6">10824 4900 0 0,'11'-9'89'0,"-11"9"4"15,8-6-4-15,-8 6-5 0,0 0-23 0,-5 6-39 0,5-6-8 0,0 11-1 16,0-11-3-16,-8 12-2 15,8-12-2-15,-10 15-1 0,10-15 0 16,-9 9-1-16,9-9 0 16,-12 8 0-16,12-8-4 15,-16 3 0-15,16-3 0 16,-16 0 0-16,16 0 0 16,-15-3 0-16,15 3 0 0,-6-14 0 15,6 3 0-15,1 0 0 16,7-2 0-16,5 1 0 15,2-1 0-15,4 2 0 16,-1 3 0-16,2 4 0 0,2 4 0 16,-2 0 0-16,3 11 0 15,-5 8 0-15,1 5 0 16,-4 14 0-16,-6 7 0 16,-5 10 0-16,-5 1 0 15,-3 2 0-15,-10 1 0 0,-7-3 0 16,-2-6 0-16,-5-7 0 15,1-9 0-15,-3-10 0 16,1-5 0-16,3-5 0 0,2-5 0 16,3-6 0-16,3-3 0 15,3 0 0 1,5-11 0-16,8-1 0 0,2-2 0 16,2-1 0-16,7-2 0 0,0-1 0 15,4 3 0-15,2 0 0 16,1 3 0-16,-2 4 0 15,5 1 0-15,-3 5 0 16,4 0 0-16,2 2 0 16,1 2 0-16,1 3 0 15,2 1 0-15,-2 2 0 0,-1 1 0 16,0-2 0-16,2 0 0 0,-5 1 0 16,-2-4 0-16,-2 0 0 15,-1 2 0-15,-3-5 0 16,1 2 0-16,-1-2 0 15,-1-1-17-15,17 0-72 16,-19-7-4-16,4-2-3 0,-2-6-6 16,1 0 1-16</inkml:trace>
  <inkml:trace contextRef="#ctx0" brushRef="#br1" timeOffset="1.65962E6">11350 5086 57 0,'0'-12'100'0,"0"12"-4"0,0-13-6 16,0 13-2-16,-17-4-57 16,17 4-10-16,0 0-7 0,-10 6-4 15,6 4-6-15,0 3-4 16,1 5 0-16,3 3 0 16,0 4 0-16,0 4 0 0,5-1 0 15,7-1 0-15,1-3 0 16,2-2 0-16,4-4 0 15,0-6 0-15,4-4 0 0,-4-6 0 16,3-2 0-16,-3-2 0 16,-1-7 0-1,-1-1 0-15,-3-7 0 0,-3 1 0 16,0-6 0-16,-7 0 0 0,-2-2 0 16,-2 0 0-16,-5-2 0 15,-6-2 0-15,-6 2 0 16,-1 0 0-16,-7 5 0 15,1 0 0-15,-8 4 0 16,4 1 0-16,0 5 0 0,3 3 0 16,3 4 0-16,1 0 0 15,10 4 0-15,-3 8-47 16,14-8-45-16,0 0-4 0,2 10-4 16,7-9-3-16</inkml:trace>
  <inkml:trace contextRef="#ctx0" brushRef="#br1" timeOffset="1.66143E6">11479 4680 61 0,'0'-11'87'0,"0"1"0"0,-1 1-5 15,-11 0-39 1,12 9-8-16,-10-15-9 16,0 12-7-16,1-3-6 0,-3 0-2 15,0 0-4-15,1-2 0 16,-5 1-2-16,1 1 0 0,0-3-2 16,-2 1 1-16,-2 2-1 15,-1-1-1-15,-1 2 0 16,0-1 0-16,-2 0-1 15,-4 3 0-15,1 0 0 0,-3 1 0 16,4 0-1-16,-6 1 1 16,2 1-1-16,-1 0 2 15,-2 0-2-15,1 0 0 16,1 0 0-16,-4 0 0 16,2 2 0-16,0 0 0 15,0 0 0-15,0 0 0 0,-1 0 0 16,0 1 0-16,2 1 0 15,0-2 0-15,1 2 0 16,2 0 0-16,-1 0 0 0,4 1 0 16,-2-1 0-16,3-1 0 15,1 2 0-15,-3 0 0 16,0 0 0-16,-2-1 0 16,0 2 0-16,-4 2 0 0,-3-2 0 15,1 0 0 1,-4 3 0-16,1-2 0 0,1 2 0 0,1-2 0 15,1 0 0 1,5-3 0-16,0 3 0 16,4-3 0-16,-1 1 0 0,3 1 0 15,1 0 0 1,-1 0 0-16,-2 1 0 16,0 1 0-16,0 0 0 0,-4 1 0 15,0 2 0-15,-2-1 0 16,-2 2 0-1,-3 0 0-15,0 0 0 0,4 1 0 0,-1 0 0 0,4-3 0 16,-1 0 0-16,4-1 0 16,0-1 0-16,6 1 0 15,1-1 0-15,-1 0 0 16,4 1 0-16,-3-1 0 0,3 2 0 16,0 2 0-16,1-1 0 15,-2 1 0-15,1 1 0 0,1 1 0 16,-3 0 0-1,2 2 0-15,-1 1 0 16,1 1 0-16,-2-1 0 16,-1 3 0-16,0-1 0 0,-1 2 0 15,2-2 0-15,-1 2 0 16,3 0 0-16,0 0 0 0,4-2 0 16,-4 3 0-16,5-3 0 0,3 0 0 15,-4 1 0-15,6 0 0 16,0 2 0-16,-1 1 0 15,2 2 0-15,3-1 0 16,-2 3 0-16,3 1 0 16,1 2 0-16,0 0 0 0,0 0 0 15,6 4 0-15,0-3 0 16,5 3 0-16,-2-2 0 16,5 0 0-16,1-2 0 0,4 1 0 31,-2-2 0-31,5 0 0 0,1-3 0 15,3-1 0-15,0 1 0 0,8-2 0 16,2 1 0-16,2-5 0 16,5 2 0-16,5-3 0 0,4 0 0 15,1-3 0-15,3-2 0 16,1-1 0-16,0-3 0 16,4 0 0-16,3-4 0 0,1-2 0 15,0 1 0 1,5-1 0-16,2-2 0 0,-5-1 0 15,3-1 0-15,3 1 0 16,-3-1 0-16,2 2 0 0,1-5 0 16,-2 0 0-16,2-2 0 15,2-2 0-15,-4-2 0 16,2-2 0-16,-1-2 0 16,-5-3 0-16,-1-1 0 0,2-2 0 15,-8-1 0 1,6 3 0-16,-7-5 0 15,-1 1 0-15,-1-4 0 0,-4 4 0 16,-2-4 0-16,-1-1 0 0,-4 0 0 16,-2-3 0-16,-3 2 0 15,-5-4 0-15,2 0 0 16,-6-1 0-16,-6 1 0 16,3-1 0-16,-7 0 0 0,-2-3 0 15,-2 4 0-15,0-1 0 16,-5 1 0-16,-1-1 0 15,-2 3 0-15,0 3 0 16,-4-2 0-16,-3 3 0 0,1-3 0 16,-2 1 0-16,-1-3 0 15,-1-1 0-15,1-1 0 16,-6-5 0 0,2 2 0-16,-2-2 0 0,-5 2 0 0,3 0 0 15,-3 2 0-15,-2 2 0 16,0 2 0-16,-5 2 0 15,-1 0 0 1,-1 2 0-16,1 3 0 16,-2 0 0-16,-1 1 0 0,0 3 0 15,-2 0 0-15,2 3 0 0,0-1 0 0,2 4 0 16,-3-1 0 0,-3 1 0-1,2 1 0-15,-1 1 0 0,-7 0 0 0,4 1 0 16,-4 3 0-16,-3-2 0 0,-1 3 0 15,3 0 0-15,-5 1 0 16,4 0 0-16,0 1 0 16,-1 1 0-16,5 1 0 15,3 1 0-15,-1-1 0 0,3 1 0 16,2 0 0 0,3 4 0-16,0 0 0 0,-1 2 0 15,0 1 0-15,2 2 0 16,-1 2 0-1,-3-1 0-15,13 8-73 0,-11 0-22 0,-6 0 0 16,2 1-6-16,-1 0-4 16</inkml:trace>
  <inkml:trace contextRef="#ctx0" brushRef="#br1" timeOffset="1.66309E6">10158 7265 12 0,'2'-11'81'16,"-2"0"6"-16,0 1-3 15,0 10-19-15,-9-9-29 0,4-2-7 16,5 11-7-16,-3-14-5 16,3 14-6-16,-9-8-2 15,9 8-2-15,-14 0-2 16,3 0-2-16,0 5 0 0,-2 5 0 15,-2 1-2 1,-3 5 2-16,0 0-1 16,0 7-1-16,1-1 1 15,-1 4-1 1,4 0 1-16,4 0-1 0,4 2 0 16,5-3 0-16,3 1 0 0,8-5 0 15,9 1 0-15,6-3 0 16,4-1 0-16,6-3 0 0,3-1-1 0,1 1 1 15,0-1 0 1,0 0-1-16,-2 0 0 0,-4 0 1 16,-2 1-1-16,-9-2 0 0,-3 2 1 15,-4-3-1-15,-7 3 0 16,-3-2 0-16,-9 0 1 16,-5-1-1-16,-9 1 1 15,-2 0-1-15,-10 0 1 0,-5-1-1 16,-2 0 0-16,-16-1 2 15,-5-3-1 1,3 3 0 0,-1-3 0-16,3-1 0 15,6 0 0-15,1-2 1 16,4-1-2-16,15 0 0 0,11 0 0 16,1-1 0-1,5-2 0-15,10-1 0 0,-9 4 0 0,9-4 0 16,0 0 0-1,0 0 0-15,0 11 0 0,0-11-4 16,14 6-5-16,-4-6-10 16,10 0-68-16,0-1-3 15,7-9-5-15,2-4-5 0,4-7-2 16</inkml:trace>
  <inkml:trace contextRef="#ctx0" brushRef="#br1" timeOffset="1.66351E6">10631 7416 63 0,'11'-10'97'0,"-11"10"-3"16,0-9-5-16,0 9-1 0,-10-11-60 15,10 11-8-15,0 0-4 16,0 0-6-16,-8-10-4 15,8 10-6-15,8-6 0 16,2 3 0-16,4-3 0 0,6-1 0 16,3-1 0-1,6-2 0-15,-1 2 0 0,4-2 0 16,0 1 0-16,2 1 0 16,-6-3 0-16,1 4 0 15,-5 0 0-15,0 2 0 0,-6 0 0 16,-3 2 0-16,-3 0 0 15,-12 3 0-15,16-2 0 16,-16 2 0-16,0 0 0 16,0 0 0-16,0 0 0 0,0 0 0 15,0 0 0-15,1 12 0 16,-1-12-19-16,-16 19-70 16,9-4-3-1,-7 1-4-15,-2 3-7 16,-1-1 0-16</inkml:trace>
  <inkml:trace contextRef="#ctx0" brushRef="#br1" timeOffset="1.66406E6">10636 7658 53 0,'-17'6'94'15,"1"0"-1"-15,3-4-6 0,4 0-3 16,-2-1-57-16,11-1-7 15,0 0-6-15,0 0-4 16,0 0-3-16,16 4-2 16,0-4 0-16,6-2 0 0,5-4-1 15,3-1-1-15,6-1-3 16,0-3 0-16,7 0 0 0,-3-1 0 16,0 1 0-16,4-2 0 15,-2 1 0-15,-3 0 0 16,-3 1 0-16,-3 1 0 15,-5 0 0-15,-1 2 0 0,-6 1 0 16,-6 1 0-16,-6 3 0 16,1-2 0-16,-10 5 0 15,0 0 0-15,0 0 0 0,0 0 0 16,0 0 0-16,3-8 0 16,-3 8 0-16,0 0 0 15,0 0 0-15,-7-5 0 0,7 5 0 16,0 0-10-16,0 0-26 15,0 0-53-15,0 0-2 16,0 0-6-16,0-10-5 0</inkml:trace>
  <inkml:trace contextRef="#ctx0" brushRef="#br1" timeOffset="1.66465E6">11659 7186 22 0,'6'-14'90'0,"-6"14"0"16,1-13-4-16,-1 13-3 15,0-13-46-15,0 13-11 16,0 0-5-16,-7-10-6 0,7 10-6 16,-12-1-2-16,12 1-2 15,-14 0-1-15,4 3-1 0,-1 1 0 16,2 3-2 0,-6 1 1-16,3 3 0 0,-1 0 0 15,0 1 1-15,0 1-3 16,1 1 0-16,0 4 0 15,-3-2 0-15,6 3 0 0,-1-2 0 16,4 4 0-16,-1-2 0 16,2 1 0-16,3-1 0 15,2 0 0-15,0 1 0 0,2-1 0 16,2-1 0-16,7-2 0 16,-3 3 0-16,6-6 0 15,2 0 0-15,3-2 0 16,1-2 0-16,4-3 0 0,2-3 0 15,-1-3 0-15,3 1 0 16,-4-6 0-16,4-3 0 16,-3 0 0-16,-2-5 0 15,-4-1 0 1,2-1 0-16,-7 0 0 16,1-2 0-16,-5-2 0 0,-2 0 0 15,-7-3 0-15,-1-3 0 0,0 0 0 16,-4-2 0-16,-8 0 0 15,-1 1 0-15,-3-1 0 16,-6 3 0-16,0 3 0 16,-3 2 0-1,-8 6 0-15,-1 6 0 0,3 4 0 16,-1 3 0-16,2 3-7 0,3 2-48 16,5 6-35-16,10-2-2 15,12-9-6-15,-7 11-7 0</inkml:trace>
  <inkml:trace contextRef="#ctx0" brushRef="#br1" timeOffset="1.66568E6">11804 6789 31 0,'0'-28'87'16,"-4"3"-1"-16,-5-1-2 0,1 2-3 15,-6 0-53-15,-2 1-8 16,-4 0-3-16,-5 3-4 16,-5-2-4-16,-6 4-3 0,-6 0-2 15,-8 1 0-15,-5 2-1 16,-3 0-1-16,-6 3 0 16,3 1 1-16,-7 2-1 15,5 3 0-15,-4 2-1 0,5 2 0 16,-4 2 0-16,5 0 0 15,-1 5-1-15,2 1 0 16,3 2 1-16,1 1 0 16,2 1-1-16,1 1 1 0,3 2-1 15,1 1 1-15,1 6-1 16,-3 0 1-16,5 5-1 16,-3 0-1-16,0 7 1 0,3 2 0 15,-5 5-1-15,7 5 1 16,-3 1-1-16,6 2 1 15,3 1-1-15,2 1 1 16,4-1 0-16,3 4 1 16,3-4-1-16,4-1 1 0,3 3 0 15,2 0 0 1,-1 3 0-16,2 1 0 0,0-1 0 16,4 0-1-16,4 2 0 15,-3-1 1-15,5 0-1 16,2-1 1-16,4 4 0 15,2-4 1-15,6 1-1 16,7-3 1-16,6-3 0 16,5 0 0-16,4-2 1 0,8-3-3 15,6-6 0 1,3-3 0-16,9-2 0 16,5-3 0-16,2-3 0 0,9-3 0 15,6-4 0-15,3-2 0 16,1-5 0-16,2-3 0 0,4-2 0 15,-3-6 0-15,-2 0 0 16,0-8 0-16,-3-4 0 16,-2-6 0-16,2-4 0 0,-5-5 0 15,-1-4 0-15,-2-2 0 16,-1-6 0-16,-2 1 0 16,-3-2 0-16,1-4 0 15,-5 0 0-15,-1 0 0 0,-1-2 0 16,-3-1 0-1,-2 0 0-15,-8-1 0 0,1-3 0 16,-8-4 0-16,-3 2 0 0,-5-3 0 16,-8-1 0-1,-5 3 0-15,-7-1 0 0,1 4 0 16,-10 2 0-16,-3 5 0 16,-6 0 0-16,-6 0 0 0,-5 2 0 15,-3 0 0-15,-8 0 0 16,-7 0 0-16,-4-2 0 15,-3 2 0-15,-10 0 0 0,3 2 0 16,-6 3 0-16,-1 3 0 16,-1 2 0-16,4 7 0 15,-2 4 0-15,1 3 0 16,0 4 0-16,1 6 0 16,-4 5 0-16,1 2 0 0,0 4 0 15,1 12 0-15,-5 0-11 16,4 9-79-16,2 1-4 0,0 0-2 15,7 1-7-15,2-3-3 16</inkml:trace>
  <inkml:trace contextRef="#ctx0" brushRef="#br1" timeOffset="1.66716E6">9486 9826 81 0,'-1'-12'87'0,"-6"-2"-2"0,-2 3-3 16,5 0-44 0,-4 1-9-16,-4 6-8 0,-3 1-4 0,-3 3-5 15,-4 7-2-15,-3 5-3 31,-1 5-2-31,-2 5-1 0,4 4 0 0,3 4-1 16,0 2-1-16,6 1 0 16,6 1-1-16,6 0 1 31,3 0-1-31,12-2 0 0,4 0 0 16,7-5 0-16,8 0 0 15,4-5 0-15,3 1 0 0,4-4 0 16,1-3 0-16,2 0 0 0,-5-3-1 15,-4 1 1-15,-5-1-1 16,-7-1 0-16,-5 3 2 0,-4-3-1 0,-9 0 0 16,-5 2 0-16,-1-2 2 15,-8-1-3 1,-7 1 0-16,-3-4 0 0,-1 0 0 16,-5 0 0-16,-5 0 0 15,0-1 0-15,0 0 0 0,-6 0 0 16,3-2 0-1,3-1 0-15,-3 2 0 16,6-2 0-16,2 0 0 0,6-1 0 0,3-2 0 16,6 1 0-16,9-2 0 15,-13 0 0-15,13 0 0 0,0 0 0 16,9 0-5-16,3 0-12 16,-1 2-61-1,9-4-10-15,1-6-5 16,4-7-7-16,5-3-4 0</inkml:trace>
  <inkml:trace contextRef="#ctx0" brushRef="#br1" timeOffset="1.66756E6">9891 10022 70 0,'-4'-14'96'15,"4"14"-3"-15,-11-15-6 16,3 4 0-16,-3 1-64 16,11 10-5-16,-4-15-5 0,4 15-5 15,0-10-2-15,0 10-2 16,14-9-2-16,-4 3 0 0,5-1 0 16,5 0-2-1,4-3 0-15,1 1 0 0,7-3 0 16,-2-1 0-16,6-1 0 15,-1-1 0-15,-1 3 0 16,0-1 0-16,-3 0 0 0,-4 3 0 16,-2 1 0-16,-6 2 0 15,-4 2 0-15,-5 2 0 16,-10 3 0-16,11-6 0 16,-11 6 0-16,0 0 0 0,0 0 0 15,0 0 0-15,0 6 0 16,0-6 0-16,-4 13-5 0,3-2-22 15,-3 2-60 1,2 1-4-16,-5-1-5 16,0 2-4-16,0 2-2 0</inkml:trace>
  <inkml:trace contextRef="#ctx0" brushRef="#br1" timeOffset="1.66801E6">10003 10204 86 0,'-13'8'93'0,"2"-2"-4"15,11-6-4-15,-15 0-36 0,15 0-19 16,0 0-6-16,0 0-7 16,0 0-5-16,0 0-4 15,0 0-2-15,12 3-1 16,-4-3-1-16,7-3-1 0,4-2-3 15,5-1 0-15,6-3 0 16,5-2 0-16,3-2 0 16,7-4 0-16,1 0 0 15,4-2 0-15,-5-2 0 0,3 0 0 16,-7 3 0-16,2-3 0 16,-6 6 0-16,-5-2 0 15,-4 6 0-15,-6 1 0 16,-6 4 0-16,-6 1 0 0,-10 5 0 15,13-5 0-15,-13 5 0 16,0 0 0-16,0 0 0 16,0 0 0-16,0 0 0 0,-5 0 0 15,5 0 0 1,0 0 0-16,-10 11 0 0,-12-4-84 16,22-7-8-16,-6 12-4 15,6-12-7 1,-12 4-4-16</inkml:trace>
  <inkml:trace contextRef="#ctx0" brushRef="#br1" timeOffset="1.66964E6">11138 9510 32 0,'-13'-16'80'0,"3"12"0"0,-1-2 0 0,11 6-38 0,-13-5-5 0,-1 5-10 15,1 0-6 1,1 0-4-16,-1 3-3 0,2 2-3 16,3 1-3-16,-5 1-1 15,6 4-1-15,-2 2 0 16,1 2 0-16,-6 3 0 16,6 1 0-16,-4 4-1 15,2-1 0 1,1 2-1-16,-1 1 0 0,1-3-1 0,4 1-1 15,-1-4 0-15,4 0-2 16,2-2 0-16,2-2 0 16,8-5 0-16,6 1 0 0,2-4 0 15,6-3 0-15,9-3 0 16,2-1 0-16,4 0 0 0,1-1 0 16,2-1 0-1,1-1 0-15,-3 1 0 0,-4 0 0 16,0 2 0-16,-8 0 0 15,1 0 0-15,-5 6 0 16,0 0 0-16,-3 2 0 16,-4 0 0-16,-2 1 0 15,-3 2 0-15,1-1 0 0,-7 0 0 16,3 1 0-16,-5-2 0 16,0 0 0-16,-4-9 0 15,4 13 0-15,-4-13 0 0,0 12 0 0,0-12 0 16,-3 10 0-1,3-10 0-15,-5 9 0 0,5-9 0 16,-15 8 0 0,15-8 0-16,-11 8 0 0,11-8 0 15,-17 7 0-15,17-7 0 0,-17 6 0 16,17-6 0-16,-14 0 0 16,14 0 0-16,-12 0 0 15,12 0 0-15,0 0 0 16,-7 0 0-16,7 0 0 0,0 0 0 15,0 0 0 1,0 0 0-16,0 0 0 0,0 0 0 16,-8-11 0-16,8 11 0 0,0 0 0 15,0 0 0-15,0 0 0 16,0 0 0-16,0 0 0 16,0 0 0-16,0-11 0 15,0 11 0-15,0 0 0 16,0 0 0-16,0 0 0 0,0 0 0 15,3-9 0-15,-3 9 0 16,0 0 0-16,0 0 0 16,0 0 0-16,0 0-2 15,0 0-5-15,7-7-2 0,-7 7-4 16,0 0-7 0,17 0-42-16,-17 0-25 0,10 4-2 15,-10-4-6-15,0 0-2 16</inkml:trace>
  <inkml:trace contextRef="#ctx0" brushRef="#br1" timeOffset="1.67091E6">11223 9488 16 0,'-12'-10'82'0,"2"1"7"16,-6 0-3-1,6 4-30-15,1 0-11 0,9 5-9 16,-15-6-10-16,15 6-6 0,0 0-5 16,-9 1-7-16,9-1-1 15,-3 21 0-15,3-3-1 16,0 8 0-16,1 1 0 0,5 10-6 16,-1 3 0-1,5 3 0-15,2 4 0 16,4-4 0-1,3 0 0-15,4-5 0 0,4-5 0 0,0-9 0 16,7-5 0-16,4-10 0 0,0-5 0 16,2-4 0-16,0-11 0 15,-2-5 0-15,-3-5 0 0,-2-2 0 16,-8-3 0 0,1 0 0-16,-5-4 0 0,-7 2 0 15,-3-2 0 1,-6 0 0-16,-1 1 0 15,-4 1 0-15,0 2 0 16,-5 1 0-16,-1 5 0 0,-4 1 0 16,3 7 0-16,-3 1 0 0,10 11 0 15,-11-10 0-15,11 10 0 16,0 0 0-16,-11 4 0 16,11-4 0-16,0 18 0 0,0-5 0 15,0 2 0-15,4 2 0 16,2 2 0-16,-1 5 0 15,1-1 0-15,2 8 0 16,-2-2 0-16,1 3 0 16,0 3 0-16,-3-1 0 0,2 5 0 0,1-2 0 15,-2 2 0-15,1-4 0 16,2 4 0-16,-5-3 0 16,5-1 0-1,1-2 0-15,-4-2 0 0,2-2 0 16,-1-3 0-16,-3-2 0 0,2-4 0 15,2-1 0-15,-4-2 0 16,-2-4 0-16,0-2 0 16,2-3 0-16,-3-8 0 15,2 13 0-15,-2-13 0 16,0 0 0-16,0 0 0 0,0 0 0 16,0 0 0-16,0 0 0 15,0 0 0-15,0 0 0 0,0 0 0 16,0 0 0-16,0 0 0 15,0-7 0-15,0 7 0 16,0 0 0-16,0-9 0 0,0 9 0 16,0 0 0-16,0-11 0 15,0 11 0-15,0 0 0 16,1-10 0 0,-1 10 0-16,0 0 0 0,6-11 0 0,-6 11 0 15,0 0-35 1,0 0-56-16,6-13-2 0,-6 4-7 15,1-3-4-15</inkml:trace>
  <inkml:trace contextRef="#ctx0" brushRef="#br1" timeOffset="1.67212E6">11884 9284 7 0,'-3'-10'36'16,"2"0"5"-16,-2 1 2 15,3 9 2-15,-8-17-4 0,7 6-1 16,-3 1-5-16,3-2-4 15,-1 1-3-15,-1 0-3 16,-3 0-3-16,-1-1-4 0,-1 2-2 16,-4-1-2-16,-4 0-2 15,-1 0-3-15,-4 2-1 16,-3 1-2-16,-3 0-1 16,-2-1 0-16,-2 2-2 0,-6 3 0 15,1-3-1-15,-1 3 0 16,-5 0-1-16,-1 1 0 15,1-1 0-15,-5 1 1 16,2 0-1-16,-3 1 0 16,5-2 1-16,2 1 0 15,-3 1-1-15,3-2 1 16,3 0-2-16,0 3 0 16,4 1 0-16,1-2 0 15,-2 2 0-15,4 0 0 0,-5 0 0 0,2 0 0 16,0 3 0-1,-2 1 0-15,-4 0 0 0,-2 1 0 16,1-1 0-16,-1 0 0 16,3 3 0-16,-6 0 0 15,4 0 0-15,-2-2 0 0,0 4 0 16,3-2 0-16,0 2 0 16,4 0 0-1,-6 2 0-15,2-2 0 0,-4 3 0 0,5 1 0 16,-2 1 0-16,-3 0 0 15,5 0 0-15,-2 3 0 16,3-3 0-16,-5 2 0 16,5 1 0-16,0 0 0 15,1 2 0 1,-1 1 0-16,0 3 0 0,1-1 0 16,-2 1 0-16,3 1 0 15,-1-1 0-15,1-1 0 0,-1 0 0 0,1 1 0 16,-2-2 0-16,3 0 0 15,1 2 0-15,0 0 0 16,2 0 0-16,1 0 0 16,1 4 0-16,-1 0 0 15,4 5 0-15,-2 2-7 16,4 4 1-16,3-2-1 16,1 7-4-16,-1-2-3 15,3 5-3-15,7-3 9 0,-1-3 0 16,2 2 1-16,-2-5 1 15,4 4 2-15,3-3 2 16,2 1 4 0,2-7 4-16,2 3-2 0,4 2 0 15,2-3 0-15,8 2 0 0,0-4-4 16,0 1 2-16,5 0 0 16,1 2 0-16,1 0-1 0,1-2 1 15,3 2 0-15,3 0 1 16,-4-2 0-16,5 0 0 0,-1-2 1 15,3-2-1 1,2-4 0-16,3-2 0 16,1-4-1-16,3-2 1 0,6-4 0 15,4-4-2-15,2-136 5 16,20 127 3 0,7 2 0-1,2-4-2-15,-1-5-7 0</inkml:trace>
  <inkml:trace contextRef="#ctx0" brushRef="#br1" timeOffset="1.67821E6">11697 9201 6 0,'-4'-11'74'16,"4"11"4"-16,-11-18-5 16,11 18-25-16,9-17-12 15,-1 6-5-15,5 1-6 0,3-2-3 32,3 4-6-32,3-1-3 0,9 2-2 15,0 2-1-15,4 2-2 0,5 3-1 16,3 2-1-16,-3 1-1 0,1 7-1 15,-1 2-1 1,-1 3-1-16,-5 3 0 16,-3 1 0-1,-1 2 0-15,-7 3-1 0,-4 2 0 16,-2 3 1-16,0 5 0 16,-6 2-1-16,-3 4 0 0,0 2 0 0,-2 3 0 15,-1 2 0-15,-1 2-1 16,-3-1 1-16,0 2 0 0,-1-3-1 15,0 0 0-15,-2-1 0 16,-2 0 0-16,-4-2 0 0,-3 2 0 16,0-1 0-16,-1-1-1 15,-2-2 1 1,-3 1-1-16,1-2 1 16,-1 0 0-16,-2-1 0 0,-1 1 0 15,0-6 1-15,-2-1 0 16,-4-1-1-1,1-4 1-15,-6-2 0 16,1-3 0-16,-3 0-1 0,-2-4 0 0,-2 0 0 16,-2 3 0-16,-3-4 0 15,1 1 0-15,1-1 0 16,-1-1 0-16,1-1 0 16,-2 0 0-16,1 0 0 0,2-3 0 0,-5 1-1 15,-1-1 0-15,2 0 1 16,-7 2-1-16,0-1 0 15,-1-1 0-15,0 1 0 16,-6 0 0-16,5-2 0 0,-5 2 0 16,1-3 1-16,2 0 0 15,-2-3 0-15,5 2 0 16,-6-5-1-16,5 1 1 16,-3-1 1-16,4-2-1 15,-2-2 0-15,2 0 0 16,3-1 0-16,1-1 0 15,4 0 0-15,1 0 0 0,0 2 0 0,4-1 0 16,1-2 0 0,2 2 0-16,-1-1 1 15,4 3-1-15,-3-2 0 0,4 1 0 16,1 0 0-16,-1 0 0 16,5 1 0-16,-1-1 0 15,4 1 0-15,0 0 0 16,4-2 0-16,3 2 0 0,1-1 0 15,6 0-1 1,-1-1 1-16,10-1 0 0,-14 2 0 0,14-2-1 0,0 0 1 31,0 0-2-31,0 0 1 0,0 0-1 16,0 0 0-16,0 0 0 0,0 0 0 16,0 0-1-16,0 0 0 15,0 0-1-15,0 0-3 16,0 0-1-16,0 0-8 15,0 0-18-15,-8-1-51 0,8 1 0 16,0 0-6 0,2-13-4-1</inkml:trace>
  <inkml:trace contextRef="#ctx0" brushRef="#br1" timeOffset="1.68217E6">25612 12080 1 0,'-12'0'63'0,"12"0"3"0,-16-3-23 0,16 3-9 15,0 0-1-15,0 0-4 16,0 0-3 0,0 0-4-16,6-6-6 0,-6 6-3 0,10 0-1 15,-10 0-1-15,20 0-2 16,-7 2 1-16,6 0-2 15,5-1 1-15,9-1 0 16,4 0-1 0,7 1 0-16,7-1 0 0,4-3-4 15,2-1 1-15,2 0-1 0,3-1-1 16,-1 0 0-16,1-1 0 0,-3 0 0 16,-1 1 0-16,3 0-1 15,-1 0 0-15,-1 2 0 16,-2 1 0-16,-2 1-1 15,-1 0 1-15,-4 1-1 16,-3 1 1 0,1-1-1-16,-4 0 1 0,-2 0-1 15,0 1 0-15,-4 1 1 0,1 0-1 16,2-1 0-16,0 0 0 16,-2 1 0-16,1 1 0 0,2 0 0 15,0-1-1 1,3-1 1-16,-1 2-1 0,-1 0 0 15,2-2 1-15,1 0-1 16,0-1 0-16,2 0 0 0,1 2 1 16,-1-2-1-16,2 0 0 15,0 0 1-15,0 0-1 16,1 2 0 0,0-2 0-16,-1-2 0 0,-3 1 0 15,0 1 1-15,-1 1-1 16,-1-1 0-1,-2 0 0-15,-3 0 0 0,0 2 0 0,1 0 0 0,-2 0 0 16,-1 0 0 0,1 0 1-16,0-1-1 0,-2 2 0 0,3-2 0 15,-1 1-1-15,-1-2 2 16,1 1-1-16,-2-1 0 16,0 1 0-16,0-1 0 15,0 0 0-15,-1 0 0 16,0 0 0-16,-1 0 0 15,6 1 1-15,-2-1-2 0,-1 0 1 16,-1 0 0-16,3 0 1 16,-2-1-2-16,-3 0 1 15,0 0 1-15,-5-1-1 0,-1 0 0 16,-4 0 0-16,-5-1 1 16,0-1-1-16,-7 2 0 15,0-2 1-15,-4 2-1 0,-9 2 0 16,9-3 1-16,-9 3-1 15,0 0 1-15,0 0 0 16,0 0-1-16,10-4 1 16,-10 4-1-16,0 0 1 15,0 0-1-15,0 0-1 16,0 0-2-16,0 0-2 0,0 0-4 16,0 0-7-16,0 0-30 0,-6 7-41 15,6-7-2 1,-16 3-8-16,-3-4-2 15</inkml:trace>
  <inkml:trace contextRef="#ctx0" brushRef="#br1" timeOffset="1.68466E6">25324 13497 7 0,'0'0'34'16,"0"0"-2"-16,0 0 1 15,0-6 0-15,0 6-1 0,0 0-1 16,0 0-2-1,0 0-5-15,0 0-3 0,5-6-3 16,-5 6-2-16,11 0-2 0,-11 0-3 16,12 0-2-16,-12 0 0 15,19 0-2-15,-6 0-1 0,3 0 0 16,-1 0-1-16,3 0-1 16,0 0 1-16,5 0-1 15,0 0-1-15,4 0 0 16,-2 3 0-16,-1-1 0 0,4 1-1 15,-2 1 0-15,2-3 1 16,-2 2-2 0,0 1 1-16,1-2 0 0,-1 1-1 15,1-1 1 1,-2 0-1-16,2 0 1 16,-3 0-1-16,3-2 0 15,-2 0 0-15,3 0 1 0,-1 0 0 0,0 0 0 16,1 1 0-16,1-1-1 15,-2 0 2-15,2-1-2 16,-3 1 1-16,5-2 0 0,-7 1-1 16,4 0 0-1,-2 1 0-15,2 0-1 16,-1 1 1-16,3-2 0 0,-2 1 0 0,5 0 0 16,-1 0-1-16,3 0 1 15,-1 0 0 1,1 0-1-16,0 1 1 0,3-1 0 15,-3 0-1-15,0 0 1 0,-1 0 0 16,0 0 0-16,-1 0 0 16,1 1 0-16,0-1 0 15,1-2 0 1,1-1 0-16,1 1 0 0,2-1 0 16,0-1 0-16,3 2 0 0,1-1-1 15,1 2 1 1,-2-1-1-1,3 1 0-15,-3-1 0 0,-1 1 0 16,2 1 0-16,-3-1 1 0,2 2-1 16,0-2 1-16,3 1 0 0,0-1-1 15,4 1 1-15,3-1 0 0,3-1 0 16,0 2-1-16,0-2 1 16,3-1-1-1,0 2 1-15,2 0-1 0,0-2 1 16,-3 0-1-16,3 0 1 0,3-1-1 15,-3 0 1 1,1 2 0-16,2-2 0 0,2 1-1 16,0-1 1-16,3 1 0 15,-2 0-1 1,1 0 1-16,3 1-1 0,-4 0 0 0,-1 1 1 16,-3-3-1-16,2 3 0 15,-7-1 0-15,2 0 1 16,-2 0-1-16,-2 0 0 15,0-3 1-15,0 3-1 16,0-1 1-16,-1 0-1 0,0 2 1 16,-2-1 0-16,-2 0 0 15,-4 1-1 1,-1 0 1-16,-6 0 0 16,-3 1-1-1,-1 1 1-15,-5-2-1 0,-3 1 0 0,-1-2 1 0,-4 2-1 16,-2-1 1-16,-3 1-1 0,-2-1 0 15,-3 0 0-15,-1 1 0 16,-11 0 1 0,13 0-1-16,-13 0 1 0,0 0-1 0,10 0 1 15,-10 0-1-15,0 0 0 16,0 0 0-16,0 0 0 16,0 0 0-16,0 0 0 15,0 0 0-15,0 0 0 0,0 0 0 16,0 0 0-1,0 0 0-15,0 0 0 0,0 0 0 16,0 0 0-16,0 0 1 0,0 0-1 16,0 0 0-16,0 0 1 15,0 0-1-15,0 0 0 16,0 0 0-16,0 0 0 16,0 0 0-16,0 0 0 15,0 0 0-15,0 0 1 0,0 0-1 16,0 0 0-16,0 0 0 15,0 0 0-15,10-9 0 16,-10 9 0-16,0 0-1 16,0 0 1-1,0-9-1-15,0 9 0 16,0 0 0-16,0 0 0 0,0 0-2 0,0 0 0 16,-3-8-4-16,3 8-4 0,0 0-10 15,0-16-32-15,0 16-33 16,0 0-4-16,-10-1-5 15,-2-11-3-15</inkml:trace>
  <inkml:trace contextRef="#ctx0" brushRef="#br1" timeOffset="1.6943E6">14833 13011 19 0,'3'-11'76'0,"-2"-4"5"0,1 1-11 16,-2-2-22-16,0 5-7 0,-3 1-10 15,0-1-3-15,-3 3-8 16,6 8-4-16,-15-13-2 16,4 11-4-16,-2 2-1 15,1 0-2-15,-4 5-1 0,-1 5-2 16,-3 5-1-16,-2 5-1 16,-2 1 0-16,0 4 0 15,-2 5 0 1,1 0-1-16,-1 3 0 0,-1 1 0 15,5 0 0-15,2-1 0 16,1-2 0-16,5 1 0 0,5-5-1 16,2 0 1-16,7-5-1 15,3-1 1-15,11-5-1 16,5 0 1-16,9-3 0 16,0-1-1-1,8-3 1-15,1 0-1 16,1 0 1-16,1 1-1 15,-7-1 1-15,-2 2-1 0,-7-2 0 0,-2 2 0 0,-7-1 1 16,-6 0-1-16,-4-2 0 0,-4 3 1 16,-5-1-1-1,-6-3 2-15,-11 6 0 16,-7-2-2-16,-5 0 0 16,-1 1 0-16,-3 1 0 0,-4-4 0 15,-2 4 0 1,-1-2 0-16,6-3 0 15,5 1 0-15,1-2 0 0,6-1 0 16,-2-1 0-16,11-1 0 16,0-1 0-16,7-1 0 0,1 3 0 15,1-5 0-15,9 0 0 16,-9 3 0-16,9-3 0 16,0 0 0-16,0 0 0 15,0 0 0 1,0 0-20-16,0 0-67 0,10 5-5 15,-1-6-3-15,4-11-7 0,5-6-1 0</inkml:trace>
  <inkml:trace contextRef="#ctx0" brushRef="#br1" timeOffset="1.69485E6">15286 13175 40 0,'-18'0'84'16,"1"0"0"-16,3-2 0 15,14 2-37-15,-13-8-5 0,13 8-9 16,-12-8-7-16,12 8-6 16,0 0-4-16,-8-9-4 15,8 9-2-15,0 0-3 0,0 0-1 16,0 0-6-16,0 0 0 16,12-11 0-16,2 4 0 15,1 0 0-15,12-2 0 16,1-2 0-16,7-2 0 0,1 0 0 15,9-2 0-15,-5 1 0 16,3 1 0-16,2 0 0 16,-6 3 0-16,-2 2 0 15,-5 0 0-15,-3 2 0 0,-6 1 0 16,-4 4 0-16,-7 0 0 16,-3 0 0-16,-9 1 0 15,0 0 0-15,0 0 0 16,0 0 0-16,0 11 0 0,0-11 0 15,-12 16 0-15,-3-8-35 16,5 5-54-16,-4 2-4 16,-1 1-4-16,-2 1-6 15</inkml:trace>
  <inkml:trace contextRef="#ctx0" brushRef="#br1" timeOffset="1.6952E6">15389 13414 66 0,'-22'15'96'0,"4"-1"-2"0,1-6-5 16,2-4-2-16,7 0-57 15,-2 1-9-15,10-5-7 16,0 0-4-16,17-6-6 0,8-2-4 16,7-4 0-16,12-4 0 15,3-1 0-15,10-5 0 16,1 3 0-16,2-2 0 15,-1 2 0-15,-5 2 0 16,-4 0 0-16,-9 4 0 0,-4 1 0 16,-9 2 0-16,-6 5 0 15,-5 0 0-15,-9 2 0 16,-8 3 0-16,11-2 0 0,-11 2 0 16,0 0 0-16,0 0 0 15,0 0 0-15,0 0 0 16,0-15-78-16,0 15-13 15,0 0-4-15,4-13-6 0,1 1-3 16</inkml:trace>
  <inkml:trace contextRef="#ctx0" brushRef="#br1" timeOffset="1.69568E6">16254 12952 16 0,'6'-9'99'0,"-6"9"0"0,0 0-7 0,-7-5-3 16,1 26-11-16,-1-12-57 16,4 2-7-16,3 7-11 15,0 3-3-15,3 6 0 0,6 1 0 16,7 3 0-16,3-3 0 16,7-1 0-16,3-2 0 15,2-8 0-15,4-2 0 0,0-9 0 16,0-6 0-16,-3-4 0 15,-2-8 0-15,-2-5 0 16,-5-4 0-16,-2-3 0 16,-2-2 0-16,-4-1 0 15,-2 1 0-15,-4-2 0 0,-2 6 0 16,-1 1 0-16,-3 4 0 16,-1 2 0-16,1 6 0 15,-3 9 0-15,0 0 0 0,0 0 0 16,0 0 0-16,0 0 0 15,9 9 0-15,-5 6 0 16,1 4 0-16,5 2 0 0,-1 2 0 16,2 8 0-1,1 2 0-15,-2 0 0 0,-2 3 0 16,1 1 0-16,-1 0 0 16,-2-1 0-16,-2-1 0 15,3 0 0-15,-7-5-71 16,0-8-24-16,3-8-3 15,-3-14-6 1,0 0-5-16</inkml:trace>
  <inkml:trace contextRef="#ctx0" brushRef="#br1" timeOffset="1.69734E6">17085 12632 59 0,'0'0'77'0,"0"0"-10"16,-9-15-13-16,9 15-9 15,-2-12-11-15,2 12-5 16,0-13-7-16,0 13-3 0,-4-12-5 15,4 12-3 1,-9-10-3-16,9 10-2 16,-14-8-2-16,1 7-1 0,4-3-1 0,-6 3-1 15,1-1 2 1,0-1-1-16,-2 0 0 0,-3 1 1 16,0-1 0-1,-1-1-1-15,-5 0 1 0,2 1-1 16,0-2 0-16,-4 1 0 0,0 0-1 15,-3 0 0-15,0 0 0 0,1 0 0 16,-1 1 0 0,-2 0 0-16,0 0 0 0,1-2 0 15,-3 2-1-15,2-1 1 16,-4 0 0-16,0 0-1 0,-2-2 1 16,-1 0-1-1,1 2 0-15,-3 0 1 0,2-1-1 16,-3 2 0-16,4-3 1 15,-1 3-1 1,-2-1 0-16,4 2 1 16,-4-1-1-16,-1 3 0 0,0-2 0 15,-3 1 1-15,-1 1-1 0,-4 0 0 16,0 1-1-16,-2 4 2 16,-1-2-1-16,-3 1 0 0,1 1 0 15,-3 2 0-15,-1 0-1 16,2 1 1-16,0 2 0 15,-1 2 0 1,0 1 0-16,-1 3 0 16,-1 1 0-16,1 2-1 0,1 1 1 0,-1 1 0 15,0-1 1 1,3 1-1-16,0 0 1 0,2-1 0 0,2 1 0 16,1 2 0-16,0-2 0 15,3 6 0 1,1-2-1-16,-1 1 1 0,3 2 0 15,1 0 0-15,1 1 0 16,4 1-1-16,2 4 1 0,3-1 0 16,2 3-1-16,3 2 1 15,3 0-1 1,5 4 0-16,3 1-1 0,2 2 1 0,2-2 0 16,4 3 0-1,1 2 0-15,6-2 0 0,1-1 1 16,1-1-1-16,3-1 1 15,6-2 0 1,5 1 0-16,2-3 1 0,5 0-2 0,3-3 0 16,8 1 0-1,1-2 0-15,3-2 0 0,1-1 0 0,6-1 0 16,5 0 0-16,1-5 0 16,5 0 0-16,2-3 0 15,2-3 0-15,2-4 0 16,3-2 0-16,3-5 0 15,2-3 0-15,5-5 0 16,3 1 0-16,1-2 0 0,8-6 0 16,-1-2 0-16,4-2 0 15,2-2 0-15,5-4 0 0,0-2 0 16,7-2 0-16,-3-3 0 16,5-5 0-16,2-1 0 15,1 0 0-15,2-2 0 0,-1-3 0 16,-1-1 0-1,-3-2 0-15,0 0 0 16,-1 0 0-16,-5 0 0 0,-2 2 0 0,-3-6 0 16,-6 3 0-1,-2-4 0 1,-7 2 0-16,-5-2 0 0,-9-1 0 0,-4-2 0 16,-5-2 0-16,-9 1 0 15,-2-1 0-15,-9 1 0 16,-2 0 0-16,-9 1 0 0,-2 0 0 15,-6-1 0-15,-4 3 0 16,-8-1 0 0,-2 0 0-16,-1-1 0 0,-12 1 0 15,-6-1 0-15,-3-2 0 0,-6 2 0 16,-6 2 0-16,-5 1 0 16,-9 4 0-16,-3 2 0 15,-8 4 0-15,-4 5 0 16,-6 4 0-16,-7 6 0 15,-7 6 0 1,-5 7 0-16,-5 3 0 0,-4-4 0 0,-7 25-88 16,-18 3-7-16,-10 8-6 0,-19-3-6 15,-13 5-2-15</inkml:trace>
  <inkml:trace contextRef="#ctx0" brushRef="#br1" timeOffset="1.70333E6">16683 2039 0 0,'0'-14'74'16,"-4"-3"4"-16,-7 5-13 0,6 1-14 15,-7-1-13-15,0 5-11 0,-4-1-8 16,-5 5-5-16,-1 0-1 15,0 3-3-15,-1 3-3 16,-2 7-1-16,-1 5-1 0,0 0 0 16,-1 5-1-1,5 4-2-15,0 3 0 16,7 9 0 0,5 1 1-1,5 1-1-15,5-1 1 0,15-1-1 0,6-3 1 16,9 1 1-16,7-3-1 15,0-8-1-15,0-1 0 16,1-1-1-16,-5-3 1 0,-3-2-2 16,-5 3 1-16,-6-5 0 15,-2 3-1-15,-8-1 0 0,1 0 1 16,-9-2 0-16,-1 2 0 16,-2 0 0-16,-9 0 1 15,-1-1 0 1,-7 0 1-16,1-2 0 0,-10-2-1 15,1-1 1-15,-3-4-1 0,2 2 0 16,-2-3 1-16,2-3-1 16,-2-2-1-16,3 0 1 15,5 0 0 1,0-2-1 0,2-2 0-16,4 0 0 0,2 1-1 0,3-2 1 15,11 5-1-15,-13-4 0 0,13 4-2 16,-12-4-3-16,12 4-6 15,0 0-8-15,0 0-13 0,-12 9-50 16,12-9-3 0,0 0-7-16,8 7-2 0</inkml:trace>
  <inkml:trace contextRef="#ctx0" brushRef="#br1" timeOffset="1.70374E6">16978 2194 59 0,'1'-16'84'16,"-1"1"-2"-16,-1 1-2 0,1 3-36 16,-1 0-13-16,1 11-7 15,-3-13-8-15,3 13-5 16,0 0-3-16,0 0-2 15,0 0-2-15,4-9-3 16,-4 9 0-16,23-3-1 0,-8 0 1 16,5-2-1-16,6 2 1 15,0-2-1-15,3 2 0 16,-5-2 1-16,1 2-1 16,-3-1 1-16,-3 2-1 15,-5-1 0-15,-5 2 0 16,-9 1 0-16,13-1 0 0,-13 1-1 15,0 0 0-15,8 0-3 0,-8 0-2 16,0 0-3-16,6 17-7 16,-6-17-14-1,0 21-51-15,-8-1-3 16,-4 0-6 0,-9 3-1-16</inkml:trace>
  <inkml:trace contextRef="#ctx0" brushRef="#br1" timeOffset="1.70412E6">16889 2406 31 0,'-11'6'69'15,"11"-6"8"1,0 0 0-16,0 0-39 0,0 14-11 16,15-10-1-16,4-1-4 15,5 0 0-15,8 0-3 16,4 0-6-16,2-2-3 0,4-1-1 15,-1-5-3-15,1-2 0 16,-4 1-2-16,-4-3 0 16,-5-1-1-16,-3 4 0 0,-5 1 0 15,-6-1-1 1,-2 2 0-16,-13 4 0 0,12-7 1 16,-12 7 0-16,0 0 0 15,0 0-1-15,0 0 0 16,0 0 0-16,0 0-2 0,0 0 0 15,0 0-4-15,0 0-6 16,1-11-14-16,-1 11-59 16,4-10-3-16,-3 1-6 0,-1 9-6 15,11-22 5 1</inkml:trace>
  <inkml:trace contextRef="#ctx0" brushRef="#br1" timeOffset="1.70498E6">17743 1982 9 0,'-6'-8'77'16,"2"-4"6"-16,4 12-20 16,-6-17-9-16,6 17-13 15,0-17-12-15,3 8-7 0,0 0-8 16,2-1-6-16,1 1-3 15,6 2-2-15,2 0-3 16,2 5 1-16,3 1-1 16,4 2-1-16,-1-1 0 0,1 2 0 15,2 9 0 1,-3 1 1-16,0 1 0 16,-3 0-2-16,-4 7 2 15,-2 0-1-15,-3 5 1 16,-1 3 0-16,-7 4 2 15,-9 16 2-15,-9 2 0 16,-6 2 0-16,-6 2 2 16,-5-3-1-16,-1-3 0 15,-3-1 1-15,0-9-3 0,9-15-1 16,3-4-1-16,7-6 0 16,2-4 0-16,6-3-1 15,10-6 1-15,-12 5-2 0,12-5 1 16,0 0 0-16,0 0-1 15,0 0 2-15,13 3-1 16,3-3 1-16,2 0 0 16,5 0 1-16,4 0-1 15,2 0 2-15,2 0-1 0,2 0-1 16,-4-3 1-16,0-1 0 16,-4 2 0-16,0-3 0 15,-5 2 0-15,-2-1-1 16,-1 2 1-16,-6-3 0 0,0 3-1 15,-2-1 0-15,-9 3 0 0,0 0-1 16,0 0-3-16,0 0-4 16,10-6-13-16,-10 6-59 15,0 0-4-15,5-10-6 16,0-3-7-16,6-5 1 16</inkml:trace>
  <inkml:trace contextRef="#ctx0" brushRef="#br1" timeOffset="1.70551E6">18416 1963 10 0,'2'-19'85'0,"-1"1"3"0,-1 1-1 16,0 0-6-16,0 5-47 15,0 12-11-15,4-12-5 0,-4 12-6 16,0 0-5-16,0 0-4 15,0 0-3-15,0 0-1 16,0 0-1-16,5 7 0 16,-4 3 0-16,0 3 0 15,2 2 2-15,-1 2-1 0,1 2 1 16,2 5 1-16,-2-1-1 16,0 5 0-16,0-4 1 15,0 5 1-15,0 9 0 16,1-1 1-1,0 0 0-15,-4 0 1 16,1-1-1-16,0 0 1 0,3-3 0 16,-3 0-1-16,1-8-1 15,-1-2-1-15,1 2 1 16,2-4-1-16,-2 2 1 16,-1-6-1-16,-1 1 0 0,0-4 0 15,3-2 0 1,-1-3-1-16,-2-9 1 0,0 12 1 15,0-12-2-15,0 0 2 0,0 0-1 16,2 9 1-16,-2-9-2 16,0 0-2-16,0 0-3 15,0 0-7-15,0 0-25 16,0 0-47-16,-3-6 0 16,0-9-9-16,0-6-5 15</inkml:trace>
  <inkml:trace contextRef="#ctx0" brushRef="#br1" timeOffset="1.70741E6">18831 1705 50 0,'0'0'60'0,"-6"-17"-11"16,2 9-9-16,-3-2-5 0,3 0-6 15,-6 2-9-15,2 0-3 16,-3 0-4-16,0-3-3 0,-2 2-2 16,-3 2-3-16,-4-1-1 15,-1 1 0-15,-4-1 0 0,0 2 0 16,-4-1-1-16,-1 1 1 16,13 3-2-16,-4-2 2 15,2 2-2-15,-4 0 0 16,0 2-2-16,0-4 1 15,-3 3-1-15,-1-1-1 0,-1 1 4 16,1-1-2-16,-2 0 2 16,-1 2-1-16,-2-1 1 15,1-1 0-15,0 3-1 16,-2-5 1-16,2 5-2 16,-1-1 1-16,1-1-1 0,1 1 0 15,0-3 0-15,1 4 0 16,-2-2 1-16,0 1-1 15,0-2 0-15,-1 1 0 16,-1 2-1-16,0-2 1 16,0 1-1-16,-1-2 1 0,0 3-1 15,-2 0 0 1,2 0 1-16,-1 0-1 16,-1-2 1-16,1 2-1 0,0 0 0 15,0 0 0-15,-1 0 1 16,1 2 0-1,0 0-1-15,11 2 2 0,-45 1 0 16,3-2 0-16,3 2 1 0,3 3-1 16,2-2-1-16,3-1 1 15,5 3-1-15,10 0-1 16,1 1 0-16,1 0-1 0,2-1 1 16,-1 2 0-16,0 0-1 15,2 1 2-15,2-1-1 0,-2-1 0 16,5 2 0-1,2-2 0-15,-1 0 0 0,5 1 0 16,2 0 0-16,1-1 0 16,-1 2-1-16,3 3 1 0,-2-2 0 15,-1 4 0 1,0 2 0-16,-3 2-1 0,0 2 1 16,2-1 0-16,-1 0 0 15,2 3 0-15,1-3 0 16,1-1 0-16,4-1-1 0,0-1 1 15,4 2 0-15,-2-4 0 16,2 4-1-16,2-1 1 16,-1 4 0-16,1 2 0 15,0 11 2 1,-3 3 0 0,4 1 0-16,-1 2 0 15,5 2 1-15,-1 1 0 16,3 0 0-16,2 1 1 0,1-11-4 15,6 1 2-15,1 0 0 0,4-1 0 16,-1 3 0-16,4-1 0 16,1-1-2-16,1 3 1 15,2 1 0-15,3-1-1 0,2-2 1 16,1 0 0-16,6-1 0 16,1-2 1-16,0-3 2 15,4-2-1-15,3-3 1 16,-1-2-1-16,7-2 1 0,-1-5-2 15,0-1 1-15,2-1-1 16,3 0-1-16,0-1 1 0,6-1-1 16,4-2-1-16,-1 2 1 15,3-2 0-15,2 0-1 16,6-4 2-16,-1-2-1 16,2-3 0-16,-1-2 0 0,3 0 0 15,-3-9 0 1,3 0 0-16,0-3 0 0,0-1-1 15,-3-3 1-15,3 0-1 16,-1 1 0-16,2-2 1 0,-4 3-1 16,-1-4 0-16,-1 2 0 15,-5-1 0-15,1 2 1 16,-5-1 0-16,-2-2-1 16,-2 2 1-16,-6-2 0 15,-1 0 0-15,0 0 1 0,-2-4-2 16,-2-2 3-16,-1-1 1 15,4-4-4-15,-3-3 0 16,5-2 0-16,-2 1 0 0,-6-3 0 16,3 2 0-16,-6-2 0 15,-2 4 0-15,-6 0 0 16,-6 2 0 0,-3-2 0-16,-2-1 0 15,-4 4 0-15,-1-1 0 0,-3 1 0 0,-4-3 0 16,0-1 0-16,2 1 0 15,-3 0 0-15,-3 3 0 16,3-2 0 0,-4 5 0-16,0-4 0 0,0 3 0 15,0 2 0-15,0 1 0 0,0 0 0 16,-3 0 0-16,-1-1 0 16,-1-1 0-16,-2-1 0 0,2 2 0 15,-4-1 0-15,1 1 0 0,-4-2 0 16,1 4 0-1,-3 2 0-15,-1 1 0 16,0 2 0-16,-1 2 0 0,0-2 0 16,-4 5 0-16,1-1 0 15,-2-1 0-15,1 2 0 16,-4-2 0-16,1 0 0 16,-2 1 0-16,14 8 0 15,-3-1 0-15,-1-2 0 0,1 3 0 16,-2-1 0-16,-1 0 0 15,0 1 0-15,-2-1-2 16,1 1 1-16,-3 0 0 16,0 1 1-16,1 1-1 15,-1-1 0-15,-1 1 0 0,-1 2-1 16,-1 1-1-16,0-2-1 16,-1 2-2-16,-15 0-2 0,-8 6-5 15,3 10-12-15,-14 5-59 16,17 5-3-16,-1-3-5 0,2-2-4 15</inkml:trace>
  <inkml:trace contextRef="#ctx0" brushRef="#br1" timeOffset="1.7108E6">21505 8784 34 0,'-3'-19'80'0,"-2"11"2"0,2-9-15 0,2 9-18 16,-6-2-11-16,6-2-10 0,1 12-6 15,-8-15-6-15,8 15-5 16,-14-8-3-16,5 8-2 16,-6 3-2-16,-1 6 0 15,-2 3-3-15,-3 4 2 16,1 4-2-16,-5 5 2 0,2 2-1 15,2 2 0 1,3 3 0-16,4-2 0 16,5 2 0-16,3-3 0 0,6 2 0 15,2-3 0-15,8-2 1 16,7-4-1-16,4-2 0 0,1-1-1 16,6-2 0-16,-1-2 1 15,1 0-2 1,-2-2 1-16,-1 0-1 0,-6 0 0 0,-2 1 0 15,-4 1 1-15,-5-2-1 16,-4 0 0-16,-3-1 1 0,-1-1-1 16,-2-1 1-16,-9-2 0 15,0 0 1-15,-7-2-1 16,-1 0 0-16,-6 0 0 16,-1-1 0-16,-3 1 0 15,-3-1 0-15,0 2 0 16,-2-3-1-16,3 1 0 0,1 1 1 15,0-2-1-15,5 1 0 0,-1 0 0 16,8-2 1 0,0 1-1-16,5-2 1 15,0-1-1-15,4 1 1 0,9-2-1 16,-11-1 0-16,11 1-1 16,0 0-3-16,0 0-6 0,0 0-12 15,-16-1-63-15,21-5-3 16,11-6-4-16,2-4-8 15,7-6 1-15</inkml:trace>
  <inkml:trace contextRef="#ctx0" brushRef="#br1" timeOffset="1.71122E6">21749 8832 37 0,'0'-15'94'0,"0"15"-2"16,-1-16-4-16,-2 7-2 15,1-2-50-15,2 11-13 0,0-16-7 16,0 16-5-16,6-11-4 16,1 7-2-16,6-1-2 0,3-1-1 15,5 0 0-15,7-2 0 16,4-1-1-16,4 0 0 15,4-1 0-15,3 1 0 16,-4-1 0-16,-3 2-1 0,-1 1 2 16,-10 4-2-16,2 1 0 15,-6 2-2-15,-11 0-1 16,0 2-2-16,-10-2-4 0,8 19-10 16,-9 6-32-16,-6-8-35 15,-8 1-5-15,-5 1-4 16,-2 6-5-16</inkml:trace>
  <inkml:trace contextRef="#ctx0" brushRef="#br1" timeOffset="1.71153E6">21647 9136 70 0,'-7'8'91'0,"7"-8"-3"16,0 0-3-16,0 0-25 15,0-7-29-15,13 1-9 16,6-3-6-16,5 1-6 0,6-4-1 16,4-3-2-16,6 0-2 15,-1 0-2-15,0-2 1 16,1 2-1-16,0 0-1 0,-6-1 0 16,0 2-1-1,-3 2 1-15,-4 2-2 0,-1 2 0 16,-3 0 0-16,-5-1 0 0,0 3 0 15,-2 1 0-15,-3-2 0 16,0 0 0-16,0-1-3 16,-2 0-4-16,-3-3-5 15,5 2-14-15,8-2-60 0,-13-5-2 16,3-1-6-16,-3-4-6 16,4-3 5-16</inkml:trace>
  <inkml:trace contextRef="#ctx0" brushRef="#br1" timeOffset="1.71217E6">22664 8409 37 0,'8'-17'84'0,"1"1"1"15,-4 0-4 1,0 6-24-16,-2-2-23 0,2 2-9 15,-4 2-7-15,0-3-4 16,-1 11-3-16,0-11-2 16,0 11-3-16,0 0-1 0,-2-10-1 15,2 10-1-15,-9 0 0 16,9 0-2-16,-12 0 1 16,12 0-1-16,-14 6 1 0,7 0-1 15,7-6 1 1,-17 15-1-16,8-4 0 0,4 2 1 15,-6 1-1-15,2 2 1 16,-2 0-1-16,2 1 1 0,-3 2-1 16,4 0 1-16,-4 2-2 15,2-2 1-15,2 4 0 16,4-2-1-16,-3 1 0 16,5 2 0-16,1-2 1 0,1 1-1 15,3 0 1-15,7-1 0 16,-2 0 0-16,6-4 0 15,4 1 0-15,3-3 0 16,6-4 0 0,-2 1 0-16,7-5 1 0,-1-4-2 0,-1-1 0 15,1-3 0 1,4 1 0-16,-5-6 0 0,-3-4 0 16,0-3 0-16,-1-3 0 15,-4 1 0-15,1-4 0 16,-4 0 0-16,-2-3 0 0,-4-3 0 15,1 1 0 1,-8-4 0-16,-2 0 0 0,-4 0 0 0,0-3 0 16,-5 1 0-1,-2-2 0-15,-7 4 0 0,-3 0 0 16,-3 1 0-16,-3 3 0 16,-7 4 0-16,-4 3 0 15,-1 5 0-15,-4 8 0 16,-6 1 0-16,0 14-68 0,-4 1-21 15,-6 3-4 1,4-2-6-16,-2-4-7 0</inkml:trace>
  <inkml:trace contextRef="#ctx0" brushRef="#br1" timeOffset="1.71431E6">27502 3779 38 0,'5'-18'61'0,"-5"18"0"16,5-18-5-16,-5 18-7 16,1-17-9-16,-1 8-8 0,0 9-8 15,-2-12-2-15,2 12-7 16,-16-9-3-16,2 9-2 16,-5 0-3-16,-2 10-1 15,-4 0-1-15,-2 3-1 0,-3 6 1 16,0 4-2-16,0 2 1 15,1 2-1-15,5 3-2 16,2 1 0-16,4-1 0 16,4 2 1-16,10 1-1 15,4-3 0 1,4 0-1-16,9-2 1 0,7-1 0 16,4 0 0-16,5-3 1 15,4 0-2-15,-4-4 1 0,2-1-2 16,-4 0 2-16,-1-3-1 0,-5 0 0 15,-3-4 0-15,-5 1 0 16,-5-2 0-16,-2 0 0 0,-1 0 0 16,-5-1 0-16,0-10 1 15,-7 18 0-15,-2-8 0 16,-3-1 0-16,-4-2 0 16,-1 0 1-16,-3-3-1 15,-1 0 1 1,1 1-1-16,-1-4 0 0,0-1 0 0,0 0 0 15,1 0 0-15,4 0-1 16,-1-1 1-16,4-2-1 0,-3 0 1 16,4 0-1-16,1 1 0 15,1 0 0-15,2-1 0 16,8 3 0-16,-17-3-1 16,7 3-1-16,10 0-2 0,-13 0-3 15,13 0-8-15,-12-1-9 16,10-20-45-16,2 21-17 15,0 0-7-15,4-11-7 16</inkml:trace>
  <inkml:trace contextRef="#ctx0" brushRef="#br1" timeOffset="1.71469E6">27737 4046 47 0,'1'-9'97'16,"-1"-1"-1"-16,-1 0-7 16,0 2-2-16,-1-2-58 0,2 10-8 15,3-13-9-15,-3 13-4 16,17-13-4-16,-1 6-1 16,2 2-2-16,3-1 0 15,5 3-1-15,3 0 0 0,-2 2 1 16,2-2-1-16,-5 2 0 15,1 1 0-15,-3 0 1 16,-1 0-1-16,-5 0 0 0,-6 0 1 16,1 0-2-1,-11 0 2-15,15 1-3 0,-15-1-2 16,9 3-4-16,-9-3-7 16,2 10-10-16,-2 0-35 0,-5 2-29 15,-3 2-4-15,-7 1-5 16,-7 3-1-16</inkml:trace>
  <inkml:trace contextRef="#ctx0" brushRef="#br1" timeOffset="1.71508E6">27721 4239 32 0,'-14'10'93'0,"4"-6"1"0,10-4-8 15,-13 0-19-15,13 0-33 0,0 0-9 16,0 0-7-16,13 1-7 15,0-1-3-15,7 0-3 16,5 1 0-16,7-1-1 16,4 1 1-16,4-3 0 0,1-3-2 15,0 0-1-15,0-1 1 16,-5 2-1-16,-4-4 0 0,-5 1 0 16,-4 2 0-1,-3-1-1-15,-5 3 1 0,-2-2-2 16,-5 1 0-16,-8 4 0 15,11-4 0-15,-11 4 0 16,0 0 0-16,10-3 0 0,-10 3 0 16,0 0 0-16,0 0 0 15,0 0-5-15,0 0-14 16,0 0-25-16,0 0-48 16,12-13-1-16,-12 13-6 0,17-14-6 15</inkml:trace>
  <inkml:trace contextRef="#ctx0" brushRef="#br1" timeOffset="1.71565E6">28713 3931 51 0,'0'0'85'16,"3"-9"0"-16,-3 9-13 0,4-11-24 16,-4 11-14-16,0 0-6 15,3-10-7-15,-3 10-5 16,0 0-3-16,0-10-4 0,0 10-3 15,0 0-2-15,-14-3-2 16,14 3-1-16,-15 0 0 16,7 4-1-16,-3 2 0 15,3 2 1-15,-6 4-1 0,0 5 0 16,-1 3 0-16,-1 2 1 16,-2 3-1-16,2 3-1 15,-1 0 1-15,1 5-1 16,2 0 1-16,3-2-1 0,4-2 1 15,2 0-1-15,5-4 1 16,0 0 1-16,8-3 0 16,3-5 1-16,3-6-1 15,2-3 1-15,2-3 0 16,3-5 0 0,0 0 1-16,1-9-2 15,-1-2 2-15,-2-3-2 0,0-3 2 16,-2-1-2-16,-2-2 1 0,-4-3 0 15,-4 1 0-15,-1-4 0 0,-3 1 0 16,-2-2-1-16,-1-2-1 16,-10 1 0-16,-3-1-2 15,-3 4-1-15,-2-1-5 16,-5 7-5-16,-3-2-7 16,-2 9-14-16,7 5-53 15,0 0-3-15,5 1-7 0,7-1-2 16</inkml:trace>
  <inkml:trace contextRef="#ctx0" brushRef="#br1" timeOffset="1.71675E6">28825 3572 41 0,'3'-29'83'15,"-3"2"-1"-15,-3-4-4 0,-4 3-39 16,-7-1-11-16,0-1-7 15,-9 1-6-15,-3 2-4 16,-4-1-4-16,-4 5-2 0,-1-2-1 16,-4 4-1-16,-3-1 0 15,-3 5-1-15,-3 0 0 16,0 4-1-16,0 1 0 16,-2 4 0-16,0 1 0 15,-2 1 0-15,4 2 0 0,0 2 0 16,2-2 1-16,1 1 0 15,0 3 1-15,1-2-2 16,1 2 0-16,2 3 1 0,-2 1-1 16,2 4 0-16,0 3-1 15,-3 2 1-15,4 2-1 16,-2 3 1-16,-1 3 0 16,0 2 0-16,-1 1 0 0,-1 2 0 15,2 1 1-15,-3 2-2 16,-1 3 1-1,-1-1-2-15,2 2 0 0,0 2 1 16,4-2-1-16,3 2 1 16,1 0-1-16,6-3 1 15,3 1 0-15,5 3 1 0,6 0 0 16,2 0-1-16,1 3 1 16,5 2-1-1,0 6 0 1,3 3 1-16,0 1 0 0,1 2-2 15,2 1 1-15,-1 3 0 16,5-1 0-16,0-1 0 0,0-2 0 16,5-4 0-16,3-4 1 0,7-3 1 15,5-4 1-15,7 2-1 16,1-7 1-16,9 0 1 16,8-1-1-1,6-2 1-15,4-1-1 0,6-2-1 0,1-4 0 16,5 0 0-16,3-1-1 15,-1-5 1-15,-2-2-2 16,4-2 1-16,-6-5 0 0,-1-3 0 0,-2 1 0 16,-3-6 0-16,-2 0 0 15,-3-4 1-15,4-5-1 16,-3-1 0 0,3-1 0-16,1-2-1 15,0-4 0-15,0 1 0 0,0-4-1 16,-3 1 1-16,0-5 0 0,-1 1 1 15,-4-4-1 1,-2 0 1-16,-3-1 1 16,1 0 0-16,-3-2 0 0,-3 0-1 0,-4 2 1 15,-1-3 1-15,0 4-3 16,-4-2 0-16,-3-2 0 16,-4-1 0-16,0 1 0 15,-3-3 0-15,-4 1 0 0,1 0 0 16,-3-4 0-16,-5 3 0 15,-2-2 0 1,0 0 0-16,-6 0 0 16,-1 1 0-16,-2 0 0 0,-6-3 0 0,-5 2 0 15,2-2 0-15,-5 2 0 16,2 1 0-16,-5 0 0 16,1 0 0-16,-4 2 0 0,2 1 0 15,-2 0 0 1,-9 2 0-1,-3-1 0-15,-7 3 0 16,-6-1 0 0,-9 4 0-16,-4 1 0 0,-12 5 0 0,-7 2 0 0,-9 6 0 0,-2 11-11 15,-12 8-78 1,-18 6-4-16,-9 2-4 16,-20-2-7-16,-14 3-4 15</inkml:trace>
  <inkml:trace contextRef="#ctx0" brushRef="#br1" timeOffset="1.73177E6">3310 3618 11 0,'-5'-10'81'0,"-2"0"3"0,-2 10-17 0,-7-7-11 0,9 1-10 0,7 6-11 16,-13-9-5-16,13 9-7 15,0 0-6-15,-9-5-2 16,9 5-5-16,0 0-3 16,0 0-2-16,0 0 2 0,0 0-5 15,0 0 1-15,0 0-1 16,0 0-1-16,0 0 0 16,3 6 2-16,-3-6 2 0,4 12-5 15,-2-3 0 1,3 1 0-16,1 0 0 0,-2 6 0 15,1-5 0-15,4 1 0 16,-2 4 0-16,2-1 0 16,-2 0 0-1,3-1 0 1,-4 3 0-16,0-3 0 0,3 4 0 0,1-2 0 0,1 1 0 16,-4 0 0-16,5 1 0 15,-4-2 0-15,3 4 0 0,2-3 0 16,-3 0 0-1,2 3 0-15,0-4 0 0,1 4 0 16,0-3 0-16,2 1 0 0,0 0 0 16,-2 3 0-1,0-5 0-15,2 6 0 16,-2-1 0-16,0 0 0 0,2 2 0 16,-1 0 0-16,3 1 0 15,0-1 0-15,-3 2 0 0,5-4 0 16,1 1 0-1,-4 2 0-15,3-2 0 0,-2 0 0 16,-2 1 0-16,0-2 0 16,4 3 0-16,-4-1 0 0,1 3 0 15,0-5 0-15,-1 4 0 16,1-4 0-16,0 5 0 0,0-4 0 16,0 0 0-16,0 0 0 15,1 0 0-15,2 0 0 16,-3 1 0-1,4 4 0-15,-2-4 0 16,2 5 0-16,-1 1 0 0,0 1 0 0,1 2 0 0,0-2 0 16,-1 3 0-1,2 1 0-15,3-1 0 16,-4 0 0-16,3 3 0 0,-2-2 0 16,6 3 0-16,-5-3 0 15,3-1 0 1,-1 0 0-16,0 0 0 15,-1 1 0 1,2-3 0-16,-2 4 0 0,2-1 0 0,-3 3 0 16,-1 1 0-1,2 0 0-15,-3 2 0 16,-1 0 0-16,1 1 0 0,3-2 0 16,-5 3 0-16,3-4 0 15,2 1 0-15,-2 0 0 16,1-1 0-16,1 1 0 0,2-1 0 0,-4 1 0 15,3 0 0-15,2 4 0 16,-3 0 0-16,1 0 0 16,2 3 0-16,-2-2 0 15,2 4 0-15,-1-2 0 0,0-3 0 0,0 1 0 16,1-1 0-16,-3-2 0 16,2 1 0-16,-2-1 0 15,0-3 0-15,1 1 0 16,-2 1 0-16,1-2 0 15,-1 0 0-15,1-2 0 0,2 1 0 16,-1-1 0 0,1-1 0-16,1-2 0 0,-3-1 0 0,3-2 0 15,0 2 0 1,-3-1 0-16,3-5 0 0,-2 4 0 16,1-3 0-16,1 4 0 15,0-2 0 1,-1 3 0-1,1-3 0-15,-3 4 0 16,3 2 0-16,-2 1 0 0,-1-2 0 0,1 3 0 16,-1 1 0-16,-1-2 0 0,0 2 0 0,1-5 0 15,-2 1 0-15,-2-3 0 16,0 1 0-16,0-6 0 16,-1-2 0-16,-2-2 0 15,-2-1 0-15,-1-4 0 0,0-2 0 16,-4 1 0-16,0-6 0 15,-4 0 0-15,-5-10 0 16,10 16 0-16,-10-16 0 0,0 0 0 16,4 10 0-16,-4-10 0 15,0 0 0 1,0 0 0-16,0 0 0 16,0 0 0-16,0-5 0 15,-5-4-45-15,5-6-50 0,-1-6-3 16,0-4-6-16,-6-14-6 15</inkml:trace>
  <inkml:trace contextRef="#ctx0" brushRef="#br1" timeOffset="1.73326E6">5078 7520 22 0,'-9'7'93'15,"-6"0"1"-15,2 3-4 16,-4 0-3-16,1 3-39 0,-3 0-24 16,6 0-5-16,0 0-5 15,1-2-3-15,3 0-2 0,9-11-9 16,-10 8 0-16,10-8 0 15,13-12 0-15,8-11 0 16,10-8 0-16,11-12 0 16,9-7 0-1,12-12 0-15,9-5 0 0,8-3 0 0,3-2 0 16,2 1 0-16,-6 4 0 16,-3 8 0-16,-9 6 0 15,-8 8 0-15,-11 9 0 0,-13 6 0 16,-9 10 0-16,-12 6 0 15,-14 14 0-15,8-10 0 16,-8 10 0-16,-8 5 0 16,0 4 0-16,-5 1 0 0,1 5 0 15,-2-1 0-15,4 7 0 16,-4 0-86-16,-5-5-10 16,-1-1-4-16,-5-6-6 15,-5-2-3-15</inkml:trace>
  <inkml:trace contextRef="#ctx0" brushRef="#br1" timeOffset="1.73365E6">4518 7030 73 0,'-20'1'102'0,"11"-1"-4"0,-3-2-5 15,12 2-1-15,-9-26-42 16,10 11-47-16,3-5-3 0,6-7 0 16,3-5 0-16,6-10 0 15,12-8 0-15,9-8 0 16,11-9 0-16,8-4 0 16,11-5 0-16,9-3 0 15,5 1 0-15,2 3 0 0,-5 7 0 16,-5 7 0-16,-7 10 0 15,-11 6 0-15,-10 12 0 16,-13 7 0-16,-9 9 0 0,-9 7 0 16,-5 5 0-16,-12 5 0 15,0 0 0-15,0 0 0 16,0 0 0-16,-12 7 0 0,4 3 0 16,-10-4-38-1,0-1-59-15,-3 1-1 0,-6-6-8 16,-2 0-5-16</inkml:trace>
  <inkml:trace contextRef="#ctx0" brushRef="#br1" timeOffset="1.73406E6">3987 6411 24 0,'-33'25'106'0,"5"-11"-4"0,12-3-6 16,5-10-3-16,11-1-3 15,-1-16-90-15,10-8 0 16,22-12 0-16,7-12 0 0,16-11 0 16,10-15 0-16,21-8 0 15,6-6 0-15,8-2 0 16,2 0 0-16,-4 7 0 15,-5 8 0-15,-8 7 0 0,-11 13 0 16,-18 12 0-16,-9 9 0 16,-10 8 0-16,-10 8 0 15,-8 8 0-15,-7 4 0 0,-11 6 0 16,10-3 0-16,-10 3 0 16,0 0 0-16,0 5 0 15,0-5 0-15,-18 18 0 16,-1-5 0-16,4 8-57 15,-6 4-40-15,-5-2-1 0,-1 1-7 16,1-12-5-16</inkml:trace>
  <inkml:trace contextRef="#ctx0" brushRef="#br1" timeOffset="1.73671E6">3814 5439 41 0,'-13'9'102'0,"4"0"-4"0,9-9-5 16,-12 9-3-16,7-34-32 0,5 25-39 0,0 0-9 16,0 0-10-16,0 0 0 15,13-17 0-15,3 0 0 16</inkml:trace>
  <inkml:trace contextRef="#ctx0" brushRef="#br1" timeOffset="1.73807E6">3766 5441 60 0,'-8'9'93'15,"-3"1"-1"-15,2-4-4 16,1 17-23-16,8-23-33 15,-8 10-6-15,8-10-4 0,0 0-5 16,-8 9-5-16,8-9-8 16,0 0-4-16,0 0 0 15,0 0 0-15,0-5 0 16,2-5 0-16,11-5 0 16,7-4 0-16,8-8 0 0,3-5 0 15,4-2 0-15,7-7 0 0,-1 1 0 16,6-3 0-16,-7 3 0 15,0 1 0-15,-6 5 0 16,-4 0 0-16,0 6 0 16,-9 5 0-16,-4 3 0 15,-5 5 0-15,-2 5 0 16,-10 10 0 0,7-13 0-16,-7 13 0 0,0 0 0 0,0 0 0 0,0 0 0 15,0 0 0-15,-1-12 0 16,1 12 0-1,8-10-94-15,-10-1-1 16,-5-3-4-16,-5-7-7 0,1-2-1 16</inkml:trace>
  <inkml:trace contextRef="#ctx0" brushRef="#br1" timeOffset="1.73851E6">3463 4656 94 0,'-30'12'102'0,"9"0"-6"15,-2-6-4-15,7-1-2 16,-6-1-69-16,13-4-7 0,9 0-12 15,0 0-2-15,0 0 0 16,0 0 0-16,5-14 0 16,8-3 0-16,9-5 0 0,9-6 0 15,11-7 0-15,12-7 0 16,7-3 0-16,5-1 0 16,1-1 0-1,-2 7 0-15,-5 2 0 0,-8 6 0 0,-12 9 0 16,-11 5 0-1,-7 6 0-15,-12 4 0 0,-10 8 0 16,12-3 0-16,-12 3 0 0,0 0 0 16,0 0 0-1,0 0 0-15,0 0 0 0,0 0 0 16,0 0 0-16,0 0-85 16,0 0-9-16,-16-7-4 15,-3-4-6-15,-9-1-6 16</inkml:trace>
  <inkml:trace contextRef="#ctx0" brushRef="#br1" timeOffset="1.73901E6">2865 4182 80 0,'-18'5'99'15,"3"-1"-5"-15,-4-3-5 16,6-1 1-16,3 3-67 16,10-3-7-16,0 0-6 15,0 0-2-15,0 0-6 0,0 0-2 16,0 0 0-16,-4-5 0 16,4 5 0-16,10-15 0 0,6 1 0 15,7-5 0-15,12-7 0 16,11-3 0-16,11-9 0 15,5-2 0-15,9-8 0 16,5-2 0-16,5-2 0 16,-2 0 0-16,-5 2 0 0,-5 0 0 15,-5 7 0-15,-12 3 0 16,-5 10 0-16,-11 7 0 16,-12 5 0-16,-6 4 0 0,-9 5 0 15,-9 9 0-15,5-10 0 16,-5 10 0-16,0 0 0 15,-6-13 0-15,6 13 0 0,-12-6 0 16,12 6 0 0,-13-7 0-16,13 7 0 0,0 0 0 15,0 0 0-15,-17 20-68 16,16-11-27-16,-3 2-4 16,4-11-6-16,-10 14-7 15</inkml:trace>
  <inkml:trace contextRef="#ctx0" brushRef="#br1" timeOffset="1.74191E6">8888 8832 23 0,'-12'-3'72'0,"12"3"5"0,-13 0-7 15,13 0-29-15,0 0-5 16,-12-2-2-16,12 2-2 0,0 0-5 16,0 0-5-16,0 0-4 15,0 0-4-15,0 0-2 0,0 0-3 16,8 0-2-16,1 0-1 16,3 0-1-16,5 0 1 15,5 1-6-15,2-4 0 16,11-2 0-16,5-2 0 15,6-2 0-15,3 0 0 16,7 1 0-16,8-4 0 0,5 2 0 16,3-2 0-1,3 1 0-15,3-2 0 0,9 0 0 16,4-2 0-16,1-2 0 16,4 0 0-16,0 0 0 15,4-2 0-15,-2 0 0 16,4 1 0-16,-4 0 0 15,6 0 0-15,-5 0 0 0,2 0 0 16,-1 0 0-16,2 4 0 16,2-2 0-1,-3 0 0-15,4-2 0 0,-8 3 0 0,6-4 0 16,-6 2 0-16,7 0 0 16,-4-4 0-16,1 3 0 15,-5-2 0-15,5 0 0 0,-4-1 0 16,2 3 0-16,1-3 0 15,-1 3 0-15,-2-2 0 0,0 1 0 16,0 0 0-16,4 0 0 16,-2 1 0-16,4 0 0 15,-5 1 0-15,2 1 0 16,-2-2 0-16,5 2 0 16,-1 0 0-16,0 0 0 0,2 2 0 15,-5-1 0 1,2 0 0-1,1 3 0-15,3 1 0 0,-5 0 0 0,5-1 0 16,-3 3 0-16,-7 1 0 16,4-2 0-16,-2 4 0 31,0-4 0-15,-2 3 0-16,-2-2 0 0,-5 2 0 0,2-2 0 15,-1-1 0-15,-1 2 0 0,0-4 0 0,-3 3 0 0,0-2 0 16,-5 1 0-16,3-2 0 15,-4 0 0-15,4-2 0 16,-2 2 0-16,-1-3 0 16,1 3 0-16,-1-3 0 0,-3 0 0 0,2 1 0 15,-5-1 0 1,2 0 0-16,-5 0 0 0,1 0 0 16,-3 1 0-16,1 0 0 15,-3 1 0-15,3-2 0 16,-2 1 0-16,-4 1 0 15,3 0 0-15,-5 0 0 16,-1 0 0-16,-3 1 0 0,2 0 0 16,-4 0 0-16,-2 0 0 15,-1 0 0-15,-3 0 0 16,-3 0 0-16,-2 2 0 16,-4 0 0-16,-5 2 0 15,-3-2 0-15,1 2 0 16,-6 1 0-16,-2 2 0 0,-5 0 0 15,0 1 0-15,-5 0 0 0,-2-1 0 16,-2 4 0-16,-12 1 0 16,14-5 0-16,-14 5 0 15,9-2 0-15,-9 2 0 16,0 0 0-16,0 0 0 0,0-9 0 16,0 9 0-16,-12-7 0 15,-1 2 0-15,-4-3 0 0,0-8-28 16,-1 6-66-1,-2-6-3-15,-1-2-4 0,2-4-5 16</inkml:trace>
  <inkml:trace contextRef="#ctx0" brushRef="#br1" timeOffset="1.74233E6">17776 6877 9 0,'-6'-33'89'15,"0"0"4"-15,4 4-1 0,-2 3-5 16,4 8-33-16,1 1-24 15,2 5-6-15,-3 12-6 0,4-13-3 16,-4 13-15-16,1 12 0 16,-1 5 0-16,-5 11 0 15,-9 14 0-15,-2 15 0 16,-12 18 0-16,-10 12 0 0,-4 14 0 16,-9 6 0-16,-2 5 0 15,-2 1 0-15,1-6 0 16,5-4 0-16,8-18 0 0,7-12 0 15,7-12 0 1,6-13 0-16,3-13 0 0,6-9 0 16,6-9 0-16,6-17 0 15,-11 4 0-15,11-4 0 16,-5-20 0-16,3-1 0 0,1-6 0 16,-4-8-37-16,2-11-58 15,2-8-1-15,-2-7-6 16,1-4-5-16</inkml:trace>
  <inkml:trace contextRef="#ctx0" brushRef="#br1" timeOffset="1.74276E6">17062 7018 9 0,'-8'-26'89'0,"1"1"5"0,0 0-3 16,0 4-4-16,1-7-32 15,5 13-27-15,0 2-9 0,1 4-2 16,0 9-4-16,0 0-4 16,0 0-9-16,0 0 0 0,0 0 0 15,-1 15 0-15,1 0 0 16,0 5 0-16,0 1 0 16,0 5 0-16,0 0 0 15,-1 2 0-15,0-4 0 0,0 2 0 16,-1-4 0-16,-1 1 0 15,3-3 0-15,-3 0 0 16,1-1 0-16,2 3 0 0,-1-2 0 16,-1-2 0-16,0 4 0 15,-3-2 0-15,1 5 0 16,-2-2 0-16,1 2 0 0,-4-2 0 16,0 3 0-1,1-3 0-15,0 1 0 0,1 0 0 16,-1-2 0-16,2 1 0 15,-3-2 0-15,2 2 0 16,0-3 0-16,-3 3 0 0,1-3 0 16,1 3 0-16,2-4 0 15,-2 1 0-15,3 1 0 16,-3-6 0 0,-3 1-75-16,7-3-20 0,4-13-2 15,-18 0-8-15,6-11-3 16</inkml:trace>
  <inkml:trace contextRef="#ctx0" brushRef="#br1" timeOffset="1.74357E6">15311 7386 50 0,'0'0'97'0,"0"-11"-2"15,0 11-5-15,-7-10-2 0,28 4-47 16,-21 6-22-16,-13 0-5 15,4 9-3-15,-5 5-5 0,0 7-6 16,0 7 0-16,-4 9 0 16,-1 9 0-16,-5 9 0 15,-3 8 0-15,-1 4 0 16,-2-2 0-16,2 2 0 16,-4-2 0-16,4-5 0 15,0-7 0-15,6-8 0 0,4-7 0 16,3-6 0-16,1-8 0 15,7-1 0-15,4-8-88 16,3-15-4-16,-10 0-5 16,1-15-6-16,-1-10-4 0</inkml:trace>
  <inkml:trace contextRef="#ctx0" brushRef="#br1" timeOffset="1.74392E6">14445 7478 26 0,'-15'-10'102'16,"2"6"-1"-16,4-3-6 0,9 7-4 15,-13-11-2-15,1 10-82 16,12 1-7-16,-1 4 0 0,0 10 0 16,-1 4 0-16,0 5 0 15,-3 9 0-15,-4 9 0 16,-3 10 0-16,-4 7 0 0,-4 7 0 15,-1 2 0 1,-3 0 0-16,4 0 0 0,-3-5 0 16,1-4 0-16,6-13 0 15,-1-5 0-15,5-11 0 16,0-5 0-16,6-8 0 0,-2-6 0 16,-2-8 0-16,10-2-45 15,-11-12-46-15,5-6-2 16,-1-6-7-16,-4-9-4 15</inkml:trace>
  <inkml:trace contextRef="#ctx0" brushRef="#br1" timeOffset="1.74425E6">13901 7613 85 0,'-14'-17'98'0,"-1"2"-3"16,5 4-6-16,-1-10-1 15,11 21-67-15,-11-10-4 0,11 10-4 16,-5 7-8-16,5 7-5 16,-2 7 0-16,-2 6 0 15,-1 6 0-15,-2 10 0 0,-2 5 0 16,-3 2 0-16,0 2 0 16,-2 0 0-16,0 0 0 15,-1-4 0-15,2-2 0 16,3-9 0-16,-1-3 0 0,3-8 0 15,-3-1 0-15,4-7 0 16,0-4 0-16,-2-6 0 16,9-8-14-16,-20 6-63 15,10-6-15-15,2-10-4 0,-4-5-5 16,-2-3-4-16</inkml:trace>
  <inkml:trace contextRef="#ctx0" brushRef="#br1" timeOffset="1.74506E6">10334 8233 61 0,'0'-12'87'0,"-1"2"0"0,-3-1-3 15,4 11-40 1,-3-11-5-16,3 11-12 0,0 0-4 16,-11 0-5-16,11 0-5 15,-9 18-2-15,2 1-3 16,-1 4-2-16,3 5-3 0,-6 6-3 15,0 5 0-15,-2 0 0 16,-3 4 0-16,1 2 0 16,-4 0 0-16,1 0 0 15,-3-2 0-15,2-6 0 0,1-3 0 16,0-3 0-16,1-5 0 16,-1-4 0-16,5-6 0 15,-2-4 0-15,5-2 0 16,-7-5-14-16,4-1-17 0,-2-4-57 15,2-3-3-15,-5-6-5 16,0-9-6-16</inkml:trace>
  <inkml:trace contextRef="#ctx0" brushRef="#br1" timeOffset="1.74546E6">9469 8347 36 0,'-24'-12'88'0,"-2"2"1"0,3 5-3 16,-1 16-26-16,1-9-17 15,5 7-15-15,-3 2-7 0,3 7-6 16,1 3-4-16,0 2-3 16,0 6-3-16,2 4 0 15,0 6-2-15,0 2-1 16,1 1 0-16,1 1-1 0,1 0 0 15,0-2 0 1,5-2 0-16,-1-3-1 0,3-6 0 16,4-7-3-16,1-2-4 15,1-7-7-15,10 0-26 0,-1-6-46 16,3-6-2-16,4-2-7 16,2-10-5-16</inkml:trace>
  <inkml:trace contextRef="#ctx0" brushRef="#br1" timeOffset="1.74598E6">12156 7881 67 0,'-11'-4'81'0,"11"4"1"15,-29-11-36-15,29 11 0 0,-9-9-10 16,9 9-4-16,0 0-8 15,0 0-4-15,-8 0-3 16,8 0-2-16,-8 19-4 0,-1-2-2 16,1 6-2-1,-4 4-1-15,-5 10-1 0,0 3 0 16,-4 4-3 0,-2 3-2-16,-4-1 0 0,2 3 0 15,2-3 0-15,-1-2 0 16,4-9 0-16,5-3 0 15,4-8 0-15,2-7 0 16,6-1 0-16,1-8 0 0,2-8 0 16,0 0 0-16,11 1-16 15,-4-10-31-15,11-5-42 16,1-4-2-16,0-7-6 16,10-6-6-16</inkml:trace>
  <inkml:trace contextRef="#ctx0" brushRef="#br1" timeOffset="1.74633E6">12876 7719 11 0,'16'-11'89'0,"-6"2"3"16,-5-1-2-16,-5 10-6 15,26-10-48-15,-26 10-7 0,0 0-6 16,-10 0-5-16,2 9-7 16,0 5-2-16,0 3-2 15,-3 4-2-15,3 7-1 16,-5 3-1-16,0 3-3 0,1 2 0 16,-1-2 0-16,0 3 0 15,2-2 0-15,-1 0 0 0,3-3 0 16,2 0 0-1,2-7 0-15,5 4-15 0,5-3-72 16,-3-6-3-16,4-5-4 16,-6-15-7-16,8 12-4 15</inkml:trace>
  <inkml:trace contextRef="#ctx0" brushRef="#br1" timeOffset="1.74811E6">21199 6000 26 0,'0'14'84'0,"0"-14"-4"0,0 0 1 15,11 8-38-15,-11-8-4 16,0 0-12-16,0 0-6 16,0 0-6-16,12-2-1 15,-12 2-1-15,19-10 0 0,-5 5 0 16,5-3-3-16,0 0-1 15,3-6-1-15,7 1 1 16,1-3-3 0,8-2-6-1,6-5 0-15,0-1 0 0,6-1 0 16,6-5 0-16,5 1 0 0,5-7 0 16,5 3 0-16,3-6 0 0,5 2 0 15,2-5 0-15,4 3 0 0,-1-1 0 16,7 0 0-16,-1 3 0 15,2-1 0-15,-1 3 0 16,-4-1 0-16,0 4 0 0,-5-2 0 16,1 2 0-1,-8 1 0-15,-6-3 0 0,-3 5 0 16,-8 0 0-16,-2 2 0 16,-4 0 0-16,-7 2 0 15,-6 4 0-15,-6 1 0 0,-3 1 0 16,-1 1 0-16,-6 4 0 15,-5 0 0-15,-1 2 0 16,1 1 0-16,-2 0 0 0,-3 3 0 16,-1-1 0-1,-2 3 0 1,-10 6 0-16,13-10 0 0,-13 10 0 0,0 0 0 16,11-9 0-16,-11 9 0 0,0 0 0 15,0 0 0-15,0 0 0 16,0 0 0-16,0 0 0 15,0 0 0-15,0 0 0 0,0 0 0 16,0 0 0-16,0 0 0 16,-8-6 0-16,8 6-56 15,-17 4-41-15,-5 1-1 16,-5 2-7-16,-12-2-2 16</inkml:trace>
  <inkml:trace contextRef="#ctx0" brushRef="#br1" timeOffset="1.74865E6">21771 4984 14 0,'0'0'100'0,"0"0"0"0,0 0-8 15,0 0-3-15,-4-10-3 16,-23 10-78-16,27 0 0 16,9 15-3-16,2-2 0 0,6 5-1 15,6 4-4-15,4 7 0 16,10 4 0-16,9 6 0 16,1 0 0-16,7 6 0 15,2-2 0-15,2 0 0 0,3 0 0 16,-5-4 0-16,-1-2 0 15,-5-6 0-15,-7-2 0 16,-5-9 0-16,-4 2 0 0,-4-9 0 16,-8-5 0-16,-5-2 0 15,-8-2 0-15,-9-4 0 16,13 0 0-16,-13-12 0 16,1 0-3-16,18-9-89 0,-22-6 0 15,-11-7-7-15,-2-12-7 16,-3-5-1-16</inkml:trace>
  <inkml:trace contextRef="#ctx0" brushRef="#br1" timeOffset="1.74907E6">22317 4842 60 0,'-1'-17'99'0,"1"6"-4"16,0 11-6-16,0-14-2 15,0-2-57-15,0 16-11 16,8 0-7-16,4 2-4 15,5 6-2-15,6 1 0 16,3 4-6-16,5 5 0 0,8 1 0 16,3 6 0-16,0-1 0 15,-1 1 0-15,3 0 0 16,-7-2 0-16,3 0 0 0,-4-4 0 16,-8 0 0-16,-1-3 0 15,-6-4 0-15,2 1 0 16,-4-5 0-16,-2-1 0 0,-4-2 0 15,2-3 0-15,-3-2 0 16,0 1 0-16,-1-4 0 16,-1-3 0-16,-1-6-12 0,-1 0-11 15,-2-3-24-15,-3-2-43 16,1-1-2 0,-4-3-5-16,0 1-5 0</inkml:trace>
  <inkml:trace contextRef="#ctx0" brushRef="#br1" timeOffset="1.74949E6">22899 4564 7 0,'0'0'33'0,"0"0"5"16,0 0 1-16,0 0-2 0,0 0-1 15,7-5-4-15,-7 5-7 16,0 0-7-16,10 4-7 16,-10-4-2-16,11 10-1 15,-1-2 2-15,3-1 0 0,2 2-1 16,1 1-2-16,3 0-2 15,-1-1-2-15,2 0 1 16,2 3-3-16,-3-2 1 0,1-1 0 16,-1 0-1-16,-3 0-1 15,-2-1-1-15,1 2-2 16,-4-1-5-16,2-2-7 16,-7 4-15-16,-6-11-31 15,1 12-15-15,-1-12-3 0,0 14 5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5:02:46.33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2333 1894 26 0,'8'-31'89'0,"-8"3"1"16,-2 1-3-16,-17 2-3 0,6 4-47 15,-6 7-11-15,1 5-8 16,-5 5-5 0,-9 5-4-16,3 12-4 0,-2 9-2 15,-4 9 2-15,-5 11 1 16,-8 14-3-16,3 8-1 15,-4 7 0-15,10 6 1 0,-7 4 0 16,11 6-3-16,7-5 0 16,11-5 0-16,3-4 0 15,6-10 0-15,14-6 0 0,13-9-3 16,11-12-3-16,10-6-14 16,5-10-67-1,12-11-3 1,3-10-2-16,8-14-8 0,-3-8-1 0</inkml:trace>
  <inkml:trace contextRef="#ctx0" brushRef="#br0" timeOffset="445.4956">2500 2060 94 0,'-5'-12'98'15,"-5"4"-6"-15,-2 1-4 0,12 7-4 16,0 0-66-16,9 3-7 15,12 12-8-15,12 3-3 16,6 7 1-16,-1 7-1 16,9 7 1-16,-4 8-1 0,-3 5 1 15,-3-4-3 1,-8 0 2-16,-9-5 1 16,-6-5 1-1,-4-9 1-15,-6-8-1 0,-4-11 0 16,0-10 0-1,-17-5 0-15,9-11 0 0,-1-8 0 16,0-4-1-16,2-9-1 0,-1-2-1 16,9-6 0-16,15 0-1 15,3-3-1-15,7 2 3 0,9 5 0 16,2 2 0-16,8 11 1 16,2 5 0-16,-2 7 0 0,-8 10 1 15,6 6 1 1,-7 12-1-16,-2 3-2 0,-3 10 0 0,-8 4-2 15,3 5 2-15,-6-1-1 16,-2 3-1-16,-3-4-2 16,0-1-10-16,-7-6-12 0,-3-8-60 15,3-6-2-15,-8-11-6 16,9 0-8-16</inkml:trace>
  <inkml:trace contextRef="#ctx0" brushRef="#br0" timeOffset="636.3024">3247 1600 3 0,'-17'-41'92'15,"0"5"4"-15,2 2-7 16,2 5-8-16,-3-1-4 0,3 9-72 16,-1 1-10-16,7 7-71 15,7 13-4-15,-12-11-10 0,12 11-4 16,0 0 0-16</inkml:trace>
  <inkml:trace contextRef="#ctx0" brushRef="#br0" timeOffset="919.9696">3845 1513 94 0,'6'-10'96'16,"-6"10"-6"-16,6-14-9 15,-6 14 1-15,0 0-62 16,-1 6-12-16,1 16-7 16,0 14-1-16,0 14-1 0,-1 14 1 15,1 15 3-15,2 10-3 16,7 9-2-1,-5 5-2-15,2 2-4 0,0-14-6 16,2-8-8-16,-4-17-15 0,-4-14-47 16,-1-14-3-1,-4-20-3-15,5-18-2 16</inkml:trace>
  <inkml:trace contextRef="#ctx0" brushRef="#br0" timeOffset="1169.5088">3826 2243 47 0,'0'-56'89'0,"3"-1"1"0,6 4-4 15,2 1-33-15,8 7-7 0,-2 7-16 16,5 3-9-16,1 11-3 16,2 6-8-16,4 10-4 15,4 6-2-15,3 5-2 0,1 13-1 16,1 6-1-16,1 12 2 16,8 14-2-1,-4 4 0 1,-7 4-1-16,-4-1-1 0,-4-5-3 15,-2-1-4-15,-9-8-7 16,-4-13-37-16,-12-10-34 0,-1-18-3 16,-10 4-6-16,-4-13-5 15</inkml:trace>
  <inkml:trace contextRef="#ctx0" brushRef="#br0" timeOffset="1372.6614">4261 1555 87 0,'0'-48'97'0,"0"-2"-5"16,-3 7-6-16,2 2-1 15,-1 6-71-15,1 0-3 0,-2 12-11 16,4 3-10-16,-2 8-19 16,1 12-56-16,0 0-3 15,0 0-3-15,16 15-4 16</inkml:trace>
  <inkml:trace contextRef="#ctx0" brushRef="#br0" timeOffset="2231.9283">5051 1556 91 0,'0'0'93'16,"2"-11"-4"-1,-2 11-6-15,-14-6-1 0,-4 7-67 16,0 8-6-16,-3 12-5 16,-3 4-1-16,-5 10-2 0,-2 10-1 15,0 8 1-15,-1 8-1 16,4 1 0-16,7 6 0 16,19 5 3-1,11-3-1-15,17-10 2 31,16-11 0-31,16-10-1 0,10-12 1 16,7-12-1-16,10-12 1 16,-11-17-3-1,-1-8 0 1,-8-9 0-16,-12-3 0 0,-10-1 1 0,-7 0 1 16,-12 1 1-16,-7 2-4 0,-11 2 0 0,-6 2 0 15,-8 8 0-15,-5 5 0 16,-1 3 0-16,-4 9 0 0,-2 2 0 15,-2 11 0-15,3 6 0 16,5 6 0-16,-1 6 0 0,14 8-2 31,2 6 2-15,11-6 0-16,6-3 2 16,10-5-2-16,4-4 0 0,4-7 0 15,0-8 0-15,-5-12 0 0,-3-5 0 16,-1-4 0-16,-5-5 0 15,-3-2 0-15,-6-2 0 16,-1 1 0-16,-4 1 0 0,-2 8 0 16,0-4 0-16,-4 5 0 15,-2 10 0 1,0 0-2-16,0 0 0 0,12 5-1 0,10 8 1 16,6-3 0-1,13 1 0 1,13-4 1-16,13-6 0 15,8-5 1-15,6-10-1 16,1-13 1-16,-9-9 0 0,-5-3 1 0,-10-8 1 16,-11-8 0-16,-12-1 1 15,-12-4 1-15,-8-2 0 16,-14 31-4-16,-1-2 0 0,0 1 0 16,-6 1 0-16,-2 0 0 15,0 2 0-15,-4 6 0 16,2 2 0-16,-3 7 0 15,1 6 0-15,-16 4 0 16,5 15 0-16,1 18 0 16,10 21 0-16,10 20 0 0,4 12 0 15,7 9 0 1,5-7-5-16,2 9-12 0,-9 0-68 16,-1-3-4-16,-4-8-3 15,0-11-7-15,0-10-5 16</inkml:trace>
  <inkml:trace contextRef="#ctx0" brushRef="#br0" timeOffset="2839.109">7664 1664 63 0,'0'14'83'16,"-10"0"-3"-16,1 2-2 0,-1 1-2 0,3-3-61 0,-1 19-12 16,2 8 3-16,-4 11 3 15,0 28 2 1,-1 5-1-16,0 2-2 15,-1 1-1 1,5-6-2-16,-3-9 0 0,3-7 1 16,2-14 0-16,3-25 0 15,-4-15 2-15,6-12-1 16,0 0 0-16,-16-11 0 0,2-14-2 16,-1-11-5-1,-9-9 0-15,-2-20 0 0,2-17 0 0,4-14 0 16,4-11 0-1,7-6 0-15,9 53 0 0,2-7 0 16,5 5-3-16,3-6 2 16,5 3-1-16,6 0-1 0,0 4 1 15,4 4-1 1,2 9 3-16,3 3-1 0,-2 8-1 16,3 5 1-16,0 12 0 15,1 4 0-15,-2 13-1 16,-18 9 2-16,38 27 1 15,-21 35 0-15,-16 22 0 16,-14 15 1-16,-14 1 0 0,-11 3-1 16,-15-13 1-16,-2-25-4 15,6-10-2-15,5-9-21 16,9-14-58 0,11-14-4-1,12-13-6-15,9-11-6 0,19-13-2 0</inkml:trace>
  <inkml:trace contextRef="#ctx0" brushRef="#br0" timeOffset="3475.256">8123 1715 0 0,'37'-17'97'0,"-13"3"1"15,-11 8-8-15,-13 6-3 16,-5 0-2-16,-7 13-70 16,-16 6-5-16,-4 10-4 15,-5 7-3-15,0 7-2 0,1 10 1 16,3 1-2-16,19 9 2 31,13-9 0-31,9-4 1 16,9-7 0-16,9-13 0 15,7-11 1-15,6-10-4 16,2-15 0-16,-10-18 0 16,1-9 0-16,-1-6 0 15,-4-6 0-15,-2-1 0 0,-5-2 0 16,-2-1 0-16,-3 5 0 0,-3 7 0 15,-5 4 0-15,-3 8 0 16,2 7 0-16,-6 7 0 16,0 11 0-16,-2 13 0 15,-4 11 0-15,2 12-3 0,3 8 0 16,1 14 1-16,1 10 2 16,11-4-1-16,8-1 0 15,9-10 2-15,7-10 0 0,7-14-1 16,3-13 1-1,4-17 0-15,1-18 0 0,-1-12 0 16,-8-13 1-16,0-11 0 0,-7-9-2 16,-1-10 0-1,-4-4 0-15,-5 0 0 0,-6-1 0 0,-12 43 0 16,1-2 0 0,-1 7 0-16,0-2 0 0,-3 7 0 15,-2 0 0-15,1 6 0 16,5 8 0-1,-8 0 0-15,0 12 0 0,-6 26 0 16,1 21 0 0,-1 19 0-1,-5 20 0-15,2 10 0 0,-2 10 0 0,-1-1-14 16,6 4-9-16,-8-9-63 16,10-15-2-16,0-17-6 15,3-19-5-15,1-14-1 0</inkml:trace>
  <inkml:trace contextRef="#ctx0" brushRef="#br0" timeOffset="4083.4751">8825 1927 28 0,'11'-12'80'0,"5"4"1"16,12 1-3-16,7 2-3 15,9 2-61-15,10 0 1 16,6-3 0-16,12-4-3 0,3-4-1 16,4-7-1-1,-3-3 0 1,-5-7 0-16,-6-2 0 0,-5-8 0 16,-9-2 0-1,-30 19-3-15,1-5-1 0,-10 2 0 0,1-6-1 0,-5 3 0 16,0-1-2-16,-5 3 0 15,-1-1-3 1,-2 3 2-16,0 1-2 0,-6 8 0 16,-3 2-2-16,-2 8 0 0,1 13 1 15,-22 13-1 1,-8 23 2-16,-2 30 1 16,3 24-1-16,5 9 2 0,2 8-1 0,13-4 1 31,13-31-1-16,6-12 1 1,5-18 1-16,14-23-3 0,8-17 0 16,2-8 0-16,5-16 0 15,-1-4 0-15,1-4 0 16,-4 4 0-16,5 1 0 16,-4 7 0-16,3 10 0 0,1 4 0 0,0 15-2 15,14 14 4 1,5 5-2-16,7 3 0 0,-1 0 0 15,1-2 0 1,2-2 0-16,-5-8 0 16,-2-8 0-16,-20-17 0 0,-1-1-25 15,-15-4-62-15,-15-12-3 16,-9-4-4-16,-21-6-6 0,-17-5-4 16</inkml:trace>
  <inkml:trace contextRef="#ctx0" brushRef="#br0" timeOffset="4961.6479">2326 3376 20 0,'-94'5'78'0,"16"-2"5"16,18-2-7-16,-4 1-24 0,22 2-10 16,7-2-6-16,10-1-9 15,12 0-9-15,2 0-2 16,11-1-5-16,0 0-6 16,7 11 0-16,3-4 0 15,7 2-1-15,8 2 2 0,4-2-2 16,12 2 1-16,6-1-1 31,10-3 2-31,17-3-3 0,6-1 0 0,12-1-1 16,10-2-2-16,8-5 0 15,16-1 0-15,17-2 0 0,6-1 0 16,8 0 0-16,16-3 0 16,5 0 0-16,17-1 0 15,7 0 0-15,4-2 0 16,10 1 0-16,5 0 0 0,9 1 0 15,-2 0 0-15,8-1 0 16,2 0 0-16,6 0 0 16,2 1 0-16,4-4 0 15,-3 0 0-15,7-1 0 16,3-3 0-16,-3 1 0 16,2-2 0-16,-6 0 0 0,-2 1 0 0,-11 2 0 15,-6-3 0-15,-8 2 0 16,-13 0 0-16,-8 1 0 15,-23 1 0-15,-11 0 0 0,-19 0 0 16,-14 2 0 0,-16-1 0-16,-22 3 0 15,-14 0 0-15,-23 3 0 0,-12 1 0 16,-14 5 0-16,-9-2 0 16,-8 4 0-16,-17 3 0 0,0 0 0 15,0 0 0-15,0 0 0 16,0 0 0-1,0 0 0-15,0 0 0 0,0 0 0 16,0 0 0-16,0 0 0 16,0 0 0-16,0 0 0 0,0 0 0 15,0 0 0-15,0 0 0 16,0 0-70-16,0 0-27 0,2-10-2 16,9 3-7-16,9-11-3 15</inkml:trace>
  <inkml:trace contextRef="#ctx0" brushRef="#br0" timeOffset="5664.5422">13169 2602 62 0,'-29'-35'95'0,"6"1"-1"0,4 6-6 0,5 3-2 16,-2-29-42-16,9 40-29 16,7 14-2-1,0 0-3-15,-9 21-6 0,6 10-4 16,2 8 0-16,-6 9 0 16,0 11 0-16,2 9 0 0,-5 4 0 15,1-1 0-15,2-9 0 16,0-6 0-16,3-10 0 15,0-8 0-15,1-11 0 16,3-10 0-16,0-17 0 0,0-5 0 16,0-20 0-16,4-11 0 15,0-13 0-15,-1-14 0 16,9-17 0-16,-1-10 0 0,2-6 0 16,7 0 0-16,0 1 0 15,5 3 0 1,-3 12 0-16,1 13 0 0,-6 13 0 0,1 14 0 15,-2 11 0-15,-4 13 0 16,-4 11 0-16,4 8 0 0,1 18 0 16,9 14 0-1,2 12 0 1,3 11 0-16,4 12 0 0,5 7 0 16,1 7 0-16,-2-2 0 15,-1 1 0 1,-11-12 0-16,-1-6 0 0,1-7 0 15,-5-10 0-15,-5-6 0 0,-3-11-2 16,-1-7-83-16,-8-6-6 16,-1-18-3-16,-12 4-7 15,-8-13-3-15</inkml:trace>
  <inkml:trace contextRef="#ctx0" brushRef="#br0" timeOffset="6102.4973">13113 2722 16 0,'-42'-2'97'15,"11"2"-4"-15,4 0-6 16,8 0-4-16,19 0 0 16,0 0-69-16,19 1-1 0,32-1-6 15,19-7-3 1,20-2-1-16,25-3 2 0,15-4-3 16,14-7 0-16,7-3 0 0,2-6-2 15,-12-2 0-15,-8-2 0 16,-21-3 0-16,-14 0 0 15,-24 3 0-15,-13 0 0 16,-22 5 0-16,-13 1 0 16,-16 8 0-16,-6 4 0 15,-4 5 0-15,-6 3 0 0,6 10 0 16,-12-9 0-16,12 9 0 16,-9 19 0-16,8 7 0 15,0 13 0-15,1 7 0 0,7 17 0 16,0 10 0-1,1 5 0-15,1 4 0 0,4-1 0 16,-2-1 0-16,2-9 0 16,-1-6 0-16,-4-12 0 0,2-10 0 15,-4-7 0-15,1-12 0 16,-4-9 0-16,-3-15 0 16,0 0-30-16,12-20-59 0,-11-8-1 15,-1-12-5-15,-4-11-4 16,-7-9-2-16</inkml:trace>
  <inkml:trace contextRef="#ctx0" brushRef="#br0" timeOffset="6613.0083">14438 2307 67 0,'-27'-50'93'0,"3"6"-2"16,13 7-6-16,4 5-2 16,7 6-58-16,16 7-3 15,15 7-11-15,9 8-5 16,13 7-1-16,10 12-1 0,12 8-1 15,6 9 0-15,6 10-1 16,1 9 1-16,-2 7-1 16,-2 4 1-16,-4 0 0 15,-9-2-3-15,-6-3 0 16,-9-4 0-16,-11-5 0 16,-9-7 0-16,-7-9 0 0,-10-5 0 15,-10-3 0-15,-5-2 0 16,-8 1 0-16,-8-2 0 15,-13 0 0-15,-6 1 0 0,-14 2 0 16,-10-2 0-16,-10 3 0 16,-13-3 0-16,-6 2 0 15,-7 0 0-15,-2-4 0 16,6-1 0-16,7-1 0 16,9-5 0-16,13-2 0 0,16 1 0 15,10-8 0-15,12 0 0 16,10-3 0-16,10-1 0 15,0 0 0-15,0 0 0 16,-10 2 0-16,10-2 0 0,0 0 0 16,0 0 0-16,0 0 0 15,0 0 0-15,0 8 0 0,-2 12-29 16,2-20-60 0,5 8-4-16,5-10-3 15,9-11-7-15,3-10 2 16</inkml:trace>
  <inkml:trace contextRef="#ctx0" brushRef="#br0" timeOffset="7395.6347">16240 2359 91 0,'-29'-22'98'0,"11"0"-4"0,3 2-6 0,6 6 0 15,4-2-69-15,1 8-2 0,4 8-5 16,0 0-8-16,0 14-4 15,2 8 0-15,4 11 0 16,0 5 0-16,3 16 0 0,1 9 0 16,4 9 0-1,-1 7 0 1,-3 2 0-16,0-1 0 16,-1-9 0-16,-2-5 0 0,-3-9 0 0,-1-14 0 15,-3-11 0-15,0-13 0 16,0-19 0-16,0 0-3 0,0 0-2 15,-8-22 0-15,1-5 1 16,-3-4-1-16,1-3 0 16,2-1 2-16,-4-1 1 0,4 3 2 15,5 3 0-15,2 5 2 16,9 2 1-16,9 8 0 16,11 1 0-16,6 4 0 15,9 1-1-15,8 0 0 16,5 0 1-1,0-3-1 1,-1-1 1-16,-2-4 0 0,-2-4 0 0,-7-3-3 0,-7-7 0 0,-4-3 0 16,-8-3 0-16,-4-2 0 15,-5 1 0 1,-8-3 0-16,-5 7 0 0,-2-1 0 16,-2 11 0-16,-6 3 0 15,0 9 0-15,-1 1 0 0,7 11 0 16,0 0 0-16,-8 0 0 15,6 13 0-15,2 9 0 16,2 11 0-16,4 9 0 16,0 6 0-16,3 6 0 0,0 7 0 15,2-2 0-15,0 4 0 16,0-7 0-16,-4-4 0 16,-1-3 0-16,-2-6 0 15,0-1 0-15,-4-9 0 0,1-4-90 16,-1-5-3-1,0-12-3-15,0-12-8 0,0 0-1 16</inkml:trace>
  <inkml:trace contextRef="#ctx0" brushRef="#br0" timeOffset="7979.6015">18235 2328 57 0,'-7'-27'98'0,"3"6"-2"0,0 1-7 0,3 2 0 15,-10 6-59 1,11 2-4-16,0 10-9 0,0 0-8 16,0 0-9-16,0 8 0 15,0 13 0-15,1 5 0 16,2 11 0-16,1 11 0 0,3 12 0 16,-4 11 0-16,3 5 0 46,1 1 0-30,0-1 0-16,1-2 0 0,-1-5 0 0,0-9 0 0,0-9 0 16,2-11 0-16,-2-10 0 0,0-6 0 0,-3-6 0 15,-2-6 0-15,-1-3 0 16,-1-9 0-16,0 0 0 0,0 0 0 0,0 0 0 16,0 0-50-16,-2-14-41 15,2-7-3-15,2-12-6 16,7-7-3-16</inkml:trace>
  <inkml:trace contextRef="#ctx0" brushRef="#br0" timeOffset="8524.1888">18878 2219 80 0,'38'-24'94'0,"-10"4"-8"15,-4 4-3-15,-9 3-4 16,-15 13-69-16,0 0 1 0,-1 19 0 31,-16 17-3-31,-11 6-3 16,-7 8 1-16,-13 8-1 15,-6 3 3-15,-5 5-1 0,-2-7 0 16,4-14-3 15,3-10-1-31,7-7 1 0,7-9-4 0,9-8 0 16,9-6 0-16,7-3 0 0,4-1 0 0,11-1 0 15,0 0 0-15,0 0 0 16,0 0 0-16,15 11 0 0,8 0 0 16,3 4 0-16,13 6 0 15,8 5 0-15,11 5 0 16,7 4 0-16,9 5 0 16,4-1 0-16,3 0 0 15,0-3 0-15,-3-3 0 16,-4-4 0-16,-9-5 0 0,-7-8 0 15,-11-1 0-15,-9-5 0 16,-10-4 0-16,-7-4 0 0,-8 0 0 16,-3-1 0-1,-10-1 0-15,10 0 0 0,-10 0 0 16,0-4 0-16,0 4 0 0,1-11 0 16,-1 11 0-16,1-12 0 15,-1 12 0-15,0-15 0 16,0 15 0-16,0-9 0 15,0 9-38-15,0 0-57 16,0 0-2-16,-5 0-7 0,-9 0-3 16</inkml:trace>
  <inkml:trace contextRef="#ctx0" brushRef="#br0" timeOffset="9204.8345">12188 3685 16 0,'-88'10'99'16,"22"-6"0"-16,21-3-6 0,11-1-3 0,18 12-4 0,16-12-76 0,0 0-1 15,0 0 0-15,0 0-9 16,15 0 0-16,10 0 0 0,11 1 0 15,13-1 0-15,15 3 0 16,16 2 0-16,20-2 0 31,14 2 0-31,20-2 0 16,16 0 0-16,21-2 0 16,15 0 0-16,20-2 0 0,12-7 0 15,18-1 0-15,15-1 0 0,12-1 0 16,56-1 0-16,-32 1 0 0,15-2 0 0,5 1 0 15,8 1 0 1,7 3 0-16,1 0 0 0,2 1 0 16,-46-2 0-16,31 1 0 15,-10 1 0-15,-18 3 0 0,-17-2 0 16,-25 0 0 0,-24 0 0-16,-29 2 0 0,-23-3 0 15,-31 3 0-15,-28 0 0 16,-25 2 0-16,-21-2 0 15,-21 1 0-15,-14 1 0 16,-10 0 0-16,-14 2 0 16,-5 0 0-16,-14 0 0 0,-11 5 0 15,-9 0 0-15,-11 9 0 0,-12 0-91 16,-22-2-4-16,-14 0-3 16,-13-2-6-16,-11 1-3 15</inkml:trace>
  <inkml:trace contextRef="#ctx0" brushRef="#br0" timeOffset="9871.1606">12354 4104 62 0,'-147'17'89'15,"24"-1"-3"-15,20-4-4 0,19-2-1 16,20-5-68-16,18 2-2 16,11-2 0-16,16-1-2 15,19-4-1-15,0 0 0 0,15 7-1 16,20-7 1-16,10 3-1 15,21-2 2-15,11 0-1 16,15-1-1-16,17 1-2 16,18 1-5-16,15-1 0 0,12-1 0 15,22 2 0-15,9-4 0 16,17-1 0-16,67-3 0 16,-30-1 0-16,18-3 0 15,12 0 0-15,17-1 0 16,9 0 0-16,16 0 0 0,0-2 0 15,5 2 0-15,4-1 0 16,42 2 0-16,-43-2 0 0,-5 5 0 16,-6-3 0-1,-14 3 0-15,-8-2 0 0,-59 2 0 16,23-2 0 0,-71 3 0-16,20 1 0 0,-37-2 0 0,-22 1 0 15,-32 3 0-15,-30-1 0 16,-24 2 0-16,-18 1 0 15,-13-1 0-15,-13 2 0 16,-10 0 0-16,0 0 0 0,0 0 0 16,0 0 0-16,-3-10 0 15,3 10 0-15,-11-10 0 16,11 10 0-16,-19-18 0 16,-19 18-2-16,12 0-95 0,-12-19-3 15,-9-6-5 1</inkml:trace>
  <inkml:trace contextRef="#ctx0" brushRef="#br0" timeOffset="11907.1931">2745 5126 73 0,'-12'-22'94'0,"-3"6"-5"0,2-1-5 16,2 6-1 0,11 11-71-16,-14-7-2 0,10 12-3 15,2 14-2-15,-3 14-2 16,3 12 1-16,-2 18 0 16,-1 15 3-16,0 13-2 0,2 11-1 15,3 4 0 1,0-3-1-1,5-6 0-15,2-11-2 0,-1-14-1 16,6-13-1-16,-4-16 2 0,4-12 1 16,-7-12 2-16,3-6 2 15,-8-13-2 1,0 0-4-16,-1-21 0 0,-9-6 0 16,-7-10 0-16,-5-8 0 0,-6-14 0 0,-7-9 0 15,-6-11 0-15,10-5 0 0,-8-4 0 16,11-1 0-16,9-1 0 15,6 1 0-15,12 7 0 16,7 6 0-16,20 6 0 16,0 10 0-16,20 9 0 0,-1 11 0 15,2 9 0 1,5 13 0 0,7 9 0-16,1 11 0 15,-2 11 0 1,-4 12 0-16,-3 10 0 0,-2 9 0 0,-4 3 0 15,-9 6 0-15,-9 4 0 0,-12-2 0 16,-13 1 0-16,-6-1 0 0,-14-3 0 16,-14-5 0-16,-11-1 0 15,-8-3 0-15,-7-7 0 0,-2-3 0 16,1-5 0 0,-1-4 0-16,0-7 0 0,21-5 0 0,3-5 0 15,12-4 0 1,7-1 0-16,4-7-6 0,13-8-85 15,17-8-1 1,17-7-7-16,1-7-6 0,17-10-4 0</inkml:trace>
  <inkml:trace contextRef="#ctx0" brushRef="#br0" timeOffset="12185.7953">3720 5035 59 0,'40'-19'100'0,"-16"2"-2"0,-9 5-7 0,-12 0-1 16,-3 3-53-16,0 9-20 0,-15 0-7 16,-2 14-4-16,-5 8-3 15,-1 7-3-15,-3 8 0 16,-2 5 0-16,-1 8 0 16,-1 3 0-16,9-1 0 15,4-2 0-15,9 0 0 16,8-2 0-16,0-7 0 15,12-2 0 1,12-4 0-16,11-8 0 0,6-4 0 16,9-5 0-16,1-12 0 15,0-6-89-15,16-2-3 0,-5-16-4 16,-1-7-7-16,-6-8-4 16</inkml:trace>
  <inkml:trace contextRef="#ctx0" brushRef="#br0" timeOffset="12440.0064">4349 5156 4 0,'0'-11'100'0,"0"11"1"0,-1-13-6 16,1 13-4-16,-1-9-3 15,8 6-72-15,16-4-6 0,9-1-4 16,13-1-6-16,12-2 0 16,10-3 0-16,11 1 0 15,7 0 0-15,1 0 0 16,1 1 0-1,-4 0 0-15,-5 0 0 0,-6 1 0 16,-9-1 0-16,-8 3 0 16,-12 0 0-16,-7 2 0 15,-17-2-17-15,-4 1-64 0,-15 8-10 16,-12-6-6-16,-10 2-5 16,-11 1-3-16</inkml:trace>
  <inkml:trace contextRef="#ctx0" brushRef="#br0" timeOffset="12721.6901">4903 4966 70 0,'-20'11'96'0,"1"-1"-4"0,8 3-4 15,1 1-1-15,4 3-70 16,6 5-3-16,0 10 1 0,1 6-5 16,4 3 0-16,8 11-2 15,-2 10-4-15,0 10-4 16,1 3 0-16,-4 4 0 31,3-2 0-31,0-2 0 16,-2-7 0-16,0-8 0 0,0-12 0 15,-3-12 0-15,2-10 0 0,0-7 0 0,-6-10 0 16,7 3-4-16,3-8-85 16,-12-4-3-16,18-20-5 0,-5-6-7 15,8-7-3-15</inkml:trace>
  <inkml:trace contextRef="#ctx0" brushRef="#br0" timeOffset="12967.2172">5619 5212 9 0,'26'-25'102'0,"-3"6"-2"0,-8 0-5 16,0 1-6-16,-3 0 1 15,-3 4-76-15,14 2-4 0,2 0-8 16,12 3-2-16,6 0 0 15,6 2 0-15,4 1 0 16,5 3 0-16,0 0 0 16,2 2 0-16,-1 1 0 15,-9 0 0-15,-8 4 0 16,-4 2-16-16,-14-1-17 0,-9 6-58 16,-11 1-2-1,-8 2-6-15,-16 4-5 0</inkml:trace>
  <inkml:trace contextRef="#ctx0" brushRef="#br0" timeOffset="13209.357">5809 5498 85 0,'-24'25'98'0,"4"-7"-1"16,12-7-5-16,8-11-1 16,0 0-65-16,25-9-9 15,7 0-12-15,11-1-5 16,6-5 0-16,11 1 0 0,3-5 0 15,8 3 0-15,-2 2 0 16,2 0 0-16,-8 2 0 16,-4 2 0-16,-12-1 0 15,3 1-77-15,-12 2-17 16,-7-2-2 0,-10-4-9-16,-9-7-4 0</inkml:trace>
  <inkml:trace contextRef="#ctx0" brushRef="#br0" timeOffset="13907.3896">7825 4836 14 0,'-41'-18'93'0,"9"-5"0"15,7-8-3-15,10 1-5 16,6-9-44-16,9 3-18 16,9 3-6-16,10 1-6 15,7 5-4-15,8 5-3 0,6 8-2 16,6 8 0-16,2 6-1 16,1 12-1-16,-1 11 0 15,-3 9 1-15,-7 11-1 16,-6 8 1-16,-9 10-1 15,-9 3 1-15,-10 1 1 16,-6-3-1-16,-11-2 0 16,-8-6 0-16,0-12-1 0,-1-8 1 15,4-13-1-15,3-6 0 0,5 0 0 16,6-5 0-16,4-10 0 16,24 16 0-16,2-6 1 0,12 2-2 15,8 2 4 1,3 2 0-16,5 2-1 0,2 2 1 15,-3 3 0 1,-8 1-1-16,-8 5 1 0,-12 0-3 0,-9 3 0 16,-14 2 0-16,-7 2 0 15,-15-2 0 1,-12 1 0-16,-15-6 0 16,-4-3 0-16,-11-4 0 0,-3-7 0 0,-5-3 0 15,1-8 0-15,4-4 0 16,4-6 0-16,12-8 0 15,13-3 0-15,8-9-69 0,19-12-23 16,15-6-2 0,19-9-7-16,21-5-7 0</inkml:trace>
  <inkml:trace contextRef="#ctx0" brushRef="#br0" timeOffset="14299.6806">8910 4880 67 0,'55'-17'98'0,"-16"4"-5"0,-14 6-7 16,-14 3 0-16,1 4-61 0,-12 16-9 16,-8 9-5-16,-4 8-5 15,-6 9 0-15,-2 10-1 0,-1 9-1 16,-6 6 2-16,8 0-4 16,2-1-2-16,11-4 0 0,6-6 0 15,18-10 0 1,16-8 0-16,12-16 0 15,16-11 0-15,4-11 0 0,7-8 0 16,1-12 0-16,-6-10 0 16,-1-8 0-16,-16-6 0 0,-10-4 0 15,-15-7 0-15,-10-3 0 16,-12-4 0-16,-10 0 0 16,-14 2 0-16,-13 1 0 15,-6 5 0-15,-18 6 0 16,-8 13 0-16,-15 9 0 15,-5 17 0-15,-16 8-13 16,-6 17-78-16,-4 13-4 0,1 10-4 16,0 7-7-16,4 5-1 0</inkml:trace>
  <inkml:trace contextRef="#ctx0" brushRef="#br0" timeOffset="15092.2319">2467 6949 75 0,'-40'9'96'0,"7"-5"-3"0,13-3-8 0,4-1 0 16,16 0-64-16,-12-4-7 15,12 4-3 1,0 0-3-16,8 0-2 0,8 0-2 16,3 3-1-16,3-1-1 0,11 2 3 15,8 0-2-15,6 2-3 16,11-5 0-16,13 4 0 31,8-4 0-31,11-1 0 0,15 0 0 16,11 1 0-16,22-4 0 0,11-3 0 15,18-3 0 1,13-2 0-16,13-3 0 0,11-2 0 0,12-4 0 16,18-2 0-16,8-2 0 15,13-3 0-15,7-1 0 0,18-2 0 16,3 1 0-16,12 2 0 16,2-1 0-16,4 1 0 0,6 4 0 15,-1 1 0-15,4 2 0 16,-4 4 0-16,0-2 0 15,-4 5 0 1,-4 0 0-16,-8 3 0 16,-13 0 0-16,-18 3 0 0,-14 0 0 0,-17 0 0 15,-24 3 0-15,-22 0 0 16,-21 2 0 0,-24 1 0-16,-24 1 0 0,-21 0 0 0,-24 0 0 15,-20 0 0-15,-15 0 0 16,-12 0 0-1,-13 0 0-15,-8 0 0 16,-5-10 0-16,-13 3 0 0,-4-1 0 16,-11-2 0-16,-9 3 0 15,-23-10 0-15,-20 8-32 16,-23-1-67-16,-33-17-2 0</inkml:trace>
  <inkml:trace contextRef="#ctx0" brushRef="#br0" timeOffset="17889.9901">23869 1864 4 0,'-10'-20'71'0,"1"11"0"0,-1-16-8 16,4 2-15-16,-1-5-6 16,0-1-8-16,1 2-8 0,0-1-1 15,0 13-5-15,1 1-5 16,0-2-3-16,-8 0-3 15,1 2-3-15,-5-1-2 16,-3 1-1-16,-5 2-2 0,-9 5 2 16,-3 0-1-1,-31 0 2-15,-25 6 1 16,-10 16-2-16,-5 9 1 16,-1 21-2-16,3 19 1 0,14 13-1 15,19 17 0-15,22 30 0 16,19 2 0-1,14 8 2-15,17 14-9 16,9-5 0 0,14-4 0-16,11-11 0 15,6-9 0-15,-2-26-2 0,0-2 0 16,-1-4-4-16,-15-14 11 16,-2 2 0-16,-8 2 0 15,-8 3 2-15,-3 5-1 0,-12 1 2 16,-8 6-1-16,-3 1-1 15,-13 0-2-15,1 26-14 16,9-17 5-16,-19-3 4 0,6-4 2 16,-1-5 2-16,3-5 1 15,3-3 2-15,11-3 3 0,7-30 11 16,-9 6-7 0,29-3-5-16,9-7 3 0,16-7 0 15,14-6 0-15,11-9 0 16,12-8 1-16,6-10 1 15,9-5 3 1,6 1-1-16,-1-7-5 0,-2-4-2 0,0-4-3 16,-10-1 0-16,-6 4 0 15,-11 2 0-15,-9 3 0 16,-8 1 0-16,-14 3 0 0,-5-1 0 16,-8 3 0-16,-13 0 0 0,9 0 0 31,-9 0 0-31,0 0 0 0,0 0 0 0,0 0 0 15</inkml:trace>
  <inkml:trace contextRef="#ctx0" brushRef="#br0" timeOffset="18867.5756">27446 1877 41 0,'-2'-47'90'0,"-1"-3"0"16,3 26-6-16,2-5-3 0,3 0-60 16,4-5-4-16,1 4-3 0,4-2-4 15,3 3-3-15,4-5-3 16,2 3 1-16,6-2-2 16,3 4 0-16,4 0-1 15,2 3 0 16,2-1 0-31,2 4-2 16,3 2 1-16,-2 4 0 0,2 6-1 0,1 8 0 16,0 3 1-16,-1 6-2 15,-1 8 0-15,17 25 2 16,11 27 0-16,-14 19-1 0,-15 17 0 16,-10 17 1-16,-8 9 0 0,-8 4 3 15,-11 4 0-15,-2-4 0 16,-4 2-1-16,0-4 1 0,0 40 2 31,0-1-1-31,-1 0-5 16,1-7 0-16,-2-3 0 15,-4-1 0-15,-1-4 0 0,-4-2 0 16,1-50 0 0,-3-7-2-16,0-6 1 0,1-6 0 15,-2-3-1-15,-1-8 1 16,0-10-1-16,3-5 0 15,-4-7-1-15,1-8 2 16,3-6 0-16,0-4 0 16,-2-12 2-16,3-1-1 0,0-4 2 15,-3-2 0-15,-2 0 1 16,-3-3-1-16,-2 0 1 16,-4-4-1-16,-2 3 0 15,-9-4-2-15,-5 4 0 0,-2-4 0 16,-5 0 0-16,-3-1 0 15,-8 0 0-15,-4 0 0 0,-1 1 0 16,-6-5 0 0,0 2 0-1,-1-2 0-15,4 1 0 16,0-1 0-16,6 0 0 0,4 0 0 0,9 0 0 0,5 2 0 16,10-12-16-1,-3 13-73 1,5-3-3-16,6 0-3 15,0-18-9-15</inkml:trace>
  <inkml:trace contextRef="#ctx0" brushRef="#br0" timeOffset="19373.9882">24389 2378 9 0,'-9'-19'83'0,"-3"-8"4"0,6 1-1 16,1-24-14-16,3 28-34 16,2 2-5-16,0 5-10 0,0 5-6 15,0 10-6-15,0 0-3 16,0 0-3-16,10 81-19 47,-11 0 7-16,-2 16 3-31,2 6-1 16,-2 5 1-16,3 7-6 0,-16-14-12 0,15 13 32 15,-14-67 18 1,15-5-8-16,0-11-4 15</inkml:trace>
  <inkml:trace contextRef="#ctx0" brushRef="#br0" timeOffset="20132.1787">24609 2435 505 0,'0'0'1'0,"0"0"0"0,0 0 1 0,9 157 0 0,46-111-2 0,3-3 0 0,4-1 0 15,-1-10 0-15,-4-2 0 0,0-5 0 0,-6-5 0 0,-1-7 0 0,-7-7 0 16,-2 1 0-16,-4-7 0 0,-4 0 0 16,0-8 0-1,-6-6 0-15,-3-6-5 0,-3-1-12 16,-5-12-6-1,-5-1-2-15,-3-6-4 16,-6-7 4-16,-2-3-2 0,-11-2 10 16,-1 2 8-16,-4-2 10 0,0 6 10 15,-2 5 8-15,2 6 5 16,-1 3-3-16,7 7 3 16,-2 6-3-16,7 8-3 15,5 11-4 1,-9-16-5-16,9 16-4 15,0 0-2-15,0 0 1 0,-2 9-1 16,2 7-3 0,0 2 0-16,0 6 0 15,-2 8 0-15,2 10 0 16,0 3 0-16,0 3 0 16,1 2 0-16,1 4 0 0,2 0 0 0,0 2 0 15,0 0 0-15,-2 0 0 16,1-2 0-16,-2-1 0 15,2 2 0-15,-1 3 0 16,2-2 0-16,1 0 0 16,-1 0 0-16,4-5 0 15,1-1 0-15,1-5 0 0,-1-7 0 16,4-7 0-16,-6-8 0 0,5-1 0 16,-8-12-23-1,12 0-65-15,-16-10-4 16,14-3-2-16,-7-14-7 0,-1-11 0 15</inkml:trace>
  <inkml:trace contextRef="#ctx0" brushRef="#br0" timeOffset="20780.008">26311 2649 66 0,'2'-12'92'16,"-2"0"1"-16,-5-1-7 0,-7 2-2 16,-42 2-60-16,34 6-2 15,0 6-7-15,-9 8-6 16,1 9-3-16,-4 9-2 16,-1 13-2-16,1 7-1 0,3 9 1 15,3 4-1-15,13 0 0 16,6 0 0-16,13-4-1 31,16-5 2-31,12-14-2 0,13-9 0 16,8-15 0-16,7-11 0 15,-1-5 0-15,-2-14 0 0,-6-10 0 0,-3-8 0 0,-14-6 0 16,-10-3 0-16,-10-4 0 16,-11 2 0-1,-8-6 0-15,-16 2 0 0,-6 3 0 16,-14 2 0-16,-7 10 0 0,-9 4-4 15,-6 11-85-15,-7 11-3 16,-1 5-4 0,3 0-7-16,-2 9 0 0</inkml:trace>
  <inkml:trace contextRef="#ctx0" brushRef="#br0" timeOffset="21530.8943">24748 3944 37 0,'-2'-19'90'0,"-13"-3"2"0,0 4-6 15,-7 4-3-15,-2 4-63 16,-8 8-1-16,3 2-2 0,-5 14-6 16,1 6-3-16,0 8-4 15,4 5-1-15,3 4 0 16,7 4-2-16,14 5 0 16,4 3-1-16,12 3 1 15,16 1-2-15,7 2 2 16,9-1-1-16,4 0 1 0,0-1-1 15,-2-6 1 1,-4-5 0-16,-11-4-1 0,-6-6 2 16,-12-4-1-16,-8-3 1 0,-9-5 1 15,-11-5-1-15,-10-1 1 16,-11-2-1 0,-3-2 0-16,-9-3-1 0,-2-4 0 15,-5-3-4-15,1 0-2 0,0-9-4 16,11 0-8-16,-1-9-20 15,11-5-51-15,13-4-3 16,13-9-5 0,10-2-3-16</inkml:trace>
  <inkml:trace contextRef="#ctx0" brushRef="#br0" timeOffset="22639.4471">25015 3873 54 0,'47'-59'96'0,"-6"5"-2"0,-13 7-6 15,-6 7 1-15,-39 7-67 16,20 9-1-16,1 10-7 16,-4 14-4-16,0 0-4 0,0 0-3 15,0 25-2 1,0 3-2-16,-2 12 0 0,-1 10 0 16,-1 14 2-16,4 11-1 15,0 5 0 1,1 8 0-16,7 2 0 15,6 0 1-15,4-4-1 0,9-6 1 16,7-14-1-16,4-13 0 0,6-15 1 16,8-13-1-16,5-19 1 0,4-6-1 15,-1-19 1 1,-3-12-1-16,-1-6 1 0,-3-8 0 16,-4-2 0-16,-9-1 0 15,-9 0 0-15,-6 3 1 16,-10 5-1-16,-8 5 1 15,-4 7-2-15,-3 7 0 16,-5 3 0-16,-9 10 0 16,-5 5 0-16,-3 2 0 15,-4 13 0-15,-4 2 0 0,3 5 0 16,-2 3-3-16,6 5 2 0,2 1 0 16,11 2 0-16,10-1 1 15,5-4 0-15,15-3 0 16,7-5 0-16,4-5 2 0,3-5-1 15,6-5 2 1,-5-4-3-16,-1-10 0 0,-1-4 0 16,-4-5 0-16,-2-6 0 15,0-2 0-15,-5-5 0 0,-1-1 0 16,-2-1 0-16,-2 5 0 16,-2 3 0-16,-2 6 0 15,-5 1 0-15,-2 7 0 16,-6 14 0-16,8-11 0 15,-8 11 0-15,0 0 0 16,6 10 0-16,3-2 0 16,1 6 0-16,7 0-3 0,3 1 3 15,11 2-1-15,7-3 2 0,2-2-1 16,11-5 1-16,2-4 1 16,1-2-2-16,2-9 0 15,-3-2 0-15,-5-2 0 0,-4-6 0 16,-6-1 0-1,-9-2 0-15,-9 0 0 0,-6-1 0 16,-4 2 0-16,-8 1 0 0,-2-1 0 16,-6 6 0-16,-10 3 0 15,-6 10 0-15,-8 1 0 16,-3 11 0-16,0 8 0 16,2 11 0-16,2 8 0 15,8 7 0-15,10 4 0 16,11 0-2-16,15-3 1 0,14-3 1 15,5-7 0-15,9-13 0 16,0-10 0-16,4-13 1 16,-6-11 1-16,-2-11-2 15,-2-6 0-15,-3-8 0 16,-2-5 0-16,-6-4 0 16,2-2 0-16,-4-4 0 0,-1 3 0 15,-7-3 0-15,1 5 0 0,-4 5 0 16,-2 8 0-16,-4 7 0 15,-4 6 0 1,-1 7 0-16,-2 13 0 0,0 0 0 16,0 15 0-16,-2 9 0 0,-1 9 0 15,1 3 0-15,-2 12 0 16,-2 11 0 0,-1 2 0-16,-2 5 0 0,0-2 0 15,-4 2-3-15,3-8-11 0,1 1-15 16,-1-15-61-16,5-12-1 15,5-17-9-15,10-15-2 16</inkml:trace>
  <inkml:trace contextRef="#ctx0" brushRef="#br0" timeOffset="23158.1021">27580 3726 10 0,'35'-34'102'16,"-7"12"-5"-16,-9 8-5 0,-5 7-5 15,-14 7-3-15,0 0-75 16,-9 20-3-16,-7 6-2 16,-6 7-2-16,-8 8 0 15,-7 7-1-15,-9 8 2 16,-7 3-2-16,-8 4-1 16,-3-2 1-16,-4 0-2 0,4-9 1 31,1-7-1-31,12-7 1 0,5-10 0 15,11-9 0-15,9-9 0 0,12-10-1 16,14 0 1-16,0-13-1 0,8 3 1 16,15 1-2-16,5 5 1 15,9 0 1-15,10 4-1 16,6 8 2-16,6 7 0 16,4 6 2-16,7 6-1 0,2 7 0 15,-2 0 1-15,-1 3 0 16,-3 0 0-16,-3-5-3 15,-9-3 0-15,-8-3 0 16,-10-7 0-16,-6-5 0 16,-12-5 0-16,-3-3 0 15,-15-6 0-15,10 4 0 0,-10-4 0 16,2-4 0-16,0-6 0 16,0 0 0-1,-1-3 0-15,1 0 0 16,1-3 0-16,-2 3 0 0,1 2 0 0,-2 11 0 15,1-17 0-15,1-4-20 16,-2 21-73-16,-13 10-3 0,0-1-6 16,-6 0-6-16</inkml:trace>
  <inkml:trace contextRef="#ctx0" brushRef="#br0" timeOffset="24879.5968">2741 8801 49 0,'-1'-25'91'15,"-8"0"0"-15,-8 0-2 16,2 9-4-16,-7-4-56 0,-2 2-8 15,-3 11-5-15,-10 5-5 16,-8 8-4-16,0 14-2 16,1 11-4-16,-14 13-1 0,3 11-1 15,-3 7 2-15,11 5-2 16,4 2 0-16,16 3 0 16,11 0 1-16,12-1 0 15,13-6 0 1,20-4 1-16,10-4 2 0,10-5-1 15,12-2 2-15,0-4-1 16,5 1-2-16,-6-4 0 0,-4 2-1 16,-7 2 0-16,-12 2 0 15,-12 2-2-15,-9 0 1 16,-15-3-1-16,-9 1 4 0,-21-6 0 16,-8-3 0-1,-10-8 1-15,-15-6-3 0,-8-10 0 16,-7-3 0-16,-6-8 0 0,2-5 0 15,0-5 0-15,-2-7 0 16,4-5 0 0,14-5 0-16,8-3 0 0,5 0 0 15,12-2 0-15,9 0 0 0,10 6 0 16,4 0 0-16,13 8 0 16,2-3-28-16,2 5-59 15,17 4-3-15,7-4-5 16,7 1-5-16,1-7-1 0</inkml:trace>
  <inkml:trace contextRef="#ctx0" brushRef="#br0" timeOffset="26144.7033">3322 8663 45 0,'-2'-30'96'16,"2"3"-2"-16,0 0-3 0,0 6-5 15,0 3-57-15,0 4-6 16,0 14-8-16,0 0-4 0,6 14-5 16,-4 11-4-16,3 16-1 15,-2 13 1-15,0 21 0 16,-2 15 2-16,-2 22 0 16,0 11-4-1,-8 7 0-15,0 2 0 16,-4-3 0-16,8-12 0 15,-2-13 0-15,6-11 0 0,1-19 0 16,12-19 0 0,9-15 0-16,9-14 0 0,9-11 0 0,8-12 0 15,9-7 0 1,7-15 0-16,6-12 0 0,0-11 0 0,-1-5 0 16,-4-6-2-16,-6-4 1 15,-8 2 1-15,-13-2 1 16,-10 5 1-16,-10 3-2 0,-9 8 0 15,-8 7 0-15,-2 7 0 16,-12 11 0-16,-7 10 0 16,-7 10 0-16,-6 14 0 0,-3 10 0 15,0 9 0-15,-3 6 0 16,2 2 0-16,6 3 0 16,8-3 0-16,10-5 0 15,11-5 0-15,6-8 0 0,18-9 0 16,12-6 0-16,5-10 0 15,8-2 0-15,-1-12 0 16,4-5 0-16,-6-1 0 0,-1-6 0 16,-11-2 0-16,-7-2 0 15,-6-1 0-15,-8-1 0 16,-8-1 0 0,-2 1 0-16,-7 0 0 15,-4 5 0-15,-3 2 0 0,0 6 0 0,-1 3 0 16,2 7 0-16,3 6 0 15,10 1 0-15,-6 7 0 16,15 3 0-16,18 2 0 0,14-2 0 16,16-1 0-1,12-2 0-15,14-6 0 16,9-4 0-16,6-10 0 0,-2-6 0 16,-2-6 0-16,-10-3 0 0,-12-1 0 15,-14 0 0-15,-11-1 0 16,-13 2 0-1,-15 4 0-15,-12 6 0 0,-12 4 0 0,-14 8 0 16,-11 6 0 0,-4 9 0-16,-7 11 0 0,2 9 0 15,1 8 0-15,7 7 0 16,10 7 0-16,16 1 0 0,15 2 0 16,20-7 0-16,20-7 0 15,13-6 0-15,11-11 0 16,9-10 0-16,5-10 0 0,-3-10 0 15,-4-13 0-15,-10-7 0 16,-11-6 0 0,-11-7 0-16,-10-5 0 0,-12-4 0 15,-9-6 0-15,-10 0 0 16,-7-3 0-16,0 5 0 0,-12 4 0 16,-2 6 0-16,-1 8 0 15,1 8 0-15,-1 13 0 16,2 11 0-16,-1 8 0 0,1 17 0 15,2 7 0-15,0 14 0 16,1 8 0-16,-1 12 0 0,1 6 0 16,1 9 0-1,1 6 0-15,-1 1 0 0,1 4 0 16,2-3 0-16,5-8 0 0,0-6 0 16,5-2-18-1,-4-30-73-15,21-17-3 16,5-22-3-1,9-18-7-15,1-22-2 16</inkml:trace>
  <inkml:trace contextRef="#ctx0" brushRef="#br0" timeOffset="26511.6208">6042 9111 14 0,'28'-48'99'16,"-9"17"-1"-16,-10 18-7 0,-9 13-2 15,0 0-3-15,-11 14-73 16,-5 14-5-16,-2 7-2 15,-7 8 1-15,-3 8-7 0,-7 5 0 16,-5 5 0-16,-7 0 0 16,-1 0 0-16,0-2 0 15,-3-10 0-15,5-7 0 16,2-10 0-16,8-8 0 16,10-14 0-16,11-8 0 15,15-2 0 1,1-16 0-16,18 2 0 0,13-2 0 0,8 3 0 15,4 3 0-15,8 7 0 16,2 3 0-16,0 7 0 16,-2 9 0-16,0 4 0 0,-4 5 0 15,-1 4 0-15,0 2 0 16,-4 1 0-16,-3 0 0 16,-5 2 0-16,-1-4 0 15,0 4-6-15,-10-21-48 16,4 11-35-16,-4-9-2 15,2-8-7-15,2-7-6 16</inkml:trace>
  <inkml:trace contextRef="#ctx0" brushRef="#br0" timeOffset="26997.8095">7651 9425 19 0,'-19'-12'87'0,"-4"3"1"0,-6-5-1 16,-2 6-5-16,-20-4-50 15,15 4-2-15,0 3-6 16,5-1-4-16,2 2-5 0,1 1-2 15,7 2-3-15,6 1-6 16,7 0-4-16,8 0 0 16,0 0 0-16,23 3 0 15,9 0 0-15,14-1 0 16,15-2 0 0,9 0 0-16,13 1 0 15,9-6 0-15,5 0 0 0,-1-2 0 0,-4-3 0 31,-8 1 0-31,-7 0 0 0,-12-1 0 0,-12 3 0 0,-11 1 0 16,-11 2 0-16,-13 0 0 16,-3 2 0-16,-15 2 0 15,0 0 0-15,0 0 0 16,0 0 0-16,1 4 0 0,-1-4 0 16,-4 12 0-16,2 1 0 15,-2 12-63-15,4-25-31 16,0 0-2-16,7 1-7 0,6-8-5 15</inkml:trace>
  <inkml:trace contextRef="#ctx0" brushRef="#br0" timeOffset="27432.5188">10088 8648 3 0,'-25'-28'97'0,"6"2"3"16,1 3-5-16,4 1-4 0,1-24-6 15,6 35-64 1,7 11-5-16,0 0-13 0,-11 14-3 16,11 7 0-16,-1 12 0 15,0 7 0-15,1 14 0 16,-5 9 0-16,-1 12 0 16,-2 3 0-16,-1 10 0 31,0 9 0-31,-5 5 0 0,1 5 0 0,3-4 0 15,-1-7 0-15,8-7 0 16,3-10 0-16,7-11 0 16,1-27-35-16,1-10-57 0,11-19-3 15,-8-11-4-15,1-17-5 0</inkml:trace>
  <inkml:trace contextRef="#ctx0" brushRef="#br0" timeOffset="27869.3766">9776 9219 69 0,'-13'-18'93'0,"11"4"-2"16,7 6-6-16,16 1-2 15,13 7-62-15,20 4-3 0,15 3-6 16,16-1-3-16,9-3-2 16,2-3-2-16,7-3 0 15,-4-9 0-15,-4-4-1 16,-11-5 0-16,-15-4-4 15,-13-3 0 1,-13-3 0-16,-10 0 0 16,-14 0 0-16,-10 0 0 0,-8 0 0 0,-2 6 0 15,-9 0 0-15,-1 9 0 16,1 3 0-16,-5 9 0 16,4 4 0-16,4 13 0 0,2 8 0 15,5 9 0-15,0 8 0 16,8 5 0-16,4 6 0 15,5 4 0-15,-3 1 0 16,4 1 0-16,-4-4 0 0,1 0 0 16,-5-7 0-16,-3-1 0 15,-6-6 0-15,2-5 0 16,-3-10 0-16,0-22 0 16,5 11-92-16,-12-11-2 0,-2-9-5 15,-7-17-4-15,3-9-4 16</inkml:trace>
  <inkml:trace contextRef="#ctx0" brushRef="#br0" timeOffset="28516.8516">11089 8295 57 0,'-4'-20'98'0,"4"-1"-4"0,-3 3-4 0,0-4-3 15,0 5-53 1,-2 4-12-16,5 13-10 16,-8-14-6-16,8 14-2 0,0 0-2 15,-10 16-4 1,5 1-5-16,4 6-16 0,1 4-61 16,5-3-4-16,2 1-3 0,4-7-8 15,3 0-3-15</inkml:trace>
  <inkml:trace contextRef="#ctx0" brushRef="#br0" timeOffset="29559.4938">11474 8872 53 0,'-4'-16'94'0,"4"5"0"0,0-2-5 15,0 0-2-15,-2 2-56 0,2 11-4 16,9-4-8-16,-9 4-7 15,14 13-7 1,-7 7-5-16,4 5 0 16,-4 7 0-16,3 6 0 0,-4 2 0 15,3 5 0-15,0 2 0 16,-3 0 0 0,-1 0 0-16,0-3 0 0,-2-4 0 0,0-4 0 15,1-6 0 1,-2-6 0-16,1-6 0 15,-2-7 0-15,-1-11 0 0,0 0 0 0,0 0 0 16,8-1 0 0,-6-10 0-16,0-5 0 15,0-3 0-15,1-5 0 0,0-5 0 0,0-1 0 16,0-8 0-16,3-2 0 31,3-2 0-31,5 0 0 0,3 2 0 0,5 1 0 16,1 6 0-1,9 5 0-15,-5 9 0 0,4 7 0 16,4 10 0-16,-2 8 0 16,0 10 0-16,-5 10 0 0,4 4 0 0,-8 6 0 15,5 1 0-15,-9 3 0 16,1-5 0-16,-5-1 0 16,-4-4 0-16,-3-6 0 15,1-7 0-15,-2-6 0 16,-8-11 0-16,18 0 0 0,-3-6 0 15,4-13 0 1,1-5 0-16,5-5 0 0,5-4 0 16,1-4 0-16,-1 0 0 15,1 2 0-15,0 4 0 0,-4 5 0 16,4 7 0-16,-6 6 0 16,3 9 0-1,-3 7 0-15,7 13 0 0,-1 7 0 0,7 4 0 16,3 1 0-1,3 2 0-15,8-4 0 0,4-4 0 16,5-8 0-16,0-7 0 16,0-7 0-16,-2-4 0 15,-4-11 0 1,-6-4 0-16,-4-6 0 16,-5-4 0-16,-9-3 0 0,-5-2 0 15,-7-2 0-15,-2-1 0 16,-11 5 0-16,-1 0 0 15,-5 7 0-15,-10 3 0 16,-8 12 0-16,-7 6 0 0,-6 8 0 0,-7 12 0 16,2 9 0-1,-4 9 0-15,7 8 0 0,1 4 0 0,15 2 0 16,12-1 0-16,5 1 0 16,19-4 0-16,5-3 0 15,17-6 0-15,5-5 0 0,8-11 0 16,2 0 0-16,-3-10 0 15,0-3 0-15,-5-6 0 0,-4-2 0 16,-12 4-2 0,1-12-90-16,-13-4-2 15,-10-5-4-15,0-1-6 0,-10-3-1 16</inkml:trace>
  <inkml:trace contextRef="#ctx0" brushRef="#br0" timeOffset="31092.6482">9705 8562 29 0,'-35'-6'85'16,"-1"-4"4"-16,2-3-5 16,-10-3-22-16,12 5-20 15,1 0-12-15,4 2-6 0,2 2-6 16,4 2-5 0,3 5-3-16,8 0-1 15,10 0-3-15,-11 6 1 0,11-6-4 16,13 16-3-16,12-6 0 15,12-3 0 1,16-1 0 0,15-1 0-16,22-5 0 0,11 1 0 15,15-7 0 1,8-5 0-16,6 0 0 16,-2-2 0-16,-8 0 0 0,-5 0 0 15,-19 0 0-15,-18 3 0 0,-14 2 0 16,-20 3 0-16,-16-1 0 0,-17 2 0 0,-11 4 0 0,-9 0 0 15,-11 0 0-15,-1 3 0 16,-2 2 0-16,1 0 0 16,-4 5 0-16,5-2 0 15,10 6 0-15,-2-6 0 16,12 6-91-16,4-6-4 16,15-2-4-16,12-4-7 15,10-2-1-15</inkml:trace>
  <inkml:trace contextRef="#ctx0" brushRef="#br0" timeOffset="31810.5452">15005 8435 44 0,'-5'-24'96'0,"0"-2"-1"0,4 0-5 0,1 1-4 0,0 6-53 16,1 7-6-16,-1 12-9 0,9-5-7 15,-8 15-2-15,2 15-7 16,-3 13-2-16,-3 12 0 16,-2 12 0-16,-7 16 0 15,-6 12 0-15,-4 4 0 16,1 1 0-1,-3-4 0-15,4-8 0 16,2-10 0-16,1-13 0 31,6-18 0-15,5-15 0 0,5-15 0-16,1-12 0 15,0 0 0-15,0-17 0 0,6-6 0 0,2-5 0 0,6-7 0 16,6-2 0-16,6-2 0 15,3 4 0-15,6 4 0 0,2 2 0 16,5 9 0-16,-1 7 0 0,-1 7 0 0,-2 6 0 16,-3 7 0-16,-5 8 0 0,-6 2 0 0,-6 8 0 15,-4-1 0-15,-8 5 0 16,-6-3 0-16,-6-1 0 0,-8-1 0 16,-7-5 0-16,-7 0 0 15,-1-4 0-15,-6-3 0 0,-3-3 0 16,2-1 0-1,-3-4 0-15,5 0 0 16,3-2 0-16,12-1 0 16,0-1-37-16,19 0-53 0,0-14-4 15,16-7-5-15,12-7-6 0</inkml:trace>
  <inkml:trace contextRef="#ctx0" brushRef="#br0" timeOffset="32388.1583">15492 8756 12 0,'23'-8'98'0,"-4"8"-2"16,-4 0-3-16,-1 5-4 0,-5 2-3 16,-7 5-73-1,19 5-1-15,7 4 0 0,10 0-12 0,8-2 0 16,4-2 0-16,8-2 0 16,1-7 0-16,-1-8 0 15,-1-1 0 1,-7-12 0-16,-8-6 0 15,-10-7 0-15,-8-4 0 0,-9-1 0 16,-6-1 0-16,-8 2 0 16,-3 5 0-16,-8 2 0 0,-1 8 0 15,0 9 0-15,-4 7 0 16,2 13 0-16,4 14 0 16,2 12 0-16,7 16 0 0,4 15 0 15,4 14 0-15,3 13 0 16,-1 13 0-16,0 10 0 15,-7 12 0-15,-3 3 0 16,-12 6 0-16,-7-1 0 16,-10-4 0-16,-1-9 0 0,-4-17 0 15,-2-13 0-15,1-21 0 16,2-16 0-16,2-24 0 0,2-21 0 16,-2-16 0-16,5-13 0 15,-5-15 0-15,5-13 0 16,-3-15 0-16,2-9 0 15,4-9 0-15,-4-8 0 0,13-4 0 16,6-1 0-16,9-2 0 16,5 0 0-1,15 5 0-15,13 4 0 0,9 5 0 16,11 6 0-16,7 9 0 0,1 3 0 16,8 16 0-16,-1-16-4 15,-11 28-88-15,19 2-3 16,0 4-2-16,1 3-8 15,-3-7-2-15</inkml:trace>
  <inkml:trace contextRef="#ctx0" brushRef="#br0" timeOffset="45093.1571">17885 8787 23 0,'3'-20'85'0,"-2"3"2"16,-1-2-1-16,-5-2-28 15,-5 3-14-15,2 3-11 16,1 2-7-16,-1 3-7 16,8 10-4-16,-13-5-5 0,13 5-1 15,-8 5-3-15,6 6-1 16,0 7 0-16,1 1-5 16,-1 8 0-16,0 8 0 0,0 8 0 15,-2 7 0 1,-1 10 0-16,2 1 0 15,-3 0 0-15,3 5 0 0,2-5 0 16,1-3 0-16,7-8 0 0,7-10 0 16,8-11 0-16,6-7 0 15,10-11 0-15,6-11 0 0,6-4 0 16,3-15 0 0,4-8 0-16,-3-7 0 0,3-8 0 15,-11-3 0-15,-5-2 0 16,-5-3 0-16,-11 4 0 0,-6-1 0 15,-7 4 0-15,-6 8 0 16,-6 6 0-16,-3 7 0 0,-4 7 0 16,-2 9 0-1,-1 6 0-15,-2 14 0 16,4 6 0 0,1 8 0-16,3 9 0 15,4 2 0-15,1 3 0 0,11 3 0 0,6 1 0 16,8-3 0-16,2-5 0 0,9-4 0 15,5-10 0-15,7-4 0 16,0-8 0-16,0-9 0 0,0-3 0 16,-2-11 0-1,-2-7 0-15,-4-5 0 16,-8-3 0-16,-6-5 0 16,-7-2 0-16,-6-3 0 0,-6-2 0 15,-4 0 0-15,-4 3 0 0,0 1 0 16,-4 5 0-16,-1 4 0 15,0 7 0-15,2 9 0 16,3 9 0-16,0 0 0 16,17 15 0-1,6 3 0-15,7 6 0 0,12 0 0 16,9-1 0-16,9-3 0 16,4-6 0-16,3-5 0 0,-1-9 0 15,1-6 0-15,-2-10 0 0,-9-9 0 16,-8-7 0-1,-6-8 0-15,-2-7 0 16,-12-7 0-16,-2-5 0 0,-7-3 0 16,-8 4 0-16,-1 4 0 15,-7 8 0-15,-1 11 0 16,-2 10 0-16,-3 15 0 16,3 10 0-16,-14 24 0 0,10 10 0 15,3 12 0-15,1 9 0 0,6 10 0 16,6 7 0-16,3 4 0 15,5-3 0-15,1-2 0 16,5-7 0-16,-1-9 0 16,0-10 0-16,-2-15 0 15,4-10 0-15,-3-15 0 16,4-5 0-16,-3-13 0 0,1-5 0 16,0-7 0-16,1-4 0 15,-4 0 0-15,-2 0 0 0,-3 3 0 16,-2 5 0-16,-6 2 0 15,2 6 0-15,-4 10 0 16,-8 3 0-16,15 12 0 16,-6 6 0-16,-2 5 0 15,5 5 0-15,1 3 0 16,3 2 0-16,6-1 0 0,4-4 0 16,6-5 0-16,-2-5 0 0,8-2 0 15,-2-8 0-15,2-4 0 16,-2-4 0-16,-3-10 0 15,-1-4 0-15,-5-4 0 16,-2-3 0-16,-8-5 0 16,1 2 0-16,-7-1 0 0,-1 3 0 15,-5 3 0-15,-1 6 0 16,-3 4 0-16,-1 9 0 16,0 0 0-16,-4 8 0 15,2 6 0-15,2 4 0 16,14 5 0-16,8 2 0 0,14 2 0 0,14-2 0 15,13-4 0-15,14-4 0 16,11-4 0-16,7-7 0 16,2-5 0-16,-2-2 0 15,-8-10 0-15,-5-5 0 0,-15-4 0 16,-11-2 0-16,-15-3 0 16,-15-1 0-16,-15-1 0 15,-11 5 0-15,-6 2 0 16,-11 5 0-16,-5 8 0 0,-3 7 0 15,-1 7 0-15,6 8 0 16,3 9 0-16,6 6 0 16,9 6 0-16,5 4 0 15,15-1 0-15,13-2 0 0,14-4 0 16,6-4 0-16,10-6 0 16,8-10 0-16,5-7 0 15,0-8 0-15,1-12 0 0,-5-9 0 16,-6-8 0-1,-2-6 0-15,-7-13 0 16,-5-4 0-16,-5-10 0 0,-6-4 0 16,-2-2 0-16,-11 0 0 0,-2 6 0 15,-6 6 0 1,-7 10 0-16,-2 8 0 16,-6 17 0-16,-3 10 0 0,0 13 0 0,-7 8 0 15,1 14 0-15,2 9 0 16,1 8 0-16,1 9 0 15,1 8 0 1,1 3 0-16,2 4 0 0,6 0 0 16,5 0 0-16,3-3 0 0,2-7 0 15,4-7 0-15,5-9 0 16,3-13 0-16,4-8 0 16,1-11 0-16,3-5 0 0,-1-12 0 15,-1-8 0 1,-3-2 0-16,-2 1 0 15,0-3 0-15,-3 2 0 0,-4 4 0 16,-4 3 0-16,-2 6 0 0,0 6 0 16,0 3 0-16,2 7 0 15,-1 5 0 1,3 5 0-16,5-1 0 0,1 4 0 16,13-1 0-16,2-5 0 0,1-1 0 15,6-7 0-15,1-3 0 16,5-3 0-16,0-6 0 15,-1-8 0 1,-3-5 0-16,-7-3 0 0,1-2 0 0,-8-5 0 16,-3 1 0-16,-11-1 0 15,-6 0 0-15,-4 4 0 16,-14-2 0-16,-18 8-76 16,2 1-19-16,-5 0-3 15,-2 5-7-15,-5 0-4 0</inkml:trace>
  <inkml:trace contextRef="#ctx0" brushRef="#br0" timeOffset="48059.3186">25727 9072 50 0,'10'-17'83'0,"-1"-1"3"16,0 0-19-16,-3-1-11 15,0 3-12-15,-3-4-13 0,1 1-5 16,-4-1-5-16,0 2-6 15,-5 1-3-15,-9 3-3 16,-3 5-3-16,-9 4-1 0,-8 5-5 16,-8 0 0-16,-7 13 0 15,-9 6 0-15,-6 6 0 16,0 10 0-16,-5 3 0 16,7 7 0-16,-2 2 0 15,10 3 0-15,9 4 0 0,10-2 0 16,13 2 0-1,11-6 0-15,12-2 0 0,19-10 0 0,14-5 0 16,17-8 0 0,7-8 0-16,12-9 0 15,3-8 0-15,2-8 0 16,1-8 0-16,-3-7 0 16,-5-4 0-16,-10-7 0 0,-8-3 0 15,-9-4 0-15,-9-3 0 0,-8 1 0 16,-9-3 0-16,-9 3 0 15,-6 1 0-15,-3 2 0 16,-8 7 0-16,-4 3 0 0,-3 4 0 16,-2 7 0-16,0 6 0 15,-1 5 0-15,7 9 0 16,-2 2 0-16,3 10 0 16,2 7 0-16,3 9 0 15,4 3 0-15,2 8 0 0,0 3 0 16,2 3 0-16,0 3 0 15,4 3 0-15,1-2 0 16,2 1 0-16,5-5 0 16,0-1 0-16,6-6 0 0,-1-7 0 15,7-6 0-15,5-11 0 16,1-6 0-16,4-6 0 16,1-8 0-16,4-8 0 15,-5-6 0-15,2-3 0 0,-4-5 0 16,-4-2 0-16,0-1 0 15,-3 0 0-15,-5 0 0 16,-1 4 0-16,2 2 0 0,-1 0 0 16,1 6 0-1,1 2 0-15,1 7 0 0,4 2 0 16,1 6 0-16,1 3 0 0,1 2 0 16,1 7 0-16,0 3 0 15,-3 5 0-15,0 2 0 16,-3 1 0-16,2 1 0 15,-4 2 0-15,-1-5 0 0,-1 4 0 16,-2-4 0-16,-2-4 0 16,-2-1 0-16,-2-5 0 15,-3-5 0-15,1-2 0 16,0-1 0-16,-1-6 0 0,3-4 0 16,1-5 0-16,3-4 0 15,4-1 0-15,4-3 0 16,2-2 0-16,4 5 0 0,0-4 0 15,3 5 0-15,-4 0 0 16,5 7 0-16,-4 2 0 16,-3 6 0-16,-3 3 0 15,1 1 0 1,-4 10 0 0,-4 3 0-1,-2 5 0-15,-3 5 0 0,1 2 0 0,-1 4 0 0,-1 0 0 16,0 0 0-16,3-3 0 0,3-1 0 0,0-7 0 15,6-5 0-15,6-6 0 16,6-7 0-16,5-6 0 16,7-10 0-16,1-5 0 15,7-8 0-15,2-3 0 16,1-2 0 0,-1-3 0-16,-3-1 0 0,-2 1 0 0,-10 3 0 15,-4 2 0-15,-8 6 0 16,-8 5 0-16,-5 3 0 0,-8 10 0 15,-10 8 0-15,0 0-26 16,0 0-67-16,-4 6-5 16,-1 2-4-16,5-8-9 15</inkml:trace>
  <inkml:trace contextRef="#ctx0" brushRef="#br0" timeOffset="49961.7177">1858 11466 51 0,'-10'-14'95'0,"2"-1"-5"16,-8-2-3-16,-1 0-2 0,-16 0-49 15,9 5-9-15,-7 3-7 16,5 5-7-16,-4 4-6 0,-7 8-7 16,-4 10 0-1,-1 9 0-15,7 8 0 0,-7 10 0 16,-1 5 0-1,-7 6 0-15,10 9 0 16,10 4 0-16,10-1 0 0,11-1 0 16,5-4 0-16,4-7 0 15,21-7 0-15,16-11 0 16,6-19 0-16,9-9 0 0,3-10 0 0,6-13 0 16,-1-11 0-16,4-8 0 15,-9-11 0-15,-4-5 0 16,-11 0 0-16,-9-4 0 15,-11 2 0-15,-7-1 0 16,-12 5 0-16,-2 5 0 0,-13 6 0 16,-1 7 0-16,-5 5 0 15,2 10 0-15,-4 10 0 0,2 4 0 16,6 14 0 0,-3 6 0-16,17 11 0 0,-3 6 0 15,6 11 0-15,5 3 0 16,16 3 0-16,2 4 0 15,14-5 0-15,13-4 0 0,7-10 0 16,7-7 0-16,9-15 0 16,10-11 0-16,3-10 0 15,4-16 0-15,-4-8 0 16,-10-9 0-16,1-3 0 0,-15-5 0 16,-10-1 0-1,-10 1 0-15,-15-1 0 16,-11 5 0-16,-8 3 0 0,-7 9 0 15,-6 1 0-15,0 11 0 0,-6 2 0 16,-5 10 0 0,-3 4 0-16,-3 12 0 0,5 9 0 15,-5 4 0-15,4 10 0 16,2 5 0-16,4 8 0 0,9-4 0 16,13 0 0-16,13-7 0 15,12-9 0-15,16-8 0 16,12-18 0-16,9-10 0 15,1-17 0-15,4-12 0 16,-5-12 0-16,-3-11 0 0,-6-7 0 16,-11-6 0-16,-9-8 0 15,-11-3 0-15,-15-1 0 0,-9-1 0 16,-3 5 0-16,-10 7 0 16,-9 9 0-16,-7 12 0 15,2 12 0-15,-6 15 0 0,8 12 0 16,-1 12 0-1,5 11 0-15,1 15 0 0,7 12 0 16,3 8 0-16,11 17 0 0,2 8 0 16,3 13 0-1,2 7 0-15,2 6 0 0,0-2 0 16,-2-6 0 0,-5-8 0-16,-4-15 0 15,3-13 0-15,-9-18 0 0,1-17 0 0,-5-16 0 31,6-18 0-31,-6-13 0 0,2-9 0 16,-1-9 0-16,0-4 0 16,7-4 0-16,3 2 0 0,-1 1 0 0,7 4 0 15,0 7 0-15,5 10 0 0,3 9 0 16,4 6 0 0,0 14 0-1,1 4 0-15,4 9 0 0,-3 12 0 0,0 6 0 16,0 8 0-16,-2 2 0 15,-3 2 0-15,-1 2 0 0,1-4 0 16,-4-4 0-16,-3-5 0 16,1-5 0-1,-3-10 0-15,2-4 0 0,-6-9-87 16,-4-9-6-16,-2-12-3 16,-4-10-6-16,-3-8-2 0</inkml:trace>
  <inkml:trace contextRef="#ctx0" brushRef="#br0" timeOffset="50140.5257">3943 10987 31 0,'-24'-40'94'0,"2"9"-3"15,1 9-4-15,5 3-7 0,3-31-31 16,1 43-45 0,12 7-28-16,-2 13-55 0,7 3-5 15,5 2-6-15,-2 5-7 16</inkml:trace>
  <inkml:trace contextRef="#ctx0" brushRef="#br0" timeOffset="51839.4147">4538 11256 75 0,'6'-15'98'16,"0"0"-4"-16,-5 0-6 15,-1 3-1-15,0 12-61 16,-1-13-6-16,1 13-8 16,-3 12-4-16,3 8-5 15,-1 8-3-15,1 6 0 0,1 7 0 16,6 5 0-16,3 3 0 15,6-4 0-15,4-2 0 16,8-9 0-16,4-5 0 16,4-9 0-16,4-9 0 15,-2-8 0-15,-1-4 0 16,-3-9 0-16,-2-7 0 0,-8-2 0 16,-5-6 0-16,-8-1 0 15,-3-1 0-15,-6 1 0 16,-1-1 0-16,-3 5 0 0,-5 2 0 15,1 6 0 1,2 2 0-16,4 12 0 0,0 0 0 16,0 0 0-16,-7 17 0 15,7 5 0-15,9 3 0 0,2 3 0 16,5 4 0-16,2-2 0 16,6-1 0-16,4-6 0 15,4-6 0-15,1-6 0 0,1-6 0 16,-2-5 0-1,1-5 0-15,-1-8 0 0,-1-6 0 16,-7-4 0-16,-2 0 0 16,-5-3 0-16,-1-2 0 0,-6 1 0 15,-2 1 0-15,-3 3 0 16,-4 1 0-16,0 4 0 16,-1 0 0-16,-1 7 0 0,-2 0 0 15,3 11 0-15,-3-12 0 16,3 12 0-16,0 0 0 15,0 0 0-15,0 5 0 0,0 5 0 16,2 0 0 0,4 1 0-16,0 1 0 15,0 2 0-15,4-3 0 0,-3-1 0 16,1-1 0-16,-8-9 0 16,19 13 0-16,-19-13 0 0,13 9 0 15,-4-5 0-15,-9-4 0 16,18 8 0-16,-8-4 0 15,0 1 0-15,0 0 0 16,1-1 0-16,4-1 0 16,-4 0 0-16,3 0 0 0,-1-3 0 0,3 1 0 15,1-1 0 1,3 0 0-16,1-7 0 0,0 1 0 16,3-3 0-16,-1-3 0 15,-1-3 0-15,2-6 0 16,-1-4 0-1,-2-5 0-15,-1-7 0 16,1-4 0-16,-4-6 0 0,2-5 0 16,2-4 0-16,-11-4 0 15,3 0 0-15,-5-4 0 0,-3 2 0 0,-5-1 0 16,0 4 0 0,-4 2 0-16,-5 5 0 0,-1 5 0 15,-2 8 0 1,1 6 0-16,2 10 0 15,-1 7 0-15,2 10 0 0,8 6 0 0,-16 17 0 16,13 8 0-16,1 13 0 16,2 11 0-16,0 6 0 15,2 13 0-15,5 4 0 0,6 2 0 16,1 1 0 0,5-6 0-16,3-1 0 0,7-12 0 15,2-8 0-15,5-14 0 16,4-12 0-16,2-13 0 0,-1-9 0 15,3-11 0-15,-6-11 0 16,-1-10 0-16,-7-3 0 16,-4-4 0-16,-9-3 0 15,-7 3 0-15,-4 1 0 0,-6 7 0 16,-3 5 0-16,-4 9 0 16,-3 8 0-16,-1 9 0 15,0 8 0-15,3 12 0 0,3 6 0 16,4 5 0-1,1 6 0-15,11 3 0 16,6 5 0-16,4-3 0 0,8 3 0 16,3-2 0-16,9 2 0 15,2-3 0-15,0-1 0 0,1 1 0 16,-1-3 0-16,3 2 0 16,-4 0 0-16,-4 0 0 15,-5 2 0-15,-3 4 0 16,-6 4 0-16,-6 3 0 0,-11 5 0 15,-7 0 0-15,-6 2 0 16,-14 1 0-16,-8-8 0 16,-9-6 0-16,-5-12 0 0,-6-10 0 15,0-15 0-15,1-11 0 16,0-10 0-16,10-19 0 16,4-12 0-16,11-13 0 15,7-8 0-15,7-7 0 16,9-3 0-16,16-2 0 0,11 3 0 15,7 5 0-15,12 9 0 16,2 11 0-16,8 10 0 16,4 10 0-16,2 12 0 15,-2 5 0 1,-2 11 0-16,-4 1 0 0,-3 3 0 0,1 10-82 16,-8-2-13-16,-6-2-3 15,-1-5-7-15,2-2-2 16</inkml:trace>
  <inkml:trace contextRef="#ctx0" brushRef="#br0" timeOffset="53189.0112">8252 10761 24 0,'-27'-43'89'16,"-1"1"2"-16,-4-1-3 0,2 3-4 0,-12 2-54 0,9 8-1 0,1 4-7 16,-2 6-4-16,-2 9-4 15,-2 9-5-15,0 7-2 16,-2 14-1-16,1 13-6 15,-3 13 0-15,-1 12 0 16,3 16 0-16,0 11 0 0,5 11 0 16,7 8 0-16,13 4 0 15,12-3 0-15,15-2 0 0,19-12 0 16,17-14 0-16,22-13 0 16,16-16 0-16,14-19 0 15,6-13 0-15,5-14 0 0,-1-8 0 16,6-14 0-16,-5-8 0 15,-11-5 0-15,-7-9 0 16,-10-5 0-16,-15-1 0 0,-9-3 0 16,-17-2 0-1,-15 1 0 1,-16 3 0-16,-10 4 0 0,-5 7 0 16,-16 10 0-16,-12 9 0 0,-8 11 0 15,-6 9 0-15,-3 15 0 16,-3 10 0-16,2 12 0 0,-2 7 0 15,12 9 0-15,7 5 0 16,14 0 0-16,14 3 0 0,8-4 0 16,20-3 0-1,13-11 0-15,14-8 0 0,4-11 0 16,6-11 0-16,4-9 0 16,-3-3 0-16,-2-16 0 15,-4-7 0-15,-7-5 0 16,-11-8 0-16,-4-2 0 0,-11-5 0 15,-6-3 0-15,-9-2 0 16,-3 0 0-16,-9 2 0 16,-5 4 0-16,-5 5 0 0,-5 3 0 15,-1 8 0-15,-2 4 0 16,1 8 0-16,1 6 0 16,2 7 0-16,1 3 0 15,4 14 0-15,6 5 0 0,3 7 0 16,3 5 0-16,1 7 0 0,10 2 0 15,6 2 0 1,6-4 0-16,1-2 0 0,12-9 0 16,0-5 0-16,3-9 0 15,5-9 0-15,0-7 0 0,5-9 0 16,-6-10 0-16,4-7 0 16,-7-6 0-1,2-6 0-15,-5 0 0 0,1-3 0 16,-5 3 0-16,-4 1 0 15,-3 6 0-15,-3 4 0 0,-2 9 0 16,-5 5 0-16,0 9 0 16,-1 4 0-16,0 7 0 15,3 8 0 1,0 8 0-16,2 3 0 0,0 6 0 16,1 4 0-16,2 1 0 0,-3-2 0 15,2-3 0 1,-6-1 0-16,0-8 0 15,-1-3 0-15,-3-8 0 0,4-6 0 16,-3-6 0-16,-1-4 0 0,0-7 0 16,3-9 0-1,4-2 0-15,0-4 0 0,2-6 0 0,7-1 0 16,-1 0 0 0,9 3 0-1,-2 1 0-15,4 5 0 0,-3 6 0 0,0 7 0 16,0 6 0-16,-3 5 0 15,-4 10 0-15,-5 5 0 0,3 2 0 16,-9 6 0 0,2-2 0-16,-1 1 0 0,2-5 0 15,-3-3 0-15,4-4 0 0,1-7 0 16,2-3 0-16,6-7 0 16,-1-8 0-16,1-4 0 0,3-6 0 15,-2-3 0 1,0-3 0-16,-4-1 0 15,0-1 0-15,-3 7 0 16,-7-1 0-16,-7 5 0 0,0 11 0 16,-6 0-20-16,-2 11-75 15,-9-5-6-15,9 5-4 0,0 0-6 16</inkml:trace>
  <inkml:trace contextRef="#ctx0" brushRef="#br0" timeOffset="54850.9515">11861 10658 43 0,'-19'-30'88'0,"1"-2"3"0,3 3-3 16,-2 3-40-16,13 6-5 16,1 4-14-16,3 16-5 15,0 0-7-15,1 10-5 16,2 18-5-16,3 13-2 0,1 14-1 16,-3 11-1-16,-3 16 2 15,-1 7-1-15,-1 8-4 16,-5-3 0-1,0-6 0-15,0-7 0 16,0-15 0-16,-1-13 0 0,5-15 0 16,1-17 0-1,1-21 0-15,0 0 0 0,2-17 0 0,0-11 0 16,4-8 0-16,0-5 0 0,2-8 0 16,6-3 0-16,5 2 0 15,9 0 0-15,2 5 0 0,11 7 0 16,2 9 0-1,4 12 0-15,2 9 0 0,2 9 0 16,2 12 0-16,-4 8 0 16,-2 9 0-16,-8 8 0 15,-4 8 0 1,-7 4 0-16,-11 7 0 0,-9-3 0 16,-7-2 0-16,-5-4 0 0,-13-7 0 15,-3-5 0-15,-10-13 0 0,3-11 0 16,-3-8 0-16,2-4 0 15,-3-5 0-15,10-5 0 16,2-4 0-16,6-1 0 16,11-1 0-1,3-1 0-15,18-2 0 16,16-1 0-16,16-2 0 16,11-4 0-16,18-1 0 15,8-4 0-15,11 2 0 0,4-3 0 0,-1-1 0 0,-1 2 0 16,-13 1 0-1,-8 3 0-15,-15 2 0 16,-10 3 0-16,-14 3 0 0,-14 2 0 0,-11 3 0 16,-16 14 0-16,3-13 0 15,-11 13 0-15,-15 2 0 16,-6 8 0 0,-4 8 0-16,-6 4 0 15,2 13 0-15,2 3 0 16,5 7 0-16,10 0 0 0,16 5 0 0,9 2 0 0,19-7 0 15,20-3 0 1,6-11 0-16,10-6 0 0,11-9 0 16,3-10 0-16,-2-5 0 15,1-9 0-15,-6-7 0 16,-8-1 0-16,-8-3 0 16,-8 1 0-16,-9 3 0 15,-9 0 0-15,-9 3 0 0,-5 3 0 16,-11 9 0-16,0-10 0 15,0 10 0-15,-14-3 0 0,2 3 0 16,2 0 0-16,-1 3 0 16,-1 1 0-16,4 2 0 15,8-6 0-15,-14 11 0 16,14-11 0-16,-2 16 0 0,2-16-22 16,0 0-71-16,0 0-4 15,12 0-5-15,7-8-7 16</inkml:trace>
  <inkml:trace contextRef="#ctx0" brushRef="#br0" timeOffset="57832.7883">15717 11319 43 0,'-3'-27'90'0,"2"2"-1"0,-3-3-3 16,-4 1-2-16,-23 1-58 0,18 5 0 16,1 2-7-16,-2 2-3 15,-7 9-5-15,-5 4-2 0,-5 5-2 16,-5 10-2-1,-7 11-5-15,-4 5 0 0,0 9 0 16,-1 8 0-16,2 4 0 31,3 4 0-31,11-4 0 0,8 0 0 0,18-5 0 0,10-6 0 16,22-11 0-16,16-10 0 16,17-12 0-16,17-5 0 15,7-17 0-15,9-10 0 0,0-11 0 16,-2-8 0-1,-6-6 0-15,-8-9 0 0,-9-3 0 16,-14-5 0-16,-9-1 0 16,-13-1 0-16,-10 1 0 15,-7 6 0-15,-11 5 0 0,-4 9 0 16,-10 9 0-16,-5 11 0 16,-5 14 0-16,-3 12 0 15,-1 11 0-15,3 18 0 16,1 13 0-16,7 14 0 0,2 9 0 15,7 8 0-15,10 8 0 16,13 0 0-16,14 0 0 16,10-7 0-16,10-6 0 0,12-12 0 15,9-10 0-15,4-14 0 16,3-14 0-16,1-11 0 16,-3-7 0-16,-4-13 0 15,-8-8 0-15,-9-9 0 0,-12-1 0 16,-9-5 0-16,-13-1 0 15,-10 4 0 1,-12 2 0-16,-5 3 0 0,-13 7 0 16,-6 8 0-16,-6 9 0 0,-4 9 0 15,-3 7 0-15,-2 13 0 0,3 10 0 16,3 7 0 0,5 9 0-16,12 4 0 15,11 1 0-15,10 3 0 0,21-7 0 16,12 0 0-16,15-14 0 15,14-4 0-15,4-14 0 0,4-5 0 16,0-10 0-16,-2-10 0 16,-6-6 0-16,-10-8 0 15,-8 0 0-15,-9-7 0 16,-12 2 0-16,-5-2 0 0,-9 4 0 16,-5 0 0-16,-7 3 0 15,-1 3 0-15,-2 1 0 16,-3 3 0-1,1 0 0-15,-3 1 0 0,4-1 0 16,1-1 0-16,0-3 0 0,0-5 0 16,5-2 0-16,2-2 0 15,2-7 0 1,1-5 0-16,-2-3 0 0,0-5 0 16,0-2 0-16,-1 1 0 15,-1-3 0-15,-2-1 0 0,-3 2 0 16,-1 2 0-16,0 5 0 15,0 2 0-15,-4 3 0 0,-1 5 0 16,0 1 0-16,1 7 0 16,-1 1 0-16,-1 7 0 15,3 3 0-15,0 4 0 16,3 13 0-16,0 0 0 16,-12 0 0-16,5 14 0 0,1 10 0 15,-2 9 0-15,2 13 0 16,1 11 0-1,0 14 0-15,5 10 0 0,-1 6 0 16,8 2 0-16,6 4 0 0,7-4 0 16,9-9 0-16,9-9 0 15,7-15 0-15,9-17 0 16,6-14 0-16,-1-13 0 16,6-12 0-16,-2-7 0 0,-4-13 0 15,-7-4 0-15,-4-5 0 16,-12-3 0-16,-7 3 0 0,-7 2 0 15,-8 1 0-15,-8 3 0 16,-6 3 0-16,-6 8 0 16,-9 5 0-16,-5 7 0 15,-2 2 0-15,-3 6 0 0,-1 10 0 16,0 3 0-16,4 11 0 16,3 1 0-16,5 6 0 15,6 1 0-15,5 3 0 0,3-4 0 16,11-4 0-1,6-4 0-15,5-10 0 0,3-6 0 16,2-8 0-16,-1-7 0 0,2-6 0 16,-3-9 0-16,0-4 0 15,-2-5 0-15,-5-5 0 16,-1-3 0-16,-6-1 0 16,-1-2 0-16,-5-1 0 0,0 2 0 15,-5 4 0-15,-1 7 0 16,-4 1 0-16,-2 8 0 15,1 3 0-15,6 11 0 16,-11 2 0-16,8 9 0 0,3 7 0 16,6 3 0-1,7 6 0-15,5 3 0 16,4 4 0-16,8-5 0 0,4-1 0 0,2-7 0 16,3-4 0-1,-2-9 0-15,1-8 0 16,-3-3 0-16,1-12 0 0,-6-5 0 15,0-4 0-15,-1-6 0 16,-3-1 0-16,-6-1 0 16,-2 2 0-16,-3 5 0 0,-2 3 0 15,-5 6 0-15,-3 4 0 0,-5 12 0 16,0 0 0 0,0 12 0-16,0 8 0 0,3 3 0 15,6 7 0-15,5 2 0 16,7 4 0-16,6-5 0 15,4-1 0-15,6-7 0 0,-1-7 0 16,5-9 0-16,-5-6 0 16,-3-9 0-16,-5-11 0 15,-3-8 0-15,-5-7 0 16,-3-1 0-16,-4-5 0 0,-6 3 0 16,1-2 0-16,-3 6 0 31,-5 4 0-31,0 6 0 0,-2 5 0 0,2 18 0 0,-12-5 0 15,8 10 0-15,1 13 0 16,1 8 0-16,4 11 0 16,8 12 0-16,5 16 0 15,5 10 0-15,1 15 0 0,2 5 0 16,0 13 0 0,-7 7 0-16,-6 2 0 0,-4-1 0 15,-6-10 0-15,-7-10 0 0,-4-19 0 16,-2-12 0-16,-5-21 0 15,2-14 0 1,-3-23 0-16,1-9 0 0,1-17 0 16,-1-13 0-1,2-8 0-15,0-12 0 0,6-6 0 16,5-7 0-16,5 1 0 0,9-7 0 16,11 3 0-16,10 0 0 15,8 1 0-15,12 5 0 0,9 0 0 16,6 1 0-16,3 4 0 15,1 2 0 1,-5 2 0-16,-5 0 0 0,-4 6 0 16,-10 3 0-16,-9 3 0 0,-10 11 0 15,-8-1 0-15,-9 9 0 16,-7 3 0-16,-3 9 0 16,-17 4 0-16,-3 8 0 0,-12 7 0 15,-1 6 0 1,-5 11 0-16,-1 7 0 0,4 11 0 15,8 4 0-15,14 8 0 0,12-1 0 16,22 2 0 0,20 0 0-16,20-11 0 0,16-4 0 15,19-14 0-15,13-7 0 16,9-14 0-16,0-7 0 0,3-6 0 16,-5-9 0-1,-7-7 0-15,-11-6 0 0,-10-3 0 16,-16-5 0-16,-15-1 0 15,-10-1 0-15,-19-1 0 16,-17 2 0-16,-12 5 0 0,-19 4 0 16,-13 7 0-1,-13 9 0-15,-9 9 0 0,-8 5 0 16,5 16 0-16,1 10 0 16,11 8 0-16,13 7 0 0,18 2 0 15,16-1 0 1,22-4 0-16,17-4 0 0,12-12 0 15,10-10 0-15,7-14 0 0,1-3 0 16,-3-15 0-16,0-10 0 16,-11-8 0-16,-7-10 0 15,-5-4 0-15,-13-10 0 16,-3-1 0-16,-10-7 0 16,-5-6 0-16,-4-2 0 0,-6-2 0 15,-2 1 0 1,-2 3 0-16,-6 3 0 0,0 10 0 0,1 8 0 15,-2 12 0-15,3 13 0 16,-1 12 0 0,7 16 0-16,-3 5 0 0,3 18 0 15,3 16 0-15,5 11 0 0,-4 11 0 16,4 12 0-16,0 7 0 16,-1 5 0-1,1 4 0-15,-2 1 0 0,4 3 0 16,-1-6 0-16,6-6 0 15,4-6 0-15,6-10 0 16,4-3 0-16,8-14 0 0,0-11 0 16,4-8 0-16,5-12 0 15,0 3 0-15,-5-20-41 0,-7-3-54 16,3-15-2-16,-2-13-7 16,1-4-6-16</inkml:trace>
  <inkml:trace contextRef="#ctx0" brushRef="#br0" timeOffset="59003.791">22885 11043 82 0,'-17'-18'99'0,"0"0"-5"15,6 2-6-15,-2-14-1 16,0 25-63-16,3 5-5 0,0 16-6 15,-1 8-8-15,0 8-5 16,-4 9 0-16,1 8 0 0,-2 8 0 16,7 1 0-1,3 3 0-15,5-1 0 0,9-3 0 32,11-2 0-32,15-10 0 0,8-8 0 15,12-11 0-15,10-11 0 16,3-13 0-16,1-8 0 15,2-15 0-15,-6-14 0 0,-4-5 0 16,-11-10 0-16,-8 0 0 0,-12-3 0 16,-9 3 0-16,-8 5 0 0,-10 6 0 15,-2 9 0-15,-6 11 0 16,-8 9 0-16,-4 10 0 16,-1 9 0-16,2 12 0 15,1 8 0 1,7 8 0-16,1 7 0 0,8 2 0 0,12 3 0 15,8-2 0-15,7-4 0 16,6-7 0-16,3-7 0 0,5-11 0 16,1-10 0-16,-2-8 0 15,-3-10 0-15,-1-9 0 16,0-7 0-16,-3-7 0 16,-2-8 0-16,0 0 0 0,3-4 0 15,-4-2 0-15,1 0 0 16,1 7 0-1,3 2 0-15,1 8 0 0,1 8 0 16,-1 10 0-16,0 11 0 16,1 8 0-16,-3 12 0 15,0 12 0 1,-3 6 0-16,1 6 0 0,1 6 0 0,0-1 0 16,2 0 0-16,2-9 0 15,4-5 0-15,-2-9 0 0,9-11 0 16,-6-12 0-16,4-6 0 15,-1-16 0-15,-4-10 0 0,2-7 0 16,-6-10 0 0,-1-6 0-16,-6-5 0 0,0-2 0 15,-5-1 0-15,0 1 0 16,-8 1 0-16,-4 6 0 16,-2 8 0-1,-4 10 0-15,-4 8 0 0,3 10 0 0,-6 17 0 16,0 0 0-16,10 21 0 15,-1 9 0-15,2 11 0 0,2 5 0 16,4 7 0-16,2 11 0 16,0 0 0-16,2 5 0 15,-2 0 0 1,-5-1 0-16,0-2 0 0,-7-5 0 0,-4-6 0 16,-1-10 0-16,-5-11 0 15,-21 3-24-15,19-26-69 16,-8-10-2-16,-2-6-5 15,-1-15-5-15</inkml:trace>
  <inkml:trace contextRef="#ctx0" brushRef="#br0" timeOffset="59905.5999">24892 11210 55 0,'13'-24'93'0,"18"5"-1"0,14 3-5 0,13 6-2 0,-22-1-63 16,40 4 1-16,10 0-6 15,-1-4-4-15,2-1-5 16,-3-2-2-16,-9-8-2 0,-3-7 2 16,-10-6-6-16,-4-6 0 15,-12-7 0-15,-8-6 0 16,-7-4 0-16,-11-4 0 0,-8 5 0 16,-7 1 0-16,-5 7 0 15,-3 7 0-15,-7 12 0 16,1 12 0-16,-5 11 0 15,0 11 0-15,4 17 0 16,1 17 0-16,4 16 0 0,2 15 0 16,1 11 0-16,2 9 0 15,0 8 0 1,6 3 0-16,1-5 0 0,5-6 0 16,-1-13 0-16,1-16 0 15,5-13 0-15,2-14 0 16,3-19 0-16,4-14 0 0,-1-7 0 15,4-13 0-15,3-7 0 16,-3-7 0-16,4-1 0 16,-1-3 0-16,-3 2 0 15,4 1 0-15,-1 3 0 0,-3 5 0 16,2 2 0-16,0 5 0 16,-3 8 0-16,3 3 0 0,0 5 0 15,0 4 0-15,-2 5 0 16,-1 6 0-16,-1 2 0 15,2 4 0-15,-1 0 0 16,5 0 0-16,1-1 0 0,-1 0 0 16,8-3 0-1,5-3 0-15,3-4 0 16,4-3 0-16,-1-3 0 0,-1-1 0 16,-4-6 0-16,-5-3 0 0,-9-2 0 15,-4 0 0-15,-10-2 0 16,-6 1 0-1,-9 1 0-15,-4 2 0 0,-12 6 0 0,-10 2 0 16,-4 4 0-16,-5 8 0 16,-1 7 0-16,-4 7 0 15,2 10 0-15,3 3 0 16,8 7 0-16,13 1 0 0,10-3 0 16,4 0 0-16,14-7 0 15,6-8 0-15,9-10 0 16,7-9 0-1,1-8 0-15,-1-9 0 0,1-10 0 0,-5-6 0 16,-1-8 0 0,-6-4 0-16,-2-5 0 0,-6-3 0 15,-5-2 0-15,-9-1 0 16,-3 1 0-16,-6 6 0 0,-9 0 0 16,-7 9 0-16,-4 8 0 15,-5 8 0-15,1 9 0 16,-6 1-10-1,7 6-70-15,5 8-15 0,4 8-2 0,8 1-7 16,4 3-2-16</inkml:trace>
  <inkml:trace contextRef="#ctx0" brushRef="#br0" timeOffset="60925.157">27592 11133 81 0,'-1'-10'99'0,"0"1"-5"16,1 9-3-16,-5-11-3 0,5 11-60 15,-1 5-7-15,-2 13-12 16,3 7-9-16,0 6 0 15,7 5 0-15,2 3 0 16,6 3 0-16,5 0 0 16,5-5 0-16,2-5 0 0,3-6 0 15,0-8 0-15,0-8 0 32,0-7 0-32,-2-5 0 0,-2-14 0 15,-4-7 0-15,-1-3 0 0,-2-2 0 16,-4-3 0-16,-1 2 0 15,-5 0 0-15,-2 3 0 0,-1 7 0 16,-2 3 0-16,1 8 0 0,-5 8 0 16,0 0 0-16,9 12 0 15,-4 9 0-15,1 6 0 16,5 7 0-16,1 4 0 16,5-2 0-16,3 0 0 0,3-4 0 15,1-7 0-15,4-8 0 16,2-8 0-16,5-9 0 15,-3-7 0-15,1-9 0 0,-1-12 0 16,4-6 0 0,-3-7 0-16,1-9 0 15,-2-8 0-15,-1-5 0 16,-1-6 0-16,-2-6 0 16,-3 0 0-16,-10 0 0 15,1 3 0-15,-9 8 0 0,-3 8 0 0,-4 11 0 16,-7 14 0-16,-3 15 0 15,-7 16 0-15,1 13 0 0,-4 19 0 16,0 14 0 0,-2 13 0-16,6 11 0 15,2 5 0-15,6 3 0 0,8-2 0 16,6-4 0-16,11-7 0 16,5-11 0-16,11-10 0 0,5-15 0 15,6-11 0-15,2-11 0 16,1-7 0-1,2-15 0-15,-3-12 0 0,4-6 0 0,-6-8 0 16,-3-4 0-16,-3-7 0 16,-7-1 0-16,-5-2 0 15,-3-2 0-15,-7 4 0 16,-4 2 0-16,-4 7 0 0,-6 6 0 16,-1 8 0-16,1 4 0 15,-2 12 0-15,0 14 0 16,0 0 0-16,-10 13 0 0,2 12 0 15,-1 9 0-15,-3 11 0 16,1 12 0-16,-4 5 0 16,4 5 0-16,0 4 0 15,3-2 0-15,5 2 0 16,2-5 0-16,3-4 0 0,9-8 0 16,6-5 0-16,2-9 0 15,2-11 0-15,4-4 0 16,4-11 0-16,-3-10 0 15,4-4 0-15,-7-7 0 16,5-16-40-16,1-5-55 0,-10-9-2 16,-2-4-7-1,-9-7-3-15</inkml:trace>
  <inkml:trace contextRef="#ctx0" brushRef="#br0" timeOffset="61213.622">28981 11085 86 0,'-36'-9'100'0,"5"0"-6"15,14 2-4-15,7-4-1 16,13-1-65-16,14 7-6 16,17-1-8-16,7 3-10 15,9-1 0-15,10 0 0 16,5-1 0-16,4 0 0 0,-4 0 0 0,-2 1 0 16,-10-5 0-16,-8 2 0 15,-6-1 0-15,-14 0 0 16,-5 0 0-16,-10 1 0 0,-10 7 0 15,6-10 0-15,-6 10 0 16,0 0 0-16,-13 0 0 16,3 8 0-16,-3 2 0 15,13-10 0-15,-32 24-73 0,20-8-21 16,-8-5-3 0,1 4-7-1,-10-9-4-15</inkml:trace>
  <inkml:trace contextRef="#ctx0" brushRef="#br0" timeOffset="64038.418">2386 13190 60 0,'4'-21'94'0,"-4"-8"0"15,-4 1-5-15,-10-2-2 0,-10-1-50 16,-7 9-17-16,-4 3-4 15,-7 10-4-15,-7 5-10 16,-11 11-2-16,-2 18 0 16,-8 11 0-16,0 14 0 15,-3 12 0 1,2 12 0 0,-4 12 0-16,9 6 0 0,10 9 0 0,10-1 0 15,20-4 0-15,8-7 0 16,16-14 0-16,13-14 0 0,30-22 0 15,13-18 0-15,12-25 0 16,18-21 0-16,1-21 0 0,0-17 0 16,18-14 0-16,-6-11 0 0,-12-11 0 15,-8-7 0-15,-8-4 0 16,-15-4 0-16,-10 4 0 16,-7 7 0-16,-23 8 0 15,-13 8 0-15,-2 17 0 16,-8 11 0-16,-6 16 0 15,-5 15 0-15,-4 16 0 0,-1 12 0 16,-8 17 0-16,10 18 0 16,2 16 0-16,5 19 0 0,2 18 0 15,11 19 0-15,7 6 0 16,17 0 0-16,22-2 0 16,3-8 0-1,24-11 0-15,0-17 0 0,13-25 0 0,3-21 0 16,-1-20 0-16,-1-11 0 15,-1-18 0-15,-7-11 0 16,-14-12 0-16,-4-5 0 0,-15-8 0 16,-11-1 0-1,-7-3 0-15,-12 0 0 0,-8 5 0 16,-5 5 0-16,-3 8 0 16,-5 6 0-16,-1 12 0 15,0 3 0 1,9 21 0-16,-15 0 0 0,2 16 0 15,2 12 0-15,-2 10 0 0,2 11 0 16,1 6 0-16,5 9 0 16,5 4 0-16,10-4 0 15,14-4 0-15,13-12 0 0,8-11 0 16,14-15 0-16,2-18 0 16,16-10 0-1,-2-19 0-15,8-13 0 0,-6-18 0 0,-4-12 0 16,0-10 0-16,-8-13 0 15,-9-3 0-15,-12-8 0 0,-4-4 0 16,-13-5 0 0,-6 5 0-16,-5 5 0 15,-10 9 0-15,-4 15 0 16,-5 12 0-16,-6 15 0 0,-6 17 0 16,-6 20 0-1,-8 17 0-15,-1 21 0 0,-1 19 0 0,-4 15 0 16,2 14 0-16,6 15 0 15,1 14 0-15,17 7 0 16,10 1 0-16,19-4 0 16,17-10 0-16,23-10 0 0,17-16 0 15,15-16 0-15,14-24 0 16,10-19 0 0,1-11 0-16,6-19 0 0,-8-11 0 0,-9-9 0 15,-12-4 0-15,-17-5 0 16,-12 0 0-16,-16-1 0 15,-18 5 0 1,-19 3 0-16,-12 5 0 0,-13 7 0 0,-15 12 0 16,-9 9 0-16,-12 6 0 15,-6 14 0-15,0 12 0 16,-3 10 0-16,2 12 0 16,3 8 0-1,11 6 0-15,9 5 0 0,20 3 0 0,13-4 0 16,10-7 0-1,15-8 0-15,13-10 0 0,5-13 0 16,9-8 0 0,-2-16 0-16,-5-5 0 0,-2-15 0 15,-3-2 0-15,-8-8 0 16,-8-5 0-16,-3-4 0 0,-7-8 0 16,-2-1 0-16,-6-2 0 15,-3-3 0-15,-2-1 0 16,-1 6 0-16,1 3 0 15,-2 10 0-15,-1 6 0 0,0 11 0 16,2 16 0-16,0 0 0 16,-3 20 0-16,3 8 0 15,5 10 0-15,8 6 0 0,5 8 0 16,6-1 0-16,10-1 0 16,6-10 0-16,11-4 0 15,5-14 0-15,7-10 0 16,3-12 0-16,0-11 0 0,-2-12 0 15,-4-10 0 1,-5-4 0-16,-13-11 0 0,-8 0 0 16,-11-4 0-16,-8 2 0 15,-10 3 0 1,-5 4 0-16,-1 7 0 0,-8 7 0 0,-1 8 0 16,-2 14 0-16,-2 7 0 15,3 12 0-15,4 11 0 0,5 5 0 16,2 6 0-1,11 2 0-15,10 1 0 16,11-4 0-16,9-5 0 16,12-8 0-16,7-9 0 0,6-10 0 15,6-7 0-15,-4-14 0 0,2-11 0 16,-5-7 0-16,-3-8 0 16,-8-4 0-1,-9-2 0-15,-6 2 0 16,-11 4 0-16,-4 7 0 0,-10 7 0 15,-7 12 0 1,-7 20 0-16,-6-2 0 0,-7 17 0 16,-1 17 0-16,-2 11 0 0,1 21 0 0,5 12 0 15,7 19 0-15,3 11 0 16,5 18 0-16,8 10 0 16,1 14 0-1,0 4 0-15,-5 3 0 0,-8-5 0 16,-2-6 0-16,-11-8 0 15,-9-16 0-15,-6-18 0 0,-8-18 0 16,-4-15 0-16,-6-21 0 0,-1-15 0 16,-7-17 0-16,-1-16 0 15,-4-16 0-15,-1-12 0 16,0-12 0-16,3-9 0 16,3-13 0-16,13-7 0 0,11-8 0 15,16-4 0 1,15 0 0-16,27-5 0 0,22 1 0 15,25-1 0-15,19 2 0 0,18 4 0 16,16 3 0 0,12 4 0-16,3 1 0 15,-1 3 0-15,-4-1 0 0,-12 2 0 16,-11 0 0-16,-16-1 0 16,-23 0 0-16,-18 2 0 0,-18-1 0 15,-15 4 0-15,-19 7 0 16,-7 9 0-16,-17 5 0 15,-2 10 0-15,-3 9 0 16,-6 7 0-16,5 12 0 16,1 7 0-16,8 13 0 15,4 11 0-15,7 13 0 0,3 12 0 16,3 14 0-16,8 10 0 16,5 5 0-1,7 0 0-15,0 1 0 0,2-4 0 16,1-7 0-16,-2-15 0 0,0-10 0 15,-7-19 0-15,0-9 0 16,-17-17-55 0,0 0-39-16,2-22-2 0,-11-17-5 0,-8-11-5 15</inkml:trace>
  <inkml:trace contextRef="#ctx0" brushRef="#br0" timeOffset="64239.6244">7212 12717 11 0,'-39'-85'99'0,"4"7"-2"0,6 9-4 15,3 7-5-15,6 9-3 16,19 10-73-16,-4 12-3 0,7 13-6 16,6 6-6-16,14 15-19 15,11 10-62-15,-1 3-3 16,4 8-6-16,4 4-5 16,7 2-5-16</inkml:trace>
  <inkml:trace contextRef="#ctx0" brushRef="#br0" timeOffset="65145.2851">8254 12987 34 0,'-57'4'94'0,"8"-1"0"0,3-3-3 15,11-6-2-15,6-4-46 16,13 0-17-16,12 1-4 16,4 9-4-16,22-13-18 15,3 12 0-15,6 3 0 0,6 8 0 16,3 7 0-16,-2 7 0 15,2 8 0-15,-5 7 0 16,-1 3 0-16,-7 2 0 16,-2 2 0-16,-6 1 0 15,-3-5 0-15,-5-3 0 16,-3-9 0-16,-4-5 0 0,-3-8 0 16,-1-17 0-16,0 0 0 15,0 0 0-15,7-19 0 0,1-10 0 16,4-4 0-16,5-9 0 15,5-3 0-15,4-4 0 0,7 3 0 16,6 1 0 0,4 3 0-16,9 6 0 0,3 8 0 15,9 8 0 1,2 10 0-16,5 7 0 0,4 3 0 16,-1 7 0-16,0 3 0 0,-1 2 0 15,-6-2 0-15,-4-3 0 16,-7-6 0-16,-12-2 0 15,-6-10 0 1,-8-5 0-16,-10-7 0 0,-10-5 0 16,-6-5 0-16,-7-2 0 15,-10-1 0-15,-3 2 0 16,-11 1 0-16,-2 5 0 16,-7 8 0-16,0 6 0 0,-1 9 0 0,2 8 0 15,6 17 0 1,6 12 0-16,14 11 0 0,9 12 0 15,14 14 0-15,16 16 0 16,11 12 0-16,9 13 0 0,8 10 0 16,4 5 0-16,3 9 0 15,-4 4 0-15,0 1 0 16,-13-6 0-16,-7-4 0 16,-11-8 0-16,-12-15 0 15,-13-11 0-15,-9-22 0 16,-11-16 0-16,-18-24 0 15,-10-14 0-15,-5-23 0 0,-7-19 0 0,-8-18 0 16,4-15 0 0,-4-10 0-16,5-14 0 0,9-12 0 15,13-12 0-15,18-5 0 16,17 0 0-16,13-3 0 16,32 6 0-16,14 3 0 15,16 6 0-15,14 17 0 0,7 12 0 16,11 21 0-16,6 15-37 15,-6 3-54-15,-8 10-6 0,6 8-5 16,-4 6-6-16</inkml:trace>
  <inkml:trace contextRef="#ctx0" brushRef="#br0" timeOffset="66251.2456">10753 13853 9 0,'-30'16'98'15,"1"-12"-1"-15,15-4-3 0,7-15-5 16,7-9-2-16,10-10-71 16,17-11-1-16,12-5-9 15,16-8-6-15,16-11 0 0,16-8 0 16,8-9 0-16,6-9 0 31,6-2 0-31,-4-4 0 0,-3-4 0 16,-12-3 0-16,-15 4 0 15,-12 5 0-15,-19 10 0 0,-15 12 0 16,-14 12 0-16,-8 12 0 0,-5 17 0 0,-13 20 0 16,-6 19 0-1,-10 24 0 1,3 24 0-16,-5 19 0 0,2 18 0 0,4 15 0 16,6 10 0-16,11 4 0 15,11-3 0-15,19-9 0 16,13-16 0-16,12-18 0 0,10-20 0 15,9-20 0-15,6-22 0 16,-2-16 0-16,-3-22 0 0,-4-18 0 16,-4-11 0-16,-6-13 0 15,-4-10 0-15,-9-3 0 16,-7-5 0-16,-10 1 0 16,-6 5 0-16,-5 6 0 15,-6 13 0-15,-5 12 0 16,-1 17 0-16,0 16 0 15,0 19 0-15,-1 18 0 0,1 14 0 16,3 12 0-16,3 10 0 0,5 9 0 16,6 3 0-1,0 0 0-15,6-1 0 0,6-7 0 16,-1-7 0-16,8-13 0 16,7-9 0-16,0-18 0 0,1-10 0 15,3-7 0-15,0-17 0 16,-2-7 0-16,1-6 0 15,-6 0 0-15,-5 1 0 0,-4 5 0 16,-2 2 0 0,-2 10 0-16,1 7 0 0,-5 11 0 15,-2 4 0 1,1 11 0-16,2 11 0 0,-3 6 0 16,7 4 0-16,2 1 0 0,3-1 0 15,4-6 0-15,12-5 0 16,5-10 0-16,7-9 0 15,3-6 0-15,5-14 0 0,0-9 0 16,2-7 0 0,-3-4 0-16,-9-7 0 15,-8 3 0-15,-9-3 0 0,-10 6 0 16,-12 3 0-16,-11 6 0 16,-9 12 0-16,-18 13 0 15,-11 6 0-15,-5 18 0 0,-8 7 0 16,-2 11 0-16,5 9 0 15,5 4 0-15,12 4 0 0,16-4 0 16,14-1 0-16,25-6 0 16,12-7 0-16,14-4 0 15,5-11 0-15,7-6 0 16,0-10 0 0,-9-9 0-16,-3 2 0 15,-20-24-26-15,-14-5-62 16,-9-1-7-16,-16-6-3 0,-15-5-7 0,-19-7 6 0</inkml:trace>
  <inkml:trace contextRef="#ctx0" brushRef="#br0" timeOffset="66493.6384">11604 12844 17 0,'-72'9'101'0,"16"-8"-3"16,20-1-5-16,24-6-3 16,19-7-2-16,25-3-75 15,32 0-2-15,27-2-11 16,21-2 0-16,30 1 0 16,18-1 0-16,20 6-9 15,13-1-77-15,5-3-3 16,3 0-4-16,-1-4-7 15,-3-2-4-15</inkml:trace>
  <inkml:trace contextRef="#ctx0" brushRef="#br0" timeOffset="67172.5498">16511 12778 14 0,'-28'-14'101'15,"-6"-6"-2"-15,8 3-5 16,-2-1-3-16,9 6-3 16,0 9-74-16,6 12-4 15,1 17-10-15,4 14 0 0,2 15 0 16,1 12 0 0,-3 17 0-16,3 8 0 0,5 7 0 15,0 1 0 1,1-4 0-16,6-8 0 15,-1-13 0-15,1-12 0 0,3-19 0 16,-4-17 0-16,-6-27 0 0,0 0 0 16,2-25 0-16,-8-16 0 15,-8-20 0-15,-10-14 0 0,-5-14 0 16,-3-13 0-16,-4-7 0 16,-2-8 0-16,7-1 0 15,4 1 0-15,14 9 0 16,11 11 0-16,12 9 0 0,22 17 0 15,13 14 0-15,20 19 0 16,2 17 0-16,9 17 0 0,0 10 0 16,-1 18 0-1,-3 15 0-15,-14 11 0 0,-11 13 0 16,-18 7 0-16,-13 5 0 0,-16 3 0 16,-14 0 0-1,-17-2 0-15,-19-6 0 0,-3-8 0 16,-9-8 0-1,-1-13 0-15,4-8 0 0,7-13 0 0,14-3 0 16,11-16-29 0,14-9-62-16,15-16-3 0,24-13-6 15,15-6-6-15</inkml:trace>
  <inkml:trace contextRef="#ctx0" brushRef="#br0" timeOffset="67836.7085">16971 12703 17 0,'72'-19'100'0,"-3"10"-1"15,-5 5-6-15,-3 4-3 16,-4 11-2-16,-7 1-72 0,0 17-8 16,-3 9-8-16,-4 6 0 31,-7 5 0-31,-8 8 0 0,-10 3 0 0,-10 2 0 0,-8 0 0 16,-11-2 0-1,-9-5 0-15,-7-7 0 0,-5-8 0 0,-3-13 0 16,0-11 0-16,7-14 0 15,5-8 0-15,9-20 0 0,11-8 0 16,9-11 0 0,18-7 0-16,15-3 0 0,13-1 0 15,10-3 0-15,7 4 0 16,1 5 0-16,-1 7 0 16,-7 9 0-16,-8 9 0 15,-11 9 0-15,-11 11 0 16,-12 6 0-16,-11 17 0 0,-7 5 0 15,-3 6 0 1,-6 7 0-16,-1 2 0 16,5 1 0-16,3-2 0 0,6-8 0 15,13-7 0-15,11-7 0 0,15-11 0 16,3-4 0-16,7-16 0 16,2-8 0-16,-2-8 0 0,-3-10 0 15,-6-5 0 1,-8-4 0-16,-10-3 0 15,-7 0 0-15,-10 4 0 0,-6 6 0 16,-5 3 0 0,-8 12 0-16,-7 10 0 15,-6 13 0-15,-2 8 0 0,-4 17 0 0,4 12 0 16,3 12 0-16,3 10 0 16,5 12 0-16,9 8 0 0,3 10 0 15,6 8 0-15,3 4 0 16,9 7 0-16,-3 7 0 15,-2-2 0 1,-2-3 0-16,-9-5 0 16,-2-10 0-16,-6-13 0 15,-6-11 0-15,-9-17 0 0,-4-8 0 16,-30-40-88 0,29-5-7-16,4-25-3 15,3-16-9-15,4-15-3 0</inkml:trace>
  <inkml:trace contextRef="#ctx0" brushRef="#br0" timeOffset="68548.1914">18483 12977 34 0,'75'-24'102'0,"-1"-1"-4"0,6 4-5 0,-4-3-5 16,-3 3 0-1,7 3-80-15,-14 3-8 16,-2 5 0-16,-6 0 0 0,-5 4 0 15,-8 0 0-15,-7 1 0 0,-8 2 0 16,-7 2 0-16,-11 1 0 16,-12 0 0-16,-9 17 0 15,-14-2 0-15,-10 6 0 0,-6 2 0 16,-5 2 0-16,3 8 0 16,2 0 0-16,8 1 0 15,16-1 0-15,15 1 0 0,22-5 0 16,22-2 0-16,20-6 0 15,17-6 0-15,14-8 0 16,9-7 0-16,5-5 0 16,1-12 0-16,-4-5 0 15,-12-5 0-15,-16-4 0 16,-15-1 0-16,-15 2 0 0,-16 1 0 16,-16 6 0-1,-16 6 0-15,-18 9 0 0,-12 6 0 16,-8 5 0-16,1 12 0 15,-1 8 0-15,8 6 0 16,14 5 0-16,16 1 0 0,16-2 0 16,24 1 0-16,22-8 0 15,12-6 0-15,9-9 0 0,6-11 0 16,3-7 0-16,-4-13 0 16,-3-13 0-1,-9-9 0-15,-12-9 0 0,-4-12 0 16,-15-7 0-16,-10-8 0 15,-2 0 0-15,-17 0 0 16,-9 3 0-16,-6 10 0 0,-7 10 0 16,-7 14 0-16,-2 15 0 15,1 17 0-15,-7 11 0 0,7 20 0 16,5 17 0-16,5 15 0 16,4 12 0-16,0 14 0 15,3 12 0-15,6 9 0 0,1 7 0 16,3 1 0-1,4-4 0-15,0-10 0 0,1-13 0 16,0-12 0-16,-3-31-6 16,4-16-83-16,-3-15-8 15,-1-17-1-15,-4-19-8 0,-6-14 0 16</inkml:trace>
  <inkml:trace contextRef="#ctx0" brushRef="#br0" timeOffset="68884.5458">20705 12832 17 0,'-44'-28'100'0,"10"3"-1"0,10 8-5 0,17 1-2 16,14 3-2-1,37 2-73-15,15 1-15 0,15 4-2 16,15 0 0-16,13-3 0 16,10 0 0-16,5 0 0 15,-3 1 0-15,-5-2 0 0,-15-1 0 16,-9 2 0-16,-14 1 0 0,-15-1 0 15,-16 3 0 1,-12 0 0-16,-11 0 0 0,-17 6 0 16,0 0 0-16,0-11 0 15,-8 11 0-15,-3 0 0 16,-2 0 0-16,-1 2 0 16,-1 4 0-16,7 2 0 0,-2 1 0 15,7 2 0-15,3-11 0 16,5 14-23-16,6-7-72 0,-11-7-3 15,16-6-5 1,-4-9-5-16</inkml:trace>
  <inkml:trace contextRef="#ctx0" brushRef="#br0" timeOffset="70727.2119">24208 12607 7 0,'10'-28'91'0,"0"-5"2"16,-4-2-3-16,-6-3-6 0,0 16-30 15,-7-13-29-15,-7 6-3 0,-5 7-7 16,-11 8-3-1,-9 7-2-15,-8 7-2 0,-11 16-8 16,-6 9 0-16,-8 15 0 16,-7 7 0-16,-1 15 0 15,3 7 0-15,1 10 0 16,7 5 0-16,14 4 0 16,13 4 0-16,11-1 0 15,17-4 0-15,14-4 0 0,21-10 0 16,19-10 0-16,13-9 0 0,19-18 0 15,12-11 0-15,9-17 0 16,8-10 0 0,-1-15 0-16,2-14 0 0,-6-8 0 15,-8-9 0-15,-10-3 0 0,-16-9 0 16,-11-3 0-16,-11 1 0 0,-12-1 0 16,-14 5 0-16,-11 3 0 15,-8 9 0-15,-12 7 0 16,-13 12 0-1,-5 8 0 1,-9 12 0-16,-11 8 0 0,-9 16 0 0,0 8 0 0,-3 9 0 16,-1 10 0-16,7 4 0 15,1 7 0 1,10 1 0-16,11 3 0 0,10 1 0 16,15-3 0-16,10-3 0 15,7-8 0-15,15-6 0 0,8-10 0 16,6-8 0-16,3-12 0 15,7-7 0-15,-4-5 0 16,0-11 0-16,-3-4 0 16,-2-5 0-16,-2-3 0 0,-3-2 0 15,-4 1 0-15,-3-3 0 16,2 3 0-16,-1 1 0 16,0 2 0-16,0 2 0 0,4-1 0 15,1 4 0 1,5 2 0-16,2 2 0 0,1 0 0 15,4 2 0-15,0 2 0 16,2 2 0-16,-2 2 0 0,-2 1 0 16,-3 2 0-16,-3 2 0 15,-7 1 0-15,-3 0 0 0,-2 6 0 16,-4 0 0-16,0 4 0 16,-1-1 0-16,-5 5 0 15,4 1 0-15,0 3 0 16,0 3 0-16,-1 2 0 15,3 2 0-15,-3 2 0 0,-3 3 0 16,3-3 0-16,-4 2 0 16,0-4 0-16,-3 0 0 0,-2-6 0 15,1-2 0 1,-2-4 0-16,0-4 0 0,-2-9 0 16,2 10 0-16,-2-10 0 15,0 0 0-15,0 0 0 16,8-14 0-16,-4 0 0 15,3-5 0-15,2-5 0 16,6-5 0-16,2-3 0 16,3-4 0-16,2 1 0 15,5-2 0-15,0 2 0 16,6 2 0-16,-3 5 0 16,0 4 0-16,-1 5 0 0,-2 5 0 0,0 7 0 0,-5 4 0 15,-1 3 0 1,0 10 0-16,3 3 0 0,2 5 0 15,8 1 0-15,5 3 0 16,9-1 0-16,11-3 0 0,5 0 0 16,11-7 0-1,1-6 0-15,3-5 0 0,-3-7 0 16,-3-10 0-16,0-9 0 16,-8-6 0-16,-6-9 0 15,-7-6 0-15,-8-7 0 0,-5-4 0 16,-8-4 0-1,-10-1 0-15,-9 2 0 16,-12 6 0-16,-5 5 0 0,-8 9 0 16,-7 13 0-16,-5 9 0 0,0 17 0 15,0 9 0-15,-1 19 0 16,5 15 0-16,1 16 0 16,2 15 0-16,1 11 0 15,3 13 0-15,1 12 0 16,2 9 0-16,1 4 0 15,2 1 0-15,-7 3 0 0,5-3 0 16,-2-2 0-16,-2-9 0 16,4-14 0-16,-3-17 0 15,1-12 0-15,2-18 0 0,4-20 0 16,-2-41-36-16,-5 1-52 16,7-17-7-16,-3-17-2 0,1-10-6 15</inkml:trace>
  <inkml:trace contextRef="#ctx0" brushRef="#br0" timeOffset="72699.5737">26004 13387 64 0,'37'-58'97'0,"8"6"-1"15,9 4-5-15,5-1-3 16,2 20-60-16,5 11-6 16,-3 7-6-16,2 11-7 0,-7 11-9 15,-10 13 0-15,-5 6 0 16,-14 9 0-16,-7 4 0 15,-11 2 0-15,-10 3 0 0,-2-1 0 16,-14 1 0-16,-5-8 0 16,-4-4 0-16,1-8 0 15,-1-7 0 1,10-8 0-16,2-8 0 0,12-5 0 16,6-10 0-16,20-8 0 15,15-11 0-15,12-6 0 16,11-11 0-16,15-8 0 15,9-11 0-15,4-12 0 16,5-4 0-16,0-6 0 16,-4-4 0-16,-3-4 0 15,-8 4 0-15,-12 5 0 0,-10 6 0 0,-13 7 0 16,-13 11 0-16,-8 7 0 16,-13 11 0-16,-6 12 0 15,-7 5 0-15,-5 13 0 16,-5 7 0-16,-6 7 0 15,1 3 0-15,-5 10 0 0,2 7 0 16,-4 3 0-16,2 10 0 16,-2 5 0-16,-3 8 0 0,1 9 0 15,-1 6 0 1,-1 9 0-16,3 2 0 16,3 8 0-16,1 7 0 0,6 0 0 15,8 0 0-15,5-3 0 0,13-6 0 16,9-9 0-16,6-13 0 15,9-7 0-15,7-18 0 16,3-11 0-16,0-11 0 16,0-9 0-16,-3-7 0 0,-3-10 0 15,-5-5 0 1,-7-5 0-16,-5 0 0 0,-7-5 0 16,-5 6 0-16,-9-1 0 15,-3 7 0-15,-3 3 0 16,-10 5 0-16,1 8 0 0,-5 5 0 15,1 12 0-15,2 6 0 0,4 6 0 16,6 4 0 0,6 5 0-16,8 1 0 15,7 3 0-15,11-6 0 0,6-2 0 16,9-9 0-16,7-3 0 16,5-11 0-16,-1-7 0 15,5-4 0 1,4-14 0-16,-2-10 0 0,1-10 0 15,-2-9 0-15,-5-11 0 0,1-5 0 16,-8-10 0-16,1-4 0 16,-7-2 0-16,-6-1 0 0,-6 2 0 15,-8 3 0 1,-6 6 0-16,-6 9 0 0,-8 8 0 0,0 12 0 16,-3 10 0-1,-6 14 0-15,-3 14 0 0,-4 13 0 16,2 17 0-16,-2 13 0 15,-1 15 0-15,-7 10 0 16,1 11 0-16,1 9 0 16,2 6 0-16,4 3 0 0,2-1 0 15,3-7 0-15,8-7 0 16,11-17 0 0,8-16 0-1,6-16 0-15,4-19 0 0,2-14 0 16,7-18 0-16,2-13 0 0,4-12 0 15,-6-1 0-15,1-2 0 16,-1-1 0-16,4 5 0 16,-5 5 0-1,-7 5 0-15,-2 9 0 0,-5 12 0 0,0 10 0 16,-6 8 0 0,-3 15 0-16,-5 8 0 0,1 10 0 15,3 10 0-15,-4 5 0 16,2 4 0-16,-1-2 0 0,9 2 0 31,7-6 0-31,3-9 0 16,4-7 0-16,10-10 0 15,5-10 0-15,8-12 0 0,3-2 0 16,-5-12 0-16,5-6 0 16,1-10 0-16,2-3 0 15,-6-4 0-15,-4-4 0 0,0 1 0 16,-7-3 0-16,1 3 0 0,-8 0 0 15,-7 6 0-15,-4 2 0 16,-8 6 0-16,-3 5 0 0,-8 4 0 16,-7 5 0-16,-12 7 0 15,-10 2 0-15,-10 3 0 16,-7 9 0-16,-5 6 0 16,-3 6 0-16,-8 6 0 0,7 3 0 15,5 3 0 1,8 6 0-1,11-4 0-15,27 0 0 16,14-4 0 0,14-8 0-16,16-5 0 0,12-11 0 0,10-6 0 15,7-3 0 1,4-11 0-16,-17-8 0 0,2-5 0 16,-7 1 0-16,-5-2 0 15,-7 1 0-15,-5 3 0 0,-4 2 0 16,-3 6 0-16,-8 7 0 15,-5 5 0-15,-2 7 0 16,-2 9 0-16,-4 8 0 16,-3 1 0-16,-1 13 0 15,-8 6 0 1,4-5 0-16,0 2 0 16,-1-7 0-1,6-4 0 1,2-8 0-16,2-2 0 0,6-18 0 15,1-4 0-15,0-8 0 0,2-4 0 0,8-4 0 16,-9-5 0-16,11 1 0 0,-3 0 0 16,1 1 0-1,8-2 0-15,-3 6 0 0,1-1 0 0,-4 4 0 16,1 3 0 0,-7 7 0-1,-1 2 0-15,-2 4 0 0,-8 12 0 16,0 6 0-16,2 4 0 15,0 4 0-15,-1 4 0 0,3-2 0 16,4 3 0-16,9-6 0 16,3-5 0-16,8-7 0 15,3-5 0-15,2-6 0 16,1-4 0-16,-2-12 0 0,1-5 0 16,-7-7 0-16,-1-5 0 15,-9 0 0-15,-9 1 0 16,0 0 0-1,-11 4 0-15,2 6 0 0,-8-13 0 16,-6 31-62-16,-19-8-31 0,-21 9-7 16,-13 9-5-1,-12 4-4 1</inkml:trace>
  <inkml:trace contextRef="#ctx0" brushRef="#br0" timeOffset="73550.8099">6954 15087 20 0,'6'-33'104'16,"-2"-8"-3"-16,3-4-4 15,0-4-3-15,1 5-2 0,-8 5-89 16,7 7-3-16,3 11 0 15,-1 14 0 1,5 10 0-16,-1 22 0 0,4 16 0 16,0 16 0-16,6 18 0 0,-4 14 0 15,3 17 0-15,-5 10 0 16,-4 12 0 0,-7 7 0-16,-5-2 0 15,0-4 0-15,-3-9 0 16,-4-12 0-16,-2-13 0 0,3-23 0 0,2-17 0 15,0-21 0-15,3-14 0 16,0-20 0 0,-7 13-38-16,7-34-56 15,-7-15 0-15,-3-6-7 16,-2-11-5-16</inkml:trace>
  <inkml:trace contextRef="#ctx0" brushRef="#br0" timeOffset="73962.7098">6876 15719 63 0,'-34'-27'98'15,"3"4"-2"-15,6 5-7 16,7 1 0-16,8 6-61 0,14-4-6 16,20 2-5-16,19-4-8 15,16 0-9-15,16-5 0 0,20-1 0 16,13-3 0-16,6-5 0 16,5 1 0-16,-1-4 0 15,-5 1 0-15,-7-3 0 16,-9 3 0-16,-17 2 0 15,-16 5 0-15,-12 3 0 16,-13 4 0-16,-15 4 0 16,-11 7 0-16,-13 8 0 0,0 0 0 15,-15 15 0-15,1 4 0 0,-2 8 0 16,1 7 0 0,3 8 0-16,1 5 0 15,5 6 0-15,5 5 0 16,1 4 0-16,7 3 0 0,0-2 0 15,4-3 0 1,-4-4 0-16,4-6 0 0,-4-9 0 0,-6-7 0 16,3-13 0-16,-4-9 0 15,0-12 0-15,-5 0 0 16,-25-13-22-16,30-10-67 16,-14-16-7-16,-4-11-4 15,-10-11-6-15</inkml:trace>
  <inkml:trace contextRef="#ctx0" brushRef="#br0" timeOffset="74137.1204">7627 14971 12 0,'-29'-80'101'0,"6"5"-1"15,4 3-6-15,11 10-2 16,-1 1-3-16,44 8-72 0,-34 12-11 16,8 10-6-16,9 15 0 15,-3 7 0-15,11 15 0 0,-4 8 0 16,11 16-82-16,2 10-8 15,1 3-3-15,5 3-7 16,2-4-8-16</inkml:trace>
  <inkml:trace contextRef="#ctx0" brushRef="#br0" timeOffset="75141.2734">8921 15168 78 0,'-1'9'99'0,"1"-9"-2"15,-13 0-4-15,13 0-1 16,-16-7-63-16,16 7-10 16,-9-8-15-16,9 8-4 0,2 6 0 15,13 8 0-15,1 8 0 16,1 6 0-16,6 6 0 0,-3 11 0 15,3 2 0 1,-3 4 0 0,-2 6 0-16,-7 5 0 15,-6-1 0-15,-4 0 0 16,-2-6 0-16,-4-8 0 16,-6-4 0-16,2-8 0 0,-5-10 0 15,-2-13 0-15,4-11 0 0,0-4 0 0,1-10 0 16,4-13 0-16,1-7 0 15,2-8 0-15,4-9 0 16,9-10 0-16,4-5 0 0,12-8 0 16,-1-3 0-16,10-1 0 15,3 3 0-15,3 8 0 0,5 7 0 16,1 11 0 0,0 13 0-16,-2 12 0 0,0 14 0 15,0 9 0-15,-7 11 0 16,-1 15 0-16,-1 8 0 0,-8 7 0 15,1 2 0 1,-6 6 0-16,0 0 0 16,-10 3 0-16,1-6 0 0,-8-5 0 15,-4-4 0-15,-1-8 0 16,-1-2 0-16,-4-12 0 0,-6-5 0 16,11-10 0-16,-7-8 0 15,7-8 0-15,0-10 0 16,4-6 0-16,8-9 0 15,2-7 0-15,6-3 0 0,2-5 0 16,5 2 0 0,5 2 0-16,4 4 0 15,8 6 0-15,3 12 0 0,2 10 0 0,4 13 0 16,4 7 0-16,-3 17 0 16,4 9 0-16,-6 6 0 0,-1 4 0 15,-2-1 0 1,4-2 0-16,-2-9 0 15,-2-5 0-15,2-13 0 0,0-6 0 16,-1-12 0-16,-2-12 0 16,-1-9 0-16,-8-5 0 0,-3-6 0 15,-6-4 0-15,-7 0 0 16,-8 1 0-16,-4 5 0 16,-7 7 0-16,-4 10 0 15,-4 10 0-15,-9 13 0 0,-5 10 0 16,-9 17 0-16,1 13 0 15,-7 14 0-15,3 13 0 16,5 4 0-16,3 5 0 16,12-2 0-16,15-2 0 0,22-6 0 15,17-8 0-15,23-12 0 16,22-11 0-16,11-8 0 16,18-12 0-16,0-3 0 0,0-8 0 15,-3-2 0-15,-17-8 0 16,-11-4-59-1,-19-1-38-15,-25-1-2 0,-21-2-9 16,-22-2-2-16</inkml:trace>
  <inkml:trace contextRef="#ctx0" brushRef="#br0" timeOffset="76704.149">1350 16602 66 0,'-11'2'82'0,"3"-2"-1"15,8 0-4 1,-13 0-4-16,-2 0-54 0,15 0-5 16,9 15-8-16,-3-6 6 15,6 3-3-15,10 0 4 16,-2 1-5-16,25-2 2 15,-9-1-5-15,10-2 2 0,11-1 0 16,8-2-4-16,10-2 0 31,10 2-1-31,1-4 1 16,5 1 0-16,20 0-1 0,6-1 0 16,6 1 2-16,7-2-4 15,5-2 0-15,9-1 0 0,12-2 0 0,0-2 0 16,3-1 0-16,11-4 0 15,7-1 0-15,6-3 0 16,6 0 0-16,8-4 0 0,7-1 0 16,11 1 0-1,2-2 0-15,2-1 0 0,2 3 0 16,6 0 0 0,0 0 0-16,0 2 0 0,3 2 0 15,-1-4 0-15,0 6 0 0,1-1 0 16,3-1 0-16,0 3 0 15,3 0 0-15,0 1 0 16,4 1 0-16,3 0 0 0,4 2 0 16,2 0 0-16,0 3 0 15,-3 1 0-15,0-2 0 16,4 1 0-16,-4 3 0 0,-1-2 0 16,-4 0 0-16,8 0 0 15,-6 0 0-15,11 1 0 16,-2-2 0-16,3 0 0 15,4 1 0-15,-1-1 0 16,11 0 0-16,-8-2 0 0,13 0 0 16,-1 0 0-16,3-2 0 15,5 2 0-15,-3 1 0 0,10-2 0 16,-4-1 0 0,13 2 0-16,-6-1 0 15,10 0 0-15,-2 1 0 0,5-1 0 16,0-3 0-16,-1 2 0 0,4-2 0 15,0-1 0 1,5 1 0-16,-1-1 0 0,3 1 0 16,3-3 0-16,3 4 0 15,4-1 0-15,2 5 0 16,2-1 0-16,1 4 0 0,47 0 0 16,-39 3 0-16,1 2 0 15,12 1 0-15,-1 3 0 16,4 0 0-16,1 4 0 0,7 0 0 15,-41 1 0-15,46-2 0 16,0 2 0 0,-1 1 0-16,-1-2 0 15,-3 2 0-15,6-3 0 0,-8 1 0 16,-6 2 0-16,0-2 0 0,-3 1 0 16,-2-1 0-16,-6 0 0 15,-2-1 0-15,-9-1 0 16,-8-1 0-16,-3 0 0 15,-18-2 0-15,-9-3 0 16,-15 1 0-16,-14-1 0 0,-15 0 0 16,-15-1 0-16,-15 0 0 15,-14 0 0-15,-16 1 0 16,-10-1 0-16,-15 2 0 16,-21 0 0-16,-14 1 0 0,-18 1 0 15,-17 0 0-15,-23-4 0 0,-12 0 0 16,-21 1 0-1,-15-1 0-15,-3 0 0 0,-20 0 0 16,-6-1 0-16,-12-3 0 16,0 0 0-16,-10 2 0 15,-4-26-6-15,-6 17-76 16,-6-2-17-16,-4-11-5 0,-3-3-5 16,-4-15-2-16</inkml:trace>
  <inkml:trace contextRef="#ctx0" brushRef="#br0" timeOffset="82313.6556">1680 16688 4 0,'-23'0'70'0,"-8"0"-5"16,13 0 4-1,-9-3-18-15,-4 2-10 0,1 0-10 16,8 0-3-16,-12-1-2 16,-2 1-3-16,5-1-4 15,-9-1-4-15,6 1 4 0,-4-2-7 16,2-3 2-16,-6 0-5 0,3-2 0 16,19-1-3-1,-11-3-6-15,9-2 0 16,-14-2 0-16,21-1 0 15,-4-4 0-15,14 3 0 0,-8-3 0 16,-6 0 0 0,9 1 0-16,-2 0 0 0,10-2 0 15,-2 1 0-15,2-3 0 0,-4 1 0 16,3-2 0-16,-3-4 0 16,-3 1 0-16,6-6 0 15,2 2 0-15,-6-6 0 0,4-1 0 16,-2-5 0-16,5-3 0 15,-3 20 0-15,3-8 0 0,-1-37 0 16,-6-4 0-16,1-6 0 16,-1-4 0-16,-5-1 0 15,2 41 0-15,6-15 0 16,-5 6 0-16,8-17 0 16,-14 12 0-16,14-18 0 15,-12 7 0-15,8-21 0 16,-9 7 0-16,10-18 0 0,-17-92 0 15,5 91 0 1,9-13 0-16,-8 2 0 0,0-10 0 16,-2 6 0-1,1-9 0-15,0 6 0 0,-3-8 0 16,8 7 0-16,-3-9 0 16,1 8 0-16,5-5 0 0,-2-71 0 15,4 80 0 1,-2-8 0-16,3 8 0 0,2-9 0 15,4-119 0-15,9-1 0 16,-8 138 0-16,4-13 0 16,-6 8 0-1,13-8 0-15,-8 8 0 16,8-16 0-16,-2-103 0 0,5 1 0 16,-6 127 0-16,-3-9 0 0,-3 16 0 15,1-7 0-15,5-88 0 16,12-14 0-16,-11 42 0 15,-7 26 0 1,10 5 0-16,-14 75 0 0,6-15 0 16,1 11 0-16,-3-3 0 0,0 13 0 15,7-10 0-15,-11 15 0 16,7-12 0 0,-5 13 0-16,10-9 0 15,-10 11 0-15,0-2 0 0,4 6 0 16,-1-1 0-16,6-37 0 15,1 13 0-15,4 11 0 16,-10 20 0 0,8 17 0-16,2 8 0 0,7 1 0 15,5-1 0-15,-1 10 0 0,-3-1 0 0,18 4 0 16,2 0 0 0,9-1 0-16,-2 2 0 0,7-3 0 15,-1 2 0-15,8 0 0 16,16 0 0-16,-8-4 0 15,11-1 0-15,7 0 0 16,2-3 0-16,9-2 0 0,13 0 0 16,2-2 0-16,8 2 0 15,4-3 0-15,5 0 0 16,3 0 0-16,10 1 0 0,-2-2 0 16,1 2 0-16,6-2 0 15,4 2 0-15,6-3 0 0,4 4 0 16,6-5 0-16,7 4 0 15,4-1 0 1,7 1 0-16,3-1 0 0,3 0 0 16,4 1 0-16,3 0 0 0,-2 1 0 15,2-2 0 1,8 1 0-16,-1 3 0 16,3-2 0-16,4 1 0 0,1 1 0 15,4-2 0-15,2 2 0 16,1 2 0-16,2-4 0 0,-2 3 0 15,7-1 0-15,4 1 0 16,2-1 0-16,2 2 0 16,4 0 0-16,4-1 0 15,4 0 0-15,-2-1 0 0,4 2 0 16,-4-4 0 0,4 4 0-16,-1-3 0 0,2 2 0 15,-2 0 0-15,-6 1 0 0,6-1 0 16,-1 1 0-16,-3 1 0 31,-1 0 0-31,-4 1 0 0,0 0 0 0,-3-1 0 0,-1 0 0 16,-1 2 0-1,-1 0 0-15,-3-2 0 0,-2 1 0 16,-1 1 0-16,-4-1 0 16,-6 0 0-16,5 1 0 15,-5 0 0-15,-3-1 0 0,0 1 0 16,-4 0 0-16,0-1 0 15,-2-1 0-15,2 1 0 0,-2-2 0 16,-2 0 0 0,-2 1 0-16,0-2 0 15,-2 1 0-15,-3 1 0 16,3 1 0-16,-5 1 0 0,-1-1 0 16,1 3 0-16,1-1 0 0,-2 3 0 15,5-1 0 1,-1 2 0-16,-4 0 0 0,3 0 0 15,-2 0 0-15,-3 0 0 16,-3 0 0-16,-3-1 0 0,-1 2 0 16,-5-1 0-16,0-1 0 15,-1 0 0-15,-4 2 0 16,4-1 0-16,3-1 0 16,-3 1 0-16,2 1 0 0,1 0 0 15,-4 1 0 1,1 2 0-1,1 0 0-15,0 0 0 0,-9 0 0 0,4 0 0 16,0 1 0 0,-1-3 0-16,-2 1 0 0,1-3 0 0,0 3 0 15,-6-3 0-15,5 2 0 16,1-1 0-16,-2 2 0 16,-3-2 0-16,5 2 0 15,-3 0 0-15,-8-1 0 0,1-1 0 16,-7 0 0-16,-6-2 0 15,-5 2 0-15,-7-1 0 16,-5 1 0-16,-8 0 0 0,-5-1 0 16,-8-1 0-16,-7 1 0 15,-6 0 0-15,-5 2 0 16,-6 2 0-16,-6-2 0 0,-6 0 0 16,-8 2 0-16,-8-1 0 15,-6 3 0-15,-7-1 0 16,-11 0 0-16,-5 1 0 15,-10 0 0-15,-5 3 0 0,-6 0 0 16,-3 2 0 0,-3 2 0-1,-1 0 0-15,-3 3 0 0,-1 3 0 0,-1-3 0 16,0 5 0-16,-1 2 0 16,0 1 0-16,-4-1 0 0,1 5 0 15,-1 1 0-15,-1 4 0 16,-3 4 0-16,-3 1 0 0,-2 5 0 15,-3 0 0-15,0 4 0 16,-2-3 0-16,1 3 0 16,-4-3 0-16,-2 2 0 15,4 0 0-15,-1 0 0 16,0 2 0-16,-1 2 0 16,1 4 0-16,1-2 0 0,1 4 0 15,1 1 0-15,0-2 0 0,-1 3 0 16,1-2 0-16,0-1 0 31,1-1 0-31,-1 1 0 0,1 2 0 0,-1 1 0 16,5 2 0-16,-4-2 0 15,5 4 0-15,-2-1 0 16,3-3 0-16,4-4 0 0,1-2 0 16,2-5 0-16,3-3 0 15,4-3 0-15,3-4 0 0,7-5 0 16,1 1 0-16,0-2 0 15,3-5 0-15,4-1 0 16,0-2 0-16,3-4 0 16,0-3 0-16,-1 0 0 15,2-3 0-15,-3-2 0 16,3-1 0-16,-4 0 0 0,2-1 0 0,-1 1 0 16,1-1 0-1,0 1 0-15,1-1 0 0,0 3 0 16,1-2 0-16,1 1 0 15,-4-1 0-15,4 3 0 16,-1-2 0-16,0 3 0 16,-3-1 0-16,1 0 0 0,-3 0 0 15,-1 0 0 1,-1 0 0-16,-4-1 0 0,4 3 0 16,-5-3 0-16,5 1 0 0,-2-2 0 15,8 0 0-15,-3 0 0 16,3-1 0-16,0-2 0 15,3-1 0-15,0 0 0 16,-1-4 0 0,-2 0 0-16,-4-3 0 15,1 1 0-15,-5-2 0 0,-3 0 0 16,-3 0 0-16,-5 0 0 0,-10 0 0 0,16 0 0 16,-16 0 0-16,0 0 0 15,10 12 0-15,-9-2 0 0,-1 0 0 16,0 4 0-16,0 0 0 15,-1 5 0 1,-1 1 0-16,-1 0 0 0,-1 4 0 16,2-1 0-1,-1-2 0-15,3 4 0 0,-2-2 0 16,2 0 0-16,0-2 0 0,0 1 0 16,0-4 0-16,2 5 0 15,2-7 0-15,0 3 0 16,2-3 0-16,1 0 0 0,1-3 0 15,0 2 0-15,3-1 0 16,-1 1 0-16,2-3 0 16,-1-1 0-16,3 3 0 15,0-5 0-15,0 2 0 16,2-2 0-16,0 1 0 0,2-3 0 31,0 1 0-31,-1 0 0 0,3-1 0 16,-6 1 0-16,2-1 0 0,-3 0 0 15,-4-2 0-15,2 1 0 0,-3-1 0 16,-8-5 0-16,14 11 0 16,-14-11 0-16,10 13 0 0,-10-13 0 15,4 17 0 1,-4-4 0-16,-2 2 0 16,-2-1 0-16,-1 4 0 0,-5 3 0 15,-1 4 0-15,-2 0 0 16,3 3 0-16,-5 2 0 15,3 2 0-15,0 3 0 0,-1-1 0 0,3 3 0 16,0-1 0 0,5 1 0-16,-3-1 0 0,2 0 0 15,1 3 0-15,1-3 0 16,-1 3 0-16,4-3 0 16,-1 3 0-16,-1 1 0 15,1-1 0-15,2 2 0 0,-2-4 0 16,2 2 0-16,-2-2 0 15,2 1 0-15,0-6 0 0,0 3 0 16,0-2 0-16,0-1 0 16,-1 1 0-1,0 1 0-15,1-1 0 0,0-2 0 16,0 2 0-16,4-4 0 0,4 3 0 16,4-4 0-1,2 0 0-15,1-2 0 16,5 1 0-1,0-1 0-15,8-3 0 0,-2 1 0 0,7-3 0 16,0 1 0-16,6-3 0 16,2-1 0-16,5-2 0 15,5-1 0-15,3-2 0 16,4 0 0-16,1-2 0 16,7-1 0-16,0 0 0 15,7-2 0-15,-3 1 0 0,-1 0 0 0,-2 1 0 16,3 0 0-16,-3 2 0 15,-2 0 0-15,-2 3 0 0,-2-4 0 16,3 4 0-16,-1-2 0 16,0 5 0-1,-5-3 0-15,-1 2 0 0,10-1 0 16,-9 1 0-16,5 0 0 16,-4 0 0-16,2-1 0 0,-2 1 0 15,3-4 0-15,-2 1 0 16,-10-3 0-16,8-1 0 15,3 1 0-15,-2-4 0 16,-2 1 0-16,-1-5 0 16,3 1 0-16,-3 0 0 0,13-1 0 15,-7 2 0 1,-7-1 0-16,4 0 0 0,-1 0 0 0,-6 0 0 16,-7-1 0-16,0 2 0 15,-8-2 0-15,-4-2 0 0,-2 0 0 16,-7 1 0-16,-2-2 0 15,-1 1 0-15,3 0 0 16,-3 0 0-16,-4 1 0 16,-1 0 0-16,-6 1 0 15,9 0 0-15,-6 1 0 0,4 0 0 16,-17-4 0-16,20 12 0 16,-6-7 0-16,-1 2 0 15,4 0 0-15,-12 1 0 0,1 6 0 16,2 0 0-1,-4 3 0-15,-3 3 0 16,-1 5 0-16,-3 2 0 0,-3 4 0 0,3 3 0 16,-2 2 0-16,1 2 0 15,-7 4 0-15,1 8 0 16,4 0 0-16,2 6 0 16,-15 3 0-16,8 2 0 15,5 7 0-15,-6-3 0 16,10 3 0-16,-5-5 0 0,-2 0 0 15,1-1 0-15,12-4 0 16,-4 0 0-16,0-1 0 16,0-1 0-16,0-3 0 15,0 2 0-15,-2 1 0 0,0-3 0 16,-5-1 0 0,1 0 0-16,-1-1 0 0,7 0 0 15,-3-1 0-15,2 2 0 0,1-2 0 16,-5 2 0-16,4-1 0 15,1-2 0-15,-6 0 0 16,0-6 0-16,4-1 0 16,-2-7 0-16,-1-3 0 0,3-5 0 15,1-3 0-15,-1-2 0 16,0-2 0-16,2-1 0 16,0-2 0-16,0 5 0 15,-2-1 0-15,-2 5 0 16,-4-1 0-1,3-1 0-15,2 3 0 0,-7 1 0 16,-1 3 0-16,6-3 0 0,0-2 0 16,-2 0 0-16,6 0 0 0,-5 3 0 15,0-4 0-15,5-4 0 16,0-1 0-16,-6-2 0 16,6 4 0-16,-4-2 0 0,-6 0 0 15,4 0 0-15,4 0 0 16,1 0 0-16,-7-3 0 0,6 1 0 15,1-5 0 1,2-1 0-16,0-12 0 16,-3 15 0-16,3-15 0 0,-6 16 0 15,6-16 0-15,-3 14 0 16,3-14 0-16,-2 14 0 16,2-14 0-16,-2 15 0 15,2-15 0 1,-9 12 0-16,9-12 0 0,-12 10 0 0,12-10 0 15,0 0 0-15,-4 10 0 0,4-10 0 16,0 0 0-16,0 0 0 16,-6 8 0-16,6-8 0 15,-25 0 0-15,5-1 0 16,0-5 0-16,-1-6 0 0,-21-2 0 16,2-3 0-1,-20-5 0-15,-19-5 0 16,-9-4 0-16,-32-3 0 15,-31-3 0 1,-25-26-3-16,-40 33-70 0,-29-18-23 16,-18-6-3-16,-21-17-8 15</inkml:trace>
  <inkml:trace contextRef="#ctx0" brushRef="#br0" timeOffset="104889.8157">12999 4417 76 0,'-7'1'92'0,"-3"-1"-3"0,2-2-5 16,8 2-34-16,-14-9-22 16,14 9-5-16,-3-12-7 15,3 12-5-15,1-16-2 0,5 7-1 16,4 0-2-16,3 0-1 15,-1-2 0-15,7 1-1 16,2-1-1-16,4 1-1 16,0 0-2-16,6 5 0 15,2-1 0-15,0 2 0 0,3 4 0 16,-3 0 0-16,0 4 0 16,0 7 0-16,-2 2 0 15,-5 6 0-15,-4 4 0 16,-3 3 0-16,-5 4 0 0,-3 5 0 15,-6 5 0-15,-6 1 0 16,-3 1 0-16,-10 0 0 16,-3-1 0-16,-4-1 0 15,-1-4 0-15,-6-3 0 0,4-7 0 16,-1-3 0 0,3-3 0-16,2-4 0 0,6-4 0 15,1-3 0-15,1-2 0 16,12-7 0-16,-13 5 0 15,13-5 0-15,0 0 0 16,0 0 0-16,0 0 0 0,0 0 0 16,0 0 0-16,0 0 0 0,0 0 0 15,9 3 0-15,0-1 0 16,6-1 0 0,4 0 0-16,4 1 0 15,3 1 0-15,4-1 0 0,1-1 0 16,4 0 0-16,0 1 0 15,1-2 0-15,-1 0 0 16,0 0 0-16,0 0 0 0,-6 0 0 16,1 0 0-16,-7 0 0 15,-1-2 0-15,-4 1 0 0,-6 1 0 16,-1 0 0-16,-11 0 0 16,9 0 0-16,-9 0 0 15,0 0 0-15,0 0 0 16,0 0 0-16,0 0 0 0,0 0 0 15,0 0 0-15,0 0 0 16,0 0 0-16,0 0 0 16,0 0 0-16,0 0 0 15,0 0 0-15,0 0 0 16,0 0 0-16,0 0 0 0,0 0 0 16,0 0 0-16,0 0-93 15,0 0-1-15,-4 0-5 0,-9 0-7 16,6 0-2-1</inkml:trace>
  <inkml:trace contextRef="#ctx0" brushRef="#br0" timeOffset="107489.1782">15018 4177 36 0,'-14'-11'88'16,"14"11"1"-16,-14-14-2 0,14 14-38 16,-6-10-6-16,6 10-14 15,0 0-10-15,0 0-6 0,0 0-2 16,0 0-4-16,-8 15-2 15,2 6-1-15,2 6 0 16,-2 11 0-16,-5 8 0 16,2 13 1-16,-4 7-3 0,-2 4 0 15,2 0 1-15,2-1-1 16,-1-3 0-16,3-7-1 16,0-7 1-16,4-9-2 0,4-8 0 15,1-11 0 1,-1-5 0-16,1-5 0 15,0-14 0-15,0 13 0 0,0-13 0 16,0 0 0-16,0 0 0 16,0 0 0-16,0 0 0 0,0 0 0 15,0 0 0-15,0-9 0 16,0 9-20 0,2-18-68-16,-1 2-5 15,1-4-4-15,-1-5-5 16,1 0-2-16</inkml:trace>
  <inkml:trace contextRef="#ctx0" brushRef="#br0" timeOffset="108099.6845">15206 4250 80 0,'12'-25'97'15,"2"0"-4"-15,-4-1-6 0,3 5-1 16,0 0-69 0,3 1-4-16,6 4-5 0,0 5-2 15,5 3-2-15,0 5-2 16,4 3 0-16,-1 10-1 16,1 6 0-16,-4 11 0 15,-1 9-1-15,-6 9 1 16,-5 11-1-1,-8 9 1-15,-7 4-1 0,-6 2 2 16,-8-1-1-16,-6-4 1 0,-2-7-1 16,-5-6 1-1,-2-10-1-15,0-8 1 0,2-4-2 16,1-8 0-16,3-4 0 0,5-5 0 16,0-3 0-16,8-1 0 15,10-10 0-15,-3 11 0 16,13-8 0-16,11-3 0 0,10-1 0 15,8-5 0-15,12-2 0 16,1-2 0 0,11-2 0-16,-1-4 0 0,5 1 0 15,-10 1 0-15,-5 0 0 16,-7 3 0-16,-9 3 0 0,-7 1 0 16,-9 2 0-16,-6 2 0 15,-14 3 0-15,9-2 0 0,-9 2 0 16,0 0 0-1,0 0 0-15,0 0 0 16,0 0 0-16,0 0 0 0,-6 0 0 0,6 0 0 16,-14 0 0-16,14 0-88 15,-17-5-6-15,5-1-4 16,0-4-7-16,12 10-3 16</inkml:trace>
  <inkml:trace contextRef="#ctx0" brushRef="#br0" timeOffset="113559.7069">16749 4036 11 0,'0'0'89'16,"10"-9"2"-16,-10 9-3 0,0 0-8 16,4-9-45-1,-4 9-11-15,0 0-10 0,0 0-4 16,3 9-4-16,1 2-1 16,0 1 0-16,0 4 0 0,3 3 0 15,-1 2 1 1,1 3 0-16,1 1-1 0,-2 1-2 15,1 1 0-15,-2 3 0 16,0 3-1-16,-1 3 0 16,-1 5 0-16,-1-1 0 0,0 3 0 15,-2 2 0 1,0-1-1-16,0 0 3 0,-1-1-4 16,0-2 0-16,0-3 0 15,-3-2 0-15,0-2 0 16,1-2 0-16,1-2 0 15,0-2 0-15,0-3 0 0,0-2 0 16,-1-3 0 0,2-3 0-16,1-2 0 0,0-1 0 15,0-14 0-15,-1 13 0 0,1-13 0 16,0 0 0 0,0 0 0-16,0 0 0 0,0 0 0 15,0 0 0-15,0 0 0 16,0 0 0-16,0 0 0 0,0-10 0 15,0 10 0-15,0-17 0 16,0 7 0-16,0-2-3 16,0 12-34-16,20-19-55 15,-17 5-1-15,2-3-6 0,-4-4-4 16</inkml:trace>
  <inkml:trace contextRef="#ctx0" brushRef="#br0" timeOffset="114440.4343">17471 4075 28 0,'12'-23'87'0,"-1"3"1"16,-6 1-3-16,-2 2-3 15,-3 5-53-15,0 12-6 0,1-17-6 16,-1 17-2-16,0 0-4 16,0-8-4-16,0 8-3 15,0 0-1-15,0 0-2 16,0 0-1-16,-6 8 0 16,6-8-1-16,-14 17 1 15,7-3 0-15,-3 1 1 0,-2 2 1 16,0 2-1-1,-1 3 2-15,2 1-1 16,-1 1 0-16,-1 3-1 0,0 0 2 16,1 3-2-1,-3 0 0-15,2 1 0 0,1-1 0 16,1-2-1-16,1 0 0 16,1 2 0-16,-1-2 1 0,3-1 0 15,1 0 0-15,1-1 0 16,1 1 0-16,1 0 1 0,-3 1 0 15,1-1-1-15,2 0 2 16,0 0-3-16,2-2 0 16,0 0 0-16,1-3 0 15,0-2 0-15,0-1 0 0,1 0 0 16,4-3 0-16,0 1 0 16,3 0 0-16,-3-1 0 15,4-2 0-15,0 3 0 0,4-3 0 16,-1-1 0-16,3 0 0 15,1-3 0-15,1-1 0 16,1-1 0-16,3 0 0 16,1-6 0-16,2-2 0 15,0 0 0-15,3-2 0 0,-1-6 0 16,3-1 0-16,-4-3 0 16,3-3 0-16,-5 0 0 15,-2-1 0 1,-4-4 0-16,1 2 0 0,-8-1 0 0,1-1 0 15,-4 0 0-15,-2 0 0 0,-3 1 0 16,-2 2 0-16,0-4 0 16,-6 5 0-1,-1 0 0-15,-5 2 0 0,0 1 0 16,-8 4 0-16,0 0 0 16,-5 2 0-16,-1 4 0 0,-2 1 0 15,1 2 0 1,2 0 0-1,2 0 0-15,3 5 0 16,3 1 0-16,3 1 0 0,5 3 0 0,0 1 0 0,3 9 0 16,4 2-65-16,2 0-28 0,1-2-2 15,8 1-8-15,5-5-5 16</inkml:trace>
  <inkml:trace contextRef="#ctx0" brushRef="#br0" timeOffset="115756.4332">12778 5362 68 0,'0'-13'82'0,"0"13"-3"0,0-17-3 16,0 17-44-16,-4-10-9 15,4 10-2-15,0 0-4 0,-14-10-5 16,14 10-2-16,-7-1-1 16,7 1-2-16,-11 0-1 15,11 0-1-15,0 0 0 0,0 0-2 16,-4 10 1-16,4-10 0 15,1 10 0-15,-1-10 1 16,16 14-1-16,-8-7 1 16,6 1-1-16,2 2 0 0,4-2-1 15,3 1 0 1,2 1 0-16,-1-3 0 0,9 2 1 16,4 1-1-16,4-4 0 15,7 2-3-15,5-1 0 0,8-2 0 16,7 0 0-16,9-2 0 15,3-1 0-15,9-1 0 16,9 0 0-16,4-1 0 16,5 0 0-1,5-2 0-15,7-1 0 0,1 0 0 0,12-1 0 16,-2 0 0-16,3-1 0 0,-1 0 0 16,10 1 0-1,-1-1 0-15,3 2 0 0,2 0 0 16,-4 0 0-16,3 1 0 15,1 0 0-15,0 2 0 16,1-2 0-16,4 1 0 0,-2 0 0 16,0-1 0-16,0 0 0 15,1-1 0-15,2 1 0 16,-1 0 0-16,0-2 0 0,-1-1 0 16,-1 1 0-16,-1 0 0 15,-6 0 0-15,1 0 0 16,-3 1 0-16,-4-3 0 15,-9 1 0-15,-6 2 0 16,-4-1 0-16,-7 0 0 0,-6 3 0 16,-16-4 0-1,-11-1 0-15,-12 2 0 0,-8 3 0 0,-13-2 0 16,-12 1 0 0,-9 0 0-16,-12 1 0 15,-1 0 0-15,-10 1 0 0,0 0 0 16,8 0 0-16,-8 0 0 15,0 0 0-15,0 0 0 0,0 0 0 16,0 0 0 0,0 0 0-16,0 0 0 0,0 0 0 15,0 0 0-15,0 0 0 0,0 0 0 16,0 0 0 0,0 0 0-16,-1 20-16 15,-9-17-76-15,10-3-3 16,-12 2-5-16,2-2-4 15,-8-2 0 1</inkml:trace>
  <inkml:trace contextRef="#ctx0" brushRef="#br0" timeOffset="116423.0921">13507 5090 32 0,'0'0'59'0,"0"0"-7"0,0 0-36 15,0 0-3-15,0 0-5 0,0 0-4 16,0 0-4-16,0 0-8 15,0 0-28-15,0 0-23 16,0 0 2-16</inkml:trace>
  <inkml:trace contextRef="#ctx0" brushRef="#br0" timeOffset="116965.5726">15781 4918 57 0,'0'0'69'0,"-5"-6"-26"16,5 6-6-16,0 0-9 0,0 0-5 15,0 0-6 1,0 0-3-16,0 0-4 15,0 0-4-15,0 0-2 0,0 0-1 16,0 0-2-16,2-9-2 16,-2 9-1-16,0 0-3 15,0 0-7-15,0 0-17 0,0 0-40 16,1 6-4 0,-1-6-1-16</inkml:trace>
  <inkml:trace contextRef="#ctx0" brushRef="#br0" timeOffset="117386.8867">18334 4790 4 0,'-11'-4'-4'0</inkml:trace>
  <inkml:trace contextRef="#ctx0" brushRef="#br0" timeOffset="118564.42">19035 4380 40 0,'15'-16'84'0,"-15"16"-1"0,3-15-19 0,-3 15-5 15,0 0-23 1,1-13-8-16,-1 13-7 0,0-10-4 16,0 10-4-16,0 0-3 15,0 0-3-15,0 0-2 16,0 0-2-16,0 0-2 15,0 0-1-15,-13 8 0 16,2 4-1-16,-4 5 0 0,-3 4 0 16,-2 5 1-16,0 4 0 15,-3 3 0 1,2 1 0-16,1 1 0 0,5-2 0 16,4 1 1-16,5-3 1 15,4-2 0-15,5-5 0 16,13-3 1-16,8-4-1 0,6-5 2 15,6-3 0-15,5-9-2 16,1 0 1-16,0-9-2 0,0-3 1 16,-3-2-1-16,-4-5 1 15,-6-2-1-15,-4-3 0 0,-4 0 0 16,-3-3 0-16,-8 0 1 16,-3-1-1-16,-5-3 0 15,-2 5 0-15,-6-3 0 16,-3 2-1-16,-8 3 0 0,-2 3-1 15,-2 3 0-15,-4 6-1 16,-3 5-2-16,-2 7-4 0,-5 0-7 16,6 12-16-1,8 6-57-15,-2-1-1 16,7 1-7-16,7-4-5 0</inkml:trace>
  <inkml:trace contextRef="#ctx0" brushRef="#br0" timeOffset="119010.9354">20158 3550 35 0,'-7'-18'92'0,"5"4"0"0,-1 3-5 0,2 0-1 16,-34 1-62-16,35 10-1 16,0 0-7-16,0 0-4 0,0 0-6 15,-3 15-3 1,0 12-2-16,-5 11 0 0,-6 14 1 15,-2 16 0-15,-7 15 1 16,-5 16 0-16,-3 18-1 16,0 15 0-16,0 6 0 15,1 0 0-15,4 3 0 16,2-9 1-16,19 28-38 47</inkml:trace>
  <inkml:trace contextRef="#ctx0" brushRef="#br0" timeOffset="119669.371">20389 4300 347 0,'0'0'4'0,"0"0"4"0,0 0 2 0,0 0 0 0,82-140 2 0,-52 110 0 0,-1 4 0 0,3 6 0 0,-2 4-4 0,1 11-4 15,-4 5-2-15,-4 12 0 0,-5 13-1 16,-13 12 0-16,-6 8 0 16,-13 11 0-16,-6 2 0 15,-6-1 1-15,-4-1-1 16,-1-5 1-1,-1-8 0-15,3-10-1 16,9-8 2-16,6-12 1 16,5-5 0-16,9-8 0 0,0 0 0 15,0 0-1-15,16-9 0 0,3 0 0 0,5 2-1 16,6 2-2-16,1 1-1 16,2 4 1-16,2 4 0 15,-2 7 0-15,-3 7-1 16,-3 3 1-16,-6 6 0 0,-1 0 1 15,-8 6 0-15,-6-2 1 16,-5-1-1-16,-2-3 2 16,-9-2-1-16,-6-2 1 0,-4-5-1 15,-9-4 0 1,-2-3-1-16,-1-5 1 0,-5-3 0 0,1-1-1 16,-4-3 1-16,4-1-2 15,1-4-1-15,5-3-3 16,5-3-5-16,9 2-14 15,16-5-63-15,-3-6-5 16,6-2-5 0,11-4-6-16,13-2 5 15</inkml:trace>
  <inkml:trace contextRef="#ctx0" brushRef="#br0" timeOffset="120099.1768">21195 4364 42 0,'24'-15'96'16,"-5"0"-1"-16,-10-1-6 0,-4 5-3 16,-5 11-58-16,0-12-6 0,0 12-9 15,-12 7-5-15,-3 5-4 16,-2 8-3-16,-2 5 0 16,-2 5-1-16,-1 9 0 15,0 0 0-15,0 3 0 0,9-1 0 16,2 0 1-1,9-3 1 1,2-6 0-16,7-4 1 16,8-5 0-16,7-6 1 15,5-7 0-15,2-2-1 16,0-5 1-16,3-3-4 0,-2-5 0 0,-2-3 0 0,-2-7 0 16,-3-2 0-16,-7-6 0 15,-5-2 0-15,-2-3 0 0,-5-4 0 16,-4-2 0-1,-8-6 0-15,-8 3 0 16,-6-3 0-16,-4 2 0 0,-7 1 0 16,-3 3 0-16,-1 4 0 15,3 4-6-15,1 5-11 0,12 10-22 16,9-6-52-16,7 1 1 16,8 0-6-16,15 0-7 15</inkml:trace>
  <inkml:trace contextRef="#ctx0" brushRef="#br0" timeOffset="120993.9413">21438 3908 76 0,'4'-29'88'0,"0"-1"-5"0,-4-3 0 16,-3 2-50-16,-1 3-2 16,0 0-11-16,-6 4-6 15,2-1-2-15,-5 4-5 0,-3 1-2 16,1 8-2-16,-5-1 0 15,-3 3-2-15,-6 4 1 16,-3 0-1-16,-7 5-1 0,-2 1 1 16,-4 3 0-16,-9 3 0 15,0 1 0-15,-1 3 0 16,0 3 0 0,1 2 0-16,0 3 0 0,1 4-1 15,1 2 2-15,5 3-2 16,1 3 0-16,-2 5 1 15,3 3-1-15,-1 2 0 16,1 3 0 0,3 1 0-1,2 3-1-15,2 1 1 0,3 0 0 0,4 0 0 0,0 1-1 16,6 4 1-16,3-2 0 0,2 0-1 16,4 1 1-1,3 1 0-15,1-2 1 0,6 3 1 16,1-5 1-16,3-2-1 15,2-1 0-15,0-1 0 0,7 0 1 16,0-2-1-16,6-1 0 16,1 0-1-16,6-2 1 15,2-3-1-15,3 0 1 0,5-2 0 16,2-4 0 0,4 0 0-16,1-2 0 15,5-4-1-15,1-2 1 0,3-1-1 16,5-3 0-16,-1-3 0 0,4-2 1 15,2-3-2-15,6-2 0 16,-5-8 0-16,0 0 0 0,4-1 0 16,-2-4 0-1,-1-3 0-15,1-6 0 0,0-1 0 16,-4-5 0-16,2 0 0 16,-1-7 0-16,-1-5 0 15,3-6 0-15,-4-2 0 16,-3-9 0-16,2-1 0 0,-5-3 0 15,0-1 0-15,-5-1 0 16,-7-1 0-16,-3 0 0 16,-5 0 0-16,-5-1 0 15,-8 2 0-15,-1-3 0 0,-7 4 0 16,-3-2 0-16,-3 4 0 16,-1 3 0-16,-6 1 0 15,-4 1 0-15,-3 4 0 0,-3 2 0 16,-2 0 0-16,-3 3 0 15,-2-1 0-15,-4 0 0 16,-2 3 0-16,-8 4 0 0,-2 2 0 16,-6 0 0-16,-6 5 0 15,-5 4 0-15,-5 7 0 16,-6 2 0-16,-3 11 0 16,-8 0 0-16,1 21-49 0,-3-2-44 15,-6 2-2-15,1 1-6 16,-9-3-4-16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5:36:19.2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1836 1869 18 0,'-1'-10'66'0,"1"10"3"0,-8-9-11 15,8 9-11-15,0 0-7 16,0 0-8-16,0 0-6 15,0 0-2-15,0 0-4 16,0 0-4-16,0 0-2 0,0 0-3 16,0 0-2-16,4-1-1 15,-4 1-2-15,0 0-2 16,0 0-1-16,0 0-1 0,0 0 0 16,0 0-1-16,0 0 0 15,0 0-1-15,0 0 1 16,0 0-1-16,0 0-1 15,-5 0 2-15,5 0-1 0,0 0 1 16,0 0 0-16,4 13 0 16,-4-13 1-16,-1 15 0 15,1-6 1-15,0 1-1 16,0 1 0-16,0 1-1 0,-4 4 1 16,1-2 0-16,0 3-1 15,0 2 1-15,-6 8-3 16,7-2 0-16,-2 5-1 15,-3 2 1-15,3 2 0 16,2 4-1-16,-2 5 2 16,-11-1-3-16,9 0 4 15,-4-3 1-15,-9 0-2 0,5-8 2 16,9 0-1 0,-10-9 0-16,9-5-1 0,6-7 1 15,0-10 0-15,-7 8 1 0,7-8 0 16,0 0 1-16,0 0 0 15,0 0 0-15,-6-4-3 16,5-7 0-16,0-5 0 0,1-4 0 16,4-7 0-16,8-4 0 15,-8-6 0-15,9-5 0 16,0-3 0-16,-2 2 0 16,6-6 0-16,-1 2 0 0,5 0 0 15,-10 2 0-15,8-1 0 16,-4 7 0-16,-3 3 0 15,7 3 0-15,-7 6 0 0,1 5 0 16,-1 2 0-16,1 3 0 16,1 6 0-16,-6 0 0 15,3 5 0-15,-11 6 0 16,17-4-5-16,-17 4 4 16,12 3 3-16,1 4-4 0,-10 6 5 15,9 1-2-15,1 3 1 16,-4 7-2-16,-2 2 0 15,4 5 0-15,2 5 0 0,-7 5 0 16,9 2 0-16,-5 3 0 16,-2-1 0-16,-3 1-3 15,10-4 1-15,-6 0 2 0,-2-7-2 16,2-4 3-16,0-2 0 16,-5-6 0-1,3-3 0-15,0-5 0 16,-7-3 1-16,4-3-2 0,-4-9 0 15,1 10 0-15,-1-10 0 0,0 0-3 16,0 0-3-16,0 0-3 16,3 9-15-16,-3-9-61 15,-2-5-5-15,-5-6-2 16,2-5-6-16,-3-2-1 16</inkml:trace>
  <inkml:trace contextRef="#ctx0" brushRef="#br0" timeOffset="804.3895">1876 2264 29 0,'0'0'89'0,"-16"1"0"0,2-1-4 0,14 0-5 0,0 0-46 16,0 0-10-1,0 0-7-15,8-3-7 0,-8 3-4 16,24-9-5-16,-3 4 0 0,-1-2 2 15,7-3 1-15,10-2-2 16,6-1-1-16,3-2-3 0,12 1-4 31,-3-1-2-31,3 1-5 16,2-4-8-16,9 3-7 0,-14-2-4 16,3-6 2-16,3 0 2 0,-15 5 4 15,0-1 8-15,-7 4 10 16,-5 3 15-16,-8 0 11 15,-3 4 7-15,-13 6 3 0,-10 2 1 16,10-4 0-16,-10 4-4 16,0 0-4-16,0 0-8 0,-6-3-4 15,6 3-2-15,-11-2-4 16,11 2-1-16,-14 0-3 16,2 8 1-16,-3 4 1 15,-2 5-1-15,-1 3-2 0,-6 3 0 16,-3 9 0-1,10 1 0-15,-2 4 0 0,6 0 0 16,-4 1 0 0,12 0 0-16,6-4 0 0,16-2 0 0,4-7 0 15,2-1 0-15,8-10 0 16,11-3 0 0,12-11 0-16,-5-5 0 0,8-9 0 15,-1-7 0-15,4-8 0 16,-3-8 0-16,-1-8 0 0,1-3 0 15,-5-8 0-15,-7-6 0 16,-12-4 0-16,-2-3 0 16,-7 4 0-16,-10 0 0 15,-2 8 0-15,-12 6 0 0,0 9 0 16,-2 9 0-16,-6 9 0 16,3 7 0-16,0 8 0 15,-5 9 0-15,3 4 0 0,-5 12 0 16,5 9 0-1,-4 13 0-15,-1 12 0 0,0 9 0 16,-1 10 0 0,7 3 0-16,-5 3 0 0,9-3 0 0,2 1 0 15,0-8 0 1,9-7 0-16,0-10 0 0,5-6-17 16,-4-12-8-16,9-4-52 0,-7-9-13 15,3-11-4-15,-1-6-3 16,-1-10 0-16</inkml:trace>
  <inkml:trace contextRef="#ctx0" brushRef="#br0" timeOffset="1217.0909">3195 2127 22 0,'-15'-1'69'0,"2"1"5"0,13 0 2 0,0 0-5 16,6-4-55-16,19 2-6 15,2-3-1-15,10 0 7 0,3-3-2 16,8-4-2-16,0 0-4 16,2-3 2-16,-8 0 0 15,-2-2 1-15,-6 4 3 16,-4 0-3-16,-6 2 2 0,-4 2-1 16,-7 1-1-16,-13 8-2 15,14-8-2 1,-14 8-1-16,0 0-6 0,0 0 0 15,0 0 0-15,2 5 0 0,-2 6-3 16,3 6 3-16,0 8-2 16,2 5 2-16,4 5 1 15,0 3 0-15,-1 0 0 16,0-2 1-16,4-2-2 16,-6-1 0-1,2-9 0-15,1-2 0 0,-7-5 0 16,5-1-4-16,-5-6-6 0,4 3-6 15,-18-8-68-15,12-5-4 16,0 0-5-16,-5-22-5 16,3-6-2-16</inkml:trace>
  <inkml:trace contextRef="#ctx0" brushRef="#br0" timeOffset="1400.5129">3764 1586 19 0,'4'-24'94'0,"-1"7"-1"16,-3 5-6-16,0-1-5 0,0 5-3 16,0 8-76-16,0-10-6 15,0 10-42-15,4 5-34 16,-4-5-5-16,0 18-7 16,0-9-3-16</inkml:trace>
  <inkml:trace contextRef="#ctx0" brushRef="#br0" timeOffset="2464.7639">1526 815 66 0,'9'-25'88'16,"3"0"-2"-16,-3 4-4 15,4-3-4-15,-13 24-48 16,6-25-7-16,4-1-7 0,-10 26-4 16,-16-6-5-1,3 9-1-15,1 5-1 0,-14 3-1 16,3 17 1-16,-1-8-2 15,-3 10-3-15,6-4 0 16,3 5 0-16,-1-2 0 16,2 0 0-16,-2 1 0 15,6-2 0-15,5-2 0 0,6-8 0 16,1-1 0-16,6-5 0 16,-5-12 0-16,16 18 0 0,-3-14 0 15,3-4 0-15,0 0 0 16,0-4 0-16,-3 0 0 0,-5-1 0 15,-8 5 0 1,0 0 0-16,10-9 0 0,-10 9 0 16,-10 0 0-16,2 0 0 15,-6 7 0-15,1 3 0 0,2 3 0 16,-1-1 0 0,-2 4 0-16,3 7 0 15,-1-1 0-15,8 1 0 0,2 1 0 16,1-3 0-16,7-3 0 0,10-1-13 15,3-5-11-15,1-3-38 16,7-1-25-16,-2-5-2 16,8-4-3-16,-9-3-2 15</inkml:trace>
  <inkml:trace contextRef="#ctx0" brushRef="#br0" timeOffset="2712.9649">1690 1060 44 0,'8'-21'94'0,"-5"-4"-5"0,-3 5-5 15,0 3-4-15,3 2-29 16,-4 4-23-16,1 2-12 16,0 9-8-16,0 0-4 15,0 0 0-15,14 0 0 16,-2 5 1-16,1-3-5 0,2 11 0 16,9-1 0-16,1 1 0 15,-4 1 0-15,7 1 0 16,0 2-4-16,3-5-10 0,-7 0-11 15,8-2-54 1,-5-3-6-16,2-4-4 0,-11-3-7 16,3-3 2-16</inkml:trace>
  <inkml:trace contextRef="#ctx0" brushRef="#br0" timeOffset="2917.6579">2114 967 6 0,'-10'-22'92'15,"2"-3"2"-15,-14-18-6 16,22 43-5-16,-31-43-1 0,15 28-55 15,0 4-5 1,1 6-8-16,-4 5-11 0,2 7-3 16,-2 7 0-16,6 6 0 0,-1 5 0 15,1 13 0-15,5-6 0 16,1 5 0-16,1-1 0 16,2 1 0-1,-7-1-55-15,7 3-30 0,3-1-3 16,1-5-6-16,0-4-6 15</inkml:trace>
  <inkml:trace contextRef="#ctx0" brushRef="#br0" timeOffset="3509.6521">1170 1634 50 0,'-18'5'91'15,"4"2"1"-15,14-7-5 0,-18 7 0 16,5-32-22-16,13 25-45 16,0 0-1-16,0 0-19 15,0 0 0-15,0 0 0 16,26-16 0-16,10-1 0 0,17-3 0 15,-20 5 0-15,9-3 0 16,10 1 0-16,5-6 0 31,11 1 0-31,3-2 0 0,11-1 0 16,7-2 0-16,-4 1 0 0,3-1 0 16,-5 4 0-16,-1-3 0 0,-4 4 0 15,-2-2 0-15,-3 4 0 16,-3-1 0-1,-9 4 0-15,-8 3 0 0,-7 1 0 16,-13 4 0-16,-6 2 0 16,-5 1 0-16,-12-1 0 15,-6-3 0-15,-4 10-69 0,0 0-23 16,-11-11-1-16,11 11-9 0,-13-11-4 16</inkml:trace>
  <inkml:trace contextRef="#ctx0" brushRef="#br0" timeOffset="4148.3434">2650 653 59 0,'0'-27'95'0,"-2"0"-1"0,-4 2-7 15,-2 1 0-15,3 3-2 16,0 2-81-16,5 19-4 0,1-25 0 16,-1-1 0-16,0 26 0 15,7-20 0 1,6-2 0-16,-13 22 0 0,24-11 0 16,4 0 0-16,-6 10 0 15,1-2 0-15,8 3 0 16,-4 4 0-16,3 9 0 15,0-1 0-15,15 37 0 16,-25-21 0-16,-5 3 0 0,-4 4 0 16,-10-1 0-16,1 2 0 15,-6 0 0-15,-8 2 0 16,0-1 0-16,-6-1 0 0,1-1 0 16,-2-1 0-16,-1-6 0 15,-2 1 0-15,3-14 0 16,6 3 0-16,8-6 0 0,5-12 0 15,0 8 0 1,11-8 0-16,8 0 0 16,4 0 0-16,9-8 0 0,6-3 0 15,-38 11 0-15,79-25 0 0,-37 12 0 16,3 3 0-16,-2-1 0 16,-1 0 0-1,0 0 0-15,-4 0 0 0,-2 1 0 16,-6 1 0-16,-6 4 0 0,-6 0 0 15,0-1 0-15,-9 2 0 16,-9 4 0 0,11-4 0-16,-11 4 0 0,0 0 0 0,0 0 0 15,0 0 0-15,0 0 0 16,0 0-65-16,0 0-29 16,0 0-2-16,0 0-9 15,-6 3-4-15</inkml:trace>
  <inkml:trace contextRef="#ctx0" brushRef="#br0" timeOffset="5930.3591">4094 2013 17 0,'5'-11'90'0,"0"1"3"0,-3 0-4 0,2 1-4 16,7 2-43-16,-11 7-14 15,0 0-11-15,0 0-7 16,0 0-5-16,0 0-4 0,6 12-1 16,-5 5-1-16,6 7 0 15,-1 7 1 1,2 4 1-16,2 2 1 0,2 0 0 15,-2-2-1-15,2-1 1 16,-4-6-1-16,2-4 1 16,0-13-1-16,1-1 2 0,3-5-1 15,-5-1 1 1,6-4-1-16,-2 2 1 16,7-10-1-16,-1 0 1 0,-2-3-1 15,4-4-1-15,-1-2 0 16,4-6 1-16,1 0-4 15,3-7 1-15,0-1 0 16,-4-2 0-16,3 0 1 16,-2 2-1-16,-2 0 0 0,-6 5 1 15,0 3 0-15,-7 9 1 16,-1 4-2-16,-9 10 0 0,8-10 0 16,-8 10 0-16,0 0 0 15,7 14 0-15,-1 1 0 16,-1 1 1-16,3 3-1 15,-1 9 3-15,3 7-1 16,-2-3 0-16,1 4 1 16,-3-6 0-16,-2-1-1 15,2-3-1-15,-2-1 0 16,1-8-3-16,-3-6 0 0,-2-11-1 16,1 13-3-16,-1-13-10 15,0 0-25-15,0-13-44 16,0-2 0-16,-5-11-6 0,2-12-6 15</inkml:trace>
  <inkml:trace contextRef="#ctx0" brushRef="#br0" timeOffset="6911.4785">5061 1484 54 0,'0'0'80'16,"0"0"1"-16,13 0-2 0,-13 0-1 16,2 19-53-1,-6 0-7-15,2 7-3 0,-1 7-4 16,0 9 0-16,1 10-2 16,1 0-3-16,1 3-3 15,3-2-2-15,6-5 1 0,3-5 0 16,4-5 1-16,3-8 0 15,4-9 1 1,1-6-1-16,4-6 1 0,3-9-1 16,1-3 1-16,1-8-1 15,2-7-1-15,-3-7 0 0,0-2-1 16,-2-2 1-16,-4-2-2 16,-2 4 2-16,-6 0-2 15,-5 3 0-15,-3 3 0 0,-4 8 0 16,-3-1 0-16,-3 14 0 15,0-10 0-15,0 10 0 16,0 0 0-16,-5 16 0 0,3 3 0 16,-1 2 0-1,3 8 0-15,0 4-2 0,1 9 2 16,3-1 0-16,8 6 2 16,1-5-2-1,0-3 0-15,0-1 0 16,2-7 0-16,0 0 0 15,-1-2 0-15,0-1 0 16,-4-2 0-16,-4 7 0 0,0 9 0 16,-5 10 0-16,-1 5 0 15,-9 8 0-15,-3 2 0 16,-8 2 0-16,-2-2 0 16,0-8 0-16,-1-8 0 0,0-10 0 15,1-12 0 1,2-11 0-16,1-11 0 0,2-7 0 15,2-15 0-15,3-9 0 16,0-8 0-16,4-11 0 0,4-11 0 16,4-5 0-16,2-9 0 15,10-2 0-15,4 0 0 16,6 0 0-16,2 5 0 16,7 2 0-16,4 10 0 0,1 6 0 15,1 12 0-15,1 5 0 16,5 7 0-16,-7 6 0 15,1 8 0-15,4 8 0 16,-3 2-5 0,-2 3 1-16,-5 2-3 15,-3 2-1-15,-7 0-1 16,1 1-4-16,-7-9-12 0,-15 0-59 16,9-14-1-16,-9-3-4 15,-3-4-5-15,-7-8 6 16</inkml:trace>
  <inkml:trace contextRef="#ctx0" brushRef="#br0" timeOffset="7204.0802">5566 1570 84 0,'-30'-17'96'0,"6"1"-4"0,5 4-5 0,8 0-2 0,22 0-58 15,-11 12-7-15,12-12-8 16,1 6-6-16,6-1-4 15,8 0-2-15,2 0 0 16,3-2 0-16,3 2 0 16,1-1 0-16,3 0 0 15,-1-2 0 1,1 2 0-16,0 1 0 0,-1 0 0 16,-2 0 0-16,0 0 0 15,-4 1 0-15,-3 4 0 16,-7-1 0-16,-4 1 0 0,-5 2-10 15,-13 0-17-15,15 7-57 0,-15 12-4 16,-14 0-5-16,-3 4-3 16,-7 3-4-16</inkml:trace>
  <inkml:trace contextRef="#ctx0" brushRef="#br0" timeOffset="8339.0264">2050 3203 68 0,'-25'0'80'0,"3"2"1"0,3-4-25 0,-2 2-11 16,2 0-10-1,3 0-8-15,1 0-6 16,4 3-6-16,11-3-3 0,-9 1-3 15,9-1-3-15,0 0-1 16,0 0-1-16,0 0-1 0,9 9-1 16,4-6-1-16,0-1 4 15,4 0 0-15,8-1-3 16,1 0 1-16,6-1-1 16,7 0-1-16,-5 1 3 0,18-2 0 15,7 0-3-15,4 1 0 16,-3-2 2-16,13 0 1 15,4 1-3-15,-1-1 1 16,12-1-1-16,-4 1 1 16,0-3-2-16,10 4 0 0,3-4 0 15,0 3 0-15,5-3 0 16,1 2 0-16,5-2 0 0,-1 3 0 16,1-5 0-1,2 3 0-15,-1-2 0 0,1 0 0 16,-4 0 0-16,0 0 0 15,-4 0 0-15,-2 0 0 0,-2 0 0 16,-4 2 0-16,-5-3 0 16,-3 0 0-1,-5 1 0-15,-5-2 0 0,-6 2 0 16,-3-1 0-16,-9 2 0 16,-4 1 0-16,-3-1 0 15,-7 1 0 1,-2 2 0-16,-5-1 0 0,-3-1 0 0,-4 1 0 15,-2 0 0-15,0 0 0 0,-3 1 0 16,-1-2 0-16,-1 1 0 16,0 0 0-16,-1 1 0 15,-2-1 0 1,-1-2 0-16,0 3 0 0,-4-1 0 16,-4 1 0-16,0 2 0 0,-11 0 0 15,11-2 0-15,-11 2 0 16,0 0 0-16,0 0 0 0,0 0 0 15,0 0 0-15,0 0 0 16,0 0 0-16,0 0 0 16,0 0 0-16,0 0 0 15,0 0 0-15,0 0 0 16,0 0 0-16,0 0 0 0,0 0 0 16,0 0 0-16,0 0 0 15,0 0 0-15,0 0-65 16,0 0-28-16,-6-14-4 0,-9-9-7 15,3-5-6-15</inkml:trace>
  <inkml:trace contextRef="#ctx0" brushRef="#br0" timeOffset="9650.6311">7768 1980 25 0,'0'-16'90'0,"0"-2"1"16,-2 2-4-16,-4-1-2 16,2 8-46-16,4 9-11 0,-7-15-8 15,7 15-7-15,0 0-5 16,0 0-4-16,0 0-1 16,0 0-3-16,-10 21-1 15,10 4 0-15,-1 9 1 16,0 10 1-16,0 20 2 15,-1 12 0-15,0 3-1 16,1 6 2-16,-1-4-1 16,2-1 1-16,-2-7-4 0,5-7 0 15,0-21 0-15,2-12 0 16,0-8 0-16,2-7 0 16,-2-7 0-16,-5-11 0 0,0 0 0 15,0 0 0-15,0 0 0 16,6-15 0-16,-7-5 0 15,-3-7 0-15,-3-11 0 16,-1-10 0-16,-2-14 0 16,-2-6 0-16,1-12 0 0,2-10 0 15,3-1 0-15,-5-7 0 16,8 1 0-16,4 7 0 0,-1 6 0 16,7 6 0-16,5 14 0 15,0 9 0-15,4 11 0 16,6 13 0-16,1 8 0 15,1 11-2-15,6 8 0 0,-4 5 0 16,4 13 0-16,1 11 0 16,-5 8 0-16,-1 11 0 15,-9 8 1-15,-2 6 1 0,-5 2-1 16,-7 0 1-16,-3 2 0 16,-13-1 2-1,-2-7 0-15,-6-7 1 16,2-7-1-16,-8-7 1 15,1-5-1-15,-2-5 0 0,3-6-2 16,-2-6 0-16,4-1 0 16,2-5 0-16,-2 0-4 0,8-2-10 15,-4-3-58-15,7-1-15 16,9-11-3 0,4-6-6-16,1-7-5 0</inkml:trace>
  <inkml:trace contextRef="#ctx0" brushRef="#br0" timeOffset="10736.8196">7989 1919 7 0,'28'-10'79'0,"-2"2"2"0,-3 5-4 0,-2 3-3 16,15 6-46-16,-16 10-7 16,1 6-4-16,3 10-7 15,-1 21 1 1,0 6-2-16,-3 6 1 15,-6 1-2-15,-1 0-1 16,-8-6 0-16,-2-3 1 16,-3-12-1-16,-4-15-3 15,-6-14 1-15,10-16 0 0,-21 5-1 16,12-10-1-16,-4-12-1 16,5-3 0-16,-1-6-2 15,4-4-1-15,5-4-2 16,0 1 0-16,6-3 0 15,6 3 0-15,8 2 0 0,6 2 0 16,2 7 1-16,5-2 1 16,-3 5 0-16,1 3 0 15,1 3 1-15,-2 4 0 0,-4 1 1 16,-2 8-1-16,12 0 1 16,-4 3 0-1,4 4 1 1,0-3 1-16,0 3-1 15,0-7 1-15,0 0 1 0,-2-3-1 16,-12-7 0-16,0-1 0 0,-1-2 1 16,-3-2-1-16,-4 0 1 15,-2 2 1-15,-5-1-1 16,0-1-1-16,-2 3-3 16,-3 1 0-16,-2 2 0 0,0 9 0 15,-12-13 0-15,-2 13 0 16,-3 2 0-16,-3 10 0 15,-1 4-3-15,-4 11 0 16,3 8 3-16,1 3-1 0,7 4 2 16,6-1-1-1,11 3 2-15,16-3 0 0,11-3 0 16,12-9-2-16,13-9 0 16,6-3 0-16,9-10 0 0,4-5 0 15,0-4 0-15,1-9 0 16,-4-5 0-16,-3-4 0 15,-8-2 0-15,-8-5 0 16,-9 4 0-16,-8-2 0 16,-10-2 0-16,-11-1 0 0,-9 1 0 15,-5 6 0-15,-9 0 0 16,-10 6 0-16,-15 2 0 16,-5 8 0-16,-8 4-3 0,-3 8 1 15,1 13 1 1,-1 8 1-16,9 3 0 15,11 1 1-15,18 2 1 0,12-8-1 16,23-2 1-16,9-8-2 16,11-10 0-16,4-7 0 0,11-9 0 15,-9-8 0 1,0-4 0-16,-6-6 0 16,-7-5 0-16,-5-5 0 0,-6-2 0 15,-1-7 0-15,-13-1 0 16,2-4 0-16,-6 2 0 15,-5 3 0-15,-2 0 0 0,-3 8 0 16,-1 6 0-16,-2 7 0 16,-1 5 0-16,1 8 0 15,6 13 0-15,-6-9 0 0,6 9 0 16,-3 18 0-16,0 7 0 16,3 10 0-16,0 8 0 15,0 7 0 1,0 15 0-16,1 20 0 15,-1 2 0 1,4 1 0-16,-5-5 0 0,1 34-25 16,-1-39-58-16,-4-7-4 0,-1-11-3 15,-10-24-9-15,7-9-2 16</inkml:trace>
  <inkml:trace contextRef="#ctx0" brushRef="#br0" timeOffset="11404.6148">7814 2931 51 0,'-47'0'93'0,"9"0"-3"0,6 0-2 16,10-3-3-16,5 1-52 0,5-2-8 15,12 4-6-15,-8-6-6 16,8 6-5-16,0 0-2 0,0 0-6 16,0 0 0-1,0 0 0-15,0 0 0 0,0 0 0 16,8 0 0-16,-8 0 0 15,16 0 0-15,-4 0 0 16,3 0 0-16,7 0 0 0,6 1 0 16,10 1 0-16,6 1 0 15,12-3 0-15,10 0 0 16,13 1 0-16,8-4 0 16,14 0 0-16,6-4 0 0,11 2 0 15,8-4 0-15,4 2 0 16,6-2 0-16,0-1 0 15,6 0 0-15,-5-1 0 16,-4 1 0-16,-6 3 0 0,-10-1 0 16,-8 1 0-16,-13 0 0 15,-13 3 0 1,-19 1 0-16,-13 3 0 0,-12-1 0 16,-11 0 0-16,-12 1 0 15,-16 0 0-15,10 0 0 0,-10 0 0 16,0 0 0-16,0 0 0 15,0 0 0-15,0 0 0 16,0 0 0-16,0 0 0 0,0 0 0 16,0 0 0-16,0 0 0 15,0 0 0-15,0 0-69 16,0 0-23-16,-9 1-2 0,-6-4-8 16,-3-3-5-1</inkml:trace>
  <inkml:trace contextRef="#ctx0" brushRef="#br0" timeOffset="18764.2171">11932 1869 31 0,'-5'-9'83'16,"-2"-3"3"-16,3 2-1 0,4 10-25 0,-10-15-18 15,10 15-13-15,-9-13-6 16,9 13-8-16,0 0-4 16,0 0-4-16,0 0-3 15,0 0-2-15,-9-5-2 16,9 5-1-16,0 0 0 0,0 0 1 15,9 9 0-15,0-3 1 16,8 1 1-16,10-1 1 0,7 2 0 31,7-1 1-31,7-1 0 0,4-2-2 16,2-3 1-16,1-1-1 0,2 1 0 16,-6-3-1-16,-5-1 0 0,-5 0 0 15,-4-1 0-15,-4 0 0 16,-8 1 0-16,-2 3 0 15,-9-3 1-15,-2 3-2 0,-12 0 0 16,9-1 0-16,-9 1 0 16,0 0-2-16,0 0-7 15,0 0-4-15,0 0-10 16,-7 0-56-16,1 7-8 0,-7 1-6 16,-6 0-4-1,-3 3 1-15</inkml:trace>
  <inkml:trace contextRef="#ctx0" brushRef="#br0" timeOffset="19055.871">12263 1960 40 0,'-7'8'87'16,"7"-8"1"-16,0 0-5 0,0 0-4 0,0 0-52 16,0 0-7-16,-1 10-5 15,1-10-7-15,0 14-3 16,0-2-3-16,4 5 1 15,0 4 0-15,4 14 1 16,3 4 2 0,0 1-1-16,-2 0 0 15,3 2 1 1,-4-3 0-16,5-1-1 0,-6-2 0 16,2-11-5-16,-6 0-3 15,3 0-7-15,0-6-15 0,-1 4-56 16,-1-4-4-16,1-6-6 15,6-7-3-15,1-6-3 0</inkml:trace>
  <inkml:trace contextRef="#ctx0" brushRef="#br0" timeOffset="19332.8391">12904 2101 7 0,'21'-13'94'0,"-7"3"0"0,-1 7-5 15,-13 3-6-15,7-9 0 16,-29 9-69-16,22 0-5 16,-1 12-6-16,0 9-1 15,3 6 0 1,0 1-1-16,4 5 1 16,3 3 1-16,-3 1 2 15,2 1-1-15,0-6-2 16,-1-11-1-16,2-2-3 0,-6-4-4 15,3 0-9-15,-3 4-22 16,-3-19-47-16,0 0-1 0,0 0-5 16,0 0-5-16</inkml:trace>
  <inkml:trace contextRef="#ctx0" brushRef="#br0" timeOffset="19579.4246">12869 1694 16 0,'-4'-18'84'0,"-4"2"2"15,3 3-7-15,1 3-8 16,4 10-38-16,0 0-22 0,0 0-18 16,0 0-49-1,0 5-18-15,2 8-7 0,8 4-3 16,-5-1 6-16</inkml:trace>
  <inkml:trace contextRef="#ctx0" brushRef="#br0" timeOffset="20673.3878">13350 2000 73 0,'-8'9'88'0,"8"-9"-1"16,0 0-6-16,-7 0-3 15,7 0-61-15,0 0-6 16,0 12-4-16,1-2-4 0,1 4-1 16,1 6-1-16,3 14 3 31,4 2 1-31,-3 4 0 0,1-1-1 15,-2-3 0-15,1-1 1 16,1-3-1 0,-5-6-1-16,-1-13-2 0,-1-4 1 15,-1-9 0-15,2 11 1 16,-2-11 0-16,0 0 1 0,0 0 0 16,0 0 1-16,0 0 0 15,0 0-5-15,0 0 0 0,5-12 0 16,-2-1 0-1,2-6 0-15,1-4 0 16,4-4 0-16,4 0 0 16,-1-7 0-16,2 6 0 15,2-2 0-15,-2 5 0 0,2 5-3 16,-6 4 0-16,-1 4-1 0,-2 3 0 16,-8 9 0-1,11 0 1-15,-11 0 0 0,15 10 0 0,-7 11 3 31,2-1 1-31,3 3 0 16,-2 0 1-16,1 1 0 16,-4-3-1-16,2 1 0 0,-3-8-1 15,-7-14 0 1,12 12-1-16,-12-12 0 16,12 0 0-16,-3-1 0 0,5-7 0 15,2-2 0-15,1-4 1 0,3-3-2 16,1 0 0-1,1 0-1-15,4-1 1 0,-2 2-2 16,-4 1 1-16,1 1-1 0,-2 6-1 16,-1 4 2-1,1 4 1-15,4 5 1 16,2 5 0 0,0 4 1-16,4 0 0 0,-1 0 1 15,6-2 2 1,2-4 0-16,0-2 0 0,-5-6 0 15,-3-7 0-15,1-5 0 16,-3-4 0-16,2 1 1 0,-5-4 0 16,-4-1 1-16,-1-1-1 15,-4-1 1 1,-5 3-1 0,-2 2 0-16,-4 0-1 15,-3 5-1-15,-3 2-2 0,-8 4 0 0,-7 6 0 0,-1 6 0 16,-3 7-2-16,-6 7 1 15,-1 14 1 1,-1 3 1-16,7 6 1 16,5 0-2-16,10 2 0 15,8 0 0-15,11-1 0 0,11-7 0 16,11-13 0-16,5-3 0 16,8-6 0-16,-1-7 0 15,1-4 0-15,-2-3 0 16,-6-5 0-16,-5-2 0 15,-3-3 0-15,-5-3 0 0,-7-1 0 16,-3 4 0-16,-9-2 0 16,3-1 0-16,-9 12 0 15,6-16 0-15,-6 16 0 16,0-10 0-16,0 10 0 0,0 0 0 16,0 0 0-16,-11-16-21 15,-2 18-66-15,-8 2-5 16,-4 3-3-16,-5 1-7 15,-6 0 0-15</inkml:trace>
  <inkml:trace contextRef="#ctx0" brushRef="#br0" timeOffset="23360.2984">3812 3837 19 0,'3'-10'74'16,"-3"10"-5"-16,6-15-4 16,-6 15-11-16,8-13-11 0,-8 13-10 15,0 0-10-15,9-8-7 16,-9 8-9-16,0 0-2 15,0 0-4-15,0 0-1 16,0 14-2-16,0-2 0 16,-2 8 0-16,-3 7 1 0,-7 12 2 15,-1 7 0 1,-8 10 2-16,-2 6-1 0,-6 5 0 16,-3 4 1-1,-2-2-1-15,0-6 0 0,2-8 0 16,7-11-1-16,1-10 1 0,10-9 1 15,0-11 2-15,10-5 0 16,4-9 1-16,0 0-1 16,-7-12 0-16,7-2 1 0,0-5-1 15,0-7-1-15,1-7-3 16,3-4 1 0,5-6-1-16,1-3 0 0,3-1 0 15,1-4 0-15,5-1 0 16,5 1-1-1,2 1 1-15,2 2-1 16,-1 3 0-16,3 2-1 0,-1 4 0 16,1 6 1-16,-1 5-1 0,-5 4 1 0,-1 6-2 15,-1 4 0 1,0 8 0-16,-2 3 1 0,0 4-1 16,-1 7 1-16,2 5-1 15,-2 4 0-15,-1 6 2 0,2 4 0 16,0 4 1-1,-3 4 0-15,2 2 0 0,-3 2 0 16,1 1 0-16,-2 3 0 16,-3 3 0-16,-2 2 1 0,-4 3-1 15,-2-2 0 1,-2-1 0-16,0-5-1 0,-2-3 1 16,-2-4 0-16,0-8 0 15,-2-6 0-15,3-8 0 0,1-3 0 16,0-11 0-16,-1 10-2 15,1-10 0-15,0 0-2 16,0 0-3-16,0 0-4 0,0 0-9 16,0 0-10-16,0 0-54 15,0 0-2-15,0 0-6 16,2-14-4-16</inkml:trace>
  <inkml:trace contextRef="#ctx0" brushRef="#br0" timeOffset="23857.183">3813 4266 82 0,'-19'-5'89'15,"2"-1"-4"-15,1 0-3 16,4 0-45-16,12 6-4 15,0 0-11-15,-9-8-9 0,9 8-7 16,0 0-3-16,0 0-1 16,0 0 0-16,9 0 1 15,6 0 0-15,9 1 1 16,7-1 0-16,4-2 1 16,9-2 0-16,3-2-1 15,6-1-1-15,1-1-1 16,-2 1 0-16,-4 0-1 0,-4-1 2 15,-4 1-1-15,-6 1 0 0,-11 1 1 16,-3 2-1-16,-8 0 1 16,-12 3 1-16,13-1-4 15,-13 1 0-15,0 0 0 16,0 0 0-16,0 0 0 0,0 0 0 16,0 0 0-16,0 0 0 15,0 0 0-15,0 0 0 16,0 0 0-16,0 0 0 15,0 0 0-15,0 0-15 16,-14 11-73-16,8 0-5 16,-5 1-2-16,-5 0-10 0,-4 1 0 15</inkml:trace>
  <inkml:trace contextRef="#ctx0" brushRef="#br0" timeOffset="25136.4648">3789 5252 29 0,'3'-11'89'0,"0"1"0"0,-2 0-4 15,-1 0-4-15,0 10-51 16,0-14-5-16,0 14-13 16,0 0-5-16,0 0-5 0,0 12 0 15,0 3-2-15,0 4 1 16,0 8 1-16,0 6 2 16,-4 9-1-16,-1 5 1 15,-5 5 2-15,-3-1-3 16,2-1 0-16,-3-2-1 0,2-9 0 15,3-3 0-15,-2-12-1 16,6-4 1-16,-3-11 1 16,8-9 1-16,-2 9 1 15,2-9 0-15,0 0 0 0,0 0-2 16,-4-9-3-16,-2-3 0 16,5-3 0-16,-9-4 0 0,4-7 0 15,-4-7 0 1,-2-4 0-16,6-4 0 15,5-2 0-15,1-3 0 0,0 0 0 16,6-1 0-16,3 1 0 16,7 3 0-1,9 0 0-15,5 3-3 16,3-1 0-16,7 7 0 0,-2 2 0 0,3 7-2 0,2 5 2 16,-1 6 1-16,-3 10-1 15,-3 4-1 1,-6 9 2-16,-5 7 0 0,-2 6 1 15,-1 4 0-15,-4 3 1 16,-7 2-1-16,-8-1 3 0,-3 0 0 16,0-2 0-16,0-2 0 15,-7-3 1-15,-4-4 0 16,-4 0-1-16,1-5 2 16,0-2-2-16,1-2 0 15,-4-3 0-15,4 0 0 16,2-4-1-16,0-3 1 0,11 0-1 15,-8 0-1-15,8 0 0 16,0-7-1-16,0 7 0 16,22-18-1-16,-2 10 0 0,6-4 0 15,2 0 1-15,7 3-1 16,1 3 2-16,4 3-1 16,-2 1 0-16,-1 2 1 0,-1 4-1 15,-3 6 1 1,-3 3 0-16,-4 4 0 0,-5 3 0 15,-4 4 0-15,-3 4 0 0,-9 5 1 16,-5 2 0-16,-6 6 0 16,-9 1 1-1,-7 0 0-15,-8 0-1 0,-8 0 1 16,-1-5 1-16,-4-2-2 16,-4-8 0-16,3-2 0 0,-4-8 1 15,3-1-2-15,0-5 0 16,3-2 0-16,1-5 0 15,4-2 0-15,0-2 0 0,6 0 0 16,3-3 0-16,6-1 0 16,3-4 0-1,3-1 0-15,6 0 0 0,0 0 0 0,4 0 0 16,-1-1 0 0,3 1 0-16,4 9 0 0,-5-15 0 15,5 15 0-15,-4-12 0 16,4 12 0-16,-1-9 0 0,1 9 0 15,0 0 0-15,0 0 0 16,0 0 0-16,0 0 0 16,0 0 0-16,0 0 0 15,4 6-11-15,8 2-78 0,0 1-3 16,1-3-4-16,1-1-7 16,0-2 0-16</inkml:trace>
  <inkml:trace contextRef="#ctx0" brushRef="#br0" timeOffset="26123.5519">4160 6508 9 0,'-4'-9'72'0,"-2"-1"6"16,-1-11-11-16,7 21-12 0,-17-16-13 15,17 16-11-15,-18-11-10 16,7 8-2-16,1-1-4 0,-5 4-4 16,2 0-2-1,-4 0 0-15,-3 2-4 0,0 5 1 16,-3 0 0-16,-2 5-1 15,-4 2-1-15,-2 1 0 16,-3 7 0-16,-2 3-1 16,-5 3 0-16,-3 8-1 15,3 1-2-15,-2 5 0 0,2-1 0 16,5 3 0-16,3-1 0 16,5-1 0-16,8-3 0 0,6-3 0 15,1-4 0-15,4 0 0 16,6-4 1-16,3 1 0 15,1-4 1-15,9-1 0 16,5-3 1-16,5-2 0 0,11-2 1 16,10-3 0-16,4-6 1 15,7 0-1-15,5-7-2 16,7-1-2-16,-1-1 0 0,2-7 0 16,-5-2 0-16,-4 1 0 15,0-5 0-15,-9 4 0 16,-7-1 0-16,-6 2 0 15,-9 1 0-15,-7 3 0 16,-5-1 0-16,-13 6 0 0,9-7 0 16,-9 7 0-16,0 0 0 15,0 0 0-15,0 0 0 16,-7-10 0-16,7 10 0 0,0 0 0 16,0 0 0-16,-9-9 0 15,9 9 0-15,0 0 0 16,0 0 0-16,0 0 0 0,0 0 0 15,-9-6 0-15,9 6 0 16,0 0-29-16,-8 10-59 16,8-10-4-16,-14 12-5 15,14-12-7-15,-18 12 3 16</inkml:trace>
  <inkml:trace contextRef="#ctx0" brushRef="#br0" timeOffset="26676.6632">3687 7699 40 0,'-16'-8'90'0,"6"3"-4"0,0-1-3 15,10 6-6-15,-13-10-50 0,13 10-4 16,0 9-11-16,0 6-4 16,6 6-4-16,-3 18 2 15,3 11 0 1,-4 6 1-16,0 6-1 15,-3 2 0-15,-3 4-1 32,-6 0 0-32,2-4 0 0,0-14-2 15,-3-9 0-15,6-4 0 16,-6-8-2-16,6-5 0 16,2-6-2-16,-1-7-1 0,0-1-2 0,4-10-3 15,-3 10-6-15,3-10-9 16,-15 0-63-16,15 0 0 0,-2-16-5 15,1-1-4-15,-2-12-3 16</inkml:trace>
  <inkml:trace contextRef="#ctx0" brushRef="#br0" timeOffset="27265.1207">3568 7669 11 0,'-4'-16'81'0,"4"1"1"0,1-1-3 15,4 0-4-15,3 5-47 16,10-1-5-16,3 7-6 16,8 2-6-16,4 3-4 15,8 1 0-15,3 6 0 0,5 5-1 16,4 6 1-16,-1 4-1 15,2 4-1-15,1 3 1 16,3 14 0 0,-6 9 1-16,-8 2-1 15,-8 6-1-15,-12 2 0 16,-7 2-1-16,-12-1 0 16,-6 0-1-16,-16-11-1 0,-10-5 0 15,-5-2-2-15,-4-6 1 16,-4-4-1-16,-4-5 0 15,-5-1 2-15,-5-3-1 16,-1-3 0-16,-2-3 0 0,1-4 2 16,1-3-3-16,2-2 0 15,2-5 0-15,9-2 0 0,6-2 0 16,0-2 0-16,5 0 0 16,11-4 0-16,1-1 0 15,5 0 0-15,14 5 0 0,-14-10 0 16,14 10 0-16,-9-8 0 15,9 8 0-15,0 0 0 16,0 0 0-16,0 0 0 16,0 0 0-16,0 0-9 15,-7 5-79-15,7-5-3 0,10 11-6 16,-10-11-5-16,12 0-3 16</inkml:trace>
  <inkml:trace contextRef="#ctx0" brushRef="#br0" timeOffset="28025.9378">3549 9492 44 0,'-6'-12'90'16,"1"-5"1"-16,-1 1-5 0,-3-3 0 16,1 4-51-16,2 2-8 15,0 1-9-15,6 12-6 16,-11-13-3-16,11 13-3 16,0 0-3-16,-6 15-1 0,3 2 0 15,0 6-2 1,-2 7 0-16,1 6 0 0,-3 6 0 15,-3 3 0 1,4 3 0-16,1 0 0 16,-2 1 0-16,1-4 0 0,4-3 0 15,2-4 0-15,0-7 0 16,3-4 0-16,9-6 0 16,3-8 0-16,2-5 0 0,8-5 0 15,3-3 0-15,4-3 0 16,4-6 0-16,1 0 0 15,-2-2 0-15,0-2 0 0,-1 1 0 0,-7 0 0 16,-1 1 0-16,-5 3 0 16,-6-2 0-16,2 1-6 15,-10-1-20-15,-4 1-59 16,2-3-4-16,0-3-4 0,-5-3-5 16,-2-4 0-1</inkml:trace>
  <inkml:trace contextRef="#ctx0" brushRef="#br0" timeOffset="28337.4021">3550 9307 44 0,'-22'-17'90'15,"3"-2"-2"-15,6 2-5 16,1-2-1-16,11-1-50 0,3 4-9 15,13-4-7-15,6 4-5 16,8 0-4-16,7 1 0 16,9 0-3-16,2 3 0 15,3 2-2-15,1 2-1 16,-4 2 0-16,1 0-1 0,-6 5 0 16,-9-1 0-16,-5 2 0 15,-3 2-1-15,-12-2 0 16,-1 2-1-16,-12-2-2 15,8 11-4-15,-8-11-8 0,0 15-29 16,-1-4-39-16,-8 0-2 16,-5 1-5-16,-3 1-6 15</inkml:trace>
  <inkml:trace contextRef="#ctx0" brushRef="#br0" timeOffset="28737.0604">3414 9574 69 0,'-13'9'95'0,"1"-4"-5"0,12-5-5 16,-16 0-1-16,16 0-60 16,0 0-3-16,16-7-7 15,6 0-7-15,7 0-2 0,10-4-1 16,9-1 0-16,7 0-1 15,8 1-1-15,-1-2-1 16,3 0 0-16,0 1 1 16,-4-1-2-1,-5 1 0-15,-8 1 0 0,-5 1 0 0,-10 1 0 16,-6 3 0-16,-7 2 0 16,-5 1 0-16,-15 3 0 15,15-3 0-15,-15 3 0 0,0 0 0 16,0 0 0-16,0 0 0 15,0 0 0-15,0 6-9 16,0-6-19-16,-22 10-57 16,19-1-2-16,-2 1-6 0,-1 0-5 15,6-10-3-15</inkml:trace>
  <inkml:trace contextRef="#ctx0" brushRef="#br0" timeOffset="29258.6039">3506 10571 9 0,'0'0'96'0,"0"-17"-2"16,0 17-5-16,0-13-5 15,0 13-2-15,-8-3-69 0,8 3-2 16,-2 8-4 0,2 7-3-16,-2 4-2 15,2 4 2-15,-3 5 0 0,2 7 0 16,1 1 0-16,-3 6 0 16,1 1-4-16,-1 3 0 31,-4 0 0-31,0-1 0 0,-2 0 0 15,0-2 0-15,-1-6 0 0,0 0 0 16,-2-5 0-16,6-8 0 0,0-2 0 16,-1-4 0-16,2-3 0 15,3-7 0-15,2-8-26 0,7 7-60 16,-7-7-4-16,5-8-3 16,-3-9-5-16,2-5-2 0</inkml:trace>
  <inkml:trace contextRef="#ctx0" brushRef="#br0" timeOffset="29935.3058">3605 10549 43 0,'0'0'88'0,"-11"-16"0"0,11 16-5 16,-7-20-1-16,7 20-51 15,-4-11-7-15,4 11-6 16,0 0-5-16,0-10-3 16,0 10-2-16,0 0-2 0,0 0-2 15,0 0 0-15,0 0-1 16,0 0 0-16,0 0 0 0,0 0-3 15,0 0 0-15,0 0 0 16,8-11 0-16,-8 11 0 16,19-7 0-16,-2 1 0 15,3 1 0-15,4-2 0 16,8 1 0-16,5 2 0 0,0-2 0 16,1 2 0-16,2-1 0 15,-3 2 0-15,1 0 0 0,-4 1 0 16,-4-1 0-1,-8 1 0-15,-1 1 0 0,-6 1 0 16,-3 0 0-16,-12 0 0 16,11 0 0-16,-11 0 0 15,0 0 0-15,0 0 0 16,0 0 0-16,0 0 0 0,0 0 0 16,0 0 0-16,0 0 0 0,0 0 0 15,0 0 0 1,0 0 0-16,0 0 0 0,0 0 0 15,0 0 0-15,0 0 0 16,0 0 0-16,0 0 0 16,0 0 0-16,0 0 0 0,0 0 0 15,0 0 0-15,0 0-2 16,0 0-11-16,0 0 1 16,0 0-3-16,-2 6-5 15,2-6-10-15,0 0-54 0,-6 12-2 16,6-12-2-16,-10 9 0 15</inkml:trace>
  <inkml:trace contextRef="#ctx0" brushRef="#br0" timeOffset="31442.6838">3499 11017 57 0,'-13'0'86'0,"4"0"-4"16,9 0-7-16,-10-5-23 16,10 5-11-16,0 0-15 15,-11-2-6-15,11 2-5 0,0 0-4 16,0 0-2-16,0 0 0 15,0 0-3-15,16-12-1 16,2 6 0-16,10 0-1 16,6-1-2-16,8-1-1 15,8-1 0 1,9-2-1-16,1 2 0 0,2-2 0 16,-3 2-1-16,-4-1 0 0,-4 1 2 0,-5 0-1 15,-8 1 1-15,-5 3 0 16,-4 0 0-16,-9 3 1 15,-8 1-2 1,-2 1 0-16,-10 0 0 0,0 0 0 0,0 0 0 16,0 0 0-16,0 0 0 15,0 0 0-15,0 0 0 16,0 0 0-16,0 0 0 16,0 0 0-16,0 0 0 0,0 0-2 15,0 0-21-15,0 0-63 16,0 0-4-16,6 6-4 15,-6-6-5-15,-2 9-1 16</inkml:trace>
  <inkml:trace contextRef="#ctx0" brushRef="#br0" timeOffset="32288.7277">3796 11660 0 0,'0'0'82'15,"-5"-11"5"-15,5 11 0 16,-15-14-6-16,4 2-31 15,4 3-13-15,-5 2-12 0,-1 1-8 16,-6 4-4-16,-3 2-2 16,-2 2-4-16,-6 7 0 15,1 4-2-15,-5 5-3 0,1 6-2 16,-2 1 0-16,3 5 0 16,2 7 0-1,1 3 0-15,5 3 0 0,7 1 0 16,3 2 0-1,8-1 0-15,5-2 0 0,3-5 0 0,10-4 0 16,7-8 0-16,6-4 0 16,9-9 0-16,3-5 0 15,3-8 0-15,5 0 0 16,-1-10 0-16,3-1 0 16,-5-2 0-16,-2-4 0 0,-7-1 0 15,-5 3 0-15,-5-1 0 16,-8 1 0-16,-1 3 0 15,-7-1 0-15,0 4 0 16,-7 9 0-16,3-13 0 0,-3 13 0 16,0 0 0-16,0 0 0 15,0 0 0-15,0 0 0 0,0 0 0 16,0 0 0-16,0 0 0 16,2 14 0-16,-1-1 0 15,-1 7 0-15,0 0 0 16,1 7 0-16,2 1 0 15,-3 4 0-15,0-1 0 0,0-3 0 16,-3 2 0-16,3-4 0 16,-2 2 0-16,-3-5 0 15,5 3 0-15,-4-8 0 16,4 7 0-16,0-4 0 0,4 1-11 16,-5 5-80-16,2-1-3 15,-1-1-5-15,0-5-4 0,-5 0-3 16</inkml:trace>
  <inkml:trace contextRef="#ctx0" brushRef="#br0" timeOffset="33242.3969">3559 13223 10 0,'-20'-9'97'15,"2"-4"1"-15,5 2-5 0,2-4-5 0,0 2-3 16,5 5-67-16,6 8-4 15,-8-10-6-15,8 10-8 0,0 0 0 16,1 4 0-16,5 8 0 16,3 4 0-16,2 4 0 15,-1 4 0-15,-1 2 0 16,-2 3 0-16,0-1 0 16,-1-1 0-16,-5-3 0 15,-1-1 0 1,0-4 0-16,0 1 0 0,-4-6 0 15,1-2 0-15,-2-2 0 16,5-10 0-16,-13 12 0 0,13-12 0 0,-15 1 0 16,3-1 0-16,4-7-3 15,-2-4 0-15,2-3-1 16,1-3 1-16,4 1-1 16,3-2 1-16,1-2-1 0,9-1 2 15,8 2 0-15,7 1 0 16,7 3 0-1,6-2 1-15,7 4 0 0,4-3 1 16,6 2 0-16,-1 1 0 0,-2 0 0 16,0 0 0-16,-8 0 1 15,-3 0 0-15,-9-1 1 16,-3 1 1-16,-10-1 2 16,-7 0 0-16,-3 1 0 0,-7 0 1 15,-2 0 0-15,0 1-6 16,-4 0 0-16,-4 0 0 15,1 1 0-15,-1 0 0 16,1 3 0-16,2 0 0 0,5 8 0 16,-10-16 0-16,10 16 0 15,0 0 0-15,-8-9 0 0,8 9 0 16,0 0 0 0,0 0 0-16,0 0 0 0,0 0 0 15,-5 4 0-15,5 6 0 16,0 6 0-16,0 4 0 0,0 9 0 15,0 5 0-15,1 11 0 16,-1 6 0-16,0 5 0 16,0 4 0-16,0 0 0 0,-1-2 0 15,-1-2 0 1,-3-6 0-16,1-6 0 0,-2-10 0 16,0-4 0-16,3-11 0 15,0-2 0-15,0-4 0 16,3-13 0-16,-2 13 0 0,2-13 0 15,0 0 0-15,0 0 0 16,0 0 0-16,0 0 0 16,0 0 0-16,0-8-65 0,0 8-28 15,3-14-2-15,-2 3-8 16,-1-6-4-16</inkml:trace>
  <inkml:trace contextRef="#ctx0" brushRef="#br0" timeOffset="40209.0011">5866 3985 11 0,'0'0'9'16,"0"0"-4"-16,0 0-2 15,0 0-6-15,0 0 1 0,0 0-1 16,0 0 2-16,0 0 2 16,0 0 3-16,0 0 8 15,0 0 6-15,0 0 3 0,0 0 1 16,0 0 5-16,0 0 0 16,0 0 1-16,0 0-4 15,0 0-4-15,0 0-6 0,0 0-2 16,0 0 3-1,0 0-5-15,0 0 3 0,0 0 0 16,0 0 0-16,0 0 1 16,0 0-1-16,0 0 0 15,0 0-1-15,0 0-3 0,0 0-2 16,0 0-1-16,0 0-3 16,0 0 1-16,0 0 0 15,8 1-1-15,-8-1 1 0,16 3-1 16,-5-1 1-1,2 0 0-15,3 1 0 0,0 0-2 16,2 0 0-16,-1 0 0 16,3 1 1-16,1 0-1 15,3-3 1-15,5 3 1 0,5-2-1 16,3 1 0 0,6-1 0-16,5-2 0 0,4 1 0 15,5 0-1 1,1-1 0-16,0 0 0 15,3 1-1-15,1-1 0 0,0-3 1 0,4 1-1 16,1-2 1-16,2-1-1 16,3 4 0-1,2-3 0-15,1 1 0 0,1 0 0 16,-2-1-1-16,1 1 0 0,-1 2 0 16,-1-1 1-16,-1 0-1 15,0-1 0-15,0 1 0 16,-3 2 0-16,-5-2 1 0,3 2-1 15,-6 0 0-15,-2-3 0 16,-1 3 0-16,-4 1 1 16,-3-1-1-1,0 0 0-15,0 0 0 16,-7 2-1-16,-2-2 1 0,0 0 0 16,-4 0 0-16,-1 0 0 0,0-2 1 15,-3 1-1-15,-2 0 0 16,1 0 1-16,1 1-1 15,-1-2 0-15,2 0 1 0,-1 1-1 16,0 0 0-16,2-2 0 16,1 1 0-16,2 1 1 15,-2 1-1-15,-1-1 0 16,0-1 0-16,1 1 0 0,0-1 0 16,0 1 1-16,0 0-1 15,-3-1 0-15,-3 1 0 16,3-1 1-16,-1 1-1 0,-2 1 0 15,-4-1 0 1,1 1 0-16,-7 0 0 0,-1-2 0 16,-2 2 0-16,-1-1 0 15,-2 0 1-15,0 1-1 16,-6-2 0-16,-9 2 1 0,15 0 0 16,-15 0 0-16,10-1 0 15,-10 1 1-15,0 0 0 0,0 0-1 16,0 0 1-16,9-3 0 15,-9 3 0 1,0 0 1-16,0 0-1 0,0 0 1 16,0 0 0-16,0 0-1 15,0 0 1-15,0 0-3 0,0 0 0 16,0 0 0-16,0 0 0 16,0 0 0-16,0-10 0 15,0 10 0-15,0 0 0 0,0 0 0 16,0 0-6-16,-13 0-13 15,5 10-66-15,-10 2-4 16,-5-2-3-16,-7 0-8 16,-7 0-2-16</inkml:trace>
  <inkml:trace contextRef="#ctx0" brushRef="#br0" timeOffset="41987.6211">5072 5439 47 0,'-11'0'76'0,"11"0"-5"0,0 0-13 0,-5-12-10 15,5 12-12-15,1-10-12 16,-1 10-4-16,8-10-5 16,-8 10-5-16,7-9-2 0,-7 9-3 15,0 0-2-15,8-6 0 16,-8 6-1-16,10-1-1 15,-10 1 0 1,20 0 0-16,-7 0 0 0,3 0 0 16,2 0 1-16,6 0-1 0,1 2 1 15,4 0 1-15,2 0-1 16,2-2 0-16,2 1-1 16,0 1 1-16,4-2-1 15,-1 0 0-15,3 2 0 0,1-2 0 16,-1 1 0-16,4-1 0 15,1 0 0 1,3 0 0-16,1 1-1 0,2-1 1 0,-1-4-1 16,0 4 1-16,3-1-1 15,-4-1 0-15,2 0 1 16,-3 0 0-16,1 0-1 0,-1-1 1 16,-1 2 0-1,1-1-1-15,0 1 1 0,-3-2-1 16,2 1 1-16,-1 1-1 15,0 0 1-15,-2 1-1 16,0-2 1-16,0 1 0 0,3 0-1 16,0-1 1-16,1 2 1 15,-2-1-2-15,4-2 1 16,0 2 0-16,1 1 0 0,0-2 0 16,1 0 0-16,-3 0 0 15,4 1 0-15,-2-1 0 16,-2 0 0-16,1 0 0 15,-1 1-1-15,-3-1 1 16,-1 0-1-16,-1 1 1 16,-3-1 0-16,-4 2 0 0,-1 0-1 15,-6-2 0-15,-2 1 1 16,0 1-1-16,-8 0 1 0,-1-1-1 16,-4-1 1-16,-4 4-1 15,-3-4 1-15,-9 2 0 16,15 0 1-16,-15 0 0 0,0 0 0 15,0 0 0-15,0 0 0 16,0 0 0-16,8-2 1 16,-8 2-1-16,0 0 0 15,0 0-1-15,0 0 0 16,0 0 0-16,0 0 1 0,0 0-2 16,0 0 0-16,0 0 0 15,0 0 0-15,-6 0 0 16,6 0 0-16,0 0 0 0,0 0 0 15,0 0 0-15,0 0 0 16,0 0 0-16,0 0 0 16,0 0 0-16,0 0 0 15,0 0 0-15,0 0 0 16,0 0 0-16,0 0 0 0,0 0 0 16,0 0 0-16,0 0 0 15,0 0 0-15,0 0 0 0,0 0 0 16,0 0 0-16,0 0 0 15,0 0 0-15,0 0 0 16,0 0 0-16,0 0 0 16,0 0 0-16,0 0 0 0,0 0 0 15,0 0 0 1,0 0-2-16,0 0 0 0,0 0-1 16,0 0 0-16,0 0-1 15,0 0 0-15,0 0-1 0,0 0 0 16,0 0 0-16,0 0 0 15,0 0 0-15,0 0-1 16,0 0 1-16,0 0 0 0,0 0 0 16,0 0 0-1,0 0 1-15,0 0 0 0,0 0 2 16,0 0 0-16,0 0 0 16,0 0 2-16,0 0 0 15,0 0 0-15,0 0 1 0,0 0 0 16,0 0-1-16,0 0 1 15,0 0 0-15,0 0 0 16,0 0 0-16,0 0 0 16,0 0 0-16,0 0 1 0,0 0-2 15,0 0 1-15,0 0 1 16,0 0-1-16,0 0 0 0,0 0 0 16,0 0-1-16,0 0 1 15,0 0-1-15,0 0 0 16,0 0 0-16,0 0 0 15,0 0-1-15,0 0 0 0,0 0-1 16,1-9-1-16,-1 9-5 16,0 0-6-16,0 0-29 15,0 0-36-15,0 0-3 16,0-11-6-16,0 11-1 0</inkml:trace>
  <inkml:trace contextRef="#ctx0" brushRef="#br0" timeOffset="43036.311">8703 5104 75 0,'5'-11'84'15,"2"-4"-2"-15,-2 5-28 0,-2 2-12 16,-3 8-14-16,11-11-8 16,-11 11-9-16,0 0-4 15,0 0-3-15,7 12-2 16,-6 1-1-16,-1 6 1 0,0 4 0 15,0 4 0-15,-2 2 0 16,-5 5 2-16,-7 2 2 16,-1-1-1-1,0-3 1-15,2-2-1 0,-2-4 0 16,1-6 1 0,1-3 1-16,7-8-2 0,6-9 0 15,-9 4 0-15,9-4-1 0,-5-8 0 16,3-4-1-16,2-4 0 15,0-4 0-15,0-5-5 16,7-6 0-16,6-5 0 0,4-6 0 16,2-4-1-16,9-5 1 15,0 0 0-15,5 0-1 16,0 0 3-16,4 6 0 0,-6 3 1 16,0 7 0-1,-1 8 0-15,-9 7 0 0,2 6 0 16,-5 4-1-16,-3 9 1 15,1 1-1-15,-1 8-1 16,0 6 0-16,0 7 0 0,2 4 0 16,-1 7 1-16,3 3 0 15,-4 4 0-15,1 1 1 16,-2 3-1-16,-3-1 2 16,2 1-1-16,-4-5-1 15,1 3 4-15,-1-4-1 16,-1-6 1-16,0-1-1 15,0-6 1-15,-3-1-1 16,-1-6 1-16,2 0 0 0,-4-6-4 16,2-1 0-16,2-1 0 15,-6-9-5 1,6 13-4-16,-6-13-5 0,1 10-16 0,-1-10-56 16,0 0 0-16,0 0-7 15,-8-16-4-15,-2 3 6 16</inkml:trace>
  <inkml:trace contextRef="#ctx0" brushRef="#br0" timeOffset="43407.9996">8877 5250 66 0,'-26'-6'89'0,"6"1"-5"15,2-3 1-15,18 8-44 16,-7-9-7-16,7 9-8 0,0 0-9 15,0 0-5-15,10-5-4 16,10 1-2-16,8 0-2 16,7-1 0-16,6-1-1 15,11 0 0-15,7-1 0 16,4 0 0-16,2-1-1 16,0 2 0-16,-7 1 0 15,-4-1-1-15,-10 2 0 0,-3 0 0 16,-13 2 0-1,-6 1-1-15,-8 0 1 0,-5 1 0 16,-9 0 0-16,0 0 1 0,0 0-1 16,0 0 0-16,0 0-1 0,0 0-2 15,0 0-4-15,-17 0-8 16,6 1-39 0,-8 7-35-16,-1-2-1 0,-9 0-7 15,-1-5-5-15</inkml:trace>
  <inkml:trace contextRef="#ctx0" brushRef="#br0" timeOffset="44539.5961">5083 6809 1 0,'-14'-3'77'0,"2"-2"3"0,12 5-1 16,-15-13-29-16,15 13-7 0,-2-15-8 15,2 15-12-15,0-9-7 16,0 9-6-16,0 0-3 16,0 0-2-16,11 1-2 0,-3 0-1 15,5 4 1-15,4-3 1 16,6 3 0-16,5-3 0 15,4-1 1 1,8 0 0-16,5-1-1 0,7-1 0 16,6-3 0-16,7 2-1 15,3-1-1 1,7-1 0-16,4 4 0 0,1-3-1 0,6 1 0 16,4-1 0-16,2 0 0 15,1-1 0-15,4 0-1 0,-1-1 1 16,2 0 1-16,1-2-1 15,1 1 0-15,-3 0 0 0,1 0 0 16,-4 2 0-16,-3-2 0 16,-2 1 0-16,-3 1 0 0,-3-1 1 15,-5 0-1 1,-5 1 0-16,-2 1 0 0,-9-3 0 16,-1 2 0-16,-8 0 0 15,-2 0 0-15,-5 0 0 16,-3 0-1-16,-4 1 0 15,-3 0 1-15,-4 0-1 0,-3 1 0 16,0 0 0-16,-4 1 1 16,-2-1-1-16,-1 1 0 15,-1-1 1-15,-1 0-1 0,-1 0 0 16,2 1 1-16,-3-1-1 16,-1-1 1-16,-2 1-1 15,-2-1 0-15,-1 2 0 16,-2-1 1-16,-1 0-1 0,-9 2 0 15,12-3 2-15,-12 3-2 16,9-1 0-16,-9 1 0 16,0 0-3-16,0 0 1 0,0 0-3 15,0 0-3-15,0 0-5 16,0 0-7-16,11-14-33 16,-11 14-31-16,14 0-4 15,-2-4-4-15,6-2-3 0</inkml:trace>
  <inkml:trace contextRef="#ctx0" brushRef="#br0" timeOffset="45188.5072">8809 6384 70 0,'5'-10'92'0,"-1"2"-5"0,-2-1-5 16,-2 0-3-16,0 9-55 15,0 0-7-15,0 0-9 0,8 15-3 16,-5 1-2-16,-2 7-1 16,2 4 0-16,-2 4 0 15,-1 6 0-15,0 0 0 16,-2 4-1-16,-6-2 1 16,-3-3-1-1,4-2 0-15,-3-7 0 0,2-3 1 16,-1-6 0-16,4-8 1 15,5-10 0-15,0 0 0 0,0 0 1 16,-9-7-1-16,7-9 0 16,0-4 0-16,2-5-1 0,0-7-2 15,1-4 0-15,6-7 0 16,0-3 0-16,6-7 0 16,4-3 0-16,2-2 0 15,0 2 0-15,3 1 0 16,-1 3 0-16,0 6 0 15,0 6 0-15,1 10 0 16,-4 4 0-16,1 9 0 0,0 6 0 16,0 6 0-16,2 5 0 15,-2 3 0-15,5 11 0 0,3 3 0 16,-5 8 0-16,5 7 0 16,-3 2 0-16,-2 6 0 0,0 3 0 15,0 0 0-15,-4 2 0 16,-1 0 0-16,-1-1 0 15,-1-3 0-15,-1-2 0 0,-7-2 0 16,5-2 0 0,-5-5 0-16,2-1 0 0,-3-4 0 15,-2-2 0-15,1-4 0 16,1-1 0-16,-3-3 0 16,0-4 0-16,-3-11 0 0,6 16 0 15,-6-16-11-15,0 0-13 0,0 0-62 16,0 0-3-16,0-6-3 15,-1-6-5-15,-4-6-1 16</inkml:trace>
  <inkml:trace contextRef="#ctx0" brushRef="#br0" timeOffset="45528.3865">8958 6547 79 0,'-45'-5'87'0,"6"1"-2"15,10-4-5-15,2 2-42 16,10 4-3-16,8 2-11 0,9 0-6 16,10 7-4-16,15-3-4 15,5-1-2-15,13 1 0 16,11-3-1-16,5-1-1 16,6 1-1-16,4-4-2 15,-2-3-1-15,-4 0 0 16,-3 1-2-16,-11 0 0 0,-8-1 0 15,-8 2 0-15,-8 1 0 16,-7-1 0-16,-9 4 0 16,-9 0 0-16,10 0 0 15,-10 0 0-15,0 0 0 0,-10 6-9 16,3 5-17-16,-5-1-59 16,-6 1-2-16,-6 0-5 15,-8 0-7-15,-3 0-2 16</inkml:trace>
  <inkml:trace contextRef="#ctx0" brushRef="#br0" timeOffset="46589.0689">4978 7977 45 0,'-25'2'81'0,"1"-2"0"0,3 13-13 16,5-13-18-16,8 0-13 0,8 0-8 16,-12-6-10-1,12 6-4-15,0 0-5 0,0 0-2 16,0 0-2-16,7 0-1 15,5 0-1-15,4 2-1 16,7-1 2-16,7 2-1 0,6-3 1 16,7 0-1-1,4 0-1 1,8-6 0-16,4 3 0 0,4-3-1 0,8-2 0 16,6 0-1-16,4-1 0 0,5 1 0 15,4-1 0-15,3 0 0 16,4 0-1-16,5 1 0 15,1 1 1-15,3 0-1 0,-2 1 0 16,3 0 0-16,3 3 0 16,1-1 0-16,4 2 0 15,-3 0 0-15,1 1 1 16,2-1-1-16,2 2 1 16,0-5-1-16,1 4 0 0,-6-5 0 15,-1 3 1-15,0-4-1 16,-3 2 0-16,-7-2 1 15,-3 0-1-15,-9 3 0 0,-9-1 1 16,-9-1-1-16,-8 2 0 16,-13 1 0-16,-9 0 1 15,-10 0-1-15,-11 3 1 16,-5-3-1-16,-4 2 1 0,-11 1 1 16,0 0-1-16,0 0 1 15,0 0-2-15,0 0 0 16,0 0 0-16,0 0 0 15,0 0 0-15,0 0 0 0,0 0 0 16,0 0 0-16,0 0 0 16,0 0 0-16,0 0 0 15,0 0 0-15,0 0 0 0,0 0 0 16,0 0 0-16,-10-4-4 16,10 4-5-16,-12 3-10 15,-7-3-67 16,0-2-3-31,-2-6-3 0,0-3-7 16,4-3-1 0</inkml:trace>
  <inkml:trace contextRef="#ctx0" brushRef="#br0" timeOffset="50554.259">9178 7631 68 0,'12'-13'84'0,"-6"-2"-1"0,-1 3-28 0,-2-1-5 16,-3 13-14-16,2-11-12 0,-2 11-7 16,0 0-5-16,-6 11-3 15,2 6-4-15,-1 3-1 16,-3 7 0-16,2 8-1 16,-11 21 2-1,-1 0-1-15,0 1 0 16,-1-2 0-16,1-5 0 15,-1-5 0-15,1-8-1 16,3-7 1-16,15-30-2 0,-8 3 0 16,4-10 0-16,6-9-1 15,1-5 0-15,6-7-1 16,4-7 0-16,2-3 0 16,3-8-1-16,2-1 1 15,0-6 0-15,0-1 0 16,4-3 0-16,1 1 0 0,-3 1 1 15,3 3-1-15,1 4 1 16,-2 7 0-16,1 6 0 0,-1 8 0 16,-4 8 1-16,-1 5-1 15,-1 9 0 1,-1 5 0-16,-3 12 0 0,1 6 0 16,-2 10-1-16,4 5 1 15,-3 11 0-15,1 7 1 0,-5 5 0 16,1 7-2-16,-6 6 0 15,-2-2 0 1,-2-5 0-16,-1-3 0 16,0-7 0-16,-1-8 0 15,1-7 0-15,0-8 0 16,0-12 0-16,0-5 0 0,2-1 0 16,-2-11-15-16,9 14-24 15,-9-14-48-15,0 0-3 16,7-14-6-16,-7-1-6 15</inkml:trace>
  <inkml:trace contextRef="#ctx0" brushRef="#br0" timeOffset="50877.9654">9215 7844 61 0,'-23'-4'87'16,"2"0"-2"-16,4 0-4 0,5-1-42 15,12 5-2-15,0 0-9 16,16-3-8-16,12 3-5 16,13-3-4-16,5 0 0 0,8-2-3 15,7 0-2-15,1-1-1 16,-2-1-2-16,-3 0 0 16,-8 0-1-16,-5 1-1 15,-9 0 0-15,-7 1 0 16,-9 0 0-16,-2 0 0 15,-6 3 0-15,-11 2 0 0,10-3 1 16,-10 3-2-16,0 0-3 0,0 0-3 16,0 0-7-1,-6-3-42-15,6 3-32 16,-17 3-3-16,4-1-6 0,-1-2-5 16</inkml:trace>
  <inkml:trace contextRef="#ctx0" brushRef="#br0" timeOffset="54076.0524">4707 9449 36 0,'-7'-20'76'0,"5"10"1"0,0-13-1 16,1 12-34-16,1-2-9 0,0 3-10 15,5 0-5-15,-5 10-3 16,7-12-3-16,-7 12-3 16,13-7-3-16,-13 7-1 0,18 0-1 15,-8 0 0-15,6 0-1 16,2 0 1-16,6 0 1 16,3 4-1-16,2-3 0 15,7 0 0-15,2-1 0 16,7 0 0-16,2 1-1 0,5-1-1 15,5 0 0-15,5 0 1 16,5-2-1-16,7-1 0 16,6-1 0-16,9 1 0 0,3-4 0 15,8 1 1-15,6-2-1 16,6 0 1-16,7-2-1 16,1 1 1-16,2-2-1 15,3 0 0-15,2 3 0 0,2-3-1 16,-3 1 2-1,-4 2-3-15,-1-2 0 0,-3 1 0 16,-4 0 0-16,-8 1 0 0,-4 0 0 16,-10 0 0-16,-7 2 0 15,-3-1 0-15,-14 1 0 16,-5 1 0-16,-10 2 0 0,-9-1 0 16,-7 1 0-16,-9 1 0 15,-5 0 0-15,-7 0 0 16,-6 1 0-1,-10 1 0-15,0 0 0 0,9-1 0 0,-9 1 0 16,0 0 0 0,0 0 0-16,0 0 0 0,0 0 0 0,0 0 0 15,0 0 0 1,0 0 0-16,0 0 0 0,0 0 0 16,0 0 0-16,0 0 0 15,13 5-12-15,-13-5-12 16,0 0-61-16,9 5-4 15,3-5-3-15,-1-5-5 16,3-5-2-16</inkml:trace>
  <inkml:trace contextRef="#ctx0" brushRef="#br0" timeOffset="54680.6222">8770 8885 82 0,'13'-9'93'16,"-1"0"-4"-16,-6-1-6 15,0 0-1-15,-6 10-62 0,0 0-3 16,8 2-6-16,-6 11-3 16,2 4-3-16,1 3 0 0,-3 3-1 15,1 5-1-15,-2 1-1 16,0 0 0-16,-1 0-2 15,0-2 1-15,0-4-1 16,-1-4 0-16,0-3 1 16,-2-2 0-16,3-14 1 15,-1 11-2-15,1-11 0 16,0 0 0-16,-6-13 0 0,4 0 0 16,1-8 0-16,1-5 0 15,0-9 0-15,0-4 0 16,8-5 0-1,0-6 0-15,4-3 0 0,6-1 0 16,2 2 0-16,-1 2 0 0,2 7 0 16,-2 6 0-16,3 7 0 0,-1 6 0 15,0 8 0-15,-3 8 0 16,-2 7 0-16,2 2 0 16,3 9 0-16,-3 7 0 0,1 6 0 15,2 6 0 1,-4 2 0-16,0 6 0 15,1 3 0-15,-3 6 0 0,-5 1 0 16,4 0 0-16,-6-1 0 16,0-2 0-16,-2-3 0 0,5-5 0 15,-5-3 0-15,-1-7 0 16,4-4 0 0,-3-6 0-16,-1-2 0 0,1-3 0 15,-3-3 0-15,-3-8-18 0,0 0-45 16,0 0-26-16,1-12-1 15,-1 1-7-15,-7-5-1 16</inkml:trace>
  <inkml:trace contextRef="#ctx0" brushRef="#br0" timeOffset="55047.9">8976 8963 43 0,'-40'-5'87'0,"3"1"-1"16,2 0-2-1,2 3-29-15,6 1-9 16,8 0-15-16,7 0-8 0,12 0-5 16,0 0-6-16,15 0-2 15,10-1-2-15,11-2 0 16,9-2-8-16,7-3 0 0,11-2 0 16,0 1 0-16,4 0 0 31,-4-1 0-31,-1 1 0 0,-5 0 0 15,-10 3 0-15,-3 2 0 16,-11 0 0-16,-9 2 0 0,-5-1 0 0,-4 2 0 16,-15 1 0-16,0 0 0 15,0 0 0-15,0 0 0 16,0 0 0-16,0 0 0 16,-7 0 0-16,-1 0 0 0,4 7-5 15,4-7-81-15,-18 16-3 16,9-9-3-16,0-4-8 15,-3 1-4-15</inkml:trace>
  <inkml:trace contextRef="#ctx0" brushRef="#br0" timeOffset="56253.1261">4871 10728 20 0,'-13'-15'66'0,"7"7"-12"0,6 8-2 0,-10-13-8 0,10 13-6 16,-7-10-4-16,7 10-6 15,0 0-6-15,-4-8-4 16,4 8-3-16,0 0-5 15,0 0-3-15,0 0 0 0,0 0-1 16,11 4 0-16,0-1 0 16,1 1 1-16,5 0 0 15,5-1 0-15,3-1-1 16,7 1-1 0,5-3-1-16,4 0-1 0,7 0 0 15,8-1-1-15,4-1 0 0,10-1 1 16,7-3-1-16,6-1 1 15,9 0 0-15,6-1 0 16,6-2 0-16,6-1-1 16,1 2 1-16,7-3 0 15,0 1-1-15,1 1 0 16,3 0-1-16,3 0 1 0,0-1-2 16,1 3 0-16,-2-1 0 0,0 1 0 15,-2-1 0-15,-5 2 0 16,-7 0 0-16,-8-1 0 15,-9 1 0-15,-8 0 0 16,-12 2 0-16,-13-2 0 0,-9 1 0 16,-11 1 0-1,-10 0 0-15,-9 0 0 0,-6 2 0 16,-15 3 0-16,10-7 0 16,-10 7 0-16,0 0 0 0,-5-6 0 15,5 6 0-15,-18-1 0 16,7-1 0-16,-1 2 0 15,-1 0 0-15,0 0 0 0,1 4 0 16,0 1 0-16,0 3 0 16,0-2-11-16,12-6-36 15,-17 11-43-15,3-6 0 0,4-1-6 16,-3-4-3-16</inkml:trace>
  <inkml:trace contextRef="#ctx0" brushRef="#br0" timeOffset="60108.5683">9089 9928 38 0,'0'-16'80'0,"0"3"-1"16,-6-3-1-16,-2 6-34 0,-6-1-8 15,-1 4-10-15,-6 2-6 16,-2 1-4-16,-1 4-3 15,-4 3-2-15,-3 6-1 0,-5 4-2 16,-2 5-1-16,0 5 0 16,-6 5-1-16,2 6 0 15,1 3-2-15,-1 4 1 16,6 1-1-16,6 3-1 16,6-2 1-16,8 1 0 15,6-4-2-15,10-5-2 16,12-1 0-16,9-7 0 0,12-3 0 15,5-6 0-15,4-2 0 16,10-6 0-16,-2-3 0 16,-4-4 0-16,2 0 0 0,-9-2 0 0,-5-1 0 15,-7 0 0 1,-4-1 0-16,-8 0 0 16,-3-1 0-16,-12 2 0 15,13-1 0-15,-13 1 0 0,0 0 0 16,0 0 0-16,0 0 0 15,0-10 0-15,0 10 0 16,0 0 0-16,0 0 0 0,-13-1 0 16,13 1-39-16,0 0-50 15,0 0-4-15,9 3-5 16,-9-3-5-16</inkml:trace>
  <inkml:trace contextRef="#ctx0" brushRef="#br0" timeOffset="60378.9769">9381 10292 51 0,'16'-12'96'0,"0"-1"-2"0,-3 1-6 16,-5 0-2-16,-8 12-53 16,13-12-10-16,-13 12-9 15,7 0-5-15,-7 0-3 0,4 16-3 16,-4 0 0-16,0 2-1 15,0 6 1-15,-1 0-3 16,-4 3 0-16,1-1 0 16,-1 0-5-16,-4-4-10 0,9-8-67 31,-1 3-7-31,1-7-1 0,0-10-9 0,17 0-3 16</inkml:trace>
  <inkml:trace contextRef="#ctx0" brushRef="#br0" timeOffset="60662.6048">10227 9983 9 0,'29'-20'98'0,"-5"4"-1"0,-9 3-4 0,-1 4-6 16,-9-1-1-1,-5 10-68-15,0 0-4 0,7 9-5 16,-2 11-9-16,-4 5 0 0,5 5 0 15,-2 6 0-15,0 7 0 16,-4 4 0-16,0 2 0 16,-7 2 0-16,-1-3 0 31,-4-4 0-31,2-3 0 0,-4-3 0 0,1-5 0 16,2-9-4-16,3-4-23 0,-4-8-60 15,12-12-3-15,-11 4-5 16,11-4-5-16,-6-17-1 15</inkml:trace>
  <inkml:trace contextRef="#ctx0" brushRef="#br0" timeOffset="61149.4674">10177 9906 41 0,'-13'-27'91'16,"4"4"0"-16,3 3-6 0,2 0-1 15,26 4-52-15,-7 6-5 16,8 3-10-16,9 5-6 16,10 2-2-16,6 7-2 15,10 6-2-15,8 6 0 0,-1 5-1 16,2 5-2-16,-4 4-2 16,-3 4 0-16,-10 1 0 0,-5 2 0 15,-9 1 0 1,-12 2 0-16,-8-1 0 0,-7-2 0 15,-9 2 0-15,-5-3 0 16,-11-2 0-16,-10-3 0 16,-3-2 0-16,-9-3 0 0,-4-4 0 15,-2-1 0 1,-6-7 0-16,-4-2 0 16,0 0 0-16,5-6 0 15,0-1 0-15,2-2 0 0,7-1 0 0,3-4 0 16,5 2 0-16,8-1 0 15,1 0 0-15,8-1 0 16,0 0 0-16,5 0 0 16,3 0 0-16,7-1 0 0,0 0 0 15,-10 11 0-15,10-11 0 16,0 0-61-16,10 8-32 16,-10-8 0-16,8 7-9 15,-8-7-5-15</inkml:trace>
  <inkml:trace contextRef="#ctx0" brushRef="#br0" timeOffset="62431.6341">4966 11926 28 0,'-11'0'80'0,"1"-3"2"16,-1-4-1-16,11 7-30 16,-8-10-11-16,8 10-7 0,0 0-13 15,-3-9-3-15,3 9-5 16,0 0-3-16,4 0-2 15,-4 0-1-15,18 2-1 0,-6 2 0 16,2-3 1-16,7 4 0 16,3-4-1-16,3 1-1 0,4 0 0 15,3-2-1-15,3 0 0 16,2 0 1 0,4 0-4-16,3 0 0 15,2 0 0-15,1-2 0 0,5 0 0 0,1 1 0 16,2-1 0-1,5 0 0-15,0-3 0 0,3 1 0 16,2 1 0-16,4-3 0 16,3 1 0-16,4-1 0 15,3-1 0-15,1 0 0 16,3 0 0-16,0 0 0 0,1-1 0 16,-1 0 0-16,0 1 0 15,0-3 0-15,-4 1 0 16,-1 0 0-16,-2-1 0 15,-1 1 0-15,-3 0 0 0,-5-1 0 16,-4 2 0-16,-3 0 0 16,-6 1 0-16,-3-1 0 0,-11 2 0 15,-4 0 0-15,-9 0 0 16,-4 3 0-16,-6-1 0 16,-6 2 0-16,-13 2 0 15,12-3 0-15,-12 3 0 16,0 0 0-16,0 0 0 15,0 0 0-15,0 0 0 0,0 0 0 16,-3-9 0-16,3 9 0 16,0 0 0-16,0 0 0 0,-8-6 0 15,8 6 0 1,0 0 0-16,0 0 0 0,-9-7 0 16,9 7 0-16,0 0 0 0,0 0 0 15,0 0 0-15,-8-5 0 16,8 5 0-1,0 0 0-15,-11 0 0 0,11 0 0 16,0 0 0-16,-9 0 0 16,9 0 0-16,0 0 0 0,0 0 0 15,-11 5 0-15,11-5 0 16,0 0 0-16,-6 13-2 16,6-13-6-16,-5 14-5 15,5-14-9-15,-4 8-24 0,4 1-39 16,0-9-3-16,0 12-5 15,0-12-2-15</inkml:trace>
  <inkml:trace contextRef="#ctx0" brushRef="#br0" timeOffset="64461.3157">7426 11553 24 0,'-18'-5'68'0,"-2"1"-6"16,-9-4-8-16,13 4-3 0,1-4-9 15,4 6-8-15,3-5-4 16,8 7-4-16,-11-6-6 15,11 6-3-15,0 0-3 0,0 0-3 16,0 0-3 0,0 0-3-16,6 2-1 0,5 5 0 15,2 1-1-15,2 4 1 16,7-1 0-16,2 1-1 16,3 2-1-1,4 0 0-15,3 0-1 0,0-1 0 16,-1 3-1-16,-2-4 0 0,1 4 0 15,-4-2 0-15,-6 2 0 16,-5-1 1-16,-1 1-1 0,-5 0 1 16,0-1 0-16,-4 0-1 15,-4 0 1-15,0 2 0 16,-3-1 0-16,0-1-1 0,-5 3 1 16,-2-1 0-1,-5 3 0-15,-2-1 0 16,-3 0 0-16,-2 1 0 0,-4 1 0 15,0-3-1-15,0-1 1 0,-1-2-1 16,0-4 1-16,3 2-1 16,2-4 2-16,1-3-2 0,1 0 0 15,6-1 0 1,1-3 0-16,10-2 0 16,-15 5 0-16,15-5 0 0,0 0-4 15,0 0 1-15,0 0-4 16,0 0-6-16,0 0-30 0,6 0-42 15,6-4-1-15,3-7-7 16,1-7-4 0</inkml:trace>
  <inkml:trace contextRef="#ctx0" brushRef="#br0" timeOffset="65621.1322">8790 11414 29 0,'-13'-4'89'0,"1"-1"-1"16,1 1-4-16,-1 0-3 0,12 4-43 15,-7 0-9-15,7 0-10 16,0 18-6-16,1 0-3 0,2 3-2 16,2 4 0-16,2 5-2 15,-2 1-1-15,-2 1-1 0,-1 0-4 16,-2 0 0-16,0-3 0 15,-3-1 0 1,-2-6 0 0,-1-1 0-16,0-5 0 15,2-4 0-15,4-12 0 16,-8 9 0-16,8-9 0 0,-5-7 0 0,3-6 0 0,-1-3 0 16,1-7 0-16,-4-8 0 15,-1-1 0-15,4-8 0 0,1-5 0 16,0-3 0-16,2-4 0 15,2-3 0 1,7 2 0-16,5 0 0 0,7 2 0 0,6 8 0 16,-1 4 0-16,9 6 0 15,-1 8 0-15,2 10 0 16,-2 9 0-16,-2 6 0 0,-3 10 0 16,-5 13 0-16,-7 9 0 15,-6 8 0-15,-9 6 0 16,-2 2 0-16,-6 1 0 15,-8-4 0-15,-2-5 0 16,-2-5 0-16,3-7 0 16,4-8 0-16,2-5 0 0,7-5 0 15,2 0 0-15,7-5 0 16,9 1 0-16,5 0 0 0,4 2 0 16,2 2 0-1,5-2 0-15,0 5 0 0,-3 2 0 16,-3 2 0-16,-4 0 0 0,-5 2 0 15,-4 1 0 1,-6 2 0-16,-7 1 0 0,-3-1 0 16,-9 1 0-16,-4-2 0 15,-5-2 0-15,-3 0 0 16,-4-2 0-16,-1-3 0 0,-3-3 0 16,4-3 0-16,-3-1 0 15,2-2 0-15,5-1 0 16,0-4 0-16,3 0 0 15,4-3 0-15,4-1 0 0,1-1 0 16,12 5 0-16,-7-15 0 16,7 15-14-16,0-10-73 0,6-1-4 15,10-2-3-15,2-1-6 16,4-2-3 0</inkml:trace>
  <inkml:trace contextRef="#ctx0" brushRef="#br0" timeOffset="66221.6851">9646 11606 70 0,'0'0'91'0,"0"0"-1"0,0 0-6 15,0 0-1-15,0 9-54 16,0-9-8-16,19 15-9 0,-10-4-3 16,8 2-2-16,-1 1-2 15,2 4 0-15,-3-1-2 16,-2 1-1-16,-5 1-2 16,-5-2 0-16,-3 2 0 15,-4-2 0-15,-8-1 0 0,-4 0 0 16,-4-3 0-1,-3 0 0-15,-2-3 0 0,-4 0 0 16,-1-6-20-16,1-1-64 16,7-3-4-16,4-5-4 0,6-8-5 15,9-7-5-15</inkml:trace>
  <inkml:trace contextRef="#ctx0" brushRef="#br0" timeOffset="66557.781">10122 11406 9 0,'25'-9'96'0,"-4"2"-1"0,-5 2-3 15,-4 0-4-15,-12 5-1 0,16 0-63 16,-16 0-6-16,4 21-16 16,-2-4-2-16,-1 4 0 15,-1 5 0-15,1 2 0 16,0 2 0-16,1 1 0 0,-2-1 0 15,2 0 0-15,-2-2 0 16,0-1 0 0,0-2 0-16,-1-3 0 0,1-3 0 15,-1-1 0-15,1-4 0 16,0-1 0-16,-2-4 0 16,2-9 0-16,0 11 0 0,13-11-87 15,-13 0-4-15,2-11-3 16,0-2-7-16,-2-7-2 15</inkml:trace>
  <inkml:trace contextRef="#ctx0" brushRef="#br0" timeOffset="66837.2911">10218 11394 35 0,'-2'-30'91'0,"0"3"0"0,1-1-3 15,2 2-3-15,4 1-43 0,12 3-12 16,6 3-8-1,7 0-8-15,7 5-4 0,3 2-7 16,7 2-3-16,-3 2 0 0,3 3 0 16,-6 2 0-16,-2 3 0 15,-4-2 0-15,-5 2 0 16,-6 0 0-16,-7 0 0 16,-3 0 0-16,-6 2 0 0,-8-2 0 15,12 3 0-15,-12-3 0 16,0 0 0-16,0 0 0 15,10 9 0-15,-10-9-51 16,0 0-37-16,0 0-2 16,-5 10-8-16,5-10-4 15</inkml:trace>
  <inkml:trace contextRef="#ctx0" brushRef="#br0" timeOffset="67211.903">10393 11499 44 0,'-12'16'99'0,"-1"-6"-3"16,13-10-6-16,-14 9-1 15,12 25-26-15,2-34-40 16,8 0-16-16,8 0-7 0,-1 0 0 16,10 0 0-16,0 0 0 15,10 0 0-15,3 0 0 16,3-1 0-16,4-1 0 15,-7-1 0-15,11 1 0 16,-9-1 0-16,-2-1 0 16,-6 0 0-16,-9 2 0 15,-1-1 0-15,-7 0 0 0,0 1 0 16,-15 2 0-16,0 0 0 16,7-5 0-16,-7 5 0 15,0 0 0-15,0 0 0 0,0 0 0 16,0 0 0-16,-2-12-6 0,2 12-85 15,0 0-4 1,-7-1-2-16,7 1-8 16,-11-3-2-16</inkml:trace>
  <inkml:trace contextRef="#ctx0" brushRef="#br0" timeOffset="68308.469">4764 13255 75 0,'-14'0'86'0,"14"0"-4"0,-8-13-3 15,8 13-38-15,0 0-10 16,0-13-9-16,0 13-5 16,10-6-4-16,2 4-3 15,3-1-1-15,1 3-2 0,2-3 0 16,4 3-2-16,2-1-1 16,4 2 0-16,1-4 0 15,6 3-1-15,3 0 1 16,4 0-1-16,2 0 0 15,6 0-1 1,3 0-2-16,7-1 0 16,5 0 0-16,7-1 0 0,4-1 0 0,6-2 0 15,4-4 0-15,7 0 0 0,7-3 0 16,2 0 0-16,6 0 0 16,0-4 0-16,2 1 0 0,-1 0 0 15,3-1 0-15,-4 2 0 16,2 0 0-16,-7 1 0 15,-7 3 0-15,-5 0 0 16,-8 1 0-16,-8 2 0 16,-10 1 0-16,-13 1 0 15,-9 0 0-15,-10 3 0 0,-9-2 0 16,-7 3 0-16,-7-3 0 16,-10 4 0-16,10-1 0 15,-10 1 0-15,0 0 0 16,0 0 0-16,0 0 0 0,0 0 0 15,0 0 0-15,0 0 0 16,0 0 0-16,0 0 0 0,0 0 0 16,0 0 0-16,0 0 0 15,0 0 0-15,0 0 0 16,0 0 0-16,0 0 0 16,0 0 0-16,-13 3-27 0,4 3-63 15,1-3-2 1,-5-3-6-16,1 0-6 0,-3-11 4 15</inkml:trace>
  <inkml:trace contextRef="#ctx0" brushRef="#br0" timeOffset="69977.0144">8636 12741 36 0,'-7'-11'91'0,"2"1"1"0,-3-1-5 0,3 0-4 15,5 11-49-15,-12-11-7 16,12 11-10-16,0 9-4 0,-1 6-4 16,5 4-2-16,3 7-1 15,-2 5 1-15,5 4-5 16,-4 2-2-16,1 4 0 0,1-1 0 16,-3 0 0-16,2-2 0 31,-1-1 0-31,2-6 0 0,0-2 0 15,0-5 0-15,4-6 0 0,2-3 0 16,6-7 0-16,0-4 0 16,2-4 0-16,6-1 0 0,1-6 0 15,3-3 0 1,1-1 0-16,-4 1 0 0,2-1 0 16,-4 0 0-16,-1 3 0 0,-8 1 0 15,1 0 0-15,-5 1 0 16,-4 2 0-16,0 0 0 15,-10 4 0-15,7-8-3 16,-12-5-81-16,5 4-6 0,0-5-3 16,0-4-7-16,-5-4-3 15</inkml:trace>
  <inkml:trace contextRef="#ctx0" brushRef="#br0" timeOffset="70300.785">8804 12580 60 0,'-22'-18'93'0,"4"2"-3"0,1-1-3 0,7 25-16 16,1-22-33-16,9-2-13 16,12 5-8-16,7-3-4 0,13 3-4 15,6-1-1 1,10-1-8-16,4 2 0 0,6 4 0 15,-4-1 0-15,0 0 0 16,-4 3 0-16,-6 2 0 16,-7 0 0-1,-12 2 0-15,-4 1 0 0,-5 0 0 16,-2 0 0-16,-14 0 0 0,5 10 0 16,-5-10 0-16,-4 16 0 15,-4-3-21-15,-3-8-39 0,-5 13-28 16,-5-1-3-16,-7 2-6 15,-1 3-3 1</inkml:trace>
  <inkml:trace contextRef="#ctx0" brushRef="#br0" timeOffset="70591.9393">8779 12811 16 0,'-18'13'89'0,"5"-3"1"0,4-3-2 16,9-7-5-16,0 0-35 15,1 10-17-15,13-10-10 16,6 2-6-16,2-2-3 0,9 0-2 16,1-5-2-16,3 1-8 15,1-2 0-15,0 0 0 0,-1-1 0 16,-2 1 0-16,0 2 0 16,-6 0 0-1,2 1 0-15,-7 2 0 16,1-1 0-16,-6 0-10 0,7 2-26 15,-5 0-52-15,-6 0-2 16,-2 0-5-16,-11 0-5 16</inkml:trace>
  <inkml:trace contextRef="#ctx0" brushRef="#br0" timeOffset="70884.6877">9525 12832 81 0,'14'-3'98'16,"-6"0"-6"-16,-8 3-5 0,14-7-1 15,-2 7-58 1,-5 5-10-16,-7-5-7 0,18 19-3 16,-12-4-6-16,3 2-2 15,0 3 0-15,0 1 0 0,-5 3 0 16,-1 0 0-1,-1 3 0-15,-2-1 0 0,0 0 0 16,-6 2 0-16,-2-2 0 16,-3 0 0-16,-1-3 0 15,4-1-3-15,3 6-82 16,-6-19-4-16,2-4-4 0,9-5-7 16,-10-10-4-1</inkml:trace>
  <inkml:trace contextRef="#ctx0" brushRef="#br0" timeOffset="71438.7056">10343 12562 63 0,'17'-22'95'0,"-1"3"-5"0,-8-1-4 15,-2 1-2-15,-1 4-58 0,-5 2-4 16,0 3-6-16,-5-1-5 0,5 11-3 16,-18-10-2-16,4 10-2 15,-5 0-4-15,-8 7 0 16,0 6 0-16,-5 6 0 0,-4 7 0 16,1 5 0-16,-3 6 0 15,6 5 0 1,4 2 0-16,5 1 0 0,10 0 0 15,8-5 0-15,7-1 0 16,14-9 0-16,7-6 0 16,11-9 0-16,5-2 0 15,2-9 0-15,4-4 0 0,1-4 0 16,-5-6 0-16,-1-3 0 16,-3-1 0-16,-7-1 0 15,-4-3 0-15,-5 3 0 16,-6 1 0-16,-4 2 0 0,-5 2 0 15,-6 10 0 1,8-13 0-16,-8 13 0 0,0 0 0 16,0 0 0-16,-5 6 0 0,0 7 0 15,0 6 0-15,0 5 0 16,-4 3 0-16,3 8 0 16,-2 5 0-16,4 4 0 15,0 3 0-15,3 10 0 0,-12 1-51 16,13-8-44-16,0-4 0 15,5-12-9 1,7-11-6-16</inkml:trace>
  <inkml:trace contextRef="#ctx0" brushRef="#br0" timeOffset="74450.9562">11419 3900 59 0,'-15'-1'66'0,"15"1"1"0,-11 0-10 0,11 0-11 0,0 0-5 16,-8 0-11 0,8 0-3-16,0 0-9 0,0 0-5 15,0 0-3-15,0 0-3 16,0 0-3-16,0 0-1 0,0 0-1 15,0 0-1 1,3 5 0-16,-3-5 0 0,12 7 2 16,0-4-1-16,5 1 1 15,9 1 0-15,4-3 1 16,11 4-1 0,4-5 0-16,7 1-1 0,8 1-1 15,3-3 0-15,4 0 0 16,2 1 0-16,1-1-1 0,0 1 1 0,-6-1 0 15,3 0-1-15,-10 1 1 0,-2-3-1 16,-3 1 0-16,-12 1 1 16,-2 0-1-1,-5-2 1-15,-6 1-1 0,-6 1 1 16,-4-2-1-16,-5 2 1 16,0-1-1-16,-3 1 0 0,-9 0 0 15,16 0 1-15,-4 0-1 16,-4 0 0-16,4 0 0 15,3 1 0-15,-3-2 1 16,2 1-1-16,-1 0 0 16,-2 0 1-16,-1 0-1 15,0-1 1-15,-10 1-1 16,10-1 1-16,-10 1 0 16,0 0-1-16,0 0 1 0,0 0-1 0,0 0-2 15,0 0-1-15,0 0-6 16,0 0-22-16,0 0-53 15,0 0-1-15,0-11-7 16,0 11-7-16</inkml:trace>
  <inkml:trace contextRef="#ctx0" brushRef="#br0" timeOffset="75142.6277">13667 3689 0 0,'-17'-15'85'0,"7"0"1"16,4-4-2-16,4 2-6 15,2 1-38-15,3 0-13 16,13 2-10-16,4 0-6 16,8 2-5-16,1 4-1 0,7 5-2 15,6 0 0-15,4 3-1 16,0 4 1-16,1 6-1 15,-4 6-1-15,-2 5-1 16,-4 4 1-16,-5 6-1 16,-5 5 0-16,-8 4 0 15,-7 2 0-15,-10 8 0 0,-7 4 1 16,-13 2 1-16,-11 1-1 0,-7-4 1 16,-1-1-1-16,-3-4 0 15,1-5 0-15,3-9-1 16,7-6-1-16,8-7 1 15,6-6-1 1,9-4 1-16,6-11 1 0,8 11 0 0,20-10 0 16,8-1 1-1,8 0 0-15,13-4 0 0,10 0-1 16,6-3 0-16,1 0 0 0,-1 1-1 16,-7 0 1-16,-5-1 0 15,-11 2 1-15,-8 1 0 16,-8 2-1-16,-11-1 1 0,-7 3 0 15,-4 0-1-15,-12 0 0 16,0 0 0-16,9 0-1 16,-9 0-1-16,-4 0-2 15,-7 5-8-15,-8 22-53 16,-3-20-20-16,-8 2-5 16,-3 1-6-16,-8 2-3 0</inkml:trace>
  <inkml:trace contextRef="#ctx0" brushRef="#br0" timeOffset="76101.4716">10602 5142 6 0,'0'0'79'0,"-2"-12"2"0,2 12-1 15,-8-9-27 1,8 9-14-16,0 0-14 0,0 0-5 15,0 0-7-15,0 0-3 16,0 0-3-16,0 0-2 16,0 0-1-16,0 0 0 0,7 0 0 15,-7 0 0-15,19 2 0 16,-3 1 1-16,4 1-1 16,8-2 2-1,5 2-2-15,5-1 0 16,9 1-1-1,3-1 0-15,6-1-1 0,3 2 0 16,9-3-1-16,3 0 1 0,6 2-2 0,3-1 1 16,5-2 0-16,-1 0 0 0,3 1-1 15,0-1 1-15,-6 1 0 16,2-3-1-16,-8-3 0 16,-2 1 1-16,-3 0 0 15,-11-2-1-15,-1 0 0 0,-8 1 1 16,-7-1-1-16,-3 1 1 15,-9 0-1-15,-2 2 0 0,-7-2 0 16,-3 3 1-16,-4-1-1 16,-6 1 0-16,2 1 1 15,-11 1 0-15,0 0 0 0,7-1 0 16,-7 1 1 0,0 0 0-16,0 0 0 0,0 0 0 15,0 0 0-15,0 0-1 16,0 0 0-16,0 0-2 0,0 0-5 15,-3-10-5 1,3 10-27-16,-14 3-48 16,2-3-2-16,-3 0-7 0,-3-2-5 15</inkml:trace>
  <inkml:trace contextRef="#ctx0" brushRef="#br0" timeOffset="78438.693">13537 4912 57 0,'2'-15'89'0,"1"0"-3"16,-2-3-2-16,2 3-39 0,-2 5-7 15,-1 0-12-15,0 10-10 16,1-9-6-16,-1 9-2 15,0 0-3-15,8 6-2 16,-5 5-1-16,1 7 0 0,5 2 1 16,-2 3 0-16,3 6 1 15,0 1-1-15,0 5 0 16,-2-1 0 0,5 1-1-16,-6 1 0 0,4 1 0 15,-4-1-1-15,4-2 0 0,-4-4 2 16,2 1 1-1,-3-5 0-15,1-2-2 16,-4-4-2-16,0-5 0 0,0-2 0 16,-3-4 0-16,0-9 0 15,3 12 0-15,-3-12 0 16,0 0 0-16,1 8 0 0,-1-8 0 16,0 0 0-16,0 0-5 15,0 0-24-15,0 0-57 16,10-4-4-16,1-9-3 15,5-6-8-15,2-5-1 0</inkml:trace>
  <inkml:trace contextRef="#ctx0" brushRef="#br0" timeOffset="78854.4447">14164 4940 7 0,'4'-13'90'0,"3"0"0"15,-7 2-5-15,0 11-6 16,-1-15-43-16,1 15-12 16,-11-3-11-16,3 3-6 0,8 0-5 15,-16 18-2-15,9-5 0 16,2 3 0-16,2 6 1 16,3 1 0-16,4 2 2 15,8 2-1-15,3 2 1 16,6 1 1-16,3-1-1 15,3 3 1-15,1-3-1 16,2-1-1-16,0 3 3 16,-1-3 0-16,-3-1-1 15,-6-1 0-15,-1-2 0 0,-8-1 0 16,1-2 0-16,-9 0 2 16,-3-5-3-16,-5-2-1 15,-8-2 1-15,-5 0 0 0,-2-3-1 16,-2-4-1-16,-6-1-3 15,3-1-4-15,-7-3-10 16,8 0-67-16,-5-8-4 16,7-6-4-16,-2-2-6 0,6-8-2 15</inkml:trace>
  <inkml:trace contextRef="#ctx0" brushRef="#br0" timeOffset="79289.4931">14200 4925 19 0,'-6'-8'93'0,"-3"-4"0"16,3 4-5-16,2-4-3 0,2 0-44 16,2 12-14-16,0-15-10 15,0 15-8-15,17-9-3 16,1 6-2-16,8 0-3 15,9-1 0-15,9 4 0 0,7-3 0 16,9 3 0-16,4 0 1 16,3 0 0-1,-6 0-1-15,-4-1 1 16,-4 0 0-16,-11-1 1 16,-7 2 0-16,-13 0 0 0,-4-1 0 0,-7 0 0 15,-11 1-3-15,12-1 0 16,-12 1 0-1,0 0 0-15,0 0 0 0,0 0 0 16,0-9 0-16,0 9 0 0,0 0 0 16,0 0 0-16,-12-6 0 15,12 6-2-15,-14 10-23 16,11 5-64 0,-15 1-3-16,1 2-5 0,-6 2-4 15,-5 5-1-15</inkml:trace>
  <inkml:trace contextRef="#ctx0" brushRef="#br0" timeOffset="80422.9668">10480 6386 47 0,'-22'-1'70'0,"5"0"-15"0,2 0-6 0,4 1-9 16,0-2-4-16,11 2-7 15,0 0-4-15,0 0-3 16,0 0-2-16,12 8-4 15,0-8 0-15,2 0-1 0,6 1-4 16,-1-1-4-16,4 0-2 16,1 0 0-16,4 0-1 15,6 1-1-15,5-1 0 16,7 2-1-16,7-2 1 16,6 1 0-16,9-1 0 0,4 0 0 15,3 1-1-15,8-2 0 16,2-2 0-16,4 1 0 0,3-1-1 15,5 0 1-15,4-1-1 16,-1 0 0-16,3 0 0 16,-3 0 0-16,-1-2 0 0,-6 1 0 15,-4-1-1-15,-10 1 2 16,-5-1-2-16,-11 2 0 16,-9-2 0-16,-11 2 0 15,-7 1 0-15,-7-1 0 16,-8 3 0-16,-7-1 0 0,-5 1 0 15,-9 1 0-15,8 0 0 16,-8 0 0-16,0 0 0 0,0 0 0 16,0 0 0-16,-5-6 0 15,5 6 0-15,-11-4 0 16,11 4-12-16,-17 0-35 16,5 3-40-16,-3 1-2 15,4-3-6-15,-4 1-6 16</inkml:trace>
  <inkml:trace contextRef="#ctx0" brushRef="#br0" timeOffset="82587.5663">13798 6157 40 0,'-1'-12'90'0,"-1"-4"-1"0,2 2-3 0,0-4-2 15,0 5-55 1,-3 1-2-16,2 4-7 0,1 8-7 16,0 0-5-16,0 0-3 15,0 0-1-15,2 13-1 16,0 4-1-16,3 5 1 0,1 7 0 16,2 4 2-16,-2 6-5 15,4 4 0 1,-5 3 0-16,2 4 0 15,-2 3 0-15,-2-3 0 16,-2 1 0-16,-1-4 0 16,0-2 0-16,0-6 0 0,0-5 0 15,0-3 0-15,0-9 0 0,0-4 0 16,0-3 0-16,0-4 0 0,0-1 0 16,0-10 0-16,-1 13 0 15,1-13 0-15,0 0 0 16,0 11 0-16,0-11 0 15,0 0-8-15,0 0-28 0,3-7-52 16,7-7-2-16,3-8-3 16,4-7-6-16,6-6 2 15</inkml:trace>
  <inkml:trace contextRef="#ctx0" brushRef="#br0" timeOffset="83076.4591">14360 6230 25 0,'23'-17'89'0,"-4"-2"2"16,-5 2-4-16,-7 1-4 0,3 2-45 15,-10 14-7-15,3-13-13 16,-3 13-6-16,0 0-5 16,-3 9-3-16,-7 7-3 15,3 8-1-15,-7 3 0 0,2 9 1 16,-4 7 0-16,0 3 0 15,2 2 0 1,5-3 0-16,2 0 0 0,7-3 1 16,1-4-1-16,11-6 1 15,5-4 0-15,5-6 0 0,9-5 1 16,0-6-1-16,6-3 1 16,2-4-1-16,-1-4-2 15,1-5 0-15,-2-6 0 0,-4-5 0 16,-3-1 0-16,-1-7 0 15,-9-3 0 1,-2-3 0-16,-1-3 0 0,-8-4 0 16,-3-2 0-16,-6-3 0 15,0-2 0-15,-11 3 0 0,-4-1 0 16,-4 5 0-16,-5 3 0 16,-7 8 0-16,0 3 0 0,-5 15 0 15,-8 5-4-15,9-1-73 16,-8 18-11-16,-6 8-3 15,8 5-8-15,1 0-5 16</inkml:trace>
  <inkml:trace contextRef="#ctx0" brushRef="#br0" timeOffset="84031.3934">10732 7857 64 0,'-19'-6'82'0,"5"-3"-2"16,7-1-27-16,7 10-8 15,-4-13-15-15,4 13-6 16,4-11-6-16,4 9-4 0,5 0-3 15,2 1-2-15,7 1-1 16,5 0 0-16,0 0-1 16,7 0-1-16,3 3-1 0,5-2-1 15,6 0 1 1,7-1-2-16,3 0 1 0,10 0-2 16,7 0 1-16,5 0-1 15,11-2 0-15,5 0 0 16,5-1-1-16,6 1 0 0,1-1 0 15,-1 1 0-15,-4-3 0 16,3 1 0-16,-4 1 0 16,-6-2 0-16,-2 0-1 0,-5 0 1 15,-8-1-1 1,-5 1 1-16,-9 2-1 0,-7-1 0 0,-11 1 1 16,-8 2-1-1,-11-2 0-15,-4 0 1 16,-11 3-1-16,-3-1 1 0,-12 1-1 15,12-2 1-15,-12 2-1 16,0 0 1-16,0 0-1 0,0 0 0 16,-1-10-2-16,1 10-3 15,0 0-5-15,0 0-13 16,-11-4-60-16,11 4-6 16,0 0-3-16,5-13-9 0,7 5 3 15</inkml:trace>
  <inkml:trace contextRef="#ctx0" brushRef="#br0" timeOffset="84535.4548">13981 7454 23 0,'-37'-8'69'0,"4"1"5"0,7 0-27 16,3 3 0-16,8 0-8 0,15 4-8 15,-15-6-7-15,15 6-2 16,0 0-2-16,0 0-4 15,0 0-4-15,1 6-1 16,-1-6-1-16,7 18 0 16,-1-2 0-16,-2 3-2 0,0 4-1 15,3 4-1-15,-1 4-1 16,-2 4 0 0,2 3-1-16,0 5-1 0,-2-3 0 15,-3 8 2 1,0-2-5-16,0-3 0 15,-1-2 0-15,0-7 0 16,-3-2 0-16,1-7 0 0,-3-1 0 16,2-12 0-16,1-2 0 15,2-10 0-15,-5 11 0 16,5-11 0-16,0 0 0 0,0 0-13 16,0-4-66-16,5-6-11 15,3-9-3-15,2-3-7 16,1-9-4-16</inkml:trace>
  <inkml:trace contextRef="#ctx0" brushRef="#br0" timeOffset="85189.6244">14165 7425 18 0,'12'-19'82'0,"5"-4"4"0,-1-1-4 16,6 1-4-16,2 1-49 16,6 1-5-16,3 5-8 0,1 2-4 15,0 4-4-15,-2 4-3 16,1 6-2-16,-7 2-1 16,-3 11-1-16,-9 4-1 0,-5 8 1 15,-9 4-1-15,-5 6 1 16,-9 1 0-1,-5 2 0-15,-4-1 0 0,-3-2 1 16,-1-2-1-16,1-6 0 16,5-6 0-16,4-7 0 0,3-3 0 15,6-3 0-15,8-8 0 16,0 0 0-16,0 0 0 16,19 3 0-16,1-3 0 15,8-3 0-15,2 0 0 16,5 0-1-16,7 3 1 0,0 0-1 15,-3 6 0-15,1 2 1 16,-4 7 0-16,-3 3-1 16,-7 1 1-16,0 4 0 15,-10 2 0-15,-7 2 0 16,-5 2 1-16,-20 4 1 16,-11-1 0-1,-7-3 1 1,-5-4-1-16,-9-3 1 0,0-3 0 15,-4-2-1-15,-5-7 0 16,19-7-1-16,3-3 0 0,1 0-1 16,3 0 0-16,7-1 0 15,2-2 1-15,6-1-2 16,3-1 0-16,13 5 0 0,-13-10 0 16,13 10-2-16,0 0-6 15,0-9-13-15,0 9-64 16,14 3-4-16,1 1-3 15,-2 1-8-15,2 0-1 0</inkml:trace>
  <inkml:trace contextRef="#ctx0" brushRef="#br0" timeOffset="86270.1184">10564 8876 56 0,'-12'-6'74'0,"2"0"2"15,-4 2-27-15,14 4-4 16,-17-7-9-16,17 7-7 16,-8-4-5-16,8 4-5 0,0 0-4 15,0 0-3-15,0 0-3 16,0 0-2-16,8 0-1 16,4 0-1-16,2 1-1 15,2-1 1-15,7 0 0 16,3 0 0-16,8 0-1 0,6 1 0 15,2 2-1 1,6 1 0-16,6 0 0 0,4 0-1 16,9 1 0-16,4-1-1 15,2 0 0-15,5-1 0 0,4-2 0 16,4 1 0-16,4-2 0 16,5 0 0-16,1-4 1 15,2-1-2-15,3 0 0 16,-1-1 0-16,0 1 0 0,1 1 0 15,-5-3 0-15,-3 1 0 16,-6 1 0-16,-3-1 0 0,-9 0 0 16,-8 1 0-1,-7-1 0-15,-12 1 0 0,-2 1 0 16,-9-1 0-16,-7 2 0 16,-5 0 0-16,-6 0 0 15,-4 1 0-15,-5 0 0 0,0 1 0 16,-10 1 0-1,0 0 0-15,0 0 0 0,0 0 0 16,0 0 0-16,0 0 0 0,0 0 0 16,-4-10 0-16,4 10 0 15,-13-1 0-15,13 1-4 16,-17 0-24-16,6 3-57 16,11-3-3-16,-9 5-5 0,9-5-7 15,-11 0-1-15</inkml:trace>
  <inkml:trace contextRef="#ctx0" brushRef="#br0" timeOffset="88582.7882">13927 8670 60 0,'-17'-7'90'0,"1"-2"-1"15,5-1-4-15,-3 4-28 16,14 6-18-16,-8-10-11 16,8 10-9-16,0 0-6 15,0 14-4-15,5 4-2 16,0 2-2-16,5 4 1 0,-1 10-2 15,2 2-4-15,-2 3 0 16,-1 2 0-16,-3 4 0 16,-2 0 0-16,-3 0 0 15,0-1 0-15,-1-5 0 0,-3 0 0 16,-1-6 0-16,-1-5 0 16,4-6 0-16,-3-3 0 15,2-4 0-15,1-3 0 0,1-3 0 16,1-9 0-16,2 9 0 15,16-9-86-15,0-2-4 16,6-11-2-16,2-6-8 16,7-10-3-16</inkml:trace>
  <inkml:trace contextRef="#ctx0" brushRef="#br0" timeOffset="89175.0399">14461 8654 62 0,'-11'-9'91'0,"-3"2"-2"16,-5 0-5-16,-2 1-2 0,-1 3-61 15,4 3-1-15,4 3-6 16,0 6-5-16,10 5-2 16,4 1-2-16,4 5 0 0,15 1-1 15,6 4 1-15,6 2-1 16,5 4 0-16,9-1-1 15,-2 4-1-15,-1 3-2 0,-2-1 0 16,-7 3 0-16,-4-2 0 16,-9 2 0-16,-6-2 0 15,-11 1 0-15,-3-3 0 16,-8-3 0-16,-5-3 0 16,-7-6 0-16,-6-2 0 15,1-7 0-15,-7-4 0 0,-1-6 0 16,2-4 0-16,-1-4 0 15,0-9 0-15,8-4 0 0,0-9 0 16,6-2 0-16,8-11 0 16,9-5 0-16,4-9 0 15,14-4 0-15,6 0 0 16,8-2 0-16,4 3 0 16,4 1 0-16,-3 7 0 0,-1 7 0 15,-6 7 0-15,-7 7 0 16,-5 4 0-16,-10 4 0 15,-6 5 0-15,-4 0 0 0,-11 6 0 16,-8 2 0-16,-5 3 0 16,-5 1 0-16,-7 0 0 15,-4 2 0-15,-1 7 0 0,2 0 0 16,0 6 0 0,6-3-2-16,12 9-25 15,12 2-58-15,1-5-3 0,3 1-4 16,6-3-7-16,2 4-3 15</inkml:trace>
  <inkml:trace contextRef="#ctx0" brushRef="#br0" timeOffset="90082.8058">11757 10158 14 0,'-11'-8'77'0,"-2"0"5"15,-3-2-19-15,8 4-5 0,-4-3-12 16,2 3-11-16,10 6-8 16,-12-13-7-16,12 13-4 0,0 0-4 15,-10-9-3-15,10 9-2 16,0 0-1-16,0 0-2 16,8 1 0-16,2 3 0 15,4 2 0-15,9 1 0 0,7-3 0 31,8 2 0-31,4-2-1 0,13 0 1 16,7-1-2 0,5-3 0-16,11 0-2 0,5-4 0 15,8-1 0-15,11 0 0 0,1-1 0 0,3-1 0 16,8 3 0-16,2-3 0 16,-3 3 0-16,-4-2 0 15,-8 0 0-15,-11 0 0 16,-8 0 0-16,-12-1 0 0,-13 0 0 15,-13 1 0-15,-9 1 0 16,-11 0 0-16,-8-1 0 0,-6 3 0 16,-10 3 0-16,0 0 0 15,4-12 0-15,-4 12 0 16,-6-9 0-16,6 9 0 16,-14-7 0-16,14 7 0 0,-10-3 0 15,10 3-23-15,0 0-64 16,0 0-3-16,10-10-4 15,7 6-6-15,4-6-1 16</inkml:trace>
  <inkml:trace contextRef="#ctx0" brushRef="#br0" timeOffset="90418.8195">14031 9830 76 0,'7'-4'97'0,"-7"4"-4"0,0-11-7 16,0 11 0-16,0-20-60 16,0 20-5-16,0 0-8 15,0 0-5-15,6 15-3 16,1 3-5-16,-3 0 0 0,6 7 0 16,-2 2 0-16,0 5 0 15,-2 3 0-15,0 1 0 0,-1 3 0 16,-4 2 0-1,-1-2 0-15,0-1 0 0,0-2 0 16,-3-4 0-16,1-7-6 16,2 2-45-16,5-11-38 0,-5-16-2 15,20 11-6-15,-2-15-5 16</inkml:trace>
  <inkml:trace contextRef="#ctx0" brushRef="#br0" timeOffset="90786.9133">14603 9793 6 0,'3'-20'94'0,"-3"4"1"0,-2 2-5 16,-4 3-5-16,-7-19-5 16,3 29-62-16,1 3-5 0,3 7-5 15,-3 5-3-15,5 5-1 16,3 3-1-16,1 1-1 15,4 6 1-15,10-2-1 16,3 3 1-16,4 1-3 0,5-1 0 16,0 1 0-16,2 0 0 31,-1 2 0-31,1-5 0 0,-5 2 0 16,-2-3 0-16,-1 2 0 15,-5-5 0-15,-4-2 0 0,-2-2 0 16,-6-1 0-16,-3-2 0 15,0-3 0-15,-3 0 0 0,-8-3 0 16,1-1 0-16,-8-1 0 16,-4-2 0-16,-6-1 0 15,-3-1 0-15,-1-3 0 16,-4 1 0-16,-2-3-5 0,8-7-71 0,1 2-14 16,8-5-2-1,5-5-8-15,11-4-3 0</inkml:trace>
  <inkml:trace contextRef="#ctx0" brushRef="#br0" timeOffset="91181.117">14704 9722 76 0,'-24'-9'97'0,"8"2"-5"0,1-3-7 15,4 1 1-15,7 0-60 16,4 9-7-16,7-9-6 16,12 5-5-16,10 0-3 0,9 0-1 15,11 0-4-15,8 1 0 16,6 0 0-16,8-1 0 16,-1 0 0-16,0-1 0 15,-7 0 0 1,-8 0 0-16,-6 2 0 15,-12 0 0-15,-7 0 0 0,-11 1 0 16,-9 1 0-16,-10 1 0 16,12-2 0-16,-12 2 0 0,0 0 0 15,-9 0 0-15,9 0 0 16,-14 0 0-16,4 3 0 0,0 1 0 16,0 7 0-16,-4-8-26 15,5 9-63-15,-1-2-3 16,1 2-6-16,-3 2-7 15,-1 0 4-15</inkml:trace>
  <inkml:trace contextRef="#ctx0" brushRef="#br0" timeOffset="92034.4752">11590 11540 0 0,'-16'0'78'0,"3"-6"4"16,1 1 2-16,0 14-13 0,2-11-24 15,10 2-10-15,-13-5-11 16,13 5-6-16,0 0-4 16,0-9-3-16,0 9-4 15,18-5-2-15,-1 3-1 16,3-1-1-16,9 2-1 0,2 1-1 16,8-2 0-16,7 1-3 15,8-2 0-15,7 1 0 16,7-2 0-1,12-1 0-15,6 2 0 0,11-2 0 16,6 1 0-16,11 1 0 0,4-3 0 16,0 2 0-16,7-1 0 15,2-1 0-15,-2 1 0 0,-9-2 0 16,-5 0 0-16,-9-1 0 16,-8 1 0-16,-12-1 0 15,-17 2 0-15,-12 0 0 16,-14 1 0-16,-8 2 0 0,-12 0 0 15,-10 1 0 1,-9 2 0-16,0 0 0 0,-8-2 0 0,-4 2 0 16,1 0 0-16,-1-1 0 15,-2 2 0-15,3 0 0 16,1 3 0-16,10-4 0 16,-4 12 0-16,24-6-87 0,-12-2-3 15,5-3-3-15,4-1-7 16,5-7-3-16</inkml:trace>
  <inkml:trace contextRef="#ctx0" brushRef="#br0" timeOffset="92409.9854">14391 11049 3 0,'12'-16'95'0,"2"4"2"16,-5-4-5-1,-1 4-5-15,-6-2 0 0,-2 6-66 16,0 8-5-16,0 0-6 16,0 0-7-1,7 7-3-15,2 15 0 16,3 3 0-16,-1 8 0 16,2 2 0-16,3 9 0 15,0 2 0 1,-2 5 0-16,2 0 0 0,-4-7 0 15,-6 3 0-15,3 1 0 16,-5-3 0 0,0-3 0-16,0-4 0 0,2-5 0 15,-3-5 0-15,1-6 0 0,-4-5 0 16,3-2 0-16,-3-15 0 16,13 16 0-16,6-16-79 15,-19 0-14-15,15-18-2 0,-6-6-6 16,7-6-5-16</inkml:trace>
  <inkml:trace contextRef="#ctx0" brushRef="#br0" timeOffset="92864.2841">15104 11081 88 0,'11'-12'95'15,"-11"12"-4"-15,6-16-4 0,-6 16-1 16,-6-5-62-16,6 5-5 15,-19 10-7-15,7 7-3 16,-3 4-9-16,-1 5 0 0,0 6 0 16,1 3 0-16,4 5 0 15,1 2 0-15,7-1 0 16,2 0 0-16,1-4 0 16,7-1 0-1,7-7 0-15,5-3 0 0,4-6 0 16,9-6 0-16,3-6 0 0,3-5 0 15,3-3 0-15,4-5 0 16,-2-9 0-16,-3-5 0 16,-3-1 0-16,-5-6 0 15,-4-5 0-15,-4-4 0 0,-9 0 0 16,-6-6 0-16,-5-1 0 16,-4 1 0-16,-5-1 0 15,-13 3 0-15,-5 2 0 16,-6 6 0-16,-3 3 0 0,-2 9 0 15,-5 2 0-15,0 9 0 16,2 6 0-16,7 2 0 16,5 12 0-16,7 5-80 0,7-1-9 15,2 0-5-15,7 2-6 16,5-4-4-16</inkml:trace>
  <inkml:trace contextRef="#ctx0" brushRef="#br0" timeOffset="94796.7943">12099 12815 31 0,'-18'9'87'15,"1"-1"-1"-15,1-5-3 0,1 0-3 16,15-3-47-16,-19 5-11 15,19-5-4-15,-7 7-3 16,7-7-2-16,0 0-2 16,15 10-2-16,2-9-1 0,5 2-1 15,4-3 1 1,11 0-8-16,9 0 0 0,7-2 0 16,8-4 0-1,10 1 0-15,11-1 0 16,4-2 0-16,11 1 0 15,5-2 0-15,8 2 0 16,9-2 0-16,-3 1 0 0,4 0 0 16,0 1 0-16,4-3 0 0,-7 4 0 0,-1-1 0 15,-11 1 0-15,-12 0 0 16,-8 3 0-16,-6 0 0 16,-14 1 0-16,-13-1 0 0,-10 3 0 15,-12-1 0 1,-9 1 0-16,-5 0 0 15,-6-1 0-15,-10 1 0 0,0 0 0 16,0 0 0-16,0 0 0 0,0 0 0 16,-7-6 0-16,7 6 0 15,-14-4 0 1,6 0 0-16,8 4 0 0,-13-5 0 16,-2 2-83-16,21-4-11 0,10-7-5 15,10-4-4-15,10-9-4 16</inkml:trace>
  <inkml:trace contextRef="#ctx0" brushRef="#br0" timeOffset="95198.4739">15222 12329 10 0,'20'-8'95'0,"-10"-1"-2"0,-10 9-3 0,-5-15-3 16,-11 11-2-16,-1 4-69 0,-13 1-2 15,-3 12-3-15,-3 2-1 16,0 7-10-16,6-1 0 16,4 4 0-16,5 5 0 0,9 0 0 15,12 2 0-15,9-2 0 16,12 4 0-16,12-1 0 16,9-1 0-16,7-1 0 15,4-3 0-15,4 0 0 0,-3-2 0 16,-4-6 0-16,-6 3 0 15,-8-5 0-15,-10 2 0 16,-3-4 0-16,-12 3 0 16,-8-4 0-16,-4 2 0 15,-8 0 0-15,-10-5 0 0,-4 3 0 16,-8-2 0-16,-6 0 0 16,-1-2 0-16,-6 0 0 15,1-4 0-15,1 2 0 16,0-2 0-16,8 2 0 15,7-7-75-15,0-3-19 0,3-8-2 16,9-13-7 0,6-3-4-16</inkml:trace>
  <inkml:trace contextRef="#ctx0" brushRef="#br0" timeOffset="95626.6679">15258 12337 88 0,'-22'-9'96'16,"1"2"-4"-16,0-5-3 15,4 2-3-15,-34-1-64 16,51 11-2-16,0-10-5 0,15 7-12 16,9 1-3-16,12 1 0 15,11-2 0-15,11 3 0 16,9-3 0-16,12 2 0 15,2-3 0-15,4 0 0 16,-3 1 0-16,-1-1 0 16,-11 0 0-16,-8 1 0 0,-12 0 0 15,-12 2 0-15,-11-1 0 16,-10 1 0-16,-5 1 0 16,-12 0 0-16,0 0 0 0,0 0 0 15,0 0 0-15,-5 0 0 16,5 0 0-16,-15 0 0 15,5 0 0-15,0 0 0 16,1 0 0-16,-1 0 0 0,10 0 0 16,-17 3 0-16,8 2-88 15,0-3-8-15,-4-2-2 16,-1-6-10-16,-3-6 0 16</inkml:trace>
  <inkml:trace contextRef="#ctx0" brushRef="#br0" timeOffset="96860.3422">2466 14758 16 0,'-20'5'98'0,"11"-4"-3"0,9-1-3 15,-10 0-5-15,-1 0-3 16,11 0-65-1,-4 10-5-15,0 3-8 0,1 9-6 16,3 5 0-16,0 7 0 16,0 7 0-16,0 8 0 15,3 4 0-15,1 5 0 0,5 2 0 16,-7-3 0-16,0 0 0 16,1-5 0-16,3-8 0 15,1-5 0-15,-4-8 0 0,-3-4 0 16,2-10 0-1,2 0 0-15,-4-17-21 0,0 0-66 16,0 0-3-16,0-9-2 0,-1-14-8 16,-14-10 1-16</inkml:trace>
  <inkml:trace contextRef="#ctx0" brushRef="#br0" timeOffset="97215.6789">2284 14775 7 0,'0'-15'92'0,"4"6"1"16,10-1-3-16,2 3-6 15,4 1 1-15,9 4-67 0,10 5-6 16,5 11-3-16,10 4-3 16,6 5-1-16,3 9-1 15,2 3-2-15,1 5 0 16,-7 2 0-16,0 1-2 0,-6-1 0 15,-8-1 0-15,-9 0 0 16,-18-1 0-16,-7 1 0 16,-13-6 0-16,-5 0 0 15,-12 0 0-15,-16-2 0 16,-11 0 0-16,-8-4 0 16,-1-1 0-16,-6-4 0 0,1 0 0 15,2-4 0-15,1-2 0 16,10-7 0-16,13 2 0 15,3-7-83-15,9-6-6 16,10-7-4-16,7-16-7 0,8-4-4 16</inkml:trace>
  <inkml:trace contextRef="#ctx0" brushRef="#br0" timeOffset="97596.8628">3072 15149 7 0,'18'22'81'16,"4"-1"3"-16,-6 0-4 0,0-3-2 0,3 0-43 15,0-2-7-15,9-2-9 0,-3-4-6 16,6-3-4 0,2-4-1-16,1-3-1 0,1-8-2 15,2-2-1-15,-2-5 0 16,-5-2-1-16,-2-1 0 15,-4-2 0-15,-6-2 1 0,-5 2 0 16,-7-2 1-16,-6 2 0 16,0 4 0-16,-6 0 0 15,-7 9-1-15,-3 5 0 16,0 2 0-16,-2 8-4 0,-1 10 0 16,1 6 0-16,1 5 0 15,7 6 0-15,3 3 0 16,6 3 0-16,5 3-2 15,7 1-8-15,15 5-16 0,5-4-58 16,7-6-4-16,8-10-4 16,1-10-7-16,5-12-2 15</inkml:trace>
  <inkml:trace contextRef="#ctx0" brushRef="#br0" timeOffset="99287.6511">4094 15276 36 0,'0'-15'89'0,"0"3"-2"0,-6 0-2 0,6 12-7 16,-19-10-42-16,19 10-14 15,-12-8-7-15,12 8-4 0,-12-6-3 16,12 6-1-16,0 0-1 16,-7-11-1-16,7 11 0 0,0-9-1 15,0 9 0 1,0-9 0-16,0 9 0 0,0 0 1 15,1-9-5-15,-1 9 0 16,0 0 0-16,0 0 0 16,-1 7 0-16,1 4 0 0,6 4 0 15,-1 5 0-15,0 4 0 16,5 4 0 0,1 1 0-16,5 0 0 0,1-2 0 15,3-1 0-15,2-6 0 16,5-4 0-16,-1-6 0 0,3-4 0 15,0-6 0-15,-3 0 0 16,-1-9 0-16,0 0 0 0,-8-5 0 16,0 1 0-1,-8-5 0-15,-4 0 0 16,-3-1 0-16,1 1 0 16,-3 0 0-1,-3 2 0-15,-1 2 0 0,0 3 0 0,4 11 0 16,-4-12 0-16,4 12 0 0,0 0 0 15,-2 11 0-15,2 4 0 16,6 4 0-16,6 2 0 16,1 3 0-16,6 0 0 15,9 1 0-15,-2-5 0 0,6-4 0 16,3-8 0-16,0-1 0 0,-1-7 0 16,-1-1 0-1,-3-8 0-15,-4-3 0 0,-4-6 0 16,-2-2 0-16,-2-2 0 15,-4-3 0-15,-6 0 0 16,1-1 0-16,-3-1 0 16,-2 5 0-16,-1 1 0 15,-2 6 0-15,-1 5 0 0,0 10 0 16,0 0 0-16,-6 3 0 16,3 11 0-16,1 5 0 0,2 5 0 15,-1 2 0-15,2 2 0 16,8-1 0-16,8 0 0 15,4-9 0-15,8-1 0 16,6-9 0-16,10-3 0 16,2-5 0-16,8-6 0 0,5-7 0 15,2-7 0-15,1-3 0 16,0-9 0-16,-4 0 0 16,-4-10 0-16,-4-2 0 15,-6-5 0-15,-8 0 0 16,-8-2 0-16,-10 0 0 15,-9 3 0-15,-7 3 0 0,-3 8 0 16,-10 8 0-16,-7 6 0 0,-1 10 0 16,-3 7 0-1,-2 7 0-15,-4 12 0 0,5 8 0 16,0 4 0-16,3 7 0 16,7 6 0-16,2 8 0 0,8 3 0 15,7 2 0-15,10 2 0 16,13-3 0-16,6 0 0 15,8-8 0-15,8-5 0 0,5-10 0 16,1-9 0-16,1-7 0 16,1-8 0-16,-4-3 0 15,-3-7 0 1,-8-6 0-16,-7-3 0 0,-8-3 0 0,-8-3 0 16,-8 0 0-16,-8-2 0 15,-4 4 0-15,-12 1 0 16,-4 3 0-16,-2 3 0 15,-3 6 0-15,0 5 0 0,0 2 0 16,5 9 0 0,3 7 0-16,6 2 0 0,7 3 0 15,2 1 0-15,9 0 0 0,9-3 0 16,7-3 0 0,6-4 0-16,3-8 0 0,10-4 0 15,-1-4 0-15,9-8 0 16,-3-8 0-16,0-4 0 15,-3-5 0-15,-4-4 0 0,-4-4 0 16,-9-6 0 0,-3-2 0-1,-11-3 0-15,-4 2 0 0,-7-1 0 0,-6 4 0 16,0 8 0-16,-7 1 0 0,-3 11 0 16,-1 10 0-16,-4 13 0 15,2 5 0-15,-2 18 0 16,5 12 0-16,3 11 0 0,6 15 0 15,0 10 0-15,7 9 0 16,6 5 0-16,5 7 0 16,0 6 0-16,2-2 0 15,-2-3 0-15,0-10 0 0,-2-12 0 16,-3-14 0-16,-2-12 0 16,-3-18 0-16,3-20 0 15,-1-12 0-15,-2-21 0 16,-1-12 0-16,-2-11 0 0,4-11 0 15,-1-10 0-15,2-8 0 16,1-6 0-16,4-4 0 16,1 1 0-16,4 5 0 15,5 6 0-15,4 12 0 0,3 9 0 16,0 14 0-16,1 13 0 16,-1 16 0-16,4 10 0 15,-3 10 0-15,-3 11 0 16,-3 11 0-16,-5 7 0 0,-4 5 0 15,-4 3 0-15,-9 3 0 16,-5 1 0-16,-10-3 0 16,-5-1 0-16,-11-7 0 0,-5-1 0 15,-5-6 0 1,-6-4 0-16,1-3 0 16,0-6 0-16,4-7-73 0,3-4-18 15,7-7-2-15,8-4-8 0,9-14-4 16</inkml:trace>
  <inkml:trace contextRef="#ctx0" brushRef="#br0" timeOffset="100102.6462">8008 14990 14 0,'0'0'94'0,"7"-15"0"0,-7 15-4 15,15-14-5-15,-5 10-23 16,-3 5-34-16,1 12-8 16,-1 10-6-16,-3 8-4 15,0 7-10-15,-2 9 0 0,2 6 0 16,-4 6 0-16,0 1 0 15,0 1 0-15,0-2 0 16,0-1 0-16,-2-5 0 16,2-7 0-1,-1-8 0-15,0-8 0 0,0-9 0 16,1-8 0-16,0-13 0 16,0 0 0-16,-4-20 0 0,2-5 0 0,-3-8 0 15,-1-8 0-15,-3-11 0 16,-3-4 0-16,1-8 0 15,2-6 0-15,2-4 0 16,4-3 0-16,3 3 0 0,4 0 0 16,7 7 0-16,12 6 0 15,1 8 0-15,7 12 0 16,4 9 0-16,5 11 0 16,1 10 0-16,1 11 0 15,0 6 0-15,-1 12 0 0,-3 9 0 16,-6 5 0-16,-5 9 0 15,-12 6 0-15,-3 4 0 16,-12 4 0-16,-8-1 0 0,-10 0 0 16,-7-8 0-16,-9 0 0 15,-3-9 0-15,0-5 0 16,-4-9 0-16,6-7 0 16,-1-5 0-16,7-3 0 0,3-7 0 15,8-1 0-15,0 0 0 16,6-4 0-16,12 4 0 15,-10-16 0-15,10 16 0 0,0-29-21 16,6 16-69-16,7-4-3 16,5-3-3-16,3-1-8 15,5-4 0-15</inkml:trace>
  <inkml:trace contextRef="#ctx0" brushRef="#br0" timeOffset="100601.5051">8859 15004 44 0,'0'0'90'0,"-10"-15"0"0,6 7-4 15,8 2-18 1,-4 6-26-16,0-16-11 16,0 16-7-16,1-9-6 0,-1 9-5 15,0 0-8-15,0 0-5 16,18-9 0-16,0 7 0 0,2 2 0 15,14-1 0-15,7 0 0 16,11 0 0 15,8-1 0-31,8-1 0 0,6 0 0 0,4 0 0 16,0 1 0-16,-5-1 0 0,-3 1 0 0,-7 0 0 16,-11 1 0-16,-7 0 0 15,-12 2 0-15,-8-1 0 16,-8 0 0-16,-6 0 0 15,-11 0 0-15,0 0 0 0,-17 1 0 16,4-1-70-16,-10 0-24 16,-7-2-1-16,-5-1-7 15,-6-3-5-15</inkml:trace>
  <inkml:trace contextRef="#ctx0" brushRef="#br0" timeOffset="100869.5723">9307 14975 80 0,'-3'17'99'0,"3"2"-3"16,0-3-5-16,5 5 0 16,4 1-51-16,4-1-26 0,5 6-14 15,1 2 0-15,0 3 0 16,4 2 0-16,-3 3 0 0,6-1 0 16,-5 1 0-1,-10-1 0-15,4 0 0 0,-12 1 0 16,3-3 0-16,-3-1 0 15,-2 1 0-15,-5-5 0 16,0 3 0-16,2-10 0 0,-12-2-66 16,15-7-30-1,-1-13-2-15,11 0-7 0,-2-13-5 16</inkml:trace>
  <inkml:trace contextRef="#ctx0" brushRef="#br0" timeOffset="101584.362">10224 15106 25 0,'7'-12'102'0,"-4"4"-2"0,-3-1-5 16,0 9-5-16,0 0 0 0,-9-1-81 15,7 11-9-15,-1 9 0 16,3 7 0-16,-1 6 0 15,1 2 0-15,0 5 0 0,6 1 0 16,1 2 0-16,-2-5 0 16,2-3 0-16,1-4 0 15,-3-6 0 1,2-5 0-16,-1-6 0 16,-6-13 0-16,0 0 0 15,10 0 0-15,-8-10 0 0,-2-8 0 0,-2-4 0 16,1-5 0-16,-1-8 0 15,1-2 0-15,1-9 0 0,3-1 0 16,4-5 0-16,3 2 0 16,4 2 0-1,2 6 0-15,1 6 0 0,-3 8 0 16,2 10 0-16,-3 11 0 16,3 7 0-16,-1 12 0 0,-6 8 0 15,1 9 0-15,-2 6 0 16,1 5 0-16,-2 5 0 15,0-2 0-15,-2 1 0 16,-4-7 0-16,5-3 0 0,-4-9 0 16,6-5 0-1,-3-9 0-15,5-7 0 0,-2-3 0 16,7-10 0-16,-3-3 0 16,1-7 0-16,3-5 0 0,4-4 0 15,-6-5 0-15,7-4 0 16,1-2 0-1,2-4 0-15,-2 1 0 0,4 3 0 0,1 4 0 16,-4 3 0 0,2 9 0-1,-4 5 0-15,0 7 0 0,-5 8 0 16,3 5 0-16,-6 7 0 0,4 9 0 16,-1 7 0-16,-1 8 0 0,1 6 0 15,-2 3 0 1,-2 4 0-16,1 4 0 0,-1 0 0 15,-2 2 0-15,-1-7 0 0,-5-3-85 16,13-8-9 0,1-11-5-16,3-9-7 0,1-12-3 15</inkml:trace>
  <inkml:trace contextRef="#ctx0" brushRef="#br0" timeOffset="102110.1973">11599 14998 31 0,'12'-15'103'0,"-6"2"-4"16,-6 13-5-16,7-14-4 15,-7 14 0-15,7 5-86 0,-7 11-4 16,0 12 0-16,-2 5 0 16,1 9 0-16,-3 5 0 15,3 5 0-15,-2 3 0 16,3-5 0-16,0 0 0 15,0-9 0-15,0-7 0 0,0-7 0 16,1-9 0 0,1-8 0-16,-2-10 0 0,0 0 0 15,0-15 0-15,-3-5 0 0,-7-8 0 16,4-5 0-16,-7-12 0 16,4-7 0-16,-1-11 0 15,7-1 0-15,3-7 0 16,0 0 0-16,11-1 0 15,7 0 0-15,7 7 0 16,7 8 0-16,6 7 0 16,4 10 0-16,7 10 0 0,-1 15 0 15,4 11 0-15,-1 8 0 0,-8 15 0 16,1 8 0-16,-10 12 0 16,-10 4 0-16,-10 4 0 15,-10 3 0-15,-15-1 0 16,-10 0 0-16,-11-3 0 15,-12-1 0-15,-5-8 0 16,-4 0 0-16,-4-8 0 0,14-11-26 16,-1 0-66-16,9-17-3 15,20-2-6-15,15-20-8 0</inkml:trace>
  <inkml:trace contextRef="#ctx0" brushRef="#br0" timeOffset="102360.935">12906 14959 3 0,'32'16'92'0,"-14"-5"2"0,-18-11-7 15,1 12-6-15,-12-9-8 16,-4 2-132-16,-10 1-15 16,-2 1-8-16,-5 1-8 15,0-1-5-15</inkml:trace>
  <inkml:trace contextRef="#ctx0" brushRef="#br0" timeOffset="103078.5889">7977 16047 36 0,'-18'7'91'0,"4"-1"1"15,1-3-5-15,3-2-2 0,-24 1-48 16,34-2-15-16,0 0-4 15,0 0-3-15,9 3-3 16,9-3-3-16,8 0-2 16,8 0-7-16,7-3 0 15,13 0 0-15,8-2 0 0,4 2 0 32,9-1 0-32,8 2 0 0,9-3 0 15,9-1 0-15,6 2 0 16,3 0 0-16,8-1 0 0,9-1 0 0,3 2 0 15,3-2 0 1,11-1 0-16,2 1 0 0,5-1 0 0,6-1 0 16,4 0 0-1,0-2 0-15,0 3 0 0,2-4 0 16,-6-1 0-16,0 2 0 16,-7-2 0-16,-4 0 0 15,-11-1 0-15,-4 2 0 16,-10 0 0-16,-7 1 0 0,-10 0 0 15,-14 0 0-15,-11 4 0 16,-8 0 0-16,-11 2 0 16,-13-1 0-16,-11 1 0 0,-6 2 0 15,-8 0 0-15,-8 1 0 16,-6 1 0-16,-8 0 0 16,0 0 0-16,0 0 0 15,0 0 0-15,-14 6 0 0,7 0 0 16,-8-3 0-16,7 9 0 15,8-12-87-15,-17 3-9 16,17-3-5-16,-14-15-5 16,14-4-3-16</inkml:trace>
  <inkml:trace contextRef="#ctx0" brushRef="#br0" timeOffset="103332.4445">12656 15486 95 0,'20'0'102'0,"-8"0"-6"0,1 4-2 16,-1 0-4-16,-3 2-56 15,3 9-34-15,-4 4 0 0,4 6 0 16,-7 4 0-16,5 8 0 16,-8 1 0-16,-2 3 0 15,-5-1 0-15,-12 2 0 0,-10-3 0 16,1-13-31-16,-17 4-62 15,-12-17-4 1,-4-13-5-16,-14-24-8 0</inkml:trace>
  <inkml:trace contextRef="#ctx0" brushRef="#br0" timeOffset="106964.4221">14197 14982 93 0,'-4'-11'98'15,"-4"0"-4"-15,1 1-5 0,-2-32-13 16,-2 38-49-16,11 4-7 15,-9 7-6-15,9 8-14 16,0 6 0-16,5 6 0 16,1 4 0-16,0 6 0 0,4 4 0 15,0 1 0-15,0 2 0 16,-2 2 0-16,2 0 0 0,-5-2 0 16,-1 0 0-16,4-4 0 15,-7-3 0-15,0-3 0 16,0-7 0-16,3-1 0 15,1-13-19-15,1-3-70 16,14-9-5-16,2-7-2 16,10-13-6-16,6-7-3 15</inkml:trace>
  <inkml:trace contextRef="#ctx0" brushRef="#br0" timeOffset="108994.8817">14919 15172 3 0,'27'-16'92'0,"-5"1"3"0,-8 3-4 0,-4 1-5 16,-9-18-25-16,-1 29-32 16,-9-9-10-16,-7 9-6 15,-3 1-4-15,-8 7-2 16,-7 5-3-16,-4 5-2 0,-5 4-2 16,-2 5 0-16,-1 1 0 15,2 4 0-15,3 0 0 16,6 1 0-1,5-2 0-15,11-2 0 0,10-7 0 0,8-3 0 16,12-7 0-16,11-7 0 16,12-5 0-16,10-8 0 0,5-8 0 15,7-10 0 1,4-4 0-16,0-9 0 0,0-7 0 16,1-9 0-16,-6-4 0 15,-6-8 0-15,-3 1 0 16,-10-2 0-16,-9-1 0 0,-8 6 0 15,-8 2 0-15,-11 10 0 16,-3 8 0-16,-10 11 0 16,-5 10 0-1,-1 11 0-15,-4 10 0 0,2 14 0 16,-1 11 0-16,3 16 0 16,8 8 0-16,-1 9 0 0,8 8 0 15,4 3 0-15,5 2 0 16,9-2 0-16,5-3 0 15,9-8 0 1,1-9 0-16,6-9 0 16,4-11 0-16,2-10 0 15,7-11 0-15,-2-5 0 0,3-4 0 0,-1-10 0 0,-3-6 0 16,0-3 0 0,-6-4 0-16,-2-5 0 15,-7 1 0-15,-4-4 0 16,-10 1 0-16,-2 1 0 0,-8 4 0 15,-6 1 0-15,0 5 0 0,-10 3 0 16,-3 7 0-16,-8 3 0 16,-3 6 0-16,-5 2 0 15,-3 4 0-15,-3 7 0 16,2 3 0-16,-3 2 0 0,8 5 0 16,1 6 0-16,8 1 0 15,6 3 0-15,7 0 0 16,6 2 0-16,7 1 0 0,8-2 0 15,4-3 0-15,5-3 0 16,3-6 0-16,5-4 0 16,0-6 0-16,5-4 0 15,-3-6 0-15,7-2 0 0,-3-6 0 16,2-3 0 0,-1-3 0-16,-2-6 0 0,0 1 0 15,-3-5 0-15,0 1 0 0,-3-2 0 16,-1 1 0-1,-2 1 0-15,1 4 0 16,-4 5 0-16,-3 6 0 0,-2 5 0 0,-4 5 0 16,-3 8 0-16,-2 3 0 15,0 5 0-15,-6 3 0 16,4 1 0-16,-2 1 0 16,1-2 0-16,-1-2 0 15,5-4 0-15,-1-4 0 0,1-2 0 16,5-5 0-16,0-4 0 15,3-3 0-15,1-7 0 16,4-5 0-16,0-3 0 0,0 1 0 16,-1-5 0-1,2 0 0-15,-2 2 0 0,-5 0 0 16,-2 4 0-16,-2 4 0 16,-1 3 0-16,-2 7 0 15,2 2 0-15,1 7 0 16,-3 6 0-16,7 6 0 0,3 3 0 15,5 0 0-15,4 2 0 16,6-4 0-16,4-2 0 0,5-6 0 16,7-4 0-16,3-7 0 15,2-3 0-15,3-9 0 16,3-8 0-16,-3-8 0 0,-2-5 0 16,3-10 0-16,-7-7 0 15,-5-8 0 1,-5-6 0-1,-4-7 0-15,-10-5 0 0,-5-5 0 0,-8 2 0 16,-13 2 0-16,-4 7 0 0,-6 12 0 16,-5 5 0-16,-5 14 0 15,-3 15 0-15,2 14 0 16,-3 11 0-16,2 20 0 0,2 11 0 16,1 13 0-16,0 15 0 15,-1 11 0-15,5 6 0 16,4 6 0-16,2-2 0 15,4-2 0 1,5-8 0-16,5-6 0 0,2-11 0 0,6-13 0 16,3-10 0-16,2-11 0 15,3-9 0-15,-4-9 0 16,5-3 0-16,-5-8 0 16,3-5 0-16,-4-2 0 0,-2-4 0 15,1-3 0-15,-5 2 0 16,0 0 0-16,-1-1 0 15,-1 7 0-15,-2-1 0 16,-1 3 0-16,-10 12 0 0,16-10 0 16,-16 10 0-16,12 4 0 15,-8 4 0-15,5 5 0 16,-2 2 0-16,4 4 0 16,3 0 0-16,1-1 0 0,5-2 0 15,3-2 0-15,0-1 0 16,4-6 0-16,1-3 0 15,-1-4 0-15,2-2 0 0,0-6 0 16,-1-2 0-16,-4-3 0 16,0-3 0-16,-2-2 0 0,-1 1 0 15,-6-1 0 1,-2 3 0-16,-3 0 0 16,-2 4 0-16,-8 11 0 0,7-12 0 15,-7 12 0-15,0 0 0 16,4 5 0-16,-4-5 0 15,3 18 0-15,-1-5 0 16,4-1 0-16,-1 2 0 0,2 0 0 16,4-6 0-16,-1 2 0 15,4-5 0-15,3-1 0 0,2-4 0 16,1 0 0 0,2-7 0-16,3-4 0 0,-1 0 0 15,2-3 0-15,-4-1 0 16,4-2 0-16,-3 2 0 0,4 2 0 15,-5 1 0-15,1 4 0 16,0 4 0-16,0 1 0 16,-2 3 0-16,1 3 0 15,-2 4 0-15,-2 4 0 0,-2 1 0 16,1 0 0 0,0 0 0-16,-6 0 0 0,4-1 0 15,-3-1 0-15,1 1 0 16,0-4 0-16,-1 0 0 15,3 2 0-15,0-4 0 16,7 6 0-16,8-2-67 0,-2-7-26 16,8 0-2-16,3-2-6 15,9-6-5-15</inkml:trace>
  <inkml:trace contextRef="#ctx0" brushRef="#br0" timeOffset="109667.7069">20196 14994 41 0,'9'-12'90'16,"-1"-4"0"-16,-4 0-3 0,-2 3-3 16,-2-3-53-16,0 0-7 15,-13 6-4-15,-2 2-5 16,-11 5-3-16,-8 3-2 0,-7 7-3 15,-10 9-7-15,-5 8 0 0,-5 7 0 16,-1 11 0 0,3 6 0-16,7 4 0 15,14 4 0-15,12 2 0 0,14-2 0 16,13-4 0-16,21 1 0 16,22-14 0-16,10-5 0 15,13-7 0-15,8-9 0 0,7-6 0 16,3-6 0-1,-5-6 0-15,-3-3 0 0,-7-3 0 16,-15-1 0-16,-8-4 0 16,-13-1 0-16,-11-2 0 0,-7-1 0 15,-11-1 0-15,-5 0 0 16,-2 2 0-16,-2-5 0 0,-4 7 0 16,-1-4 0-16,-3 3-84 15,12 1-10 1,2-1-2-16,10-2-7 0,4 0-3 15</inkml:trace>
  <inkml:trace contextRef="#ctx0" brushRef="#br0" timeOffset="110191.9485">20835 15176 91 0,'12'-1'98'0,"-3"-1"-3"15,2 2-5-15,-11 0-2 16,17 9-61-16,-12 14-10 0,3 6-12 15,2 6-5-15,-5 4 0 16,3 3 0-16,-2 1 0 16,0 1 0-16,-4-2 0 0,1-3 0 15,-3-6 0-15,0-3 0 16,0-9 0-16,-2-3 0 16,-2-6 0-1,4-12 0-15,-11 0 0 0,8-7 0 16,0-10 0-16,-2-4 0 15,-2-7 0-15,-2-6 0 16,3-8 0-16,-4-7 0 16,7-8 0-16,-5-7 0 15,6-2 0-15,-1-4 0 0,4-2 0 16,9 5 0-16,-2 5 0 16,7 5 0-16,4 11 0 0,12 9 0 15,2 10 0-15,7 9 0 16,3 11 0-16,5 7 0 0,0 10 0 15,-2 9 0 1,-2 7 0-16,-10 4 0 0,-7 5 0 16,-15 4 0-16,-7 0 0 15,-8-2 0-15,-15 2 0 0,-6-3 0 16,-9-3 0-16,-4 0 0 16,-6-5 0-16,3-5 0 15,-2-1 0-15,3-4 0 16,5-7 0-16,15-2-45 15,7-5-47-15,12-4-2 0,6-11-7 16,21-8-5-16</inkml:trace>
  <inkml:trace contextRef="#ctx0" brushRef="#br0" timeOffset="110388.095">21879 15124 69 0,'39'6'98'0,"-19"-5"-5"0,-6 0-5 15,-14-1-3-15,0 0-51 16,-13 0-19-16,-1 4-9 16,0 7-8-16,-5-3-13 0,5 3-66 15,-3 5-5-15,1-1-4 16,-5-1-9-16,-2-2-2 16</inkml:trace>
  <inkml:trace contextRef="#ctx0" brushRef="#br0" timeOffset="110866.8048">19857 15940 57 0,'-45'9'95'0,"4"-1"-3"0,3-2-4 16,9-3-2 0,-20-1-62-16,32 2-3 0,4-1-5 15,13-3-3-15,0 0-4 0,17 5-1 16,12-5-6-16,13 0-2 15,16 0 0-15,13-3 0 16,18-1 0-16,9-1 0 16,10 0 0-1,9 1 0-15,-4-1 0 0,2 0 0 16,-11 2 0-16,-7 0 0 0,-11-2 0 16,-12 1 0-16,-12 0 0 15,-17-1 0-15,-10 0 0 16,-13-1 0-16,-6-1 0 0,-16 7 0 15,6-16 0-15,-9 7 0 16,3 9 0-16,-17-20-23 0,12 9-68 16,5-6-3-16,2-1-5 15,9-4-7 1</inkml:trace>
  <inkml:trace contextRef="#ctx0" brushRef="#br0" timeOffset="111127.1515">21750 15541 23 0,'31'-7'102'15,"0"4"-2"-15,-3-2-7 16,-1 2-1-16,-2 2-4 16,-2 1-75-16,0 12-13 0,2 5 0 15,-4 7 0-15,-5 1 0 16,-5 6 0-16,0 1 0 15,-10 2 0-15,-1-1 0 0,-12 3 0 16,-7-3 0-16,-3-1 0 16,-9-2 0-1,1-2 0-15,-13-11-45 0,4 0-45 16,2-9-3-16,-2-8-7 16,9-7-4-16</inkml:trace>
  <inkml:trace contextRef="#ctx0" brushRef="#br0" timeOffset="111892.5018">23773 15288 32 0,'0'-24'85'0,"-1"-6"1"0,1 5-2 0,-1-1-2 16,1 3-51-16,0 9-11 15,0 14 0-15,0 0-4 16,2 17-2-16,-2 11-3 16,0 10-3-16,-8 4-1 0,-1 10-1 15,-6 2-1-15,-4-1-1 16,-2-4-4-16,-5-5 0 15,1-5 0-15,-1-7 0 16,1-6 0-16,3-10 0 0,3-9 0 16,0-7 0-16,8-9 0 15,5-11 0-15,0-10 0 0,0-9 0 16,6-9 0 0,0-10 0-16,10-8 0 0,3-6 0 15,8-5 0-15,2 0 0 16,13-1 0-16,1 5 0 15,8 6 0-15,8 11 0 0,3 10 0 16,6 14 0 0,-4 14 0-16,-3 12 0 15,-1 11 0-15,-7 12 0 16,-7 10 0-16,-11 8 0 0,-6 7 0 16,-16 5 0-16,-7 6 0 0,-15 1 0 15,-8-1 0-15,-11-2 0 16,-3-4 0-16,-9-4 0 0,-1-4 0 15,-4-8 0 1,6-8 0-16,2-5 0 0,9-6 0 16,4-5 0-16,8-2 0 15,6-6-13-15,16 1-74 0,3-20-4 16,16 3-3-16,12-6-7 16,12-9-2-16</inkml:trace>
  <inkml:trace contextRef="#ctx0" brushRef="#br0" timeOffset="112171.6123">24705 14994 4 0,'28'-6'96'0,"-4"1"3"16,-15-1-6-16,-9 6-4 16,-5-8 0-16,-5 8-70 15,-18 2-2-15,-7 10-12 0,-6 7-5 16,-6 4 0-16,2 10 0 15,0 2 0-15,7 4 0 16,3-1 0-16,14 3 0 0,4-2 0 16,15-5 0-16,4-2 0 15,19-4 0 1,13-6 0-16,6-2 0 16,10-5 0-16,8-3 0 0,4-5 0 15,2 0 0-15,0-6-68 16,-2-1-24-16,-3-12-2 0,-2-4-8 15,-3-8-4-15</inkml:trace>
  <inkml:trace contextRef="#ctx0" brushRef="#br0" timeOffset="112462.656">25163 15055 5 0,'0'0'99'0,"0"-16"-3"0,7 8-2 0,13-3-4 15,11 2-3-15,18 0-63 0,2 1-10 16,11 4-12-16,11 0-2 16,4 1 0-16,7 3 0 15,-3 0 0-15,2 0 0 16,-6 0 0-16,-7 1 0 0,-6 2 0 16,-11-2 0-16,-8 0 0 15,-13-1 0-15,-5 0 0 16,-10 0 0-16,-6 1-18 15,-1 0-70 1,-10-1-4-16,-17 0-2 0,-3-1-7 0,-9-2-1 16</inkml:trace>
  <inkml:trace contextRef="#ctx0" brushRef="#br0" timeOffset="112903.4281">25621 15079 26 0,'0'12'98'0,"0"-12"-2"16,0 10-5-16,0-10-1 0,0 0-32 15,0 0-31-15,0 0-7 16,4 12-15-16,-4-12-5 0,9 20 0 16,-5-4 0-16,3 4 0 15,0 5 0-15,-2 3 0 16,0 5 0-16,3 5 0 15,-5 1 0-15,0 4 0 0,-1 0 0 16,-2 5 0-16,0 1 0 16,0 2 0-16,0-1 0 15,-2 3 0-15,0-4 0 16,-1-4 0 0,-3-3 0-16,5-6 0 15,-2-5 0-15,3-9 0 0,-2-3 0 16,1-7 0-16,1-12 0 0,0 11 0 15,0-11 0-15,0 0 0 16,0 0 0-16,0 0 0 16,9-5 0-16,-9 5 0 0,5-14 0 15,-1 3 0-15,-4-1 0 16,2 2 0-16,-2 1 0 16,-14-8-66-16,13-2-31 15,0-5-2-15,0-5-7 0,-2-8-6 16</inkml:trace>
  <inkml:trace contextRef="#ctx0" brushRef="#br0" timeOffset="114520.5472">28147 15425 51 0,'32'-16'95'0,"-6"-5"-5"0,-3-4-1 0,-9-4-3 15,-3 5-59-15,-6-2-4 16,-5 2-5-16,-10 2-4 15,-9 3-4-15,-12 5-2 0,-9 6-8 16,-5 7 0 0,-12 1 0-16,-3 9 0 0,-3 8 0 15,-1 5 0-15,5 5 0 16,3 7 0-16,8 2 0 16,9 3 0-16,13 0 0 15,9 3 0 1,9-3 0-16,10-5 0 0,13-3 0 0,11-7 0 15,4-9 0-15,7-10 0 0,7-5 0 16,-2-8 0-16,0-9 0 16,4-6 0-16,-6-5 0 15,-2-5 0-15,-3-2 0 0,-2-5 0 16,-6-1 0-16,-5 4 0 16,-2 2 0-1,-10 4 0-15,-3 1 0 0,-2 10 0 16,-5 7 0-1,0 13 0-15,-16-2 0 0,3 12 0 16,-6 8 0-16,3 4 0 0,-3 11 0 16,0 0 0-16,2 5 0 0,6-1 0 15,7-1 0-15,4 0 0 16,8-3 0-16,10-4 0 16,7-7 0-16,11-1 0 15,6-10 0-15,4-2 0 0,8-6 0 16,0-3 0-16,4-5 0 15,-2-4 0-15,0-3 0 16,4-3 0-16,-2 3 0 16,-1-1 0-16,-1 3 0 15,3-3 0-15,7 7 0 0,2 1 0 16,1 5 0-16,4 0 0 16,9 0 0-16,5 9 0 15,1-2 0-15,10 3 0 0,-3-4 0 16,1 5 0-1,-2-6 0-15,-4-1 0 16,-5-1 0-16,-13-3 0 0,-8-4 0 16,-14-4 0-1,-10-1 0-15,-11-6 0 0,-11 1 0 0,-11-3 0 16,-7 3 0-16,-14-2 0 16,-12 5 0-16,-14-2 0 15,-6 6 0-15,-10 6 0 0,-6 1 0 16,-4 4 0-16,3 11 0 15,3 6 0-15,12 0 0 16,16 7 0-16,16-1 0 16,16 0 0-16,13-3 0 15,19-1 0-15,13-10 0 0,9-2 0 16,7-7 0-16,2-4 0 16,1-11 0-16,-2-6 0 0,-5-6 0 15,-1-9 0-15,-2-5 0 16,-9-8 0-1,-2-5 0-15,-5-8 0 0,-6-4 0 16,-5 0 0-16,-9 0 0 0,-5 3 0 16,-11 6 0-1,0 9 0-15,-2 6 0 0,-3 14 0 16,0 8 0-16,3 16 0 0,-11 0 0 16,5 19 0-16,4 11 0 15,-2 11 0-15,3 11 0 16,-1 8 0-1,0 10 0-15,2 1 0 0,0 1 0 16,6 1 0-16,-4 0 0 0,5-5 0 16,0-1 0-1,0-5 0-15,-1-3 0 0,3-1 0 16,-6-9-5-16,-3-8-91 16,1-10-3-16,-1-16-6 0,0-15-7 15</inkml:trace>
  <inkml:trace contextRef="#ctx0" brushRef="#br0" timeOffset="116811.0871">3395 16414 63 0,'20'-34'95'0,"-7"5"-5"0,-13-2-4 0,-14 9-2 16,-16 3-55-16,-7 16-14 16,-3 11-1-16,-1 15-3 15,-10 13-3-15,4 9 0 16,2 7-6-16,2 6 4 0,12 3-6 15,11 2 0-15,8-1 0 16,12-2 0-16,11 2 0 31,13-4 0-31,7-3 0 0,5-7 0 16,3-6 0-16,-3-4 0 16,-1-6 0-16,-4-5 0 0,-4-6 0 15,-11-3 0-15,-5-1 0 0,-8-1 0 16,-3-1 0-16,-13-2 0 15,-5 1 0-15,-7 2 0 0,-11-3 0 16,1 0 0 0,-5-5 0-16,6 0 0 0,-4-5 0 15,6-2 0-15,4-2 0 16,7-11 0-16,13-5 0 0,8-5 0 16,22-7 0-16,2-5 0 15,22-10 0-15,14-6 0 16,9-6 0-16,12-5 0 15,12-4 0-15,-5 0 0 0,-2-1 0 16,1 0 0-16,-10 9 0 0,-10 3 0 16,-7 9 0-1,-9 6 0-15,-14 9 0 16,-8 6 0-16,-12 8 0 16,-2 6 0-16,-15 10 0 0,0 0 0 15,4 14 0-15,-9 9 0 0,-2 5 0 16,-4 10 0-16,-1 3 0 15,4 9 0-15,1 6 0 16,4 2 0-16,6 6 0 16,11-1 0-16,2-3 0 15,11-2 0-15,6-8 0 16,10-7 0-16,2-12 0 0,6-11 0 16,1-17 0-16,4-11 0 15,1-11 0-15,-4-8 0 0,-1-5 0 16,-11-3 0-16,-4-1 0 15,-9 1 0-15,-7 4 0 16,-11 5 0-16,-6 4 0 0,-4 4 0 16,-8 6 0-16,-7 3 0 15,-1 7 0-15,-9 4 0 16,-1 7 0-16,1 5 0 16,0 5 0-16,1 3 0 0,1 3 0 15,11 3 0 1,2 0 0-16,10-4 0 0,8-1 0 15,4-4 0-15,11-2 0 16,2-6 0-16,4-9 0 16,0-2 0-16,3-9 0 0,-2-2 0 15,0-7 0-15,1-4 0 16,-6-1 0-16,-1-2 0 0,-4 3 0 16,-3-1 0-16,-3 4 0 15,-5-1 0-15,-6 2 0 16,-3 3 0-16,0 3 0 15,-2 1 0-15,2 11 0 0,-9-12 0 16,9 12 0-16,0 0 0 16,-1 7 0-16,1 5 0 15,10 2 0-15,9 3 0 0,0 2 0 16,11-1 0 0,3-2 0-16,9-5 0 0,5-5 0 15,2-5 0-15,-3-1 0 16,-1-9 0-16,-2-7 0 15,-7-2 0 1,-3-3 0-16,-6-1 0 0,-7-1 0 0,-2 6 0 16,-7-2 0-16,-4 4 0 15,-2 5 0-15,-5 10 0 16,0 0 0-16,-6 2 0 16,-2 12 0-16,-1 6 0 15,0 8 0-15,5 3 0 0,4 8 0 16,1-2 0-16,12-1 0 15,5-7 0-15,7-2 0 0,8-3 0 16,7-14 0 0,7-8 0-16,-2-8 0 15,6-14 0-15,-6-6 0 0,6-4 0 16,-4-10 0-16,-5-10 0 16,-5 2 0-16,-5-2 0 15,-4-1 0-15,-7 1 0 16,-2 4 0-16,-9 4 0 15,-2 8 0-15,-4 7 0 16,-1 6 0-16,-3 9 0 0,0 12 0 0,-5 3 0 16,-2 12 0-16,2 9 0 15,0 3 0-15,2 9 0 16,-1 5 0-16,-2 5 0 16,6 4 0-16,-1 1 0 0,0 6 0 15,1-3 0-15,0 3 0 16,-3 4-9-16,-6-18-82 15,9-7-4-15,0-15-4 16,4-12-6-16,2-16-2 0</inkml:trace>
  <inkml:trace contextRef="#ctx0" brushRef="#br0" timeOffset="117738.911">6101 16583 94 0,'34'-39'100'0,"-7"7"-6"0,-1 10-7 16,-9 5 2-16,0 12-64 15,-7 5-9-15,-4 10-10 16,-6 11-6-16,-6 5 0 16,-7 6 0-16,-10 3 0 0,-2 8 0 15,-6-4 0-15,2 1 0 16,-7-4 0-16,6-3 0 16,2-7 0-16,4-4 0 15,3-8 0-15,7-4 0 0,4-6 0 16,10-4 0-16,0 0 0 15,0 0 0-15,0-7 0 16,13 4 0-16,2 3 0 16,6 2 0-16,4 4 0 0,1 6 0 15,4 4 0-15,3 1 0 16,5 5 0-16,1 5 0 16,2 0 0-16,2-1 0 15,0 1 0-15,5-3 0 16,2-3 0-16,4-1 0 0,2-7 0 15,4-5 0-15,4-5 0 16,4-1 0-16,1-5-6 16,1-7-3-16,-3-6 1 15,-3-5 2-15,-2-6 0 0,-5-4 3 16,-9-3 3-16,-10-3 3 16,-4 2 1-16,-13 0 3 15,-4 5 0-15,-12 4 1 16,-6 2 1-16,-4 8-9 15,-8 6 0-15,-1 5 0 16,-4 5 0-16,-1-1 0 0,-2 10 0 16,6 0 0-16,3 5 0 15,0 0 0-15,6 3 0 16,2-1 0-16,5-2 0 0,12 0 0 16,1-2 0-16,10-2 0 15,4-5 0-15,5-1 0 16,7-4 0-16,3-1 0 15,6-9 0-15,3-4 0 16,4-5 0-16,1-1 0 0,-1-4 0 16,-1-4 0-16,-5-1 0 15,0-5 0-15,-10-1 0 0,-6-2 0 16,-9-2 0 0,-8-3 0-16,-5 2 0 0,-10-1 0 0,-2 4 0 15,-11 6 0-15,-2 7 0 16,-5 7 0-16,0 10 0 15,-5 7 0-15,0 13 0 16,3 11 0 0,-1 7 0-16,2 10 0 0,2 11 0 15,3 5 0-15,8 9 0 0,1 4 0 16,5 12 0-16,2 2 0 16,7 8 0-16,-1-45 0 0,0 7 0 15,0 0 0-15,3 6 0 16,-2 1 0-16,-1 5 0 15,-2-3 0-15,3-1 0 16,-2-1 0-16,-4-1 0 16,2-17-4-16,0 9-88 0,-5-12-1 15,0-5-5-15,0-12-5 16,-4-4-2-16</inkml:trace>
  <inkml:trace contextRef="#ctx0" brushRef="#br0" timeOffset="118766.7467">7623 17224 78 0,'22'-13'91'15,"0"1"-3"-15,8 3-6 0,5-3-1 16,5-4-58-16,10 8-11 0,6-1-4 16,16 1-4-16,3-1-3 15,14 0-3-15,9-2-3 16,11-4-3-16,3 1-2 15,12-4 1-15,2 1 0 0,0-4 1 16,-3 0 3-16,-2-1 5 16,-5 3 3-16,-9 0 6 15,-4 1 1-15,-17 2 1 16,-9 1 2-16,-17 3 0 16,-10 1-1-16,-13 2-2 15,-17 2 0-15,-9 2-2 0,-11 5-8 16,-25 0 0-16,-5 2 0 15,-9 9 0-15,-8 5 0 16,-5 7 0-16,0 7 0 0,0 4 0 16,8 5 0-16,7 0 0 15,13-2 0-15,8-4 0 16,11-3 0-16,10-8 0 16,18-7 0-16,9-10 0 15,7-5 0-15,5-6 0 16,1-6 0-16,6-10 0 15,-8-1 0-15,4-3 0 0,-5-4 0 16,-9 1 0-16,-7-4 0 16,-5 4 0-16,-6 2 0 0,-7 6 0 15,-2 5 0-15,-6 5 0 16,0 11 0-16,-10-2 0 16,3 8 0-16,0 10 0 0,2 6 0 15,0 3 0-15,5 3 0 16,7 2 0-16,14-1 0 15,6 0 0-15,12-6 0 16,9-5 0-16,9-5 0 16,5-8 0-16,4-5 0 0,-3-5 0 15,1-9 0-15,-5-7 0 16,-6-8 0-16,-2-1 0 16,-10-5 0-16,-8 0 0 15,-3-5 0-15,-5 0 0 0,-10 3 0 16,-7 6 0-16,3 4 0 15,-8 8 0-15,-3 5 0 16,0 14 0-16,-7 0 0 16,-1 14 0-16,1 6 0 15,2 7 0-15,-1 4 0 0,6 5 0 16,2 4 0-16,16-3 0 0,12-1 0 16,8-7 0-1,15-4 0-15,4-6 0 16,12-8 0-16,5-6 0 0,1-10 0 15,-3-12 0-15,0-7 0 16,-6-3 0-16,-4-8 0 0,-6-3 0 16,-9-7 0-16,-3-1 0 15,-7 1 0-15,-9 4 0 16,-8 4 0-16,-5 1 0 16,-10 11 0-16,-5 6 0 15,-9 12 0-15,-9 7 0 0,-5 11 0 16,-6 15 0-16,4 4 0 15,-6 7 0-15,9 9 0 16,6 1 0-16,10 2 0 0,6-1 0 16,16-5 0-16,12-6 0 15,9-7 0 1,21-2 0-16,22-16-20 0,-3-10-75 0,12-10-2 16,11-15-5-1,11-11-8-15</inkml:trace>
  <inkml:trace contextRef="#ctx0" brushRef="#br0" timeOffset="120304.2057">13244 16646 79 0,'-11'-13'97'0,"-2"2"-4"16,-3 2-4-16,-11 6-1 15,-5 3-64-15,-5 12-7 0,-8 9-3 16,-7 11-4-16,1 7-10 16,-1 6 0-16,8 8 0 15,5 1 0-15,12 0 0 0,15-5 0 16,12-5 0-16,21-8 0 16,11-9 0-16,13-8 0 15,10-10 0-15,5-9 0 16,2-10 0-1,-1-9 0-15,-5-8 0 0,-6-4 0 16,-9-5 0-16,-11-2 0 16,-8 1 0-16,-13-1 0 0,-3 4 0 15,-6 5 0-15,-12 6 0 16,-7 6 0-16,-2 8 0 0,-3 8 0 16,-6 6 0-1,2 11 0-15,5 7 0 0,4 5 0 0,10 6 0 16,9 7 0-16,6 0 0 15,22-7 0 1,11-3 0-16,15-4 0 16,7-10 0-16,9-7 0 0,6-10 0 0,1-10 0 15,0-11 0 1,-7-2 0-16,-2-9 0 0,-7-4 0 16,-8-5 0-16,-4 2 0 15,-11-1 0-15,-8 5 0 0,-5 1 0 16,-7 5 0-16,-4 4 0 15,-10 4 0-15,-2 6 0 16,-2 6 0-16,0 9 0 16,-8-8 0-16,8 8 0 15,-17 0 0-15,17 0 0 0,-14 3 0 16,14-3 0-16,-15 8 0 16,15-8 0-16,0 0 0 15,-8 4 0-15,8-4 0 16,0 0 0-16,0 0 0 0,0 0 0 15,0 0 0-15,0 0 0 16,-1-4 0-16,1 4 0 16,0 0 0-16,-1-11 0 15,1 11 0-15,0 0 0 16,0-9 0-16,0 9 0 0,0 0 0 16,0 0 0-16,0 0 0 15,0 0 0-15,0 0 0 0,-13 0 0 16,4 14 0-16,0 5 0 15,-2 4 0-15,3 8 0 16,-2 3 0-16,5 5 0 16,5 2 0-16,0 2 0 0,13 0 0 15,8-6 0-15,7-1 0 16,15-11 0-16,9-5 0 16,8-12 0-1,4-7 0-15,5-6 0 0,4-14 0 0,-3-8 0 16,-7-6 0-16,-4-9 0 15,-10-1 0-15,-2-3 0 16,-11-2 0-16,-1-5 0 16,-13 0 0-16,0 2 0 0,-6 5 0 15,-7 4 0-15,-3 5 0 16,-6 9 0-16,0 7 0 16,-3 11 0-16,3 10 0 0,-15 9 0 15,11 10 0-15,-2 10 0 16,5 7 0-16,1 6 0 15,1 3 0-15,8 4 0 16,0 1 0-16,6-4 0 16,-1-3 0-16,4-8 0 15,-1-6 0-15,1-8 0 0,-1-9 0 16,3-10 0-16,2-6 0 16,-1-13 0-16,9-5 0 0,-5-4 0 15,7-5 0 1,2-1 0-16,6 3 0 0,-5 1 0 15,0 3 0-15,-3 5 0 16,-3 7 0-16,2 5 0 0,-6 8 0 16,3 4 0-16,-9 7 0 15,1 7 0 1,3 1 0-16,-1 7 0 0,1-4 0 0,0 6 0 16,-1-7 0-1,-2 1 0-15,2-9 0 0,6-2-38 16,-8-9-56-16,-5-5-3 15,-7-13-5-15,-4-8-5 16</inkml:trace>
  <inkml:trace contextRef="#ctx0" brushRef="#br0" timeOffset="120532.8837">15355 16298 75 0,'-27'-40'99'0,"2"7"-4"0,1 5-7 16,8 6-1-16,4 8-53 15,12 14-23-15,0 0-9 0,0 0-10 16,22 1-36-16,2 15-42 16,5 4-2-16,3 0-8 0,1 2-5 15</inkml:trace>
  <inkml:trace contextRef="#ctx0" brushRef="#br0" timeOffset="121831.0738">15972 16658 24 0,'-11'0'102'0,"11"0"-3"16,-8-9-5-16,8 9-2 15,-5-9-2-15,5 9-80 0,0 0-10 16,-4 15 0-16,4 3 0 16,0 3 0-16,0 7 0 0,5 2 0 15,2 0 0-15,6 3 0 16,3-4 0-16,7-3 0 16,7-5 0-16,4-2 0 15,3-9 0-15,3-6 0 16,0-4 0-16,0-4 0 15,2-8 0-15,-7-6 0 16,-4-2 0-16,-6-3 0 0,-3-1 0 16,-5-1 0-16,-2 4 0 15,-6 3 0-15,-3 2 0 16,-2 3 0-16,-4 13 0 0,0 0 0 16,0 0 0-16,0 0 0 15,0 19 0-15,0-2 0 16,3 2 0-16,3 2 0 0,3 0 0 15,6 0 0 1,3-4 0-16,9-4 0 0,0-5 0 16,5-4 0-16,-2-4 0 0,2-5 0 15,-3-6 0-15,1-5 0 16,-6-2 0 0,-4-2 0-16,-4 2 0 0,1 1 0 15,-9 4 0-15,-1 1 0 0,-7 12 0 16,10-8 0-16,-10 8 0 15,8 13 0-15,-2 1 0 16,3 5 0-16,6 1 0 16,5 5 0-16,6-3 0 15,7 0 0-15,11-4 0 16,4-3 0-16,4-6 0 0,5-6 0 16,3-3 0-16,0-7 0 15,1-8 0-15,-3-9 0 16,-3-5 0-16,0-9 0 0,2-5 0 15,-4-9 0 1,-3-9 0-16,0-7 0 0,-4-7 0 16,0-4 0-16,-8-1 0 15,-3 0 0-15,-7 3 0 0,-4 7 0 16,-6 12 0-16,-6 8 0 16,-7 13 0-16,-2 13 0 15,-3 14 0-15,-10 10 0 16,-5 15 0-16,-2 14 0 0,-2 10 0 15,-1 11 0-15,-2 10 0 16,1 7 0-16,5 5 0 16,5-1 0-16,7-2 0 0,4-4 0 15,6-6 0 1,8-9 0-16,5-9 0 0,6-11 0 16,1-11 0-16,1-8 0 0,3-6 0 15,-3-5 0 1,-4-6 0-16,0-7 0 0,0-2 0 15,-7 3 0 1,0 0 0-16,-6 1 0 0,-10 11 0 16,9-9 0-16,-9 9 0 15,0 7 0-15,-4 6 0 0,1 3 0 16,0 2 0-16,-1 4 0 16,4 2 0-16,4-1 0 15,5-3 0-15,6-1 0 0,7-6 0 16,2-2 0-16,7-6 0 15,0-3 0-15,5-2 0 16,3-7 0-16,1-4 0 0,0-3 0 16,1-2 0-16,0-2 0 15,0 0 0 1,-3 2 0-16,-5-1 0 16,-1 6 0-16,-3 1 0 0,-3 3 0 15,-6 6 0-15,-1 1 0 16,-1 9 0-16,0 1 0 15,2 3 0-15,-1 4 0 16,1-1 0-16,0 4 0 0,7-2 0 16,-4-1 0-16,5-2 0 0,-1-2 0 15,2-2 0-15,-4-1 0 16,-2-6 0-16,-1 1 0 16,-6-3 0-16,0-1 0 15,-7-1 0-15,0 0 0 0,-9 0 0 16,11-12 0-16,-11 12-73 15,0 0-24-15,19 0-1 16,-7-4-9-16,6-2-3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5:39:29.29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2546 4180 11 0,'-10'-5'59'0,"10"5"-5"16,-14-11-7-16,14 11-9 0,-8-7-4 16,-3 3-6-16,11 4-5 15,-8-5-3-15,8 5-3 16,-19-5-2-16,9 3-1 16,0-1-1-16,-4 1-1 15,2 2-3-15,-6-2-2 0,0 2 0 16,1 0-1-16,2 0-1 15,4 0 0-15,-7 0-2 16,2 2 1-16,-1-1-1 31,3 1 1-31,3 0-3 0,-3 0 1 0,-1 1-1 16,-2 3 1-16,4-3-1 0,2 1 1 16,-4 1-1-1,0 2 0-15,0-1 0 0,3 2-1 0,-5-1 1 16,-1 0 2-16,0 3-3 15,-1-1 3-15,0 1 0 0,-1 1-3 16,1 0 3-16,-4 0 0 16,3 1-1-16,2 0-1 15,-1-1 1-15,2 2-2 16,1-1 0-16,-3 1 2 0,0-1-2 16,0 3 0-16,0 0 0 15,0 1-1-15,-3 1 1 16,3 2 0-16,0-2-1 15,-5 2 1-15,6 1 0 16,5-1 0-16,-1-1-1 0,3 3 2 16,1-3 0-16,-4 1 0 15,0-1-1-15,8 1 1 16,-4-1 0-16,-3 1 0 0,-1 1 0 16,-1-2-1-16,-2 2-1 15,5 3 1-15,1 0 0 0,-7 1 0 16,1 4 0-1,8-2-1-15,-3 3 4 0,1-2-3 16,0 0 0-16,-1-1 0 16,-2-3-1-16,7-3 1 15,3 4 2-15,-6-3-2 0,6-1 0 16,-5-1 0-16,5 2 0 16,0 0 0-1,4 3 1-15,0 2 0 0,-1 0-3 16,0 1 3-1,-4 2-2-15,-1-1 0 0,2-1 0 0,-1 2 0 16,0-2 2 0,1-1-1-16,-3-1-2 15,5-2 2-15,2 2 0 0,-1-2 1 0,1 3 1 16,2 2 1-16,0-7-5 16,-1 3 2-16,2-1 1 15,-3 1-3-15,3-2 3 16,1 5-1-16,-4-3-1 0,0 0 0 15,2 4 2-15,5-1-3 16,2 1 2-16,-5 3 1 16,0-2-3-16,7-1 2 0,1 2 0 15,-1-2 0-15,-3 1 1 16,0 0 0-16,0-1 0 16,8 3-1-16,0-3 2 15,2 0-1-15,-2-1 0 16,4 1 0-16,0-1 1 15,2 1-1-15,-6-4 0 16,-4 3 1-16,10-2-1 16,-8 1 1-16,2-1 0 0,4-2 0 15,0-2 0-15,1-2-1 16,6-1 1-16,6-2-2 0,-4-2 2 16,2-1-2-16,-2-3 2 15,2 0-3-15,2-1 1 16,-6-2-1-16,6 0 1 0,-10-3 1 15,5 1-2-15,-2-1 2 16,4-1-2 0,-2 0 2-16,2-1 0 0,3-1 1 15,4 0-1-15,2-1 0 0,-1 2 1 16,3-2-2-16,4 0 0 16,-3 0 0-16,1 0 0 15,1-2 0-15,-1-2 0 16,-6-2-2-16,8 0 1 0,-7-1 1 15,4 0-1-15,-3-2 2 16,2-3 0-16,1 1 1 0,-6-1-2 16,7-2 0-1,-2 1 0-15,4-3 0 16,-6-1 0-16,3 1 0 0,0-3 0 16,-1 0 0-16,0-1 0 15,-1 0 0-15,-4 0 0 0,-1-3 0 16,1 0 0-16,-4-2 0 15,0 1 0-15,-2-2 0 16,1 0 0-16,-1-1 0 16,1-1 0-16,0 0 0 0,0 0 0 15,0 0 0-15,-1 0 0 16,-2-1 0-16,0 0 0 0,0 1 0 16,-3-2 0-16,-3 3 0 15,2-5 0-15,-3 1 0 16,1-2 0-16,-1 0 0 15,-1-4 0-15,-3 0 0 0,2-1 0 16,0-1 0-16,-3 1 0 16,1-1 0-16,-5 1 0 15,1 2 0-15,-4 0 0 16,0 0 0-16,-2 1 0 0,-1 1 0 16,-1-1 0-16,-4 1 0 15,1-2 0-15,0 2 0 16,-2-2 0-16,0 0 0 15,0 3 0-15,-3-4 0 0,1 2 0 16,1 2 0-16,-3 0 0 16,2 1 0-16,-3 4 0 0,1 0 0 15,0 0 0 1,0 3 0-16,-1 0 0 16,-1-1 0-16,-2 0 0 0,-1 1 0 15,2-3 0-15,-1 1 0 16,-4 0 0-16,1-2 0 15,-1 2 0-15,-2 2 0 0,-1-1 0 16,1-1 0-16,1 1 0 16,-2 0 0-16,0-1 0 15,-3 3 0-15,1-3 0 16,2 2 0-16,-2 3 0 16,0-1 0-16,-2 3 0 15,0 1 0-15,-1 2 0 16,0 2 0-16,1-1 0 0,-5 2 0 15,2 1 0-15,-4 2 0 16,2 0 0-16,-4 2 0 0,-1-3 0 16,-2 5 0-16,0 0 0 15,5-2 0-15,-4 3 0 0,2-1 0 16,2 2 0 0,1 1 0-16,3 0 0 0,-1 0 0 15,-1 0 0-15,2 0 0 0,1 3 0 16,1-1 0-1,-6 0 0-15,3 0 0 0,2 1 0 16,-4 1 0 0,6-3 0-16,-6 3 0 15,2 0 0-15,-5 0 0 0,5 0 0 16,-2 0 0-16,0 0 0 0,-1 4 0 16,-3 1 0-16,5-1 0 15,-4 4 0-15,5-1 0 16,-3 1 0-16,5-1 0 0,-4 2 0 15,3-1 0-15,2-2 0 16,-4 2 0-16,-2-3 0 16,4 1 0-16,0 0 0 0,-7-1 0 15,2 1 0-15,-3 0 0 16,-12 0 0-16,10 0 0 16,-4 1 0-16,1-1 0 15,-3 0 0-15,8 0 0 16,6-1 0-16,1-1 0 0,13 0 0 15,-9-2 0-15,19-2 0 0,-8 3 0 16,8-3 0 0,0 0 0-16,-13 7 0 0,13-7 0 15,-4 12 0 1,4-12-15-16,-32 21-72 0,26-7-4 0,3-4-4 16,3-10-7-1,0 0-1-15</inkml:trace>
  <inkml:trace contextRef="#ctx0" brushRef="#br0" timeOffset="1224.5778">2445 4184 17 0,'6'-11'77'0,"0"-1"5"15,-4 3-1-15,-2-8-21 16,0 17-17-16,4-11-14 0,-4 11-9 15,0 0-5 1,0 0-1-16,0 0-5 16,0 0-3-16,-3 8-2 0,-1 4-3 15,0 3 0-15,2 1 0 16,-7 5 0-16,4 3-1 0,-2 1 1 16,0 4 0-1,6 3 1-15,-6 2 1 16,5 0-1-16,-2 1 0 15,0 1 0-15,-3 1 1 0,4 0-1 16,3-1-1-16,-5 2 0 16,-5-1 0-16,2 3 0 15,-2 0 0-15,2 2 0 0,1-2-1 16,4 2 0-16,-8 0 0 0,7-2 0 16,-2-1 0-1,2-3 0-15,3 0 0 0,1-3 0 16,0 1 0-16,-1-4 1 15,-4 1-2-15,3-1 1 0,-4 2 0 16,6 1 0-16,-3-2 1 16,-1 4-1-16,1-1 1 15,0 4-1-15,0 0 2 0,-3 2-1 16,0-3 0 0,-7 1 0-16,12-4 0 0,-2-2-1 15,-7 0 1-15,3-5-1 16,2-2 1-16,-1 0-1 15,3-2 0-15,3 1 0 0,-5 3 0 16,-3 1 0 0,4 1 0-16,4 5 0 15,-1 1 0-15,-4-1 0 0,1 2 0 16,-4 1-1-16,5-2 1 0,-5 1 1 16,1-3-1-16,-6-5 0 15,6 0 0-15,7-4 0 16,-4-1 0-16,0-3 1 0,4-2-1 15,0 0 0-15,-1-1 0 16,1 2 0-16,0 3 1 16,-8-1-1-16,8 3 0 15,-5 0 0 1,-7 1 1-16,11 2-1 16,-3-3 1-16,0 1 0 0,-1-5-1 0,3 0 1 15,-2-4-1-15,2-5 1 16,2-11-1-16,0 15-1 0,0-15 0 15,0 0-3-15,0 0-5 16,0 0-19-16,0 0-57 16,0-20-2-16,1 0-5 15,-1-13-8-15,4-5 5 16</inkml:trace>
  <inkml:trace contextRef="#ctx0" brushRef="#br0" timeOffset="2107.9076">3281 4038 43 0,'5'-15'89'0,"0"4"-1"16,0 2-4-16,-5 9-40 15,2-12-5-15,-2 12-15 16,0 0-11-16,0 0-6 16,0 0-4-16,0 0-3 0,-1 11-2 15,-2 1 0-15,-2 9 2 16,0 5 2-16,-2 8 1 16,-2 10 0-16,-3 7 0 15,-1 4-1 1,-1 6 1-16,-1 2-1 0,2 2 0 15,1 0 0-15,-2-6 0 16,3-1 1-16,5-7 0 0,0-4 1 16,-3-2 0-16,6-4 0 0,0 1-2 15,-1-2 1 1,-2 5-1-16,2 0 0 16,-1 7-1-16,-5 4-1 0,5 5 2 15,-8 5 0-15,1 2 0 0,-1 4 0 16,-5-2-1-16,1-1 1 0,5-5 0 15,-4-4 1 1,2-5-2-16,3-6 0 0,8-6-1 16,-8-7 0-16,8 0 0 15,-1-1 1-15,-3 0 0 16,3-2-1-16,1 3 0 0,-1-1 0 16,-5 1 1-16,4 3 0 15,2-1-1-15,-2-1 0 16,2-1 1-16,2 2-1 15,-5-4 0-15,1 0 1 16,5-6-1-16,-1 1 0 0,-2-6 1 16,-3 0-1-16,2-5 0 15,0-2 1-15,3-3-1 16,0 0 1-16,-5-3-1 0,6 0 2 16,0-10-2-16,-1 13 0 15,1-13 0-15,1 9 0 16,-1-9 0-16,0 0 0 0,0 0 0 15,0 0 0-15,0 0 0 16,0 0-15-16,0 0-69 16,0-14-3-16,-3-8-5 15,2-7-7-15,-1-15-4 16</inkml:trace>
  <inkml:trace contextRef="#ctx0" brushRef="#br0" timeOffset="3141.8018">1475 5348 24 0,'-15'0'75'0,"3"-1"6"16,12 1-21-16,-15 0-10 16,5 0-9-16,2-2-13 0,8 2-6 15,-11-2-5 1,11 2-4-16,0 0-4 0,0 0-4 16,-12-7-4-16,12 7 1 0,0 0-2 15,0 0 0-15,0 0-1 16,0 0 1-16,0 0 0 15,10 3 2-15,-10-3 0 16,0 0-2-16,15 9 4 16,-5-4 0-16,5-1 1 0,4 0 1 15,3-2-2 1,5 0 1-16,8-1 0 16,-10 0 0-16,13-1-1 15,1 0 1-15,8-2-1 0,0-4-2 0,-2 0 1 16,5 1 1-16,5-2-3 15,12-2 1-15,-15-1-1 16,13 0-1-16,-3 0 1 16,8 1 2-16,3-2-3 0,-4 3 0 15,-3 0 0-15,0 1-1 16,3 0 2-16,-8 0-1 16,-3 0-1-16,-3 1 0 0,1 1 0 15,-3-1 0-15,-1 0 2 16,0 0 0-1,-2 0-2-15,2 0 2 0,-5 1-2 16,0-2 0-16,-5 1 0 16,3 0 1-16,-1-1-1 0,-5 1 0 15,2-1 1-15,-4 1-1 16,4-1 2-16,-3-1-1 16,-1 3 1-16,-1-2 0 0,-5 1 0 15,2 1-1-15,-3-1 1 16,-5 1-1-16,-5 1 0 15,1 0 1-15,-6 1-1 16,-1 0 1-16,-7 3-1 16,-7 0 1-16,11 0-1 0,-11 0-2 15,0 0-5-15,0 0-12 16,-19-3-65-16,8 3-3 16,-3-2-6-16,-7-2-6 0,-4-3-3 15</inkml:trace>
  <inkml:trace contextRef="#ctx0" brushRef="#br0" timeOffset="4112.0802">1855 4774 76 0,'0'0'86'0,"-9"-10"-4"16,9 10-7-16,0 0-35 0,0 0-12 15,0 0-12 1,0 0-6-16,-3 10-5 0,-1-2-3 16,0 7-1-16,-4 4 0 15,-2 2 0-15,-1 8 2 0,-2 4-2 16,0 3 0-16,-3 2 0 16,0 0 0-1,-3 0-1-15,5-3 1 0,0-3-1 16,-2-8 1-16,10-4 0 0,-3-6 1 15,4-6 1-15,5-8 2 16,-7 10 2 0,7-10 1-16,0 0 0 0,0 0 0 15,-1-11-1-15,1-2 0 16,0-6-2-16,7-5-1 0,6-7-3 16,-4-7-1-1,-3-4 0 1,2-5 0-16,12 1 0 0,-4-4 1 15,4 2-1-15,-1 2 0 0,2 1-1 16,0 6 0-16,2 3 1 16,-2 4 0-16,0 3-1 0,2 5 1 15,-8 2 1-15,5 7-4 0,-8 2 4 16,5 2-2-16,-4 6-1 16,-2 2 3-16,1 3-2 15,-12 0 1-15,18 14 0 16,-10 3 2-16,5 3-3 0,1 7 2 15,-4 3 1-15,5 6-3 16,-4 3 2-16,-1 4-2 16,-1 2 0-16,-6-1 1 15,0 2 0-15,-1 1 1 16,-1-3-1-16,-2-1 1 0,3-6-1 16,1-1 0-16,2-5 1 15,-4-5-1-15,0-5 1 16,0-6 0-16,-2-2-1 0,1-5 1 15,0-8-1-15,-2 12 0 16,2-12 0-16,0 0-2 16,0 0-2-16,0 0-2 0,0 0-11 15,0 0-53-15,0 0-17 16,-3-12-3-16,-2-2-6 16,-1-1-2-16</inkml:trace>
  <inkml:trace contextRef="#ctx0" brushRef="#br0" timeOffset="4640.2401">1899 4977 38 0,'0'0'88'0,"-16"-7"-1"0,16 7-2 0,-10-10-4 15,10 10-48-15,0 0-6 16,-8-8-8-16,8 8-6 16,0 0-2-16,0 0-4 15,0 0 0-15,0 0-3 0,0 0 0 16,0 0 0-16,-11-4-1 16,11 4-3-16,0 0 0 15,0 0 0-15,6-3 0 0,5 1 0 16,3-3 0-16,3-1 0 15,2 1 0-15,9-2 0 16,0-2 0-16,5 0 0 16,-5-2 0-16,-3 2 0 15,-1 3 0 1,-2-2 0-16,3 2 0 0,-8 1 0 0,-2 1 0 16,-15 4 0-16,15-3 0 0,-15 3 0 15,9-1 0 1,-9 1 0-16,0 0 0 0,0 0 0 15,0 0 0-15,0 0 0 16,0 0 0-16,0 0 0 16,0 0 0-16,0 0 0 0,0 0 0 15,0 0 0-15,0 0 0 16,-5-1-5-16,5 1-35 16,0 7-49-16,0-7-2 0,0 0-6 15,0 0-6-15</inkml:trace>
  <inkml:trace contextRef="#ctx0" brushRef="#br0" timeOffset="7735.7635">1518 5715 19 0,'7'-12'68'0,"-1"1"-5"0,0 1-8 16,-6-1-15-1,0 11-6-15,15-19-11 0,-6 10-5 16,1-2-1-16,-6 2-2 15,3-1-2-15,2 0 1 16,6-2-3-16,-12 1-2 0,7 1-2 16,-4-1-2-16,5 0-1 15,-3 2-1-15,6-1-1 16,-14 10-1-16,10-12 0 16,3 7-1-16,-2 2 0 15,-2 2 0-15,-9 1 0 0,18 0 0 16,-4 0 0-16,1 4 0 15,0 2 0-15,-3 1 0 16,1 2 0-16,3 1 0 16,-7 1 0-16,4 2 1 15,-4 3 0-15,-3 3 1 0,-2-1-1 16,-2 4 1-16,0 1 0 16,-2 3 1-16,-3 3-1 15,0-1 0-15,-9 0-1 0,5 1 0 16,-4-3 0-16,4 1 0 15,-11-5 0-15,4-1 0 16,3-5 0 0,-1-2 0-16,0-3 0 0,2-1 0 15,-3-4 1-15,0-2-2 0,13-4 1 16,-12 5 1-16,12-5-2 16,-12 2 1-16,12-2 0 15,0 0 0-15,-11 1-1 0,11-1 1 16,0 0 0-16,0 0-1 15,0 0 0-15,0 0 0 0,0 0 0 16,0 0 0 0,0 0 0-16,8 0 0 0,0 0 1 15,-8 0 0-15,17-1 0 16,0-1 0 0,-3 1 1-16,8-1 0 0,2 0 1 0,7 0-3 15,-3 0 2-15,-3-3 1 16,-3 1-2-16,3 0 0 15,-1-1 2-15,-5 2-2 16,-2-1 2-16,-10 1 2 16,7 0-4-16,-14 3-2 0,0 0 6 15,0 0-1-15,9-3-2 16,-9 3 2-16,0 0-4 0,0 0 2 16,0 0 2-16,0 0-2 15,0 0-2-15,0 0 0 16,0 0 0-16,0 0 0 15,0 0 0-15,0 0 0 0,0 0 0 16,0 0 0-16,0 0 0 16,0 0-4-16,0 0-18 15,1 6-50-15,-1-6-13 16,-7 1-4-16,7-1-12 16,0 0 1-16</inkml:trace>
  <inkml:trace contextRef="#ctx0" brushRef="#br0" timeOffset="90408.6584">4215 4822 28 0,'0'0'40'16,"0"0"0"-16,0 0-4 15,0 0-6-15,0 0-5 16,0 0-5-16,0 0-3 0,0 0-2 16,0 0-3-16,0 0-2 15,0 0 0-15,0 0-1 16,0 0-2-16,0 0 0 15,0 0-1-15,0 0-1 16,0 0 0-16,0 0-1 0,0 0-1 16,0 0 0-16,0 0 1 15,0 0 2-15,0 0-1 16,12-9 0-16,-12 9 0 16,17-13-1-16,-9 4 1 0,4-1 0 15,0 0-2-15,2 0-2 16,1 1 1-16,0-1-1 15,0 0 1-15,-1 0-1 0,1-2 2 16,0 1-1 0,2-1 0-1,-2 2-1-15,1-1 1 0,-2 0-1 0,3-3 0 16,0 0 0 0,3 1 0-16,-1-1 1 0,-1-1-1 15,4 1 1-15,0-2 1 16,-1-2 0-16,1 4 0 0,0-3 1 15,-1 1-1-15,2-1-1 16,-1 1 1-16,0-2-1 0,0 2 0 16,0-1 0-16,0 0-1 15,0 1 0 1,0-1 0-16,-1 1 0 0,-2-1 0 16,4 1 1-16,-1-1-1 0,0 1 0 15,-1-2 1-15,0 0-1 16,2 0 0-16,0 0 0 15,-1-2 0 1,1 2 0-16,2 0-1 0,-3-1 1 16,0 2 0-16,1-2 0 15,-1 0 0-15,0 0 1 0,1 1-1 16,-2-1 1-16,1-1-1 16,3 3 1-16,-2-3-1 0,3 0 1 15,0 0-2-15,-1-1 2 16,2 1-1-16,2-2 0 15,1 0 0-15,2-3 0 16,0 0 1-16,3-4-1 16,1 2 1-16,-1-1-2 15,1 1 1-15,0-1-1 0,-1-1 0 16,3 1 1-16,-3 2-1 16,2-1 0-16,-3-1 0 15,3 3 0-15,-3-1 1 0,4 0 0 16,-3 1 0-16,2-2 0 15,-3 4 0-15,2-2 0 0,-3 3 0 16,-2-1-1-16,2 4 1 16,-4-2 0-16,-2 2-1 15,-3 0 0-15,-2 2 0 16,-3 0 0-16,1 2 1 16,-4 0-1-1,-3 3 0-15,-2 1 0 0,0 1 1 0,-11 10-1 0,13-14 1 16,-13 14 0-1,0 0 0-15,9-10-1 0,-9 10 1 16,0 0 1-16,0 0-1 16,0 0-1-16,0 0 1 15,0 0-1-15,0 0 0 16,0 0 0-16,0 0-3 16,0 0-3-16,0 0-5 0,0 0-7 15,0 0-20-15,-11 0-46 0,11 0-3 16,0 0-8-16,-14 0 0 15</inkml:trace>
  <inkml:trace contextRef="#ctx0" brushRef="#br0" timeOffset="91070.4977">5894 2773 28 0,'-16'-10'83'0,"4"0"2"16,0 1-1-16,12 9-25 16,-2-13-23-16,2 13-12 15,-12-10-7-15,12 10-6 0,0 0-4 16,-9-8-5-16,9 8-3 16,0 0 0-16,0 0-3 15,0 0 1-15,11 4 1 0,-2 4-1 16,0-2 2-16,7 4 2 15,1 1 1-15,2 0 0 16,4 0 1-16,3 0-1 16,0-1 1-16,5 0 1 0,1-1-3 15,4 0 2-15,2-2-1 16,0 0-1-16,1 0 1 16,1-2-1-16,0 1 1 0,-1-2-1 15,2 0 0-15,-5-1 0 16,-2 1 0-16,-1-3 0 15,-3 1-1-15,-4-2 1 0,-5 0 0 16,0 2 0 0,-6-2 0-16,-4 0 0 15,-2 0 0-15,-9 0 0 0,13-2 1 16,-13 2-1-16,11-3 0 16,-11 3 1-16,13-4-1 15,-13 4 0-15,15-4-2 0,-15 4-2 16,14-2-5-16,-14 2-6 15,15 0-13-15,-15 0-45 16,11 6-12-16,-11-6-6 0,11 5-6 16</inkml:trace>
  <inkml:trace contextRef="#ctx0" brushRef="#br0" timeOffset="91507.3076">6759 2860 53 0,'0'0'85'0,"0"0"-4"0,-6-5-7 0,-6 5-29 16,12 0-26 0,0 0-4-16,0 0-9 0,-4 14-4 15,3-2 1-15,-2 5-1 16,-2 5 0-16,2 9 3 0,-5 7 0 15,-1 6-1-15,-3 8 0 16,2 1-1-16,-4 8 0 16,-1-2-2-1,0 0 0-15,-1-2 0 16,2-3 0-16,-1-5-1 16,5-5 0-16,-1-2 0 0,0-9 1 15,3-1-1-15,2-5 0 16,0-4 1-16,1-5-1 0,1-3 1 15,2-5-1-15,1-2 0 0,1-8 0 16,0 0 1-16,0 0 0 16,-1 12 0-16,1-12 1 15,0 0-1-15,0 0-1 16,0 0-5-16,0 0-11 0,0 8-56 16,0-8-7-16,1-7-7 15,1-4-6-15</inkml:trace>
  <inkml:trace contextRef="#ctx0" brushRef="#br0" timeOffset="93570.353">8118 1730 7 0,'0'-10'67'0,"-4"0"-5"15,4 10-7-15,-9-18-4 16,9 18-14-16,-9-14-8 0,9 14-6 16,-14-12-6-16,14 12-3 15,-16-11-1-15,8 7-2 16,-4 0-3-16,0 2-2 0,0 1-1 16,0-1-1-1,-2 2-1-15,0 0-1 0,0 0-1 16,-2 0 0-16,0 3 0 15,-2 3 0-15,1 0 0 16,-2 0 0-16,-2 3-1 16,1 3 0-16,-5 0 1 0,1 1-1 15,-1 4 1-15,-2-1-1 16,0 2 1-16,1 2-1 16,1 2 0-16,-1 1 1 15,-1 0 0-15,2 4-1 0,-1-1 1 16,3-1 0-16,-1 1 0 15,0 2 0-15,-1 1 0 16,-3 6 2 0,0 2 0-16,5-2-1 15,-2 2 1-15,1 3-1 16,1-1 1-16,2 3-1 0,1 1 0 16,6-6 0-16,-2 2-1 15,1 3 1-15,0 0 0 16,2-2 0-16,-1 3-1 15,2-4 0-15,-3 3-1 0,5-3-1 16,1-3 1 0,0-2 0-16,0-1-1 0,3 4 0 15,2-3 1-15,-1 1 0 16,3-2 0-16,1 4 1 0,1 0-1 16,0 0 0-16,0 2 1 15,3 0-1-15,2 0 1 16,0 1-1-16,-1 0 0 15,3-2 0-15,2-2 0 16,-2 1 0-16,3-4 0 0,0 0-1 16,3-2 1-16,0-3-1 0,3-1 1 15,0-2 0-15,4 0-1 16,2 2 1-16,2-3 1 16,1 3-1-16,6-2 0 15,0 2 1-15,5-1-1 16,1-2 1-16,0-1 0 15,6 0 0-15,-1-5 0 0,1 1 0 16,2-5 0-16,-2 0 0 16,-2-3 0-16,5 0-1 0,-4-5 1 15,2 0 0 1,1-1-1-16,-1-3 1 0,2-2 0 16,-1 0 0-1,4 0 0-15,-4-4 0 0,4-3-1 16,0 0 1-16,-2-1 0 15,1-2-1-15,1 1 0 16,-3-2 1-16,3 0 0 0,1-2-1 16,-3-1 1-16,1 0 0 0,0-1 0 15,-1-2-1-15,1-2 1 16,-4-1 0-16,1-3 1 16,-3 1-1-16,-1-2 0 15,-2-3 0-15,0-1 0 0,-3-4 1 16,0-1 0-1,-2-3 0-15,-1-1 0 0,0-3 0 16,-3-3 0-16,0 2 0 16,-1-1 1-16,-4 2 1 15,-3-1-4-15,0 0 0 0,-3 4 0 16,-3-4 0-16,-1 1 0 16,0-1 0-16,-4-1 0 15,-1-4 0-15,1 2 0 0,-4-2 0 16,0-4 0-16,-1 4 0 15,-4-1 0-15,1 1 0 16,-2-1 0-16,-1 1 0 16,-6 3 0-16,3 2 0 0,-7 0 0 15,3 2 0-15,-7 2 0 16,3-2 0-16,-1 4 0 16,-6 0 0-16,2-1 0 15,-6 0 0-15,1 0 0 16,0 3 0-16,4-2 0 0,-8 2 0 15,4 1 0-15,2 1 0 16,-2 2 0-16,2 2 0 0,-3 1 0 16,1 1 0-16,-1 1 0 15,1 1 0-15,0 1 0 16,-1 1 0-16,-4-1 0 16,3 3 0-16,-7-1 0 15,3 2 0-15,-5 0 0 16,0 3 0-16,-2 0 0 0,-2 2 0 15,3-1 0-15,-2 1 0 16,1 3 0-16,-2-1 0 16,2 4 0-16,0 0 0 0,2 0 0 15,1 2 0-15,-1 1 0 16,-1 0 0-16,-2 1 0 16,3 0 0-16,-1 3 0 15,-2 0 0-15,-2 0 0 0,-3 0 0 16,-2 3 0-16,1 0 0 15,0 2 0-15,-5-1 0 0,6 0 0 16,1 3 0-16,-1 0 0 16,4-1 0-16,1 2 0 15,3 0 0-15,4-1 0 16,1 0 0-16,3-1 0 16,4 1 0-16,-1-1-2 0,7-2-1 15,1 0-1-15,1 2-2 16,4 0-5-16,-3 2-7 15,7 1-33-15,-1 3-34 16,0-2-5-16,2 4-4 16,3-14-4-16</inkml:trace>
  <inkml:trace contextRef="#ctx0" brushRef="#br0" timeOffset="94496.0574">8038 1698 50 0,'2'-10'81'16,"-2"0"-1"-16,5 1-10 0,-5-1-27 16,0 10-10-16,0-12-10 15,0 12-5-15,0 0-6 16,0-8-5-16,0 8-4 0,0 0-2 16,0 0-2-16,-4 5-2 15,4-5 1-15,0 15-1 16,0 0 1-16,0 1 0 15,0 6 3-15,0 2-1 0,0 5 2 32,0 4-1-32,1 2 0 0,1 3 0 15,0 1 0-15,-2 0 0 0,1 0 0 16,1 15 2 0,-3 0 0-16,1 5 0 15,-2 1 0-15,-3 3 1 0,-1 5 1 16,0 2-1-1,-1-3 1 1,-3-12-3-16,3-4-1 0,2 1 0 0,-2-8 0 16,1-3-1-16,0-1 0 0,0-4 0 15,2 1-1 1,1 4 1-16,-3-1 1 0,-1 4 0 16,3 2 0-16,1 3 0 15,-2-1 0 1,-1 1-1-16,3 1 1 0,0-4-2 0,-2-2 1 15,2-4 0-15,-1-2 0 16,1-3-1-16,0-5 1 16,0-1-1-16,1-3 1 15,0-1 0-15,-1 1 0 0,3-2 0 16,0 0 0-16,0 0 0 16,0-3 0-16,0 3-1 15,0-4 1-15,1-1 0 16,1-2 0-16,-2-4 0 0,1-2 0 15,-1-3 0-15,0-8 0 16,0 16-1-16,0-16-1 16,2 13-2-16,-2-13-1 0,1 10-4 15,-1-10-5-15,0 0-7 16,0 0-50-16,0 0-11 16,0 0-5-16,0 0-3 0</inkml:trace>
  <inkml:trace contextRef="#ctx0" brushRef="#br0" timeOffset="95379.6353">8654 1591 23 0,'8'-15'69'0,"-4"1"-6"0,3 5-13 0,-5-2-3 16,-2 11-7-16,5-12-8 0,-5 12-4 15,0 0-5-15,1-11-4 16,-1 11-5-16,0 0-4 0,0 0-6 16,0 0-6-16,0 0-1 15,0 0-2-15,-1 4 0 16,1-4 0-16,-1 19 1 15,-1-2 1-15,1 4 1 16,-1 7 4-16,0 6-2 16,-3 8 1-16,0 4 0 0,-2 5 0 15,1 1-1-15,-1 5 2 16,-3 12 1 0,4-3-1-16,-4 0 1 15,4-4 0-15,1 0 0 16,-4 3 1-16,5-2 0 0,-3 3 1 15,1-11-2-15,0-2 1 16,0 5-2-16,-3 0 0 16,4 1 0-16,-4-2 0 15,1-3-1-15,0-2-1 16,1-4 0-16,3 0 0 16,-4-5 1-16,4-2 0 0,1-3 0 15,0-1 0-15,2-1-1 16,-1-2 1-16,2 2 0 0,0-1-1 15,0 1 0-15,0-4 0 16,0 4 0-16,1-2 0 16,-1-2-1-16,1-2 1 15,2 0-1-15,-1-1 1 16,0-4 0-16,1-1 0 16,-2-1 1-16,1-2-1 0,1 0 0 15,0-4 0-15,-3-3 0 16,1-2 0-16,-1-1 0 0,1-1 1 15,-1-10-1-15,2 10 1 16,-2-10 1-16,0 0-1 16,0 0 0-16,0 0-2 0,0 0-2 15,0 0-7-15,2-6-42 16,-2 6-30-16,-1-19-3 16,-3 1-6-16,-6-7-4 15</inkml:trace>
  <inkml:trace contextRef="#ctx0" brushRef="#br0" timeOffset="96182.0089">7318 2748 44 0,'-17'0'74'0,"-1"-4"0"0,-4 3-24 0,3-3-9 16,3 2-9-16,1-1-7 16,2 0-4-16,2 0-3 0,1 0-3 15,10 3-4-15,-10-4-4 16,10 4-1-16,0 0-2 15,0 0-4-15,-10-2 0 16,10 2-2-16,0 0-1 16,0 0 0-16,0 0 1 0,0 6 0 15,0-6 2-15,0 0 0 16,9 14 2-16,-9-14 1 16,18 7 2-16,-6-4 0 0,6-2 1 15,5 0 1 1,4-1-3-16,7 1 1 15,8-4 1-15,8-3-1 0,8-1 0 16,6-2-1-16,4 2 1 0,9-3-2 16,1 1 1-16,5 0 0 0,2 0-2 15,1 1 0-15,4 0-1 16,0-2 0 0,1 1 0-16,0-1-1 0,-4 0 1 15,-1 2-1-15,-3-2 1 16,-6 1-1-16,-9 1 1 15,-10 1-1-15,-7 1 0 0,-11 1 1 16,-7 0-1-16,-10 2 0 16,-7 0 1-16,-3 2-1 15,-13 1 1-15,11-3 0 16,-11 3 1-16,0 0-1 0,0 0 1 16,0 0 0-16,0 0 0 15,0 0-1-15,0 0-4 16,0 0-4-16,0 0-14 0,0 0-62 15,-5-1-4-15,-11-2-4 16,-4 0-6-16,-9-1-4 16</inkml:trace>
  <inkml:trace contextRef="#ctx0" brushRef="#br0" timeOffset="97423.479">7459 2194 43 0,'0'0'87'0,"0"0"-3"0,0 0-6 16,-9-1-20-16,9 1-36 15,0 0-7-15,0 0-8 16,0 9-3-16,0 2-4 0,-1 3 0 15,1 7 0-15,-2 2 3 16,0 4 0-16,-1 1 0 16,-2 0-1-16,-3 0 1 15,4-1-1-15,-1-3 0 0,-2-3 0 16,2-5 0 0,2-3 0-16,-1-3 1 0,1-2 1 15,3-8 0-15,0 0 2 16,0 0 2-16,0 0 0 15,0 0 0-15,0 0-1 0,-8-7-1 16,5-6-1-16,0 0-1 16,-3-7-2-16,1-1-2 15,-1-3-1-15,1-3 1 0,2-1-1 16,2-2-1-16,0-1 1 16,1 0-1-16,2 1 0 15,7-3 0 1,0 0-1-16,4 0 1 0,5 2 0 0,0-1 0 15,6 2-1-15,1 3 2 16,-2 0 0-16,2 4 0 16,2 4 0-16,-3 3 1 15,-2 4-1-15,-3 8 0 16,1 1 1-16,-1 3-1 0,-3 2-1 16,-1 8 1-16,-1 5 0 15,-1 1 0-15,-2 6 1 0,-3 2 0 16,-7 11 2-1,-4 3 1 1,-8 0-1-16,-4-2 1 16,-3 0 1-16,-3-6-1 15,-1-1 0-15,1-6 0 16,2-9-1-16,5-5-1 16,3-6 0-16,11-3 0 0,-13 6 0 15,13-6-1 1,0 0 0-16,0 0 0 0,0 0-2 0,-2-6 1 15,2 6-1 1,9-13-1-16,1 5 1 0,1-1-1 16,5 1 1-16,3 0 0 15,-2 1 1-15,3 3 0 16,1 1 0-16,-3 3 0 0,2 0 1 16,-2 2 0-16,2 5-1 15,-7 4 1-15,4 1 0 16,-4 1 1-16,0 5-1 0,-3-1 1 15,-4 3 0-15,-3 0 1 16,-3 4-1-16,-1-1 1 16,-8-1 0-16,-5 5 0 15,-4 0 0-15,-2-4 0 0,-3 1 0 16,-4-2 0-16,-1-1 0 16,0-2-1-16,-1-5 0 15,0 2 1 1,0-4-1-16,1-1 0 15,1-4 1-15,6 1-1 0,0-3 1 0,0-2-1 16,7-1 1-16,-1-2-1 16,5 0 1-16,10 0 0 15,-14-4-1-15,14 4 1 16,-11-8-2-16,11 8 0 0,0 0-4 16,-10-18-11-16,10 4-60 15,0 14-11-15,1-13-3 16,-1 13-7-16,7-18-5 15</inkml:trace>
  <inkml:trace contextRef="#ctx0" brushRef="#br0" timeOffset="100522.9888">7385 2878 35 0,'1'-11'72'16,"-1"11"-2"-16,0 0-11 16,0 0-21-16,0 0-11 0,0 0-10 15,0 0-3-15,0 0-5 16,0 0-3-16,0 0-3 16,0 0-2-16,0 0 0 15,0 0-1-15,0 0-1 16,0 10 0-16,-1 0 0 0,1 4 2 15,0 3 0-15,0 4 2 16,0 6-2-16,0 0 2 16,-2 3-1-16,0 0 0 15,1 2 1-15,-4-3-3 0,4 0 2 16,-1-2 1-16,1-3 0 16,0-2-1-1,1-4 1-15,0-1 2 0,-1-2-2 0,0 0 1 16,0-2-1-16,1-2 0 15,0-2-2-15,0-9 1 16,0 13 0-16,0-13-1 16,0 0 1-16,0 0-1 15,1 8 1-15,-1-8 0 0,0 0-1 16,0 0-1-16,0 0-3 16,0 0-9-16,0 0-11 0,0 0-51 15,0 0-4-15,0 0-6 16,13-4-3-16</inkml:trace>
  <inkml:trace contextRef="#ctx0" brushRef="#br0" timeOffset="101030.7753">7640 2887 66 0,'0'0'75'16,"-1"-12"-4"-16,-7 22-17 15,8-10-30-15,0 0-11 16,0 0-7-16,-8 10-5 0,8-10-3 16,-8 15 0-16,4-5 1 15,1 3 3-15,0-1-1 16,1 1 2-16,1 0-1 15,1-1 2-15,0 5-2 16,1-3 2-16,2 0 0 0,3 3 1 16,3-3 0-16,3 1 0 15,2 0 0-15,4-2 0 16,-1 1 0-16,5-5-1 16,-2 4 0-16,0-2-3 0,-3 0 3 15,1-1-2-15,-6 1 0 16,-3-2-1-1,0 1 1-15,-5 1 0 0,0-3 2 16,-3 1-1-16,-1 0 1 16,0-1 0-16,0-8 0 15,-14 17 1-15,3-10-1 0,-2 4 0 16,0-3 0-16,-5 0-2 0,-1 1-2 16,-4-3-5-16,3 0-5 15,-4-6-13-15,3 2-51 16,5 2-5-16,0-4-6 0,6-6-2 15</inkml:trace>
  <inkml:trace contextRef="#ctx0" brushRef="#br0" timeOffset="101484.3243">7595 2956 73 0,'-5'-8'80'0,"5"8"-1"0,0 0-17 15,-9-11-21-15,9 11-14 0,0 0-4 16,0-9-9-16,0 9-5 16,0 0-3-16,9-10-2 15,0 6-2-15,4-1-2 0,6-3 1 16,2 1-1-16,2-1 1 15,3 0 0-15,2 0 1 16,-5 1 0-16,0 1 1 31,-2 0 1-31,-5 1 0 16,-3 2 0-16,-4-1 2 0,-9 4 1 0,13-2 0 0,-13 2 1 16,0 0-1-16,0 0-1 15,0 0 0-15,0 0-1 16,0 0-1-16,5-10-2 15,-5 10 0-15,0 0-1 0,0 0 0 16,0 0-2-16,0 0-4 16,0 0-3-16,0 0-10 15,0 0-65-15,6 7-4 0,-5 2-6 16,0 3-4-16,-1-3-4 16</inkml:trace>
  <inkml:trace contextRef="#ctx0" brushRef="#br0" timeOffset="105432.7797">8528 4342 7 0,'0'0'60'0,"8"-13"-4"16,-8 13-8-16,3-13-8 15,-3 13-10-15,0-9-4 0,0 9-6 16,0 0-2 0,0-11-3-16,0 11-1 15,0 0-2-15,-5-12-2 0,5 12-1 16,-7-10-1-16,7 10-2 15,-8-7 0-15,8 7-3 0,-10-8 0 16,10 8-1-16,-11-10 0 16,1 7 0-16,10 3-1 0,-17-8 1 15,8 5 0 1,-5-1 0-16,3 1 0 0,-1-2-1 31,-2 1 1-31,-1-1-1 0,0 3 0 16,-1-2 0-16,-1 2-1 15,-3 1 0-15,3-1 0 0,-3 1 0 16,1 1 0-16,-2 0-1 0,-1 0 1 16,1 3 0-16,-1 0 0 15,-1 1 0-15,-1 0-1 0,2 1 1 16,-2 0 0-16,1 0 0 16,0-1 0-16,2 2 0 15,-1-1-1-15,-1 2 1 16,1-1 0-16,0 2 0 15,0-1-1-15,2 0 1 0,-1 3-1 16,-2 1 1-16,1 0 0 0,2 0 0 16,-1 2-1-16,0-1 1 15,-4 2 0 1,1 2 0-16,0-2 1 16,-2 1-2-16,3 0 1 0,-1-1 0 15,1 2 0-15,-1-1 0 16,3 3-1-16,-1 1 1 0,2-1-1 15,-2 2 1-15,0 4 0 16,0-1 0-16,-1 1 0 0,0 2 0 16,-1 0 1-1,2 0-1-15,0 2 0 0,-2-1 0 16,2 0 0-16,1 4 0 16,1-2-1-16,1 1 1 15,0 3 0-15,1 0 0 0,2 3-1 16,-2 0 1-1,3 0 1-15,-1 3-1 0,0 2-1 16,1 0 4-16,0 2-1 16,-1-1 1-16,3-2 0 0,1 2 0 15,1 0 0-15,1-3 1 16,3 3 1-16,1-2-2 16,1-1-1-16,3 1 2 0,-1 2-2 15,1 0 1-15,2-1-1 16,-1 4 0-16,1-3-1 15,0 4 1-15,3-1 0 16,2 2 0-16,0 0 1 16,2-1-1-16,3 2 0 15,0-3 0-15,4 1 1 0,1-2 0 16,2-2-1-16,1-1 1 16,5-4-1-16,0-1 0 0,4-3-1 15,0-1 1-15,4-2-1 16,3 0 0-16,0 1 0 15,3-3 0-15,3 1-1 16,3-2 1-16,2-1 0 0,2-1-1 16,3-3 1-1,3-2-1 1,2-4 1-16,0-1 0 0,0-5-1 16,2 0 1-16,4-5 0 0,0-3-1 0,1-2 1 15,2 0 0-15,-4-1 0 16,3-6-1-16,0-2 1 15,-3-1-1-15,4-4 1 0,-6-1 0 16,1-2-1-16,2-2 1 16,-1-3 0-16,0-3 0 15,1-2-1-15,2-3 1 0,-5-2 0 16,3-3-1-16,0-2 1 16,-5-2-1-1,-1-3 1-15,1-2-1 0,-1-2 0 16,-4-2 0-16,-3-2 0 15,1-1 1-15,-5-2 0 16,3-2 0-16,-4-3 0 0,0 0 1 16,-3-4-2-16,-3 2 0 15,-1-2 0 1,-2 1 0-16,-5-1 0 16,2 1 0-16,-3 3 0 0,-3 2 0 15,-6 2 0-15,-2 2 0 16,-2 1 0-16,-6 0-3 0,-1 3 2 15,-4-1-1-15,-4 2 0 16,0 1 0-16,0 1 3 0,-9 3-1 16,1 0 1-16,-5 3-1 15,-1 3 1-15,0 0 0 0,-5 2-1 16,-3 4 0-16,1-2 0 16,-2 1 0-16,-1 4 0 15,-4-3-1-15,3 1 1 16,-3 4-1-16,0-1 2 0,-2-1-1 15,2 5 0-15,1-2 0 16,-2 3 0-16,0 1 0 16,0 2 0-16,0-1 0 0,-1 3-1 15,-1 0 1-15,1 2 0 16,-2 1 0-16,-3-1 0 16,3 2 0-16,-1-1 0 15,-2 4 1-15,0 0-1 16,1 0 0-16,-2 2 0 0,2 1 0 15,-1-1-1-15,1 1 1 16,-1 1 0-16,-2 1-1 16,1 1 1-16,-1 0 0 15,-1 2-1-15,0-1 1 0,0 2 0 16,-1 0-1-16,3 2 1 16,0 1 0-16,-1 1-1 15,2 1 1-15,0 2-1 16,1 1 1-16,1 0-1 0,2-1 1 15,-1 2-1-15,2 2 1 16,1 0-1-16,0-2 1 16,3-2 0-16,0 0-1 0,1 2 1 15,-1-2-1-15,3-1-1 16,-1 1 0-16,2 0-1 16,-3-2-2-16,6 3-4 15,0-2-5-15,4 4-6 0,0 13-53 16,5-13-13-1,10-10-6-15,-6 13-6 0,6-13 9 16</inkml:trace>
  <inkml:trace contextRef="#ctx0" brushRef="#br0" timeOffset="106270.497">8223 4323 37 0,'1'-14'81'0,"-1"1"-2"0,-6 1-17 16,6-1-17-16,0 5-12 16,0 8-12-16,2-11-8 15,-2 11-7-15,0 0-2 16,0 0-2-16,0 6-5 16,0 4 1-16,0 7-1 0,0 3 2 15,-3 4 2-15,-1 7 1 16,-3 4 0-16,-1 4 0 15,-1 8 2-15,-2 4-2 16,-4 4 0-16,2 6 0 0,-6 4 0 16,1 2-1-16,-2 2 1 15,3 0-1-15,-4 0 0 16,3-1-2 0,0-2 4-16,4-1 0 0,-2-4 1 0,0-2 0 15,2-1 0 1,0-1 1-16,3 1-1 0,-4 1 2 15,2-1-2-15,0-2 0 0,-1 3-3 16,0 0 2-16,1-1-1 16,-3-1-1-16,3 0 1 15,0-2-1-15,0 0 0 16,2-1-1-16,-1-1 1 16,4-1 0-16,-2-3-1 0,3 0 1 15,-2-2-1-15,4-1 1 16,0-2-1-16,-2-2 1 15,2-6-1-15,3-1 0 16,-2-6 1-16,3-7-1 0,-3-5 1 16,4-3 0-1,0-14 0-15,-1 13 0 0,1-13-1 16,0 0-2-16,1-6-3 16,5-8-7-16,3-2-20 0,3-7-48 15,3-12-4-15,2-7-6 16,1-12-4-16</inkml:trace>
  <inkml:trace contextRef="#ctx0" brushRef="#br0" timeOffset="106918.6947">9015 4352 24 0,'12'-27'74'0,"-7"4"4"0,1 3 0 0,-4 4-45 0,-1 5-3 0,-1 11-4 16,1-16-8-1,-1 16-6-15,0 0-2 0,0 0-5 16,0 0-2-16,0 14-2 16,-2 1-2-16,-2 8 1 15,-1 4 0-15,1 7 1 0,-5 9 1 32,0 7 0-32,-8 8 0 0,-2 3 0 0,-4 9 0 15,-1 3-1-15,-2 5 1 16,-2 0 0-16,1 3 1 15,-2-3-2-15,8-3 3 0,-1-4 2 16,3-4-1-16,1-2 2 0,1-1 0 16,1 0 1-1,-2 0-1-15,4 3 1 16,-4 2-2-16,0 5-3 0,-1 3 1 16,-1 4-1-16,-2 1-1 15,1 1-1-15,-3-2 1 16,0-3 0-16,3-5-2 0,1-7 1 15,2-6 1-15,2-13-1 16,3-6-1-16,4-10 1 16,4-8-1-16,0-6 1 15,2-5-1-15,2-3 1 0,1-9-1 16,-3 12 0-16,3-12 0 16,0 0-2-16,0 0-2 15,0 0-5-15,0 0-9 16,0 0-63-16,-3-12-4 0,1-9-4 15,-3-3-6 1,-1-15-3-16</inkml:trace>
  <inkml:trace contextRef="#ctx0" brushRef="#br0" timeOffset="107614.5348">6955 5502 14 0,'-9'-17'74'0,"5"7"5"0,0 0-3 0,4-1-35 16,0 11-9-16,0-15-10 0,0 15-8 0,12-9-5 15,-12 9-1-15,20-4-3 16,-2 5-1-16,2-1 1 15,8 1 0 1,5 0 1-16,7 0 0 0,3-1 1 0,12 1 0 16,3-4-1-1,7-4-1-15,6-1-1 16,6-1 0-16,4-2 1 16,6-3-4-16,6 1 1 0,1-1 0 15,5-2 0-15,-2 0 1 0,3 0-3 16,-1 3 0-16,-1-3-1 15,1 1 1-15,-6 0-1 16,-4 2 0-16,-2 1 1 0,-5 0-2 16,-6 1 3-16,-4-1 0 15,-5 3 0-15,-8-1 0 16,-5 0-1-16,-4 2 1 16,-8-1 0-16,-3 0 0 0,-6 2 0 15,-4-2 0-15,-3 2 0 16,-6 2 0-16,-3 0 0 15,-3 0 0-15,-5 2-1 0,-9 3-1 16,13-4-3 0,-13 4-5-16,0 0-15 0,0 0-57 15,-10 2-3-15,-9-2-7 16,-7 0-4-16</inkml:trace>
  <inkml:trace contextRef="#ctx0" brushRef="#br0" timeOffset="108343.2546">7552 4866 14 0,'0'0'81'0,"-8"-13"0"0,5 5-4 15,3 8-32-15,0 0-19 0,-1-9-13 16,1 9-7-16,0 5-4 16,-1 6-3-16,-2 4-2 15,-1 6 1-15,-3 7 2 0,-3 5 2 16,-1 0 0-16,-4 5 0 16,1-3 1-16,-3-1 0 15,3-6-1 1,-1-3 1-16,3-8 1 15,3-5 1-15,9-12 0 0,-13 11 0 0,13-11 0 16,0 0 1-16,-8-10-1 16,7-3 0-16,1-4-1 0,0-4-1 15,2-3 0-15,4-6-1 16,4-2 0-16,5-5-1 16,-1-4 1-16,7 2-1 15,1-2 1-15,3 0 1 0,2 3 0 16,-1 1 1-16,3 7 0 15,-4 4 0-15,0 3 0 16,-3 5-2-16,-3 7-1 0,-2 6 0 16,-1 4-2-1,0 2 0-15,-2 10 0 16,2 6 0-16,-2 6-1 16,1 6 2-16,-1 4 2 0,0 6-2 15,-2-2 0-15,-4 5 0 16,3-1 0-16,-6-2 2 0,0-3-1 15,1-2 0-15,-3-5-2 16,0-1-1-16,-1-7-4 0,1 3-5 16,-3-9-10-16,0 2-60 15,0-1-3-15,-4-8-5 16,4-8-4-16</inkml:trace>
  <inkml:trace contextRef="#ctx0" brushRef="#br0" timeOffset="108632.2216">7509 5068 12 0,'-19'-1'81'0,"5"-2"2"0,0 0-3 16,6 0-39-16,8 3-4 15,0 0-10-15,0 0-8 16,0 0-6-16,18-11-4 0,3 3-2 15,3 1-2-15,7-2 0 16,5-1 0-16,6 0-2 16,0 0-5-16,3 3-8 15,-3-1-20 1,0 5-49-16,0-1-4 0,-7 0-4 16,-6 3-6-16</inkml:trace>
  <inkml:trace contextRef="#ctx0" brushRef="#br0" timeOffset="109589.2148">4079 5555 11 0,'-12'3'56'0,"-1"-3"1"15,2 1-6-15,1-2-7 16,10 1-10-16,-12 1-8 0,12-1-10 16,0 0-7-16,0 0-5 15,0 0-3-15,0 0-2 0,0 0 1 16,0 0 2-16,1 9 0 15,-1-9 2-15,12 9 3 16,-12-9-2-16,17 5 1 16,-10-1-1-16,-7-4 1 0,17 5 1 15,-5-1 0-15,0-1 0 16,-1-1 0-16,1-2 0 16,-4 3 0-16,3-2-1 15,0-1-2 1,-11 0-1-16,13 1 0 0,-13-1-1 0,11 0 0 15,-11 0-1-15,0 0 1 16,0 0 0-16,0 0-1 16,0 0 0-16,8 0 1 0,-8 0-1 15,0 0 0-15,0 0 0 16,0 0 0-16,0 0-1 16,0 0 1-16,0 0-1 0,0 0 0 15,0 0-1-15,0 0 0 16,0 0 0-16,0 0-3 15,0 0-4-15,0 0-8 16,1 16-36-16,-1-16-26 0,7 17-3 16,-7-17-6-1,0 0 0-15</inkml:trace>
  <inkml:trace contextRef="#ctx0" brushRef="#br0" timeOffset="112036.3269">7999 4567 34 0,'0'-10'81'16,"1"1"1"-16,-1-3-21 16,0 12-13-16,-3-13-12 15,3 13-11-15,-4-12-4 16,4 12-8-16,-7-9-2 0,7 9-4 15,-10-9-1-15,10 9-2 16,-8-4-2-16,8 4 0 16,-17-2-1-16,7 2-1 0,1 0 0 15,-2 3 0-15,-2 0 0 16,-1 4 0-16,-2 0 0 16,-1 3 0-16,0 3 0 15,-2 0 0 1,-1 5 1-16,0 2 0 15,-5 3 1-15,1 0-2 0,1 3 0 16,0 2 1-16,-1-1-1 0,2 2 1 16,3 0-1-16,0 0 0 0,2 1 0 15,0 0 0-15,3-1 0 16,4-1 0-16,-1 1 0 0,3 0 1 16,0-2 0-1,4-2-1-15,2-2 1 0,2 0 1 16,0-2-1-16,1-1 1 15,4-4 0-15,5 0 0 16,1-4 2-16,3-1-1 16,2-2 1-16,5-3 0 0,2-3 1 15,4 0-2-15,4-3 1 16,-3-3-1-16,3-2 0 16,0-4-1-16,-2 0 0 0,1-1-1 15,-3 0 0-15,-1-1 0 16,-5 0 1-16,-1 1-1 15,-1 0 0-15,-4 0 0 16,-2 1 0-16,-3 4 0 0,-10 5 0 16,12-10 0-16,-12 10 0 15,0 0 1-15,0 0-1 16,0 0 0-16,0 0 0 16,0 0-1-16,0 0 1 0,0 0-1 15,0 0 1-15,0 0-1 16,0 0 0-16,0 0 0 15,0 0 0-15,0 0 0 16,0 0 0-16,0 0 0 16,0 0 0-16,0 0-1 0,0 0 1 15,0 0-1-15,0 0 0 16,0 0 0-16,-7 0 0 16,-1 1 0-16,-4 3 0 15,1 2 1-15,-4 1-1 0,-4 1 1 16,0 0 0-16,0-1 0 15,-4 2 0-15,1-2 1 0,0 0-1 16,-1-2 0-16,-3 0 0 16,2-2 1-16,0-1-1 15,5-2 1 1,-3 0-1-16,5-1 1 16,-1-4-1-16,3-4 1 0,2 0 0 0,0-4-1 15,2-1 0 1,-1-4 0-16,3-1 0 15,0-3 1-15,3-3-1 0,-1-1-1 0,4 0 1 16,3-2 0-16,0 0 0 16,5 0-1-16,4 0 1 0,5-2 0 15,5 1-1 1,3 2 1-16,4-1 0 16,4 2-1-16,0 3 0 0,-1 3 0 15,1 2 0-15,-7 5 0 16,0 1 0-16,-5 6 0 15,-5 0 0-15,-1 4 0 0,-4-1 0 16,-8 3 1-16,11-1-1 16,-11 1 0-1,0 0 1-15,0 0-1 0,0 0 0 16,0 0-1-16,0 0-1 0,0 0-3 16,8 8-4-16,-8-8-9 15,2 16-61-15,-2-3-7 16,-6 1-5-16,0 3-7 15,-6-2 6-15</inkml:trace>
  <inkml:trace contextRef="#ctx0" brushRef="#br0" timeOffset="113235.0385">3951 5508 67 0,'0'0'79'0,"0"0"-14"0,-6-11-11 15,6 11-13-15,0 0-12 16,0 0-11-16,0 0-6 16,0 0-6-16,0 0-5 0,0 0-2 15,0 0 0-15,0 0 0 16,0 0 1-16,0 0 2 16,10 2 1-16,4 1 2 15,1 0 2-15,8 2 1 16,2-1 0-16,5 0-1 15,5 0 0-15,4-1 0 0,6 1-1 16,1 1-2-16,7 0 1 16,0 0-2-16,7 0 0 15,3-1 0 1,-1-2 0-16,5-2-1 16,2 0 0-16,3 0 0 0,2 0-1 15,2-1 1-15,1-3-1 16,1 2 0-16,1 1 0 0,1-1-1 15,-1 1 1-15,-1-1-1 0,1 1 1 16,3-2-1-16,-4 0 0 0,2 0 1 16,2-2-1-16,-4 0 0 15,0-3 1-15,0 2-1 16,-2-2 1-16,-3 0 0 16,0-2-1-16,-2 4 0 0,-2 0 0 15,-3-1 1-15,-1 1-1 16,-5 1 1-16,0 0-1 15,-2-1 1-15,-4 1 0 0,0 0-1 16,-8 1 1-16,2-2 0 16,-9 2-1-16,-2 0 1 15,-5 0-1-15,-5 0 0 16,-3 1 0 0,-7 0 1-16,-1 1-1 0,-6 0 1 0,-10 2 0 15,12-1 1-15,-12 1-1 16,0 0 1-16,0 0 0 15,0 0-1-15,0 0 0 0,0 0-2 16,-9-5-2-16,0 3-3 16,-1 2-5-16,-7-1-7 15,3 1-16-15,0-1-51 16,-4-2-2-16,-1-1-7 0,-4-4 0 16</inkml:trace>
  <inkml:trace contextRef="#ctx0" brushRef="#br0" timeOffset="113940.7074">6641 5178 30 0,'-22'-11'85'0,"4"0"0"0,0 0-3 16,18 11-37-16,-21-11-13 16,11 9-8-16,10 2-12 15,-12-5-5-15,12 5-3 0,0 0-1 16,0 0-1-16,7 5 0 15,4 2 0-15,5 2 1 16,4 0 1-16,5 4 0 0,3-1-1 16,3 3-1-1,10 3 3 1,-1 2-1-16,2 0 0 16,-4 1 0-16,-2 0-1 15,-2-3 0-15,-5-1 0 0,-2 0 1 16,-14-7-3-16,-1-2 0 15,-3 0 0-15,-9-8-1 0,13 9 1 16,-13-9 0 0,0 0 0-16,8 13 0 0,-8-13 0 15,0 0 0-15,-1 11 0 0,1-11 0 16,-19 13 0 0,7-3 0-16,-5 0 0 15,-2 2 0-15,-3 1-1 16,-6 3 1-16,1 5-1 15,-6 4 0-15,1 1 1 0,-2 2 0 16,-3 5-1-16,-1 0 1 16,-3 1-1-16,3 1 1 15,-1-4 0-15,5-2 0 0,-2-4 0 16,5-1 0-16,4-5 1 16,6-4-1-16,2-4 0 0,6-3 0 15,2-2 1-15,11-6-2 16,-15 6 1-16,15-6-1 15,0 0 1-15,-9 3 0 0,9-3 0 16,0 0 0-16,0 0 0 16,0 0 0-16,-11 0 0 15,11 0 0-15,0 0 0 0,-8 0 0 16,8 0-1 0,0 0 1-16,-10-3-1 0,10 3-1 15,0 0-2-15,-8-3-4 16,8 3-9-16,0 0-19 0,0 0-50 15,0 0-2-15,0 0-7 16,0-11-4-16</inkml:trace>
  <inkml:trace contextRef="#ctx0" brushRef="#br0" timeOffset="115860.8398">7490 5581 7 0,'0'0'78'0,"-9"-13"4"0,9 13-3 0,-7-8-25 16,7 8-17-16,0 0-14 16,0 0-6-16,0 0-5 15,0 0-4-15,-5 8-3 16,3 3-1-16,0 5 1 0,0 4 1 15,-3 8 1 1,-3 5-1-16,-3 5 0 0,-2 3-1 16,-4 4 0-1,1-2-2-15,2 0 0 0,-3-2-1 16,4-6 0-16,0-2 0 16,5-8-1-16,0-3 1 0,4-4 0 15,-1-4-1-15,3-3 0 16,2-11 1-16,-4 12-1 0,4-12 0 15,0 0-1-15,0 10 0 16,0-10-4-16,0 0-4 16,0 0-9-16,10 10-42 0,-10-10-23 15,13-8-4-15,-6-4-7 16,5-7-2-16</inkml:trace>
  <inkml:trace contextRef="#ctx0" brushRef="#br0" timeOffset="116389.5596">7718 5627 50 0,'4'-9'81'0,"-4"1"-1"0,0 8-4 15,-5-13-36-15,5 13-15 16,0 0-6-16,-13 0-6 15,13 0-5-15,-10 19-1 0,-1-6-2 16,3 1 1-16,-4 4 0 16,-3 3 0-16,3 1 0 15,-1-1-1-15,-2 4 0 16,2-3-1-16,2 2-1 16,3 0 0-1,3-3-1-15,1 0 0 0,3-1-1 16,1 0 0-16,0-4 0 15,6-2-1-15,5-1 1 0,0-5 0 16,5-1 0-16,2-2 1 0,1-5-1 16,3 0 0-16,2-6 1 15,0-3-1-15,-4-2 0 16,2-4 1-16,-3-4-1 0,-2 2 1 16,-2-6 0-16,-1-1 0 15,-5-1 0-15,0-1 0 16,-5-1 0-16,-4-1 0 15,0 2 0-15,-5-1-1 16,-6 2 0-16,0 3 0 16,-5 3 0-16,-1 3-2 0,-2 6 0 15,-4 1-2-15,2 9-5 16,-5 0-12 0,-19 11-62-16,24 4-3 15,2-1-5-15,6 4-5 0,0-4-4 0</inkml:trace>
  <inkml:trace contextRef="#ctx0" brushRef="#br0" timeOffset="120198.4763">8083 7014 0 0,'0'0'38'16,"9"-12"4"-16,-9 12 3 15,0 0-2-15,5-13-2 16,-5 13-4-16,2-8-4 16,-2 8-7-16,0-10-5 0,0 10-3 15,0-11-3-15,0 11-1 16,-7-9-3-16,7 9-3 15,-11-9-2-15,11 9-1 0,-15-4-2 16,8 1-1-16,-6 2 0 16,3 0-1-16,-2 0 0 15,-1 0 1-15,2 0-1 0,-3 1 1 16,0 0 0 0,-2 0 0-16,-1 0 0 15,1 0 0-15,-1 2 0 16,-2 2-1-16,-1-1 0 0,-1 1 0 15,-1 1 0-15,1 0 0 16,-1 1 0-16,-3 1 0 0,1 0 0 16,-2 3-1-16,1-2 1 15,1 3 1-15,-3 0-2 0,1 0 0 16,-2 3 0-16,1 0 0 16,0 1 1-16,1 0-1 15,1 0 0-15,-1 0 1 16,1 1 0-16,0-1 0 0,1 4 0 15,0-3-1-15,-1 3 1 16,1-2 0-16,0 3-1 16,0 0 1-16,0 2-1 0,-1 0 0 15,-2 4 0-15,2-2 1 16,-4 2-1-16,2 3 0 16,-2 0 1-16,1 4-1 0,-1 0 1 15,2 1-1-15,-1 0 1 16,2 2-1-1,2 0 1-15,-1 3-1 0,2 8 1 32,-1 0 1-32,3 3-1 0,1 3 1 15,5 0 0-15,-3 4 0 16,6 2 0-16,1 1 1 16,0-7 0-16,3 0-1 15,3 2 0-15,-5-4-1 0,3 3 0 16,4-4 1-16,-1 0-1 15,3-2 0-15,1 0 0 16,0 0 0-16,5-1 1 16,2-1 0-16,6 0 0 0,-2-1 0 15,4 0 0-15,2-2 0 16,3-2 0-16,2 0-1 16,2-2 0-16,1 0 0 0,6-1 1 15,3 1-2-15,-1 0 1 16,5 1 0-16,1-2-1 15,4 1 1-15,2-3 0 0,3-3 0 16,5-1 0-16,3-1 0 16,5-4 0-16,2-4 0 15,4-2 1-15,1-1-2 16,3-3 0-16,2-2 0 16,1 0 0-16,1-3 0 0,0-4 0 15,3-2 0-15,-1-2 0 16,0-4 0-16,4 1 0 15,-2-8 0-15,3-4 0 16,-1-5 0-16,3-3 0 0,-2-2 0 16,-1-6 0-16,-1-3 0 15,-4-5 0-15,-1-2 0 16,-3-2 0-16,-1-4 0 16,-4 0 0-16,-1-7 0 15,-1 0 0-15,-4-2 0 0,1-4 0 16,-2-4 0-16,-3-4 0 15,-4-2 0-15,-3-4 0 0,-5-2 0 16,-1-1 0 0,-3-2 0-16,-11 1 0 0,1 1 0 15,0 0 0 1,-8 0 0-16,-2 3 0 0,-5 1 0 16,-5 3 0-16,-3 3 0 0,-3 3 0 15,-4 0 0-15,-1 5 0 16,-7 3 0-16,-6 2 0 15,0 2 0-15,-7 0 0 0,0 4 0 16,-5 0 0 0,-3 3 0-16,-2 3 0 0,-5 3 0 15,-1 3 0-15,-3 2 0 16,0 5 0-16,-6 0 0 16,2 4 0-16,-5 1 0 0,-1 0 0 15,0 2 0-15,-2 3 0 16,-3 0 0-16,-1-1 0 0,0 0 0 15,0 1 0-15,-2 1 0 16,2 1 0-16,-1-1 0 16,-1 0 0-16,-2 1 0 15,5 3 0-15,-2 0 0 0,5-1 0 16,-2 5 0-16,3-2 0 16,1 2 0-16,3 2 0 15,2 1 0-15,1 0 0 16,4 1 0-16,-2 2 0 0,1-3 0 15,2 2 0-15,-3 1 0 16,3 0 0-16,0 0 0 16,-3 0 0-16,-2 1 0 0,1 3 0 15,2 3 0-15,-3 1 0 16,2 1 0-16,1 1 0 16,0 1 0-16,3 0 0 15,2 0-2-15,2-1-3 0,4 2-3 16,1-3-4-16,8 4-12 15,-1 9-56-15,6-12-7 16,6-2-4-16,9-8-6 16,0 0-1-16</inkml:trace>
  <inkml:trace contextRef="#ctx0" brushRef="#br0" timeOffset="120984.3795">7937 7095 13 0,'-13'-9'75'0,"4"6"4"0,9 3-2 16,-13-8-35-16,13 8-6 16,0 0-13-16,0 0-6 15,0 0-5-15,0 0-1 16,-6 8-4-16,6 2-1 16,0 0 0-16,0 7 1 0,0 2 0 15,0 7 0-15,0 6-1 16,-3 5 1-16,-6 7-3 15,-1 6 0-15,-1 7-1 16,-4 6-1-16,-1 6-1 16,-2 3 0-16,-1 19 1 15,-1 0 0-15,4-3 1 16,3-2 0 0,-2-3 0-16,3-4 1 0,1-3 0 15,2-5 0-15,5-17-1 16,-1-1-1-16,1 0 0 0,0 2-1 15,2 0 1-15,-1 3-1 16,0 2-1-16,0 1 1 16,-4 4 0-16,4-3 1 15,-1-2-2-15,-4-2 1 0,3-5 0 16,1-4-1 0,0-5 0-16,-1-6 0 0,3-2 0 0,0-4 0 15,0-3 0-15,0 0 1 16,0-4-1-16,1-1 0 15,-1-1-1-15,1-4 0 16,0 1-2-16,-1-4-3 16,2 2-4-16,-4-6-7 15,4 1-11-15,-2 2-55 0,2-15-4 16,0 0-4-16,6-22-4 16</inkml:trace>
  <inkml:trace contextRef="#ctx0" brushRef="#br0" timeOffset="121571.9309">8676 7211 37 0,'8'-18'77'15,"-4"2"1"-15,-2 3-1 0,-2 2-48 16,0 11-1 0,0-9-6-16,0 9-3 15,3 7-3-15,0 4-5 0,0 4-2 16,1 4-1-16,-1 3 1 15,1 9 0-15,-2 2-2 0,-1 6 0 16,-1 7-2-16,0 7 0 16,-2 6-1-1,-5 6 0-15,-1 4-1 16,-4 2 1-16,0 11 0 16,-3 1 1-16,3 0-1 15,-3 1 1-15,3-2-1 0,1 1 0 0,1-2 0 16,2 2-1-16,-1-8-1 15,3 2 0 1,-1 1-1-16,3 0 1 16,1 0-1-16,0-3 1 0,2 0-2 15,1-6 0 1,-1-5 0-16,1-6 0 0,2-5 0 0,-2-9 0 16,0-3 0-16,0-5 0 15,0-7 0-15,-3-3 0 16,2-7 0-16,-4-3-2 15,1-5-6-15,4-11-12 0,0 0-64 16,-9-2-4-16,4-15-5 16,-1-6-5-16,-1-11-3 15</inkml:trace>
  <inkml:trace contextRef="#ctx0" brushRef="#br0" timeOffset="122244.8818">6823 8296 34 0,'-12'-3'73'0,"4"-3"2"0,-17 2-30 0,25 4-1 16,0 0-9-16,0 0-9 15,-2-8-8-15,2 8-3 16,14-3-3-16,4 2-2 16,6-1-2-16,6 2 0 0,11-1 0 15,7 2 0-15,10-1 0 16,6 0-1-16,10 1 0 31,8-1-1-31,11-3-2 0,7-1 1 0,6-3-2 16,9-2 0-16,6-2 0 15,6-1-1-15,3-1-1 16,1-1 1-16,-5-1-1 16,-4 0 0-16,-4 1-1 15,-8 0 1-15,-10 1-1 0,-9 2 0 0,-11 0 0 16,-14 2 0-16,-8 2 0 15,-12 0 0-15,-9 2 1 16,-13 3-1-16,-6-1 0 0,-8 1-1 16,-10 2-5-16,0 0-6 15,0 0-25-15,-15 7-45 16,-5-6-5-16,-4-1-4 16,-16-5-7-16</inkml:trace>
  <inkml:trace contextRef="#ctx0" brushRef="#br0" timeOffset="122708.2124">7159 7496 55 0,'12'-13'85'0,"-1"4"-1"0,-7-2-3 15,23 5-45-15,-27 6-2 0,0 0-10 16,0 0-7-1,0 13-4-15,-1 2-4 0,-4 6-2 16,1 4-1-16,-1 5 0 16,-1 5-2-16,-1 4 0 0,-4 3-2 15,-1 13 1 1,-4-1 0 0,3 0-1-1,-3-2-1-15,2-6-1 0,2-3-2 16,0-8-4-16,3-5-4 15,3-19-7-15,6-11-17 0,0 10-49 16,0-10-5-16,0-13-4 16,-2-5-3-16</inkml:trace>
  <inkml:trace contextRef="#ctx0" brushRef="#br0" timeOffset="123119.0556">7080 7572 7 0,'13'-18'75'16,"4"2"5"-16,5 2-2 0,-20 1-34 15,23 6-6-15,5 1-12 16,5 5-5-16,0 1-6 16,0 9-3-16,3 5-2 0,-3 2-3 15,0 5-1 1,-3 4-1-16,-2 2 0 0,-1 2-2 15,-7 2 0-15,-5 1 0 16,-11 6-1 0,-4 2 1-16,-3 1-1 15,-9-4 1 1,-7 1 0-16,-7-4-1 0,-3-4 1 16,-8 0 1-16,1-11-2 0,-1-3 1 15,-5-4 0-15,2-2-1 16,-3-2 1-16,3-2-1 0,-1-2-1 15,5-2 1 1,2-2-1-16,2 0 0 0,7 0-2 16,3-4-2-1,5 2-8-15,-2-2-26 0,17 4-47 16,-9-20-2-16,8 3-7 16,1-5-6-16</inkml:trace>
  <inkml:trace contextRef="#ctx0" brushRef="#br0" timeOffset="124760.3272">3777 5868 12 0,'-3'-11'70'0,"3"11"3"0,0 0-15 15,-10-10-11-15,10 10-10 16,0 0-12-16,0 0-6 16,0 0-5-16,0 0-4 0,0 0-4 15,0 0-2-15,0 0-2 16,6 0 1-16,-6 0-2 15,13 1 2-15,-3 4-2 0,1 3 1 16,5-1 0-16,9 6 0 16,-2-1 0-16,8 5 0 0,0 1 0 15,4 6 0 1,2-3 2-16,4 5-1 0,-1 3 3 16,0 1 0-1,3 2 0-15,1 2 0 0,-2 0 0 16,4 1 1-16,-2 0-2 15,4 0 0-15,-1 1-2 16,3-1 1-16,-2-1-1 0,5 1 1 16,1-2-1-1,2-1 0-15,0 0 1 16,1-1-1-16,-1-2 1 16,-1-1-1-16,-2-1-1 0,-5 0-1 15,1 2 1-15,-2 0-1 16,0 0-1-16,-1 3 1 0,2-1 0 15,1 2-1-15,2 0 1 0,1-2-1 16,-1 0 1 0,0 0 0-16,-1-3-1 0,-3 2 1 15,-4-3-1-15,-4 3 1 16,-6-1 0-16,-5 0 0 0,0 1-1 16,-7-1 1-1,2 1 0-15,-3-2 0 0,0 2-1 16,4 0 1-16,-1-3-1 15,5 2 0-15,-2 0 1 16,4-3-1-16,1 1 0 0,3 1 1 16,0-5-1-16,0 1 0 15,2 0 1-15,-1-4-1 16,1 1 0-16,-1-1 0 0,-2-1 2 16,-1-4-2-16,-1 3 0 15,-2-2 0-15,0-2 0 0,0-1 0 16,-4-1 0-1,-2-4 0-15,1 2 0 16,-3-3 0-16,-1 1 0 0,-1-1 0 16,-3-1 0-16,-2 0 0 15,-1 1 0-15,2-1 0 0,-4 1 0 16,-2-2 0-16,3 1 0 16,-12-6 0-16,10 10 0 15,-10-10-2-15,12 9 2 0,-12-9 2 16,0 0-2-16,12 9 0 15,-12-9 0-15,12 3 0 16,-12-3 0 0,13 1-2-16,-13-1 0 15,11 1-2-15,-11-1-2 0,10 3-2 0,-10-3-5 16,0 0-6-16,6 10-25 16,-6-10-43-16,-6 12-3 0,-2-7-5 15,-8-3-2-15</inkml:trace>
  <inkml:trace contextRef="#ctx0" brushRef="#br0" timeOffset="125141.9594">6735 7829 451 0,'0'0'-2'0,"38"-7"-5"0,-15 3-5 0,-4-5-11 0,-9-7-49 0,-3 6-10 0,-4-5-6 0,-3-1-7 0</inkml:trace>
  <inkml:trace contextRef="#ctx0" brushRef="#br0" timeOffset="125502.0884">6744 7224 68 0,'-8'-29'87'0,"-2"4"1"16,-2-2-6-16,5 8-33 15,-3 1-12-15,5 5-13 0,2 3-8 16,3 10-6-16,-5-11-2 0,5 11-3 16,0 0-2-16,5 16 0 15,1-2-1-15,2 6 0 16,2 3 1-16,2 7 0 15,-1 4 0-15,0 6 0 16,-1 1 0-16,2 3 0 16,-4 3-1-16,-1 1 1 0,-3-2-1 15,2-4 0-15,-1-2-2 16,0-2 0-16,-2-5 0 16,2-3 0-16,-3-4 0 15,2-2 0-15,-2-1 0 0,1-3 0 16,-2-4 0-16,-1-1 0 15,1-4 0 1,-1-2 0-16,0-9 0 0,0 11 0 16,0-11 0-16,0 0 0 15,0 0-2-15,0 0-6 16,0 0-7-16,0 0-21 16,0 0-54-16,0 0 0 0,-2-6-6 15,2 6-5-15</inkml:trace>
  <inkml:trace contextRef="#ctx0" brushRef="#br0" timeOffset="126065.4866">6066 7967 73 0,'-12'-6'84'0,"1"2"-1"0,-1-2-35 0,12 6-3 16,-12-8-12-16,12 8-5 0,0 0-10 15,0 0-4-15,8-7-2 16,1 7-3-16,3 0-1 16,5 0-1-16,8-1 0 15,4-1-1-15,5-2-1 0,8 1 1 16,5-4-3-16,4 1 1 16,4-3-1-16,1 1-1 15,-1-2 0 1,-1 0 0-16,-3 0-1 0,-3 0 0 15,-6-1 0-15,-2-1-1 0,-4 1 1 16,-7 3 0-16,-4 0 0 16,-7 2 0-16,-5 0 1 0,-4 4-2 15,-9 2 0-15,0 0 0 16,0 0 0-16,0 0 0 16,0 0 0-16,0 0 0 15,0 0-3-15,-7-7-11 0,7 7-53 16,-4 5-22-1,4-5-3-15,-10 0-7 16,10 0-4 0</inkml:trace>
  <inkml:trace contextRef="#ctx0" brushRef="#br0" timeOffset="128428.9386">7151 8422 55 0,'7'-14'86'16,"-7"14"0"-16,0 0-16 0,0-9-20 16,0 9-10-16,0 0-13 0,-1 5-7 15,1-5-6-15,0 15-3 16,0-5-3-16,0 4-2 16,-1 4 1-16,1 3-1 15,-1 4-1-15,-2 4-1 16,1 2 0-16,-2 1-1 15,-3 1 0-15,2 0-1 0,2 1 0 16,-3-6 0-16,3-1-2 16,0-5 0-16,0-3 0 15,2-3 0-15,-1-5 0 0,2 0 0 16,0-11 0-16,0 11 0 16,0-11 0-16,0 0 0 15,0 0 0-15,0 0-10 0,0 12-7 16,0-12-15-16,-6-2-55 15,6 2 0-15,2-14-9 16,-2 2-2-16</inkml:trace>
  <inkml:trace contextRef="#ctx0" brushRef="#br0" timeOffset="129054.8689">7281 8469 59 0,'5'-15'87'0,"1"-1"-2"0,0 0-4 0,1 2-34 15,4 1-13-15,1 1-10 16,3 3-8-16,-2 4-5 16,4 2-3-16,0 4-3 15,-2 3-1-15,1 5-1 0,-3 3-3 16,-1 6 1-16,-5 3-1 15,-3 2 1-15,-5 4 0 16,1 0-1-16,-8 1 1 0,-1 1 0 16,-5-2 0-16,-3-4 0 15,2 0 1-15,3-5-2 16,1-4 1-16,1-2-1 16,10-12 1-1,-11 14-1-15,11-14 1 0,0 0-1 0,6 3 0 16,5-3 1-16,1 0-1 15,3-3 0-15,2 2 1 16,1-1-1-16,0 2 0 16,0 2 0-16,-1 3 1 0,-1 5-1 15,-2 1 1-15,-3 0 0 16,-2 5 0-16,-4 0 0 0,-4 0 1 16,-1 3 0-1,-4-4 0-15,-7 3 0 0,-3-3 1 16,-2 1 0-16,-4-3 0 15,-1 0 0-15,-2-4 0 16,1 1 0-16,0-1-1 16,-2-2-2-16,2-3 0 0,1-1 0 15,3-1 0-15,1 0 0 16,1-2 0-16,6 0 0 0,-2 0 0 16,12 0 0-16,-12-1 0 15,12 1-17-15,7-3-68 16,-7 3-4-16,8-9-4 0,-8 9-6 15,15-16-5-15</inkml:trace>
  <inkml:trace contextRef="#ctx0" brushRef="#br0" timeOffset="131226.8936">8175 9936 61 0,'0'0'72'0,"7"-17"-7"0,-7 17-11 0,8-16-12 16,-8 16-6-16,4-16-9 16,-1 7-3-16,-3 9-6 15,0-16-3-15,0 16-3 16,-2-13-2-16,2 13-3 0,-11-9-1 15,1 8-2-15,-2-1-2 16,-2 1 1-16,-3 1-1 0,-4 0-1 16,0 0 1-16,-2 0 0 15,-1 1 1 1,0 1-1-16,-3 1 1 0,4-1-1 16,-5 1 0-16,3 0 0 15,-1 0 0-15,-1 1 0 0,-1-1-1 16,0 0 0-16,2 1 0 15,-3 0-1-15,-1 0 1 0,0-1-1 16,-2 2 1 0,-1 0 0-16,-3 1-1 0,0 0 1 15,-1 1-1-15,0 0 0 16,-2 0 1-16,-1 2-1 16,3 1 0-16,-2 0 0 0,3 1 0 15,-1 2 0 1,4 0 0-16,2 2 1 0,0 2-1 15,3 0 0-15,0 2 1 0,3 0-1 16,0 1 1 0,-1 2-1-16,4-1 1 15,0 3-1-15,-1 1 0 0,0 1 1 16,4 4 0-16,-3-1 0 16,-1 3 0-16,-2 2 0 15,3 0 0-15,-2 5 0 0,-1-2 0 16,1 5 0-16,0-1-1 15,3 3 0-15,-1-1 1 0,5 1-1 16,2-1 1-16,2-1-1 16,2-2 1-1,6-1 0-15,-1 1-1 0,2-5 3 16,2-1-3-16,2 1 0 0,0-1 0 16,2 1 0-16,2-3 0 15,2 2 0-15,2-2 0 16,4 1 0-16,1 1 0 0,2-1 0 15,3-1 0 1,3-1 0-16,3 0 0 0,3 0 0 16,0-1 0-16,5-1 0 15,4 0 0-15,3 0 0 0,-1-2 0 16,0-1 0-16,6-3 0 16,1-1 0-16,-1 1 0 15,3 0 0-15,-2-6 0 16,2 4 0-16,3-6 0 0,1 3 0 15,4-2 0-15,0-2 0 16,2-2 0-16,2-1 0 16,-1-5 0-16,4 1 0 15,0-6 0-15,-1-1 0 0,-1 0 0 16,2-3 0 0,-1-3 0-16,3 1 0 0,-3-2 0 0,1 0 0 15,1-3 0-15,-2 2 0 16,2 1 0-16,-3-2 0 15,3 0 0-15,0-2 0 16,-1 0 0-16,2-2 0 16,-2 2 0-16,0-3 0 15,0-3 0-15,-2-2 0 0,1 0 0 16,-5-2 0-16,-1-1 0 16,-4-2 0-16,4-4 0 15,-2-1 0-15,-2-3 0 16,-1-3 0-16,2-2 0 0,-6-2 0 15,0-4 0-15,-4 2 0 16,-4-4 0 0,-3 0 0-16,-5 4 0 0,-3-3 0 0,-6 1 0 15,2 0 0 1,-8 2 0-16,0-1 0 0,-3 1 0 16,-3-1 0-16,0 0 0 15,-5 1 0-15,0 0 0 16,0-1 0-16,-3 2 0 0,-1 0 0 15,0-2 0-15,-6 4 0 16,0-1 0-16,-2 4 0 0,-3-3 0 16,-2 3 0-16,-2-1 0 15,-2 3 0-15,-5 0 0 16,-1 0 0-16,-1 0 0 16,-6 4 0-16,3-3 0 15,-6 5 0-15,-1-1 0 0,-5 2 0 16,1 0 0-16,-6 4 0 15,0 0 0-15,-1 3 0 16,-3 0 0-16,-3 2 0 0,1 4 0 16,-2 1 0-16,3 2 0 15,-2-1 0-15,2 4 0 16,-2 0 0-16,4 0 0 0,-5 1 0 16,3 1 0-16,-1 0 0 15,-3 0 0-15,4 2 0 16,-3 3 0-16,2-3 0 15,1 3 0-15,1 0 0 0,6 0 0 16,-1 3 0-16,3 0 0 16,1 0 0-16,3 0 0 15,2-2 0-15,2 2 0 16,1 1 0-16,-3 0 0 0,3 0 0 16,0 0 0-16,-2 1 0 15,-1 0 0-15,2 1 0 16,0 1 0-16,1 1 0 0,1 1 0 15,4 0 0 1,-2 1 0-16,9 6-6 0,-1-11-58 16,6 6-27-16,4-2-1 15,-1-7-7-15,11-2-4 0</inkml:trace>
  <inkml:trace contextRef="#ctx0" brushRef="#br0" timeOffset="132021.7107">7813 9923 42 0,'0'-12'85'0,"3"4"0"16,-3-5-3-16,0 13-28 15,0-15-16-15,0 7-11 0,0 8-8 16,0 0-4 0,0 0-4-16,0 0-2 0,10 4-2 0,-9 10-2 15,0 6-1 1,0 5 1-16,-1 5-1 15,-1 6 0-15,0 6-1 16,-4 4 0 0,-4 3-1-16,-1 4 0 0,1 3 0 15,1 2 1-15,-6 3-3 0,5 1 0 16,-1 2 0-16,-1 1 0 0,3 0 0 16,-2-1 0-16,2-1 0 15,-2 0 0-15,1-5 0 16,1-3 0-16,0-2 0 15,-1-3 0-15,2-2 0 0,0-1 0 16,-5-1 0-16,6-2 0 0,2 1 0 16,-5-2 0-1,2-1 0-15,4-1 0 0,-3-5 0 16,4 1 0-16,0-4 0 16,-1-4 0-16,-2-3 0 15,5-4 0-15,-2-2 0 0,-1-4 0 16,1-2 0-16,0-3 0 15,0-2 0-15,2-9 0 16,-1 12 0-16,1-12 0 0,0 0 0 16,0 9 0-16,0-9 0 15,0 0 0-15,0 0 0 16,0 0 0-16,0 0-8 16,0-11-25-16,0 1-53 0,3-7-4 15,2-9-4-15,0-8-6 16,3-11 1-16</inkml:trace>
  <inkml:trace contextRef="#ctx0" brushRef="#br0" timeOffset="132733.4366">8770 9814 37 0,'10'-15'87'0,"1"1"0"16,-5 2-4-16,0 0-24 15,-3 4-18-15,-3 8-12 0,7-11-7 16,-7 11-5 0,0 0-5-16,0 0-3 0,0 0-2 15,0 0-1-15,2 14-2 0,-2 0-1 16,0 4 0 0,-3 2 0-16,0 4-1 0,-2 2-2 15,0 2 0 1,1 3 0-1,1 3 0-15,-2 1 0 0,-1 4 0 0,1 4 0 16,1 0 0-16,-2 4 0 0,-1 2 0 16,0 1 0-16,-1 4 0 15,0 3 0-15,-3 0 0 0,3 3 0 16,-1 1 0-16,4-2 0 16,-4 3 0-16,3-1 0 15,1-3 0-15,-2-1 0 16,1-1 0-16,0-3 0 0,-2-1 0 15,0-1 0-15,-2 2 0 16,2-1 0-16,-1 2 0 16,0 1 0-16,2 2 0 15,-4 3 0 1,1-3 0-16,1-1 0 0,1-6 0 0,3-6 0 16,1-4 0-16,-1-11 0 15,1-5 0-15,2-11 0 16,2-2 0-16,0-11 0 0,0 0 0 15,0 0 0-15,5-6 0 16,-3-6 0-16,3-2 0 0,-1-8-18 16,0-5-71-1,1-8-4-15,-2-8-3 16,-3-4-7-16,0-8-2 16</inkml:trace>
  <inkml:trace contextRef="#ctx0" brushRef="#br0" timeOffset="133439.4313">6533 10803 29 0,'0'0'82'0,"4"-12"1"16,-4 12-3-16,2-17-24 0,-2 17-21 15,0 0-12-15,0 0-6 16,0 0-4-16,0 0-2 16,12-2-2-16,-2 2-2 0,5 0-1 15,5 3 0-15,7-2 0 16,6 1-1-16,10-2 0 15,6 0-1 1,9-2 0-16,6-3 0 16,6-1-1-16,9-1 1 0,5-1-2 15,5 0 1-15,5-2 0 0,4 2-1 16,1-5 0-16,3 2-1 16,1-3 1-16,1 0-1 0,4 0 0 15,-2-1 1-15,0 1-2 16,-3-1 0-16,-2 1 0 15,-3 1 0-15,-4 1 0 16,-6 0 0-16,-9 2 0 16,-7-1 0-16,-9 2 0 15,-9 1 0-15,-11 2 0 0,-7 2 0 16,-8 0 0-16,-8 1 0 16,-9 3 0-16,-11 0 0 0,0 0-6 15,0 0-4-15,-1 11-14 16,-8-5-61-16,-10-2-3 15,-4 0-6-15,-8-3-4 16,-5-2-2-16</inkml:trace>
  <inkml:trace contextRef="#ctx0" brushRef="#br0" timeOffset="134068.3387">7158 10230 30 0,'0'-18'84'0,"0"10"0"16,6-2-2-16,-14-2-22 15,8 12-27-15,15-6-9 16,-15 6-7-16,17 2-5 0,-7 6 0 15,-1 5-5-15,-3 3 1 16,-1 5-2-16,-2 4 0 16,-3 4 0-16,-1 3-1 15,-5 2-1-15,-3 0-1 16,-3 4 0-16,-3-2-1 0,2-2-1 16,0-3 0-1,3-3-1-15,0-3 1 0,3-4-1 0,3-5 1 16,3-2 0-16,1-3 0 15,0-11-1-15,14 10 1 16,1-10 0-16,5 0 0 16,6-8 0-16,4-2 0 0,5-3 0 15,2-2 0 1,1 1-1 0,1 0 1-16,-1-1-1 0,-3 3 1 0,-5 1-1 15,-2 1 0-15,-8 2-1 16,-3 0-1-16,-5 0-3 15,-2 0-3-15,-10 8-6 0,7-14-14 16,-15 3-57-16,9-1-2 0,-1-2-4 16,-4-4-6-16</inkml:trace>
  <inkml:trace contextRef="#ctx0" brushRef="#br0" timeOffset="134387.1128">7294 10197 4 0,'-11'-9'85'15,"5"0"5"-15,2-3-5 16,1-2-4-16,-1-2-36 16,6 5-19-16,10-4-9 0,6 1-5 15,6-1-4-15,3 0-1 16,1 1-2-16,4 1-1 15,1 2-1-15,0 1-1 0,-5 3-1 16,0 0 1-16,-5 3-2 16,-1 2 1-16,-2 2-1 15,-6 0-2-15,1 0-2 0,-7 0-5 16,-8 0-6-16,7 13-14 16,-12-9-43-16,-1 8-12 15,-6-1-7-15,-2 5-3 16</inkml:trace>
  <inkml:trace contextRef="#ctx0" brushRef="#br0" timeOffset="134759.5285">7202 10326 44 0,'0'0'88'0,"0"0"-3"0,0 0 0 16,9 0-22-16,3 0-28 15,2-4-13-15,6 0-5 16,3 1-4-16,6-2-2 16,2 0-3-16,4-1-1 0,4 0-1 15,-2-1-1 1,-1 1-1-16,-2-1-1 0,-2 1-1 16,-4 0-1-16,-5 2 0 15,-3 1 0 1,-5 0-1-16,-5 1 0 0,-10 2 1 0,15-2-1 15,-15 2 0-15,0 0 1 16,0 0-1-16,0 0 1 16,0 0 0-16,0 0-1 15,0 0-1-15,-10 9-2 0,0-5-6 16,4 6-14-16,-12-2-62 16,18-8-4-16,-17 12-3 15,7-12-7-15,10 0-2 16</inkml:trace>
  <inkml:trace contextRef="#ctx0" brushRef="#br0" timeOffset="137881.1422">3458 6156 64 0,'-5'-11'66'0,"0"-5"-13"16,2 5-4-1,-1-2-8-15,1 2-6 0,0 0-7 16,0 2-5-16,3 9-4 0,-3-13-2 15,3 13-7-15,0 0-3 16,0 0-2-16,0 0-3 16,0 0-1-16,0 0-2 15,7 9 0-15,1 1 1 16,2 3 0-16,4 1 3 0,1 3-1 16,3 1 0-1,2 1 0-15,0 1 0 16,3 1 0-16,5 4 0 0,-5-2 1 0,3 5 0 15,2 0 1-15,-3 1 0 16,1 3 0-16,1 0 1 16,0-1 0-16,-4-1 0 0,3 2-2 15,-1-1-1-15,-2 2 1 16,-2-1-2-16,2 1-1 16,-2 2 0-16,1 2 0 15,-3 0 0-15,1 4 0 0,-1 0 0 16,1 3 0-16,1-3 1 15,-2 1-1-15,2 0 0 16,-2-2 1-16,0 0 0 16,1-4 0-16,3 1 0 0,-2-3 0 15,1-2 0-15,2-2 1 16,2-2-1-16,-2 0 0 0,5 0-1 16,-1 2 1-1,2 0-1-15,0 3 0 16,0 0 0-16,1 4-1 0,2 1 1 15,1 3 0 1,1-1 0-16,0 2-1 0,3 4 1 16,1-2 0-16,0 0 1 15,2-3-1-15,-3 0 1 16,3 1 0-16,2-3 0 16,-2 0 0-16,-5-2 0 15,5-3 1-15,-5 0-1 0,1 4 0 16,2-2 0-16,-5-1 0 0,0 1-1 15,-2-2 1-15,-2-2 0 16,-3 2-1-16,1-4 1 16,-1-1-1-1,-1-2 0-15,0-3 0 0,0 0 0 16,-1-1 0-16,0-1 0 16,-2-3 0-16,1 2 1 0,-4 0-1 15,1 0 1-15,-3 2-1 16,-2 2 1-16,1 6 0 0,-2 1-1 15,0 3 1 1,-4-1 0-16,3 5-1 0,-3-3 1 16,1 1 0-16,-1-2-1 15,-1-3 1 1,2-4-1-16,0 0 0 0,2-1-1 0,2-3 1 16,0 0 0-16,1-3 0 15,2 0 0-15,-2-1-1 16,2 3 2-16,-2 0-1 15,0 4 0-15,0-2 0 0,2 4 0 16,-2 1 0-16,1 1 0 16,4 4 0-16,-2-1 0 15,4 0 0-15,-3-5 0 0,-2-1 1 16,1 0-1-16,-1-3 0 16,-1 0 0-16,-2 0 0 15,-1-3 0-15,2 1 2 16,-1 0-2-16,1 3 0 0,-2 0 0 15,4 1 0-15,-1 0 0 16,0-1 0-16,1 1 0 16,-2 0 0-16,2-1 0 15,0 0 0-15,1-3 0 0,1 2 0 16,0-3 0 0,-3 0 0-16,2-1 0 15,-3 3 0-15,4-1 0 0,-4-1 0 0,-2 1-2 16,0 0 2-16,-1-1 0 15,1 4 0-15,-2 0 0 16,1-1 0-16,0 0-1 16,1-2 2-16,1-2 1 0,-3-1-2 15,2-2 0-15,-2-3 0 16,-1-1 0-16,-1-6 0 16,0 3 0-16,-11-11 0 15,14 14 0-15,-14-14 0 0,11 11 0 16,-11-11 0-16,10 11 0 15,-10-11 0-15,0 0 0 16,10 11 0-16,-10-11 0 16,0 0 0-16,0 0 0 0,9 6 0 15,-9-6 0-15,0 0 0 16,0 0 0-16,9 8 0 16,-9-8 0-1,0 0 0-15,12 9 0 0,-12-9 0 0,12 7 0 16,-12-7 0-1,15 4 0-15,-15-4-2 0,15 4 0 16,-6-3-1-16,-9-1-1 16,16 2 1-16,-16-2-1 0,8 0 0 15,-8 0 1-15,0 0-1 16,0 0 1-16,0 0 0 16,0 0 0-16,-1-6 1 0,1 6-1 15,-15-5 1-15,5 2 0 16,-1-1 0-1,-2-2 0-15,0 3 0 0,-3-1 1 16,-1 0 0-16,-2 0 1 0,0 0 0 16,0 0 1-1,2 1 0-15,0 0 1 0,2 0 0 16,-2 0 0-16,3 2 0 16,2-2 1-16,2 3-1 0,1-1 1 15,-2 1-1-15,1 0 0 16,2-1 0-16,8 1 1 15,-18 8-1-15,9-5 0 0,-1 0 0 16,2 1 0-16,8-4 0 16,-16 9 0-16,5-5-1 0,1 1 1 15,0-1-1 1,-4 1 1-16,3-2-1 16,-3 0 0-16,0-2 1 0,-3-1-1 15,2 0 1-15,-4 0-1 16,2-2 1-16,-2-5-2 0,0 1 0 15,0-1 0-15,-1-1 0 16,2-2 0-16,1 2 0 16,3-1 0-16,0 0 0 15,4 0 0-15,1 1 0 0,9 8 0 16,-11-11 0-16,11 11 0 16,0 0 0-16,-2-10 0 15,2 10 0-15,5-1 0 16,5 1 0-16,-1 0 0 15,5 0 0-15,4 0 0 0,2 4 0 16,1 0 0-16,3 3 0 16,-1 0 0-16,4 0 0 15,0 0 0-15,-2 1 0 0,4 1 0 16,-1-1 0-16,1-2 0 16,-2 0 0-16,3-2 0 15,-7-1 0-15,1-1 0 16,-2-2 0-16,-1 0 0 0,-2-2 0 15,-5-1 0-15,-3-1 0 16,1-1 0-16,-4 2 0 16,-8 3 0-16,14-12 0 15,-14 12 0-15,11-16 0 0,-7 6 0 16,1-5 0-16,1-1 0 16,0-3 0-16,0-7 0 15,2-2 0-15,-2-8 0 0,1-7 0 16,1-4 0-16,-1-6 0 15,-2 0 0-15,0-2 0 16,-1 1 0-16,-3 1 0 16,-1 6 0-16,0 6 0 0,1 6 0 15,-3 5 0-15,2 3 0 16,-5 7 0-16,0 2 0 16,-1 3 0-16,1 2 0 15,0 1 0-15,5 12 0 0,-8-16 0 16,8 16 0-16,-6-11 0 15,6 11 0-15,0 0 0 16,0 0 0-16,0 0 0 0,0 0 0 16,0 0 0-16,0 0 0 15,0 0 0-15,0 0-33 16,-2 7-55-16,2-7-2 16,0 0-6-16,-15 3-7 15,15-3 2-15</inkml:trace>
  <inkml:trace contextRef="#ctx0" brushRef="#br0" timeOffset="140520.3227">7164 10998 511 0,'0'17'0'15,"0"5"0"-15,0 2 0 0,0 6 0 16,0-1 0-16,0 0 0 16,-2 2 0-16,-2-1 0 0,2-2 0 15,-2-4 0-15,1 1 0 16,0-5 0-16,-1-2 0 15,3-4 0-15,0-2 0 16,1-2 0-16,0-10 0 16,0 14 0-16,0-14 0 0,0 0-28 15,19 8-59-15,-19-8-3 16,11-7-4-16,-6-4-6 16,3-7-1-16</inkml:trace>
  <inkml:trace contextRef="#ctx0" brushRef="#br0" timeOffset="141176.9822">7319 10940 26 0,'0'-10'89'16,"0"10"0"-16,-1-15-3 0,1 15-3 15,-5-11-49-15,5 11-10 16,0 0-7-16,0 0-5 15,0 10-3-15,4-2-3 16,1 3-3-16,4 2 3 0,2 1-1 16,2 2-1-16,2 1 0 15,2 0-1-15,0 1 0 16,1 1 0-16,0 1 0 16,-4-2-1-16,1 1-2 15,-3 0 0-15,-1 0 0 0,-5-3 0 16,-1 2 0-16,-2 0 0 15,-3-2 0-15,0-2 0 0,-2 0 0 16,-5 1 0 0,-4-4 0-16,0 0 0 0,-2-3 0 15,-4-2 0-15,0-1 0 16,0-2 0-16,-1-3 0 16,2-1 0-16,1-4 0 0,0-3 0 15,2-4 0 1,2-2 0-16,5-1 0 0,1-4 0 15,4 1 0-15,2-5 0 16,5-1 0-16,6-1 0 0,1-2 0 16,8 1 0-16,-1-1 0 15,1 0 0-15,2 1 0 16,3 2 0-16,-4 0 0 16,0 2 0-16,-3 2 0 0,-2 3 0 15,-6 0 0-15,-2 3 0 16,-3 3 0-16,-3 2 0 15,-3 9 0-15,0-14 0 16,0 14 0-16,-18-9 0 0,6 6 0 16,-4 1 0-16,-1 0 0 15,-3 2 0-15,-3 0 0 16,-4 0 0-16,5 5 0 16,-2 1 0-16,2 1 0 15,-3-1-16 1,-2 4-71-16,16-1-3 0,4-2-3 0,7-7-7 15,0 0-3-15</inkml:trace>
  <inkml:trace contextRef="#ctx0" brushRef="#br0" timeOffset="149425.2114">14925 6042 48 0,'-11'-20'57'0,"10"11"-8"0,-5-4-4 0,-2 4-2 16,0-3-10-16,-3 1-3 15,3 0-5-15,-3 0-7 16,3 1-1-16,-4-2 1 0,3 3-4 16,-4-2-3-1,1 3-1-15,1-2-1 0,-2 2-2 16,-2 1-2 0,-1 1-1-16,-3-1 0 0,2-2-1 15,-3 3-1-15,0 1 0 16,-3-1 0-16,-2 2 0 15,-1-2-1-15,-2 2 0 0,0 1-1 16,-1 1 1-16,0 0 0 0,-3 0 0 16,2 0-1-16,-1 1 1 15,-2 1-1-15,0 0 1 16,-1-1 0-16,1 5-1 16,-5-2 1-16,3 2-1 15,-4 1 1-15,2 1 0 16,0 0 0-16,-1 0-1 0,1 2 1 15,-1 2-1-15,1 1 1 16,1 1-2-16,-1 1 1 16,0 2-1-16,1-1 0 0,0 4 1 15,0-1-1 1,1 2 0-16,1 1 0 0,2-1 1 0,1 3 0 16,1 0 0-16,2 2-1 15,-2 0 1-15,4 4 0 16,-3-1 0-16,4 3 0 15,-4 4 0-15,3 1 0 16,-3 4 0-16,2-2 0 16,-2 4 0-16,1-1 0 15,1 1 0-15,1 0 0 16,1-2 0-16,3 1 0 0,1-1 0 16,1 0 0-16,2 1 1 15,2 0-1-15,1 0 0 0,0 2 0 16,5 1 0-16,-4 2 1 15,2 2-1-15,4 2 0 16,-3-2 1-16,4 0 0 0,1-1 0 16,1 0 0-1,3 0 0-15,1-3 0 0,0 1 0 16,3-1 0-16,4 1-1 0,2 2 1 16,1-4-1-16,2 2 1 15,4-2-1 1,3-2 1-16,4-1 0 0,3-3-1 0,4-1 1 15,6-1 0 1,7 2 1 0,6-2-1-16,-3 1 1 0,6-3 1 15,0 0-1-15,4 1 1 0,0-1-1 16,4-3 1-16,-4-5-1 16,2 0 0-16,8 0-1 15,-5-5 1-15,8 0 0 0,-3-2-1 16,2-3 1-16,2-1-2 15,-1-6 0-15,0 2 0 16,2-7 0 0,-1 0 0-16,3-5 0 15,-3-4 0-15,2-4 0 0,-4-2 0 16,1-3 0-16,0-3 0 0,-4-1 0 16,4-2 0-16,-3-2 0 15,-1-1 0-15,3-4 0 16,-3 1 0-16,1-4 0 0,0 3 0 15,0-3 0-15,-2-3 0 16,2-2 0-16,-2-1 0 0,-1-3 0 16,-2-2 0-16,0-5 0 15,-4 0 0-15,-3-2 0 16,-3 3 0-16,-7-5 0 16,-1 2 0-16,-5 0 0 15,-4 2 0-15,-5 0 0 0,1-1 0 16,-3-1 0-16,-4-3 0 15,2 0 0 1,-4-2 0-16,-2 2 0 16,-1-2 0-1,-5 0 0-15,-3 4 0 0,-3-1 0 0,-3 1 0 16,-3 6 0-16,-3 0 0 16,-5 3 0-16,-5 0 0 0,-2 1 0 15,-4 1 0-15,-4-1 0 16,-4 0 0-16,0-1 0 0,-4 1 0 15,-4 2 0-15,-4 2 0 0,1 1 0 16,-4 3 0-16,-4 3 0 16,-3 5 0-16,-3 0 0 15,-2 4 0-15,-4 1 0 16,-3 1 0-16,-2 3 0 16,-3 1 0-16,-1 1 0 15,1 0 0-15,-3 1 0 0,0 0 0 16,2 1 0-16,0 0 0 15,0 0 0-15,4 2 0 16,-4 0 0-16,9 0 0 0,-3 2 0 16,-1 2 0-16,6-1 0 15,-1 3 0-15,1 1 0 16,1 3 0-16,2 0 0 0,3 8-4 16,0 7-33-16,6-1-50 15,8 0-4-15,2-1-3 16,12-1-6-16,4-1 2 15</inkml:trace>
  <inkml:trace contextRef="#ctx0" brushRef="#br0" timeOffset="150253.5457">14253 5882 18 0,'1'-12'81'0,"0"0"3"0,-1-1-2 15,2-1-4-15,14 1-46 0,-16 13-5 16,10-16-10-1,-10 16-4-15,5-9-5 0,-5 9-2 16,0 0-2-16,8 7-1 16,-6 5 0-16,0 3-1 0,1 4 0 15,-2 6 1-15,-1 4-1 16,0 3 1 0,-3 7-1-16,-4 4 0 15,0 4-1-15,-3 7 0 0,-2 3 1 16,-1 4-1-16,-4 2 0 0,1 4 0 15,-4 0 0-15,1 1-1 16,0-3 0-16,0-2 1 16,3-3-1-16,0-1-1 15,6-2 1-15,1-3 0 0,1-3 0 16,1 2-1-16,0-2 1 16,3 3 0-16,-5-2 1 15,4 1 0-15,-1-2-1 16,-3 0 1-16,3-2-1 0,-2 0 1 15,2-1-1-15,-2-1 0 16,0-3 0-16,6 0 0 16,-4 0 0-16,-1-1 0 15,2 1 0-15,2-2 1 16,-3 1 0-16,4-1 0 0,-5 4 0 16,0-4 0-16,-2 3 1 0,5-1-1 15,-1-4 1-15,-4-3-1 16,4-4 0-16,-1-4 1 15,-1-5-1-15,5-5-1 16,1-8 1-16,1-11-1 16,-3 15-1-16,3-15-1 0,0 0-3 15,0 0-5-15,5 0-13 16,4-10-61-16,0-6-4 16,4-12-4-16,2-13-7 0,4-9 4 15</inkml:trace>
  <inkml:trace contextRef="#ctx0" brushRef="#br0" timeOffset="150955.309">15132 6007 6 0,'11'-16'74'0,"-3"-2"4"16,-1-1-1-16,-2-1-29 0,2 7-8 16,-7 13-12-16,11-17-5 15,-11 17-7-15,6-8-3 16,-6 8-4-16,0 0-2 15,0 0-2-15,8 11 0 0,-8-1-1 16,2 5 1-16,0 3-2 16,-4 4 2-16,2 3-1 15,-1 6 0-15,-5 2 0 16,3 5-1-16,-3 2 1 16,-3 5-1-16,-1 4 0 0,-1 2 0 15,0 4 0-15,-4 5-1 16,-1 2-1-16,-3 0 1 0,-1 5-1 15,0 1 0 1,-5 3-1-16,1 1 0 0,4-3 0 16,-1-5-1-16,1-2 2 15,5-1 0-15,0-6 0 16,1-2 0-16,6-8 1 0,-2 1 0 16,4-1 0-16,-3 2 0 15,2 5 0-15,0 0-2 16,-3 5 0-16,-1 4 1 15,1 1-1-15,2 2 0 0,-3-2 1 16,-1-2-1 0,3-9 1-16,-1-5 1 15,2-10-1-15,-1-7 0 0,6-5 0 16,-1-9 0-16,3-6 0 16,1-9 0-16,-3 12-1 15,3-12-1-15,0 0 0 16,-1 11-3-16,1-11-2 0,0 0-6 15,0 0-17-15,-11 1-57 16,11-1-2-16,-10-14-6 16,3-4-6-16</inkml:trace>
  <inkml:trace contextRef="#ctx0" brushRef="#br0" timeOffset="151700.3304">13007 6951 0 0,'-11'0'70'16,"11"0"7"-16,0 0-3 15,0-10-32-15,0 10-6 0,0 0-10 16,0 0-9 0,0 0-5-16,0 0-1 0,7-2-1 15,-7 2-1-15,13 0-2 16,0 0 1-16,3 0-1 16,0 0-2-16,4 0 0 15,2 1-1-15,8 0 1 0,5-1-1 16,3 2 0-1,3 0 1-15,7-2-2 0,2 0 1 16,9 0 0-16,5 0-1 16,8-5 0-16,0 1-1 0,4 0 0 15,6-3 0-15,1 0 0 0,6 3-1 16,-4-3 0 0,5 0 0-16,0 0 0 15,2-1 0-15,-3 0-1 16,5 2 1-16,-3-2 0 15,0-1 0-15,-4 2-1 0,-1-2 1 0,-3 2 0 16,-6 1-1 0,-3-1 1-16,-7 2-1 15,-4-1 1-15,-7 1-1 16,-3 1 0-16,-8 1 1 0,-5-1-1 0,-7 2 1 16,-4-1-1-16,-6 0 1 15,-5 1-1-15,-3 1 0 16,-5-1 0-16,-10 2-2 15,9-1-4-15,-9 1-9 0,0 0-23 16,0 0-45-16,0 0-3 16,0 0-5-16,-14-6-5 15</inkml:trace>
  <inkml:trace contextRef="#ctx0" brushRef="#br0" timeOffset="152286.8666">13814 6297 69 0,'-14'-11'83'16,"14"11"-2"-16,0 0-8 16,0 0-34-16,0 0-14 0,0 0-9 15,0 0-5-15,0 0-2 16,-5 7-3-16,3 6 0 16,-2 3 0-16,-2 5 1 15,-1 6 1-15,-4 3-2 0,0 4 0 16,-6 4-1-1,2 0-1-15,-3 0-2 16,1-1 0-16,1-2 0 0,0-3-1 0,6-5 0 16,1-2 0-1,3-7 0-15,-1-2-1 0,1-3 1 16,4-4-1-16,2-9-2 16,-3 15-3-16,3-15-5 0,-4 10-6 15,4-10-30 1,0 0-37-16,0 0-2 0,-10 0-6 15,5-8-2-15</inkml:trace>
  <inkml:trace contextRef="#ctx0" brushRef="#br0" timeOffset="152638.4142">13734 6289 24 0,'0'0'88'0,"7"-12"-1"16,-7 12-3-16,4-11-6 16,-4 11-47-16,9-12-6 15,-1 8-7-15,5-1-9 16,3-2-3-16,5-2-1 16,4 0-2-16,9 0 0 0,2 2 0 15,-1-1-1-15,1 1-1 16,-3 2 1-16,-4 2-1 15,0 0 0-15,-7 0-1 16,-4 0 1-16,-4 3-1 16,-5 0-1-1,-9 0 1-15,13 0-1 0,-13 0-2 16,0 0-4-16,0 0-5 0,10 6-10 0,-10 9-50 16,0-15-10-16,-11 15-6 15,1-8-4-15,-3 3 1 16</inkml:trace>
  <inkml:trace contextRef="#ctx0" brushRef="#br0" timeOffset="153043.0065">13701 6496 9 0,'0'0'79'0,"-16"10"2"15,16-10-3-15,0 0-3 16,0 0-48-16,0 0-5 0,0 0-3 16,0 9-7-1,0-9-2-15,8 7-1 0,2-2 1 16,-1-4-1 0,6 4-1-16,4-5-1 0,4 1-1 15,3-1-1-15,3 1-1 16,-1-1-1-16,5-2-1 0,-2-3 0 15,-1 0 0-15,0 2 0 16,-5-2-1-16,-4 2 0 16,-2-1 0-16,-5 2 0 0,-1-2 1 15,-13 4-1-15,8-2 0 16,-8 2-1-16,0 0-2 16,0 0-3-16,0 0-7 15,0 0-16-15,4 6-56 16,-4-6-1-16,-12 7-6 15,-4-2-5-15</inkml:trace>
  <inkml:trace contextRef="#ctx0" brushRef="#br0" timeOffset="155723.309">13357 7216 40 0,'4'-9'85'0,"-2"0"1"0,-2 9-5 16,3-14-26-16,-3 14-24 15,0 0-7-15,0 0-9 16,0 0-6-16,0 0-1 0,7 9-3 15,-5 2-1 1,1 2 1-16,1 6 0 0,1 1 0 16,-2 3 0-16,0 2 0 15,-2 0-2-15,-1 3-1 16,0 1 1-16,0 0-1 16,-1 1-1-16,-4-3 1 0,0 0-1 15,-1-2 0-15,3-3 0 16,-1-2 0-16,-1-3 0 15,2-4-1-15,2-2 1 0,0-1-2 16,1-10-2-16,0 15-5 16,0-15-10-16,0 0-33 15,0 0-33-15,10 2-6 0,-10-2-5 16,9-14-2-16</inkml:trace>
  <inkml:trace contextRef="#ctx0" brushRef="#br0" timeOffset="156180.1586">13642 7207 79 0,'0'0'85'0,"6"-15"-4"16,-6 15-4-16,-17-9-44 15,17 9-8-15,0 0-8 16,-8 8-6-16,4 1-4 15,-1 4-3-15,3 1-1 16,-3 4 1-16,1-2 0 16,2 4-1-16,1-3 0 0,1 2 0 15,2-1 1-15,5 0 0 16,-1 0 0-16,3 1 0 16,1-2-1-1,4 1 0-15,-1 0 0 0,0-2-1 16,1 0-1-16,1 0 0 0,-2-1 0 15,-3-4 0-15,0 3 0 16,-5-2-1-16,-2-1 1 16,-2 1 0-16,-1 1 0 15,-2-3-1-15,-6 2 1 0,-3-1 0 16,-4-1 0-16,0 0 0 16,-4-1-1-1,-3-1-1-15,3 0-1 0,-3-2-4 0,-1 1-5 16,-2-6-8-16,6-1-45 15,-1 0-21-15,4 0-3 16,3-4-7-16,2-5 0 0</inkml:trace>
  <inkml:trace contextRef="#ctx0" brushRef="#br0" timeOffset="156560.2886">13623 7226 16 0,'0'0'82'0,"4"-16"2"15,-4 16-3-15,4-12-5 0,-4 12-50 16,6-12-5-16,7 10-4 16,1 1-6-16,5-2-3 15,3 1-3-15,4-1 0 16,6 2 1-16,3-1-2 15,-1 0 0-15,0-3 0 0,-1 3-1 16,-5-2 0-16,1 2 0 31,-7-1-1-31,-6 2 0 0,-3-1 0 0,-4 1 0 16,-9 1 0-16,10-1 0 0,-10 1-1 16,0 0 1-16,0 0-1 15,0 0-1-15,0 0-3 16,0 0-6-16,-2 5-20 15,2-5-54-15,-15 14-2 0,5-8-6 16,-6-2-6-16</inkml:trace>
  <inkml:trace contextRef="#ctx0" brushRef="#br0" timeOffset="158246.7647">9749 5575 19 0,'-17'-7'24'15,"9"3"1"-15,-2 1 2 16,1 0 6-16,9 3 0 0,-16-5 2 15,16 5-4 1,-13-3-1-16,13 3-3 0,0 0-3 16,0 0-5-16,-8-3-6 15,8 3-4-15,0 0-3 16,0 0 0-16,0 0-2 16,2 8 3-16,-2-8-1 0,12 10 2 15,-12-10 0-15,19 12-1 16,-9-4 0-16,2-2-1 0,0 1 0 15,3 0-1-15,2 3-1 16,0 0 1 0,2 3-1-16,2-2-2 15,5 2 1-15,0 2 0 16,5 0 0-16,4 2 1 0,1-1-1 0,2 1-1 16,4 0 1-16,-1-1-1 15,2 2 1-15,-2-2-1 16,2-2 0-16,1 1-1 15,-2 0 1-15,4-2-1 16,-1 2-1-16,3-2 1 0,-1 3-1 16,2-2 1-16,4 3-1 15,-1-1 0-15,0 2 1 16,2 0 0-16,-3 2 1 0,3 0 0 16,-1-3-1-16,0 3 1 15,1-1-1-15,2-1 1 16,0 2-1-16,1-2 0 15,0 2 0-15,4 0 0 16,-4 0 0-16,4 2-1 0,-1-2 0 16,-1 1 1-16,-2 0-1 15,-1-1 0-15,0-2 0 16,-3 0 0-16,2-1 1 0,-4 0-1 16,-5-1 0-16,4-1 0 15,-4 2 1-15,-3-3-1 0,-2 2 0 16,0 0 0-1,1-1 0-15,-4 3 0 0,1-3 0 16,-5 0 1-16,3 1-1 16,0-1 0-16,-1-1 0 15,-1 1 0-15,-1-2 1 0,-1-2-1 16,1 1 0-16,-1-1 0 16,-2 0 0-16,-3 0-1 15,1-1 1-15,-5-1 1 16,2 1-1-16,-4-1 0 0,-1-1 0 15,-1 1 0-15,-1-3 0 16,0 0 0-16,0 0 0 0,-1-4 0 16,-2 2 0-16,1-1 1 15,-2 0-1-15,-4-1 0 16,2 0 1-16,-3 0-1 16,-3-1 0-16,-7-1 1 15,17 3-1-15,-17-3 1 0,12 1-1 16,-12-1 1-16,0 0-1 15,9 1 0-15,-9-1 0 16,0 0-2-16,0 0-2 16,0 0-3-16,0 0-5 0,0 0-9 15,-3-1-38-15,3 1-28 16,-19 0-2-16,4 0-6 16,-3 1-2-16</inkml:trace>
  <inkml:trace contextRef="#ctx0" brushRef="#br0" timeOffset="158609.4034">12306 6868 29 0,'-18'-4'86'0,"4"1"1"15,3-2-6-15,5-26-11 16,6 31-37-16,0 0-10 0,0 0-6 15,11 0-8 1,4 0-2-16,4 2 0 0,7 2-1 16,3 3 1-16,7-1-2 15,3 0-2-15,0 0 1 16,2 1-1-16,2-2 0 16,-4-2-1-16,0 2 0 0,0-2-1 15,-5-2 0-15,-3 2 0 16,-2-3 0-16,-4 0 0 15,-5 0 0-15,-1 0-1 0,-2 0 1 16,-3 0-2-16,-3-4-2 16,1 3-4-16,-1-4-9 0,-3-4-34 15,1 1-35 1,-4-5-2-16,-1-2-8 0,-3-7-2 16</inkml:trace>
  <inkml:trace contextRef="#ctx0" brushRef="#br0" timeOffset="158949.0841">12829 6285 84 0,'-14'-22'91'0,"7"1"-2"0,-3 3-5 16,5 28-26-16,1-15-32 15,4 5-8-15,-3-12-5 0,3 12-6 16,0 5-2-16,3 4-2 15,2 5-2-15,5 4 1 0,-2 3 1 16,5 4 0-16,-1 2 0 16,0 5 0-16,4-1-1 15,-5 4 0-15,0 2 0 16,3 0-1 0,-5 3 0-16,2 0 0 0,-4-1 0 15,2-3-1-15,-5 1-1 0,-1-1-2 16,2 1-4-16,-5-4-9 15,0-12-55-15,-8 12-16 16,-5-7-2-16,-5-2-9 16,-5-5-2-16</inkml:trace>
  <inkml:trace contextRef="#ctx0" brushRef="#br0" timeOffset="160179.165">9685 8653 29 0,'0'0'62'0,"0"-9"-9"0,0 9-18 16,0 0-5-16,11-2 2 15,-11 2-6-15,18-6-3 0,-4 2-3 16,4-2-3-16,1 1-3 16,3-3 0-16,4-2-2 15,-2-1 0-15,5 1-1 16,-1-2-2-16,4 0-1 16,-3 0-1-16,1-1 0 15,2-1-2-15,3 1 0 0,2 0 0 16,2-2 0-16,2 1-1 15,6-1 1-15,4 0 0 16,3-1-1-16,2-1 1 0,2 1-2 16,1-2-1-16,3 0 1 0,2-2-2 15,4 0 1 1,-5 1-1-16,6-2 0 16,3-1 0-16,0 0 0 0,0-2 0 15,2 0 0-15,0 0 0 16,0-1 0-16,-1 1-1 0,0 2 1 15,2 0 0 1,-5 2-1-16,-2-1 0 0,-1 4 0 16,1-2 0-16,-5 1 0 15,2 1 0-15,-4 1 0 16,-2-1 0 0,1 1 0-16,-6 2 0 15,-1-1-1-15,-3 4 1 0,-4-1 0 16,-2 1 0-1,-1 2 0-15,-3 0 0 0,-6-1 0 16,-2 4-1-16,-4-2 2 0,-1 2-2 0,-3-1 2 16,-4 1-1-1,-1 0 0-15,0 1 0 16,-2-1 0-16,2 0 0 0,1 0 0 16,-1-1 1-16,3 0-1 15,-3 0 0-15,-2 1 1 0,0-3-1 16,-1 3 0-16,-1 2 0 15,-5-1 1-15,-10 5-1 16,13-7 0-16,-13 7 1 0,0 0-1 16,0 0 0-16,0 0-1 15,4-9 1-15,-4 9-1 16,0 0-1-16,0 0 0 0,-3-10-2 16,3 10-2-16,0 0-3 15,-5-11-6-15,5 11-7 16,0 0-39-16,-7-12-22 0,7 12-7 15,-12-7-3-15,-2 1 1 16</inkml:trace>
  <inkml:trace contextRef="#ctx0" brushRef="#br0" timeOffset="160689.0934">12276 7445 66 0,'-29'-18'85'0,"6"3"-2"15,-3-1-2-15,6 2-42 16,4 2-6-16,2 2-8 16,3 3-7-16,11 7-4 0,-10-15-3 15,10 15-2-15,0 0-2 16,0 0-2-16,12-5-1 15,1 5-1-15,0 2 0 0,5 6 0 16,3 0 0-16,2 0 1 16,9 4-1-1,3-1 0-15,4 0 0 0,4 2 0 16,4-1 0-16,0 1-3 16,1-3 0-1,2 2 0-15,-6-2 0 0,-3-1 0 0,-3 2 0 16,-5-2 0-16,-2-1 0 15,-6 0 0-15,0-2 0 16,-6-1 0-16,-2 0 0 16,-5-2 0-16,2 1 0 15,-1 0 0-15,-5-1 0 0,4-1 0 16,-4 1 0-16,2 0 0 16,0 0 0-16,1-1 0 0,1 1 0 15,-12-3 0 1,18 6-11-16,-18-6-7 0,17 8-23 0,-17-8-48 15,0 0 0-15,7 11-7 16,-7-11-4-16</inkml:trace>
  <inkml:trace contextRef="#ctx0" brushRef="#br0" timeOffset="161116.0567">12912 7595 41 0,'0'0'93'16,"2"-12"-1"-16,-2 12-5 0,0-12-3 16,0 12-52-16,-8-6-12 15,8 6-6-15,0 0-6 0,-5 11-2 16,1 1-3-16,-5 1 0 16,2 6 1-16,-6 3-1 15,-3 6 0-15,-2 1 0 16,-4 5-1-16,-9 8 1 15,0 3 0 1,-4-1 0-16,0 0-1 0,1-1 0 16,1-6-2-16,8-3 0 15,-1-7 0-15,12-7 0 16,4-8 0-16,10-12 0 16,-7 12 0-16,7-12 0 0,0 0 0 15,0 0 0-15,0 0 0 0,0 0 0 16,0 0 0-16,0 0 0 15,0 0 0-15,0 0 0 16,-10 0 0-16,10 0 0 0,-10-4 0 16,10 4 0-1,-10-3-2-15,2-1-28 0,8 4-58 16,-13-1-3-16,2-4-4 16,3 3-6-16,-6-6-3 15</inkml:trace>
  <inkml:trace contextRef="#ctx0" brushRef="#br0" timeOffset="173970.2853">18477 2081 4 0,'0'0'59'0,"-1"-15"-1"0,1 15-11 0,-2-14-7 0,-1 6-5 16,3 8-7-16,-4-14-5 16,4 14-3-16,-8-11-2 15,8 11-5-15,-11-14-1 0,3 8 0 16,8 6-3-16,-19-11-1 15,10 5-3-15,-1 4-1 16,-2-4 0-16,0 3 1 0,0-1-1 16,0 1 0-16,-4-1 0 15,2 2 0-15,-4-1-1 16,2-3 1-16,-2 3-1 16,3 1 0-1,-4-2-1-15,2 0 1 0,0 1-1 0,1 0-1 16,-1-1 1-16,0 1 0 15,1 0-1-15,-2-1 1 0,1 3-1 16,0-1 0 0,1-1-1-16,-2 2 1 0,2-1 0 15,-1 2 0-15,1-1-1 16,-1 0 0-16,0 1 0 0,0 0 0 16,1 0 1-16,-1 0-1 15,-1 2 0-15,1-2 0 0,-2 3 0 16,0 0 0-1,0 0 1-15,0 0-1 0,-1 0 0 16,1 0 0-16,0-1 1 16,2 2-1-16,-1 0 0 0,3-1 0 15,-2 1 0 1,1 0 0-16,0 2-1 0,-2-1 1 16,0 2-1-16,-3 0 1 15,2 2 0-15,-1-1-1 0,1 0 1 16,2 3 0-16,-2-3-1 15,1 4 1-15,-2-2 0 16,1 2 0 0,1 1-1-16,-2 1 1 0,1 1 1 15,-7 6 0 1,0 0 1-16,1 0-1 0,2 1 0 16,0-2 1-1,0 3 0-15,-1-2-1 16,1-2 0-16,7-3 0 0,-1 1 0 15,1-2-1-15,-1 4 2 16,2 0-2-16,-2 0 1 16,2 4 0-16,-3 2 0 15,-2 1 0-15,0 2-1 16,-2 0 1-16,0 4 0 0,2 2 0 16,-4-1 0-16,-1 0 0 0,3-2-1 15,2 1 0-15,2-4-1 16,2 0 0-16,-2-3 0 15,5 0 0 1,2-2 0-16,0-2-1 0,2 4 1 16,0-2 2-16,-1 0-1 0,0 4 0 15,1 2 1-15,-1 1-1 16,2 2 1-16,-3 3-1 16,1 1 1-16,0 0-1 15,0-1 0-15,1 1 1 16,2-5-1-16,-1-2 0 0,1-4 1 15,4 0-1-15,0-3 0 16,0 3-1-16,0-1 2 16,3 0-1-16,0-1 0 0,0 1 0 15,0 3-1-15,5 0 1 16,-2 2 1-16,0-1-1 16,3 4 0-16,0 1 1 15,1 0-1-15,2-1 1 16,0 1-1-16,1 1 1 0,2-4 0 15,1 3 0-15,1-5 1 0,0 2-1 16,2-3 0-16,2 0 1 16,0 0 0-16,3 1-1 15,3-4 1-15,-1 2-1 16,1-1 0-16,2-2 0 0,1 1 0 16,2-3 0-16,-2 0 0 15,2-3-1-15,1 0 0 16,-1 0 1-16,3-1-1 15,-3-2 1-15,4 1 0 0,0-3-1 16,4 0 1-16,-1-1 0 16,3-1-1-16,3-2 1 15,1 2 0-15,3-3-1 16,0-1 1-16,2 0-1 16,-1-1 1-16,5-1 0 0,-6 0 0 15,0-3-1-15,3-1 1 16,-5 0 0-16,2-1 1 15,-3-1-2-15,1-3 0 16,-2-3 0-16,0-1 0 0,4 1 0 16,-4-3 0-16,0-1 0 0,2-1 0 15,0-3 0 1,1-1 0-16,0 0 0 0,1-4 0 16,-1 0 0-16,3-4 0 15,0 0 0-15,3-1 0 16,-2 2 0-16,2-4 0 15,-1 2 0-15,0-3 0 0,-1 3 0 16,-6-2 0-16,0-1 0 16,-3 0 0-16,-4-1 0 15,-1-2 0-15,-3-1 0 0,1-1 0 16,-2-3 0 0,0 3 0-16,0-2 0 0,0-1 0 15,-5 0 0-15,4 1 0 16,0-1 0-16,-2 3 0 15,1 1 0-15,-5-2 0 0,0 1 0 16,1 0 0-16,1 1 0 16,-6 0 0-16,1-1 0 15,-4 0 0-15,2-3 0 0,-3 2 0 16,0-1 0 0,-4-1 0-16,-1-2 0 0,0 3 0 15,-1-2 0-15,-3 1 0 16,0 2 0-16,-2-1 0 15,-1 2 0-15,-1 2 0 16,-2 3 0-16,-1-3 0 0,0 2 0 16,0-1 0-16,0 2 0 15,-2-1 0-15,-3 2 0 16,-1-1 0-16,3-2 0 0,-4 4 0 0,1-2 0 16,-1 3 0-1,-3-2 0-15,-2 1 0 16,2 0 0-16,1 3 0 0,-6 2 0 15,1-2 0-15,-4 1 0 16,2 1 0-16,-4 1 0 16,0 2 0-16,-2 0 0 15,1 2 0-15,-7-5 0 0,4 1 0 16,0 2 0-16,2 2 0 16,-2 1 0-16,-1-4 0 15,1 3 0-15,-1-1 0 16,2 3 0-16,-2 2 0 0,-2-2 0 15,0 3 0-15,-1-3 0 16,-1 2 0-16,1 1 0 16,-3 1 0-16,0-1 0 0,-2 1 0 15,1-2 0-15,0 4 0 16,-4 0 0-16,4 2 0 0,-2-2 0 16,1 2 0-16,-1 2 0 15,0 2 0-15,1-2 0 16,1 1 0-16,2 3 0 15,0-1 0-15,0 1 0 16,4-1 0-16,1 0 0 16,0 1 0-16,2 0 0 0,-1 0 0 15,-1 0 0-15,1 0 0 16,-2-2 0-16,-5 2 0 16,-1 2 0-16,1 0 0 0,-2 1 0 15,4-1 0-15,-3 0 0 16,1 1 0-16,2 1 0 15,4 2-6-15,1-1-2 16,3 3-2-16,1-2-7 0,5 5-10 16,2 2-53-1,5-1-8-15,8-1-5 0,0-11-4 16</inkml:trace>
  <inkml:trace contextRef="#ctx0" brushRef="#br0" timeOffset="174882.9243">17887 2008 18 0,'0'-5'90'0,"0"5"0"15,3-9-4-15,-3 9-7 16,0 0-46-16,0 0-11 0,0 0-9 16,0 0-5-16,0 0-6 15,0 0-2-15,0 6-1 0,0 7-1 16,0 4 2-16,0 5-2 16,0 6 4-16,0 14 0 31,-2 6 1-31,-2 2 1 15,0 4 0 1,-3 3 1-16,2 2 1 0,0 2-1 16,-2-3 0-16,0-8-1 0,2-1-2 15,-2 2-1-15,2 2 1 0,-2-5-1 16,-3 2-1 0,3-1 0-16,-1-5 0 15,1-1-1-15,-2-2 3 0,3-4-2 16,0-4 1-16,2 1 0 15,1-5-1-15,-1 0 0 0,1-1 1 16,1 1-1-16,0-1 0 16,-1 1 1-16,-1 2-1 0,-1 0 0 15,1 3-1-15,-1-1 1 16,-1 2-1-16,-2 1 1 16,2 0-1-16,-1 0 0 15,1-3 1 1,1-2-1-16,-2 1 1 15,2 0 0-15,2-2 0 0,-1 0 0 16,1 0 0-16,-2 1 0 0,0-1 0 16,-1 2 0-16,2 1 0 0,-1-1 0 15,-1 1 1-15,0-2-1 16,0 1 1-16,2-4 0 16,0-2 0-16,0-2 0 0,1-5-1 15,0-2 1-15,1-2-1 16,1-2 0-16,1-2 0 15,-2-1 0 1,2 0 0-16,0-10-1 0,-2 16 0 0,2-16-1 16,-1 13 0-16,1-13-3 15,0 0-1-15,0 0-2 16,0 0-4-16,0 0-8 16,0 0-61-16,0 0-3 15,3-11-7-15,2-2-3 16</inkml:trace>
  <inkml:trace contextRef="#ctx0" brushRef="#br0" timeOffset="175805.0241">18785 2339 457 0,'0'0'1'0,"0"0"-1"0,0 0 1 0,0 0 0 0,-35 247 1 0,28-198-1 15,-1-1 0-15,-1-3 1 0,0 2-1 16,-1-5 0-1,1 1 0-15,0-2 0 16,1 1-1-16,-3-2 1 0,3 2 1 16,0 0-1-1,3 0 0-15,-4 1 0 0,0-2 0 16,1 1 0 0,-3 1-1-16,2-4 0 15,-1 1 0-15,-3-3 0 0,2-1 0 0,1 0 0 16,-1-1 0-16,3-5-1 15,1 1 1-15,-1-2 0 0,1-2-1 16,1 5 1-16,0-4 0 16,2 1 0-16,-2 2 0 15,-2 0-1-15,3 0 1 0,-1 3 1 16,0-1-1-16,1 1 0 16,-4-1 0-16,3-1 1 15,1-2 0-15,-2-1 0 16,2-4 0-16,1-1-1 15,0-5 1-15,1-1-1 16,2-2 1-16,0 0-1 16,0-2 0-16,1-3 0 0,0 0 0 15,0-3 0-15,0-8 0 0,0 13 1 16,0-13 0-16,0 0-1 16,0 0-1-16,0 0-7 15,0 0-11-15,3-7-64 16,-2-2-2-16,-1-8-6 15,0-5-8-15,0-7 1 0</inkml:trace>
  <inkml:trace contextRef="#ctx0" brushRef="#br0" timeOffset="176602.2915">18843 1939 14 0,'0'-14'74'0,"0"2"-10"0,0 1 0 15,0 11-12-15,7-15-10 0,-7 15-10 16,7-10-8-16,-7 10-4 15,0 0-7-15,0 0-4 16,10-6-5-16,-10 6-1 16,0 0-4-16,0 0 0 0,0 9-2 15,0 0 1-15,0 4 1 16,0 4 1-16,-3 4 2 16,0 2-1-1,-1 5 1-15,1 2 0 0,-2 3 2 0,-5 25 2 31,-2 1 0-15,-2 5 0-16,-1 4 1 16,-1 2-1-16,-1 1 0 0,1 1 0 15,0-3-1-15,5-22-5 16,1-2 1-16,0-5-2 16,3-4 2-16,3-7-1 15,0-3-1-15,1-6 1 0,1-4-1 16,1-3 2-16,1-4 0 15,0-9 1-15,0 11-1 16,0-11 1-16,0 0-2 0,0 0-4 16,0 0-7-16,0 0-32 15,0 0-39-15,0-6-4 0,-1-2-6 16,-8-5-5 0</inkml:trace>
  <inkml:trace contextRef="#ctx0" brushRef="#br0" timeOffset="177657.7598">16455 3232 51 0,'0'0'75'16,"0"0"-3"-16,-11 3-13 15,11-3-24-15,0 0-9 16,11 1-8-16,-1-1-7 0,4 0-3 15,6 0 0-15,2-1 3 16,7 0-1-16,3-1-4 16,5 0 1-16,-2 0-2 15,7 1 0-15,-1-1-1 0,5 0 0 16,3 1-1 0,0-1 0-16,6 1 0 0,1-1-1 15,4 1 1-15,2-3 0 0,-1 1 0 16,5 1 1-16,-3 1-1 15,4-2 0-15,-1 0 1 16,-2-1-1-16,3 2-1 0,-2 1 1 16,0-2-2-16,-1 1 1 15,-2 0 0-15,-1-2 0 16,0 0 0 0,0 1 0-16,0-1 0 15,-1 0 0-15,0 0 0 0,0-1-1 16,-2 2 1-16,2-2-1 0,0 1 0 15,-1-1 0-15,-3 1 0 16,1-2-1-16,-2 3 1 0,0-3-1 16,0 2 0-16,-1-1 1 15,-2 2-1 1,0-1 0-16,-2-1 0 0,-3 2 0 16,-2-1 1-16,-3 2-1 15,-2-2 0-15,-5 1 0 0,-1-1 1 16,-3-1 0-16,-5 2-1 15,0-1 1-15,-4 1 0 16,-3-1 0-16,-5-1 0 16,0 1 0-16,-4 2 0 0,-2-3 1 15,-8 5-2-15,12-9-2 16,-12 9-3-16,2-12-9 0,-2 12-19 16,7-12-51-16,-14 3-3 15,-10-1-7-15,-10-3-3 16</inkml:trace>
  <inkml:trace contextRef="#ctx0" brushRef="#br0" timeOffset="178492.5675">17464 2478 54 0,'1'-20'76'15,"-1"10"0"-15,0 1-18 0,0 9-19 16,-3-14-10-16,3 14-9 16,-8-9-5-16,8 9-3 15,-11-4-2 1,1 4-2-16,-5 4-1 0,-2 2-1 16,-4 5 0-16,1 1-1 0,-5 3 0 15,-2 6 1-15,-2 4-2 16,-2 0 1-16,1 7-2 15,1 0 1-15,3 5-3 16,1 4 0-16,4-2 1 16,2 0-2-16,9-2 0 0,5 0 1 15,5-5 0-15,13-3 1 16,5-8 2-16,4-2 0 0,7-6 0 16,3-4 1-16,1-5 0 15,2-4-1-15,-4 0 0 0,-6-4-1 16,-2-5 0-16,-3 2 1 15,-4-3-1 1,-1 0 1-16,-6 0-1 0,-9 10 2 16,14-15-5-16,-14 15 0 15,7-10 0-15,-7 10 0 0,0 0 0 16,0 0 0-16,0 0 0 16,0 0 0-16,0 0 0 15,0 0 0-15,1 6 0 16,-1 7 0-16,-3 3 0 15,-2 3 0-15,-3 7 0 0,1 4 0 16,0 7 0 0,-3 2 0-16,-1 10-14 0,-7 12-57 15,1-4-18-15,-6-2-3 16,-2 0-7-16,-4-2-6 16</inkml:trace>
  <inkml:trace contextRef="#ctx0" brushRef="#br0" timeOffset="180054.8963">14299 5843 11 0,'0'0'78'0,"-13"-4"1"16,13 4-1-1,-13 4-11-15,13-4-36 0,0 0-9 16,0 0-4-16,0 0-7 15,0 0-2-15,0 0-2 16,0 0 0-16,9-7-1 16,-9 7 0-16,13-13 0 0,-1 2-1 15,4-1 0-15,1 0 0 16,1-4 0-16,3-1 0 16,2 0-1-1,5-4 1-15,-2-2-1 0,3 0-1 16,0-1 0-16,3-3 0 0,2-1-1 15,2-1 0 1,-1 0-1-16,2-2 0 0,3 1 0 16,1 0 1-16,4-2-1 0,-3 5 1 15,4-1-3-15,-2 0 0 0,2 2 1 16,-2-2-1 0,-1 2 0-16,1 0 0 15,-2-1 1-15,1-4-1 16,2 1 2-1,-1 0 0-15,1 0 0 0,2-3 1 0,-1 0-1 16,1 1 1-16,0 1-1 0,0 2 0 16,-3 1 0-16,-1 0 1 15,1 0-1-15,-4 1-1 16,0 1 0-16,-2 1 0 0,-1 2 1 16,-1-3-1-16,-2 5 0 15,0-1 0 1,-3 2 0-16,-1-1 1 0,1 3 0 15,-2 0 0-15,-3 0 0 0,-1 1 2 16,1 1-3 0,-2-1 0-16,-1 3 0 0,-1 0 0 15,2 1 0-15,-4 1 0 16,1-3 0-16,2 2 0 0,1 0 0 16,-1 0 0-16,1-1 0 15,0 0 0-15,2-1 0 0,-1 0 0 16,4-2 0-1,-3-1 0-15,3 0 0 0,0-1 0 16,-1 0 0-16,1 0 0 16,-4 2 0-16,0 1 0 15,-2 2 0-15,-3 0 0 0,-3 4 0 16,-5 2 0-16,-1 1 0 16,-11 7 0-16,13-8 0 15,-13 8 0-15,0 0 0 16,0 0 0-16,8-4 0 0,-8 4 0 15,0 0 0-15,0 0 0 16,0 0 0-16,0 0 0 16,0 0 0-16,0 0 0 0,0 0 0 15,0 0 0-15,0 0 0 16,0 0 0-16,0 0 0 16,0 0 0-1,0 0-10-15,0 0-13 0,0 0-28 0,0 0-39 16,-8-1-2-16,-1-2-6 15,-2 0-2 1</inkml:trace>
  <inkml:trace contextRef="#ctx0" brushRef="#br0" timeOffset="180665.6203">16508 4056 63 0,'-15'-11'89'0,"4"1"-1"0,4-1-3 16,7 11-38-16,-5-12-10 15,5 12-8-15,0 0-8 16,0 0-6-16,0 0-3 0,0 0-4 16,0 0-3-16,0 0-2 15,0 0-1-15,0 0-1 16,0 0-1-16,0 0 0 16,7-1 0-16,4 1 1 0,2 6-1 15,2 0 1-15,6 3 0 16,0 0 0-16,7 2-1 0,-4-1 2 15,4 1-2 1,-4-2 0-16,3 2 0 16,-3-1 0-16,-4-1 0 15,0 0 0-15,0 0 0 0,-2-1 0 16,0 0 0 0,-3 1 0-16,-1-2 0 0,-3-2 0 15,0 1 0-15,-1 0 0 0,-10-6 0 16,16 12 0-16,-16-12 0 15,11 14 0-15,-11-14-2 16,5 17 2-16,-5-7-1 0,-1 4 1 16,-2 4 0-16,-6 4 0 15,-2 2 0-15,-3 5 0 16,-3 0 0-16,-2 5 0 16,-3-1 1-16,-1 3-2 0,-2 0 1 15,-1 2-1-15,-2-3 1 16,3-1 1-16,-3 1 0 15,3-6-1-15,2-2 2 0,2-4-2 16,3-4 0-16,4-5 0 16,2-2 0-16,12-12 0 15,-17 13 0-15,17-13 0 16,0 0 0-16,0 0-2 0,-8 9-5 16,8-9-9-16,0 0-63 15,-10-1-11-15,10 1-2 16,-10-8-8-16,1-4-2 15</inkml:trace>
  <inkml:trace contextRef="#ctx0" brushRef="#br0" timeOffset="182917.5823">9709 2381 16 0,'-11'-5'57'0,"11"5"0"0,-14-3-5 16,14 3-4-16,0 0-8 0,0 0-7 15,-8-9-6-15,8 9-6 16,0 0-3-16,0 0-4 16,0 0-5-16,0 0-4 15,0 0-2-15,0 0-1 0,0 0-2 16,0 0-1-16,0 0 0 16,-8 3 0-16,8-3 0 15,0 0 2-15,-11 11 0 16,11-11-1-16,0 0 0 0,0 0 0 15,-8 9 0-15,8-9 0 16,0 0 1-16,0 0-1 16,0 0 1-16,0 0-1 0,-9 11 1 15,9-11 0-15,0 0 0 16,0 0 0-16,-8 7 0 16,8-7 1-16,0 0-1 0,0 0 1 15,-15 4-1-15,15-4 0 16,-7 0 0-16,7 0 0 15,-14 3 1-15,2-3-2 16,4 0 1-16,-4 2 0 16,3-2 0-16,-3 0-1 0,2 0 1 15,0 2 0-15,1-2 1 16,9 0-1 0,-14 0 1-16,14 0-1 0,-12 0 1 0,12 0-1 15,0 0 0-15,-10 0-1 16,10 0-1-16,0 0 0 15,0 0 1-15,0 0 0 16,0 0 0-16,-1 9 0 0,1-9 2 16,17 11 0-16,-4-5 1 15,2 0 1-15,3 0-1 16,3 3 0 0,4-3-1-16,4 2 1 0,5-1-1 0,5 0 1 15,1 0-1 1,6-1 1-16,3 0-1 15,4 0 0-15,2 1 0 16,1-3-1-16,4 1 0 16,-1 0 1-16,2 1-1 0,-2-1 0 15,1-2 0-15,-2 2-1 0,0-1 1 16,2 0 1-16,1-1-1 16,-4 1-1-16,-1 0 1 15,0 1-1-15,-1 0 1 0,-2-1-1 16,-4 2 1-16,-1 0-1 15,-1-1 0 1,-3 2 0-16,2 0 0 0,-3-1 1 0,1 3-1 16,4-3 0-16,-1 2 1 15,1 1 0-15,1-1 0 16,4 0 1-16,3-2-1 16,-1 2 0-16,0-1 1 0,5-1 0 15,1 0-1-15,1 0 0 16,5 0 0-16,-1 0-2 15,0-1 1-15,1-1-1 16,-3 3 1-16,7-3-1 0,-3 1 1 16,-2-2 0-16,2 2-1 15,0-3 2-15,-2 0 1 16,5 2-1-16,-3-4 0 16,0 1 0-16,-3-1 0 0,2 2 1 15,-1-1-1-15,0 1 0 16,2 0 0-16,-4 0 0 15,3 0 0-15,3 1 0 0,1-1 1 16,0 3-2-16,-1-2 0 16,1 1 0-16,-1-1 0 15,1 1 0-15,-1 0 0 16,3 0 0-16,-6 2 0 16,0-2 0-16,2 0 0 0,1-1 0 15,-2 2 0-15,1-2 0 16,0 1 0-16,1 0 0 0,1 1 0 15,2-2 0 1,-3 2 0-16,0-1 0 16,-3-1 0-16,2 3 0 0,-1-2 0 0,-2-2 0 15,-1 1 0 1,-4 3 0-16,4-4 0 0,-5 3 0 16,3-2 0-16,-2 1 0 15,-1-1 0-15,1 1 0 16,0 1 0-16,-5-1 0 0,-1 0 0 15,-3 0 0-15,-11-1 0 16,3 0 0-16,-9 1 0 16,-1-1 0-16,-4 0 0 15,-4-2 0-15,2 3 0 16,-6-2 0-16,5-1 0 0,-3 1 0 16,0-1 0-16,1 2 0 15,-1 0 0-15,1-1 0 16,0 0 0-16,-1 0 0 15,3-2 0-15,-1 2 0 0,-3 1 0 16,3-3 0-16,0 0 0 16,-1 0 0-16,3 0 0 15,-1 0 0-15,-4 0 0 16,2 1 0-16,-1-1 0 16,-1 0 0-16,-5 1 0 0,0 0 0 15,-4-1 0-15,0 1 0 16,-2-1 0-16,0 1 0 0,-12-1 0 15,15 0 0-15,-15 0 0 16,0 0 0-16,10 0 0 0,-10 0 0 16,0 0 0-1,0 0 0-15,0 0 0 16,0 0 0-16,0 0 0 0,0 0 0 16,0 0 0-16,-4-5 0 15,4 5-14-15,-10-8-18 16,0 1-56-16,10 7-1 15,-15-18-5-15,3 5-7 0,-3-6 8 16</inkml:trace>
  <inkml:trace contextRef="#ctx0" brushRef="#br0" timeOffset="183364.9011">15868 2587 22 0,'-35'-18'91'0,"5"0"1"0,6 1-3 15,6 0-3 1,3 14-35-16,5-5-23 0,10 8-9 16,0 0-7-16,-7-10-6 0,7 10-4 15,0 0-2-15,1 7-1 16,5 3 0-16,0 0 0 16,2 5 1-16,4 0 2 15,3 7 0-15,3 1 0 16,3 2 1-1,2 1 0-15,2 2-1 16,7 0 0-16,1-2-2 0,4 2 0 16,1 0 0-16,0-2 0 0,2-4 0 15,-2 2 0-15,2-6 0 16,-3 1 0-16,-3-3 0 16,-5-3 0-16,-3-3 0 0,-6-1 0 15,-2-2 0-15,-6-3 0 16,-2 0 0-16,-10-4 0 15,0 0 0-15,9 3 0 16,-9-3 0-16,0 0 0 0,0 0 0 16,0 0-11-16,0 0-7 15,0 0-17-15,0 0-53 16,12 5-1-16,-12-5-6 16,0 0-5-16</inkml:trace>
  <inkml:trace contextRef="#ctx0" brushRef="#br0" timeOffset="183808.6779">16404 2963 30 0,'0'0'93'0,"5"-9"0"15,-5 9-3-15,0 0-5 0,0-9-45 16,0 9-13-16,0 0-10 16,0 0-7-16,0 0-6 15,0 0-3-15,0 0-2 0,0 13 0 16,-7 2 1-16,-7 8 1 15,-6 6 0-15,-9 8 1 16,-9 11 0-16,-8 6 1 16,-9 5-1-16,-7 3-1 15,-2-3-1-15,-1-3 1 0,3-5-1 16,2-3 0 0,7-9 0-16,7-7 0 0,7-6 0 15,7-6 1-15,10-6 0 16,2-3-1-16,8-2 1 0,2-3 0 15,10-6 0 1,-9 6 0-16,9-6 0 0,0 0 2 16,0 0-3-16,0 0 0 15,0 0 0-15,0 0 0 0,0 0 0 16,0 0 0-16,0 0 0 16,0 0 0-16,0 0 0 15,0 0-20-15,0 0-66 16,5-2-4-16,-5 2-3 15,0 0-9 1,-9-15-2-16</inkml:trace>
  <inkml:trace contextRef="#ctx0" brushRef="#br0" timeOffset="186231.9672">17047 3435 40 0,'0'0'75'0,"-2"-12"1"16,2 12-25-16,0 0-11 16,0 0 1-16,0 0-23 15,0 0-4-15,0 0-4 0,0 0-2 16,0 0-2-16,0 0 1 16,5 5-1-16,-5 5 0 15,0 1 0-15,0 3 0 16,0 3 1-16,0 1-1 15,-2 6-2-15,-3 2-1 0,1 0-2 16,-2 5 1-16,0 1 0 16,0 0 1-16,-2 2-3 0,2 1 1 15,-1-4 1 1,1-1-1-16,1-3 0 16,2-2 0-16,-1-5 0 0,3-2 0 15,-1-4 0-15,1-3 0 16,1-1 0-16,0-10 1 0,0 10 0 15,0-10-1 1,0 0-2-16,0 0-2 0,0 0-7 16,0 0-14-16,-8-3-56 15,8 3-3-15,6-17-6 0,1 1-6 16</inkml:trace>
  <inkml:trace contextRef="#ctx0" brushRef="#br0" timeOffset="186826.2709">17341 3523 24 0,'9'-10'82'0,"-9"10"0"0,12-15-1 15,-9 22-32-15,-3-7-15 16,0 0-10-16,0 0-7 15,1-5-7-15,-1 5-5 16,0 0-2-16,0 0-2 0,0 0 0 16,-4 10-2-16,0-2 1 15,-2 2 1-15,-2 4 1 16,0 0 1-16,-2 4-1 16,1-1-1-16,-1 4 1 15,1-1 0 1,-2 1-1-16,2 0-1 0,2 0 0 0,1-2 0 15,4-1 0-15,-1-1 1 16,3 0-1-16,0-4 0 16,4-2 1-16,3 0 1 0,-7-11 0 15,17 15 1-15,-5-10 0 16,2-3 0-16,1-1 0 16,2-1 1-16,0-3-1 15,0-2 0-15,2-3 0 16,-1-2 0-16,0-1 1 0,1-3-1 15,-3-2 0-15,-1 1 1 16,-2-4-1-16,-2 2 1 16,-2-3 0-16,-3 1-1 0,-3-3 0 15,-2 1 0-15,-1 1 0 16,-4-2-1-16,-2 2-1 16,-3 1 1-16,-2-1-2 15,-1 4 1-15,-1 2-1 16,0 1 0-16,-3 2-3 0,-1 8-2 15,-5-2-4-15,3 5-14 16,-7 7-62-16,0 2-1 16,0 0-8-16,0 4-6 0,4 1 2 15</inkml:trace>
  <inkml:trace contextRef="#ctx0" brushRef="#br0" timeOffset="197388.8924">23135 6172 67 0,'0'-8'76'0,"1"-14"-16"0,-1 22-5 0,0 0-21 16,1-9-6 0,-1 9-6-16,0-10-4 0,0 10-2 15,-1-10-3-15,1 10-4 16,-8-9-1-16,8 9-1 16,-9-7-2-16,9 7 0 0,-15-8-2 15,15 8 0-15,-18-10-1 16,9 5 0-16,-3 1 0 15,-4 0 1-15,1-1-3 16,-1 2 1-16,0-1 0 0,-3 2 0 16,4-1 0-1,-7 1 0-15,3 1-1 0,0 1 1 0,-3 0 0 16,0 0 0-16,2 0-1 16,-3 1 1-1,0 2-1-15,4 2 1 0,-2 0-1 16,-1 0 0-16,4 3 1 15,-4 2-1-15,-3 2 1 0,2 2-1 16,1 1 1-16,-7 0-1 16,3 4 1-16,-6 1-1 15,1 2 1-15,-1 5 0 16,-1-2-1-16,-2 2 1 0,-2 0-1 16,1 3 1-16,2-1-1 15,3-3 1-15,3 1 0 16,1-2-1-16,4-3 1 15,2 1 0-15,5 0 0 0,2-3 0 16,4 2 1-16,-5-1-1 16,5 1 1-16,2 2-1 0,-2 1 0 15,3 3 0 1,2 1 0-16,-3 4-1 0,0 0 1 16,4 5-1-16,-2-3 1 15,2 3 0-15,2-2 0 16,2 1 0-16,0-1 0 15,6 0 1-15,5 0 0 0,3-1 0 16,2-1 0-16,3 2 0 16,4 2 0-16,-1-1 1 0,6 2-2 15,-1 0 1-15,4 0-1 16,0 0 1 0,1 1-1-16,4 1 0 0,4-3-1 15,0-1 1-15,2-3-1 16,2 1 1-16,4-4 0 0,3-4 0 15,2-3-1 1,-5-3 0-16,4-3 1 0,1-3-1 16,-1-2 1-16,3-4-1 15,0 0 0-15,0-3 0 16,-2-1 1-16,2-3-1 0,2 1 0 16,-2-3 0-16,2 0 1 15,-3-4-2-15,3-4 2 0,-2 1 0 16,2-4 1-16,0-3-2 15,1-3 0-15,-2 0 0 16,-1-6 0-16,1-1 0 0,1-5 0 16,-3-1 0-16,-4-5 0 15,1-1 0-15,-2 0 0 16,1-2 0-16,-2 1 0 16,-2 1 0-16,-5 1 0 0,-1 1 0 15,-2 2 0-15,-2-1 0 16,-3 1 0-16,-2-2 0 15,-4 0 0-15,1-3 0 16,-2 1 0-16,-1-2 0 0,-3-2 0 16,-5 1 0-16,-1-1 0 15,-5 1 0-15,0 0 0 16,-5 1 0-16,-1 0 0 16,-4 1 0-16,0 5 0 0,-1 0 0 15,-1-1 0 1,-5 3 0-16,0-1 0 0,-5 1 0 0,1-1 0 15,-5 1 0 1,-1-3 0-16,-3 4 0 0,-2-5 0 16,-1 3 0-16,-7-1 0 0,5 2 0 15,-5 1 0 1,2-1 0-16,-4 1 0 16,0 2 0-16,0 1 0 0,0 1 0 15,-2 0 0-15,1 4 0 16,-4-2 0-1,-1 3 0-15,0 1 0 16,0 2 0-16,0-1 0 0,-2 3 0 0,1-3 0 16,-1 3 0-16,1-2 0 15,1 0 0-15,0-1 0 16,0 2 0-16,-1 2 0 0,3 0 0 16,-1 3 0-16,2 1 0 15,2 2 0-15,-1 3 0 0,2 1 0 16,-2 1 0-16,-3 3 0 15,1 0 0-15,1 0 0 16,-4 0 0-16,-1-2 0 16,-3 2 0-16,-5 2 0 15,2-1 0-15,-3 3 0 16,2-3 0-16,1 4 0 0,-2 1 0 16,4 3 0-16,4 0 0 0,0 5 0 15,2 0 0 1,2-1 0-16,1 3 0 0,3 0 0 15,3 1 0-15,-3-2 0 16,5 3 0-16,-4-2 0 16,5 2 0-16,-3 0 0 15,5 0 0-15,-5-2-6 0,5 5-12 16,-2-1-19-16,2 0-52 16,3-1 0-1,0-8-6-15,8 1-6 0</inkml:trace>
  <inkml:trace contextRef="#ctx0" brushRef="#br0" timeOffset="198249.8194">22641 5920 17 0,'5'-11'75'0,"1"-3"5"15,-6 3-18-15,0 11-9 16,11-18-12-16,-11 18-9 15,10-11-2-15,-10 11-10 16,0 0-6-16,11-5-3 0,-11 5-3 16,0 0-2-16,6 14-1 15,-5-1-2-15,2 3 1 16,0 4-1-16,-1 3 0 16,-2 4 0-16,0 3-1 15,0 5 0-15,0 2-1 16,0 3 1-1,-2 5-1-15,-3 0 1 0,0 3-1 0,-1 2 1 16,3 0 0-16,-5 4-1 0,1-2 1 16,1 1 0-16,-4-1 0 15,6 3-1-15,-4-4 0 16,2 3 0 0,0-2 0-16,-2 0-1 0,4 3 0 0,0 1 0 15,-1-4 0 1,0 2 0-16,2 0 0 15,0-2 2-15,3-1-2 0,-2-4 1 0,0-1 0 16,-1-4 0-16,1-2 0 16,1 0 0-16,-2-2 0 15,2-4-1-15,-2 0 0 16,2-4 1-16,1-3-1 0,0-1 1 16,0-1-1-1,0-6 1-15,0-2-1 16,0-3 1-16,1 0-1 0,-1-2 0 15,0-3 0-15,0 0-2 16,0-9 1-16,0 13-2 0,0-13-1 16,-2 11-4-16,2-11-4 15,0 0-8-15,0 0-62 0,0 0-6 16,1-13-4-16,10-4-6 16,2-9 0-16</inkml:trace>
  <inkml:trace contextRef="#ctx0" brushRef="#br0" timeOffset="198850.5368">23640 6109 11 0,'10'-23'83'16,"-2"2"4"-16,-2 1 0 0,-3 3-5 16,-30 3-52-16,27 3 0 15,0 11-9-15,0-14-5 16,0 14-5-16,0 0-2 16,0 0-5-16,0 0-2 15,1 11 0-15,-1 4-2 0,0 5 1 16,0 4 0-16,0 6 1 31,0 3 0-31,0 7 1 0,0 1 0 16,-1 8-1-16,1 3 1 15,0 5 0-15,0 5-1 0,0 3 0 0,-1 1 0 16,-5 5-1 0,1 1 0-16,-5 4-1 0,3-1 1 15,-5-3-1-15,4-2-1 0,-2-3 2 16,6-4 0-16,-3-6 0 15,3-3 0-15,2-6 0 16,2-3-1-16,0-2 1 16,0-2 1-16,1 2-2 0,-1-3 0 15,0 2 0-15,0-1 0 16,0-2 0-16,-1-2 0 16,1-5 0-16,0-1 0 15,0-8 0-15,1 0 0 0,0-8 0 16,0-4 0-16,-1-11 0 15,2 10 0-15,-2-10-3 0,0 0-7 16,0 0-15-16,21-10-61 16,-21-5-6-1,0-8-1-15,-1-8-10 16,-5-7 4-16</inkml:trace>
  <inkml:trace contextRef="#ctx0" brushRef="#br0" timeOffset="199505.1493">22000 6865 40 0,'0'0'81'15,"-11"-6"2"-15,11 6-4 0,-3-10-39 16,3 10-9-16,0 0-10 15,0 0-6-15,0 0-6 0,0 0-1 16,0 0-2 0,0 0-1-16,0 0 1 0,5 0 0 15,-5 0 2-15,11 2-2 0,-11-2 1 16,21 7-1 0,-5-5 0-16,6-1-1 0,10 1 0 15,8-2 0-15,5 0-1 16,16 1 0-16,8-4-1 15,13-1 0-15,8 3 0 0,5-3-1 16,11 0 0 0,4 0 0-16,8 1 0 15,2 0-1-15,1-1 1 0,-6 1-1 0,-3-1 0 16,-3-2 0-16,-6 2 1 16,-10-1-2-16,-12-1 0 15,-8 1 0-15,-10-1 0 16,-12 0 0-16,-9 2 0 0,-10 0 0 15,-9 1 0 1,-11 0 0-16,-12 3 0 0,11-3 0 16,-11 3 0-16,0 0 0 0,0 0-9 15,-7 0-9 1,7 0-67-16,-24 3-5 0,2-2-4 16,-5-1-6-16,-12 0-3 15</inkml:trace>
  <inkml:trace contextRef="#ctx0" brushRef="#br0" timeOffset="200520.9903">22203 6439 30 0,'0'0'75'0,"18"-13"0"0,-12 3-19 15,9 5-8-15,-15 5-8 0,15-8-10 16,-15 8-3-16,9-5-6 15,-9 5-6-15,0 0-3 16,0 0-3-16,0 0-4 0,0 0-2 16,5 11 0-16,-5-2-2 15,0 5 2-15,0 3-1 16,0 2 1-16,0 6 0 16,0 0-1-1,-1 1 0-15,-1 0 0 0,0 1 0 16,0-1-2-16,0-4 2 15,1 1-2-15,-2-2 1 0,1-3 0 16,-1-4-1-16,0 0 1 16,0-4-1-16,3-10 1 0,-3 12-1 15,3-12 1-15,0 0-1 16,0 0-1-16,0 0 1 16,0 0-2-16,-5-8 2 0,3-3-2 15,-2-2 1-15,1-1-1 16,2 1 1-16,-1-1-1 15,2-2 0-15,0 4 1 16,5 1-1-16,4 2 1 0,4 2-1 16,5 0 1-16,6 0 1 15,1 1-1-15,6 0 2 16,2 0-1-16,0-1 2 0,2-1 0 16,-2-3 1-16,-2 0 0 15,-4-1 0-15,0-2 2 16,-9 1 0-16,0-1 0 15,-7-1 0-15,-1 1 0 16,-2 1 0-16,-2 2 0 0,-4 0 0 16,-1 2-3-16,-1 9-2 0,0-14 0 15,0 14 0-15,0 0 0 16,0 0 0 0,0-11 0-16,0 11 0 0,0 0 0 15,0 0 0-15,0 12 0 16,0-1 0-16,2 3 0 15,-2 5 0-15,2 4 0 0,-2 2 0 16,3 3 0-16,-2-3 0 16,3-1 0-16,-2 1 0 15,1-2 0-15,0 1 0 0,0-3 0 16,2 0-2 0,-5-2-22-16,-6 3-64 0,6-4-3 15,0-4-6-15,-2-5-4 0,2-9-2 16</inkml:trace>
  <inkml:trace contextRef="#ctx0" brushRef="#br0" timeOffset="202115.485">18988 3959 0 0,'0'0'68'0,"0"0"3"15,0-9-10-15,0 9-19 16,0 0-4-16,8 0-10 16,-8 0-5-16,0 0-5 15,0 0-6-15,11 9-2 16,-11-9-5-16,13 16 0 0,-6-5 1 15,4 3 1-15,2 2-2 16,2 3 2-16,4-1-1 0,3 6 2 16,3-1-1-16,4 4 1 15,6 0-2-15,1 1 0 16,6 2-2-16,2 1 0 16,0 0-1-16,4 2 0 15,0 1-1-15,1-1 1 0,0 0-2 16,-1-2 1-16,-3 1 0 15,-2 1-1-15,1-5 1 0,-4 2-1 16,0-1-1 0,-4 0 2-16,0 1-1 15,-1-1 0-15,0 0 0 0,1 0 0 16,-4 2 0-16,2 0 0 16,-1 1 0-16,3-2-1 15,-2 1 1-15,0-1 0 0,-3 1-1 16,0-4 1-16,0 1-1 15,-4 0 1-15,2-5 0 16,-5 3 0-16,4-3 0 0,-4 2-1 16,5-3 1-16,-4 3-1 15,5-2 1-15,0 3-1 16,3-2 1-16,3 1-2 16,0-2 3-16,4 0 1 0,2 2-1 15,-3-2 1-15,0 0 0 16,-1-1 0-1,-2 1-1-15,0-3-2 0,-2 3 0 0,-1-1 0 16,-1-1 0-16,-2 1 0 16,2-1 0-16,-1 0 0 15,2 3 0-15,1-1 0 0,-1-2 0 16,2 1 0-16,-1 1 0 16,-1-1 0-16,-1 0 0 15,0 2 0-15,-3-4 0 16,-2 3 0-16,1-2 0 15,-1 1 0-15,1 0 0 0,-3 0 0 16,1-1 0-16,1 1 0 16,-1-4 0-16,-1 0 0 15,-1 2 0-15,3-3 0 16,-2 0 0-16,-1-4 0 16,2 2 0-16,-4-1 0 0,0-1 0 15,0-1 0-15,-2-1 0 16,0-1 0-16,0-1 0 0,0 0 0 15,-1 0 0-15,1-1 0 16,-3-2 0-16,1 0 0 16,-4 1 0-16,2 1 0 15,-4-3 0-15,4-2 0 16,-9 1 0-16,4 0 0 0,-11-4 0 16,14 9 0-16,-14-9 0 15,9 6 0-15,-9-6 0 16,0 0 0-16,10 6 0 0,-10-6 0 15,0 0 0 1,0 0 0-16,9 3 0 0,-9-3 0 0,0 0 0 16,0 0-13-16,0 0-17 15,0 0-59-15,0 0-1 16,0 0-4-16,-7 4-8 16,-7-4 9-16</inkml:trace>
  <inkml:trace contextRef="#ctx0" brushRef="#br0" timeOffset="202509.4436">21314 6211 75 0,'-17'3'99'0,"4"0"-5"16,3-3-5-16,10 0-3 15,-13 3-58-15,13-3-12 0,0 0-5 16,0 0-4-16,16 3-3 16,1 1-2-16,8 2-2 0,6-1 0 15,5 1 0 1,12 2 0-16,-2-4 0 0,6 3 0 16,3-2 0-1,-3 0 0-15,-1-2 0 16,-1 2 0-16,-3-4 0 0,-3-1 0 15,-3 1 0-15,-6 0 0 16,-2-1 0-16,-4-1 0 0,-4-2 0 16,-5-1 0-16,-4 0 0 15,-3-2 0-15,-1-3-18 16,-12 9-64-16,6-19-9 16,-3-4-3-16,-2-7-6 15,2-3-4-15</inkml:trace>
  <inkml:trace contextRef="#ctx0" brushRef="#br0" timeOffset="202828.9412">22098 5673 25 0,'0'-18'94'16,"-4"1"1"-16,3-1-5 16,-3 5-3-16,4 13-39 15,0 0-23-15,0 0-6 16,0 0-9-16,0 6-2 0,0 12-3 15,0 5 0-15,2 5-5 16,2 8 0 0,-4 1 0-16,3 8 0 0,1 0 0 15,-1-4 0-15,2 4 0 16,-1-4 0-16,-1-2 0 16,1-2 0-16,0 0 0 15,3-5 0-15,-5 0 0 0,2 0 0 16,-1-2 0-16,-1-1 0 15,1 1 0-15,-3-3 0 16,-2-4-79-16,-4 7-13 0,-1-6-3 16,-6-2-6-1,1-8-6-15</inkml:trace>
  <inkml:trace contextRef="#ctx0" brushRef="#br0" timeOffset="205045.9896">9966 10738 22 0,'0'0'72'0,"-13"0"3"16,13 0-19-16,-9 0-12 15,9 0-11-15,0 0-10 16,0 0-8-16,0 0-2 0,0 0-1 16,0 0-2-1,0 0-2-15,4-4 0 0,-4 4 0 16,16-1 0-16,-2-1 0 15,-3 0-2-15,6-1 1 16,3-2-1-16,1-1-1 0,3-1 0 16,1-1-1-1,5-1 0-15,-1-4 0 0,3 1-1 16,2-1 1-16,2-3-2 16,2 2 1-16,1-2-1 0,4 1 1 15,-2-2-1-15,5 2 0 16,0-2 0-16,5-1-1 15,-4 1 1-15,6-1 0 16,0 1 0-16,2-2 0 0,0 0-1 16,2-2 0-1,4 1 0-15,0-3 0 0,7 0 0 0,3-1-1 16,4 0 1 0,3-1-1-16,3-1 2 15,7 0-1-15,6-1 0 0,3 0-1 16,2-2 1-16,6 1 0 15,-5 0 0-15,7 0 0 16,2-2 0-16,0 1 0 16,0 0 0-16,0-1-1 0,-1 0 1 15,2 0 0-15,0 1 0 16,0 1-1-16,2-1 1 0,-4-1-1 16,2 1 2-16,-1-2-2 15,4 1 0-15,-3 1 0 16,0-2 0-16,0 0 0 15,-3-1 0-15,1 1 0 16,-1-2 0-16,1 2 0 0,-4-2 0 16,-3 1 0-16,2-1 0 0,-4 2 0 15,3 0 0 1,-4 1 0-16,6 1 0 0,-8 0 0 16,5 0 0-16,0 2 0 15,1-1 0-15,1-1 0 0,3 1 0 16,1-1 0-16,-1 1 0 15,4-1 0-15,4-1 0 16,3 0 0-16,-3 0 0 16,2 4 0-16,1-1 0 0,1 1 0 15,6 1 0-15,-3 0 0 16,-1 0 0-16,0 1 0 16,5 1 0-16,-2-4 0 15,-3 1 0-15,2 1 0 0,-6 0 0 16,4 0 0-16,-2 2 0 15,-3-3 0-15,-6 3 0 16,1-2 0-16,-4 0 0 16,-2 1 0-16,-3 0 0 15,-3-1 0-15,-3 0 0 0,-5 0 0 16,-1 0 0-16,-4 2 0 31,0-2 0-31,-1 1 0 0,-3-1 0 16,-2 2 0-16,-1-1 0 15,-1 0 0-15,0 1 0 0,-3 0 0 0,0-1 0 16,0 2 0-16,-3-1 0 0,3 2 0 16,-5 0 0-16,2 0 0 15,-2 4 0 1,-3-1 0-16,-1 2 0 0,-2-1 0 16,0 1 0-16,-3 1 0 15,1-1 0-15,-1 2 0 0,-3 0 0 16,-2-1 0-16,-2 1 0 0,-5 1 0 15,-3 0 0 1,-7 0 0-16,0 1 0 16,-4-2 0-1,-4 1 0-15,0 1 0 0,-1 0 0 0,-3 0 0 0,3-1 0 16,-1 1 0-16,2 0 0 16,0 2 0-16,-2-2 0 15,2 2 0-15,0-1 0 16,-2 0 0-16,2 1 0 15,-3 0 0-15,2 2 0 0,-5-1 0 16,4 1 0-16,-3-1 0 16,0 0 0-16,3 2 0 15,-5-2 0-15,4 2 0 16,-4 0 0-16,2 0 0 16,-2-1 0-16,3 2 0 0,-3 0 0 15,-1-1 0-15,-3 2 0 16,-2-1 0-1,-1 1 0-15,-3-1 0 0,-1 3 0 16,-4-1 0-16,-8 4 0 0,12-8 0 16,-12 8 0-16,0 0 0 15,9-4 0-15,-9 4 0 0,0 0 0 16,0 0 0-16,0 0 0 16,0 0 0-16,-6-6 0 15,6 6-12-15,-17-2-7 16,6 2-12-16,-6 0-57 0,1 0-1 15,-3 0-6-15,-6-2-3 16</inkml:trace>
  <inkml:trace contextRef="#ctx0" brushRef="#br0" timeOffset="205743.5101">21310 7249 48 0,'-16'-8'86'0,"3"0"1"0,5 1-3 0,-4-6-34 16,12 13-11-16,-9-7-11 0,9 7-8 16,0 0-5-16,0 0-4 15,0 0-4-15,0 0-2 16,0 0-1-16,0 0 0 16,3 7-1-16,8-2 0 0,2 3 2 15,7 0-1-15,2 3 0 16,7 2 0-16,4 1-4 0,1-1 0 15,4 4 0 1,-1-2 0-16,3 2 0 0,-1 1 0 16,1-2 0-16,0 0 0 15,1-1 0-15,-2-4 0 16,-3 1 0-16,1-1 0 0,-7-3 0 16,0-1 0-16,-6-3 0 15,-7 1 0-15,-2-3 0 16,-4 1 0-16,-11-3 0 15,9 0 0-15,-9 0 0 16,0 0 0-16,0 0 0 16,0 0 0-16,0 0 0 0,0 0 0 15,-5-1 0-15,5 1 0 16,0 0 0-16,-10 6 0 16,10-6 0-16,-15 18 0 0,3-2 0 15,0 7 0-15,-6 4 0 16,-3 7 0-16,-2 6 0 15,-6 7 0-15,-5 3 0 16,-3 3 0-16,-2 7 0 16,-5-5 0-16,3-1 0 15,0-5 0-15,5-6 0 16,4-5 0-16,5-9 0 16,4-5 0-16,10-8 0 0,3-5 0 15,10-11 0 1,-12 13 0-16,12-13 0 0,0 0 0 0,0 0 0 15,0 0 0-15,0 0 0 16,0 0 0-16,0 0 0 16,0 0 0-16,2-10 0 15,-2 10 0-15,0 0-78 16,9-15-14-16,-5 2-3 16,-2-4-7-16,-1 0-5 0</inkml:trace>
  <inkml:trace contextRef="#ctx0" brushRef="#br0" timeOffset="209965.9234">22394 7068 38 0,'1'-9'38'16,"-1"9"-1"-16,0 0-4 0,0 0-3 16,0 0 0-16,0 0-4 15,0 0-6-15,0 0-3 16,-1-10-1-16,1 10-2 16,0 0-2-16,0 0-1 0,-7-2-1 15,7 2 0-15,0 0-1 16,-10 0-1-16,10 0 0 15,0 0 0-15,-8 0 0 16,8 0-2-16,0 0-1 16,-11 3 0-16,11-3-1 0,0 0 1 15,-11 13-1-15,11-13 1 16,-12 14-1-16,12-14 0 0,-13 16-1 16,7-7 0-16,-3 1 1 15,1 2-1-15,2-1-1 16,-3-1-1-16,3 3 1 15,-1-1-1-15,2-1 1 16,1 2-1-16,2-1 1 16,-1-1 0-16,0 2 0 15,1-3 1-15,0 2-1 0,2-2 0 16,-1 0 1-16,1-1-1 16,0 1 0-16,0 0 0 15,3-2-1-15,-3-8 0 0,9 15 1 16,-9-15 0-16,16 15-1 15,-8-6 0-15,4-3 0 0,-1 3 0 16,2-2 0 0,0 1-1-16,1 3 1 15,-4-3-1-15,2 1 0 0,-1 1 1 16,-2 0-1-16,-2 0 0 16,2-1 0-16,-4 0-1 0,-1 1 2 15,2-2-1-15,-6-8 0 16,4 17 0-16,-3-8 1 15,-1 0-1-15,0-9 1 16,0 13-1-16,0-13 1 16,-10 12 0-16,10-12-1 0,-14 14 1 15,3-8-1-15,0-2 0 16,-2 2 1-16,-2-2-1 0,-1 1 0 16,0 0 0-16,-1-4 1 15,-1 1-2-15,1 1 1 16,-2-2-1-16,2 1-1 15,0-1-1-15,4-1-2 16,-3 0-4-16,3 0-10 16,-5 9-45-16,9-9-22 15,9 0-5-15,-14-9-4 16,7 0-1-16</inkml:trace>
  <inkml:trace contextRef="#ctx0" brushRef="#br0" timeOffset="210538.5212">22334 7110 57 0,'-3'-11'84'0,"3"11"-2"0,-2-9-4 0,-24 5-43 15,26 4-9-15,0 0-5 16,0 0-9-16,5-8-3 16,-5 8-1-16,0 0-1 15,15-6-1-15,-15 6 0 16,18-5 1-16,-4 2-2 15,1-1 1-15,3 4-2 0,1-4 0 16,-1 0-1-16,1-1 0 16,-1 3 0-1,4-2-1-15,-2 1-1 0,-1-1 1 0,-1 0-1 16,-3 1 0-16,1-2 0 16,-2 3 0-16,-5-1-1 15,2 0 1-15,-11 3 0 16,10-4 0-16,-10 4-1 0,0 0 1 15,0 0-1-15,10-1 1 16,-10 1 0-16,0 0-1 16,0 0 0-16,0 0 0 0,0 0 0 15,0 0-3-15,0 0-2 16,0 0-8-16,-4 0-31 16,4 0-41-16,-14 12-3 15,14-12-7-15,-19 9-3 0</inkml:trace>
  <inkml:trace contextRef="#ctx0" brushRef="#br0" timeOffset="220276.5057">1763 13171 38 0,'5'-12'90'0,"-4"-1"1"0,3 1-4 0,-4-4-2 16,0 5-40-16,0 0-12 0,1 0-11 16,-1 11-7-16,0-12-10 15,0 12-5-15,0 0 0 16,0 0 0-16,0 0 0 15,0 0 0-15,4 9 0 16,0 4 0-16,-5 4 0 0,1 8 0 16,0 6 0-1,0 4 0-15,0 7 0 16,-3 0 0-16,1 4 0 0,-5-2 0 16,2 0 0-16,4-1 0 15,-8-5 0 1,6-3 0-16,-3-6 0 15,6-2 0-15,-7-9 0 0,6-1 0 0,-3-4 0 16,4-13 0-16,-6 11 0 16,6-11 0-16,0 0 0 15,0 0 0-15,0 0 0 16,0 0 0-16,8 0 0 0,-8-7-18 16,-3-4-71-16,3-2-3 15,-5-6-3-15,-5-3-8 16,9-4 0-1</inkml:trace>
  <inkml:trace contextRef="#ctx0" brushRef="#br0" timeOffset="220629.2997">1729 13184 0 0,'-6'-12'93'0,"1"-1"3"16,2 2-3-16,-9-2-5 15,8-1-2-15,0 2-55 16,4-3-11-16,1 3-16 16,-1-1-4-16,3 2 0 0,6-1 0 15,8 0 0-15,6 1 0 16,4 0 0-16,-2 2 0 16,4 1 0-16,8 1 0 15,-3 2 0-15,-3 2 0 16,0 2 0-16,-10 1 0 15,0 0 0-15,0 1 0 0,-7 4 0 16,-1 0 0-16,-1 0 0 16,-1 0 0-16,1 2 0 15,-12-7 0-15,15 17 0 16,-12-8-9-16,0 8-35 16,-3-1-43-16,-9 1-3 0,-7 0-3 15,-5-1-8-15</inkml:trace>
  <inkml:trace contextRef="#ctx0" brushRef="#br0" timeOffset="220850.4177">1713 13360 76 0,'-10'12'90'0,"6"-4"-2"16,4-8-4-16,0 0 0 0,0 0-59 15,13 6-4 1,3-6-5-16,6 0-3 0,1-3-4 15,10-3-4-15,4 2-5 0,2-1 0 16,9 2-2-16,-11-4-10 16,4 6-9-16,2 2-48 15,1-3-19-15,-9-3 0 0,2 0-9 16,1-2-1 0</inkml:trace>
  <inkml:trace contextRef="#ctx0" brushRef="#br0" timeOffset="221208.0106">2405 13259 28 0,'16'-6'96'0,"-16"6"-1"0,0 0-5 16,0 0-3-16,3 11-25 15,-3-11-37-15,-10 7-9 16,4 2-8-16,-4 6-4 0,3 0-4 16,-2 5 0-16,2 5 0 15,-2 2 0-15,8 3 0 31,4-1 0-31,1-4 0 0,8-2 0 16,-2-6 0 0,6-5 0-16,-3-7 0 15,6-5 0-15,-8-3 0 0,4-7 0 16,2-3 0 0,-6-1 0-16,-4-4 0 0,-1 1 0 15,0-3 0-15,-6 1 0 16,-2-3 0-16,-10 3 0 0,3-1 0 0,-5 2 0 15,1 6 0 1,-8-2 0-16,7 11-39 0,-8 3-52 16,5 0-1-16,0 2-6 15,3 3-6-15</inkml:trace>
  <inkml:trace contextRef="#ctx0" brushRef="#br0" timeOffset="221557.4513">2617 13287 75 0,'22'-5'93'0,"-2"3"-3"0,2 1-6 0,-7 1 0 0,-22 8-59 15,23 3-7-15,8 5-8 16,-3 5-4-16,0 3-3 16,-3 3 1-16,0 3-2 15,-4-1 0-15,-7-5 1 16,-1-3-1-16,-5-4 2 15,2-6 2-15,-3-11-6 16,0 0 0-16,0 0 0 16,-5-9 0-16,4-5 0 15,-2-8 0-15,3-3 0 0,0-5 0 16,1-5 0 0,3 2 0-16,7-3 0 15,3 1 0-15,1 3 0 16,-2 7 0-16,4 1 0 15,4 13-9-15,15 2-80 0,-13 3-1 0,0 5-4 16,2 1-8-16,4 1-2 16</inkml:trace>
  <inkml:trace contextRef="#ctx0" brushRef="#br0" timeOffset="222244.2848">3251 13278 36 0,'0'0'98'16,"-15"-17"-1"-1,15 17-6-15,-8-18-3 16,8 18-36-16,0 0-26 15,-12-11-10-15,12 11-9 0,0 0-7 16,0 0 0-16,0 0 0 16,0 0 0-16,-1 18 0 15,0-4 0-15,1 5 0 0,2 2 0 16,7 5 0-16,-5 0 0 16,2 0 0-1,5-5 0-15,-3 1 0 0,4-8 0 16,-4-1 0-16,7-3 0 0,-3-4 0 15,5-6 0 1,-8 0 0-16,8-4 0 0,-4-3 0 16,-1-2 0-16,0-4 0 15,-4 0 0-15,-1 0 0 0,-2 1 0 16,1 1 0-16,-6 11 0 16,5-14 0-16,-5 14 0 15,0 0 0-15,0 0 0 0,8 7 0 16,-1 3 0-16,-2 2 0 15,0 1 0-15,4 1 0 16,-2-1 0-16,3-2 0 0,1-4 0 16,1-2 0-16,2-5 0 15,-1 0 0-15,2-6 0 16,1-4 0-16,-1-4 0 16,0-2 0-16,-3-4 0 0,1-1 0 15,-2-2 0-15,-5-3 0 16,2 1 0-16,-3-3 0 15,-3 3 0-15,-1-2 0 0,-2 4 0 16,-3 2 0 0,-3 3 0-16,-1 2 0 0,8 16 0 15,-22-10-7-15,-4 10-84 16,17 8-3-16,1 3-3 0,6 4-6 16,2 0-3-16</inkml:trace>
  <inkml:trace contextRef="#ctx0" brushRef="#br0" timeOffset="223447.9001">3945 13280 84 0,'13'-9'99'0,"-5"0"-3"16,-4-3-8-16,-3 2 2 16,-25-1-63-16,19 1-7 0,5 10-13 15,-7-15-7-15,7 15 0 16,-13-8 0-16,2 8 0 15,-1 4 0-15,-3 4 0 16,-1 4 0-16,0 2 0 0,2 5 0 16,-1 5 0-16,5 0 0 15,3 2 0 1,3-1 0-16,4-1 0 16,0-3 0-16,8-2 0 0,0-5 0 15,2-4 0-15,-1-4 0 16,3-4 0-16,0-2 0 0,1-4 0 15,1-6 0-15,2-2 0 16,-8-1 0-16,4-3 0 16,1-2 0-16,-5 0 0 15,-1 1 0-15,-1 3 0 16,-3 2 0-16,-1 1 0 16,-2 11 0-16,3-12 0 0,-3 12 0 15,0 0 0-15,0 0 0 0,0 7 0 16,0 2 0-1,0 3 0-15,0 3 0 0,4 1 0 16,-1 3 0-16,1-1 0 16,0 1 0-16,2-3 0 15,2-2 0-15,-1-2 0 0,1-2 0 16,-8-10 0-16,18 11 0 16,-8-10 0-16,1-1 0 15,3-2 0-15,-3-5 0 0,2-2 0 16,1-4 0-1,-2-1 0-15,3-4 0 0,-2-2 0 16,0 1 0-16,-3-2 0 16,4 0 0-16,-6 4 0 15,4 2 0-15,2 1 0 0,-5 5 0 16,3 6 0-16,3 3 0 16,0 1 0-16,2 10 0 0,2 1 0 15,2 3 0-15,1 2 0 16,10 2 0-16,1-1 0 15,4 0 0-15,4-4 0 16,2-4 0-16,6-1 0 0,-2-6 0 16,0-3 0-16,-5-4 0 15,-4-6 0-15,-4-2 0 16,-7-4 0-16,-5 0 0 0,-10-1 0 16,-4 0 0-16,-4-1 0 15,-4 2 0-15,-4 2 0 16,-9 1 0-16,-3 4 0 15,-4 6 0-15,-4 3 0 0,-2 1 0 16,-4 9 0-16,1 6 0 16,5 3 0-16,2 4 0 15,5-1 0-15,5 5 0 16,9-6 0-16,3-1 0 0,9-7 0 16,5-2 0-1,3-8 0-15,3-2 0 0,2-8 0 16,-2-5 0-16,0-6 0 15,0-5 0-15,-4-3 0 16,-1-6 0-16,-1 0 0 0,-2-5 0 16,0-3 0-16,0-1 0 15,-4 2 0-15,-3-1 0 0,-1 3 0 16,-2 4 0 0,-2 7 0-16,-2 3 0 0,-2 7 0 15,-3 7 0 1,7 9 0-16,-9 0 0 0,6 6 0 15,-1 8 0-15,0 8 0 0,2 2 0 16,1 7 0-16,1 3 0 16,-1 1 0-16,1 4 0 15,-1-1 0-15,1 0 0 16,2-1 0-16,-1 0 0 16,2 1 0-16,-4-5 0 0,2-14-49 15,0 15-42-15,5-13-5 31,2-6-5-31,5-6-7 16</inkml:trace>
  <inkml:trace contextRef="#ctx0" brushRef="#br0" timeOffset="224009.9435">5336 13127 75 0,'5'-16'98'0,"0"5"-3"0,-3-2-8 15,1 5 0-15,-3 8-63 16,0 0-2-16,0 0-9 0,2 15-3 16,-2 7-10-16,0 9 0 15,0 6 0-15,-1 8 0 16,1 4 0-16,-3 6 0 15,-1 4 0 1,-6-4 0-16,5-5 0 16,-2-8 0-1,-1-6 0-15,2-11 0 0,0-7 0 16,6-18 0-16,0 0 0 0,-5-7 0 16,2-9 0-16,2-4 0 31,-3-9 0-31,-2-6 0 0,-1-7 0 15,2-8 0-15,-1-5 0 0,0-5 0 16,3-4 0-16,3-5 0 16,0 5 0-16,8 0 0 15,4 5 0-15,5 7 0 0,4 5 0 16,0 9 0-16,7 6 0 0,2 10 0 16,0 6 0-16,1 8 0 15,-2 8 0-15,-1 4 0 16,-4 10 0-16,-3 10 0 0,-7 2 0 15,-4 5 0-15,-7 4 0 16,-3 1 0 0,-3 3 0-16,-11 0 0 0,-4 4 0 15,-7-2 0-15,0 1 0 16,-9 0 0-16,4 2 0 0,-4-17-32 16,5 9-59-1,9-7-3-15,4-9-4 0,13-7-7 16</inkml:trace>
  <inkml:trace contextRef="#ctx0" brushRef="#br0" timeOffset="224951.146">5715 13193 78 0,'13'-16'97'0,"-6"-3"-3"0,-2 1-5 15,-4-3-1-15,4 4-60 16,-5 2-8-16,-3 3-8 0,3 12-7 15,-11-13-5-15,2 13 0 0,-6 4 0 16,0 10 0-16,-3 6 0 16,1 4 0-16,-3 6 0 15,1 6 0-15,2 3 0 16,7-3 0 0,3 0 0-16,7-4 0 15,2-4 0-15,11-6 0 0,5-5 0 16,3-8 0-1,7-6 0-15,1-3 0 0,1-6 0 0,-1-5 0 16,0-5 0 0,-2-5 0-16,-4-2 0 0,-1-2 0 0,-7-1 0 15,-2 0 0-15,-4 0 0 16,-3 3 0-16,-4 4 0 16,-2 3 0-16,-5 3 0 0,5 13 0 15,-17-4 0-15,7 7 0 16,-3 9 0-16,-1 5 0 15,2 3 0-15,2 4 0 16,2 2 0-16,4 0 0 0,3-1 0 16,1-1 0-1,10-4 0-15,3-3 0 0,5-5 0 16,3-6 0-16,2-4 0 16,3-2 0-16,2-7 0 0,-4-4 0 15,4-5 0 1,-1-4 0-16,1-5 0 0,-5 1 0 15,2-6 0-15,-2 2 0 0,-1 0 0 16,-3 5 0-16,-2 1 0 16,-6 8 0-16,-1 4 0 15,-10 10 0-15,11 0 0 16,-10 10 0-16,-1 7 0 16,-3 3 0-16,-1 7 0 15,-2 0 0-15,0 5 0 0,0-2 0 16,1-1 0-16,2-4 0 15,2-2 0-15,1-7 0 16,2-4 0-16,6-8 0 0,4-4 0 16,3-5 0-16,4-10 0 15,1 0 0-15,6-7 0 16,0-2 0-16,-1-3 0 0,3-1 0 16,-1 0 0-16,2 1 0 15,-3-2 0-15,5 4 0 16,-4 2 0-16,3 5 0 15,0 6 0-15,1 5 0 16,-1 5 0-16,-1 2 0 16,-3 7 0-16,-1 7 0 15,-6 4 0-15,-3 3 0 16,-7 4 0-16,-8 0 0 0,-2 1 0 16,-13 2 0-16,-6-3 0 15,-10 2 0 1,-11-2 0-16,-4 12 0 0,-39-16-91 15,-9-6-2-15,-4-4-5 16,-3-6-7-16,2-4-5 16</inkml:trace>
  <inkml:trace contextRef="#ctx0" brushRef="#br0" timeOffset="225931.1659">1175 13268 87 0,'0'-11'95'0,"0"1"-3"15,0 0-6-15,0 1-1 16,0 9-58-16,0 0-5 0,0 0-10 16,-10 18-7-16,1 2-5 15,-1 8 0-15,-2 2 0 16,-4 6 0-16,-3-1 0 16,6 0 0-16,3-3 0 15,-7-4 0-15,10-6 0 16,1-4 0-1,-1-7 0-15,7-11 0 0,0 0 0 16,0-7 0 0,1-9 0-16,6-5 0 0,-7-5 0 0,3-6 0 15,1-7 0-15,8-5 0 0,-1 0 0 16,-2 0 0 0,5-2 0-16,2 3 0 0,10 2 0 15,-4 9 0-15,2 5 0 16,-9 8 0-16,-4 9 0 15,10 6 0-15,-3 5 0 0,-6 14 0 16,2 8 0-16,-2 4 0 16,4 8 0-16,-5 3 0 15,7 6 0-15,-4 0 0 16,-10 4 0-16,7-3 0 16,-5-3 0-16,3-2 0 15,-9-5 0-15,6-3 0 16,-3-10 0-16,1-4-24 0,2-2-67 15,-6-7-4-15,0-9-2 16,-10 6-7-16,10-6 4 0</inkml:trace>
  <inkml:trace contextRef="#ctx0" brushRef="#br0" timeOffset="226210.9571">1112 13507 91 0,'-16'3'99'0,"1"-1"-3"0,15-2-6 15,0 0-1-15,-11 0-65 16,11 0-2-16,17-12-22 0,4 3 0 16,3-2 0-16,4 1 0 15,0-2 0-15,11-1 0 16,-7 1 0-16,2 1 0 16,-10 4 0-16,1 0 0 0,-7 2 0 15,-7 2 0 1,2 1 0-16,-13 2 0 0,0 0 0 15,0 0 0-15,9-2-17 16,-9 2-72-16,0 0-1 16,4-14-5-1,-4 1-7-15,0-3-2 0</inkml:trace>
  <inkml:trace contextRef="#ctx0" brushRef="#br0" timeOffset="226515.1609">1479 13082 60 0,'5'-13'99'15,"-5"13"-3"-15,8-15-7 16,-8 15-1-16,0 0-37 16,0 0-32-16,0 0-10 0,9 11-9 15,3 3 0-15,-3 7 0 16,-1 6 0-16,-4 5 0 15,10 9 0-15,-3 2 0 0,-1 5 0 16,-10-2 0-16,0 0 0 16,-8 3 0-1,0-3 0-15,0-6 0 16,-7-2 0-16,-12-9-5 0,4-19-71 16,-8 9-16-16,5-7 2 15,-9-9-11 1,0-5-1-16</inkml:trace>
  <inkml:trace contextRef="#ctx0" brushRef="#br0" timeOffset="226847.0525">935 13029 48 0,'-15'-13'96'0,"2"-2"-4"15,1 7-3-15,6-1-4 0,-6 35-28 16,5-24-40-16,7-2-3 16,-11 14-7-16,2 8-3 15,-2 12-2-15,5-14-2 16,0 13 0-16,-7 30 0 16,4 7 0-16,1 3 0 15,5 2 0-15,1-4 0 16,2-40 0-16,4 2 0 0,14 30 0 15,17-18 0 1,15-4-24-16,2-9-62 0,18-11-4 16,4-6-2-16,5-12-12 15,16-1-1-15</inkml:trace>
  <inkml:trace contextRef="#ctx0" brushRef="#br0" timeOffset="227819.0704">1222 14655 85 0,'-18'5'95'0,"5"0"-6"16,4-2-5-16,-5-1-1 15,-1-1-43-15,6 10-30 16,-4 0-3-16,9 5-2 0,-7 2-2 15,8 5-1-15,-9 0 1 16,11 2 0-16,0-2-1 16,1-1-2-16,3-4 0 0,-3-3 0 15,5-3 0-15,-5-12 0 16,-1 13 0-16,1-13 0 0,0 0 0 16,-9-8 0-1,-1-2 0-15,1-8 0 0,9-5 0 16,-5-8 0-16,1-5 0 15,4-6 0 1,0-4 0-16,4-1 0 0,4-6 0 16,10 3 0-16,-3 3 0 15,8 5 0-15,3 8 0 0,-1 6 0 16,-2 7 0-16,3 9 0 16,-4 12 0-16,-9 4 0 15,8 15 0-15,-13 7 0 0,6 10 0 16,-13-3 0-16,11 11 0 15,-10-2 0-15,-1-1 0 16,1-5 0-16,-4-9 0 0,2-1 0 16,-5-11 0-16,4 1 0 15,1-16 0-15,-11 9 0 16,11-9 0-16,7 0 0 0,4-1 0 16,1-4 0-1,5 4 0-15,-2-3 0 0,6 4 0 16,5 0 0-16,-10 4 0 15,-9 4 0-15,6 1 0 16,1 1 0-16,-7 2 0 16,-2 1 0-16,-2-1 0 0,-4 4 0 15,1 0 0-15,-4-3 0 16,1 2 0-16,-3 0 0 16,-7 1 0-16,4-5 0 0,-5 0 0 15,1 0 0-15,-7-4 0 16,8-1 0-16,-5-9-22 15,-1-1-68-15,7-6-4 16,-3-5-2-16,6-11-7 16,3-6-2-16</inkml:trace>
  <inkml:trace contextRef="#ctx0" brushRef="#br0" timeOffset="228077.0146">1550 14371 64 0,'23'-14'102'0,"-2"1"-5"15,-6 3-8-15,4 5-1 0,-5 30-27 16,2-16-51-16,-6 9-10 16,1 6 0-16,7 7 0 15,0 6 0-15,-5 6 0 0,-5 4 0 16,5 1 0-16,-14-1 0 16,2 0 0-16,1-1 0 15,-9-4 0-15,-10-1 0 16,-7-7 0-16,2-1 0 15,-9-13-21-15,1 0-69 0,-7-7-2 16,-3-11-4-16,4-2-3 16,-10-13-4-16</inkml:trace>
  <inkml:trace contextRef="#ctx0" brushRef="#br0" timeOffset="228366.3395">956 14432 11 0,'-7'-13'93'16,"-6"3"-2"-16,6 8-6 0,-5 0-4 15,3 12 1-15,-3 9-67 16,4-5-3-16,-3 8-5 16,-7 27-1-16,-2 12 0 15,6-25 3-15,9 10-4 16,-13 43-1-16,8-40 0 15,9 3-4-15,1 48 0 16,11-2 0 0,16-16 0-16,8-12 0 0,17-11 0 15,7-32-24-15,8-8-63 16,8-19-2-16,4-20-2 0,5-10-9 16,7-16-2-16</inkml:trace>
  <inkml:trace contextRef="#ctx0" brushRef="#br0" timeOffset="229224.4704">2628 14531 85 0,'0'0'94'0,"0"0"-4"0,-5-13-7 15,4 35-12-15,1-22-48 16,0 0-7-16,-3 12-6 15,-1 1-3-15,2 4-1 16,1 5-1-16,-1 2-1 0,0 8 0 16,-2 1 2-1,1 0-3-15,-3-1 1 0,2-1-4 16,3-2 0-16,-4-8 0 16,0-1 0-16,5-9 0 15,0-11 0-15,-4 11 0 0,4-11 0 16,-6-10 0-16,2-6 0 15,-3-5 0-15,-2-8 0 16,-3-4 0-16,6-10 0 0,-1-5 0 16,0-4 0-16,7-1 0 15,0 0 0-15,7 1 0 16,6 3 0 0,11 4 0-16,2 7 0 0,-1 7 0 15,3 7 0-15,2 8 0 0,1 9 0 16,-1 5 0-16,-2 7 0 15,-10 13 0-15,-1 7 0 16,-3 8 0-16,0 8 0 0,-10 3 0 16,-2 1 0-16,-1 1 0 15,-1-4 0-15,0-2 0 16,-3-8 0-16,-2-3 0 16,-3-6 0-16,8-7 0 15,0-1 0-15,0-2 0 0,8-3 0 16,0-1 0-16,1 1 0 15,4-1 0-15,4 1 0 16,-1 0 0-16,-4 1 0 16,-3 1 0-16,3 2 0 15,-1-2 0-15,2 3 0 16,-6 0 0-16,-6-2 0 0,0 3 0 16,-2-3 0-16,-10 1 0 0,-5 0 0 15,-2 0 0-15,-4 1 0 16,-3-2 0-16,-3-1 0 15,-5-1 0-15,7 3 0 16,-4-6 0-16,11 3 0 16,0-9-88-16,0-3-3 15,12-11-5-15,7-6-6 0,7-7-2 16</inkml:trace>
  <inkml:trace contextRef="#ctx0" brushRef="#br0" timeOffset="230062.0241">3143 14643 7 0,'49'-23'98'0,"-14"1"1"0,-8 4-5 16,-10 3-3-16,-3 3-3 16,-4 5-61-16,-10 7-20 15,0 0-7-15,1 5 0 0,-8 9 0 16,-8 4 0-16,2 3 0 16,-4 6 0-16,2 2 0 15,-4 1 0-15,3 0 0 16,6-3 0-16,4-2 0 15,3-4 0-15,3-4 0 16,2-6 0-16,10-3 0 0,2-5 0 16,2-3 0-16,2-9 0 15,5-3 0-15,1-4 0 16,-2-5 0-16,-2 1 0 16,0-7 0-16,-5 5 0 15,-3-1 0-15,-4 2 0 16,-6 3 0-16,1 1 0 0,-3 5 0 15,0 2 0-15,0 10 0 16,-7-6 0-16,7 6 0 0,-10 6 0 16,5 3 0-16,3 4 0 15,2 2 0-15,3 3 0 0,8-1 0 16,4 0 0-16,9-4 0 16,6-1 0-16,6-7 0 15,2-2 0-15,1-3 0 16,-1-3 0-16,-1-4 0 0,-3-3 0 15,-4-1 0 1,-5-1 0-16,-7 2 0 0,-2-3 0 16,-8 1 0-16,2 4 0 0,-10 8 0 15,5-13 0 1,-5 13 0-16,0 0 0 0,-13 0 0 16,3 5 0-1,-3 8 0-15,-5 4 0 0,2 3 0 16,1 2 0-16,4 5 0 0,5-1 0 15,6 0 0-15,6-4 0 16,11-1 0-16,6-6 0 0,10-4 0 16,0-6 0-16,4-5 0 15,0-7 0-15,1-7 0 16,-5-6 0-16,-1-5 0 16,-6 0 0-16,-4-5 0 15,-1-2 0-15,-5-2 0 16,-4 1 0-16,-5 1 0 15,-2 4 0-15,0 4 0 16,-5 4 0-16,0 7 0 0,0 4 0 0,0 9 0 16,0 0 0-16,-5 18 0 15,2 1 0-15,-1 4 0 16,-1 6 0-16,-1 4 0 16,-3 7 0-16,1 1 0 15,3-1 0-15,2 7 0 16,-4-8 0-16,12 3-86 0,-5-9-8 15,1-7-3-15,3-13-6 16,5-9-4-16</inkml:trace>
  <inkml:trace contextRef="#ctx0" brushRef="#br0" timeOffset="230987.3226">4308 14573 95 0,'30'-46'100'0,"-12"8"-7"0,0 4-3 16,-7 11-3-16,1 9-59 15,-12 14-10-15,0 0-18 16,2 11 0-16,-7 10 0 16,-10 6 0-16,-3 5 0 0,-11 5 0 15,1 4 0-15,-6-2 0 16,-2-1 0-16,2-4 0 0,-2-6 0 16,7-2 0-1,2-7 0-15,8-6 0 0,2-4 0 16,9-2 0-16,8-7 0 0,-11 1 0 15,11-1 0-15,5 0 0 16,-5 0 0-16,22 3 0 16,-3 3 0-16,2 2 0 0,8 1 0 15,1 4 0-15,3 1 0 16,2 1 0-16,3-2 0 16,-5 0 0-16,4-3 0 15,-7-2 0-15,-1-5 0 16,-6 2 0-16,-3-5 0 15,-3 0 0-15,-3-5 0 16,-2-2 0-16,-4-4 0 0,4-1 0 16,-2-5 0-16,7 0 0 15,-3-6 0-15,7 2-27 16,-2 2-31 0,3-7-24-16,1-5 12 0,1 4 23 15,-1-1 18-15,-3-1 17 16,0 7 15-16,-8-2 19 0,2 0 35 15,-5 8 23-15,-4 6-13 0,-5 10-24 16,0 0-13-16,-11-1-11 16,0 6-15-1,-1 9-4-15,-1 5 0 0,2 5 0 16,0 2 0-16,0 3 0 16,7-1 0-16,3-1 0 0,1 0 0 15,1-3 0-15,8-5 0 16,1-2 0-16,2-4 0 0,1-7 0 15,4-2 0 1,3-4 0-16,2-7 0 0,-1-4 0 16,-2-4 0-16,2-2 0 15,-2-2 0-15,-1-1 0 0,-2 3 0 16,-6 1 0-16,-1 3 0 16,-9 13 0-16,9-12 0 15,-9 12 0 1,0 0 0-16,4 10 0 0,-2 2 0 15,0 1 0-15,3 2 0 0,1 1 0 16,5-2 0-16,4-2 0 16,-1-3 0-16,4-7 0 15,-2-2 0-15,1 0 0 0,1-5 0 16,-3-7 0-16,-2-3 0 16,0-1 0-16,-4-2 0 15,1-1 0 1,-2-3 0-16,0-3 0 15,-5-1 0-15,1 0 0 0,-4 0 0 16,1 2 0-16,0-4 0 16,-4 7 0-16,-3 1 0 0,6 20 0 15,-13-11-66-15,13 11-27 0,0 0-3 16,0 0-7-16,7 0-5 16</inkml:trace>
  <inkml:trace contextRef="#ctx0" brushRef="#br0" timeOffset="232071.8009">5524 14520 51 0,'-16'-9'97'16,"-3"-4"-1"-16,3 2-5 0,-2-3-3 15,3 22-32-15,2-15-35 16,3-2-10-16,10 9-11 15,-18-2 0-15,8 5 0 16,-2 13 0-16,-1 4 0 0,-2 4 0 16,1 9 0-16,1 1 0 15,-1 0 0-15,4 2 0 16,5-4 0 0,4-4 0-16,3-4 0 0,11-7 0 15,3-7 0 1,6-6 0-16,1-4 0 0,5-5 0 0,-1-9 0 15,0-1 0-15,-3-4 0 16,-6 0 0-16,-1-1 0 0,-5 0 0 16,-3 4 0-16,-4 0 0 15,-3 3 0-15,-2 5 0 16,0 8 0-16,0 0 0 16,-7-2 0-16,7 2 0 15,-10 12 0-15,5-1 0 16,3 3 0-16,1 1 0 0,1-2 0 15,3 2 0-15,5-2 0 16,2-3 0-16,2-2 0 16,4-1 0-16,-1-4 0 0,3-3 0 15,-2 0 0-15,3-6 0 16,-1-2 0 0,1-5 0-16,0 0 0 0,-4-3 0 15,0 2 0-15,-3-3 0 16,-2 3 0-16,-1-1 0 0,-3 6 0 15,-2-3 0-15,-4 12 0 16,6-9 0-16,-6 9 0 0,0 0 0 16,5 7 0-1,-1 4 0-15,2 1 0 0,2 6 0 16,5 0 0-16,6-1 0 16,5 0 0-16,9-3 0 15,7-1 0-15,7-3 0 0,2-6 0 16,5-4 0-16,-3 1 0 15,1-9 0-15,-2-3 0 16,-9-5 0-16,-6-1 0 0,-9-5 0 16,-3 0 0-16,-8-3 0 15,-4 2 0-15,-8-2 0 16,-3 0 0-16,0 4 0 0,-8 2 0 16,-5 5 0-16,-5 8 0 15,-4 5 0-15,-8 2 0 16,2 11 0-16,-1 5 0 15,-1 6 0-15,7 2 0 0,3 1 0 16,11-2 0-16,9-2 0 16,7-5 0-16,11-5 0 15,5-6 0-15,6-6 0 0,-1-3 0 16,3-9 0-16,-1-5 0 16,-4-4 0-16,-1-4 0 15,-2-4 0-15,-2-4 0 0,-1-3 0 16,-2 1 0-16,-1-4 0 15,-3 3 0-15,-4 3 0 16,2 4 0-16,-5 6 0 16,-1 5 0-16,-5 7 0 15,-1 11 0-15,0 0 0 16,0 0 0-16,-4 18 0 0,-1 3 0 16,-1 3 0-16,-2 8 0 15,0 3 0-15,-1 3 0 16,-4 4 0-16,0 4 0 15,-6-7 0-15,-2 6-63 0,3-2-30 16,-3-8-3-16,3 1-8 16,4-9-6-16</inkml:trace>
  <inkml:trace contextRef="#ctx0" brushRef="#br0" timeOffset="232655.3652">6838 14432 29 0,'16'-21'101'15,"-8"6"-4"-15,-8 15-5 0,8-15-2 16,-8 15-2-16,9 0-74 16,-9 14-14-16,0 6 0 15,-3 6 0-15,-1 4 0 0,-1 8 0 16,-1 1 0-16,-1 8 0 15,-3 1 0-15,1-3 0 16,-6 0 0-16,2-3 0 16,-1-6 0-16,-1-7 0 15,4-4 0-15,-1-11 0 0,2-6 0 16,10-8 0-16,-14-1 0 16,8-10 0-16,-2-7 0 15,3-3 0-15,-2-10 0 0,-2-4 0 16,4-9 0-16,1-11 0 15,6-5 0-15,4-8 0 16,10-6 0-16,7-5 0 16,7 0 0-16,7 4 0 0,0 1 0 15,4 10 0-15,-1 8 0 16,-1 10 0-16,-6 10 0 16,-6 13 0-16,-1 8 0 15,-8 11 0-15,1 7 0 16,-6 13 0-16,-3 10 0 0,-8 11 0 15,-1 6 0-15,-1 7 0 16,-10 4 0-16,-5 5 0 16,-6 4 0-16,-8 1 0 0,-2 1 0 15,-2-6 0-15,1-1 0 16,4-8 0-16,6-2 0 16,2-18-2-16,16-3-88 0,5-11-2 15,13-8-4 1,10-8-5-16,6-5-4 0</inkml:trace>
  <inkml:trace contextRef="#ctx0" brushRef="#br0" timeOffset="233353.1314">7247 14454 0 0,'28'-30'91'0,"-9"2"4"16,-2 2-3-16,-11 2-5 0,-6 24-14 16,1-13-39-1,-2 1-11-15,1 12-7 0,-15-12-16 16,5 12 0-16,-4 0 0 15,-2 9 0-15,-1 3 0 16,-1 8 0-16,-1 2 0 16,-1 6 0-16,1 3 0 0,2 1 0 15,2 0 0-15,5-1 0 16,6-5 0-16,4-3 0 16,4-6 0-16,8-5 0 0,7-6 0 15,6-6 0-15,4-1 0 0,2-8 0 16,1-5 0-16,0-4 0 15,-2-3 0-15,0-3 0 16,-5-4 0-16,-2 4 0 16,-5 0 0-16,-6 5 0 15,-1 5 0-15,-11 14 0 16,5-9 0-16,-5 9 0 16,-9 13 0-16,1 5 0 0,-4 1 0 15,4 3 0-15,-3 1 0 0,1-2 0 16,4 1 0-1,4-4 0-15,2-4 0 0,2-3 0 16,-2-11 0-16,13 7 0 16,-1-7 0-16,1-6 0 15,4-6 0-15,2-2 0 16,2-6 0-16,-2-2 0 0,6-1 0 16,-2-2 0-16,1 4 0 15,1-1 0-15,-4 2 0 16,4 6 0-16,-3 3 0 0,4 5 0 15,-1 4 0-15,3 2 0 16,-2 0 0 0,2 6 0-16,-1 2 0 0,0 1 0 15,-4 1 0-15,-3 3 0 0,-5-1 0 16,1 0 0 0,-5 2 0-16,-5-2 0 0,-4 0 0 15,-1-2 0-15,-2 4 0 16,-2-2 0-16,-6 0 0 15,-3-2 0-15,-7 2 0 0,-7 3 0 16,2-3 0-16,-5 3 0 16,-5-6 0-16,-10 3-65 15,18-1-28 1,-2-7-2-16,8-4-8 0,6-3-5 16</inkml:trace>
  <inkml:trace contextRef="#ctx0" brushRef="#br0" timeOffset="234324.6992">7183 13334 41 0,'-10'-2'86'0,"10"2"0"15,-9-7-4-15,9 7-32 0,0 0-10 16,0 0-14-16,-3-9-8 15,3 9-5-15,6-2-3 0,-6 2-4 16,15 0-1-16,-5 0-1 16,1 0 0-16,1 2-1 15,2 0-1-15,0 1 1 16,5 0 0-16,2 0-1 0,7 0 1 16,5 0 0-16,7-2 0 15,7 2-1-15,5-1 0 16,6-1 0-16,4-1 0 15,2 0 0-15,0 0-1 16,-2 0 0-16,-2 0 0 16,-7 0 0-16,-6-1-1 0,-9-1 1 15,-7 0 0-15,-7 1-1 16,-9 1 2-16,-15 0-2 0,0 0 0 16,0 0-2-16,0 0 1 15,-17-2-3-15,2 2-2 16,-5 0-6-16,2 0-8 15,-2-2-15-15,-12 2-51 16,13-2-3-16,2-2-5 0,1-4-4 16</inkml:trace>
  <inkml:trace contextRef="#ctx0" brushRef="#br0" timeOffset="234865.9198">7768 13184 56 0,'0'0'83'0,"-14"-15"0"15,14 15-21-15,-16-15-11 0,16 15-11 16,-14-10-10-16,4 6-8 0,10 4-4 16,-16-3-4-16,16 3-4 15,-15 0-3-15,15 0-2 16,-6 11-1-16,5-2-1 16,3 0 0-16,10 3 0 15,4 0-1-15,8 3 1 16,3 3-1-16,9-1 0 15,5 4-1-15,7-2 1 16,2-1-1 0,-2 2-1-16,3-1 1 15,-5-2-1-15,-1-2 0 16,-6 0 1-16,-2-1-1 0,-9 0 0 0,-5-1 0 16,-6-1 0-16,-4 2 0 0,-6-3 0 15,-6 3 2-15,-1 0-2 0,-17 1 0 31,-5 3 0-31,-2-2 0 16,-8 5 0-16,-5-3 0 16,-5 2 0-16,-5-2 0 15,3 5 0-15,7-5 0 0,0-2 0 16,-1 1 0-16,5-1 0 16,4-1 0-16,4-2 0 15,5-2 0-15,3-3 0 16,3 1 0-16,4-5 0 0,10-4 0 15,-13 6 0-15,13-6 0 16,0 0 0-16,0 0 0 16,0 0-9-16,4 17-66 15,7-17-13-15,4-4-4 0,2-5-7 16,8-6-4-16</inkml:trace>
  <inkml:trace contextRef="#ctx0" brushRef="#br0" timeOffset="240029.4517">9176 13205 68 0,'-12'0'93'16,"4"0"-2"-16,8 0-5 15,-14 7-1-15,14-7-57 16,-1 15-8-16,1 0-8 16,6 4-2-16,1 3-1 15,-2 4-3-15,4 5-3 0,-1 2-3 16,-1 1 0-16,-1 1 0 15,-1 7 0 1,-2-1 0-16,-1-1 0 16,-2-3 0-1,0 0 0-15,-2-4 0 0,-3-1 0 16,-1-4 0 0,1-7 0-16,-1-6 0 0,5 1-34 0,1-16-55 15,0 0-4-15,0 0-4 16,-6-13-7-16</inkml:trace>
  <inkml:trace contextRef="#ctx0" brushRef="#br0" timeOffset="240924.528">9105 13296 43 0,'0'-23'94'0,"0"3"-1"0,6-1-6 0,0 1-1 16,1 8-51-16,7 2-12 15,-2 5-7-15,5 5-5 16,-1 2-3-16,3 11-3 0,-3 5-1 16,2 5-1-16,-2 7 0 15,1 2-3-15,-3 6 0 16,-2 4 0-16,-3 5 0 31,-6 0 0-31,0-6 0 16,-3-5 0-1,0-8 0-15,0-8 0 0,-2-9 0 0,2-11 0 16,-4-10 0-16,4-10 0 16,1-4 0-16,1-8 0 0,5-5 0 15,3-5 0 1,1-3 0-16,4 0 0 0,-1 1 0 16,4-1 0-16,1 8 0 15,1 3 0-15,1 10 0 16,1 8 0-16,-2 12 0 0,0 5 0 15,-2 15 0-15,2 8 0 16,-4 8 0-16,3 6 0 16,-4 8 0-16,0 2 0 15,9 8 0 1,1-5 0-16,6-5 0 16,-1-6 0-16,8-10-2 15,-2-7 0-15,4-12 0 0,1-7 0 16,-5-13 2-16,-5-8-1 15,-6-4 0-15,1-4 1 16,-3 0-1-16,-6-5 1 0,-6 1 0 16,-1-1 1-16,-8 5-1 15,-1 1 1-15,-2 5 1 16,-9 7-1-16,-6 6 1 0,-8 6 0 16,-3 10 0-16,-4 9-2 15,-1 4 0-15,2 2 0 16,5 11 0-1,9 0 0 1,6-6 0-16,10 0 0 16,7-8 0-16,10-5 0 0,6-8 0 15,5-6 0-15,-2-8 0 0,-1-7 0 16,0-4 0-16,0-3 0 16,-4-4 0-16,-7 0 0 15,2-2 0-15,-3 2 0 16,-5 2 0-16,1 1 0 0,-7 1 0 15,-1 3 0-15,-1 6 0 16,0 10 0-16,0 0 0 16,0 0 0-16,0 10 0 0,3 7 0 15,4 7 0-15,0 1 0 16,9 2 0-16,0 6 0 16,2 0 0-1,5 1-3-15,-2-6-26 0,-6 0-59 16,10-8-3-16,1-2-5 15,-6-8-7-15,0-10 2 0</inkml:trace>
  <inkml:trace contextRef="#ctx0" brushRef="#br0" timeOffset="241146.4953">10739 13693 400 0,'0'0'-17'0,"0"16"-57"0,0-16-2 15,14 12-5-15,-14-12-5 16</inkml:trace>
  <inkml:trace contextRef="#ctx0" brushRef="#br0" timeOffset="241402.41">10732 13508 48 0,'-12'-29'92'0,"1"0"0"0,-2 4-5 0,4-3-26 16,3 11-14-16,-2 6-16 15,8 11-9-15,-16-1-7 0,9 3-4 16,-5 11-6-16,1 6-5 15,0 4 0-15,-4 4 0 16,-3 12 0-16,-2 4 0 16,-2 3 0-1,-4 1 0-15,3-1 0 0,0-4 0 16,-3-2 0-16,2-4 0 16,8-11 0-16,3-4 0 15,4-6-37-15,9-15-52 0,0 0-4 16,0 0-4-16,14-12-7 15</inkml:trace>
  <inkml:trace contextRef="#ctx0" brushRef="#br0" timeOffset="242349.0225">10377 13334 11 0,'-15'-8'81'0,"15"8"3"0,-8-12-2 16,16 8-27-16,-8 4-10 15,11-7-11-15,-1 5-10 16,4 2-5-16,-1 0-3 0,0 6-3 16,3 3-3-16,0 5-1 15,1 3-1-15,-2 4-2 16,-2 2-1-16,1 4 0 15,1-1-1-15,9 9-4 16,0 1 0 0,0-1 0-16,1-3 0 15,3 0 0-15,-3 0 0 16,4-5 0-16,-7-3 0 0,-3-8 0 16,-3-3 0-16,-7-4 0 15,0-1 0-15,-1-3 0 0,-8-5 0 16,0 0 0-1,0 0 0-15,0 0 0 0,12 0 0 16,-12 0 0-16,2-7 0 16,-2-4-12-16,5-6-56 15,-1 0-24 1,1-5-2-16,-1-4-5 0,1-4-5 16</inkml:trace>
  <inkml:trace contextRef="#ctx0" brushRef="#br0" timeOffset="242719.0032">10907 13298 34 0,'0'0'91'15,"-2"-16"-1"-15,2 16-4 16,-9-10-3-16,9 10-51 16,-12 1-8-16,3 6-7 0,-3 8-6 15,-2 1-3-15,-1 6-1 16,-4 5-1-16,-5 4-1 15,3 5-1-15,-7 8 1 16,-4 3-1-16,-2 4 0 16,2 1-4-16,-1 0 0 15,3-3 0-15,-4-3 0 16,7-6 0-16,8-11 0 16,6-7 0-16,0-5 0 0,8-7 0 15,5-10 0-15,-6 9 0 16,6-9 0-16,0 0 0 15,0 0 0-15,3-6 0 16,-3 6-16-16,13-26-68 16,-1 13-5-16,3-4-4 0,2-3-8 15,1-8-2-15</inkml:trace>
  <inkml:trace contextRef="#ctx0" brushRef="#br0" timeOffset="243169.0462">11298 13148 81 0,'10'-15'94'16,"-5"0"-2"-16,4-1-5 15,-4-29-17-15,-5 45-41 16,8-11-8-16,-8 11-4 16,2 10-4-16,-2 5-6 0,-3 7-7 15,0 6 0-15,-1 4 0 16,-4 5 0-16,1 2 0 0,5 3 0 15,-1 1 0 1,-1 2 0-16,4-3 0 16,-1 7 0-16,2-3 0 0,3-3 0 15,1-2 0 1,2-3 0-16,2-4 0 16,-2-6 0-16,0-3 0 0,5-8-29 15,0-7-60-15,-12-10-3 16,9 0-4-16,-9-6-5 0,0-6 0 15</inkml:trace>
  <inkml:trace contextRef="#ctx0" brushRef="#br0" timeOffset="243579.5141">11246 13500 34 0,'-6'-9'87'0,"6"9"1"0,0-11-3 15,0 11-3-15,18-7-53 16,0 7-7-16,10 0-6 0,4 0-4 15,10 0-2-15,2-1-2 16,2-1-1-16,1 0-2 16,3-5 0-16,-9 1 0 15,-2-3 0-15,-5-1 0 0,-5-1 1 16,-9 0-6-16,-3 0 0 16,-7 0 0-16,-3 2 0 15,-7 9 0-15,5-12 0 0,-5 12 0 16,0 0 0-16,0 0 0 15,-3 11 0-15,-1 3 0 16,3 4 0-16,-1 5 0 0,2 1 0 16,0 9 0 15,5-1 0-31,-1-2 0 0,-1-1 0 16,-1-3 0-16,3 0 0 15,2-6 0-15,-3 0 0 0,-3-10 0 16,1-1 0-1,-2-9 0-15,6 9 0 0,-6-9-12 16,4-12-57-16,-4 2-23 16,-4-7-3-16,-4-8-4 0,-8-9-4 15</inkml:trace>
  <inkml:trace contextRef="#ctx0" brushRef="#br0" timeOffset="243809.9906">11540 12977 20 0,'-4'-31'87'0,"0"4"2"0,5 6-4 16,-1 5-6-16,0 3-40 0,0 13-17 15,14-7-8-15,-7 9-4 16,4 7-6-16,0 7-7 0,0 1-10 16,5-6-55-16,-2 13-12 15,-1 0-5-15,0 0-5 16,3-1-4-16</inkml:trace>
  <inkml:trace contextRef="#ctx0" brushRef="#br0" timeOffset="244718.1022">12061 13352 55 0,'13'10'95'0,"-1"0"-2"0,0 0-4 15,-6 3-2-15,-1 6-54 16,-1 0-10-16,-2 3-5 16,-1 8-5-1,-1 5-8-15,0 1-5 16,-1 2 0-16,-2-2 0 16,2 0 0-16,1-4 0 15,0 0 0-15,0-10 0 16,1-6 0-16,2-5 0 15,-3-11 0-15,6 12 0 0,-6-12 0 16,0 0 0-16,4-11 0 16,-2-1 0-1,0-4 0-15,-1-7 0 16,1-3 0-16,0-5 0 0,3-4 0 16,3 0 0-16,0-2 0 0,4-1 0 15,0 4 0-15,5 2 0 16,2 5 0-1,0 5 0-15,2 8 0 0,0 5 0 0,-3 6 0 16,0 3 0-16,-2 9 0 16,-2 5 0-16,-2 4 0 15,0 3 0-15,-5 2 0 0,1 1 0 16,-3 2 0 0,-1-1 0-16,-4 1 0 0,1-4 0 15,-1-2 0-15,2-7 0 16,3-1 0-16,-5-12 0 0,11 8 0 15,-1-8 0-15,1-12 0 16,4-1 0-16,4-2 0 0,-1-2 0 16,2-4 0-1,4-1 0-15,-1-1 0 0,1 0 0 16,-1 1 0-16,5 4 0 16,-6 1 0-16,-4 3 0 15,2 7 0-15,-3 6 0 0,2 1 0 16,-2 12 0-16,0 2 0 15,-1 4 0-15,3 0 0 16,14-2 0 0,6 0 0-16,2-5 0 15,3-5 0-15,4-3 0 16,-1-3 0-16,0-7 0 16,-1-4 0-16,-12-5 0 0,-9-2 0 15,-5-2 0-15,-4-1 0 16,-7-1 0-16,-4 3 0 15,-5 1 0-15,-3 4 0 16,-11 5 0-16,-6 6 0 16,-9 3 0-16,1 8 0 0,-8 6 0 15,0 8 0-15,-2 4 0 16,7 1 0-16,6 3 0 16,12 0 0-16,7 0 0 0,9 0 0 15,15 0 0 1,11-1 0-16,9-6 0 0,5 3 0 15,2-6 0-15,5 4 0 16,-5 1-82-16,-3-12-11 0,-8-4-2 16,-9-6-8-16,-8-1-4 15</inkml:trace>
  <inkml:trace contextRef="#ctx0" brushRef="#br0" timeOffset="245624.1981">8442 14559 75 0,'11'-13'92'0,"-11"13"-2"0,8-17-4 0,-8 17-33 16,1-9-11-16,-1 9-14 16,0 0-7-16,0-8-6 15,0 8-6-15,0 0-9 16,0 0 0-16,0 0 0 16,0 0 0-16,0 0 0 0,0 0 0 15,0 0 0-15,10 2 0 16,-10-2 0-16,15 5 0 15,-3-1 0-15,1 2 0 0,2-1 0 16,-1 0 0 0,3 1 0-16,-2-3 0 15,2 1 0-15,-1-1 0 16,-2-1 0-16,-3-1 0 16,2-1 0-16,-5 1 0 0,2-1 0 15,-10 0 0-15,13 0 0 0,-13 0 0 16,9 0 0-16,-9 0 0 0,0 0 0 15,8 0 0-15,-8 0 0 16,0 0 0-16,0 0 0 16,0 0 0-16,0 0 0 15,0 0 0-15,0 0 0 16,0 0 0-16,0 0 0 0,0 0 0 16,0 0 0-16,6-9 0 15,-6 9 0-15,0 0 0 16,0 0 0-16,0 0 0 0,0 0 0 15,0 0 0-15,0 0 0 16,6 6 0-16,-6-6-13 16,0 0-68-16,0 0-9 15,13 0-4-15,0-1-5 16,2-6-3-16</inkml:trace>
  <inkml:trace contextRef="#ctx0" brushRef="#br0" timeOffset="246170.2388">8681 14582 3 0,'-31'4'85'0,"1"-2"6"15,1 0-3-15,4-1-3 16,-1-3-36-16,9 2-12 16,3 0-12-16,5 3-6 0,9-3-3 15,0 0-3-15,4 13-13 16,13-7 0-16,10-2 0 16,5 2 0-16,9 0 0 15,9-3 0-15,3-2 0 16,4-1 0-16,7 0 0 15,-5 1 0-15,2-4 0 0,-3-1 0 16,-5 0 0-16,-6 1 0 0,-5 1 0 16,-5 1 0-16,-8 0 0 15,-6 1 0-15,-4 0 0 16,-5 0 0-16,-6 0 0 16,-8 0 0-16,0 0 0 15,0 0-11-15,0 0-30 16,8-13-47-16,-14 2-2 0,-2-3-5 15,0-1-6-15</inkml:trace>
  <inkml:trace contextRef="#ctx0" brushRef="#br0" timeOffset="246548.3648">9185 14444 43 0,'-16'-14'88'0,"-2"-1"3"16,5 5-5-16,-3 2-29 16,4 3-11-16,4 4-15 0,8 1-6 15,0 0-8-15,0 10-4 16,10 3-5-16,7 2-2 15,10 6-6-15,9 0 0 16,5 2 0-16,7 2 0 0,0 0 0 16,2 0 0-16,-2 0 0 15,-4-1 0-15,-6-2 0 16,-7 3 0-16,-10-4 0 0,-3 2 0 16,-7-3 0-16,-6 1 0 15,-5-5 0-15,-4 2 0 16,-10-1 0-16,-3-4 0 15,-5 2 0-15,-7-4 0 16,-5 1 0-16,-3 0 0 16,-2-1 0-16,-3 0 0 0,-1-2 0 15,1 0 0-15,4-2 0 16,3-2 0 0,9 1 0-16,0-2 0 0,12 0 0 0,2-3 0 15,12-1-11 1,0 0-74-16,16 2-6 0,5-6-3 15,8-9-8-15,12-5-2 16</inkml:trace>
  <inkml:trace contextRef="#ctx0" brushRef="#br0" timeOffset="246919.9302">10433 14411 0 0,'-24'-10'95'16,"5"2"5"-16,-3 1-7 0,5-1-4 16,2-1-1-16,-7 6-65 15,22 3-4-15,-11 9-15 16,11 9-4-16,0 2 0 0,0 5 0 15,4 3 0-15,-2 4 0 16,5 2 0-16,1-1 0 16,-3 3 0-16,3-4 0 0,-1 3 0 15,-4-2 0-15,-2 0 0 16,3-1 0-16,-4-5 0 16,1-1 0-16,-1-8 0 15,1 1-28-15,-1-6-59 0,0-13-5 16,0 0-4-16,5-10-2 15,-2-5-3 1</inkml:trace>
  <inkml:trace contextRef="#ctx0" brushRef="#br0" timeOffset="247621.1622">10373 14425 30 0,'6'-42'89'0,"0"5"1"15,4 9-2-15,-2 13-26 16,2 2-12-16,-2 9-16 0,5 4-10 15,-6 11-7-15,5 10-5 16,-2 3-3-16,0 9-3 0,-2 3-6 16,3 1 0-16,-2 2 0 15,-1-1 0-15,-3-2 0 16,1-3 0-16,1-4 0 16,-6-5 0-16,0-3 0 15,1-6 0-15,0-4 0 16,-2-11 0-16,11 4 0 0,-11-4 0 15,14-9 0-15,-5-4 0 16,5-6 0-16,-3-4 0 16,4-4 0-16,1-3 0 15,0-3 0-15,1 0 0 16,2-2 0-16,-3 3 0 0,1 3 0 16,-3 5 0-16,-4 8 0 15,5 7 0-15,-15 9 0 16,16 6 0-16,-10 11 0 0,2 8 0 15,-2 5 0-15,4 3 0 16,0 4 0-16,4-1 0 16,2-3 0-1,3-5 0-15,2-2 0 0,2-9 0 0,2-3 0 16,4-7 0 0,2-6 0-16,-6-1 0 0,6-10 0 15,-6-2 0-15,1-8 0 16,-2-1 0-16,-6-6 0 15,0-4 0-15,-4-1 0 0,-2-1 0 16,-1 1 0-16,-7 3 0 16,1 3 0-16,0 5 0 0,-3 5 0 15,-2 16 0-15,2-11 0 16,-2 11 0-16,3 11 0 16,2 6 0-16,-1 5 0 15,1 6 0-15,0 3 0 0,6 0 0 16,-4 5 0-16,1-2 0 15,0-2 0-15,-2-5 0 16,3-3 0-16,-3-4 0 16,2-5 0-1,-1-2 0-15,-7-13 0 0,17 2-55 16,-3-2-36-16,-8-10-1 0,-2-7-6 16,-3-3-4-16</inkml:trace>
  <inkml:trace contextRef="#ctx0" brushRef="#br0" timeOffset="247778.9389">11111 14156 43 0,'-22'-35'88'0,"6"5"-3"15,4 7-3-15,8 2-5 0,2 6-57 16,2 15-4-16,0 0-8 16,3-2-8-16,9 12-20 15,12 9-55-15,-8 2-5 16,-3 3-5-16,-1 4-5 0</inkml:trace>
  <inkml:trace contextRef="#ctx0" brushRef="#br0" timeOffset="248233.1211">11484 14371 4 0,'28'4'95'0,"-7"2"3"0,2-1-6 0,1 6-4 16,-5-3-1-16,-6 9-67 16,5 8-4-16,-1-1-5 15,0 6-11-15,-3 2 0 16,-5-2 0-16,1 1 0 0,-6-4 0 16,4-2 0-16,-4-5 0 15,-3-3 0-15,-1-6 0 16,0-11 0-16,2 10 0 15,-2-10 0-15,4-8 0 16,-3-6 0-16,1-3 0 16,5-8 0-16,-2-1 0 0,7-6 0 15,-3-2 0 1,5 4 0-16,2-1 0 16,1 5 0-16,3 4 0 0,0 6 0 15,-2 8 0-15,1 8 0 16,-1 4 0-16,2 13 0 0,0 0 0 0,1 9 0 15,-3 0 0 1,2 5 0-16,-5-1 0 0,0-1 0 16,2 2 0-16,-7-7 0 15,-2-4-73-15,5-3-18 16,1-6-3-16,-1-7-8 0,5-4-5 16</inkml:trace>
  <inkml:trace contextRef="#ctx0" brushRef="#br0" timeOffset="248407.801">12411 14447 29 0,'17'-20'103'16,"-6"4"-3"-16,-3 3-6 0,-7 4-4 15,-1-1-2-15,0 10-81 16,0 0-7-16,0 0 0 16,-9 7-49-16,9-7-39 15,-1 9-3-15,1-9-8 16,9-2-5-16</inkml:trace>
  <inkml:trace contextRef="#ctx0" brushRef="#br0" timeOffset="249265.459">12628 14286 41 0,'-2'-18'93'16,"0"-4"2"-16,2 2-5 0,-1-3-1 0,1-3-53 0,2 6-5 15,4 4-7-15,-2 3-12 16,2 4-12-16,-6 9 0 16,0 0 0-16,10 6 0 15,-10 9 0-15,-1 7 0 16,1 5 0-16,0 6 0 0,0 3 0 15,2 7 0 1,5 2 0 0,-1 3 0-16,5 2 0 0,-1 1 0 0,3 1 0 15,3-2 0-15,-2-4 0 0,6 0 0 16,-8-12-16-16,2-6-75 16,2-6-4-16,2-13-3 0,-7-8-5 15,-2-5-1-15</inkml:trace>
  <inkml:trace contextRef="#ctx0" brushRef="#br0" timeOffset="249659.7719">12741 14571 54 0,'-11'-12'92'0,"2"3"-2"0,9 9-3 0,-2-14-4 0,3 4-51 16,13 7-13-16,3-1-6 15,7 1-5-15,8 2-1 16,1-3-1-16,2-3-1 0,2-2 1 15,-3-3 0-15,-4 0-3 16,1 0-3-16,-9-3 0 16,-3 1 0-16,-6-2 0 0,-5 4 0 15,0 3 0-15,-4 0 0 16,-4 9 0 0,2-9 0-16,-2 9 0 0,0 0 0 15,0 9 0-15,0 5 0 16,1 4 0-16,-1 5 0 15,4 4 0-15,3 2 0 16,0 3 0-16,1 3 0 16,2-3 0-16,-4 0 0 0,6-4 0 15,-7-1 0-15,-1-4 0 16,0-5 0-16,-2-3 0 16,-2-5 0-16,0-10 0 0,0 10-42 15,0-10-49-15,-9-14-3 16,5-6-4-16,-3-9-7 15</inkml:trace>
  <inkml:trace contextRef="#ctx0" brushRef="#br0" timeOffset="249864.1811">12921 14045 89 0,'-13'-27'98'0,"8"5"-7"15,0 5-7-15,-1 4 0 0,6 13-65 16,0 0-5-16,0 0-6 15,9 4-7-15,10 13-11 16,-7 5-25-16,7 1-49 16,3 3 0-16,-1-1-9 15,0 0-5-15</inkml:trace>
  <inkml:trace contextRef="#ctx0" brushRef="#br0" timeOffset="250758.1448">13354 14422 23 0,'0'0'102'0,"14"16"-3"16,-14-16-6-16,10 12-2 0,-8-21-3 16,1 16-73-1,1 10-15-15,-3 1 0 0,3 2 0 16,-3 3 0-16,1 1 0 15,1 2 0-15,3-4 0 16,0 1 0-16,-1-3 0 16,4 1 0-16,-3-6 0 0,2-1 0 15,2-1 0-15,-6-5 0 16,-4-8 0-16,11 7 0 16,-11-7 0-16,0 0 0 15,8-10 0-15,-6-4 0 0,1-5 0 16,2-3 0-16,0-5 0 15,0-5 0-15,5 0 0 0,-1-4 0 16,2 6 0-16,0-1 0 16,2 8 0-16,0 1 0 15,-4 8 0-15,1 5 0 16,-10 9 0-16,13 4 0 16,-8 7 0-16,0 7 0 0,-2 3 0 15,2 7 0 1,0 0 0-16,-3 4 0 0,2-1 0 15,2-1 0-15,0-4 0 16,-3-6 0-16,0-3 0 16,5-6 0-16,-1-7 0 15,6-4 0-15,-3-6 0 0,5-6 0 16,2-6 0-16,2-2 0 16,2-2 0-16,5-6 0 0,-3 2 0 15,0-2 0-15,0 2 0 16,0 2 0-16,-4 2 0 15,-2 5 0-15,-4 5 0 16,-3 5 0-16,-10 7 0 16,16 0 0-16,-10 11 0 15,-3 4 0-15,6 5 0 16,-3 0 0-16,9 4 0 0,-1-2 0 16,6 0 0-1,1-5 0-15,5-6 0 0,3-2 0 16,6-5 0-16,-2-4 0 15,0-5 0-15,-2-5 0 0,0-5 0 0,-1-4 0 16,-5-2 0 0,-4-2 0-16,-4-4 0 15,-5 2 0-15,-7 2 0 0,-5 1 0 16,0 4 0-16,-13 3 0 0,-3 5 0 16,-6 7 0-1,-3 3 0-15,-6 6 0 0,2 7 0 16,2 5 0-16,6 8 0 15,3 2 0-15,8 4 0 16,10 2 0-16,15 1 0 0,13 0 0 16,12-1 0-16,13-2 0 15,10 0 0-15,9 0-57 0,3-16-37 16,4-7-2 0,-2-8-9-16,-2-8-5 0</inkml:trace>
  <inkml:trace contextRef="#ctx0" brushRef="#br0" timeOffset="254822.4522">13759 13439 1 0,'0'0'87'0,"5"-5"5"15,-5 5-4-15,0-12-4 16,0 12-36-16,0-10-17 16,0 10-10-16,0 0-6 15,0 0-5-15,0 0-3 0,0 0-2 16,0 0-2-16,0 0-1 16,0 0 0-16,3 11-1 15,1 0 1-15,0 2 0 0,0 2 0 16,1 3-1-1,1-1 1-15,-1 5-1 16,2-2 0-16,1 0 2 16,0-3-3-16,3-2 0 15,-1-5 0-15,4-3 0 16,4-4 0-16,6-3 0 16,3-9 0-16,6-2 0 15,4-3 0-15,5-3 0 0,3-2 0 16,4-1 0-16,-1-1 0 15,-2 0 0 1,1 0 0-16,-6 1 0 16,-4 1 0-16,-5 3 0 0,-8 2 0 0,-6 4 0 15,-2 1 0-15,-16 9 0 16,13-12 0-16,-13 12 0 16,0 0 0-16,0 0 0 15,-5-5 0-15,5 5 0 0,-14 1 0 16,14-1 0-16,-20 11 0 15,12-1 0-15,-3-3-24 0,-7 6-64 16,13 0-4-16,5 0-3 16,7-2-6-1,2 2-3-15</inkml:trace>
  <inkml:trace contextRef="#ctx0" brushRef="#br0" timeOffset="255517.9989">14838 14483 16 0,'-17'1'90'15,"17"-1"1"-15,-6-7-2 16,6-1-3-16,-16-3-45 0,16 1-8 16,0 10-9-16,9-17-7 15,-9 17-5-15,11-8-3 16,-11 8-6-16,0 0-3 15,14 4 0-15,-11 5 0 0,0 5 0 16,0 0 0-16,-2 4 0 16,4 2 0-16,-1 1 0 15,-1-2 0 1,1-2 0-16,3-1 0 0,-2-3 0 16,3-4 0-16,7-5 0 0,2-4 0 15,4 0 0-15,6-8 0 0,3-5 0 16,11-6 0-16,5-6 0 15,3-2 0 1,6-5 0-16,2-2 0 0,0-1 0 16,0-2 0-16,-2 5 0 15,-9 1 0-15,-4 10 0 0,-11-2 0 16,-11 10-86 0,0 2-7-16,-6-2-5 15,-3 2-6-15,-1-4-3 0</inkml:trace>
  <inkml:trace contextRef="#ctx0" brushRef="#br0" timeOffset="261277.9195">3657 5077 40 0,'0'0'64'16,"-10"-11"-13"-16,10 11-6 0,0 0-4 15,0 0-9-15,-4-11-5 0,4 11-7 16,0 0-3-16,0 0-4 16,0 0-2-16,0 0-1 15,-12-5-4-15,12 5 0 16,0 0-2-16,0 0 0 16,-10 0-2-16,10 0 1 0,0 0-1 15,0 0 1-15,0 0 2 16,0 0 1-16,10 4 0 0,0-4 0 15,4 0 0-15,5-2 0 16,5-3 0-16,3-1-2 16,6-3-1-16,4 3-3 15,0-3 1-15,3 1-1 16,3 1 0-16,-2-2 0 16,2 3 0-16,-3-1 1 0,-1 0-1 15,-3 0 1-15,-1 1 0 16,-5 1 1-16,-6 0 0 15,-2 0 0-15,-7 2 0 0,-2 0 1 16,-13 3 0-16,14-3 0 16,-14 3 0-16,0 0-1 15,0 0 0-15,0 0 0 0,0 0-3 16,-10-1-3-16,10 1-11 16,-17 13-49-16,17-13-22 15,-13 15-3-15,13-15-7 0,-14 14-4 16</inkml:trace>
  <inkml:trace contextRef="#ctx0" brushRef="#br0" timeOffset="262967.6796">2797 4491 32 0,'0'0'47'0,"0"0"-6"0,-7-4-6 16,7 4-6-16,-12 0-5 15,12 0-5-15,0 0-2 16,-13 3-5-16,13-3-1 16,-14 5 0-16,14-5-2 15,-14 7 1-15,14-7-2 0,-16 9 0 16,8-4-1-16,8-5 0 16,-14 9 0-16,14-9-3 15,-15 9-1-15,15-9 0 0,-10 9-2 16,10-9 2-16,-15 11-3 15,15-11 3-15,-14 14-2 16,14-14 2-16,-16 20-2 16,10-10 2-16,-3 3-1 15,5-1 0-15,1 5 1 16,-3-4-2-16,2 4-1 0,-1-3 0 16,2 0 4-16,1-2-4 15,-1 0 0-15,-1 0 0 0,3-1 1 16,0 0-1-16,1-1 0 15,0-2 1-15,1 2 0 16,0 0 0-16,4-1 0 0,0 1-1 16,0-2 2-16,0 1-1 15,2 0-1-15,-1 1 1 16,5-3-1-16,-11-7 5 16,17 14-3-16,-8-8 3 0,4-2-2 15,0 0 1-15,3-3 1 16,-3-1 0-16,2 0-1 15,2 0-2-15,-1 0 1 0,0-4-1 16,-1-1 0-16,1 1 0 16,-2-2 0-1,0-1 0-15,0 0 0 0,-4 1 0 16,2-3-1-16,-5 1 1 16,4 1 1-16,-5-2-2 0,1-1 1 15,-1 0 0-15,4-1 0 16,-2-1 1-16,0 1 0 0,-2-3 1 15,-1 1 0 1,-1 1-1-16,5-1 1 0,-4 1 0 16,-3-1-1-16,0 2 1 15,0-1-2-15,2 2 0 16,-1-1 0-16,1 0-1 0,-4 1 0 16,0 1 1-16,0 0-2 15,2-1 1-15,-2 1 0 16,0-2 0-16,-5 3 0 15,0-1-1-15,0-1 1 0,0 2-1 16,-4-3 1-16,-3 2-1 16,2 2 0-16,10 7-1 15,-18-15 1-15,18 15-1 16,-17-12 1-16,4 7-1 16,1 1 1-16,1 1-1 0,-2 2 0 15,1 0 0-15,-1-1 1 16,3 2-1-16,0 0 0 15,10 0-3-15,-19 2-3 0,8 3-5 16,-2-1-16-16,-2 7-56 16,0 2-1-16,-2-3-8 15,4 0-6-15</inkml:trace>
  <inkml:trace contextRef="#ctx0" brushRef="#br0" timeOffset="263778.6436">2698 3234 53 0,'1'-11'81'0,"-1"11"-1"0,-3-10-6 0,3 10-43 0,0 0-9 15,0 0-6-15,-15 0-8 16,15 0-1-16,-10 13-6 0,7-1 0 15,-2 1 1-15,2 7 2 16,-2 3 0-16,-1 0-2 0,5 5 3 16,-4 0-4-1,-2 4 2-15,-1 0 1 16,1-1 1-16,-1-5 0 16,3-2-1-16,-3-3 1 0,3-3-2 15,4-4 3-15,1-3 0 16,0-11 1-16,15 9-3 0,2-8-1 15,2-1 1-15,4 1-1 16,2-6 0-16,-1-1-2 16,0-2 0-16,2 0-1 15,0-2 2-15,-6 0-1 0,-1 2-1 16,-3-2-3-16,-1 2-3 16,-4 0-6-16,1-3-10 15,-2-2-51-15,-6 2-9 16,2-3-8-16,3-1-3 0</inkml:trace>
  <inkml:trace contextRef="#ctx0" brushRef="#br0" timeOffset="264112.6255">2741 3157 79 0,'0'0'89'16,"-12"-11"-2"-16,12 11-6 16,-21-16-33-16,21 16-22 15,0-14-10-15,0 14-6 0,13-15-7 16,-1 7-1 0,2-2-1-16,0 1-1 0,5-2 0 15,5 3 0-15,-6 1 0 16,4 1 0-16,0 2 1 0,-4 2-2 15,-1 1-2 1,-6 0-3-16,-11 1-3 0,10 2-2 16,-10-2-6-16,11 10-20 31,-11 0-40-31,0 0-7 0,-11 2-2 16,6 1-1-16</inkml:trace>
  <inkml:trace contextRef="#ctx0" brushRef="#br0" timeOffset="264423.3062">2663 3313 28 0,'-8'8'85'0,"8"-8"1"16,0 0-6-16,0 0-18 15,0 0-29-15,0 0-10 0,10-2-10 16,8 0-3-16,-1-2-5 15,2-1-1-15,2-1 1 0,0-1-1 16,-3 1-1-16,1 2-1 16,6-1 0-16,-15 0 0 0,7 2-1 15,-3 0 0-15,1 0 0 16,-5 1 0-16,1 0-1 16,0 1-1-16,-3-1-5 15,-8 2-6-15,18-4-18 16,-2 4-49-16,-16 0-4 15,20-4-6-15,-6-2-5 16</inkml:trace>
  <inkml:trace contextRef="#ctx0" brushRef="#br0" timeOffset="264899.4226">3267 3074 4 0,'0'0'84'16,"-4"-10"3"-16,4 10-6 0,-18-8-2 16,18 8-44-16,-16-1-13 15,4 1-8-15,4 4-7 16,-4 3-2-16,2 4-4 16,-3 1 2-16,3 2-2 15,2 2 0-15,2-2 1 16,4 2-1-16,2-2 0 0,6 0 1 15,2-1 0-15,8 0-1 16,2 0 1 0,1-1-1-16,2-1 1 15,2 1-2-15,-6-2 0 16,-1-2 0-16,-1 1-2 16,-2 1 4-16,-5-3-2 0,-8-7 0 15,10 14 0-15,-5-6 1 0,-5-8 1 16,0 19 1-16,0-19-1 15,-16 17 2-15,5-9-1 0,-3 0 0 16,-4-3 1-16,-1 2-2 16,0-1 1-16,3-2-2 15,0 0 1-15,1-1-3 0,5-1-3 16,-2-1-2-16,12-1-10 16,-18 11-25-1,18-11-41-15,-10 10-3 0,10-10-7 16,-5 9-4-16</inkml:trace>
  <inkml:trace contextRef="#ctx0" brushRef="#br0" timeOffset="265337.3807">3741 3390 78 0,'0'0'89'0,"0"-13"-1"15,0 13-6-15,23-7-29 16,-23 7-29-16,0 0-8 15,0 0-6-15,0 0-5 16,0 0-2-16,-6 8-3 16,1 4-1-16,-2 3 1 0,-3 5 0 15,1 3 1-15,0 4 0 16,-1 2 0-16,3-1 0 16,-1 2 0-16,1-3 0 15,2 1-1-15,1-6 1 16,1-1 0-16,3-4 0 0,0-3 0 15,9-4-1-15,-9-10-1 16,21 11-4-16,-5-10-5 16,4-1-14-16,5-1-57 0,1-11-1 15,2-2-10-15,-1-6-2 16</inkml:trace>
  <inkml:trace contextRef="#ctx0" brushRef="#br0" timeOffset="265632.1053">3735 3296 24 0,'-14'-5'89'0,"2"-1"-2"16,7-5-4-16,5 1-6 0,5 5-41 15,6-4-17-15,1 3-8 16,4-3-6-16,4 0-3 15,6 2-1-15,-1 0 0 16,4 1-1-16,1 0-2 0,-3 2-3 16,-3 2-8-16,2 2-13 15,-3 6-45-15,-5-3-10 16,-5 3-6 0,-13-6-4-16</inkml:trace>
  <inkml:trace contextRef="#ctx0" brushRef="#br0" timeOffset="265856.8623">3648 3505 13 0,'0'0'86'16,"-12"11"3"-16,12-11-6 0,0 0-4 15,0 0-48-15,0 0-8 16,0 0-4-16,9 0-6 0,7 0-6 15,0-3-2-15,10-1-1 16,0-2-3-16,9 1-8 16,-3-4-15-16,7 0-58 15,1 0-3-15,4-4-6 16,-3 0-7-16</inkml:trace>
  <inkml:trace contextRef="#ctx0" brushRef="#br0" timeOffset="266168.8683">4239 3203 68 0,'0'0'96'16,"0"0"-6"-16,-5-11-6 16,5 11-3-16,0 0-60 0,0 0-9 15,0 0-5-15,0 0-4 16,-2 9-2-16,2 2-1 15,0 3 0-15,0 3 1 0,0 4 1 16,1 6 0-16,0 1 0 16,2 3 0-16,-2-1-1 15,-1 1 0-15,0-4 1 0,0 1-1 16,0-6-1-16,1-1-2 16,0-5-5-16,-1-3-7 15,1-2-18-15,11-2-51 0,-12-9-3 16,0 0-7-16,0 0-4 15</inkml:trace>
  <inkml:trace contextRef="#ctx0" brushRef="#br0" timeOffset="266429.165">4228 3153 73 0,'-6'-15'87'0,"2"2"-3"16,2-2-5-16,2 4-31 16,0 1-26-16,4 2-7 0,4-2-5 15,2 3-5-15,3 2-3 16,2-1-2-16,2 3 1 16,2 2-2-16,-1-2-1 15,4 3-8-15,-3 0-10 0,1-1-43 16,4 1-15-16,-2 0-7 15,-4 3-3 1</inkml:trace>
  <inkml:trace contextRef="#ctx0" brushRef="#br0" timeOffset="266788.4193">4208 3356 19 0,'0'0'85'0,"-5"10"-1"0,5-10-2 0,0 0-3 15,0 0-52-15,0 0-7 16,15 0-3-16,0 0-5 16,5-3-4-16,2-3-2 0,4 2-1 15,1-3-2-15,-1 1-1 16,-1 0 1-16,-4-1 0 15,0 3-1-15,-8-2-1 16,0 3 1-16,-13 3 1 0,13-5-1 16,-13 5 0-16,0 0-1 15,0 0-1 1,0 0-4-16,0 0-10 0,0 0-20 16,0 0-47-16,-5 5-5 15,5-5-5-15,-10 5-5 0</inkml:trace>
  <inkml:trace contextRef="#ctx0" brushRef="#br0" timeOffset="270440.6331">15674 13151 47 0,'0'0'76'0,"3"-12"1"0,-3 12-22 16,9-10-7-16,0 2-6 15,-3-1-11-15,4 1-3 16,-10 8-3-16,14-14-5 0,-14 14-3 16,8-3-2-16,-8 3-4 15,0 11-2-15,-4 3-2 0,-7 3-4 16,3 7-3-16,-5 3 0 16,-3 5 0-1,-1 3 0-15,2 1 0 0,1 1 0 16,3-3 0-16,1 1 0 15,4-8 0-15,5 2 0 0,1-8 0 16,8-2 0-16,4-4 0 16,10-5 0-16,1-2 0 0,4-3 0 15,4-2 0 1,3-3 0-16,1 0 0 16,-2-2 0-16,0-3 0 0,-1-3 0 15,0 0 0-15,-6-2 0 16,2 1 0-16,-9-5 0 15,1 5-7-15,-5-4-82 0,-5-2-2 16,-2-2-3 0,-4-3-8-16,-1-3-1 0</inkml:trace>
  <inkml:trace contextRef="#ctx0" brushRef="#br0" timeOffset="270746.4337">15746 13056 88 0,'-20'-9'98'0,"4"-1"-5"16,4-1-5-16,7-1 0 15,5 1-63-15,12-2-5 16,10 3-9-16,6-1-11 16,8 3 0-16,8-2 0 0,4 4 0 15,3 2 0 1,0 1 0-16,-5 3 0 0,-1-2 0 15,-8 2 0-15,-5 0 0 16,-8 0 0 0,-4 3 0-16,-7 0 0 0,-4 5 0 0,-9-8-10 15,0 8-79-15,-3 1-3 16,-5 1-2-16,-6-2-7 16,-6 3-2-16</inkml:trace>
  <inkml:trace contextRef="#ctx0" brushRef="#br0" timeOffset="271018.0109">15714 13256 86 0,'-8'13'97'0,"8"-13"-2"0,-1 15-8 16,7-14 2-16,14-2-64 0,6-3-7 15,8-1-4-15,9-2-14 16,1 0 0-16,6-1 0 0,-4 1 0 15,1 3 0-15,-9-2 0 16,-2 4 0-16,-12 0 0 16,-2 2 0-16,-6 0 0 15,-2 0 0-15,-5 0 0 16,-9 0 0-16,12 1 0 16,-12-1-85-16,10-3-6 15,-2 1-2-15,4-4-8 0,-1-4-3 16</inkml:trace>
  <inkml:trace contextRef="#ctx0" brushRef="#br0" timeOffset="271426.2259">16648 12988 56 0,'9'-8'97'0,"-6"-1"-3"16,-3 9-6-16,0-14-2 15,0 14-40-15,-10-2-27 0,-3 2-6 16,0 4-5-16,-4 5-4 0,1 3-4 16,-1 4 0-1,1 0 0-15,5 5 0 0,4 0 0 16,6 1 0-16,1 2 0 16,10-2 0-16,7 2 0 15,3-4 0 1,2 3 0-16,2-4 0 0,3 1 0 15,-1-2 0-15,-6-2 0 0,0 0 0 16,-4-2 0 0,-3 1 0-16,-5-2 0 0,-2 0 0 15,-4-1 0-15,-2 0 0 0,-6-1 0 16,-4-2 0 0,-3 3 0-16,-6-3 0 15,1 1 0-15,-5 1 0 0,1-3 0 16,-6-5 0-16,7-3-51 0,0 0-37 15,2 0-3-15,5 0-7 16,5-7-5-16</inkml:trace>
  <inkml:trace contextRef="#ctx0" brushRef="#br0" timeOffset="271710.6564">16819 13245 0 0,'24'-6'97'0,"2"3"1"15,2 0-6-15,3 3-4 16,-3 0-3-16,0 3-64 0,-1 11-7 16,-1-2-5-16,-7 4-4 15,-5 2-3-15,-4 2-2 16,-7 4 0-16,-3-2 0 0,-5 1 0 16,-5 0 0-16,-4-4 0 15,2 2-9-15,-8-10-24 16,-3-2-55-1,0-5-1-15,4-4-5 32,0-2-7-32,5-10 4 0</inkml:trace>
  <inkml:trace contextRef="#ctx0" brushRef="#br0" timeOffset="272225.6108">17558 13101 62 0,'18'-12'85'0,"-2"2"0"16,0-2-5-16,-2 5-37 0,-3 1-8 15,0 2-9-15,-11 4-6 16,10-7-4-16,-10 7-4 16,0 0-2-16,0 0 0 0,0 0-2 15,0 0-1-15,-8 0-1 16,8 0 0-16,-16 13-6 16,6-3 0-16,-1 3 0 15,-3 0 0-15,0 3 0 16,-1 1 0-16,1 4 0 15,-1 1 0-15,1-1 0 16,2 2 0-16,0 0 0 0,3 3 0 16,4-1 0-16,2 0 0 15,3-2 0 1,0-2 0-16,8 1 0 0,5-4 0 16,6-1 0-16,1-4 0 0,3-3 0 15,2 0 0-15,-1-4 0 0,-1-2 0 16,-4-1 0-1,-2 0 0-15,-6-3 0 16,1 3 0-16,-12-3 0 0,-8-3-91 16,8 3-1-16,12-11-4 15,-5 1-5-15,2-3-4 16</inkml:trace>
  <inkml:trace contextRef="#ctx0" brushRef="#br0" timeOffset="272519.0291">17611 13082 50 0,'-14'-17'97'0,"6"2"-3"16,3-2-4-16,5 0-3 0,2-5-45 16,14 6-19-16,3 3-7 15,9 1-7-15,5 1-6 16,2 1-3-16,2 1 0 0,2 3 0 15,0 1 0-15,-3 3 0 16,-3 0 0-16,-6 0 0 16,-2 2 0-16,-4 0 0 15,-4 3 0 1,-8-3-17-16,3 0-65 0,-12 0-7 16,1 8-3-16,-1-8-7 0,-15 11-3 15</inkml:trace>
  <inkml:trace contextRef="#ctx0" brushRef="#br0" timeOffset="272731.9417">17599 13223 47 0,'-6'14'97'0,"6"-4"-2"0,0-10-5 15,9 8-3-15,3-21-34 16,9 11-35-16,2 1-5 15,3-2-4-15,8 1-7 0,-3 0-2 16,4 0 0-16,-1 0 0 16,5 2-9-16,-8 4-52 15,5-4-27-15,1-3-1 0,-3-5-8 16,0-1-7 0</inkml:trace>
  <inkml:trace contextRef="#ctx0" brushRef="#br0" timeOffset="273062.2199">18282 13043 12 0,'0'0'101'0,"0"0"-1"16,-3-10-7-16,3 10-2 0,0 0-2 16,0 0-66-16,0 0-21 15,5 12-2-15,2 1 0 16,1 2 0-16,1 6 0 0,2 1 0 15,-3 4 0-15,0 0 0 16,-1 3 0-16,-2 1 0 16,-2 0 0-16,-3 1 0 15,0-3 0-15,-2 2 0 0,-4-4 0 16,0 0 0-16,-3-3 0 16,2-2 0-16,-2-2 0 15,0-4 0-15,3-1 0 16,0-4 0-16,3-2 0 15,3-8 0-15,-12 1-84 0,12-1-10 16,0-6-4-16,0-6-5 16,5-5-3-16</inkml:trace>
  <inkml:trace contextRef="#ctx0" brushRef="#br0" timeOffset="273416.6046">18436 13043 85 0,'-6'-20'97'16,"-1"1"-4"-16,2 4-3 16,-1-1-3-16,-2 5-62 0,8 1-5 15,0 10-6-15,5-15-14 16,4 10 0-16,6-2 0 0,1 4 0 16,7-3 0-16,4 2 0 15,3 1 0-15,2-1 0 16,3 3 0-16,2-1 0 15,2 2 0-15,0 0 0 16,-4 0 0-16,-1-1 0 16,-1 1 0-16,-5 0 0 0,-4 0 0 15,-4 0 0-15,-7 2 0 16,-2 1 0-16,-11-3 0 16,9 9 0-16,-9-9 0 0,-7 7-36 15,-3 1-54-15,-6-1-5 16,-4 2-3-1,-5 0-7-15</inkml:trace>
  <inkml:trace contextRef="#ctx0" brushRef="#br0" timeOffset="273781.022">18405 13253 4 0,'0'0'96'0,"8"4"2"0,3-4-4 16,6-1-7-16,2-4 0 16,3 1-69-16,6 2-3 15,2-3-3-15,-1 2-12 0,-1-1 0 16,2 3 0-16,-4-3 0 16,-2-1 0-16,-2 2 0 15,-2 1 0-15,-2-2 0 16,-2 2 0-16,-2 0 0 15,-3 1 0-15,-1-1 0 16,-10 2 0-16,11-3 0 0,-11 3 0 16,0 0 0-16,0 0 0 15,0 0 0-15,0 0-76 0,0 0-17 16,-10-1-3-16,10 1-7 16,-19 0-5-16</inkml:trace>
  <inkml:trace contextRef="#ctx0" brushRef="#br0" timeOffset="276215.3502">15934 14056 84 0,'0'0'96'0,"14"-5"-4"0,-14 5-6 16,7-6 0-16,-7 6-62 15,0 0-7-15,12 0-4 0,-12 0-5 16,13 8-3-1,-8 2-5-15,1 4 0 0,3 3 0 16,-4 0 0-16,1 2 0 16,0 3 0-16,-4 2 0 0,0 1 0 15,-2 2 0-15,0 2 0 16,-3 0 0-16,-4 5 0 16,-1-1 0-16,-5 2 0 0,2-3 0 15,-3 0 0 1,1-2 0-16,0-3 0 0,0-4 0 15,1-5 0-15,0-3 0 16,4-3 0-16,2-2 0 16,6-10 0-1,-7 14 0-15,7-14 0 0,0 0 0 16,12 6 0-16,4-6 0 0,6 0 0 16,10-2 0-16,6-2 0 15,4-2 0-15,9-1 0 16,0-1 0-16,4 1 0 15,-2-1 0-15,-4 1 0 16,-3 0 0-16,-8 1 0 0,-4 1 0 16,-10 2 0-16,-6 0 0 15,-4 1 0-15,-14 2 0 0,0 0 0 16,8 0 0-16,-8 0 0 16,0 0 0-16,-11 0 0 0,11 0 0 15,-14 5 0-15,14-5 0 16,-13 4 0-1,5-4 0-15,8 0-16 0,0 0-76 16,0 0-2-16,0 0-6 16,-7-14-4-16,7 3-1 15</inkml:trace>
  <inkml:trace contextRef="#ctx0" brushRef="#br0" timeOffset="276977.086">16887 14145 6 0,'15'-15'89'16,"-5"1"4"-16,-6 1-5 0,-4-1-5 0,0 14-34 15,-11-11-18-15,3 6-9 16,-8 0-6-16,-1 2-4 15,-3 3-2-15,0 0-2 0,-1 1-4 16,-1 6-4-16,1 3 0 16,2 2 0-16,1 1 0 15,5 2 0-15,0 1 0 0,3-1 0 16,7 1 0-16,3 0 0 16,0 3 0-16,10-3 0 15,5 2 0-15,4-4 0 16,3 4 0-16,5-1 0 15,1-3 0-15,0 2 0 0,-1-2 0 16,-2-2 0 0,-4 1 0-16,0 1 0 0,-7-1 0 15,-2 1 0-15,-2-1 0 16,-3 1 0-16,-4 0 0 16,-1 2 0-16,-2 0 0 0,-5-3 0 15,-2 3 0-15,-4-1 0 16,-1-3 0-16,-4 0 0 15,-3-1 0-15,0-3 0 16,0-1 0-16,-1-1 0 16,0-3 0-16,0-2 0 0,-1 1 0 15,2-1 0-15,2-1 0 16,0 0 0-16,2 0 0 16,0 0 0-16,2 0 0 0,2-1 0 15,-1-1 0-15,3 1 0 16,0 0 0-16,9 1 0 15,-13-2 0-15,13 2 0 16,-10-2 0-16,10 2 0 0,0 0 0 16,-9-1 0-16,9 1 0 15,0 0 0-15,0 0 0 16,0 0 0-16,0 0 0 16,0 0 0-16,-10-2 0 15,10 2 0-15,0 0 0 0,0 0 0 16,0 0 0-16,0 0 0 15,0 0 0-15,0 0 0 16,0 0 0-16,0 0-13 0,0 0-79 16,0 0-2-16,12-1-4 15,-6-9-6-15,4-3-2 16</inkml:trace>
  <inkml:trace contextRef="#ctx0" brushRef="#br0" timeOffset="278085.6941">17790 14127 23 0,'0'0'78'0,"7"-13"4"0,-7 13-1 16,0-16-34-16,0 16-5 15,0 0-8-15,8-7-9 16,-8 7-3-16,0 0-3 0,9-12-4 16,-9 12-1-16,7-10-2 15,-7 10-1-15,0 0-5 16,7-8-6-16,-7 8 0 0,0 0 0 16,0 0 0-16,0 0 0 15,0 0 0-15,0 0 0 16,0 0 0-16,0 0 0 0,0 0 0 15,0 0 0-15,7 8 0 16,-7-8 0-16,1 11 0 16,-1-11 0-16,1 14 0 15,-1-5 0-15,0 2 0 0,-1 3 0 16,-5-1 0-16,2 2 0 16,-2-1 0-16,-3 2 0 15,2 1 0-15,1-1 0 0,-1 2 0 16,-1-2 0-16,2 5 0 15,-1-1 0-15,-3 2 0 16,3 1 0-16,-3 0 0 16,0 1 0-16,-1-2 0 15,2 1 0-15,-3-3 0 0,6 0 0 16,-3-2 0-16,1-3 0 16,0-1 0-16,2-3 0 15,0-3 0-15,6-8 0 16,-5 10 0-16,5-10 0 0,0 0 0 15,0 0 0-15,0 10 0 16,0-10 0-16,0 0 0 16,7 8 0-16,-7-8 0 15,11 7 0-15,0-3 0 16,-2-1 0-16,6 1 0 16,-1-1 0-16,8-1 0 0,-1-1 0 15,8 1 0-15,1-2 0 16,2 1 0-16,4-1 0 0,2 0 0 15,0-3 0-15,-1 0 0 16,-1 1 0-16,-5-2 0 0,-2 2 0 16,-7 0 0-16,-1-1 0 15,-6 1 0-15,-4 1 0 16,-11 1 0-16,12-2 0 16,-12 2 0-16,0 0 0 15,0 0 0-15,0 0 0 0,0 0 0 16,0-10 0-16,0 10 0 15,0 0 0-15,0 0 0 16,-8-2-48-16,6-7-45 0,2-2-4 16,0-6-5-16,3-2-8 15</inkml:trace>
  <inkml:trace contextRef="#ctx0" brushRef="#br0" timeOffset="278450.5781">18633 14140 6 0,'17'-10'102'0,"-2"5"-1"15,-7 0-5-15,2 3-3 0,-10 2-3 16,4-10-67-16,-4 10-23 16,2 16 0-16,0 1 0 15,-2 0 0-15,0 8 0 16,1 1 0-16,-1 6 0 15,0 0 0-15,-3 4 0 0,-1-1 0 16,-6 4 0-16,2-1 0 16,-3-2 0-16,0-2 0 15,2-6 0-15,0-2 0 0,0-6 0 16,3-6 0-16,2-5 0 16,4-9 0-16,-2 10 0 15,2-10 0-15,0 0 0 16,6-4 0-16,5 1 0 15,-11 3-48-15,9-17-46 16,0-2-3-16,-1-7-6 0,-3-2-4 16</inkml:trace>
  <inkml:trace contextRef="#ctx0" brushRef="#br0" timeOffset="278804.2722">18728 14040 73 0,'0'-14'98'0,"1"1"-4"16,3 0-5-16,4 2 0 15,-1 2-57-15,3 2-8 0,7 2-12 16,1 0-12-16,2 1 0 16,4 0 0-16,0 2 0 0,5 1 0 15,3 0 0-15,-2-2 0 16,1 3 0-16,0-2 0 15,4 0 0-15,-9 1 0 16,4-1 0-16,-8-1 0 16,0 1 0-16,-3 2 0 15,-2 0 0-15,-6-2 0 0,-11 2 0 16,13 0 0-16,-13 0 0 16,0 0 0-16,0 6 0 15,0-6 0-15,-10 11 0 16,10-11-89-16,-13 15-5 0,-4-8-3 15,-2-1-7-15,-4 4-3 16</inkml:trace>
  <inkml:trace contextRef="#ctx0" brushRef="#br0" timeOffset="279186.4357">18702 14337 5 0,'0'15'100'0,"0"-15"-1"16,9 14-4 0,4-11-4-16,8-3-3 0,9 0-70 15,0-1-3-15,3-2-15 16,6-1 0-16,1 0 0 16,1 0 0-16,-3 1 0 0,-1-2 0 15,0 1 0-15,-6 0 0 16,-2 0 0-16,-5 0 0 15,-5 0 0-15,-2 0 0 16,-8 1 0-16,-9 3 0 16,15-5 0-16,-15 5 0 0,0 0 0 15,0 0 0-15,0 0 0 16,0 0 0-16,0 0 0 16,0 0 0-16,-1-9 0 15,1 9 0-15,0 0 0 0,0 0-31 16,0 0-60-16,-10 2-4 15,10-2-5-15,-7-6-7 16</inkml:trace>
  <inkml:trace contextRef="#ctx0" brushRef="#br0" timeOffset="282032.421">20514 12994 48 0,'0'0'79'0,"2"-10"2"16,-2 10-4-16,11-10-35 0,-11 10-8 16,0 0-4-16,9-10-8 15,-9 10-2-15,9-3-5 0,-9 3-2 16,0 0-2-16,11 0-2 15,-11 0-1-15,0 0-2 16,9 10-1-16,-9-10-1 16,2 16 0-16,-2-3-1 15,0-1-3-15,-2 6 0 0,-2 2 0 16,-2 0 0 0,-1 4 0-16,1 0 0 0,-1 2 0 15,0 3 0-15,-1-2 0 16,-1 3 0-16,2-2 0 0,-4 0 0 15,4-3 0-15,-3 1 0 16,4-6 0-16,-2-2 0 16,2-3 0-1,3-3 0-15,3-2 0 0,0 0 0 0,0-10 0 16,18 10 0-16,-2-6 0 16,2 0 0-16,5-1 0 0,3-2 0 15,2 0 0-15,4-1 0 16,-4 0 0-16,2 1 0 15,-4-1 0-15,1-3 0 16,-5-1 0-16,-4 0 0 0,-2-1 0 16,-4 0 0-1,-3 2 0-15,-9 3 0 0,13-11 0 16,-13 11 0-16,3-11 0 16,-3 0-14-16,-14 1-75 15,11 1-2-15,-1-6-3 0,0-1-6 16,-1-4-4-16</inkml:trace>
  <inkml:trace contextRef="#ctx0" brushRef="#br0" timeOffset="282338.2454">20516 12983 67 0,'0'0'92'0,"-12"-12"-2"16,12 12-5-16,2-18-1 16,36 8-61-16,-17 3-4 15,5-1-7-15,8 1-3 0,2 2-3 16,2 0-2-16,4 2-1 16,-3 2-2-16,-4 1 0 0,-6 0-3 15,-3 0-1-15,-7 2-3 16,-8 0-4-16,-2 3-8 15,-9-5-20-15,-7 5-47 16,-4 2-3-16,-7-2-5 16,-2 1-1-16</inkml:trace>
  <inkml:trace contextRef="#ctx0" brushRef="#br0" timeOffset="282647.1718">20460 13135 44 0,'-1'12'94'0,"1"-2"-2"0,0-10-5 16,18 11-1-16,-3-8-56 0,5-2-4 15,9 1-8-15,-1-2-7 16,8 0-4-16,2 0-3 16,6 2-4-16,-6-2-6 15,3 2-17-15,18-2-61 16,-24-1-3-16,0-4-6 0,-2-5-5 15,-3-1-4-15</inkml:trace>
  <inkml:trace contextRef="#ctx0" brushRef="#br0" timeOffset="282820.4965">21191 13016 85 0,'15'0'96'0,"-15"0"-3"16,0 0-5-16,13 9 0 0,-13-9-63 15,11 16-6-15,-4-1-5 16,0 2-11 0,1 4-3-16,0 4 0 0,0 2 0 15,-2 2 0-15,-3 1 0 16,-1 1 0-16,-2 1 0 0,0-2 0 16,0 2 0-16,-4-7 0 15,-2-1 0-15,1-3 0 16,-1-3 0-16,4-4 0 0,-1-5 0 15,3 1 0-15,0-10-87 16,0 0-5-16,8-1-4 16,-1-12-6-16,-1-3-3 15</inkml:trace>
  <inkml:trace contextRef="#ctx0" brushRef="#br0" timeOffset="283160.4538">21234 12995 84 0,'-10'-10'97'0,"10"10"-4"15,-7-14-6-15,7 14 1 0,2-14-63 16,7 8-7-16,8-1-6 16,5-1-5-16,5 2-7 15,8 1 0-15,3-1 0 0,2 2 0 16,0-1 0-16,-1 1 0 15,1 1 0-15,-9 0 0 16,-3 1 0-16,-6 0 0 16,-3 2 0-16,-7-1 0 15,-12 1 0-15,11 0 0 0,-11 0 0 16,0 0-6-16,0 8-19 16,0-8-62-16,-7 9-4 15,-6-6-3-15,-1 1-6 16,-2-1-2-16</inkml:trace>
  <inkml:trace contextRef="#ctx0" brushRef="#br0" timeOffset="283448.2489">21222 13168 74 0,'0'0'94'0,"0"12"-3"15,8-12-4-15,7 0-1 16,4 0-64-16,7-4-4 0,0 1-4 16,5-2-4-16,2 2-3 15,-1 0-2-15,1 1-2 16,-3 1-3-16,-3-1 0 0,-2 3 0 16,-3-1 0-16,-3 0 0 15,0 0 0-15,-5 0 0 16,0 2-6-16,-5-2-13 15,4 0-67-15,-4 1-3 16,2-1-3-16,-3 0-8 0,-8 0-2 16</inkml:trace>
  <inkml:trace contextRef="#ctx0" brushRef="#br0" timeOffset="283976.8535">22015 13180 22 0,'-11'-9'91'16,"11"9"2"-16,0 0-4 0,-6-11-3 15,6 11-40-15,0 0-17 16,0 0-7-16,0 0-7 15,5-9-5-15,-5 9-2 16,0 0-8-16,10 0 0 0,-10 0 0 16,19-3 0-16,-4 3 0 15,2-2 0-15,7 2 0 16,1-2 0-16,3 0 0 16,2 0 0-16,4 1 0 15,-5 1 0-15,3-1 0 0,-2 0 0 16,-5 1 0-16,1 0 0 15,-7 0 0 1,-5 1 0-16,-4 2-19 0,-6 7-62 0,-4-10-8 16,0 8-4-16,-6-3-8 15,-10 1-1-15</inkml:trace>
  <inkml:trace contextRef="#ctx0" brushRef="#br0" timeOffset="284336.8058">21902 13383 88 0,'4'14'98'0,"6"-9"-6"16,6-2-5-16,2-3-1 0,4 0-68 15,8 0-2-15,7 0-5 0,1-2-4 16,1 0-3-16,3-1 0 15,2 1-4-15,-4-3 0 16,-2 0 0-16,-2-1 0 0,-8 2 0 16,-3-2 0-16,-6 1 0 15,-6 0 0-15,-4 1 0 16,-9 4 0-16,0 0 0 16,8-9 0-16,-8 9 0 0,0 0 0 15,-8-4-2-15,8 4-6 16,-16 0-10-16,12-9-62 15,-5 9-9-15,-2-1-4 16,0-2-5-16,3-2-3 16</inkml:trace>
  <inkml:trace contextRef="#ctx0" brushRef="#br0" timeOffset="285418.7309">22823 13041 78 0,'21'-4'94'0,"0"0"-5"16,0-1-3-16,2 4 0 16,1 1-66-16,-10 5-3 15,2 9-4-15,-5 4-4 16,-3 6-1-16,-4 6-2 0,-4 3-1 16,-3 5-5-16,-6 2 0 15,-5 0 0-15,-3 0 0 16,-3 1 0-16,2-6 0 0,0-1 0 15,3-6 0 1,2-4 0-16,3-4 0 0,7-4 0 16,3-5 0-16,7-5 0 0,6-3 0 15,8-1 0 1,7-2 0-16,0-2 0 0,7-2 0 16,3-7 0-1,5 4 0-15,-5-7-20 0,0 1-67 16,-1-1-4-16,-7-5-3 15,0-1-7-15,-8-3-1 0</inkml:trace>
  <inkml:trace contextRef="#ctx0" brushRef="#br0" timeOffset="285725.5304">22919 13021 44 0,'0'0'96'16,"2"-14"-2"-16,12 7-4 0,1-3-3 15,5-2-39-15,3 2-29 16,3 1-5-16,9 2-6 16,-1 1-3-16,3-1-2 0,1 3 0 15,-2 1-3-15,3-1 0 16,-7 1 0-16,0 1 0 15,-8 1 0-15,-2 1-4 16,-4 0-3-16,-9 0-5 31,1 5-20-31,1-3-54 0,-11-2-2 16,-9 10-5-16,-8-4-7 0</inkml:trace>
  <inkml:trace contextRef="#ctx0" brushRef="#br0" timeOffset="285945.9905">22854 13190 3 0,'0'13'92'0,"0"-13"4"15,18 15-4-15,-1-15-5 16,10 25-17-16,4-25-47 0,4-3-5 16,7 0-7-1,-1 0-3-15,3 2-3 0,3 0-2 16,-3 1-4-16,-3 1-4 15,0-1-14-15,-8 0-65 16,0 0-4-16,-4-5-4 0,2-5-7 16,-6-3-3-16</inkml:trace>
  <inkml:trace contextRef="#ctx0" brushRef="#br0" timeOffset="286351.988">23622 13062 49 0,'0'0'92'0,"5"-9"0"0,-5 9-3 0,-10-3-6 16,10 3-52-16,-6 8-7 16,-10 1-6-16,6 6-5 15,-1 1-5-15,-1 4-2 0,5-1-2 16,0 5-2-16,4-1-2 16,3 2 0-16,7 1 0 15,2-2 0-15,7 3 0 0,-2-4 0 16,3 2 0-16,-1-5 0 15,-2 3 0-15,-1-7 0 16,1 0 0-16,-5 0 0 16,-1-5 0-16,-4 0 0 15,-2-1 0-15,-2-10 0 16,2 15 0-16,-2-15 0 16,-2 12 0-16,2-12 0 0,-16 9 0 15,6-6 0-15,-3-2 0 16,-5 0 0-16,2-1 0 15,-3 0 0-15,0 0 0 0,0-3 0 16,1-4 0-16,7 4-7 16,1-10-27-16,10 13-55 15,-11-15-2-15,11 4-5 16,10-2-6-16</inkml:trace>
  <inkml:trace contextRef="#ctx0" brushRef="#br0" timeOffset="286637.0582">23804 13268 30 0,'10'-3'95'0,"8"3"1"16,0-3-6-16,8 2-2 16,2-3-34-16,5 2-32 0,7 0-7 15,1 2-4-15,8 0-5 16,-3 0-2-16,3 0-4 15,-6 0 0-15,-1 0 0 16,-7-2 0-16,-4 1 0 0,-4-2 0 16,-7 1 0-16,-11-4 0 15,-9 6-17-15,0 0-54 16,0 0-18-16,0 0-2 16,-7-16-8-16,-5 4-4 15</inkml:trace>
  <inkml:trace contextRef="#ctx0" brushRef="#br0" timeOffset="286900.5143">24101 13012 11 0,'-13'16'99'0,"10"-7"-1"0,0 1-4 15,-1 3-4-15,2-1-1 16,1 0-71-16,1 7-6 15,1 2-12-15,7 3 0 0,-4 3 0 16,6 1 0-16,-2 2 0 16,0-1 0-16,0 0 0 15,-3 1 0-15,-1-3 0 0,-2 2 0 16,-2-4 0-16,-5 3 0 16,-3-5-73-16,-2-4-20 15,3-4-4-15,7-15-7 16,-13 10-5-16</inkml:trace>
  <inkml:trace contextRef="#ctx0" brushRef="#br0" timeOffset="287559.579">24463 13164 4 0,'19'0'96'0,"-5"2"2"0,2 3-6 16,-6-2-4-16,-3 3-1 16,1 3-71-16,-1 2-2 15,-4 1-3-15,1 5-6 0,-3 4-5 16,-1 0 0-16,0 3 0 16,-1 0 0-16,-2 2 0 15,-1-1 0-15,-3 0 0 16,-4-2 0-16,5-4 0 15,-4 1 0 1,3-6 0-16,-2-3 0 0,5-2 0 0,4-9 0 16,0 0 0-16,0 0 0 15,0 0 0-15,0-6 0 16,5-5 0-16,6-5 0 16,-5-4 0-16,5-4 0 0,-2-6 0 15,4-3 0 1,0-3 0-16,0-4 0 0,1-1 0 15,4 0 0-15,2 2 0 16,-4 0 0-16,3 4 0 0,-3 6 0 16,2 4 0-16,-2 6 0 15,1 2 0-15,-1 7 0 0,1 4 0 16,0 4 0-16,0 2 0 16,-6 6 0-16,5 6 0 15,-3 2 0-15,-4 4 0 16,-3 5 0-16,-3 3 0 0,-3 3 0 15,0 1 0-15,-1 2 0 16,-5-1 0-16,0-1 0 16,0-2 0-16,-3-1 0 15,4-4 0-15,-1-2 0 16,-1 0 0-16,2-4 0 0,-1 0 0 16,0-2 0-16,3 0 0 15,0-3 0-15,1-2 0 0,2-10 0 16,0 0-54-16,0 0-40 15,-13 5 0-15,13-5-8 16,-6-7-4-16</inkml:trace>
  <inkml:trace contextRef="#ctx0" brushRef="#br0" timeOffset="287925.7154">24601 13312 1 0,'-7'0'98'0,"7"0"2"0,0 0-7 16,0 0-2-16,0 0-4 15,7-2-66-15,8 1-6 0,2-1-10 16,4 2-5-16,-3-2 0 16,2 1 0-16,-1 0 0 15,1-1 0-15,-2-2 0 16,-3 2 0-16,2-1 0 0,-5 0 0 15,-3-2 0 1,4 1 0-16,-4 1 0 0,3-2 0 16,-1 2 0-1,0 0 0-15,3-1 0 16,-2 1 0-16,-1 1 0 0,3 0 0 16,-6 0 0-16,3 1 0 0,-11 1 0 15,16 5-22-15,-8-5-69 16,-8 0-2-16,0 0-4 15,14-11-6-15,-14 11-2 16</inkml:trace>
  <inkml:trace contextRef="#ctx0" brushRef="#br0" timeOffset="288430.4088">24947 13091 42 0,'0'0'95'0,"0"0"-2"16,0 0-5 0,0-11-1-16,0 11-51 0,0 0-11 15,0 0-8-15,0 0-4 16,11-8-4-16,-11 8-3 0,10-5-6 15,-10 5 0-15,16-1 0 16,-16 1 0-16,18-4 0 16,-7 3 0-16,0 0 0 15,4-1 0-15,2 1 0 16,1-1 0-16,2 2 0 16,3 0 0-1,1 0 0-15,1 0 0 0,-4 0 0 0,1 0 0 16,-5 1 0-16,-2 0 0 15,-1-1 0-15,-14 0 0 0,15 0 0 16,-15 0 0-16,0 0 0 16,10-3 0-16,-10 3 0 15,0 0 0-15,0 0 0 16,0 0 0-16,0 0 0 0,0 0 0 16,0 0 0-16,0 0 0 15,0 0 0-15,-5-1 0 16,5 1-19-16,-29 7-69 15,20-5-4-15,-3 2-3 16,2-4-5-16,-4 4-3 16</inkml:trace>
  <inkml:trace contextRef="#ctx0" brushRef="#br0" timeOffset="289041.7989">25104 13107 24 0,'5'11'93'0,"-5"-11"-2"0,9 3-1 16,-9-3-4-16,0 0-42 16,10 0-18-16,-10 0-6 0,0 0-5 15,0 0-5-15,0 0-2 0,0 0-4 16,7 1-4 0,-7-1 0-16,0 0 0 0,0 0 0 15,7 11 0-15,-7-11 0 16,1 9 0-16,-1-9 0 15,2 15 0-15,-2-15 0 0,2 17 0 16,-2-7 0 0,0 1 0-1,0 2 0-15,0 0 0 0,0-1 0 0,0 3 0 16,0-1 0-16,-4 2 0 16,2-1 0-16,-3 1 0 0,1 1 0 15,2 0 0-15,0-2 0 16,0 2 0-16,0-3 0 15,1 2 0-15,0-2 0 16,1 0 0-16,0-1 0 0,0-1 0 16,-3-2 0-1,3 2 0 1,0-2 0-16,0-2 0 0,0-8 0 16,-1 14 0-16,1-14 0 0,-4 11 0 0,4-11 0 15,0 0 0 1,0 0 0-16,0 10 0 0,0-10 0 15,0 0 0-15,0 0 0 16,0 0 0-16,0 0 0 0,0 0 0 16,7 3 0-16,-7-3 0 15,0 0 0-15,0 0 0 16,8 0 0-16,-8 0 0 0,0 0 0 16,0 0 0-16,0 0 0 15,4-6 0-15,2-5-32 16,-6 11-57-1,0 0-4-15,1-14-5 0,-1 14-7 16</inkml:trace>
  <inkml:trace contextRef="#ctx0" brushRef="#br0" timeOffset="293077.4136">14094 15038 10 0,'6'-6'90'0,"-6"6"2"16,0 0-3-16,6-13-5 15,-6 0-35-15,0 13-25 16,0 0-4-16,0 0-7 0,0 0-3 15,5 7-3-15,-3 5-1 16,1 0-1-16,-2 3 0 16,-1 4-2-16,0 3 1 0,-1 0-4 15,-2 4 0-15,-3 3 0 16,0 3 0-16,-4 4 0 16,-2 1 0-16,-2 4 0 15,-2 0 0-15,1 3 0 16,-4-2 0-16,0-1 0 0,1-3 0 15,1-3 0-15,1-5 0 16,5-5 0-16,0-4 0 16,2-5 0-16,3-6 0 15,6 0 0-15,0-10 0 0,0 0 0 16,0 0 0-16,0 0 0 16,5 6 0-16,6-6 0 15,7-3 0-15,1 0 0 16,11 0 0-16,-1 0 0 0,11-1 0 15,2 0 0-15,2-1 0 16,7-1 0-16,-3 3 0 16,-2-2 0-16,1-1 0 15,-5 1 0-15,-4 0 0 0,-4 1 0 16,-10 2 0-16,-3 0 0 16,-7 1 0-16,-1 1 0 15,-13 0 0-15,7 0 0 0,-7 0 0 16,0 0 0-16,0 0 0 15,-5 5 0-15,5-5 0 0,0 0 0 16,-14 4 0-16,14-4 0 16,0 0 0-16,0 0 0 15,0 0 0-15,-9 0 0 0,9 0 0 16,0 0 0-16,0 0 0 16,0 0 0-1,0 0 0-15,0 0 0 0,-10-4 0 16,10 4 0-16,0 0 0 15,-15 2-66-15,15-2-27 16,-2-6-1-16,2-2-6 0,0-5-7 16</inkml:trace>
  <inkml:trace contextRef="#ctx0" brushRef="#br0" timeOffset="293922.0406">15165 15152 62 0,'-3'-10'88'0,"3"1"-2"0,0 9-4 0,-2-17-39 16,2 17-7-16,0-11-10 16,0 11-5-16,0 0-6 15,-8-7-3-15,0 7-3 16,-4 2-1-16,1 5-2 0,-1 4-1 15,-4 1 0-15,1 1-1 16,4 6-1-16,-1-2-3 16,2 3 0-16,1 1 0 0,2-2 0 15,1 3 0 1,6-4 0-16,0 0 0 16,1 0 0-1,7-1 0-15,1-4 0 0,7 3 0 16,4-5 0-16,4 1 0 0,0 3 0 15,2-4 0-15,3 2 0 16,-3 0 0-16,2 0 0 0,-6 1 0 16,-1 2 0-16,-6-3 0 15,1 4 0-15,-9-1 0 0,1 2 0 16,-5 0 0-16,-3 0 0 16,-2 0 0-16,-7 1 0 15,0-2 0-15,-9-3 0 0,3 1 0 16,-7-4 0-16,2 0 0 15,-8-3 0-15,2-1 0 16,-4-4 0 0,1 0 0-16,2-2 0 15,-2-1 0-15,3 0 0 0,-2-1 0 0,7-5 0 16,-1 0 0 0,5 0 0-16,1 0 0 15,4 0 0-15,0-1 0 0,1 1 0 0,11 6 0 16,-12-8 0-16,12 8 0 15,-11-8 0-15,11 8 0 16,0 0 0-16,-12-5 0 16,12 5 0-16,0 0 0 15,0 0 0-15,-9-1 0 0,9 1 0 16,0 0 0-16,0 0 0 16,0 0 0-16,0 0 0 0,0 0-5 15,24-13-73-15,-15 12-14 16,1-5-2-16,7-1-8 15,2-5-2-15</inkml:trace>
  <inkml:trace contextRef="#ctx0" brushRef="#br0" timeOffset="294543.9709">15902 15332 44 0,'-8'0'93'0,"8"0"-1"0,0 0-5 0,-12-6 0 16,12 6-58-16,0 0-4 15,-10-3-6-15,10 3-5 16,0 0-3-16,0 0-1 16,0 0-10-16,0 0 0 0,0 0 0 15,0 0 0-15,0 0 0 16,0 0 0-16,6-4 0 15,-6 4 0-15,18-1 0 16,-4 1 0-16,2 0 0 0,3 0 0 16,1 0 0-16,6 0 0 15,4 1 0-15,2 0 0 16,3-1 0 0,4 0 0-16,0 0 0 0,-2-2 0 15,2-3 0-15,-4 3 0 0,-1-2 0 16,-9 1 0-16,0-2 0 15,-9 3 0-15,-2 0 0 16,-3 0 0-16,-11 2 0 0,8 0 0 16,-8 0 0-16,0 0 0 15,0 0 0-15,0 0 0 16,-7 0 0-16,7 0 0 0,-16 4 0 16,16-4 0-1,-20 7-23-15,4-4-69 0,2 2-2 16,-1-1-4-16,-1 0-6 15,-5 2 4-15</inkml:trace>
  <inkml:trace contextRef="#ctx0" brushRef="#br0" timeOffset="295009.2398">15930 15527 59 0,'-4'10'93'0,"2"0"-1"16,2-10-3-16,-5 12-3 0,3-2-58 16,2-10-7-16,0 0-2 15,2 11-5-15,7-10-4 16,2-1-10-16,6 0 0 0,7 0 0 16,3-3 0-16,6-2 0 15,3 0 0-15,5-1 0 16,3-1 0-16,3 2 0 0,0-2 0 15,-1 2 0-15,1 0 0 16,-8 0 0-16,-2 2 0 16,-4-2 0-16,-9 3 0 15,-5-1 0-15,-4 3 0 0,-15 0 0 16,15-2 0-16,-15 2 0 16,0 0 0-16,0 0 0 15,0 0 0-15,0 0 0 0,0 0 0 16,-5 2 0-16,5-2 0 15,0 0 0-15,-11 3 0 16,11-3 0 0,0 0 0-16,0 0 0 0,-9 1 0 15,9-1 0-15,0 0 0 16,-11 4 0-16,11-4-49 0,0 0-43 16,-16 4-3-1,16-4-4-15,-12-1-4 0</inkml:trace>
  <inkml:trace contextRef="#ctx0" brushRef="#br0" timeOffset="296042.6422">17127 15124 36 0,'0'-13'91'0,"0"3"1"16,3 2-6-16,0-5 0 0,5 1-57 16,-8 12-2-1,10-16-7-15,-10 16-5 16,13-9-4-16,-13 9-2 0,14 0-2 16,-14 0-5-16,11 12-2 15,-7 3 0-15,-3 1 0 16,1 2 0-16,-1 4 0 15,-1 1 0-15,0 3 0 16,-6 3 0-16,-1 1 0 0,-3 1 0 16,0 4 0-16,-2-1 0 15,1 4 0-15,-3-3 0 0,2-1 0 16,-3-2 0-16,6-1 0 16,-1-4 0-16,3-6 0 15,1-1 0-15,1-5 0 16,4-1 0-16,-2-2 0 0,2-2 0 15,1 0 0 1,4-2 0-16,-4-8 0 0,13 15 0 16,-1-10 0-16,4-1 0 0,5-3 0 15,6-1 0 1,1 0 0-16,9 0 0 0,3 0 0 16,1-4 0-16,2 1 0 15,-1-2 0-15,1-1 0 0,-6 3 0 16,-3-2 0-1,-8 1 0-15,-3 1 0 0,-5 2 0 16,-6-1 0-16,-12 2 0 0,11-1 0 16,-11 1 0-1,0 0 0-15,0 0 0 0,0 0 0 16,-6 0 0-16,6 0 0 16,0 0 0-16,-9-7 0 0,9 7-77 15,-5-13-18-15,7 1-3 16,4-2-7-16,3-5-5 15</inkml:trace>
  <inkml:trace contextRef="#ctx0" brushRef="#br0" timeOffset="296392.6589">17920 15251 51 0,'13'-10'102'0,"-1"2"-2"0,-1 1-8 15,-3 1 1-15,-1-18-30 0,-7 24-53 16,13 9-10-16,-9 5 0 16,0 6 0-16,0 5 0 0,-2 4 0 15,0 7 0-15,-2-2 0 16,0 4 0-16,-3 0 0 16,-3 2 0-16,-2-1 0 15,-1 0 0-15,-2 1 0 16,1-7 0-16,-3 0 0 15,2-4 0-15,1-3 0 0,3-6 0 16,-1-4 0-16,5-5 0 16,3-11 0-16,-2 12 0 15,2-12 0-15,0 0 0 16,11-3 0-16,-3-6 0 16,7 12-10-16,6-14-83 15,-8-12-3-15,5-4-4 0,-4-5-6 16,4-5 0-16</inkml:trace>
  <inkml:trace contextRef="#ctx0" brushRef="#br0" timeOffset="296754.5786">18055 15130 74 0,'-13'-14'98'15,"-1"4"-3"-15,3 1-6 0,11 9 0 16,-15-14-62-16,15 14-5 15,1-10-5-15,-1 10-17 16,22-8 0-16,0 5 0 16,5 2 0-16,3-1 0 0,6 1 0 15,3 0 0-15,3-2 0 16,3 1 0 0,-3 0 0-1,-3-1 0-15,-3 0 0 0,-5 1 0 16,-3-1 0-16,-10 1 0 0,-1 2 0 15,-17 0 0-15,13-1 0 0,-13 1 0 16,0 0 0-16,0 0 0 16,0 10 0-16,0-10 0 15,-5 15 0-15,-7 0-67 16,1-3-26-16,-3 4-2 0,-5-1-6 16,0 3-4-16</inkml:trace>
  <inkml:trace contextRef="#ctx0" brushRef="#br0" timeOffset="297086.503">18102 15473 13 0,'-7'18'102'0,"-2"-3"-1"16,7-2-5-16,1-4-2 16,1 2-4-16,0-11-75 0,23 8-15 15,-2-6 0-15,4-2 0 16,7 1 0-16,8-1 0 15,0-5 0-15,2 1 0 0,3 0 0 16,-6-2 0-16,0 1 0 16,-8 1 0-16,-3-2 0 15,-10 2 0-15,-1 1 0 16,-3 1 0-16,-14 2 0 16,12-3 0-16,-12 3 0 15,0 0 0-15,0 0 0 0,0 0 0 16,0 0 0-16,0 0 0 15,0 0 0-15,0 0 0 16,0 0 0-16,-6 0-67 16,6 0-30-16,6-7-2 0,3-4-6 15,1 1-6-15</inkml:trace>
  <inkml:trace contextRef="#ctx0" brushRef="#br0" timeOffset="297595.1003">19007 15494 24 0,'-25'2'94'15,"3"-1"1"-15,4-1-4 0,3 0-2 16,4 3-41-16,2-3-20 16,9 0-4-16,0 0-6 15,7-4-18-15,9 2 0 16,1 0 0-16,7-1 0 16,4 2 0-16,8-3 0 0,4 3 0 15,6 0 0-15,-1-2 0 16,4 0 0-1,-1 0 0 1,-3 0 0-16,1-1 0 0,-7 1 0 16,-5 0 0-16,-9 1 0 0,-6-1 0 0,-4 2 0 15,-6 1 0-15,-9 0 0 16,9-2 0-16,-9 2 0 16,0 0 0-16,0 0 0 15,0 0 0-15,0 0 0 0,0 0 0 16,0 0 0-16,-4-1 0 15,4 1 0 1,0 0 0-16,2-8-66 0,-2 8-31 16,4-10-3-16,2 1-7 0,3-5-3 15</inkml:trace>
  <inkml:trace contextRef="#ctx0" brushRef="#br0" timeOffset="298174.9453">19928 15204 10 0,'23'-2'101'0,"-7"0"-1"0,2 2-5 0,-5-1-2 15,-3 1-3-15,-4 28-68 0,0-17-22 16,-2 5 0-16,1 5 0 16,-3 4 0-16,-2 7 0 15,0 1 0-15,-1 3 0 16,-7 2 0-16,-1 0 0 0,-5 0 0 15,0-3 0-15,0-4 0 16,1-5 0-16,1-3 0 16,2-6 0-16,1-7 0 15,9-10 0-15,0 0 0 0,0 0 0 16,-5-16 0-16,6 0 0 16,5-8 0-16,5-5 0 15,5-7 0-15,3-1 0 16,1-7 0-16,10-1 0 15,-1-3 0-15,2-2 0 0,-1 1 0 16,2 4 0-16,-2 4 0 16,-5 5 0-16,-3 8 0 15,-5 6 0-15,-1 9 0 16,-4 8 0-16,0 5 0 0,-6 6 0 16,0 9 0-1,-1 9 0-15,1 3 0 0,-2 7 0 16,1 5 0-1,0 2 0-15,0 1 0 0,-3 4 0 0,3-5 0 16,1-1 0-16,-1-4 0 16,2-2 0-16,-1-3 0 15,-2-5 0-15,1 0 0 16,-2-8 0-16,1-1 0 16,-4-3 0-16,3-3 0 15,-3-11 0-15,0 0-79 0,0 0-16 0,0 0-3 16,-12-15-5-1,0 0-4-15</inkml:trace>
  <inkml:trace contextRef="#ctx0" brushRef="#br0" timeOffset="298461.9664">20131 15479 6 0,'-19'0'102'16,"4"-3"-1"-16,4 3-4 15,11 0-4-15,-9-4-2 16,-18 2-70-16,27 2-21 0,18 0 0 15,-1 2 0-15,4-1 0 16,5 2 0-16,6 0 0 16,1 0 0-16,2-2 0 0,2 0 0 15,3-1 0-15,-1 0 0 16,0-2 0-16,-2-4 0 16,-1 0 0-16,-3-4 0 0,-1 0 0 15,-5-2 0-15,0 1 0 16,-7-3 0-16,1 3 0 15,-6-3 0-15,3 6 0 16,4-3-56-16,-8 1-40 0,-6-2 1 16,0 2-9-16,-1 0-3 15</inkml:trace>
  <inkml:trace contextRef="#ctx0" brushRef="#br0" timeOffset="298816.0211">20752 15283 63 0,'0'0'101'0,"13"-6"-4"15,-2 3-6-15,4 0 0 16,4 3-55-16,6-2-12 0,0 1-16 16,5-2-8-16,8 1 0 15,0-1 0-15,1 0 0 16,0 0 0-16,5-2 0 0,-2-1 0 15,0 1 0 1,0 0 0-16,-4 0 0 0,-6-1 0 31,-1 2 0-31,-1-3 0 0,-8 3 0 0,-3-1 0 16,-3 0 0-16,-4 1 0 16,-2 0 0-16,-10 4 0 15,14-5 0-15,-14 5 0 0,0 0 0 16,0 0 0-16,0 0-26 15,0 0-68-15,0 0-4 16,-4 5-5-16,-6-5-7 16</inkml:trace>
  <inkml:trace contextRef="#ctx0" brushRef="#br0" timeOffset="299195.0713">21247 15221 38 0,'-17'5'103'15,"17"-5"-2"-15,-10 4-6 16,10-4-3-16,-1-12-17 0,1 12-68 16,3 12-7-16,1 2 0 15,7 3 0-15,-6 5 0 16,7 2 0-16,-4 3 0 0,3 4 0 16,-6 5 0-16,2-1 0 15,-1 1 0-15,-3 3 0 16,-3-2 0-16,0 2 0 0,-3 0 0 15,-3 1 0-15,0-6 0 16,1 0 0-16,-5-2 0 16,4-3 0-16,3-5 0 15,-2-5 0-15,3-5 0 16,1-4 0-16,1-10 0 16,0 11 0-16,0-11 0 0,0 0 0 15,7 1 0-15,-7-1 0 16,5-18 0-16,7 13 0 15,1-6-95-15,-12-9-3 0,-1-1-4 16,-6-2-7-16,-4 1 2 16</inkml:trace>
  <inkml:trace contextRef="#ctx0" brushRef="#br0" timeOffset="302259.7187">13498 16177 28 0,'-29'10'85'0,"7"-2"1"0,0-5 0 15,5 0-2-15,-26-3-58 16,43 0-3-16,-11 1-1 0,11-1-4 15,0 0-3 1,6 0-3-16,9-1-3 0,4-1-3 16,7 0-1-1,8-1 1-15,2 1-6 0,7 0 0 16,3 2 0-16,7-4 0 16,0 2 0-16,3 1 0 0,1-1 0 15,1 0 0 1,5 0 0-16,0 0 0 0,2 0 0 0,5 1 0 15,6-3 0-15,0 3 0 16,6-3 0 0,5 0 0-16,6 0 0 0,5-1 0 15,7 0 0-15,4 0 0 16,5-1 0-16,0 1 0 0,7 2 0 16,3 0 0-16,4 0 0 15,1 2 0-15,0-1 0 16,2 2 0-16,-3 0 0 0,6 1 0 15,-4-1 0 1,-4 1 0-16,1-1 0 16,0 0 0-16,1 1 0 15,-3-1 0-15,0 5 0 0,-4-4 0 16,1 3 0-16,3 0 0 0,-5 2 0 16,-2-3 0-16,-3 2 0 15,0-2 0-15,-4 2 0 16,2-2 0-16,-8 0 0 0,-4-2 0 15,1 1 0-15,-2 1 0 16,-1-3 0-16,0 0 0 16,-5 1 0-16,-4-1 0 15,1 0 0-15,-1 1 0 0,-2-1 0 16,0-2 0-16,-6-1 0 16,4 1 0-16,-4 0 0 15,2-3 0-15,0 1 0 16,2 2 0-16,-2-2 0 15,3 0 0-15,-5 2 0 0,2-2 0 16,-3 2 0-16,-1 1 0 16,-2 0 0-16,-7 1 0 0,1 1 0 15,-8-1 0-15,1 0 0 16,-8 0 0-16,-3-1 0 16,-3 2 0-16,-8-2 0 15,-5 0 0-15,-3-1 0 16,-6 0 0-16,-3 1 0 0,-7 0 0 15,3-1 0-15,-6 1 0 16,1-1 0-16,-2 2 0 16,-4 0 0-16,-2 0 0 15,0 0 0-15,-9 0 0 0,9 0 0 16,-9 0 0-16,0 0 0 16,0 0 0-16,0 0 0 15,0 0 0-15,0 0 0 0,9 3 0 16,-9-3 0-16,0 0 0 15,0 0 0-15,12 0 0 16,-12 0 0-16,10-5 0 0,-10 5 0 16,9-6 0-16,-9 6 0 15,13-8 0-15,-13 8 0 16,14-13 0-16,-14 13 0 16,17-18 0-16,-9 6 0 0,1-1 0 15,1-2 0 1,2-3 0-16,-2-2 0 0,3-2 0 15,0 1 0-15,0-4 0 16,-1 0 0-16,2-4 0 16,-2 1 0-16,2-5 0 0,1 0 0 15,2-3 0-15,0-5 0 16,1 2 0-16,2-4 0 16,-1 1 0-16,1-4 0 15,0 2 0 1,-1-4 0-16,1 3 0 0,0-1 0 0,2 1 0 15,-8 4 0-15,2-1 0 16,-3 7 0-16,-1 0 0 0,-4 5 0 16,-4 3 0-16,-1 1 0 15,-3 4 0-15,0 1 0 16,-2 3 0-16,-4 1 0 16,4 2 0-16,-7 2 0 0,3 1 0 15,1 1 0-15,-5 2 0 16,1 0 0-16,9 9 0 15,-17-13 0-15,2 7 0 16,4 1 0-16,-6 0 0 16,3 1 0-16,-5 2 0 15,0-2 0-15,-4 3 0 0,-1-1 0 0,-2 1 0 16,-5 0 0 0,-1-1 0-16,0 2 0 15,-4-2 0-15,0 1 0 0,-4 0 0 16,1 1 0-16,0-1 0 0,-2 1 0 15,-3 0 0-15,-1 0 0 16,-4 1 0-16,0 3 0 16,-2-3 0-16,-2 0 0 0,-2 1 0 15,4 0 0 1,-2-1 0-16,6 0 0 16,-1 0 0-16,-2-1 0 0,5 0 0 15,-5 0 0-15,-1 0 0 16,-5 0 0-16,-1-1 0 15,-3 0 0-15,-4 0 0 0,0-2 0 16,-6 1 0 0,0 1 0-16,2 1 0 0,-2-2 0 15,2 0 0-15,-5 1 0 0,3 1 0 16,-3-1 0-16,1 1 0 16,-1 0 0-16,1 0 0 15,-3-1 0-15,-1 2 0 0,1 0 0 16,3 2 0-1,1 1 0-15,1-2 0 16,3 2 0-16,0 0 0 0,5 0 0 16,5 0 0-16,-1 1 0 0,2-1 0 15,0 0 0-15,0 1 0 16,0-2 0-16,2 1 0 16,-2 0 0-16,1-1 0 15,-1-1 0-15,-3 0 0 16,2 1 0-16,-1 0 0 0,-1-1 0 15,-3 2 0-15,3-3 0 16,-4 2 0-16,-3 0 0 16,1-1 0-16,-2 0 0 0,0 0 0 15,-2 0 0-15,3 0 0 16,-3-1 0-16,3 1 0 16,3-1 0-16,0 0 0 0,1 0 0 15,-1 1 0 1,2-1 0-16,1 0 0 0,-1 0 0 15,0 2 0-15,0-1 0 16,0-1 0-16,-2 2 0 16,0-1 0-16,0-1 0 0,0 2 0 15,-4-2 0 1,2 2 0-16,-4 1 0 0,-1-2 0 16,-1 0 0-16,-3 1 0 15,-4 1 0-15,-2-1 0 16,2 1 0-16,1 0 0 0,0-4 0 15,0 3 0-15,2-3 0 16,3 0 0-16,2 0 0 0,6 0 0 16,-2-4 0-16,3 0 0 15,2 0 0-15,4-2 0 16,2 1 0-16,-1 1 0 16,5 0 0-16,-3 0 0 15,2 3 0-15,3 0 0 16,0-2 0-16,3 1 0 0,2 0 0 15,3 1 0-15,5 1 0 16,2 0 0-16,4 0 0 0,-2-1 0 16,1 1 0-16,2 2 0 15,0 2 0-15,3-1 0 16,-2 1 0-16,0-1 0 0,1 3 0 16,6 0 0-1,-2-1 0-15,3 2 0 16,2-1 0-16,3 2 0 0,1 1 0 15,3 0 0-15,5 1 0 0,-1 1 0 16,1 5 0 0,2 0 0-16,2 5 0 0,-1 2 0 15,1 4 0-15,0 5 0 16,-2 3 0-16,-1 8 0 0,1 4 0 16,-3 5 0-1,0 7 0-15,0 5 0 0,-1 5 0 16,0 3 0-16,1 0 0 15,-1-2 0-15,5-4 0 16,-1-5 0-16,1-9 0 0,3-8 0 16,0-8 0-16,5-11 0 15,-1-5 0-15,6-8 0 16,-1-3 0-16,3-7 0 16,-1-1 0-16,4-1 0 0,-2-1 0 15,1-3 0 1,-4-1 0-16,4 3 0 0,-2-3 0 15,-3 3 0-15,-9 2 0 16,19-7 0-16,-9 2 0 0,-10 5 0 16,12-4 0-16,-12 4 0 15,15-9 0-15,-2-2-2 16,-1-5-79-16,1-5-15 16,6-8-4-16,4-12-6 0,6-15-2 15</inkml:trace>
  <inkml:trace contextRef="#ctx0" brushRef="#br0" timeOffset="304009.2738">20128 13719 47 0,'-29'4'90'0,"9"5"-2"0,3-8-3 16,6 1-3 0,1-2-58-16,10 0-1 0,0 0-7 15,7 8-4-15,6-3-2 16,5-1-2-16,6 2 0 16,3 2-2-16,5 0-2 0,2 1 0 15,2-2 0 1,3 1-4-16,4-4 0 15,3 1 0-15,3-4 0 0,8 1 0 16,4-2 0-16,7 0 0 16,3 0 0-16,9-2 0 0,4-2 0 15,6 1 0-15,6-2 0 16,2 0 0-16,6-1 0 16,-2-1 0-16,7 1 0 15,1 2 0-15,7-2 0 0,1 1 0 16,3 0 0-16,-1 1 0 15,0 3 0-15,-1-1 0 16,-2 0 0-16,-2 0 0 16,-7 0 0-16,-5 1 0 0,-1 0 0 15,0-2 0-15,-7 2 0 16,1-2 0-16,-4 0 0 0,0 2 0 16,1-3 0-16,-4 1 0 15,0 0 0-15,-1-1 0 16,0-1 0-16,0 1 0 15,-1 1 0-15,-6-1 0 16,-3-1 0-16,2 1 0 16,-4 2 0-16,-8 0 0 0,-5-1 0 15,-3 0 0 1,-5 1 0-16,-2-1 0 0,-3 2 0 16,-13 0 0-16,-4 0 0 15,-7 0 0-15,-2-1 0 0,-9 2 0 0,-4-2 0 16,-11 2 0-1,13 0 0-15,-13 0 0 16,0 0 0-16,0 0 0 0,0 0 0 16,-15-1 0-16,1 1 0 15,-8 0 0-15,0 27-29 16,0-24-63-16,-20-3-4 0,-2 0-4 16,-12 0-7-1</inkml:trace>
  <inkml:trace contextRef="#ctx0" brushRef="#br0" timeOffset="305848.6898">19884 13685 60 0,'-13'-15'93'16,"8"-5"-2"-16,-2-5-3 15,6-3-1-15,1-3-65 16,3-5 0-16,9-1-4 16,2-4-4-16,3-2-3 0,1-5-6 15,3-1-5-15,-1-4 0 16,-1 0 0-16,-2-5 0 31,-2 0 0-31,0-2 0 0,-7-1 0 0,0 0 0 16,-3 0 0-16,-2-3 0 0,-1 2 0 15,-2 3 0-15,0 3 0 16,0 3 0-16,-1 3 0 16,-1 5 0-16,0 7 0 0,2 8 0 15,0 2 0-15,-1 10 0 16,1 1 0-16,0 7 0 0,0 10 0 15,9-8 0-15,4 8 0 16,3 0 0-16,11 3 0 16,7 3 0-16,13 3 0 0,4-1 0 15,12 4 0-15,7-4 0 16,7 3 0-16,9-1 0 16,5 0 0-16,5-3 0 15,5 0 0-15,9 0 0 16,4-2 0-16,4 0 0 0,3-1 0 15,0 0 0-15,2-2 0 16,0 0 0 0,1-1 0-16,-7 1 0 0,0-2 0 15,-11 1 0-15,0-1 0 0,-1-1 0 16,-9-3 0-16,3-1 0 16,-8-1 0-16,0 1 0 0,-2-1 0 15,4 0 0-15,-4-1 0 16,5 1 0-16,-2 1 0 15,-4-2 0-15,2 3 0 16,-2-1 0-16,-1 1 0 16,0 2 0-16,-6-1 0 0,4 0 0 15,-10 2 0-15,3-1 0 16,-4 1 0-16,2-1 0 16,-1 2 0-16,-5 0 0 15,-1 0 0-15,0 0 0 0,-7 0 0 16,-1 0 0-16,-4 0 0 15,-9 0 0-15,-2 2 0 16,-9-2 0-16,-4 0 0 16,-5 0 0-1,2 0 0-15,-7 0 0 0,2 0 0 0,-3 0 0 16,-1 0 0-16,-2 3 0 16,0-2 0-16,-1 2 0 15,-2 0 0-15,0-1 0 0,-1 2 0 16,-1 0 0-1,-1 1 0 1,4 0 0-16,-5 0 0 0,1 0 0 0,0-1 0 16,2 2 0-16,-7-1 0 15,5 1 0-15,0 0 0 16,-1 2 0-16,-1 0 0 0,3 3 0 16,-4 1 0-16,2 1 0 15,-2 2 0-15,-3 1 0 0,-3 3 0 16,0 2 0-16,0 0 0 15,-1 3 0-15,-2-1 0 16,0 1 0-16,1 1 0 0,-1 0 0 16,3-3 0-16,2 2 0 15,-2-4 0-15,0 1 0 16,0 0 0-16,2 0 0 16,-1-3 0-16,-1 3 0 15,-2-4 0-15,2 1 0 0,0 1 0 16,-2-1 0-16,0-2 0 15,0 0 0-15,-2-1 0 0,0-1 0 16,2 0 0-16,-1 1 0 16,-1 0 0-16,2-3 0 15,0 0 0-15,0 2 0 0,3 0 0 16,-2-3 0-16,-1 2 0 16,0-1 0-16,1 1 0 15,2-1 0-15,-4 1 0 16,3-1 0-16,-3 1 0 15,1-1 0-15,-2 0 0 16,0 0 0-16,2 0 0 0,-2 0 0 16,2-2 0-16,0 1 0 15,-1-2 0-15,1 2 0 16,2 1 0-16,-2-2 0 0,-1 1 0 16,-1 1 0-16,2-2 0 15,-2 3 0-15,0-1 0 0,0-1 0 16,0-2 0-16,0 1 0 15,0 1 0-15,1-2 0 16,-1 0 0-16,1 0 0 16,1 0 0-1,-2 1 0-15,0 1 0 0,0-2 0 0,0 2 0 16,-3 0 0-16,2-2 0 16,0 4 0-16,1-2 0 15,0 1 0-15,0-2 0 16,0 2 0-16,0-1 0 0,0 0 0 31,0 2 0-31,-2-3 0 16,-2 4 0-16,2-4 0 0,-2 1 0 15,3-2 0-15,-2 2 0 16,3-11 0-16,-11 15 0 0,11-15 0 16,-12 13 0-16,0-7 0 15,-5 0 0-15,-5-3 0 16,-6 1 0-16,-10-4 0 15,-3 2 0-15,-16-3 0 0,5 1-40 16,-26-6-51-16,-20-7-4 16,-8-3-6-1,-16-7-7-15</inkml:trace>
  <inkml:trace contextRef="#ctx0" brushRef="#br0" timeOffset="312822.3267">3463 4477 57 0,'0'0'54'0,"0"0"2"16,-9-8 0-16,9 8-9 0,0 0-11 16,0 0-8-16,-9-5-6 15,9 5-3-15,0 0-2 16,0-10-4-16,0 10-3 15,3-10-2-15,-3 10-2 16,15-13 0-16,-6 7-2 0,3-1 0 16,1 0-1-16,3 0 1 15,4 1-1-15,-3 0-1 16,1 1 1-16,-3 3-1 16,3 1 0-16,-1 1 0 15,-2 0-1-15,-4 5 0 0,0 2-1 16,-1 3 1-16,-3 3-1 15,-2 4 1-15,-3 2-1 16,-2 1 1-16,-2 5-1 16,-5 1 2-16,-4 2-1 15,-4 2 0-15,-3 0 0 0,-2-1 0 16,0-2-1-16,-2 0 1 16,3-4 0-16,1-2-1 15,0-3 0-15,3-4 1 0,4-3-1 16,0-3 0-16,11-8 0 15,-12 11 0-15,12-11 0 16,0 0 1-16,0 0-1 0,0 0 0 16,0 0 0-16,0 0 1 15,0 0 0-15,0 0 0 16,10 0 0-16,2 0 1 16,2-3 0-16,5-2 0 0,6 1 1 15,4-1 0-15,2-1-1 16,1-1 1-16,2 0-1 0,-4 0 1 15,3 0-1 1,-4 0-1-16,-3 0 2 16,-4 3-3-16,-5 0 0 0,-4 2 0 15,-3-1 0-15,-10 3 0 0,8-1 0 16,-8 1 0-16,0 0 0 16,0 0 0-16,0 0 0 15,0 0 0-15,0 0 0 0,0 0 0 16,0 0-24-1,0 0-62-15,-4 7-5 16,-4 1-3-16,-3 5-8 0,-7-1-3 16</inkml:trace>
  <inkml:trace contextRef="#ctx0" brushRef="#br0" timeOffset="316694.7465">8225 1820 35 0,'0'0'47'0,"0"0"4"0,0 0-1 0,0 0-4 16,0 0-11-16,0 0-7 15,0 0-5-15,0 0-1 16,0 0-5-16,0 0-1 15,0 0-2-15,0 0-4 16,0 0-1-16,0 0-3 0,0 0-1 16,0-10-1-1,0 10 0-15,0 0 1 0,0-8-1 16,0 8-1-16,0 0 1 16,6-14-1-16,-6 14 0 0,10-11 0 15,-10 11-1-15,8-11 0 16,-8 11 0-16,12-7 0 15,-12 7-1-15,16-8 0 0,-16 8 0 16,14-9 0-16,-4 6 0 16,-2 0 0-16,-8 3 0 15,16-6 0-15,-16 6 0 16,16-2-1-16,-16 2 0 16,14 0 0-16,-14 0-1 15,14 0 1-15,-14 0-1 0,12 10 0 16,-12-10 0-16,14 15 0 15,-7-6 1-15,0 0-1 16,-2 3 1-16,1 1 0 0,1 1-1 16,-4 1 1-16,-1 4 0 15,-1-3 0-15,-1 4 0 16,0 4 1-16,-3-2-1 16,-2 1 0-16,-4 5 0 0,0 2 1 15,-4 3 0 1,-5 0 1-1,2-1 0-15,-3-2-1 0,2-3 1 16,1-2 0-16,1-3 0 16,2-6 0-16,4-9-1 15,9-7-1-15,-12 14 1 16,12-14 0-16,0 0 0 16,0 0 0-16,0 0-1 0,0 0 1 15,0 0 0-15,0 0-1 16,0 0 1-16,0 0-2 15,0 0 2-15,0 0-1 0,9 0 0 16,2 0 0-16,0-3 0 16,4-2 1-16,3 2-1 15,4-1 2-15,1-1-2 16,-2 2 1-16,0-1 0 16,1-1 0-16,1 1-1 0,-1 0 1 15,-3 0 0-15,-5 3 0 16,1-1 0-16,-1-1-1 0,-2 1 1 15,-4 1 0-15,-8 1-1 16,12 0 0-16,-12 0 1 16,0 0-1-16,0 0 1 0,8 0-1 15,-8 0 0-15,0 0 1 16,0 0-1-16,0 0 1 16,0 0 0-16,0 0 0 15,0 0-2-15,0 0-6 0,0 0-9 16,-20 0-66-1,20 0-5-15,0 0-3 0,-10 3-8 16,-1-3-3-16</inkml:trace>
  <inkml:trace contextRef="#ctx0" brushRef="#br0" timeOffset="318445.7955">8906 1913 4 0,'-4'-11'70'0,"4"11"4"0,-9-10-17 0,9 10-7 16,0 0-8 0,0 0-9-16,2-12-8 0,-2 12-2 15,0 0-3-15,0 0-5 16,9-5-3-16,-9 5-3 16,0 0-4-16,0 0-1 15,0 0-2-15,0 0-1 0,0 0-1 16,4 10-1-16,-4-10 1 15,1 21 0-15,0-8 1 16,0 4 0-16,0 2 0 0,0 1 1 16,-2 3-1-1,1 3 0-15,0 4 1 16,0-1 0-16,0 0 0 16,0 0 1-16,0-5-2 0,-1 2 2 15,0-2-1 1,1-7 0-16,0-5-1 15,0 0 0-15,-1-3 0 0,1-9-1 16,0 12 2-16,0-12-2 16,0 0 1-16,0 9 0 15,0-9 0-15,0 0 1 0,0 0-1 16,0 0 1-16,0 0 0 16,0 0 0-16,0 0-1 15,0 0-2-15,0 0-3 16,0 0-8-16,0 0-20 15,0 0-53-15,0 0 0 0,4-5-7 16,-4 5-5-16</inkml:trace>
  <inkml:trace contextRef="#ctx0" brushRef="#br0" timeOffset="319205.6649">9124 1895 55 0,'0'0'84'16,"0"-11"0"-16,0 11-4 15,0-15-34-15,0 15-15 16,0 0-8-16,0 0-4 0,0 0-5 16,0 0-3-16,0 0-2 15,0 0-3-15,0 0-2 16,0 0-2-16,0 0 0 16,0 0-1-16,0 0-1 15,8-9 0-15,3 9 1 16,3-1-1-16,4-1 1 0,2 1-1 15,1 1 1 1,1-1 0-16,0 1-1 16,-4 0 0-1,-1 0 0-15,-4 0 1 0,0 1-2 0,-3 1 1 0,-10-2 1 16,13 4-2-16,-13-4 2 16,0 0-1-16,13 8 0 15,-13-8 0-15,0 0 0 16,8 7 0-16,-8-7 0 15,7 9 0-15,-7-9 0 0,7 12 0 16,-4-4 0-16,1 2 0 16,0 2 1-1,0 2-1-15,-2 1 1 0,-1 4 0 16,0 3 0-16,-1 1 0 16,-1 11 1-16,-2-1 1 15,-5 6 0-15,1-3 0 16,-1 0 0-16,-2 3-1 15,1-4 2-15,-1-1-2 16,1-10 0-16,1 0-1 16,4-6 0-16,-3 0 0 15,2-6 2-15,1 1-3 0,2-4 0 16,2-9 0-16,-1 8 0 16,1-8 0-16,0 0 0 15,0 0 0-15,0 0 0 16,0 0 0-16,0 0 0 0,-6-5 0 15,6 5 0-15,-5-16-14 0,-2 4-70 16,7-3-5 0,0-3-4-16,0 0-6 15,0-3-4-15</inkml:trace>
  <inkml:trace contextRef="#ctx0" brushRef="#br0" timeOffset="319742.3211">9234 2135 51 0,'-12'-5'93'16,"12"5"-4"-16,-14-6-4 0,14 6-2 16,-10-4-56-16,10 4-6 15,0 0-6-15,16 0-1 78,16-1-3-78,5-6-2 16,5 4-1 0,8-4-3-1,-1 1-5-15,9-3 0 16,-1-1 0-1,-23 6 0-15,-5-2 0 16,-1 3 0-16,-11 1 0 0,-2 0 0 0,-5 2 0 16,-10 0 0-16,15-3 0 0,-15 3 0 0,0 0 0 15,0 0 0-15,0 0 0 16,0 0 0-16,0 0 0 16,0 0 0-16,0 0 0 0,0 0 0 15,0 0 0-15,0 0 0 16,0 0 0-16,0 0 0 15,-3-12-52-15,3 12-38 16,-15 3-3-16,3 1-6 16,-2 1-5-16</inkml:trace>
  <inkml:trace contextRef="#ctx0" brushRef="#br0" timeOffset="321920.0975">8402 4722 24 0,'0'0'83'15,"-4"-9"2"-15,4 9-3 16,-8-18-27-16,8 18-23 0,-6-11-5 16,6 11-7-16,-5-12-6 15,5 12-5-15,0-13-2 16,0 13-3-16,9-15-1 0,0 6-1 16,5 0-1-16,3 1-1 15,2 1-1-15,1 2 1 16,0 2 0-16,0 2 0 15,0 1 0-15,2 5 0 16,-6 4 0-16,0 4 0 16,-4 2 1-16,-2 4-1 0,-3 5 2 15,-4 3 0-15,-3 3 0 16,-7 1-1 0,-6 3 1-16,-4-1 0 0,-1-1 0 15,-5-3-1-15,0-2 1 16,1-3-2-16,0-4 1 0,2-3-1 15,5-3 1-15,1-3-1 16,3-2-1-16,11-9 1 16,-14 10 0-16,14-10-1 0,0 0 1 15,0 0 0-15,0 0 0 16,11 0 1-16,6 0 0 0,3-6 0 16,4 0 0-1,7-3 1-15,1 3-1 16,1-3 0-1,0 3 0-15,0-1 0 0,-6 2-1 16,-2 1 1-16,-6 1-1 0,-2 1 0 0,-6 2 0 16,-11 0 0-1,13-1 0-15,-13 1 0 0,0 0 1 16,0 0-1-16,0 0-1 16,0 0-2-16,0 0-4 0,0 0-8 15,0 0-68-15,0 0-1 16,7-14-8-16,-7 14-5 15,10-17 3-15</inkml:trace>
  <inkml:trace contextRef="#ctx0" brushRef="#br0" timeOffset="322385.359">9194 4609 63 0,'2'-13'97'16,"-2"13"-4"-16,0-10-7 15,0 10-1-15,0 0-64 0,0 0-6 16,0 0-7-16,0 0-4 16,0 0-3-16,0 0-1 15,0 0 0-15,-4 10-1 0,4 0 2 16,0 0 0-16,0 4 2 15,0 3-1 1,0 4 0-16,0 2 0 0,-1 0 0 16,-1 4 1-16,-1-1-2 15,1 2 0-15,0-2-1 16,0 1 1-16,0-3 0 16,2-1 0-16,-1-1 0 0,1-2 0 15,-1 0 0-15,1-4 0 16,0-2 0-16,0-2 0 15,0 0 0-15,0-12 1 0,0 14-1 16,0-14 0-16,0 0 0 16,0 0-1-16,0 0 1 15,0 0-2-15,0 0-2 0,0 0-5 16,0 0-11-16,0 0-66 16,0 0-4-16,-1-11-4 15,0-3-7-15,0 0-1 16</inkml:trace>
  <inkml:trace contextRef="#ctx0" brushRef="#br0" timeOffset="323022.0233">9305 4680 36 0,'5'-11'89'0,"-1"-1"-2"16,4 3-4-16,-3-4-2 0,28 2-54 16,-22 3-8-16,-1-1-6 15,3 2-3-15,-2 1-3 16,4 3-3-16,0 2-1 16,2 1 0-16,-1 1-2 0,1 7-1 15,-2 1 1-15,4 4 0 16,-7 1 0-16,2 4 0 15,-2 1-1-15,-7 2 2 16,3 3 0 0,-8 1 0-16,3 1 0 15,-5 2 0-15,-4-1 0 16,-5 2 1-16,-4-2-1 16,-4-1 1-16,-2-1-1 0,-1-5-1 0,-3-3 1 15,4-2-1 1,2-2 0-16,3-5-1 0,3-1 1 15,5-3-1-15,8-4 1 0,-11 2-1 16,11-2 0-16,5-2 0 16,8-5 1-16,3 0-1 0,8-2 0 15,6-3 1-15,6-1-1 16,1 2 1 0,3-2 0-16,-2 2 1 0,-2 1 0 15,-1 2-1-15,-5 0 1 16,-9 5 0-16,-2-2 0 0,-1 1-2 15,-5 2 0-15,-4 0 0 16,-9 2 0-16,12-1 0 16,-12 1 0-16,0 0 0 0,0 0 0 15,0 0 0-15,0 0 0 16,0 0 0-16,0 0-7 16,-2 14-12-16,1-6-67 15,-12 0-4 1,-1 1-3-16,-3 1-8 0,1 3-2 0</inkml:trace>
  <inkml:trace contextRef="#ctx0" brushRef="#br0" timeOffset="324230.3339">8055 7550 67 0,'0'0'80'0,"0"-17"-1"0,0 17-26 16,5-14-10-16,2 6-13 16,7-3-8-16,6 1-4 15,3 1-4-15,6 0-2 16,4 4-3-16,1 0-1 16,2 5-1-16,0 0-2 0,-5 3-2 15,-2 9 0-15,-7 4 0 16,-5 5-1-16,-7 4-1 15,-4 5 1 1,-6 4-1-16,-8 4 0 0,-8 0 0 16,-8 7 0-1,-1-2 0-15,-5-4 0 0,1-3 0 16,-2-6 0-16,2-1 0 16,3-6 0-16,4-5-1 15,8-9 1-15,4-1-1 0,10-8 1 16,0 0-1-16,7 6 0 15,12-6 0-15,7-6 0 16,8-2 0-16,4-1 0 16,8-1 0-16,-3-1 1 0,4 1-1 15,-5 0 1-15,-1 2 0 16,-6 0 0-16,-4 0 0 16,-5 5-1-16,-5-2 2 15,-6 1-2 1,-3 3 1-16,-12 1-1 0,11-1 0 0,-11 1 0 15,0 0 1-15,0 0-1 16,0 0 0-16,0 0-2 16,8 4-4-16,-8-4-9 15,0 0-68-15,9 7-1 0,-9-7-8 16,10 2-4-16,-10-2-3 16</inkml:trace>
  <inkml:trace contextRef="#ctx0" brushRef="#br0" timeOffset="324751.3235">9194 7475 25 0,'0'0'89'0,"-8"-18"1"0,2 8-2 16,0-1-6-16,6 11-47 15,-13-14-11-15,13 14-6 16,-7-5-6-16,7 5-2 0,0 0-3 16,-7 14-2-16,5 0-1 15,-1 4 0-15,0 2 0 16,0 5 1-16,-5 2-2 0,3 3 0 16,0 0 0-1,-4 3-3-15,3-3 0 16,-3 3 0-16,2-4 0 0,1 3 0 15,-1-1 0 1,1-6 0-16,3-1 0 16,1-3 0-16,2-4 0 15,0-6 0-15,4 4-21 0,7-12-67 16,-2-3-3-16,3-2-5 16,-2-9-5-16,4-4-3 15</inkml:trace>
  <inkml:trace contextRef="#ctx0" brushRef="#br0" timeOffset="325157.3766">9393 7496 57 0,'0'0'91'16,"-2"-12"-2"-16,2 12-6 15,-12-6-1-15,12 6-59 0,-11 7-8 16,6 4-5-16,4 2-4 15,0 3-1-15,1 2 0 16,-1 2-1-16,9 0-1 0,5 0 1 16,0-1-1-16,5 2 0 15,0-3 0-15,3 0-1 16,-1 0 0-16,1-2 0 16,0 2 0-16,-4-3-1 15,0 0 1 1,-3 2-2-16,-1-1 1 15,-8-2 0-15,-3 2 0 16,-2-5 0-16,-2 1 0 16,-3-1 0-16,-8 0 0 15,-1-3 0-15,-4-2 0 0,-2-1-1 16,-3-1-1-16,1-1-1 16,-2-2-4-16,-3-1-7 15,7 0-21-15,-1 0-54 0,4-6-1 16,2-2-5-16,6-7-7 15</inkml:trace>
  <inkml:trace contextRef="#ctx0" brushRef="#br0" timeOffset="325536.5825">9412 7509 38 0,'-4'-15'93'15,"4"15"-1"-15,0-19-5 0,0 19-2 16,9-13-51-16,6 5-10 16,2 3-7-16,5-2-5 15,6 3-4-15,2-1-1 0,6 1-2 16,0 0-1 0,2 0 1-16,-3 0-5 0,-2 0 0 15,-2 1 0-15,-7 0 0 16,-2 0 0-16,-5 2 0 15,-3 1 0-15,-3-1 0 0,-11 1 0 16,10-2 0-16,-10 2 0 16,0 0 0-16,0 0 0 15,0 0 0-15,0 0 0 16,0 0 0-16,0 0 0 0,0 0 0 16,-8 6-17-16,-8 4-71 15,2-1-2-15,-1-1-4 16,0 1-8-16,0-3-2 15</inkml:trace>
  <inkml:trace contextRef="#ctx0" brushRef="#br0" timeOffset="326716.052">8099 10140 36 0,'-10'-12'87'0,"10"12"-2"0,-4-18-3 16,4 31-16 0,2-22-33-16,11-2-10 0,3-2-7 15,3 4-4-15,3 2-3 16,0 1-3-16,2 6-1 16,-3 0-2-16,-2 6 0 15,-1 5-2-15,-2 5 0 0,-6 2 1 16,0 2-1-1,-5 1-1-15,-1 4 1 0,-5-2 0 16,1 2 0-16,-3-1-1 16,-8 2 2-16,2-4-1 15,-7 1 1-15,3-3 0 0,-4-1 0 16,4-4 0-16,-1 0 0 16,1-4 1-16,5-2-1 0,8-9 1 15,-1 11 0 1,1-11 0-16,19 1-1 0,4-1 1 0,7-1-1 15,2-6 1 1,10-1-3-16,-4 0 0 0,3 0 0 16,-2 0 0-16,-1 1 0 15,-8 1 0-15,-6 1 0 0,-4 2 0 16,-3 0 0 0,-6 3 0-16,-11 0 0 0,8 0 0 15,-8 0 0-15,0 0 0 16,0 0 0-16,1 6 0 15,-1-6-8-15,0 0-12 16,3 10-64-16,-3-10-5 0,17 1-2 16,-7-1-9-1,5-6-2-15</inkml:trace>
  <inkml:trace contextRef="#ctx0" brushRef="#br0" timeOffset="327228.5047">8976 10096 25 0,'-12'-6'89'0,"4"-3"1"15,2 1-4-15,-2-3-2 16,6 2-49-16,2-1-9 15,2 2-7-15,-2 8-5 16,19-16-4-16,-5 10-2 16,3 0-2-16,4 4-1 0,-2 2 0 15,3 0-2-15,0 3-1 16,2 6 0-16,-1 3 0 16,-2 5-2-16,-2-1 0 15,-4 7 0-15,-3-1 0 16,-6 5 0-16,-3 0 0 0,-3-1 0 15,-9 2 0 1,-4-3 0-16,-4-1 0 0,-2-2 0 16,-1-3 0-16,2-4 0 15,-1-3 0-15,3-2 0 16,4-2 0-16,3-4 0 0,9-4 0 16,0 0 0-16,0 0 0 15,0 0 0-15,6-1 0 0,9-3 0 16,2-2 0-16,3-2 0 15,2 2 0-15,5-1 0 16,-3-2 0-16,6 2 0 16,-3-5-8-16,7 5-31 15,-1-4-49-15,-2 1-2 0,-1-1-6 16,1-4-7-16</inkml:trace>
  <inkml:trace contextRef="#ctx0" brushRef="#br0" timeOffset="327649.441">9559 10097 43 0,'-14'-9'95'0,"14"9"-2"15,-15-13-5-15,15 13-1 0,-9-10-51 16,9 10-11-16,0 0-9 16,0 0-5-16,0 0-4 15,0 0-2-15,0 0 0 16,-14 13-5-16,9-1 0 15,-5 5 0-15,3 0 0 0,-1 2 0 16,0 3 0-16,6-2 0 16,2 1 0-16,2-3 0 15,11-2 0-15,1-2 0 16,8-6 0-16,0-2 0 16,-1-5 0-16,4-1 0 0,2-1 0 15,-6-7 0-15,1-1 0 16,-8-2 0-16,1 0 0 0,-6-1 0 15,1-2 0-15,-7-1 0 16,-3 2 0-16,0-2 0 16,-4 1 0-16,-6-1 0 15,-1 2 0-15,-4 1 0 16,-5 6 0-16,-4 0 0 0,1 6 0 16,-10 13-77-16,3-4-14 15,-1 3-3-15,-1 3-5 16,1 5-7-16</inkml:trace>
  <inkml:trace contextRef="#ctx0" brushRef="#br0" timeOffset="328366.0158">8718 10525 44 0,'0'0'87'0,"-10"-6"-2"0,10 6-3 16,0 0-29-16,0 0-14 0,0 0-15 15,9-7-8-15,-9 7-5 16,17-4-2-16,-7 4-1 16,3 0-2-16,4 0 0 15,0 0-1-15,5 0 0 0,0 0-2 16,7 0 1-16,-2 0-2 16,4-2 1-1,5 0-1-15,0 0-1 16,4 0 1-16,1 1-1 0,3-2-1 15,0 3 1-15,3-2 0 0,-1 0-1 16,-1 2 1-16,-1-2-1 16,-1 1 0-16,1-2 1 15,-3 0-1-15,-3 0 0 0,-4-1 1 16,-2 0-1 0,-4-1 1-16,-3 0-1 0,-5 0 0 15,-2 1 1-15,-7 0-1 16,-1-1 1-16,-10 5 0 0,14-5 0 15,-14 5 0 1,0 0 1-16,0 0-2 0,0 0 0 0,0 0 0 16,0 0-5-16,-8-3-8 15,-4 4-71-15,0 4-3 16,0-1-4-16,-4 0-8 16,-1 2-3-16</inkml:trace>
  <inkml:trace contextRef="#ctx0" brushRef="#br0" timeOffset="339656.7873">14530 6109 43 0,'0'0'67'0,"0"0"-9"0,-3-9-3 0,3 9 1 16,0 0-12-16,0-12-12 16,0 12-3-16,0 0-7 0,0 0-3 15,3-10-4 1,-3 10-4-16,0 0-2 0,0 0-3 16,0 6 0-16,0-6-2 15,-4 18 0-15,1-7-1 0,-1 4-1 16,-1 3 1-16,2 4-1 15,1 1 0-15,0 3-1 16,-2 1 0-16,1 3 0 16,0 0 1-16,-1 1-1 0,2-1 0 15,-1-2-1-15,0-3 1 16,1 0 0 0,0-3 0-16,-2-3 0 0,2-3-1 0,1 1 1 15,0-5 0-15,-1-2 0 16,2-1 0-16,0-9 0 15,-3 11 0-15,3-11 1 16,0 0-2-16,0 0 0 0,0 0 0 16,0 0 0-16,0 0 0 15,0 0 0-15,0 0 0 16,1 9 0-16,-1-9 0 16,0 0-14-16,0-7-16 15,0 7-56-15,0 0-3 0,5-14-4 16,0 3-8-1,3-5 3-15</inkml:trace>
  <inkml:trace contextRef="#ctx0" brushRef="#br0" timeOffset="340179.9408">14779 6143 37 0,'6'-13'88'0,"-6"13"-1"16,0 0-5-16,-11-10-2 15,1 10-52-15,-1 0-8 0,11 0-4 16,-19 14-5-16,11-5-3 16,3 4-2-16,-2-1-1 15,5 4 0-15,-2 0-1 0,4 1 0 16,-1-1-1-16,1-2 0 15,0 2 0-15,2 0-1 16,1-3 0-16,1-2 1 16,6 0-1-16,-4 3 0 15,6-3 0-15,1 0-1 16,0 1 1-16,2 0-1 0,1-1 0 16,0-1 0-16,-5-1 1 15,1 0-2-15,-1 0 0 16,-4 1 0-16,-3-1 0 15,-1 2 0-15,-3 0 0 0,0-1 0 16,-7 2 0-16,2-1 0 16,-2-1 0-16,-2-1 0 15,0-2 0-15,-1 2 0 16,0-2 0-16,-1-3 0 16,-1 0 0-16,1-2 0 0,-1 0 0 15,0-2 0-15,12 0-2 16,-20-3-32-16,20 3-52 15,-12-8-4-15,12 8-4 16,-8-19-7-16,6 3-2 0</inkml:trace>
  <inkml:trace contextRef="#ctx0" brushRef="#br0" timeOffset="340629.172">14791 6136 22 0,'-5'-13'91'0,"5"13"0"15,-6-8-3-15,6 8-3 16,0 0-39-16,-11-6-18 0,11 6-8 16,0 0-7-1,0 0-5-15,0 0-2 0,0 0-3 16,14-12 0-16,2 6-1 15,2 0 0-15,1-1 1 0,6-1-3 16,2 1 0-16,-1-1 0 16,3 0 0-16,-4 1 0 15,-6 2 0-15,-2 1 0 16,-2 0 0-16,-4 2 0 16,-11 2 0-1,8-3 0-15,-8 3 0 0,0 0 0 16,0 0 0-16,0 0 0 0,0 0 0 15,0 0 0 1,0 0 0-16,0 0 0 0,0 0 0 16,0 0 0-16,0 0 0 0,0 0 0 15,-7 7-48-15,5 2-41 16,-5 1-2-16,-2 2-6 16,-3 4-7-16</inkml:trace>
  <inkml:trace contextRef="#ctx0" brushRef="#br0" timeOffset="341986.2287">14834 6473 18 0,'0'0'26'0,"0"0"-2"15,0 0-3 1,0-10-2-16,0 10-6 16,0 0-6-16,0 0-3 0,0 0-9 15,0 0-5-15,0 0-6 0,0 0-5 16,0 0-9-16,0 0-11 16</inkml:trace>
  <inkml:trace contextRef="#ctx0" brushRef="#br0" timeOffset="344059.7204">15451 6852 42 0,'0'0'71'0,"-10"-13"-7"0,10 13-17 15,0 0-6-15,0 0-7 16,0 0-9-16,0 0-6 0,0-8-2 16,0 8-2-16,0 0-1 15,0 0-4-15,0 0 0 16,9-10-3-16,-9 10 0 16,0 0-1-16,9-3 0 0,-9 3-1 15,12-2 0-15,-3 1 1 16,2 1-1-16,2-1 0 15,5-1 0-15,2 0 0 16,4-1-1-16,7 0 0 16,5 0-1-16,2-2 1 15,4 2-1-15,4-2-1 16,1 1 1-16,6 0-1 0,0 0 0 16,-1 1-1-16,1 0 1 0,-1 0 0 15,-2 0-1-15,0 0 1 16,-3 1 0-16,-4-1 1 15,-4 0-3-15,-3 0 0 16,-2-1 0-16,-7 1 0 0,-3 0 0 16,-6 1 0-16,-6-2 0 15,-2 3 0-15,-10 1 0 16,13-3 0-16,-13 3 0 16,0 0 0-16,0 0 0 0,0 0 0 15,0 0 0-15,0 0 0 16,0 0-25-16,-13-2-62 15,2 1-4-15,-2-1-4 0,-5-2-7 16,-4 0-2-16</inkml:trace>
  <inkml:trace contextRef="#ctx0" brushRef="#br0" timeOffset="345029.6813">15453 6214 54 0,'-12'-6'84'0,"12"6"-2"16,-4-13-3-16,4 13-35 16,2-17-9-16,5 7-8 15,4-3-9-15,2 0-3 16,4 2-5-16,1-2 0 0,1 2-2 15,2 1-2-15,-2 4-1 16,1 1-1-16,-2 4-3 16,-1 1 0-16,-3 3 0 0,-3 6-2 15,1 5 1-15,-4 3 0 16,-2 4 0 0,-6 5 0-16,0-1 1 0,-7 5 0 15,-3-4 0-15,-4 2 0 16,-3-4 0-16,2-3 0 0,-1-5-1 15,5-1 1-15,0-5 0 16,2-3-1-16,9-7 1 0,-10 7-1 16,10-7 0-16,0 0 0 15,0 0 1-15,4 0-1 16,-4 0 1-16,20 0-1 0,-6 0 0 16,4 1 1-1,0 2-1-15,2 0 1 16,-2 4-1-16,1 1 0 0,-3 1 0 15,-2 1 0-15,-4 4 0 16,-2 0 1-16,-5 1-1 16,-1 3 0-16,-2 0 1 0,-2-1-1 15,-4 0 2-15,-4-2-1 16,-1-2 1-16,-1-2-1 16,-5 0 1-16,-2-4-1 0,1-2 1 15,-1-1 0-15,1-2-2 16,0 1 0-16,3-3 0 0,-1 0 0 15,5 0 0 1,-2-5 0-16,5 0 0 0,-1 1 0 16,9 4 0-1,-15-16-9-15,15 16-11 16,-5-18-65-16,5 5-3 16,3 1-5-16,5-2-5 0,4-1-2 0</inkml:trace>
  <inkml:trace contextRef="#ctx0" brushRef="#br0" timeOffset="345633.2703">15964 6220 73 0,'5'-9'93'15,"-1"-2"-4"-15,-3 2-4 0,-1 21-10 16,0-12-46-16,0-9-9 15,0 9-6-15,0-9-4 16,0 9-2-16,0 0-2 0,0 0-1 16,-5-10-1-16,5 10-4 15,0 0 0-15,-9 0 0 16,9 0 0-16,-10 3 0 16,10-3 0-16,-15 11 0 0,15-11 0 15,-16 16 0-15,10-4 0 16,-2 0 0-16,0 1 0 15,3 1 0-15,-3 1 0 16,5-1 0-16,-3 0 0 16,4 2 0-16,1 0 0 15,-1-5 0-15,2 3 0 16,0-2 0-16,1 1 0 0,3-1 0 16,-1-1 0-16,2-2 0 15,1 1 0-15,3-1 0 0,3-1 0 16,-2-2 0-16,5-2 0 15,1-1 0 1,0-3 0-16,4 0 0 0,0 0 0 16,-2-6 0-16,2 0 0 15,-1-3 0-15,-1 0 0 0,-2-1 0 16,0-1 0-16,-1 0 0 16,-5-1 0-16,0 1 0 15,-3-4 0-15,0 1 0 16,-4-2 0-16,-1 0 0 0,-2-2 0 15,0-3 0-15,-3 0 0 16,-5 1 0-16,-1-2 0 0,-3 3 0 16,-5 1 0-1,-1 7 0-15,-6 2 0 0,1 11-13 16,-11 11-77-16,-13 3-3 16,-2 10-5-16,-12 2-7 15,-4 7-3-15</inkml:trace>
  <inkml:trace contextRef="#ctx0" brushRef="#br0" timeOffset="356487.9137">18055 2333 49 0,'0'0'45'0,"-7"-9"-1"16,7 9-6-16,0 0-3 15,-11-9-6-15,11 9-3 0,-10-6-4 16,10 6-2-16,-9-6 0 16,9 6-4-16,-8-5 0 15,8 5-1-15,0 0-1 0,-7-9-2 16,7 9-3-16,0 0 0 15,-4-8-3-15,4 8 0 16,0 0-1-16,0-13-3 16,0 13 1-16,9-12-1 0,-1 6-1 15,3-1 0-15,3-1 1 16,-1 3-1-16,3-2 0 16,-1 1 0-16,3 3 0 15,-2 1 0-15,-1 2 0 0,-2 0-1 16,0 0 1-16,-1 3-1 15,-1 2 1-15,0 1-1 16,-1 2 0-16,-3 2 1 16,2 1-1-16,-2-1 0 15,-3 2 0-15,1 0 1 0,-3 5 0 16,-2-1 1-16,-1-1-1 16,-5 2 0-16,-2-1 1 15,-6 3 1-15,-1-2-1 0,-4-2 0 16,3 1 0-1,-3-5-1-15,2 1 1 16,1-2-1-16,3-2 1 0,2-2 0 16,0-1-1-16,11-5 1 15,-14 5-1-15,14-5 1 0,0 0-1 16,0 0-1-16,0 0 0 16,-3-11 0-16,3 11-1 15,13-15 0-15,0 6 0 16,3 1 0-16,0 0 0 15,4 0 0-15,-1 3 1 16,2 1-1-16,-2 3 1 0,0 1-1 0,-4 0 1 16,-2 1 0-1,-1 6-1-15,1 2 1 16,-5 0 0-16,1 6 0 16,-3 0 0-16,-3 3 1 0,0 0-1 15,-2 2 1-15,-1-1 0 0,-7 1 1 16,-3 0 0-16,-2-3 0 15,-4-2-1-15,-1 1 1 0,-2-4 0 16,-1-2-1 0,1-2 0-16,1-2 1 0,0-3-1 15,1 1 0 1,4-2 0-16,1-2 1 0,-1 0-1 0,3-1 0 16,-1 0 1-1,0-3-1-15,0-1 0 0,-1-2 0 16,4 2 1-16,8 5-2 15,-15-12 0-15,15 12 0 0,-10-11 0 16,10 11-2-16,-4-10-1 16,4 10-7-16,0 0-15 15,-1-11-58-15,1 11-4 16,6-9-5-16,-6 9-5 16,20-12-3-16</inkml:trace>
  <inkml:trace contextRef="#ctx0" brushRef="#br0" timeOffset="357293.9529">18470 2262 25 0,'11'-9'81'15,"-6"0"1"-15,-1-1-2 16,-4 10-30-16,8-14-12 0,-8 14-8 16,0-10-10-16,0 10-5 15,-1-11-3-15,1 11-1 16,0 0-2-16,0 0-2 16,-5-9-3-16,5 9-1 15,0 0-1-15,0 0 0 0,-11 1-2 16,11-1 0-16,-14 7-1 15,5-3 1-15,-1 7 0 16,1-3-1-16,-1 2 1 16,1 0 0-16,1 2 0 0,2 0 1 15,-2 3-1 1,3-3 0-16,0 0 0 16,0 3 1-16,1-1-1 0,1 1 0 15,1-4 0 1,0 3 0-16,1-3 1 0,1 3-1 0,0-3 1 15,0 2 0-15,2 0-1 16,1 0 1-16,1-1 1 16,1-1-1-16,0-1 0 0,-1 2 0 15,-4-12 1-15,17 15 0 16,-9-10 0-16,3-1 0 16,0-1 0-1,2 0-1-15,1-3 1 16,0 0 0-16,-1-3-1 0,1 0 1 15,2 0-1-15,-1-4 0 0,-2 0 0 16,0-2 1-16,-2-2-1 0,3 2-1 16,-4-2 1-16,-1-1 0 15,-1 2 0-15,0-2-1 16,-3-2 1-16,0 4-1 16,0 1 0-16,0-3 1 15,-1 0-1-15,-3-1 2 0,0 0-2 16,0 1 0-16,-1 1 0 15,0-2 0-15,-2 1 0 16,-3 0 0-16,0 0 0 16,-2 3 0-16,2 0 0 0,-4-2 0 15,9 11 0-15,-18-16 0 16,8 10 0-16,-3-1 0 16,2 1 0-16,-1 3-2 15,-3-2 2-15,3 5-1 0,0-3-1 16,-2 1-3-16,3 1-3 15,-2 1-4-15,2 2-13 16</inkml:trace>
  <inkml:trace contextRef="#ctx0" brushRef="#br0" timeOffset="359149.7534">19067 2307 10 0,'2'-11'70'0,"-1"2"-4"0,-1 0-6 0,0 9-8 15,3-15-9-15,-3 15-11 16,4-10-6-16,-4 10 0 15,0 0-7-15,4-13-4 0,-4 13-3 16,0 0-4-16,0 0-2 16,0 0-3-16,0 0-1 15,0 0-3-15,0 9 1 16,-6 1 0-16,2 4 0 0,-1 4 1 16,-5 3 0-1,0 4 1-15,-2 5-1 16,-3 5 1-16,-1 0 0 15,-3 2 0-15,-3-1 0 16,1 0 0-16,2-2 0 0,-2-4 0 0,-2-2 0 16,7-7-1-16,-1-3 1 15,5-6-2-15,3-3 1 0,9-9 0 16,-12 12-1-16,12-12 0 16,0 0 0-16,0 0 0 15,0 0 0-15,0 0 1 16,0 0-1-16,3 10 0 0,-3-10 0 15,16 7 0 1,-2-3 1-16,2 2 0 0,6-3 0 16,4-1 0-16,2-2 0 15,2 0 0-15,1 1 0 16,-1-5 1-16,-2-4-1 0,0-1 0 16,-6 0 1-16,-1-3-1 15,-3 0 1-15,-4 0 0 16,-5-5 0-16,1 3 1 15,-4 0-1-15,0 0 1 0,-5 2 1 16,2 2-1-16,-3 0-3 16,0 10 0-16,1-11 0 15,-1 11 0-15,0 0 0 0,0 0 0 16,0 0 0-16,0 0 0 16,0 0 0-16,-5 8 0 15,0 2 0-15,-1 6 0 16,0 1 0-16,-4 6 0 15,1 2 0-15,0-1 0 16,-1 3 0-16,0-6 0 0,2 2 0 16,-4-4 0-16,6-1 0 15,1-4 0-15,-1 1-3 16,1-4 1-16,4 0-3 0,-3-1-6 16,4 3-11-16,0-2-61 15,0-11-5-15,3 11-6 0,-3-11-3 16,11 0-3-16</inkml:trace>
  <inkml:trace contextRef="#ctx0" brushRef="#br0" timeOffset="359777.5682">19451 2530 68 0,'8'-10'93'15,"1"4"-2"-15,-9 6-6 16,3-12-1-16,-3 12-55 0,0 0-10 16,0 0-6-16,0 0-5 15,0 0-3-15,0 0-2 16,0 0-2-16,0 0-2 0,0 0 0 16,0 0 0-16,-7 7 0 15,7-7 0-15,-15 18 0 16,5-4 0-16,1 1 1 15,-5 5 1-15,0 0-1 16,1 0 0-16,2-1 0 0,5 1-1 16,-2-1 1-16,1-2 0 15,2-1 0-15,4-1 1 16,1 0-2-16,0-2 0 16,1-1 3-16,5 1-2 15,-1-1 0-15,5-1 0 0,-3-3 1 16,6-1 0-16,-1-3 1 15,4-1 1-15,0-2-3 16,1-1 3-16,0-1 1 0,2-3 0 16,0-6-4-1,0 3 0-15,-2-4 0 0,-1 0 0 16,-1-4 0-16,0 1 0 16,-6 0 0-16,3-1 0 15,-5 0 0-15,2-2 0 16,-2 1 0-16,-5 0 0 0,2 2 0 15,-4-2 0-15,0 1 0 16,0 0 0-16,-5 0 0 0,-3-2 0 16,-2 0 0-16,-2 2 0 15,-2 1 0-15,-4-2 0 16,-1 3 0-16,-2 2 0 16,4 5 0-16,-6 4 0 0,6 2-45 15,-5 11-44-15,-1 5-3 16,3 5-4-16,1 0-9 15</inkml:trace>
  <inkml:trace contextRef="#ctx0" brushRef="#br0" timeOffset="372827.7797">23114 6089 5 0,'11'-14'70'15,"-7"0"2"-15,-4 14-16 0,10-16-7 16,-10 16-8-16,12-14-8 16,-12 14-3-16,11-13-8 15,-11 13-1-15,9-10-5 16,-9 10-3-16,0 0-1 15,9-9-4-15,-9 9-2 0,0 0-1 16,0 0 0-16,0 0-4 16,0 0 1-16,0 0-2 15,0 8 0-15,0-8 1 0,-6 18 0 16,1-5 0-16,-4 1 0 16,0 4 0-16,-4 2 1 15,-2 3-1-15,-1 3 0 16,-1-1 0-1,-3 2 0-15,0-2 0 0,-1 2-1 16,1-3 1-16,-1-2 0 16,4 2-15-16,-3-2 2 15,3-3 0-15,1-2 1 16,1 0-1-16,3-2 0 0,4-2 1 16,3-1-1-16,-2-2 14 15,6-2 0-15,1-8-1 16,3 15 0-16,6-9 0 0,4 26 0 15,10-32 13 1,4 0-1 0,2 1 0-16,3-7 0 0</inkml:trace>
  <inkml:trace contextRef="#ctx0" brushRef="#br0" timeOffset="375698.8349">23325 6329 20 0,'0'0'68'0,"2"-16"-10"15,-2 16 2-15,4-16-15 16,-4 16-9-16,7-11-7 16,-7 11-4-16,5-10-5 0,-5 10-1 15,0 0-3-15,8-10-3 16,-8 10-4-16,0 0-2 16,0 0-2-16,0 0 0 0,0 0-2 15,-4 9-2-15,-4 1 1 16,3 1-1-16,-7 5 1 15,4 5 1-15,-3-1-1 16,-4 1 0-16,1 3 0 0,0 0-1 16,2 1 1-16,-5 1-1 15,3-1 0-15,-2 1 1 16,2 0-1-16,-1-2 1 16,0 1-2-16,1-4 2 15,3 0-1-15,-1-3 0 16,-1-2-1-16,6-1 1 0,-1-5-1 15,1 1 1-15,7-11-1 16,-11 13 1-16,11-13-1 16,0 0 1-16,-9 11 0 0,9-11-1 15,0 0 1-15,0 0 0 16,0 0 0-16,0 0 0 16,0 0 0-16,0 0 0 0,0 0 0 15,0 0-1-15,0 9-1 16,0-9-1-16,0 0-3 15,0 0-6-15,0 0-11 16,0 0-59-16,0 0-4 16,0 0-5-16,6-12-6 0</inkml:trace>
  <inkml:trace contextRef="#ctx0" brushRef="#br0" timeOffset="376320.5937">23402 6560 32 0,'7'-10'80'0,"-7"10"0"16,0-10-2-16,0 10-34 0,0 0-12 15,0 0-7-15,0 0-7 16,0 0-5-16,0 0-3 16,0 0-2-16,0 0-2 15,0 0-1-15,0 0-2 0,-8 6 1 16,8-6-3-16,-9 11 1 16,9-11 0-16,-17 16-1 15,7-6 1-15,2 0 0 16,-2 1 0-16,2 1 0 15,2 0 0-15,-2 0-1 16,3 2 1-16,3-1-1 0,0-2 0 16,2 1-1-16,0 0 1 15,0 1 0-15,4-2 0 16,3-2 0-16,5-3 0 16,-1 0 1-16,0-2 0 0,4-2 0 15,3-2-1-15,-1 0 1 16,-1-4 0-16,-3-1 0 15,1-3-1-15,-1-1 1 16,0-1 0-16,-6-3-1 0,0 1 1 16,1 1 0-16,-6-3-1 15,1 0 1-15,-2 0-1 16,-1 3 0-16,0 0 0 16,-4 0 0-16,2 2-1 0,-6 1 0 15,-1 0 0-15,9 8-2 16,-18-10-1-16,6 9-4 15,-3-3-7-15,3 4-27 16,-4 4-44-16,-1 1-2 16,2 1-7-16,-1-2-4 0</inkml:trace>
  <inkml:trace contextRef="#ctx0" brushRef="#br0" timeOffset="377052.4937">22944 6518 63 0,'0'0'77'0,"0"0"-4"0,0 0-26 0,0 0-10 15,0 0-11-15,0 0-11 16,0 0-4-16,7-3-2 16,-7 3-1-16,19 0 2 15,-8 0-3-15,5 0-1 16,3 3 0-16,2-1-2 0,1-1-1 16,2-1-1-16,0 2 0 15,3 0 0-15,-4-2-1 16,2 0 0-16,-5 0 0 15,-1 0 0-15,1 0 0 0,-6 0 0 16,-4 0-1-16,0 2 1 16,-10-2-1-16,0 0 2 0,9 0-1 15,-9 0 0 1,0 0 1-16,0 0-1 0,0 0 1 16,0 0-1-16,0 0 1 0,0 0-2 15,0 0-5-15,0 0-6 16,0 0-42-16,0 0-24 15,0 0-6-15,0 0-5 16,0 0-4-16</inkml:trace>
  <inkml:trace contextRef="#ctx0" brushRef="#br0" timeOffset="378833.171">23985 6029 0 0,'5'-11'76'16,"1"1"6"-16,-4 0-1 0,2 1-32 15,-4 9-8-15,13-12-8 16,-13 12-4-16,9-7-9 16,-9 7-4-16,0 0-3 15,9-2-4-15,-9 2-3 0,0 0-1 16,0 0-2-16,0 7-2 16,0-7 0-16,-5 17-1 0,-2-5 0 15,-1 5 1-15,-7 3 0 16,2 3-1-1,-1 1 1-15,-3 1 0 16,-1 1-1-16,-1 3 1 0,0 1-1 16,1-1 1-16,-2 0-1 15,4-1 1-15,3 0-1 16,-1-2 0-16,6-1 1 0,0-4 0 16,5-2 0-16,3-2 0 0,2-2 0 15,8-4 1-15,0-4 0 16,8-1 0-16,2-4 0 15,4-1-1-15,-1-1 1 0,1-6 0 16,1-4 0-16,0 2-1 16,-7-7 1-16,1-1-1 15,-2 2 0-15,-1-2 1 16,-8 1-1-16,4 0 0 0,-6 3 2 16,-1-3-1-16,-5 15 1 0,8-14-1 15,-8 14-2 1,4-10 0-16,-4 10 0 0,0 0 0 15,0 0 0-15,0 0 0 16,2 6 0-16,-2 2 0 16,-4 4 0-16,0 2 0 15,0 4 0-15,-2 3 0 0,0 4 0 16,0-2 0-16,-4 3 0 16,5 0 0-1,-4-2 0-15,2 2 0 0,-4-2 0 16,3-3 0-16,-1-1 0 0,1-3 0 15,6 3-10-15,-6-8-9 16,8-12-60-16,0 15-11 16,0-15-2-16,5 10-8 0,-5-10-2 15</inkml:trace>
  <inkml:trace contextRef="#ctx0" brushRef="#br0" timeOffset="379325.0676">24375 6243 45 0,'6'-15'93'16,"-6"15"-2"-16,1-10-6 16,-1 10-3-16,-9-7-58 15,9 7-6-15,0 0-6 0,0 0-5 16,-10 13-5-16,7-2-1 15,-2 0 0-15,-1 3 0 16,1 2 1-16,2 0-1 0,-1 1-1 16,3-1 1-16,1 2 0 15,0 1 0-15,5 0 0 16,1 0 1-16,4-3-1 0,-2 3 1 16,5-1 0-16,-3-1-1 15,2-2 0-15,3 0 0 16,-5-1 0-16,0-1-1 15,-1 0 1-15,0-3-1 0,-4 0 0 16,1 0 0-16,-5-2 1 16,-1 2 0-16,0-10 0 15,-2 14 0-15,2-14 0 16,-16 10 1-16,3-5-1 0,-1-4 1 16,3 2-3-1,-5-2-1-15,-4 0-2 0,1-2-7 16,2 1-13-1,17 0-60-15,-17-9-2 16,2 2-6-16,-1-4-7 16</inkml:trace>
  <inkml:trace contextRef="#ctx0" brushRef="#br0" timeOffset="379823.7017">24403 6229 31 0,'0'-9'90'16,"0"9"-2"-16,0 0-3 15,-1-12-4-15,1 12-52 0,0 0-7 16,0 0-6-16,0 0-6 15,0-10-3-15,0 10-3 16,0 0-1-16,15-5 0 16,-7 3-1-16,2 0-1 0,5 1 1 15,1-1-1-15,5 0 0 16,0 1 0-16,3 1 0 16,3 0 0-16,2-2-1 15,1-1 1-15,0 2-1 16,-5-1 1-16,3-1 0 15,-6 3 0-15,-4-2 0 16,-2 0 0-16,-8 2 2 0,-8 0-1 16,12 0 2-16,-12 0-1 15,0 0 0-15,0 0 0 16,0 0 1-16,0 0 0 0,0 0-4 16,0 0 0-16,0 0 0 15,0 0 0-15,0 0 0 16,0 0-13-16,0 0-9 15,-18 0-64-15,18 0-3 16,-15 10-6-16,-1-2-5 0,-4 1-3 16</inkml:trace>
  <inkml:trace contextRef="#ctx0" brushRef="#br1" timeOffset="391624.1955">24131 6802 25 0,'0'0'41'0,"0"0"1"16,0 0-4-16,0 0-4 16,0 0-5-16,2-10-2 15,-2 10-4-15,0 0-3 0,0 0-4 16,0 0-1-1,0 0-6-15,0 0-1 0,-7 4-4 16,7-4-2-16,-8 11-1 16,8-11-1-16,-10 11 0 0,10-11 1 15,-7 10-1-15,7-10 2 16,0 0-1-16,0 0 2 16,0 0 0-16,-11 8 2 15,11-8 1-15,0 0 2 0,0 0 1 16,0 0-1-16,0 0 2 15,0 0-1-15,0 0 0 16,0 0-1-16,0 0 0 0,0 0-1 16,0 0 0-16,0 0-2 15,0 0 1-15,0 0-1 0,0 0-1 16,0 0 0-16,0 0-1 16,10-2 0-16,-10 2 0 15,11-3 0-15,-11 3-1 16,17-3 0-16,-2 0 1 15,1 3 0-15,1-2 0 0,3 1 0 16,-1-1-1 0,0-1 1-16,-1 1-1 0,3 0 0 15,0-1 0-15,0 0 0 16,3-1-1-16,-2 2 0 0,2-3 0 16,2 1 0-1,-1 2 0-15,2-2 0 0,-2 2 1 16,-1-1-2-16,2-1 0 15,-2 2 0-15,-4-1 0 16,1-1 0-16,0 3 0 16,-7-1 0-16,3 0 0 0,-6 1 0 15,-2 0 0-15,-9 1 0 16,13-4 0-16,-13 4 0 16,0 0 0-16,7-3 0 0,-7 3 0 15,0 0 0-15,0 0 0 16,0 0 0-16,0 0 0 0,11-4 0 15,-11 4 0 1,0 0 0-16,0 0 0 0,0 0 0 16,0 0 0-16,0 0-14 15,-7 0-19-15,7 0-55 16,-12 6-2-16,-1 0-6 16,0 2-7-16</inkml:trace>
  <inkml:trace contextRef="#ctx0" brushRef="#br1" timeOffset="392735.7045">24051 6979 13 0,'0'0'78'0,"0"-14"4"15,0 14-3-15,-15-9-34 0,15 9-9 16,0 0-10 0,2-11-4-16,-2 11-6 0,0 0-4 15,0 0-2-15,0 0-2 16,0 0-1-16,0 0-1 15,0 0-1-15,0 0-1 16,0 0-1-16,0 0-1 0,0 7 1 16,0-7-2-16,-6 14 0 0,1-5 1 15,-1 4-2-15,0-1 1 16,-1 2 0-16,-3-1-1 16,2 1 1-1,-3 2-1-15,0 2 0 0,2 0 0 16,-7-2 1-16,4 1-1 15,0 1 0-15,-2-1 0 16,1-3 0-16,5 1 0 16,-4-3 1-16,5-3-1 0,0 0-1 0,7-9 2 15,-8 13-1-15,8-13 0 16,-7 10 0-16,7-10 1 16,0 0 0-16,-8 10-1 0,8-10 1 15,0 0-1-15,-1 10 0 16,1-10 1-16,0 0 0 15,9 7-1-15,1-6 0 16,6-1-1-16,2 0 1 16,1-1 0-16,6-2 0 0,4-3 0 15,-2-3 0-15,1 0 0 16,-1 0 0-16,0 0 0 16,-6-3 2-16,-2 1-2 15,-4-2 2-15,-1 1-1 16,-4 0 0-16,-1 3 1 15,-4-2 0-15,0 1 0 0,0 0 1 0,-3 0 0 16,-2 10 0-16,1-11 0 16,-1 11 1-16,0-8-1 15,0 8 0-15,0 0-1 16,0 0 1-16,0 0-1 16,0 0-2-16,0 0 0 0,0 0 0 15,-6-3 0-15,6 3 0 16,-4 10 0-16,1 0 0 15,-1 4 0-15,-1 3 0 0,-2 4 0 16,2 0 0-16,-3 3 0 16,0 1 0-16,2-1 0 15,-4 5 0-15,4-2 0 16,-3-1 0-16,4-2 0 16,1-1 0-16,0-2 0 0,-2-1 0 15,3-4 0-15,1-5 0 16,2-2 0-16,0-9 0 0,-4 13 0 15,4-13 0-15,0 0 0 16,0 8 0-16,0-8 0 16,0 0-15-16,-3-5-26 15,3 5-48-15,3-14-1 0,1-1-5 16,1-1-8 0</inkml:trace>
  <inkml:trace contextRef="#ctx0" brushRef="#br1" timeOffset="393309.8865">24453 7030 20 0,'11'-12'91'15,"-3"2"0"-15,-2-1-4 16,0 2-2-16,-24 4-50 0,18 5-9 15,0 0-6-15,0-10-6 16,0 10-5-16,0 0-3 16,-7 5-2-16,7-5-2 15,-8 17 0-15,1-5-1 0,-2 2 0 16,2 1 0-16,1 3 0 0,2 0 1 16,2 0-1-16,-3 0 0 15,4 1 0-15,1-3 0 16,0 0 0-16,4 0 0 15,0-2 0-15,7 0 0 16,-1-4 0-16,4 2 0 0,-1-1 2 16,1-4-3-16,-1 2 0 15,3-4 0-15,-2 2 0 16,-3 0 0-16,0 0 0 16,-1-2 0-16,-1 2 0 0,-9-7 0 15,12 16 0 1,-12-16 0-16,3 15 0 0,-3-15 0 15,0 15 0-15,0-15 0 16,-13 13 0-16,4-6 0 0,-2-2 0 16,-1 1 0-16,-1-2 0 15,-2 0 0-15,-3-1 0 16,0 0 0-16,1-1 0 16,-1 0 0-16,2-2 0 15,1 0 0-15,5 0 0 0,-3 0-9 16,13 0-7-16,-17-9-25 15,17 9-47-15,-7-13-1 16,4 3-6-16,4 0-5 0</inkml:trace>
  <inkml:trace contextRef="#ctx0" brushRef="#br1" timeOffset="393751.1212">24492 7052 43 0,'0'0'93'0,"-1"-18"0"0,1 18-7 0,-1-17-1 16,1 17-54-16,1-11-9 16,-1 11-6-16,11-11-6 0,-11 11-2 15,14-10-2-15,-3 6-1 16,4 0 0-16,-2-1-1 0,3 3 0 15,2-1-4-15,5 1 0 16,-1 0 0-16,0-1 0 16,1 0 0-16,2 2 0 0,-3-2 0 15,-2 2 0-15,-3-2 0 16,-2 0 0-16,-6 2 0 16,-9 1 0-16,13-3 0 15,-13 3 0-15,0 0 0 0,0 0 0 16,0 0 0-16,0 0 0 15,0 0 0-15,0 0 0 16,0 0 0-16,0 0 0 0,0 0 0 16,0 0 0-16,-7 7-85 15,7-7-7-15,-14 15-3 16,1-6-10-16,3 4 0 16</inkml:trace>
  <inkml:trace contextRef="#ctx0" brushRef="#br1" timeOffset="394502.9012">24183 7797 49 0,'-4'-11'85'0,"4"-1"2"15,0 1-5-15,14 4-41 16,-12-3-6-16,-2 10-8 16,7-13-8-16,-7 13-5 15,0 0-3-15,12-4-4 0,-12 4 0 16,1 10-2-16,-1 5 0 15,0 6-2-15,-6 1 1 16,-5 11-1-16,-7 3 0 16,2 2-1-1,-3 0 0-15,-2-2 1 0,4-1-1 16,-2-2 0-16,4-4-1 16,1-9 0-16,7-2 0 0,1-5 0 15,1-1 0-15,5-12 0 16,-1 13 0-16,1-13 0 15,7 3 0-15,2-3 0 16,6 0 2-16,5 0-3 0,7-7 0 16,2 0 0-16,3-2 0 15,5-1 0 1,1 0 0-16,0 0 0 0,-1-3 0 16,-4 4 0-16,-6 2 0 15,-2-1 0 1,-6 2 0-16,-4 1 0 0,-6 3 0 0,-9 2 0 15,10-2 0-15,-10 2 0 16,0 0 0-16,0 0 0 0,0 0 0 16,0 0 0-16,0 0 0 15,0 0-20-15,-8-4-67 16,8 4-4-16,0-15-3 16,0 4-7-16,0-2-4 15</inkml:trace>
  <inkml:trace contextRef="#ctx0" brushRef="#br1" timeOffset="394832.5271">24655 7746 50 0,'10'-15'100'0,"-1"3"-5"0,-5-1-3 16,5 4-3-16,-9 9-53 15,0 0-13-15,8-3-6 0,-8 3-8 16,0 10-9-16,0 5 0 15,-2 5 0-15,1 4 0 16,-3 5 0-16,-2 0 0 16,-3 6 0-16,5-2 0 0,-3 2 0 15,0-5 0-15,0-1 0 16,-3-3 0-16,5-1 0 16,-4-5 0-16,3 0 0 0,3-8 0 15,0 0 0-15,3-12 0 16,-3 16 0-16,3-16 0 15,0 0 0-15,0 0 0 16,0 0 0-16,0 0-44 16,0 0-47-16,-6-15-3 0,6-5-5 15,0-3-5-15</inkml:trace>
  <inkml:trace contextRef="#ctx0" brushRef="#br1" timeOffset="395224.754">24709 7677 40 0,'0'-16'94'0,"0"4"-1"0,0-1-4 15,0 2-2-15,-4-1-54 16,4 1-8-16,7 2-8 16,6-2-3-16,0 3-6 0,1 0 0 15,3 3-5-15,4-2-3 16,2 4 0-16,0-1 0 15,1 1 0-15,0 0 0 16,-1 1 0-16,-2-1 0 0,0 1 0 16,-3 0 0-16,-1-1 0 15,-1 1 0-15,-5 1 0 16,-2 0 0-16,4 0 0 0,-13 1 0 16,12-2 0-16,-12 2 0 15,12 0 0-15,-12 0 0 16,0 0 0-16,9 0 0 15,-9 0-4-15,0 0-48 16,-4 11-38-16,4-11-4 0,-20 14-5 16,6-2-6-16</inkml:trace>
  <inkml:trace contextRef="#ctx0" brushRef="#br1" timeOffset="395575.3206">24725 7854 74 0,'-9'11'100'0,"1"-4"-4"0,8-7-6 0,-9 11 1 15,9-11-61-15,3 12-8 0,9-11-14 16,8-1-8-16,0 0 0 16,9 0 0-16,3-3 0 15,2-2 0-15,1 0 0 16,1-2 0-16,-5 1 0 0,1 0 0 15,2 1 0-15,-10-1 0 16,2 0 0-16,-7 1 0 16,-5 1 0-16,-3 2 0 0,0-1 0 15,-11 3 0-15,8-2 0 16,-8 2 0 0,0 0 0-16,0 0 0 0,0 0 0 15,0 0 0-15,0 0 0 0,0 0 0 16,0 0 0-16,0 0 0 15,0 0 0-15,-2-13-24 16,2 13-69-16,-10-5-2 16,10 5-6-16,-18-5-5 0</inkml:trace>
  <inkml:trace contextRef="#ctx0" brushRef="#br1" timeOffset="493026.5963">23019 6995 16 0,'0'0'45'0,"9"-14"2"16,-9 14-3-16,6-13-2 0,-6 13-6 16,8-11-6-1,-8 11-5-15,4-10-5 0,-4 10-3 16,0 0-4-16,0 0-2 15,0 0-2-15,0 0-3 16,0 0-1-16,0 0 0 16,0 0-2-16,0 0-1 0,0 0 0 15,0 10-1-15,0-10 1 16,-6 16 2-16,0-3-1 16,1-1 0-16,-1 1-1 0,-4 0 1 15,2 4-1 1,-3-1 0-16,2 2 0 0,-3 0-1 15,-3 1 0-15,3 0 0 16,1 0-1-16,-5-1 1 16,4 0 0-16,1-1-1 0,-3-2 1 15,5 0 0-15,0-2 0 16,3 0 0-16,-2-4 0 16,3 1 0-16,0-2 0 15,5-8 0-15,-10 16-1 0,10-16 0 16,-4 12 0-16,4-12 1 15,-8 11-1-15,8-11 0 0,-4 10 0 16,4-10 0-16,-2 9 0 16,2-9 0-16,0 0 0 15,4 9 1-15,-4-9-1 16,14 4 0-16,-1-4 1 0,-1 0 0 16,3 1 0-16,1-1 0 15,3 0 0 1,-1-1 1-16,3-2-1 0,-1-3 1 0,-2 0-1 15,0-1 1-15,-3-1 0 16,-1-1 0-16,-2 0 2 16,-4 1-2-16,-8 8 2 15,15-18-1-15,-15 18 1 0,4-13 0 16,-4 13-1-16,3-9 1 16,-3 9-2-16,0 0 0 15,0 0-1-15,0 0 0 0,0-9 0 16,0 9-1-1,0 0 0-15,0 0-1 0,0 0 2 16,-1 5 0-16,1-5 0 16,-3 15 0-16,1-2 0 15,-2 3 1-15,-1 3-1 16,-1-1 0-16,1 5-1 16,-2 0 1-16,-2 1-1 0,2 1 0 15,-2 1 1-15,2-1-2 0,-2-2 2 16,4-1-1-16,-2-2 0 15,0-2 0 1,3-2 0-16,3-4 1 0,-1-1-1 16,2-11 0-16,-2 15 0 15,2-15 0-15,-3 11-3 0,3-11-4 16,0 0-8-16,0 0-18 16,0 0-51-16,0-4-3 15,7-8-6-15,0-3-5 16</inkml:trace>
  <inkml:trace contextRef="#ctx0" brushRef="#br1" timeOffset="493686.2478">23415 7215 5 0,'12'-8'76'0,"-12"8"4"16,11-9-14-16,-11 9-13 15,0 0-14-15,0 0-11 0,0 0-9 16,-6-2-5-16,6 2-3 0,-14 3-3 16,14-3-2-16,-16 10-1 15,7-4 1-15,-4 3 0 16,4 0-1-16,-4 1 0 0,5 0 1 15,-3 3-3-15,-2 0 1 16,3 2 0-16,-3 0-1 16,1 3-2-16,4-1 1 15,-3-1-1-15,3 1-1 0,0-1 1 16,2 1-1-16,4-2 1 16,2-2-1-16,0-4 0 15,0 1 1-15,0-2-1 16,0-8 1-16,12 16 0 15,-12-16 0-15,14 8 0 16,-4-6 0-16,2 0 1 16,0-2 0-16,0 0-1 0,1-2 1 15,-3-3 0-15,3 0 0 16,-3-2 0 0,0 0-1-16,-2-3 1 0,2 1 0 15,-4-1 0-15,1-1 0 16,-2 1 0-16,0 0-1 15,3 0 0-15,-6-1 0 0,1 2 0 0,-2-1 1 16,1 0-1 0,-2-1-1-16,0 0 1 15,0 0-1-15,-3 0 1 0,3 1 0 16,-5-1 0-16,-1 2-2 0,-1 0 1 16,7 9-1-16,-14-14 0 15,14 14-2-15,-16-7-3 16,7 0-11-16,9 7-66 0,-19-1-4 15,4 1-5-15,-3 1-5 16,-6 0-3-16</inkml:trace>
  <inkml:trace contextRef="#ctx0" brushRef="#br1" timeOffset="509911.4807">18912 3217 35 0,'0'0'54'0,"0"0"4"15,0-8-5-15,0 8-20 16,0 0-5-16,0 0-5 16,0 0-4-16,0 0-4 0,0 0-1 15,0 0-5-15,0 0-2 16,0 0-1-16,0 0-2 15,0 0-2-15,0 0-1 0,0 0-1 16,-3 10 1-16,3-10 0 16,-5 18 1-16,-1-7-2 15,-1 2 1-15,1 1 0 16,-1 2 1-16,-1 2-1 16,0 0 0-16,-2-1 0 0,2 0-1 15,-3 3 0 1,2-1 0-16,0-2-1 0,2 1 1 15,-2-1 0-15,3 0-1 16,-1-1 1-16,1 0 0 16,2-4 0-16,0-3 1 0,0 1-1 15,1 0 0 1,3-10 0-16,-3 13 0 0,3-13 0 16,0 11 0-16,0-11 1 15,5 10 0-15,-5-10 1 16,17 6 0-16,-6-4 0 0,4-1 2 15,0-1-1-15,3-1 0 16,1-5 1-16,-1 1-1 16,0-2 0-16,-3-3 0 0,0 0 1 15,-1 0 0-15,-2-3 1 16,0 2 0-16,-2-1-1 16,-1 0 1-16,1 1-1 15,-3 1 1-15,-7 10-2 0,12-17 1 16,-12 17 0-16,10-13 0 15,-10 13 0-15,0 0-1 16,6-9-1-16,-6 9 1 0,0 0-3 16,0 0 0-16,0 0-1 15,0 0-1-15,0 0-1 16,3 4 1 0,-3-4 0-1,1 20-1-15,-1-6 3 0,0 1-1 0,0 2 1 0,0 1 0 16,-1 4 0-16,0-2 0 0,-2 2 1 15,0-2-1-15,0-2 1 16,0 1-1 0,-1-3 0-16,2-2 1 15,2-4 0-15,-1-1-1 0,1-9 1 0,-1 14 0 16,1-14-1-16,0 0 0 16,0 13-4-16,0-13-5 15,0 0-14-15,-1 18-49 16,1-18-10-16,0 0-8 15,0 0-3-15</inkml:trace>
  <inkml:trace contextRef="#ctx0" brushRef="#br1" timeOffset="510639.5747">19374 3282 49 0,'5'-8'81'0,"-5"8"0"0,0 0-13 16,10-2-27-16,-10 2-9 16,0 0-9-16,0 0-7 15,0 0-6-15,0 0-4 0,0 0-3 16,0 0-1-16,0 0-1 15,0 0 0-15,0 0 0 16,-8 6 0-16,8-6 0 0,-12 13 0 16,4-3-1-16,-3 0 1 15,1 0 0-15,-1 3 0 16,0-1-1-16,2 2 0 16,2-3 0-16,-2 5-1 15,3-4 1-15,2 3-1 16,-1-3 0-16,1 0 1 15,2 0 0-15,1 1-1 0,0-2 1 16,1 0 1-16,-1-1-1 16,1 0 1-16,0-1 0 15,3 1 1-15,-3-10-1 16,9 15 0 0,-9-15 1-16,11 12 0 0,-11-12 1 0,17 7 0 15,-17-7 1-15,14 0 0 16,-14 0 1-16,18-2-1 15,-10-3 1-15,4 0 0 0,0-2-1 16,-2-4 1-16,4 2-2 16,0-3 0-16,-1 1 0 15,-3-3 0-15,5 0 0 0,-7 2 0 16,1-1-1-16,-2 0 1 16,2-1 0-16,-5 0-1 15,-1-1 0-15,-1 2 0 16,-2 1-1-16,1-1 0 0,-1 0 0 15,-1 0-1-15,-3 2 1 16,-1 0-1-16,-3 1 0 16,1 1 0-16,-2 2-1 0,-3 0 0 15,3 5-3-15,-5-1-6 16,0-12-49-16,-7 22-27 16,-8 4-2-16,-7 4-8 15,-4 0-4-15</inkml:trace>
  <inkml:trace contextRef="#ctx0" brushRef="#br1" timeOffset="515714.5131">17863 3477 11 0,'0'0'46'16,"-3"-9"1"-16,3 9-7 15,-2-10-4-15,2 10-7 0,0-13-3 16,0 3-5-16,0 10-5 16,10-19-2-16,2 9-3 15,1-3-1-15,4 4-1 0,2-4 0 16,4 5-2 0,0 2-1-16,0 0-1 0,-1 4-2 15,-2 3-1-15,-5-1-2 16,0 1-1-1,-4 7-1-15,-3 2 0 0,-2 5 0 16,-3 2 0-16,-3 5 2 16,0-2 1-16,-6 8 0 15,-4-3 1-15,-3 1 0 0,-1-2 2 16,-2-1-1-16,0-4 0 0,0-2-1 16,1-4 0-16,2-1 1 15,5-5 0-15,8-7-1 16,-15 9 1-16,15-9 0 15,0 0 0-15,0 0-1 0,0 0-1 16,0 0 0-16,0 0-1 16,0 0 0-16,9 0 0 0,0 0-1 15,1-1 1 1,0 0-1-16,3 0 1 16,-1 1 0-16,2 2-1 0,-2 6 0 15,-2 2-1-15,-1 3 1 16,-1 3 0-16,0 1 0 15,-4 3 1-15,0 2 0 0,-4 0 0 16,0-1 1-16,-3-1 1 16,-2 0 0-1,-6-4 2-15,-1 1 0 0,-2-4 0 16,-4-4 0-16,1 0 0 0,-2-2 0 16,1-1 0-16,-1-4-1 15,2-1 1-15,1-1-1 0,2 0 0 16,2 0-1-16,1 0-1 15,0-6-3-15,11 6-5 16,-15-13-9-16,11 2-43 0,1 0-19 16,2-3-7-16,1 1-4 15,1-4 5-15</inkml:trace>
  <inkml:trace contextRef="#ctx0" brushRef="#br1" timeOffset="516501.6257">18258 3452 44 0,'0'0'79'0,"0"0"-13"0,8-11-9 15,-8 11-8-15,0 0-16 0,0 0-17 16,0 0-7-16,0 0-5 16,0 0-2-16,0 0-2 15,0 0 0-15,0 0 0 0,-9 10 1 16,9-10 0-16,-12 18 1 16,4-7 2-16,-1 2-1 15,-1 1-1-15,1-1 0 16,-1 1 0-16,2 0-1 15,-1 0 0-15,2 0-1 0,0-2 1 16,3 2-2 0,2 0 1-16,0-2 0 15,1 1 0-15,1 0 0 0,0 0 0 0,2-2 1 16,3 4 0 0,-1-3 2-16,1-1-2 15,3-2 2-15,2 0-1 0,-1-2 2 16,0-2 0-16,4-2 0 15,-2-1 0-15,2 0 1 0,0-2 0 16,-1 0 0-16,1-1 0 16,0-2 0-16,1-1 0 0,-1-3-1 15,0 1 0 1,0-2 0-16,-2-2-1 0,2 2 1 16,-3-2-1-1,-1 0 0-15,2 0 0 0,-3 1 0 16,0-3 1-16,0 1-1 15,-1 1 0-15,1-3-1 16,-3 1 1-16,0-1-1 16,-1 2 1-16,1-4-2 15,-2 2 1-15,-3 1-1 16,0-1 1-16,0 0-1 0,0 0 0 16,0 0-1-16,-5 1 1 0,-1-1 0 15,-1 2 0-15,0-3 0 16,-1 6-1-16,-4-2 0 0,2 1 0 15,-5 0-1-15,1 5 0 16,-4 4-5 0,-5 0-3-16,-1 8-10 0,-9 20-49 0,3-10-19 15,-4 2-4 1,-2-3-5-16,3 1-4 0</inkml:trace>
  <inkml:trace contextRef="#ctx0" brushRef="#br1" timeOffset="525466.7363">9071 10655 66 0,'0'0'72'0,"0"0"-4"16,-10 0-19-16,10 0-12 16,0 0-12-16,0 0-7 0,0 0-7 15,0 0-2-15,-10 2-3 16,10-2-1-16,-5 18 1 16,-1-5-2-16,-1 4 1 15,2 4 3-15,-6 3-2 0,4 2 0 16,-4 2-1-16,5 0 0 15,-1-2-1-15,1 1-1 16,4-4 0-16,0-1-2 16,2-6 2-16,3-1 1 0,5-6-1 15,1-1 1 1,5-7-2-16,1-1 0 16,1-4 1-16,1-5 0 0,1-4-2 15,-3 0 0-15,1-2 0 16,-4 0-2-16,-2-1 2 15,-2-2 1-15,-4 6-1 16,-2-2 0-16,0 1 1 0,-1 2-1 16,-1 3 1-16,0 8 0 15,2-14 0-15,-2 14 1 0,0 0-1 16,3-8 0-16,-3 8-1 16,0 0 0-16,0 0 0 15,0 4 0-15,-1 4-1 0,1 3 0 16,-1 5 0-1,-2 2 0-15,-1 3 0 0,1 6 0 16,-1 0 2-16,-3 3 0 16,1-1 0-16,2 2 0 0,-2-2 0 15,1 0 0 1,2-2 0-16,1-4 0 0,-2-2-1 16,1-1 0-16,3-4-1 15,0-2 1-15,0-1-1 16,0-4-1-16,0 1-3 0,0-10-6 15,7 12-9-15,-4-3-42 16,-3-9-25 0,16-2-2-16,-8-8-8 0,6-5-1 15</inkml:trace>
  <inkml:trace contextRef="#ctx0" brushRef="#br1" timeOffset="526000.7931">9489 10724 47 0,'3'-10'83'0,"-3"10"-1"16,1-15-2-16,-1 15-39 0,0 0-9 15,-1-8-10-15,1 8-7 16,0 0-4-16,-8 2-3 15,0 7-3-15,0 2-1 0,-2 4 0 16,1 3 0-16,-5 1-2 16,3 5 1-16,-1-2-1 0,-1 3 1 15,4 0-1-15,-2-1 0 16,3-1-1-16,2 0 2 16,2-2-1-16,3-3 0 15,1-2 0-15,3-2 1 16,7-4-1-16,0-3 0 15,4-5 1-15,4-2-1 0,0-1-1 16,3-5 1-16,0-3-2 16,0-3 1-1,1-3-1-15,-1 1 0 16,-4-5 0-16,-3 2 0 16,-2-2 0-16,1-1-1 0,-7 0 2 0,-1-1 0 15,-4-2 0-15,-1 1-1 16,-5 1 1-16,-2 1 0 15,-6 0 0-15,2 4-1 0,-4 3 1 16,-1 1-1 0,-4 7-1-16,-4 3-4 15,3 6-8-15,-3 4-27 0,1 6-45 16,-1 6-1 0,2-3-8-16,1 2-4 15</inkml:trace>
  <inkml:trace contextRef="#ctx0" brushRef="#br1" timeOffset="532686.4417">7920 10946 34 0,'-10'-15'65'0,"10"15"-5"0,-14-9-12 16,14 9-9-16,0 0-10 15,0 0-3-15,-8-11-7 16,8 11-3-16,0 0-3 0,1-10-2 16,-1 10 1-16,16-9-4 15,-5 2 0-15,4 2-2 0,-1-1-1 16,1 1-1-16,2 1 0 16,0 3-1-16,-1-1-1 15,0 2 0-15,-2 0-1 16,-4 3 0-16,3 6 0 15,-4 0 0-15,-1 4 0 0,-2 1-1 16,-5 7 3-16,-1 2 0 16,0 3-1-16,-8 4 2 15,-5 2-1-15,-3-1-1 16,0 2 1-16,-5 0 0 16,3-5-1-16,-3-1-1 15,-1-4-1-15,4-1 1 0,0-3-1 16,3-2 0-16,-1-5 0 15,8-1 0-15,-3-1 0 16,11-10 0-16,-8 11 0 0,8-11 0 16,0 0 0-1,0 0 0-15,10 0 0 0,3 0 0 16,1-5 0-16,5 0 0 16,3-2 1-16,1-1 0 15,4 1 0-15,-2 1 0 0,2 0 0 16,0-1 0-16,-2 1 0 15,1 0 0-15,-3 1 0 16,-2 1-1-16,2 0 1 0,-3 1 0 16,-5 0-1-1,-1 1 1-15,-1 0-1 0,-2 0 1 16,-11 2-1-16,14-2 1 0,-14 2 0 16,0 0-1-16,0 0 1 15,0 0-2-15,9-7-3 16,-9 7-6-16,0 0-11 15,-5 2-51-15,5-2-9 0,0 0-5 16,-1-9-8-16,1 9 2 16</inkml:trace>
  <inkml:trace contextRef="#ctx0" brushRef="#br1" timeOffset="533493.0697">8216 10853 13 0,'0'0'73'0,"-7"-17"2"0,7 7-11 15,0 10-19-15,0-12-12 0,0 12-8 16,4-11-6 0,-4 11-4-16,15-10-2 0,-6 3-1 15,2 1-3-15,4 0 0 16,2 1-2-16,0 1-1 15,1 1-1-15,1 3-2 0,-1 1 0 16,2 0 0 0,-4 5-1-16,-2 3 0 15,-2 2 0-15,-1 3-2 16,-4 1 2-16,-1 3-1 16,-1 3 0-16,-5 1 1 0,0 2-2 0,-5 0 3 15,-3 0-1-15,-2 0 1 16,0 1-1-16,-3-2 0 15,0-4 1-15,1 0-1 16,-2-1 1-16,3-5-2 0,1 0 0 16,0-1-1-1,10-12 1-15,-12 12 0 16,12-12-1 0,0 0 0-16,-8 9 1 0,8-9-1 0,0 0 0 0,9 0 0 15,0 0 0-15,2-3 1 16,5 0 0-1,1-4 0-15,3 2-1 0,2-1 2 16,3-1-1-16,1 2 1 0,0-2 0 16,2 1 1-16,-5-1-1 15,0 0 0-15,-1 2 0 16,1 1 0 0,-5-2 0-16,-3 2-1 0,-3 1 0 15,1 0 1-15,-13 3-1 0,16-3 0 16,-16 3 1-16,0 0-1 15,0 0 0-15,0 0 0 0,0 0 0 16,0 0-1-16,0 0-3 16,0 0-10-16,0 0-71 15,0 0-3-15,1 6-4 16,-1-6-5 0,-16 8-6-16</inkml:trace>
  <inkml:trace contextRef="#ctx0" brushRef="#br1" timeOffset="546348.2902">15297 7030 9 0,'0'0'65'0,"0"0"2"0,0-20-11 15,7 11-13-15,2-3-13 16,6 1-6-16,2-1-4 15,3 0-2-15,1 0-5 16,-1 2-2-16,-1 2-4 0,-1 2-1 16,-1 5-2-16,-4 2-2 15,-1 2-1-15,-5 8 0 16,-2 4-1-16,-3 6 1 0,-2 2 0 16,0 4 1-1,-7 4 1-15,-5-1-2 0,0 2 1 16,-4-4 0-16,-1 1 0 15,2-5 0-15,-2-5 0 0,3-1 0 16,4-6-1 0,1-1 0-16,9-11 0 0,-8 9 0 15,8-9 0-15,4 0-1 0,7-1 0 16,4-3 0 0,2 0 0-16,6 1 0 15,0 0 0-15,0 3 0 0,-3 0-1 16,1 0 0-16,-2 7 1 15,-4 2 0-15,-3 3-1 16,-3 0 2-16,-1 3-1 0,-5 1 0 16,-2 1 2-1,-1 2-1-15,-7-2 2 0,-3 1 0 0,-6-3 0 16,-2 3 1-16,-2-3 1 16,-3-3-1-16,-2 1 0 15,-2-2-1-15,2-2 0 16,-2-2 0-16,2 0-2 15,1-3 0-15,3-2-2 0,6-2-4 16,4 0-5-16,-1-7-12 16,9-9-45-16,3 1-14 0,2-3-6 15,9-5-5 1</inkml:trace>
  <inkml:trace contextRef="#ctx0" brushRef="#br1" timeOffset="546860.0148">15817 7002 10 0,'4'-9'84'0,"-2"-1"3"0,-2 0-4 15,0 10-6-15,0-11-44 16,0 11-12-16,0 0-8 15,0 0-5-15,-6-1-3 0,6 1-2 16,-10 7 0-16,10-7 0 16,-14 18 0-16,7-6 0 15,-2 3 0-15,0 1 0 0,0 1-1 16,-1 2 0-16,4 4-1 16,-2 0 0-16,3 1 0 15,-1 0 0-15,5 0 0 16,1 0 0-16,4-3 0 15,3-2 0-15,4-4 1 0,4-3 0 16,2-7 0 0,5-2-1-16,-1-2 1 0,-1-3 0 15,1-7-1-15,0-3 1 16,-1-2 0-16,1-2 1 16,-5-1 0-16,-4-2 0 0,-1-3 1 15,-2-1 0-15,-4 1 0 16,-3-3 0-16,-2-1 0 15,-3 1-1-15,-6-1-1 0,-2 2-1 16,-7 4-1-16,-2 4-2 16,-6 3-7-16,-2 13-21 15,-6 5-56-15,-5 6-2 16,-3 6-6-16,0 2-7 0,-1 6 6 16</inkml:trace>
  <inkml:trace contextRef="#ctx0" brushRef="#br1" timeOffset="548043.0243">15756 7435 51 0,'0'0'64'0,"0"0"-18"0,0 0-3 15,-6 0-11-15,6 0-10 16,0 0-8-16,0 0 0 16,-1-10-3-16,1 10-6 0,0 0-5 15,0 0-5-15,0 0-6 16,0 0-12-16,0 0-21 15,0 0-25-15,0 0-3 0,0 0 0 16</inkml:trace>
  <inkml:trace contextRef="#ctx0" brushRef="#br1" timeOffset="549655.7982">14361 7238 43 0,'0'0'57'0,"-10"-4"-5"0,10 4-9 16,0 0-9-16,0 0-8 0,-8-2-3 16,8 2-7-16,0 0-3 15,0 7-3-15,0-7 0 16,0 17-1-16,0-2 0 0,0 2 2 16,0 7-2-1,0 0-1-15,-3 7-1 0,-4-2 0 16,2 4-1-1,1-3-1-15,-3 3 0 0,0-5-1 16,3-1 0-16,-1-4-1 0,0-4 1 16,4-2-1-16,0-3-1 15,-1-3 0-15,2-3 0 16,0-8-1-16,0 14-5 0,0-14-7 16,3 8-16-16,-3-8-50 15,13 6-5-15,-4-8-5 16,0-10-4-16</inkml:trace>
  <inkml:trace contextRef="#ctx0" brushRef="#br1" timeOffset="550120.9809">14630 7143 40 0,'8'-14'75'0,"-8"14"-1"16,-5-5-3-16,-6 5-37 16,0 7-13-16,1 2-8 0,-3 4-5 15,4 2-2-15,-4 3 0 16,5 2-1-16,-1-1 0 16,5 1 0-16,2-1-1 0,2-1 1 15,0 1-1-15,2-2-1 16,7-2 1-16,0-2-1 15,4 1 0-15,2 0 0 16,3-2 0-16,1 2 0 0,2-3-1 16,-3 0 0-16,1 0-1 15,-3-1 0-15,-3 1 0 16,-2-1-1-16,-4 0 1 16,0-1-1-16,-4 0 2 15,-2 1-1-15,-1-1 1 0,-1 0 1 16,1-9-1-16,-13 16 1 15,5-7 0-15,-3-1 0 16,-3-3-3-16,3 2-3 16,-6-4-9-16,3 1-29 0,-2-2-36 15,1-2-7-15,1-2-4 16,1-9-3-16</inkml:trace>
  <inkml:trace contextRef="#ctx0" brushRef="#br1" timeOffset="550548.4967">14587 7186 73 0,'0'0'87'0,"-8"-9"-1"16,8 9-4-16,-13-12-39 0,13 12-12 15,0 0-12-15,0 0-6 16,0 0-4-16,0 0-4 16,9-9-1-16,1 4-1 15,3 0-1-15,5 0 0 16,0-1-1-16,3 0 1 0,2-1 0 16,2 1 1-16,-3 1-2 15,-2 0 1-15,-1 1 0 16,-1-1 0-16,-3 3-1 0,-4 0 1 15,-2-1-1-15,-9 3 1 16,8 0 1-16,-8 0 0 16,0 0 1-16,0 0 0 15,0 0 0-15,0 0 0 16,0 0-1-16,0 0 0 16,0 0-3-16,0 0-7 0,2 5-10 15,-2-5-68-15,-3 18-4 16,0-5-4-16,-8 3-6 15,-8 6-5-15</inkml:trace>
  <inkml:trace contextRef="#ctx0" brushRef="#br1" timeOffset="560340.7135">8986 2556 38 0,'0'0'54'0,"0"0"-12"0,0 0-4 16,0 0-5-16,0-7-2 15,0 7-3-15,0 0-8 16,0 0-3-16,0 0-4 15,0 0-2-15,0 0-4 16,0 0-2-16,8-5-3 0,-8 5-2 16,12-2 1-16,-12 2-1 15,8 0 1-15,-8 0 1 16,15 0 0-16,-15 0 1 16,18 0 1-16,-9 1 0 0,2-1 1 15,4 0-1-15,-3 1 2 16,3-1-2-1,1 1 0-15,1-1 0 0,2 1-1 16,1-1 0-16,1 0-1 0,3 0 0 16,-2 0 0-16,0 0 1 15,3 0 0-15,3-2 0 0,-3-1 1 16,2 1-1 0,-2 0 1-16,2 0-1 15,-3-1 0-15,0 1 0 0,0-1-2 16,-1 2 1-1,-1-2 0-15,0 0-1 0,-3 0 1 0,2 0 0 16,-4 1-1-16,1 0 2 16,-6 1-2-16,2-1 1 15,-6 1-1-15,-8 1 0 16,14-2 0-16,-14 2-1 16,0 0 1-16,0 0 0 0,0 0-1 15,8-1 1-15,-8 1 0 16,0 0 1-16,0 0-1 15,0 0-1-15,0 0-5 0,0 0-9 16,0 0-26-16,0 0-40 16,0 0-2-16,-6 7-5 15,-5-3-6-15</inkml:trace>
  <inkml:trace contextRef="#ctx0" brushRef="#br1" timeOffset="561956.7839">8797 2830 47 0,'0'0'40'15,"0"0"1"-15,0 0-7 0,0 0-1 0,0 0-5 16,0 0-3 0,0 0-3-16,0 0-4 0,0 0-5 15,0 0-2-15,0 0-3 16,0 0 0-16,0 0-3 16,-9-2 1-16,9 2-1 15,0 0 1-15,0 0 1 0,0 0 1 16,0 0-2-16,0 0 0 15,0 0-2-15,0 0 1 0,0 0-1 16,0 0-2 0,0 0 1-16,0 0 0 0,0 0 0 15,0 0 0-15,0 0 0 16,0 0 0-16,-6-4 0 16,6 4-1-16,0 0 0 15,2-8-1-15,-2 8 0 0,0 0 0 16,11-10-1-16,-11 10 1 15,14-7-1-15,-7 3 1 0,5 0 0 16,-1 0 0 0,2-1 0-16,3 1-1 15,-1 0 1-15,1 0-1 16,-4 3 0-16,4-1 0 0,-1 1 0 16,2 1 0-16,-2 0 0 0,2 1-1 15,-5-1 1-15,3 3 0 16,-1 0-1-1,-1 2 1-15,-5-1-1 16,3 2 1-16,-11-6 0 0,14 17 0 0,-10-6 1 16,-1 0 0-16,-3 3 0 15,0 2 1-15,-4 0-1 16,-6 1 1 0,-2 2 0-16,0-1 0 0,-3-1 1 15,-1-4-3-15,1-1 2 16,1-1-1-16,1-3 0 0,0-1 0 15,4-3 0-15,9-4 0 0,-15 6 0 16,15-6 0 0,-10 4 1-16,10-4-1 0,0 0 0 0,0 0 0 15,0 0-1 1,0 0 0-16,3-5-1 0,-3 5 0 16,14-9 0-16,-3 4 0 15,1 0 0-15,1 1 0 16,2 0 0-16,0 2 0 15,-3 2 1-15,0 0 0 0,1 0-1 16,-2 3 0 0,0 2 0-16,1 5 1 0,-5 2-1 15,3 2 1-15,-4 0-1 16,-2 3 1-16,-1 0 0 0,-3 2 0 16,0 1 1-16,-4-1 0 15,-3 1 0-15,-6-2 0 16,-2 0 1-16,-4-3 0 0,-3 2 0 15,1-2 0-15,-6-4-1 16,1 0 1 0,0-4 0-16,2-2 0 0,3-4 0 0,2 0 0 15,1-1 0 1,4-1 0 0,4-3-1-16,-2 0 1 0,3-3-1 0,9 7 0 15,-14-12-1 1,14 12 0-16,-10-11 0 0,10 11-2 0,-7-9-4 15,7 9-6-15,-1-10-15 16,1 10-54-16,3-12-3 16,6 4-6-16,3-5-4 15</inkml:trace>
  <inkml:trace contextRef="#ctx0" brushRef="#br1" timeOffset="562719.0684">9324 2813 34 0,'11'-15'83'0,"-11"15"0"0,5-13-1 15,-5 13-20-15,0 0-30 16,2-10-8-16,-2 10-6 15,0 0-5-15,0 0-4 0,0 0-2 16,0 0-2-16,0 0-2 16,0 0 0-16,-3-5-3 15,3 5 0-15,0 0-1 16,-14 7-1-16,14-7 1 0,-14 14 0 16,6-5 0-16,-1 1 1 15,1 3-1-15,-2-1 1 16,3 2 0-16,3-1 0 15,-2 0 0-15,0 1 1 16,3-2-1-16,3 3 0 0,0-3 0 16,0-1 1-1,0 1 0-15,3 1 0 0,3-2 0 16,1-3 0-16,-1 2 0 16,-6-10 1-1,18 16-1-15,-8-11 0 0,-1 1 1 0,5-3 0 16,0-1-1-16,-1-1 1 15,1-1 0-15,1 0-1 16,-1-2 1-16,-1-2 0 16,0-2-1-16,1-1 1 15,2-1-1-15,-5-3 0 0,3 1 0 16,0-2 0-16,0 0 1 16,-3 0-1-16,0-2 1 0,1 2 0 15,-5 1 0 1,-2 0 1-16,1-2-1 0,-4 2 1 15,0-2-1-15,-2 0-1 16,0 1 1-16,1 0-1 16,-1 0 1-16,0-1-2 0,-1 3 1 15,-3 0 1-15,-1 1-2 0,-1-2 0 16,6 11 0 0,-16-16 0-16,9 8 0 0,-5 2 0 15,0 0 0-15,3 0 0 16,-3 0 0-1,2 2 0-15,-2-1 0 0,1 5 0 0,-2-3 0 16,1 3-6-16,-5 3-17 16,-18 6-63-16,19 3-3 15,-1 2-4-15,-2-1-7 16,-2 1-3-16</inkml:trace>
  <inkml:trace contextRef="#ctx0" brushRef="#br1" timeOffset="566011.0276">8156 2901 29 0,'0'0'66'16,"0"0"4"-16,-6-10-18 15,6 10-14-15,0 0-8 16,0 0-7-16,0 0-7 16,0 0-4-16,0 0-5 15,0 0-2-15,0 0-2 0,0 0-1 16,0 0-1-16,1 7-1 16,-1-7 0-16,0 18 1 15,0-4 2-15,0 1 1 0,0 4-1 16,0 0 1-1,0 4-1-15,0-1-1 16,0 3 0-16,-3-1 0 16,0 1-1-16,0-2 0 15,0 1 3-15,1 0-2 16,1-1 0-16,-1-3 1 0,0-1-1 16,-1-3 0-16,2-1 0 0,1-3-1 15,-1-1 0-15,0-2 0 0,1-9 0 16,-2 11-1-16,2-11 1 15,0 0 0-15,-1 8 0 16,1-8 1-16,0 0 0 0,0 0-1 16,0 0-3-16,0 0-7 15,0 0-13-15,0 10-48 16,0-10-7-16,0 0-6 0,10-8-6 16</inkml:trace>
  <inkml:trace contextRef="#ctx0" brushRef="#br1" timeOffset="566604.2688">8382 2885 26 0,'0'0'79'0,"0"-10"-2"16,0 10-3-16,0 0-35 15,0 0-15-15,0 0-10 0,0 0-8 16,0 0-3-16,0 0-4 16,0 0-1-16,-4 5 1 15,4-5 1-15,-4 15 2 16,0-5 1-16,2 1 0 0,-1-1-2 15,1 1 1-15,2 1 0 16,0-1 1-16,0 2-1 16,1-1 2-16,5 1 1 15,-1-1-1 1,3-2 1-16,2 2-1 16,-2-2 1-16,2 1-1 0,-1-2-1 15,1 2-2-15,-1-1 1 16,-1 0-1-16,-3-2 0 0,4 3-1 15,-9-11 1-15,9 18 0 16,-6-10 0-16,-3-8 0 16,4 15 0-16,-4-15 1 0,1 17 0 15,-1-17 0-15,-1 14 0 16,1-14 1-16,-8 12 0 16,8-12 0-16,-7 17 0 15,7-17 0-15,-18 15 0 0,8-7 0 16,0 0 0-16,-4-2-1 15,1-1-1-15,2 1 0 0,-2-4-3 16,4 1-5-16,-1-3-10 16,10 0-39-16,-11-3-22 15,11 3-6-15,-8-8-3 0,7-2-4 16</inkml:trace>
  <inkml:trace contextRef="#ctx0" brushRef="#br1" timeOffset="567111.1913">8428 2851 41 0,'-10'-6'79'0,"10"6"1"16,-8-8-14-16,8 8-19 16,0 0-11-16,0 0-10 0,0 0-7 15,0 0-5-15,0 0-5 16,-2-10-2-16,2 10-3 16,5-6 0-16,-5 6-2 15,20-7-1-15,-6 2-1 0,1-2 0 16,3 1 1-16,3-1-1 15,-1 1 2-15,-1 1-2 16,1-1 1-16,-5 1 1 16,2 0 0-16,-6 2 1 15,-2 0 0-15,-9 3 1 16,10-4 0-16,-10 4 1 0,0 0 0 16,0 0 0-16,0 0 0 15,0 0 2-15,0 0-4 16,0 0 1-16,0 0-2 0,0 0-1 15,0 0-2-15,0 0-6 16,0 0-8-16,-5 12-68 16,1 0-3-16,0 3-5 15,-9 0-7-15,-2 10-2 0</inkml:trace>
  <inkml:trace contextRef="#ctx0" brushRef="#br1" timeOffset="577986.2551">9047 5444 55 0,'0'0'85'0,"3"-15"1"0,-3 15-5 0,3-9-31 16,-3 9-17-16,0 0-12 15,2-9-6-15,-2 9-7 0,0 0-3 16,0 0-2-16,0 0-2 15,3 12-1-15,-2-1 1 16,2 4 1-16,-3 3 0 16,2 7 3-16,-3 3-2 15,1 2 1-15,-1 2 0 0,-3 2-1 16,-1-1 0 0,1-3-1-16,-1 1 0 15,-2-6 0-15,2-3-1 16,2-1 0-16,1-3 0 0,-2-5 0 15,1-1 0-15,2-2 1 0,1-10-1 16,-5 15-1-16,5-15-3 16,-1 11-4-16,1-11-9 15,0 0-23-15,0 0-43 0,0 0-4 16,0 0-6-16,4-12-5 16</inkml:trace>
  <inkml:trace contextRef="#ctx0" brushRef="#br1" timeOffset="578462.6191">9314 5445 0 0,'8'-13'84'16,"-4"4"4"-16,-2 0-3 15,-2 9-4-15,-8-15-41 0,8 15-12 16,0 0-9-16,-13-6-6 15,13 6-6-15,-14 4-4 0,5 4-1 16,-3 1 0 0,2 3-2-16,-2 3 1 0,2 0 0 15,3 2 0-15,4 1-1 0,0 1 0 16,3-1 1-16,1 1 0 16,3 0-1-1,1-3 1-15,4 4 0 0,-2-5 0 16,6 0 0-16,-3 2 1 15,3-3-1-15,0-2 0 0,3 1 0 16,-3-2 0-16,0 0 0 16,1-1-1-16,-5-2 1 15,1 2 0-15,-10-10-1 0,13 15 1 16,-13-15 0-16,0 13 0 16,0-13 1-16,-7 14-1 15,-2-8 1-15,-4 1 0 16,2-1 0-16,-4-2-2 15,-1 2-4-15,-4-6-7 16,5 3-17-16,15-3-54 16,-15 0-2-16,5-3-7 0,1-9-5 15</inkml:trace>
  <inkml:trace contextRef="#ctx0" brushRef="#br1" timeOffset="578893.7628">9248 5455 10 0,'-3'-10'88'0,"3"10"3"0,-7-15-5 16,7 15-4-16,18-14-41 16,-18 14-15-16,1-14-8 15,-1 14-7-15,12-12-5 0,-1 7-3 16,4 1-2-16,7-2 0 15,2 1 0-15,4-1 1 16,3 1-1-16,3 0 1 0,1 0 0 16,1 1 0-16,-2-2 1 15,-6 3-1-15,0-1 1 16,-8 1-1-16,0 0 1 16,-6 0 0-16,-4 2 1 15,-10 1 0-15,10-2 0 16,-10 2-1-16,0 0 1 0,0 0-2 15,0 0-2-15,0 0 0 16,0 0 0-16,0 0 0 16,0 0-4-16,0 0-12 15,-7 7-36-15,7-7-36 16,-13 18-2-16,0-9-6 0,2 4-7 16</inkml:trace>
  <inkml:trace contextRef="#ctx0" brushRef="#br1" timeOffset="579760.1153">8254 5597 7 0,'0'0'79'16,"5"-15"3"-16,-5 15-1 0,0-14-25 15,0 14-16-15,0 0-11 16,0 0-8-16,0 0-6 16,0 0-6-16,0 0-1 0,-13 9-3 15,2 2-1-15,2 0-1 16,-3 3 1-16,2 3-1 0,-1 0 0 16,4 0 0-16,-1 1-1 15,4 0 0-15,3 2 0 31,1-2 0-31,3 1 1 0,8-3-1 16,-2 1 1-16,5-1-1 0,0-1 0 16,3-2 0-16,-3-1 0 0,3 0-1 15,-1-2 0-15,-2 3 0 16,0-4-1-16,-3 0 0 0,0 1 1 16,-5 1-1-16,2-1 0 15,-7 0 1-15,0 0-1 16,-1-1 1-16,-1 2 0 0,-7-2 1 15,-1 0-2-15,-4-2 2 16,0 0-1-16,-1 0-1 16,-4-1-1-16,-4-1-3 15,-1 0-7-15,1-2-11 16,-2 0-61-16,0-1 0 0,2-2-9 16,5-4-5-16,2-4 2 15</inkml:trace>
  <inkml:trace contextRef="#ctx0" brushRef="#br1" timeOffset="580185.4955">8225 5597 60 0,'-3'-13'90'0,"3"13"-4"15,-3-16-4-15,3 30-14 16,0-14-42-16,10-11-7 0,4 3-8 16,1-2-4-16,4 4-4 15,1-2 0-15,3 1 0 16,3 2-1-16,-1-2 0 0,0 3 1 16,-3-1 0-1,-1 0 0-15,-3 1-1 0,-5 1 0 16,-2-1 0-16,0 2 1 15,-11 2-1-15,9-1 0 0,-9 1 0 16,0 0 1-16,0 0 0 16,0 0 0-16,0 0-1 15,0 0 1-15,0 0-1 16,0-10-1-16,0 10 0 16,0 0-3-16,0 0-3 15,0 0-7-15,0 0-16 0,0 0-57 16,-5 10-2-16,5-10-7 15,-16 14-5-15</inkml:trace>
  <inkml:trace contextRef="#ctx0" brushRef="#br1" timeOffset="587544.7573">8996 8275 35 0,'4'-8'76'16,"-4"8"-4"-16,4-18-13 0,-4 18-9 15,3-10-11-15,-3 10-11 16,0 0-6-16,0 0-5 15,0 0-4-15,0 0-3 0,0 0-3 16,2 10-2-16,-2 3 0 16,0 4 1-16,0 4 0 15,0 3 0-15,-3 5-1 16,1 0 0 0,-1 2-1-16,3 1-1 0,-2 0 0 15,1 1 0 1,1-1 0-16,-1-2-1 0,-1 0 1 15,2-3-1-15,0 0 0 16,-1-3 0-16,1-5 0 0,-1-1-1 16,1-4 0-16,0-3 0 0,0-11 1 15,0 12-2-15,0-12 2 16,0 0-1-16,0 0-1 0,0 0-2 16,0 0-4-16,0 0-5 15,0 0-15-15,10 7-58 16,-10-7-3-16,8-14-5 15,-4-1-8-15,2-3 5 0</inkml:trace>
  <inkml:trace contextRef="#ctx0" brushRef="#br1" timeOffset="588044.2786">9305 8264 35 0,'3'-12'83'0,"-1"2"-2"0,-2 1 0 16,-1-3-34-16,1 12-13 15,0 0-8-15,-8-8-10 16,8 8-8-16,-14 4-2 0,5 5-1 16,0 1-1-16,4 3 0 15,-3 4-1-15,0-1 2 16,2 3-2-16,1-1 0 15,4 0 1-15,1-2-1 0,0 1 0 16,4 0 0-16,3-3 0 16,2 0-1-16,4-1 0 15,4-1 0-15,2-1 0 16,0 1-1-16,2-4 0 16,3 1 0-16,-1-1 0 15,-3 1 0 1,-2 0 0-16,-1-1-1 0,-6 0 1 0,-1 3 0 15,-2 1-1-15,-5-3 1 16,0 1 0-16,-3 1 0 16,-4 1 1-16,-5-2-1 0,-1 0 0 15,-1 0 0 1,-6-2 0-16,0 1 0 0,-2-3-2 16,0 1-2-16,1-4-6 0,2 1-9 15,-2 7-48-15,3-11-19 16,6-5-4-16,-2-6-6 15,5-4-2-15</inkml:trace>
  <inkml:trace contextRef="#ctx0" brushRef="#br1" timeOffset="588454.7377">9319 8239 60 0,'0'0'86'0,"-9"-12"-1"16,9 12-4-16,0-11-36 15,0 11-12-15,0-12-11 16,0 12-6-16,14-12-5 0,1 5-3 16,3-1-2-16,4 1-1 0,4-4 0 15,5 3-1-15,2-1-1 16,2-1 0-16,-1 2-1 15,-3 1 0-15,-2-1 0 16,-1 3 0-16,-5 0-1 16,-3 1 0-16,-5 1 0 0,-4 1 0 15,-1 0 1-15,-10 2-1 16,8-3 1-16,-8 3-1 16,0 0 1-16,0 0-1 15,0 0 0-15,0 0-1 16,0 0-2-16,-6 0-3 15,6 0-9-15,-10 8-21 0,9 3-50 16,-6 2-2-16,-5 1-6 16,0 0-6-16</inkml:trace>
  <inkml:trace contextRef="#ctx0" brushRef="#br1" timeOffset="590608.9997">7967 8443 44 0,'0'0'57'16,"-10"-11"-3"-16,10 11-6 0,-7-7-10 16,7 7-7-16,0 0-6 15,-8-10-5-15,8 10-2 16,0 0-4-16,0 0-3 0,0 0 0 16,0 0-3-16,0 0-1 15,0 0-1-15,0 0-1 16,-5-11-1-16,5 11 1 15,7-9-1-15,-7 9 1 0,15-10-1 16,-3 1 0-16,2 2 1 16,2-1-1-16,-2 1-1 15,3 0 0-15,-2 0-1 0,3 1 1 16,0 0-2-16,0 2 1 16,-3 0-1-16,-2 3 0 15,0 1 0 1,1 0-1-16,-2 1 1 0,-2 3-1 15,1 3 1-15,-3 2-1 16,1 1 0-16,-2 0 1 16,2 2-1-16,-5 4 0 15,-1 0 0-15,-2 2 0 0,-1 3 0 0,-1 0 0 16,-4 3 1 0,-4 1-1-16,-1 1 0 15,-3 0 1-15,-4 1 1 16,2-2-1-16,-1 0 0 0,1-1 0 15,-1 0 0-15,-1-4 0 16,2 1 0-16,0-5 0 0,0 0 0 16,5-5-1-16,-1 0 1 15,3-2 0-15,8-9-1 16,-14 12 1-16,14-12-1 16,-11 5 1-16,11-5-1 15,0 0 1-15,-11 6-1 16,11-6 0-16,0 0 1 0,0 0-1 15,0 0 0-15,0 0 0 0,0 0 0 16,0 0 0-16,0 0 0 16,0 0 0-16,0 0 0 15,5-3 0-15,5-1 0 16,1-2 1-16,4 2-1 16,1-2 1-16,3 0 0 0,2-1 0 15,3 0 1 1,2 2-1-16,-1-2 1 0,5 1 0 15,-4 0 0-15,2 0 0 0,-4 0-1 16,1 3 1-16,-2-3-1 16,-3 3 0-16,-3-2 0 15,-4 2 0-15,-3 0 0 16,-2 1 0-16,-8 2-1 16,12-3 1-16,-12 3 0 0,0 0 1 15,0 0-1-15,0 0 0 16,6-11 0-16,-6 11 0 15,0 0 0-15,0-10-1 0,0 10 1 16,0 0-2-16,0-9-2 16,0 9-4-16,0 0-13 15,0 0-64-15,0 13-3 0,-4-3-4 16,-4 6-7-16,-8 4-3 16</inkml:trace>
  <inkml:trace contextRef="#ctx0" brushRef="#br1" timeOffset="602732.5186">2335 15358 41 0,'0'0'63'0,"-11"1"-10"16,11-1-20-16,-5-5-6 16,5 5-1-16,0 0-2 0,0 0-5 15,0 0-1-15,7 2 0 16,3 1 0-16,3-1-2 0,3 0 0 15,1 1-3-15,3 0-5 16,-3 0-1-16,4 3-1 16,1-4-2-16,-2 2 1 15,3-1 1-15,4 1-3 16,-1-2 0-16,8 3 0 16,0-3 0-16,5-1 0 0,1 0 1 15,6 1-3-15,1 1 0 16,6-3 2-16,-3 0 0 15,1 0 0-15,2 0 0 16,2 0-2-16,-5 1 1 0,3-1-1 16,0 0 1-16,-1 0-1 15,1-1-1-15,2 1 1 16,-1-3 0-16,0 1 1 0,2 1 0 16,-1-1-1-16,2 0 0 15,0 2 0-15,5 0 0 16,-2-2 0-16,3 2 0 15,2 0 0-15,0 2-1 0,4-2 0 16,-1 0 2-16,3 0-2 16,2 1 1-16,0-1-1 15,0 1 1-15,-1 1-1 16,0-1 0-16,1 1 1 16,-1-2-1-16,-1 3 1 0,4-3-1 15,-3 1 0-15,0-1 0 16,1 2 0-16,-1-2 0 0,0 0 0 15,1 0 0-15,2 1 0 16,1-1 1-16,-1 0-1 16,2 1 0-16,2-1 1 15,2 0-1-15,-1 0 1 16,4 0 0-16,0 0 0 16,2-1 0-16,0 1 0 15,1-2 0-15,3 0 1 0,-1-1-1 16,2 3 1-16,-1-3-1 0,2 1 0 15,-4-2 0-15,4 3 1 16,-2-2-1-16,0 1 0 16,0 0 0-16,-2-1 0 15,3 1 0-15,-5-1 1 0,4 1-1 16,-5-1 0-16,2 1 1 16,0-2 0-16,1 1-2 15,-3 0 0-15,0 2 0 0,-1-1 0 16,-1 0 0-16,2 1 0 15,-1 0 0-15,2 1 0 16,-1 0 0-16,-1 0 0 16,3 0 0-16,1 1 0 0,-1-1 0 15,-3 0 0-15,2 1 0 16,-4-1 0-16,0 0 0 16,-1 0 0-16,-1 0 0 15,-4-1 0-15,-3-1 0 0,0 0 0 16,-3 1 0-16,-4-2 0 15,-4 0 0-15,-4-1 0 16,-3 0 0-16,0 0 0 16,-5 2 0-16,-5-2 0 0,0 0 0 15,-4 1 0-15,-1-1 0 16,-3 3 0-16,0-1 0 16,-3 0 0-16,1 0 0 0,0 1 0 15,-1 0 0-15,-4 1 0 16,-1 1 0-16,3-1 0 15,-7 0 0-15,2 0 0 16,-3 1 0-16,0 0 0 16,-2 1 0-16,1-1 0 0,-1-1 0 15,-1 0 0-15,1 2 0 16,-1-2 0-16,3 0 0 16,-2 0 0-16,-1 0 0 15,2 0 0-15,4 0 0 0,-5 0 0 16,4 0 0-16,1 0 0 15,-2 0 0-15,5 0 0 16,-3 1 0 0,3-1 0-16,2 0 0 0,-2 0 0 0,1 2 0 15,2-2 0-15,1 1 0 16,-1 0 0-16,-1 0 0 0,4 1 0 16,-2 0 0-16,2-1 0 15,2 2 0-15,-2 0 0 16,4-1 0-16,-1 2 0 15,2-1 0-15,-2 1 0 16,0 0 0-16,3-1 0 0,0 1 0 16,3-1 0-16,-1 0 0 15,2 0 0-15,4 0 0 16,-4 1 0-16,4-2 0 16,-2 2 0-16,0-2 0 0,-4 1 0 15,-1-2 0 1,-5 1 0-16,-4-2 0 0,-1 2 0 15,-8-2 0-15,-3 0 0 16,-5 0 0-16,-3 0 0 0,-2 0 0 16,-12 0 0-16,12 0 0 15,-12 0 0-15,0 0 0 16,0 0 0-16,0 0 0 0,0 0 0 16,0 0 0-16,0 0 0 15,-6 0 0-15,6 0 0 16,-13-1 0-16,5-2 0 15,8 3 0-15,-18-4 0 16,7 2 0-16,-1-4-5 0,1 6-18 16,-4-7-28-16,4 5-39 15,-1-2-3-15,12 4-4 16,-13-14-5-16</inkml:trace>
  <inkml:trace contextRef="#ctx0" brushRef="#br1" timeOffset="610204.0339">3378 5355 42 0,'0'0'68'0,"0"0"-5"0,-11-7-5 0,11 7-4 16,0 0-20-16,0 0-4 15,-8-12-7-15,8 12-5 16,0-11-5-16,0 11-2 0,11-14-2 15,-2 6-2-15,2 0 1 16,5 0-4-16,1 0 1 16,3 2-1-16,0-1 0 0,1 2-1 15,-2 1-1-15,-1 1-1 16,-1 3 1-16,-4 0-1 16,0 0 0-16,-1 4-1 15,-2 4 1-15,-3 0-1 16,0 4 1-16,-6 4 0 15,0 2-1-15,-2 5 1 0,-6 7 0 16,-7 1 0-16,-5 4 0 16,-1 0 0-16,-7 2 0 15,0-1 0-15,1-3-1 0,1-4 1 16,-1-4-1-16,3-4 1 16,1-5-1-16,8-2 1 15,1-6-1-15,1-1 0 16,12-7 1-16,-12 10-1 0,12-10 0 15,0 0 0-15,0 0 1 16,0 0-1-16,0 0 0 16,0 0 1-16,10 0 0 15,-10 0 0-15,21-3 0 0,-7-1 1 16,8-1 0-16,-2-1 0 16,10-1 0-16,0 0 0 0,6-1 1 15,3-2-1-15,1 2 0 16,0-2 0-1,-2 0 0-15,1 2 0 0,-4 0 0 16,0 1 0-16,-8 0-2 16,-1 0 0-16,-5 1 0 0,-4 1 0 15,-4 1 0-15,-4 1 0 16,-9 3 0-16,11-3 0 16,-11 3 0-16,0 0 0 15,0 0 0-15,0 0 0 0,-4-3 0 16,4 3 0-16,0 0 0 15,-25 3-89-15,25-3-1 0,-20 11-5 16,6-2-5 0,-3 2-7-1</inkml:trace>
  <inkml:trace contextRef="#ctx0" brushRef="#br1" timeOffset="613048.3224">3605 5786 10 0,'0'0'16'0,"0"0"0"15,0 0-2-15,0-10-1 16,0 10-1-16,0 0-2 15,0 0-2-15,0 0-1 16,0 0-2-16,0 0-3 16,0 0 0-16,0 0 0 0,0 0-2 15,0 0 0-15,0 0 0 16,0 0 0-16,0 0 0 0,0 0 1 16,0 0-1-16,0 0 1 15,0 0 1-15,0 0 0 16,0 0 1-16,0 0-1 15,0 0 2-15,0 0 0 0,0 0-1 16,0 0 1-16,0 0-1 16,0 0-2-16,0 0 2 15,0 0-2-15,0 0 0 0,0 0 0 16,0 0-1-16,0 0 0 16,0 0 0-16,0 0-2 15,0 0-1-15,0 0-1 16,0 0-3-16,0 0-7 15,0 0-17-15,0 8-16 0,0-8 2 16</inkml:trace>
  <inkml:trace contextRef="#ctx0" brushRef="#br1" timeOffset="615941.0116">2663 5616 3 0,'0'0'54'16,"0"-12"2"-16,0 12-11 0,0 0-7 15,-2-9-7-15,2 9-1 0,0 0-7 16,-11-4-2-16,11 4-6 16,0 0 0-16,-12-1-4 15,12 1-4-15,0 0-1 0,0 0-5 16,0 0 1-16,0 0-3 16,0 0 4-16,-7 5-4 15,7-5-1-15,-8 8 5 16,-2-2-2-16,10-6 3 0,-18 12 1 15,18-12-2-15,-16 14-2 16,8-6 2-16,8-8 1 16,-13 17-2-16,13-17-1 0,-11 17 0 31,4-9 0-31,0 2 0 0,2-1 0 0,-2 2 1 16,-2-2 0-16,2-1-1 15,4 3 1-15,-5-2 0 16,0-1 0-16,8 2 0 15,0-10 0-15,-4 19-1 0,4-19 0 16,0 15 0-16,-1-6 1 16,1 1-1-16,0-1-1 15,0 0 0-15,0 2 1 0,2-1-1 16,-1 0 0-16,1 2 0 16,5-2 1-16,-1-1-1 15,1 1 1-15,-7-10 0 0,16 13 0 16,-16-13 1-16,16 12 0 15,-6-8 0-15,-2-1-1 16,2-1 2-16,-1 1 0 16,3-3 0-16,-1 0-1 15,3 2 1-15,-3-2 0 0,5 0-2 16,-2-5 2-16,7 1-3 16,-6-1 1-16,2-1-1 15,1-1 2-15,0-1-2 0,0 1 0 16,-2-3 2-16,0 2 0 15,-3-2 1-15,-1 0-1 16,3 1 1-16,-5-1 0 16,-1-1 0-16,5 0 0 15,-3 0-1-15,-3 0 0 0,-4-1 0 16,5 1 1-16,-5-1-1 16,3-1 0-16,-3 2-1 15,2-1 1-15,-6-1 0 0,1 1 0 16,4-1 0-16,-5 1-1 15,0 1 1-15,-3-1 0 16,2-1-1-16,-6 2 0 0,6-1 0 16,-5 0 0-16,-1-1 0 15,-3 0-1-15,3 0 0 16,-1 2-1-16,-3 1-3 16,-5 0-3-16,-5 10-12 0,-9 7-64 15,-17 7-3-15,-13 7-6 16,-33 0-7-16,-34 7-1 15</inkml:trace>
  <inkml:trace contextRef="#ctx0" brushRef="#br1" timeOffset="618884.8931">3032 16323 85 0,'1'-16'92'0,"-1"1"-2"16,-5-1-5 0,5 7-17-16,-13-6-43 15,3 4-6-15,-8 4-5 16,-1 4-4-16,-7 3-4 0,-2-1-1 15,-1 11-2-15,-4 1 0 0,5 3-2 16,-4 4 1-16,1 3-2 16,1 0 1-16,7 2-1 15,2 1 0-15,6-3 0 32,5 2 0-32,5-2 2 0,4-1-2 15,5 0 0-15,10 0 0 16,8-2 0-16,6 1 0 0,6-3 0 15,0 2 0-15,-1-3 0 0,2 2 0 16,-2-4 0-16,-3 0 0 0,-7 1 0 16,-7 0 0-1,-4 1 0-15,-7-2 0 16,-2 0 0-16,-3 0 0 0,-9 2 0 16,-11-1 0-16,-3 0 0 0,-5 2 0 15,-3-4 0-15,4-3 0 0,-3-1 0 16,-4-2 0-16,-3-1 0 15,10-3 0-15,-2-2 0 16,5-2 0-16,6-4 0 16,-2-2 0-16,-8 0 0 15,18-4 0-15,2-1 0 0,-1-3 0 16,9 2-35-16,8-4-51 16,-2 0-7-16,4-3-5 15,7-3-8 1</inkml:trace>
  <inkml:trace contextRef="#ctx0" brushRef="#br1" timeOffset="620186.7131">3510 16206 62 0,'0'0'96'0,"0"0"-5"0,-7-7-2 16,-4 7-12-16,11 0-46 15,0 0-6-15,4-9-8 0,-4 9-6 16,0 0-3 0,0 0-4-16,0 11-4 0,1 2 0 15,0 4 0-15,-1 6 0 0,1 5 0 16,1 5 0-16,3 3 0 16,-3 4 0-16,-1-1 0 15,4 3 0-15,-2-2 0 16,2-1 0-16,3-3 0 15,0-1 0-15,1-5 0 16,13-2 0-16,-2-6 0 0,4-5 0 16,8-6 0-16,4-5 0 15,5-5 0-15,1-2 0 16,5-11 0-16,-7-2 0 16,1-5-3-16,-4 0 0 0,-2-2 0 15,-9-1 3-15,-6 2 1 16,-5 1 1-16,-8 3-1 15,-7-1 2-15,0 4-1 16,-7 5-2-16,-8 2 0 0,-2 4 0 16,-4 2 0-16,-5 4 0 15,1 4 0-15,1 4 0 16,-2 4 0-16,6 2 0 16,0 2 0-16,10-1 0 0,5 3 0 15,4-2 0-15,2 0 0 16,9-5 0-16,7-1 0 15,0-3 0 1,6-4 0-16,-1-4 0 0,1-3 0 0,1-3 0 16,1-6 0-16,-2 1 0 15,-6-5 0-15,2 0 0 16,-3-4 0-16,-3 2 0 16,-3 0 0-16,2-1 0 0,-5 1 0 15,-2 3 0-15,0 1 0 16,-1 0 0-16,-4 11 0 15,6-12 0-15,-6 12 0 16,0 0 0-16,16-3 0 16,-6 3 0-16,0 1 0 15,2 4 0-15,4-1 0 0,1 2 0 0,3 0 0 16,3-4 0 0,2 0 0-16,5-2 0 15,1 0 0-15,4-3 0 0,-1-3 0 16,-4-1 0-16,2-1 0 15,-7-1 0-15,-3 1 0 0,-6 0 0 16,-5 0 0-16,-11 8 0 16,10-16 0-16,-10 16 0 15,2-10 0-15,-2 10 0 16,-5-1 0-16,5 1 0 16,-14 9 0-16,5 4 0 0,-3 4 0 15,7 5 0-15,-2 2 0 16,5 1 0-16,2 2 0 15,2 2 0-15,12-4 0 0,4-3 0 16,7-4 0 0,-2-4 0-16,7-8 0 0,2-3 0 15,-1-4 0-15,2-11 0 0,-3-5 0 16,-1-6 0 0,-5-1 0-16,-2-5 0 15,-3-2 0-15,-1 0 0 0,-1-1 0 16,-6 2 0-16,-1-1 0 15,-2 5 0-15,-1 5 0 16,-4 3 0-16,-1 6 0 0,-2 12 0 16,0-10 0-16,0 10 0 0,0 12 0 15,0 5 0 1,-2 4 0-16,-1 8 0 0,0 5 0 16,1 7 0-16,-1 5 0 15,-7 3 0-15,5 3 0 16,-3-4 0-16,7 3 0 0,15-9-92 15,-15-9 1-15,1-14-7 16,0-19-7-16,17 0-2 16</inkml:trace>
  <inkml:trace contextRef="#ctx0" brushRef="#br1" timeOffset="620724.2693">5291 16373 88 0,'21'-16'98'0,"-8"8"-4"0,-13 8-4 16,0 0-2-16,0 0-64 0,-7 23-12 16,-9 2-2-16,-5 5-3 15,-7 6-7-15,-7 3 0 16,-4 3 0-16,-3 0 0 16,-2-4 0-16,2-1 0 0,-1-4 0 15,2-4 0-15,8-8 0 16,5-5 0-16,8-6 0 15,5-7 0-15,6-3 0 0,9 0 0 16,0-10 0-16,10 1 0 16,8 0 0-16,6 0 0 15,2 3 0 1,7 5 0-16,8 2 0 0,5 5 0 16,3 3 0-16,4 6 0 15,-3 2 0-15,7 5 0 0,0 1 0 16,-1 0 0-16,-5-1 0 15,-6-2 0-15,-1-5 0 16,-5 1 0-16,-4-4 0 0,-10-5 0 16,-6-4 0-16,-3-3 0 15,-6 0 0-15,-10 0 0 16,10-9 0-16,-10 9 0 16,2-16 0-16,-2 7 0 0,0 0 0 15,0 9 0-15,-3-18 0 16,3 18 0-16,-4-14 0 15,4 14 0-15,-5-10 0 16,5 10 0-16,0 0 0 16,-6 18-26-16,6-18-67 15,-13-1-4-15,13 1-4 16,-12-21-8-16</inkml:trace>
  <inkml:trace contextRef="#ctx0" brushRef="#br1" timeOffset="621299.1089">6320 16586 6 0,'0'0'89'0,"-12"1"5"16,12-1-3-16,-19 0-4 15,29 0-47-15,-18-1-5 16,8 1-9-16,-11-3-7 16,11 3-5-16,-8-3-4 0,8 3-10 15,0 0 0 1,13-1 0-16,8 1 0 15,4-2 0-15,8 0 0 0,5-1 0 16,6-1 0-16,4 0 0 0,1 0 0 16,-2 0 0-16,-2 0 0 15,-5 1 0-15,-6 1 0 16,-7 2 0-16,-8 0 0 16,-5-2 0-16,-14 2 0 15,0 0-5-15,1 7-23 0,-1-7-62 16,-19 14-3-16,-5-7-3 15,-7-1-8-15,-3 2 9 0</inkml:trace>
  <inkml:trace contextRef="#ctx0" brushRef="#br1" timeOffset="621626.5704">6275 16826 78 0,'0'11'98'0,"0"0"-4"0,0-11-5 15,20 9 0-15,5-9-65 16,5 0-3-16,6 0-7 16,6-2-10-16,5-1-4 0,4-1 0 15,2 0 0-15,-3-3 0 16,3 2 0-16,-3 0 0 16,-9-2 0-16,-3 2 0 15,-7 1 0-15,-5-1 0 0,-6 3 0 16,-7 0 0-1,-13 2 0-15,9-3 0 0,-9 3 0 16,0 0 0-16,-6 0 0 16,6 0 0-16,-13 0 0 15,2 0 0-15,11 0 0 16,-16 0-3-16,16 0-86 0,0 0-3 16,0-8-3-1,0-1-7-15,6-4-4 0</inkml:trace>
  <inkml:trace contextRef="#ctx0" brushRef="#br1" timeOffset="622563.2444">7861 16144 73 0,'4'-10'92'0,"-2"1"-1"0,3 0-5 0,0-2-37 16,-5 11-14-16,10-12-10 15,-10 12-6-15,13-6-5 0,-13 6-5 16,9 6-2-16,-4 5-2 16,-2 4-1-16,-1 4-2 15,0 6-2-15,-3 7 0 0,0 4 0 16,-4 6 0-16,-6 5 0 15,-3 5 0 1,-2-1 0-16,-3 2 0 0,-1-2 0 16,3-3 0-16,-2-6 0 0,3-5 0 15,4-7 0 1,2-5 0-16,5-5 0 0,5-6 0 16,4-6 0-16,8-4 0 15,11-3 0-15,9-1 0 16,6-6 0-16,10-3 0 0,2-1 0 15,4-1 0 1,0 0 0-16,-2 1 0 0,-6 1 0 0,-8 1 0 16,-3 1 0-16,-13 2 0 15,-1 0 0 1,-10 2 0-16,-11 3 0 0,8-3 0 16,-8 3 0-16,0 0 0 15,0 0 0-15,-5 0 0 16,5 0-29-16,0 0-61 0,0 0-4 15,3-14-6-15,6-5-5 16</inkml:trace>
  <inkml:trace contextRef="#ctx0" brushRef="#br1" timeOffset="622852.4758">8605 16251 0 0,'11'-11'100'0,"3"2"2"0,-4 1-6 15,0 2-4-15,-10 6-1 16,11-8-72-16,-11 8-8 0,19 13-11 16,-12 2 0-16,4 9 0 15,-2 5 0-15,1 4 0 16,-3 5 0-16,2 3 0 0,-5 1 0 16,-5 2 0-16,1-2 0 15,0 0 0-15,-6-7 0 16,-1-1 0-16,1-3 0 0,-1-8 0 15,1-3 0-15,3-6 0 16,1-5 0-16,2-9 0 16,0 0 0-16,-6 11-27 15,6-20-65-15,3-8-6 16,3-11-2-16,-1-5-8 16</inkml:trace>
  <inkml:trace contextRef="#ctx0" brushRef="#br1" timeOffset="623224.623">8741 16148 60 0,'-12'-8'98'15,"2"1"-2"-15,-1 0-5 16,11 7-1-16,-12-11-61 16,12 11-4-16,5-10-8 15,4 5-12-15,5 1-5 16,8-2 0-16,8 2 0 0,2-1 0 15,6 0 0 1,4 1 0-16,2-2 0 0,2 1 0 16,-1-1 0-16,-4 3 0 15,-5-2 0-15,-1-1 0 0,-11 3 0 16,-1-1 0-16,-5 2 0 16,-6 0 0-16,-12 2 0 15,10-2 0-15,-10 2 0 16,0 0 0-16,0 0 0 15,0 0 0-15,-4 9 0 0,4-9 0 16,-9 11 0-16,-4 8-55 16,13-19-38-16,-18 12 0 15,7-5-8-15,-2 0-5 0</inkml:trace>
  <inkml:trace contextRef="#ctx0" brushRef="#br1" timeOffset="623651.1285">8847 16457 42 0,'0'0'97'0,"0"0"-2"0,12 5-3 16,-12-5-4-16,10 1-55 15,-10-1-7-15,13-7-6 16,-13 7-8-16,18-5-6 0,-1 2-6 16,0-1 0-16,5 0 0 15,5-2 0-15,6 1 0 16,2-4 0-16,3 2 0 16,0 1 0-16,0 0 0 0,-3 0 0 31,-3 2 0-31,-2-1 0 0,-11 3 0 0,-3 1 0 15,-6 1 0-15,-10 0 0 16,14-3 0-16,-14 3 0 16,0 0 0-16,-8 3 0 0,8-3 0 15,-13 8 0-15,13-8 0 16,-14 4 0-16,14-4-20 16,0 0-71-16,0 0-3 15,0 0-5-15,2-7-4 16,10-4-1-16</inkml:trace>
  <inkml:trace contextRef="#ctx0" brushRef="#br1" timeOffset="624202.4863">9720 16457 10 0,'-12'0'90'0,"12"0"5"0,-8 0-5 0,8 0-2 15,0 0-51-15,0 0-6 16,0 0-7-16,0 0-7 0,0 0-4 16,0 0-3-16,7 0-4 15,3 0-6-15,6 3 0 16,4-3 0-16,7 0 0 0,6 1 0 16,5-1 0-16,3-4 0 15,7 1 0-15,-3-2 0 16,2 2 0-16,-7-1 0 15,0 2 0-15,-8-2 0 0,-4 1 0 16,-5 1 0-16,-5 1 0 16,-11 1 0-16,-7 0 0 15,12-1 0-15,-12 1 0 16,0 0 0-16,0 0 0 0,0 0 0 16,0 0 0-16,0 0 0 15,0 0 0-15,-6 4 0 16,6-4 0-16,0 0 0 15,0 0-78-15,0 0-17 16,8 3-2-16,-8-3-7 16,12-11-5-16</inkml:trace>
  <inkml:trace contextRef="#ctx0" brushRef="#br1" timeOffset="624759.421">10559 16161 47 0,'18'-11'90'0,"-5"-6"0"0,3 4-2 16,-3-2-1-16,2 1-66 16,-6 4-1-16,3 5-1 15,-12 5-3-15,10-4-4 16,-10 4-4-16,11 1-2 0,-11-1 1 15,11 16-7-15,-7-3 0 16,-2 4 0-16,2 5 0 16,-1 2 0-16,-2 6 0 15,-1 3 0-15,0 4 0 0,-4 3 0 16,-2 2 0-16,-4 2 0 16,1-2 0-16,-7 1 0 15,4-2 0-15,-3-6 0 16,4-1 0-16,-3-5 0 0,6-7 0 15,0-4 0-15,7-3 0 16,1-4 0 0,8-2 0-16,6-5 0 0,10-1 0 15,6-3 0-15,5 0 0 0,5-2 0 16,5-3 0-16,6-2 0 16,-6-2 0-16,3 0 0 15,-8-1 0-15,-2 0 0 16,1 0 0-16,-7-2 0 15,-4 4 0-15,-8-2 0 0,-4 3 0 16,-1-1 0-16,-4 1 0 16,-11 7 0-16,2-16 0 15,-3 6 0-15,1 10 0 16,-17-23-33-16,9 8-59 0,-9-3-4 16,1-9-4-16,-1-2-6 15</inkml:trace>
  <inkml:trace contextRef="#ctx0" brushRef="#br1" timeOffset="625089.6773">10824 16052 56 0,'-6'-9'96'0,"6"9"-2"15,-4-18-4-15,8 8-1 0,-25-1-62 16,32 5-5-16,14-2-5 15,3 1-4-15,4 0-6 16,3 1-7-16,3 2 0 0,0 0 0 16,4 1 0-16,-4 0 0 15,-3 2 0-15,-3 0 0 16,-5-1 0-16,-5 1 0 0,-7 1 0 16,-3 0 0-16,-12 0 0 15,13 0 0-15,-13 0 0 16,0 0 0-1,0 0 0-15,-11 6-4 0,3 5-32 16,-1-3-56-16,-10 5-1 16,-4 3-5-16,-7-1-6 0</inkml:trace>
  <inkml:trace contextRef="#ctx0" brushRef="#br1" timeOffset="625375.9667">10667 16359 76 0,'-11'18'100'0,"10"-4"-3"0,1-5-5 0,0-9-1 16,15 7-66-1,7-7-4-15,8-2-12 0,1-4-9 16,12 1 0-16,0-1 0 16,8-1 0-16,-2 0 0 0,5 2 0 15,-5 1 0-15,0 0 0 16,-3-2 0-16,-5 0 0 15,-6 0 0-15,-5 0 0 16,-1-2 0-16,-6 1 0 0,-5-4 0 16,0 2 0-16,-6-3 0 15,4 5-10-15,-4-4-82 16,3-3-4-16,-2-1-3 0,4-1-7 16,2-2-1-1</inkml:trace>
  <inkml:trace contextRef="#ctx0" brushRef="#br1" timeOffset="625945.259">11671 16109 93 0,'0'0'102'0,"0"0"-5"16,0 0-4-16,4-8-3 16,-4 8-65-16,0 0-14 15,16 6-11-15,-9 6 0 0,6 3 0 16,-2 7 0-16,2 2 0 15,2 5 0-15,-5 6 0 16,0 3 0-16,-2 2 0 0,-2 0 0 16,-4 3 0-16,-2-1 0 15,0-2 0-15,-1-2 0 16,-2-6 0-16,-2-3 0 0,3-5 0 16,-1-5 0-1,1-5 0 1,1-5 0-16,1-9 0 15,0 10 0-15,0-10 0 0,0 0 0 0,7-5 0 0,1-6-79 16,-4-6-18-16,1-7-3 16,2-4-7-16,-1-6-2 15</inkml:trace>
  <inkml:trace contextRef="#ctx0" brushRef="#br1" timeOffset="626201.0791">11845 16088 57 0,'-7'-15'98'16,"0"4"-2"-16,1-2-6 0,6 13-2 15,-11-11-58-15,11 11-5 16,0-13-7-16,0 13-9 0,8-7-9 16,0 1 0-16,7 5 0 15,3-1 0-15,3-1 0 16,8 2 0-16,1 1 0 0,1-1 0 15,3 1 0-15,2 0 0 16,0 1 0-16,-4-1 0 16,1 0 0-16,-6 0 0 0,-1 0 0 15,-3 0 0 1,-3 1 0-16,-3 2 0 0,-5-1 0 16,-1-1 0-16,-11-1 0 15,0 0-4-15,5 15-37 16,-5-15-51-16,-6 12-1 0,-11-3-6 15,-3-2-5-15</inkml:trace>
  <inkml:trace contextRef="#ctx0" brushRef="#br1" timeOffset="626415.1281">11805 16333 69 0,'-14'12'100'0,"5"-5"-3"0,9-7-7 15,0 0 1-15,0 0-65 16,6 6-4-16,13-6-6 16,11-1-16-16,6-2 0 15,7 0 0-15,4-3 0 0,3 3 0 16,0 1 0-16,3-1 0 16,-7 0 0-16,-1 1 0 15,-7 0 0-15,-5 1 0 16,-10 0 0-16,-2 1 0 0,-5-2 0 15,-4 1 0-15,-12 1 0 16,11 0 0-16,-11 0 0 16,0 0 0-16,0 0 0 0,0 0 0 15,0 0 0-15,0 0 0 16,0 0 0-16,-1 4 0 16,1-4 0-16,-3 12-8 15,3-12-84-15,-3 10-4 0,-7-4-3 16,-4-1-6-16,-1 1-2 15</inkml:trace>
  <inkml:trace contextRef="#ctx0" brushRef="#br1" timeOffset="628122.4272">10031 17193 5 0,'3'-7'84'0,"-3"7"7"16,11-13-2-16,-3-5-8 15,7 12-34-15,-15 6-12 0,17-9-7 16,-17 9-6-16,8-2-6 15,-8 2-3-15,0 0-13 16,-2 7 0-16,-2 6 0 0,-8 3 0 16,2 4 0-16,-2 4 0 15,7-9 0-15,-3 0 0 16,4 3 0-16,0 3 0 16,2 0 0-16,-2 0 0 15,4-1 0-15,0 3 0 16,6-4 0-16,-1 1 0 15,6-5 0-15,0 1 0 0,2-5 0 16,4-2 0-16,1-4 0 16,2-2 0-16,-1-1 0 15,-2-4 0-15,26-12 0 0,-3-12 0 16,-5-9 0-16,-9-1 0 16,-9 0 0-16,-11 1 0 15,-6 6 0-15,-9 7 0 0,-12 2 0 16,-1 5 0-1,-3 3 0-15,1 0 0 0,-6 4 0 16,5 5 0-16,3 3 0 16,1 0 0-16,8 1 0 0,3 6 0 15,10-7 0 1,-3 15-83-16,7-7-10 0,12-2-3 16,0-4-7-16,6-2-2 15</inkml:trace>
  <inkml:trace contextRef="#ctx0" brushRef="#br1" timeOffset="629284.7018">10573 17108 63 0,'17'-2'98'0,"-3"-3"-2"16,5 0-5-16,-1-3-1 0,3 0-49 15,6 4-20-15,1 1-10 16,4 2-11-16,2 1 0 15,2 9 0-15,-2 5 0 0,2 3 0 16,-4 7 0-16,-2 2 0 16,-1 5 0-16,-7 3 0 0,-10-18 0 15,-4 3 0 1,0-3 0-16,-1 3 0 0,-5-2 0 16,2 1 0-1,-2-1 0-15,-1 0 0 0,-1-3 0 16,0 0 0-16,-2-3 0 15,-2 0 0-15,4-11 0 16,-6 13 0-16,6-13 0 16,0 0 0-16,-15 0 0 0,12-10 0 15,4-10 0 1,2-9 0-16,4-1 0 0,6-5 0 16,10-1 0-16,6 4 0 0,3-1 0 15,6 3 0 1,5-2 0-16,-1 2 0 15,13 4 0-15,-3 3 0 0,-1 3 0 16,0 2 0-16,-8 4 0 16,-3 1 0-16,-5 5 0 0,-2 1 0 15,-10 2 0-15,-4 2 0 16,-4 1 0-16,-2 2 0 16,-13 0 0-16,9 0 0 15,-9 0 0-15,0 0 0 0,0 0 0 16,0 0 0-16,0 0 0 15,0 0 0-15,0 0 0 16,0 0 0-16,0 0 0 16,0 0 0-16,0 0 0 0,0 0 0 15,0 0 0-15,-6 3 0 16,6-3 0-16,0 0 0 16,-9 5 0-16,9-5 0 15,0 0 0-15,-10 6 0 16,10-6 0-16,0 0 0 0,0 0 0 15,0 0 0-15,0 0 0 16,0 0 0-16,-9 8 0 16,9-8 0-16,0 0 0 0,-10 0 0 15,10 0 0-15,0 0 0 16,0 0 0-16,0 0 0 16,0 0 0-16,-7 0 0 15,7 0 0-15,0 0 0 0,0 0 0 16,0 0 0-16,0 0 0 15,0 0 0-15,0 0 0 16,0 0 0-16,0 0 0 0,0 0 0 16,0 0 0-16,0 0 0 15,-12 3 0-15,12-3 0 16,0 0 0-16,0 0 0 0,0 0 0 16,0 0 0-16,0 0 0 15,0 0 0-15,0 0 0 16,0 0 0-16,0 0 0 15,0 0 0-15,0 0 0 16,0 0 0-16,0 0 0 16,0 0 0-16,0 0 0 15,0 0 0-15,0 0 0 16,0 0 0-16,0 0 0 0,0 0 0 16,0 0 0-16,0 0 0 0,0 0 0 15,0 0 0-15,0 0 0 16,0 0 0-16,0 0 0 15,0 0 0-15,0 0 0 0,0 0 0 16,0 0 0-16,0 0 0 16,0 0 0-16,0 0 0 15,0 0 0-15,0 0 0 16,0 0 0-16,0 0 0 16,0 0 0-16,0 10 0 0,0-10-22 15,0 0-67-15,0 0-3 16,0 0-3-16,1-7-7 15,-1 7-2-15</inkml:trace>
  <inkml:trace contextRef="#ctx0" brushRef="#br1" timeOffset="630360.3949">12469 17345 23 0,'1'-14'85'0,"4"-2"5"0,0-1-2 16,-2 1-27-16,10 6-15 15,-2-3-10-15,0 1-8 0,0 3-5 16,-3 4-7 0,-8 5-6-16,11-8-5 15,-11 8-5-15,0 0 0 0,8 11 0 16,-8 2 0-16,0-13 0 15,0 20 0-15,0-6 0 0,-1 5 0 16,-2 2 0 0,-5 4 0-16,0 4 0 0,-2 4 0 15,-1 0 0 1,-3 6 0-16,-4 1 0 0,2 1 0 16,-3 0 0-16,-1 0 0 0,1 1 0 15,1-2 0-15,-2-1 0 16,0-4 0-16,0-5 0 15,20-30 0-15,-32 52 0 0,18-31 0 16,8-6 0 0,3-3 0-16,3-12 0 0,5 16 0 15,9-16 0-15,6 1 0 16,5-3 0 0,8-2 0-16,3-3 0 0,0 2 0 0,6-6 0 15,6 3 0-15,-1 3 0 16,0-2 0-16,0 3 0 15,-2-3 0-15,1 5 0 16,-6-4 0-16,-1-1 0 0,-7 3 0 16,-6 1 0-16,0 2 0 15,-7-1 0-15,-6 0 0 16,-2 2 0 0,-11 0 0-16,13 3 0 0,-13-3 0 15,0 0 0-15,0 0 0 0,0 0 0 16,0 0 0-16,0 0 0 15,0 0 0-15,-7 3 0 16,7-3 0-16,0 0 0 16,0 0 0-16,0 10-84 0,0-10-10 15,6-11-4-15,-1-2-7 16,2-5-2-16</inkml:trace>
  <inkml:trace contextRef="#ctx0" brushRef="#br1" timeOffset="630953.3633">13673 17352 19 0,'34'-11'98'0,"-16"1"-2"16,-6 2-4-16,-13-2-3 0,-6-1-3 15,0 5-73-15,-9 3 0 16,-2 3-8-16,-1 0-5 15,-5 4 0-15,-8 5 0 0,18-3 0 16,-1 2 0 0,0 1 0-16,-3 3 0 0,5-1 0 15,-2 5 0-15,3-1 0 0,2 5 0 16,2 0 0-16,4 4 0 16,3-4 0-16,1 3 0 15,3 1 0-15,6 2 0 16,3-3 0-16,4 2 0 15,3 2 0-15,5 0 0 16,-2-1 0-16,0-2 0 16,1 1 0-16,2-2 0 15,-5 0 0-15,1-1 0 0,-4-2 0 16,-2 1 0-16,-8-2 0 16,3-3 0-16,-10-16 0 15,3 32 0-15,-3-32 0 0,-11 26 0 16,11-26 0-16,-23 21 0 15,23-21 0-15,-36 18 0 16,36-18 0-16,-39 12 0 16,39-12 0-16,-42 6 0 15,42-6 0-15,-45 0 0 0,45 0 0 16,-38 1 0-16,38-1 0 16,-36 1 0-16,18-3 0 0,18 2 0 15,0 0 0 1,-38 0 0-16,38 0 0 0,-17-4 0 15,17 4 0-15,0 0 0 16,-18 6-88-16,18-6-4 16,2-6-3-16,-2 6-9 15,18-23 0-15</inkml:trace>
  <inkml:trace contextRef="#ctx0" brushRef="#br1" timeOffset="631631.4839">14262 17608 1 0,'-9'5'85'16,"9"-5"5"-16,0 0 0 0,-12 5-5 16,12-5-44-16,0 0-5 15,0 0-5-15,0 0-6 16,-8 2-8-16,8-2-7 16,0 0-10-16,0 0 0 15,0 0 0-15,0 0 0 0,0 0 0 16,0-5 0-16,0 5 0 15,0 0 0-15,8-2 0 16,3 2 0-16,1 2 0 16,3-2 0-16,7-2 0 0,2 1 0 15,2 0 0 1,6-1 0-16,0 1 0 0,2-2 0 16,4 1 0-16,1 0 0 15,-2 0 0-15,2-1 0 16,-1 0 0-16,-1 1 0 0,-2-1 0 15,-3 0 0-15,-6 0 0 16,-1 1 0-16,-3 1 0 16,-4 1 0-16,-5-2 0 0,-3 1 0 15,1 1 0-15,-11 0 0 16,9-1 0-16,-9 1 0 16,0 0 0-16,0 0 0 15,0 0 0-15,0 0 0 0,0 0 0 16,0 0 0-16,0 0 0 15,0 0 0-15,0 0 0 16,0 0 0-16,0 0 0 16,0 0 0-16,-5-2 0 15,5 2 0-15,0 0 0 0,-10-3-16 16,10 3-77-16,0 0-3 16,-10-7-3-16,10 7-8 15,-7-13 7-15</inkml:trace>
  <inkml:trace contextRef="#ctx0" brushRef="#br1" timeOffset="632423.6973">15859 17404 56 0,'0'-9'96'0,"0"-1"-2"0,2-1-5 16,3 2-1-16,1 0-63 15,-6 9-1-15,55-12-3 16,-55 12-9-16,0 0-6 0,9 6-6 16,-8 4 0-16,3 3 0 15,-4 1 0-15,-2 5 0 16,-1 4 0-16,-3 3 0 15,-4 3 0-15,1 5 0 16,-3-3 0-16,-4 6 0 16,3 0 0-16,-1-1 0 0,-1 4 0 15,0-3 0-15,15-37 0 16,-11 36 0-16,-8 29 0 0,19-65 0 16,-4 53 0-16,5-30 0 15,9-7 0-15,7-4 0 16,3-5 0-16,6-1 0 15,6-2 0-15,4-4 0 0,3-2 0 16,0 1 0-16,3-5 0 16,-1-1 0-1,1 0 0-15,-5-1 0 0,-1 1 0 16,-3-4 0-16,-2 4 0 0,-5-2 0 16,-2-1 0-16,-3 0 0 15,-10 7-67-15,-2-9-27 16,-3-3-2-1,-5 3-7-15,-1-8-4 0</inkml:trace>
  <inkml:trace contextRef="#ctx0" brushRef="#br1" timeOffset="632743.5213">16078 17322 88 0,'-4'-11'95'0,"3"-1"-4"0,3-3-3 16,6-2 0-16,9 8-67 16,9-4-1-16,4 4-4 15,6 0-12-15,6 2-4 0,3 3 0 16,3 0 0-16,-2 2 0 16,-4 2 0-16,-3 0 0 15,-5 0 0-15,-4 0 0 16,-4 0 0-16,-4 0 0 0,-12 2 0 15,3-2 0-15,-13 0 0 16,14 0 0-16,-14 0 0 16,0 0 0-16,0 0 0 15,-5 1-6-15,-5 1-33 16,-16 1-51-16,13 1-1 16,-10 1-5-16,-1 3-6 0</inkml:trace>
  <inkml:trace contextRef="#ctx0" brushRef="#br1" timeOffset="633196.4549">16039 17481 40 0,'-22'16'93'0,"1"-1"0"0,0-2-4 16,6 0-1-16,1-2-53 0,2-1-9 15,4-2-3-15,8-8-7 16,-2 12-8-16,2-12-8 16,6 6 0-16,8-4 0 15,3-1 0-15,6-1 0 0,3 0 0 16,5 2 0-16,4-1 0 16,2-1 0-16,5 1 0 15,-1 0 0-15,3 1 0 16,0 0 0-16,0-2 0 0,-2 1 0 15,-3-1 0-15,-1 2 0 16,-3-2 0 0,-3 0 0-16,-6 0 0 15,-2 0 0-15,-3 2 0 0,-6-2 0 16,-2 0 0-16,-13 0 0 16,15 0 0-16,-15 0 0 15,0 0 0-15,0 0 0 0,0 0 0 16,0 0 0-16,0 0 0 15,0 0 0-15,0 0-71 16,3-6-23-16,-3 6 0 0,3-10-8 16,-3 10-4-16</inkml:trace>
  <inkml:trace contextRef="#ctx0" brushRef="#br1" timeOffset="633687.1105">17388 17338 82 0,'20'-7'95'0,"-5"0"-3"16,-15 7-6-16,10-19 1 0,-10 19-64 16,-5-12-3-16,-4 9-4 15,-9 3-6-15,-5 0-10 16,0 3 0-16,-6 6 0 0,13-3 0 15,-3 1 0-15,2 3 0 16,-3 2 0-16,3-1 0 16,-1 5 0-16,1 0 0 0,2 3 0 15,3 1 0 1,3 1 0-16,4 1 0 16,4 1 0-16,1 0 0 0,1 0 0 15,9 1 0-15,-1 2 0 16,3-1 0-1,4 0 0-15,1-2 0 16,2 1 0-16,-3-1 0 0,1-2 0 0,-2 0 0 16,-2-5 0-16,-3 1 0 15,-5-1 0-15,-3-2 0 16,-2 2 0-16,-8-4 0 0,-7-1 0 16,-5 0 0-1,-7-2 0-15,-1-1 0 0,-6-2 0 16,-3-4 0-16,1 2 0 15,-7 1-46-15,3-5-47 0,2-5-3 16,1-7-5-16,2-3-6 16</inkml:trace>
  <inkml:trace contextRef="#ctx0" brushRef="#br2" timeOffset="646611.3805">1912 6863 7 0,'0'0'71'0,"-5"-15"3"16,5 15-14-16,-6-10-4 0,6 10-19 16,0-13-9-16,0 13-7 15,0-9-2-15,0 9-3 16,-1-12-2-16,1 12-1 15,-3-9-2-15,3 9 0 0,-5-9-3 16,5 9 0-16,0 0-3 16,-7-10-1-16,7 10-1 15,-7-1-2-15,7 1-1 0,-16 2 0 16,16-2-1-16,-17 12 1 16,5-2-1-16,-2 3 0 15,-1 0 0-15,-1 4 0 16,-2 0 1-1,4-1-1-15,2 0 1 0,0 2-1 16,-3-2 1-16,8-2 0 0,3 1 0 16,-3-1 0-16,7-1 0 0,0-1 0 15,2 1 1-15,5 1-1 16,3-1 1-16,2-2 0 16,-3 2 0-16,6-2 0 15,0 3 0-15,1-1-1 0,-1-2 2 16,-3 1-1-1,3 1 0-15,-2-3 0 16,-3 2-1-16,0-1 1 0,-2 0 0 16,-2 0-1-16,-3 1 1 0,-1-1-1 15,-1-2 1-15,-1 1 0 16,0-10 0-16,-2 15 1 16,2-15-1-16,-12 10 1 0,0-5 0 15,1-2 1-15,-5 0-1 16,-2-1 0-1,-3 0 0-15,0-2 0 0,-7 2 0 16,8-2 0-16,2 0 0 0,-1 0 0 16,1-2-1-16,6 1 1 15,1-1 0-15,11 2-1 0,-9-4 1 16,1 2-2-16,8 2 0 16,0 0 0-1,-13-3 0-15,13 3 0 0,0 0 0 16,0 0 0-16,0 0 0 15,0 0 0-15,-7-4 0 0,7 4 0 16,0 0 0 0,0 0-3-16,-11 0-9 0,11 0-13 15,-2-19-43-15,2 19-19 16,8-4-4-16,-8 4-6 16,16-13-1-16</inkml:trace>
  <inkml:trace contextRef="#ctx0" brushRef="#br2" timeOffset="647069.9313">2153 6995 62 0,'0'0'95'16,"0"-9"-3"-16,0 9-5 15,0 0-2-15,0 0-58 0,0 0-7 16,0 0-5-16,0 0-6 16,0 0-2-16,0 0-3 0,0 0 0 15,0 0 0-15,0 0-4 16,-6-5 0-16,6 5 0 16,6-3 0-16,-6 3 0 15,16-1 0-15,-16 1 0 0,18-4 0 16,-1 3 0-16,-3-3 0 15,5 3 0-15,-8-1 0 16,3 0 0-16,-2 0 0 16,5 0 0-16,-5 0 0 15,-12 2 0 1,17-1 0 0,-5-3 0-16,-12 4 0 0,16-3 0 0,-6 1 0 0,-10 2 0 15,14-2 0-15,-14 2 0 16,13-5 0-16,-13 5-14 0,0 0-8 15,10-1-22-15,-10 1-43 16,0 0-2-16,12 7-6 0,-12-7-3 16</inkml:trace>
  <inkml:trace contextRef="#ctx0" brushRef="#br2" timeOffset="647415.1566">2182 7118 25 0,'-9'4'89'0,"9"-4"-1"0,-15 2-3 16,15-2-3-16,0 0-48 15,0 0-10-15,0 0-5 0,0 0-4 16,0 0-4-16,9 7-3 16,-9-7 0-16,19 0-2 15,0-2 0-15,3 1 0 16,-1-3-1-16,7 2-5 15,-9-3 0-15,3 0 0 0,8 1 0 16,-4 0 0-16,-8 1 0 16,-7-2 0-16,1 4 0 15,2-1 0-15,5-1 0 0,-8 3 0 16,-11 0 0 0,9-2 0-16,-9 2 0 0,16-3 0 15,-16 3-7-15,9-4-43 16,-9 4-38-16,17-5 0 0,-8 0-8 15,4-2-8-15</inkml:trace>
  <inkml:trace contextRef="#ctx0" brushRef="#br2" timeOffset="647929.489">2810 6902 73 0,'0'-9'94'0,"0"9"-2"16,0 0-6-16,-2-10-1 16,2 10-61-16,0 0-7 0,0 0-5 15,0 0-4-15,0 0-3 16,0 0-2-16,0 0-1 16,0 0-1-16,0 0 0 15,-10 0-1-15,10 0-1 16,-2 13 1-16,-1-3-1 0,1 1 1 15,-1 4 0-15,-6 2 0 16,5 2 0 0,4-2 0-16,0 4 0 15,0-3 1-15,0 3-1 0,8-5 1 16,1 0 0-16,5-3 0 16,4-1 1-16,-2-5-1 0,9-2 2 15,-1-4-3-15,4 0 0 16,-3-6 0-16,4-3 0 15,-7-2 0-15,-4-4 0 16,-1 0 0-16,-6-2 0 0,-3-2 0 16,-3-2 0-16,-5 2 0 15,-2-4 0-15,-1 3 0 0,-3-1 0 16,-7 1 0-16,-4 2 0 16,1 1 0-16,-9 3 0 15,3 7 0-15,-7 1-6 16,-1-13-61-16,2 18-25 15,0 2 0-15,7 3-9 16,1 0-3-16</inkml:trace>
  <inkml:trace contextRef="#ctx0" brushRef="#br2" timeOffset="649449.8833">2935 6662 67 0,'2'-13'85'0,"1"-2"-3"0,-4 2-3 15,-9-1-37-15,5 2-10 16,2 0-9-16,-4 0-6 0,-3 4-4 16,3-2-4-16,-1 0-1 15,2 0-2-15,-5 1-1 16,3 2-1-16,-3-4-1 15,1 3 0-15,-3-1 0 0,0 1 1 16,-1 0-1-16,-1-1 0 16,-4 1-1-1,-1-1 1-15,-2 2-1 0,-3-3 1 16,1 3-1-16,-4 0-1 16,-5 0 0-16,5 1 1 15,-5 2-1-15,0 0 2 0,-2 0-3 16,9 2 0-16,-8 1 0 15,9 1-2 1,-6 0 2-16,-2 0 0 0,8 0-1 16,-5 0 0-16,3 1 1 0,-1 1-1 15,5 1 1-15,-9 0-1 0,13 0 1 16,-2 1-1 0,-7 2 0-16,5 0 0 15,3-2 1-15,-5 4-1 0,0-1 0 16,1 1 2-16,-6-1 1 0,6 1-1 15,-7 2 1 1,6 1 0-16,-6-1 1 0,4 1-3 16,-4 3 0-1,4-1 0-15,-1 4 0 0,0-1 0 16,5 1 0-16,3-1-2 16,-3 2 1-16,3 2 0 15,2-2 0-15,0 1 0 0,2 2 0 16,1-1 1-16,4-1-1 15,0 2 0-15,-1-2 1 16,0 3-1-16,2 0 1 0,1 0-1 16,-2 0 1-1,3 2-1-15,0-1 3 0,-3 5-2 0,3-2 0 16,3 2 0-16,-5 0 0 16,6 0 0-1,2-1 0-15,0 2 1 0,-3 1-3 0,5-3 3 16,0 0 0-16,6 1 0 15,2 1 0-15,4-1 1 16,0 2-1 0,1 1 0-16,10-1 0 0,0 3 1 15,0-2-2-15,0 1 0 16,7-3 0-16,-5 0 0 0,6-2 0 16,0-2 0-16,-4-3 0 15,6-4 0-15,1-1 0 0,3-5 0 16,-4 0 0-1,8-2 0-15,2-1 0 0,0-3 0 16,-2-1 0-16,-2-2 0 16,9 1 0-16,-5-2 0 15,7-2 0-15,-7 0 0 0,1 1 0 16,3-5 0-16,0-1 0 16,-2-1 0-1,0-2 0-15,-3-2 0 0,-5 0 0 0,6-2 0 16,-3 0 0-16,-5-2 0 15,6 0 0-15,-2-1 0 16,-4-3 0 0,-5-2 0-16,9 3 0 0,-3-4 0 15,1 1 0-15,-3-2 0 16,-2-1 0-16,-1 1 0 0,-1 1 0 16,1-4 0-16,-8 2 0 15,-3-2 0-15,0-1 0 16,-2 1 0-16,0-1 0 0,-3 0 0 15,-1 0 0-15,1 3 0 16,1-3 0-16,-5 3 0 16,0 0 0-16,-4-2 0 15,3 3 0-15,-1 0 0 0,-1-1 0 16,-4 0 0 0,1 2 0-16,1 0 0 0,-2 1 0 0,-1-2 0 15,-2 0 0-15,-1 1 0 16,0-2 0-16,0 2 0 15,0-2 0-15,-1 1 0 16,-3 0 0-16,4 2 0 16,-4 0 0-16,-1 3 0 15,-1-1 0-15,0 1 0 0,-4 3 0 16,4-2 0 0,-4 1 0-16,-1 2 0 0,0-1 0 15,4 1 0-15,-10 0 0 0,5 2 0 16,-2-1 0-16,2 0 0 15,-5-1 0-15,-3 3 0 16,-2-1 0-16,-4 1 0 16,7-1 0-16,-7 0 0 0,5 3 0 15,-8-1 0-15,0 0 0 16,2 2 0-16,-3 2 0 16,0 1 0-16,0 0 0 15,-2 1 0-15,-9 3 0 0,5 0 0 16,-3 2 0-16,-6 3 0 15,4 6 0-15,-5-4 0 0,-9 14-71 16,-4-3-22-16,1 2-2 16,-5 0-10-1,-11-3-5-15</inkml:trace>
  <inkml:trace contextRef="#ctx0" brushRef="#br2" timeOffset="651655.3951">10298 1534 68 0,'0'0'76'0,"2"-12"-8"0,-2 12-10 0,0-13-16 15,0 13-11-15,0 0-7 0,0-8-1 16,0 8-7-16,0 0-2 16,0-12-3-16,0 12-1 15,0 0-3-15,0-8 0 0,0 8-2 16,0 0-1-16,0 0-2 15,0 0-1-15,-7-9-1 16,7 9 1-16,-17-3 0 16,4 4-1-16,2 6 1 15,-7 3 0-15,0 2 0 16,-2 1-1-16,0 1 1 16,4 2-2-16,0 0 0 15,5-1 0-15,1-1 0 0,1 2 0 16,5-3 0-16,3-1 1 15,1 2 0-15,6-1 0 0,6-1 1 16,4 1 0-16,3-1 0 16,3 2 0-16,4-3 1 15,0 2-1-15,1-1-1 0,0-1 1 16,-3 0-1 0,-3 0 0-16,-2-3 0 0,-4 1-1 0,-2 1 1 15,-4-2-1-15,-1 1 1 16,-8-9-1-16,9 16 1 15,-9-16 0-15,2 17 0 16,-2-17 1-16,-3 18-1 16,-4-11 1-16,-7 3 1 15,-2 1 0-15,-5-2-2 0,-2-1 1 16,-3-1 0-16,-1 1 0 16,3-5 0-16,-3 1 0 15,6-3 0-15,2-1 0 0,2-1 0 16,5 1 0-16,0 0 0 15,1-1 0 1,4-2-1-16,7 3 0 0,-14-1 0 16,14 1 1-16,0 0-1 15,-7-2 1-15,7 2-1 0,0 0-1 16,0 0-2-16,0 0-4 16,0 0-7-16,0 0-16 15,9-5-56-15,-9 5 0 0,20-10-7 16,-6 1-5-16</inkml:trace>
  <inkml:trace contextRef="#ctx0" brushRef="#br2" timeOffset="652150.2563">10747 1634 42 0,'0'0'90'0,"-4"-10"0"15,4 10-4-15,0 0-2 0,0 0-55 16,0 0-6-16,0 0-4 16,0 0-7-16,0 0-2 15,0 0-4-15,0 0 0 0,0 0-2 16,0 0 0-16,0 0-1 15,0 0-2-15,0 0 1 16,0 0-2-16,0 0 0 16,5-9 0-16,-5 9 0 15,18-3 0-15,-5 0 0 16,1-1 0-16,4-1 0 0,3 0 0 16,-1 2 0-1,-2-1 0-15,-2 1 0 16,-3-1 0-16,-1 3 0 15,-3-1 0-15,-9 2 0 16,10-2 0-16,-10 2 0 0,0 0 0 16,0 0 0-16,0 0 0 0,0 0 0 15,0 0 0-15,0 0-3 16,0 0-7-16,0 0-2 0,0 0-13 16,-11 5-60-16,11-5-3 15,0 0-4-15,-6 14-7 16,6-14 2-16</inkml:trace>
  <inkml:trace contextRef="#ctx0" brushRef="#br2" timeOffset="652632.8551">10649 1837 17 0,'-11'7'80'0,"11"-7"2"15,-9 8-2-15,9-8-3 16,0 0-57-16,0 0 0 16,0 0 1-16,0 0-2 0,0 0-4 15,7 3-2-15,2-2-1 16,2 1-2-16,1-1-1 16,3-1-1-16,6 0-1 0,1 1-2 15,2-1-2-15,5-2-2 16,-4-2 1-16,4 0-1 15,-3 0 1-15,5-1-1 16,-7 1 0-16,3-2 0 0,-4 0 0 16,-2 1 2-1,-1-1-3-15,-2 0 0 16,-3 0 0-16,0 3 0 0,-6-2 0 16,2 3 0-16,-11 2 0 15,7-3 0-15,-7 3 0 16,0 0 0-16,0 0 0 0,0 0 0 15,0 0 0-15,0 0 0 16,0 0 0-16,0 0 0 16,0 0 0-16,0 0-15 15,0 10-47-15,0-10-27 16,0 0-2-16,-12 9-8 0,2-7-3 16</inkml:trace>
  <inkml:trace contextRef="#ctx0" brushRef="#br2" timeOffset="653294.7267">11471 1442 35 0,'-7'-10'92'0,"7"10"-3"15,0 0-4-15,0 0-5 0,-3-9-52 16,3 9-9-16,0 0-7 15,0 0-6-15,0 0-2 16,0 0-1-16,0 0 1 16,0 5 1-16,0 13 1 0,1 5 1 15,0 3-1-15,3 5-1 16,-3 3-1-16,2 3-1 16,-3-3 1-16,2-1-3 15,-2 2 1-15,0-4-1 0,0-4-1 16,0-4 0-16,-2-4 1 15,2-4 0 1,-1-3-1-16,1-12 1 0,0 12 0 16,0-12 1-16,0 0-1 0,0 0 2 15,0 0-3-15,0 0 0 16,0 0 0-16,0 0 0 16,0 0 0-16,0 0-4 15,0 0-19-15,0 0-62 16,0-10-4-16,0 0-4 0,0-3-6 15,4-4-3 1</inkml:trace>
  <inkml:trace contextRef="#ctx0" brushRef="#br2" timeOffset="653948.9116">11767 1489 47 0,'0'0'90'0,"3"-8"-3"15,-3 8-1-15,5-13-4 0,-5 13-55 16,9-11-8-16,-9 11-6 16,9-15-4-16,-9 15-4 0,16-15-2 15,-4 8-1-15,-4 4 0 16,6-1-2-16,-1 1 0 15,0 3 0-15,3 0 0 16,-1 0 0-16,11 6 1 16,4 12 1-16,-3 5-1 15,-7 4 1-15,-11 4 0 0,-7 2 0 16,-4-1 0-16,-10-4 0 16,-7-6-2-16,1-3 0 15,2-4 0-15,0-2 0 16,1-6 1-16,7-1 0 15,8-6-1-15,-11 4 2 0,11-4-2 16,0 0 1-16,0 0 0 16,0 0-1-16,7 0 1 15,4 0-1-15,0 0 0 16,6 0-1-16,-1 0 1 0,4 0 0 16,3 4-1-16,-4 3 1 15,1 0 0 1,-1 1-1-16,-5 5 0 0,-5 0 1 0,2 3 0 15,-6 2 0-15,-5-3 0 16,0 4 1-16,-1 0-1 16,-14-1 1-16,0-1 1 0,-4-2-2 15,-5-2 2 1,-4-2-1-16,1-2 0 16,-7 1 0-16,2-5 0 0,2-3-1 15,-1 1 0-15,0-3-2 16,4 0-3-16,0-5-5 0,7 1-12 15,-3-8-63 1,11-2-2-16,6-4-4 0,5-6-7 0,2-2 2 16</inkml:trace>
  <inkml:trace contextRef="#ctx0" brushRef="#br2" timeOffset="656012.5454">12153 1384 3 0,'12'-14'82'0,"-2"1"5"0,0 0-4 15,-4 2-4-15,0 0-44 16,0-2-9-16,-3 5-7 15,-2-1-6-15,-1 9-4 0,1-16-2 16,-1 16-2-16,0-16-1 16,-8 9-1-16,8 7 0 15,-12-13 0-15,1 7 0 16,4 2-2-16,-5-2 2 0,1 1-1 16,-1-2-1-16,-5 1 1 15,2 0-1-15,-2 0 1 16,-1 1-1-1,-1-2 1-15,0 1-1 16,-3 0-1-16,2 1 1 16,-2 2 0-16,-2-1 0 0,-1 1-1 0,2 0 0 15,-3 0 1-15,1 0-1 16,1 1 0-16,-4-1 0 16,2 2 1-16,-2 0-1 15,4 1 0-15,-4-1 0 16,3 0 0-16,-3 1 0 0,2 0 1 15,4 0-1-15,-5 0 0 16,3-2 1-16,1 2-1 16,-2 0 0-16,1 0 0 0,1 0 0 15,1 0 0-15,-5 0 0 16,3-1 0-16,-3-1 0 0,1 2 0 16,-1 0 0-1,0 0 0-15,-6 0 0 16,5-1 0-16,-4 1 1 15,-3 0-2-15,2 0 2 0,1 0-1 16,1-1 0-16,-2 1 0 16,0 1 0-16,2 0 0 0,2 1 0 15,-3-1 0-15,5 1 0 16,-3 0-1-16,2 1 1 16,2 1 0-16,-3-1 0 0,4 0 0 15,0 0 0-15,-2 0 0 16,2 1 0-16,-2-1 0 15,3 0 1-15,0 2-2 16,-4 0 1-16,4-1 0 16,-2 1 0-16,2-1-1 0,0 0 1 15,-1 2 0-15,2-1-1 16,2 1 1-16,1-3 0 0,0 3-1 16,0 0 1-16,0 1 0 15,-1-1-1-15,0 2 1 16,0 1 0-16,-2-1-1 15,1 0 1-15,-1 2 0 16,0-1-1-16,0 1 1 16,0 0 0-16,0 0 0 0,0 1-1 15,2-2 0-15,0 2 1 16,-1 1-1-16,0-1 1 0,12 0 1 16,-26 14 1-16,7-1-1 15,7-1 0-15,6 1 0 16,6 0 1-16,1 2-1 15,3-1 0 1,3-3-2-16,-2 0 0 0,3 1 1 0,2 1-1 16,-1 0 0-16,1 1 1 15,1 0 0-15,5-2-1 0,-2 2 1 16,0 0 0-16,3 1 0 16,1 0 1-16,1 0-1 15,2 0 0-15,1-1 1 16,1-1-1-16,1 3 1 15,3-4 0-15,0-1 0 16,5-1 0-16,-1 0 0 0,11 3 2 31,3-2 1-31,4-1-1 16,0-3 1-16,6-1-1 0,1 0 1 16,3-3-4-16,5 3 0 15,-9-9 0-15,3 3 0 0,1-2 0 16,4 1 0-16,-4-2 0 15,2-3 0 1,2 2 0-16,-2-2 0 0,2-1 0 16,-3-3 0-16,4 1 0 0,-3-2 0 15,1 0 0-15,1 0 0 16,-4 2 0-16,0-4 0 16,0-1 0-16,0 3 0 15,-5-4 0-15,-1 2 0 0,4-2 0 16,-5-2 0-16,-1 1 0 15,2-1 0-15,-4-1 0 16,0 2 0-16,1-2 0 0,3 0 0 16,-6 0 0-16,3 0 0 15,0 0 0-15,-2 0 0 16,2-1 0-16,-1 4 0 16,-4-5 0-16,-2 4 0 15,-1-3 0-15,1 1 0 0,-6 1 0 16,2-1 0-16,-9 0 0 15,1-1 0-15,1 1 0 16,0-4 0-16,-2 4 0 16,-2-2 0-16,-3 1 0 0,3 0 0 15,-1-5 0-15,1 3 0 16,-2-1 0-16,1-1 0 16,-1-3 0-16,2 3 0 0,0-7 0 15,0 2 0-15,0-2 0 16,0-3 0-16,3-1 0 15,1-1 0-15,0-3 0 16,-1 1 0-16,-1 1 0 0,-2 2 0 16,0 0 0-16,-6 0 0 15,0 2 0-15,-1 2 0 16,-3 0 0-16,2 1 0 16,-4 0 0-16,-3-1 0 15,2 2 0-15,0-1 0 0,-2 0 0 16,-3 18 0-16,2-17 0 15,-2 5 0-15,0 3 0 16,-2-3 0-16,0 1 0 16,-2-1 0-1,0 0 0-15,0-2 0 0,2 2 0 0,-3-2 0 16,-3 0 0-16,3-2 0 16,0 4 0-16,-4-2 0 15,2 0 0-15,-3 0 0 0,3-1 0 16,-3 3 0-16,1-2 0 15,-2 2 0-15,2 0 0 16,-4 1 0-16,2-3 0 16,1 4 0-16,-5 1 0 0,3-2 0 15,-1 1 0-15,0 1 0 16,-4 0 0-16,4-2 0 16,0 1 0-16,-3 4 0 15,-1-1 0-15,2 0 0 0,-3 1 0 16,4 0 0-16,-3 2 0 15,3 1 0-15,-2 0 0 16,0-1 0-16,0 1 0 0,-1 1 0 16,1-1 0-16,1 1 0 15,-2 2 0-15,0 0 0 0,-3 0 0 16,0 0-45 0,-3 7-45-16,-11-2-3 0,-1 5-8 15,-8-2-5 1</inkml:trace>
  <inkml:trace contextRef="#ctx0" brushRef="#br2" timeOffset="668862.4879">10455 4580 1 0,'0'0'80'0,"0"-16"4"0,0 16-19 0,-3-12 0 15,3 12-21-15,-6-10-11 16,6 10-8-16,-5-8-9 16,5 8-4-16,0 0-3 0,-5-9-3 15,5 9-3-15,0 0-1 16,-12-4-2-16,12 4-1 16,-11 1 0-16,0 4-1 15,0 2 0-15,-2 2 1 0,-3 4 1 16,0 2-2-16,-1 0 1 15,3 3 1-15,-1-2 0 16,5 1 1-16,2-1-1 16,3 0 0-16,3-3 0 15,2 0 2 1,0 1-2-16,7-1 0 0,3 0 0 0,4 0 0 16,0 0 1-16,3 3 0 15,1-1 0-15,3 0-1 0,-1 3 0 16,-2 0 1-16,2 1-1 15,-3 1 0-15,-4 0 0 16,-1-1 0-16,2-1 0 16,-7 2 0-16,1-3 0 15,-4-1 1-15,-3-2-1 0,-1 0 1 16,0-2 0-16,-2 0 0 16,-7-2 1-16,0 0 0 0,-8-3-1 15,-1-1 1 1,0-1-1-16,-3-1 1 15,-6-3 0-15,2 0 0 0,1 0 0 16,-3-1 0-16,1 0 0 16,0 0 0-16,4 0 0 0,3 0 0 15,3-2 0-15,5 0 1 16,0 1-1-16,11 1 0 16,-10 0 0-16,10 0 0 0,0 0 0 15,0 0-1-15,0 0 0 16,0 0 0-16,0 0-1 15,0 0 0-15,0 0-2 16,0 0-4-16,0 0-3 16,0 0-9-16,0 0-51 15,8-3-19-15,5-4-4 0,2-3-4 16,8-2-3 0</inkml:trace>
  <inkml:trace contextRef="#ctx0" brushRef="#br2" timeOffset="669309.4457">10807 4728 28 0,'0'0'90'0,"1"-15"0"16,-1 15-3-16,0-15-4 0,0 15-48 15,1-11-12-15,-1 11-7 16,0 0-4-16,0 0-4 16,1-8-2-16,-1 8-2 0,0 0-2 15,0 0 0 1,10-4-1-16,-10 4 0 0,18-4 0 16,-3 1-2-16,2 1 0 0,4-2 1 15,1 1-1 1,4 0 1-16,0 0-1 0,1 0 1 15,1 0-1-15,-4 0 2 16,-3 0-1-16,-2 0 0 16,-5 1 1-16,-1 1-1 0,-13 1 1 15,12-3-1-15,-12 3 1 16,0 0 0-16,0 0 0 16,0 0 1-16,0 0-1 15,0 0 0-15,0 0-3 16,0 0-6-16,0 0-4 15,0 0-19-15,14 8-55 0,-14-8-1 16,-10 13-8-16,-2-5-5 16</inkml:trace>
  <inkml:trace contextRef="#ctx0" brushRef="#br2" timeOffset="669820.9197">10829 4873 28 0,'0'0'91'0,"-11"8"-2"0,11-8-5 15,0 0-3-15,0 0-51 16,0 0-11-16,0 0-6 0,0 0-6 16,0 0-1-16,8 1-1 15,5-1-1-15,5-2 0 16,3-1-1-16,8-1 1 0,0 1 0 15,3-3-2-15,4 0-1 16,-2 1 0-16,-4 1 0 0,-4 0 0 16,-3 1 0-1,-4 0 0 1,-5 0 0-16,-3 2 1 0,-11 1-1 16,10-1 1-16,-10 1-1 0,0 0 1 15,0 0-1-15,0 0 1 0,0 0 0 16,0 0-1-16,0 0 1 15,0 0-1-15,0 0 1 16,0 0-1-16,0 0 0 0,0 0-1 16,0 0-1-16,0 0-2 15,0 0-5-15,0 0-14 0,0-10-51 16,0 10-15-16,0 0-5 16,0 0-6-16,3-10-2 15</inkml:trace>
  <inkml:trace contextRef="#ctx0" brushRef="#br2" timeOffset="670566.4357">11606 4554 44 0,'-6'-11'84'16,"-1"2"0"-16,1-3-3 15,6 12-39-15,-5-13-10 16,5 13-6-16,-5-13-7 0,5 13-6 15,0-16-2-15,0 16-4 16,3-16-1-16,4 6-1 16,2 0-2-16,3 0-2 15,3 1 0-15,5 2 0 16,1 1-1-16,-2 1 0 16,1 4-1-1,1 1 1-15,-1 2-1 0,-2 6 0 16,-6 5 0-16,1 3 0 0,-7 5 0 15,-3 0 1-15,-4 4 0 16,1 0 0-16,-7 1 1 0,-8-2 0 16,-1-1 1-16,-1-3 0 15,-2-4 0-15,3-3 0 0,4-3 0 16,-2-2-1 0,6-3 1-1,8-5 0-15,-11 4-2 0,11-4 0 0,0 0 0 16,0 0 1-16,6 0-1 0,5 0 1 15,4 0-1 1,0 1 0-16,5-1 1 0,0 0-1 16,3 2 0-16,2 1 0 15,-2 0-1-15,-3 5 0 0,-1 0 1 16,0 3-1 0,-5 1 0-16,-3 2 1 0,1 2-1 15,-7 0 1-15,-3 3 0 16,-2 0 0-16,-4 0 1 15,-10 1 0-15,-3-1 1 0,-5-3-1 16,-4 0 1 0,-5-3 0-16,-3-2 0 0,-2-3-1 15,3-2 1-15,1-2 0 0,3-2-1 16,-2-2 1 0,7 0 0-16,6-4 0 0,-1-3-1 15,5-2 0-15,1 2-1 16,4-5-4-1,9 12-10-15,-21 0-66 0,16-10-8 0,2-6-3 16,4 0-7-16,4-3-4 16</inkml:trace>
  <inkml:trace contextRef="#ctx0" brushRef="#br2" timeOffset="672655.8196">12101 4266 29 0,'15'-27'89'0,"1"4"1"0,-9-2-3 16,1 2-4-16,-2 4-51 16,-5-3-7-16,-1 2-10 0,0 0-2 15,0 0-4-15,-3 1-3 16,-6 0-1-16,0-1-2 15,-8 1 0-15,0-1-1 16,-3 0-1-16,-3 2 0 0,-4 0 0 16,2 0 0-16,-6 1 0 15,4 0 0-15,0 3-1 16,1 0 1-16,-2 3-1 16,3-1 0-16,-2 2 0 0,2 3 0 15,-1 0 0-15,-2 1 0 16,-1 2 0-16,-3 1 0 15,-1 0 0-15,-2-1 0 16,-3 3 0-16,-3-1 0 16,0 1 0-16,2 0 0 0,2 1 0 15,2 0 0-15,3 0 0 16,0 0 0-16,1-1-1 16,7 4 1-16,0 0-1 15,0 1 1-15,2 0-1 0,0 2 1 16,2 0 0-1,-2-1 0-15,4 1 0 0,-5 1 0 16,1 0 0-16,0 0 0 16,-3 0 0-16,1 1 0 15,2 0 0-15,-2 0-1 16,-4 1 1-16,8 0 0 0,-5-1 0 16,1 1 0-16,1-1 0 0,3 2 0 15,-4-1 0 1,2 0 0-16,1 0 0 15,-1-1-1-15,2 0 1 0,1 2 0 16,0-2 0-16,-2 2-1 16,2 2 1-16,-3-2 0 15,3 1 0-15,1 0 0 0,-1 0 0 16,1-1 0-16,-1 1 0 16,4 1 0-16,0-1-1 15,-1 1 1-15,-1-1 0 0,-1 2 0 16,2-1-1-1,-2 1 1-15,3-1 0 0,-2 3-1 16,0-2 1-16,-1 0-1 0,1 3 1 16,2 0 0-16,-4 0-1 15,2 1 1-15,-3 0 0 16,3 2-1-16,-2-1 0 16,5-1 1-16,-4 1-1 0,2 0 0 15,5 0 0-15,2 0 1 16,-2-1-1-16,3 1 1 15,-2 1-1-15,3 0 1 16,-2 3 0-16,1 2-1 0,-1 1 1 16,-3 3 0-16,0 0 1 15,2 0-1-15,-3 2 0 16,0-1 1-16,0 0-1 16,2-4 0-16,2-1 1 0,1-2-2 15,5-1 1-15,-1-2 0 16,1 0-1-16,2-3 1 15,1 2 0-15,1-1-1 16,4 1 1-16,-1 1 0 0,3 0 0 16,1 1 0-16,-1 3 0 15,5 0 0-15,-1 0 0 16,2 2 1-16,4-1-1 16,0-1 0-16,2-2 1 15,2 2-1-15,2-3 1 16,4-1 0-1,-2-1 0-15,4 0-2 0,-3-3 4 0,4 0 0 16,-1 0-1-16,1-2 1 0,2 1 0 16,-4-4-1-16,3 4 1 15,2-2 0-15,-5 0-2 16,4 1 0 0,0-1 0-16,3-1-1 0,-2-2 1 0,2 1 1 15,-3-2-2-15,4 1 0 16,3-3 0-16,-5 0 0 15,4 1 0-15,-3-1 0 16,0-1 0-16,-1-2 0 0,3 0 0 16,-1 0 0-16,0-3 0 15,5 2 0-15,1-2 0 16,0 0 0-16,0-1 0 16,6-3 0-16,-4 2 0 0,5-2 0 15,-1-2 0-15,-3-1 0 16,2-2 0-16,-2 1 0 0,4 1 0 15,-8-3 0-15,7-1 0 16,-5 0 0-16,0 1 0 16,3-1 0-16,-5-1 0 15,1-1 0-15,-1-1 0 16,1 2 0-16,-5-5 0 0,-1 2 0 16,1-3 0-16,-5 0 0 0,-3-1 0 15,0-1 0 1,-5-3 0-16,0-1 0 0,-2 1 0 15,-5 0 0-15,1-2 0 16,-4-1 0-16,0 2 0 16,1-3 0-16,0 1 0 15,-4-3 0-15,2 1 0 0,1-2 0 16,-5 0 0-16,2 1 0 16,0-3 0-16,-4 3 0 15,0-3 0-15,2 4 0 0,-6-1 0 16,1 1 0-1,-2 0 0-15,1 4 0 0,-2-2 0 16,-1 1 0-16,0 1 0 16,1-1 0-16,-5 0 0 15,1 1 0-15,-1 0 0 16,2-1 0-16,-4 0 0 0,1-1 0 0,-1 1 0 16,2 1 0-16,-4-1 0 15,1 1 0-15,-4 1 0 16,3 1 0-16,-5 2 0 15,1-1 0-15,-1 3 0 16,-3-1 0-16,1 2 0 16,0 1 0-16,1-4 0 15,-2 6 0-15,1-2 0 16,-2 3 0-16,1-1 0 0,1 2 0 16,3-1 0-16,-1 5 0 0,0-2 0 15,4 1 0-15,-4 2 0 16,2-1 0-16,0 2 0 15,-3-1 0-15,0 1 0 16,0 1 0-16,0-1 0 0,-1 1 0 16,-1 1 0-16,0-1 0 15,6 2 0-15,-1 0 0 16,-2-1 0-16,5 0 0 0,8 4 0 16,-17-7 0-16,17 7 0 15,-14-5 0-15,14 5 0 16,-12-4 0-16,12 4 0 15,-11-4 0-15,11 4 0 0,-15-4 0 16,15 4 0-16,-13-3 0 16,13 3 0-16,-15-2 0 15,15 2 0-15,-14 0 0 16,14 0 0-16,-15 2-6 16,15-2-9-16,-17 11-4 0,7 1-12 15,2 1-57-15,-6 0 0 16,-1-1-7-16,-4-4-1 15</inkml:trace>
  <inkml:trace contextRef="#ctx0" brushRef="#br2" timeOffset="683775.3838">10275 8689 34 0,'0'0'87'16,"4"-17"0"-1,-4 8-3-15,12 0-21 0,-12-1-21 16,0 10-13-16,-3-13-9 16,3 13-5-16,-9-11-5 0,9 11-3 15,-11-5-1-15,-1 5-2 16,-2 6-1-16,-4 2 0 16,-4 5-1-16,0 3 0 0,-9 3 0 15,2 4 1-15,-2-1-1 16,2 4 0-16,5 0-1 15,5-2 2-15,6-2-3 16,7 2 0-16,6-2 0 16,5-1 0-16,10-4 0 15,8 1 0-15,6-3 0 0,5-1 0 16,1-1 0 0,-2 0 0-16,3-1 0 0,-5-1 0 15,0-1 0-15,-10 2 0 16,-3-3 0-16,-6-1 0 15,-12-8 0-15,9 16 0 0,-9-16 0 16,-4 16 0-16,-6-11 0 16,-2 1 0-16,-7 1 0 15,-4-2 0-15,-4 0 0 0,-2 0 0 16,-3-1 0-16,-1-1 0 16,-3 0 0-16,0 0 0 15,1 0 0-15,2-2 0 0,6 0 0 16,-2-1 0-16,8 0 0 15,4 0 0-15,2 0 0 16,8 0 0-16,7 0 0 16,-12-2 0-16,12 2 0 15,0 0 0-15,0 0 0 0,0 0 0 16,0 0 0 0,12-7 0-16,3-2-56 0,2 6-34 15,6-4-1-15,1-2-7 16,7-4-5-1</inkml:trace>
  <inkml:trace contextRef="#ctx0" brushRef="#br2" timeOffset="684165.7786">10568 8833 59 0,'14'-13'94'0,"-14"13"-1"15,5-13-5-15,-5 13-2 16,1-15-53-16,-1 15-11 0,0 0-4 16,12-8-5-16,-12 8-8 15,13-3-5-15,-5 1 0 0,7 0 0 16,5 0 0-16,-1-1 0 16,5 2 0-16,4-2 0 15,3 0 0-15,0-1 0 16,0-1 0-16,4 2 0 0,-8-2 0 15,2 1 0-15,-6 0 0 16,-1-1 0-16,-6 2 0 16,-2 2 0-16,-4-1 0 15,-10 2 0-15,12-2 0 0,-12 2 0 16,0 0 0-16,12 6 0 16,-12-6 0-16,0 13-2 15,-1-3-86-15,-7 1-2 16,-1-1-5-16,-3 2-5 15,-4 2-5-15</inkml:trace>
  <inkml:trace contextRef="#ctx0" brushRef="#br2" timeOffset="684482.5756">10719 8982 54 0,'-19'8'96'0,"6"-1"-1"0,0-1-6 0,3-3-1 16,10-3-49-16,0 0-13 15,0 0-7-15,9 6-14 16,8-6-5-16,4-1 0 16,4-4 0-16,6-1 0 0,3 0 0 15,2-1 0-15,0 1 0 16,-2-1 0-16,0 0 0 16,-6 1 0-16,1 1 0 15,-7 0 0-15,-3 1 0 0,-2 1 0 16,-7 2 0-16,0 0 0 15,-10 1 0-15,9-3 0 16,-9 3 0-16,0 0 0 0,0 0 0 16,0 0 0-16,0 0-85 15,3-11-7-15,-3 11-3 16,7-13-8-16,5 2-4 16</inkml:trace>
  <inkml:trace contextRef="#ctx0" brushRef="#br2" timeOffset="684963.718">11464 8757 67 0,'12'-8'98'15,"-12"8"-3"-15,7-14-5 16,-7 14-1-16,0-16-44 0,0 16-25 16,0-9-13-16,0 9-7 15,0 0 0-15,0 0 0 16,-8 0 0-16,8 0 0 0,-11 9 0 15,6 3 0-15,-4-1 0 16,1 5 0-16,-1 1 0 16,-1 5 0-16,3-2 0 15,-2 2 0-15,6 0 0 16,1 0 0-16,2-1 0 16,4 0 0-16,11-6 0 0,0 1 0 15,4-5 0-15,3-3 0 16,2-3 0-16,3-1 0 15,-2-4 0-15,-1-1 0 16,-1-5 0-16,-3-3 0 16,-3-1 0-16,-6-3 0 0,1 0 0 15,-6-4 0-15,-1 1 0 16,-3-4 0-16,-1 1 0 16,-2-3 0-16,-9-2 0 0,-1 2 0 15,-4 1 0-15,-9 1 0 16,0 2 0-16,-3 4 0 15,-3 5 0-15,5 1 0 16,-2 8 0-16,3-1 0 16,8-4-71-16,4 6-22 0,12-1-1 15,0 0-7-15,0 0-3 16</inkml:trace>
  <inkml:trace contextRef="#ctx0" brushRef="#br2" timeOffset="686649.1744">11693 8510 5 0,'14'-20'83'0,"-1"2"4"15,0-1-2 1,-5 0-3-16,1 1-45 0,-6 1-6 16,0 0-6-16,-3 2-6 15,0-2-5-15,-6 1-3 0,-6-1-3 16,0 2-2-16,-5 0-1 15,-1-3-1-15,-6 2 0 16,-1-1-2-16,2 1 1 0,-5 2-3 16,3-2 0-1,-4 2 0-15,0-1 0 0,-1 3 0 16,-2 1 0-16,0 1 0 0,0 2 0 16,-3 0 0-1,-1 0 0-15,-1 3 0 0,3 1 0 16,-3-1 0-16,3 0 0 15,1 2 0-15,1 0 0 16,1 0 0-16,0 1 0 0,6-1 0 16,-4 0 0-16,3 1 0 15,0 1 0 1,1-1 0-16,3 2 0 16,-3-2 0-16,1 2 0 15,3 0 0-15,-5 0 0 0,2 1 0 16,-1 2 0-16,-1 0 0 15,0 1 0-15,-2 0 0 0,1 2 0 16,-1 1 0-16,2 1 0 16,-3 1 0-1,3-1 0-15,3 2 0 0,-2 1 0 0,0 1 0 16,4-1 0-16,-3 2 0 16,1 0 0-16,0 3 0 15,1-2 0-15,-4 2 0 16,1-1 0-16,0 3 0 15,-3 0 0-15,6 3 0 16,-5-2 0 0,2 3 0-16,2 0 0 15,0 1 0-15,1-2 0 0,4-1 0 0,0 1 0 16,1-1 0-16,4-2 0 0,-2 0 0 16,3 0 0-16,-1-2 0 15,4 4 0-15,-3-1 0 0,2 1 0 16,-2 2 0-16,0 1 0 15,1 0 0-15,-1 3 0 16,0-1 0-16,0 0 0 0,0 2 0 16,2-2 0-16,0 1 0 15,5-3 0-15,1 4 0 16,0-4 0-16,4 4 0 0,0-4 0 16,6 3 0-1,0-1 0-15,5 2 0 16,-2-1 0-16,3 1 0 0,3-1 0 15,-2 0 0-15,3 0 0 16,1-2 0-16,2 1 0 0,-1-2 0 16,7 0 0-16,-1-3 0 15,0 2 0-15,8-2 0 16,0 2 0-16,0-2 0 16,5 2 0-16,2-1 0 15,1-1 0 1,2-2 0-16,4 0 0 0,-4-3 0 0,4-3 0 15,0 0 0-15,2-3 0 0,-1-2 0 16,0-2 0-16,2 0 0 16,-4-3 0-16,2-1 0 15,-3 0 0-15,-6 0 0 0,3-1 0 16,-2 0 0-16,4-2 0 16,-7 0 0-16,5-2 0 15,2-2 0 1,4 1 0-16,4-4 0 15,-3 1 0-15,7-3 0 0,-4 0 0 16,1-3 0-16,-2-1 0 0,-3-1 0 16,2 1 0-16,-3-5 0 15,-2 1 0-15,-5-1 0 16,1 0 0-16,1 0 0 16,-4-2 0-16,-3 1 0 15,-2-1 0-15,0 2 0 0,-6 0 0 16,2-2 0-1,-6 2 0-15,-1 3 0 0,-1-4 0 16,1 3 0-16,-5-4 0 0,1 3 0 16,1-5 0-16,-3 0 0 15,2-1 0-15,-3-2 0 0,-1 0 0 16,-2-2 0-16,1 2 0 16,-4-1 0-16,0 1 0 15,-2 0 0-15,-4 1 0 16,0-1 0-16,-2 1 0 15,0 0 0-15,-2 1 0 0,-2-1 0 16,-5 1 0-16,3-1 0 16,-7 1 0-16,1 0 0 0,-3 0 0 15,0 4 0 1,-2 0 0-16,-2 1 0 0,1 1 0 16,-5 2 0-16,-3 1 0 15,2 3 0-15,1-2 0 0,-8 0 0 16,2 4 0-1,-1-3 0-15,-1 3 0 16,1-1 0-16,2 2 0 0,-5 0 0 16,2-1 0-16,2 3 0 0,-2-2 0 15,4 2 0 1,-4 0 0-16,-1 0 0 16,2 0 0-16,1 2 0 0,-3 0 0 15,6 1 0-15,-7 1 0 16,4 1 0-16,-1 0 0 15,0 0 0-15,3 3 0 0,-4 0 0 16,3 0 0-16,1 3 0 16,0 0 0-16,3 2 0 0,2 1 0 15,2 2 0-15,4 1 0 16,0 2 0-16,7 4 0 16,-2-2 0-1,11 5-54-15,-3 2-38 0,0-2-3 16,3 3-6-16,-2-5-4 15</inkml:trace>
  <inkml:trace contextRef="#ctx0" brushRef="#br2" timeOffset="689348.5888">10355 10931 25 0,'2'-11'89'0,"-2"1"1"16,0 0-4-16,0-4-23 16,0 14-17-16,-10-15-17 0,10 15-9 15,-12-9-7-15,3 9-3 16,-4 0-4-16,-2 3-1 15,1 3-1-15,-7 5-2 16,1 3 2-16,-2 1-2 0,-1 3 0 16,2-1 2-16,-1 4-1 15,6-1 0-15,0 1 0 16,2-1-1-16,8 1-2 16,1-2 0-16,5 0 0 15,7-1 0-15,10-1 0 16,3 0 0-16,6-4 0 0,4 2 0 15,5-2 0-15,-1 0 0 16,-2 1 0-16,-2-2 0 16,-6 0 0-16,-2 1 0 15,-8-1 0-15,-3 0 0 0,-7 0 0 16,-2 0 0-16,-2 0 0 16,-4-1 0-16,-3-1 0 15,-6 2 0-15,-4-3 0 0,1-1 0 16,-3-1 0-1,-2 0 0-15,-2-2 0 16,-5-2 0-16,2 2 0 16,-2-3 0-16,0 0 0 0,-1-1 0 15,3-1 0-15,-2 0 0 0,5 0 0 16,4 0 0-16,2 0 0 16,0-1 0-16,3 0 0 0,6-1 0 15,8 2 0-15,-14-2 0 16,14 2 0-16,0 0 0 15,0 0 0-15,-10-5 0 16,10 5 0-16,0 0 0 0,0 0 0 16,8-5 0-16,8 0-32 15,0 4-57-15,5-9-4 16,6-2-5-16,5-5-6 0</inkml:trace>
  <inkml:trace contextRef="#ctx0" brushRef="#br2" timeOffset="689866.1488">10714 11018 3 0,'10'0'98'0,"-10"0"4"16,0 0-7-16,0 0-4 0,0 0-3 15,0 0-66-15,0 0-10 16,0 0-12-16,4-10 0 15,5 8 0-15,7 0 0 0,5-3 0 16,2 2 0-16,1-4 0 16,6 1 0-1,0-1 0-15,1 3 0 0,4-3 0 16,-7 0 0-16,1 1 0 0,-1 0 0 16,-3 3 0-16,-6 0 0 15,-1 0 0-15,-4 3 0 0,-7 0 0 16,-7 0 0-1,0 0 0-15,4 6-19 0,-4-6-71 16,-10 15-2-16,-7-2-3 16,-5 1-6-16,-8 3-1 0</inkml:trace>
  <inkml:trace contextRef="#ctx0" brushRef="#br2" timeOffset="690164.8566">10711 11199 68 0,'-20'12'98'16,"3"-1"-4"-16,6-7-3 15,11-4-2-15,0 0-54 0,0 0-11 16,16 2-12-16,9-4-12 16,0-2 0-16,9-1 0 15,2-2 0-15,2 0 0 16,-1 0 0-16,-3 1 0 16,-1 0 0-16,-8 1 0 0,-2 1 0 15,-6 1 0-15,-1 0 0 16,-2 1 0-1,-6 0 0-15,-8 2 0 0,13-4 0 16,-13 4 0-16,13-4 0 16,-13 4 0-16,0 0 0 0,8-7 0 15,-8 7 0-15,0 0 0 16,12-8-4-16,-3 3-87 16,-1-3-3-16,0-3-4 0,3-3-6 15,6-1-3-15</inkml:trace>
  <inkml:trace contextRef="#ctx0" brushRef="#br2" timeOffset="690815.1372">11584 10865 62 0,'-6'-10'84'15,"0"-1"1"-15,6 11-27 0,-3-19-8 16,3 19-10-16,-8-19-10 16,4 9-6-16,3 0-6 15,1-1-3-15,0-1-4 16,9 2-2-16,1 0-3 0,6 1-1 15,7 3-1-15,5 2-1 16,2 3-1 0,2 1 0-1,2 5 1-15,1 6-3 0,-2 4 0 16,-1 4 0-16,-9 4 0 0,-1 5 0 16,-8 2 0-1,-5 2 0-15,-7 3 0 0,-8 0 0 0,-8 1 0 16,-7-2 0-16,-3 0 0 15,-10-2 0-15,2-4 0 16,-3-2 0 0,5-5 0-16,-1-4 0 0,8-4 0 0,2-2 0 15,5-5 0 1,3-2 0-16,13-4 0 0,-8 3 0 0,8-3 0 16,5 1 0-16,4-5 0 15,7 0 0-15,4 0 0 16,6-2 0-16,1 0 0 0,5 2 0 15,1-1 0-15,2 0 0 16,-3 1 0 0,-2 2 0-16,0-1 0 0,-6 3 0 0,-1 0 0 15,-3 0 0-15,-5 0 0 16,-1 0 0-16,1 3 0 16,-7-3 0-16,5 4 0 15,-13-4-31-15,21-4-57 16,-7-2-4-16,4-4-5 15,1-2-7-15,5-5 5 16</inkml:trace>
  <inkml:trace contextRef="#ctx0" brushRef="#br2" timeOffset="691167.8723">12369 10920 56 0,'7'-12'97'0,"-4"2"-2"15,-3 10-6-15,0-13-1 16,0 13-55-16,-6 3-11 0,-5 7-7 15,3 2-4-15,-6 3-6 16,2 3-5-16,0 3 0 0,0 1 0 16,2 0 0-1,5 2 0-15,3-3 0 0,3-1 0 16,9-4 0-16,6-2 0 16,3-3 0-16,2-7 0 0,8-3 0 15,-2-1 0-15,3-5 0 16,-6-6 0-16,-3 1 0 15,-5-4 0-15,-2-1 0 16,-6-1 0-16,-4 1 0 0,-4-4 0 16,-3 1 0-16,-4-3 0 15,-9-2 0-15,0 1 0 16,-5-3 0-16,-8 2 0 0,0-4 0 16,-5 7 0-16,-1-1 0 15,4 6 0-15,0 1-39 16,3 4-53-16,11-1-2 15,6 1-5-15,7-1-7 16</inkml:trace>
  <inkml:trace contextRef="#ctx0" brushRef="#br2" timeOffset="692738.4857">12442 10536 19 0,'3'-18'88'0,"-2"-4"2"0,2-1-3 16,-3-4-5-16,2 2-42 0,-2 0-18 16,0 3-4-16,-1-2-5 15,-4 4-3-15,-2 1-3 0,-5 1-2 16,0 1 0-16,-1 1-2 16,-5 2 0-16,-5-2 0 15,0 1-1-15,-3 1-1 16,-5 2 1-16,-4-1-1 15,-4 0 0-15,-2 1 0 0,-6 1 0 16,-1 1 0-16,-1-2 0 16,-3 2 0-16,-1 0 0 15,-2 1 0-15,0-1 1 16,2 2-2-16,2 2 0 16,2-2 0-16,1 2 0 15,1 2 0-15,3 1 0 0,1-2 0 16,0 3 0-16,1 1 0 15,0 1 0-15,-1-1 0 16,0 1 0-16,1 0 0 0,-1 0 0 16,1 1 0-16,4 3 0 15,-4-1 0-15,5 3 0 16,-2 2 0-16,6 0 0 16,0 1 0-16,-1 2 0 0,4 3 0 15,3-1 0-15,-3 3 0 16,4-2 0-16,-1 2 0 15,0 1 0-15,-2 1 0 16,2 0 0-16,-6 0 0 16,5 1 0-16,-2 0 0 0,-3 1 0 15,1-1 0-15,1 1 0 16,-1 0 0-16,0 2 0 16,-1-2 0-16,1 3 0 15,1 1 0-15,-4 1 0 0,2 1 0 16,-1 3 0-16,1 2 0 15,-3 1 0-15,2-2 0 16,-1 4 0-16,2-2 0 16,-1-1 0-16,2 0 0 0,7-2 0 15,-3 0 0-15,7-4 0 16,3 3 0-16,2-4 0 0,7 4 0 16,-3-4 0-16,6 2 0 15,0 1 0-15,2 3 0 16,3 0 0-16,1 2 0 15,0 3 0-15,0-2 0 0,0 3 0 16,4 3 0-16,-3-2 0 16,5 4 0-16,-4-2 0 15,2 0 0-15,7-1 0 16,-3 0 0-16,7-2 0 0,2 0 0 16,4-2 0-16,8-3 0 15,1 0 0 1,8-1 0-16,3-2 0 0,3-3 0 15,6 2 0-15,-1-5 0 16,5 1 0-16,1-3 0 0,4 0 0 16,0-5 0-16,1 0 0 15,6-3 0-15,-5 0 0 0,3-4 0 16,-3-1 0-16,3-2 0 16,2-3 0-16,-1-1 0 15,-2-1 0-15,4 0 0 16,-1-4 0-16,1 0 0 15,4-3 0-15,-6 0 0 16,0-1 0-16,6-2 0 0,-7-1 0 16,0-2 0-16,3 0 0 15,-5-1 0-15,3-2 0 16,-1-1 0-16,0 1 0 0,-4-3 0 16,-2 0 0-16,-2 1 0 15,2-2 0-15,-3 1 0 16,1-1 0-16,-2 1 0 0,-4-3 0 15,4 3 0-15,-2-3 0 16,-1 1 0-16,-5 0 0 16,4-2 0-16,-9 1 0 0,0-2 0 15,0 3 0-15,-4-3 0 16,0 1 0-16,-4-1 0 16,0 0 0-16,-3-2 0 15,2 2 0-15,-4-2 0 0,1-2 0 16,-4 0 0-16,-1-1 0 15,-1 0 0-15,-5-1 0 16,-3 4 0-16,-3-3 0 0,0 0 0 16,-2-1 0-1,-1 3 0-15,-6-2 0 0,-1 1 0 16,0-2 0-16,-2-2 0 16,0 4 0-16,-5-3 0 15,-3 5 0-15,-2-3 0 0,0 4 0 16,-4-1 0-16,-1 2 0 0,-2 2 0 15,-1-2 0 1,-1 2 0-16,-1 1 0 16,-4-1 0-16,0 2 0 15,-1-2 0-15,-3 3 0 0,2-2 0 16,-3 3 0-16,1 0 0 0,-3 0 0 16,7 2 0-16,-9-2 0 15,3 5 0 1,-2-4 0-16,-5 4 0 0,-1-1 0 15,-3 1 0-15,1 3 0 0,-8-1 0 16,2 2 0 0,-8 2 0-16,0 7 0 0,-8 0 0 15,2 8-34-15,-11 3-60 0,-12-5-3 16,-7 4-6-16,-20-4-5 16</inkml:trace>
  <inkml:trace contextRef="#ctx0" brushRef="#br2" timeOffset="704986.0709">17088 6476 44 0,'0'0'76'16,"0"-12"-13"-16,0 12 2 0,0-12-20 15,0 12-8-15,0 0-10 16,1-9-6-16,-1 9-3 16,0 0-4-16,0-11-3 15,0 11-1-15,0 0-1 0,0 0-2 16,-6-10-1-16,6 10-2 15,0 0 0-15,-13-1 0 16,13 1-1-16,-13 0 0 16,3 2 0-16,0 4 0 0,-1 0 0 15,-2 0 0-15,0 3-1 16,1 1 1-16,-3 3 0 16,3-1-1-16,2 1 0 15,-2 1 0-15,2-1 0 16,-2 3-1-16,5 0 0 15,-1 0 0-15,3 0 0 0,-1-2 0 16,1 3-1-16,4-3 1 16,1 1-1-16,1-1 1 15,6 0 0 1,2-3 0-16,4 1 0 16,5-1 1-16,1 1-2 15,3-1 0-15,4-1 0 0,-1-1 0 0,1 1 0 16,-4 0 0-16,-2-1 0 15,1 1 0 1,-5 0 0-16,-3 0 0 0,-3 0 0 0,-3 2 0 16,-2-3 0-16,-2 2 0 15,1-1 0-15,-4 0 0 16,-2 0 0-16,-7 2 0 0,0-2 0 16,-5-1 0-16,-2 0 0 15,-4 0 0-15,-3-1 0 16,-5-1 0-16,-1 1 0 15,1-2 0-15,0-1 0 0,0-1 0 16,1 0 0-16,2-1 0 16,5-2 0-16,2 1 0 0,5-2 0 15,0 0 0 1,2 0 0-16,2 0 0 0,9 0 0 16,-16 0 0-16,16 0 0 15,-9-4 0-15,9 4 0 16,-9-2 0-16,9 2 0 0,0 0 0 15,0 0 0-15,0 0 0 16,-9-4 0-16,9 4 0 16,0 0-24-16,14-3-64 15,-2-1-3-15,6-3-4 0,2-5-6 16,6-4-2-16</inkml:trace>
  <inkml:trace contextRef="#ctx0" brushRef="#br2" timeOffset="705394.003">17390 6657 87 0,'9'-12'97'0,"-9"12"-3"15,2-10-7-15,-2 10-1 16,0 0-63-16,0 0-5 15,0 0-7-15,0 0-3 0,8-6-8 16,-8 6 0-16,18 0 0 16,-3 0 0-16,4 0 0 15,2-1 0-15,1-1 0 16,5-1 0-16,0 1 0 0,1-2 0 16,-2 0 0-16,1 3 0 15,-5-2 0-15,0 0 0 16,-4-1 0-16,-1 4 0 15,-3-3 0-15,-3 3 0 16,-2 0 0-16,-9 0 0 0,11 0 0 16,-11 0 0-16,0 0 0 15,0 0 0-15,9 0 0 16,-9 0 0-16,0 7-3 16,-9 10-83-16,-2-8-5 15,-3 2-4-15,-5 2-7 0,-1 2-2 16</inkml:trace>
  <inkml:trace contextRef="#ctx0" brushRef="#br2" timeOffset="705810.927">17442 6827 43 0,'0'0'96'16,"-10"11"0"-16,10-11-5 0,0 0-3 15,0 0-45-15,0 0-18 16,11-3-4-16,4-1-13 15,6 0-8-15,1-3 0 0,6 1 0 16,4-1 0-16,0 2 0 16,3-1 0-16,-2 0 0 0,1 1 0 15,-6 2 0 1,-2 0 0-16,-2 0 0 0,-6 0 0 16,-2 1 0-16,-4 1 0 15,-2-1 0-15,-10 2 0 0,12 0 0 16,-12 0 0-16,0 0 0 15,12-2 0-15,-12 2 0 16,0 0 0-16,15-6 0 16,-15 6 0-16,15-13-88 0,-1 6-4 15,2-1-5-15,4-2-5 16,3-1-4-16</inkml:trace>
  <inkml:trace contextRef="#ctx0" brushRef="#br2" timeOffset="706246.6983">18284 6570 84 0,'0'0'97'0,"14"-10"-5"15,-14 10-5-15,5 8-9 16,-5-8-50-16,0 0-6 0,0 0-9 16,0 0-3-1,0 0-10-15,0 0 0 0,-1 9 0 16,1-9 0-16,-15 12 0 15,7-5 0-15,-2 3 0 16,-1-1 0-16,2 5 0 0,-2-1 0 16,1 3 0-16,1-2 0 15,0 5 0-15,0 1 0 16,2 1 0-16,3 0 0 0,3-1 0 16,1 0 0-16,4 0 0 15,5-2 0-15,4-3 0 16,6-3 0-16,1-3 0 15,5-3 0-15,-3-2 0 16,4-4 0-16,-2 0 0 0,-3-6 0 16,-3-2 0-16,-3-2 0 15,0-4 0 1,-5-3 0-16,2-1 0 0,-7-4 0 16,-1 0 0-16,-1-2 0 15,-3-1 0-15,0-2 0 0,-6 2 0 16,-2 4 0-16,-4-1 0 15,-3 5 0-15,-5 2 0 16,3 3 0-16,-2 7 0 16,-2 1-21-16,6 2-69 15,1 2-3-15,14 0-5 0,-8 0-5 16,8 0-3-16</inkml:trace>
  <inkml:trace contextRef="#ctx0" brushRef="#br2" timeOffset="707858.8618">18727 6304 57 0,'0'-15'93'0,"0"2"-3"0,0-3-4 15,0 2-3-15,0-2-58 16,-3 1-4-16,1 0-5 15,-3 1-4-15,1 0-3 0,-2 0-2 16,-2 1-1-16,0 0 0 16,1-1-6-16,-4 0 0 0,1 1 0 15,-3-1 0-15,-2-2 0 16,0 2 0-16,0 1 0 16,-6-1 0-16,2 0 0 15,-2 3 0-15,-2-1 0 16,-3 1 0-16,-1 1 0 15,2 1 0-15,-4-1 0 0,1 5 0 16,-3-3 0-16,-1-1 0 0,0 3 0 16,0 0 0-16,-4-1 0 15,0 1 0-15,-2 0 0 16,-1 1 0-16,2-1 0 16,-3 0 0-16,2 4 0 0,0-3 0 15,4 3 0 1,-2-1 0-16,2 3 0 0,2 0 0 15,-2 0 0-15,4-1 0 16,-1 3 0-16,1 0 0 16,-2 2 0-16,0-1 0 15,-1 1 0-15,-1-1 0 0,3 1 0 16,-4 0 0-16,2 0 0 16,1 1 0-16,2 0 0 15,0-1 0-15,-2 3 0 16,4-1 0-16,1 1 0 15,3 0 0-15,-2 1 0 16,0-2 0-16,0 2 0 0,2 0 0 16,0 1 0-16,4 0 0 15,-5 1 0-15,1-1 0 0,-1 3 0 16,1 1 0-16,-1 2 0 16,-1-1 0-16,3 2 0 15,-4 2 0-15,3 1 0 0,-2 2 0 16,1 0 0-1,3 4 0-15,2 1 0 16,-3 1 0-16,1 2 0 0,3 1 0 0,2 0 0 16,-1 0 0-1,3-3 0-15,-1 4 0 0,3-3 0 16,-2 2 0-16,2-2 0 16,1 4 0-16,0-3 0 15,1-1 0-15,4 4 0 16,0-5 0-16,2 2 0 0,2 0 0 15,1 0 0-15,2-5 0 16,0 4 0-16,0-1 0 0,3 2 0 16,0-1 0-16,5 1 0 15,-1-1 0-15,2 2 0 16,2 1 0-16,3-1 0 16,2-2 0-16,2 1 0 15,3-2 0-15,2 0 0 16,5 1 0-16,-1-3 0 0,5-2 0 15,3-1 0-15,4-2 0 16,0 3 0-16,5-4 0 0,2 1 0 16,3-3 0-1,0 1 0-15,1 0 0 0,-1 1 0 16,4-4 0-16,1 1 0 16,-5-4 0-16,2 0 0 15,1-4 0 1,-2 0 0-16,4-4 0 0,-1-1 0 15,-3 0 0-15,1-3 0 16,0 0 0-16,1-3 0 0,-1 0 0 16,1-2 0-16,-4 0 0 15,1-1 0-15,2-2 0 0,-3-1 0 16,2-1 0-16,-6-2 0 16,3-1 0-16,-5 0 0 0,-1-1 0 15,-1-3 0-15,-4-1 0 16,1 0 0-16,0 0 0 15,0-3 0-15,-1-1 0 16,1-1 0-16,-1 1 0 16,-2-1 0-16,-1-4 0 0,1 2 0 15,-3-3 0 1,-2 0 0-16,-3-3 0 16,0 4 0-16,-2-5 0 0,-5 1 0 0,2 2 0 15,-4-1 0 1,0 1 0-16,-6 0 0 15,0 3 0-15,-3 1 0 0,-1 1 0 0,-1 1 0 16,-1 1 0-16,-4-1 0 16,0 3 0-1,-1 0 0-15,0 1 0 0,-4-2 0 16,-3 1 0-16,0-2 0 0,-3 3 0 16,-1-2 0-16,0 2 0 15,-3-1 0-15,-3-2 0 16,2 4 0-16,-4-2 0 0,0 4 0 15,-4-2 0-15,2 2 0 16,-3 0 0-16,0 2 0 16,-2 1 0-16,0 2 0 15,-1-1 0-15,-1 2 0 0,-1 1 0 16,-1 2 0-16,3-1 0 16,-3 1 0-16,1 2 0 15,-1-1 0-15,-2 0 0 0,3 2 0 16,1 0 0-16,-1 1 0 15,2-2 0-15,-1 2 0 16,3 1 0-16,4 2 0 16,-1 0 0-16,5 0 0 0,-3 1 0 15,8 9-27 1,10 0-64-16,-13-1-3 0,-3 1-5 16,-3-6-6-16</inkml:trace>
  <inkml:trace contextRef="#ctx0" brushRef="#br2" timeOffset="709173.4885">20581 2762 6 0,'16'-14'79'0,"-6"-1"4"16,0 9-18-16,0-9-3 15,-1 1-15-15,-5-3-6 16,1 7-12-16,-3-2-7 15,-2-1-4-15,0 5-5 16,0-2-2-16,-7 0-3 16,-3 4-1-16,-2 4-3 0,-5 2-2 15,-3 6 0-15,-6 4-1 16,0 3 0-16,-3 4 0 0,0 4 0 16,1 3 0-1,3 1-2-15,3-2 0 16,6 5 1-16,3-3-1 0,7 3 0 0,3-3 1 15,3 0 0-15,2-2 0 16,8 1 1-16,6 1 1 16,3-2-1-16,-1 0 0 15,6-2 0-15,0 0 0 16,-3 0 0-16,2-2-1 16,-6-3 1-16,-2-1-1 0,-3-1 2 15,-5-1-2 1,-1-5 0-16,-6-8 0 0,7 15 0 15,-7-15 0-15,0 9 0 16,0-9 0-16,-16 6 0 16,1-4 0-16,-3 1 0 0,-5 0 0 15,-4-3 0-15,-1 2 0 0,-2-1 0 16,3-2 0-16,1 1 0 16,4 0 0-16,2-1 0 15,2 0 0-15,3-3 0 16,6 2 0-16,-3 0 0 15,12 2 0-15,-15-3 0 0,15 3 0 16,-10-3 0-16,10 3 0 16,0 0 0-16,-12 0 0 15,12 0 0-15,0 0 0 16,0 0 0-16,0 0 0 0,0 0 0 16,-8 0-34-16,8 0-55 15,13 0-2-15,1-6-7 16,7-2-3-16,7-5 3 15</inkml:trace>
  <inkml:trace contextRef="#ctx0" brushRef="#br2" timeOffset="709556.4544">20993 2887 82 0,'9'-4'101'0,"-9"4"-5"15,12-10-6-15,-12 10 0 16,0 0-58-16,2-10-16 16,-2 10-12-16,6-8-4 0,-6 8 0 15,17-5 0-15,-1 1 0 16,0 1 0-16,4-2 0 0,2 2 0 16,-1 0 0-16,4 1 0 15,-1 2 0-15,-6-2 0 16,1 1 0-16,-1 1 0 15,-1 0 0-15,-6 0 0 0,0 0 0 16,-11 0 0-16,14 0 0 16,-14 0 0-16,13 0 0 15,-13 0 0-15,9 5 0 16,-9-5 0-16,4 17-39 0,-4-6-50 16,-4-1-4-16,-9 3-5 15,-6 3-3-15</inkml:trace>
  <inkml:trace contextRef="#ctx0" brushRef="#br2" timeOffset="709846.3625">20949 3098 69 0,'-5'11'97'0,"-4"-6"-4"0,9-5-5 16,0 0 0-16,0 0-60 15,0 0-8-15,7 3-2 16,4-3-8-16,1 1-10 15,5-2 0-15,3-2 0 0,4 0 0 16,2-3 0-16,1 3 0 16,3 0 0-16,-2-1 0 15,0 1 0-15,-3-4 0 0,-1 2 0 16,-1 0 0-16,-3 1 0 16,0-3 0-16,-3-1 0 15,-1 2 0-15,-3-4 0 16,3 3 0-16,-2-3 0 15,4 3 0-15,-7 2-79 0,6-7-14 16,0 0-2-16,4 0-9 16,3 0-2-16</inkml:trace>
  <inkml:trace contextRef="#ctx0" brushRef="#br2" timeOffset="710363.2998">21860 2818 87 0,'0'0'101'0,"8"-12"-6"0,-8 12-5 16,0-11-1-16,-27 10-64 15,27 1-7-15,0 0-12 0,0 0-6 16,0 0 0-16,0 0 0 16,-9 0 0-16,9 0 0 0,-10 1 0 15,10-1 0-15,-16 15 0 16,4-5 0-16,0 3 0 15,-1 2 0-15,-4 1 0 16,3 2 0-16,5 6 0 0,-2-2 0 16,4 1 0-1,-1 3 0-15,5-2 0 16,2 0 0-16,1 1 0 0,10-2 0 16,0-4 0-16,5-2 0 15,4-1 0-15,3-1 0 0,1-5 0 16,1-3 0-16,0-6 0 15,-1-1 0-15,1 0 0 16,-2-2 0-16,-4-9 0 16,1-3 0-16,-1-1 0 15,-1-3 0-15,-4-2 0 0,1-2 0 16,-4-4 0-16,-4 0 0 16,-2 2 0-16,0-2 0 15,-4 0 0-15,-5-1 0 16,-3 3 0-16,-7 3 0 15,-3-1 0-15,1 5 0 0,-3 1 0 16,-4 0 0-16,4 9 0 16,-6-4-39-16,6 10-52 15,3-1-2-15,9 1-6 0,8 1-5 16</inkml:trace>
  <inkml:trace contextRef="#ctx0" brushRef="#br2" timeOffset="711470.7585">22111 2489 20 0,'0'-23'85'16,"-3"-4"-1"-16,0 4-1 16,-4-6-2-16,5 6-51 0,-8 2-5 15,4-3-5-15,-5 3-5 16,-1-3-5-16,-5 3-4 15,-5-4-2-15,-5 4-1 0,-3 1-2 16,-4-4-1-16,-8 5 1 16,-2-2-1-16,-4 4 0 15,-2 2 2 1,0 2-2-16,-4-1 1 0,-1 1 0 16,0 2 1-16,-2-1-2 0,-2 3 1 15,-1 0-1-15,1 3 0 16,-2 1 1-16,2 2 0 15,-1 2-1-15,4 0 0 0,1 1 1 16,0 4-1-16,2 5 1 16,3-3-1-16,-1 6 1 15,0 0-1-15,-1 3 0 0,-1 2 0 16,0 2 0 0,3 1 2-16,-11 9 0 31,0 3 1-31,-1 1 0 0,6 5 0 15,2 2 0 1,4 3 0-16,1 4 0 0,3 6-1 16,12-2 0-16,8-2-1 0,3 6 0 15,-2-1 0-15,5 1-2 16,5 0 1-16,1-2 0 16,3 0 0-16,4-5 0 15,3 2 0-15,2-3 1 0,2-2 1 16,5 0-2-16,1 0 0 15,10-2 0-15,2-2 0 16,4 2 0-16,8-4 0 0,2 2 0 16,6-2 0-16,4-1 0 15,3-1 0-15,3-1 0 16,4-2 0-16,2-4 0 16,-3-2 0-16,0-2 0 0,3-2 0 15,4-5 0-15,-2-2 0 16,4-2 0-16,1-3 0 15,1-6 0-15,3 1 0 16,2-4 0-16,1-2 0 0,-1-1 0 16,6-4 0-16,-1-3 0 15,-1-2 0-15,4-1 0 16,-5-4 0-16,0-3 0 0,-5 3 0 16,2-2 0-16,-5-6 0 15,-1-1 0-15,-5-2 0 16,-1-1 0-16,1-4 0 15,1 0 0-15,-4-5 0 16,0-2 0-16,-4-5 0 16,-5 2 0-16,-3-4 0 0,-4-2 0 15,-4 0 0-15,-7-2 0 16,-1 4 0-16,-9 0 0 0,-2 1 0 16,-2 0 0-16,-2 2 0 15,-6 1 0-15,-2 0 0 16,1 1 0-16,-2-1 0 15,-1 1 0 1,-5-1 0-16,0 3 0 0,-5 1 0 16,2-4 0-16,-7 7 0 0,-2-2 0 15,-2 3 0-15,-4 3 0 16,-6 1 0-16,1 2 0 0,-7 5 0 16,-6 1 0-1,-4 5 0-15,-3 2 0 16,-5 4 0-16,-2 3 0 0,3 2 0 15,-6 2 0-15,7 2 0 16,-4 9 0-16,10-8-19 0,-3 16-70 16,7 4-3-16,7 2-3 15,4-1-7-15,6 5 0 16</inkml:trace>
  <inkml:trace contextRef="#ctx0" brushRef="#br2" timeOffset="712343.5304">23526 4587 62 0,'13'-15'91'0,"-4"0"0"15,-4-3-4-15,-5 10-31 16,-6-6-27-16,-6 4-7 16,-2 3-8-16,-6 2-4 15,-5 3-2-15,-3 2-4 0,-2 3-1 16,-3 7-1-16,0 4 0 16,-2 5-1-16,2 2 0 15,1 3 0-15,9 5-2 0,4 1 3 31,4 0 0-31,11 2-1 0,4 0 1 0,11 1 0 16,11 0 0-16,4-1 0 16,5-3 0-16,0-2-1 15,0 0-1-15,1-1 1 16,-6-6-2-16,-5-2 1 0,-6-2 0 16,-4-6 0-16,-2-1 0 0,-9-9 0 15,9 12 0-15,-9-12 0 16,0 0 0-16,0 0 1 15,0 0 1-15,-12 10-1 16,-3-10 0-16,0 2 1 16,-9-1-1-16,-1-1 0 15,-8 1 0-15,0-1 1 16,2-1-2-16,-3 1 0 16,4 0 0-16,4 0 0 15,2 0 0-15,5 0 0 0,7 0 0 16,0 0 0-16,12 0 0 0,-11 0 0 15,11 0 0-15,0 0-2 16,0-10-8-16,0 10-14 16,9-15-63-16,10 4-3 15,6-3-5-15,7-4-8 0,4-1 3 16</inkml:trace>
  <inkml:trace contextRef="#ctx0" brushRef="#br2" timeOffset="712759.0942">23773 4747 89 0,'0'0'100'0,"0"0"-4"0,-1-13-6 16,1 13-2-16,0 0-69 0,0 0-3 16,0 0-3-16,0 0-13 15,6-5 0-15,6 4 0 16,5 0 0-16,5-2 0 15,2 0 0-15,8 0 0 0,-6 1 0 16,6 0 0-16,0 2 0 16,-3-1 0-16,-2 2 0 15,-5-1 0-15,-2 0 0 16,-5 0 0-16,3 0 0 0,-10 0 0 16,2 2 0-16,-10-2 0 15,15 9-15-15,-15-9-12 0,1 16-62 16,-5-7-2-16,-13 5-4 15,-6 2-6-15</inkml:trace>
  <inkml:trace contextRef="#ctx0" brushRef="#br2" timeOffset="713021.0114">23707 4966 64 0,'-12'7'98'15,"3"-4"-2"-15,9-3-7 0,-11 1-1 16,11-1-60-16,0 0-7 15,11 0-6-15,7 0-3 16,-1-2-12-16,6-1 0 0,7 1 0 16,5-2 0-16,3 1 0 15,-1-1 0-15,-2 0 0 16,-3 1 0-16,4-3 0 16,-8 3 0-16,-2-2 0 0,-4 3 0 15,-5-2 0-15,-1 3 0 16,-2 0 0-16,-1-2 0 15,-13 3 0-15,15-3 0 16,-15 3 0-16,15-1 0 16,-15 1 0-16,14-5 0 0,-14 5 0 15,17-5 0-15,-5 2 0 16,-2 0 0-16,0-5 0 16,9-9-82-16,-2 10-12 15,0-1-2-15,1-1-7 0,-1-1-4 16</inkml:trace>
  <inkml:trace contextRef="#ctx0" brushRef="#br2" timeOffset="713797.5026">24644 4698 4 0,'13'-7'87'0,"1"-2"2"0,-7 3-2 16,-7 6-5-16,14-12-48 15,-2 12-10-15,-12 0-3 16,9-5-5-16,-9 5-4 0,0 0-3 16,0 0-1-16,0 0-2 15,0 0-1-15,0 0-1 16,0 0-1-16,0-10 0 16,0 10-1-16,0 0-1 0,-8-4 1 15,8 4-1-15,-10-2 0 16,10 2-1-16,-12 0 1 15,12 0-1-15,-13 0 1 16,1 4-1-16,3 2 1 16,-5 0-1-16,-1 3 0 15,0 2 1-15,-1 2 0 16,0 1 1-16,1 3-1 16,1-2 1-16,-2 4-2 0,4-1 0 15,2 3 0-15,-3 0 0 16,7 1 0-16,-2-2 0 15,1 0 0-15,4 0 0 16,0-1 0-16,3-2 0 0,0 0 0 16,0-3 0-16,5 0 0 0,1-1 0 15,5-1 0-15,-1 0 0 16,3-3 0-16,3 0 0 0,3-3 0 16,3 0 0-1,-1-5 0-15,7-1 0 0,-3 0 0 16,2-1 0-16,-3-5 0 15,-1-1 0-15,0-1 0 16,-2-2 0-16,0-1 0 16,-6-1 0-16,1-3 0 0,-2 0 0 15,2-3 0-15,-2 0 0 16,1-1 0-16,-7-1 0 0,3 2 0 16,-4-3 0-1,1 3 0-15,-4 0 0 0,0 2 0 16,0-1 0-16,-4 1 0 15,1 4 0-15,-1-2 0 16,0 3 0-16,-3-3 0 16,-2 3 0-16,-8 0 0 0,0 0 0 15,-4-1 0-15,-2 1 0 16,-6 0 0-16,0 1 0 16,-2 3 0-16,3-1 0 0,-2 7 0 15,-5-2 0-15,-5-4-76 16,2 8-18-16,-4 4-3 15,0 2-8-15,-10-3-3 16</inkml:trace>
  <inkml:trace contextRef="#ctx0" brushRef="#br2" timeOffset="716368.0493">25041 4535 7 0,'7'-10'82'0,"-7"10"5"0,9-11-18 16,-7 0-3-16,-2 11-23 15,3-18-11-15,-1 8-7 0,-2-1-7 16,0 2-4-16,0-4-3 16,-3 0-3-16,0 0-1 15,0 0-2-15,-1-1 0 16,-5 2-2-16,4-1 0 15,-5 1 0-15,1 1-1 0,-4 0 0 16,2 0 0-16,-2 2 0 16,-4-2-1-16,0 1 1 15,2 0-1 1,-2 0 0-16,0-1 0 0,-1-1-1 16,-3 1 1-16,-1 1 0 0,1-2-1 15,-3 1 1-15,-3 2-1 0,1-2 0 16,-4 0 0-1,1 3 1-15,0 0-1 16,-4-1 1-16,1 2-1 0,-1 2 0 16,1-4 0-16,-2 5 0 0,0 0 1 15,-2-1-2-15,3-2 2 16,-1 4-2-16,2-3 1 16,-1 2 0-16,-1-1 0 15,-2 3 0-15,0-3 0 16,0 2 0-16,-1 0 0 0,1 1 0 15,-4-1 0-15,0 3 0 16,-4-1 0-16,3 1 0 16,1 0 0-16,-4 0-1 0,2 1 2 15,3 3-2-15,-1-2 1 16,-2 3 1-16,3 0-1 16,2-1 0-16,-2 2 0 15,3-1 0-15,-1 2-1 16,2-3 1-16,0 6 0 0,0-1-1 15,-2 1 1-15,2 2 0 16,-3 2 0-16,0 4-1 16,-1 1 1-16,-2 5-1 0,1 1 1 15,-1 3 0-15,2 2-1 16,2 1 1-16,4 4-1 16,0 1 1-16,1-2 0 15,4 4 0-15,1-3 0 0,7 3 0 16,-5-1 2-16,2 1-1 15,3-2 1-15,4-2-1 16,0 2 0-16,6-1 0 16,0-1 1-16,4-2-2 15,4 1 0-15,2 0 0 0,0 3 0 16,4 0 0-16,7 0 0 0,1 0 0 16,4 2 0-1,3 0 0-15,4-1 0 16,3-1 0-16,3-3 0 0,1 2 0 15,4-5 0-15,2-1 0 16,3-4 0-16,1-3 0 16,8 1 0-16,2-5 0 15,2 0 0-15,2-3 0 0,7-1 0 16,-1 0 0-16,6 0 0 16,2-3 0-16,1-1 0 0,3-1 0 15,1 0 0-15,0-4 0 16,0-1 0-16,1-1 0 15,-5-1 0-15,2-2 0 16,-4 0 0-16,-2-2 0 16,-1-2 0-16,-2-3 0 15,-1 4 0-15,-1-1 0 0,-5-1 0 16,1-1 0-16,-2-2 0 16,-3-1 0-16,-2 0 0 15,-1-3 0-15,-6-3 0 0,5-2 0 16,-3-3 0-16,-6 0 0 15,4-6 0-15,-3 0 0 0,-1-6 0 16,0 1 0 0,-2-2 0-16,-4-4 0 0,-2 1 0 15,1-2 0-15,-10 4 0 16,2-2 0-16,-5 2 0 0,-3 2 0 16,-4 0 0-1,0 3 0-15,-4-1 0 0,-2 1 0 16,-2 1 0-16,-1-2 0 15,-2 2 0-15,0-1 0 16,1 0 0-16,-4-3 0 0,0 3 0 16,-5-1 0-16,-1 1 0 15,-4 1 0-15,3 1 0 0,-4 0 0 16,0 2 0-16,-3 3 0 16,2-3 0-1,-4 3 0-15,1 0 0 0,-8 1 0 16,1 1 0-16,-7-1 0 15,-4 3 0-15,-6-2 0 0,-5 4 0 16,-7 0 0 0,-7 6 0-16,-13 3-11 0,-16 4-80 15,-12 3-3-15,-16-3-5 16,-20 2-5-16,-28-7-2 16</inkml:trace>
  <inkml:trace contextRef="#ctx0" brushRef="#br2" timeOffset="724140.4109">4094 5638 17 0,'0'0'71'0,"-6"-11"-4"0,6 11-9 16,-6-11-3-16,6 11-12 15,-9-11-7-15,9 11-7 0,-5-9-5 16,5 9-4-16,0 0-2 15,-1-11-5-15,1 11-2 16,0 0-3-16,0 0-2 16,0 0-2-16,0 0-2 0,0 0 0 15,0 0 1-15,0 0-1 16,7 0 0-16,-7 0 0 16,18 13 0-16,-4-6 1 15,3 4 0-15,1-3-1 16,1 4 0-16,4 0 0 15,-3-1-1-15,7 3 2 0,-3 1-3 16,0 0 0-16,3 3 0 0,-4-1 0 16,3-1 0-16,-5 0 0 15,1 2 0-15,1-4 0 0,-2-1 0 16,2 0 0 0,-1-2 0-16,-2 0 0 15,-1 0 0-15,5-1 0 0,-5-2 0 16,3 3 0-16,-1-2 0 15,-2 1 0-15,2-1 0 16,-1 3 0-16,-2-1 0 0,1 1 0 16,2 1 0-16,-3 0 0 15,3 0 0-15,-1 1 0 16,5 0 0-16,-1-3 0 16,3 2 0-16,-1-2 0 15,0 2 0-15,3-2 0 16,-3 0 0-16,1 1 0 0,-3-1 0 15,-2 2 0 1,3 0 0-16,-4 0 0 16,0 3 0-16,0 0 0 15,-2 2 0-15,2 1 0 16,1 2 0-16,1-2 0 16,-3 3 0-16,5-1 0 0,0 0 0 15</inkml:trace>
  <inkml:trace contextRef="#ctx0" brushRef="#br2" timeOffset="724567.7159">5956 6877 511 0</inkml:trace>
  <inkml:trace contextRef="#ctx0" brushRef="#br2" timeOffset="727141.6551">5450 6268 11 0,'-11'-5'69'0,"2"5"-8"16,-1-6-6-16,10 6-8 0,-13-13-5 15,13 13-5-15,-9-15-7 16,9 15-3-16,-1-13-3 16,1 13-5-16,0-12-3 15,0 12-1-15,0 0-1 16,6 0-3-16,1 7-1 0,-1 4-2 16,2 5 0-16,3 5-1 15,3 2-7 1,2 3 0-16,3 4 0 0,3 3 0 15,6 2 0-15,7 0 0 0,4 3 0 16,3 0 0-16,5 2 0 0,2-1 0 16,4 3 0-1,0-5 0-15,1 2 0 16,-2 0 0-16,0-2 0 0,0 0 0 16,-4-5 0-16,1-2 0 15,-3-1 0-15,1 0 0 16,-5-3 0-16,-1 2 0 0,-2-2 0 15,-1 3 0-15,3-5 0 16,-7 2 0-16,2 1 0 16,-4-3 0-16,1 2 0 0,0-2 0 15,-5-1 0-15,1 0 0 16,-3 1 0 0,1-2 0-16,-4-1 0 0,1-2 0 15,-1 0 0-15,0 0 0 16,-2-3 0-16,1 0 0 15,-1 0 0-15,2-2 0 0,-2-2 0 16,0 0 0-16,0-1 0 16,-2-3 0-16,2-1 0 15,-4-1 0-15,-1-3 0 0,-3 1 0 16,1 0 0-16,-5-2 0 16,1-2 0-1,-10 0 0-15,13 1 0 0,-13-1 0 16,10 0 0-16,-10 0 0 0,0 0 0 15,9 0 0-15,-9 0 0 16,0 0 0 0,0 0 0-16,3-10 0 0,-3 10 0 0,0-10 0 15,0 10 0-15,-5-11 0 16,5 11 0-16,-13 7-80 16,1-7-13-16,-2 0-3 0,-8 0-7 15,1 4-2-15</inkml:trace>
  <inkml:trace contextRef="#ctx0" brushRef="#br2" timeOffset="727582.4929">6504 7628 14 0,'-16'7'101'0,"1"1"-1"15,2-2-6-15,2-1-3 16,3-3-2-16,8-2-74 16,-12 2-8-16,12-2-7 0,0-5 0 15,4-6 0-15,4-3 0 16,0-5 0-16,3-5 0 16,5-8 0-16,3-4 0 15,2-7 0-15,2-2 0 0,1-2 0 16,1-1 0-16,0 0 0 15,1 3 0-15,-6 6 0 16,-1-1 0-16,-3 7 0 0,-3 0 0 16,-3 5 0-16,-2 0 0 15,-2 5 0-15,-4-2 0 16,-1 4 0-16,-1 2 0 16,0 1 0-16,-1 5 0 0,-1 1 0 15,-2 2 0-15,0 0 0 16,4 10 0-16,-9-6 0 15,2-7-79-15,-4 14-15 16,-5 7-2-16,-4 3-7 16,-5 2-2-16</inkml:trace>
  <inkml:trace contextRef="#ctx0" brushRef="#br2" timeOffset="727997.5599">6044 7252 12 0,'-41'20'93'0,"5"-1"1"0,3-3-4 16,9-2-2-16,1-26-27 15,8 16-35-15,5 4-7 16,10-8-4-16,0 0-4 0,0 0-9 16,9 7-2-16,2-8 0 15,6-8 0-15,3-5 0 16,4-5 0-16,3-6 0 15,4-5 0-15,5-1 0 16,0-9 0-16,3 1 0 0,3-5 0 16,-2 1 0-16,-2 0 0 15,1 2 0-15,-5 3 0 16,-7-1 0-16,-3 5 0 0,-4 3 0 16,-4 5 0-16,-4 1 0 15,-4 7 0-15,-5 1 0 16,0 4 0-16,-3 2 0 15,0 11 0-15,0-13 0 0,0 13 0 16,-7-5 0-16,7 5 0 16,-11 0 0-16,2 7 0 15,-3 0 0-15,1 4-40 16,2 2-53-16,-9-2 0 16,-2 1-6-16,-4-2-6 15</inkml:trace>
  <inkml:trace contextRef="#ctx0" brushRef="#br2" timeOffset="728478.1481">5249 6694 56 0,'-41'6'95'15,"10"2"-1"-15,1-5-6 16,9 0 0-16,2 6-60 16,6-9-5-16,13 0-3 0,-7-6-5 15,8-3-11-15,10-10-4 16,5-3 0-16,6-7 0 16,5-7 0-16,6-6 0 15,4-3 0-15,2-2 0 0,6-3 0 16,-5 3 0-16,3 1 0 15,0 3 0-15,-6 5 0 16,-3 2 0-16,-5 6 0 0,-2 2 0 16,-6 8 0-1,-4 2 0-15,-5 3 0 0,-2 3 0 16,-4 0 0-16,0 3 0 16,-6 9 0-16,7-14 0 15,-7 14 0-15,5-11 0 16,-5 11 0-16,0 0 0 15,0 0 0-15,0 0 0 0,-6-1-22 16,-3 2-68-16,-5 6-3 16,-8 2-4-16,-5 2-5 15,-4 2-1-15</inkml:trace>
  <inkml:trace contextRef="#ctx0" brushRef="#br2" timeOffset="728856.5916">4989 6400 53 0,'-18'11'94'0,"5"1"-2"15,0-6-4-15,2-1-1 16,-30-3-61-16,41-2-2 16,0 0-4-16,0 0-4 0,0 0-5 15,0 0-11-15,0-13 0 16,9-3 0-16,5-6 0 15,4-7 0-15,5-5 0 0,7-5 0 16,4-4 0-16,4-2 0 16,4 0 0-16,-1 1 0 15,-1 4 0-15,2 2 0 16,-6 5 0-16,-4 4 0 0,-3 4 0 16,-4 7 0-16,-4 2 0 15,-4 4 0-15,-4 1 0 16,-13 11 0-16,13-13 0 15,-13 13 0-15,0 0 0 0,0 0 0 16,-7-8 0-16,-3 7 0 16,-1 2 0-16,-8 2-18 15,1-3-68-15,-7 11-7 16,-3 0-2-16,-2-1-7 16,-6 2-2-16</inkml:trace>
  <inkml:trace contextRef="#ctx0" brushRef="#br2" timeOffset="729490.2615">4317 6150 45 0,'-17'10'92'16,"-3"-6"-2"-16,-1 0-3 15,3-4-2-15,2 0-60 16,3 0-1-16,2-4-4 0,11 4-4 16,-16-7-4-16,16 7-3 15,-9-11-3-15,9 11-6 16,-8-10 0-16,8 10 0 0,-5-13 0 15,5 13 0-15,-5-18 0 16,5 6 0-16,1-3 0 16,5-5 0-16,5-4 0 15,4-4 0 1,7-3 0-16,2-3 0 0,2-2 0 0,2 1 0 16,2 0 0-16,-3 3 0 15,0 4 0-15,-5 3 0 16,-3 2 0-16,-1 4 0 15,-4 3 0-15,-5 5 0 16,-1 1 0-16,-3 0 0 16,-5 10 0-16,7-13 0 0,-7 13 0 15,5-10 0-15,-5 10 0 16,2-9 0-16,-2 9 0 0,0 0 0 16,0-11 0-16,0 11 0 15,0 0 0-15,0-9 0 16,0 9 0-16,0 0 0 15,0 0 0-15,0 0 0 0,0 0 0 16,0 0 0-16,0 0-31 16,8-4-61-16,5 3-3 15,6-5-4 1,7-4-8-16</inkml:trace>
  <inkml:trace contextRef="#ctx0" brushRef="#br2" timeOffset="731312.6238">9763 8113 20 0,'0'0'75'16,"0"0"-5"-16,0 0-3 15,-11-4-16-15,11 4-6 0,0 0-10 16,0 0-5-16,0 0-7 15,-9-3-6-15,9 3-4 16,0 0-2-16,0 0-3 16,0 0-1-16,0 0-1 15,0 0-1-15,0 0 1 0,0 0-2 16,0 0 1 0,0 0-1-16,0 0 0 0,0 0 1 15,9-2-5-15,0-3 0 16,6-2 0-16,6-3 0 0,7-2 0 15,7-4 0 1,11 1 0 0,6-2 0-16,7-1 0 0,7-1 0 15,3-1 0-15,6 0 0 0,7-1 0 0,6-2 0 16,-3-2 0-16,7 2 0 16,3-3 0-16,2 0 0 15,5-3 0-15,1 0 0 0,2 0 0 16,3-1 0-16,2 0 0 15,-4-3 0 1,5 1 0-16,-3-1 0 0,3 2 0 0,-8 1 0 16,2 0 0-16,-1 1 0 15,-4 0 0-15,3 2 0 16,-8 1 0-16,3 1 0 16,-7 2 0-16,-2 0 0 15,-7 2 0-15,-4 2 0 0,-6 1 0 16,-5 4 0-16,-9 2 0 15,-10 2 0-15,-7 1 0 16,-9 4 0-16,-8 1 0 16,-6 1 0-16,-7 0 0 0,-11 3 0 15,8-1 0-15,-8 1 0 16,0 0 0-16,-4 0 0 16,4 0 0-16,-15 4 0 0,3 0 0 15,-3 1 0-15,1 3 0 16,-5-3-22-16,3-5-57 15,-4 7-12-15,-1 0-3 16,-2 2-6-16,-1-2-1 16</inkml:trace>
  <inkml:trace contextRef="#ctx0" brushRef="#br2" timeOffset="731734.5821">12150 7522 64 0,'-3'-7'97'0,"4"-5"-3"16,6 1-6-16,2-3 0 16,-2-5-64-16,1 12-3 15,3 1-5-15,3 5-5 0,-2 1-3 16,2 6-8-16,1 7 0 15,2 4 0-15,2 5 0 0,-1 5 0 16,1 3 0-16,0 5 0 16,1 1 0-16,0 2 0 15,0-1 0-15,-2-3 0 16,1-2 0-16,-2-2 0 0,0-5 0 16,-1-3 0-16,1-5 0 15,-4-3 0-15,-2-5 0 16,1-1 0-16,3-1 0 15,-2-3 0-15,-2-3 0 0,4-1 0 16,-15 0-16-16,14-12-22 16,-9 3-54-16,-3-8 1 15,-5 0-7-15,-13-8-4 16</inkml:trace>
  <inkml:trace contextRef="#ctx0" brushRef="#br2" timeOffset="732152.3518">12015 7509 0 0,'-14'-14'93'15,"4"0"2"-15,8 1-2 16,2 3-7-16,0-30-20 16,15 32-37-16,1 6-8 0,5 2-6 15,4 1-4-15,5 8-9 16,3 6-2-16,4 5 0 15,5 5 0-15,2 5 0 0,3 3 0 16,1 3 0-16,-2 1 0 16,4 1 0-1,-9-5 0-15,-2 1 0 0,-6-7 0 16,-2-3 0-16,-9-4 0 0,-3-4 0 16,-6-2 0-16,-4-7 0 15,-9-7 0-15,14 12 0 0,-14-12 0 16,0 0-18-16,5-6-50 15,-5 6-24-15,-5-12-1 16,-9 2-7-16,-6-4-2 16</inkml:trace>
  <inkml:trace contextRef="#ctx0" brushRef="#br2" timeOffset="732562.5602">10549 7836 76 0,'-14'-8'89'0,"3"-5"-1"15,1 2-4-15,6-8-44 16,4 9-10-16,0 10-2 0,13-12-7 16,0 10-4-16,5 2-4 15,8 2-3-15,0 7-2 16,5 4-1-16,8 0-7 16,5 9 0-16,-1 0 0 15,-1 1 0-15,0 2 0 16,-1 0 0-16,-2-4 0 15,-2 2 0-15,-7-1 0 16,-3-7 0-16,-3-2 0 16,-1 0 0-1,-2-4 0-15,-3-1 0 16,-6-1 0-16,0-2 0 0,0-2 0 0,-12-3 0 16,13 4 0-16,-13-4 0 15,0 0 0-15,0 0-12 0,6-6-14 16,-11 14-52-16,-7-14-13 15,-9-2-4-15,-6-4-4 16,-4 2-4-16</inkml:trace>
  <inkml:trace contextRef="#ctx0" brushRef="#br2" timeOffset="732934.1242">10216 7939 31 0,'-36'3'92'16,"7"-1"-2"-16,4-1-2 0,6 1-4 16,3-1-51-16,6 4-10 15,10 4-4-15,3 0-5 16,6 5-3-16,7 4-2 0,5 1-1 16,3 2-2-16,3 3-3 15,-1-1-3-15,3 1 0 16,1 0 0-16,-5-3 0 0,-2 2 0 15,-1-5 0-15,-4 1 0 16,-1-2 0-16,-4-2 0 16,0-2 0-16,-4-1 0 15,1-1 0-15,-5-2 0 0,-5-9 0 16,16 15 0-16,-16-15 0 16,16 9 0-16,-6-5 0 15,-1-2 0-15,4 3 0 16,-2-5-9-16,6-5-46 15,-1 4-35-15,1-5-1 16,1-4-7-16,0-9-4 16</inkml:trace>
  <inkml:trace contextRef="#ctx0" brushRef="#br2" timeOffset="734940.1245">13826 5855 35 0,'0'0'88'0,"-10"7"-3"0,10-7-4 15,0 0-1-15,0 0-44 16,0 0-14-16,0 0-6 16,0 0-4-16,0 0-1 15,0 0 0-15,-1 9 0 0,1-9-2 16,0 0-2 0,7-9 0-16,-7 9-7 0,12-17 0 0,-1 4 0 15,0-3 0-15,4-3 0 16,1 1 0-16,5-2 0 31,-3-3 0-31,5-1 0 16,3 0 0-16,-1-2 0 0,4-1 0 0,-2-3 0 0,6 0 0 15,2-2 0-15,6-3 0 16,-1-1 0-16,7 0 0 16,2-2 0-16,-1-1 0 0,5 2 0 15,-1-3 0-15,1 3 0 16,-4 1 0-16,-3-3 0 15,2 3 0-15,-5 0 0 16,-3 0 0-16,3 1 0 0,-2 0 0 16,-2 0 0-16,3-1 0 15,1 1 0-15,-2 1 0 16,2-1 0 0,4-1 0-16,-3 4 0 15,2-1 0-15,-1 1 0 0,3 1 0 0,-4-1 0 16,5 1 0-16,-1 0 0 0,-1 0 0 15,3-1 0 1,2 0 0-16,-3 0 0 16,1 2 0-16,2-2 0 0,-2 2 0 15,0-1 0-15,-3 2 0 16,2 1 0-16,-5-2 0 0,5 0 0 16,-5-1 0-1,2 2 0-15,-2-1 0 16,4 2 0-16,-5-4 0 0,0 6 0 15,-4-1 0-15,-1 2 0 16,-3 0 0-16,-3-1 0 16,-3 5 0-16,-5 0 0 15,-1 3 0-15,-3 0 0 0,-5 1 0 16,-2 2 0-16,0 3 0 16,-3 1 0-16,-2 0 0 15,-1 1 0-15,3 1 0 0,-6-2 0 16,-4 11 0-16,14-13 0 15,-14 13 0-15,8-12 0 16,-8 12 0-16,0 0 0 0,10-9 0 16,-10 9 0-16,0 0 0 0,0 0 0 15,0 0 0-15,0 0 0 16,0 0 0-16,0 0 0 16,0 0 0-16,0 0 0 15,3 7-2-15,-3-7-22 16,0 0-55-16,3 10-12 15,-3 5-2-15,-4 2-8 16,-8 3-2-16</inkml:trace>
  <inkml:trace contextRef="#ctx0" brushRef="#br2" timeOffset="735309.9723">16111 4117 73 0,'-10'6'95'16,"10"-6"-2"-16,0 0-5 0,0 0-1 16,-12 4-63-16,12-4-7 15,0 0-4-15,0 0-5 16,9 7-1-16,1-1-1 16,3 3-6-16,7 2 0 15,5 2 0-15,7 4 0 0,1 1 0 16,8 2 0-16,1 1 0 15,0 3 0-15,0-3 0 16,1 1 0-16,-6-1 0 16,-2-3 0-16,-5-1 0 0,-4-4 0 15,-5-3 0-15,-6-2 0 16,-1 0 0-16,-6-5 0 16,-8-3 0-16,9 4 0 15,-9-4 0-15,0 0 0 0,0 0 0 16,0 0-12-16,0 0-37 15,-12 0-42-15,-8 0-1 16,-3-4-7-16,-8 3-5 16</inkml:trace>
  <inkml:trace contextRef="#ctx0" brushRef="#br2" timeOffset="735691.1972">15762 4517 79 0,'-26'4'98'0,"8"-1"-4"0,6-4-6 16,12 1-1-16,-13 0-64 0,13 0-6 15,0 0-7-15,11 7-3 16,0-3-1-16,7 3-4 16,3 0-2-16,6 4 0 15,5 2 0-15,5 1 0 0,3 2 0 16,1-2 0-16,8 1 0 15,-2 1 0-15,2-2 0 0,-5 0 0 16,2 0 0 0,-4-5 0-16,-7 0 0 0,-1-2 0 15,-13 1 0-15,-1-5 0 0,-7 3 0 16,-4-3 0 0,-9-3 0-16,11 3 0 0,-11-3 0 15,0 0 0-15,0 0 0 16,0 0 0-16,-8 13-2 15,-11-14-32-15,-11 4-56 0,0 4-3 16,-10-2-4-16,-10 1-6 16</inkml:trace>
  <inkml:trace contextRef="#ctx0" brushRef="#br2" timeOffset="736104.3822">15035 4938 22 0,'-42'10'98'0,"10"-3"-2"0,6-5-5 16,6-2-4-16,10 25-28 15,10-25-41-15,0 0-4 0,0 0-5 16,0 0-2-16,3 11-1 16,13-5-2-16,3 2-4 15,6 3 0-15,9 0 0 16,11 2 0-16,5 2 0 0,7-1 0 15,7 0 0-15,-1 3 0 16,3-3 0-16,-2 1 0 16,-5-1 0-16,-6 0 0 0,-6-3 0 15,-9-2 0-15,-5-2 0 16,-10-1 0-16,-2 0 0 16,-7-2 0-16,-3-3 0 15,-11-1 0-15,9 1 0 0,-9-1 0 16,0 0 0-1,0 0 0-15,0 0 0 16,-13-4-10-16,0 4-27 16,-1-1-54-16,-11 0-2 0,-9 0-6 15,-5-1-4 1</inkml:trace>
  <inkml:trace contextRef="#ctx0" brushRef="#br2" timeOffset="736478.6391">14431 5413 63 0,'-48'13'95'0,"7"-7"-4"16,1 1-2-16,5-7-2 15,7-4-63-15,8 3-3 16,4-1-4-16,9 2-4 0,7 0-4 15,0 0-7-15,8 0-2 16,9 5 0-16,7 1 0 0,3 3 0 16,8 2 0-16,2 2 0 15,3 3 0-15,3-3 0 16,3 4 0-16,-1-1 0 16,1 1 0-16,-1-1 0 0,0-1 0 15,1-3 0 1,-1-1 0-16,1 0 0 0,-2-2 0 15,0 0 0-15,4-4 0 16,-4 1 0-16,0-3 0 16,6-14-66-16,-3 11-26 0,-2-2-2 15,1-8-6-15,-4-8-5 16</inkml:trace>
  <inkml:trace contextRef="#ctx0" brushRef="#br2" timeOffset="737827.002">18598 4127 42 0,'-5'-11'84'0,"5"11"1"0,-15-14-3 16,15 14-37-16,-8-9-10 15,8 9-9-15,0 0-6 16,0 0-4-16,0 0-4 16,0 0-3-16,6 0-3 0,5 6-1 15,1 4-1-15,5 0 1 16,1 2 0-16,3 3-2 15,5 5 0-15,-1-1 0 16,4 3 0 0,-1 2-1-16,1 2 0 0,1 3 1 0,1 2-1 15,2 4 0-15,0-2-1 16,0 0 0 0,-1 2 0-16,2 1-1 0,3-3 1 0,-3-2 0 15,2-2-1-15,-1 0 0 16,1-2 2-16,-1-1-2 15,1-1 0-15,-1-1 0 16,0 1 0-16,0 0 0 0,0 2 0 16,1-1 0-16,-1 1 0 15,3 1 0-15,-2-1 0 16,-2 2 0 0,2-2 0-16,-2-2 0 0,-1-1 0 0,-2 1 0 15,2 1 0-15,-2 1 0 16,2-1 0-16,2 4 0 15,0 0 0-15,0 5 0 16,1-2 0-16,1 2 0 16,1 0 0-16,2 2 0 0,-1-1 0 15,7 1 0-15,-3-2 0 16,1-3 0-16,2 2 0 0,-2-2 0 16,1-2 0-16,-1 2 0 15,5-1 0-15,-6 0 0 16,5-1 0-16,-1 3 0 15,4 3 0-15,0 2 0 16,4-2 0-16,-2 3 0 16,2-2 0-16,-1 1 0 0,0 1 0 15,1-2 0-15,0 0 0 16,-2-2 0-16,-6 0 0 16,3-2 0-16,-3 0 0 0,1-1 0 15,-4 0 0-15,-1-2 0 16,-6-3 0-16,-2 2 0 15,0-2 0-15,-4-1 0 16,-3-3 0-16,-2-1 0 0,-4-6 0 16,-6 0 0-16,1-4 0 15,-6 0 0-15,-1-6 0 16,-10-6 0-16,11 10 0 0,-11-10 0 16,0 0 0-16,0 0 0 15,0 0 0-15,0 0 0 16,0 0 0-16,-1-8 0 0,1 8 0 15,-12-20 0-15,12 20-33 16,-1-21-56-16,-11 4-5 16,0-4-3-16,-5 0-7 15</inkml:trace>
  <inkml:trace contextRef="#ctx0" brushRef="#br2" timeOffset="738246.1663">20512 5861 24 0,'-11'4'94'0,"1"-2"0"0,10-2-4 0,0 0-3 16,0 0-2-16,3-8-76 15,10 3 2-15,4-3-2 0,8-3-1 16,10-4-8-16,9-5 0 16,6 1 0-16,10-5 0 15,8-3 0-15,1-3 0 16,5 1 0-16,0-2 0 16,-1 1 0-16,-4 1 0 0,-3 1 0 15,-6 0 0-15,-8 6 0 16,-7 5 0-16,-8 1 0 15,-4 0 0-15,-12 5 0 0,-3 0 0 16,-5 4 0-16,-13 7 0 16,10-12 0-16,-10 2 0 15,0 10-9-15,-11-14-38 0,-5 6-43 16,-4 0-2 0,-9-5-8-16,-8-2-4 0</inkml:trace>
  <inkml:trace contextRef="#ctx0" brushRef="#br2" timeOffset="738684.3822">19501 4985 89 0,'-24'0'94'0,"6"-3"-5"0,6 2-4 16,5-34-17-16,7 35-49 15,0-12-4-15,0 12-3 0,10-14-2 16,2 2-1-16,9-2-1 16,2-4 0-16,11-1-3 15,6-4-5-15,8-1 0 16,7-4 0-16,6 1 0 0,2 2 0 15,1-2 0-15,-1 3 0 16,-2 1 0-16,-3 1 0 16,-7-1 0-16,-6 7 0 15,-7 1 0-15,-6-1 0 0,-9 5 0 16,-3 1 0-16,-9 1 0 16,-2 0 0-16,-9 9 0 15,1-13 0-15,-1 13-10 16,-13-12-12-16,-1 9-24 15,0-2-45-15,-13 0-2 16,-10 2-6-16,-4-4-2 16</inkml:trace>
  <inkml:trace contextRef="#ctx0" brushRef="#br2" timeOffset="739097.3163">18794 4399 86 0,'-20'0'95'15,"4"0"-4"1,8-7-6-16,3-3 1 16,5-2-74-16,6-3 0 0,10 0-2 15,7-6-2-15,5 0-1 16,7-4 0-16,5-2-1 0,7-1 0 15,1-3-6-15,2 1 0 16,4 0 0-16,1-1 0 16,2 3 0-16,-7 1 0 0,1 0 0 15,-2 6 0-15,-6-1 0 16,-2 3 0-16,-6 2 0 16,-2 1 0-16,-11 5 0 0,-1 1 0 15,-4 3 0-15,-3 0 0 16,-3 3 0-16,-11 4 0 15,8-4 0-15,-8 4 0 0,0 0 0 16,0 0-8-16,2 13-25 16,2 1-57-16,-4 2-2 15,-5 3-5-15,0 1-6 16</inkml:trace>
  <inkml:trace contextRef="#ctx0" brushRef="#br2" timeOffset="739982.5719">21203 6288 36 0,'9'-5'78'0,"-9"5"3"0,15 3-7 0,-15-3-32 15,18-5-5-15,-18 5-6 16,16-14-3-16,-3 8-7 16,-1 2-1-16,4 0-4 15,0-2-3-15,1 0-1 0,2-1-3 16,7 1 0-16,4-2-5 15,6-1-4-15,9-3 0 16,5-3 0-16,10-1 0 16,8-2 0-1,6-2 0-15,1 0 0 0,2 3 0 0,-2-1 0 16,-4 3 0-16,-12 2 0 16,-7 4 0-16,-12-1 0 15,-9 4 0-15,-8 4 0 0,-8-2 0 16,-15 4 0-16,11-2 0 15,-11 2 0-15,0 0 0 16,0 0 0-16,0 0 0 0,0 0 0 16,0 0 0-16,-1-14-56 15,1 14-37-15,0 0-2 16,-14 6-8-16,-1-6-6 16</inkml:trace>
  <inkml:trace contextRef="#ctx0" brushRef="#br2" timeOffset="743361.2037">24260 15029 56 0,'5'-18'90'0,"-1"8"0"16,-4-4-3-1,14 8-27-15,-14-4-21 0,0 0-12 16,0 10-8-16,-7-11-4 16,7 11-4-16,-11-6-3 15,0 6-2-15,-4 0-3 0,-3 4-3 16,-3 4 0-16,-1 4 0 15,-9 3 0-15,1 3 0 16,-3 4 0-16,-2 6 0 16,1 4 0-16,-2 3 0 15,-2 4 0 1,2 4 0-16,1 5 0 0,4-1 0 16,0 4 0-16,5-2 0 0,5-1 0 15,7-1 0-15,8-4 0 16,6-4 0-16,7-5 0 15,15-3 0-15,7-9 0 0,7 0 0 16,9-8 0-16,0-4 0 16,3-6 0-16,-1-2 0 15,-2-2 0-15,-4-4 0 16,-6-2 0-16,-7-2 0 0,-7-1 0 16,-2 2 0-1,-7 0 0-15,-1 0 0 0,-11 7 0 16,8-11 0-16,-8 11 0 15,2-10 0-15,-2 10 0 0,0-9 0 0,0 9 0 16,0 0 0 0,-3-14-17-16,3 4-77 0,5-4-4 15,-1-7-5-15,4-2-7 16</inkml:trace>
  <inkml:trace contextRef="#ctx0" brushRef="#br2" timeOffset="744110.244">24706 15201 20 0,'18'-7'104'0,"-4"3"-3"15,-5 0-8-15,4 2-1 16,-13 2-3-16,13 0-77 16,-7 9-12-16,-3 7 0 15,0 9 0-15,4 6 0 0,-4 8 0 16,-2 6 0-16,-1 4 0 15,0 2 0-15,-2 4 0 0,-6-2 0 16,3-2 0 0,-6-3 0-16,4-5 0 0,1-8 0 15,-3-5 0-15,4-8 0 0,-1-8 0 16,6-14 0 0,-9 6 0-16,9-6 0 0,-12-18 0 15,4-4 0-15,-1-6 0 16,1-8 0-16,-3-9 0 15,4-3 0-15,-4-9 0 0,5-4 0 16,0-7 0-16,5-1 0 16,1-6 0-16,5 3 0 15,8 1 0-15,6 0 0 0,8 10 0 16,7 4 0-16,13 8 0 16,6 10 0-16,6 6 0 15,2 8 0-15,3 7 0 0,-4 12 0 16,-6 6 0-16,-6 6 0 15,-7 12 0-15,-13 6 0 16,-8 9 0-16,-8 4 0 0,-8 6 0 16,-7 2 0-1,-5 4 0-15,-7-3 0 16,-8 1 0-16,-6-4 0 16,-4-3 0-16,-3-1 0 0,-2-5 0 15,0-5 0-15,0-3 0 16,-3-3 0-16,-1-4 0 0,3-2 0 15,5-4 0 1,4-1 0-16,1-4 0 0,6-2 0 16,3-2 0-16,4 1 0 0,2-4 0 15,3 1 0-15,1-1 0 16,1 1 0-16,9-2 0 16,-17 1 0-16,17-1 0 15,-17 2 0-15,6 1 0 16,11-3 0-16,-10 3 0 0,10-3 0 15,-10 4 0-15,10-4 0 16,0 0 0-16,0 0 0 16,0 0-17-16,5 6-76 15,8-8-4-15,5-8-4 16,5-7-8-16</inkml:trace>
  <inkml:trace contextRef="#ctx0" brushRef="#br2" timeOffset="744542.9615">25775 15300 62 0,'-10'0'97'0,"-5"-1"-2"16,2-3-6-16,0 0 0 0,36 0-61 15,-23 4-5-15,-9-3-5 16,9 3-8-16,0 0-10 0,0 0 0 16,-6 4 0-16,6-4 0 15,0 0 0-15,6 9 0 16,4-5 0-16,2-3 0 16,9-1 0-16,4 0 0 0,6-2 0 15,5-1 0-15,2-1 0 16,6 0 0-16,-1 1 0 15,0-1 0-15,-5 1 0 0,-4 0 0 16,-8 2 0-16,-2-1 0 16,-8 2 0-16,-7-2 0 15,-9 2 0-15,11 0 0 0,-11 0 0 16,0 0 0 0,0 0 0-16,0 0 0 0,-7 2 0 15,7-2 0-15,-12 14-41 16,-1-10-54-16,-7 1-2 15,-6 0-6-15,-3 3-6 16</inkml:trace>
  <inkml:trace contextRef="#ctx0" brushRef="#br2" timeOffset="744953.3891">25629 15531 5 0,'-13'17'101'0,"4"-4"0"16,6-2-4-16,3-11-5 15,3 10-1-15,-3-10-70 0,29 5-18 16,-5-5-3-16,12 3 0 16,13-3 0-16,4 1 0 15,6-1 0-15,3 0 0 16,5 2 0-16,-2-2 0 0,-2-2 0 16,-3 1 0-16,-6 1 0 15,-7-1 0-15,-5 0 0 16,-8 0 0-16,-4 1 0 15,-11-1 0-15,-2-1 0 16,-7 1 0-16,-10 1 0 16,14-2 0-16,-14 2 0 0,0 0 0 15,0 0 0-15,0 0 0 0,0 0 0 16,0 0 0 0,0 0 0-16,0 0 0 0,0 0 0 15,0 0 0-15,0 0 0 16,0 0 0-16,0 0 0 15,0 0 0-15,-27-2-35 16,27 2-62-16,-6-10 0 16,3-2-8-16,2-4-5 0</inkml:trace>
  <inkml:trace contextRef="#ctx0" brushRef="#br2" timeOffset="746382.9718">27406 15309 16 0,'0'0'84'0,"8"-14"4"16,-8 14-3-16,8-16-11 0,-8 16-36 15,0 0-11-15,11-8-5 16,-11 8-6-16,0 0-2 15,11 0-3-15,-11 0-2 0,4 11-2 16,-2 0 0-16,0 3-1 16,-1 4-1-16,-1 2-3 15,0 4-2-15,0 2 0 16,-2 3 0-16,0 1 0 16,-2 0 0-16,-1 1 0 15,-3-1 0-15,-2 1 0 16,1-3 0-16,0-2 0 0,1-6 0 0,0-4 0 15,-1-1 0-15,4-7 0 16,5-8 0-16,0 0 0 16,0 0 0-16,0-5 0 15,5-6 0-15,3-5 0 0,2-5 0 16,4-4 0-16,3-3 0 16,-1-7 0-16,4-2 0 15,1-5 0 1,6-4 0-16,-1-1 0 0,3 0 0 15,-2 0 0-15,5-1 0 16,-3 5 0-16,5 6 0 0,-4 3 0 16,0 5 0-16,-1 6 0 15,-1 5 0-15,-1 7 0 16,-6 4 0-16,3 6 0 0,-6 1 0 16,1 10 0-16,-1 4 0 15,-1 4 0-15,-4 9 0 0,-2 0 0 16,3 9 0-1,-3 2 0-15,1 4 0 0,-4-1 0 16,2 7 0-16,1-3 0 16,0 0 0-16,0-3 0 0,-2-4 0 15,1-3 0 1,-2-6 0-16,0-2 0 0,-2-8 0 16,-2-1 0-16,-2-6 0 15,0-2 0-15,-2-10 0 16,2 10 0-16,-2-10 0 0,0 0 0 15,0 0 0-15,0 0 0 16,9 0 0-16,-9 0 0 16,0 0 0-16,10-8 0 15,-10 8-3-15,4-9-53 0,-4 0-37 16,0-1 0-16,-7-2-8 16,-1-2-3-1</inkml:trace>
  <inkml:trace contextRef="#ctx0" brushRef="#br2" timeOffset="746807.1829">27750 15529 23 0,'-27'0'97'0,"7"2"-1"0,3-2-3 16,4 0-4-16,-28-8-33 15,41 8-30-15,0 0-8 16,0 0-5-16,10-1-13 15,6 1 0-15,7 0 0 0,8-3 0 16,5 2 0-16,7 1 0 16,6-2 0-16,3 1 0 15,7-2 0-15,-5 0 0 0,3-1 0 16,-6 4 0-16,-6-1 0 16,-5-3 0-16,-8 2 0 15,-7 0 0-15,-7 1 0 16,-6 1 0-16,-12 0 0 15,12-1 0-15,-12 1 0 0,0 0 0 16,0 0 0-16,0 0 0 16,-7-2 0-16,7 2 0 15,0 0 0-15,0 0 0 16,-9-4 0-16,9 4 0 16,0 0 0-16,-12-6 0 15,12 6 0-15,0 0 0 0,0 0-14 16,0-12-77-16,0 12-3 15,0-16-4-15,0 1-6 16,9-1-2-16</inkml:trace>
  <inkml:trace contextRef="#ctx0" brushRef="#br2" timeOffset="747558.4512">28850 15104 63 0,'0'0'97'16,"12"-11"-2"-16,-12 11-6 15,27 1-10-15,-27-1-45 16,0 0-9-16,0 0-7 0,10 0-7 16,-8 6-11-16,-1 6 0 15,3 7 0-15,-4 2 0 16,3 6 0-16,1 3 0 16,0 5 0-16,0 5 0 0,0-3 0 15,1 4 0 1,3-2 0-16,0-2 0 0,0 1 0 15,0-3 0-15,3-3 0 0,-2-3 0 16,0-2 0-16,-1-6 0 16,-2-1 0-16,0-4 0 15,-3-3 0-15,0-3 0 0,-3-10 0 16,2 10 0-16,-2-10 0 16,0 0 0-16,0 0 0 15,0 0 0-15,0 0 0 0,-7-11 0 16,7-11-82-16,-4 8-13 15,-3-6-3 1,-3-7-7-16,1-3-2 0</inkml:trace>
  <inkml:trace contextRef="#ctx0" brushRef="#br2" timeOffset="748138.0048">28948 15121 64 0,'-6'-13'95'16,"-4"0"-2"-16,5 4-5 16,-1-16-24-16,6 25-30 0,0-13-6 15,0 13-8-15,8-1-5 16,5 1-5-16,6 8-10 16,9 3 0-16,5 6 0 0,9 4 0 15,4 2 0 1,6 6 0-16,3 2 0 0,-1 1 0 15,2 0 0-15,-5 4 0 16,-5-3 0-16,-2 1 0 0,-8-5 0 16,-6 3 0-16,-5-3 0 15,-7-1 0-15,-10 0 0 16,-4-3 0-16,-4 2 0 16,-10-2 0-16,-7-1 0 15,-4-2 0-15,-6 1 0 16,-5-1 0-16,-1-2 0 0,-4-2 0 15,-3-2 0-15,-3-1 0 16,3-1 0-16,-1 0 0 16,-2 0 0-16,1-3 0 15,3 0 0 1,1-2 0-16,3 1 0 16,4-3 0-16,4-1 0 0,2-1 0 15,7-1 0-15,5-2 0 0,1 0 0 16,4-1 0-16,8-1 0 15,0 0 0-15,-10-1 0 0,10 1 0 16,0 0 0-16,0 0 0 16,0-6 0-16,0 6 0 0,0-9 0 15,0 9 0-15,6-12 0 16,-3 0 0-16,7 2-87 16,6-4-7-16,1-3-5 15,8-2-7-15,4-5-1 16</inkml:trace>
  <inkml:trace contextRef="#ctx0" brushRef="#br2" timeOffset="748637.2265">29989 15356 32 0,'22'-9'96'0,"-13"3"1"16,3 3-5-16,-4-3-2 0,33 5-46 16,-41 1-18-16,14 1-5 15,-14-1-8-15,11 12-13 16,-7 1 0-16,-1 3 0 15,0 6 0-15,-3 3 0 0,1 4 0 16,1-2 0-16,0 6 0 16,1 2 0-16,2 2 0 15,-3-2 0-15,4 3 0 16,3-5 0-16,-4 2 0 0,1-2 0 16,1-4 0-16,-1-3 0 15,-2-5 0-15,3-3 0 16,-5-6 0-16,2-1 0 15,-4-11 0-15,3 10 0 16,-3-10 0-16,0 0 0 16,0 0 0-16,0 0 0 0,0-9 0 15,-6-3 0-15,5 1 0 16,-2-6-92-16,-2-6-2 16,1-6-6-16,1-5-5 0,0-1-3 15</inkml:trace>
  <inkml:trace contextRef="#ctx0" brushRef="#br2" timeOffset="749118.7803">30218 15280 82 0,'-14'-5'95'0,"3"-1"-2"0,0 1-5 15,0-4-25-15,11 9-31 16,0 0-9-16,-9-8-6 16,9 8-5-16,5-3-6 15,-5 3-6-15,17-3 0 16,0 3 0-16,1-2 0 0,5 1 0 16,6 1 0-16,3-2 0 15,5 0 0-15,2-1 0 16,4 0 0-16,-2-2 0 0,2 1 0 15,-1 0 0-15,-3 0 0 16,-4 1 0-16,-4 0 0 16,-8 0 0-16,-4 2 0 15,-2-1 0-15,-6 1 0 16,-11 1 0-16,8 0 0 16,-8 0 0-16,0 0 0 0,0 0 0 15,0 0 0-15,0 0 0 16,0 0 0-16,-5 4 0 15,5-4 0-15,0 0 0 0,-13 11 0 16,13-11 0-16,-10 14-2 16,0-13-46-16,-4 8-44 15,1 1-2-15,-3-2-6 16,-4 3-6-16</inkml:trace>
  <inkml:trace contextRef="#ctx0" brushRef="#br2" timeOffset="749669.921">30194 15545 86 0,'-9'9'98'0,"9"-9"-4"0,-12 11-5 16,12 18-11-16,0-29-51 15,8 6-6-15,2-2-6 16,6-2-12-16,0 2-3 16,9-1 0-16,3 0 0 0,-1 1 0 15,6 1 0-15,2-4 0 16,3 2 0-16,3-2 0 16,1 0 0-16,-1-1 0 15,1 0 0-15,1 1 0 0,-4-1 0 16,0 0 0-16,-2 0 0 15,-6 0 0-15,-8-1 0 16,-1 0 0-16,-4 0 0 16,-6-1 0-16,-12 2 0 0,15-1 0 15,-15 1 0 1,0 0 0-16,0 0 0 0,0 0 0 16,0 0 0-16,0 0 0 15,0 0 0-15,0 0 0 16,0 0 0-16,0 0 0 15,0 0 0-15,0 0 0 16,0 0 0-16,0 0 0 0,-8 0 0 16,8 0 0-16,0 0 0 15,-10 0 0-15,10 0 0 16,0 0 0-16,0 0 0 16,-9-3 0-16,10-10-75 0,-1 13-18 15,6-10-2-15,-3 0-7 16,1-4-4-16</inkml:trace>
  <inkml:trace contextRef="#ctx0" brushRef="#br2" timeOffset="750798.9753">31790 15368 55 0,'0'0'92'0,"16"-12"1"16,-16 12-7-16,18-27-24 0,-18 27-27 16,2-16-10-16,-2 16-6 15,-8-11-6-15,-8 6-2 0,1 2-3 16,0-1-1-16,-5 3-2 15,-5 1-5-15,-3 1 0 16,2 8 0-16,-8 2 0 16,1 4 0-16,-6 3 0 15,-4 7 0-15,2 4 0 0,-4 1 0 16,3 5 0-16,5 3 0 16,6 4 0-16,-2 2 0 15,5 2 0-15,14-1 0 0,4 0 0 16,10-3 0-16,6-2 0 15,8-10 0-15,7-3 0 16,9-9 0-16,11-6 0 16,-8-9 0-16,6-3 0 15,9-6 0-15,-7-6 0 0,-3-3 0 16,-2-3 0-16,-3 0 0 16,-8-1 0-16,-3 2 0 15,-3 3 0-15,-3-1 0 0,-7 5 0 16,-2-1 0-16,-7 11 0 15,7-11 0-15,-7 11 0 16,0 0 0-16,0 0 0 16,-8-1 0-16,8 1 0 0,-1 11 0 15,1 1 0-15,0 4 0 16,-1 1 0-16,-1 4 0 16,2 2 0-16,0 2 0 15,-1 2 0-15,2-1 0 0,-1 2 0 16,-1-2 0-16,1-1 0 15,0 0 0-15,0-2 0 16,0 0 0-16,2-3 0 16,-7-1 0-1,5-4 0-15,0-1 0 0,0-3 0 0,0-11 0 16,4 18 0-16,-4-18 0 0,1 13 0 16,-1-13 0-1,3 13 0-15,-2 1-56 16,-1-14-41-16,0 0-2 0,0 0-7 15,1-16-5-15</inkml:trace>
  <inkml:trace contextRef="#ctx0" brushRef="#br2" timeOffset="751936.0335">32343 15534 32 0,'0'0'98'0,"24"-12"-2"0,-24 12-4 15,18-15-1-15,-11 1-43 16,-7 14-25-16,6-9-5 0,-6 9-5 15,11-2-13-15,-11 2 0 16,10 5 0-16,-10-5 0 16,2 22 0-16,4-9 0 0,-4 7 0 15,8 2 0-15,-6 4 0 16,-4 3 0-16,4 2 0 16,-3 3 0-16,1 2 0 15,-2-1 0-15,1 1 0 0,-3-2 0 16,2-2 0-16,-2-2 0 15,-5-5 0-15,7-1 0 16,0-6 0-16,3-3 0 16,-5-5 0-16,-7-2 0 15,9-8 0-15,0 0 0 0,-8 8 0 16,8-8 0 0,-14-6 0-16,14 6 0 0,-16-20 0 15,8 6 0-15,-2-3 0 16,6-1 0-16,0-3 0 15,2-2 0-15,-1 1 0 16,-2-3 0-16,14 3 0 0,5 2 0 16,4 1 0-16,1 3 0 15,4 5 0-15,3 4 0 16,6 3 0-16,11 2 0 16,-4 2 0-16,7 0 0 0,1 1 0 15,-3-1 0-15,2 0 0 16,0 0 0-16,-6-3 0 15,-7-4 0-15,-1-1 0 0,-13-3 0 16,3-2 0-16,-1-2 0 16,-8-3 0-16,-1 0 0 15,-4-3 0-15,-5-1 0 16,-2 1 0-16,0 0 0 16,4-1 0-16,-6 2 0 15,-3 3 0-15,4 1 0 0,-7 1 0 16,2 5 0-16,3 2 0 15,2 8 0-15,-9-11 0 16,9 11 0-16,0 0 0 0,-11 0 0 16,11 0 0-16,1 15 0 0,0-2 0 15,-1 2 0-15,0 5 0 16,3 1 0-16,-1 7 0 16,-2 1 0-16,1 4 0 15,0 0 0-15,-1 6 0 16,2 1 0-16,3 2 0 15,-5 2 0-15,-1-2 0 0,5 0 0 16,-2-1 0-16,-2-1 0 16,0-4 0-16,0 0 0 15,-2-5 0-15,2-4 0 0,0-4 0 16,0-4 0-16,0-1 0 16,3-5 0-16,-3-3 0 15,0-10 0 1,-1 16 0-16,1-16 0 0,0 0 0 15,-2 10 0-15,2-10 0 16,0 0 0-16,0 0 0 0,6 1 0 16,-6-1 0-16,0 0 0 0,14-5 0 15,-14 5 0-15,5-9 0 16,-5 9 0-16,0-11 0 16,0 11 0-16,0 0 0 15,0 0-60-15,-14-11-39 16,1 6-1-1,-3-4-6-15,-6 5-5 0</inkml:trace>
  <inkml:trace contextRef="#ctx0" brushRef="#br2" timeOffset="752906.2702">26528 16259 14 0,'-33'2'87'0,"5"0"3"0,6-1-2 15,6-1-5-15,4 3-27 16,12-3-39-16,0 0-1 16,0 0 0-16,0 0-3 0,0 0-1 15,10 10-4-15,1-6-1 16,0 2-3-16,3-1-4 15,2 1 0-15,0 1 0 16,5-3 0-16,2 2 0 0,10-3 0 31,3 1 0-31,9 0 0 0,7 0 0 0,12-3 0 16,10-1 0-16,8 2 0 16,13-2 0-16,7 0 0 15,11-1 0-15,11 0 0 0,7-1 0 16,12 2 0-16,3 0 0 15,12 1 0-15,1-1 0 0,8 1 0 16,3 0 0 0,1 1 0-16,1 1 0 15,1-2 0-15,5 1 0 0,-4-2 0 16,4 0 0-16,-3 0 0 16,6-6 0-16,-6 2 0 15,0-3 0-15,-4 2 0 0,-12-4 0 16,-1 2 0-16,-5-2 0 15,-13-1 0-15,-11 2 0 16,-7-1 0-16,-11 2 0 0,-3-2 0 16,-8 3 0-16,-5 0 0 15,-15 2 0-15,-14 1 0 16,-5 2 0-16,-5 1 0 16,-8 0 0-1,-13 0 0-15,-6 0 0 16,-15 0 0-16,-2 3 0 0,9 0 0 0,-12-1 0 15,-9-2 0-15,0 0 0 16,4 11 0-16,-4-11 0 0,0 0 0 16,10 12 0-16,-10-12 0 15,-7 9 0-15,-4-4 0 16,-4-1 0-16,3 3 0 16,-18-5 0-16,-1-2-78 15,-4 2-18-15,-7 1-2 0,-10 1-7 16,-5-3-3-16</inkml:trace>
  <inkml:trace contextRef="#ctx0" brushRef="#br2" timeOffset="753963.999">26793 16790 55 0,'0'0'84'0,"-18"2"1"16,18-2-3-16,-7-5-33 0,7 5-27 15,0 0-1-15,0 0-2 16,4-4-5-16,-4 4-2 16,21-1 0-16,-7 1-6 15,2 1 0-15,0-1 0 16,4 3-2-16,-2 1 0 0,0-1 0 15,2 1 0-15,-1-2-2 16,1 1 3 0,5 1-2-16,7-1 1 15,3 0 0-15,7-3 0 0,7 0-4 16,8 0 0-16,6 0 0 16,10 0 0-16,6 0 0 0,5 0 0 15,1 1 0-15,6-1 0 16,5 2 0-16,1 0 0 0,2-1 0 15,2-1 0-15,2 0 0 16,2 0 0-16,6 0 0 16,2 0 0-16,3-3 0 15,6 1 0-15,-3 2 0 16,1 0 0 0,-2 0 0-16,5 0 0 0,-7 0 0 15,-1 0 0-15,-2 0 0 0,-5-1 0 0,2 1 0 16,-3 0 0-16,0 0 0 15,-2 1 0-15,3-1 0 16,0 2 0-16,2 0 0 16,-6-1 0-16,4 0 0 15,-9-1 0-15,-2 0 0 0,-8 1 0 16,3-1 0 0,-16 0 0-16,-2-1 0 0,-6 1 0 15,-13 0 0-15,2 0 0 0,-13 0 0 16,5 0 0-16,-20 1 0 15,7 1 0-15,-13-1 0 16,3 1 0-16,-8 0 0 16,-5-2 0-16,-1 1 0 15,-12-1 0-15,0 0 0 16,9 2 0-16,-9-2 0 0,0 0 0 16,0 0 0-16,0 0 0 15,0 0 0-15,0 0 0 0,0 0 0 16,0 0 0-16,-5 6 0 15,-3-5 0-15,8-1 0 16,-16 5 0-16,6 1-21 16,-4-2-70-16,-7-4-5 0,-6-7-4 15,-6-8-8-15</inkml:trace>
  <inkml:trace contextRef="#ctx0" brushRef="#br2" timeOffset="759115.8513">27122 16352 75 0,'1'-7'93'0,"-1"7"-2"0,0-11-4 16,-7 5-24-16,7 6-32 0,0-9-9 15,0 9-6 1,0 0-5-16,7-7-2 0,-7 7-3 16,0 0 1-16,11 5-7 15,-11-5 0-15,9 17 0 0,-3-2 0 16,-1 3 0-16,3 2 0 15,0 1 0-15,-4 1 0 16,5 0 0-16,-5 0 0 16,2-3 0-16,2-1 0 15,2-4 0-15,-2-5 0 16,6 0 0-16,8-5 0 0,1-4 0 16,5-3 0-16,8-9 0 15,7-8 0-15,7-2 0 0,6-8 0 16,2-3 0-16,1 0 0 15,-1 0 0-15,-5 1 0 16,-2 5 0-16,-9 2 0 16,-6 4 0-16,-8 5 0 0,-4 5 0 15,-10 1 0-15,-2 3 0 16,-2 2 0-16,-10 5 0 16,9-6 0-16,-9 6 0 15,0 0 0-15,0 0 0 0,0 0 0 16,0 0 0-16,0 0 0 15,0 0 0-15,0 0 0 0,0 0 0 16,0 0 0 0,0 0 0-16,0 0 0 0,0 0 0 15,0 8-29-15,0-8-65 16,6 11-2-16,-6-11-6 16,12 5-6-16</inkml:trace>
  <inkml:trace contextRef="#ctx0" brushRef="#br2" timeOffset="760120.0299">28721 16340 48 0,'0'0'79'0,"-11"-12"2"0,11 12-26 0,-9-11-7 16,9 11-11-16,-2-13-6 15,2 13-5 1,0-13-5-16,0 13-2 0,1-11-4 15,-1 11-2-15,0 0-3 16,5-10-1-16,-5 10-1 0,0 0-2 16,7 6-1-16,-7-6-5 15,9 19 0-15,-6-5 0 16,2 2 0-16,1 4 0 16,0 0 0-16,1 3 0 15,2-1 0-15,-2-1 0 0,5-1 0 16,-1-2 0-16,2-3 0 15,2-2 0-15,2-3 0 16,1-6 0-16,2-1 0 0,5-3 0 16,2 1 0-1,3-11 0-15,4-3 0 0,5-5 0 16,1-4 0-16,3-1 0 16,3-6 0-16,0-1 0 0,1-3 0 15,-4 2 0 1,-1 0 0-16,-2 2 0 0,-2 1 0 0,-7 3 0 15,-1 4 0-15,-7 0 0 16,-3 6 0 0,-3 1 0-16,-2 3 0 0,-4 1 0 15,-11 10 0-15,12-12 0 0,-12 12 0 16,8-9 0 0,-8 9 0-16,0 0 0 0,5-8 0 15,-5 8 0-15,0 0 0 0,0 0 0 16,0 0 0-1,0 0 0-15,0 0 0 0,0 0 0 16,0 0 0-16,0 0 0 0,0 0 0 16,0 0 0-1,0 0 0-15,0-14-43 16,0 14-51-16,0 0-1 0,0 0-5 16,0 0-6-16</inkml:trace>
  <inkml:trace contextRef="#ctx0" brushRef="#br2" timeOffset="761156.3623">29945 16229 10 0,'0'0'81'0,"-16"-9"2"0,16 9-1 0,-9-27-27 16,9 27-17-16,-7-11-8 16,7 11-6-16,0-9-5 15,0 9-3-15,0 0-2 0,8-10-2 16,-8 10 0-16,0 0-2 16,0 0-1-16,9 0-2 15,-9 0-1-15,5 9-3 16,-3 1-3-16,0 3 0 15,-2 6 0-15,3 0 0 0,-1 0 0 16,0 5 0-16,3-3 0 16,-1 0 0-1,2-2 0-15,1-4 0 0,5-4 0 16,0-1 0-16,4-6 0 0,4-3 0 16,3-1 0-16,2-5 0 0,2-4 0 15,7-3 0 1,-2-2 0-16,5-5 0 0,1 1 0 15,-1-2 0-15,0 0 0 16,1-3 0-16,-1 3 0 16,-6 2 0-16,2 0 0 15,-6 6 0-15,-2-2 0 16,-5 6 0-16,-2 0 0 16,-4 2 0-16,-3 3 0 0,-11 3 0 15,11-4 0-15,-11 4 0 0,8-2 0 16,-8 2 0-16,0 0 0 15,0 0 0-15,0 0 0 16,0 0 0-16,0 0 0 16,10-5 0-16,-10 5 0 15,0 0 0-15,0 0 0 0,0 0 0 16,0 0 0-16,0 0 0 0,8-2 0 16,-8 2-11-1,12-5-48-15,-12 5-34 16,18 0-2-16,-5 2-7 15,-2 1-4-15</inkml:trace>
  <inkml:trace contextRef="#ctx0" brushRef="#br2" timeOffset="762089.9905">31095 16465 28 0,'0'-11'78'15,"2"1"3"-15,0-9-24 0,2 11-9 16,-1-2-7-16,-3 10-5 0,12-14-9 16,-12 14-5-16,14-12-4 15,-14 12-2-15,12-4-3 16,-12 4-3-16,11 2-2 15,-11-2-1-15,7 18-1 16,-2-1-1-16,-4 2-1 0,-1 3 0 16,0 0-2-1,0 3-2-15,0-1 0 0,0-1 0 16,0 0 0-16,0-7 0 0,0 0 0 16,3-3 0-16,3-3 0 15,-6-10 0-15,9 15 0 16,3-9 0-16,-12-6 0 15,0 0 0-15,13 7 0 16,2-7 0-16,-15 0 0 0,15 0 0 16,1-1 0-16,-6-4 0 15,10 1 0-15,5-3 0 0,-2 0 0 16,0-2 0-16,12 0 0 16,8-2 0-16,-6-1 0 15,5-3 0-15,-1 2 0 16,8 0 0-16,-6 1 0 15,3 1 0-15,-7 0 0 16,-1 3 0-16,-12 3 0 0,1 1 0 16,-1 0 0-16,-26 4 0 15,17-3 0-15,-6 2 0 0,-3 1 0 16,-8 0 0-16,10 0 0 16,-10 0 0-16,0 0 0 15,0 0 0 1,0 0 0-16,-7 0 0 0,7 0 0 15,0 0 0-15,0 0 0 0,0 0 0 16,0 0-3-16,0 0-26 16,0 0-62-16,16-7-4 15,-16 7-3-15,10 0-6 16</inkml:trace>
  <inkml:trace contextRef="#ctx0" brushRef="#br2" timeOffset="762858.6127">32203 16461 64 0,'0'0'86'0,"-3"-10"-3"15,3 10-6-15,0 0-47 16,0-9-5-16,0 9-9 16,0 0-1-16,0 0-5 0,8 6-2 15,-8-6-1-15,12 17 0 16,-8-7-1-16,-1 2 1 15,3 2-1-15,-1-1-1 16,-5 1-1-16,3-1 0 16,-2-2 0-16,-1 2-1 15,0-3-1-15,2 1 0 0,4-3 0 16,1 0 0 0,3-1 1-16,-10-7-1 0,26 8 0 15,-6-7 1-15,6-1-2 16,3-1 2-16,5-4-2 0,-2-2 0 15,-2-1 0-15,19-1 0 16,-5 0 0-16,2-1-1 16,-4 0 1-16,-1 1 0 15,-2 0-1-15,3 1 1 0,-7-1-1 16,-11 3 2-16,-7 0-2 16,-4-1 1-16,-13 7 0 15,11-12 0-15,-11 12-1 16,2-11 0-16,-2 11 1 0,0 0-1 15,-6-12-1-15,6 12-2 16,0 0-1-16,-13-4-2 16,13 4-4-16,-13 0-5 15,13 0-9-15,-12 4-23 0,-1-1-40 16,13-3-3-16,-13 10-6 16,3-9 0-16</inkml:trace>
  <inkml:trace contextRef="#ctx0" brushRef="#br2" timeOffset="775636.0556">23228 16855 59 0,'0'0'85'0,"-1"-15"1"16,-15 0-12-16,19 5-32 0,0 1-10 15,5 1-5-15,-8 8-6 16,7-13-5-16,-7 13-2 15,0 0-4-15,11-8-1 0,-11 8-1 16,0 0-2-16,5 10 0 16,-4 1 0-16,0 3-1 15,-1 4 0-15,2 4-5 16,-1 5 0-16,-1 2 0 16,0 4 0-16,0 6 0 15,0 1 0-15,-2 7 0 0,2-2 0 16,-3 5 0-16,1-1 0 15,1-25 0-15,-2 3 0 16,0-2 0-16,-1 5 0 16,2-4 0-16,-2 4 0 0,4-2 0 15,-4 1 0-15,0-3 0 16,0 2 0-16,1-2 0 16,0 1 0-16,0-5 0 15,-3 1 0-15,4-3 0 16,-1 1 0-16,1-3 0 0,1-4 0 15,0 1 0-15,1-6 0 16,0-9 0-16,0 11 0 16,0-11 0-16,0 0 0 0,0 0 0 15,0 0 0-15,-1-5 0 16,1-8-84-16,1 3-10 16,-1-4-3-16,3-2-7 15,0 3 1-15</inkml:trace>
  <inkml:trace contextRef="#ctx0" brushRef="#br2" timeOffset="776187.6615">23369 16885 42 0,'-13'-15'95'0,"-3"-4"-1"16,3 5-3-16,2-5-3 0,2-1-59 16,6 4-7-1,3 1-4-15,6 0-6 0,6 1-2 16,7 3-3-16,3-1-4 16,9 3-3-16,3 4 0 0,8 3 0 15,6 2 0-15,-1 6 0 16,3 6 0-16,1 5 0 15,-4 3 0-15,-1 5 0 0,-9 2 0 16,-7 3 0-16,-7 0 0 16,-8 3 0-16,-10 1 0 15,-5 1 0-15,-2 1 0 16,-15-3 0-16,-2 2 0 0,-8-5 0 16,-4 0 0-16,-2-4 0 15,-3-3 0-15,-1-4 0 16,-1-2 0-16,2-3 0 15,1-1 0-15,2-3 0 0,5-2 0 16,0-1 0-16,8-4 0 16,0 0 0-16,2-1 0 15,1-2 0-15,5 0 0 16,2 0 0-16,10 0 0 16,-17 0 0-16,7 0 0 15,10 0 0-15,0 0 0 16,-7-4 0-16,7 4 0 0,0-10-59 15,7 6-36-15,5-5-1 16,4-3-6-16,5-6-6 16</inkml:trace>
  <inkml:trace contextRef="#ctx0" brushRef="#br2" timeOffset="776799.2241">24526 16902 0 0,'0'0'87'16,"18"-15"6"-16,-18 15-4 16,0-14-23-16,0 14-16 15,4-10-14-15,-4 10-8 16,0 0-8-16,-13-1-4 0,-4 4-5 16,-5 9-1-16,-3 2-5 15,-6 7-5-15,2 4 0 16,-8 7 0-16,3 7 0 15,0-2 0-15,-1 8 0 0,3 1 0 16,6-1 0 0,-1 1 0-16,18-24 0 0,-3 1 0 15,6-2 0-15,0 3 0 16,1-4 0-16,5 1 0 0,1-2 0 16,5-1 0-16,4 0 0 15,4-5 0-15,2-1 0 16,1 1 0-16,4-3 0 15,0-2 0-15,0-2 0 16,5 0 0 0,-1-1 0-16,3-3 0 0,-2 0 0 0,-4-2 0 15,1 0 0-15,-4-3 0 16,0 0 0 0,-2-2 0-16,-2 0 0 0,-1 1 0 0,-2-1 0 15,-12 5-11-15,10-10-83 16,3-2 0-1,9-11-3-15,1-1-6 0,0-5-2 16</inkml:trace>
  <inkml:trace contextRef="#ctx0" brushRef="#br2" timeOffset="777195.7089">24854 17112 38 0,'0'0'99'15,"-9"-11"-3"-15,9 11-4 0,-10-10-3 16,10 10-48-16,-9-11-13 16,9 11-9-16,0 0-10 15,13 0-9-15,3 0 0 16,7 0 0-16,8 0 0 16,5 0 0-16,7 0 0 0,7 0 0 15,4 0 0-15,1 0 0 16,-1-4 0-16,1 1 0 15,-7-2 0-15,-4-1 0 16,-7 2 0-16,-2-2 0 0,-10 2 0 16,-3 1 0-16,-6 1 0 15,-4-1 0-15,-3 0 0 16,-9 3 0-16,0 0 0 16,10-6 0-16,-10 6 0 15,0 0 0-15,0 0 0 0,0 0 0 16,0 0 0-16,0 0 0 15,-8 3 0-15,-3 4-31 0,-7 10-39 16,0-8-24 0,-3 0-2-16,-5 1-5 0,-1-1-1 15</inkml:trace>
  <inkml:trace contextRef="#ctx0" brushRef="#br2" timeOffset="777572.6588">25258 17126 88 0,'0'0'96'0,"-12"0"-1"16,12 0-7-16,-28-2-38 15,28 2-10-15,0 0-11 0,4-1-8 16,-4 1-17-16,8 11-4 16,-5 3 0-16,1 5 0 15,1 4 0-15,-2 7 0 0,0 2 0 16,-1-12 0 0,-2 1 0-16,1 1 0 0,-1 6 0 15,0-1 0 1,-3 5 0-16,-2 1 0 0,2-3 0 15,-2 3 0-15,-3-2 0 0,4 1 0 16,0 0 0-16,-1-2 0 16,-4 0 0-16,5-3 0 15,0 1 0-15,-2-5 0 16,1-1 0-16,2-5 0 0,1-3 0 16,-1-3 0-16,0-2 0 15,3-9 0-15,0 0 0 16,0 0 0-16,6 7 0 0,1-9-78 15,1-9-19-15,0-4-4 16,4-7-7-16,0-3-2 16</inkml:trace>
  <inkml:trace contextRef="#ctx0" brushRef="#br2" timeOffset="778074.2066">26096 17350 81 0,'-13'0'93'0,"13"0"-3"16,-14-7-3-16,14 7-39 15,-10-7-9-15,10 7-10 16,0 0-5-16,0-9-6 0,0 9-16 16,10-7-2-16,3 7 0 15,7-1 0-15,8 1 0 16,9 0 0-16,4 1 0 0,8 1 0 15,1 2 0-15,7 0 0 16,-2 2 0-16,-7-4 0 16,-2 2 0-16,-9-1 0 15,-7-1 0-15,-5-2 0 16,-8 2 0-16,-4-2 0 16,-13 0 0-16,11 1 0 0,-11-1 0 15,0 0 0-15,0 0 0 16,-13 8 0-16,1-4-13 15,-3-1-57-15,0-1-23 16,-2 1-3-16,-3 1-7 16,-3 1-3-16</inkml:trace>
  <inkml:trace contextRef="#ctx0" brushRef="#br2" timeOffset="778465.6519">26279 17440 40 0,'-38'12'94'0,"-3"1"2"15,2-2-7-15,-1 1 0 16,12 1-57-16,-3-1-5 15,9-1-4-15,3 2-6 16,5-2-13-16,10 0-4 0,4-1 0 16,0-10 0-16,19 11 0 15,0-5 0-15,4 0 0 16,8-1 0-16,2 0 0 0,5-1 0 16,-1-1 0-16,1 0 0 15,-1-2 0-15,3-1 0 16,-2 2 0-16,-2-2 0 0,-1 0 0 15,0 0 0-15,-3 0 0 16,-4-2 0-16,1 0 0 16,-5-3 0-16,-3 1 0 15,-3-1 0-15,0 0 0 0,-2-1 0 16,-3-1 0 0,2 2-12-16,3-2-81 0,-7 1-2 15,0-5-4-15,2-2-7 16,8-9 3-16</inkml:trace>
  <inkml:trace contextRef="#ctx0" brushRef="#br2" timeOffset="779027.5668">27477 17278 1 0,'-11'0'96'0,"-3"-1"3"0,7-2-5 15,7 3-4-15,-14-15-2 0,-40 10-70 16,54 5-1-16,0 0-9 16,-2 12-8-16,2 6 0 15,0-7 0-15,0 0 0 16,3 3 0-16,0 4 0 15,3 2 0-15,-1-1 0 0,6 2 0 16,0 0 0 0,3 0 0-16,2-3 0 0,2 2 0 15,0-3 0-15,3-4 0 0,1-1 0 16,0-2 0-16,3-3 0 16,0-4 0-16,1-3 0 15,15-5 0-15,4-17 0 16,-8-6 0-16,-7-6 0 15,-9-2 0-15,-7 1 0 16,-1 7 0-16,-6 5 0 0,-2 7 0 16,1 4 0-16,-2 2 0 15,-4 10 0-15,0 0 0 16,11 0 0-16,-11 8 0 16,7 7 0-16,-4-5 0 15,-1 1 0-15,1 2 0 16,-1 4 0-16,4 1 0 0,-1 3 0 15,0 1 0-15,-1 1 0 16,1 2 0-16,-1 0 0 16,0 0 0-16,-1 1 0 15,1-2 0-15,-1 2 0 0,-1-2 0 16,2 1 0-16,-3-2 0 0,2-3 0 16,-2-4-15-1,-1-4-80-15,0-12-4 16,12 7-3-16,-4-8-7 0</inkml:trace>
  <inkml:trace contextRef="#ctx0" brushRef="#br2" timeOffset="779491.3362">28481 17314 7 0,'19'-10'99'0,"-7"1"1"0,-12 9-5 15,11-15-4-15,-11 15-2 16,-1-14-71-16,1 14-6 15,-16 3-12-15,2 6 0 16,0 3 0-16,1 4 0 0,-2 4 0 16,3 1 0-16,7-9 0 15,2 2 0-15,1 0 0 16,2 3 0-16,0 2 0 16,2 1 0-16,6 2 0 15,3 1 0-15,3 1 0 0,1 1 0 16,0 1 0-16,3 3 0 15,1-3 0-15,4 1 0 0,0 2 0 16,-2-3 0-16,1 1 0 16,-3-1 0-16,-3-2 0 15,0-2 0-15,-4 2 0 0,-3-5 0 16,-6 0 0 0,-2-7 0-16,-1 1 0 0,-6-2 0 15,-7-2 0-15,-2-2 0 16,-7-1 0-16,-3-1 0 15,-1-2 0-15,-4-1 0 0,-1-2 0 16,1 0 0 0,-2 0 0-16,0-2 0 15,0-15-32-15,2 4-61 0,5-4-4 16,7-2-3 0,5-5-8-16</inkml:trace>
  <inkml:trace contextRef="#ctx0" brushRef="#br2" timeOffset="779950.8967">28642 17260 78 0,'-10'-4'102'0,"-5"-2"-4"0,5 2-6 16,-3-4-1-16,3 5-60 15,10 3-12-15,-10-8-19 0,10 8 0 16,0 0 0-1,9-3 0-15,7 3 0 0,10 0 0 16,8 0 0-16,10 0 0 16,10 0 0-16,7 0 0 0,7 0 0 15,3 0 0-15,3 0 0 16,-3 0 0-16,3 0 0 0,-2 3 0 16,-10-3 0-16,-6 2 0 15,-5-1 0-15,-8-1 0 16,-9 0 0-16,-8 1 0 15,-9-1 0-15,-5 0 0 16,-1-1 0-16,-11 1 0 0,0 0 0 16,0 0 0-16,0 0 0 15,0 0 0-15,0 0 0 16,0 0 0-16,0 0 0 0,0 0 0 16,0 0 0-16,0 0 0 15,0 0 0-15,0 0 0 16,0 0 0-16,-5 0 0 15,-5-3 0-15,1 6-22 0,9-3-76 16,-24-10-3-16,4 1-5 16,-8-8-5-16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6:27:29.8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2534 1736 7 0,'0'-13'84'0,"0"13"5"15,0-14-3-15,0 14-5 16,1-15-34-16,-1 15-15 0,0 0-10 16,3-10-7-16,-3 10-6 15,0 0-2-15,0 0-3 16,0 7-1-16,0 4-1 15,0 2-1-15,0 5 2 0,1 8-1 16,-2 2 1-16,-1 7-1 16,0 3 1-16,-2 9 1 15,-3 17-1 1,3 4-1 0,3 5-2-16,-2 2 0 0,1-2 0 15,1 1 0-15,-6-2 0 16,5-4 0-16,1-17 0 15,-3-6 0-15,-9-6 0 0,10-7 0 16,3-3 0-16,-8-7 0 16,8-2 0-16,0-6 0 15,4-2 0-15,1-4 0 16,-5-8 0-16,11 11 0 16,-11-11 0-16,0 0 0 0,0 0 0 15,0 0 0-15,0 0 0 16,8 6 0-16,-8-6 0 0,0 0 0 15,0 0-16-15,9-13-73 16,-9-6-2-16,5-8-3 16,-4-11-7-16,-1-11-3 15</inkml:trace>
  <inkml:trace contextRef="#ctx0" brushRef="#br0" timeOffset="520.8749">2700 1624 68 0,'-4'-10'93'0,"-3"-1"0"0,5 3-9 16,-2-3-1-16,4 11-53 16,-1-9-9-16,1 9-7 0,0 0-4 15,0 0-4 1,0 0-4-16,0 0 2 0,0 0-5 16,0 0 2-16,0 0-1 15,12-8 0-15,5 5 1 0,8 1 1 16,8-1-2-16,9-1 0 15,9-3 0 1,7 0 0-16,1 0 0 0,4-2 0 16,-4 3 0-16,-4-1 0 15,-7 2 0-15,-5-1 0 0,-11 2 0 16,-8 2 0-16,-2 2 0 16,-9-1 0-16,-13 1 0 15,12 0 0-15,-12 0 0 0,0 0 0 16,0 0 0-16,0 0 0 15,0 0 0-15,0 0 0 16,-1 4 0-16,1-4 0 16,-11 19-18-16,1-3-30 15,1 1-40-15,-6 3 0 0,-1 1-6 16,-5 1-3-16</inkml:trace>
  <inkml:trace contextRef="#ctx0" brushRef="#br0" timeOffset="941.6717">2675 2036 78 0,'-25'15'93'0,"2"-3"-6"0,8-3-3 16,0-4-4-16,15-5-54 15,0 17-5-15,18-12-13 0,12-1-2 16,-3 2 1-16,14-3 0 16,7-2-1-16,15 0 0 15,0-3-4-15,5-5-2 0,-3 0 0 16,-3 0 0-16,-3 2 0 16,-6-1 0-1,-13 3 0 1,-16 3 0-1,-9 1 0 1,-1-1 0-16,-14 0 0 16,11 0 0-16,-11 0 0 0,0 0 0 15,0 0 0-15,0 0 0 16,8-5-84-16,-8 5-6 16,-7 3-4-1,7-3-8-15,0 0-5 16</inkml:trace>
  <inkml:trace contextRef="#ctx0" brushRef="#br0" timeOffset="1931.1585">3780 2102 28 0,'-12'-14'86'0,"2"-3"0"15,6 1-4 1,2-2-4-16,2 0-47 0,11 6-8 16,3 0-11-16,5 5-5 15,4 1-2-15,6 6-3 16,-3 3 0-16,5 11 0 0,0 15 0 16,-5 6 0-1,-5 8 2 1,-4 2-1-16,-7 0 1 0,-5 1 1 15,-4-1 1-15,-2-6-2 16,-10-12 1-16,1-7-1 16,-2-7 0-16,1-1-1 15,1-7 0-15,-2-5-2 0,4-1 0 16,8-11-2-16,1-8-2 0,10-7 1 16,8-2-2-1,11-9 1-15,11-6-2 16,10-4 3-16,9 2 0 0,1-1 0 15,0 4 1-15,4 3 1 16,-8 3 0-16,-6 7 1 16,-10 4 2-16,-11 9-1 0,-6 3 2 15,-7 5-1-15,-7 3 0 16,-10 6-2-16,0 0 0 0,0 0-1 16,0 0 0-1,0 8-2-15,-9 6 0 0,-2 4 0 16,-1 3 1-16,0 6 0 15,-4 4 2-15,5 2 0 16,3 3 0 0,8-2 1-16,4 1-1 0,14-7 1 15,9-2-1-15,8-8 2 16,12-4-2-16,8-7 1 16,8-6 0-16,-2-4-1 0,7-8 0 15,-4-5 0-15,2-3-1 16,-5-3 0-16,-7-1 0 15,-5-4 0-15,-10 1 0 16,-5-2 1-16,-9-2 0 0,-6 3 0 16,-8-1 2-16,-4 6-1 15,-6-3 1-15,-1 4-3 16,-3 4 0-16,-6 2 0 16,-6 4 0-16,-3 6 0 0,-6 5 0 15,-8 11 0-15,-3 5 0 16,-3 5 0-16,2 7 0 15,0 4 0-15,9 7 0 16,11 1 0 0,13-4 0-16,12-1 0 15,18-7 0-15,14-2-4 16,9-11-25-16,19 1-56 16,3-13-3-16,7-4-6 0,1-7-6 15,1-8-2-15</inkml:trace>
  <inkml:trace contextRef="#ctx0" brushRef="#br0" timeOffset="2606.6572">7158 1501 12 0,'13'-12'86'0,"-5"3"2"16,0-5-3-16,-5 1-4 15,1 0-37-15,-4-1-18 16,1 2-8-16,-11 3-6 0,-4 0-5 15,-6 4-3-15,-4 2-3 16,-17-8 1-16,-23 21 0 16,-5 15-1-16,1 10-1 15,7 12 0-15,6 9 0 16,18 3 0-16,22-2 1 0,19-3-2 16,14-2 1-16,11-1 0 15,7-4 0-15,3-4 1 0,3-4-1 16,-2-3 2-16,-2 1 0 31,-6-7 0-15,-6-5 0-16,-8-3 2 0,-12-4-1 15,-7-3 1-15,-12-1 0 16,-9-7-1-16,-8-4 0 16,-8-2 0-16,-6 1 0 15,-2-2-2-15,2-3-1 0,6-4-4 16,2-7-9-16,11-7-70 15,10 0-4-15,11-10-3 16,9-4-8-16,18-13-3 16</inkml:trace>
  <inkml:trace contextRef="#ctx0" brushRef="#br0" timeOffset="3727.5564">7339 1480 6 0,'33'-18'94'0,"-1"-2"2"15,-4 6-4-15,0-1-6 16,-6 3-3-16,1 0-69 16,-6 4-5-16,0 3-5 15,4 5-2-15,-8 15-1 0,-13 11 0 16,-7 19 0-16,-5 10 1 16,5 11 1-16,0 8-1 0,2 2 0 31,5-4-1-31,4-7 0 0,8-2 0 0,21-8 2 31,9-8 0-31,4-13 1 16,11-13-4-16,3-12 0 15,4-7 0-15,6-7 0 0,1-11 0 16,-16-9 0-16,-1-3 0 16,-6-1 0-16,-11-2 0 0,-8 3 0 15,-3-1 0-15,-15 2 0 16,-4 3 0-16,-7 3 0 15,-8 4 0-15,-6 6 0 16,-12 9 0-16,-3 2 0 0,-7 8 0 16,1 7 0-16,-4 4 0 15,5 6 0-15,0 4 0 16,6 0 0-16,12 1 0 16,8-5-2-16,8 5 4 15,27-13-2 1,13-1 0-16,6-7 0 15,8-6 0-15,4-3 0 0,4-6 0 16,-5-7 0 0,-2-6 0-16,-20 1 0 0,-11-4 0 15,-1 3 0-15,-7-3 0 16,-4 0 0-16,-9 2 0 0,0 1 0 16,-3-1 0-16,0 5 0 15,-3 2 0-15,-1 4 0 16,-2-1 0-16,6 10 0 0,0 0 0 15,0 0 0-15,0 0-3 16,10 9-1-16,13 1 0 16,10 3 1-16,11 3 1 15,8-3 0-15,12 2 1 16,3-2 1-16,3-5-1 0,-1-2 1 16,-4-5 0-16,-9-1 1 15,-11-1 0 1,-9-5 0-16,-7 0 1 0,-12-2 0 0,-9-2 0 15,-5 1 0-15,-3 9 0 16,-8-16-1-16,-8 9-1 16,-2 4 0-16,-9 2-1 15,0 2 0-15,1 9-1 0,-4 3 1 16,7 6 0-16,3 1 0 16,8 8 1-16,12-1 0 15,12 0 0-15,14-6 0 0,13 0 1 16,15-6-1-16,7-6 1 15,8-7 0-15,2-2 0 16,-1-6 0-16,1-12 1 16,-13-3-1-16,-4-2 1 15,-9-8 1-15,-8-5-3 0,-7-3 0 16,-8-5 0-16,-4 1 0 16,-6 0 0-16,-3 2 0 15,-3 4 0-15,-3 4 0 0,-3 9 0 16,0 5 0-16,0 6 0 15,0 13 0-15,0 0 0 16,0 0 0-16,-9 8 0 16,6 10 0-16,-2 10 0 0,-1 7 0 15,0 11 0-15,-1 7 0 16,1 8 0-16,-6 8 0 16,5 9 0-1,-1 0 0-15,2-9-3 16,5-3-35-16,-2-15-47 15,3-15-5-15,7-15-3 0,7-18-8 16,4-14 1-16</inkml:trace>
  <inkml:trace contextRef="#ctx0" brushRef="#br0" timeOffset="4170.3091">10194 1630 10 0,'32'-30'90'0,"2"0"4"0,-5 8-9 15,-1 0-8-15,-4 6-1 16,-6 7-70-16,8 0 2 0,-13 11-3 16,-13 16-3-16,-19 8-2 15,-14 18 1-15,-7 10 2 16,-12 8 2-16,-4-1-4 0,-3-2 1 16,-2-4-1-16,4-8 1 15,4-7-2-15,4-9 1 16,9-10 0-16,7-8 0 15,9-8 0-15,8-5-1 16,16 0-1-16,-8-5 0 0,8 5-1 16,19-10 0-16,3 8-1 15,11 2 0-15,8 0 0 16,11 6 2-16,13 5 1 16,4 7 1-16,31 10 4 15,8-2 0 1,-5 2 0-16,1 0 1 15,-2-2-1-15,-9-1 0 16,-15-4 1-16,-6-5-2 0,-35-9-1 16,-10-3 0-16,-9 1-1 15,-18-5-4-15,9 1-7 16,-18 0-50-16,-16-1-25 16,-5-2-2-16,-14-5-8 0,-11-2-5 15</inkml:trace>
  <inkml:trace contextRef="#ctx0" brushRef="#br0" timeOffset="5148.3863">2192 3055 22 0,'-39'4'84'0,"6"-4"1"15,14 0-3-15,2-2-30 0,8 2-11 16,-3-1-7-16,12 1-11 16,0 0-11-16,0 0-9 15,0 0-3-15,0 0 0 16,0 0-2-16,8 3 0 0,1 0 2 15,7 2 1-15,-4-1 4 16,7 1 3-16,10 0-1 16,8 0 0-16,9-2 1 15,8 0-1-15,11-1 0 16,10-1-3-16,14-1-1 0,11 0 0 16,9-1 0-16,11-4-1 15,13-1-1-15,11 0 1 16,14-2-2-16,4 0 3 0,13-2-1 15,9 2-1 1,4 0 0-16,5 0 1 16,9 1-2-16,-1 0 0 0,5 1 0 15,0-1 0-15,9 1 0 16,-6 0 0-16,5 0 0 0,1-1 0 16,-2 2 0-16,0 1 0 15,4-5 0-15,-4 3 0 16,-6-1 0-16,8-2 0 15,-9 2 0-15,2-2 0 0,-1 0 0 16,-6-1 0-16,-1 2 0 16,1-1 0-16,0 1 0 15,-7 0 0-15,-1 1 0 0,-2 3 0 16,-6-1 0-16,-2 2 0 16,-5-1 0-16,-9 3 0 0,-9 1 0 15,-6 0 0 1,-9 0 0-16,-5 1 0 0,-16 3 0 15,-10-1 0-15,-19 0 0 16,-10 0 0-16,-15 0 0 0,-19 0 0 16,-12 0 0-16,-12-3 0 15,-12 1 0-15,-5-1 0 16,-10 0 0-16,0 0 0 16,0 0 0-16,0 0 0 15,0 0 0-15,0 0 0 0,0 0 0 16,0 0 0-16,0 0 0 15,0 0 0-15,0 0 0 16,0 0 0-16,0 0 0 0,0 0-5 16,-7 0-88-16,0-11-3 15,1-10-5 1,6-6-3-16,0-11-2 0</inkml:trace>
  <inkml:trace contextRef="#ctx0" brushRef="#br0" timeOffset="6077.1047">19783 1886 30 0,'-14'-6'91'0,"0"-3"0"15,2 1-4 1,1-5-3-16,11 13-47 0,-12-9-10 15,12 9-8-15,0 0-9 16,0 0-3-16,0 0-4 16,0 0 0-16,0 0-1 0,9-4-1 15,13 0 0-15,16 1 0 16,17-2 1-16,18-1 0 16,23 0 1-16,13-5-1 15,17 3-2-15,12-3 2 16,8 3-2-16,-1 2 1 15,-5 0-1-15,-10 1 0 0,-16 0 1 0,-12 4-1 16,-22-1 1 0,-14 1 0-16,-25 0 1 15,-9 1-2-15,-13-2 0 0,-11 2 0 16,-8 0 0-16,0 0 0 16,0 0-9-16,-5 2-10 15,-7 3-66-15,-6 5-4 0,-5-4-3 16,-7 2-7-16,-7-2-1 15</inkml:trace>
  <inkml:trace contextRef="#ctx0" brushRef="#br0" timeOffset="6363.7197">20829 1835 76 0,'-18'3'95'0,"6"3"-7"15,2-6-3-15,10 0-3 0,-36 0-64 16,36 0-2-16,0 14-5 15,1-2-5-15,4 5-1 16,-2 6-1-16,2 9 0 16,2 8 0-16,-2 6 0 0,-4 22 2 31,0 7-1-15,1 4-3-16,-1 1-2 0,-1-1 0 15,3 3 0-15,1-7 0 16,7 2 0-16,6-27 0 0,8-2-21 15,3 4-60-15,10-21-9 16,6-10-3-16,8-10-6 0,6-11 0 16</inkml:trace>
  <inkml:trace contextRef="#ctx0" brushRef="#br0" timeOffset="7780.514">21579 2548 17 0,'32'-44'95'0,"-6"0"1"16,-10 5-6-16,-9 2-3 15,-5 3-3-15,-4 9-67 16,-10 4-4-16,-7 10-5 0,-9 7-4 16,-9 4-4-16,-8 12 0 15,-1 6 0-15,-5 8 0 16,1 5 0-16,4 9 0 16,9 1 0-16,9 0 0 0,20 0 0 15,8-2 0-15,19-3 0 16,11-9 0-16,11-4 0 15,9-7 0-15,1-9 0 0,5-7 0 16,-4-3 0-16,-4-7 0 16,-9-8 0-16,-8-3 0 15,-5-7 0-15,-7-2 0 16,-3-1 0-16,-7 1 0 0,-1 1 0 16,-7 0 0-1,0 6 0-15,-1 0 0 0,0 11 0 16,-2 1 0-16,2 11 0 15,-11-2 0-15,4 7 0 0,-4 9 0 16,4 10 0-16,0 4 0 16,1 5 0-16,3 3 0 15,3-1 0-15,13-1 0 16,7-4 0-16,6-7 0 0,12-10 0 16,10-6 0-16,6-7 0 15,5-10 0-15,6-8 0 16,0-10 0-16,2-9 0 0,4-8 0 15,-9-5 0-15,4-12 0 16,-6-7 0-16,-6-8 0 16,1-3 0-16,-5-6 0 15,-10 4 0-15,-5 3 0 0,-10 7 0 16,-7 6 0 0,-8 16 0-16,-6 6 0 0,-4 14 0 15,-10 10 0-15,-11 16 0 0,-8 8 0 16,-4 21 0-16,-6 16 0 15,-5 17 0-15,-2 18 0 16,1 31 0 0,12 9 0-1,16 3 0-15,17-2 0 0,14-9 0 16,27-12 0-16,19-13 0 16,18-15 0-16,13-36 0 15,10-11 0-15,0-11 0 0,2-7 0 16,-10-6 0-16,-4-10 0 15,-15-11 0-15,-7-6 0 16,-17-3 0-16,-13-3 0 16,-9-2 0-16,-13 1 0 15,-13 2 0-15,-5 2 0 0,-14 12 0 16,-14 5 0-16,-3 8 0 16,-5 8 0-16,0 5 0 15,1 11 0-15,4 9 0 0,4 6 0 16,12 2 0-16,11 4 0 15,9-2 0-15,17 3 0 16,14-8 0-16,6-4 0 0,12-7 0 16,5-8 0-16,1-6 0 15,2-5 0-15,-2-3 0 16,-3-10 0-16,-6-6 0 16,-9-4 0-16,-5-3 0 15,-4-4 0-15,-8-1 0 16,-7-1 0-16,-6 4 0 0,-3 3 0 15,-2 4 0-15,-3 4 0 16,-1 5 0-16,0 12 0 0,-10 0 0 16,3 14 0-16,0 7 0 15,2 8 0 1,5 4 0-16,0 9 0 0,14 3 0 16,13 3 0-16,16-8 0 15,15-5 0-15,7-5 0 16,13-12 0-16,7-5 0 0,4-11 0 15,0-10 0-15,0-17 0 0,1-8 0 16,-11-12 0-16,4-14 0 16,-8-6 0-16,-2-10 0 15,-5-8 0-15,-10-2 0 16,-13 2 0-16,-8 0 0 16,-12 8 0-16,-9 9 0 0,-11 9 0 15,-5 12 0-15,-13 12 0 16,-5 12 0-16,-7 15 0 15,-7 12 0-15,-6 20 0 0,-4 10 0 16,-2 19 0-16,0 14 0 16,0 16 0-1,13 5 0-15,10 3 0 16,17 1 0-16,11-7 0 16,14-3 0-16,9-11 0 0,14-17 0 15,6-11 0-15,3-10 0 16,2-8 0-16,-1-10 0 15,-3-6 0-15,0-5 0 0,1-6 0 16,-10-3 0-16,0-10 0 16,-12-10-5-16,-3 1-84 15,-9-5-1-15,-12-5-4 16,-8-1-6-16,-18-3-3 0</inkml:trace>
  <inkml:trace contextRef="#ctx0" brushRef="#br0" timeOffset="8327.4722">22372 2118 75 0,'-25'3'93'0,"-1"-3"-2"16,9 0-5-16,6-7-1 15,1 6-68-15,10 1 2 16,-8-4-4-16,8 4-5 0,0 0-3 16,0 0-1-16,0 0-1 15,0 0-3-15,0 0-2 16,0 0 0-16,4 0 0 0,13-4 0 15,8 1 0-15,20-1 0 16,15-3 0 0,19 3 0-16,16 0 0 0,19-1 0 15,6 2 0-15,4 1 0 0,1 2 0 16,-15 0 0-16,-18 2 0 16,-15-4 0-16,-15 2 0 15,-20 2 0-15,-15-2 0 16,-11 0 0-16,-16 0 0 0,0 0 0 15,0 0 0-15,0 0 0 16,0 0 0-16,0 0 0 0,0 0 0 16,0 0 0-1,0 0 0-15,0 0 0 0,0 0 0 16,1 6-37-16,-1-6-53 31,11-1-5-31,1-4-3 16,6-7-6-16</inkml:trace>
  <inkml:trace contextRef="#ctx0" brushRef="#br0" timeOffset="9279.3296">25962 2791 0 0,'-10'7'91'0,"0"-6"4"15,10-1-5-15,-12-1-4 0,9-9 2 16,-3-3-67-16,7-5-2 16,7-8-3-16,6-7-11 15,7-8-5-15,6-11 0 16,11-2 0-16,9-9 0 16,12-4 0-16,9-4 0 0,6-5 0 15,9-2 0-15,-1 4 0 16,-5-3 0-16,-5 4 0 15,-8 5 0-15,-16 10 0 0,-14 4 0 16,-15 12 0-16,-21 7 0 16,-20 12 0-16,-19 12 0 15,-21 11 0-15,-10 4 0 16,-5 10 0-16,-8 13 0 0,4 10 0 16,9 10 0-16,12 11 0 15,15 10 0-15,39 24 0 31,11 6 0-31,24 6 0 0,12-3 0 16,12-1 0-16,6-6 0 16,4-11 0-16,-2-10 0 15,-22-32 0-15,-4-8 0 16,-13-10 0-16,-6-7 0 0,-16-16 0 16,0 12 0-16,-13-12 0 15,-12 0 0-15,-12 0 0 16,-5-3 0-16,-5 1 0 15,-8-3 0-15,0-3 0 0,1 0 0 16,8-2 0-16,-2-4-13 16,17 1-74-16,9-11-5 15,8-7-2-15,14-12-6 16,16-9-5-16</inkml:trace>
  <inkml:trace contextRef="#ctx0" brushRef="#br0" timeOffset="10431.2303">27171 1733 29 0,'55'-30'101'0,"-11"7"-2"15,-14 1-8-15,-11 5-2 0,-13-2-4 16,-2 10-77-16,-4 9-1 16,-8 6-5-16,-8 11-2 15,-5 10 0-15,-7 13 0 16,-4 12-3-16,-8 10 2 0,-6 16 2 15,-2 26 2 1,7 3-3 0,13 4 0-16,11-2 0 15,17-9 0-15,12-9 0 16,24-12 0-16,16-13 0 0,20-33 0 16,8-12 0-16,2-15 0 0,6-7 0 15,-7-11 0-15,-3-13 0 16,-12-4 0-1,-3-8 0-15,-17-3 0 0,-7-3 0 16,-9 2 0-16,-13 2 0 16,-5 0 0-16,-10 8 0 0,-2 4 0 15,-7 8 0-15,0 8 0 16,-8 9 0-16,-6 2 0 16,-1 11 0-16,-7 10 0 15,4 3 0-15,-9 8 0 0,1 5 0 16,4 3 0-16,4 0 0 15,9 0 0-15,10-3 0 16,6-4 0-16,4-4 0 0,16-8 0 16,7-7 0-16,-1-9 0 15,7-2 0-15,1-7 0 16,-1-10 0-16,-2-6 0 16,0-6 0-16,-1-4 0 0,-8-6 0 15,0 1 0 1,-4-3 0-16,-3 5 0 0,-3 1 0 15,-2 3 0-15,-4 5 0 16,3 5 0-16,-8 9 0 0,4 1 0 16,-5 9 0-16,8-14 0 15,3 14 0-15,8 0 0 16,5 3 0-16,14 2 0 16,10-2 0-16,13 3 0 15,14 2 0-15,7 0 0 0,7-3 0 16,1 3 0-16,6-5 0 15,-9 0 0-15,-6-1 0 0,-14-1 0 16,-11-5 0-16,-14-5 0 16,-14-3 0-16,-13-1 0 15,-15-1 0-15,-11-1 0 16,-13-3 0-16,-7 4 0 0,-10 1 0 16,-1 10 0-16,-7 3 0 15,4 1 0-15,2 12 0 16,5 8 0-16,8 12 0 15,9 9 0-15,15 7 0 0,6 0 0 16,18 2 0-16,15-3 0 16,10-2 0-16,11-9 0 15,10-9 0-15,1-14 0 16,6-7 0-16,3-7 0 0,-4-12 0 16,-6-6 0-16,-4-9 0 15,-3-7 0-15,-4-5 0 16,-5-4 0-16,-6-5 0 0,-8-2 0 15,-2-3 0 1,-4 1 0-16,-10 4 0 0,-3 3 0 16,-5 5 0-16,-8 7 0 15,5 7 0-15,-5 5 0 0,-2 7 0 16,0 14 0-16,0-9 0 16,0 9 0-16,0 20 0 15,-1 18 0 1,-4 10 0-16,-3 10 0 15,-5 14 0-15,1 10 0 16,-5 6 0-16,-2 4 0 16,-3-4 0-16,6-14 0 15,-4-4 0-15,5-11 0 0,1-11 0 16,9-10-34-16,5-12-55 16,10-14-2-16,10-12-6 15,7-12-5-15,12-18 4 16</inkml:trace>
  <inkml:trace contextRef="#ctx0" brushRef="#br0" timeOffset="10961.2283">30315 2126 17 0,'42'-41'95'0,"-10"11"-2"16,-8 7-5-16,-7 9-5 15,-12 3-1-15,-5 11-77 0,-12 6-1 16,-13 15-1-16,-11 12-3 15,-59 38 3 1,-11 4 1 0,-7 1 1-16,-4 2 0 15,-1-8 1 1,6-7-1-16,10-10 1 16,10-7 1-16,58-42-7 0,15-4 0 15,19 0 0-15,6-21 0 0,19 8 0 16,13 0 0-16,8 8-2 15,15-1 0-15,5 7 0 16,5 4 2-16,-2 13-1 0,2 5 2 16,-2 7 0-16,-5 4 1 15,-2 1 1-15,-4 5-3 16,1-1 0-16,-5-3 0 16,0-3 0-16,2-2 0 15,-1-6 0-15,3-8 0 16,-1-1 0-16,0-11 0 0,-3-3 0 15,3 0 0-15,-5-8 0 16,-2-7 0-16,-5-5 0 16,-6-1 0-16,-4-7 0 0,-7-2 0 15,-5-5 0-15,-1-1 0 16,-3 5 0-16,-14 3 0 16,-5 1 0-16,-13 4 0 15,-12 14 0-15,-43 6-75 0,11 1-17 16,-22 5-3-16,-16 3-4 15,-15 5-6-15</inkml:trace>
  <inkml:trace contextRef="#ctx0" brushRef="#br0" timeOffset="11879.8044">20707 3316 63 0,'-53'1'92'0,"14"-1"-1"0,13-1-6 15,9-1-1 1,9 0-56-16,8 2-10 0,-10-3-5 16,10 3-6-16,0 0-4 15,0 0-2-15,0 0 1 16,7 0-2-16,-7 0 1 0,22 7-1 16,-2 0 2-16,6-2 0 15,8 2 1-15,10 0 1 16,13 1-2-16,9-3 1 15,15 1-1-15,13-5 1 16,17 0-1-16,16 0-2 0,16 1 0 16,25-2 0-16,14-3 0 15,23 2 0-15,21-4 0 16,15 5 0-16,18-1 0 0,18 0 0 16,18 2 0-1,14 0 0-15,46 2 0 0,-21-1 0 16,13-1 0-16,12 2 0 0,3-2 0 15,36 1 0 1,-27-2 0-16,-3-5 0 0,-36 2 0 16,29-4 0-16,-8-1 0 0,-13 2 0 15,-11-2 0-15,-49 1 0 16,13 1 0-16,-20-1 0 16,-29 0 0-16,-27 0 0 15,-31 0 0-15,-31 0 0 0,-30-2 0 16,-32 2 0-16,-22 0 0 15,-24 2 0-15,-17-1 0 16,-15 4 0-16,-15 2 0 16,12-5 0-16,-12 5 0 15,0 0 0-15,0 0 0 0,0 0 0 16,0 0 0-16,0 0 0 16,0 5 0-16,0 3 0 15,-2 2 0-15,1 4 0 16,-6 2 0-16,14 5-3 0,-7 2-90 15,-7-6-4-15,-4-4-4 16,-19-13-5-16</inkml:trace>
  <inkml:trace contextRef="#ctx0" brushRef="#br0" timeOffset="15495.2618">3547 6404 57 0,'-13'-6'69'0,"-4"2"-1"15,5 1-23-15,-7 0-15 0,4 3-7 16,-3 0-6-16,-2 2-2 15,0 2-2-15,-3 2-2 16,-4 3-1-16,2 0-1 0,-4 3 0 16,-2 3-1-16,0 2-2 15,-3 4-1-15,0 0-1 16,-1 4 0-16,-1 3 0 16,-1 3 0-16,-2 2-1 0,2 5 0 15,-2 3-1-15,2 2 1 16,0 5 0-16,0 2-1 15,1 3 0-15,1 1 1 16,2 1 3-16,2-2-2 0,2-1 1 16,3-1 0-1,1-1-1-15,7-2 0 16,-2 1 1-16,5-1-1 0,5 0-3 16,2 1 1-16,3 0 0 15,1 2-1-15,4-3 1 0,0 2-2 16,6 0 0-16,6-2 3 15,4 0-2-15,3-1 0 16,6-3 1-16,2-1 0 16,1 0 0-16,5-4 1 0,-1-1 1 15,3-4-2-15,5-3 1 16,5-3 1-16,4-6-1 16,4-1-1-16,2-5 0 0,4-3-2 15,2-5 0-15,5-5 0 16,-3-3 0-16,-3-5 0 15,6-7 0-15,1-4 0 16,-2-4 0-16,-2-3 0 0,2-2 0 16,-3-4 0-16,-1-1 0 15,5-1 0-15,-10-2 0 16,2-3 0-16,1 0 0 16,1 0 0-16,-1-4 0 0,2-2 0 15,-4 0 0-15,3-3 0 16,-5 0 0-16,-1-5 0 0,-4 0 0 15,-2-3 0 1,-2-1 0-16,-4-2 0 16,-3-1 0-16,-5 0 0 0,-2-2 0 15,-3 4 0-15,-4-1 0 16,-4 2 0-16,-9 0 0 0,-1 1 0 16,-6 0 0-16,-3 5 0 15,-2 0 0-15,-3 2 0 16,-7 1 0-16,-2 2 0 0,-1 1 0 15,-4 3 0 1,-3 3 0-16,-3 6 0 0,-1-1 0 16,-5 5 0-16,-2 1 0 0,-2 5 0 15,-2 1 0 1,-4 3 0-16,-1 0 0 0,-2-1 0 16,-2 5 0-16,-3-2 0 15,-2 4 0-15,2-3 0 16,-3 4 0-16,-1-1 0 0,3 3 0 15,-2 3 0-15,-3-2 0 16,8 5 0-16,-5 0 0 16,1 0 0-16,-1 1 0 15,5 0 0-15,-2 3 0 0,-3 3 0 16,7-2 0-16,-2 3 0 16,0 1 0-16,4 2 0 15,3 3 0-15,-3 2 0 0,2 4 0 16,0 3 0-1,2 11-38-15,-3 3-50 0,-4-2-4 16,-7 3-4-16,-5-2-7 16</inkml:trace>
  <inkml:trace contextRef="#ctx0" brushRef="#br0" timeOffset="18832.6389">4338 6371 17 0,'-3'-17'80'0,"-1"-1"3"0,-1 0-2 16,1 6-27-16,-6-6-12 16,3 4-9-16,-5 0-10 15,-1 1-6-15,-3 1-5 16,-4 1-3-16,-3 1-2 0,-4 1-1 15,-4 4-2-15,-3 2-1 16,-8 3 0-16,-5 0 0 16,-1 1 0-16,-4 5 0 15,-6 3 0-15,-5 1 0 16,-3 2-1-16,-1 3 1 0,-6 1 0 16,1 4-1-16,-2 1 0 15,-2 5 1-15,1 2-1 0,1 2 0 16,1 7 1-16,0 1-3 15,4 4 0-15,2 4 0 16,8 6 0-16,-2 5 0 16,4 6 0-16,9 4 0 0,2 4-2 15,10 3 4 1,2 1-2-16,5 1 0 16,-2 2 0-16,10-2 0 0,5 3 0 15,5 0 0-15,-1-1 0 16,12 1 0-16,-1-1 0 0,3 1 0 15,7 1 0-15,4-1 0 16,4-2 0-16,8-1 0 0,5 0 0 16,-5-1 0-16,12-1 0 15,7-2 0-15,7-6 0 16,5 0 0 0,6-6 0-16,8-4 0 0,4-7 0 15,14-7 0-15,-2-8 0 0,12-5 0 16,7-12 0-16,8-8 0 15,4-9 0-15,2-14 0 16,13-10 0-16,5-11 0 16,5-9 0-16,-2-8 0 15,7-4 0-15,-2-6 0 0,2-4 0 16,-4-3 0-16,-7-7 0 16,-1 1 0-16,-8-5 0 15,-3-2 0-15,-13-3 0 0,-11-5 0 16,-12-3 0-16,-9-4 0 0,-12 1 0 15,-16-4 0-15,-12 1 0 16,-17-1 0-16,-7 2 0 16,-14 0 0-16,-10 5 0 15,-13 2 0-15,-11 6 0 0,-14 8 0 16,-10 3 0-16,-13 7 0 16,-9 7 0-1,-11 6 0-15,-10 7 0 16,-6 6 0-16,-8 4 0 0,-10 5 0 15,-3 7 0-15,-7 4 0 16,-6 8 0-16,-1 4 0 0,-7 8 0 16,-2 3 0-16,-3 9 0 15,5 8 0-15,1 3 0 16,7 6 0-16,8 5 0 0,9 3 0 16,11 4 0-1,8 3 0-15,25 9 0 0,12 1-87 16,18-3-5-16,18-5-3 15,19-3-6-15,15-6-4 0</inkml:trace>
  <inkml:trace contextRef="#ctx0" brushRef="#br0" timeOffset="19287.3407">4155 6136 6 0,'-22'0'95'0,"7"-2"0"0,2 1-8 0,1-1-5 16,4 3-1-16,-3 12-69 15,4 9-2-15,-1 11-4 16,0 8-2-16,-5 14 0 16,1 14 1-16,-5 13 0 15,-1 12-1-15,1 10-1 16,-1 7-1-16,-3 10 1 16,-2 8-1-16,0 8-1 0,3 8-1 15,-2-1 1-15,0 3 0 16,-3-1 1-16,4-2-2 0,1-9 0 15,-2-8 0-15,3-15 0 16,-3-12 0-16,1-15 0 16,1-14 0-16,2-13-10 15,-1-21-21-15,3-10-53 0,12-18-4 16,2-15-6-16,6-22-4 16,9-22-3-16</inkml:trace>
  <inkml:trace contextRef="#ctx0" brushRef="#br0" timeOffset="19649.6349">4975 6253 17 0,'40'-42'97'15,"-6"10"1"-15,-13 10-7 16,-6 6-4-16,-10 3-4 15,-5 13-71-15,0 0-1 16,2 18-2-16,-3 11-3 0,-2 9-6 16,-3 12 0-16,-2 12 0 15,-4 17 0-15,-1 13 0 16,0 15 0-16,-6 13 0 16,-1 11 0-16,-2 10 0 0,-5 12 0 15,0 10 0 1,-4 0 0-16,2 1 0 15,0-6 0-15,-3-8 0 0,2-14 0 0,4-15 0 16,4-18 0-16,-2-21 0 16,10-12 0-16,-7-15-89 15,8-25-1-15,3-15-5 16,-1-15-5-16,0-9-5 16</inkml:trace>
  <inkml:trace contextRef="#ctx0" brushRef="#br0" timeOffset="20114.1936">2780 7521 17 0,'-38'7'95'16,"12"-5"-1"-16,4 0-6 15,7-2-4-15,5-3-2 16,10 3-73-16,0 0-1 16,0 0-1-16,23-4-1 0,8 1-1 15,19 0 0-15,19-3 1 16,20-1-1-16,16-4-5 15,21-5 0-15,25-4 0 16,13 0 0-16,18-8 0 0,11-3 0 16,10 0 0-16,6-4 0 15,4 2 0-15,1-1 0 16,-7 2 0-16,-4 6 0 0,-16 1 0 16,-18 4 0-1,-15 4 0-15,-20 3 0 0,-22 4 0 0,-21 1 0 16,-20 4 0-1,-25-1 0-15,-12-2-54 0,-34 8-36 16,-6-10-1-16,-31 3-6 16,-24-3-7-16</inkml:trace>
  <inkml:trace contextRef="#ctx0" brushRef="#br0" timeOffset="20802.1467">3229 6775 0 0,'2'-19'93'15,"-2"19"2"-15,-1-16-3 16,1 16-7-16,-13-11-1 16,13 11-63-16,0 0-7 15,-9 7-5-15,4 10-3 0,1 6-4 16,1 9-1-16,-1 8 1 15,-6 7-1-15,3 7 1 16,-4 3 0-16,-3 0 0 0,3-4-2 16,-3-4 0-16,7-10 0 15,-4-7 0-15,5-8 0 16,-1-8 0-16,7-16 0 16,0 0 0-16,-11-2 0 15,9-16 0-15,-2-2 0 16,4-9 0-16,0-7 0 0,2-8 0 15,4-8 0-15,11-6 0 16,2-3 0-16,5-1 0 16,5 2 0-16,-4 2 0 0,2 10 0 15,-5 6 0-15,1 10 0 16,-8 9 0-16,0 10 0 16,-3 6 0-16,0 7 0 15,0 5 0-15,-2 10 0 0,5 6 0 16,2 10 0-16,1 4 0 15,2 9 0-15,-1 9 0 16,-1 3 0-16,0 3 0 0,-4-3 0 16,-1-1 0-1,-5-6 0-15,1-4 0 0,-4-6 0 16,-5-10-12-16,1-14-67 16,-2 1-10-16,-10-4-3 0,2-6-6 15,-3-6-3-15</inkml:trace>
  <inkml:trace contextRef="#ctx0" brushRef="#br0" timeOffset="21176.8459">3165 7081 4 0,'-22'-4'95'0,"1"4"3"15,3-3-5-15,2 1-5 16,7-2-1-16,9 4-63 0,0 0-6 15,0 0-14 1,0 0-4-16,4-5 0 0,15 2 0 16,1-1 0-16,9-5 0 15,7 0 0-15,11-5 0 0,8-3 0 16,12-1 0 0,3-3 0-16,3 0 0 0,-1-1 0 15,-5 3 0-15,-2 1 0 16,-11 3 0-16,-9 3 0 0,-14 5 0 15,-7 1 0 1,-7 3 0-16,-17 3 0 0,10-3 0 16,-10 3 0-16,0 0 0 0,0 0 0 15,0 6 0-15,-10 2-33 16,10-8-57-16,0 0-5 16,0 0-4-16,0 0-9 15</inkml:trace>
  <inkml:trace contextRef="#ctx0" brushRef="#br0" timeOffset="23137.0891">3247 7719 60 0,'0'0'98'16,"0"0"-8"-16,0 0-2 15,0 0-4-15,0-25-30 16,0 25-46-16,-13 12-2 16,7-2-2-16,-6 1-1 15,2 1 2-15,-3 0-2 0,-2-1 1 16,2-2 0-16,0-2-4 15,-1-2 0-15,0 0 0 0,2-4 0 16,-1 0 0-16,2-1 0 16,-2 0 0-16,3-2 0 15,-1-7 0-15,11 9 0 16,-11-18 0-16,10 6 0 0,0-4 0 16,1 2 0-16,9-2 0 15,2 1 0 1,7 1 0-16,1 4 0 0,1 2 0 15,0 6 0-15,4 2 0 16,-2 9 0-16,1 5 0 16,-1 9 0-16,-6 20 0 15,-6 13 0 1,-6 8 0-16,-4 8 0 16,-12 6 0-16,-8-3 0 0,-6 1 0 15,-3-4 0 1,-8-20 0-16,-1-13 0 0,2-9 0 0,2-12 0 15,3-7 0-15,6-8 0 16,-3-3 0-16,4 0 0 16,6-9 0-16,12-5 0 15,-1-2 0-15,7-1 0 16,-3-5 0-16,9 1 0 0,4-1 0 16,1 2 0-16,11 1 0 15,-2 4 0-15,5 4 0 16,4 5 0-16,13 8 0 0,-9 2 0 15,15 7 0-15,0 6 0 16,-4 3 0-16,-1 4 0 16,-2 0 0-16,2-2 0 15,-6 3 0-15,-1-7 0 0,-10 0 0 16,-2-5 0-16,1-6 0 16,-9 0 0-16,-2-6 0 15,-1 0 0-15,-4-1 0 16,-9 0 0-16,9-13 0 0,-4 4 0 15,-5-3 0-15,0-1 0 16,0-6 0-16,12 0-66 16,-10-1-28-16,-2-1-2 0,8-3-8 15,-3-2-4-15</inkml:trace>
  <inkml:trace contextRef="#ctx0" brushRef="#br0" timeOffset="24093.9937">6067 7146 4 0,'0'0'89'0,"-17"10"2"15,8-9-4-15,-1-1-5 16,1 17-26-16,-2-17-30 16,11 0-6-16,-10 0-7 0,10 0-4 15,0 0-3-15,0 0-1 16,5-13 0-16,12 5-1 16,4-5-1-16,9-2 1 15,8-4-1-15,8-5 1 16,10-4-4-16,8-2 0 0,6-6 0 15,7-4 0-15,10 1 0 16,5-6 0-16,11-1 0 0,5-4 0 16,6 2 0-16,8-2 0 15,6-2 0-15,8 1 0 16,-1-1 0-16,4 0 0 16,3-1 0-16,3-1 0 0,0 0 0 15,-5 2 0-15,1 1 0 16,0 1 0-16,-10 4 0 15,-1 1 0-15,-8 3 0 0,-9 5 0 16,-4 1 0 0,-4 3 0-16,-13 1 0 0,-8 4 0 15,-9 4 0-15,-8 1 0 16,-10 4 0-16,-8 1 0 16,-11 4 0-16,-7 1 0 0,-8 4 0 15,-8 0 0-15,-5 5 0 16,-10 4 0-16,12-5 0 15,-12 5 0-15,0 0 0 0,0 0 0 16,0 0 0-16,0 0 0 16,0 0 0-16,0 0 0 0,0 0 0 15,0 0 0-15,-5 0 0 16,5 0 0-16,0 0 0 16,-12-1 0-16,12 1 0 15,-11 0 0-15,11 0 0 16,-21 2-33-16,7 3-57 15,-1 2-5-15,-7-3-2 0,-1-1-7 16</inkml:trace>
  <inkml:trace contextRef="#ctx0" brushRef="#br0" timeOffset="25315.2667">11731 4849 13 0,'11'-25'80'0,"-1"1"3"0,-10-6-10 15,0 10-14-15,-1-1-20 16,-10 0-8-16,2 5-8 16,-7-1-8-16,2 4-4 15,-3 3-2-15,-1 1-3 16,-2 3-2-16,-2 5 0 0,-1 1-2 15,-5 3 1-15,-4 5 0 16,-2 4-1-16,-10 5 1 16,-1 5 0-16,-10 4-1 0,-8 7 1 15,-3 4-1-15,-10 8-1 16,-4 7 0-16,-6 3 1 16,-4 6-1-16,-4 3-1 0,2 2 3 15,0 6 1-15,0-1 0 16,6 3 0-16,4 1 1 15,4 3-1-15,6 0 1 16,7 1-1-16,7 0-4 0,7 0 0 16,8-1 0-16,5-1 0 15,5-2 0-15,13-2 0 16,1 1 0-16,8-2 0 16,3 2 0-16,8-3 0 15,7-1 0-15,7-2 0 0,8 1 0 16,8 3 0-16,7-3 0 15,3 2 0-15,13-2 0 16,3 0 0-16,8-1 0 0,6-3 0 16,4-6 0-16,6-4 0 15,1-5 0-15,6-7 0 16,4-7 0-16,1-5 0 16,6-7 0-16,4-6 0 0,6-9 0 15,0-9 0-15,1-5 0 16,0-12 0-16,4-6 0 15,-3-6 0-15,1-7 0 16,-2-4 0-16,-6-1 0 16,-4-8 0-16,3-2 0 0,-4-7 0 15,-2-4 0-15,-4-6 0 16,-5-4 0-16,-3-5 0 0,-4-5 0 16,-3-1 0-1,-3-5 0-15,-6-1 0 0,-8-4 0 16,-5-1 0-16,-5-2 0 0,-7-1 0 15,-4 2 0-15,-13-1 0 16,-4 2 0-16,-9 4 0 16,-8 5 0-16,-5 3 0 15,-5 6 0-15,-12 3 0 16,-4 0 0-16,-6 5 0 0,-5 3 0 16,-8 1 0-16,-5 3 0 15,-7 4 0-15,-5 0 0 16,-9 7 0-16,-8 5 0 15,-6 5 0-15,-11 5 0 0,-4 7 0 16,-10 5 0-16,-4 5 0 16,-1 7 0-16,-1 7 0 15,1 2 0-15,2 6 0 16,9 11 0-16,6 7-3 0,8 1-32 16,12 8-53-16,14 2-5 15,13-1-3-15,18 1-6 16,15-3 8-16</inkml:trace>
  <inkml:trace contextRef="#ctx0" brushRef="#br0" timeOffset="26006.5782">12962 5763 24 0,'-11'4'86'16,"11"-4"-1"-16,-11 8-2 16,11-8-7-16,8 3-30 0,2-1-32 15,5-1-1-15,5 0-1 16,3 2-5-16,6 0-1 16,3-2 0-16,2 2 1 0,7-2 0 15,3 3 0-15,8-4 0 16,4 0 0-16,5 0 0 15,7 2-1-15,8-1-1 16,7 1-5-16,6-2 0 0,1 0 0 16,6 1 0-16,0 0 0 15,10-1 0-15,3 1 0 16,3-1 0-16,2 0 0 16,7-1 0-16,1 0 0 15,4 1 0-15,2 1 0 0,-4-1 0 16,-2 1 0-16,-5-1 0 15,-1 1 0-15,-10 2 0 16,-5-3 0-16,-13 2 0 16,-9-1 0-16,-11-1 0 0,-10 1 0 15,-12-1 0-15,-12 0 0 16,-9 0 0-16,-8 0 0 0,-7 2 0 16,-10-2 0-16,0 0 0 15,9 0 0-15,-9 0 0 16,0 0 0-16,0 0 0 0,0 0 0 15,0 0 0 1,-5-12 0-16,4-3-72 16,1 15-20-16,16-12-2 0,6 3-6 15,10-4-5-15</inkml:trace>
  <inkml:trace contextRef="#ctx0" brushRef="#br0" timeOffset="27122.5917">18710 4887 66 0,'-5'-28'82'0,"-8"0"2"0,-3 0-5 16,-2 2-45-16,-2 1-4 16,-3 4-8-16,-1-1-7 15,0 5-4-15,-3 2-3 16,0 2-1-16,-3 5-4 16,-3 1 1-16,-3 3-2 0,-4 2-1 15,-4 2 1-15,-4 0-1 0,-7 6 1 16,-2 4 0-1,-6 2 0-15,-3 3 1 0,-8 4-1 16,-5 4 0-16,-4 2 0 16,-4 6 0-16,-4 5-1 15,-1 1 0-15,-2 5-1 0,-1 4 0 16,3 6 0-16,2 3 1 16,4 2 0-16,0 1-2 15,7 2 5-15,2 4-1 16,1 2 1-16,7 3 0 15,0 0 0-15,3 2 1 16,3 1 0-16,1 4-1 0,-1 1-2 16,9 0 0-16,-1 2-1 15,5 2 1-15,6 1-2 0,4 0 0 16,9 1 0-16,3 0 0 16,9-1 0-16,7 0 0 15,4-2 0-15,8-1 0 16,2 0 0-16,12-1 0 0,5-3 0 15,4 0 0-15,9-2 0 16,6 0 0-16,8-3 0 16,6 0 0-16,9-4 0 15,6 0 0-15,6-2 0 0,7-5 0 16,7 1 0-16,7-8 0 16,5-2 0-16,4-9 0 15,3-5 0-15,3-9 0 16,7-5 0-16,4-8 0 0,-1-5 0 15,1-6 0-15,0-2 0 16,2-9 0-16,3-4 0 16,-5-3 0-16,-5-6 0 0,-3-3 0 15,-3-8 0 1,1-3 0-16,-4-6 0 0,-5-4 0 16,-4-8 0-16,-1 1 0 0,-4-9 0 15,-1-1 0-15,-4-3 0 16,-5-4 0-16,-4-2 0 15,-5-1 0-15,-3-5 0 16,-7 0 0-16,-4-4 0 0,-8 1 0 16,-7-2 0-1,-5 2 0-15,-8 0 0 0,-4 1 0 16,-4 0 0-16,-6 3 0 16,-6 1 0-16,-1 0 0 0,-5 2 0 15,-3 1 0-15,-1-1 0 16,-4 0 0-16,-5 1 0 15,-4 0 0-15,-1 1 0 16,-4 3 0-16,-3-1 0 0,-4 3 0 16,-6 4 0-16,-1 4 0 15,-8 3 0-15,-6 2 0 16,-4 4 0-16,-7 1 0 16,-6 3 0-16,-6 4 0 0,-6 4 0 15,-4 4 0-15,-12 4 0 16,-6 7 0-16,-14 3 0 15,-8 8 0-15,-13 2 0 0,-3 8-71 16,-24-1-22-16,-12 6-2 16,-12 4-6-16,-11 0-5 15</inkml:trace>
  <inkml:trace contextRef="#ctx0" brushRef="#br0" timeOffset="28165.4561">11500 4852 43 0,'4'-11'88'0,"-4"0"1"16,0 11-9-16,0-13-24 16,0 13-12-16,0-11-15 0,0 11-8 15,0 0-9-15,0 0-4 16,0 0-3-16,0 0-3 16,-12 15-1-16,5 7 0 15,-5 11 0-15,-2 11 0 0,-7 11 2 16,-6 15-1-16,-2 10 2 15,-7 12 1-15,0 7 0 16,-2 8 1-16,0 4-1 16,-3 0-5-16,4 1 0 15,1-1 0-15,6 0 0 0,-3 2 0 16,2-6 0-16,5 0 0 16,-5-2 0-16,5 1 0 15,0-5 0-15,2-2 0 16,2-7 0-16,-2-7 0 15,0-9 0-15,6-8 0 0,0-15 0 16,3-10 0-16,4-13 0 16,-1-11-2-16,10-6-33 15,2-13-51-15,7-11-4 16,6-16-5-16,6-13-7 0,8-11 1 16</inkml:trace>
  <inkml:trace contextRef="#ctx0" brushRef="#br0" timeOffset="28539.1399">12282 4970 86 0,'33'-46'96'0,"-10"11"-4"0,-8 7-4 16,-7 8-2-16,-7 9-67 15,-1 11-7-15,0 0-3 0,0 0-3 16,0 23-3-16,0 10-1 16,-4 11-1-16,0 15 1 15,-8 12 0-15,-2 16 2 16,-4 14-1-16,-9 11-3 16,-1 12 0-16,-8 5 0 15,-8 12 0-15,0 3 0 16,-5 4 0-16,3-3 0 0,-3-3 0 15,2-8 0-15,3-6 0 16,4-8 0-16,5-14 0 0,2-14 0 16,10-16 0-16,-3-13 0 15,16-20-57-15,-5-9-32 16,2-18-2-16,3-14-6 16,-3-11-5-16</inkml:trace>
  <inkml:trace contextRef="#ctx0" brushRef="#br0" timeOffset="28970.8335">10294 6211 0 0,'-59'-9'92'15,"10"1"0"-15,4-1-2 16,8 1-5-16,5-4 1 0,11-11-67 16,5 17-6-16,6 0-2 15,10 6-3-15,0 0-1 16,8 0-2-16,15 0-2 0,16 2-3 16,19 0 0-16,20-2 0 15,20 1 0 1,28-8 0-16,19-3 0 0,18-2 0 15,20-2 0-15,7-2 0 16,7 1 0-16,1-1 0 16,-7 2 0-16,-5 3 0 0,-13 0 0 15,-11 4 0-15,-21 2 0 0,-23 1 0 16,-21 3 0 0,-19 0 0-16,-21 2 0 0,-17-1 0 15,-23 0 0-15,-17 0-20 16,-3 5-67-16,-29-5-5 15,-11 0-3-15,-13-5-7 0,-10-4-1 16</inkml:trace>
  <inkml:trace contextRef="#ctx0" brushRef="#br0" timeOffset="29761.7993">10540 5384 80 0,'0'0'89'16,"20"1"-3"-16,-20-1-4 15,11 3-2-15,-6 9-66 16,-5 8-3-16,-7 7 1 0,0 5-2 15,-8 11-2-15,0 5 0 16,-7 5-2-16,3 3 0 16,-9-1-3-16,3-1 0 0,2-7-2 15,1-5 1-15,1-9-1 32,6-9 1-32,1-8 0 0,4-7 0 0,10-9 1 15,-12-6-3-15,8-9 0 16,4-6 0-16,0-8 0 0,6-10 0 15,2-8 0 1,6-10 0-16,6-6 0 0,4-6 0 0,9-5 0 16,8-2 0-1,6 1 0-15,4 4 0 16,1 8-3-16,-1 7 1 0,1 7 0 16,-5 13 0-16,-8 10-1 15,-5 10 3-15,-10 11 0 0,-3 7 0 16,-6 14 0-16,-6 10 0 15,-6 10-1 1,-4 7 3-16,-9 9 1 0,-5 3 0 16,-6 1 0-16,-2-3-1 0,-5-2-2 15,3-7 0-15,3-8 0 16,1-7 0-16,5-8 0 16,6-7 0-16,6-4 0 15,4-10 0-15,6 10 0 0,10-7 0 16,4 2 0-16,6 2 0 15,3 1 0-15,2 5 0 16,3 2 0-16,-3 3 0 0,-2 1 0 16,-3 3 0-16,-5 1 0 15,-8 2 0-15,-5-3 0 16,-8 4 0-16,-3-5 0 16,-12 0 0-16,-13-1 0 15,-2-3 0-15,-14 0 0 0,0-4 0 16,-8-1 0-16,2-3 0 15,-3 0 0-15,4-2 0 16,10 4 0-16,0-5-79 16,13-6-11-16,12-3-4 0,12-10-7 15,15-5-4-15</inkml:trace>
  <inkml:trace contextRef="#ctx0" brushRef="#br0" timeOffset="30641.5448">17864 4955 50 0,'-16'-13'88'16,"2"1"-2"-16,4 0-6 0,10 12-31 16,-14-13-21-16,14 13-6 15,0 0-11-15,-8 15-3 16,4 5-2-16,-3 6-1 16,-5 10 0-16,0 10 1 0,-7 8 0 15,-1 8 2-15,-6 11 1 16,-5 6-2-16,-2 8 1 15,-6 7 0-15,3 3-1 16,-8 4 0-16,3 6 0 0,-6 7-7 16,0 1 0-16,3 3 0 15,0 4 0-15,-3-3 0 16,3 2 0-16,-1 2 0 16,1-1 0-16,0-6 0 0,0-5 0 15,2-6 0-15,-2-9 0 16,5-4 0-16,2-12 0 15,3-12 0-15,5-13 0 16,3-13-4-16,8-6-5 0,1-15-11 16,17-21-55-16,0 0-14 15,0-11-2-15,12-13-7 16,9-13-2-16</inkml:trace>
  <inkml:trace contextRef="#ctx0" brushRef="#br0" timeOffset="31075.2591">19165 5060 73 0,'50'-38'93'0,"-16"9"-2"15,-10 6-7-15,-10 6-3 0,-14 17-67 16,0 0-1-16,0 4-4 16,-9 20-4-16,-2 11-2 15,-5 9-1-15,-3 16 1 0,-4 12 4 16,-9 16-1-16,-3 16 0 16,-8 10 0-16,-2 10-1 15,-7 8 0-15,-6 8 0 16,-2 4-5-16,-5 2 0 15,1-2 0-15,0-4 0 0,2 1 0 16,-1-6 0-16,4-1 0 16,3-10 0-16,8-5 0 15,-1-8 0-15,5-7 0 16,3-8 0-16,4-14 0 0,10-11-3 16,0-20-12-16,12-2-19 15,9-17-53-15,-5-17-2 16,11-15-6-16,-15-8-6 15</inkml:trace>
  <inkml:trace contextRef="#ctx0" brushRef="#br0" timeOffset="31542.5396">16143 6279 9 0,'-49'0'90'0,"9"0"2"0,12-1-5 15,12-2-4-15,16 3 0 16,7-10-71-16,16 6-1 15,13 0 1-15,19 0-3 16,17 0 0-16,15-2-1 16,21 1-2-16,15-4-6 0,20 4 0 15,8-2 0-15,13 0 0 16,8 0 0-16,-4 0 0 0,2-1 0 16,-5 4 0-1,-10 1 0-15,-13 0 0 0,-10 0 0 16,-22 3 0-16,-18-2 0 15,-19 2 0-15,-17 0 0 16,-15 0 0-16,-15-2 0 0,-11-1 0 16,-15 3 0-16,0 0 0 15,-9-9-23-15,-11 5-63 16,-1-1-4-16,-10-6-3 16,-4-1-7-16,-8-5 0 15</inkml:trace>
  <inkml:trace contextRef="#ctx0" brushRef="#br0" timeOffset="32132.3676">17275 5432 28 0,'0'0'86'0,"11"-15"0"16,-10 3-2-16,0 4-5 15,-5-4-41-15,-4 4-17 16,-1-1-3-16,-6-2-3 15,3 4-6-15,-6 2-1 16,-3 5-1-16,-4 0-2 0,-5 3 0 16,-4 7 0-16,-5 7-1 15,-4 5 0-15,-4 7 0 0,0 8-1 16,0 7-1 0,-1 7-2-16,5 1 0 0,5 4 0 15,11 0 0-15,9 1 0 16,11-7 0-16,8-2 0 15,17-8 0-15,14-7 0 0,15-8 0 16,9-5 0-16,6-5 0 16,6-9 0-16,-1-2 0 15,-1-3 0-15,-4-1 0 0,-9-5 0 16,-7-1 0-16,-12 0 0 16,-7 0 0-16,-7 0 0 15,-7 3 0-15,-13 3 0 0,12-10 0 16,-12 10 0-16,0 0 0 15,0 0 0-15,0 0 0 16,-9 14-48-16,-1-8-43 16,-1 1-3-16,-7-1-7 15,-1 2-3-15</inkml:trace>
  <inkml:trace contextRef="#ctx0" brushRef="#br0" timeOffset="33635.1253">4409 8432 19 0,'0'0'74'0,"0"0"5"0,0 0-10 16,0 0-25-16,0 0-10 15,0 0-7-15,0 0-8 16,0 0-4-16,0 0-3 0,0 0-4 16,0 0 0-16,5 0-2 15,-5 0 0-15,0 0 0 16,0 0-1-16,12 3 2 0,-12-3-2 16,9 5 0-16,-9-5 0 15,9 5 0-15,-9-5-1 16,12 7 1-16,-12-7-2 15,13 6 1-15,-13-6-1 16,14 7 0-16,-6-2-1 0,1-1 0 16,-1 0 1-16,6 2-1 15,-3 2 0-15,4-1 0 16,0 1 1-16,2 1-1 0,2 1 0 16,2 3 0-16,2-2 0 15,2 4 0-15,-2-1 1 16,1 3-1-16,3 0-2 15,-1-1 0-15,-2 3 0 0,0 0 0 16,3 2 0-16,0 1 0 16,-2 1 0-16,4 2 0 15,0 1 0-15,4 3 0 0,1 2 0 16,3 4 0 0,1-1 0-16,5 3 0 0,5-1 0 15,2 0 0-15,6 2 0 16,6-3 0-16,3 1 0 0,7-2 0 15,4 0 0-15,3-1 0 16,6 3 0-16,4 0 0 16,4 2 0-16,2-1 0 15,4-1 0-15,-4 0 0 0,3 1 0 16,2 1 0-16,-3-2 0 16,1 1 0-16,-4-4 0 15,-1-1 0-15,-5 1 0 16,-4-2 0-16,-4 1 0 0,-3-4 0 15,-9 0 0-15,-4-5 0 16,-4 1 0-16,-6 0 0 16,-7-3 0-16,-2-4 0 15,-8-2 0-15,-6-2 0 0,-6-5 0 16,-4 0 0-16,-9-2 0 16,-1-2 0-16,-11-4 0 15,10 1 0-15,-10-1 0 0,0 0 0 16,0 0 0-16,-6-8 0 15,6 8 0-15,-13-12 0 16,13 12 0-16,-17-13-7 16,4 6-83-16,13 7-4 0,-11-20-1 15,4 6-6-15,3-6-4 16</inkml:trace>
  <inkml:trace contextRef="#ctx0" brushRef="#br0" timeOffset="34365.1955">7471 9271 89 0,'-26'-10'95'0,"1"-3"-3"0,1 2-5 16,3-4 0-16,3 5-67 15,5 4-2-15,2-1-5 0,11 7-5 16,0 0-6-16,0 0-2 16,0 0 0-16,0 6 0 15,8 7 0-15,7 1 0 16,6 2 0-16,3 4 0 0,4 4 0 16,5 0 0-16,2 2 0 15,2 0 0 1,1-1 0-16,2 3 0 0,-2 1 0 15,2-1 0-15,-3 0 0 0,-1-1 0 16,-3 3 0 0,-3 0 0-16,-2 1 0 0,0-2 0 15,-6-3 0-15,-5 3 0 0,-2-4 0 16,-6 3 0-16,-3-5 0 16,-1 0 0-16,-4-4 0 15,-2 1 0-15,-3-1 0 16,-3-3 0-16,-2 0 0 0,-1-2 0 15,-2 0 0-15,-4-1 0 16,-1 2 0-16,-2 0 0 16,-4 0 0-16,-7 2 0 15,-2 1 0-15,-7 0 0 16,0 2 0-16,-3-1 0 0,-4 0 0 16,-1 0 0-16,0 2 0 15,2-4 0-15,1 1 0 16,4-2 0-16,-1 0 0 0,4-4 0 15,4 3 0-15,3-4 0 16,8-1 0-16,1-1 0 16,4 0 0-16,5-3 0 15,4 0 0-15,8-6 0 16,-11 8 0-16,11-8 0 0,0 0 0 16,0 0 0-16,0 0 0 15,-6 9 0-15,6-9 0 16,0 0 0-16,0 0 0 15,15-16-29-15,-2 10-63 0,-2-5-3 16,7-4-4-16,2-5-8 16</inkml:trace>
  <inkml:trace contextRef="#ctx0" brushRef="#br0" timeOffset="35487.3404">9803 9105 17 0,'-5'-30'87'0,"-7"2"0"16,3-1-2-16,-6-3-3 16,4 3-39-16,0 0-17 15,-4 5-6-15,2 1-3 0,1 3-4 16,0 2-3-16,-4 4-2 16,2 5-2-16,-5 4-1 15,-3 5 0-15,0 2-5 0,-11 9 0 16,-2 4 0-16,-7 7 0 15,-7 6 0-15,-5 5 0 16,-4 8 0-16,-3 2 0 0,-6 2 0 16,1 7 0-16,0 4 0 15,-2 3 0-15,3 2 0 16,-1 5 0-16,2-2 0 16,3 5 0-1,4 0 0-15,3 0 0 0,0 3 0 0,8 0 0 16,3 3 0-16,6-2 0 15,6 4 0-15,7-1 0 16,2 5 0-16,6-3 0 0,8-1 0 16,7 3 0-16,2 2 0 15,7 2 0-15,10 4 0 16,3 1 0-16,9-1 0 0,7 7 0 16,2-1 0-16,9 1 0 15,6 1 0-15,5-2 0 16,9-5 0-16,3 3 0 15,2 0 0-15,8-5 0 0,2-1 0 16,4-7 0 0,5-7 0-16,0-6 0 0,0-4 0 15,7-11 0-15,3-4 0 16,3-15 0-16,8-7 0 16,5-9 0-16,1-7 0 0,10-7 0 15,8-6 0-15,0-10 0 16,3-7 0-16,4-5 0 15,-7-8 0-15,4-1 0 0,-5-8 0 16,0-2 0-16,-9-7 0 16,-2-2 0-16,-5-4 0 15,-8-6 0-15,-5-3 0 16,-10-8 0-16,-6-5 0 0,-10-8 0 16,-8-4 0-16,-7-5 0 15,-11-4 0-15,-11-3 0 16,-6-4 0-16,-7 3 0 15,-14 2 0-15,-11 1 0 0,-6 3 0 16,-8 0 0-16,-13 0 0 16,-8 3 0-16,-9-1 0 15,-9 1 0-15,-8 1 0 0,-5-2 0 16,-11-1 0-16,-7 3 0 16,-9 0 0-16,-5 3 0 15,0 3 0-15,-11 5 0 16,3 4 0-16,-8 4 0 15,-3 7 0-15,-2 7 0 0,-5 4 0 16,-3 8 0-16,-6 4 0 16,-3 7 0-16,-7 3 0 15,2 7 0-15,-6 6 0 0,-3 7 0 16,-5 6 0-16,0 9 0 16,-4-1 0-16,1 13 0 15,2 6 0-15,6 8 0 16,4-2 0-16,27 3-71 0,7 8-21 15,13-3-2-15,22-1-7 16,22-2-4-16</inkml:trace>
  <inkml:trace contextRef="#ctx0" brushRef="#br0" timeOffset="36778.5355">10062 8865 45 0,'10'-21'89'0,"2"3"1"16,0 0-5-16,-2-3-3 16,-1 10-54-16,-9 11-3 0,14-2-7 15,-14 2-4-15,7 20-4 16,-7 3-2-16,-1 9-2 16,0 8 0-16,-2 13-1 15,-2 11-5-15,-8 11 0 16,2 15 0-1,-8 10 0-15,-2 11 0 0,-2 8 0 0,0 10 0 16,-5 8 0-16,1 7 0 16,1 2 0-16,-1 5 0 15,4-1 0-15,-3 2 0 16,1-2 0-16,3-2 0 0,-4-4 0 16,2-6 0-16,3-6 0 15,-3-13 0-15,1-11 0 16,2-6 0-16,0-11 0 15,6-17 0-15,3-14 0 0,5-11 0 16,2-20-36-16,4-11-51 16,1-18-4-16,17-8-4 0,0-23-8 15,5-15 4-15</inkml:trace>
  <inkml:trace contextRef="#ctx0" brushRef="#br0" timeOffset="37165.2704">11255 9157 7 0,'28'-40'93'0,"-3"12"2"0,-12 5-6 16,-7 10-4-16,-6 13-1 15,23-4-70-15,-28 15-1 16,-5 13-1-16,1 10-3 0,-5 11-2 16,0 14-4-16,-5 11-3 15,0 13 0-15,-2 6 0 16,-2 15 0-16,-5 10 0 16,1 9 0-16,-4 10 0 0,-1 3 0 15,2 8 0-15,-1 0 0 16,1 6 0-16,3-4 0 15,-2 0 0-15,4-4 0 16,0-5 0-16,0-6 0 16,4-11 0-16,-2-4 0 0,-3-12 0 15,3-2 0-15,-1-18 0 16,-26-12-75-16,28-9-17 0,3-16-3 16,0-14-6-16,-2-19-4 15</inkml:trace>
  <inkml:trace contextRef="#ctx0" brushRef="#br0" timeOffset="37628.3285">8394 10333 14 0,'-11'6'94'16,"11"-6"1"-16,11 3-6 0,11-2-4 15,11-1-2-15,9-4-74 16,18 4 2-16,14-3-1 0,13 4-2 15,15-2-2-15,14 2-1 16,18-2-3-16,13 2-2 16,13-1 0-16,12-1 0 15,10 1 0-15,8 0 0 0,3-1 0 16,7 1 0-16,-12 0 0 16,-3 0 0-16,-12 0 0 15,-11 1 0-15,-18 2 0 16,-16 0 0-16,-21 2 0 0,-24-4 0 15,-15 6-11-15,-28 9-58 16,-21-16-21-16,-19 0-3 16,-19-18-5-16,-19-3-4 15</inkml:trace>
  <inkml:trace contextRef="#ctx0" brushRef="#br0" timeOffset="38108.3185">9465 9499 55 0,'0'0'89'0,"0"0"-2"16,0 0-4-1,-13 8-2-15,3-2-59 0,-11 3-1 16,-1 4-5-16,-3 2-3 16,-5 6-3-16,5 1-1 0,-4 5-1 15,5 4-1-15,-3 3-1 16,3 5-2-16,3 2-4 15,4 4 0-15,3-4 0 16,5 4 0-16,1-5 0 16,8-1 0-16,5-6 0 15,8-6 0-15,9-5 0 0,7-8 0 16,10-6 0-16,3-6 0 16,5-2 0-16,4-10 0 0,-2-5-3 15,0-4-6-15,-3-5-8 16,-6 0-22-16,-4-7-47 15,-13-2-1-15,-8-3-4 16,-7-2-7-16</inkml:trace>
  <inkml:trace contextRef="#ctx0" brushRef="#br0" timeOffset="38326.6336">9283 9388 44 0,'-8'-13'86'0,"8"-2"-1"15,9-1-5 1,10 2-1-16,38-3-60 0,-57 4 0 16,41-3-5-16,7 4-5 15,3 0-3-15,1 5-3 16,-1 0-4-16,-2 6-6 0,-6 1-11 16,-6 0-35-16,-10 8-25 15,-10 4-5-15,-12 5-6 16,-7 2-2-16</inkml:trace>
  <inkml:trace contextRef="#ctx0" brushRef="#br0" timeOffset="38519.3442">9177 9637 59 0,'-27'16'89'0,"15"-1"0"15,12-15-4-15,0 14-3 0,16-11-58 16,14 2-4-16,16-3-6 15,11-2-5-15,13 0-4 16,10-6-3-16,14 3-6 16,8-9-16-16,6 4-61 15,16 1-2-15,6-2-5 0,2 2-7 16,4-1-2-16</inkml:trace>
  <inkml:trace contextRef="#ctx0" brushRef="#br0" timeOffset="39360.2897">12779 10429 3 0,'-23'2'78'0,"-1"0"7"16,0-1-4-16,1-1-1 15,23 0-48-15,-23 0 0 0,8-1-7 16,4 1-7-16,11 0-4 16,-10-2-2-16,10 2-2 0,0 0-2 15,0 0-1-15,13-2-1 16,6 1-1-16,6-1 1 15,7-1-1-15,9 0-1 16,13-2-4-16,13 1 0 16,12-3 0-16,13 1 0 15,9 0 0-15,15-2 0 0,12 2 0 16,8-4 0-16,8 3 0 16,4-3 0-16,6 1 0 15,-2 0 0-15,0 0 0 0,-5 2 0 16,-8-2 0-16,-7 6 0 15,-7-3 0-15,-12 3 0 16,-13 1 0-16,-19 1 0 16,-12-2 0-16,-14 3 0 0,-16-1 0 15,-10-1 0-15,-13 1 0 16,-16 1 0-16,9-3 0 16,-9 3 0-16,-9-5 0 0,-5 3 0 15,1-1 0-15,-2-1 0 16,2-2 0-16,13 6-32 0,-12 0-59 15,10-9-4-15,3-3-3 16,12-6-6-16</inkml:trace>
  <inkml:trace contextRef="#ctx0" brushRef="#br0" timeOffset="40310.5075">18492 9225 70 0,'-9'-22'78'0,"-8"1"-1"16,-10-1-2-16,-2 0-50 16,-5 3-2-16,-5 1-1 15,-1 4-4-15,-6-1-4 16,0 4-2-16,-2 2-2 0,-5 2-1 16,0 4 0-1,-5 3-1-15,-4-2 0 0,-5 8-1 16,-4 4-1-16,-4 3-2 0,-4 5 0 15,-6 5-1-15,-2 3-1 16,-5 7 0-16,-2 5-1 16,-1 8 0-16,-3 4 0 15,1 8 1-15,-1 5-1 16,0 6 1-16,4 1-1 0,3 6 1 16,3 2-1-16,7 2 0 15,3 4 0-15,5 0 0 16,5 4 0-16,7-1 2 15,5 1-2-15,10 0 1 0,8 0 1 16,10 0-3-16,9-1 0 16,11 1 0-16,8-1 0 15,12 0 0-15,8-2 0 0,11 1 0 16,12 0 0-16,10-1 0 16,8-1 0-16,12-2 0 15,7-5 0-15,12-1 0 0,10-5 0 16,8-7 0-16,11-8 0 15,5-8 0-15,6-10 0 16,3-10 0-16,13-12 0 16,0-7 0-16,4-9 0 0,3-4 0 15,4-9 0-15,-1-6 0 16,-1-7 0-16,-1-4 0 16,-6-3 0-16,-4-7 0 15,-6-7 0-15,-4-7 0 0,-10-9 0 16,-4-9 0-16,-8-5 0 15,-9-8 0-15,-10-11 0 16,-8-4 0-16,-9-9 0 16,-14-2 0-16,-10-3 0 0,-11-4 0 15,-12-2 0-15,-10 0 0 16,-15 0 0-16,-8 5 0 16,-17 6 0-16,-12 1 0 15,-12 3 0-15,-13 3 0 0,-12 2 0 16,-10 7 0-16,-14 4 0 15,-11 6 0-15,-12 6 0 16,-13 7 0-16,-9 9 0 16,-8 10 0-16,-5 9 0 15,-8 11 0-15,-1 7 0 0,1 15 0 16,5 0 0-16,-3 15-78 16,23 11-12-16,9 3-5 15,15 4-6-15,17 2-3 0</inkml:trace>
  <inkml:trace contextRef="#ctx0" brushRef="#br0" timeOffset="40633.2467">17379 9280 92 0,'0'0'98'0,"10"17"-4"16,-10-3-6-16,0 7-1 16,-11-13-46-16,-1 34-35 0,-2 15-1 15,-3 14-5-15,-5 12 0 16,-3 13 0-16,-2 10 0 16,1 14 0-16,-1 7 0 0,-2 9 0 15,0 5 0-15,-1 4 0 16,-2 2 0-16,1-5 0 15,-2-5 0-15,-1-12 0 16,1-10 0-16,0-24-8 0,-22-12-78 16,63-22-3-16,-15-20-3 15,6-21-7-15,1-16-4 16</inkml:trace>
  <inkml:trace contextRef="#ctx0" brushRef="#br0" timeOffset="40989.7683">18312 9574 0 0,'100'-89'97'0,"-5"15"0"0,-10 8-4 0,-10 15-5 16,-17 12-1-16,-9 42-53 15,-13-7-26 1,-10 8-1-16,-13 20-7 0,-12 11 0 15,-4 15 0-15,-13 11 0 16,-6 16 0-16,-11 8 0 0,-7 17 0 16,-8 9 0-1,-4 10 0-15,-4 5 0 0,-4 6 0 16,-1 3 0-16,0 1 0 16,6-1 0-16,1-8 0 15,4-4 0-15,4-4 0 0,4-8 0 0,7-8 0 16,2-12 0-1,8-6 0-15,-4-22-46 16,11-9-46-16,3-16-2 0,2-19-6 16,1-15-6-16</inkml:trace>
  <inkml:trace contextRef="#ctx0" brushRef="#br0" timeOffset="41377.5777">16412 10469 35 0,'-95'1'98'16,"9"1"-2"-16,13 1-7 15,12-3-2-15,15 0-2 0,17-4-80 16,19 3 2-16,22-1 0 15,29-3-5-15,27-2-2 16,25-2 0-16,26-7 0 0,30 2 0 16,20-5 0-16,23-1 0 15,13 2 0 1,6 1 0-16,-1 2 0 0,-4 4 0 16,-11 1 0-16,-22 2 0 15,-15 5 0-15,-22 0 0 16,-26 3 0-16,-18 0 0 0,-24 1 0 15,-22 1 0-15,-20 8-13 16,-4-2-72-16,-32-3-6 16,-19-2-4-16,-19-3-5 15,-16-2-2-15</inkml:trace>
  <inkml:trace contextRef="#ctx0" brushRef="#br0" timeOffset="41791.1672">16731 9781 7 0,'-9'-13'97'0,"-3"6"-2"16,0 1-2-16,0 0-7 0,2 2-1 15,10 4-69-15,-16-1-2 16,16 1-3-16,-7 12-4 16,4 5-7-16,1 3 0 0,-1 5 0 15,0 6 0-15,-1 7 0 16,-3-1 0-16,0 6 0 15,-3 2 0-15,0 1 0 16,-4 0 0-16,-4-1 0 16,1-5 0-16,0-1 0 0,-3-10-18 15,6-2-62-15,4-6-9 16,-2-9-4-16,12-12-7 16,-14 0-1-16</inkml:trace>
  <inkml:trace contextRef="#ctx0" brushRef="#br0" timeOffset="42015.1669">16516 9852 16 0,'15'-23'95'16,"3"0"0"-16,4 1-7 0,9-1-2 16,3 1-2-16,-12 1-74 15,20 1 0-15,7 5-4 16,-2 1-2-16,5 2-2 0,-2 5 0 15,-7 6-3-15,-3-1-3 16,-7 2-5-16,-9 0-13 16,-3 0-52-16,-10 6-11 15,-8 3-5-15,-4 1-6 16,-11 1-2-16</inkml:trace>
  <inkml:trace contextRef="#ctx0" brushRef="#br0" timeOffset="42240.619">16450 9960 85 0,'-7'15'94'0,"5"-5"-5"16,7-2-4-16,8-8 0 16,12 1-68-16,6 0 1 15,12-1-4-15,7-1-5 0,8-1-3 16,8-4-3-16,-2 1-3 15,9 2-8-15,-6 7-41 16,4-8-37-16,-4-7-1 16,-4-6-7-16,-3-3-6 15</inkml:trace>
  <inkml:trace contextRef="#ctx0" brushRef="#br0" timeOffset="43229.5654">19888 6000 55 0,'-17'-12'91'16,"2"1"-3"-16,6 1-3 15,1-1-2-15,2 2-60 16,6 9-3-16,-6-11-5 0,6 11-6 16,5 2-1-16,3 5-3 15,5 3-1-15,2 5 0 16,7 4-1-16,8 6 1 0,2 6 0 16,7 5-1-16,6 5 0 15,4 9 1 1,8 5-4-16,8 7 0 0,7 7 0 15,8 2 0-15,7 4 0 16,13 7 0-16,7 2 0 16,7 5 0-16,10 2 0 0,5-1 0 15,8 1 0-15,3 2 0 16,2-1 0-16,3 0 0 16,3-3 0-16,-2-5 0 0,1-1 0 15,0-4 0-15,-2-3 0 16,-5-6 0-16,-5-5 0 15,-8-4 0-15,-11-8 0 16,-6-1 0-16,-9-8 0 0,-13-2 0 16,-12-6 0-16,-12-4 0 15,-11-3 0-15,-7-8 0 16,-10-2 0-16,-12-8 0 16,-7 0 0-16,-4-6 0 0,-13-5 0 15,0 0 0-15,0 0 0 16,0 0-10-16,0 0-64 0,-15 6-17 15,3-6-3-15,-2 1-5 16,0-1-4-16</inkml:trace>
  <inkml:trace contextRef="#ctx0" brushRef="#br0" timeOffset="46289.7608">9393 9251 74 0,'4'-19'97'0,"0"5"-4"16,-4 1-6-16,0 2 0 15,0 11-62-15,0-11-4 16,0 11-6-16,0 0-3 0,1 16-12 15,0 1 0-15,2 9 0 16,-1 7 0-16,-2 12 0 16,0 9 0-16,-2 8 0 15,-6 13 0 1,-4 4 0-16,-3 10 0 0,-8 7 0 16,-2 0 0-16,-1-1 0 15,-3-4 0-15,2-11 0 0,3-9 0 16,4-9 0-16,3-14 0 0,10-12 0 15,-3-12 0-15,5-8 0 16,5-16 0-16,0 13 0 16,0-13 0-16,7-6 0 0,2-5 0 15,-1-1 0-15,-3-4-48 16,6-11-44-16,0-6-4 16,-6-7-3-16,0-7-7 15</inkml:trace>
  <inkml:trace contextRef="#ctx0" brushRef="#br0" timeOffset="46826.546">9132 9400 17 0,'-15'-36'93'0,"4"3"0"16,4 2-4-16,6 3-2 15,1-9-36-15,8 14-19 0,11 3-8 16,10 3-8-16,9 3-7 15,11 3-9-15,10 6 0 0,4 7 0 16,7 1 0 0,4 11 0-16,3 9 0 15,-3 7 0-15,-2 9 0 0,-8 9 0 16,-7 6 0-16,-11 7 0 16,-7 5 0-16,-10 1 0 15,-13 6 0-15,-12 0 0 0,-8 2 0 16,-15 1 0-16,-12-2 0 15,-9-4 0-15,-9-1 0 16,-13 0 0-16,-10-10 0 0,-2-1 0 16,-6-10 0-16,-5-5 0 15,1-7 0-15,2-7 0 16,7-4 0-16,5-8 0 0,12-5 0 16,6-4 0-1,14-4 0-15,6-4 0 16,9-1 0-16,8-3 0 0,1-4 0 15,14 8 0-15,-13-17 0 0,12 8 0 16,0 1 0-16,1 8 0 16,-3-15 0-16,3 15 0 15,0-9 0-15,0 9 0 16,0 0 0-16,0 0 0 16,14-3 0-16,-14 3 0 0,10-6-87 15,3 1-9-15,5-6-6 16,6-5-4-16,10-7-2 0</inkml:trace>
  <inkml:trace contextRef="#ctx0" brushRef="#br0" timeOffset="47616.7148">16715 9685 17 0,'11'-17'100'0,"-11"17"-3"0,8-10-5 15,-8 10-3-15,0 0-2 16,-6 0-72-16,1 13-1 16,-3 8-14-16,1 6 0 15,-6 7 0-15,-2 10 0 0,-5 6 0 16,1 7 0-16,-1 1 0 15,0 3 0-15,4-4 0 16,0 0 0-16,7-2 0 16,7-8 0-16,2-5 0 0,14-8 0 15,7-7 0-15,10-7 0 16,6-6 0-16,11-5 0 16,2-8 0-16,6-1 0 15,6-5 0-15,-5-5 0 0,0-6 0 16,-6-4 0-16,-7-4 0 15,-5 3-7-15,-10-9-84 16,-11-6-4-16,-11-6-1 0,-7 0-7 16,-9-4-2-16</inkml:trace>
  <inkml:trace contextRef="#ctx0" brushRef="#br0" timeOffset="47879.3217">16752 9710 80 0,'-2'-12'94'0,"2"-1"-4"0,7-4-4 16,8-1-1-16,11 0-65 15,2 3-2-15,6-2-6 16,4 1-5-16,3 4-2 16,4 2-2-16,-2 4-2 0,0 2-1 15,-1 5-2-15,-8-1-5 16,-3 9-11-16,-11 10-46 15,-4-7-22-15,-11 2-3 0,-5-2-7 16,-13 5-3-16</inkml:trace>
  <inkml:trace contextRef="#ctx0" brushRef="#br0" timeOffset="48129.6427">16551 9982 87 0,'-16'18'96'0,"12"-2"-4"0,4-6-4 16,12-4-1-16,-21-3-65 16,38-3-2-16,13 0-5 15,9-3-11-15,10-1-4 0,6-2 0 16,6 0 0-16,-1 0 0 16,-1 1 0-16,-4 2 0 15,-4 1 0-15,-8 1 0 16,-7 1 0-16,-10 0 0 15,-6 1 0-15,-5-1 0 0,0 3-10 16,3-3-78-16,-10-1-2 16,0-7-6-16,-2-6-4 15,6-4-3-15</inkml:trace>
  <inkml:trace contextRef="#ctx0" brushRef="#br0" timeOffset="48953.3574">19944 10590 23 0,'-14'6'98'0,"14"-6"0"0,0 0-8 16,-4-12-1-16,4-11-4 15,3 10-72-15,12-1-2 16,4-1-7-16,12-4-4 16,10-1 0-16,12 1 0 0,14-2 0 15,19-1 0-15,17 0 0 16,15-5 0-16,17 1 0 16,13-1 0-16,12 1 0 15,6-1 0-15,2 0 0 0,-2 3 0 16,-2-3 0-16,-7 5 0 15,-10-1 0-15,-16 6 0 16,-19 0 0-16,-14 3 0 0,-16 2 0 16,-22 3 0-16,-15 3 0 15,-17 1 0-15,-11 2 0 16,-17 3 0-16,0 0 0 16,-5-5 0-16,-18 2 0 0,0 4 0 15,-1-1-92-15,-12-3-2 16,-1-5-5-16,-1-6-3 15,2-3-4-15</inkml:trace>
  <inkml:trace contextRef="#ctx0" brushRef="#br0" timeOffset="49210.2682">22001 9731 16 0,'20'-12'97'15,"0"12"1"-15,0 0-7 0,10 0-2 16,-3 3-3-16,4 6-71 15,-2 5-2-15,3 8-7 16,1 5-6-16,-4 9 0 16,-3 7 0-16,-8 7 0 15,-9 6 0-15,-5 5 0 16,-8 6 0-16,-13 1 0 0,-8-4 0 16,-8-6 0-1,-7-4 0-15,-4-18 0 0,-23-8-88 16,19-14-3-16,4-14-4 0,4-21-4 15,7-12-5-15</inkml:trace>
  <inkml:trace contextRef="#ctx0" brushRef="#br0" timeOffset="49611.161">23131 7897 73 0,'14'-1'94'15,"-2"-2"-4"-15,5 2-4 16,2-3 0-16,2 4-69 16,13 18 1-1,2 9-4-15,1 11-3 16,-1 8-2-16,-2 12-1 16,-8 7-3-16,-4 9-5 15,-13 5 0-15,-13-7 0 0,-21-2 0 16,-7-5 0-16,-8-8 0 15,-3-10-46-15,-7-2-42 16,-3-12-2-16,8-11-6 16,6-10-7-16</inkml:trace>
  <inkml:trace contextRef="#ctx0" brushRef="#br0" timeOffset="50507.4573">25066 8415 16 0,'-2'-29'82'0,"-5"-1"0"15,-6-2-3-15,0 0-2 16,-4 3-55-16,0 2 1 16,-7 4-3-16,-1 0-6 0,-2 7-4 15,-4 1-2-15,-6 7-1 16,-3 2-2-16,-8 6 1 0,-4 1-1 16,-5 11 1-16,-3 6-2 15,-10 9 1 1,-6 5 0-16,-6 8 0 0,0 5-1 15,-7 7-1-15,-5 5 0 0,-1 7 0 16,-5 3 1 0,6 6-1-16,-1 4 1 0,3 5-1 15,3 1 0-15,4 3-3 16,8 1 0-16,8 4 0 16,8 2 0-16,4 3 0 0,8 0 0 15,10 4 0-15,5 2 0 16,11 6 0-16,6 6 0 15,4-1 0-15,11 5 0 16,7-1 0-16,13 1 0 0,11 1 0 16,8 2 0-16,14-7 0 15,8-4 0-15,11-3 0 16,6-9 0-16,14-1 0 0,9-12 0 16,6-10 0-1,11-14 0-15,4-13 0 0,6-10 0 16,1-16 0-16,3-14 0 15,-4-10 0-15,-6-16 0 16,1-12 0-16,-2-12 0 0,-3-8 0 16,5-11 0-16,-5-11 0 0,-2-12 0 15,8-10 0 1,-2-15 0-16,0-7 0 0,-6-13 0 16,-2-10 0-16,-13-7 0 15,-7-4 0-15,-12-2 0 16,-12 0 0-16,-18 0 0 0,-13 4 0 15,-15 1 0-15,-17 5 0 16,-9 3 0-16,-16 3 0 16,-12 4 0-16,-11 6 0 15,-8 4 0-15,-10 5 0 0,-8 6 0 16,-10 10 0-16,-11 9 0 16,-9 10 0-16,-12 12 0 15,-4 12 0-15,-13 10 0 16,-3 16 0-16,-6 11 0 0,5 21-6 15,-12 9-79-15,11 19-8 16,10 7-3 0,15 11-5-16,16 7-3 0</inkml:trace>
  <inkml:trace contextRef="#ctx0" brushRef="#br0" timeOffset="50910.4803">24563 8377 4 0,'-8'-18'95'16,"-1"2"2"-16,-2 0-7 15,1 3-3-15,-7 3-2 16,-1 10-56-16,1 10-21 15,-2 11 1-15,0 13-2 16,-1 8-7-16,0 16 0 0,-7 12 0 16,5 16 0-16,-4 14 0 15,-3 10 0-15,-2 6 0 16,1 16 0-16,-5 7 0 16,-2 7 0-16,2 0 0 15,-5 0 0-15,3 1 0 0,-5-4 0 16,2-3 0-16,0-12 0 15,2-6 0-15,-2-11 0 16,-2-5 0-16,6-14 0 0,0-15 0 16,9-9 0-16,-1-19 0 15,15-37-39-15,1 9-52 16,12-21-3-16,-2-5-4 16,6-27-6-16</inkml:trace>
  <inkml:trace contextRef="#ctx0" brushRef="#br0" timeOffset="51291.696">25261 8522 22 0,'88'-58'96'0,"-11"7"0"16,-13 14-5-16,-18 5-4 15,-12 10-2-15,-9 15-75 0,-13 12 1 16,-12 17 0-16,-5 8-9 16,-13 16-2-16,-7 12 0 15,-10 19 0-15,-10 14 0 16,-6 15 0-16,-8 8 0 0,0 16 0 16,-10 9 0-16,3 9 0 15,0 2 0-15,6 0 0 16,4 0 0-16,4-3 0 15,1 1 0-15,8-12 0 16,1-6 0-16,6-8 0 0,-1-5 0 16,1-12 0-16,5-13 0 15,1-14 0-15,-2-23 0 16,4-12-80-16,2-16-14 0,2-21-2 16,2-15-7-1,-2-22-3-15</inkml:trace>
  <inkml:trace contextRef="#ctx0" brushRef="#br0" timeOffset="51684.4374">23266 9556 25 0,'-46'-7'99'0,"7"-2"-3"0,10 4-7 16,6-4-1-16,14 1-3 16,9 8-76-16,6-8 0 15,22 8-1-15,15-2-5 0,16-1-3 16,23-3 0-16,18 1 0 16,26-2 0-16,18-2 0 15,16 1 0-15,17-1 0 16,3-1 0-16,12 4 0 0,0 1 0 15,-5 2 0-15,-16 4 0 16,-7-1 0-16,-15 1 0 16,-17 3 0-16,-17 1 0 15,-22 3 0-15,-20-3 0 0,-18 2 0 16,-15-3 0-16,-17 4 0 16,-19 6-36-16,-13-12-54 15,-13-2-5-15,-14-2-3 0,-17-6-6 16</inkml:trace>
  <inkml:trace contextRef="#ctx0" brushRef="#br0" timeOffset="52137.7323">23657 8874 24 0,'0'0'100'0,"-6"-9"-3"0,6 9-6 0,-1-9-2 16,1 9-4-16,0 0-72 16,-6 4-3-16,2 10-8 15,-5 5-2-15,-1 6 0 16,-1 7 0-16,-4 4 0 0,-3 4 0 16,0 1 0-16,1 2 0 15,-1-2 0-15,1 0 0 16,1-1 0-16,1-4 0 15,3-3 0-15,-2-4 0 16,6 3-16-16,10-9-72 0,-10-7-3 16,2-6-3-16,6-10-8 15,-16 0-1-15</inkml:trace>
  <inkml:trace contextRef="#ctx0" brushRef="#br0" timeOffset="52398.7373">23502 8964 12 0,'20'-24'98'0,"1"1"-3"15,7 1-5-15,-3 1-2 16,9 0-3-16,-1 2-71 0,1 2-1 16,5 4-4-16,-1 1-2 15,0 2-7-15,0 2 0 16,-1 3 0-16,-1 1 0 15,-4 2 0-15,-2 1 0 16,-2 1 0-16,-8 0 0 0,-2 6-8 16,-11-2-12-16,-7-4-62 15,8 16-7-15,-11-6-2 0,-11 0-7 16,-7-1-2-16</inkml:trace>
  <inkml:trace contextRef="#ctx0" brushRef="#br0" timeOffset="52656.5997">23419 9081 48 0,'0'12'96'16,"0"-12"-1"-16,10 11-6 15,-1-11-2-15,9 18-35 16,5-18-34-16,5 0-2 15,11 0-6-15,0-3-10 0,7 1 0 16,5 0 0-16,4 2 0 16,-2-5 0-16,-9 3-84 15,23 2-5-15,-7-2-3 16,3-3-7-16,-5-7-5 0</inkml:trace>
  <inkml:trace contextRef="#ctx0" brushRef="#br0" timeOffset="56317.7238">10397 6210 7 0,'0'0'84'15,"2"-11"5"-15,-2 11-2 0,2-21-22 16,-2 21-12-16,3-14-17 15,-3 14-9-15,4-14-8 0,-4 14-6 16,0 0-4-16,0 0-2 16,0 0-2-16,5 9-2 15,-4 4 0-15,-1 3-1 16,0 1 0-16,-5 9-2 0,0 2 0 16,-4 5 0-1,-5 2 0-15,-5 4 0 0,-2 2 0 16,-3 1 0-16,-1-3 0 15,1-2 0-15,-2-2 0 16,6-7 0-16,0-6 0 16,8-6 0-16,3-6 0 15,9-10 0-15,-12 10 0 0,12-10 0 16,0 0 0-16,-1 10 0 16,1-10 0-16,4 9 0 0,-4-9 0 15,19 16 0 1,-5-8 0-16,4 0 0 0,7-1 0 15,2 0 0-15,6-5 0 16,1-2 0-16,2 0 0 0,1-6 0 16,0-4 0-16,1-2 0 15,-6-2 0-15,-5-1 0 16,-3-3 0-16,-1-2 0 16,-6-1 0-16,-6 1 0 15,-2-3 0-15,-3 2 0 0,-1-1 0 16,-3 1 0-16,-2 1 0 15,0 2 0-15,0 4 0 16,0 0 0-16,0 6 0 0,0 8 0 16,-2-10 0-16,2 10 0 15,0 0 0-15,-6 7 0 16,4 6 0-16,-3 6 0 0,-2 2 0 16,1 7 0-16,-4 6 0 15,2 5 0-15,-3 8 0 16,-2 4 0-16,0 7 0 15,-3 5 0-15,0 0 0 0,0 0 0 16,2-4 0-16,1-3 0 16,-1-8 0-16,4-7 0 15,0-6 0-15,2-9 0 16,2-2 0-16,2-8 0 16,3 3 0-16,-4-4-78 15,5-15-14-15,0 13-3 0,0-13-5 16,0 0-6-16</inkml:trace>
  <inkml:trace contextRef="#ctx0" brushRef="#br0" timeOffset="57375.2704">16395 6486 25 0,'16'-10'94'16,"0"-1"0"-16,-1-2-4 0,0 1-3 15,-5-7-35-15,2 14-26 16,-12 5-7-16,12-9-6 16,-12 9-5-16,0 6-5 0,-1 5-3 15,-8 8 0-15,-1 3 0 16,-7 8 0-16,0 6 0 16,-4 3 0-16,-1 6 0 15,4 0 0-15,0 2 0 16,9-2 0-16,5-1 0 0,4-5 0 15,11-6 0-15,9-4 0 16,9-10 0-16,4-5 0 16,2-9 0-16,3-5 0 0,0-11 0 15,-2-4 0-15,-1-6 0 16,-7-3 0-16,-3-5 0 16,-2 1 0-16,-4-1 0 0,-2 1 0 15,-3 1 0-15,-4 1 0 16,-1 4 0-16,-2 1 0 0,-2 2 0 15,-1 9 0 1,1-1 0-16,-5 11 0 16,1-8 0-16,-1 8 0 0,0 0 0 15,0 4 0-15,0 9 0 0,-1 2 0 16,-3 9 0 0,-1 2 0-16,-1 8 0 0,-5 7 0 15,0 7 0-15,-6 5 0 16,0 4 0-16,-4 3 0 15,0 5 0-15,-2-4 0 16,8 0-81-16,-3-2-14 16,-3-7-4-16,7-4-7 0,1-5-4 15</inkml:trace>
  <inkml:trace contextRef="#ctx0" brushRef="#br0" timeOffset="59314.2725">8706 10855 50 0,'-10'-14'93'0,"7"4"-4"0,2-3-4 16,1-2 0-1,7-2-57-15,3 1-6 0,5 1-6 16,7 0-5-16,4 1-3 0,4 1 0 16,4 3-3-16,1 6 0 15,2 3-2 1,-1 2 0-16,1 10-3 0,-4 5 0 15,-5 8 0-15,-4 7 0 0,-7 7 0 16,-8 8 0-16,-10 7 0 16,-4 8 0-16,-17 6 0 15,-11 6 0-15,-8 0 0 16,-10-1 0-16,-6-4 0 16,-3-6 0-16,2-9 0 0,1-7 0 15,5-13 0-15,8-8 0 16,5-7 0-16,9-7 0 15,12-4 0-15,5-3 0 0,13-4 0 16,10 0 0-16,13-6 0 16,15-3 0-16,14 1 0 15,10-3 0-15,8 2 0 0,9-3 0 16,2 2 0 0,3 2 0-16,-7 2 0 0,-5 2 0 15,-10 0 0-15,-5 2 0 16,-10 2 0-16,-8 1 0 15,-9-1 0-15,-9 0 0 0,-6 1 0 16,-8 2 0-16,-7-3 0 16,0 0 0-16,0 0 0 15,0 0 0-15,4 8 0 0,-4-8 0 16,0 0 0-16,-9 0 0 16,9 0-47-1,0 0-45-15,0 0-2 0,5-13-8 16,7 2-5-16</inkml:trace>
  <inkml:trace contextRef="#ctx0" brushRef="#br0" timeOffset="60391.7057">16220 10826 30 0,'-11'-7'89'16,"2"-2"1"-16,2 0-4 0,2-3-2 15,4 2-52-15,1 0-4 16,6-2-8-16,10 2-5 15,4 0-3-15,8 2-3 16,4 0-2-16,7 2-1 16,3 3-3-16,0 4-3 0,2 3 0 15,-4 5 0-15,-5 7 0 16,-7 3 0-16,-4 6 0 16,-6 5 0-16,-11 5 0 15,-5 4 0-15,-4 2 0 0,-14 7 0 16,-7 1 0-16,-13 4 0 15,-6 1 0-15,-8-3 0 16,-3-3 0-16,-3-3 0 16,2-6 0-16,2-8 0 0,1-4 0 15,9-6 0-15,7-7 0 16,7-4 0-16,5-2 0 16,11-2 0-16,12-6 0 0,0 0 0 15,11 8 0-15,15-7 0 16,10 1 0-16,6-1 0 15,12-1 0-15,6 1 0 16,2-1 0-16,1 0 0 16,-3 0 0-16,-1 1 0 0,-9-2 0 15,-6 1 0-15,-9 0 0 16,-7 0 0-16,-7 0 0 0,-7 0 0 16,-4 0 0-16,-10 0 0 15,8 0 0-15,-8 0 0 16,0 0 0-16,0 0 0 15,0 0 0-15,0 0 0 16,0 0 0-16,-3 12 0 0,3-12 0 16,0 0-21-16,5 2-71 15,-5-2-3-15,13-3-5 0,1-7-8 16</inkml:trace>
  <inkml:trace contextRef="#ctx0" brushRef="#br0" timeOffset="61055.5716">18025 11341 61 0,'0'0'92'0,"0"0"-2"0,0 0-5 16,11 0-1-16,-21 2-54 16,10-2-7-16,4 15-6 15,2-4-5-15,-2 6-3 16,-1 3-1-16,-1 5-8 0,-2 3 0 15,-1 2 0-15,-5 3 0 16,-4 2 0-16,-1 0 0 16,-2-2 0-16,-2-1 0 15,2-2 0-15,-1-3 0 0,3-2 0 16,0-9 0-16,7 0-72 16,0-4-17-16,4-12-3 15,0 0-7-15,0 0-5 16</inkml:trace>
  <inkml:trace contextRef="#ctx0" brushRef="#br0" timeOffset="61604.8958">16997 11153 20 0,'-7'9'86'0,"7"-9"0"0,-4 13 0 15,4-4-6-15,-13 4-47 16,13 5-5-16,0 7-6 0,1 2-7 16,-1 6-4-16,0 3-3 15,-4 4-4-15,-2 2-5 16,1 5-18-16,-20-1-61 15,20-3-4-15,-2-4-3 0,2-4-7 16,5-7-4-16</inkml:trace>
  <inkml:trace contextRef="#ctx0" brushRef="#br0" timeOffset="62735.2695">23211 9918 16 0,'1'-7'84'0,"-1"7"4"15,17-17-3-15,-5 5-3 16,11-1-45-16,-6 1-6 16,4-1-8-16,-2 2-6 15,5 0-4-15,2 3-3 0,-3 0-3 16,0 5-1-16,0 1-2 16,-1 2-2-16,-2 6 0 15,0 6-1-15,-3 5-1 0,-6 3 1 16,-2 5 1-16,-3 6-2 15,-6 6 0-15,-8 0 0 16,-9 6 0-16,-12 2 0 0,-5 2 0 16,-7-2 0-16,0-1 0 15,-7-6 0-15,5-2 0 16,5-8 0-16,3-3 0 16,5-8 0-16,7-3 0 0,8-7 0 15,15-7 0-15,-7 10 0 16,7-10 0-16,18 2 0 15,2-2 0-15,11 1 0 16,11-1 0-16,2-2 0 0,7 0 0 16,6 0 0-16,1 3 0 15,-3-2 0-15,-2 1 0 16,-5 0 0-16,-11 0 0 16,-2 2 0-16,-13 0 0 0,-6 0 0 15,-2-1 0-15,-14-1 0 16,9 1 0-16,-9-1 0 15,12 8-51-15,-12-8-37 16,0 0-2-16,0 0-8 0,0 0-6 16</inkml:trace>
  <inkml:trace contextRef="#ctx0" brushRef="#br0" timeOffset="68259.4061">8748 5607 67 0,'-12'-5'91'0,"-2"-4"-1"16,4-3-5-16,-3-1-3 0,5 0-61 16,2 5-3-16,4-3-5 15,2 11-4-15,7-12-2 16,7 8-2-16,7 1-1 16,8 2 0-16,7 2-1 0,6-1 0 15,10 0 0-15,4 3 0 16,13 0 0-16,5 2-3 15,6 1 0-15,4 1 0 16,7 2 0-16,-2 5 0 16,-5-1 0-16,1 5 0 0,-12 3 0 15,-15 1 0-15,-8 2 0 16,-10 5 0-16,-19 3 0 0,-6 2 0 16,-15 6 0-16,-5-1 0 15,-14 3 0-15,-8 2 0 16,-11 1 0-16,-3 2 0 15,-4-1 0-15,-3 5 0 0,-4-6 0 16,-10 8-71-16,17-1-22 16,3-5-2-16,8-1-9 15,5-6-4-15</inkml:trace>
  <inkml:trace contextRef="#ctx0" brushRef="#br0" timeOffset="69438.2214">15272 5392 66 0,'-27'-5'92'0,"7"-1"-1"0,7 0-5 16,-2-2-3-16,35 0-63 15,-20 8-2-15,0 0-6 16,10-4-6-16,5 4-2 16,7 8-1-16,11 2-2 0,14 4 1 15,12 2 0-15,12 4 0 16,8 5 0-16,7 1 1 16,2 3 0-16,-5 3-1 15,-5 1 1-15,-13 4 0 0,-11 4 0 16,-16-1 1-16,-18 4-4 15,-12 2 0-15,-14 1 0 0,-15 0 0 16,-13-3 0-16,-9-1 0 16,-9 0 0-16,-7-2 0 15,-4-3 0-15,0 1 0 16,-1-3 0-16,10 4-78 0,1-1-13 16,8-6-2-16,8-4-8 15,8-6-5-15</inkml:trace>
  <inkml:trace contextRef="#ctx0" brushRef="#br0" timeOffset="70311.8863">15208 9855 30 0,'-22'7'88'0,"3"-1"-2"0,3-2-4 16,7 0-2-16,-23 1-51 16,32-5-3-16,7 17-9 0,9-5-4 15,13 4-2-15,5 2-1 16,12 3 0-16,6 3-3 16,5 5-1-16,7 2-2 15,-4 3 0-15,-2 3 0 0,-8 5 0 16,-13 4-4-1,-13 2 0-15,-15 1 0 0,-12 2 0 16,-23-2 0-16,-11 2 0 16,-16-1 0-16,-7-4 0 0,-8-4 0 15,-4-3 0-15,-1-5 0 16,9 2-7-16,23-11-81 16,-4-9-2-16,17-11-5 15,18-10-6-15,17-16-5 16</inkml:trace>
  <inkml:trace contextRef="#ctx0" brushRef="#br0" timeOffset="80904.311">4558 6617 40 0,'0'0'64'16,"6"-11"4"-1,-6 11-7-15,5-13-9 0,-5 13-8 16,6-14-10-16,-6 14-4 15,4-16-7-15,-3 7-4 16,-1 9-3-16,0-15-2 0,0 15-2 16,0-10-3-16,0 10-1 15,0 0-3-15,0 0 0 0,-8-5-1 16,8 5-1-16,-18 5-3 16,4 2 0-16,-1 2 0 15,-4 3 0-15,1 1 0 16,-3 5 0-16,1-2 0 15,-1 5 0-15,3 0 0 16,0 3 0-16,-1 2 0 16,4 1 0-16,0 3 0 0,0-1 0 15,2 3 0-15,5-2 0 16,-3 2 0-16,5-2 0 0,2 2 0 16,2-4 0-16,1 0 0 15,1-4 0-15,7-1 0 16,5-3 0-16,6-1 0 15,5-8 0-15,7 0 0 16,0-5 0-16,7-5 0 0,2-1 0 16,2-3 0-16,2-6 0 15,-2-3 0-15,-1-3 0 16,-4-2 0-16,-2-3 0 16,-3-2 0-16,-5-1 0 0,-3-3 0 15,-5-1 0-15,-3-5 0 16,-5 0 0-16,-2-1 0 0,1 1 0 15,-7-1 0-15,-1 0 0 16,-1 2 0-16,-1 5 0 16,-8-1 0-16,-1 6 0 15,-4 2 0-15,-6 2 0 16,-1 4 0-16,-5 2 0 16,-3 4 0-16,-3 4 0 0,-1 3 0 15,-4 0 0-15,1 2 0 16,0 7 0-16,2 3 0 0,1 2 0 15,1 0 0-15,4 3 0 16,4-1 0-16,6 7 0 16,8 0-88-16,6-3-4 0,4-1-4 15,3-3-7 1,11-4-4-16</inkml:trace>
  <inkml:trace contextRef="#ctx0" brushRef="#br0" timeOffset="81817.7618">5271 6593 26 0,'0'0'84'0,"-11"-15"0"0,11 15-2 16,-8-17-29-16,8 17-10 15,-4-15-11-15,4 15-9 0,0-16-7 16,0 16-3-16,5-15-3 15,-5 15-2-15,19-17-1 16,-3 8-1-16,2 1-2 16,4 0 0-16,5 1 0 15,1 1-1-15,2 4 1 0,0 2-2 16,-2 0 1-16,0 7-3 16,-3 4 0-16,-2 3 0 15,-5 5 0-15,-6 3 0 16,-6 6 0-16,-6 2 0 0,-6 3 0 15,-9 3 0-15,-6 3 0 16,-6-2 0-16,-2 0 0 0,-3-2 0 16,1-5 0-1,-1-3 0-15,4-6 0 0,2-2 0 16,1-5 0-16,5-2 0 16,2-3 0-16,3-2 0 15,4-1 0-15,11-6 0 0,-11 7 0 16,11-7 0-16,0 0 0 15,0 0 0-15,17 9 0 0,3-9 0 16,9 1 0 0,9-5 0-16,10-2 0 0,9-1 0 15,5-3 0-15,7-1 0 16,-1 1 0-16,-2-1 0 16,-5 2 0-16,-3-2 0 0,-9 2 0 15,-6 0 0-15,-9 3 0 16,-9 1 0-16,-5 2 0 15,-6-1 0-15,-4 3 0 16,-10 1 0-16,0 0 0 0,0 0 0 16,0 0 0-16,-5 0 0 15,5 0 0-15,-15 2 0 16,15-2 0-16,-15 0 0 16,15 0-81-16,0 0-9 0,0 0-5 15,0-11-6-15,7-4-6 16</inkml:trace>
  <inkml:trace contextRef="#ctx0" brushRef="#br0" timeOffset="82910.0927">11359 5290 43 0,'4'-10'77'0,"-2"0"1"15,-4 0-24-15,4 0-6 16,0 0-10-16,5 1-9 15,-3 0-5-15,-4 9-3 16,12-15-4-16,-1 7-2 0,-1-2-3 16,3 0-2-1,6 1-2-15,3 1-1 0,7 1-2 16,3 4-1-16,1 0-1 16,4 3 0-16,-1 3-2 15,-2 7 0-15,-3 4 0 0,-4 2 0 16,-7 6-2-16,-6 3 4 15,-7 7-1-15,-7 3 1 16,-13 6 1-16,-6 1-4 16,-9 1 0-16,-2 1 0 0,-8 0 0 15,2-5 0-15,-8-5 0 16,9-4 0-16,2-5 0 16,3-6 0-16,6-5 0 15,6-3 0-15,4-1 0 0,3-3 0 16,11-7 0-16,3 9 0 15,15-6 0-15,6-2 0 16,9-1 0-16,8 0 0 16,10 1 0-16,3-3 0 0,8-2 0 15,-3-2 0-15,3 1 0 16,-5-1 0-16,-7 1 0 0,-4 1 0 16,-8 1 0-16,-7-1 0 15,-8 2 0-15,-7 1 0 16,-7-1 0-16,-9 2 0 15,12-2 0-15,-12 2 0 0,0 0 0 16,0 0 0-16,0 0 0 16,0 0 0-16,0 0 0 15,0 0 0-15,-25-9-88 16,25 9-3-16,11-15-4 16,2 3-6-16,6-6-5 0</inkml:trace>
  <inkml:trace contextRef="#ctx0" brushRef="#br0" timeOffset="83504.0399">13028 5107 25 0,'2'-11'93'0,"-2"-4"-3"15,0 5-1-15,-4-2-6 16,4 12-41-16,-15-2-23 16,7-2-4-16,-2 4-5 15,-4 0-3-15,2 3-1 0,-4 7-2 16,-4 1-1-16,-2 5 1 16,0 4-2-16,1 2 1 15,-2 3 0-15,-2 4-2 16,2 4 3-16,2-1-1 15,-4 7 2-15,2 2-5 16,0 6 0-16,4-2 0 0,-1 5 0 16,7-3 0-16,1-2 0 15,7-3 0-15,5-5 0 0,9-5 0 16,6-8 0-16,5-5 0 16,4-6 0-16,6-4 0 15,4-6 0-15,-3-2 0 0,2-1 0 16,-3-8 0-16,-4-3 0 15,-2-2 0-15,-2-4 0 16,-6 0 0-16,-3-2 0 16,-4-1 0-16,-5-2 0 15,-4 3 0-15,-3-2 0 0,-8 1 0 16,-5 6 0-16,-4 1 0 16,-8 2 0-16,-7 5 0 15,-8 4 0-15,1 1 0 0,-2 7 0 16,0 2 0-16,6 6 0 15,2 3 0-15,14 6 0 16,12 0-84-16,7-2-7 16,9-1-3-16,8-6-8 15,14-1-3-15</inkml:trace>
  <inkml:trace contextRef="#ctx0" brushRef="#br0" timeOffset="84466.6518">18325 5208 79 0,'29'-13'92'0,"-7"-3"-3"0,-6 1-3 15,-3 4-42-15,1 4-10 16,-14 7-9-16,12-14-7 16,-12 14-6-16,0 0-4 15,0 0-3-15,0 0-1 16,-13 5-2-16,-2 10 0 0,-10 4-1 16,-5 8 1-16,-12 6-1 15,-4 6 3-15,-10 11-1 16,-3 5-3-16,0 7 0 0,1 3 0 15,7 3 0-15,8-3 0 16,11-5 0-16,13-1 0 16,18-10 0-16,8-7 0 15,16-12 0-15,10-6 0 16,7-10 0-16,5-5 0 16,3-7 0-16,0-2 0 0,-4-7 0 15,-3-5 0-15,-6-2 0 16,-2-4 0-16,-9 2 0 0,-4-3 0 15,-6-1 0 1,-6-2 0-16,-7 3 0 0,-3 2 0 16,-9 1 0-16,-9 2 0 15,-6 5 0-15,-7 3 0 0,-6 1 0 16,-2 4 0 0,0 2 0-16,-2 6 0 0,6 3 0 15,4 4 0-15,10 4 0 0,7 14-64 16,16-14-26-1,14-2-2-15,15-6-7 0,13 0-5 16</inkml:trace>
  <inkml:trace contextRef="#ctx0" brushRef="#br0" timeOffset="84817.2131">19361 5470 6 0,'23'-17'98'0,"-6"2"1"0,-3 2-5 0,-4 1-4 15,-2 3-2-15,2 3-68 16,-10 6-4-16,0 0-16 0,0 0 0 16,0 0 0-1,0 5 0-15,-6 9 0 0,-2 3 0 16,-4 4 0-16,-1 9 0 15,-3 5 0-15,-4 6 0 16,-2 1 0-16,-1 2 0 16,0-2 0-16,-2 0 0 15,2-2 0-15,2-2 0 0,2-6 0 16,-1-5 0-16,5-4 0 16,0-7 0-16,3 0-82 0,5-5-10 15,7-11-2-15,0 0-8 16,0 0-3-16</inkml:trace>
  <inkml:trace contextRef="#ctx0" brushRef="#br0" timeOffset="85260.5455">19607 5640 12 0,'16'-15'98'0,"-1"5"0"16,-6-2-4-16,-9 12-5 15,10-13-2-15,23 9-69 0,-33 4-3 16,0 0-15-16,-3 8 0 16,-5 2 0-16,-1 7 0 15,-5 5 0-15,-1 3 0 16,-4 6 0-16,0 6 0 16,0 2 0-16,4-1 0 0,5 2 0 15,2-5 0-15,6-3 0 16,3-5 0-16,12-3 0 15,5-9 0-15,6-5 0 16,6-4 0-16,1-5 0 0,4-1 0 16,0-8 0-16,0-5 0 15,-3-3 0-15,2-3 0 16,-3-5 0-16,-7-1 0 16,-2-2 0-1,-7-3 0-15,-5 2 0 0,-5 1 0 0,-6-2 0 16,-15 4 0-16,-8 2 0 15,-9 5 0-15,-11 3 0 0,-5 11 0 16,-8 0 0-16,-7 7-76 16,8 8-16-16,3 6-3 15,7 5-7-15,7 6-4 0</inkml:trace>
  <inkml:trace contextRef="#ctx0" brushRef="#br0" timeOffset="85981.0524">18508 6239 49 0,'0'0'85'0,"-12"-12"1"16,12 12-3-16,-10-18-29 15,10 18-13-15,0 0-13 16,-4-11-7-16,4 11-5 0,0 0-2 16,0 0-2-16,0 0-2 15,0 0-2-15,0 0-4 16,0 0-4-16,6-4 0 0,8 4 0 15,5 2 0-15,10 1 0 16,12 1 0-16,12 2 0 16,14 0 0-16,12 3 0 0,11 0 0 15,6-3 0-15,4 1 0 16,6 0 0-16,-3-3 0 16,-6 0 0-16,-8 0 0 0,-7-4 0 15,-13 1 0 1,-7-1 0-16,-13-1 0 0,-11-3 0 15,-10 3 0-15,-7 0 0 16,-7-1 0-16,-4 2 0 16,-10 0 0-16,0 0 0 15,10 0 0-15,-10 0 0 0,0 0 0 16,0 0 0-16,0 0 0 16,0 0 0-16,0 0 0 0,0 0 0 15,0 0-62-15,-15 4-34 16,2-2-1-16,-2-2-8 15,-3 3-5-15</inkml:trace>
  <inkml:trace contextRef="#ctx0" brushRef="#br0" timeOffset="87591.5977">10012 9466 35 0,'-11'-11'88'0,"7"0"0"16,3-2-6-16,2 0-1 15,7-3-46-15,16 2-9 16,6 1-10-16,4 1-3 0,6 4-1 16,7 2-3-16,-1 6-1 15,3 0-2-15,0 11-1 16,-7 4-1-16,-5 4-1 0,-3 5-3 16,-7 3 0-16,-11 6 0 15,-5 3 0-15,-11 3 0 16,-13 0 0-16,-10 2 0 15,-8 0 0-15,-7-3 0 16,-3 1 0-16,-5-5 0 0,2-2 0 16,5-6 0-16,5-2 0 15,10-4 0-15,7-1 0 16,9-6 0-16,9-1 0 16,15-4 0-16,13-3 0 0,9-4 0 15,8-1 0-15,8-1 0 16,8-5 0-16,1-1 0 0,3 0 0 15,-6-3 0-15,-4 3 0 16,-6-1 0-16,-8 2 0 16,-9 1 0-16,-9 1 0 15,-9 1 0-15,-2 1 0 0,-13 2 0 16,0 0 0-16,0 0 0 16,0 0 0-16,0 0-2 15,0 0-87-15,9-6-2 16,-9 6-4-16,18-17-7 15,-4 4-2-15</inkml:trace>
  <inkml:trace contextRef="#ctx0" brushRef="#br0" timeOffset="88038.5957">11283 9675 14 0,'17'-10'103'0,"-6"-2"-3"0,-3 1-5 0,-4-1-3 15,0 3-4-15,-4 9-69 16,0 0-19-16,0 0 0 0,1 19 0 16,-1 2 0-16,0 4 0 15,0 6 0-15,0 4 0 16,3 2 0-16,5-1 0 16,9-3 0-16,-1-5 0 0,7-3 0 15,3-3 0 1,-1-10 0-16,2-4 0 0,-3-8 0 15,-2-2 0-15,-2-9 0 16,-3-4 0-16,-2-2 0 16,-2-3 0-16,-4-2 0 15,3 0 0-15,-6 1 0 0,3 1 0 16,-1 3 0-16,-1 4 0 16,-2 1 0-16,-5 12 0 15,6-11 0-15,-6 11 0 0,3 5 0 16,-3 7 0-16,0 6 0 15,0 4 0-15,-2 7 0 16,-2 6 0-16,1 5 0 0,-2 2 0 16,-3 7 0-16,1 1 0 15,5 4 0-15,2 2-57 16,0-8-38-16,5-5-3 16,7-9-6-16,8-6-5 0</inkml:trace>
  <inkml:trace contextRef="#ctx0" brushRef="#br0" timeOffset="88930.1851">17723 9514 85 0,'13'-9'97'0,"-4"-4"-3"16,-1 2-5-16,-2-2-2 15,-6 13-64-15,0 0-5 16,0 0-5-16,-3 8-8 0,-3 13-5 15,-1 8 0-15,0 5 0 16,-1 3 0-16,3 5 0 16,5-2 0-16,3-3 0 15,8-3 0-15,3-5 0 16,6-7 0-16,2-4 0 0,7-8 0 16,-2-8 0-1,3-2 0-15,-5-5 0 0,1-8 0 16,-3 0 0-16,-2-8 0 15,-3 0 0-15,-2 0 0 0,-4 1 0 16,-3-2 0-16,1 5 0 16,-4 1 0-16,-3 4 0 15,1 1 0-15,-4 11 0 0,0 0 0 16,0 0 0-16,5 8 0 16,-5 7 0-1,0 2 0-15,0 5 0 0,0 5 0 16,-1 2 0-16,-3 2 0 15,0 1 0-15,-2 3 0 0,-1-1 0 16,0 1 0-16,1 1 0 0,0-2 0 16,1-2 0-1,4 0 0-15,1-6 0 0,5-7 0 16,8 2-92-16,-1-6-3 16,2-5-4-16,4-9-6 15,6-1-2-15</inkml:trace>
  <inkml:trace contextRef="#ctx0" brushRef="#br0" timeOffset="89485.049">19055 9643 56 0,'11'-10'92'0,"-6"-2"-1"16,2 1-4-16,-2-4-2 15,-5 15-54-15,7-17-8 16,-7 17-6-16,4-13-3 16,-4 13-4-16,0 0-5 0,-7-3-5 15,-5 6 0-15,-1 6 0 16,-7 7 0-16,-1 5 0 0,-6 8 0 15,-4 3 0 1,-3 8 0-16,-3 5 0 16,-1 5 0-16,3 3 0 0,4 0 0 15,3-1 0-15,10 0 0 16,6-4 0-16,11-7 0 16,6-7 0-16,11-6 0 0,9-6 0 15,3-9 0-15,3-5 0 16,2-8 0-16,1-1 0 15,-1-9 0-15,-3-5 0 0,-2-4 0 16,-5-4 0-16,-1-4 0 16,-5 0 0-16,-2 0 0 15,-9-2 0-15,-3 4 0 16,-3 0 0-16,-7 5 0 16,-9 1 0-16,-7 8 0 0,-2 4 0 15,-5 6 0-15,-1 1 0 16,3 15 0-16,-4 15-58 15,14-11-36-15,9 4 0 0,7-2-10 16,4 4-4-16</inkml:trace>
  <inkml:trace contextRef="#ctx0" brushRef="#br0" timeOffset="90863.7332">18683 10289 48 0,'0'0'78'0,"-7"-15"1"16,7 15-25-16,-9-12-5 0,9 12-12 16,-4-11-8-16,4 11-3 15,-4-11-5-15,4 11-4 16,0 0-3-16,-2-10-3 15,2 10-3-15,0 0-2 0,0 0-1 16,0 6-2-16,0-6-1 16,8 15-1-16,4-6 1 0,7 2 0 15,8-1-1 1,11-1 1 0,14-3 0-16,10-2-1 0,10-3 0 0,10 0 0 15,9-3 0-15,3-2 0 0,2-2 0 16,-2-1 0-16,-7 0-1 15,-4 1 1-15,-14 1 0 16,-8 0 0-16,-14 2-1 16,-10 0 1-16,-11 0 0 15,-8 2 1-15,-8 1-2 0,-10 0 0 16,12 0 0-16,-12 0 0 16,0 0 0-16,0 0 0 15,0 0 0-15,0 0 0 16,-8 0 0-16,8 0-9 0,0 0-13 15,-21 0-63 1,21 0-4-16,12-4-5 0,7-5-6 16,6-5-2-16</inkml:trace>
  <inkml:trace contextRef="#ctx0" brushRef="#br0" timeOffset="92064.2636">24630 8540 61 0,'0'0'90'0,"5"-13"1"16,-5 13-5-16,5-19-29 15,-5 19-16-15,14-1-14 16,-14 1-8-16,11 9-5 16,-7 1-3-16,-2 7-3 15,-1 1-2-15,0 6-6 0,-1 5 0 16,-2 2 0-16,-4 7 0 16,-5 3 0-16,-3 4 0 15,2 1 0-15,-6 0 0 0,-1-1 0 16,2-1 0-16,1-5 0 15,0-3 0-15,0-8 0 16,6-3 0-16,1-7 0 16,-2-4 0-16,6-4 0 0,5-10 0 15,-3 13 0-15,3-13 0 16,3 0-64-16,-3 0-28 16,19-9 0-16,-4-1-9 15,0-7-2-15</inkml:trace>
  <inkml:trace contextRef="#ctx0" brushRef="#br0" timeOffset="92548.0288">24913 8726 70 0,'12'-8'89'15,"-9"-3"-3"-15,-3 11-3 16,1-29-30 0,-1 29-20-16,-7-1-11 0,-4 2-6 15,-3 9-4-15,-3 4-2 16,-2 5-1-16,-3 5-2 16,-3 5 0-16,-4 3-1 0,2 2-1 15,-3 1-2-15,8 0-3 16,3-3 0-1,4-2 0-15,10-2 0 0,5-8 0 16,8-3 0-16,12-7 0 0,7-4 0 16,4-5 0-16,4-1 0 15,3-5 0-15,-3-6 0 16,-2-6 0-16,-3-1 0 0,-5-3 0 16,-3-4 0-16,-7-4 0 15,-1-1 0-15,-10-1 0 16,-3 0 0-16,-1 1 0 15,-3 1 0-15,-6 3 0 16,-6 4 0-16,-4 7 0 16,0 2 0-16,-5 7 0 0,-1 4 0 15,4 6-23-15,2 11-63 16,5-1-4-16,11 2-3 16,3-1-7-16,5 2-2 0</inkml:trace>
  <inkml:trace contextRef="#ctx0" brushRef="#br0" timeOffset="92873.5563">25676 8810 74 0,'17'-15'97'0,"0"2"-3"16,-8 1-6-16,2 2 0 15,-11 10-60 1,7-13-7-16,-7 13-7 0,0 0-7 16,-2 7-7-16,-8 10 0 15,-2 4 0-15,-5 4 0 0,-1 7 0 16,-3 5 0-16,-2 1 0 16,-5 5 0-16,2 0 0 15,-4-3 0 1,-1 0 0-16,2-2 0 0,-2-3 0 15,1-4 0-15,5 0 0 0,1-12-16 16,-7 1-73-16,20-5-3 16,11-15-3-16,-8 9-6 15,8-9-4-15</inkml:trace>
  <inkml:trace contextRef="#ctx0" brushRef="#br0" timeOffset="93369.301">25733 8853 0 0,'14'-17'88'0,"-1"1"4"16,4 3-5-16,2-1-3 16,1 31-20-16,2-17-40 0,3-3-6 15,1 3-3-15,-4 6-4 16,-1 3-3-16,-3 7-2 15,-2 3-1-15,-6 3-1 16,-1 5-2-16,-8 2 1 16,-2 4-3-16,-13 2 0 0,-3 1 0 15,-5-1 0 1,-8-1 0-16,-2-2 0 0,-4-3 0 16,1-5 0-16,3-1 0 0,2-7 0 15,6-6 0-15,5-2 0 16,8-3 0-16,11-5 0 15,0 0 0-15,0 0 0 0,16-1 0 16,13-3 0-16,8 0 0 16,4-2 0-16,9 3 0 15,4-2 0-15,3 0 0 16,-2 0 0-16,0 0 0 16,-10 1 0-16,-6 1 0 0,-8-2 0 15,-4 3 0-15,-11-1 0 16,-6 2 0-16,-10 1 0 15,0 0 0-15,0 0 0 0,-5 4-89 16,5-4-1-16,-21 14-5 16,6-6-6-16,-6 2-7 15</inkml:trace>
  <inkml:trace contextRef="#ctx0" brushRef="#br0" timeOffset="96052.9491">25433 9928 0 0,'17'-17'88'0,"1"1"4"16,-4-1-3-16,1 1-4 16,-19-4-35-16,9 4-18 15,4 4-10-15,-4 4-5 16,-5 8-4-16,0 0-3 0,0 0-2 15,0 0-3-15,0 12-5 16,-3 7 0-16,-5 5 0 16,-2 4 0-16,-4 7 0 15,-1 2 0-15,-1 5 0 16,1 2 0-16,-3-1 0 0,2 4 0 16,-2-3 0-16,3 0 0 15,-2-3 0-15,3-1 0 16,-2-4 0-16,7-4 0 15,-6-5 0-15,7-2 0 0,-2-2 0 16,3-7 0-16,-1-1 0 16,3-6 0-16,2 1 0 15,3-10 0-15,0 0-84 0,0 0-9 16,0 0-2-16,0-6-8 16,6-8-4-16</inkml:trace>
  <inkml:trace contextRef="#ctx0" brushRef="#br0" timeOffset="96461.9501">25662 9960 74 0,'22'-15'97'15,"3"1"-5"-15,0 1-5 0,5 1 1 16,-2 4-68-16,7 7-2 15,-2 1-6-15,0 8-4 16,-9 10-2-16,-3 3-3 0,-6 9-1 16,-10 4-1-1,-6 6 0-15,-14 2 1 0,-10 5-2 16,-10 1 0-16,-4-3 0 16,-4-4 0-16,-5-2 0 15,4-7 0-15,4-6 0 16,7-5 0-16,5-7 0 0,13-3 0 15,15-11 0-15,3 14 0 16,18-11 0-16,13 1 0 16,11-2 0-16,10 4 0 0,7-2 0 15,5 0 0-15,0 1 0 16,-6-1 0-16,-5-1 0 16,-9 2 0-16,-14-3-8 0,-7 6-26 15,-15-7-54-15,-11-1-1 16,-12 0-7-16,-13-1-7 15</inkml:trace>
  <inkml:trace contextRef="#ctx0" brushRef="#br0" timeOffset="97079.1172">24306 9924 19 0,'4'-10'92'0,"-4"10"-1"15,0 0-4-15,10-11-2 16,-18 8-46-16,8 3-9 0,7 0-9 16,-7 0-6-16,7 13-4 15,-6 2-2-15,1 2-2 16,-2 6-2-16,0 5-5 0,-3 2 0 15,-2 6 0-15,-9 3 0 16,2 0 0-16,-4 2 0 16,-2-4 0-16,-2 3 0 15,0-5 0-15,3-2 0 0,-2-5 0 16,3-4 0-16,2-2 0 16,2-8 0-16,2 2-3 0,1-9-40 15,9-7-47 1,0 0-1-16,0 0-9 0,9-2-4 15</inkml:trace>
  <inkml:trace contextRef="#ctx0" brushRef="#br0" timeOffset="97478.3022">24539 10031 19 0,'17'-13'96'16,"-5"1"1"-16,-1 3-7 15,-11 9-3-15,9 8-26 0,-9-8-40 16,0 8-6-16,-8 8-5 16,-5 2-3-16,-3 4-3 15,-4 9 0-15,-2 2-4 16,2 3 0-16,3-1 0 16,1 1 0-16,9-3 0 15,4-5 0-15,5-3 0 16,11-5 0-16,10-5 0 0,2-8 0 15,8-4 0-15,-2-3 0 16,1-6 0-16,1-7 0 0,-3-4 0 16,-7-4 0-1,-5-3 0-15,-2-5 0 0,-9 0 0 16,-2-4 0-16,-5 1 0 16,-7-2 0-16,-7 2 0 15,-6 2 0-15,-4 3 0 0,-8 6 0 16,3 6-32-16,-5 7-56 15,0 2-4-15,2 5-5 16,4-2-7-16</inkml:trace>
  <inkml:trace contextRef="#ctx0" brushRef="#br0" timeOffset="98385.1131">18957 6817 54 0,'0'-13'92'15,"0"13"-3"-15,3-13-2 0,-3 13-19 16,7-8-31-16,-7 8-11 15,0 0-6-15,0 0-6 16,8 5-4-16,-8 8-2 16,-6 4-2-16,-2 8-6 0,-1 5 0 15,-5 6 0-15,-4 3 0 16,1 4 0-16,-5 5 0 16,2-1 0-16,-4 1 0 15,3-4 0-15,0-4 0 0,4 1 0 16,-2-8 0-16,6-1 0 15,-1-9 0-15,6 0-6 16,-4-7-82-16,12-16-3 0,0 10-4 16,8-13-8-16,6-11-2 15</inkml:trace>
  <inkml:trace contextRef="#ctx0" brushRef="#br0" timeOffset="98769.0162">19201 6897 81 0,'8'-11'99'15,"-8"11"-7"-15,12-14-6 0,-12 14 0 16,0 0-68-16,0 0-3 16,-6 18-5-16,-4 2-5 15,-2 11-2-15,-2 3-1 0,-3 8 0 16,1-2-1-16,3 0 0 15,5-2 0-15,5-8 0 16,3-3 0-16,9-10 1 0,9-8 0 16,5-9 1-16,1-3-3 15,3-9 0-15,3-7 0 16,-2-4 0-16,-2-5 0 16,-3-2 0-16,-2-5 0 0,-4 2 0 15,-6-3 0-15,-6 2 0 16,-4 0 0-1,-2 5 0-15,-11 1 0 0,-8 11 0 0,-9 3 0 16,-4 11-11 0,8 3-77-16,-17 6-4 0,0 4-3 15,-2 1-7-15,8 2-4 16</inkml:trace>
  <inkml:trace contextRef="#ctx0" brushRef="#br0" timeOffset="99389.969">18126 6461 0 0,'3'-15'89'16,"-3"7"3"-16,0-2-4 15,-3 0-5-15,-3-20-24 0,6 30-32 16,-11-8-8-16,3 8-4 16,-4 3-4-16,-1 9-2 15,-8 6-2-15,-3 7 0 0,-3 7-2 16,-8 7-5-16,-5 12 0 16,-2 7 0-16,-4 13 0 15,1 3 0-15,5 2 0 16,9-1 0-16,7-5 0 0,12-5 0 15,11-12 0-15,11-9 0 16,14-16 0-16,10-8 0 16,6-12 0-16,1-7 0 0,2-2 0 15,-4-10 0 1,-2-5 0-16,-9-2 0 16,-4-4 0-16,-8-2 0 0,-5-1 0 15,-6-1 0-15,-5 2 0 16,-12-1 0-16,-4 8 0 0,-8 0 0 15,-4 8 0-15,-7 4 0 16,3 12-7-16,-3 4-82 16,-1 4-3-16,6 3-5 15,4 2-5-15,9 3-6 0</inkml:trace>
  <inkml:trace contextRef="#ctx0" brushRef="#br0" timeOffset="100419.591">12731 6139 82 0,'1'-11'93'0,"-1"-1"-3"15,-2 2-6-15,-5-30-13 16,0 35-50-16,-4 5-4 16,-3 3-5-16,2 10-4 15,-10 7-2-15,-3 10-1 0,0 9-1 16,-8 9 1-16,2 6-2 15,-1 9 1-15,1 1-2 16,2 0 0-16,7-3 0 16,7-7-2-16,10-7 0 15,5-9 0-15,7-12 0 0,12-9 0 16,8-9 0-16,-2-8 0 16,8-6 0-16,-5-6 0 15,1-7 0-15,-2-2 0 16,-6-2 0-16,-7-2 0 0,-3 1 0 15,-3 1 0-15,-6 4 0 16,-3 1 0-16,-11 5 0 16,-4 3 0-16,-6 8 0 15,-3 2 0-15,-8 5 0 0,2 10-41 16,-7 5-49-16,3 4-1 16,1-1-6-16,5 2-8 15</inkml:trace>
  <inkml:trace contextRef="#ctx0" brushRef="#br0" timeOffset="101329.797">11205 6383 4 0,'-11'-6'88'0,"1"-1"2"16,10 7-2-16,-16-18-4 0,16 18-36 15,-1-17-16-15,1 7-11 16,9 0-7-16,4 1-3 15,8-1-4-15,5 2-2 0,3 4-1 16,2 2-2-16,4 2 1 16,1 9-2-16,-3 4 0 15,-6 6 0-15,-1 6 0 16,-9 5 0-16,-6 7 1 16,-7 0-1-16,-4 6 1 15,-7 2-2-15,-12 0 0 0,-6-1 0 16,-5-2 0-16,-1-3 0 0,-2-5 0 15,2-6 0-15,-2-5 0 16,8-5 0-16,5-6 0 16,4-3 0-16,5-3 0 15,11-6 0-15,0 0 0 16,0 0 0-16,15 0 0 16,6-5 0-16,6-2 0 0,6-1 0 15,9-1 0-15,2 0 0 16,6-1 0-16,-4 1 0 0,3-1 0 15,-5 3 0-15,-2 0 0 16,-7 4 0-16,-9-1 0 16,-2 1 0-16,-9 1 0 15,-2 1 0-15,-13 1 0 0,10 0 0 16,-10 0 0-16,0 0 0 16,0 0 0-16,0 0 0 15,5 7 0-15,-5-7-81 0,5 9-9 16,-5-9-5-16,0 0-6 15,15 9-6-15</inkml:trace>
  <inkml:trace contextRef="#ctx0" brushRef="#br0" timeOffset="102974.7021">18793 10764 79 0,'4'-11'92'0,"0"-2"-3"15,0-1-3-15,1 5-29 0,-2-1-24 16,0 1-9-16,-3 9-6 16,5-12-4-16,-5 12-4 0,0 0-1 15,0 0-9-15,0 15 0 16,0 1 0-16,-7 5 0 15,1 5 0-15,-5 7 0 16,-2 5 0-16,-4 5 0 16,-1 3 0-16,-6 1 0 0,2 3 0 15,-5 0 0-15,2-1 0 16,0-4 0-16,5-2 0 16,-1-5 0-16,4-4 0 0,6-3 0 15,0-4 0 1,5-5 0-16,5-3 0 0,1 11-30 15,0-30-60-15,19 8-3 16,-1-11-7-16,6-12-6 16</inkml:trace>
  <inkml:trace contextRef="#ctx0" brushRef="#br0" timeOffset="103374.2248">19160 10917 92 0,'1'-10'97'16,"-1"10"-4"-16,-1-14-6 16,1 14-1-16,-41-7-68 15,27 10-3-15,1 9-5 0,-4 6-4 16,0 4-2-16,0 6-1 16,2 5-3-16,2 2 0 15,4 3 0-15,7 1 0 16,2-3 0-16,12-5 0 0,6-1 0 15,6-7 0-15,5-8 0 16,4-6 0-16,3-7 0 16,0-4 0-16,0-10 0 15,-3-6 0-15,-4-5 0 16,-4-4 0-16,-6-3 0 16,-5-1 0-16,-8-2 0 15,-4 0 0-15,-6 0 0 0,-10 2 0 16,-5 2 0-16,-10 2 0 15,-1 7 0-15,-9 1 0 0,2 10-38 16,-7 4-51-16,-2 5-3 16,0 0-6-16,0 5-7 15</inkml:trace>
  <inkml:trace contextRef="#ctx0" brushRef="#br0" timeOffset="104330.9971">17529 10705 74 0,'0'0'93'0,"4"-13"-2"0,-4 13-5 16,-3 9-14-16,3-9-45 0,-12 0-8 16,0 0-5-16,0 6-5 15,0 4-2-15,-2 7-2 16,3 3-1-16,-1 2 0 16,7 4-1-16,0 2 0 15,5 3-3-15,9 0 0 0,6 0 0 16,5-2 0-1,2-1 0-15,5 0 0 0,0-2 0 16,1 0 0-16,-2-2 0 16,-6-2 0-16,-2 1 0 0,-4 0 0 15,-7 0 0-15,-5 0 0 16,-2-1 0-16,-6 1 0 16,-5-4 0-16,-4-1 0 15,-3-2 0-15,-7-3 0 0,4-5 0 16,-4-3 0-16,-1-5 0 15,0-3 0-15,1-5 0 16,2-5 0-16,3-6 0 16,5-4 0-16,7-5 0 0,6-4 0 15,5-4 0-15,14-4 0 16,5-2 0-16,13-2 0 0,5-3 0 16,8 3 0-16,3-2 0 15,-1 3 0-15,0 1 0 16,-4 4 0-16,-4 2 0 15,-8 3 0-15,-7 6 0 16,-10 2 0-16,-6 5 0 16,-6 2 0-16,-5 6 0 0,-8 2 0 15,-10 3 0-15,-5 1 0 16,-8 6 0-16,-3 0 0 16,-8 4 0-16,-2 5 0 0,3 6 0 15,-12 7-73-15,16-6-21 16,6 1-2-16,7-2-6 15,3-4-7-15</inkml:trace>
  <inkml:trace contextRef="#ctx0" brushRef="#br0" timeOffset="106076.716">11373 10352 24 0,'-9'-2'77'0,"9"2"4"16,-8-10-15-16,8 10-20 15,-2-10-8-15,2 10-11 16,0 0-6-16,0 0-5 0,0 0-5 16,0 0-2-16,5-5-2 15,-5 5-1-15,0 0-1 16,7 4-1-16,-7-4 0 15,8 13 2-15,3-7 1 0,-3 0 0 16,8 0 1-16,4-3 0 16,10 1 0-16,4-2-2 15,5 0 0-15,15-2-2 16,2 0-1-16,15 0 0 0,4-2-2 16,5 0 1-16,5 0-2 15,6 0 0-15,0 0 0 16,-2 1 0-16,-3-1 0 0,-9 0 0 15,-3 1 0-15,-15-1 0 16,-6 1 0-16,-13 0 0 16,-7 0 0-16,-14 0 0 15,-3 1 0-15,-16 0 0 16,0 0 0-16,0 0 0 0,0 0 0 16,-6 13 0-16,-9-10-14 15,-17 8-73-15,13-1-4 16,0 0-2-16,-6-3-8 0,-3 1-4 15</inkml:trace>
  <inkml:trace contextRef="#ctx0" brushRef="#br0" timeOffset="108295.1569">11652 10773 54 0,'0'0'79'0,"-19"-15"0"15,8 14-22-15,-6-3-17 16,3 4-9-16,1 0-8 16,0 1-6-16,-3 5-4 15,-1 4-3-15,1 3-1 16,-2 3-3-16,3 1 1 15,-1 2-2-15,4 4 0 0,-1-1 1 16,4 1-1-16,4-1 0 16,3-1 2-16,3 2 1 15,11-4-1-15,4 1 0 0,6-2 1 16,3 2-2 0,8-2 0-16,1-1 0 0,2 2-1 15,-1 1-5-15,2-1 0 0,-4 0 0 16,-3 1 0-16,-2 0 0 15,-7 0 0-15,-2 1 0 16,-4-2 0-16,-9 3 0 16,-5-2 0-16,-3 2 0 15,-6-1 0-15,-8 0 0 0,-2 0 0 16,-6-2 0-16,-4-1 0 16,2-4 0-16,-4-1 0 15,2-4 0-15,1-1 0 16,-2-5 0-16,4 0 0 0,-1-3 0 15,-1-3 0-15,6-2-3 0,3-8 0 16,0-1 1-16,1-2 0 16,9-6 1-16,2-2-1 15,7-7 1-15,7-1-1 16,4-5 1-16,7-2 0 0,8-1 0 16,4-4 1-1,4 2 1-15,3 3-1 0,-1 3 0 16,0 2 1-16,1 4 0 0,-4 2 1 15,-2 4-1 1,-3 3 0-16,-4 3-1 0,-4 2 2 16,-2-1-1-16,-5 5 0 15,-2-1 0-15,-4-1 0 16,-2 3 0-16,-3-1 0 0,-2-1 0 16,-1 1 0-16,-5-2-1 15,-6 0 2-15,-2 1-2 16,-7 2 0-16,-2-1 0 15,-2 2 0-15,-6 2 0 16,-2 5 0-16,0-1 0 0,0 4 0 16,-2 0-4-16,5 5-2 15,2 4-6-15,6-19-47 0,-1 21-28 16,6 3-3 0,3-2-8-16,7 0-3 0</inkml:trace>
  <inkml:trace contextRef="#ctx0" brushRef="#br0" timeOffset="109503.9563">10569 10621 55 0,'0'0'57'0,"5"-16"-2"16,-5 16-2-16,7-16-7 15,-7 16-4-15,3-16-7 16,-1 5-4-16,-2 11-7 16,1-16-3-16,-1 16-5 0,0-13-1 15,0 13-4-15,-1-8-3 16,1 8-1-16,0 0-2 16,-14 0-1-16,6 0-1 0,8 0 0 15,-19 13-1-15,6-1 1 16,0 2 0-16,0 6-1 15,-3 4 0 1,-2 4 1-16,-3 7-1 0,0 4 1 16,-4 5-3-16,0 4 0 0,-4 5 0 15,3 2 0-15,-5 3 0 16,6 0 0-16,6 0 0 16,1-1 0-16,4-8 0 0,6-2 0 15,8-8 0-15,3-6 0 16,8-7 0-16,11-9 0 15,2-5 0-15,9-9 0 0,0-3 0 16,6-6 0-16,0-4 0 16,0-7 0-16,-2-1 0 15,-8-5 0-15,-3 1 0 16,-6-2 0-16,-4-2 0 16,-13 1 0-16,-3 1 0 0,-3 3 0 15,-12 1 0-15,-5 7 0 16,-4 3 0-16,-7 10 0 15,-6 0 0-15,2 17 0 0,-3-1 0 16,1 12-82-16,5 8-9 16,6-1-4-16,4 4-7 15,8-4-5-15</inkml:trace>
  <inkml:trace contextRef="#ctx0" brushRef="#br0" timeOffset="111565.8031">5123 7517 74 0,'3'-11'90'0,"2"-6"-3"0,2 2-4 15,-1-20-27-15,0 20-29 16,8-1-6-16,1 4-7 16,3 6-3-16,0 2-3 15,1 4-3-15,-1 7-1 0,-2 7-1 16,-3 8-1-16,-3 7 0 15,-5 7-1-15,-5 3 0 16,-6 9 1-16,-12 2-2 16,-12 7 2-16,-4-3 0 15,-2-3-1-15,1-4 1 16,0-10-1-16,5-4 0 16,4-11 0-16,9-7 1 0,17-15-2 15,5 0 1-15,16-8-1 16,13-4 0-16,10-4 0 15,5-2 0-15,11-1 0 16,3 1 0-16,-3 1-1 0,-2 2 1 16,-7 4 1-16,-12 4-1 15,-9 2-1-15,-8 2 0 16,-11 3-4-16,-11 0-3 16,0 0-9-16,-23 13-68 0,4-9-4 15,-3-4-5-15,-4 0-4 16,-5 0-3-16</inkml:trace>
  <inkml:trace contextRef="#ctx0" brushRef="#br0" timeOffset="112083.6542">4323 7664 35 0,'14'-10'96'0,"-7"1"-3"16,-7 9-4-1,-4-10-3-15,-14-23-29 0,-3 37-38 16,-7 12-9-16,2 5-3 15,-5 10-2-15,-2 15 0 16,2 2-1 0,4 4 1-16,6-1-5 0,12 2 0 15,8-6 0 1,5-3 0-16,19-8 0 16,15-23 0-16,8-5 0 0,8-8 0 15,8-8 0-15,-3-10 0 16,-1-4 0-16,-2-8 0 15,-11-2 0-15,-4-3 0 0,-13 0 0 16,-7-3 0-16,-13 4 0 0,-7-3 0 16,-5 3 0-1,-12 2 0-15,-8 4 0 0,-8 3 0 16,-5 7 0-16,-12 4 0 16,-4 7 0-16,-5 7 0 15,-2 3 0-15,6-3-34 0,3 18-56 16,10 0-4-16,10-1-4 15,17-7-8-15</inkml:trace>
  <inkml:trace contextRef="#ctx0" brushRef="#br0" timeOffset="113143.4661">4513 4759 44 0,'-9'-11'86'0,"-3"10"0"16,-3-4-2-16,15 5-38 15,-18-1-11-15,0 5-7 16,-5 7-8-16,2 0-4 16,-8 7-4-16,-1 4-2 0,-2 6-3 15,0 4-1-15,4 3-2 16,-1 1-2-16,8 1-1 16,6 2 0-16,10-1-1 0,7-4 1 15,13-3-1-15,10-1 1 16,7-6 0-16,5 0-2 15,1-4 3-15,2-4 0 0,-3-4 0 16,-6-1-1-16,-9-2 1 16,-6-2 0-16,-5 1 0 15,-11-8 2-15,2 13-3 16,-2-13 2-16,-13 15-3 0,0-6 0 16,-6 0 0-16,-4 2 0 15,0-1 0-15,-2-2 0 16,-2 0 0-16,0 1 0 15,2-2 0-15,-1-2 0 0,6 2 0 16,-2-4-4-16,11 3-14 16,-3 0-68-16,14-6-4 0,-16 0-4 15,17-10-7-15,2-3-4 16</inkml:trace>
  <inkml:trace contextRef="#ctx0" brushRef="#br0" timeOffset="113403.2298">4616 5026 47 0,'18'-21'99'15,"2"3"-5"-15,-4-1-5 0,0 0-1 16,-2 7-57-16,4-5-11 16,4 0-5-16,0 2-5 0,4 4-4 15,2 0-1-15,-1 4-2 16,3 3-1-16,-1 4 0 15,-2 0-2-15,1 2-2 16,-4 5-1-16,-2 5-4 0,-5-2-2 16,-1 8-6-16,-11-1-6 15,-2 5-17-15,-3 8-48 16,-12-4-4-16,-9 6-4 16,-9-1-4-16</inkml:trace>
  <inkml:trace contextRef="#ctx0" brushRef="#br0" timeOffset="113585.3504">4700 5253 80 0,'-26'12'86'16,"8"-6"-1"-16,7-6-18 0,11 0-22 16,0 0-12-16,1-8-12 15,12-1-4-15,6-2-4 16,5-3-3-16,4-2-2 16,11-2-3-16,7-3-3 15,4 0-6-15,4-4-5 0,8 4-14 16,-1 3-58-16,4-9-5 15,-1-4-6-15,-1-2-6 16</inkml:trace>
  <inkml:trace contextRef="#ctx0" brushRef="#br0" timeOffset="113957.9683">5504 4792 14 0,'20'-24'97'16,"-9"4"-1"-16,-4 4-4 16,-7 4-3-16,1 1-42 0,-1 11-19 15,-21-11-9-15,7 11-8 16,-4 5-3-16,-2 6-3 0,-4 6-2 15,3 5-1-15,-1 4-2 16,2 6 0-16,5 5 0 16,7 0 0-16,6-1 0 15,3-2 0-15,11-4 0 16,7-7 0-16,9-5 0 0,4-9 0 16,3-9 0-16,2-6 0 15,1-9 0-15,-2-4 0 16,-4-6 0-16,-4 0 0 15,-5-4 0-15,-6-1 0 0,-3 1 0 16,-8 2 0-16,-5 0 0 16,-3 1 0-1,-9 3 0-15,-6 3 0 0,-12 2 0 16,-5 4 0-16,-7 4 0 0,-3 3 0 16,-5 4 0-1,4 3-6-15,-3 25-63 0,11-12-23 16,8 1-4-16,8-4-6 15,15 2-4-15</inkml:trace>
  <inkml:trace contextRef="#ctx0" brushRef="#br0" timeOffset="114933.0527">11822 3513 42 0,'7'-6'94'0,"-7"6"-3"0,6-14-4 0,-6 5-4 16,0 9-45-16,-10-9-16 15,-5 8-8-15,2 0-6 0,-6 5-3 16,-2 6-1-1,-3 4-1-15,0 3 0 0,-4 4-1 16,6 3-1-16,-2 5 1 16,1 2-1-16,9 1-1 15,3 2 0-15,5-1 0 16,6 0 0-16,4-1 0 0,7-3 0 16,6-2 1-16,7-6-1 15,0 2 1-15,5-6 0 16,0 2 0-16,-1-4 0 0,-2-1 0 15,1-2-1-15,-5-2 1 16,-7-2-1-16,-1 0 0 16,-4-2 1-16,-10-6-1 15,7 7 1-15,-7-7 1 0,0 0-2 16,-6 10 0-16,-2-7 0 16,-6 0 0-16,-1 1 0 15,-4-1 0-15,-2 2 0 0,-5-2 0 16,0-2 0-16,4-1 0 15,-3 0 0-15,4 0 0 16,1 0 0-16,2 0 0 16,5 0 0-16,4-1 0 0,9 1-3 15,-9-7-22-15,-4-1-62 16,22 0-4-16,10-7-5 16,8 0-5-16,3-7-2 15</inkml:trace>
  <inkml:trace contextRef="#ctx0" brushRef="#br0" timeOffset="115212.6797">12217 3676 0 0,'15'-13'100'0,"-2"1"2"16,-5 0-6-16,-1 0-4 16,-5 1-4-16,-1 2-65 0,0-2-13 15,-1 11-10-15,17-16 0 16,-5 7 0-16,1 1 0 15,2 1 0-15,6 1 0 16,3 2 0-16,-1-1 0 16,0 2 0-16,4 1 0 0,-2 0 0 15,-3 2 0 1,2 0 0-16,-3 0 0 0,-3 2 0 16,-2 2 0-16,-1 5 0 15,-4 19-69-15,-3-16-22 0,0 2-3 16,-7 2-5-16,-3 8-6 15</inkml:trace>
  <inkml:trace contextRef="#ctx0" brushRef="#br0" timeOffset="115414.5965">12127 3937 79 0,'-21'8'100'15,"14"-1"-5"-15,7-7-6 0,0 0-1 16,0 0-58-16,11 0-14 0,12-6-6 15,4-3-6-15,9-3-4 16,4-1 0-16,10 0 0 16,8-1 0-16,7 2 0 15,0-4-16-15,10 5-18 0,4-5-53 16,0 0-3 0,4-4-6-16,-3-1-6 15</inkml:trace>
  <inkml:trace contextRef="#ctx0" brushRef="#br0" timeOffset="115792.4528">13345 3564 9 0,'28'-19'99'0,"-10"2"1"16,-12 3-6-16,-6 4-4 15,0 10-4-15,-15-11-65 16,-4 11-9-16,-3 0-12 0,-2 7 0 16,-5 6 0-1,2 6 0-15,-4 5 0 0,1 8 0 0,5 4 0 16,2 4 0-16,8 2 0 15,2 0 0 1,12-3 0-16,3-2 0 0,14-5 0 16,4-7 0-16,7-10 0 15,4-6 0-15,2-7 0 0,2-3 0 16,2-9 0-16,-4-5 0 16,-7-4 0-1,0-7 0-15,-5-3 0 0,-3-3 0 16,-5-1 0-16,-4-3 0 15,-3 0 0-15,-4 0 0 0,-2 0 0 16,-10 2 0-16,-6 6 0 16,-10 2 0-16,-7 9 0 15,-15 1 0-15,-7 12-80 16,-1 2-12-16,1 5-4 0,6 7-7 16,4 5-5-16</inkml:trace>
  <inkml:trace contextRef="#ctx0" brushRef="#br0" timeOffset="116623.4698">19143 3834 35 0,'2'-21'91'0,"-2"-2"0"0,-7 1-2 15,-7 0-4-15,-5 2-59 16,-5 6-2-16,-10 1-5 16,-1 5-6-16,-6 4-3 15,-3 4-3-15,1 1-4 0,3 7 0 16,3 5-2-16,7 2 0 15,5 6-1-15,10 2 0 16,8 4 0-16,7 3-1 0,11 1 2 16,3 4-1-1,7-1 1-15,1 2 0 0,6-3 1 16,-4-3-1-16,2-4-1 16,-4 1 1-16,-7-6-1 15,-4-1 1-15,0-4-1 0,-6-4 1 16,-3-1-1-16,-2 0 0 15,0 0 1-15,-4-3 0 16,-5 0 2-16,-4-1-3 16,-4-2 0-16,-4 0 0 0,-6-1 0 15,0-1 0-15,-3-4 0 16,-1 1 0-16,0 0 0 16,2 0 0-16,0-1 0 15,5-2 0-15,4-3 0 0,3 4 0 16,5-2 0-16,12 4-4 15,-11-6-20-15,-3 1-63 16,26-2-4-16,8-3-5 16,11-1-6-16,6-6-1 0</inkml:trace>
  <inkml:trace contextRef="#ctx0" brushRef="#br0" timeOffset="116883.6964">19217 4003 82 0,'13'-4'97'0,"-2"-2"-3"16,-2-2-6-16,-9 8-1 16,27-12-67-16,-17 7-5 15,9 1-4-15,1 2-3 0,4-1-3 16,4 3-1 0,3 0-4-16,1 0 0 0,1 4 0 15,0 1 0-15,-3 4 0 16,-6-1 0-16,-3 3-7 15,-6-1-4-15,-4 7-11 16,-11 9-57-16,-4-9-10 0,-8 2-6 16,-6 0-3-16,-12 1-3 15</inkml:trace>
  <inkml:trace contextRef="#ctx0" brushRef="#br0" timeOffset="117056.1366">19131 4246 85 0,'-23'7'95'0,"8"-5"-4"15,15-2-5-15,-6-6-36 0,13 2-19 16,12 2-9-16,4-4-8 16,13 0-4-16,7-2-6 15,13 3-3-15,7-2-3 0,10 7-12 16,3-2-36-16,2-2-35 16,8-2-4-1,-5-1-7-15,-1-1-4 0</inkml:trace>
  <inkml:trace contextRef="#ctx0" brushRef="#br0" timeOffset="117415.3323">20234 4043 56 0,'7'-9'99'15,"-7"-3"-3"-15,0 12-6 16,-9-16-2-16,-3 16-47 0,-3 0-22 16,-3 0-5-16,-3 3-6 15,-5 5-8-15,0 6 0 0,-1 3 0 16,1 6 0-16,2 2 0 15,4 6 0-15,5-1 0 16,8 2 0-16,6-3 0 16,7-1 0-16,12-3 0 15,7-6 0-15,6-5 0 0,4-5 0 16,7-5 0-16,2-3 0 16,-3-6 0-16,-4-6 0 15,-1-5 0-15,-1-2 0 16,-5-6 0-16,-4-1 0 0,-7-3 0 15,-3-1 0-15,-5-2 0 16,-6 0 0-16,-5 0 0 16,-13 1 0-16,-11 0 0 15,-8 11 0-15,-14 3-13 0,-5 8-78 16,-4 3-3 0,-5 5-5-16,12 3-7 15,8 6-2-15</inkml:trace>
  <inkml:trace contextRef="#ctx0" brushRef="#br0" timeOffset="118815.2644">25016 6807 14 0,'4'-18'81'0,"-4"9"4"0,2-12-7 16,0 9-21-16,-2 0-13 15,-2-1-9-15,-2 2-11 16,-3 0-4-16,-5 2-6 16,-6 2-3-16,-5 1-2 0,-8 3-2 15,-3 3-1-15,-6 3-3 16,-9 5 0-16,3 6-1 0,-3 4-1 31,6 5 0-31,5 6-1 0,7 7 0 0,10 0 0 16,13 5 0-1,8 2 0-15,14-1 1 0,13 3-1 16,1-4 1-16,6-2 0 0,1-3 0 16,-4-6-1-16,-4-3 0 15,-2-3 2-15,-9-5-2 16,-2-3 1-16,-8-4 0 16,-2-2 0-16,-4-10 0 0,-3 12 1 15,-5-9-1-15,-7 0 0 16,1-3 1-16,-5 0-2 15,-3-2 0-15,-3-2 0 0,-2-1 0 16,-1-3 0-16,-2 3 0 16,3-4 0-16,-3 2 0 15,5-2 0-15,2 1 0 16,5 2 0-16,0-2-6 0,10 4-7 16,-1-6-21-16,9 10-54 15,9-9-2-15,7 4-7 16,7 0-5-16</inkml:trace>
  <inkml:trace contextRef="#ctx0" brushRef="#br0" timeOffset="119099.5381">25219 7109 75 0,'27'-8'98'16,"0"-5"-4"-16,-3 2-6 15,6-20-1-15,2 23-64 16,0 3-6-16,4 0-7 16,-1 4-2-16,0 1-4 0,1 0-1 15,-3 6-1-15,-6 0 0 16,1 1-2-16,-8 3 0 16,-1-2 0-16,-4 5-5 15,-9-4-5-15,1 11-17 16,-5-2-59-16,-6-2-4 0,-10 2-5 15,-8 1-8-15,-9 0 8 16</inkml:trace>
  <inkml:trace contextRef="#ctx0" brushRef="#br0" timeOffset="119657.5504">25079 7327 70 0,'0'0'96'0,"0"0"-3"0,15 0-5 15,5-6-2-15,13 0-65 0,5 2-4 16,8 0-5-16,9 3-4 16,8-1-4-16,8 4-3 15,5-2-3-15,6 3-6 16,-3-1-5-16,1 0-7 16,-1-1-1-16,-2-3-2 0,-7-6 0 15,-8-5 2-15,-6-2 7 16,-9-5 9-16,-7 3 9 15,-13-4 9-15,-4 2 5 16,-9-2 4-16,-4 2-1 0,-7 4 0 16,-3 4-3-16,-1 2-3 15,-7 0-3-15,-9 4-3 16,-7 3-2-16,-3 3-2 16,-8 7-5-16,-2 4 0 15,-4 9 0-15,-1 3 0 0,4 6 0 16,9 4 0-16,12 2 0 15,9-1 0-15,9 2 0 0,15-4 0 16,13-6 0-16,8-4 0 16,7-5 0-16,6-8 0 15,2-6 0-15,-2-4 0 16,-4-8 0-16,-1-6 0 16,-4-5 0-16,-6-5 0 0,-6-5 0 15,-5-4 0 1,-8 1 0-16,-8-6 0 0,-8-1 0 0,-8-1 0 15,-16 0 0-15,-8 3 0 16,-14 5 0 0,-4 10 0-16,-9-2 0 0,-22 19-88 15,18 4-5-15,5 10-5 16,4 10-7-16,3 3-4 0</inkml:trace>
  <inkml:trace contextRef="#ctx0" brushRef="#br0" timeOffset="120669.6149">5831 7603 14 0,'-39'9'86'16,"2"-3"2"-16,3 0-3 16,3-6-3-16,3 4-48 15,5-1-7-15,6 0-5 0,5-1-8 16,3 0-2-16,9-2-3 15,-10 3-2-15,10-3-1 16,0 0-2-16,0 0-1 16,5 10 1-16,4-8 0 0,9-1 0 15,6-1 0-15,12-1-2 16,9-10-2-16,11-4 0 16,18-11 0-16,14-7 0 15,17-6 0-15,14-9 0 0,17-4 0 16,16-6 0-16,12-2 0 15,11-2 0-15,8-2 0 0,1 3 0 16,-5-2 0 0,0 5 0-16,-7 1 0 15,-13 6 0-15,-17 3 0 0,-16 4 0 16,-20 6 0-16,-17 6 0 16,-15 8 0-16,-20 3 0 15,-16 6 0-15,-17 4 0 16,-4 5 0-16,-17 6 0 0,13-10 0 15,-13 10 0-15,0 0 0 0,0 0 0 16,0 0 0-16,0 0 0 16,0 0 0-16,-7-1 0 15,7 1 0-15,0 0-83 16,9 4-11-16,-2-3-6 16,7-2-6-16,15-7-3 15</inkml:trace>
  <inkml:trace contextRef="#ctx0" brushRef="#br0" timeOffset="121413.7259">12822 6467 24 0,'-29'0'88'0,"7"0"0"16,3-4-2-16,6-3-2 0,4 3-51 15,9 4-3-15,-11-9-5 16,11 9-7-16,0 0-4 16,-7-10-3-16,7 10-1 15,0 0-10-15,5-1 0 0,-5 1 0 16,12 2 0-16,-1 3 0 16,7 2 0-16,13-1 0 15,6 1 0 1,18 0 0-16,18 0 0 15,20-1 0-15,16 0 0 0,21 1 0 0,20-2 0 16,14 1 0-16,13 0 0 16,5-1 0-16,5-1 0 0,-5 1 0 15,-3 0 0-15,-12 0 0 16,-10 0 0-16,-19-2 0 16,-16 0 0-16,-19 1 0 15,-26-2 0-15,-14 2 0 0,-17-4 0 16,-18 3 0-16,-11-3 0 15,-5 0 0-15,-12 0 0 16,0 0 0-16,0 0 0 0,-5 6 0 16,-6-6 0-16,2 2-92 15,9-2-2-15,0 0-5 16,8-9-6-16,19-1-3 16</inkml:trace>
  <inkml:trace contextRef="#ctx0" brushRef="#br0" timeOffset="122425.2258">19598 6745 80 0,'9'-4'89'0,"-9"4"-3"0,12-9-5 16,-3 2-2 0,0 2-70-16,2 2 0 0,0 3-1 15,3 1 0-15,1 7 0 16,3 1-1-16,-2 3 1 16,3 3-1-16,3 7 0 0,5 1-1 15,3 3 0-15,4 4-2 16,6 1 0-16,6 5-1 15,8 1-1-15,5 2-2 16,2 0 0-16,5 2 0 0,4 2 0 16,0-1 0-16,0 2 0 15,2 1 0-15,-1 1 0 16,0 1 0-16,-1 3 0 16,2 3 0-16,-1-2 0 0,0 2 0 15,3 3 0-15,-1 0 0 16,0-2 0-16,2-1 0 15,0 1 0-15,4-2 0 16,-3 1 0-16,2-2 0 0,-3 2 0 16,-2-3 0-16,2 3 0 15,-2 2 0-15,1 1 0 16,1 1 0-16,1-5 0 16,1 2 0-16,-1-1 0 0,0-3 0 15,0-1 0-15,-1-2 0 16,3-2 0-16,-1-4 0 15,2 1 0-15,-5-1 0 0,2-4 0 16,0 0 0-16,-6-3 0 16,0-2 0-16,-3-5 0 15,-7-1 0-15,-5-5 0 16,-2 0 0-16,-10-5 0 16,-3-3 0-16,-7-3 0 0,-5-2 0 15,-8-2 0-15,-10-3 0 16,0 1 0-16,-10-4 0 0,0 0 0 15,0 0 0-15,0 0 0 16,0 0 0-16,0 0 0 16,0 0 0-16,0-8 0 0,0 8 0 15,0 0 0 1,-8-18 0-16,8 18-60 0,-4-14-38 16,-2 2-2-16,-8-7-9 15,-19-15-3-15</inkml:trace>
  <inkml:trace contextRef="#ctx0" brushRef="#br0" timeOffset="126235.759">10552 13114 61 0,'7'-24'93'15,"-1"4"-1"-15,-4-4-5 0,0 6-1 16,-2-3-59-16,-1-1-5 15,-7 5-6-15,-6 1-4 16,-4 4-3-16,-6 2-3 16,-7 5-6-16,-6 3 0 15,-4 2 0-15,-7 9 0 0,-2 3 0 16,3 5 0-16,-5 7 0 16,1 2 0-16,9 6 0 15,5 1 0-15,5 3 0 16,12 0 0-16,12 3 0 15,11 1 0-15,19-2 0 0,11 0 0 16,12-4 0-16,8 0 0 16,7-2 0-16,0-1 0 0,-4-4 0 15,-8-3 0-15,-12 0 0 16,-9-3 0 0,-14-1 0-16,-13-1 0 15,-11-3 0-15,-11-1 0 16,-14-1 0-16,-13-4 0 15,-2 1 0-15,-6-3 0 0,-2-3 0 16,-2-1 0-16,2-2 0 16,2-3 0-16,10 1 0 0,5-1 0 15,9-3 0-15,8 0 0 16,5-2 0-16,9-2 0 16,11 8 0-16,0-12 0 15,7 5 0-15,5 3 0 16,7-3 0-16,8 4 0 0,-1 1-63 15,7-8-33-15,8 1-2 16,3-5-6-16,0 0-6 0</inkml:trace>
  <inkml:trace contextRef="#ctx0" brushRef="#br0" timeOffset="126583.1229">10971 13250 19 0,'-5'-4'104'16,"-4"1"-4"-16,-6-3-4 15,2 1-2-15,-2-4-3 16,10-4-84-16,-5 9-7 0,10 4 0 16,0 0 0-16,0 0 0 15,15-9 0-15,6 9 0 16,8 0 0-16,3 0 0 0,7 0 0 15,6 0 0-15,0 1 0 32,2-1 0-32,-4 0 0 0,-1 0 0 0,-9 0 0 15,-4 0 0-15,-8 0 0 16,-4 2 0-16,-7-2 0 0,-10 0 0 16,11 7 0-16,-11-7 0 15,0 15 0-15,-14 6-55 16,3-11-40-16,-5-1 0 15,-4 1-9-15,-3 2-4 0</inkml:trace>
  <inkml:trace contextRef="#ctx0" brushRef="#br0" timeOffset="126940.364">10859 13522 9 0,'-21'17'101'0,"7"-3"0"0,6-5-4 16,8-9-4-16,-10 10-1 15,10-10-74-15,16 0-18 16,5 0 0-16,11 1 0 16,5-1 0-16,10 2 0 15,8-2 0-15,2-3 0 0,2 2 0 16,1-2 0-16,-1 0 0 16,-7 0 0-1,-5 1 0-15,-6-1 0 0,-8 0 0 16,-10 1 0-16,-7 0 0 15,-3 2 0-15,-13 0 0 0,7-4 0 16,-7 4 0-16,0 0 0 16,-3-3 0-16,3 3 0 15,-11 0 0-15,11 0 0 16,-14-2 0-16,14 2 0 0,-13-2-73 16,3-3-25-16,10 5-2 15,-10-16-7-15,10 4-3 16</inkml:trace>
  <inkml:trace contextRef="#ctx0" brushRef="#br0" timeOffset="130272.5106">12080 12954 43 0,'0'0'96'0,"0"-19"-2"0,-1 11-3 15,-4-4-4-15,1 1-39 16,4 11-22-16,-8-12-7 16,8 12-12-16,0 0-7 0,-1 9 0 15,1 6 0-15,-1 6 0 16,2 4 0-16,2 8 0 15,1 4 0-15,3 4 0 16,2 1 0-16,5 0 0 0,-2-1 0 16,6-3 0-16,2-3 0 15,4-5 0-15,1-8 0 16,4-6 0-16,1-8 0 16,-4-5 0-16,0-3 0 15,-3-9 0-15,0-4 0 0,-5-5 0 16,-2-4 0-16,-1-1 0 15,-2-1 0-15,-1 1 0 0,1 1 0 16,-5 2 0-16,3 3 0 16,-6 4 0-16,4 2 0 15,-9 11 0-15,8-6 0 16,-8 6 0-16,12 9 0 16,-7 4 0-16,-1 5 0 0,3 6 0 15,-1 6 0-15,-1 0 0 16,0 7 0-16,0-1 0 15,-1 0 0-15,-2 2 0 16,2-4 0-16,3-3 0 0,0-5 0 16,9-7-54-16,4 1-43 15,5-11 0-15,8-5-9 16,4-4-6-16</inkml:trace>
  <inkml:trace contextRef="#ctx0" brushRef="#br0" timeOffset="131165.5389">18083 12733 48 0,'2'-16'90'0,"0"-1"-1"16,-2 1-3-16,0-2-1 15,-29 0-58-15,20 3-2 16,-2 4-6-16,-8-2-5 16,-5 10-2-16,-6 3-2 0,-6 2-4 15,-5 9-6-15,-5 6 0 16,2 5 0-16,-1 4 0 16,2 5 0-16,5 2 0 15,6 3 0-15,9 1 0 16,11 0 0-16,9 2 0 0,4 0 0 15,14-1 0-15,9-1 0 16,5-2 0-16,5-2 0 16,3 3 0-16,1-5 0 0,2-3 0 15,-7-1 0-15,-4-2 0 16,-10-1 0-16,-1-6 0 16,-7 2 0-16,-6-5 0 15,-5 1 0-15,-6-5 0 0,-4 0 0 16,-7-2 0-16,0-2 0 15,-6-2 0-15,-3 1 0 16,-3-4 0-16,-1 0 0 16,-5-1 0-16,-1-1 0 0,-2-1 0 15,-2 1 0 1,0 0 0-16,2-1 0 0,4-1 0 16,-2 1 0-16,7-5 0 15,4 5 0-15,3 0 0 16,6-1 0-16,3 0 0 0,5 1 0 15,8 1 0-15,-10-1 0 0,10 1 0 16,0 0 0 0,0 0 0-16,0 0 0 0,6-4 0 15,-6 4 0-15,25-18-65 16,-10 12-29-16,4-6-2 16,3-2-7-16,3-7-3 0</inkml:trace>
  <inkml:trace contextRef="#ctx0" brushRef="#br0" timeOffset="131533.4711">18412 12939 19 0,'0'0'101'16,"0"0"-1"-16,0 0-6 0,0 0-3 15,0-7-2-15,0 7-72 16,0 0-17-16,0 0 0 16,9-10 0-16,8 10 0 15,3-1 0-15,7 1 0 0,3 0 0 16,5 0 0-16,-1 1 0 16,0-1 0-16,0 0 0 15,-3 0 0 1,-3 0 0-16,-6 0 0 15,-3-1 0-15,-6-1 0 0,0-1 0 16,-3 3 0-16,-10 0 0 0,16 0 0 16,-16 0 0-16,9 5 0 15,-9-5-78-15,0 12-14 16,0-12-4-16,-10 10-5 0,-2-5-3 16</inkml:trace>
  <inkml:trace contextRef="#ctx0" brushRef="#br0" timeOffset="131882.474">18375 13130 0 0,'-16'17'95'0,"5"-5"5"0,6-1-6 16,5-11-3-16,-1 17-2 16,13-11-65-16,6-2-6 15,5 2-18-15,7-3 0 16,9 1 0-16,2-2 0 0,7-2 0 15,0 0 0-15,6 0 0 16,-3 2 0-16,-2-4 0 16,-3-1 0-1,-6 0 0-15,-5 0 0 16,-7 1 0-16,-6 1 0 0,-7-1 0 0,-4 0 0 16,-11 2 0-16,10 0 0 15,-10 0 0-15,0 0 0 16,0 0 0-16,-8 0 0 0,8 0 0 15,-14 0 0-15,14 0 0 16,-21 0-15-16,21 0-77 0,-14-5-2 16,14 5-5-16,-7-11-7 15,7-1 1-15</inkml:trace>
  <inkml:trace contextRef="#ctx0" brushRef="#br0" timeOffset="136464.1952">19639 12305 49 0,'4'-15'83'0,"1"1"-1"16,-5-1-23-16,4 1-3 0,-1 3-14 15,-3 11-9-15,11-14-8 16,-11 14-4-16,6-10-5 15,-6 10-3-15,0 0-3 16,9-2-1-16,-9 2-2 16,0 0-1-16,5 9-6 0,-5 0 0 15,0 2 0-15,0 5 0 16,0 0 0-16,-2 0 0 16,-2 5 0-16,-2-1 0 0,0 3 0 15,-1 1 0-15,-3 1 0 16,1 2 0-16,-4 2 0 15,0 1 0-15,-2 2 0 0,1 1 0 16,-2-1 0-16,-2 1 0 16,1-1 0-16,0-2 0 15,-1-4 0-15,3 0 0 16,0-5 0 0,2-3 0-16,2-4 0 0,2-1 0 0,9-13 0 15,-11 15 0-15,11-15 0 16,0 0 0-16,0 0 0 15,0 0 0-15,0 0 0 0,0 0 0 16,0-8 0-16,0 8 0 16,12-18 0-16,-1 8 0 15,0 2 0-15,1 0 0 0,2 1 0 16,0 2 0-16,1 2 0 16,-1 2 0-16,1 1 0 15,-1 5 0-15,-2 4 0 16,2 3 0-16,-1 1 0 15,1-1 0-15,0 5 0 0,0-3 0 16,2 0 0 0,0 0 0-16,2-2 0 0,2-1 0 15,2-2 0-15,1 1 0 16,-1-3 0-16,0-1 0 0,3-2 0 16,-2-1 0-16,-1-2 0 15,-2-1 0-15,-4 0 0 16,0 0 0-16,-3-4 0 0,1-2 0 15,0-2 0-15,-3-3 0 16,-1 0 0-16,1-3 0 16,-3-1 0-16,3-6 0 15,-5 3 0-15,1-4 0 0,-2 1 0 16,0 0 0-16,-1 3 0 16,1-1 0-16,-1 6 0 15,-4 2 0-15,0 11 0 16,4-13 0-16,-4 13 0 0,0 0 0 15,0 0 0-15,0 0 0 16,0 0 0-16,0 0 0 16,-1 10 0-16,-2-1 0 15,2 2 0-15,-1 3 0 0,0 0 0 16,2 2 0-16,-1 2 0 16,1 3 0-16,0-1 0 15,0 5 0-15,-2-3 0 0,1 3 0 16,0 0 0-16,-1 0 0 15,1 1 0-15,-4-2 0 16,4 2 0-16,-2-1 0 16,1 1 0-16,-1-2 0 0,0 1 0 15,1-3 0-15,1 0 0 16,0-2 0-16,0-3 0 16,0-3 0-16,1-1 0 15,-1-4 0-15,1-9 0 0,0 12 0 16,0-12 0-16,0 0 0 15,0 0 0-15,0 0 0 16,0 0 0-16,0 0 0 16,0 0 0-16,0 0 0 0,0 0 0 15,0 0 0-15,0 0 0 16,0 0 0-16,-5-8 0 16,3-2 0-16,2 10 0 0,3-12-89 15,-3 2-7-15,-4-2-5 16,-6-7-6-16,-2-2-4 15</inkml:trace>
  <inkml:trace contextRef="#ctx0" brushRef="#br0" timeOffset="160791.5411">9510 14230 1 0,'-18'-5'67'0,"5"-4"-4"16,-1 5-4-16,0-3-9 0,0 0-7 15,5-1-3-15,9 8-12 16,-13-10-4-16,13 10-5 16,-9-10-4-16,9 10-4 15,0 0-3-15,0 0-2 0,0 0-2 16,0 0-1-16,0 0-1 15,0 0-1-15,0 0 0 16,8 0-1-16,8 0 1 16,3 1 0-16,9 4 1 0,13-2-1 15,3 0 1 1,9-2-1-16,10 2 0 0,3-3 1 16,9 0-1-16,11 0 0 15,1 0 0-15,5 1-1 0,6-1 1 16,8 0-1-16,3-1 1 15,2-2-1-15,4 3 0 16,1-3 0-16,0 3 0 0,2-1 0 16,2-1 1-16,-4 2-1 15,2-1 1 1,-5 0 0-16,-3-1 2 0,0 2 0 16,-10-2 0-16,-4 0 1 15,-9-1 0-15,-7 2-2 0,-7-1 1 16,-11 1-1-16,-10-3 1 15,-3 1-2-15,-12 0 1 0,-8 1-2 16,-6-1 1 0,-4 0 1-16,-10 0-1 15,-9 3 1-15,14-5-6 16,-14 5-5 0,0 0-10-16,-4 0-37 15,-6 1-18-15</inkml:trace>
  <inkml:trace contextRef="#ctx0" brushRef="#br0" timeOffset="160866.2083">12376 14137 338 0,'-15'0'-75'0,"-3"-3"-6"0,-6-4-6 0,-1-6 6 16</inkml:trace>
  <inkml:trace contextRef="#ctx0" brushRef="#br0" timeOffset="162256.9457">9431 14239 36 0,'-17'-21'85'16,"1"-6"-1"-16,2-2-2 0,1-42-19 15,3 36-28-15,-2 2-12 16,2-3-7-16,-2-3-4 16,5 0-2-16,-4-5-1 15,5-3-4-15,2-6 1 16,1-1-2-1,3-3 0-15,3 0-1 0,3-5 0 0,6 1-2 16,0-1 0-16,3 1 0 16,2 1 1-16,1-3-1 0,1 3 0 15,-1 0 0-15,0 3 0 16,0 6-1-16,-4 1 0 16,-1 5 0-16,-3 2 0 15,3 8 0-15,-5 1 0 16,2 5 1-16,-6 4-1 0,1 2 1 15,2 4 0-15,-3 2 0 16,0 4-1-16,-3 3 1 16,2 1-1-16,-3 9 0 15,10-11 0-15,-10 11 0 0,21-5 0 16,-5 5 0 0,4 0 0-16,11 0 0 0,3 3 0 15,10 0 0-15,5 1 0 16,10 1 0-16,11-1 0 0,8 3 0 15,11-1 0-15,7-2 0 16,12 3 0-16,6-2 0 16,8-1 0-16,5 2-1 15,2-2 1-15,0 0 0 0,5 1 0 16,3-2 1-16,-3 0-1 16,1 2 0-16,0-2 0 15,-2 0 0-15,-4 0 1 0,-2-2-1 16,-7 0 0-16,-8-1 0 15,-8 1 0-15,-8-2 0 16,-7-2 1-16,-13 0-1 16,-7-1 0-16,-11 0 0 0,-3 0 0 15,-12 1 0-15,-3-1-1 16,-7 4 1-16,-5-2 0 16,-7 2 0-16,-3 0 0 0,-5 0-1 15,-4 2 1-15,-9-2 0 16,14 10 0-16,-14-10 0 15,8 15 0-15,-1-5 0 0,-2 2 1 16,2 2-1-16,2 3 1 16,-3 1-1-16,6 1 1 15,1 7 0-15,-3 2-1 16,5 3 1-16,-3 6 0 16,-2 6 0-16,1 7-1 0,-5 8 1 15,2 8 0-15,-4 6-1 16,-2 3 0-16,-1 20 1 15,0-2 1 1,-1-3-1-16,0-6 1 16,-2-10 0-16,-4-8-2 15,-3-8 0-15,-3-10 0 16,-4-19 0-16,-8-7 0 0,-4-4 0 16,-6-1 0-16,-6-5 0 15,-11 0 0-15,-7-2 0 16,-9 0 0-16,-6-2 0 15,-5 2 0-15,-3-2 0 0,-4 6 0 16,-6-6-43-16,6 5-44 16,10-8-2-16,8-8-6 15,21-13-8-15</inkml:trace>
  <inkml:trace contextRef="#ctx0" brushRef="#br0" timeOffset="163260.0974">17429 13947 34 0,'-30'3'79'0,"4"-3"2"16,0 0-4-16,5 0-33 15,-1-4-9-15,3 4-10 0,7-2-4 16,2 1-6-16,10 1-3 15,-13 0-2-15,13 0-1 16,0 0-2-16,0 0-1 0,-2 5-1 16,2-5 0-16,2 10-1 15,-2-10 1-15,13 12 0 16,-1-6-1-16,10-3 0 16,7-3 0-1,15-1-1-15,12-5 1 0,21-3 0 16,17-6-1-16,20 3 0 15,19-3 0-15,12 0-3 0,16 0 0 16,10 3 0-16,8 1 0 16,-4 2 0-16,3 3 0 15,-4 0 0-15,-13 4 0 0,-10 0 0 16,-17 2 0-16,-19 0 0 16,-24 0 0-16,-15 0 0 15,-23 0 0-15,-18 0 0 0,-11 0 0 16,-14-2 0-16,-10 2 0 15,-8 0 0-15,-8 2 0 16,-7 0 0-16,-5 5-32 16,-2-1-56-16,-17-3-3 15,-7-4-4-15,-6-1-6 0,-9-5-2 16</inkml:trace>
  <inkml:trace contextRef="#ctx0" brushRef="#br0" timeOffset="164104.095">17044 13888 10 0,'-58'0'95'0,"9"-1"-1"0,9-17-4 0,9-6-4 15,2-12-1 1,-2-2-73-16,13 0-1 16,7 0-2-16,5-4-3 0,5 0 0 15,1-8-1-15,0-5-3 16,1-7-2-16,4-5 0 16,1-6 0-16,0-4 0 15,0-3 0-15,-1-3 0 0,-2-1 0 16,1 2 0-16,-4 1 0 15,0 1 0-15,0 4 0 16,1 1 0-16,-1 4 0 16,0 4 0-16,0 3 0 0,1 5 0 15,2 6 0-15,0 3 0 16,1 3 0-16,0 4 0 16,-2 2 0-16,-1 1 0 0,1 6 0 15,1 0 0 1,0 5 0-16,1 5 0 15,1 3 0-15,3-1 0 0,11 7 0 0,7 0 0 16,10 2 0-16,10 2 0 16,17 0 0-16,14 1 0 15,19 0 0-15,20 0 0 16,11 3 0-16,13 1 0 0,13 0 0 16,15 2 0-16,2 2 0 15,9 1 0-15,5 2 0 16,0-1 0-16,8 6 0 15,1 3 0-15,1 3 0 16,-4 2 0-16,5 1 0 0,-8 6 0 16,-5-1 0-16,-8 3 0 15,-15 2 0-15,-16-1 0 16,-19 1 0-16,-17 0 0 16,-21-1 0-16,-20-1 0 15,-17 1 0-15,-18 2 0 0,-14 1 0 16,-14 7 0-16,-3 7 0 15,-18 10 0-15,-7 14 0 0,-6 16 0 16,-9 12 0-16,-4 17 0 16,0 8 0-16,-2 9 0 15,8 4 0-15,2 2 0 16,6-8 0-16,-6-3 0 16,0-12 0-16,-2-15 0 15,-9-12 0-15,-10-11 0 0,-15-14 0 16,-13-4 0-16,-14-14-75 15,-12-27-17-15,-7-14-3 16,-16-30-8-16,6-10-5 16</inkml:trace>
  <inkml:trace contextRef="#ctx0" brushRef="#br0" timeOffset="165505.9036">9562 15463 56 0,'0'-13'104'0,"0"3"-5"15,-4-2-5-15,-2-1-2 16,-6-41-34-16,0 47-50 15,2 7-8-15,-2 4 0 0,-3 11 0 16,3 7 0-16,-1 8 0 16,-2 8 0-16,-3 11 0 15,-2 8 0-15,1 7 0 0,-1 2 0 16,-2 1 0 0,-2 4 0-16,1-6 0 15,2-4 0-15,1-7 0 0,0-9 0 16,5-6 0-16,-1-8 0 15,7-6 0-15,4-10 0 0,6 3 0 16,29-16-85-16,-19-10-11 16,7-14-4-16,-2-17-6 15,5-12-4-15</inkml:trace>
  <inkml:trace contextRef="#ctx0" brushRef="#br0" timeOffset="165754.3346">9410 15404 24 0,'0'-15'103'0,"0"-2"-1"0,2 0-8 16,5-7-3-16,14-1-1 15,24 0-83-15,-10 5-7 16,10 4 0-16,7 3 0 16,9 5 0-16,2 4 0 15,0 4 0-15,-2 3 0 0,-3 6 0 16,-6 0 0-16,-6 7 0 15,-10 0 0-15,-8 8-6 16,-19 2-80-16,-6-3-6 16,-8 0-3-16,-17 1-7 0,-15-1-4 15</inkml:trace>
  <inkml:trace contextRef="#ctx0" brushRef="#br0" timeOffset="165985.2522">9441 15720 4 0,'-33'24'101'15,"11"-4"-1"-15,5-7-4 16,7-3-3-16,10-10-2 0,-14 1-70 16,23-1-16-16,12 0-5 15,6 0 0-15,9-2 0 16,14 2 0-16,7-2 0 16,14 4 0-16,6-2 0 0,7 0 0 15,3 1 0 1,6 7 0-16,-1-7-80 0,0-2-15 15,1-11-2-15,-6-12-9 16,-5-5-3 0</inkml:trace>
  <inkml:trace contextRef="#ctx0" brushRef="#br0" timeOffset="166353.6259">10700 15402 5 0,'-32'-7'101'0,"-10"1"0"0,-2 1-5 0,-2 0-4 15,2 3-2-15,-29 2-69 16,39 7-16-16,10 10-5 0,5 2 0 16,12 10 0-16,7 4 0 15,11 8 0-15,8 4 0 16,11 6 0-16,1 2 0 0,3 2 0 16,2 2 0-16,-5-2 0 15,-6-1 0-15,-8-8 0 16,-4-2 0-16,-14-9 0 15,-8-8 0-15,-11-2 0 16,-5-8 0-16,-8-5 0 16,-6-4 0-16,-4-1 0 0,-5-6 0 15,-1-1 0-15,1 0 0 16,1-2 0-16,4-4 0 16,2 0 0-16,11-1 0 0,4 0 0 15,12-1 0-15,4-1 0 16,10-4 0-16,22 3-14 15,9-7-81-15,11-6-3 16,7-2-3-16,10-8-9 0</inkml:trace>
  <inkml:trace contextRef="#ctx0" brushRef="#br0" timeOffset="166667.2781">11054 15651 91 0,'-26'-1'105'0,"0"-6"-6"0,7 1-4 16,2-5-2-16,15-7-65 15,5 10-28-15,18 2 0 0,13 2 0 16,8 2 0-16,9 3 0 16,7-1 0-16,3 1 0 15,-2 4 0-15,-6 2 0 16,-2 0 0-16,-9 2 0 15,-5-1 0-15,-8 3 0 16,-9 0 0-16,-8 4 0 0,-6-1 0 16,-6 4 0-16,-17 1 0 15,-5 3-81-15,-15 3-14 16,-12 1-3-16,-11 2-6 16,-5-1-3-16</inkml:trace>
  <inkml:trace contextRef="#ctx0" brushRef="#br0" timeOffset="166849.5278">10905 15970 49 0,'-33'12'101'0,"3"-5"-3"0,17 0-5 16,3-5-1-16,10-2-52 16,0 0-12-16,22 0-18 0,11-1-10 15,4-4 0-15,17 0 0 16,5 0 0-16,11 0 0 16,12 1 0-16,2 3 0 15,1 1 0-15,4 0 0 16,-7 0 0-16,5 4 0 0,-16-1-49 15,3-3-47-15,-8-10-2 16,-3-7-8-16,-8-8-6 16</inkml:trace>
  <inkml:trace contextRef="#ctx0" brushRef="#br0" timeOffset="167370.51">12335 15622 73 0,'11'-7'101'16,"-3"-2"-3"-16,5 0-5 16,-7-4-2-16,4 1-48 0,-10 12-31 15,10-15-12-15,-10 15 0 16,0 0 0-16,0 0 0 16,0 0 0-16,0 0 0 15,-5 17 0-15,-9 2 0 16,-3 6 0-16,-2 7 0 0,-3 6 0 15,-3 3 0-15,2 3 0 16,0 2 0-16,5 2 0 16,8-2 0-16,5 1 0 15,5-7 0-15,14-3 0 16,7-4 0-16,13-7 0 0,8-2 0 16,9-10 0-16,7-2 0 0,9-9 0 15,-5-3 0 1,3-5 0-16,-5-8 0 15,-4-4 0-15,-7-8 0 0,-8-5 0 16,-7-6 0-16,-16-7 0 16,-1-4 0-16,-12-5 0 15,-6-3 0-15,-13 1 0 0,-10-2 0 16,-10 6 0-16,-10 7 0 16,-6 4 0-16,-7 10 0 15,-4 8 0-15,-5 10 0 0,-2 7 0 16,1 7 0-16,0 9 0 15,6 15 0 1,-1 5-52-16,1-2-46 0,1 1-2 16,-3-3-8-16,3 2-4 15</inkml:trace>
  <inkml:trace contextRef="#ctx0" brushRef="#br0" timeOffset="167955.4717">8858 16900 23 0,'-37'18'100'0,"7"-7"-2"16,12-5-7-16,4-6-2 16,14 0-1-16,0-6-76 15,20 4-2-15,12 2-10 0,7 2 0 16,15-2 0-16,13 3 0 15,14 1 0-15,14 2 0 16,14-1 0-16,12 0 0 16,17-1 0-1,20-1 0-15,12-3 0 0,16 2 0 16,9-4 0-16,16-3 0 0,10-1 0 16,6-2 0-16,4-1 0 15,5 1 0-15,-11 1 0 0,-8-1 0 16,-13-1 0-16,-16 3 0 15,-30-4 0-15,-19 2 0 16,-28 0 0-16,-32 1 0 0,-19 1 0 16,-21 0 0-16,-21 0 0 15,-18 6 0-15,-10-9 0 16,-10 8 0-16,-9 1 0 16,-4 0 0-16,-6 5 0 0,-8-1 0 15,8-1-28-15,-8 1-68 16,-3-4-5-16,-3-6-4 15,-2-12-8-15</inkml:trace>
  <inkml:trace contextRef="#ctx0" brushRef="#br0" timeOffset="168904.1367">8687 16799 20 0,'-81'-26'99'0,"1"-7"-1"0,2-13-4 16,11-10-4 0,3-17-1-16,8-30-76 0,10 14-5 15,11-5-8-15,11-8 0 16,8-7 0-16,5-5 0 16,4-1 0-16,5 0 0 0,2 2 0 15,4 0 0-15,3 1 0 16,0 9 0-16,7 4 0 15,-3 9 0-15,5 8 0 0,-3 8 0 16,1 9 0-16,-1 10 0 16,-1 11 0-16,2 7 0 15,-7 9 0-15,3 5 0 16,-5 6 0-16,7 4 0 0,-3 3 0 16,10 4 0-16,3 5 0 15,13 1 0-15,12 0 0 16,16 1 0-16,18 3 0 0,16 0 0 15,17 0 0-15,17 0 0 16,19-1 0-16,13-1 0 16,15 1 0-16,15-1 0 15,9 2 0-15,15 2 0 16,7 0 0-16,5-2 0 0,4 2 0 16,-2 0 0-16,1 4 0 15,-10-2 0-15,-8 2 0 16,-12-2 0-16,-15 3 0 15,-11-2 0-15,-20 2 0 0,-17-1 0 16,-25-1 0-16,-11 1 0 16,-19-2 0-16,-14 3 0 15,-13-3 0-15,-10 5 0 0,-8 1 0 16,-3 3 0 0,0 4 0-16,0 4 0 0,2 5 0 15,1 11 0-15,8 8 0 16,-1 8 0-16,1 11 0 0,3 10 0 15,-6 8 0 1,2 12 0-16,-8 9 0 0,-1 5 0 16,-11 6 0-16,0 1 0 15,-5-2 0-15,-4-1 0 0,-1-1 0 16,-6-12 0 0,-6-5 0-16,-4-15 0 0,-7-6 0 15,-13-8 0-15,-10-8 0 16,-14-6 0-16,-14-8 0 15,-15-1 0-15,-13-9 0 0,-13 3 0 16,-9-6 0-16,-11-1 0 16,-8-4 0-16,4-1 0 15,7-10-7-15,8-12-89 16,19-12-3-16,19-30-4 0,30-14-9 16</inkml:trace>
  <inkml:trace contextRef="#ctx0" brushRef="#br0" timeOffset="169616.0982">17908 15125 38 0,'-3'-16'108'0,"-1"5"-6"0,-7-1-5 15,0 3-3-15,-9 0-22 16,-5 11-72-16,1 21 0 15,3 11 0-15,-8 14 0 16,5 9 0-16,-1 10 0 0,2 6 0 16,3 5 0-16,6 3 0 15,5 0 0 1,0-1 0-16,3-2 0 0,2-6 0 16,0-4 0-16,0-6 0 15,3-8 0-15,-2-10 0 16,1-7 0-16,-1-11 0 15,5-11-22-15,-2-15-72 0,1-6-4 16,0-23-7-16,-1-23-5 16</inkml:trace>
  <inkml:trace contextRef="#ctx0" brushRef="#br0" timeOffset="169881.5501">17849 15149 22 0,'23'-36'105'0,"1"0"-2"0,-1 3-6 15,-4-4-3-15,4 1-4 16,-3 19-90-16,5-12 0 16,7 8 0-16,9 1 0 15,5 5 0-15,11 5 0 0,4 2 0 16,7 3 0 0,3 1 0-16,-1 5 0 0,0-2 0 15,-8 2 0-15,-6 4 0 16,-13-1 0-16,-5 3 0 15,-12 2 0-15,-12 6 0 16,-12-3 0-16,-5 4-66 16,-18 7-28-16,-16 7-2 0,-13 4-7 15,-17 4-4-15</inkml:trace>
  <inkml:trace contextRef="#ctx0" brushRef="#br0" timeOffset="170109.7822">17762 15434 9 0,'-67'32'101'15,"12"1"0"-15,8-9-7 0,14-3-1 16,7-8-3-16,6 2-67 16,19-3-23-16,6-3 0 15,19-1 0-15,14-1 0 0,9 0 0 16,9-2 0-16,13-2 0 16,7 0 0-16,6 0 0 15,1-3 0-15,7 1 0 0,-9-5 0 16,4-7-73-1,3-3-22-15,-5-9-3 16,2-6-8-16,0-13-3 0</inkml:trace>
  <inkml:trace contextRef="#ctx0" brushRef="#br0" timeOffset="170552.3618">19606 15019 95 0,'9'-9'102'0,"-9"9"-7"16,-11-15-4-16,-12 9-2 16,-12 5-60-16,-5 1-19 0,-2 8-10 15,-7 6 0-15,3 7 0 16,-1 9 0-16,4 6 0 16,7 6 0-16,8 7 0 15,9 6 0-15,11 1 0 0,8 3 0 16,7 2 0-1,11-3 0-15,4-1 0 0,6-2 0 16,-2-5 0-16,3-5 0 16,-5-3 0-16,-3-6 0 15,-6-6 0-15,-2-3 0 16,-6-6 0-16,-4-3 0 0,-3-3 0 16,-7-4 0-16,-7-1 0 15,-5-3 0-15,-5-2 0 16,-8-4 0-16,-5-1 0 0,-8 0 0 15,0-3 0-15,-7-4 0 16,1-3 0-16,2 0 0 16,2 0 0-16,8-3 0 15,6 2 0-15,12-5 0 0,16 5 0 16,5 11-59 0,23-23-36-16,17-4-2 0,18-6-6 15,14-2-6-15</inkml:trace>
  <inkml:trace contextRef="#ctx0" brushRef="#br0" timeOffset="170803.2723">20042 15405 22 0,'26'-10'105'16,"-7"-1"-2"-16,-8-1-6 16,0-4-3-16,-5-6-4 0,3 6-90 15,7 2 0-15,2-1 0 16,4 7 0-16,2-2 0 15,10 5 0-15,1 5 0 16,6 0 0-16,-2 4 0 0,2 3 0 16,-9 2 0-1,-1 4 0-15,-6-2 0 16,-8 8-3-16,-14 2-82 0,-9-1-9 16,-15 3-2-16,-12 0-7 15,-10 4-3-15</inkml:trace>
  <inkml:trace contextRef="#ctx0" brushRef="#br0" timeOffset="171025.8748">19891 15672 93 0,'-35'15'101'0,"5"-4"-5"15,11-1-5-15,8-17-1 16,11 7-64-16,5 5-12 16,17-5-14-16,14 0 0 0,11 1 0 15,12-2 0-15,7-4 0 16,9-1 0-16,1 0 0 15,7 1 0-15,-2 0 0 0,-3 1 0 16,-5-5 0 0,0 2 0-16,-10-2-60 15,8-8-35-15,1-5-2 0,-1-9-7 16,2 0-6-16</inkml:trace>
  <inkml:trace contextRef="#ctx0" brushRef="#br0" timeOffset="171394.4259">21648 15169 36 0,'0'0'107'0,"0"0"-5"0,0 0-6 16,0 0-2-16,12 0-18 15,-12 0-76-15,4 13 0 16,1 3 0-16,0 5 0 15,0 9 0-15,2 8 0 16,2 7 0-16,2 3 0 0,0 9 0 16,1 1 0-16,-4 8 0 15,2 2 0 1,-3 2 0-16,-2 3 0 0,-5-1 0 16,-4 2 0-16,-3-6 0 0,-4-2 0 15,-2-9 0-15,-1-7 0 16,-4-8 0-16,4-12 0 15,4-4 0-15,0-13 0 16,6-4 0-16,-7-11 0 0,5-10-77 16,-1-8-20-16,1-13-3 15,2-10-7-15,-7-16-4 16</inkml:trace>
  <inkml:trace contextRef="#ctx0" brushRef="#br0" timeOffset="171895.4165">21828 15080 91 0,'1'-9'97'0,"-1"9"-5"16,0 0-6-16,-12-8 1 15,-9 10-71-15,-7 8-3 16,-8 6-4-16,-12 7-2 0,-9 7-1 15,-8 7-2-15,-7 5-1 16,-10 6-3-16,2 1 0 16,-2 0 0-16,8-3 0 15,11-3 0-15,10-5 0 16,11-5 0-16,15-5 0 16,21-6 0-16,15-4 0 15,21 1 0-15,16-3 0 0,20 1 0 16,19 0 0-16,12-2 0 15,13 1 0-15,5-4 0 16,4 1 0-16,2-2 0 0,-11-5 0 16,-13-1 0-16,-14-4 0 15,-15-1 0-15,-13-4 0 16,-14-3 0-16,-12-1 0 0,-14-3 0 16,-7 1 0-16,-6-1 0 15,-2-1 0-15,-7 2 0 16,-2 3 0-16,-1-1 0 15,-3 6 0-15,3 1 0 0,0 1 0 16,10 0 0 0,-9 21 0-16,0-3-62 0,8 0-35 15,1 3-1-15,3-1-8 16,0 2-4-16</inkml:trace>
  <inkml:trace contextRef="#ctx0" brushRef="#br0" timeOffset="173069.0261">22566 16530 82 0,'-31'-1'99'0,"-4"-3"-4"0,-4-4-6 15,0 2 1-15,-10 8-66 16,0-3-11-16,-3 2-3 16,-6 6-1-16,-3 4-9 15,-4 5 0-15,-3 4 0 16,-10 6 0-16,-2 3 0 16,-9 6 0-16,-9 3 0 0,-12 3 0 15,-10 2 0-15,-7-2 0 16,-9 0 0-16,-8-2 0 0,-10-3 0 15,-3-7 0-15,-4-4 0 16,0-4 0-16,-3-7 0 16,2-2 0-16,7-2 0 15,3-5 0-15,14-2 0 0,8 3 0 16,10 0 0-16,10-3 0 16,12-3 0-16,11 0 0 15,5-2 0-15,3-6 0 0,3-5 0 16,1-5 0-16,-2-7 0 15,1-5 0-15,-1-4 0 16,-1-10 0-16,1-5 0 0,-1-6 0 16,1-8 0-16,4-11 0 15,3-7 0-15,1-7 0 16,2-5 0-16,-1-4 0 16,4-5 0-16,2-5 0 15,-1-4 0-15,3 3 0 0,1 1 0 16,4 2 0-1,1 1 0-15,7 3 0 0,1 5 0 16,2 5 0-16,6 6 0 0,0 3 0 16,3 7 0-16,5 5 0 15,1 7 0-15,4 7 0 16,1 5 0-16,5 7 0 16,3 6 0-16,3 4 0 15,5 7 0-15,1-2 0 0,5 8 0 16,2-3 0-16,4 5 0 15,9-1 0-15,6 3 0 16,11 1 0-16,12 2 0 16,8 0 0-16,19 2 0 0,13 3 0 15,18 1 0-15,11 1 0 16,19 2 0-16,20 0 0 16,17 2 0-16,18 1 0 15,18 2 0-15,12-1 0 0,16 2 0 16,14-1 0-1,5 0 0-15,9 1 0 0,-1 0 0 0,1 1 0 16,-10 1 0-16,-7-1 0 16,-10-1 0-16,-15 1 0 15,-12-1 0-15,-19 0 0 16,-19-1 0-16,-16 1 0 16,-19 1 0-16,-21 0 0 0,-15 2 0 15,-17 3 0-15,-13 3 0 16,-13 5 0-16,-8 3 0 15,-8 5 0-15,1 6 0 16,1 7 0-16,-2 7 0 16,1 9 0-16,4 9 0 0,1 4 0 15,1 14 0-15,1 7 0 16,-4 10 0-16,-1 8 0 16,-1 4 0-16,-9 0 0 0,-6 6 0 15,-13 2 0-15,-4-8 0 16,-7-4 0-16,-8-10 0 15,-9-10 0-15,-8-2 0 16,-4-9 0-16,-5-6 0 0,-3-7 0 16,-8-5 0-16,-9-1 0 15,-9-2 0-15,-11-2 0 16,-5-3 0-16,-13 2 0 0,-8 0 0 16,-13-9-42-16,3-16-53 15,12-14-6-15,6-21-5 16,19-29-7-16</inkml:trace>
  <inkml:trace contextRef="#ctx0" brushRef="#br0" timeOffset="181230.7462">19179 10654 0 0,'0'0'3'15,"0"0"-1"-15,0 0-1 16,0 0 2-16,0 0-2 0,0 0 0 16,0 0 1-16,0 0 1 15,0 0-1-15,0 9 0 16,0-9-2-16,0 0 2 0,-7 5-1 15,7-5-4 1,0 0-7-16</inkml:trace>
  <inkml:trace contextRef="#ctx0" brushRef="#br0" timeOffset="300393.9041">10613 8820 28 0,'-11'-10'89'0,"7"-5"0"15,-2 0-3-15,2-9-5 0,4 10-45 16,0 4-11-16,0-2-7 16,0 12-6-16,12-10-4 15,-12 10-2-15,17 2-1 16,-11 7-3-16,3 5 0 0,-2 2 0 16,4 7 0-16,-4 1 0 15,3 4 0-15,-3 0 0 0,1 3 0 16,0-4 0-1,1 0 0-15,2-6 0 16,1-2 0-16,2-8 2 0,6-7-4 16,9-5 0-16,6-12 0 15,18-7 0-15,7-8 0 0,13-6 0 16,14-7 0-16,5-3 0 16,3-1 0-16,3-1 0 15,-2 4 0-15,-11 4 0 16,-7 3 0-16,-17 4 0 15,-8 7 0-15,-16 5 0 0,-10 3 0 16,-11 6 0-16,-5 3 0 16,-11 7 0-16,0 0 0 0,-7-3 0 15,-3 3 0-15,-2 2 0 16,-1 3 0-16,1 1 0 16,-4 1 0-16,7 1 0 15,-4-1 0-15,-1 1 0 0,7-2 0 16,-3 2 0-16,10-8 0 15,-14 15 0-15,14-15 0 16,-11 13 0-16,11-13-15 16,0 0-23-16,-13 15-50 0,13-15-1 15,-7 13-6-15,7-13-5 16</inkml:trace>
  <inkml:trace contextRef="#ctx0" brushRef="#br0" timeOffset="301717.2713">12112 9260 64 0,'2'-15'82'0,"0"1"1"15,4-3-25-15,-3 2-10 0,0 3-11 16,0 1-10-16,-3 11-6 16,4-15-3-16,-4 15-6 15,0 0-2-15,0 0-3 16,0 0-1-16,0 0-2 0,0 0 0 16,0 0-1-16,11 7-1 15,-11-7 1-15,6 14 0 16,-6-14 0-16,6 13 0 0,-6-13 0 15,8 15 0-15,-8-15-1 16,6 15 1-16,-5-5-1 16,2 0-2-1,-2 3 0-15,-2 3 0 0,1 0 0 0,0 4 0 16,0 1 0-16,0 3 0 16,0 2 0-16,0 1 0 15,0 0 0-15,0 1 0 16,0-4 0-16,3 0 0 0,2-3 0 15,0-4 0-15,-3-4 0 16,8-1 0-16,-1-8 0 16,6-4 0-16,5-6 0 15,11-8 0-15,10-7 0 0,14-9 0 16,14-6 0-16,11-7 0 16,15-4 0-16,13-3 0 15,7-1 0-15,4 2 0 0,-3 1 0 16,-9 8 0-16,-7 3 0 15,-15 7 0-15,-13 5 0 0,-17 7 0 16,-14 4 0 0,-14 6 0-16,-9 1 0 0,-4 3 0 15,-14 4 0-15,0 0 0 16,1 6 0-16,-1 3 0 16,-6 7 0-16,-5 0 0 15,7 14-3-15,-5-1-88 0,-1 3-2 16,-1-2-5-16,0-1-7 15,2-4-2-15</inkml:trace>
  <inkml:trace contextRef="#ctx0" brushRef="#br0" timeOffset="316239.5528">17972 8914 30 0,'2'-11'49'0,"3"1"3"0,-2-2-4 16,1 3-3-1,-1-1-2-15,-3 10-7 0,8-18-4 16,-8 18-6-16,9-12-2 16,-9 12-5-16,5-10-5 15,-5 10-1-15,0 0-3 0,0 0-2 16,0 0-1-1,11-5-1-15,-11 5-1 0,11 0-1 16,-11 0 1-16,12 3-1 16,-12-3 0-16,12 8 0 15,-12-8-1-15,15 15-1 0,-11-7 0 16,3 2 0-16,-1 1 0 16,0 3 0-16,0 0-1 15,-1 1 0-15,1-1 0 16,0 4 0-16,1-4 0 0,-1 3 0 15,0-2 0-15,-1 2 0 16,1-3 1-16,-1 0-2 0,-1-1 0 16,0-1 0-1,-1-3 0-15,-1 0 0 0,-2-9 0 16,4 13 0-16,-4-13 0 16,0 0 0-16,3 11 0 0,-3-11 0 15,0 0 0-15,0 0 0 16,17-1 0-16,-4-6 0 15,9-5 0-15,8-4 0 16,9-5 0-16,10-5 0 0,10-4 0 16,11-8 0-16,8-1 0 15,5-2 0-15,6-4 0 16,-2 1 0-16,2 1 0 16,-5 0 0-16,-1 7 0 0,-11 0 0 15,-6 4 0 1,-10 5 0-16,-9 4 0 0,-8 5 0 15,-10 2 0-15,-6 5 0 16,-9 3 0-16,-3 1 0 0,-11 7 0 16,7-9 0-16,-7 9 0 15,0 0 0-15,0 0 0 16,0 0 0-16,-10 0 0 16,0 4 0-16,10-4 0 0,-18 12 0 15,8-4 0-15,-2 0 0 16,6 6-9-16,-3 1-30 15,3 1-51-15,5-2-1 16,1 0-7-16,4-2-2 0</inkml:trace>
  <inkml:trace contextRef="#ctx0" brushRef="#br0" timeOffset="316911.8587">19378 9142 42 0,'1'-10'50'0,"-1"10"2"0,15-12-5 16,-6 6-2-16,3 0-3 16,0 1-6-16,-1 0-3 15,-11 5-4-15,17-4-5 0,-17 4-5 16,13-2-5-16,-13 2-3 15,0 0-4-15,0 0-1 16,5 5-2-16,-5-5 0 16,0 14-1-16,0-6 0 15,0 4 0-15,0 1 0 0,1 3-1 16,0 0 0 0,0 0 0-16,1 0 0 0,0 0-1 15,1-2 1-15,-2-2-1 16,0-2 1-16,2-1 0 15,-3-9 1-15,10 9 0 0,0-9 0 16,9-2 0-16,9-6 0 16,6-3 0-16,14-6-3 15,8-2 0-15,13-5 0 16,4-2 0-16,9-2 0 0,0-1 0 16,0 0 0-16,-8 2 0 15,-7 1 0-15,-10 4 0 16,-11 2 0-16,-11 2 0 0,-12 7 0 15,-9 1 0-15,-14 10 0 16,10-7 0-16,-10 7 0 16,0 0 0-16,-10 13-8 0,-4 1-75 15,2-1-6 1,1-2-3-16,-5-2-9 0,-2 0-3 16</inkml:trace>
  <inkml:trace contextRef="#ctx0" brushRef="#br0" timeOffset="438931.4936">12842 13079 37 0,'0'0'76'0,"-6"-13"1"15,2 3-16-15,4 10-19 16,-1-11-7-16,1 11-11 16,0 0-5-16,0-12-3 15,0 12-4-15,0 0-1 0,0 0-2 16,0 0-1-16,0 0-2 16,0 0-1-16,0 0-2 15,0 0 0-15,0 0 0 16,0 0-2-16,0 0 1 15,0 0-1-15,0 0 1 0,0 7-1 16,0-7 1-16,0 17-1 16,1-4 1-16,1 0-1 15,1 4 1-15,1-2 0 16,-1 0 0-16,0-2-1 16,0-2 2-16,6 1 0 0,-2-7 2 15,8-4 0-15,6-5 0 16,16-13 1-16,15-9 0 15,21-9 0-15,19-12-1 0,21-8-5 16,23-12 0 0,16-7 0-16,9-4 0 0,6 0 0 15,-6 4 0-15,-10 3 0 16,-11 7 0-16,-24 10 0 0,-20 8 0 16,-20 12 0-16,-21 7 0 15,-17 7 0-15,-14 5 0 16,-16 7 0-16,-8 8 0 15,0 0 0-15,0 0 0 0,-12-2 0 16,-4 5 0-16,1 7 0 16,-6 5 0-16,-1 0 0 15,1 7 0-15,1-2 0 16,2 9 0-16,-1-3-51 0,13-4-37 16,6-3-4-16,5-12-6 15,19-7-5-15</inkml:trace>
  <inkml:trace contextRef="#ctx0" brushRef="#br0" timeOffset="440744.0347">20529 12803 6 0,'-7'-14'70'16,"3"5"5"-16,0-5-3 0,4 14-31 15,0-16-10-15,0 16-6 16,2-13-6-16,-2 13-2 15,11-10-1-15,-11 10-1 0,10-8-3 16,-10 8-2-16,0 0-1 16,10-9-1-16,-10 9-2 15,0 0-2-15,0 0 0 0,0 0-1 16,0 0-1-16,0 0 0 16,0 7-1-16,0-7 1 15,0 10-1-15,0-10 0 16,0 13 1-16,0-3-1 0,0-2 0 15,0 3 0-15,0-2 1 16,0 2-1-16,-1 1 0 16,1-2 1-16,0 3-1 15,0-2 1-15,0 1-1 16,0-1 1-16,0 1 0 16,-1 0 0-16,1-2 0 15,-2 1 0-15,1 0-1 0,-3 0 2 16,2 2-1-16,-2-1 0 0,2 0-1 15,1 3 1-15,-3-1 0 16,2 0-1-16,-2 2 1 16,2-2-2-16,-1 4 1 15,2-1 0-15,-1-1 0 16,1 2-1-16,-1-1 1 0,0-1 0 16,2 0-1-16,-2 0 1 15,-2-1-1-15,3-3 0 16,0 1 1-16,0 1-1 0,0-4 0 15,1-1 0 1,0 0 0-16,0-9 0 0,0 15 1 16,0-15-1-16,4 11 1 15,-4-11 0-15,0 0 1 0,13 3 0 16,-13-3 2-16,19-2-4 16,0-5 0-16,9-6 0 15,10-7 0-15,19-3 0 16,14-8 0-16,21-5 0 0,21-5 0 15,28-5 0-15,17-3 0 16,20 1 0-16,16-1 0 16,2 5 0-16,7 5 0 0,-2 1 0 15,-13 6 0-15,-15 5 0 16,-18 6 0-16,-15 3 0 16,-25 2 0-16,-18 3 0 15,-21 4 0-15,-17-1 0 0,-18 5 0 16,-10 1 0-16,-12 1 0 15,-9 2 0-15,-10 1 0 16,0 0 0-16,0 0 0 0,0 0 0 16,0 0 0-16,0 0 0 15,0 0 0-15,-5 5 0 16,5-5 0-16,-8 4 0 16,8-4 0-16,-9 4 0 15,9-4 0-15,0 0 0 16,0 0 0-16,0 0 0 0,0 0 0 15,0 0 0-15,0 0 0 16,0 0 0-16,0 0 0 16,-13 0 0-16,13 0 0 0,0 0 0 15,0 0 0-15,-7-8 0 16,7 8 0-16,0 0 0 16,0 0 0-16,-10-8 0 0,10 8 0 15,0 0 0-15,0 0 0 16,0 0 0-16,0 0 0 15,0 0 0-15,0 0 0 16,0 0 0-16,0 0 0 0,0 0 0 16,0 0 0-16,0 0 0 15,0 0 0-15,-5-10 0 16,5 10 0-16,0 0 0 16,0 0 0-16,-8-10 0 0,8 10 0 15,-12-9 0-15,12 9 0 16,-14-12 0-16,14 12 0 15,-16-13 0-15,16 13-4 16,-16-12-32-16,16 12-54 0,-2-16-1 16,4 0-4-16,13-6-8 15</inkml:trace>
  <inkml:trace contextRef="#ctx0" brushRef="#br0" timeOffset="452884.0027">8851 10692 47 0,'-5'-12'58'0,"8"-1"-33"16,-2 3-2-16,1 0 1 16,-2 10-4-16,7-16-6 0,-7 16-4 15,8-13-2-15,-8 13-4 16,8-11-1-16,-8 11-3 16,11-6 0-16,-11 6-2 0,0 0 1 15,0 0-1-15,0 0 1 16,0 0 0-16,0 0 1 15,0 0 1-15,0 0 0 16,-4-11 0-16,4 11 1 16,-15-11 1-16,15 11 3 0,-10-17 0 15,2 8 0-15,4-4-1 16,-2 1 2-16,2 1-2 16,0 0-1-1,1-2 1-15,0 3-3 0,-3 0-2 16,6 10 0-16,-6-16 1 0,6 16-1 15,-5-10-1 1,5 10-1-16,0 0-4 0,-14-10-5 0,14 10-16 16,-22 0-21-16,8 0-17 15,-5 7-3-15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09T16:31:23.9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2305 1439 14 0,'7'-13'75'15,"-7"13"7"-15,1-14-2 16,-1 14-24-16,0-14-15 0,0 14-11 15,-1-14-6-15,1 14-5 16,6-14-5-16,-6 14-4 0,0-11-3 16,0 11-1-1,0 0-2-15,5-2-1 0,-5 2 0 16,0 0-1-16,-1 10 2 0,1 7 0 16,10 2 0-16,4 6-1 15,-11 0 0 1,2 6 0-16,3-1-1 15,-8 1 0-15,5-6-1 0,-2 2-1 16,-3 1 1-16,0 4-1 16,1-1 0-16,-1 4-1 0,0 1 2 15,4 0-2-15,-6 4 1 16,5 0 0-16,-2-2 0 0,-1 4 2 16,0 1-2-1,-1-2-1-15,14 0 1 0,-13 1 0 16,8 1 0-16,-8 1 0 15,8 0 0-15,1 2-1 16,1 0 2-16,0 1 0 16,-10 0 1-16,0 1-1 15,7 1-1-15,5-2 1 0,-5 2-1 16,-2-1 0-16,-1 0 1 16,1 2-1-16,6 2 0 15,-4 1 0-15,0 1 2 16,0 0-1-16,-4 3 0 0,4 1 1 15,-2 2-2-15,2-2-1 16,-2 0 1-16,2-2 1 0,0 4-1 16,-2-1 0-16,2 1-1 15,-2 1 1-15,2-1 1 16,-1 2-1-16,-3 1 0 0,4-3 0 16,-4 2 0-16,-3-1 0 15,1-1-1-15,3 3 1 16,-4-1 0-16,0 3 1 15,0-1-1-15,0 5 0 0,1 0 0 16,1-1 0 0,-2 2 0-16,0 0 0 15,0 1-1-15,-1 4 1 0,0-2-2 16,-3 2 3-16,2 3-4 16,-5-1 3-16,2 0 1 0,4 3-2 15,-3-1 2-15,0 0 1 16,3-3 2-16,1 2-4 15,-1-2 0-15,2-1 0 16,-1-1 0-16,0 0 0 16,3-1 0-16,1 1 0 0,-3-1 0 15,0 2 0-15,-2 0 0 16,2 0 0-16,1 3 0 0,3 1 0 16,-2 0 0-16,-4 1 0 15,5 0 0-15,-3 2 0 16,3 0 0-16,6 0 0 15,-11 2 0-15,1-1 0 0,-1 2 0 16,1-1 0-16,-2 3 0 16,4-2 0-16,-4 3 0 15,1-1 0-15,-1 3 0 16,5 1 0-16,0-1 0 16,2 2 0-16,-1-2 0 0,-4-1 0 15,6 0 0-15,0 1 0 16,-1 0 0-16,-4 0 0 15,-1-1 0-15,3-2 0 0,-3 0 0 16,1-2 0-16,3-2 0 16,-4-1 0-16,-1-2 0 15,-3-2 0-15,2 0 0 16,2-5 0-16,0-1 0 0,-1-4 0 16,-3 0 0-16,1-5 0 15,2-7 0 1,1-5 0-16,-3-5 0 0,3-3 0 0,0-6 0 15,0-2 0-15,0-8 0 16,0-2 0-16,2-2 0 16,-1-6 0-16,2-2 0 15,-1-2 0-15,1-3 0 0,-3-10 0 16,8 12 0-16,-8-12 0 16,0 0 0-16,8 10 0 15,-8-10 0-15,0 0 0 0,15 6 0 16,-15-6 0-16,10 6 0 15,0-4 0-15,-2 1 0 16,5 1 0-16,1-1 0 16,2 1 0-16,2 0 0 15,5 1 0-15,2 1 0 16,5-1 0-16,5 0 0 16,4 2 0-16,4-3 0 0,2-1 0 15,6 2 0-15,-2-1 0 16,8-1 0-16,3-2 0 0,-2 2 0 15,4-3 0-15,6 2 0 16,4 0 0-16,1-2 0 16,9 0 0-16,0 0 0 0,8 0 0 15,5 0 0-15,8-4 0 16,4 2 0-16,5-1 0 16,0 1 0-16,5 0 0 15,6 0 0-15,2 1 0 0,4-1 0 16,1 2 0-16,2-2 0 15,5 2 0-15,7-1 0 16,0-1 0-16,0-1 0 0,5 3 0 16,5-3 0-1,4 0 0-15,0-1 0 0,3 3 0 16,3-3 0-16,6 0 0 0,0 1 0 16,1-3 0-16,0 2 0 15,2 0 0-15,6-3 0 16,0 1 0-16,1 0 0 15,3-1 0-15,4 0 0 0,2-3 0 16,4 3 0-16,5-2 0 16,-4-1 0-16,7 0 0 15,5 1 0-15,-2-2 0 16,-1 2 0-16,5-3 0 16,-2 2 0-16,1-2 0 0,6 3 0 15,-6-3 0-15,2 3 0 16,4-3 0-16,2 0 0 15,-2 2 0-15,6-1 0 16,-5 1 0-16,-1-1 0 0,3 2 0 16,-4 0 0-16,2 1 0 15,2 0 0-15,-3-1 0 16,-4 3 0-16,6-1 0 16,-4 2 0-16,-1-3 0 0,2 4 0 15,-4-4 0-15,1 6 0 16,2-3 0-16,-5 2 0 15,3-1 0-15,-1 1 0 0,-3 1 0 16,-4 2 0-16,1-1 0 16,-6 1 0-16,0 1 0 15,0-1 0-15,-2 1 0 16,-4 0 0-16,3 0 0 16,1-3 0-16,-3 2 0 0,2 0 0 15,2 0 0-15,-3-1 0 16,2 0 0-16,8 1 0 0,-1 0 0 15,-1 1 0-15,3-1 0 16,5 1 0-16,1 0 0 16,2 0 0-16,3 0 0 15,-3 0 0-15,1 1 0 16,2 1 0-16,1 0 0 0,6 0 0 16,-4-1 0-16,2 1 0 15,1 1 0-15,1-2 0 0,0 1 0 16,3-1 0-16,-3 0 0 15,-6 2 0 1,1 0 0-16,-10 0 0 0,0 1 0 16,-1 2 0-16,-10-1 0 15,-8 1 0-15,-2 2 0 0,-5-3 0 16,-11 3 0-16,-4-4 0 16,-13 4 0-16,-12-4 0 15,-6 4 0-15,-12-4 0 16,-14 2 0-16,-16-3 0 0,-10 2 0 15,-16-2 0-15,-12 0 0 16,-15-2 0-16,-11-1 0 16,-11 1 0-16,-7-2 0 15,-10 0 0-15,0 0 0 0,0 0 0 16,0 0 0-16,0 0 0 16,-9-3 0-16,-2 0 0 15,3 0 0-15,-5 0 0 0,2 2 0 16,-1-3 0-16,1 2-60 15,1 2-37-15,-6-8-2 16,0 2-9-16,-10-6-4 16</inkml:trace>
  <inkml:trace contextRef="#ctx0" brushRef="#br0" timeOffset="1012.1252">3824 9993 73 0,'0'-10'100'0,"0"-2"-4"0,-1 2-6 16,-2-1 1-16,4-2-58 16,-1 13-11-16,2-11-16 0,-2 11-6 15,0 0 0 1,4 12 0-16,-4 3 0 0,0 4 0 16,3 5 0-16,-3 5 0 15,-1 8 0-15,0 2 0 0,-1 6 0 16,-5 3 0-1,1 4 0-15,-1 8 0 0,-9-1 0 16,-10 6-77-16,17-1-16 16,-1-3-3-16,-6-6-8 0,6-3-6 15</inkml:trace>
  <inkml:trace contextRef="#ctx0" brushRef="#br0" timeOffset="1248.5954">3659 10923 31 0,'7'10'103'0,"0"0"-3"0,-7-10-6 16,13 15-3-1,-13-15 1-15,37 13-92 0,-35-3 0 16,0 3 0-16,0 5 0 16,1 0 0-16,1 9 0 15,-3-3 0-15,1 9 0 0,0-5 0 16,2 6 0-16,-5-8 0 15,1 2-58-15,3-4-36 16,-1-9-1-16,-2-15-9 16,15 4-7-16</inkml:trace>
  <inkml:trace contextRef="#ctx0" brushRef="#br0" timeOffset="1626.5624">5548 9905 7 0,'10'-12'101'15,"-3"0"-2"-15,2 3-5 0,-9 9-6 16,9-12-2-16,-9 12-69 16,11 9-6-16,-6 9-3 15,0 7-8-15,2 8 0 0,-1 11 0 16,-1 9 0-16,-4 6-2 15,3-14-63-15,-5 30-23 0,-6-2-2 16,-7 0-7 0,1-6-6-16</inkml:trace>
  <inkml:trace contextRef="#ctx0" brushRef="#br0" timeOffset="1924.4055">5364 10696 4 0,'5'-15'101'15,"11"3"-1"-15,10 3-5 16,3-4-4-16,11 2-1 0,3 8-67 16,4 0-16-16,2 6-7 0,-3 8 0 15,-5 8 0 1,-10 9 0-16,-7 5 0 0,-13 5 0 16,-11 3 0-16,-7 2 0 15,-13-1 0-15,-7-2 0 16,-5-4 0-16,-2-7 0 15,0-4 0-15,2-7 0 0,10-5 0 16,5-8 0-16,17-5 0 16,7 0 0-16,25-8 0 15,15-10 0-15,21-6-41 16,15 0-52-16,17-5-3 0,16-5-8 16,11-9-4-1</inkml:trace>
  <inkml:trace contextRef="#ctx0" brushRef="#br0" timeOffset="2191.2752">7643 9822 7 0,'9'-37'103'0,"0"9"-4"15,-5 2-3-15,-3 10-4 16,-1-1-3-16,0-13-64 0,0 30-25 15,0 0 0-15,0 18 0 16,0 3 0-16,0 8 0 16,-1 8 0-16,-4 13 0 0,3 5 0 15,-5 11 0-15,-5 6 0 16,3 13 0 0,-7 0-87-16,-2 2-5 15,-5-2-5-15,4-6-7 0,-2-3-5 16</inkml:trace>
  <inkml:trace contextRef="#ctx0" brushRef="#br0" timeOffset="2664.6709">7494 10991 22 0,'-9'-16'99'0,"-1"-12"-1"16,0 0-6-16,5-7-2 15,6 0-2-15,2 3-75 16,10 1-4-16,4 5-9 16,6 4 0-16,1 8 0 0,4 9 0 15,-2 5 0-15,-3 13 0 16,-3 9 0-16,-9 9 0 16,-2 6 0-16,-9 3 0 15,-4 2 0-15,-5 0 0 0,0-2 0 16,-1-3 0-16,-1-7 0 15,6-5 0-15,4-7 0 16,7-3 0-16,10-5 0 0,3-3 0 16,7-2 0-16,2 3 0 15,4-3 0-15,-1 2 0 16,-3 2 0-16,-5 5 0 16,-5 3 0-16,-7 1 0 0,-7 2 0 15,-6 2 0-15,-12-1 0 16,-7-2 0-16,-7-1 0 15,-6-3 0-15,-6-3 0 0,2-6 0 16,0-2 0 0,5-10 0-16,0-7-68 15,18-7-25-15,15-11-3 0,14-8-7 16,20-13-6-16</inkml:trace>
  <inkml:trace contextRef="#ctx0" brushRef="#br0" timeOffset="2944.1736">9830 9610 31 0,'17'-15'105'15,"-7"7"-5"-15,-6-3-5 16,-4 11-4-16,0-13-2 15,-10 13-89-15,1 8 0 16,-4 8 0-16,0 7 0 0,0 7 0 16,2 6 0-16,-4 5 0 0,5 10 0 15,2 9 0-15,0 11 0 16,-2 1 0-16,4 14-69 31,-8 1-23-31,-6 6-3 0,-4 1-8 0,-3-4-6 0</inkml:trace>
  <inkml:trace contextRef="#ctx0" brushRef="#br0" timeOffset="3307.5806">9463 10819 35 0,'0'-7'105'0,"0"7"-3"16,0 0-7-16,0 0-1 15,6-2-14-15,-6 9-80 0,3 11 0 16,1 2 0-16,2 8 0 15,0 0 0-15,3 2 0 16,8 0 0-16,2-4 0 16,4-2 0-16,0-6 0 15,8-4 0-15,-6-10 0 0,6-4 0 16,-4 0 0-16,-5-8 0 16,-2-3 0-16,2-2 0 15,-5 3 0-15,-5-2 0 0,-1 5 0 16,-11 7 0-16,9-4 0 15,-9 4 0-15,7 13 0 16,-7 3 0-16,-2 4 0 16,-2 7 0-16,1 2 0 15,2 7 0-15,1-2 0 0,0 6 0 16,1-5-49-16,12-9-46 16,7-11-1-16,5-9-9 15,8-6-6-15</inkml:trace>
  <inkml:trace contextRef="#ctx0" brushRef="#br0" timeOffset="3592.0029">11963 9514 38 0,'31'-3'105'16,"-13"3"-5"-16,-5 10-5 16,-8 2-3-16,-2 9-11 0,-3 6-81 15,-2 11 0-15,-4 4 0 16,0 2 0-16,-3 11 0 16,1 2 0-16,-4 13 0 15,-5-4 0-15,-1 13-83 16,-2-1-10-16,-3-3-3 0,-5-6-9 15,5-9-3-15</inkml:trace>
  <inkml:trace contextRef="#ctx0" brushRef="#br0" timeOffset="3915.2326">11827 10454 5 0,'16'11'101'0,"-16"-11"0"0,4 21-4 16,-4-8-5-16,-1 6-1 15,-2 18-67-15,2-9-24 0,1 7 0 16,2 5 0-16,10 6 0 16,3 4 0-16,6 2 0 15,2 2 0-15,-1-2 0 0,1 1 0 16,-2-3 0 0,-5-4 0-16,-6-4 0 0,-6-6 0 15,-4-6 0-15,-6-6 0 16,-10-6 0-16,-2-5 0 15,-3-7 0-15,-6-5 0 0,1-1 0 16,-7-12 0 0,12 3 0-16,-8-12-90 0,1-10-7 15,-1-4-4-15,6-9-9 16,5-3-2-16</inkml:trace>
  <inkml:trace contextRef="#ctx0" brushRef="#br0" timeOffset="4066.0437">12021 10579 30 0,'43'-29'104'16,"3"0"-3"-16,1 0-8 0,2 2-4 15,1-1-5-15,-2 3-88 16,9 11-78-16,-3 0-5 16,2 1-6-16,0 0-6 15,3-2-6-15</inkml:trace>
  <inkml:trace contextRef="#ctx0" brushRef="#br0" timeOffset="4416.452">14657 9668 64 0,'0'0'103'15,"-8"-11"-4"-15,8 11-7 16,-18-14-1-16,11 32-37 16,7-18-46-16,-8-1-8 15,8 1 0-15,-5 9 0 0,5 7 0 16,-3 3 0-16,0 9 0 15,2 5 0-15,-4 12 0 16,0 5 0-16,-5 11 0 16,-6 4 0-16,-1 11 0 15,-8 6-45-15,3-2-48 0,-5-7-1 16,6-5-9-16,2-8-5 16</inkml:trace>
  <inkml:trace contextRef="#ctx0" brushRef="#br0" timeOffset="4770.0838">14508 10554 25 0,'-1'13'103'15,"-12"-2"0"-15,-5 5-7 16,-3 4-3-16,-3 8-2 0,-4 3-91 16,-1 7 0-1,1 5 0-15,2 6 0 0,8 2 0 16,6-2 0-16,12 0 0 15,4-4 0-15,19-3 0 16,9-8 0-16,6-8 0 16,9-8 0-16,-3-7 0 0,2-10 0 15,-6-4 0-15,-5-9 0 16,-10-8 0-16,-9-1 0 16,-5-6 0-16,-11-1 0 15,-9-2 0-15,-4 3 0 0,-11 3 0 16,-2 2 0-16,-8 5 0 15,-2 1 0-15,-1 9 0 16,1-3 0-16,6 5-70 0,9 0-25 16,14-2-2-1,8-3-8-15,20-3-3 0</inkml:trace>
  <inkml:trace contextRef="#ctx0" brushRef="#br0" timeOffset="5067.3663">16719 9581 34 0,'22'-21'105'15,"-5"4"-3"-15,-4 3-8 16,-3 4-3-16,-10 10-6 0,0 0-85 15,-8 3 0-15,-2 15 0 16,0 10 0-16,-2 5 0 16,-1 9 0-16,0 7 0 15,-3 10 0-15,3 7 0 0,1 13 0 16,-5 3 0-16,2-2-26 16,-6 18-65-1,-8 3-4-15,-5 0-5 0,-9-6-7 16</inkml:trace>
  <inkml:trace contextRef="#ctx0" brushRef="#br0" timeOffset="5355.0064">16121 10844 11 0,'11'-13'101'0,"6"-7"0"16,7 0-5-16,4-3-4 15,8 1-1-15,2 1-72 16,11 6-19-16,-1 6 0 0,0 7 0 15,-1 5 0-15,-4 12 0 16,-6 9 0-16,-11 6 0 16,-7 9 0-16,-13 6 0 15,-6 0 0-15,-5 1 0 0,-11 1 0 16,-7 0 0 0,-2-2 0-16,-4-7 0 15,-3 0 0-15,0-13 0 0,5-7-57 0,-5-2-37 16,4-10-2-1,3-6-8-15,1-7-3 0</inkml:trace>
  <inkml:trace contextRef="#ctx0" brushRef="#br0" timeOffset="5533.024">16252 11106 57 0,'19'-13'105'16,"8"1"-7"-16,7-1-5 15,8 0-2-15,3-41-24 0,3 40-67 16,7 2 0-16,3 1 0 15,3 1 0-15,-2-1 0 16,8 2-23-16,-7-2-67 16,3-2-3-16,2-4-4 15,-1-5-7-15,5-6 0 0</inkml:trace>
  <inkml:trace contextRef="#ctx0" brushRef="#br0" timeOffset="5875.8101">19245 9807 24 0,'6'-10'102'16,"-3"-5"-1"-16,3 6-5 0,-3-3-5 15,2 3-2-15,-36 2-81 16,31 7-8-16,-3 11 0 0,-3 3 0 16,-1 11 0-1,-2 8 0-15,-5 10 0 0,-1 10 0 16,-3 12 0-16,-4 4 0 15,4 17-7-15,-3 1-83 0,-7-2-4 16,3-5-3-16,0-6-7 16,2-12-3-16</inkml:trace>
  <inkml:trace contextRef="#ctx0" brushRef="#br0" timeOffset="6362.9732">19114 10591 18 0,'14'0'100'16,"-3"0"-1"-16,1 0-5 0,-3 1-3 16,3 7-2-16,-5 9-73 15,4-1-12-15,3 11-4 16,0 4 0-16,2 9 0 0,0 5 0 16,-1 5 0-16,-4 3 0 15,-5 1 0-15,-4-2 0 16,-2-1 0-16,-12-3 0 15,-6-6 0-15,-5-6 0 16,-5-6 0-16,-3-10 0 16,-3-6 0-16,1-7 0 0,-1-9 0 0,8-4 0 15,2-11 0 1,10-6 0-16,6-7 0 16,9-5 0-16,18-9 0 0,13-4 0 15,14-5 0-15,9-4 0 16,12-3 0-16,1 1 0 0,4-1 0 15,-3 2 0 1,-11 7 0-16,-7 6 0 0,-13 6 0 16,-13 5 0-16,-10 7 0 15,-13 4 0-15,-4 5 0 16,-19 4 0-16,-8 4 0 0,-9 2 0 16,-4 4 0-16,-9 1 0 15,0 3 0-15,-2 0 0 0,7 3 0 16,0-4-22-16,18 1-69 15,12-2-4-15,16 2-5 16,15-15-9-16</inkml:trace>
  <inkml:trace contextRef="#ctx0" brushRef="#br0" timeOffset="6736.8593">22026 9644 91 0,'-17'-27'99'16,"0"3"-4"-1,1 0-5-15,3 7-2 0,0 4-67 16,13 13-3-16,-15-2-9 16,11 8-9-16,3 14 0 15,-2 7 0-15,3 8 0 0,0 7 0 16,0 9 0-16,0 7 0 16,0 10 0-16,-2 6 0 15,-4 9 0 1,0 5 0-16,-5 9 0 0,-8 10-75 0,-1-4-18 15,0 1-3-15,-1-7-8 16,-3-3-3-16</inkml:trace>
  <inkml:trace contextRef="#ctx0" brushRef="#br0" timeOffset="7153.2663">21910 11043 4 0,'37'-14'97'16,"2"-3"2"-16,-5-7-5 15,-2 0-3-15,-5-7-3 16,-3-1-68-16,-7 2-6 0,-4 2-10 16,-11 1-4-16,-3 2 0 15,-15 1 0-15,-8 4 0 16,-10 4 0-16,-8 3 0 0,-6 6 0 16,-6 4 0-16,1 3 0 15,-3 6 0 1,9 6 0-16,6 6 0 0,13 3 0 15,13 4 0-15,15-1 0 16,9 0 0-16,20-1 0 0,8 0 0 16,10-4 0-16,0-3 0 15,1-4 0-15,-6 1 0 16,-6-2 0-16,-6 1 0 16,-11 0 0-16,-9 5 0 0,-6-1 0 15,-4 4 0-15,-3 5 0 16,-5 1 0-16,-6 5 0 15,-3 1 0-15,1 4 0 16,-4-4 0-16,4 5 0 0,-3-8 0 16,12-3-58-16,-3-6-35 15,7-10-3-15,3-10-7 16,17-7-5-16</inkml:trace>
  <inkml:trace contextRef="#ctx0" brushRef="#br0" timeOffset="7555.4441">24381 9660 82 0,'3'-21'100'15,"8"2"-6"-15,0 0-5 0,6 5 1 16,-6-1-66-16,8 6-3 0,-1 6-10 16,-3 3-11-16,-4 5 0 15,-1 8 0-15,-7 9 0 0,-2 8 0 16,-1 7 0-16,-3 8 0 15,-7 11 0-15,1 6 0 16,-5 9 0-16,-4 7 0 16,1 8 0-16,-6 2 0 15,4 10 0-15,-10 4-46 0,6-8-47 16,2-7-1-16,-2-11-9 16,3-11-4-16</inkml:trace>
  <inkml:trace contextRef="#ctx0" brushRef="#br0" timeOffset="7765.3151">24231 10814 14 0,'0'0'103'0,"7"-6"-1"16,-7 6-7-16,0 0-2 15,11 0-2-15,1 3-78 16,-12 11-13-16,2 3 0 16,-2 8 0-16,0 4 0 15,-6 8 0-15,1 3 0 16,-5 2 0-16,2 7 0 0,-6-5 0 15,6 8 0-15,-5-9 0 16,-1 1-50-16,9-5-44 0,4-4-2 16,1-10-9-16,7-9-5 15</inkml:trace>
  <inkml:trace contextRef="#ctx0" brushRef="#br0" timeOffset="8096.2526">24763 10960 28 0,'24'-23'104'0,"-8"9"-4"0,-7 5-4 16,-9 9-3-16,-8 0-3 15,-25 12-90-15,18 6 0 16,-3 7 0-16,2 2 0 0,0-2 0 16,3 2 0-16,9-2 0 15,3-2 0-15,5-7 0 16,12-2 0-16,3-10 0 15,1-3 0-15,2-3 0 16,1-8 0-16,0-6 0 0,-6-8 0 16,-2-4 0-16,-7-6 0 15,-4-3 0-15,-2-4 0 16,-3-2 0-16,-4-1 0 16,-9-4 0-16,-2 7 0 0,-4-3 0 15,-2 5-62-15,7 9-33 16,3 0-1-16,5 4-8 0,7 0-3 15</inkml:trace>
  <inkml:trace contextRef="#ctx0" brushRef="#br0" timeOffset="8827.5318">24839 9731 28 0,'-38'-7'90'0,"0"-4"1"0,3 4-1 0,3-2-4 16,7 4-49-16,2-1-12 15,6 5-4-15,4 1-6 16,13 0-3-16,-9 4-3 16,9 4-2-16,9 3-7 0,6 5 0 15,6 0 0 1,7 1 0-16,13-1 0 0,6-2 0 16,19 2 0-16,12-6 0 15,16-1 0-15,15-3 0 16,17-2 0-16,18-1 0 15,19-2 0-15,15 0 0 0,13-1 0 16,11 2 0-16,10-2 0 16,8 1 0-16,-1 1 0 0,-2 2 0 15,-10 1 0-15,-6 2 0 16,-12 1 0-16,-14 0 0 16,-16 0 0-16,-17 0 0 15,-18-1 0-15,-16-2 0 0,-15 0 0 16,-18-4 0-16,-17-1 0 15,-12 2 0-15,-11-2 0 16,-15 0 0-16,-3-3 0 0,-17 3 0 16,11-5 0-16,-11 5 0 15,-7-2 0-15,-5 1 0 16,-7 1 0-16,-12-1-7 0,-8 1-86 16,-4 0-2-16,-10-5-1 15,-9-4-9-15,-12-2 0 16</inkml:trace>
  <inkml:trace contextRef="#ctx0" brushRef="#br0" timeOffset="9149.0236">26647 9526 3 0,'0'0'97'16,"0"0"3"-16,0-8-6 16,0 8-4-16,0 0-3 15,0 0-71-15,4-1 0 16,-1 13-8-16,-3 9-8 0,0 7 0 16,0 8 0-16,-1 6 0 15,-3 7 0-15,1 4 0 16,-1 4 0-16,-2 6 0 15,-1 3 0-15,-1 9 0 16,-6-1 0-16,4 9 0 0,-13 3-86 16,4-2-6-16,-2-5-4 15,-7-5-8-15,2-6-3 16</inkml:trace>
  <inkml:trace contextRef="#ctx0" brushRef="#br0" timeOffset="9390.2251">26286 10837 16 0,'14'4'103'0,"6"-1"-2"15,-3-1-7-15,4 1-2 16,-6-2-3-16,3 3-75 0,-7 7-12 16,-3 2-2-16,-1 6 0 15,-5 4 0-15,-1 3 0 16,-1 1 0-16,-2 4 0 0,-5-4 0 15,7 9-30-15,0-7-58 16,6-4-4-16,2-9-5 16,3-3-7-1,6-9 4-15</inkml:trace>
  <inkml:trace contextRef="#ctx0" brushRef="#br0" timeOffset="9582.845">26642 11010 9 0,'26'-22'101'0,"2"5"-2"0,-4 0-5 0,-3 6-3 15,-2 4-2-15,18 6-70 16,-22 2-10-16,-7 9-9 16,-3 5 0-16,-5 5 0 0,0 6 0 15,-6 0 0-15,-6 6 0 16,-1-1 0-16,3 4 0 16,-4-8 0-16,1 4-83 15,9-10-8-15,4-9-4 16,5-6-9-16,11-8-4 0</inkml:trace>
  <inkml:trace contextRef="#ctx0" brushRef="#br0" timeOffset="9960.533">28106 9861 89 0,'3'-12'99'15,"3"2"-5"1,-3-1-5-16,0 2-1 0,-3 9-69 0,10-12-3 16,-10 12-4-16,13 0-7 15,-13 0-5-15,13 18 0 16,-7-1 0-16,2 2 0 15,-5 6 0-15,-3 7 0 16,1 7 0-16,-1 4 0 0,-6 6 0 16,-6 6 0-1,0 2 0-15,-6 6 0 0,1 0 0 16,-6 1 0-16,-3 3 0 16,-5-4-6-16,5-16-75 15,-6 16-10-15,-1-8-5 0,-1-8-5 16,1-8-5-1</inkml:trace>
  <inkml:trace contextRef="#ctx0" brushRef="#br0" timeOffset="10153.8402">27774 10781 0 0,'10'-7'98'0,"-1"0"1"0,5 2-4 16,-5 1-6-16,4 8-1 16,-3 1-66-16,-3 4-6 15,0 8-12-15,-5 4-4 0,2 6 0 16,-4 6 0-16,0 3 0 15,-6 3 0-15,3 3 0 16,-4-5 0-16,1 5 0 16,-3-7-36-16,-1-4-52 15,6-9-5-15,0-8-4 16,4-14-7-16</inkml:trace>
  <inkml:trace contextRef="#ctx0" brushRef="#br0" timeOffset="10442.9695">28029 10848 84 0,'38'-29'99'0,"-1"7"-4"16,-1 6-7-16,-4 8 1 15,-3 2-65-15,-3 10-8 0,-5 10-6 16,-7 9-4-16,-7 7-6 16,-8 6 0-16,-1 4 0 15,-12-1 0-15,-6 2 0 16,-2-1 0-16,-6-4 0 15,5-3 0-15,1-8 0 0,4-3 0 16,4-10 0-16,14-2 0 16,11-6 0-16,14-2 0 15,13-2 0-15,12 1 0 0,6-8 0 16,13 0-73-16,4 3-20 16,0-3-4-16,-6 1-5 15,-3-3-7-15</inkml:trace>
  <inkml:trace contextRef="#ctx0" brushRef="#br0" timeOffset="20992.9632">2808 5954 7 0,'-12'-1'37'15,"2"-2"1"-15,-1 3 3 16,1-1-4-16,10 1-2 0,-18-4-1 16,9 2-4-1,0 1 0-15,9 1-3 0,-17-4 0 16,17 4-3-16,-13-4-1 16,13 4-4-16,-17-3-3 15,9 0-3-15,8 3-8 0,-17 0 3 16,17 0-4-16,-17 1 2 15,4 2 0-15,2 0-2 16,0 1 1-16,0-1-1 0,-5 1 3 16,5-3-2-1,1 2 1-15,10-3-2 0,-9 3-1 16,9-3-1-16,0 0 0 0,-13 1 0 16,13-1-2-16,0 0 0 15,0 0 0-15,9 3 0 16,1-1 0-16,2-2 0 15,6 1 0-15,8-1 0 0,-4 0 0 16,7 0 0-16,8 0 0 16,-2 0 0-16,6 1 0 0,5-1 0 15,1 0 0-15,3 0 0 16,7 1 0-16,-2-1 0 16,4 0 0-16,5 1 0 15,-2 1 0-15,-3-2 0 16,7 1 0-16,-5-1 0 15,6 0 0-15,-5 1 0 0,-1-1 0 16,-1-1 0-16,-5 0 0 16,-1-1 0-16,-1 0 0 15,-3 0 0-15,-5-2 0 16,-1 2 0-16,2-1 0 16,-6 0 0-16,7-1 0 0,-2 2 0 15,4-1 0-15,0 1 0 16,2-2 0-16,3 1 0 15,-1 0 0-15,6-1 0 0,-5 2 0 16,3-2 0-16,-1-1 0 16,-3 1 0-16,2 1 0 15,-2-2 0-15,-3 1 0 16,1 0 0-16,-1 1 0 0,-3-1 0 16,1 1 0-16,-2 3 0 15,-1-3 0-15,-3 0 0 16,3 1 0-16,-5 1 0 0,-1 0 0 15,-4-2 0-15,0 1 0 16,-8 0 0-16,-1 0 0 16,-2 0 0-16,-8 1 0 15,-3-1 0-15,-3 1 0 0,-10 1 0 16,11 0 0-16,-11 0 0 16,0 0 0-16,0 0 0 15,0 0 0-15,0 0 0 0,0 0 0 16,0 0 0-16,0 0 0 15,0 0 0-15,0 0 0 16,0 0 0-16,0 0 0 16,8-6 0-16,-8 6 0 15,0 0 0-15,0 0 0 16,0 0 0-16,0 0 0 0,0 0 0 16,0 0 0-16,11-9 0 15,-11 9 0-15,10-2 0 16,-10 2 0-16,14-3 0 0,-14 3 0 15,17-2 0-15,-7 0 0 16,-1-1 0-16,4 3 0 16,-2-1 0-16,-1 0 0 15,5 1 0-15,-4-1 0 0,5 0 0 16,-2 1 0-16,1 0 0 16,1-2 0-16,0 2 0 0,-1-1 0 15,3 0 0-15,-1 0 0 16,0-2 0-16,6 1 0 15,-2-1 0-15,1 0 0 16,1 1 0-16,4-1 0 0,-7 1 0 16,3-1 0-16,-2 1 0 15,-7 1 0-15,4-2 0 16,-8 2 0-16,-1 0 0 0,-9 1 0 16,10-3 0-16,-10 3 0 15,0 0 0-15,0 0-14 16,0 0-28-16,0 0-47 15,0 0-2-15,11-11-4 16,-11 11-6-16</inkml:trace>
  <inkml:trace contextRef="#ctx0" brushRef="#br0" timeOffset="21460.0225">6137 5682 54 0,'0'0'90'0,"0"-16"-2"0,0 16-3 0,-13 1-18 16,1-1-31-16,-2-2-10 15,-4 0-7-15,-2 2-6 16,-1 1-3-16,-1 5-1 16,-3 3-3-16,0 1-1 15,-3 4-2-15,-1 3-3 0,3 4 0 16,-1 4 0-16,2 1 0 16,5 3 0-16,0 4 0 15,4 3 0-15,4 1 0 16,6 1 0-16,3 1 0 15,3-2 0-15,11 0 0 16,8-2 0-16,10-3 0 0,9-5 0 16,6-4 0-16,7-7 0 15,5-5 0-15,6-6 0 0,-2-5 0 16,1-7 0-16,-5-8 0 16,-4-5 0-16,-7-4 0 15,-8-5 0-15,-6-3 0 0,-12-4 0 16,-8-3 0-16,-7 3 0 15,-5-6 0-15,-11 2 0 16,-8 1 0-16,-6 0 0 16,-8 6 0-16,-7 4 0 15,-8 7 0-15,-4 1 0 0,2 11 0 16,-7 5 0-16,10 10 0 16,13 6-79-16,-6 2-14 15,9-1-2-15,6-2-9 16,8 0-4-16</inkml:trace>
  <inkml:trace contextRef="#ctx0" brushRef="#br0" timeOffset="22143.9871">4416 5028 30 0,'13'-6'97'0,"-1"-2"0"16,-12 8-7-16,14-14-2 0,-14 14-40 16,4-9-29-16,-4 9-6 15,0 8-5 1,-5 5-4-16,-5 9-2 0,0 3-1 16,-4 9 0-16,-6 5-1 0,-1 3 3 15,-2 0 0-15,3-4-1 16,2-3 1-16,0-6-1 15,3-5-2-15,4-9 0 16,11-15 0-16,-13 6 0 16,11-11 0-16,2-10 0 0,3-7 0 15,5-5 0-15,5-9 0 16,4-7 0-16,3-6 0 16,6-6 0-16,2 0 0 15,6-1 0-15,-1 2 0 0,-2 3 0 16,-1 9 0-16,-6 5 0 15,0 10 0-15,-7 8 0 16,-1 9 0-16,-4 11 0 16,2 4 0-16,-1 11 0 0,3 9 0 15,1 10 0-15,2 8 0 16,0 8 0-16,1 6 0 16,-1 6 0-16,-2-3 0 15,-1-1 0-15,-3-3 0 0,-3-7 0 16,2-5 0-16,-5-10 0 15,0-6 0-15,-3-10-6 16,0-1-24-16,3-8-58 0,-7-9-5 16,-14 0-2-16,-1-9-6 15,-3-5 3-15</inkml:trace>
  <inkml:trace contextRef="#ctx0" brushRef="#br0" timeOffset="23784.3034">4471 5110 67 0,'0'0'87'0,"-12"13"-5"0,12-13-18 16,0 0-11-16,0 0-16 15,-4 9-9-15,4-9-5 16,0 0-5-16,0 0-4 0,0 0-4 16,0 0-1-16,0 0-3 15,0 0-2-15,0 0 0 16,0 0-1-16,0 0-1 0,11 3-2 15,6-3 0-15,4 0 0 16,6-1 0-16,9-2 0 16,6-3 0-16,5 1 0 15,1-4 0-15,-1 1 0 16,-3-1 0-16,-7 2 0 16,-3 0 0-16,-11 2 0 0,-6 1 0 15,-8 4 0-15,-9 0 0 16,0 0 0-16,0 0 0 0,0 0 0 15,0 0 0-15,0 0 0 16,2 13-54-16,-2-13-38 31,14 0-1-31,-1 0-7 16,5 1-6-16</inkml:trace>
  <inkml:trace contextRef="#ctx0" brushRef="#br0" timeOffset="29603.0302">6651 5885 47 0,'0'0'54'0,"-17"-10"2"16,17 10-7-16,-18-5-8 0,18 5-5 15,-17-5-5-15,17 5-7 16,-15-1-5-16,5 4-3 15,10-3-3-15,-15 6-3 16,15-6-3-16,-16 12-1 0,16-12-2 16,-14 14 1-16,14-14-2 15,-11 15 1-15,11-15-1 16,-5 12 1-16,5-12-1 16,0 12 1-16,0-12 0 0,6 8 0 15,4-5 0-15,0 0-1 16,4-1 1-16,2-1-1 15,5 1 0-15,5-2-1 16,1 2-1-16,5-2 1 0,1 0-2 16,3 0 1-16,2 0 0 15,5 0 0-15,-1 1-1 16,6-2 1-16,0 1 0 16,-1-2 0-16,4 2 0 0,4-1-1 15,2 0 1-15,2 0 0 16,4 1 0-16,0-1 0 15,5 1-1-15,2 0 1 0,3 0-1 16,-1 0 0-16,4-1 0 16,1-1 0-16,3 2 0 15,1-3 1-15,1 3-1 0,1-1 0 16,-2 0 0-16,3 1 0 16,3-2 1-16,-4 4-1 15,0-2 0-15,0 0 0 16,1 1 1-16,1-1-1 0,-1 1 0 15,1-1-1-15,-2 0 1 16,-1 3 0-16,2 0 0 16,-3-3 0-16,-1 2 0 15,1 0 0-15,-4 0 0 0,1-1 1 16,-3 0-1-16,2 0 0 16,-3 0 0-16,-1 1 0 15,-2-1 0-15,1 0 0 16,-4 2 0-16,1-1 0 0,0-1 0 15,-4 1 0-15,-1-1 0 16,2-1 0-16,-5 2 1 16,0-2-1-16,2 0 0 0,-4 1 0 15,0-1 0 1,-2 2 1-16,0-1-1 0,-3-1 0 16,2 0 0-16,-4 1 0 15,3-1 1-15,-3 0-1 0,0 0 0 16,0 1 0-16,-2-1 0 15,-2-1 0-15,1-1 0 16,-4 2 0-16,0-2 0 0,-4 2 0 16,4-1 0-16,-2 0 0 15,-3 2 0-15,0-2 0 16,2 0 0-16,-1 1 0 16,-2 0 0-16,-2 0 0 0,0-1 0 15,0 1 0-15,-1 0 1 16,1 0-1-16,0 1-1 15,-1-1 1-15,1 0 0 16,2 0 1-16,1-1-2 0,1 2 1 16,0-4 0-16,-2 3 0 15,3-1 0-15,2 0 0 16,-2 1 1-16,-2-1-2 0,3 1 1 16,0 0 1-1,-3 0-1-15,1 0 0 0,3 0 0 16,-4 0 0-16,-2-2 0 0,2 2 0 15,-1 2 0 1,2-2 1-16,-3 0-1 0,2 0-1 16,-2 0 1-16,0 0 0 15,1 0 0-15,2 1 0 0,-2 0 1 16,-2 0-2 0,1 1 1-16,-1-1 0 0,0-1 0 15,-1 1 0-15,1 0 0 16,-2-1-1-1,2 0 1-15,-3 0 0 0,2 0 1 16,-4 1-1-16,2-1 0 0,1 0 0 16,0 0 0-16,0 0 0 15,2 0 0-15,0 0 0 0,-2 0 0 16,2 0 0 0,0 0 0-16,-2 0 0 0,2 2 0 15,-2-4 0-15,0 2 0 16,0 0 0-16,-1-1 0 0,0 1 0 15,1 1 0 1,1-1 0-16,-1 0 0 0,1-1 0 16,0 1 0-16,0 1 0 15,-1-1 0 1,3 0 0-16,-3 0 0 0,1 0 0 0,1 0 0 16,-2 0 0-16,0-1 0 15,-2 0-1 1,2 0 2-16,-3 1-1 0,0-3 0 0,-1 3 0 15,-4 0 0-15,1 0 0 16,-4-1 1-16,-1 0-1 16,-3 0 0-16,-4-1 0 15,-1 1 0-15,-3 0 0 0,-3 0 1 16,3-1-1-16,-12 2 0 16,12-2 0-16,-12 2 0 0,15-2 0 15,-15 2 1-15,14 0-1 16,-14 0 0-16,14-3 1 15,-14 3-1-15,15-3 1 16,-15 3 0-16,7-1 0 0,-7 1 0 16,0 0 0-16,0 0 0 15,12-5 0-15,-12 5-1 16,0 0 0-16,0 0-1 16,0 0-3-16,0 0-4 15,0 0-10-15,0-9-31 0,0 9-36 16,0 0-3-16,0 0-5 15,10-6-4-15</inkml:trace>
  <inkml:trace contextRef="#ctx0" brushRef="#br0" timeOffset="30101.2735">15170 5857 22 0,'0'0'86'0,"1"-9"2"0,-1 9-3 16,-6-12-5-16,6 12-40 15,-15-4-11-15,15 4-9 0,-17 0-6 16,6 0-5-16,-2 0-1 16,-4 6-1-16,-2 2-2 15,1 2-1-15,-6 4-1 16,-3 4 0-16,2 3-2 16,-4 4 1-16,2 6-2 15,-1 3 0-15,5 5 0 0,2 1 0 16,6 4 0-16,6-1 0 15,7 0 1-15,8-2 0 0,10-5-1 16,9-3 3-16,6-5-3 16,8-4 0-16,3-8 0 15,5-5 0-15,0-5 0 16,4-6 0-16,0-5 0 16,-4-9 0-16,2-6 0 0,-7-5 0 15,2-5 0-15,-8-5 0 16,-6-3 0-16,-2-5 0 15,-7-1 0-15,-7 0 0 16,-8-1 0-16,-5 1 0 0,-1 1 0 16,-10 2 0-16,-6 4 0 15,-5 4 0-15,-6 6 0 16,-10 7 0-16,-4 7 0 0,-6 6 0 16,-3 8 0-16,-3 7 0 15,3 14 0-15,-2 2-37 16,7 11-51-16,6 1-5 15,10 4-3-15,8 1-6 16,5 2 7-16</inkml:trace>
  <inkml:trace contextRef="#ctx0" brushRef="#br0" timeOffset="30459.2464">15052 6348 73 0,'0'0'91'16,"0"0"-6"-16,7-5-4 15,-7 5-3-15,0 0-61 16,0 0-4-16,0 10-8 16,-4 0-2-16,0 2-1 15,-2 3 0-15,1 5-1 0,1 1 1 16,1 2-1-16,0 5-3 16,0 4-6-16,-1 1-12 15,1 0-41-15,-1 9-19 16,-5 1-6-16,2 3-6 15,-5-1-2-15</inkml:trace>
  <inkml:trace contextRef="#ctx0" brushRef="#br0" timeOffset="30697.2764">14932 7039 12 0,'0'15'82'0,"0"-1"4"0,0 1-2 16,2 4-29-16,2-4-9 15,0 6-13-15,1-3-10 16,2 3-6-16,1 3-4 15,-2 0-4-15,4 5-3 16,-2 0-1-16,-1 3-2 0,0 2-2 16,-3 2-2-16,-1 3-2 15,0 1-5 1,-3 2-5-16,0 1-10 0,-9-1-34 16,-5 2-27-16,-1-2-5 0,1-2-4 15,-2-3-1-15</inkml:trace>
  <inkml:trace contextRef="#ctx0" brushRef="#br0" timeOffset="30867.3233">14839 7918 9 0,'-8'14'72'0,"0"-2"2"0,5 5-10 15,-1-4-16-15,2 5-11 16,0-1-10-16,1 5-9 0,1 1-4 16,0 4-3-16,-1 3-2 15,-1 2-2-15,1 5-3 16,-2 1-5-16,1 6-11 15,-4-4-22-15,-5 7-40 16,5 2-4-16,-3 0-6 0,0 1-3 16</inkml:trace>
  <inkml:trace contextRef="#ctx0" brushRef="#br0" timeOffset="31117.8131">14684 9007 4 0,'3'45'76'0,"4"4"3"15,-3 1-2-15,2 4-4 16,1 5-45-16,-5-18-13 16,-2 0-4-16,-1 2-9 0,1-2-23 15,-5-4-31 1,-4 1-4-16,0-11-3 0,-6-3-4 15,-2-17 3-15</inkml:trace>
  <inkml:trace contextRef="#ctx0" brushRef="#br0" timeOffset="31980.7959">5961 6360 55 0,'0'0'58'0,"-5"-12"1"16,5 12-6-16,-2-9-5 15,2 9-7-15,0 0-8 0,0 0-8 16,0 0-5-16,0 0-5 16,0 0-4-16,0 0-4 15,-2 11-3-15,2 7-2 16,1 2 0-16,1 5 0 0,-1 8 1 16,1 6-5-16,-2 7-5 15,0 11-12-15,-3 7-38 16,-3 2-22-16,-1 4-6 15,-3-1-6-15,1-4-1 0</inkml:trace>
  <inkml:trace contextRef="#ctx0" brushRef="#br0" timeOffset="32138.3765">5877 7275 70 0,'3'19'77'0,"4"2"0"0,-1 0-28 15,3 2-12-15,-1 4-10 16,-1 1-9-16,-1 6-4 15,1 1-3-15,-3 7-6 16,-3-1-13-16,-1-1-52 16,-1 17-15-16,-3 1-6 0,-6 3-6 15</inkml:trace>
  <inkml:trace contextRef="#ctx0" brushRef="#br0" timeOffset="32340.8582">5849 8602 18 0,'5'41'81'0,"-4"2"-1"0,1 3-3 16,-2-26-16-16,0 31-37 0,0 6-14 16,-3 1-12-16,-1 4-17 15,-2 4-29-15,-7 2-23 16,3-1-7-16,0 0-4 15</inkml:trace>
  <inkml:trace contextRef="#ctx0" brushRef="#br0" timeOffset="33831.0741">9788 4934 36 0,'4'-10'94'0,"-4"-2"-1"0,2 2-5 16,-1-1-2-16,-1 0-54 0,0 11-9 16,0-10-8-16,0 10-4 15,0 0-4-15,1 12-3 16,-1 4 0-16,2 7-2 16,-2 9 0-16,0 7 0 0,1 6 0 15,-1 9-1-15,-1 4 2 31,-6 5 1-31,-3 1-2 0,2-1-2 0,-6-3 0 16,3-6 0-16,0-8 0 16,2-7 0-16,3-9 0 15,-1-10 0-15,4-8 0 0,3-12 0 16,0 0 0-16,0 0 0 16,0 0 0-16,-9-16 0 0,4-3 0 15,2-4 0-15,-1-7 0 16,1-4 0-16,2-5 0 15,1-3 0-15,0-6 0 16,0-3 0-16,5-4 0 16,6-1 0-16,1-2 0 0,6 2-3 15,5-1 0-15,1 5 0 16,6 2 2-16,1 11 0 16,6 3 0-16,-2 10-1 0,1 6 1 15,-3 8 0-15,-1 8 0 16,-6 4 0-16,1 12 0 15,-10 9 1-15,-5 6-1 16,-5 11 1-16,-8 8 0 0,-4 1 1 16,-7 5-1-16,-4-6 0 15,-8 1 1-15,0-5 0 16,1-8 0-16,3-6-1 0,2-10 1 16,3-7-1-1,8-3 0-15,7-8 1 0,0 0-1 16,6 0-1-16,12 0 1 15,5-4-1-15,6 0 1 16,1 2-1-16,4 3 1 16,0-1-2-16,-2 7 4 0,-4 5-1 15,-3 4 1-15,-5 4 0 16,-5 5 1-16,-5 3 0 16,-7 3 0-16,-3 2 0 0,-9 3-3 15,-7-1 0-15,-4-2 0 16,-9-2 0-16,0-3 0 15,-9-4 0-15,-3-4 0 16,1-5 0-16,-4-2 0 0,5-6 0 16,-6-3 0-16,7-1 0 15,2-3 0-15,7 0 0 16,1-4 0-16,8 2 0 16,1-1-52-16,9-8-36 0,9-6-3 15,8-5-8-15,10-6-6 16</inkml:trace>
  <inkml:trace contextRef="#ctx0" brushRef="#br0" timeOffset="35237.4389">10628 4918 10 0,'10'-13'89'0,"-1"-1"3"16,0 3-2-16,-1-3-6 16,-8 14-44-16,12-14-13 0,-12 14-8 15,10-5-6-15,-10 5-4 16,5 8-4-16,-4 5-2 15,-1 10-1-15,0 10 1 16,-1 7 0-16,-7 13-1 0,-2 7 0 16,-7 6 2-16,-2 6 0 15,-3 4 0-15,-1 1 0 16,-4-1-2-16,4-6-2 16,-1-7 0-16,5-5 0 15,0-11 0-15,6-5 0 0,0-11-15 16,10-14-64-16,2-3-9 15,1-14-5-15,5 0-5 16,7-11-4-16</inkml:trace>
  <inkml:trace contextRef="#ctx0" brushRef="#br0" timeOffset="35532.9733">11136 5027 92 0,'19'-16'98'0,"-4"7"-5"0,-5 0-7 16,-10 9-1-16,0 0-70 15,7 7-4-15,-8 13-4 16,1 3-3-16,-1 8-1 0,-4 8-1 16,-3 7 2-16,-2 3 0 15,-4 7 0-15,-3 0-1 16,-2 1-3-16,0-4 0 0,-1-1 0 31,-6-6 0-31,5-4-5 0,-3-10-21 0,-1-6-60 16,8-9-4-16,0-12-3 0,3-5-7 15,1-5-1-15</inkml:trace>
  <inkml:trace contextRef="#ctx0" brushRef="#br0" timeOffset="35943.2791">11148 4947 80 0,'10'-15'94'0,"-2"4"-7"0,-8 11-4 16,0 0-1-16,32 0-69 16,-69 16-5-16,25 4-4 15,1 9-3-15,-4 3-1 0,-4 6 1 16,-4 3 0-16,1-2 0 15,2-2-1-15,1-4 3 16,1-5-1-16,2-4 0 16,5-8 0-16,2-3 0 0,9-13 0 15,-9 13 0-15,9-13 1 16,0 9-3-16,9-6 0 16,9-2 1-16,3-1-1 15,13 0 1-15,11-3-1 16,9-3 3-16,6 1-3 0,1-2 0 15,2 0 0-15,-3-1 1 16,-7 4-1-16,-10-2 0 16,-9 4 1-16,-11 0-2 0,-6 0 2 15,-4 2 0-15,-13 0-1 16,0 0-3-16,0 0-6 16,0 0-39-16,-15 12-38 15,4-6-1-15,-1 0-6 0,-4-2-5 16</inkml:trace>
  <inkml:trace contextRef="#ctx0" brushRef="#br0" timeOffset="36671.1504">5172 4523 42 0,'10'-9'94'0,"-10"9"-5"0,15-12-4 0,-15 12-4 16,0 0-57-1,0 0-9-15,3 8-5 0,-3 11-4 16,-1 6 0-16,-5 8-2 16,-5 12 1-16,-1 14 0 15,-10 14 0-15,-2 9-1 16,-8 9-2-16,-4 8 2 16,-4 13-1-16,-7 3 1 15,1 3-2-15,-4-4 1 0,4-7 0 16,2-9-1-16,6-6 1 15,5-14-2-15,6-16-1 16,4-10-1-16,7-15-3 0,3-11-5 16,8-5-12-16,1-9-62 15,4-12-6-15,0 0-3 16,-1-9-7-16,1-8-2 16</inkml:trace>
  <inkml:trace contextRef="#ctx0" brushRef="#br0" timeOffset="37001.3299">5115 5149 64 0,'20'-14'91'15,"-2"4"-2"-15,-3 5-5 16,-2 5-2-16,0 3-67 0,-1 14-2 15,-3 2-6 1,-1 7 1-16,-4 5-1 0,-2 3-1 16,-4 3-1-16,-2 2-1 15,-3-2 0-15,-5-3 0 16,2-7 0-16,-1-3-1 0,2-4 0 16,3-7-1-16,2-5 1 15,4-8 0-15,0 0 0 16,10 0 0-16,13-4-4 0,7-14-11 15,9 4-73-15,19-3-2 16,9-5-5-16,12-2-8 16,3 0-5-16</inkml:trace>
  <inkml:trace contextRef="#ctx0" brushRef="#br0" timeOffset="43223.6">15676 6017 0 0,'-15'0'70'0,"15"0"-8"0,-11 0-3 16,11 0 1-16,0 0-10 15,-12 0-16-15,12 0-4 0,0 0-7 16,0 0-5-16,0 0-4 16,0 0-4-16,0 0-2 15,0 0-5-15,0 0-1 16,0 0 0-16,0 0-1 16,0 0-1-16,0 0 2 15,0 0 0-15,6 5 0 0,6-4 1 16,3 1 0-16,3-2 1 15,6 0-1-15,6 0 0 16,6 0-1-16,5-3 0 16,2 1-1-16,6-3 0 0,2 2 0 15,1-1-1-15,5 0 1 16,1 0-1-16,-1 3 0 16,4-2 1-16,4 2-1 0,-2-2 1 15,4 2-1-15,6-1 1 16,2 2 0-16,2 0 0 0,6 0-1 15,4 0 1-15,2 0 0 16,3 2-1-16,2-2 1 16,1 1-1-16,4-1 0 0,2 3 1 15,-2-3-1-15,3 1 1 16,0-1-1 0,2 2 1-16,3 0-1 0,-2 0 0 15,3 1 1-15,-3-1-1 16,1 2 0-16,-2 1 0 15,2-1 0-15,-3-1 0 16,-2 1-1-16,0-2 1 0,-2 2 0 16,0-2 0-16,-2 2 1 15,2-3-2-15,-3 1 1 16,2-1 0-16,-3 2 0 0,0-2 1 16,1 0-1-16,-1 0 0 15,-1 0-1-15,-1 2 2 16,-1-1-1-16,-2 2 0 0,-1 0 0 15,1-2 0-15,-5 1 0 16,2-1 0-16,-1 3 0 16,-2-4 0-16,-2 2 0 15,3-2 0-15,-4 0 0 16,4-1 0-16,-3 0 0 0,2 1 0 16,-1-1 0-16,0 1 0 15,1-1 0-15,-2 2 0 0,4-1 0 16,-4 2 1-16,2-2-1 15,-2 0 0-15,2 1 0 16,0 0 0-16,-1 0 1 16,2-2-1-16,-6 2 0 15,3-2 0-15,-2 1 1 0,0-1-1 16,-1 0 0-16,-1 2 0 16,-5-2 0-16,1 1 0 15,-2-1 1-15,-3 0 0 0,-3 0-1 16,-2 0 0-16,-7 0 0 15,0 0 1-15,-3-1-1 16,-2 1 0-16,-7 0 0 16,-1-2 0-16,-6 2 1 0,-5-1-1 15,-3 1 0-15,-2-2 1 16,-6 2-1-16,-2-2 1 16,-4 0-1-16,-1 2 1 15,-5-1-1-15,0 1 2 0,-10 0-1 16,8-3 1-16,-8 3-1 15,0 0 1-15,0 0-1 0,0 0 0 16,0 0 0-16,0 0 1 16,0 0-2-16,0 0 0 15,0 0 0-15,11-6 0 16,-11 6 0-16,0 0 0 16,12-6 0-16,-12 6 0 0,15-2 0 15,-4 2-2-15,0-1 2 16,0-1 0-16,6 1 0 15,1 1 0-15,2 0 2 16,2-1-4-16,3-1 4 0,0 2-2 16,5 0 0-16,-1 2-2 15,2-2 2-15,6 0 0 0,-2 0 0 16,2 0 0 0,0 0 0-16,-1 1 0 0,3 0 0 15,-3-1 0-15,-1 0 0 16,-2 1 0-16,0-1 2 15,-4 0-2-15,1 0 0 0,-4 0 0 16,-2 0 0-16,-5-1 0 16,0 0 0-16,-1 1 0 15,-3-1 0-15,-2-1 0 16,1 1 0-16,0 0 0 0,-2 0 0 16,1 0 0-16,-2 0 0 15,-2-1 0-15,2 1 0 16,-4 1 0-16,4-1 0 15,-3-1 0-15,-8 2 0 0,15-4 0 16,-3 3 0-16,-5-1 0 16,-7 2 0-16,19-2 0 15,-19 2 0-15,15-3 0 0,-3 3-2 16,-12 0 1-16,18 0-2 16,-10 0-4-16,8 3-5 15,-5-2-8-15,11 3-23 16,0 0-44-16,2-1-2 0,4-2-7 15,-1-1-2-15</inkml:trace>
  <inkml:trace contextRef="#ctx0" brushRef="#br0" timeOffset="43669.5218">25111 6028 61 0,'0'0'90'15,"8"-11"-1"-15,-8 11-4 0,4-12-34 16,-4 12-12-16,0-12-12 15,0 12-8-15,0 0-6 16,-7-9-4-16,-1 9-2 0,-6-1-4 16,-6 4-1-16,-5 6-1 15,-6 4 1-15,-4 7-1 16,-2 2-1-16,-2 8 1 16,-5 5-1-1,6 7 1-15,7 1-1 0,5 4 1 0,9-2-1 16,10-1 0-16,7-1 0 15,14-6 1-15,11-7 0 16,11-8 0-16,6-2 0 0,7-12 0 16,5-4 1-16,0-5 0 15,2-8-2-15,-4-8 0 16,-6-4 0-16,-3-5 0 16,-5-4 0-16,-10-4 0 15,-5-3 0-15,-10-2 0 0,-6-2 0 16,-6-1 0-16,-3 0 0 15,-12 2 0-15,-8 3 0 16,-8 2 0-16,-6 8 0 16,-2 5 0-16,-5 8 0 0,3-2-63 15,-3 19-28-15,5 10-1 16,8 6-8-16,10 10-6 16</inkml:trace>
  <inkml:trace contextRef="#ctx0" brushRef="#br0" timeOffset="44095.8571">25018 6553 64 0,'0'-10'91'15,"0"10"-3"-15,0-12-5 0,-1-15-25 16,1 27-30-16,0 0-11 15,0 0-7 1,0 0-4-16,-1 11-2 0,0 1-3 16,1 6 1-16,0 2 0 15,-1 5 0-15,1 7 0 0,-1 4-1 16,-1 6-2 0,-5 5-2-16,1 9-4 0,-9 2-8 15,0 9-16-15,-6 9-38 16,-3-3-16-16,-7 0-5 0,0-3-4 15</inkml:trace>
  <inkml:trace contextRef="#ctx0" brushRef="#br0" timeOffset="44284.135">24635 7591 49 0,'-17'31'77'0,"6"-6"-7"0,5 3-11 16,4 0-14-16,2 1-10 15,0 2-9-15,3 0-7 0,-2 3-4 16,2 1-5-16,-2 1-2 15,-1 4-3-15,-1 0-2 16,-1 5-4-16,-2 3-6 16,-9-2-11-16,4 6-29 15,-3 4-26-15,-4-1-8 0,1 0-7 16,-2-3-2 0</inkml:trace>
  <inkml:trace contextRef="#ctx0" brushRef="#br0" timeOffset="44534.346">24425 8700 10 0,'-4'26'69'0,"0"-2"0"0,4 1-12 16,-1 1-13-16,1-1-10 16,0 2-9-16,2 1-6 15,1 1-3-15,1 3-2 16,2 2-1-16,-2 1 0 16,2 3-3-16,-1 2 0 0,0 2-2 15,-2 3-1 1,3 0-1-16,-2-1-1 0,1 2-2 15,-3 3-1-15,0-2-1 16,1-1-2-16,0 0-2 16,-3-3-8-16,3-4-39 0,-3 4-28 15,0-2-5-15,-6-4-3 16,-1-8-5-16</inkml:trace>
  <inkml:trace contextRef="#ctx0" brushRef="#br0" timeOffset="45339.127">19434 4893 23 0,'-13'-11'89'16,"-3"6"-1"-16,-6 0-3 0,-2 4-4 15,-32 0-52-15,26 7-7 16,-1 7-7-16,-4 6-5 16,2 5-3-16,0 8-2 15,3 6 0-15,5 1-3 0,5 4 0 16,10 1 0-16,7 0-1 16,7 1 0-16,13-7 3 15,10-1 1 1,9-6-1-16,6-6 1 0,7-3 0 0,4-7 0 15,-1-3 0-15,0-9 1 16,-5-1-4-16,-4-2 1 16,-5-2-3-16,-7-3 0 15,-10-1 0-15,-4 1 0 0,-7-2 0 16,-10 7 0-16,6-11 0 16,-6 11-3-16,0 0-28 15,-1-13-56-15,-3 5-2 16,3-2-8-16,2-4-8 0,-1-1 6 15</inkml:trace>
  <inkml:trace contextRef="#ctx0" brushRef="#br0" timeOffset="45613.8425">19914 5047 80 0,'12'-10'99'0,"-2"5"-6"16,-10 5-7-16,10-11 0 15,-10 11-67-15,0 0-7 16,1 6-6-16,-1 9-2 16,0 7-1-16,-5 6-1 0,-6 7 0 15,0 12 0-15,-8 4 3 16,-6 8 0-16,-5 4 0 16,-9 3-3-16,-1 2-2 15,-2-2 0-15,3-3 0 16,-1-7 0-16,5-1-16 0,15-10-70 15,-5-8-3-15,11-11-4 16,7-14-6-16,7-12-4 16</inkml:trace>
  <inkml:trace contextRef="#ctx0" brushRef="#br0" timeOffset="45928.4099">20561 5253 5 0,'44'-22'99'16,"-6"8"-3"0,-9 2-3-16,-9 5-3 0,-10-2-5 15,-15 9-72-15,5 0-4 16,0 11-3-16,0 6-2 16,-2 6-3-16,0 5 2 0,-4 7 1 15,-7 10-1-15,0 4-3 16,-3 7 0-16,-4 2 0 15,-8 6 0 1,-4-1 0-16,-1 3 0 0,-2-4 0 16,2-6 0-16,1-7 0 15,0-6-13-15,1-15-17 0,8-7-58 16,5-8-2-16,2-12-3 0,7-5-7 16,0-10 3-1</inkml:trace>
  <inkml:trace contextRef="#ctx0" brushRef="#br0" timeOffset="46374.1672">20634 5179 73 0,'5'-15'95'15,"-2"5"-6"-15,-3 10-4 16,0 0-3-16,-9 0-67 15,-1 12-5-15,-4 6-5 16,0 6-2-16,-9 6-3 0,-2 6 4 16,-6 5-1-16,0-3 0 15,0 1 0-15,1-3 1 16,6-4-1-16,2-4-1 16,5-7 3-16,6-2-5 0,7-6 2 15,4-13-1-15,10 11 1 16,12-11-1-16,9 0 1 0,15-2 1 15,12-1-1 1,12-5 2-16,16-2-1 0,-1 3 0 16,3-2 1-16,0 0-4 15,-7 4 0-15,-10-1 0 16,-9 2 0-16,-16 1 0 0,-13 3 0 16,-6-1 0-16,-10 1 0 15,-17 0 0-15,10 0 0 16,-10 0 0-16,-6 4 0 15,6 6-73-15,-13-2-20 0,-5-2 0 16,0 2-9-16,3-1-6 16</inkml:trace>
  <inkml:trace contextRef="#ctx0" brushRef="#br0" timeOffset="53575.6618">25402 6186 62 0,'0'0'65'0,"0"0"0"15,0 0-15-15,0 0-12 0,0 0-7 16,0 0-7-16,0 0-5 15,0 0-1-15,0 0-3 16,0 0-3-16,0 0-1 16,0 0-3-16,0 0-2 0,0 0 1 15,0 0 0-15,0 0-3 16,5 2 1-16,-5-2 0 16,19 0 0-16,-5 0 0 0,5-3 0 15,2 3-2-15,7-1 0 16,-2-2-1-16,7 0 0 15,3 3-1-15,3-1 0 16,3-1 0-16,0 4 0 16,0-4-1-16,1 2 0 0,4 0 1 15,-6 0-1-15,2 0 1 16,-1-2-1-16,-4 2 0 16,-1 0 1-16,1 2 0 15,-2-4-1-15,0 1 1 0,0-1-1 16,1 0 1-16,-1 1 0 15,1 0 0-15,1-3-1 16,-1 1 1-16,-1 0 0 0,1 0-1 16,-1-1 1-1,1 0-1-15,-3 1 1 0,-1 0-1 16,-1 0 1-16,-1 0-1 16,2 0 0-16,-1 1 1 15,-2 0-1-15,2 0 0 0,1 2 0 16,0-1 1-16,-1 0-1 15,-2-1 0-15,1 0 0 16,-1 2 0-16,-4-1 1 16,-2 0-1-16,3 2 0 0,-6-3 0 15,0 0 0-15,0 2 0 16,0-1 1-16,2 0-1 16,-2 1 0-16,0-1 0 0,-1 0 0 15,2 2 0-15,0-1 0 16,0 0 1-16,-2 0-1 15,0-1 0-15,-3 1 0 16,3 0 0-16,-3-2 0 0,0 1 1 16,-2 0-1-16,-1 0-1 15,2 0 2-15,0 1-1 16,-1 0 0-16,0-1 0 0,0-1 0 16,0 1 0-16,3 1 0 15,2-2 0-15,-2 2 0 16,2 0 0-16,1-1 0 0,1 0 0 15,-3 0 0 1,0 2 0-16,1-1 0 0,-3 0 1 16,3 0-2-16,-4 0 1 15,3 0 0-15,-2 0 0 16,1 0 0-16,-4 0 0 0,-2 0 0 16,3 0 0-16,-1 0 0 15,-1 1 0-15,-1-1 0 16,3 0 0-16,0 0 0 15,-1 0 0-15,2 0 0 0,-3 0 0 16,1 0 0-16,1 0 0 16,-3 0 0-16,-1 0 0 15,3 0 0-15,1 0 0 0,0 1 0 16,0-1 0-16,6 3-1 16,2-3 1-16,2 2 0 15,3-1 0-15,1 0 0 16,-2 1 0-16,-3-1 0 0,2 1 0 15,-4-2 1-15,-4 0-1 16,0 0 0-16,-6 0 0 16,1 0 1-16,-4 0-1 15,-1 0 0-15,-8 0 1 0,14-3-1 16,-14 3 0-16,10 0 0 16,-10 0 0-16,11-2 0 15,-11 2 0-15,13-2 0 0,-13 2 0 16,12 0 0-16,-12 0 0 15,13-2 0-15,-13 2 0 16,11 0 0-16,-11 0 0 16,0 0 1-16,0 0-1 15,9-1-2-15,-9 1-3 0,0 0-10 16,10-4-68-16,-10 4-5 16,12-4-3-16,-12 4-8 0,19-11-3 15</inkml:trace>
  <inkml:trace contextRef="#ctx0" brushRef="#br0" timeOffset="54186.5431">28744 6038 28 0,'0'0'91'16,"-13"-5"-1"-16,13 5-4 15,-12-8-3-15,-6 5-53 16,18 3-6-16,-14-5-6 0,6 3-8 16,8 2-3-16,-14-1-3 15,2 1 0-15,-1 6-2 16,2-1 0-16,-5 4 0 16,1 2 0-16,-3 2-1 0,-1 2 0 15,-2 3 1-15,2 4-2 16,-1 3 1-16,0 3 0 15,2 3-1-15,-1 3 1 16,2 2-1-16,2 1 1 16,2 1 0-16,5-3-1 0,1 1 0 15,7-3 1-15,0 0-1 16,3-6 1-16,7-3-1 16,2-5 1-16,5-2 0 0,2-4 1 15,3-4-1-15,3-4 1 16,2-5-1-16,3 0 1 15,2-5 0-15,6-5-1 0,-2-5 1 16,2-1 0 0,-1-4-2-16,-3-4 0 15,-1-3 0-15,-4-3 0 0,-4-3 0 16,-7-2 0-16,-1-2 0 0,-8-1 0 16,1 1 0-16,-9 0 0 15,-1-1 0-15,-7 5 0 16,-5 0 0-16,-4 5 0 15,-3 1 0-15,-2 2 0 16,-6 5 0-16,4 4 0 0,-3 5 0 16,1 5 0-16,-3 3-2 15,5 6-21-15,-6 5-64 0,3 6-4 16,1 0-4-16,-3 5-6 16,-2 2-2-16</inkml:trace>
  <inkml:trace contextRef="#ctx0" brushRef="#br0" timeOffset="54628.7635">28598 6831 18 0,'0'0'83'0,"6"-9"4"16,-6 9-4-16,8-10-4 16,-8 10-55-16,0 0-1 15,0 0-5-15,0 0-4 0,0 0-4 16,1 6-2-16,-1 4-3 16,0 3-1-16,0 5 0 15,-2 1-1-15,0 6-2 0,-3 4-2 16,3 2-5-16,-3 1-7 15,2 6-12-15,-3-4-31 16,-3 5-26-16,0-1-7 16,-3-2-5-16,-2 1 2 0</inkml:trace>
  <inkml:trace contextRef="#ctx0" brushRef="#br0" timeOffset="55008.6797">28419 7439 24 0,'-2'20'77'16,"-1"-1"4"-16,3-2-2 0,15 2-30 15,-13 0-14-15,10 1-9 0,-6 1-5 16,3-3-6-16,-1 4-4 16,1 0-2-16,-2 1-3 15,-2 0-3-15,1 2-1 16,-3 0-1-16,-1 2-2 16,-2-4-3-16,0 3-5 15,-4 0-7-15,-2 0-3 16,-6 0-4-16,5-1-3 15,0-1 0-15,-2-1 3 0,-5-1 3 16,7-2 9-16,-4-1 11 16,5-2 6-16,4-2 5 0,-4 0 6 15,-1 0 1-15,5 0 0 16,2 1-2-16,0 0-4 16,0 2-1-16,0 3-4 15,2 2-1-15,-2 1-3 0,0 4 0 16,0 2-2-16,-1 2-7 15,-3 2-26-15,4 4-40 16,-4-1-6-16,-5 1-6 0,-7-1-2 16</inkml:trace>
  <inkml:trace contextRef="#ctx0" brushRef="#br0" timeOffset="55220.963">28290 9027 84 0,'3'31'95'0,"1"-2"-6"16,1 3-5-16,-4-18-8 15,2 21-54-15,0 4-9 16,-2 3-4-16,0-1-2 0,-1 1-3 16,0 0-2-16,-2-3-3 15,-3 2-7-15,-7-3-42 16,2-8-34-1,-3-4-4-15,-2-7-6 0,-2-8-5 16</inkml:trace>
  <inkml:trace contextRef="#ctx0" brushRef="#br0" timeOffset="55835.047">26320 5140 78 0,'0'0'97'16,"-1"-16"-2"-16,1 16-8 16,-4-17 0-16,4 17-69 0,0 0-5 15,0 0-4 1,0 0-4-16,6 16-1 0,-4 4-2 15,1 7 0-15,-3 6 0 16,0 9-1-16,-5 2 2 16,-3 2 0-16,-2 3 0 15,0-1-1-15,-2-1-2 16,-1-5 0-16,4-4-2 0,-5-7-5 16,10-3-12-16,-6 2-56 15,4-18-16-15,6-12-1 0,-10 1-8 16,10-1-1-16</inkml:trace>
  <inkml:trace contextRef="#ctx0" brushRef="#br0" timeOffset="56073.8379">26241 5170 62 0,'4'-21'95'0,"10"4"-5"0,-3 1-3 16,8 2-3-1,4-1-68-15,1 5-3 0,8 1-3 16,1 4-4-16,-2-1-2 16,2 3-1-16,-1 3-2 0,-1 0-2 15,-5 6-2-15,-5 2-4 16,0 3-7-16,-8-2-18 0,-13 7-52 16,1 1-4-16,-1-2-6 15,-6 2-4 1</inkml:trace>
  <inkml:trace contextRef="#ctx0" brushRef="#br0" timeOffset="56270.5765">26132 5413 85 0,'0'0'89'16,"0"14"-4"-16,7-12-5 15,19-1-54-15,-1-1 3 16,7 0-9-16,9 0-10 15,3-2-16-15,13-3-43 0,0 2-30 16,4-2-4-16,3-5-6 16,-5 0-3-1</inkml:trace>
  <inkml:trace contextRef="#ctx0" brushRef="#br0" timeOffset="56555.5907">26967 5130 67 0,'8'-17'99'0,"0"8"-4"0,-5-1-6 16,-3 10 0-16,0 0-68 0,2-10-4 16,-2 10-7-16,0 8-4 15,0 5-2-15,-3 9-2 16,-3 6-1-16,-1 9-1 0,-5 11 4 16,-1 9 0-16,-6 7-1 15,-3 4-3-15,1 5 0 16,-3-5 0-16,0-4 0 15,1-4 0-15,2-7 0 0,3-8 0 16,6-8 0-16,-1-7 0 16,1-8 0-16,3-5 0 15,4 0-10-15,-4-1-67 16,9-16-14-16,0 0-2 0,0 0-8 16,0 0-4-16</inkml:trace>
  <inkml:trace contextRef="#ctx0" brushRef="#br0" timeOffset="57498.3571">27210 5252 34 0,'7'-18'79'15,"-7"18"0"-15,4-9-2 0,-4 9-39 16,0 0-12-16,0 0-8 16,0 0-4-16,0 0-2 15,0 0-2-15,0 0-2 16,0 0-1-16,0 0 0 15,0 0-1-15,0 0 0 0,0 0 0 16,0 0 0-16,4-9 0 16,-4 9-1-16,0 0-1 15,0 0 0-15,2-9 0 0,-2 9-1 16,0 0 0-16,0 0 0 16,0 0-1-16,4-9 1 15,-4 9-1-15,0 0 0 16,0 0 0-16,10-9 1 15,-10 9-2-15,11-8 1 0,0 3 0 16,5 1-1-16,1 2 0 16,4 0 0-16,2 2 0 15,-3 0-1-15,4 4 1 16,-2 6-1-16,-4 6 1 0,-3 2-1 16,-5 6 1-16,-7 3-2 0,-3 5 4 15,-1 3 1 1,-8 3-1-16,-6-2 1 15,-2-3-1-15,-3 2 1 0,-1-7-4 16,1-3 0-16,1-4 0 16,3-4 0-16,2-6 0 0,4-1 0 15,10-10 0-15,-11 10 0 16,11-10 0-16,0 0 0 16,0 0 0-16,0 0 0 15,0 0 0-15,0 0 0 0,0 0 0 16,11-2 0-16,3-2 0 15,1 0 0-15,2-3 0 16,1 0 0-16,1 1 0 16,0 2 0-16,3 0 0 15,-4-1 0-15,0 0 0 0,1 2 0 16,1 0 0-16,4 0 0 16,-3 0 0-16,0-1 0 15,-2 1 0-15,0 0 0 16,0 0 0-16,-3 1 0 0,0 0 0 15,-5 1 0-15,1-1 0 16,-2 1 0-16,-10 1 0 0,16-1 0 16,-16 1 0-16,10-3 0 15,-10 3 0-15,0 0 0 16,0 0 0-16,0 0 0 16,0 0 0-16,0 0 0 15,0 0 0-15,0 0 0 0,0 0 0 16,0 0 0-16,0 0 0 15,0 0-83-15,0 0-8 16,-6-7-4-16,-3 7-8 16,-3-4-5-16</inkml:trace>
  <inkml:trace contextRef="#ctx0" brushRef="#br0" timeOffset="73413.0342">6003 6200 56 0,'0'-19'74'0,"0"19"-4"15,0-18-7-15,0 9-12 16,0 0-8-16,0 9-7 16,4-15-8-16,-4 15-5 15,5-12-6-15,-5 12-3 0,0 0-4 16,0 0-2 0,0 0-2-16,0 0-1 0,0 0-2 15,0 0 1-15,4 16-4 16,-4-4 0-16,1 4 0 15,-1 3 0-15,0 2 0 16,1 1 0-16,0 4 0 16,2 0 0-16,-3 1 0 0,0 2 0 15,0 0 0-15,0 1 0 16,0 1 0-16,0 1 0 0,0 0 0 16,0 3 0-16,-5 1 0 15,1 0 0-15,1 4 0 16,1-2 0-16,-2 4 0 15,-2-2 0-15,1 2 0 0,-2-2 0 16,2-1 0-16,-2 1 0 16,1-2 0-16,1-1 0 15,-3-2 0-15,2 0 0 16,5-3 0-16,-2 2 0 16,1 0 0-16,2 1 0 0,-1 2 0 15,1-1 0-15,0 3 0 16,4 1 0-16,-3 0 0 0,2 0 0 15,-2-2 0-15,0 0 0 16,1 3 0-16,1 2 0 16,-2-4 0-16,-2 3 0 0,1-2 0 15,-1 2 0-15,-2 3 0 16,-1-1 0-16,-3 0 0 16,-3-1 0-16,2 2 0 15,0-5 0-15,3 1 0 0,2-2 0 16,-3-4 0-16,4-3 0 15,-1-6 0-15,3-2 0 16,-4-4 0 0,3 0 0-16,0-4 0 0,-1-1 0 0,2-3 0 15,-1-1 0-15,1-11 0 16,0 13 0-16,0-13 0 16,0 0 0-16,0 11 0 15,0-11 0-15,0 0 0 16,0 0 0-16,0 0 0 0,0 0 0 15,0 0 0-15,0 0 0 16,2-10 0-16,2 1 0 16,8 7 0-16,0-10-58 0,0-6-38 15,4-6-2-15,-4-6-9 16,9-4-4-16</inkml:trace>
  <inkml:trace contextRef="#ctx0" brushRef="#br0" timeOffset="75241.1249">5910 8396 10 0,'-11'-4'84'0,"2"-1"3"15,-3-1-1-15,2 0-19 16,-1 1-22-16,11 5-12 16,-12-1-10-16,12 1-5 0,0 0-5 15,-8 0-3-15,8 0-3 16,0 0-1-16,0 0-2 15,0 0-2-15,5 2 0 16,-5-2 0-16,17 6 0 0,-3-1 0 16,3 0 1-16,5 0-1 15,6-2 1 1,2 1-3-16,5 0 0 0,6-1 0 16,4-1 0-16,5 0 0 0,4-1 0 15,3 0 0-15,3-1 0 16,3 1 0-16,2-1 0 15,3 0 0-15,6 1 0 16,-3-1 0-16,3 0 0 16,5 1 0-16,0-2 0 0,-1 1 0 15,2 1 0-15,-1-1 0 16,2 1 0-16,1-1 0 16,2 0 0-16,-1 2 0 15,1-2 0-15,-2 2 0 0,1-2 0 16,2 1 0-16,-3 0 0 15,1-1 0-15,-1 0 0 16,-6 0 0-16,4 2 0 0,-4-1 0 16,-1-1 0-16,-4 1 0 15,0-1 0-15,-4 0 0 16,-4 0 0-16,2 1 0 0,-3-1 0 16,-4 0 0-16,1 0 0 15,-4-2 0-15,0 1 0 16,-4-1 0-16,0 1 0 15,-1-1 0-15,-1 0 0 0,-1 0 0 16,2-1 0-16,-5 2 0 16,2 0 0-16,-3-1 0 15,2 0 0-15,-7 0 0 16,-1 1 0-16,-2 1 0 0,-1-1 0 16,-2 1 0-16,0-1 0 15,-5 1 0-15,-2 0 0 16,2 0 0-16,-2 0 0 0,1 1 0 15,-5-1 0-15,2 0 0 16,-6 0 0-16,0 0 0 16,-3 0 0-16,0 0 0 15,-1 0 0-15,-6 0 0 0,3 0 0 16,-11 0 0-16,12 0 0 16,-12 0 0-16,9 0 0 0,-9 0 0 15,0 0 0-15,0 0 0 16,0 0 0-16,0 0 0 15,0 0 0-15,0 0 0 16,0 0 0-16,0 0 0 16,0 0 0-16,0 0 0 0,0 0 0 15,0 0 0-15,0 0 0 16,0 0 0-16,0 0 0 16,0 0 0-16,0 0 0 15,0 0-12-15,0 0-76 0,-4-7-4 16,4 7-3-16,0 0-6 15,0-10-3-15</inkml:trace>
  <inkml:trace contextRef="#ctx0" brushRef="#br0" timeOffset="75814.4096">10125 8254 80 0,'0'-8'94'0,"-3"-2"-4"0,-5 0-5 16,8 10-17-16,-8-17-38 16,5 8-11-16,3 9-7 15,-14-14-3-15,2 10-3 16,3 0-1-16,-8 4-1 0,1 0 0 16,-3 1-1-1,-4 6-1-15,-3 4-2 0,1 1 0 16,-4 3 0-16,0 3 0 15,0-1 0 1,5 5 0-16,-4 0 0 16,7 2 0-16,1 2 0 0,4 1 0 15,3 0 0-15,5 0 0 0,4 2 0 16,-3 0 0-16,7-1 0 16,5 1 0-16,2-1 0 0,1-2 0 15,3 1 0-15,5-3 0 16,2 0 0-16,1-6 0 15,6 0 0-15,3-6 0 0,4-3 0 16,-1-5 0-16,2-4 0 16,3-1 0-16,1-10 0 15,1-2 0-15,-5-8 0 16,-1-2 0-16,-4-4 0 0,0-5 0 16,-8-3 0-16,-2-1 0 15,-4-5 0-15,-9-1 0 16,-2-2 0-16,-3 0 0 15,-7 1 0-15,-8 1 0 16,-7 4 0-16,-9 0 0 0,-5 9 0 16,-7 4 0-16,-6 9 0 15,-6 4 0-15,0 17-19 16,-4-2-71-16,-9 1-5 0,2 1-3 16,-2-2-6-16,-6-2-1 15</inkml:trace>
  <inkml:trace contextRef="#ctx0" brushRef="#br0" timeOffset="76257.6104">7399 7285 40 0,'0'0'97'0,"7"-17"-3"16,-5 8-5-16,-2-1-3 15,0 10-40-15,0 0-25 16,0 0-8-16,0 0-4 16,0 14-3-16,1 6-3 0,2 6 0 15,-3 4 1-15,0 5-4 16,0 1 0-16,0 3 0 16,0-2 0-16,-4 3 0 15,-2-7 0-15,-1-1 0 0,2-4 0 16,0-3 0-16,1-5-8 15,-2-7-6-15,5 3-19 16,1-16-56-16,0 0 0 16,0 0-7-16,0 0-5 15</inkml:trace>
  <inkml:trace contextRef="#ctx0" brushRef="#br0" timeOffset="76652.9973">7271 7318 29 0,'0'-27'90'0,"0"3"0"0,8 3-5 16,2-3-3-16,3 11-46 16,7 8-12-16,2 2-8 15,9 4-5-15,3 10-4 16,4 5-2-16,1 7-1 0,4 6-1 16,-4 4-1-16,-3 6 0 15,-6 4-1-15,-3 0 0 16,-8 1-1-1,-5 0 0-15,-7-2 1 0,-6-3 0 16,-2-3 0-16,-9-5 0 16,-6-2 0-16,-8-3 0 0,-2-2 0 15,-21 0 1 1,-6-2-1 0,3 0 1-16,-4-4-1 0,2-1-1 15,2-4 1-15,4 0 0 16,5-6 1-1,18-4-1-15,7-1 0 0,3-4-2 0,4 2 0 16,9 0-5-16,-7-16-6 16,11-17-55-16,6 19-21 15,2-5-3-15,9-6-7 16,7-7-4-16</inkml:trace>
  <inkml:trace contextRef="#ctx0" brushRef="#br0" timeOffset="77042.9821">8007 7249 73 0,'17'-16'98'0,"-4"3"-4"0,-6 2-6 16,-3 2-1-16,-4 9-58 16,0 0-9-16,0 0-9 15,-2 6-4-15,-2 12-3 0,-3 5-4 16,1 8 0-16,-6 6 0 15,3 4 0-15,-4 6 0 16,1 1 0-16,-3 4 0 16,0 1 0-16,-2 2 0 15,-2-1 0-15,-10 16 0 16,2-3 0 0,-1 0 0-16,5-4 0 15,-1-3 0-15,2-5 0 0,1-3 0 16,8-5 0-16,6-19 0 15,2-5 0-15,1-5 0 16,2-4 0-16,-3-4 0 16,5-1 0-16,0-9-91 15,0 0-3-15,-1-13-3 0,1-11-7 16,11-5-2-16</inkml:trace>
  <inkml:trace contextRef="#ctx0" brushRef="#br0" timeOffset="77498.052">8150 7514 84 0,'10'-23'98'16,"4"0"-5"-16,4 0-6 0,3 4 1 16,3 5-66-16,1 4-8 15,3 9-5-15,0 1-3 16,1 9-2-16,-3 10-1 15,-1 6 0-15,-5 5-3 0,-6 7 0 16,-5 5 0-16,-11 5 0 16,-8 4 0-16,-25 5 0 31,-4-1 0-31,-7-6 0 16,-3-3 0-16,1-4 0 15,3-9 0-15,7-4 0 0,9-10 0 16,21-9 0-16,8-10 0 15,12 9 0-15,17-9 0 16,6 0 0-16,8-3 0 0,9-5 0 16,3-4 0-16,4 1 0 15,-3 0 0-15,-5-2 0 16,-2 2 0-16,-11 2 0 0,-9 0 0 16,-4 3 0-16,-12 1 0 15,-2 3 0-15,-11 2 0 16,0 0 0-16,0 0 0 0,-6 3 0 15,-9 6-81-15,-3-3-14 16,-2 2-3-16,-6-3-8 16,0 2-5-16</inkml:trace>
  <inkml:trace contextRef="#ctx0" brushRef="#br0" timeOffset="85987.7196">9891 8868 26 0,'0'-12'85'0,"0"-5"1"16,0 2-4-16,7-2-27 15,-2 5-13-15,-2 1-14 0,-1 2-9 16,-2 9-6-16,5-8-5 16,-5 8-2-16,0 0-2 15,2 7 0-15,0 1-2 16,-2 5 0-16,0 3-1 16,-1 3 1-16,1 4-1 0,0 1-1 15,-2 3-1-15,1 6-6 16,-4-5-7-16,4 7-20 0,0 4-47 15,1 0-3 1,-3 0-7-16,-3-3-2 0</inkml:trace>
  <inkml:trace contextRef="#ctx0" brushRef="#br0" timeOffset="86209.9408">9857 9369 61 0,'0'0'87'0,"-1"12"-1"0,1-12-3 0,0 9-33 16,0-9-13-16,-1 18-11 15,1-5-9-15,0 3-4 16,0 5-4-16,0 3-2 16,1 4-2-16,-1-1-1 15,0 3-1-15,-1 0-2 0,-2-1-2 16,-1-2-4-16,4 3-17 16,13-6-60-1,-10-7-4-15,4-9-4 0,2-7-8 16,14-3-2-16</inkml:trace>
  <inkml:trace contextRef="#ctx0" brushRef="#br0" timeOffset="87974.0624">10465 8396 22 0,'-10'-4'63'16,"3"-2"-2"-16,-4 2-11 0,1 3-9 15,0-1-11-15,-2 2-8 0,2 0-3 16,-4 4-2 0,0-1-1-16,0 1-3 0,4-1 0 15,-2 1-1-15,12-4 0 16,-14 7-3-16,14-7-1 16,0 0-3-16,-8 8 0 15,8-8 0-15,0 0-1 0,0 0 0 16,3 10 0-16,-3-10 0 15,14 6 0-15,-4-3-1 0,0 0-1 16,6 1 0-16,1 0 0 16,4-2 0-1,0 1-2-15,3 0 2 0,3-1-2 16,-1-1 0-16,4 0 1 16,-2-1-1-16,1 0 0 15,3 0 1-15,-5 3 1 0,3-3-2 16,1 0 1-16,2 0 0 15,-1 0 0-15,1 0 0 16,2 1 0-16,1-1 1 0,0 0-2 16,0 0 2-16,2 0-1 15,-3 0 0-15,3 1 0 16,-2 1 0-16,2-2 0 16,4 0 0-16,0 0 0 0,1 2-1 15,0-2 1-15,6 0 0 16,0 0-1-16,-2 1 1 15,2-1 0-15,3 0-1 16,-3 0 1-16,1 1-1 0,1-1 0 16,4 0 0-16,-4 0 1 15,3 2 0-15,-1-4-1 0,0 1 0 16,-1 1 0-16,1 0 1 16,-3-3 0-16,2 3-1 15,-2-2-1-15,-5 1 1 16,5 1 0-16,-5 0 0 0,3-1 0 15,-5 0 0 1,1-1 0-16,-2 4 1 0,-2-4-1 16,1 2 1-16,-1-1 0 15,-4 0-1-15,0 0 1 0,0 1 0 16,-3-2-1-16,-1 1 0 16,-2-1 1-16,-1 0-1 15,1 0 0-15,-5 0 0 16,3 0 0-16,-2 1 0 15,0-1 0-15,-3 0 0 0,0 0 0 16,1 0 0-16,-2 0 0 0,-1 1-1 16,-3 0 1-16,0 1 0 15,-1 0 0-15,0-1 0 16,0 1 0 0,1 0 0-16,0 0 0 0,-1 1 0 15,5-1 0-15,-3 0 0 0,3 0 1 16,2-1-1-1,2-1 0-15,-2 2 0 0,2 0 0 16,0-1 0-16,-1 0 0 16,3 1 0-16,-4-2 0 0,4 0 0 15,-5 1 0-15,1-1 0 16,3 0 0-16,-2 1 0 16,3-1 0-16,-2 1-1 0,2-2 1 15,-1 3 0 1,4 0 0-16,-2-1 0 0,2 0 0 15,-1-1 0-15,2 0 0 16,-3 1 0-16,5-1 0 16,-1 2 0-16,1-3 0 0,-3 1 1 15,3 1-1-15,0 0 0 16,-1 0 1-16,-1 0-1 16,-2 1 0-16,1 0 0 15,1-1 1-15,-5 1-1 0,-1 0 0 16,-2-2 0-16,-1 2 0 15,-4 0 1-15,-2-1-1 16,-3 1 0-16,-7 0 1 16,-7 0-1-16,12 0 0 15,-12 0 0-15,0 0 1 0,0 0-1 16,0 0 0-16,11 0 0 16,-11 0 0-16,10 0 0 0,-10 0 0 15,19 0 0-15,-9 0 0 16,2 0 1-16,1 0-1 15,3-1 0-15,-1 0 0 16,-4 0 0-16,4-1 0 0,-2 1 1 16,1 1-1-16,-5-1 0 15,4 1 0-15,-13 0 0 16,15 0 0-16,-15 0-1 16,9 0-1-16,-9 0-2 0,0 0-4 15,9-1-9-15,-9 1-47 16,9-5-21-16,-9 5-4 15,14-9-6-15,-7 2-2 16</inkml:trace>
  <inkml:trace contextRef="#ctx0" brushRef="#br0" timeOffset="88958.3706">14950 8189 50 0,'3'-17'93'0,"-3"17"-3"15,0-18-5-15,0 18-6 16,0 0-47-16,-10-8-10 16,10 8-8-16,-10-13-4 15,10 13-4-15,-13-9-1 0,3 6-1 16,-1 0-1-16,0 0 0 16,-2 3-1-16,-1-1 0 15,0 0 0-15,-1 1 0 0,-2 2 0 16,1 2 0-16,-1 1 1 15,-1 2-3-15,0 1 0 16,-2 2 0-16,1 2 0 16,-3-1 0-16,3 3 0 15,-1 0 0-15,1 1 0 0,-2 3 0 16,6 0 0-16,-2 0 0 16,2 1 0-16,-1 1 0 15,0 1 0-15,2-1 0 0,2 0 0 16,-1 0 0-16,0 1 0 15,6-2 0-15,-3 0 0 16,4 0 0-16,1-2 0 16,3 2 0-16,2-2 0 0,0 2 0 15,3-4 0-15,3 6 0 16,3-3 0-16,0 2 0 16,2-3 0-16,0 1 0 15,3 0 0-15,0-1 0 0,0-1 0 16,-2 1 0-16,6-1 0 15,1-4 0-15,-4 1 0 16,4-3 0-16,-2-2 0 16,3 1 0-16,-3-1 0 0,4-5 0 15,-3-1 0-15,3 1 0 16,1-3 0-16,0 0 0 16,0 0 0-16,-1-2 0 0,3-3 0 15,2-1 0-15,-1-2 0 16,0-1 0-16,0-1 0 15,1-3 0-15,3-2 0 0,-4-2 0 16,3 1 0-16,-3-3 0 16,0-1 0-16,-2 2 0 15,-2-2 0-15,-3 1 0 16,-1-2 0-16,-4 2 0 16,-2 2 0-16,-3-4 0 15,-2 0 0-15,-2 0 0 0,2 1 0 16,-3-1 0-16,-2 0 0 0,-1-2 0 15,0 2 0 1,0 1 0-16,-4 0 0 0,-2 3 0 16,0 0 0-16,-4 1 0 15,2 0 0-15,-5 4 0 16,2-2 0-16,-1 2 0 16,-3 3 0-16,0-1 0 0,-1-1 0 15,1 3 0-15,-2 1 0 16,1 1 0-16,-2-1 0 0,-1 2 0 15,-2-1 0 1,-1 1 0-16,0 3 0 16,-1-1 0-16,1 0 0 0,-3 2 0 0,2 0 0 15,0 1 0 1,-2 0 0-16,2 0 0 0,-1 5 0 16,6 19-26-16,-3-9-66 15,-12-2-4-15,-4 0-5 0,-23-8-8 16</inkml:trace>
  <inkml:trace contextRef="#ctx0" brushRef="#br0" timeOffset="90386.3315">11910 7644 57 0,'6'-10'90'15,"-3"-2"-1"-15,1 1-5 16,-4 11-28-16,4-10-23 0,-4 10-11 15,0 0-6-15,0 0-5 16,0 0-4-16,-4 10-1 16,-3 6-1-16,2 3 0 15,-6 6-1-15,2 5 1 0,-3 4-1 16,-7 13 1 0,-1-1-1-1,3 3 0 1,-1-4 0-16,4-2-4 0,5-1 0 15,1-9 0-15,8-3 0 0,10-15 0 16,7-5 0-16,5-3 0 16,3-5 0-16,5-2 0 15,4-1 0-15,0-5 0 16,2-2 0-16,-3 0 0 0,-2-3 0 16,0-1 0-1,-7 1 0-15,4-1 0 0,-9 1 0 16,0-2 0-16,-8-1 0 15,5 0-14-15,-6-2-7 0,0-7-55 16,-1 5-15-16,-6-4-3 16,-2 4-6-16,-1-7 1 15</inkml:trace>
  <inkml:trace contextRef="#ctx0" brushRef="#br0" timeOffset="90663.7573">11996 7617 13 0,'-19'-13'88'0,"2"-1"5"0,3 3-5 16,3-3-5-16,5 3-44 15,1 1-11-15,5-1-9 16,8 0-6-16,7 2-3 16,7 2-3-16,6-2-2 15,6 2-2-15,5 2 0 16,5 3-1-16,-2 2-1 0,0 1 0 15,-3 6 0-15,-8 2-3 16,-3-1 0-16,-7 6-2 16,-10 0-4-16,-3 3-13 0,-8 4-64 15,-8-4-3-15,-7 3-4 16,-9 0-6-16,-4 1 1 16</inkml:trace>
  <inkml:trace contextRef="#ctx0" brushRef="#br0" timeOffset="90833.454">11832 7847 11 0,'0'0'89'0,"-2"10"2"15,2-10-4-15,17 0-6 16,0-1-46-16,9-4-11 0,4 3-7 16,5-1-6-16,10 0-6 15,-1-1-6-15,7 3-10 16</inkml:trace>
  <inkml:trace contextRef="#ctx0" brushRef="#br0" timeOffset="93066.8526">13067 7459 12 0,'-2'-11'82'0,"-3"-2"5"0,3-1-3 15,-3 0-22-15,4 2-17 0,-1 3-18 16,1 0-7-16,1 9-3 16,0 0-3-16,0 0-5 15,0 0 0-15,-10 13-2 16,4 7-1-16,0 9-1 0,-8 9 0 15,-3 7 0-15,-4 10-1 32,-9 7-1-32,-18 28 1 0,-6 8 0 15,-4 2-4 1,-1 0 0-16,1-5 0 0,4-4 0 16,6-7 0-16,2-9 0 15,23-29 0-15,6-12 0 0,3-8 0 16,6-7 0-16,0-5 0 15,4-3 0-15,4-11 0 16,-2 11 0-16,2-11 0 16,0 0 0-16,0 0 0 0,0 0 0 15,0 0 0-15,0 0-10 16,0 0-48-16,2-6-32 16,4-4-2-16,1-4-5 15,-2-1-5-15</inkml:trace>
  <inkml:trace contextRef="#ctx0" brushRef="#br0" timeOffset="93691.8735">13035 7942 30 0,'5'-16'89'16,"-1"-2"0"-16,2 2-3 0,-2-5-1 15,4 3-58-15,-3 1-2 16,9 2-7-16,0-2-5 16,1 5-3-16,3-1-2 15,4 3-3-15,3 0-1 0,5 3-1 16,1 4 0-16,2 3 0 15,1 0-1-15,-4 9-1 16,-1 4 1 0,0 5-1-16,-5 15 1 15,-8 6 0-15,-8 7 1 16,-6 3-3-16,-6 6 0 0,-10 3 0 16,-11 1 0-16,-1-1 0 15,-8-15 0-15,0-3 0 16,0-9 0-16,6-3 0 15,0-10 0-15,9-7 0 16,3-5 0-16,7-3 0 0,9-3 0 16,0 0 0-16,5-8 0 15,16 0 0-15,13-2 0 16,3-3 0-16,14-1 0 16,6-1 0-16,4 0 0 0,4 1 0 15,-4-1 0-15,-4 3 0 16,-5 2 0-16,-11 0 0 0,-8 4 0 15,-8 2 0-15,-10 4 0 16,-15 0 0-16,10 12 0 16,-17 18-27-16,-10-9-62 15,-11 7-4-15,-12-4-4 0,-17 2-9 16,-33-17 7-16</inkml:trace>
  <inkml:trace contextRef="#ctx0" brushRef="#br0" timeOffset="106125.0617">15493 8403 14 0,'0'0'77'0,"-3"-7"4"15,3 7-18-15,0 0-3 16,0 0-12-16,2-9-16 15,-2 9-5-15,0 0-6 16,0 0-2-16,0 0-4 16,0 0-1-16,0 0-3 0,0 0-2 15,0 0-2-15,0 0-1 16,0 0-2-16,0 0-1 16,0 0-3-16,6 5 0 15,-6-5 0-15,10 5 0 0,-10-5 0 16,11 7 0-16,-1-4 0 15,3 0 0-15,0-1 0 16,8 0 0-16,-1-2 0 16,5 0 0-16,3 1 0 0,4-1 0 15,0-1 0 1,4-1 0-16,0 0 0 16,-5 0 0-16,1 0 0 0,-1 2 0 15,-1-2 0-15,-7 0 0 16,0 1 0-16,-3 0 0 15,-2-1 0-15,-1 1 0 0,-6 0 0 16,-3 0 0-16,-8 1 0 16,14-2 0-16,-14 2 0 15,0 0 0-15,0 0 0 0,0 0 0 16,0 0 0-16,0 0 0 16,0 0 0-16,0 0 0 15,0 0 0-15,0 0 0 16,0 0 0-16,0 0 0 0,9-1 0 15,-9 1-66-15,0 0-28 16,18 0-1-16,-5 0-8 16,9 0-5-16</inkml:trace>
  <inkml:trace contextRef="#ctx0" brushRef="#br0" timeOffset="106680.2209">16719 8337 38 0,'0'0'94'0,"0"0"-3"16,10-3-3-16,-10 3-3 16,0 0-47-16,0 0-12 0,0 0-9 15,0 0-5-15,10-1-4 16,-10 1-1-16,0 0 0 15,0 0-7-15,0 0 0 16,0 0 0-16,10 0 0 0,-10 0 0 16,14 3 0-16,-2-2 0 15,2 0 0-15,5 0 0 16,1 0 0 0,5 1 0-16,4-1 0 0,4 0 0 15,4 1 0-15,6-2 0 0,0 0 0 16,1 0 0-16,6-2 0 15,-2 1 0-15,-2-2 0 16,-1 0 0-16,-4 0 0 16,-7 1 0-1,-4-1 0-15,-3 1 0 0,-8 2 0 0,-6-3 0 16,-4 3 0-16,-9 0 0 0,10-3 0 16,-10 3 0-16,0 0 0 15,0 0 0-15,0 0 0 16,0 0 0-16,0-10 0 15,0 10 0-15,0 0 0 16,0 0 0-16,0 0 0 0,0-9 0 16,0 9 0-16,0 0 0 0,-10 0 0 15,-1 0 0 1,1 2-71-16,-2 2-23 16,-2-4-3-16,3 0-6 0,-1 0-6 15</inkml:trace>
  <inkml:trace contextRef="#ctx0" brushRef="#br0" timeOffset="107456.9738">18281 8283 3 0,'-10'-2'82'0,"10"2"4"0,-13-7-11 15,13 7-9-15,0 0-15 0,0 0-11 16,0 0-10-16,0 0-8 15,0 0-5-15,0 0-4 16,0 0-3-16,0 0-2 16,0 0 0-16,0 0-8 0,0 0 0 15,3 4 0-15,-3-4 0 16,16 5 0-16,-1-3 0 16,10 0 0-16,5-1 0 15,7-1 0-15,10 1 0 16,6-1 0-16,5-2 0 0,4-2 0 15,0 2 0-15,-4-2 0 16,-2 2 0-16,-6-1 0 16,-10 1 0-16,-4 1 0 0,-10-1 0 15,-6 1 0-15,-8 0 0 16,-12 1 0-16,11-2 0 16,-11 2 0-16,0 0 0 0,0 0 0 15,0 0 0-15,0 0 0 16,0 0 0-16,0 0 0 15,0 0 0-15,-2-9 0 0,2 9 0 16,0 0 0-16,0 0 0 16,-9 0 0-16,9 0 0 15,0 0 0-15,-4 8 0 16,4-8 0-16,-1 13 0 16,1-13-13-16,-10 13-77 0,10-4-4 15,0-9-1-15,0 11-7 16,0-11-2-16</inkml:trace>
  <inkml:trace contextRef="#ctx0" brushRef="#br0" timeOffset="108172.9835">20535 8258 6 0,'-15'-4'88'0,"4"2"5"16,-2-2-4-16,3 1-4 16,-2 0-39-16,2 3-13 15,10 0-10-15,-12-3-6 16,12 3-5-16,-9 0-1 0,9 0-3 15,0 0-8-15,0 0 0 16,0 0 0-16,10 6 0 16,5-5 0-16,5 1 0 0,8-2 0 15,9 0 0 1,8 0 0-16,7 1 0 0,5-1 0 16,1 0 0-16,5 0 0 15,-2 1 0-15,-2-1 0 0,-5 0 0 16,-4 1 0-16,-8-1 0 15,-6 0 0-15,-7 0 0 16,-4-2 0-16,-7-1 0 16,-4 0 0-16,-7-1 0 15,-7 4 0-15,0 0 0 0,11-8 0 16,-11 8 0-16,0 0 0 16,0 0 0-16,6-9 0 15,-6 9 0-15,0 0 0 16,0 0 0-16,0 0 0 0,0 0 0 15,0 0 0-15,0 0 0 16,0 0 0-16,0 0 0 0,0 0 0 16,0 0 0-16,28 11-85 15,-12-8-10-15,8 0-4 16,3 0-6-16,7-2-2 16</inkml:trace>
  <inkml:trace contextRef="#ctx0" brushRef="#br0" timeOffset="108699.4175">21914 8276 94 0,'0'0'100'0,"0"0"-7"0,0 0-4 15,0 0-2-15,0 0-65 16,0 0-8-16,0 0-4 15,0 0-8-15,0 0-2 16,0 0 0-16,0 0 0 0,0 0 0 16,0 0 0-16,13 2 0 15,-13-2 0-15,15 6 0 16,2-2 0-16,9 0 0 0,4-1 0 16,13-1 0-16,5-1 0 15,8 0 0-15,8-1 0 16,4 0 0-16,0 1 0 15,2-1 0-15,-1 0 0 16,-7 0 0-16,-3 0 0 0,-6 0 0 16,-10 0 0-16,-12 0 0 15,-7 1 0-15,-6-1 0 16,-6 0 0-16,-12 0 0 0,10 0 0 16,-10 0 0-16,0 0 0 15,0 0 0-15,0 0 0 16,0 0 0-16,0 0 0 15,0 0 0-15,0 0 0 0,0 0 0 16,0-6 0-16,0 6 0 16,0 0 0-16,0 0 0 15,0 0 0-15,0 0 0 16,0 0 0-16,2 12 0 0,-2-12-89 16,12 7-6-16,-1-6-5 15,6 4-7-15,6-5-1 0</inkml:trace>
  <inkml:trace contextRef="#ctx0" brushRef="#br0" timeOffset="109347.5656">23598 8351 91 0,'0'0'98'0,"-10"-1"-6"16,10 1-6-16,-9-12 1 15,9 12-66-15,0 0-7 16,0 0-5-16,0 0-2 16,-5-10-1-16,5 10-6 15,0 0 0-15,0 0 0 16,0 0 0-16,5 0 0 0,-5 0 0 15,13-1 0-15,-5 0 0 16,6 1 0-16,5 0 0 16,5-1 0-16,5 1 0 15,4 0 0-15,7-1 0 0,2-1 0 16,8 1 0-16,3 0 0 16,-1 0 0-16,1-1 0 15,-4 0 0-15,1 1 0 0,-4 0 0 16,-4 2 0-16,-8-2 0 15,-5 1 0-15,-2-2 0 16,-6 0 0-16,-2 1 0 0,-2 0 0 16,-1 1 0-1,-2-3 0-15,0 3 0 16,0 0 0-16,1 0 0 0,0 0 0 16,0 0 0-16,-3 0 0 0,2 0 0 15,-3 0 0-15,-4 0 0 16,-7 0 0-16,18 0 0 15,-18 0 0-15,8 0 0 16,-8 0 0-16,0 0 0 16,0 0 0-16,0 0 0 0,0-9 0 15,0 9 0-15,-10-3 0 16,10 3 0-16,-16 0 0 16,5 0 0-16,3 0 0 15,-8-2 0-15,-18 5-56 0,23 2-38 16,-3-3-2-16,2-1-9 15,1-3-4-15</inkml:trace>
  <inkml:trace contextRef="#ctx0" brushRef="#br0" timeOffset="110274.4851">25079 6565 50 0,'2'-9'84'0,"-2"-1"1"15,0-1-3-15,-2 0-41 0,2 11-4 16,-5-13-6-16,5 13-7 16,-6-11-6-16,6 11-4 15,0 0-2-15,-16-5-2 16,6 5-3-16,-1 5-1 15,-2 3-1-15,-5 2 0 0,-5 5-5 16,-5 0 0-16,2 4 0 16,-5 2 0-1,0 0 0-15,-5 3 0 16,-6 2 0-16,2 1 0 0,-6 5 0 16,-1 1 0-16,-5 1 0 0,-1 3 0 15,-2 0 0-15,5 1 0 16,3 1 0-16,-2-3 0 15,9-2 0-15,0-2 0 16,5-4 0-16,3-1 0 0,1-6 0 16,9-1 0-16,1-6 0 15,4-1 0-15,0-4 0 16,10-2 0-16,-3-1 0 0,10-6 0 16,-8 3 0-16,8-3 0 15,0 0 0-15,0 0 0 0,0 0 0 16,-11-3 0-16,11 3 0 15,0-9 0-15,0 9 0 16,38-9-81-16,-21-4-13 16,4-4-5-16,11-4-7 15,1-3-2-15</inkml:trace>
  <inkml:trace contextRef="#ctx0" brushRef="#br0" timeOffset="110906.7105">24932 6620 55 0,'0'0'95'0,"-4"-17"-3"16,4 9-5-16,0-5-1 15,6 2-59-15,-6 11-6 16,6-15-5-16,-6 15-4 16,7-9-4-16,-7 9-2 0,0 0 0 15,0 0-6-15,0 0 0 16,13 3 0-16,-13-3 0 16,10 18 0-16,-3-5 0 15,2 2 0-15,6 3 0 0,2 4 0 16,4 3 0-1,6 3 0-15,1 1 0 0,6 7 0 16,3 0 0-16,1 5 0 0,2 3 0 16,0-1 0-16,1 2 0 15,0-1 0-15,-4-1 0 16,-1-3 0-16,-2 2 0 16,-2-6 0-16,-3-2 0 0,1-1 0 15,-4-3 0-15,-1-3 0 16,-2-2 0-16,-3-6 0 15,-1 1 0-15,-4-4 0 16,1-2 0-16,-6-4 0 0,1 0 0 16,-11-10 0-16,13 12 0 15,-13-12 0-15,0 0 0 16,8 8 0-16,-8-8 0 16,0 0 0-16,0 0 0 0,0 0 0 15,0 0 0-15,0 0 0 16,0 0 0-16,0 0 0 0,0 0 0 15,0 0 0 1,0-8 0-16,0 8 0 0,15 0-8 16,-15 0-89-16,0 0-2 0,-15 0-5 15,2 6-10 1</inkml:trace>
  <inkml:trace contextRef="#ctx0" brushRef="#br0" timeOffset="117455.9747">13461 8676 32 0,'6'-11'52'0,"-6"11"-4"16,0 0-6-16,5-11-5 16,-5 11-7-16,0 0-6 15,8-10-5-15,-8 10-3 0,0 0-3 16,0 0-2-16,6-10-2 15,-6 10-3-15,0 0-1 16,0 0-1-16,0 0-1 0,0 0-1 16,0 0 0-16,0 0-1 15,0 0-1-15,0 0 1 16,0 0-2-16,0 0 0 16,0 0-6-16,0 0-19 0,-8 0-43 15,8 0-5-15,0 0-6 16,0 0 1-16</inkml:trace>
  <inkml:trace contextRef="#ctx0" brushRef="#br0" timeOffset="118796.9263">20085 7410 7 0,'5'-14'78'0,"-5"14"3"15,6-12-16-15,-6 12-10 16,0 0-12-16,8-10-7 0,-8 10-11 16,0 0-7-16,0 0-4 15,0 0-4-15,0 0-1 16,0 9-3-16,0 1 0 0,-5 0 0 16,-1 4 0-16,2 1-2 15,-4 2 0-15,1 4 0 16,1 2-1-16,-3 4 0 15,3-2-1-15,-1 2 0 16,0 0 0-16,3 2-1 16,0 1 0-16,2-2 0 15,-1-1 0-15,2-1 0 0,1-3-1 16,0 1 1-16,0-3-1 16,1 0 2-16,2-4-2 15,-2-3 1 1,4-1-1-1,-3-4 1-15,1 0 0 0,-3-9-2 16,6 9 1-16,-6-9-2 16,0 0-2-16,0 0-3 0,0 0-9 15,0 0-33-15,0 0-39 16,7-11-2-16,-2-3-7 16,6-3-2-16</inkml:trace>
  <inkml:trace contextRef="#ctx0" brushRef="#br0" timeOffset="119118.4493">20472 7411 14 0,'22'-21'90'0,"1"2"1"16,0 4-3-16,-9-1-5 0,3 3-46 15,-6 6-8-15,-11 7-11 16,14-8-4-16,-14 8-5 15,1 6-1-15,-1 7-3 16,-1 2 0-16,1 11-15 16,-14 8 0-16,6 7 1 15,-4 4 0 1,-18 53-6-16,12-48 5 0,0-4 3 16,-3-2 14-16,10-4 5 15,-2-6 2 1,2-2-1-1,3-4-1-15,2-3-2 16,2-4-1-16</inkml:trace>
  <inkml:trace contextRef="#ctx0" brushRef="#br0" timeOffset="119668.0191">19580 7792 9 0,'-15'-4'84'0,"1"-2"3"15,1 2-3-15,0-2-4 16,13 6-52-16,-14-2-5 16,14 2-6-16,-9 0-4 0,9 0-4 15,0 0-2-15,-4 13-1 16,4-4-1-16,4 3 0 16,1 1-1-16,7 0 1 15,6 4 0-15,4 0 0 16,6 1-1-16,3 2 1 15,4-3-1 1,5 0 0-16,5 1-1 0,0-1 0 16,-2-2-1-16,0 1 0 0,1-2-1 15,-3 1 0-15,-1-3 0 16,-3 1 0-16,-1 1 0 16,-9-2 0-16,1-4 1 15,-7 3-2-15,-5-5 0 16,-4-1 0-16,-3 0 0 0,-9-5 0 15,0 0-2-15,10 5 0 16,-10-5-2-16,0 0-3 0,0 0-5 16,0 0-15-16,30 4-60 15,-30-4-2-15,13 0-5 16,-13 0-6-16</inkml:trace>
  <inkml:trace contextRef="#ctx0" brushRef="#br0" timeOffset="120205.7409">21074 7667 28 0,'21'-14'80'0,"-4"0"3"15,-5 3-3-15,-27 0-41 0,15 11-2 16,4-11-11-16,-4 11-5 16,0 0-7-16,0-11-4 15,0 11-2-15,-13 0-2 16,13 0-2-16,-18 8-1 0,6 1 0 16,-3 1-1-16,-4 4 0 15,-2 4 0-15,-5 3 1 16,0 1-1-16,-7 2 0 15,-2 2 1-15,-2 5-1 16,-14 6 1 0,-1 4 0-16,1-4-1 15,0 1 1-15,0-1-1 16,4-3 1-16,4-3 0 0,6-3 0 16,14-12-1-16,3-4 0 15,4 0 0-15,2-5 0 16,6-1 0-16,-2-1-1 15,10-5 1-15,-10 5-2 0,10-5 1 16,0 0-1-16,0 0 1 16,-10 7 0-16,10-7-1 0,0 0 1 15,0 0-2 1,-9 0 1-16,9 0-3 0,0 0-6 16,-9-3-17-16,9 3-60 15,0 0-2-15,-5-11-6 0,5 11-5 16</inkml:trace>
  <inkml:trace contextRef="#ctx0" brushRef="#br0" timeOffset="122380.9716">13685 13091 25 0,'0'-14'96'0,"0"-1"0"16,0 0-3-16,0 1-3 16,0-7-38-16,0 12-20 0,0 9-11 15,0 0-15-15,0 0-6 16,1 9 0-16,-1 11 0 15,0 6 0-15,0 6 0 0,0 8 0 16,0 6 0-16,-2 7 0 16,-4 2 0-1,-1 4 0-15,-4 9 0 16,-3-6 0 0,1-2 0-16,-2-8 0 0,4-4 0 15,0-11 0-15,6-5 0 16,1-12 0-16,7-10 0 15,3 2-41-15,6-15-54 0,1-9-1 16,1-13-9 0,0-2-3-16</inkml:trace>
  <inkml:trace contextRef="#ctx0" brushRef="#br0" timeOffset="122618.3789">13693 13102 97 0,'-2'-24'99'0,"2"0"-5"0,3 2-3 16,9-2-2-16,5 3-63 16,13 2-11-16,6 5-15 0,7 0 0 15,5 4 0-15,2 2 0 16,3 5 0-16,1 3 0 16,-4 0 0-16,-5 4 0 15,-8 1 0 1,-4 9 0-16,-8-2 0 0,-11 9 0 0,-14 4-85 15,-8-2-7-15,-10 1-3 16,-14 1-7-16,-6 1-4 16</inkml:trace>
  <inkml:trace contextRef="#ctx0" brushRef="#br0" timeOffset="122818.3424">13624 13347 93 0,'0'0'98'15,"14"12"-5"-15,10-10-6 16,0-2-1-16,2-2-66 0,15 2-7 16,2-2-5-16,7 2-7 15,-3 1-7-15,6 3-21 16,8 2-58-16,-12-4-2 16,0-1-5-1,-7-1-9-15,-3-2 1 0</inkml:trace>
  <inkml:trace contextRef="#ctx0" brushRef="#br0" timeOffset="123516.0144">14301 13247 82 0,'5'-9'98'0,"2"0"-5"16,7 0-4-16,5 1 0 0,5 4-59 16,12 5-10-16,3 6-10 15,3 6-10-15,1 8 0 16,0 4 0-16,-4 4 0 15,-3 4 0-15,-10 2 0 0,-6-2 0 16,-9-2 0-16,-5-5 0 16,-6-3 0-16,-6-5 0 15,-5-3 0-15,0-9 0 16,-1-4 0-16,2-2 0 16,10 0 0-16,-8-19 0 15,9 3 0-15,12 0 0 0,6-7 0 16,6 1 0-16,7-3 0 15,4-1 0-15,6-2 0 16,4 2 0-16,2-1 0 0,0 1 0 16,-4 4 0-16,-2 2 0 15,-5 2 0-15,-9 4 0 16,-7 5 0-16,-7 5 0 0,-14 4 0 16,0 0 0-16,-3 15 0 15,-11 3 0-15,-2 3 0 16,2 5 0-16,-2 4 0 15,4-1 0-15,8 3 0 16,6-4 0-16,14 0 0 0,10-4 0 16,8-5 0-16,11-4 0 15,5-5 0-15,11-7 0 0,-2-2 0 16,1-6 0-16,-3-8 0 16,-5-3 0-16,-2-6 0 15,-8 0 0-15,-5-4 0 16,-10 1 0-16,-4 0 0 15,-6 2 0-15,-9 1 0 0,-6 5 0 16,-2 2 0-16,-8 4 0 16,-8 5 0-16,-2 6 0 15,-7 1 0-15,-2 9 0 16,-3 5 0-16,2 3 0 0,3 9 0 16,7 1 0-16,4 6 0 15,10 0 0-15,4 5 0 16,11-4 0-16,14-1 0 15,8 1 0-15,1-10 0 0,12-1-80 16,8-8-16-16,1-6-3 16,8-9-6-16,3-2-4 15</inkml:trace>
  <inkml:trace contextRef="#ctx0" brushRef="#br0" timeOffset="123877.6571">16854 13028 12 0,'-21'-37'100'0,"-9"8"-1"16,-11 3-6-16,-5 6-3 15,-5 4-2-15,-3 7-70 16,8 8-7-16,-1 4-11 16,9 12 0-16,6 5 0 0,9 9 0 15,10 3 0-15,10 11 0 16,5 1 0-16,13 7 0 15,6 0 0-15,8 3 0 16,2 3 0-16,2-3 0 16,0-4 0-16,-1-7 0 0,-11-4 0 15,-3-6 0 1,-8-6 0 0,-9-6 0-16,-6-8 0 0,-10-2 0 15,-7-4 0-15,-4-1 0 0,-5-5 0 16,0-1 0-16,3 0 0 15,-4-2-32-15,10-6-59 16,11-3-4-16,7-7-4 16,8-5-8-16</inkml:trace>
  <inkml:trace contextRef="#ctx0" brushRef="#br0" timeOffset="124870.225">16914 13096 14 0,'45'-34'103'16,"0"5"-3"-16,-9 4-5 0,-4 7-3 15,-5-1-2-15,-4 0-73 16,-3 11-17-16,-6 5 0 16,1 6 0-16,-9 11 0 15,0 8 0-15,-3 8 0 0,-1 10 0 16,-2 6 0 0,0 11 0-16,0 8 0 0,-1 0 0 15,1 2 0-15,10 2 0 16,9-9 0-1,7-9 0-15,6-10 0 16,9-14 0-16,7-12 0 16,3-14 0-16,7-4 0 15,-11-15 0-15,1-4 0 16,-7-8 0-16,-5 0 0 0,-9-1 0 16,-7-1 0-16,-8 3 0 15,-6 0 0-15,-6 7 0 16,-9 1 0-16,-9 7 0 15,-7 6 0-15,-4 3 0 0,-2 5 0 16,-1 5 0-16,2 5 0 16,6 6 0-16,5 5 0 15,10 0 0-15,9 5 0 0,10 0 0 16,13 0 0-16,6-4 0 16,11-1 0-16,2-6 0 15,1-4 0-15,1-5 0 0,-4-5 0 16,-1-1 0-16,-5-6 0 15,-6-3 0-15,-9-3 0 16,-1-1 0-16,-6-1 0 0,-1-1 0 16,-3-1 0-1,-3 4 0-15,-1-1 0 0,0 3 0 16,-2 1 0-16,-2 9 0 16,8-12 0-16,-8 12 0 0,10-5 0 15,-10 5 0 1,15 0 0-16,-15 0 0 0,18 1 0 15,-9 3 0-15,2 2 0 16,-2 0 0-16,1 1 0 0,0 0 0 16,-10-7 0-16,15 16 0 15,-15-16 0-15,13 18 0 16,-7-8 0-16,-3-1 0 16,1 3 0-16,-1-1 0 15,0 0 0-15,0 0 0 0,4-1 0 16,1 1 0-16,4-2 0 15,4-1 0-15,4-4 0 0,4-1 0 16,7-3 0-16,4 0 0 16,7-4 0-1,-2-5 0-15,3-3 0 0,2-6 0 16,-5 0 0-16,2-3 0 0,-5-2 0 16,-4-3 0-16,-5 0 0 15,-5-1 0 1,-3 2 0-16,-4 2 0 0,-3 0 0 15,-5 6 0-15,-2 2 0 16,-1 5 0-16,-5 10 0 0,3-13 0 16,-3 13 0-16,0 0 0 15,-3 8 0-15,-2 5 0 16,1 4 0-16,-2 4 0 16,-1 6 0-16,0 4 0 15,-2 6 0-15,2 2 0 0,-2-1 0 16,1 1 0-16,-2-2 0 15,10-2-19-15,0-7-74 0,0-5-4 16,9-11-6-16,5-9-5 16</inkml:trace>
  <inkml:trace contextRef="#ctx0" brushRef="#br0" timeOffset="125167.7473">19012 13409 80 0,'43'-47'102'0,"-3"3"-3"16,-10 4-7-16,-5 5-1 0,-10 15-59 15,-3-1-17-15,-12 21-15 16,1-9 0-16,-10 12 0 16,-10 10 0-16,-8 6 0 15,-6 5 0-15,-8 4 0 16,-5 7 0-16,-4 1 0 0,1 4 0 16,2-4 0-16,7 2 0 15,9-6 0-15,9-2 0 16,16-3 0-1,6-4 0-15,20-4 0 0,10-6 0 16,10 2 0-16,8-4 0 16,8 1-6-1,7-1-28-15,6-1-56 0,-3-8-3 0,-1-2-4 16,2-2-6-16,-7-16 16 16</inkml:trace>
  <inkml:trace contextRef="#ctx0" brushRef="#br0">19525 13562 511 0,'19'13'0'0,"3"-2"0"15,4 0 0-15,3-3 0 16</inkml:trace>
  <inkml:trace contextRef="#ctx0" brushRef="#br0" timeOffset="125987.725">20337 13689 84 0,'-13'-28'95'15,"-1"5"-2"-15,1-1-5 16,13 6-28-16,-2 0-20 15,1 1-13-15,5 3-8 16,7 3-14-16,10 1-5 0,4 2 0 16,5 1 0-16,4 1 0 15,2 3 0-15,2 1 0 16,2 2 0-16,0 0 0 16,-3 0 0-16,3 0 0 0,-5 0 0 15,0 0 0-15,0 1 0 16,-5-2 0-16,4 1-88 15,-4 0-6-15,-1 0-4 0,1-5-7 16,-2-5-3-16</inkml:trace>
  <inkml:trace contextRef="#ctx0" brushRef="#br0" timeOffset="126399.0328">21705 13298 92 0,'-10'-10'98'0,"0"0"-4"0,10 10-5 15,-9-19-1 1,9 19-68-16,0 0-2 0,-14 3-6 16,10 14-12-16,-5 7 0 15,0 3 0-15,-4 9 0 16,4 5 0-16,-2 4 0 0,6 1 0 16,5 1 0-16,6 0 0 15,9-2 0 1,9-3 0-16,7-7 0 0,6-4 0 15,7-8 0-15,3-4 0 0,4-8 0 16,-4-4 0-16,-7-7-58 16,3-11-36-16,-5-8-1 15,-5-9-8-15,-7-4-5 0</inkml:trace>
  <inkml:trace contextRef="#ctx0" brushRef="#br0" timeOffset="126711.5862">21759 13155 47 0,'-20'-4'99'0,"9"-1"-4"0,-1-3-5 16,12 8-1-16,0-26-44 16,8 17-20-16,13-1-8 15,3-1-13-15,11 2-4 16,8 1 0-16,9 2 0 0,5 1 0 15,1 2 0-15,3 2 0 16,-3 1 0-16,-4 0 0 16,-4 0 0-16,-9 0 0 15,-8 1 0-15,-10 1 0 16,-4 1 0-16,-6 0 0 0,-13-3 0 16,4 11 0-16,-4-11-31 15,-14 12-59-15,-7-5-2 0,-7 2-6 16,-8-4-4-16,-6 1 4 15</inkml:trace>
  <inkml:trace contextRef="#ctx0" brushRef="#br0" timeOffset="126995.4204">21559 13469 79 0,'-7'21'101'0,"7"-5"-5"16,15-7-5-16,13-3-1 15,9 2-55-15,14-5-18 16,14-2-15-16,9 1-2 16,7 0 0-16,3 1 0 0,-1 2 0 15,-4-3 0 1,-7 1 0-16,-13-2 0 16,-8-1 0-16,-15 0 0 0,-11 0 0 15,-8-4 0-15,-17 4 0 0,0 0 0 16,-5-6 0-16,-19-5-38 15,0 11-52-15,0 0-4 16,-9 0-5-16,-2 0-5 0</inkml:trace>
  <inkml:trace contextRef="#ctx0" brushRef="#br0" timeOffset="127505.3585">20044 13318 36 0,'0'0'95'0,"-3"-13"-1"16,3 13-4-16,17-17-1 15,-1-3-42-15,9 9-23 0,4 1-6 16,7 0-5-1,1 2-8-15,4-1-5 0,4 3 0 16,-2 1 0-16,7 2 0 16,-5 1 0-16,3 2 0 15,-7 0 0-15,1 1 0 16,-2 1 0-16,-9 2 0 16,-4-1 0-16,-7 1 0 0,-4-2 0 15,-16-2 0-15,10 8 0 16,-10-8 0-16,-6 9 0 0,-3 0-21 15,-5 3-64-15,-6-5-7 16,-9 1-2-16,-7-1-7 16,-5 4-1-16</inkml:trace>
  <inkml:trace contextRef="#ctx0" brushRef="#br0" timeOffset="127781.5751">19868 13600 70 0,'-11'13'98'0,"1"-4"-3"0,10-9-7 16,0 0 1-16,3 8-61 15,14-6-6-15,7-2-7 16,11 0-9-16,7 0-6 16,10-2 0-16,9 0 0 15,0-1 0-15,-2 0 0 16,3 1 0-16,-8 0 0 15,-4 0 0-15,-6 0 0 16,-8 2 0-16,-9-3 0 0,-7 1 0 16,-3 1 0-16,-4-2 0 0,-5 1 0 15,-8 2 0 1,12-3 0-16,-12 3-2 0</inkml:trace>
  <inkml:trace contextRef="#ctx0" brushRef="#br0" timeOffset="128245.1777">23119 13403 84 0,'-5'-8'97'0,"-6"-3"-4"16,7 2-4-16,-5-4 0 16,-5 6-67-16,14 7-3 15,-11-10-4-15,11 10-12 16,0 0-3-16,0 0 0 0,-2-11 0 15,2 11 0-15,13-6 0 16,6 3 0-16,6 0 0 16,7 1 0-16,8 2 0 0,2 0 0 15,6 0 0-15,-2 3 0 16,2 3 0-16,-4 2 0 16,-6-2 0-16,-4 6 0 15,-8-6 0-15,-18 2-78 0,3 2-16 16,-11-10-3-16,-3 16-7 15,-20-9-2-15</inkml:trace>
  <inkml:trace contextRef="#ctx0" brushRef="#br0" timeOffset="128434.2509">22909 13539 22 0,'-14'16'105'16,"14"-3"-1"-16,20-4-8 15,18-2-4-15,14-3-3 0,11 0-86 16,20 1-3-16,-1 0 0 16,9-2 0-16,7 5 0 15,1-7 0-15,-1 0-83 16,5-1-9-16,-2-4-4 16,-5-11-7-16,0-8-5 0</inkml:trace>
  <inkml:trace contextRef="#ctx0" brushRef="#br0" timeOffset="128734.1975">24553 13271 11 0,'0'-9'102'15,"0"9"-1"-15,-3-14-5 0,3 14-4 16,0 0-1-16,-18-7-73 16,17 12-18-16,-3 8 0 15,3 6 0-15,0 8 0 0,0 8 0 16,-1 7 0-16,1 4 0 15,-2 19 0 1,-2 3 0 0,0 3 0-16,1 1 0 0,-5-2 0 15,3 1 0 1,-6-5 0-16,0-3 0 0,1-19 0 16,4-5 0-16,-3-7 0 15,10-32 0-15,-3 19-75 0,3-19-21 16,0 0-3-1,0 0-6-15,-10-21-5 0</inkml:trace>
  <inkml:trace contextRef="#ctx0" brushRef="#br0" timeOffset="129144.3307">24421 13212 12 0,'20'-22'101'0,"-5"4"-3"15,1 8-5-15,-6 7-4 16,-10 3-2-16,8 9-73 0,-11 10-4 16,-13 6-3-16,-8 9-7 15,-12 2 0-15,-10 6 0 16,-7 2 0-16,-7 2 0 16,3-5 0-16,1-2 0 0,3-4 0 15,6-5 0 1,16-5 0-1,13-7 0-15,18-2 0 0,22-4 0 16,18-1 0-16,18-2 0 0,18-2 0 16,17 0 0-1,9 1 0-15,8 0 0 0,-1-1 0 16,1-1 0-16,-4 1 0 16,-15-2 0-16,-14-1 0 15,-14-1 0-15,-15-2 0 0,-15 1 0 16,-12-2 0-16,-21 0 0 15,0 0 0-15,-16-8 0 16,-8 1 0-16,2 0-65 16,-10 1-30-16,-5-6-1 15,-4-3-9-15,-2-7-5 0</inkml:trace>
  <inkml:trace contextRef="#ctx0" brushRef="#br0" timeOffset="136402.1284">8518 8574 50 0,'4'-12'87'15,"-3"-1"-1"-15,-1 2-4 0,-1-2-30 0,1 13-18 16,0 0-11-16,-8-3-8 16,2 8-3-16,-3 7-4 15,1 5-2-15,-3 6 0 16,1 2 0-16,1 6-1 0,-3 3 0 16,6 1 0-1,-5 8-1-15,5 2 0 0,-1 2-1 16,1 6-1-16,3 0 1 0,0 8-2 15,-1 1 0-15,-2 4 1 16,3 5-1-16,-3 2 0 16,2 5 0-16,0 3 1 15,0 1 0-15,2 5 0 0,0 1-2 16,2 3 0 0,0 2 0-16,-1 3 0 0,1 1 0 15,0 2 0-15,1 5 0 16,-2 4 0-16,1 2 0 0,-1 5 0 15,-6-1 0-15,-3 1 0 16,-1 6 0-16,-2 5 0 16,-2-1 0-16,-3 2 0 15,1 5 0-15,-4 0 0 0,0 2 0 16,2 3 0-16,-1-5 0 16,2-1 0-16,1 1 0 15,1 1 0 1,0-8 0-16,4 0 0 0,1-4 0 0,3-3 0 15,3 2 0-15,0-5 0 16,4-5 0-16,0-7 0 16,8 0 0-16,-1-7 0 15,3-4 0-15,4-5 0 0,1-7 0 16,2-5 0-16,-4-7 0 16,5-2 0-16,-3-12 0 0,-1-7 0 15,0-5 0 1,-3-10 0-16,1-4 0 0,-7-8 0 15,1-4 0 1,-5-16 0-16,-2 17 0 0,-7-17 0 16,-3 5-36-16,-1-7-56 0,-5-6-2 15,0-3-5-15,-5-3-4 16</inkml:trace>
  <inkml:trace contextRef="#ctx0" brushRef="#br0" timeOffset="136680.6481">8016 14137 85 0,'-16'-8'97'0,"-1"3"-5"15,2-11-8-15,2 16-21 16,13 0-18-16,-10 22-14 0,10 0-17 16,10 5-14-16,4 5 0 15,7 2 0-15,6 1 0 16,10-1 0-16,4-1 0 0,6-8 0 16,8-5 0-16,1-10 0 15,8-7 0-15,1-3 0 16,2-10 0-16,1-6 0 15,-6-2 0-15,-7-4 0 16,-6-2 0-16,-7 0 0 16,-8-2 0-16,-3 1 0 15,-12 4 0-15,-10-2 0 0,2 9 0 16,-11-3-13-16,0 17-82 0,-21-3-3 16,-3 9-4-1,-6 10-7-15</inkml:trace>
  <inkml:trace contextRef="#ctx0" brushRef="#br0" timeOffset="137193.0416">7212 15087 28 0,'12'-25'104'0,"-2"2"-3"16,-2 6-6-16,-2 3-2 15,5 19-3-15,-11-5-90 16,14 24 0-16,-8 5 0 16,0 9 0-16,-4 8 0 0,-1 9 0 15,-2 5 0 1,-5 7 0-16,-2 2 0 0,-6 6 0 15,-1 0 0-15,-2 0 0 16,3-3 0-16,2-6 0 16,1-8 0-16,4-8 0 0,6-13 0 15,1-15 0-15,0-10-12 16,0-12-54-16,7-12-28 16,-3-14-2-16,-3-15-4 15,-1-8-3-15</inkml:trace>
  <inkml:trace contextRef="#ctx0" brushRef="#br0" timeOffset="137365.0194">7136 15454 24 0,'-17'-80'95'0,"0"-1"1"16,6 0-4-16,1 2-2 16,10 1-45-16,7 4-11 0,9 4-10 15,14 7-13 1,8 5-11-16,15 9 0 0,2 10 0 16,8 12 0-16,6 9 0 15,0 13 0-15,-3 5 0 16,-2 25-10-16,-10 7-80 15,-13 9-3-15,-13 6-4 16,-16 8-7-16,-18 6-3 16</inkml:trace>
  <inkml:trace contextRef="#ctx0" brushRef="#br0" timeOffset="138320.3703">7374 15384 25 0,'25'5'103'0,"3"-5"-1"15,11-2-6-15,3-7-4 16,4 3-1-16,-4 2-89 16,4 6-2-16,0 12 0 15,-4 9 0-15,-6 8 0 0,-11 7 0 16,-6 6 0-16,-7 5 0 16,-9 2 0-16,-3-5 0 15,-7-4 0-15,-3-6 0 0,-5-7 0 16,3-10 0-1,2-12 0-15,10-7 0 0,-4-22 0 16,8-8 0-16,13-6 0 16,6-9 0-16,9-5 0 15,6 0 0-15,2-1 0 16,4 6 0-16,-3 5 0 0,-4 8 0 16,-7 6 0-16,-3 12 0 15,-10 8 0-15,-3 6 0 16,-9 13 0-16,-4 4 0 0,-1 8 0 15,0 4 0-15,1 5 0 16,1-3 0-16,3 0 0 16,4-6 0-16,4-5 0 15,4-6 0-15,3-5 0 0,1-9 0 16,2-3 0-16,1-10 0 16,5-6 0-16,-5-1 0 15,3-3 0-15,-1-2 0 16,3 0 0-16,-3 2 0 0,3 1 0 15,-5 4 0-15,0 2 0 16,0 5 0-16,-3 4 0 16,-4 6 0-16,2 2 0 0,-3 8 0 15,-4 4 0-15,0 1 0 16,3 5 0-16,0-2 0 16,1 2 0-16,1-4 0 15,2-3 0-15,4-4 0 0,-1-2 0 16,3-4 0-16,2-2 0 15,-2-3 0-15,2-4 0 0,-3-3 0 16,5 0 0-16,-4-6 0 16,7 0 0-16,-6-1 0 15,10-4 0-15,3-4 0 16,5-4 0-16,3-6 0 16,3-5 0-16,4-3 0 15,-1-5 0-15,1-2-4 0,-12 2 5 16,1 4 2-16,-13 5-3 15,-12 5 0-15,-10 8 0 16,-8 8 0-16,-8 10 0 0,-13 8 0 16,-3 4 0-16,-8 9 0 15,-1 10 0-15,10 6 0 16,3 7 0-16,3 3 0 16,11 7 0-16,7 2 0 15,14 0 0-15,11 5 0 0,6-4 0 16,4-1 0-16,5-1 0 15,-3-1 0-15,-2-2 0 16,-9-2 0-16,-2-1 0 0,-15-5 0 16,-4-1 0-1,-6-7 0-15,-6-3 0 0,-4-7 0 16,-1-2 0-16,-3-14 0 16,14-2-70-16,-5-10-25 15,8-7-3-15,12-8-6 0,6-5-5 16</inkml:trace>
  <inkml:trace contextRef="#ctx0" brushRef="#br0" timeOffset="138648.6957">10625 15312 36 0,'-12'0'107'0,"-2"-5"-4"16,1-1-6-16,4-8-2 16,5-2-22-16,5 2-73 0,12 1 0 15,9-1 0-15,10 0 0 16,11 3 0-16,5 0 0 0,16 3 0 16,0 1 0-16,6 3 0 15,-2 4 0-15,-1 0 0 16,-2 0 0-1,-10 6 0-15,-3 2 0 0,-15 5 0 0,-13 0 0 16,-10 8-14-16,-14 1-81 16,-21 2-3-16,-23 1-4 15,-11 0-7-15</inkml:trace>
  <inkml:trace contextRef="#ctx0" brushRef="#br0" timeOffset="139163.2649">10600 15504 42 0,'-35'18'101'0,"15"-6"-2"0,17-1-7 15,10-5-1-15,24 22-33 16,17-27-38-16,17-1-12 16,21 0-8-16,10-5 0 15,15 2 0-15,7-5 0 16,3 1 0-16,0-2 0 0,-5-5 0 16,-8-1 0-16,-10-3 0 15,-13-1 0-15,-14-7 0 16,-12 2 0-16,-13-3 0 0,-12 3 0 15,-12 0 0-15,-7 1 0 16,-11 4 0 0,-4 4 0-16,-13 5 0 0,-5 7 0 15,-6 3 0-15,-9 6 0 0,1 9 0 16,-6 9 0-16,2 6 0 16,1 6 0-16,8 5 0 15,5 4 0-15,10 5 0 0,12-1 0 16,7 1 0-16,16-7 0 15,7-5 0-15,15-7 0 16,2-8 0-16,6-12 0 16,4-10 0-16,-2-6 0 0,-2-15 0 15,-2-6 0-15,-10-6 0 16,-4-8 0-16,-6-3 0 16,-11-1 0-16,-3-4 0 15,-12 2 0-15,-6-2 0 16,-14 3 0-16,-10 2 0 15,-19 7 0-15,-15 7 0 0,-9 5 0 16,-16 11 0-16,-10 7 0 16,-1 8 0-16,-19 8-91 0,-6 4-10 15,-9 2-3-15,-11-4-7 16</inkml:trace>
  <inkml:trace contextRef="#ctx0" brushRef="#br0" timeOffset="140347.9951">7145 16437 11 0,'-60'13'99'0,"4"-6"-2"15,6-2-4 1,5-5-2-16,10-1-2 0,7-3-77 16,8 3 1-16,6-1-7 0,14 2-6 15,0 0 0-15,0 0 0 16,28-10 0-16,6 6 0 15,19 0 0-15,13-2 0 16,19 0 0-16,19-4 0 16,19-2 0-16,18 1 0 0,20-3 0 15,19-2 0-15,15 0 0 16,17-2 0-16,12 0 0 16,5 1 0-16,10 2 0 0,-1 2 0 15,0 1 0-15,-10 1 0 16,-8 3 0-16,-16 0 0 15,-12 0 0-15,-22 1 0 16,-25 2 0-16,-18 0 0 0,-26 2 0 16,-20-1 0-16,-24 3 0 15,-14-1 0-15,-21 2 0 16,-22 0 0-16,-6 7 0 16,-18 1 0-16,-17 4 0 15,-11 2 0-15,-9 7 0 0,-19 6-62 16,-5-5-36-16,-7 3-1 15,-7-2-7-15,-8 0-4 0</inkml:trace>
  <inkml:trace contextRef="#ctx0" brushRef="#br0" timeOffset="140879.3466">7505 16900 18 0,'-93'23'99'0,"10"-6"-3"15,13-1-4-15,11-9-2 16,8-1-2-16,18-5-77 0,6 4 0 16,9-2-5-16,8 0-6 15,10-3 0-15,0 10 0 16,15-6 0-16,6 2 0 15,11 4 0-15,14-4 0 16,14 0 0-16,18-2 0 16,14-4 0-16,20-2 0 15,17 0 0-15,16-7 0 0,19-3 0 16,14 0 0-16,16-6 0 0,5-2 0 16,15-1 0-16,-1-2 0 15,3-2 0-15,0-2 0 16,-6 3 0-16,-12-2 0 15,-12 2 0-15,-13 3 0 0,-21 3 0 16,-16 5 0-16,-22 3 0 16,-22 3 0-1,-21 1 0-15,-15 4 0 0,-19 1 0 0,-13 1 0 16,-14 0 0-16,-10 0 0 16,0 0 0-16,-14 12 0 15,-3-4 0-15,-4-2 0 16,-5 5 0-16,-6-2 0 15,-23 4-21-15,12-6-76 0,-12-7-3 16,-8-4-6-16,-11-15-7 16</inkml:trace>
  <inkml:trace contextRef="#ctx0" brushRef="#br0" timeOffset="144939.0076">7836 6856 6 0,'0'0'79'0,"0"0"4"16,0-6 1-16,-4-22-18 16,4 28-29-16,-13-19-8 15,7 5-4-15,2 0-5 16,-2-5-3-16,1-1-4 0,2-5-3 15,2 2-1-15,0-6-2 16,1-1-2-16,0-2-1 16,1-2 0-16,-1-2-2 0,0-3 0 15,1-3 1-15,1-4-1 16,1-1 0-16,0-4 0 16,2-5-2-16,0 1 0 0,-2-5 0 15,2-1 0-15,-2 1 0 16,1-5 0-16,1 1 0 15,-2-2 0-15,4-2 0 16,-4 0 0-16,3-2 0 0,0 0 0 16,0 1 0-16,0-1 0 15,0 1 0-15,-1-1 0 16,1 0 0-16,2-3 0 16,-2 2 0-16,-4-4 0 0,1 1 0 15,3-2 0-15,-4 1 0 16,1 0 0-16,-2 1 0 15,-1 0 0-15,0 2 0 16,1 0 0-16,-1 1 0 16,-1 0 0-16,2 2 0 0,-1 2 0 15,0 2 0-15,0-2 0 16,0 4 0-16,0-1 0 16,0 2 0-16,1-1 0 15,-2 1 0-15,1 0 0 16,0 2 0-16,0 0 0 0,0 4 0 15,0 1 0-15,1 4 0 0,-1 1 0 16,2 4 0-16,-2 3 0 16,1 4 0-16,0 3 0 15,-1 4 0-15,0 6 0 16,0 3 0-16,0 4 0 0,0 4 0 16,0 3 0-16,0 12 0 15,0-10 0-15,0 10 0 16,0 0 0-16,0 0 0 15,0 0 0-15,0 0 0 0,0 0 0 16,0 0 0 0,0 0 0-16,0 0 0 0,1 7 0 15,-1-7 0-15,0 0 0 0,0 0-18 16,0 0-71 0,-7 0-4-16,-2-2-5 0,-4-6-7 15,-3-7 0-15</inkml:trace>
  <inkml:trace contextRef="#ctx0" brushRef="#br0" timeOffset="145675.2921">7127 1780 78 0,'0'-21'97'0,"4"3"-4"0,-3 0-5 16,-1 4-1-16,8 3-66 15,-8 11-3-15,0 0-5 16,0 0-3-16,0 14-4 16,0 7-6-16,0-21 0 15,-1 80 0 17,3 7 0-32,-1 11 0 15,0 5 0-15,2 1 0 0,0-2 0 16,-3 0 0-16,1 24 0 15,-1-78 0-15,-1-5 0 16,1-16 0-16,0-6 0 0,0-11 0 16,0-10-29-16,2-4-61 15,-2-7-2-15,0-7-5 16,0-5-6-16,-1-12 3 16</inkml:trace>
  <inkml:trace contextRef="#ctx0" brushRef="#br0" timeOffset="146055.4281">6893 1808 80 0,'-27'-3'96'0,"3"3"-3"15,6-3-5-15,0 0 0 0,-1-1-69 16,19 4-2-16,-7-6-3 0,7 6-5 15,5-12-2-15,11-1-7 16,10-1 0-16,10-6 0 16,11-5 0-16,8 0 0 15,11-4 0-15,9 0 0 16,1 2 0 0,-2 1 0-16,-2 3 0 0,-10 3 0 0,-7 6 0 15,-31 6 0 1,-3 2 0-16,-3 2 0 0,-2-1 0 15,11 0 0-15,-27 5 0 16,18-1 0-16,-18 1 0 16,9-2 0-16,-9 2 0 15,0 0-4-15,0 0-83 16,0 13-4-16,0-13-2 16,-1 18-9-16,-1-10 0 0</inkml:trace>
  <inkml:trace contextRef="#ctx0" brushRef="#br0" timeOffset="146516.6043">7937 1573 11 0,'0'0'95'0,"0"0"-2"15,0 0-5-15,0 0-3 16,-13 3-1-16,13 9-74 0,-12 7-1 15,-9 2-3-15,1 9-1 16,-5 4-1-16,4 4-2 16,0 7-1-16,8-6 0 15,6 4-1-15,4-2 0 0,4-3-1 16,8-3 1-16,8-4 1 31,1-5-1-31,6 0 1 16,4-4 0-16,-3-6 1 0,-3 1-1 15,-4-4 0-15,-3-3 0 16,0-1 1-16,-5-2-1 16,-10-7 1-16,0 12-1 15,0-12 1-15,-14 15 0 0,0-7-2 16,-4 2 0-16,-5 2 0 16,-5-3 0-16,-1 3 0 15,-3-6 0-15,1 4 0 0,0-2 0 16,3-2 0-16,2-2-2 15,5-5-9-15,8 1-15 16,1 0-60-16,11-10-3 16,4-7-6-16,13-8-7 15,6-4 2-15</inkml:trace>
  <inkml:trace contextRef="#ctx0" brushRef="#br0" timeOffset="146753.5301">8065 1808 55 0,'22'-23'96'15,"-4"1"-4"-15,-3 3-4 0,-2 3-2 16,-8 2-58-16,7 0-6 16,-3 3-7-16,3 0-5 15,5-3-4-15,3 2-1 16,4-1-2-16,6-1-1 16,5 2 1-16,2 1-3 0,-1 1 0 15,1 0-2-15,-2 6-3 16,-7 2-4-16,1 3-9 15,-7 4-23-15,-8 5-46 16,-8 6-2-16,-6 0-5 16,-5 8-6-16</inkml:trace>
  <inkml:trace contextRef="#ctx0" brushRef="#br0" timeOffset="146973.1035">8211 1994 22 0,'-23'16'92'0,"7"-5"1"15,5-4-7-15,11-7-3 0,-7-14-32 16,7 14-27-16,14-7-14 16,6-2-2-16,4-4-3 15,10 1-1-15,3-4 0 0,5-3-1 16,8-4-4-16,5 2-5 16,-1-9-9-16,7-11-44 15,1 12-25-15,-3-3-4 16,3-3-6-16,0-1-4 15</inkml:trace>
  <inkml:trace contextRef="#ctx0" brushRef="#br0" timeOffset="147449.9459">9053 1483 84 0,'11'-18'96'0,"1"0"-3"0,-5 4-3 16,0-2 0-16,1 3-64 15,-3 0-8-15,-3 2-4 16,2 1-14-16,-4 10 0 0,0-12 0 15,0 12 0-15,0 0 0 16,-15 6 0-16,7 17 0 16,0 7 0-16,4 6 0 15,3 6 0-15,1 0 0 16,11-1 0-16,9-6 0 0,4-12 0 16,4-6 0-16,0-6 0 15,5-5 0-15,0-5 0 16,-1-8 0-16,-6-5 0 15,2-4 0-15,-7-4 0 16,-2-4 0-16,-10 12 0 0,1-4 0 16,-3 1 0-16,3 0 0 15,-5-2 0-15,4 1 0 16,-5 2 0-16,0-1 0 0,2 2 0 16,0-1 0-16,-3 4 0 15,0 0 0-15,-1-1 0 16,-2 11 0-16,4-8 0 0,-4 8 0 15,0 0 0 1,0 17 0-16,-1 13 0 0,-1 6 0 16,-3 13 0-1,-2 7 0-15,-2 9 0 0,-4-1-33 16,0-4-58-16,1 1-4 16,6-5-6-16,4-1-6 0</inkml:trace>
  <inkml:trace contextRef="#ctx0" brushRef="#br0" timeOffset="149570.0753">13122 6785 53 0,'-4'-13'53'16,"4"0"-2"-16,0-2-2 0,0-1-9 15,0-1-10-15,1 0-4 0,0-2-6 16,3-3-5-16,-1-2-2 15,3-2-1-15,0-1 0 16,-3-4-2-16,4 0-3 16,0-4 0-16,-2 1-2 0,4-4-1 15,-1-1 0-15,2-2 0 16,-2-4-1-16,3-3 0 16,-1-2-1-16,2-3 1 15,-4-6 1-15,4-2-1 0,1-5 2 16,-3-1-3-16,4-6 1 15,2-2 0-15,-2-3 0 16,3-3 1-16,-1 1-4 16,3-6-1-16,-2 2 1 15,3-3 0-15,0 2 0 0,1-2 1 16,-1 1-1-16,-1 1-1 16,2-4 3-16,-3 4 0 0,2-3 0 15,-1 4 1 1,0-1-1-16,-3 1 1 0,0-2-1 15,2 1 0-15,-3 1 1 16,2-1-2-16,-3 1 1 0,0 1-1 16,1 1 0-16,1 1-1 15,1 2 2-15,-5 1-1 16,-2 0 1-16,3 5-1 0,-2 2-1 16,0 1 1-16,-1 3 0 15,-1 2 0-15,-3 3-1 16,4 4 0-16,-3 3 0 0,1 4 1 15,-5 6 1 1,0 4 0-16,-1 5 1 0,-1 5 0 16,-1 7 0-16,0 5 1 15,0 4-1-15,0 4 0 16,0 11-3-16,0 0 0 0,-7 1-2 16,-4 14 0-16,1 11 0 15,-8 3 0-15,-1 6 0 16,-5 6 1-16,1-2 0 15,1-2 1-15,1-7 2 0,5-6 0 16,3-8-1-16,6-8 0 16,7-8 0-16,-8-7-1 15,8-7 0-15,0-4 0 16,7-5-1-16,-2-6-1 16,4-3 2-16,1-2 1 0,7-2 0 15,2 2 0-15,-1 2 1 16,3 6-1-16,1 0 1 15,3 5-2-15,0 7 0 16,3 4 0-16,0 8 0 0,2 2 0 16,-1 6 0-16,2 5 0 15,2 10 0-15,-1 2 0 16,-1 9-7-16,-3 1-6 16,3 1-36-16,-5 2-38 0,-1-4-2 15,-3-6-8-15,-4-6-4 16</inkml:trace>
  <inkml:trace contextRef="#ctx0" brushRef="#br0" timeOffset="150207.9371">14705 2184 28 0,'7'-11'91'0,"-6"-3"2"0,5 3-4 0,-4-2-3 16,7 8-47-16,-9 5-8 16,1-12-11-16,-1 12-8 15,0 0-3-15,1 5 0 16,-1 11-5-16,0 5-4 0,0 6 0 15,0 9 0-15,0 3 0 16,-2 12 0-16,2 3 0 16,-1 4 0-16,-1 0 0 15,1 0 0-15,-1 0 0 0,1-6 0 16,-1-5 0-16,2-6 0 16,-3-10-13-16,3-13-51 15,0-3-28-15,0-15-2 16,0 0-4-16,0 0-2 0</inkml:trace>
  <inkml:trace contextRef="#ctx0" brushRef="#br0" timeOffset="150706.6178">14505 2310 80 0,'-13'-18'92'15,"5"-1"-5"-15,6 2-5 16,4-4-1-16,17-2-67 15,12-2-1-15,15-4-6 16,12-3-2-16,16-6-2 0,8-2 0 16,4 0-1-16,3 4 0 15,-4 3 1 1,-11 7-1-16,-12 4 0 16,-12 6-1-16,-14 6 1 0,-13 10 0 15,-11 6 1-15,-12 11 1 16,-5 8-2-16,-14 6 1 0,-1 7 1 15,-6 7-1-15,1 1 1 16,-1 3-2-16,6-6 1 16,9 1-3-16,6-5 0 0,10-4 0 15,12-1 0-15,10-2 0 16,7-3 0-16,2 2 0 16,1 1 0-16,-1-5 0 0,0 1 0 15,-9-1 0-15,-4-2 0 16,-11-1 0-16,-3 0 0 15,-9-3 0-15,-4 0 0 16,-10-3 0-16,-5-1 0 16,-5-3 0-16,0-3 0 0,-2-2 0 15,-2-4 0-15,2-1 0 16,1-4 0-16,4 0-3 16,-2-13-23-16,-1-2-61 15,16-5-2-15,6-10-4 0,6-3-7 16,10-9-1-16</inkml:trace>
  <inkml:trace contextRef="#ctx0" brushRef="#br0" timeOffset="150886.6609">15446 2238 43 0,'31'-26'91'0,"-4"-1"-1"16,1 1-4-16,3-3-4 0,8 4-50 16,-2 3-12-16,-1-1-8 15,7 7-5-15,0 2-3 16,-1 5-3-16,-1 1-5 0,-2 8-9 15,-7-3-22-15,-10 11-47 16,-4 5-5-16,-10 4-5 16,-8 7-3-16</inkml:trace>
  <inkml:trace contextRef="#ctx0" brushRef="#br0" timeOffset="151241.4026">15702 2337 51 0,'-5'9'88'0,"13"-9"-4"0,16-9-5 16,8-4-4-16,9-4-61 16,11-1 0-16,5 0-6 0,4-5-4 15,2-2-4-15,-2 0 1 16,-6-2 2-16,-2 2 2 16,-9-1 1-16,-3 0 3 15,-10-1 0-15,-6 2 3 0,-7 4 1 16,-2 7-1-16,-7-2 0 15,0 3-3-15,-3 3-6 16,-6 10-3-16,6-9 0 16,-6 9 0-16,0 0 0 15,0 0 0-15,6 12 0 16,-3 5 0-16,0 5 0 16,-1 12 0-16,1 5 0 0,-1 5 0 15,1 13 0-15,-3 1 0 0,-5 12 0 16,-6-9-33-16,0 7-55 15,-4-10-3-15,-2-6-4 16,1-8-9-16,-1-18 4 16</inkml:trace>
  <inkml:trace contextRef="#ctx0" brushRef="#br0" timeOffset="151562.2634">16511 1898 24 0,'11'-39'102'16,"1"8"-4"-16,-7 11-7 0,-4 7-2 16,-1 13-4-16,-15 0-77 15,-2 13-4-15,-2 14-1 16,-2 6-2-16,-5 12-1 16,-1 10 0-16,-2 4 1 0,6 4 0 15,0-2-1-15,10-2 2 16,7-7 0-16,6-10-2 15,14-6 0-15,15-12 0 16,17-10 0-16,11-9 0 16,14-4 0-16,12-7 0 0,8-5 0 15,7-1-4-15,-3-6-29 16,5 5-54-16,-10 2-3 16,-7 1-4-16,-9 5-9 15,-9-1 3-15</inkml:trace>
  <inkml:trace contextRef="#ctx0" brushRef="#br0" timeOffset="179207.181">21785 14708 56 0,'-35'1'92'0,"-2"-1"0"15,0 0-6-15,-6-5-1 0,6 1-58 16,0 2-7-16,5 1-3 15,1 1-5-15,7-1-3 0,6 1-3 16,4 0-1-16,14 0-1 16,-12 1-4-16,12-1 0 15,6 5 0-15,5-3 0 16,10-1 0-16,9 0 0 0,8-1 0 31,16 0 0-15,15 0 0-16,16-5 0 0,19-2 0 15,19 0 0-15,22-3 0 0,22 1 0 0,20-2 0 16,18 0 0-16,14 2 0 0,20 1 0 16,5 0 0-16,6 2 0 15,-5-1 0-15,-6 3 0 16,-9 0 0-16,-18-3 0 0,-14 1 0 16,-24-3 0-16,-26 0 0 15,-20-2 0-15,-22-2 0 16,-25 0 0-16,-14-1 0 15,-20 1 0-15,-15-1 0 0,-13 4 0 16,-11 0 0-16,-8 10 0 16,-10-11 0-16,-7 10 0 15,-3 1 0-15,-3 6 0 16,-7 4 0-16,-2 6 0 0,-5-3 0 16,5-13-56-16,-7 16-39 15,-4 1-1-15,-7 1-7 16,-7-5-4-16</inkml:trace>
  <inkml:trace contextRef="#ctx0" brushRef="#br0" timeOffset="179839.2643">21806 15264 23 0,'-124'16'100'0,"10"-5"-2"16,3-9-5-16,7-2-2 16,9-9-1-1,-18-4-80-15,40 4-4 0,17 1-6 16,15 2 0-16,14-1 0 15,16 4 0-15,11 3 0 0,21-1 0 16,13 1 0-16,16 1 0 16,18-1 0-16,16 0 0 15,15 0 0-15,19 0 0 16,16-1 0-16,12 0 0 0,10-2 0 16,16 1 0-16,12-4 0 15,5 0 0-15,15-4 0 16,9-3 0-16,3-4 0 0,3-1 0 15,6-5 0-15,-6 1 0 16,-6 0 0-16,-6-3 0 16,-14 4 0-16,-16-1 0 15,-15 4 0-15,-18-1 0 0,-18 3 0 16,-18-1 0-16,-22 2 0 16,-20 1 0-16,-12 2 0 15,-15 2 0-15,-12-1 0 16,-11 4 0-16,-16 7 0 15,3-11 0-15,-3 11 0 0,-15-1 0 16,4 1 0-16,-2 2 0 16,-3 3 0-16,-4 2 0 15,2 2 0-15,-1 0 0 0,3-2 0 16,-1 3 0-16,0-4 0 16,5 3 0-16,12-9-86 15,0 0-10-15,0 0-2 16,0 0-7-16,-5-8-2 0</inkml:trace>
  <inkml:trace contextRef="#ctx0" brushRef="#br0" timeOffset="192499.0268">24273 11780 6 0,'-1'-13'78'16,"1"-1"5"-16,0 1-1 16,0-6-24-16,5 5-13 0,4-1-11 15,0 1-7-15,2 4-5 16,-1 0-3-16,-1 3-3 16,-1 0-2-16,-8 7-3 15,11-3-1-15,-11 3-4 16,0 0-6-16,0 0 0 0,0 0 0 15,0 0 0-15,7 3 0 16,-7-3 0-16,5 16 0 16,-4-4 0-16,3 1 0 15,-2 5 0-15,3-1 0 0,2 6 0 16,-1-1 0-16,-1 4 0 16,2-3 0-16,-2 4 0 15,0 1 0-15,2 3 0 16,-4 1 0-16,-1 2 0 15,-1 3 0-15,-1 1 0 0,-1 4 0 16,-1 0 0-16,-5 4 0 16,3-2 0-16,-1 2 0 15,0 0 0-15,-2 0 0 0,2-2 0 16,-1-1 0-16,-1 1 0 16,2-5 0-16,3 3 0 15,-1-4 0-15,1-2 0 16,-1-2 0-16,1-4 0 0,1-3 0 15,0-4 0-15,-1 1 0 16,0-8 0-16,2-1 0 16,0-2 0-16,0-2 0 15,0-11 0-15,0 14 0 0,0-14 0 16,0 0 0-16,0 0 0 16,3 8 0-16,-3-8 0 0,0 0 0 15,0 0 0-15,0 0 0 16,0 0 0-16,-6-10 0 15,6 10-64-15,0-12-32 16,-15-2-1-16,-4-4-10 0,-7-10-3 16</inkml:trace>
  <inkml:trace contextRef="#ctx0" brushRef="#br0" timeOffset="193689.0224">14624 11548 20 0,'-3'-13'85'15,"-1"1"2"-15,-1 0-1 16,2 3-18-16,-3-4-17 0,6 13-17 16,-1-10-9-16,1 10-6 15,0 0-4-15,0 6-2 16,0 10-5-16,-3 6-8 15,-1 9 0-15,-4 8 0 0,0 12 0 16,-5 12 0-16,-4 12 0 16,-1 8 0-16,0 9 0 15,-1 5 0-15,0 7 0 0,0 0 0 16,2 4 0-16,-1-7 0 16,9-7 0-16,-1-8 0 15,2-9 0-15,1-12 0 16,4-12 0-16,2-10 0 0,1-15 0 15,0-6 0-15,0-7 0 16,0-15 0-16,0 11 0 16,0-11 0-16,0 0 0 0,3-6 0 15,-3 6 0-15,10-21 0 16,-1 8-82-16,4-6-13 16,0-8-4-16,1-4-6 0,1-8-5 15</inkml:trace>
  <inkml:trace contextRef="#ctx0" brushRef="#br0" timeOffset="195185.7225">14853 12114 75 0,'-12'0'84'0,"12"0"-1"0,-7-5-5 15,7 5-37-15,0 0-11 16,0 0-10-16,0 0-5 15,0 0-2-15,0 0-3 0,0 0-2 16,6 5 0-16,3-3-2 16,4 3 0-16,7-1-1 15,2 0 0-15,5 0-1 16,6-1-1-16,7 1 1 16,8 0-1-16,8-1 0 15,6-1 0-15,8 0 1 0,8-1-4 16,10 0 0-16,13 0 0 0,0 0 0 15,12-1 0-15,6 0 0 16,13 2 0-16,6-1 0 16,7 1 0-16,5 0 0 15,7 0 0-15,4 2 0 0,9 1 0 16,0 1 0-16,2-1 0 16,-2 2 0-16,2 0 0 15,-3 2 0-15,-4 1 0 16,-2 1 0-16,-5-2 0 15,-1 3 0-15,-5-1 0 0,-2 2 0 16,-2 0 0-16,-3-2 0 16,1 1 0-16,-3-3 0 15,-2 2 0-15,-2-2 0 0,-3 0 0 16,0-3 0-16,-5 1 0 16,-6-3 0-16,-6 1 0 15,-1-2 0-15,-5 1 0 16,-2-4 0-16,-8 1 0 15,-2-1 0-15,-4 1 0 0,-4-1 0 16,0-1 0-16,-4 1 0 16,-1-2 0-16,-3 1 0 0,-1 0 0 15,-2 1 0-15,-2 0 0 16,4 1 0-16,-3-1 0 16,2 0 0-16,2 3 0 15,-3 0 0-15,5 2 0 0,-2-1 0 16,3-2 0-16,-2 4 0 15,-2-2 0-15,-4 0 0 16,0 0 0-16,-7-1 0 0,-2 1 0 16,-5-3 0-16,-5 4 0 15,-4-1 0 1,-4-2 0-16,-5 0 0 0,-7 0 0 16,3 1 0-16,-4-2 0 0,-3 1 0 15,-5-1 0-15,2 1 0 16,-3-1 0-16,4 0 0 15,-5 0 0-15,2-1 0 16,-2 0 0-16,-3 0 0 16,3 0 0-16,0 0 0 0,-1 2 0 15,1-4 0-15,3 2 0 16,-4 0 0-16,6 0 0 0,-1 0 0 16,-1 0 0-16,4 0 0 15,-4 0 0-15,0 0 0 16,-2 2 0-16,0 0 0 15,-4 0 0-15,1 0 0 0,-5 0 0 16,-2 1 0 0,-3-1 0-16,-4 0 0 0,0-1 0 15,-14-1 0-15,13 2 0 16,-13-2 0-16,0 0 0 0,7 1 0 16,-7-1 0-16,0 0 0 15,0 0 0-15,0 0 0 16,0 0 0-16,0 0 0 15,0 0 0-15,0 0 0 0,-5 9 0 16,5-9 0-16,-10 0 0 16,10 0 0-16,-17 0 0 15,3-2 0-15,3 1 0 16,-9-5-35-16,-1-1-55 0,-1-1-3 16,2-4-3-16,-2 0-7 15,-1-6 9-15</inkml:trace>
  <inkml:trace contextRef="#ctx0" brushRef="#br0" timeOffset="196049.3884">23418 12110 32 0,'-17'-12'91'0,"-2"-1"-1"16,1-2-3-16,-2-1-3 15,2 6-48-15,2-1-9 16,5 1-7-16,-4 4-5 16,7 0-4-16,8 6-2 0,-12-4-2 15,12 4-5-15,0 0-2 16,0 0 0-16,-3 4 0 16,3-4 0-16,12 13 0 15,0-3 0-15,8 3 0 0,5 0 0 16,2 4 0-16,10-1 0 15,0 2 0 1,7 3 0-16,5 0 0 16,4-2 0-16,1 3 0 0,1-4 0 15,1 3 0-15,-1-4 0 0,-2 2 0 16,-2-3 0-16,-2-2 0 16,-7 2 0-16,-7-3 0 15,-5 0 0-15,-1-3 0 0,-7 3 0 16,-5-4 0-1,3 1 0-15,-8 0 0 0,-2 1 0 16,0-1 0-16,-5 1 0 16,-1 0 0-16,2 1 0 15,-5 2 0-15,-1-1 0 0,-1 1 0 16,-7 1 0-16,0 1 0 16,-4 1 0-16,-4-1 0 0,-3-2 0 15,-1 4 0-15,-4 1 0 16,-6-1 0-16,-4 0 0 15,-1 1 0-15,-5 1 0 16,-1-1 0-16,-4-1 0 16,-1 1 0-16,2-3 0 0,-4 0 0 15,5-1 0-15,-2-1 0 16,6-2 0-16,3 1 0 0,1-2 0 16,2-3 0-16,5-1 0 15,1 1 0-15,3-1 0 16,6 0 0-16,-1-2 0 15,1-1 0-15,4 1 0 16,6-3 0-16,-3 2 0 16,4-2 0-16,7-2 0 0,-14 4 0 15,14-4 0-15,-13 2 0 16,13-2 0-16,-11 0 0 16,11 0 0-16,-14 0 0 0,14 0 0 15,-12 0 0-15,12 0 0 16,-9 0 0-16,9 0 0 15,0 0 0-15,-12-4 0 16,12 4 0-16,0 0 0 0,0 0 0 16,0 0 0-16,-11-14 0 15,11 14-78-15,-7-14-16 16,3 0-2-16,-10-5-9 16,-3-8-3-16</inkml:trace>
  <inkml:trace contextRef="#ctx0" brushRef="#br0" timeOffset="197305.0806">15808 11614 40 0,'-9'-6'93'0,"-3"-1"0"0,-1 2-5 16,-5-2-2-16,18 7-45 16,-23 0-13-16,1 7-9 15,-8 3-8-15,-5 5-3 0,-3 8-4 16,-11 8-4-16,-2 8 0 16,-14 9 0-16,-2 11 0 15,-9 4 0 1,-5 4 0-16,-4 3 0 0,1-5 0 0,1-2 0 15,4-9 0-15,7-9 0 16,5-10 0-16,10-8 0 16,11-8 0-16,4-7 0 0,12-2 0 15,6-6 0-15,6 1 0 16,10-4 0-16,8-1 0 0,0 0 0 16,0 0 0-16,9 9 0 15,8-6 0-15,5 1 0 16,6 1 0-16,6 0 0 15,6 1 0-15,6 1 0 16,10 1 0-16,1 1 0 0,6 1 0 16,9 2 0-16,5 2 0 15,3-1 0-15,3 4 0 16,5-2 0-16,1 3 0 0,1-1 0 16,1-2 0-16,-4 2 0 15,-2-2 0-15,-2-1 0 16,-11 0 0-16,-8-4 0 15,-9 1 0-15,-9-2 0 0,-10-3 0 16,-11 1 0-16,-6-3 0 16,-6-1 0-16,-13-3 0 15,13 3 0-15,-13-3 0 0,0 0 0 16,0 0 0-16,0 0 0 16,0 0 0-16,0 0 0 15,0 0 0-15,0 0 0 0,0 0 0 16,0 0 0-16,0 0 0 15,-6 1 0-15,6-1 0 16,-9 5 0-16,9-5 0 16,-15 12 0-16,9 0 0 0,-8-9-2 15,2 13-92-15,3-3-2 16,-8-6-3-16,0-2-9 16,-1-6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231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72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0702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5039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565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96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4626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4988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518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99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654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4384E-7F4F-4921-A253-3F1E7C2801AF}" type="datetimeFigureOut">
              <a:rPr lang="en-IN" smtClean="0"/>
              <a:t>09-12-2023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A5D5E-F7F1-4F78-A4B6-5FFAC0AF1A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273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customXml" Target="../ink/ink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87560" y="298440"/>
              <a:ext cx="11957400" cy="65610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000" y="281880"/>
                <a:ext cx="11984760" cy="659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562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53960" y="701640"/>
              <a:ext cx="7143480" cy="5909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7400" y="685800"/>
                <a:ext cx="7174800" cy="592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34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7000" y="577080"/>
              <a:ext cx="10719720" cy="5240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20" y="560520"/>
                <a:ext cx="10734840" cy="527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88000" y="5010840"/>
              <a:ext cx="548640" cy="2368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440" y="4994280"/>
                <a:ext cx="581760" cy="27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813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11920" y="578520"/>
              <a:ext cx="11496960" cy="5829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360" y="561960"/>
                <a:ext cx="11530080" cy="586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805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4360" y="195120"/>
              <a:ext cx="11729520" cy="6528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8160" y="178560"/>
                <a:ext cx="11762280" cy="655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291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3280" y="211320"/>
              <a:ext cx="11876040" cy="6557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160" y="195120"/>
                <a:ext cx="11907720" cy="658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729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2440" y="46080"/>
              <a:ext cx="11808360" cy="6580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5520" y="29520"/>
                <a:ext cx="11837520" cy="661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40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9880" y="443160"/>
              <a:ext cx="11693880" cy="5577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320" y="426960"/>
                <a:ext cx="11727000" cy="560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115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8520" y="140760"/>
              <a:ext cx="10539720" cy="6261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960" y="124200"/>
                <a:ext cx="10572480" cy="628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383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84760" y="406800"/>
              <a:ext cx="11604600" cy="6065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840" y="390600"/>
                <a:ext cx="11638440" cy="609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642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42680" y="495360"/>
              <a:ext cx="10431720" cy="5655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7920" y="479160"/>
                <a:ext cx="10463040" cy="568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942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29800" y="488520"/>
              <a:ext cx="9576720" cy="5641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8280" y="472320"/>
                <a:ext cx="9604800" cy="567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000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5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85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007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994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664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100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101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551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15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825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</cp:revision>
  <dcterms:created xsi:type="dcterms:W3CDTF">2023-12-09T13:16:47Z</dcterms:created>
  <dcterms:modified xsi:type="dcterms:W3CDTF">2023-12-09T16:44:26Z</dcterms:modified>
</cp:coreProperties>
</file>