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07T13:51:02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2098 3500 395 0,'0'0'197'0,"0"0"-38"16,0 0 10-16,0 0 20 0,0 0 8 0,0 0 18 16,0 0-4-16,0 0-18 0,0 0-37 0,0 0-49 15,0 0-23-15,-30-120-15 0,29 115-16 16,0 0-11-16,1 2-4 0,-1 0-3 0,0 2-1 16,1 1-1-16,0 0-8 0,0 0-9 0,0 0-15 15,0 0-10-15,0 0-7 0,0 0-3 16,-1 0-5-16,1 0-13 0,0 0-16 0,-2 4-1 15,-1 3 8-15,2 5 17 0,-1 5 18 0,-2 8 9 16,-1 4 3-16,2 7 0 0,-2 6 1 0,4 5 1 16,0 2 0-16,1 7 0 0,0 1 3 0,1 3-3 15,7 0 1-15,1 3 2 0,2 1-2 16,2-1 5-16,6-3 0 0,2-4 1 0,-1-7 1 16,5-6 2-16,1-9-1 0,4-7 2 0,-1-9 3 15,1-7 1-15,-1-7 3 0,0-3 2 0,-2-1 1 16,1-5 0-16,-4-5-1 0,0-3-1 15,-3-5-4-15,-5-1 0 0,1-3-1 0,-6-3-1 16,0-2-1-16,-2 0 0 0,-3-2 0 0,-5 1 2 16,-1 3 7-16,0 2-4 0,-6 3 2 0,2 7-5 15,-2 1 0-15,4 8-2 0,0 1-6 0,-1 3-17 16,0 0-24-16,2 6 3 0,-5 7 0 16,0 3 12-16,-3 7 19 0,-1 3-4 0,1 2 2 15,3 2-2-15,2-1 3 0,4-2-5 0,1-2-1 16,11 0 4-16,5-4-7 0,7-1 4 15,6-5 1-15,7-5 1 0,1-5 8 0,2-5 5 16,1 0 3-16,2-10 5 0,-3-6 5 0,-2-3 0 16,-3-4 3-16,-6-1 2 0,-4-3-1 15,-5-1 4-15,-4-2 2 0,-4-4-1 0,-4-1-5 16,-4-4-3-16,-3-3-4 0,-1-2-5 0,-4 1 3 16,-5-4-8-16,-1 1-5 0,-4 1-4 0,-2 1 3 15,0 1-1-15,-3 2 3 0,0 2 1 0,-1 1-6 16,2 3 1-16,0 2 3 0,1 3 0 15,1 1 0-15,1 3 0 0,0 4 0 0,4 3-3 16,0 4 3-16,2 3-4 0,5 5-2 0,0 2 0 16,2 3-9-16,2 1-15 0,0 1-32 0,0 0-41 15,4 9 2-15,5 6 8 0,7 8-16 0,4 8-56 16,5 4-238-16,-4-7-509 0,-6-8-356 0</inkml:trace>
  <inkml:trace contextRef="#ctx0" brushRef="#br0" timeOffset="370.5969">3122 3952 2402 0,'0'0'35'0,"0"0"-20"0,0 0-15 15,0 0-7-15,0 0-1 0,0 0 10 16,0 0 6-16,0 0 3 0,0 0-3 0,0 0-2 0,0 0 0 15,116-94-4-15,-94 80 2 0,1 1 1 16,-3-1 5-16,-2 0 8 0,-3 0 4 0,-3 0 8 16,-3 0 4-16,-2-2 6 0,-5 1 7 0,-2 1 4 15,0-1 2-15,-2 3-12 0,-6 0-21 16,-1 3-20-16,-3 2-9 0,-2 2-6 0,-3 4 3 16,-1 1 1-16,-4 8-3 0,0 6 2 0,-3 5 3 15,3 7 6-15,-2 3 1 0,1 4 4 0,2 2 0 16,2 1 0-16,2-1 3 0,2-1-2 0,2-1 3 15,5-3 0-15,3-1-3 0,2-4-1 16,3-2-2-16,6-2-1 0,4-3-1 0,9-2 2 16,3-1 0-16,7-3-9 0,5-2-4 0,4 0-23 15,10-5-31-15,0 0-39 0,5-2-71 0,0-2-104 16,-1-1-257-16,-11 0-230 0,-17 0-33 0</inkml:trace>
  <inkml:trace contextRef="#ctx0" brushRef="#br0" timeOffset="843.967">3763 3240 1824 0,'0'0'113'15,"0"0"28"-15,0 0 16 0,0 0 0 0,0 0-24 16,-45-119-39-16,44 119-34 0,1 0-48 16,-1 0-54-16,1 7-14 0,-1 9 4 0,-4 7 15 15,0 13 32-15,0 7 15 0,-2 5 0 0,4 4 1 16,-1 1-3-16,1 1 3 0,2-1-2 0,1-2-1 15,0 1-1-15,5-2-3 0,3-2-2 0,3-2 2 16,3-1-1-16,-2-2-1 0,0-3 1 16,0-4-4-16,-2-8-3 0,0-10-5 0,-5-8 14 15,-2-6 29-15,0-4 40 0,1-4 12 0,-1-7-7 16,4-8-26-16,0-5-32 0,3-4-8 16,0-1-4-16,2-2-2 0,1 1-2 0,0 4-1 15,0 2-1-15,1 3 1 0,1 4-1 0,-3 2 1 16,4 5-2-16,1 0-1 0,0 5-1 0,3 2-3 15,-1 2 0-15,2 1-2 0,1 5-3 16,-2 5-3-16,0 2 2 0,-2 5-1 0,0 2 1 16,-3 4 0-16,-2 1-1 0,-2 3 5 0,-3 2-1 15,-1 2 2-15,-5-1 1 0,-1 5-1 0,-1-4 0 16,-2 1 2-16,-6-1-1 0,-4 0 2 16,-2-1 0-16,-4-2-1 0,-5-2 0 0,-2-2-2 15,-3-3 1-15,-2-4 2 0,-1-3 2 0,1-3 4 16,0-6 1-16,2-2 2 0,1-3 2 0,3-1 0 15,2-9-3-15,3-3-5 0,1-7-11 0,6-3-18 16,4-3-22-16,2-2-27 0,6-1-53 16,1-1-77-16,12-1-156 0,-3 9-331 0,0 8-667 0</inkml:trace>
  <inkml:trace contextRef="#ctx0" brushRef="#br0" timeOffset="1119.5211">4328 3289 2340 0,'0'0'76'16,"0"0"6"-16,0 0 2 0,0 0-8 16,0 0-8-16,0 0-9 0,0 0-13 0,0 0-20 15,0 0-33-15,0 0-46 0,0 0-1 0,0 0 8 16,0 0 24-16,0 0 39 0,38 78 5 0,-29-24-2 15,-2 3-7-15,-2 3-1 0,1 2-7 0,-3-1 3 16,-1-1 1-16,1-1-2 0,-2-2 3 16,2-4-3-16,-2-3-2 0,3-8 0 0,-1-3 2 15,1-5-4-15,3-4-4 0,-2-4-17 0,2-5-67 16,-2 0-108-16,0-7-326 0,-4-5-754 0</inkml:trace>
  <inkml:trace contextRef="#ctx0" brushRef="#br0" timeOffset="1323.9586">4799 3764 2083 0,'0'0'728'0,"0"0"-680"0,0 0 11 0,0 0 1 15,0 0-4-15,0 0 8 0,0 0 4 0,0 0-11 16,0 0-13-16,0 0-14 0,0 0-27 0,0 0-11 15,0 0-26-15,-22-52-43 0,25 52-65 0,0 0-94 16,5 5-217-16,-5-1-557 0,2-1-330 0</inkml:trace>
  <inkml:trace contextRef="#ctx0" brushRef="#br0" timeOffset="1677.3985">5182 3628 2445 0,'0'0'29'0,"0"0"-16"16,0 0-2-16,0 0 2 0,0 0 8 15,0 0 12-15,0 0-1 0,-103 136 0 0,89-107-5 16,5 2-6-16,0 0-2 0,5 0-8 0,3-1-4 16,1-1-5-16,1-5-5 0,7-1-7 15,3-5-3-15,3-5 0 0,5-4 2 0,3-6 11 16,5-3 7-16,3-4-3 0,4-8-1 0,1-3 0 15,1-3-3-15,-4-2 5 0,-1-1 7 16,-6-3 5-16,-5-1 6 0,-7 2 12 0,-5-1 3 16,-4-1 4-16,-4-1 11 0,0 0-21 0,-10-1-11 15,0-1-8-15,-2 0-15 0,-7 0 7 0,-1 1 7 16,-1 1-5-16,-7 5 0 0,1 2 0 0,-4 7-5 16,-2 5-6-16,0 4-2 0,-2 3-5 0,-2 4-5 15,1 6 1-15,2 4 0 0,4 2-5 16,5 1-11-16,8 1-30 0,7 3-90 0,10 0-211 15,0-6-694-15,2-5-208 0</inkml:trace>
  <inkml:trace contextRef="#ctx0" brushRef="#br0" timeOffset="2802.9866">5816 3677 1331 0,'0'0'136'0,"0"0"31"0,0 0 27 16,0 0-22-16,0 0-10 0,0 0-16 0,0 0-20 15,0 0-18-15,0 0-21 0,0 0-22 16,0 0-25-16,0 0-13 0,-19-28-15 0,20 28-9 0,3-1-6 16,2-1 1-16,3 0 3 0,2 0 5 15,9-2 8-15,3 1 1 0,8-2 2 0,6-1-1 16,4 1-3-16,5 0-1 0,2-1-3 0,6 1 0 15,2-2-1-15,4 0-1 0,1-1 0 16,1 1-3-16,0-1 2 0,0 1-3 0,2-1 4 16,1 2 0-16,-3-2 0 0,3-1 2 0,1 3 0 15,-3 0-1-15,-1-2-3 0,1 2 1 0,-6 2-4 16,-2-1 1-16,-2 1 0 0,-6 0-2 16,1 0 1-16,-6 0-1 0,2 0 1 0,-6-1 1 15,1 0 0-15,-2 1 0 0,-4 0-1 0,-1 0 0 16,-3 2-1-16,-2-1-1 0,-5 3 0 0,-3 0 1 15,-6 0-2-15,-4 0 0 0,-6 0-2 16,-2 0-6-16,-1 0-1 0,0 0-6 0,-1 0-4 16,0 0 0-16,-2 0-4 0,-3 0 6 0,-2 0 3 15,-4-1 10-15,-2-1 5 0,-7-2 1 0,-5-1 2 16,2-1-1-16,-6-3 3 0,-1 1-2 0,-5-3 0 16,2-2-1-16,-5 0 1 0,-1-1 1 15,-2 0 1-15,-2-1 1 0,-5 0-3 0,0-1 0 16,1 0 0-16,3-1-1 0,-3 1 1 0,7 0 1 15,2 0 1-15,6 0 1 0,4 1 1 0,6 2-1 16,3 4 2-16,9 1 6 0,3 5 7 16,7 0 3-16,1 3-3 0,0-1-10 0,1 1-16 15,1 0-12-15,5-1-9 0,2 1 3 0,3 0 7 16,8 0 8-16,9 0 9 0,4 0-2 0,10 0 3 16,4 5-3-16,4 2 1 0,0 2-2 15,0 2 0-15,0 2 2 0,-4 1-1 0,-3 0 3 16,-3 1-3-16,-2 0 0 0,-5 1 0 0,1 2-3 15,-10 0 2-15,1 1-1 0,-6 1 0 16,-6-1 0-16,-1 3 3 0,-4 1-1 0,-2 1 2 16,-5 3-1-16,-1-1 0 0,-1 1 1 0,0 0-1 15,-3 1 2-15,-4 1 2 0,2-1-2 0,-2-1 1 16,-2 0-1-16,1 1 2 0,1 0-2 16,-2 0 3-16,-1 0-2 0,1 2-1 0,-1 0 3 15,-1 0-3-15,0-1-1 0,1 0-10 0,-1-3-11 16,1-2-42-16,3-3-69 0,-1-3-90 0,7-3-216 15,0-2-506-15,1-7-198 0</inkml:trace>
  <inkml:trace contextRef="#ctx0" brushRef="#br0" timeOffset="3804.0851">8284 3078 1666 0,'0'0'222'0,"0"0"13"0,0 0-2 0,0 0-79 15,0 0-56-15,0 0-50 0,0 0-40 0,0 0-34 16,0 0-30-16,0 0-28 0,0 0 9 0,0 0 19 15,-22 20 30-15,22 19 38 0,0 6-2 0,0 7-4 16,0-1 0-16,0 2-1 0,0 3 4 0,3 1-2 16,0 3-3-16,6-2 0 0,-1 0-4 15,0-7 5-15,2-2 3 0,0-7-1 0,0-5 1 16,-3-7 0-16,2-7-1 0,-1-5-1 0,-6-8 5 16,0-4 5-16,1-3 25 0,-2-3 33 15,-1 0 37-15,0-3 8 0,0-6-24 0,0-8-33 16,-5-7-40-16,2-6-14 0,-4-6 0 0,3-3-1 15,-4-3-1-15,4-4 0 0,-2-4 0 0,4-4 2 16,-1 0 5-16,3-3-6 0,0 0-1 16,0 2-1-16,5-2-5 0,4 2 7 0,2 2-3 15,0 6 2-15,5 3-1 0,-3 8-3 0,6 4 0 16,-4 5-4-16,5 5-3 0,-1 4-5 0,1 6-9 16,0 6-10-16,-3 6-9 0,2 6-6 15,2 11 3-15,-1 12 8 0,3 5 5 0,-1 10 14 16,-2 8 6-16,0 3 2 0,-3 3 3 0,-6-1-2 15,-6-2 0-15,-1 2 1 0,-4-4 4 0,0-3-3 16,-5-7-2-16,2-8 0 0,0-10-2 16,-1-10 5-16,3-8 12 0,1-5 16 0,0-2 27 15,0 0 23-15,0-3 7 0,0-7-16 0,0-9-24 16,0-7-26-16,2-2-11 0,2-6 0 0,-2-4-1 16,0-1-2-16,3-3-1 0,-1-2-2 0,4-3 2 15,-1 1 2-15,1-2 0 0,6 2-2 16,0 1-4-16,3 8-2 0,-1 6-2 0,3 5-1 15,-2 8 5-15,-2 4-5 0,2 4 1 0,-3 4 0 16,2 4-4-16,-3 2 2 0,2 0-5 0,-1 7 1 16,-2 4-4-16,4 6 6 0,-1 4 3 15,3 6 0-15,-2 5 11 0,-1 5-6 0,-3 3 2 16,2 1 0-16,-3 1 0 0,-2-2 1 0,-4-1 0 16,1-1-2-16,-3-1 0 0,0 2 1 15,1-1 2-15,-3 0-2 0,0 0-10 0,-1-1-16 16,0 0-33-16,0-4-64 0,1-2-66 0,0-2-108 15,-1-4-245-15,2-7-374 0,1-7-6 0</inkml:trace>
  <inkml:trace contextRef="#ctx0" brushRef="#br0" timeOffset="4056.8688">9353 2850 2358 0,'0'0'77'0,"0"0"-10"0,0 0 13 16,0 0-17-16,0 0-19 0,0 0-21 0,0 0-22 16,0 0-22-16,0 0-38 0,0 0 6 0,0 0 18 15,0 0 30-15,0 0 39 0,23 124 1 16,-20-59-2-16,-3 7-10 0,0 2-1 0,0 2-4 16,0-2-3-16,-4 0-2 0,2-1-7 0,0-5 5 15,-1-1 0-15,-1-6 0 0,3-4 3 16,-1-7-17-16,1-5-34 0,-1-8-76 0,2-6-115 15,0-8-281-15,0-9-437 0,3-6-4 0</inkml:trace>
  <inkml:trace contextRef="#ctx0" brushRef="#br0" timeOffset="4604.7325">9751 3037 2304 0,'0'0'-50'0,"0"0"-33"15,0 0 19-15,0 0 41 0,0 0 53 0,0 0 22 16,0 0 0-16,-92 151-4 0,63-115-7 0,-1 0-1 16,-1-2-1-16,-1-1-4 0,2 0-6 0,-1-1-5 15,0 0-5-15,1 0-3 0,5 0 0 16,-1-4-3-16,5-6-1 0,8-5-4 0,4-6 16 16,2-6 37-16,7-5 35 0,0 0 36 0,9-9-26 15,0-5-38-15,4-6-39 0,6-2-38 0,5-3 8 16,1 1 2-16,0 5 5 0,0 4 5 15,-3 5-1-15,-3 4-1 0,-5 4-4 0,2 2-3 16,-3 3-2-16,-3 6-1 0,4 2 1 0,-2 2 1 16,0 2 1-16,0 3 0 0,-1-1-1 15,7 0 3-15,-2 0 0 0,4 0-1 0,3-3 2 16,2-1-4-16,4-1 1 0,-1-4 0 0,3-2-4 16,3-5 6-16,0-1-1 0,1 0 1 15,-2-7 3-15,1-5-1 0,-4-5 3 0,-3-1 2 16,-3-5 1-16,-5-1-1 0,-1-3-2 0,-3-4-2 15,-3-4-5-15,-2-1-1 0,-4-5-1 0,-2-2-1 16,-2-2 0-16,-2-4 4 0,0 0 2 0,0-1 2 16,0 3 0-16,0 1-1 0,0 1-2 0,0 3 0 15,-1 1 0-15,-1 6 0 0,-1 8 1 16,0 5-3-16,3 6 3 0,-2 7 0 0,0 5-5 16,0 3-6-16,1 1-15 0,-2 0-17 0,2 6-6 15,-5 8 6-15,-2 8 14 0,-6 10 18 0,1 8 12 16,-3 6 0-16,0 6-1 0,2 1-1 15,2 1-2-15,4 3 1 0,4-2 3 0,4-1-2 16,0 0 1-16,3-1-3 0,5-1-4 0,0-1-11 16,1 0-35-16,0-5-71 0,3 0-95 0,-1-10-148 15,0-3-290-15,0-13-404 0,-5-9 379 0</inkml:trace>
  <inkml:trace contextRef="#ctx0" brushRef="#br0" timeOffset="4808.6632">9900 3445 1751 0,'0'0'114'0,"0"0"16"15,0 0 29-15,0 0 18 0,0 0 30 0,0 0 6 16,0 0-10-16,0 0-50 0,0 0-58 0,0 0-45 16,0 0-36-16,0 0-14 0,0 0-1 15,135-110 0-15,-75 92-4 0,2 2 3 0,3 1-2 16,0 1-10-16,-3 2-29 0,-2 1-48 0,-7 1-77 15,-4 2-144-15,-17 2-340 0,-10 2-943 0</inkml:trace>
  <inkml:trace contextRef="#ctx0" brushRef="#br0" timeOffset="5091.7274">10874 2938 2567 0,'0'0'119'0,"0"0"15"15,0 0-3-15,0 0-33 0,0 0-11 0,0 0-19 0,0 0-18 16,0 0-16-16,0 0-18 0,0 0-14 0,0 0-15 16,0 0-23-16,0 0 4 0,0 0 8 15,-23 43 14-15,19 0 20 0,-2 6 0 0,1 6-2 16,-1 1-3-16,0-3 5 0,2-3-5 0,1-3-1 15,1-3 0-15,0-3-3 0,-2-3 0 0,1-2 0 16,0-2-3-16,-1-5-15 0,1-1-41 16,0-4-83-16,2-2-131 0,1-8-415 0,0-5-949 0</inkml:trace>
  <inkml:trace contextRef="#ctx0" brushRef="#br0" timeOffset="5279.5984">11160 3388 2833 0,'0'0'125'0,"0"0"-10"15,0 0-17-15,0 0-19 0,0 0 0 0,0 0-12 16,0 0-18-16,0 0-13 0,0 0-17 0,0 0-19 16,0 0-24-16,0 0-34 0,0 0-57 15,0 0-92-15,11-54-151 0,-2 52-540 0,-3 0-750 0</inkml:trace>
  <inkml:trace contextRef="#ctx0" brushRef="#br0" timeOffset="5624.1693">11535 3162 2064 0,'0'0'124'0,"0"0"-30"16,0 0-34-16,0 0-17 0,0 0 5 0,0 0 1 15,0 0-3-15,-116 139-3 0,105-109-8 16,5 2-7-16,0 0-8 0,5 1-5 0,1 1-5 16,0-3-3-16,1-5-5 0,7-2-6 0,2-8-1 15,2-4-2-15,6-2 10 0,1-7 6 16,3-3 6-16,3 0 7 0,0-6 2 0,-2-4 6 16,1-3 7-16,-2-1 8 0,-1-3 1 0,-3-2 1 15,-1-2 1-15,-5-1 0 0,-2-3-3 0,0-1-4 16,-7-4-9-16,0 0-10 0,-2-2-2 0,-1 0-3 15,-1 0-4-15,-5 1 4 0,-4 3-4 16,0 4-4-16,-4 5-7 0,-3 6-7 0,-5 5-9 16,-1 3-3-16,-6 5 2 0,-7 0-2 0,-1 5 3 15,-3 4 4-15,-1 2-4 0,2 3-10 0,7-2-40 16,6 1-93-16,6-3-171 0,7-2-668 0,7-4-606 16</inkml:trace>
  <inkml:trace contextRef="#ctx0" brushRef="#br0" timeOffset="7415.6172">12087 3374 658 0,'0'0'226'0,"0"0"9"0,0 0 36 0,0 0-32 16,0 0 8-16,0 0-20 0,0 0-46 15,0 0-44-15,0 0-32 0,0 0-26 0,0 0-17 16,0 0-14-16,-13-11-11 0,14 11-6 0,-1 0-6 16,2 0-5-16,-1 0-6 0,0 0-3 0,0 0-6 15,0 0-4-15,3 0-3 0,1 1 6 16,4-1 9-16,6 2 7 0,6-2 7 0,5 0-2 16,3 0-3-16,3 0-1 0,4-2-1 0,3-1-1 15,2-1-1-15,1 0-1 0,3-1-2 16,5 0 2-16,2 0-3 0,1-1-4 0,4 1-1 15,-1 1-5-15,2-1 0 0,1 3 1 0,1-1-1 16,0-1 3-16,-4 2-4 0,2-2 0 0,-3 2 0 16,2 0-3-16,1-1 2 0,-3 2-1 0,2 1-1 15,-4 0 1-15,3 0-1 0,-2 0 0 16,-3 0 0-16,-3 0 0 0,-3 0 1 0,-3 0 0 0,-3 0 1 16,-7 1 1-16,-2 1-3 0,-2-1 0 15,-6 0 1-15,-2 0-3 0,-7-1 3 0,1 0 0 16,-7 1-3-16,0-1-1 0,-5 0 2 0,-1 1-3 15,-1-1 3-15,0 0 4 0,0 0-5 16,0 0 1-16,0 0 1 0,0 0-6 0,-1 0 5 16,0 0-1-16,0 0 0 0,0 0 1 0,-1 0 1 15,-3 0-3-15,1-3-3 0,-5-3-1 16,0-2-3-16,-2 0 3 0,-7-3-1 0,1 1 3 16,-3-2-4-16,-4-2 1 0,-1-4 2 0,-5-1-5 15,-4-3 4-15,-2-1 3 0,-3-1 1 0,-3-1 5 16,2-1-2-16,0 2 1 0,-2-1-1 15,2 0 4-15,2 3-1 0,5 3 3 0,1 2 2 16,4 2 0-16,6 2 3 0,4 3 1 0,6 2 3 16,2 3-5-16,5 1 8 0,2 1 1 0,1 2-1 15,2 1 12-15,0 0-15 0,0 0-5 0,0 0-3 16,2 0-14-16,1 0 1 0,-2 0-4 16,2 0-5-16,-2 0-3 0,5 0 5 0,1 1 5 15,9 3 7-15,1 2 4 0,8-1 1 0,2 2-2 16,7 3 0-16,-1-2 6 0,5 3-6 0,3 0 0 15,-2 4 1-15,-1-3-6 0,-1 2 5 0,2-1 0 16,-1 1-2-16,-5-1 3 0,-1-1 0 16,-3 1-3-16,-1-1 1 0,-6-1 1 0,-2 1-1 15,-4-1-1-15,-2-2 2 0,-2 1-3 0,-4-3 2 16,-4-1-1-16,1-1-1 0,-3 1-2 16,-2 1-1-16,0 2 1 0,0 1 1 0,0 5 0 15,0 2 3-15,-4 2 0 0,-1 4 2 0,-4 2 7 16,-2 3-5-16,0 2 3 0,-1 3-2 15,-4 2-6-15,3 0 4 0,-4-1-1 0,4-1 0 16,1-4 2-16,2-6-1 0,1 0-2 0,-1-3 0 16,5-3 1-16,0-1-1 0,0-1 0 0,0-1 0 15,3-3 0-15,-5 1-1 0,5-2 2 0,-2-2-1 16,0-1-1-16,3 0 2 0,-1-2 0 16,-1-2-1-16,2 1 1 0,-1-4 0 0,1 1-2 15,1-1 1-15,0 2-1 0,0-2-1 0,0 0 1 16,0 0 1-16,0 0-1 0,0 0-2 0,0 0 1 15,0 0-2-15,0 0-1 0,0 0 0 0,0 0-3 16,0 0-2-16,0 0-1 0,0 0-6 16,0 0 0-16,0 0-3 0,0 0 1 0,1 0 0 15,-1 0-2-15,2 0-2 0,-2 0-5 0,0 0-2 16,1 0-2-16,-1 0-2 0,0 0-2 0,0 0-2 16,0 0-2-16,0 0-2 0,0 0-1 15,0 0 1-15,0 0 5 0,0 1 4 0,0 2 7 16,0 0 3-16,0 0 4 0,0-2 3 0,0 1 1 15,0-1 5-15,0 0 0 0,0 1 3 16,0-1 1-16,0 2 0 0,0-1 1 0,-1 2 1 16,-2 0-1-16,2 2 2 0,-1-1-2 0,-2 0 1 15,0 2 1-15,2-1 0 0,-2-2 3 16,0 1 0-16,2 0 0 0,-1-4 1 0,0 2-2 16,1-2 1-16,1 0 3 0,1-1-3 0,0 0 4 15,0 0 1-15,0 0 2 0,0 0 2 0,0 2 3 16,0-2 2-16,0 0-1 0,0 0 0 0,0 0-1 15,0 0-4-15,0 0-1 0,0 0-2 16,0 0-3-16,0 0-2 0,0 0 1 0,0 0-4 16,0 0 1-16,0 0 2 0,0 0-2 0,0 0 2 15,0 0-2-15,0 0 0 0,0 0 0 0,0 0 1 16,0 0-3-16,0 0-1 0,0 0-1 0,1 0-7 16,0 0-7-16,0 0-16 0,2 0-20 15,0-2-31-15,-2 1-19 0,4-3-39 0,0 3-68 16,5-3-141-16,-5 2-331 0,0 1-375 0</inkml:trace>
  <inkml:trace contextRef="#ctx0" brushRef="#br0" timeOffset="26991.3552">14727 2980 0 0,'0'0'0'16,"0"0"346"-16,0 0 85 0,0 0-45 16,0 0-29-16,0 0-58 0,0 0-80 0,0 0-43 15,0 0-29-15,0 0-18 0,0 0-18 0,0 0-15 16,0-92-20-16,0 91-21 0,0 1-24 0,0 0-33 15,0 0-39-15,0 2-57 0,0 7-5 16,0 7 19-16,0 11 29 0,-1 7 62 0,-3 9 18 16,2 6-9-16,-2 5 3 0,-2 3-6 15,4-1-7-15,-4 1-2 0,5-2 0 0,1-1-1 0,0-1 1 16,0-5 3-16,6-3 0 0,-2-6-2 16,3-6 2-16,-3-3 0 0,4-7-1 0,-5-2 1 15,4-3-3-15,-5-7-1 0,1-3 3 0,-1-3 3 16,-1-3 17-16,-1-2 30 0,0 0 31 0,0 0 33 15,0 0 18-15,-1-7-26 0,-5-6-34 0,2-10-37 16,-4-4-33-16,-1-7-6 0,1-2 0 16,0-3 0-16,1-1-3 0,1-2-3 0,4-3 0 15,1-1-1-15,1-3-1 0,0 0 2 0,6-3-3 16,2-2 4-16,7 0 0 0,-2 0 2 16,7 5-1-16,0 2-2 0,0 7 0 0,3 4-2 15,4 6 1-15,-4 5 1 0,2 4 1 0,-2 6 0 16,0 6-2-16,-2 5-6 0,0 4-5 0,4 2 0 15,-1 8-8-15,1 6 0 0,2 6 4 16,1 3-2-16,1 5 7 0,-2 4 3 0,-1 2 0 16,-3 0 8-16,-2 3-4 0,-4 3 3 0,0 1-1 15,-7-1-1-15,-5-1 1 0,1 0-1 0,-5-3 3 16,-1-5 2-16,-1-3 0 0,-5-5 2 0,2-4-1 16,-3-4-1-16,3-4 1 0,-3-4 2 15,4-2 1-15,-2-4 10 0,3-1 15 0,2-2 19 16,-1-2 7-16,-2-6-2 0,-2-8-15 0,1-8-18 15,-3-4-10-15,3-7-6 0,0-3-2 0,4-4 3 16,3-5-1-16,2-2 2 0,7-2-3 0,3 0 1 16,0 3 9-16,4 4-8 0,2 4 5 15,1 6-6-15,2 5-7 0,-3 5 10 0,-1 6-5 16,-5 6 0-16,2 5-3 0,-6 4-15 0,1 3-5 16,-2 2-11-16,0 9-3 0,3 8 13 15,2 6 3-15,-1 8 8 0,2 4 6 0,-2 6 2 16,-4 3 3-16,0 2 3 0,0 2 1 0,-2-1-3 15,-5-3-1-15,3-2 0 0,-4-1 0 16,-1-2 4-16,-1-1 0 0,1 1 0 0,-1-2-1 16,0-1 3-16,0-1-5 0,0-3-7 0,0-2-20 15,1-3-48-15,5-3-73 0,-3-4-107 0,3-4-222 16,-3-4-500-16,0-6-176 0</inkml:trace>
  <inkml:trace contextRef="#ctx0" brushRef="#br0" timeOffset="27279.749">15919 2881 1786 0,'0'0'175'0,"0"0"21"15,0 0-13-15,0 0-68 0,0 0-54 16,0 0-42-16,0 0-33 0,0 0-33 0,0 0-16 15,0 0 8-15,0 0 23 0,0 0 39 0,0 0 34 16,0 0 2-16,1 151-1 0,1-102-8 16,3 2-6-16,-3 1-3 0,0-1-6 0,3 0-3 15,-1-3 3-15,-3 0-3 0,3 0 1 0,-2-2 1 16,-1-1-3-16,-1-4 1 0,0 0-6 0,0-5-5 16,0-2-5-16,0-4-24 0,0-4-47 15,-1-6-82-15,1-3-118 0,0-8-273 0,0-3-385 16,0-3 226-16</inkml:trace>
  <inkml:trace contextRef="#ctx0" brushRef="#br0" timeOffset="27882.3476">16216 3041 2109 0,'0'0'125'0,"0"0"-30"0,0 0-39 0,0 0-39 15,0 0-45-15,0 0-48 0,0 0-5 0,0 0 20 16,0 0 33-16,0 0 54 0,0 0 18 0,-26 137-7 16,9-96-2-16,0 2-7 0,-4-2-4 15,-3-1-2-15,-5-1 4 0,-2 0-1 0,-3-1-1 16,-3-5 5-16,5-6-8 0,3-7 3 0,6-6 12 16,8-8 26-16,8-4 39 0,3-2 31 15,4-1-8-15,0-9-27 0,4-2-33 0,1-5-38 16,3-3-10-16,2 1-7 0,3 0-6 0,-1 2-1 15,6 5-1-15,-2 3-2 0,-1 6-4 0,0 2 0 16,0 1-1-16,0 7 0 0,0 6 5 16,1 2-2-16,-1 5 0 0,2 0 1 0,-1 5 4 15,1-1-4-15,2 1 3 0,-2 1 0 0,0-1-3 16,1-1 5-16,2-3 2 0,0-5-2 0,-1-2 3 16,1-4 0-16,0-3 2 0,0-3 3 0,1-3 8 15,0-1 1-15,0-2 4 0,1-7 1 0,-2-2-2 16,-1-4 0-16,0-4-1 0,-5-2-3 15,4-6-4-15,-6-3 2 0,3-8-2 0,-3-3-4 16,-1-3 0-16,-2-3-9 0,-4-1-2 0,2-2-2 16,0-2 2-16,-4 0-2 0,0 1 0 15,2 0 2-15,-1 2-8 0,-1 2 7 0,1 7 0 16,-2 5 1-16,2 6-1 0,0 9 3 0,-2 6-2 16,-2 5 1-16,0 4 5 0,0 3-14 0,0 2-8 15,0 0-10-15,0 0-22 0,0 3-12 16,0 9 9-16,0 8 14 0,-1 7 19 0,0 10 26 15,1 7-1-15,0 3 2 0,0 4-2 0,0 1 0 16,3 1-2-16,3 0-3 0,-2-4 6 16,2-1-4-16,-2-1 1 0,3-4 1 0,-3 0-7 0,1-4 1 15,-2-6-5-15,-1-1-12 0,-1-6-32 16,1-1-53-16,0-6-79 0,-1-2-90 0,0-5-225 16,-1-5-495-16,1-2-114 0</inkml:trace>
  <inkml:trace contextRef="#ctx0" brushRef="#br0" timeOffset="28175.1715">16376 3423 1785 0,'0'0'275'16,"0"0"8"-16,0 0-38 0,0 0-50 0,0 0-35 16,0 0-55-16,0 0-36 0,0 0-26 0,0 0-17 15,0 0-6-15,0 0-13 0,133-107 5 16,-82 97-3-16,-1-1-2 0,7 2 5 0,-2 0-9 15,-2-1 3-15,2 3-2 0,-3 0-1 0,-2 0-1 16,-6 0-2-16,-3 0 0 0,-9 1 1 0,-3 0 6 16,-8 2 0-16,-4 0 0 0,-8 2 1 15,-6-1 2-15,-2 3 4 0,-1 0-1 0,0 0 2 16,0 0-11-16,-1 0-8 0,0 0-12 0,-1 0-11 16,-1 0-3-16,0 0-6 0,0 3 11 0,-3 0 8 15,0 3 8-15,0 0-1 0,1 0-34 16,0 0-56-16,3 0-76 0,2-1-92 0,0 1-240 15,2-1-560-15,-1-3 49 0</inkml:trace>
  <inkml:trace contextRef="#ctx0" brushRef="#br0" timeOffset="29659.4693">17198 3417 376 0,'0'0'276'0,"0"0"-43"0,0 0-1 0,0 0-28 16,0 0 4-16,0 0 14 0,0 0 0 0,0 0-3 15,0 0-25-15,15-122-47 0,-10 111-35 16,-3 0-23-16,1 2-19 0,0 4-6 0,-2 1-4 16,-1 2-24-16,0 2-26 0,0 0-34 0,0 2-45 15,0 7 0-15,0 8 12 0,-2 9 23 16,-2 8 44-16,1 9 8 0,0 5 3 0,-2 4-1 15,3 0 1-15,1 2-7 0,1 0 0 0,0 0-2 16,0 0-6-16,3-2 2 0,3 0 0 0,-2-4 0 16,4-2 1-16,1-3 0 0,-5-5-1 0,2-2-2 15,-3-3 0-15,-2-2 0 0,1-2-3 16,-2-2 3-16,0-3-1 0,0-1-1 0,-3-3 3 16,0-3-2-16,-3-2-1 0,3-5 5 0,1-1-1 15,-2-5 3-15,2-2 19 0,2 0 11 0,0-2 20 16,-1-2 21-16,-1-4-17 0,-2-6-15 15,-1-5-22-15,-3-7-23 0,1-7-1 0,-3-6 1 16,3-5-1-16,-1-5-1 0,0-6 2 0,2-4-2 16,2-7 2-16,3-2-2 0,1-4-1 15,7-1-2-15,4-1-5 0,1 1-2 0,5 5 0 16,0 4 0-16,6 8 1 0,0 8 0 0,-1 5 1 16,5 6-1-16,-3 6 2 0,4 2-1 0,-4 4 1 15,2 4 0-15,-3 3-2 0,3 6-1 16,-1 4 0-16,2 3-3 0,1 3 0 0,0 7 0 15,2 7-2-15,2 5 2 0,-3 6-1 0,0 2-2 16,-3 6 0-16,-3 1 1 0,-3 1 2 0,-5 3 0 16,-6-1 0-16,-4 3 0 0,-5 1-1 0,-7-1 2 15,-9 2 2-15,-6 1 6 0,-3 0 5 0,-8 0 3 16,-4-2-2-16,-2-1 0 0,-2-4-7 16,-1-3-4-16,3-6 0 0,2-7-3 0,6-8 3 15,6-6 9-15,5-6 8 0,5-9 7 0,1-6-1 16,4-7-4-16,5-7-10 0,0-5 3 15,4 0 4-15,1-2 3 0,4 3 3 0,4 5-5 16,5 4-2-16,0 6-4 0,-2 6 4 0,0 4-7 16,-1 4-3-16,1 3-1 0,1 1-6 0,1 0 5 15,3 5 0-15,1 4 4 0,1 1 3 16,1 1-2-16,2 2-1 0,2 0 0 0,2 0-1 16,2-1 2-16,2-1 2 0,2-1-1 0,2-2-4 15,3-4 1-15,1-3 1 0,2-1 3 0,1-5-1 16,-1-4 7-16,-2-5 0 0,0-5-1 15,0-2 3-15,0-6-6 0,-1-1-2 0,-3-6-2 16,0-2-2-16,-5-5-2 0,-1-3-5 0,-4-3-3 16,-3-5-3-16,-1-2-2 0,-7-1 4 0,2-2-2 15,-4 2 2-15,-3-1 2 0,0 3 1 0,-4 3 1 16,1 1 6-16,-2 6-3 0,-2 2 0 16,0 6 4-16,0 1-2 0,0 7 2 0,-2 3 5 15,-2 4 2-15,2 7 0 0,-1 2 7 0,-2 4-1 16,3 4-2-16,1 1-6 0,0 2-17 0,0 0-23 15,-2 3-26-15,-2 8 5 0,-4 9 10 16,-3 8 23-16,-5 7 26 0,4 9 0 0,-2 2 3 16,0 4 1-16,3 2-2 0,1 2 2 0,2 1-3 15,3 1 3-15,3-3-1 0,3 0 2 16,1-3 1-16,8-1 0 0,4-4-3 0,6-1 3 16,3-3-9-16,7 1-3 0,1-2-9 0,2-4-38 15,2 0-53-15,2-4-100 0,-4-3-171 0,-5-10-533 16,-12-7-569-16</inkml:trace>
  <inkml:trace contextRef="#ctx0" brushRef="#br0" timeOffset="30102.4124">18761 3226 1762 0,'0'0'290'0,"0"0"-169"0,0 0-11 16,0 0-32-16,0 0 5 0,0 0 8 0,0 0-9 15,0 0-10-15,0 0-19 0,0 0-24 0,0 0-19 16,-127-95-14-16,112 110-5 0,-5 5 4 16,-5 8 7-16,0 5 6 0,-4 6 11 0,2 3-6 15,4 0-5-15,1 3 2 0,5 0-5 0,5 0 3 16,8-2 2-16,4 0-5 0,1-1-3 16,10-5 0-16,7-5 1 0,5-4 5 0,5-8 0 15,3-4 4-15,3-5 4 0,2-6-2 0,-2-4 8 16,-1-1-1-16,-5-7 1 0,-3-5 3 15,-3-3-3-15,-5-2 1 0,-1-4-3 0,-4-3-4 16,-3-2-3-16,-4-4-2 0,-2-3-4 0,-3-2-1 16,-1-2 0-16,-7-1-4 0,0-2 2 0,-2 3-4 15,-1 1 3-15,0 5 0 0,2 6 2 0,-1 6 2 16,2 6-2-16,3 6 1 0,1 3-6 0,1 3-12 16,0 1-16-16,-2 2-4 0,0 7 2 15,-3 3 10-15,-1 4 16 0,-2 3 1 0,3 0 2 16,3 0-3-16,1 4-1 0,3 1 5 0,1 0-1 15,2 2 6-15,7 3 1 0,5 0-2 0,2-1 5 16,6 0-2-16,4 0-7 0,3-2-11 16,3-3-34-16,2-1-58 0,2-2-77 0,0-3-125 15,2-3-268-15,-10-5-382 0,-8-5 71 0</inkml:trace>
  <inkml:trace contextRef="#ctx0" brushRef="#br0" timeOffset="30344.4465">19554 3140 822 0,'0'0'673'0,"0"0"-381"0,0 0-100 0,0 0-103 15,0 0-19-15,0 0 11 0,0 0 0 0,-128-8 8 16,98 21-2-16,-1 3-1 0,-2 3-9 0,1 4-9 16,2 1-9-16,1 4-16 0,3 2-10 0,5 2-6 15,4 2-5-15,2 3-2 0,5 2-1 16,2 0-1-16,6 0-3 0,2 0 2 0,0 1-2 15,7-5-4-15,6 3 1 0,2-4-10 0,1-1-5 16,6-2-5-16,4-4-16 0,3-4-24 0,1-4-53 16,2-5-76-16,1-2-150 0,-8-5-409 15,-9-3-789-15</inkml:trace>
  <inkml:trace contextRef="#ctx0" brushRef="#br0" timeOffset="30742.4013">19581 3430 1433 0,'0'0'315'0,"0"0"-131"15,0 0-7-15,0 0-18 0,0 0 3 0,0 0-8 16,0 0-37-16,0 0-40 0,0 0-24 0,0 0-20 16,0 0-16-16,0 0-6 0,0 0-7 15,125-52-3-15,-80 44-1 0,2 1 1 0,-3-1-2 16,0 1 0-16,-5-1-1 0,-5-1 0 0,-7-1 2 15,-5 1 4-15,-5-3 8 0,-5 0 8 0,-4-1 4 16,-7 2 4-16,-1-2-6 0,0 2-10 16,-8-1-8-16,-3 1-5 0,-1 0 0 0,-4 1 7 0,-2 1 0 15,-3 2-1-15,-3 0 1 0,1 5-7 16,-5 2 0-16,3 0 1 0,-1 6 0 0,1 4 0 16,-1 3 0-16,2 1 1 0,0 4 1 0,-1 3 3 15,4 1 0-15,-1 4 1 0,2 3 1 16,1 2 2-16,1 2-2 0,3 1 1 0,3 1 0 15,3 0-3-15,3-2 1 0,6-1-4 0,0 1-1 16,12-2 2-16,6-2 0 0,7-4 3 16,4-1-3-16,9-5-1 0,7-1-8 0,2-5-8 15,5-4-20-15,2-4-45 0,-2-3-58 0,-1-2-111 16,-4-2-272-16,-13-3-472 0,-14 2-104 0</inkml:trace>
  <inkml:trace contextRef="#ctx0" brushRef="#br0" timeOffset="31162.5684">20612 3157 1592 0,'0'0'325'16,"0"0"-85"-16,0 0-94 0,0 0-37 0,0 0-15 15,0 0-15-15,0 0-16 0,0 0-21 0,0 0-29 16,0 0-20-16,0 0-7 0,-130-54-3 15,108 70 8-15,-3 6 5 0,2 3 4 0,0 2 3 16,3 0 0-16,4 1-6 0,4-2 4 0,7-1-3 16,3-1 1-16,2-1 8 0,6-1 5 15,5-3 4-15,4 0 3 0,6-3 7 0,4-1 2 16,5-2 5-16,1 0 2 0,4-2-9 0,1-1-2 16,-2-3-11-16,-2 1-2 0,-2 0-4 15,-4 1-4-15,-4-1 1 0,-4-1 1 0,-7 0-6 16,-2-2-2-16,-7 0 1 0,-2 0-2 0,0 2 7 15,-2 1 8-15,-7 4 11 0,-4 0 10 0,-5 1 3 16,-3 0 0-16,-7 3-1 0,-4-2-10 0,-3-1 1 16,-5-1-5-16,-5-1-10 0,1 0 2 15,-5-2-6-15,4-1-3 0,-2-2 4 0,6-3 0 16,2-1-3-16,8-2 0 0,6 0-5 0,5 0-8 16,8-2-8-16,2-2-23 0,5-3-22 0,3-2-38 15,2 0-72-15,0-1-113 0,2-1-299 0,3 3-477 16,0 4 186-16</inkml:trace>
  <inkml:trace contextRef="#ctx0" brushRef="#br0" timeOffset="38032.549">21122 3387 0 0,'0'0'0'0,"0"0"0"0,0 0 0 0,0 0 0 15,0 0 157-15,0 0 163 0,0 0-54 16,0 0-41-16,0 0-36 0,0 0-16 0,0 0-11 16,0 0-19-16,-1-6-15 0,1 7-28 0,0 1-31 15,0-2-28-15,0 1-17 0,0-1-11 16,0 1-7-16,-1-1-3 0,1 0-8 0,-2 0-1 16,2 1 5-16,0-1 6 0,0 0 7 0,0 0 9 15,0 0 9-15,0 0 6 0,0 1 10 0,0-1 4 16,0 0 3-16,0 0 2 0,0 0 0 15,0 0-1-15,0 0-2 0,0 0-2 0,0 0-7 16,0 0-4-16,2 0-4 0,-2 0-5 0,1 0 2 16,0 0-1-16,-1 0-2 0,1 0 2 15,-1 0-1-15,1 0-1 0,0 0-1 0,2-1-3 16,2 0 1-16,2-1-4 0,5-1-4 0,2-1-2 16,8 0-10-16,4-1 0 0,3 0-3 0,3 1-3 15,1-1 5-15,5 1-2 0,0 0 1 0,3 2 0 16,0-2-2-16,2 1 1 0,0 0 1 0,5-1-1 15,-2 1 0-15,0 0 0 0,2 0 0 16,-5 0 1-16,3 1 2 0,-3-2 0 0,1-1 1 16,-2 0 0-16,6-1 3 0,-4 2-3 0,2-1 0 15,-1 0-2-15,2 1-4 0,-3 0 1 0,1 1-2 16,-1-1 0-16,-3 3 1 0,0-2-1 16,0 1 1-16,-4 1-1 0,-3 1 2 0,-2 0 0 15,-2 0-1-15,-2 0 1 0,-6 0-2 0,-2 0-1 16,-4 0-1-16,-5 0-3 0,-6 1 0 15,2 0 2-15,-5 0 1 0,0 0 2 0,1 1 1 16,-1-2 0-16,0 0 0 0,0 0-1 0,3 0 2 16,-2 0 1-16,-1 0 0 0,5 0 2 0,-4 0-3 15,4 0 0-15,-2 0 2 0,4 0-2 16,1 0 3-16,4-3 0 0,-1 1-1 0,-1 0 1 16,-1 0-2-16,1 0-1 0,1 0 0 0,-1-1 0 15,-1 1-1-15,0 0-1 0,1 0 0 0,-2-1-1 16,1 1 2-16,4 1-2 0,-4-2 1 0,1 2-2 15,-3 1 2-15,-1 0 0 0,-3 0 0 16,-3 0 0-16,1 0-2 0,-2 0 0 0,-1 0 0 16,0 0 0-16,0 0-1 0,0 0-1 0,0 0 0 15,0 0-3-15,0 0 1 0,0 0 1 0,0 0 2 16,0 0 1-16,0 0-1 0,2 0 1 0,-1 0-1 16,1 0 4-16,5 0 1 0,-3 0 1 15,5 0 2-15,1 0-2 0,-1 0-3 0,0 0 1 16,0 0-2-16,-3 0-2 0,1 0 5 0,-1 0-1 15,-2 0 0-15,1 1 4 0,-3-1-5 16,1 0 0-16,-3 0-2 0,0 0-2 0,0 0 0 16,0 0-1-16,0 0 1 0,0 0-3 0,0 2 0 15,0-2-4-15,0 0 1 0,0 0-2 16,-2 0 2-16,2 0 2 0,-1 0 3 0,1 0 8 16,0 0-3-16,0 0 1 0,0 0-1 0,0 0-4 15,0 0 4-15,0 0-1 0,0 0 2 0,0 0-1 16,0 0 1-16,0 0 0 0,0 0-1 15,0 0 0-15,0 0-1 0,0 0-5 0,0 0-7 16,0 0-6-16,0 0-10 0,-1 0-8 0,1 0-6 16,-1 0-8-16,1 0 4 0,-3 0 1 0,3 0 3 15,0 0 6-15,0 0 3 0,0 0 7 0,0 0 9 16,0 0 8-16,0 0 1 0,0 0 0 0,0-2-2 16,0 2-9-16,0 0-16 0,0-1-32 15,0 1-53-15,0-3-173 0,0-1-311 0,0 2-339 16,0 0 492-16</inkml:trace>
  <inkml:trace contextRef="#ctx0" brushRef="#br0" timeOffset="39501.0074">22687 2924 0 0,'0'0'0'0,"0"0"44"0,0 0 303 0,0 0-32 15,0 0-8-15,0 0-33 0,0 0-52 0,0 0-31 16,0 0-23-16,0 0-34 0,0 0-16 16,-121-37-5-16,113 34 2 0,5 2 4 0,0 0-5 15,2 0-6-15,1 1-11 0,0 0-20 0,0 0-11 16,0 0-14-16,0 0-9 0,0 0-7 0,1 0-5 16,0 0-9-16,1 0-7 0,-2 0-6 15,2 0-10-15,-1 0-5 0,3 0-4 0,-2 0-7 16,0 0-1-16,4 3 5 0,3 3 4 0,4 2 3 15,1 0 7-15,5 3-1 0,1 0 1 16,0 3 1-16,1-1-1 0,-3 2-1 0,1-2 0 16,-4 2 1-16,4 0-3 0,-2 0 2 0,-2 2 0 15,3 1 2-15,-1 1-2 0,-2 2 1 0,2 0-3 16,-2 0-2-16,2 0 6 0,1 0-1 0,-5-2 0 16,4-1 4-16,-5-4-6 0,0-2 2 15,-3-1 0-15,-1-1-2 0,-3-3 2 0,3 0-2 16,-5-1 1-16,2-1-2 0,-3-1 2 0,0 1-2 15,-1-3 0-15,3 2 2 0,-3-2 0 0,0 1 0 16,0-2 2-16,0 1 0 0,-1 0-1 0,1 1 0 16,0-1 0-16,2 0-3 0,-1 1 1 15,0 0 1-15,-1-2-2 0,-1 3 4 0,1-2-1 16,0 2-2-16,-1-3 3 0,1 3-2 0,2-1 0 16,-3-1 2-16,1-2 0 0,-1 1-1 15,1-1 1-15,-1 0-2 0,0 0 1 0,0 0 2 16,0 0 0-16,0 0 0 0,0 0-1 0,0 0-1 15,0 0 2-15,0 0-1 0,0 0 0 0,0 0-1 16,1 0-2-16,-1 0 0 0,0 0 1 16,0 0-2-16,0 0 1 0,0 0-3 0,0 0 0 15,1 0 0-15,-1 1 5 0,3 2 0 0,2 0 2 16,-3 1 0-16,4-1-1 0,-2 0-1 16,-2-1 2-16,3 0-2 0,-3-1-1 0,0-1 2 15,-1 2-2-15,3-2 1 0,-3 0-1 0,0 1 0 16,-1-1 0-16,0 0 1 0,0 0 1 0,0 0-1 15,0 0 0-15,0 0-2 0,0 0 3 0,0 1 0 16,0-1 2-16,0 0-2 0,0 0-2 0,0 0 0 16,0 0-2-16,0 0 0 0,0 0 2 15,0 0-2-15,0 0 2 0,0 0-1 0,0 0-1 16,0 0 3-16,0 0-1 0,0 0 0 0,0 0 0 16,0 0 2-16,0 0-1 0,0 0 1 0,0 0 2 15,0 0-4-15,0 0 2 0,0 0 2 16,-1 0 1-16,1 0 1 0,0 0 2 0,-1 0-3 15,1 0 0-15,-3 0-1 0,3 0-3 0,-1 0-5 16,0 0-6-16,1 0-6 0,-2 2-12 16,-1 0 4-16,-5 3 6 0,-3 3 7 0,-6 2 13 15,-5 3 3-15,-6 0 0 0,-1 1 0 0,-2 1 3 16,-1-1-2-16,-1 0 2 0,-3 0 1 0,4-2 0 16,1 2 0-16,0-1 0 0,1-2 0 15,2 0-5-15,5-1 2 0,2 0 0 0,2-2-4 16,5-2 1-16,1 1 0 0,5-1-5 0,-1-3 5 15,3 1 0-15,4-3-3 0,1 0 0 0,0 0 1 16,1-1 0-16,0 0 0 0,0 0 2 0,0 0-3 16,0 0-2-16,0 0 2 0,0 0-4 15,-1 1 2-15,0 2 3 0,-3-1 0 0,2 3-3 16,-1-1 6-16,-4 0-3 0,4 1 0 0,-3-1 3 16,4 0-2-16,-3-2-2 0,1 1 1 0,1-1 0 15,-3-1-1-15,4 2 2 0,2-2-2 16,-1 0-3-16,1-1 4 0,0 0-1 0,0 0-1 15,0 0 5-15,0 0-1 0,0 0 1 0,0 0 2 16,0 0 2-16,0 0-2 0,0 0 2 0,0 0 0 16,0 0-1-16,0 0 1 0,0 0 1 15,0 0-3-15,0 0-4 0,0 0 2 0,0 0 0 16,0 0-1-16,0 0 2 0,0 0-5 0,0 0-2 16,0 0 2-16,0 0-2 0,0 0 2 0,0 0 0 15,0 0 0-15,0 0-3 0,0 0 2 16,0 0 2-16,0 0-2 0,0 0 2 0,0 0 1 15,0 0-1-15,0 0 1 0,0 0 6 0,0 0-4 16,0 0-1-16,0 0 1 0,1 0-5 0,-1 0 4 16,0 0 0-16,0 0-1 0,0 0-4 15,1 0-1-15,-1 0-3 0,1-1-4 0,1 0 2 16,1-2-22-16,-1 1-4 0,0-3-5 0,4-1 0 16,-2-1 6-16,2 0-3 0,-2 1 0 0,4 0-6 15,-4 0 9-15,2 3 2 0,-3-2 0 0,2 0 0 16,-3 2-8-16,0 0-7 0,-2 2-4 15,0 0-6-15,0-1-6 0,0 2-10 0,0 0-7 16,0 0-14-16,0 0-8 0,0 0-9 0,0 0-13 16,0 0-12-16,0 0-12 0,0 0-10 15,0-1-14-15,0 1-24 0,0 0-33 0,0 0-15 16,3 0-19-16,5 0-48 0,-1 0 151 0,-4-2 159 16,3 2 0-16</inkml:trace>
  <inkml:trace contextRef="#ctx0" brushRef="#br0" timeOffset="61584.8134">23968 2814 0 0,'0'0'0'0,"0"0"0"0,0 0 0 16,0 0 121-16,0 0 90 0,0 0-4 0,0 0-6 16,0 0-3-16,0 0-8 0,0 0-15 0,0 0-23 15,0 0-24-15,36-60-15 0,-35 55-6 0,2 2-1 16,-2 0 0-16,-1-1-7 0,1 1-14 16,0 0-8-16,2 1-13 0,-3-1-8 0,1 3 2 15,-1-1-6-15,0 1 4 0,0 0-9 0,0 0-7 16,0 0-1-16,0 0-1 0,0 0 0 0,0 0 0 15,0 0 2-15,0 0-2 0,0 0 2 16,0 0 2-16,0 0-2 0,0 0-1 0,0 0 3 16,0 0-1-16,0-2-7 0,0-2-1 0,0-1-14 15,1-4-10-15,-1 2-1 0,1 0-1 0,-1 2 1 16,1-1 3-16,-1 0 0 0,0 0-6 0,0 0 5 16,0 1-4-16,1 0-2 0,-1 0 3 0,0 2-2 15,1 0-1-15,0 0-1 0,-1 3 1 16,3-1-3-16,-3 1 0 0,0 0-4 0,0 0-7 15,0 0-5-15,0 0-7 0,0 0-10 0,0 0-14 16,0 2-16-16,0 5 4 0,0 1 16 16,0 7 21-16,-3 5 22 0,3 5 4 0,0 2-1 15,0 3-3-15,0 2 0 0,3 2 1 0,0 1-1 16,1 0 0-16,5-1-1 0,0-2 2 16,0-2-1-16,0-2 2 0,2 0-1 0,0-4-1 15,1 1-1-15,-2-1 3 0,1 0-1 0,4 0 0 16,-4-2 0-16,0-1-3 0,1-3 2 0,0-4 1 15,3-2 1-15,-1-3 1 0,2-2 3 16,-2-5 3-16,7-2 1 0,1 0 4 0,4-5-2 16,4-5-2-16,2-2-4 0,4-4-1 0,1-3-3 15,2-3-1-15,-2-1 1 0,-3-1 0 0,-4 0 5 16,-5-2 4-16,-6-2 1 0,-4 1 1 0,-4 0-4 16,-5-2-3-16,-3 0-4 0,-2 0-2 15,-1 2 2-15,0 1-3 0,-1 2-2 0,-5 5-3 16,4 2-2-16,-5 2 6 0,4 5 0 0,1 4 4 15,-1 1 3-15,0 4-7 0,3-1-3 0,0 2-3 16,0 0-14-16,0 0-10 0,0 0-9 0,0 0-9 16,0 3-6-16,0 3 12 0,0 3 19 15,-1 7 17-15,0 3 20 0,1 3 0 0,0 5-3 16,0 0-2-16,0 3-1 0,0 3 0 0,0 2 0 16,0 2 0-16,1 2-2 0,0 1-2 15,2-1 1-15,1 3-3 0,-1-2 3 0,3-2 3 16,-2-1-2-16,3-2 1 0,-1-3 0 0,1-2-4 15,3-2-3-15,-1 0-1 0,0-2-18 16,1-1-32-16,-4-2-52 0,0 1-84 0,-2-4-148 16,0-6-438-16,-3-5-754 0</inkml:trace>
  <inkml:trace contextRef="#ctx0" brushRef="#br0" timeOffset="62311.488">25472 2982 1468 0,'0'0'218'0,"0"0"2"0,0 0-14 0,0 0-54 16,0 0-27-16,0 0-36 0,0 0-42 15,0 0-25-15,0 0-37 0,0 0-36 0,0 0 4 16,0 0 8-16,0 0 29 0,0 0 31 0,-12 84 5 15,7-44 0-15,1 6-7 0,0 3-2 0,0 1-3 16,0 4-3-16,-3-2 0 0,2 2 3 0,-5-1 4 16,0 0 2-16,-3-2 0 0,-1-3-1 0,2-5-6 15,0-6-6-15,1-4-3 0,1-6-2 16,1-7-2-16,2-4 2 0,3-3-4 0,-1-5 1 16,4-2 0-16,-1-4 7 0,2 0 15 0,0-2 25 15,0 0 19-15,0-4-6 0,-1-5-12 16,-2-5-23-16,-1-1-20 0,1-5 1 0,-2-5 1 15,-1-2-3-15,-1-5 8 0,-1-2 1 0,2-3 0 16,0-2 11-16,3-1-1 0,-1-3 5 0,2-2 3 16,2-2-11-16,0-2-5 0,6-6-9 15,1-1-6-15,6-6-2 0,1-3 1 0,5-1-1 16,1 4 0-16,4 2 0 0,3 5 1 0,3 5-3 16,2 1-3-16,6 3 1 0,1 5-5 0,-1 2 5 15,0 3 2-15,-1 6 0 0,-4 4 4 16,-2 6-3-16,-4 5 2 0,-4 6-2 0,-3 6-7 15,-2 3-9-15,-2 2-17 0,1 8-4 0,1 6 4 16,-3 6 14-16,-2 4 11 0,-1 3 8 0,-3 7 2 16,-4 1 0-16,-4 3-3 0,-1-2 3 0,-3 3 0 15,-9 0 4-15,-6-1 7 0,-8-2 1 0,-5-1 4 16,-4-4-3-16,-4-4-8 0,-1-3 2 16,0-2-11-16,-1-2 2 0,3-2 9 0,2-1-5 15,1-3 5-15,4-3-1 0,4-2-6 0,4-3-9 16,8-5-17-16,3-3-29 0,5 0-38 15,5-8-70-15,2-3-174 0,0 1-528 0,0 4-458 0</inkml:trace>
  <inkml:trace contextRef="#ctx0" brushRef="#br0" timeOffset="62637.8826">26059 2048 1527 0,'0'0'242'15,"0"0"-5"-15,0 0-24 0,0 0-39 0,0 0-18 16,0 0-27-16,0 0-40 0,0 0-55 0,0 0-82 15,0 0-43-15,0 0 7 0,0 0 19 16,0 0 47-16,0 0 27 0,34 91 1 0,-34-34-2 16,0 2 1-16,0-1 3 0,-3 0-4 0,-2-2 5 15,0-5-1-15,0-3 3 0,-1-6 0 16,3-3-1-16,-1-3-6 0,2-4-22 0,1-1-56 16,0-4-140-16,1 0-239 0,0-6-455 0,0-9-77 0</inkml:trace>
  <inkml:trace contextRef="#ctx0" brushRef="#br0" timeOffset="63318.668">26710 2808 43 0,'0'0'434'15,"0"0"-99"-15,0 0-56 0,0 0-37 0,0 0-35 16,0 0-47-16,0 0-41 0,0 0-35 15,0 0-22-15,0 0-10 0,0 0-21 0,0 0-18 16,0 0-21-16,0 0-6 0,-129-85 2 0,103 85 6 16,-2 4 6-16,0 4 3 0,-3 3 2 0,1 3 4 15,0 2-8-15,2 4 9 0,2 0-4 16,0 3 0-16,4 1 17 0,2 3-9 0,0-1 7 16,3 0-5-16,4-1-3 0,4-1-5 0,3-1-2 15,2-1-7-15,4-2 6 0,0-2 8 0,3 1 7 16,3-2 12-16,3-2 3 0,1-1 3 15,1-1 14-15,4 1 14 0,1-3 2 0,3-1 7 16,2-1-11-16,3-2-11 0,-2 0-2 0,3-1-16 16,-1-2-9-16,0 1 2 0,-1 1-2 0,3-2 1 15,-2 4-3-15,-1-2-11 0,0 1-9 0,-5 3-2 16,0-3-2-16,-3 2-2 0,-2 1-1 16,-3 1 5-16,0 3 6 0,1 3 0 0,-1-2 8 15,1 3-7-15,-3-1-2 0,-3 0 0 0,-1 1-7 16,-3-2-1-16,-1 3 1 0,0 0 0 0,0-1 1 15,-5-1-3-15,-2 0-1 0,-4 2-4 16,-3-1 7-16,-5 2 5 0,-1-2 1 0,-1-1 0 16,-3 0 0-16,-2-2-7 0,0-3-1 0,-1-2-7 15,-1 1-13-15,1-3 0 0,-1-2 2 16,0-2 10-16,-1 0 10 0,2-4 5 0,-1 0-2 16,2 0-3-16,1-4-1 0,3-1-7 0,0-2-6 15,1-3-6-15,2 0-3 0,-1-1-9 0,3-2-2 16,2-1-3-16,0 0-15 0,4 2-11 0,1 0-22 15,2 4-62-15,-3-1-113 0,0 2-249 16,3 3-360-16,1 2 120 0</inkml:trace>
  <inkml:trace contextRef="#ctx0" brushRef="#br0" timeOffset="71519.3282">2112 6267 586 0,'0'0'250'16,"0"0"27"-16,0 0-20 0,0 0-40 0,0 0-41 15,0 0-25-15,0 0-5 0,0 0-16 16,0 0-16-16,0 0-3 0,-41-120-9 0,37 111-4 16,3 0-12-16,-2 2-15 0,-1 1-14 0,2 0-10 15,2 1-7-15,-2 2 0 0,1 0-6 0,0 3-2 16,-1 0 0-16,2 0-4 0,-2 0-4 0,0 0-3 15,2 0-5-15,0 0-6 0,-1 0-3 16,0 0-3-16,1 0-3 0,-1 0-1 0,1 0-1 16,0 0 0-16,0 0 0 0,0 0 1 0,0 0-2 15,0 0 0-15,0 0 2 0,0 0 0 0,0 0 4 16,0 0-3-16,0 0 5 0,0 0 0 16,0 0 1-16,0 0 4 0,0 0 0 0,1-1 4 15,-1 1 2-15,1-1 5 0,-1 0 3 0,0-3-12 16,0 0-4-16,0-2-8 0,0-3-5 15,0 3 4-15,0-1 1 0,0 0-1 0,0 0 0 16,0 2 0-16,0-1 1 0,0 1 0 0,0 2-1 16,0 0 3-16,0 1-4 0,0 2 3 0,0 0-1 15,-1 0-1-15,1 0 3 0,0 0-5 16,-1 0-3-16,1 0-5 0,0 0-4 0,0 0-2 16,0 0-6-16,-1 0-8 0,1 1-13 0,0 3-15 15,0 3 1-15,0 4 14 0,0 9 17 0,0 5 22 16,0 7 6-16,0 5-3 0,1 6 6 0,1 4-5 15,3 3 2-15,0 1-1 0,-2 5-4 0,3 0 5 16,-2 0-2-16,3 1 4 0,-1 1-1 16,1-3 1-16,1-4 0 0,1-2-1 0,3-6 3 15,-2-4-2-15,0-6 1 0,5-5-1 0,-1-6 0 16,2-5 5-16,0-5 1 0,3-3 4 16,0-4 0-16,-2-4 3 0,3-1 0 0,-2-4 2 15,4-4 2-15,-3-2-1 0,-1-2 0 0,1-5-2 16,-3 0-1-16,0-2-2 0,1-6-3 0,-3 1-1 15,-1-1-6-15,-1-3 3 0,-3 1 0 16,-2 0 0-16,2 2 1 0,-5 3-2 0,0 5-2 16,-2 5 2-16,-2 5-2 0,0 4-10 0,0 3-8 15,0 0-15-15,0 0-11 0,-1 4-9 16,-3 2 13-16,0 6 11 0,0 2 9 0,-3 6 17 16,1 0-5-16,2-1 1 0,2-1 3 0,2-2-3 15,0-3 2-15,4 0-1 0,5 0 1 0,5-2 2 16,2 1 3-16,4-1-5 0,1 0-2 0,-1-2 1 15,6-1 1-15,-2-2 10 0,1-3 3 0,1 0 2 16,-4-3 0-16,3-3 0 0,-3-3 2 16,-3-4 1-16,-2 0-1 0,0-3 2 0,-3 1 0 15,-3-4 4-15,0-1 2 0,-2-2-2 0,-3-3-1 16,0-4 2-16,-4-2-4 0,-1-4 0 0,-1-2-6 16,0-1-8-16,-1-2-2 0,-4 0-2 15,0 0 2-15,-2 0 0 0,1 0 1 0,-2 1-2 16,1 1-1-16,0 2 0 0,0 1-1 0,-2 0 2 15,1 3-2-15,-1 4 0 0,1 1 0 16,1 6-1-16,1 3 3 0,0 4-2 0,2 4-1 16,3 5-2-16,0 1-3 0,0 1-5 0,1 0-2 15,0 0-7-15,-1 0-9 0,1 0-7 0,0 0-18 16,-2 4 2-16,2 5-3 0,0 8-32 16,0 4-47-16,0 7-96 0,0 1-161 0,3-5-334 15,-1-7-789-15</inkml:trace>
  <inkml:trace contextRef="#ctx0" brushRef="#br0" timeOffset="71898.3128">2933 6664 1906 0,'0'0'172'0,"0"0"-102"0,0 0-14 15,0 0-25-15,0 0-8 0,0 0 13 0,0 0-6 16,0 0 8-16,0 0 0 0,127-96-3 0,-107 81-5 15,0-2-2-15,-6 2 4 0,3-3 4 0,-5 1 3 16,-3-2 2-16,0 0-1 0,-3-2-3 16,-2 3-2-16,-3 0-2 0,-1 0-2 0,0 4-2 15,-7 2-9-15,1 3-3 0,-2 2-8 0,-2 3-10 16,0 2-1-16,-4 2-6 0,0 0-1 16,-3 6 0-16,0 5 3 0,-2 4 2 0,-2 3 6 15,2 3 2-15,-2 3 2 0,1 3 1 0,2-2-3 16,1 2 2-16,3-3 2 0,1 1-1 0,3-3 1 15,2-1-1-15,2 1-4 0,2-2 4 0,3-1-3 16,1-1-2-16,3 2 3 0,5 0 0 16,2 1 4-16,2-1 0 0,4-1 2 0,2 0-1 15,5-2 0-15,1-3 1 0,3-1 0 0,0-2-3 16,3-3-2-16,-2-3-3 0,2-3-16 0,1-2-28 16,-3 0-46-16,1-6-69 0,-3-2-140 0,0-2-215 15,-6 2-408-15,-8 1-84 0</inkml:trace>
  <inkml:trace contextRef="#ctx0" brushRef="#br0" timeOffset="72402.9123">3459 5961 1679 0,'0'0'273'0,"0"0"-3"15,0 0-46-15,0 0-54 0,0 0-35 0,0 0-18 16,0 0-18-16,0 0-23 0,0 0-24 0,0 0-23 15,0 0-17-15,0 0-20 0,0 0-23 16,-22-59-16-16,22 73 4 0,0 11 10 0,0 10 23 0,1 9 12 16,2 6 0-16,2 3 2 0,1 2-7 15,1-2 3-15,1-3 0 0,1 0-1 0,-1-2 4 16,1-1 2-16,0-1-2 0,-1-7 3 0,-1-5 3 16,-4-8-4-16,1-9 0 0,1-6 0 15,-4-7-1-15,-1-3 15 0,1-1 16 0,-1 0 17 16,0 0 4-16,0 0 10 0,0-4 4 0,3-5-24 15,0-4-9-15,0-6-22 0,2-6-20 0,2-1 8 16,2-3 1-16,1-1-3 0,2-1-3 0,4 6 0 16,-1 0-8-16,3 5 2 0,1 4-2 15,0 2-1-15,1 3 5 0,0 4-2 0,1 4 2 16,1 2 2-16,1 1-1 0,-3 0-1 0,1 7 0 16,-1 3-2-16,-3 3-3 0,-1 3 3 15,1 1 3-15,-3 3 3 0,-1 1-4 0,-2 2 7 16,-1 4 0-16,-5 1-1 0,-1 0 7 0,-4 1-7 15,-1 3-2-15,-8 0-1 0,-6 3-5 0,-1-1-2 16,-8-2-1-16,-3 3 1 0,-4-7-3 16,-4 0 3-16,-1-5 0 0,-2-4-2 0,0-3 1 15,-1-5-2-15,2-3 0 0,0-4 5 0,4-3 6 16,3-1 1-16,2-5 3 0,6-4-17 0,4-6-15 16,5-5-15-16,3-2-28 0,1-4-32 15,9 1-74-15,0-2-143 0,7 9-405 0,-3 5-821 0</inkml:trace>
  <inkml:trace contextRef="#ctx0" brushRef="#br0" timeOffset="73229.2862">4082 6005 0 0,'0'0'73'0,"0"0"352"0,0 0 9 0,0 0-65 16,0 0-68-16,0 0-53 0,0 0-48 0,0 0-34 16,0 0-33-16,0 0-29 0,0 0-32 0,0 0-21 15,0 0-13-15,25-128-9 0,-1 114 7 16,4 1 5-16,5 3 5 0,0 2-1 0,5 3-3 15,1 1-8-15,3 4-6 0,-1 0-8 0,0 8-3 16,0 4-2-16,-1 6-5 0,-2 2 3 0,-3 2-3 16,-4 4 0-16,-3 1-1 0,-7 0-2 15,-1 1 0-15,-9 3-4 0,-1-1 4 0,-9 4-2 16,-1 2-1-16,-8 0-1 0,-7 4-2 0,-9 1-2 16,-3 0 0-16,-6 1 1 0,-4-3-5 0,-3-2 0 15,-2-3 0-15,2-7 2 0,-1-4 7 0,0-4 1 16,3-7 4-16,5-3 2 0,0-4 2 15,6-4 4-15,3-1 4 0,5-2 5 0,1-8-1 16,4 0-2-16,2-5 2 0,3-2-4 0,3-4-4 16,6-2-4-16,0-1-9 0,1 1-6 0,8 4 1 15,1 0-2-15,3 4 5 0,2 1 5 16,0 5-2-16,0 2 1 0,0 5-2 0,1 2-3 16,0 0-1-16,1 9 1 0,3 4-1 0,-1 4 0 15,1 5 2-15,0 3-1 0,1 2 1 16,-3 3-1-16,1-1 0 0,-3 1 3 0,1-1 1 15,-3 0 1-15,0 0-4 0,-3 0 1 0,-1-1-3 16,-4 0-3-16,0 0-3 0,-3-2-23 0,-1-1-22 16,-1-1-34-16,2-4-46 0,0 0-60 0,0-5-84 15,6-4-220-15,-3-4-474 0,-2-4-113 0</inkml:trace>
  <inkml:trace contextRef="#ctx0" brushRef="#br0" timeOffset="73422.2345">4903 6434 1700 0,'0'0'977'0,"0"0"-841"15,0 0-3-15,0 0-21 0,0 0-21 16,0 0-3-16,0 0-13 0,0 0-15 0,0 0-13 16,0 0-17-16,0 0-14 0,0 0-12 0,0 0-11 15,0 0-9-15,-11-49-16 0,11 49-35 0,0 0-57 16,1 3-98-16,2 2-197 0,1 1-658 15,-1-3-428-15</inkml:trace>
  <inkml:trace contextRef="#ctx0" brushRef="#br0" timeOffset="73830.9403">5269 6261 2719 0,'0'0'151'0,"0"0"-15"0,0 0-40 15,0 0-29-15,0 0-22 0,0 0-13 16,0 0-18-16,0 0-10 0,0 0-4 0,0 0 1 16,0 0 1-16,0 0 2 0,0 0 1 0,-105 119-10 15,89-88 7-15,4 0-2 0,2-2-2 0,3-3 11 16,5-1-6-16,2-1-2 0,0-2 1 16,8-4-4-16,1-4 2 0,4-1 2 0,1-5 0 15,3-2-2-15,3-4 7 0,1-2-1 0,4 0 1 16,1-7 3-16,4-4-5 0,-1 0 0 15,-2-3-1-15,-1-2 1 0,-1 2-1 0,-5-4 1 16,-3 1 2-16,-1-1-2 0,-5-2 1 0,-4-1-1 16,-2-2-2-16,-5-3-3 0,0 2 1 0,0-1-2 15,-8 0 0-15,-2 1 1 0,0 0-1 0,-2 0-1 16,-1 3-2-16,-4 2-2 0,0 2 0 16,-1 3-2-16,-1 3-3 0,-2 4-3 0,-2 2 3 15,-1 3 2-15,1 2 1 0,-4 0 2 0,4 3-1 16,0 2 0-16,1 2-3 0,3 0 6 15,3 0-8-15,4-1-6 0,4 1-12 0,5 1-37 16,0-1-43-16,3 3-64 0,0-1-123 0,1 0-292 16,2-5-947-16</inkml:trace>
  <inkml:trace contextRef="#ctx0" brushRef="#br0" timeOffset="75356.7051">5942 6338 261 0,'0'0'202'16,"0"0"11"-16,0 0-16 0,0 0-38 0,0 0 12 15,0 0 11-15,0 0 1 0,0 0-3 0,0 0-18 16,0 0-28-16,0 0-30 0,0 0-29 16,-6 2-19-16,8-2-17 0,-1 1-9 0,0-1-6 15,-1 0-9-15,0 1 3 0,0-1-5 0,1 0-2 16,0 0-6-16,0 0-3 0,4 1 18 0,0 3 13 15,7-1 26-15,3 3 9 0,6-1-2 16,2 1 1-16,4-1-9 0,6-2-3 0,2 0-7 16,2-2-8-16,5-1-7 0,4 0-1 0,0 0-3 15,3 0 0-15,5-4-5 0,-1 0-1 0,1 0-3 16,5 0-4-16,-2-1 4 0,1 0-9 16,1 2-2-16,1 0-1 0,-2 1-8 0,-2-1 5 15,2 1 0-15,-3 0 0 0,1-1 2 16,-4 1-1-16,-1 1-2 0,1-2 3 0,-3 1 1 0,0 0-6 15,-4 0 1-15,3 2-3 0,-6 0 2 0,1 0-2 16,-2 0 2-16,-1 0-1 0,-1 0-6 16,0 0 7-16,-2 0-1 0,-2 0 1 0,-2 0 3 15,1 0-4-15,-4 0 1 0,-5 0-2 0,1 0 1 16,-8 0-2-16,-1 0-1 0,-5 0 0 0,-3 0-3 16,-3 0 4-16,-4 0 0 0,-2 0 0 15,0 0-2-15,0 0 1 0,0 0-1 0,0 0-3 16,0 0-4-16,-1 0-14 0,-5 0-8 0,2-1-5 15,-6-3 5-15,-2 1 8 0,-5-5 8 16,-5 0 6-16,-5-2 1 0,-3-2 5 0,-2-1-1 16,-6-2 3-16,0-2 2 0,-6-3-1 0,2-1-1 15,-5-2 0-15,2-1 1 0,-5 0 0 0,5 0 0 16,-3 0 1-16,0 4-2 0,6 3 4 16,1 2 1-16,5 2 0 0,0 3 4 0,6 2 1 15,6 1 3-15,0 2 4 0,7-1 3 0,2 3-2 16,3 0 1-16,4-1 0 0,5 2 0 0,2 0 3 15,1 2 3-15,0 0-4 0,0-1-9 0,2 1-11 16,0 0-15-16,6 0-2 0,3 0 1 16,8 1 6-16,7 5 9 0,10 2 3 0,7 2 2 15,7 0 0-15,6 3 0 0,-1-1-1 0,5 2-1 16,-3 1 0-16,-2 1-1 0,-4-1 1 0,0 1 0 16,-5 1 0-16,-3-2 1 0,-4 2-1 15,-5-3 2-15,-3 1-2 0,-3-3 1 0,-5 1-2 16,-2-2 0-16,-3 0 1 0,-4-1 0 0,-1 1 1 15,-6-2-1-15,1 2 1 0,-5 1 2 0,1-1 1 16,-3 1 2-16,-1 4 0 0,-1 1 2 16,-6 3 1-16,-3 2 1 0,0 5 0 0,-5 1 0 15,-2 6-2-15,-4 0 0 0,-5 2 0 0,3 0-1 16,-4 1 1-16,2-2-1 0,-2-3-3 16,4-3-2-16,3-2 0 0,0-4-4 0,8-4 3 15,0-1 0-15,3-4 1 0,2-4-3 0,4-2 1 16,0-2-1-16,-1-3 2 0,4 1 3 0,0-3-3 15,0 0-1-15,0-1-1 0,0 0-1 16,0 0-4-16,0 0-6 0,0 0-13 0,0 0-24 16,0 0-19-16,0 0-30 0,-1 0-33 0,1-1-40 15,-1 1-82-15,-1-1-232 0,0 1-482 0,-2 0-136 16</inkml:trace>
  <inkml:trace contextRef="#ctx0" brushRef="#br0" timeOffset="76973.4275">8550 5977 0 0,'0'0'0'0,"0"0"0"0,0 0 265 0,0 0 102 15,0 0-33-15,0 0-22 0,0 0-17 16,0 0-25-16,0 0-28 0,2-117-33 0,-2 107-35 16,0 3-30-16,0 3-24 0,0 3-33 0,0-1-36 15,0 2-38-15,0 3-56 0,0 7-3 0,0 9 9 16,0 9 17-16,0 11 35 0,0 5 1 15,-1 6-3-15,-1 2-3 0,0 0-1 0,-2 0 0 16,4 2-1-16,0-1-1 0,7 2 0 0,0-2 1 16,0 3 0-16,3-1 5 0,4-1-5 15,-1-4 0-15,0-5-3 0,3-8-5 0,-3-6 5 16,-1-9 0-16,-2-8 3 0,0-3 0 0,-4-5 4 16,-4-4 9-16,0-1 15 0,-2-1 27 0,0 0 19 15,0-2 10-15,-1-7-15 0,-2-4-24 0,-5-7-26 16,-3-4-17-16,-2-6-4 0,-5-3-4 0,0-3 2 15,-2-4-2-15,-1-2 1 0,2-4 0 16,-1-1 0-16,5-4 1 0,-2-1 1 0,6-2 1 16,0-3-1-16,3 0-1 0,6-2-2 0,2 1-2 15,0 3 0-15,9 5-2 0,3 6 2 0,0 6-2 16,5 5 2-16,-3 3 1 0,4 5-2 16,-1 5 1-16,-2 3-5 0,3 4-2 0,1 4-4 15,2 6 1-15,0 3-3 0,3 3-2 0,4 9 4 16,1 9-4-16,-1 4 9 0,-2 5 3 15,2 3 1-15,-6 5 4 0,0 1-3 0,-3 4 0 16,0 0-2-16,-6 0 4 0,0 2-4 0,-5-2 0 16,-1 0 0-16,0-6-2 0,-5-7 4 0,-1-4 0 15,-1-9 3-15,0-6-7 0,0-4 9 16,0-4 0-16,0-2 6 0,0-1 17 0,0 0 3 16,-1-1 5-16,-4-8-2 0,-1-3-8 0,-2-6-12 15,1-8-6-15,1-3-3 0,-1-8-8 0,2-2 7 16,1-2-1-16,4-3 0 0,0-1 0 0,8 3 0 15,2-1-1-15,1 4-2 0,6 4 7 16,-3 5-7-16,4 3 1 0,-1 5 0 0,-2 4-7 16,0 5 5-16,-3 4-1 0,-1 4-3 0,-1 5-5 15,1 0 2-15,1 5 0 0,0 7 4 0,4 6 4 16,-2 5-1-16,1 6 1 0,-2 4 0 0,-2 5 2 16,-1 3-1-16,-2 5 0 0,-1 1 1 15,-1 2-4-15,-1 1 4 0,-3-1 1 0,0-2 0 16,-2 0 1-16,0-1-2 0,0-4-1 0,-2 1 1 15,-3-5 7-15,3 0-8 0,0-5-2 16,0-1-5-16,-2-5-15 0,4-5-17 0,0-3-27 16,4-2-36-16,0-6-46 0,6-5-57 0,-1-6-113 15,2 0-261-15,-4 0-639 0</inkml:trace>
  <inkml:trace contextRef="#ctx0" brushRef="#br0" timeOffset="77251.1572">9584 5775 2249 0,'0'0'127'0,"0"0"-2"0,0 0 8 0,0 0-12 16,0 0-5-16,0 0-9 0,0 0-24 0,0 0-30 16,0 0-28-16,0 0-25 0,0 0-14 15,0 0-1-15,0 0 4 0,0 0 8 0,-7 41 9 16,8-3 5-16,4 4-3 0,-3 6-1 0,0 3 2 15,0-1-1-15,3 2 3 0,-3 0 2 0,-1-2-2 16,-1-2-3-16,0 1 1 0,0-3-1 16,-2 0-1-16,-5-3 0 0,3-2-5 0,-2-4-9 15,-1-6-17-15,2-3-25 0,-1-6-33 0,3-3-46 16,1-5-69-16,2-3-124 0,0-6-328 16,0-3-721-16</inkml:trace>
  <inkml:trace contextRef="#ctx0" brushRef="#br0" timeOffset="77853.2619">9873 5863 1832 0,'0'0'252'0,"0"0"-43"16,0 0-61-16,0 0-57 0,0 0-30 0,0 0-28 16,0 0-25-16,0 0 1 0,0 0 8 0,0 0 15 15,0 0 9-15,0 0-4 0,0 0-4 16,0 0-6-16,0 147-4 0,-13-111-5 0,-2 0-2 15,-2 0-2-15,-4 3-2 0,-4-1-3 0,1-1-1 16,-5-1 0-16,0 0-2 0,1-2 1 16,3-6-1-16,4-5 2 0,3-8 7 0,8-6 20 15,3-5 24-15,4-4 10 0,3-4-2 0,0-5-16 16,0-4-22-16,0-1-9 0,1-3-7 0,6 3-2 16,-1 0-3-16,0 2 1 0,3 4 2 15,0 2-2-15,0 4-2 0,0 1-6 0,1 1-1 16,3 0-1-16,-1 3 1 0,5 3 3 0,-3 3-3 15,5 3 0-15,1 1 1 0,-2 1 0 16,0 0-1-16,1 1 0 0,0 0 1 0,1-1-2 16,-1-1 1-16,2-2 0 0,-1-3 1 0,-1-2 2 15,2-3 2-15,0-3 3 0,-1 0 3 0,0-6 5 16,2-4 0-16,-2-2 0 0,2-1-1 0,-3-2-5 16,-1-2 5-16,-3-1-1 0,-1-1 0 0,-3-2-1 15,-1-3 1-15,-2-2-1 0,-4-3-2 16,1-4 3-16,-3-5-8 0,-1-1 0 0,0-3-2 15,-1-5-1-15,0 1 1 0,0-4-1 0,0 1-1 16,1 1-7-16,-1 4 7 0,4 2-1 0,-1 5 1 16,-1 6 4-16,-1 7-6 0,0 6 2 15,-1 4-2-15,2 7 0 0,-2 2 0 0,0 4-2 16,0 1-4-16,0 0-7 0,0 0-8 0,0 7-3 16,1 6 4-16,3 6 6 0,-2 8 12 15,4 4 4-15,-2 5-1 0,1 1 6 0,1 4-6 16,-2 0 0-16,1 1 0 0,-1 1-5 0,1-1 5 15,0 0 0-15,0 1-1 0,-2-2-2 0,3 1 1 16,-3-5-2-16,1 1-5 0,-2-2-19 16,-2-3-36-16,0-1-45 0,0-1-57 0,-6-2-70 15,-3-3-132-15,5-7-458 0,-3-9-766 0</inkml:trace>
  <inkml:trace contextRef="#ctx0" brushRef="#br0" timeOffset="78044.3001">10052 6195 2416 0,'0'0'224'0,"0"0"-27"0,0 0-62 15,0 0-38-15,0 0-17 0,0 0-14 0,0 0-15 16,0 0-11-16,0 0-15 0,50-125-11 0,-27 109-4 16,3 0-5-16,7 1 0 0,1 1-4 0,3 2-4 15,2 1-2-15,1 3-14 0,2 1-30 16,-1 3-61-16,0-1-137 0,-11 3-399 0,-12 1-1022 0</inkml:trace>
  <inkml:trace contextRef="#ctx0" brushRef="#br0" timeOffset="78891.7409">10642 5820 1589 0,'0'0'335'0,"0"0"-64"0,0 0-68 16,0 0-61-16,0 0-27 0,0 0-24 15,0 0-17-15,0 0-11 0,0 0-8 0,0 0-5 16,107-132-5-16,-82 118-4 0,0 4-11 0,0 2-4 16,1 4-7-16,2 2-5 0,2 2 5 0,1 5-4 15,5 5 0-15,1 4 1 0,1 4-5 16,0 0 1-16,-3 2-2 0,-2 2-3 0,-4 0 1 16,-5 1-2-16,-6 0-1 0,-7 2-2 0,-4 2 0 15,-7 3 2-15,0 2 1 0,-9 4 0 16,-6 0 2-16,-4 3-7 0,-6-1 4 0,-1-2-2 15,-4-1-2-15,0-6 0 0,-2-6 0 0,1-6 1 16,-3-4 3-16,3-7 3 0,0-1 2 0,1-5 1 16,5 0 4-16,1-3-1 0,5-5 2 0,1-2-1 15,3-3-1-15,3-2-4 0,5-2-1 16,1-1-4-16,3 0-3 0,3 2 2 0,0 0-2 16,0 3-2-16,4 1-3 0,3 4-4 0,1 1 0 15,1 2 2-15,3 4 2 0,2 1 0 0,2 0 0 16,2 5 2-16,2 4-1 0,4 4 3 0,0 4 0 15,-1 2-1-15,0 1 0 0,-1 3 2 16,-1 1 0-16,-2 0 0 0,-1 0 1 0,0 0-3 16,-2 0 0-16,0 0 2 0,-2 1 0 0,1-2-3 15,-3-2 4-15,1 1-3 0,0-1 1 16,-3-2 2-16,2-2-11 0,-1-3-14 0,-3-2-30 16,2-2-43-16,2-3-64 0,-2-2-120 0,-4-2-287 15,0-3-894-15</inkml:trace>
  <inkml:trace contextRef="#ctx0" brushRef="#br0" timeOffset="79076.8729">11545 6223 2920 0,'0'0'152'16,"0"0"-10"-16,0 0-38 0,0 0-24 0,0 0-4 15,0 0-14-15,0 0-19 0,0 0-9 0,0 0-18 16,-19-116-10-16,20 111-8 0,1 1-5 15,-2 2-10-15,1 1-22 0,1 1-41 0,4 0-65 0,1 7-102 16,3 1-213-16,-3 0-675 0,0-3-368 0</inkml:trace>
  <inkml:trace contextRef="#ctx0" brushRef="#br0" timeOffset="79492.8699">11937 6011 2647 0,'0'0'149'0,"0"0"1"16,0 0-29-16,0 0-17 0,0 0-8 0,0 0-12 15,0 0-19-15,0 0-19 0,0 0-16 0,0 0-12 16,0 0-14-16,0 0-12 0,0 0 0 0,0 0 0 16,-36-5 2-16,30 26 9 0,-1 2-2 15,1 6-1-15,0 2 1 0,5 0 2 0,1-1-4 16,0-2 1-16,3 0-1 0,5-2-6 15,2 0 9-15,5-5-3 0,0-1 2 0,1-4 2 0,3-4-1 16,1-4 4-16,2-4 0 0,3-4 6 16,-3 0-2-16,5-3-1 0,-3-6 2 0,1-3-2 15,-1-1 2-15,-4-1 1 0,0-3-1 0,-5 0-4 16,-2-1 5-16,-4-3-2 0,-3-2-2 0,1-4 2 16,-6 0-3-16,-1-3-2 0,0-1-2 15,-1 0 3-15,-4 0-4 0,-4 3-2 0,-1 3 0 16,-5 3-9-16,0 3 4 0,-5 2-1 0,-1 5-7 15,0 2 1-15,-4 4-2 0,-1 4-1 16,-2 2 4-16,0 1 2 0,-2 6 0 0,0 4 0 16,1 0 0-16,2 2-5 0,3-1-14 0,4 4-24 15,5-3-42-15,3 3-58 0,6-1-70 16,6 2-172-16,0-5-656 0,0-2-480 0</inkml:trace>
  <inkml:trace contextRef="#ctx0" brushRef="#br0" timeOffset="80790.9186">12592 6063 1602 0,'0'0'184'0,"0"0"7"16,0 0-9-16,0 0-22 0,0 0-7 16,0 0-20-16,0 0-23 0,0 0-13 0,0 0-15 15,0 0-6-15,0 0-14 0,0 0-13 0,4-47-7 16,5 41-14-16,2 2-3 0,2-2-1 0,6 1 2 16,3-2-5-16,6 1 1 0,4 0-2 15,7 0-8-15,2 1 4 0,2 0-4 0,7-1 0 16,4 1-1-16,2 1-1 0,-1-2 1 0,4 1 0 15,2-1 6-15,2-1-4 0,1 0-2 0,-2 0 1 16,-1 0-2-16,0 0 0 0,-3 2-1 0,-1-2-3 16,0 1-7-16,-5 1 6 0,-8 1-2 15,-1 0 2-15,-5 2 2 0,-4-1-4 0,-4 2-1 16,-4 0-1-16,-4 1 3 0,-2 0-2 0,-4 0-1 16,-3 0 0-16,-4 0-5 0,-3 0 4 0,0 1 0 15,-4-1-1-15,0 0-3 0,-2 1 2 16,0-1-1-16,0 0-3 0,0 2 1 0,-2-2-8 15,0 0-3-15,2 0-6 0,-4 0-4 0,-1 1 5 16,2 0 5-16,-5 1 5 0,-1-2 0 0,-3 0-4 16,-1 0-6-16,-5 0-1 0,-2-6-1 15,0-2-3-15,-2-1 3 0,-1-2 1 0,-3-3 8 16,0-1 3-16,-1-3 3 0,-2-1 5 0,-1-2-3 16,0-1 7-16,0 0 1 0,0-3-1 0,3 1 3 15,1 1 3-15,5 1 3 0,1 2 4 16,1 2 5-16,6 2 1 0,0 5 3 0,2-1 3 15,2 3 3-15,2 2-1 0,-2 0-4 0,5 2-3 16,-1 2-10-16,3 0 6 0,-1 2-2 0,3 1-2 16,0-1-1-16,0 1-6 0,0 0-4 15,0 0-4-15,0 0 2 0,3 0-13 0,-1 0-5 16,3 0 1-16,5 4-1 0,5 3 13 0,5 2 7 16,9 1 0-16,3 3 0 0,8 0 0 0,3 0 0 15,5 2 0-15,-2 1 4 0,1-1-5 0,2 2 1 16,-5-1-1-16,1-1 2 0,-3 1-2 15,-7-2 0-15,-2 0 1 0,-6-2-10 0,-3-1 10 16,-9 0-2-16,-2 0 0 0,-5-1 5 0,-5 0-5 16,-1-1 2-16,-2 1 0 0,0 2 2 15,0-1-1-15,-5 2 0 0,2 1 3 0,-4 0-1 16,-2 0 0-16,0 2 1 0,1 0-2 0,-2 2-3 16,0 3 3-16,-2 2-2 0,0 4 1 0,1 1 2 15,-3 4-4-15,-1 2 2 0,0 2-1 16,-2 2 1-16,-4-2-2 0,1-1 2 0,0-5 0 15,-1-1-2-15,1-4 4 0,1-2-2 0,2-3 1 16,2-2 0-16,0-2-2 0,2-2 1 0,3-2-2 16,1-1 2-16,3-2 0 0,0 0-3 0,4-3 1 15,0-2-1-15,1-1 3 0,1-2-3 16,0-1 2-16,0 0-2 0,0 0 0 0,0 0 0 16,0 0 0-16,0 0-2 0,0 0-6 0,0 0-10 15,0 0-20-15,0 0-32 0,0-1-52 0,0 0-85 16,0 0-128-16,1 1-382 0,0 0-906 0</inkml:trace>
  <inkml:trace contextRef="#ctx0" brushRef="#br0" timeOffset="81916.7654">14738 5661 1584 0,'0'0'237'0,"0"0"-101"0,0 0-5 0,0 0-17 15,0 0-2-15,0 0 11 0,0 0-2 16,0 0-6-16,0 0-19 0,0 0-26 0,0 0-22 16,0 0-24-16,12-94-20 0,-12 94-23 0,1 6-14 15,3 5 1-15,1 7 10 0,4 7 14 16,0 8 13-16,1 6 2 0,1 3 0 0,0 5 1 16,1 1-1-16,1 5 2 0,1 1 4 0,-1 0 0 15,-2-1 0-15,0-4-4 0,1-4-3 16,1-6 0-16,-6-4 2 0,2-7 0 0,-1-4 3 15,-5-3-2-15,2-6 3 0,-3-3 0 0,-2-3 1 16,1-3 3-16,-1-4 8 0,0-1 16 0,0-1 20 16,0 0 22-16,0-2-4 0,-2-5-12 0,-4-5-23 15,2-6-24-15,-4-4-7 0,0-4-6 16,2-3 0-16,-1-5-2 0,0-3-2 0,3-6 1 16,0-3 0-16,-1-4 0 0,5-1-1 0,0-6 1 15,0 2-1-15,2 1 2 0,6 2 0 0,2 3-3 16,1 3-1-16,5 3-3 0,-2 4 2 15,5 3 0-15,-1 6 0 0,-2 3 3 0,3 5-3 16,-2 5 1-16,-2 2 0 0,2 3-3 0,0 4-1 16,-2 3-4-16,5 5-4 0,1 1 0 0,4 11 1 15,-1 6-1-15,0 6 3 0,4 6 2 0,-2 5 2 16,-2 3 3-16,-2 5 1 0,-1 0 2 16,-3 3-3-16,-1 0 2 0,-5-1 0 0,-2 2-3 15,-2-4 3-15,-4-3-2 0,-2-2 0 0,2-8 1 16,-4-6 1-16,0-9 2 0,0-5 2 15,0-5 0-15,0-2 5 0,0-3 11 0,0 0 12 16,0 0 5-16,-1-7-4 0,-4-6-8 0,2-4-11 16,-3-6-8-16,3-7 3 0,-2-4-5 15,1-2 0-15,4-3 0 0,0-4-4 0,0-1 3 16,4 1-1-16,5-1-2 0,5 4-2 0,1 2 0 16,3 3 0-16,2 5 2 0,1 4 2 0,-1 1-2 15,1 7 1-15,-1 4-2 0,-2 5 1 0,-3 1-2 16,0 5-1-16,-3 3-1 0,-2 2-3 0,0 7 1 15,0 6 1-15,-1 5 3 0,0 6 0 16,-3 3 2-16,2 2 0 0,-4 2 0 0,1 3 2 16,-3 0-2-16,-2 0 1 0,0 2-1 0,0 1-3 15,1-1 2-15,0 0 0 0,3-2 0 0,-1 1 0 16,-2 0 3-16,2 0-2 0,3-4 0 16,-4-1 3-16,4-2-13 0,-3-2-12 0,0-4-19 15,3-3-27-15,-2-3-36 0,5-3-48 0,-2-3-70 16,2-5-139-16,-4-3-488 0,3-1-738 0</inkml:trace>
  <inkml:trace contextRef="#ctx0" brushRef="#br0" timeOffset="82198.6408">16123 5472 1496 0,'0'0'623'15,"0"0"-427"-15,0 0-5 0,0 0-49 0,0 0-13 16,0 0-18-16,0 0-26 0,0 0-30 0,0 0-33 0,0 0-25 16,0 0-11-16,0 0-1 0,0 0 11 15,-2-2 11-15,-6 43 4 0,0 3 2 0,2 5 0 16,-2 1 0-16,0 1 1 0,4 0 0 0,-2-2 0 16,4-1 1-16,1-4-3 0,0 1 0 15,1-5-4-15,0-4-1 0,0-1 2 0,0-5 2 16,0-1-2-16,0-3-3 0,0-4-7 0,-2-4-24 15,-1-1-34-15,1-6-62 0,2-2-80 16,0-6-131-16,0-1-291 0,0-2-455 0,0 0 316 0</inkml:trace>
  <inkml:trace contextRef="#ctx0" brushRef="#br0" timeOffset="82810.9968">16387 5557 826 0,'0'0'977'0,"0"0"-592"0,0 0-150 15,0 0-114-15,0 0-59 0,0 0-28 16,0 0-13-16,0 0-1 0,0 0 8 0,0 0 8 16,0 0 0-16,0 0-2 0,0 0 0 0,7 120 0 15,-15-95-6-15,-2 1-2 0,-2 0-4 0,-2-1-3 16,-2 1-3-16,-2 0-2 0,-2-1-3 0,1 0-2 16,2-4 0-16,0-3 1 0,4-4 4 0,4-6 7 15,1-4 13-15,7-3 16 0,0-1 12 16,1 0-2-16,0-6-14 0,0-1-16 0,0-3-15 15,0 2-6-15,2 1-1 0,-1 1-5 0,2 3-1 16,1 0-1-16,-3 2-1 0,0 1-2 16,0 0-2-16,1 1-1 0,5 5-2 0,1 4 2 15,4 1 4-15,0 3 0 0,4 2 2 0,-2 2 0 16,5 0 0-16,-2-2 2 0,-1 0-2 16,3 0 1-16,0-4 2 0,1-1 0 0,-1-2 4 15,2-3 5-15,1-1 4 0,-1-3 2 0,5-2-1 16,-2 0-2-16,0-1-1 0,2-5-2 0,-4 0 0 15,-1-3 0-15,0-2-2 0,-2 2 4 0,0-4-2 16,-4 0-2-16,0 1 2 0,-3-3-4 16,2-3 0-16,-1-2 2 0,-1 0-5 0,0-3-4 15,-2-2 3-15,1-1-3 0,-1-1 1 0,-1-3-2 16,-2-2 2-16,-2-3-2 0,0 0 0 0,-3-3 2 16,-2-1-4-16,0 0 0 0,0 1 2 0,-4 2 1 15,0 1-2-15,0 5 1 0,-2 3-2 16,3 3-2-16,-1 7 3 0,1 3 0 0,1 4-1 15,0 5-2-15,1 2-2 0,-1 2-2 0,0 1-5 16,2 0-4-16,-1 0-9 0,1 1-12 0,-2 7 6 16,-2 9 6-16,-1 6 9 0,0 7 15 15,-1 4-2-15,-1 5 1 0,5 0 1 0,-1 4 0 16,1 0 3-16,0 1-2 0,2 1 0 0,0 0 1 16,0-2-2-16,0 0-1 0,0-3 2 15,0-1 0-15,0-4-2 0,-2-3-5 0,2-6-21 16,0-3-32-16,-1-4-34 0,1-4-43 0,0-3-49 15,0 0-70-15,0-4-151 0,0-3-391 0,0-2-697 16</inkml:trace>
  <inkml:trace contextRef="#ctx0" brushRef="#br0" timeOffset="83065.6734">16608 5870 2302 0,'0'0'241'0,"0"0"-24"0,0 0-50 16,0 0-45-16,0 0-17 0,0 0-22 0,0 0-25 16,0 0-10-16,0 0-21 0,0 0-8 15,0 0-7-15,0 0-6 0,0 0 1 0,105-110-2 16,-81 107-2-16,0 2-2 0,-2 0-1 0,2 1 0 16,-2 0 0-16,-1 0 0 0,-1 0 2 0,-6 0-1 15,-1 0 0-15,0 0 1 0,-8 0-4 16,2 0-7-16,-3 0-12 0,-1-2-21 0,0-1-26 15,-1 1-41-15,1-1-65 0,2-1-118 0,-2 1-296 16,-1 0-967-16</inkml:trace>
  <inkml:trace contextRef="#ctx0" brushRef="#br0" timeOffset="84703.4862">17720 5600 0 0,'0'0'0'0,"0"0"0"0,0 0 0 15,0 0 0-15,0 0 4 0,0 0 257 0,0 0-11 16,0 0-7-16,0 0-1 0,0 0-10 16,0 0-7-16,0 0-19 0,0 0-15 0,0 0-16 15,39-50-16-15,-39 49-12 0,0 1-18 0,0 0-22 16,-1 0-25-16,-4 0-30 0,-2 0-26 15,-3 0-15-15,-5 1-9 0,-1 2-1 0,-4 2 3 16,0 1 4-16,-1 1 1 0,-1 1-2 0,2 1 0 16,0 1-2-16,0 1-2 0,3 0 2 0,0 1-4 15,3 3 1-15,1-1-1 0,2-2-5 16,3 1 5-16,0 0-1 0,6-3 1 0,1 1 2 16,1-2 2-16,0 1 3 0,3-1 1 0,7 0 5 15,-1 0 2-15,2-2 3 0,6 2 3 16,0 0 3-16,4 0 0 0,3 0 1 0,-1-1-2 15,4 2-4-15,-3-2 1 0,3 4-3 0,-3 1-5 16,-1 2-1-16,0 2-4 0,-3 2-2 0,-2 5 1 16,-1 1 0-16,-3 0-3 0,-2 1 2 0,-4 2-1 15,-1 3 1-15,-3 2 4 0,-4 0 1 16,-3 1 3-16,-9 0 0 0,-7 0-2 0,-4 1-4 16,-7-2-2-16,-5 2-4 0,-2-3-2 0,-3-3-1 15,1-5 0-15,6-4 3 0,1-9 4 0,5-6 9 16,5-5 8-16,4 0 5 0,4-8 4 0,3-5-6 15,2-5-6-15,2 1-7 0,6-4-5 16,1-1-5-16,2 0-1 0,9-1-4 0,5 3-3 16,1 1 4-16,6 0 0 0,0 2 3 0,4 1 2 15,1 1 1-15,2 0 2 0,4 1-1 16,-1 1 2-16,2 0-3 0,3 0-1 0,1 0-1 16,0 2-3-16,0 0 4 0,0 0-1 0,-2 2 0 15,1-2 1-15,-5 0 1 0,-1-1 3 0,-5 0 3 16,-5-2 5-16,-4 0 2 0,-5-2 0 15,-4-1 0-15,-2-3-1 0,-1-1-4 0,-1-5-2 16,-2 0-2-16,0-3-7 0,0-2 4 0,0-1 0 16,-2 5-2-16,2 0 3 0,0 7-4 0,-1 7-1 15,-2 3 0-15,0 7-4 0,0 1-6 16,0 2-8-16,0 0-13 0,0 4-8 0,0 6 3 16,0 6 10-16,-2 7 14 0,-1 6 7 0,0 4 4 15,1 5-1-15,0 2-2 0,-1 2 5 0,2 5-2 16,1 0-2-16,0 4 1 0,0 1 2 0,0-1-3 15,4 2 1-15,-1-5 0 0,1-1-5 16,1-2 4-16,0-4 2 0,0 1 1 0,-2-5 4 16,2-1-4-16,-4-2 0 0,-1-1-2 0,0 0 0 15,-3-4 0-15,-1-2 0 0,-2-3 0 0,0-6-1 16,0-3 1-16,2-4-1 0,1-5 0 16,0-1-1-16,1-4 4 0,2-1 3 0,0 0 5 15,0 0 13-15,0-1-3 0,0-5-2 0,3-4-3 16,1-5-13-16,-1-3 1 0,2-5 1 15,-2-4 0-15,-1-3-1 0,2-4 3 0,-2-3 0 16,-2-4 1-16,0-3-2 0,0-5-1 0,0-1-2 16,0-2-1-16,-2-3 7 0,2-1-7 0,0-2-2 15,0-1 3-15,4 2-9 0,4 1 5 16,2 3 0-16,1 5 0 0,1 2-1 0,0 3 1 16,5 4-2-16,-1 3 2 0,0 4 1 0,0 3-2 15,0 1 0-15,3 2-1 0,-1 2 0 0,2 3-1 16,1 2 0-16,-1 3-4 0,1 3-5 0,0 4 2 15,0 4-4-15,1 5-1 0,2 0 2 16,2 11 0-16,-2 5 3 0,3 7 4 0,-2 3 1 16,-1 5 2-16,-2 5 0 0,-5 1 1 0,-3 2 1 15,-5 0 2-15,-5-1-1 0,-4 2 3 0,-3-3-1 16,-8 1 4-16,-8-1 3 0,-3 0 0 0,-5-3 3 16,-3-1-6-16,-3-2-2 0,-2-2-2 15,-2-3-3-15,-2-4 4 0,2-5-3 0,-1-3-4 16,1-5-11-16,0-3-5 0,3-3-8 0,2-3-14 15,3 0-11-15,4-4-28 0,5-4-25 16,7-4-42-16,7 1-107 0,6-4-286 0,1 4-499 16,3 3-32-16</inkml:trace>
  <inkml:trace contextRef="#ctx0" brushRef="#br0" timeOffset="85498.3327">19164 5692 1897 0,'0'0'237'0,"0"0"-14"15,0 0-59-15,0 0-20 0,0 0-9 0,0 0-20 16,0 0-24-16,0 0-19 0,0 0-20 0,0 0-20 16,0 0-14-16,0 0-9 0,0 0-4 15,0 0-10-15,-103-83 5 0,92 94 1 0,-1 1-2 16,1 5 7-16,-3 5-4 0,0 2 1 0,0 6 1 15,-1 2-4-15,-1 4 3 0,0 2-1 0,-2 1-1 16,2 2 0-16,-1 0 0 0,2 0 0 16,0-3 1-16,5-1-1 0,4-2 0 0,3-4 1 15,3-4-2-15,5-4 2 0,6-4 1 0,5-4 2 16,5-4 3-16,4-2 2 0,5-5 0 16,3-3-2-16,4-1 0 0,3-2-4 0,-3-5 1 15,1-1-1-15,-3-1-4 0,-3-2 3 0,-5-2-3 16,-1 1 1-16,-3-3 4 0,-4-2 0 0,-3-2 2 15,-1 0 4-15,-3-2-2 0,-1 1 1 16,-1 2 0-16,-2 2 0 0,-3 3-1 0,-3 4 0 16,-2 4 0-16,0 3 1 0,0 1-6 0,0 1-3 15,-1 0-10-15,-2 0-3 0,0 0 0 0,-2 0 1 16,-1 1 5-16,-2 1 2 0,2 2 1 0,1-2-2 16,0 1 0-16,1 0-1 0,2-1-1 0,1-1 2 15,1 0 0-15,0-1 2 0,0 2 2 16,0-2 0-16,0 0 3 0,0 0 2 0,0 0 4 15,0 0 1-15,0 0 4 0,0 0 0 0,0 0 2 16,0 0 0-16,0 0 2 0,0 0 1 16,0 0-1-16,0-2-4 0,0 0-5 0,0-3-5 15,-2 1-3-15,0-2-1 0,1 1 0 0,-3-3 0 16,2-2 2-16,-3 0-1 0,2-3 0 0,-1-2 1 16,-3 0-2-16,3-1 3 0,-1-1-2 15,1 0 2-15,-1-2-1 0,1-1-1 0,1 1 1 16,-2-2 0-16,1 0 1 0,0 2-1 0,2 1 1 15,0 0 0-15,0 4-1 0,-1-1 2 0,2 2-1 16,0 1 0-16,1 2 1 0,0 1 0 16,0 2 3-16,0 2 1 0,0 2-4 0,0 2 3 15,0 1-7-15,0 0-5 0,0 0-6 0,0 0-12 16,0 2-11-16,1 7 5 0,0 6 5 0,3 9 15 16,-1 4 12-16,-1 8-1 0,2 3 0 0,-3 4-4 15,2-1 3-15,-3 0-1 0,2 0 1 0,-1-2 1 16,2-2-1-16,-1-4 0 0,1 0 1 15,2-2 3-15,0-5-4 0,2-2 2 0,3-2-2 16,-1-3-1-16,0-3 1 0,3-3-1 0,1-3-2 16,-2-1-6-16,4-3-17 0,-1-4-35 15,0-2-39-15,1-1-47 0,1-3-70 0,1-2-106 16,0-5-281-16,-4 2-386 0,-2 2 100 0</inkml:trace>
  <inkml:trace contextRef="#ctx0" brushRef="#br0" timeOffset="85755.8396">20045 5722 1429 0,'0'0'590'0,"0"0"-272"0,0 0-103 0,0 0-67 16,0 0-16-16,0 0-22 0,0 0-23 0,-109-119-22 16,96 114-24-16,-2 2-14 0,0 3-13 15,0 3-7-15,0 4-6 0,-4 8-2 0,3 4 1 16,-3 5 3-16,1 6-1 0,-2 5 1 0,4 4-1 15,2-1-4-15,1 3 4 0,2-2-1 0,4 0 0 16,3-1-1-16,3-2 2 0,1-4-1 0,0-2 2 16,6-1 6-16,4-3-7 0,4-5-2 0,1-4-3 15,2-3-10-15,2-4-12 0,3-5-28 16,2-3-48-16,-1-2-83 0,1 0-140 0,-4-1-355 16,-8-1-879-16</inkml:trace>
  <inkml:trace contextRef="#ctx0" brushRef="#br0" timeOffset="86131.3194">20083 5890 1329 0,'0'0'441'0,"0"0"-78"0,0 0-97 0,0 0-44 16,0 0-31-16,0 0-67 0,0 0-60 0,0 0-40 16,0 0-20-16,0 0 1 0,0 0 5 0,136-83 3 15,-96 70 3-15,-3 1-4 0,-2 1-3 0,-4 1-3 16,-4-1 0-16,-8 1 5 0,-6 1 7 15,-7-1 5-15,-5 3-2 0,-1-2-10 0,-6 2-12 16,-5-2-7-16,-8 0-6 0,-3 1 7 16,-3 0 6-16,-4 3 2 0,1 1 2 0,-1 2 0 0,0 2-1 15,4 0-2-15,2 0 0 0,1 3-1 16,2 3 0-16,5 2 2 0,-1 1-2 0,5 4 1 16,0 2 0-16,3 3 2 0,4 3-2 0,-2 3 2 15,5 1 2-15,1 2-4 0,1-1 5 0,7 2-3 16,1-2 0-16,4 0 1 0,1-4 1 15,3 0-1-15,1-3 2 0,4-4 2 0,2-3 0 16,1-2 0-16,3-4 1 0,-1-2-2 0,1-3 3 16,0-1-1-16,1 0-1 0,-5-4-1 15,3-3-4-15,-5 0-7 0,3-3-16 0,-3 2-22 16,1-3-29-16,-3 0-45 0,0 0-71 0,-3 0-148 16,-4 1-514-16,-6 4-722 0</inkml:trace>
  <inkml:trace contextRef="#ctx0" brushRef="#br0" timeOffset="87284.0631">21396 5762 0 0,'0'0'0'0,"0"0"55"0,0 0 62 15,0 0 22-15,0 0 54 0,0 0 32 0,0 0 1 16,0 0-13-16,0 0-21 0,0 0-15 15,0 0-10-15,0 0-19 0,-70-1-15 0,69 1-22 16,1 1-18-16,0-1-6 0,0 0-9 0,0 0-5 16,0 0-5-16,0 0-5 0,1 0-9 15,-1 0-8-15,2 0-2 0,-1 1-12 0,1-1-4 0,1 0-5 16,-2 0-9-16,0 2 0 0,4-2 8 16,2 1 6-16,6-1 7 0,3 1 14 0,5-1-2 15,8 0-2-15,2 0-2 0,8 0-12 0,3 0-5 16,6-4-7-16,4 0 1 0,0 0-7 0,4 1-2 15,1-1-3-15,1 1-6 0,-4 0 3 16,2 1-1-16,-2 0-1 0,-1-1 2 0,-1 0 0 16,-1 3 0-16,0 0-1 0,0-1-1 0,-1 1-2 15,0 0-1-15,0 0 2 0,1 0 0 16,0 0-1-16,-4 0 1 0,-2 1-1 0,0 1 0 16,-2-1 1-16,-4 2 0 0,-4-2-1 0,0 1 0 15,-4-1-1-15,-5 2 2 0,1-2 1 0,-4 1 1 16,-4 0-3-16,-2 1-2 0,-5-1-1 15,-3-1 0-15,-3 2 1 0,0-2-1 0,-4-1 0 16,-2 1-2-16,0-1 0 0,0 0-2 0,0 1-2 16,0-1-4-16,-2 0-5 0,-1 1 2 0,-2 1 1 15,1 0 3-15,-3 1 2 0,-1-2-1 0,2 3-1 16,-4-3-2-16,2 1 3 0,-1-1-8 16,0 0-8-16,-1 0-15 0,5 0-31 0,-2-1-34 15,-1 2-46-15,2-2-79 0,0 0-167 0,2 0-385 16,0 0-508-16</inkml:trace>
  <inkml:trace contextRef="#ctx0" brushRef="#br0" timeOffset="87923.1527">22673 5339 662 0,'0'0'336'0,"0"0"-28"0,0 0-16 0,0 0-80 16,0 0-28-16,0 0-14 0,0 0-16 0,0 0-24 15,0 0-20-15,-118-57-18 0,118 57-17 0,0 0-12 16,0 0-13-16,0 0-14 0,2 0-12 16,-1 0-11-16,4 0-11 0,-2 0-6 0,3 0 1 15,3 4 4-15,4 2 5 0,2 4 4 0,10 1 2 16,0 3-1-16,9 2 2 0,0 2 1 0,3 2-1 15,-1-1 1-15,5 2-4 0,-1-1 0 0,0-1 0 16,2 2 1-16,-3-3 0 0,-1 1-3 16,-4-2 1-16,1-2-3 0,-4 2 1 0,-1-3 2 15,-4 0-2-15,-4-2-1 0,-3-1-2 0,-3-2-1 16,-6-1-1-16,-5 0 0 0,1-2 2 16,-4 1-3-16,-2-1 3 0,0-1 0 0,0 1 4 15,0 0 2-15,-2 0 1 0,-2 0 2 0,0 1-1 16,0-1 3-16,-1 3-3 0,-3-2-1 0,3 2 0 15,-4 2-2-15,-1-1 1 0,-2 3 0 16,-5 2 1-16,-3 4-3 0,-2 2-2 0,-7 4 2 16,-4 5 0-16,-8 4 5 0,-6 2-4 0,-4 3 0 15,0-1-3-15,-3-1 1 0,1-3 2 16,0-1 0-16,7-5-2 0,5-2-3 0,3-7 1 16,9-1-1-16,7-5 3 0,4-3-1 0,6-1-3 15,2-2 0-15,6-1-2 0,-1-2 3 0,4-2-2 16,1-2 1-16,0 0 2 0,0 0-3 0,0 0 8 15,0 0 2-15,0 0 2 0,1 0-1 0,1 0-2 16,-2 0-1-16,0 0 0 0,2 0 1 16,-2 0-7-16,0 0 0 0,1 0-4 0,-1 0-1 15,0 0-2-15,0 0-1 0,0 0-3 0,0 0-9 16,0 0 3-16,0 0-4 0,0 0-3 0,0 0 2 16,1 0-9-16,1 0-6 0,0 0-2 15,7 0-5-15,-2 0-14 0,2-1-18 0,2 1-32 16,0-1-49-16,1-2-64 0,1 1-126 0,-3 1-283 15,-2-1-644-15</inkml:trace>
  <inkml:trace contextRef="#ctx0" brushRef="#br0" timeOffset="130984.532">24331 5407 0 0,'0'0'173'16,"0"0"162"-16,0 0-25 0,0 0-26 0,0 0-10 16,0 0-34-16,0 0-15 0,0 0-26 0,0 0-28 15,0 0-38-15,0 0-30 0,0 0-17 0,19-42-17 16,-19 42-9-16,0 0-6 0,0 0-2 0,0 0-5 16,0 0-3-16,0 0-4 0,0 0-6 0,0 0-5 15,0 0-5-15,0 0-6 0,0 1-1 16,0-1-4-16,0 1-1 0,0-1-3 0,0 0-4 15,0 1-2-15,0-1-2 0,0 2-2 0,0-1-5 16,0-1-8-16,0 1-11 0,0 0-10 0,0 3-20 16,-2 6 21-16,-3 7 14 0,-3 6 16 15,-2 5 26-15,-2 9-7 0,-2 0-2 0,-5 5 0 16,-2 2-2-16,-5 3-1 0,0 2-3 0,-4 2 2 16,-1 1-3-16,-4 1 1 0,3-2-1 15,-1 1 1-15,1-4 1 0,2-3-1 0,4-6 0 16,4-7-5-16,5-7 3 0,5-6 0 0,7-7-2 15,0-4 2-15,4-3-2 0,0-3 6 0,1-1 11 16,0-1 18-16,0 0 19 0,0 0 12 16,0-7-9-16,3-3-18 0,4-8-18 0,1-7-14 15,4-4-5-15,0-5-2 0,5-4 0 0,-2-1-1 16,5-4-4-16,2-2 5 0,1-2-4 16,1-1 0-16,3-2-2 0,-1-1 2 0,5 2-4 15,0 1 0-15,4 0 3 0,-2 3-7 0,-1 2 3 16,0 1 0-16,0 4-1 0,-3 2 3 0,0 5-1 15,-2 4 2-15,-3 3-1 0,-4 6 2 0,0 3-2 16,-1 2 1-16,-4 3 0 0,0 2 1 16,-3 1-1-16,-2 3 1 0,0 1-1 0,-2 1-5 15,0 2-3-15,0 0-4 0,3 7-5 0,2 6 1 16,1 5 1-16,2 7 3 0,-1 7 6 0,3 7 2 16,-3 5 5-16,-1 3 2 0,-3 3 2 0,-2 0-2 15,-6 2 2-15,2-1 2 0,-4 2 1 16,-1-2-1-16,0-1 0 0,-5-3 1 0,1-1-3 15,-3-3 6-15,-1-2-4 0,2-5-1 0,0-4 0 16,2-2-4-16,-1-5 1 0,4-2-1 16,1-4-2-16,0-4-5 0,0 0-12 0,0-3-28 15,5-4-51-15,-1-1-86 0,-2-2-171 0,2-3-395 16,-3-1-589-16</inkml:trace>
  <inkml:trace contextRef="#ctx0" brushRef="#br0" timeOffset="131384.3923">24182 5930 1736 0,'0'0'265'0,"0"0"-30"0,0 0-42 0,0 0-50 0,0 0-18 16,0 0-23-16,0 0-20 0,0 0-9 15,0 0-14-15,0 0-11 0,0 0-15 0,0 0-11 16,0 0-9-16,0 0-6 0,101-116-1 0,-69 107-2 16,5 1-1-16,3-1 1 0,2 1-1 15,2 0 2-15,4-2-2 0,1 0 2 0,1-3-1 16,-3 0 1-16,1 0 1 0,-2-1-2 0,-4 0 1 16,-5 2 0-16,-3 1-1 0,-7 1 2 15,-4 3-2-15,-5 0-1 0,-6 3 5 0,-6 1-1 16,-1 1 2-16,-4 2 3 0,-1 0-5 0,0 0 0 15,0 0-8-15,0 0-6 0,-2 0-7 0,0 0-7 16,0 0-7-16,1 2-7 0,-1 1 10 16,-3 2 6-16,1 2 12 0,-2 0 10 0,1 0-3 0,-2-1-2 15,5 1-5-15,-3-1-10 0,1-1-26 16,3-1-36-16,0-1-55 0,1 0-76 0,0 0-118 16,0-1-261-16,0-1-290 0,0 2 56 0</inkml:trace>
  <inkml:trace contextRef="#ctx0" brushRef="#br0" timeOffset="134955.7128">25384 5523 1239 0,'0'0'385'0,"0"0"-66"0,0 0-60 16,0 0-55-16,0 0-33 0,0 0-24 0,0 0-34 0,0 0-30 15,0 0-31-15,0 0-33 0,0 0-23 16,0 0-23-16,22-43-27 0,-22 49 0 0,0 5 13 15,0 7 20-15,0 5 30 0,0 5 8 0,1 6 0 16,1 4 1-16,-1 2-1 0,0 3 0 16,2 4-6-16,-1-1 0 0,-1 1-2 0,0 0 0 15,-1-2 1-15,0 0 3 0,0-4-2 0,0-2 1 16,0-2-2-16,0-6 2 0,0-3-3 0,-1-5 2 16,0-2 0-16,-1-5-1 0,-1-3 0 15,3-1-5-15,-2-3 5 0,1 0-1 0,-1-5 1 16,0 0 2-16,1-3 3 0,-1-1 12 0,2 0 14 15,0 0 24-15,0 0 11 0,-2-6-10 0,-1-4-18 16,-3-7-23-16,0-3-17 0,2-6-5 16,0-3 3-16,1-6-1 0,1-2-1 0,2-3 0 15,0-3 0-15,3-2 1 0,3-3-1 0,2 0-2 16,3 0-2-16,0-2 2 0,4-2-2 16,1 5 1-16,1-2 0 0,0 5-5 0,1 1 3 15,-1 4-1-15,1 1 1 0,-3 4 3 0,4 3-4 16,-1 1 2-16,-2 3-2 0,4 1 1 0,-2 4 0 15,3 1-1-15,2 3-2 0,0 2 2 0,-1 3-2 16,1 2-2-16,0 5 1 0,-2 3-10 0,2 3-2 16,0 1-1-16,-1 9-5 0,-2 6 7 15,2 6-2-15,-3 4 3 0,-2 5 1 0,-4 3 1 16,-5 3 4-16,-4 3 0 0,-4-3 2 0,-3 2 0 16,-7-1 6-16,-4-1 0 0,-5 2 2 0,-1 0 0 15,-4-1-2-15,0-4 4 0,-3 0-3 16,4-7 5-16,2-3-1 0,1-5-1 0,4-1-1 15,3-5-3-15,1-3 4 0,3-5-1 0,6 1 9 16,1-5 9-16,2-1 14 0,0 0 15 16,0-5-4-16,4-6-7 0,3-3-21 0,2-4-17 15,4 0-7-15,1 0-3 0,3 4 5 0,1 1 4 16,-1 3-2-16,0 2 0 0,3 3-1 0,-2 0-1 16,0 4 4-16,0 1 0 0,1 0 1 15,0 6-1-15,3 1 1 0,-2 1 2 0,-1 2-3 16,1 2 1-16,-2 3-3 0,-1 2 2 0,-2 1 2 15,-2 3-1-15,-2 1 0 0,-2 0-1 0,-4 1-2 16,-3 3 0-16,-2 0-1 0,-3 1 2 0,-6 3 0 16,-5 2 1-16,-4 3 2 0,-5-2 1 0,-1 1 0 15,-6-3 0-15,-4-2 1 0,-1-3-3 16,-5-2 3-16,1-4 1 0,-3-3 1 0,4-1 2 16,1-3-3-16,1-3-1 0,3-2-1 0,4-2 1 15,3-5 2-15,1-1 2 0,3-1-1 16,4-7 1-16,1-5 3 0,2-4-5 0,4-6-3 15,3-3-10-15,3-4-12 0,4-4-17 0,1 2-26 16,2 0-52-16,6 4-91 0,2 4-238 0,-3 8-654 16,-1 7-455-16</inkml:trace>
  <inkml:trace contextRef="#ctx0" brushRef="#br0" timeOffset="135669.6817">26702 5417 495 0,'0'0'454'0,"0"0"-103"0,0 0-73 0,0 0-69 16,0 0-17-16,0 0-23 0,0 0-25 0,0 0-20 15,0 0-23-15,0 0-21 0,0 0-17 16,0 0-14-16,0 0-14 0,0 0-14 0,23-110-11 16,-29 109-8-16,-3-1-5 0,-1 0 0 0,-1 2 0 15,-4 0-1-15,-2 0 2 0,-3 5-1 0,-1 5-1 16,-4 3 2-16,0 7-2 0,-3 4 4 0,-3 5 1 15,0 4 3-15,-2 5 4 0,-2 4 3 16,4 1 1-16,0 3 4 0,4 2 2 0,4-1-1 16,1 2-1-16,5-1-5 0,5-2 1 0,3 2-2 15,6-4-3-15,3-1 6 0,4-3-2 16,8-4 1-16,6-2 1 0,6-5 3 0,4-7 4 16,7-3 3-16,1-6 6 0,6-5-6 0,0-2-2 15,0-3-1-15,0-3-5 0,-1 0 1 0,-1-3-2 16,-1-3-3-16,-4 0 0 0,-3-3 0 15,-2-1 2-15,-2 0 0 0,-5-1 4 0,-2-1-4 16,-2 1-2-16,-2 0-1 0,-4 3-5 0,-1 1 0 16,-4 2 1-16,-3 3-1 0,-3 1-1 15,0 1-1-15,-2 0-2 0,0 0-7 0,0 0-5 16,-2 0-11-16,-1 0-9 0,0 0-5 0,1 1 14 16,-5 3 4-16,2 0 11 0,-3 1 10 0,1 1-11 15,1-2 3-15,0 1-12 0,-3 0-26 0,4-2-57 16,-1 0-110-16,1-2-189 0,0 0-436 0,4-1-675 15</inkml:trace>
  <inkml:trace contextRef="#ctx0" brushRef="#br0" timeOffset="136740.1504">27129 5525 723 0,'0'0'320'16,"0"0"-22"-16,0 0-17 0,0 0-36 0,0 0-11 16,0 0-13-16,0 0-18 0,0 0-31 15,0 0-37-15,-13-121-33 0,16 117-36 0,-2 3-27 16,0 1-20-16,0 0-21 0,2 0-20 0,0 4-5 15,2 5 1-15,2 7 7 0,4 6 16 0,3 6 5 16,2 7 1-16,-1 2 0 0,1 6 3 0,-1 2-5 16,0 1 1-16,-1 2 0 0,-3 0-5 15,-1 1 4-15,-1-2 1 0,-3-2 1 0,0-1 1 16,0-7 0-16,-1-4 3 0,-1-5-3 0,-1-5 0 16,-1-3 2-16,-1-4-2 0,-1-3 2 0,0-4 0 15,0-3-2-15,0-4 5 0,0-1 11 0,-1-1 20 16,0 0 24-16,-2-4 11 0,1-6-9 15,-5-5-17-15,-1-5-20 0,-1-7-14 0,-1-4 0 16,0-5-4-16,0-2-2 0,2-5-1 0,0-2 0 16,1-4-1-16,3-2 0 0,3-4-2 15,1 0 1-15,0 1-1 0,3 0 1 0,6 4 2 16,0-2-2-16,1 5 6 0,2 2-11 0,1 4-1 16,-1 3 0-16,2 6-4 0,0 2 9 15,0 3 0-15,-1 1 2 0,2 4 1 0,-3 3-2 16,1 2-2-16,-2 1-1 0,1 4-3 0,1 2 0 15,-1 3-1-15,1 2-4 0,3 5-1 0,-1 0-5 16,4 3-1-16,1 6 0 0,1 8-2 0,1 5 5 16,4 4 4-16,0 4 1 0,2 6 1 15,-5 3 1-15,1 5 0 0,-4 1 0 0,-4 0 1 16,-1 1-2-16,-6 0 1 0,-3-1-1 0,-5-1 0 16,-1 1 2-16,-2 2 2 0,-8-2 0 0,-3 0 5 15,-4-2-2-15,-5-1-1 0,-2-5 0 0,-3-3-3 16,-2-1 2-16,1-4 2 0,2-5-5 15,0-4-2-15,4-1 2 0,2-3-1 0,-1-2 5 16,1-3-2-16,2-1-2 0,2-3-2 0,1-4-5 16,2-2-3-16,0-1-14 0,2 0-22 0,-3-6-33 15,3-1-56-15,-1-1-100 0,0 1-200 16,5 1-541-16,2 1-528 0</inkml:trace>
  <inkml:trace contextRef="#ctx0" brushRef="#br0" timeOffset="137150.1296">28194 5295 818 0,'0'0'436'16,"0"0"-55"-16,0 0-123 0,0 0-35 0,0 0-24 15,0 0-15-15,0 0-36 0,0 0-26 16,0 0-30-16,0 0-34 0,0 0-29 0,0 0-21 16,0 0-26-16,55-78-21 0,-53 90 10 0,2 9 9 15,-1 8 23-15,1 10 21 0,0 6-3 0,-3 3-3 16,-1 2-2-16,0 2-1 0,0 0 3 15,0 0 6-15,0-2 5 0,-2 0 3 0,-1-2-2 16,-1-5 0-16,3-2-7 0,-4-2-6 0,1-5 0 16,1 0-4-16,-4-4-3 0,1-2 1 15,-2-3-3-15,0 0-2 0,0-4 0 0,1 0 0 16,0-3-8-16,-1-1-5 0,2-5-15 0,0-1-30 16,-2-4-34-16,2-3-63 0,1-2-105 0,0-2-186 15,1 0-521-15,3-3-293 0</inkml:trace>
  <inkml:trace contextRef="#ctx0" brushRef="#br0" timeOffset="137441.6809">28252 5282 1654 0,'0'0'288'0,"0"0"-48"0,0 0-57 0,0 0-37 16,0 0-17-16,0 0-9 0,0 0-15 0,0 0-16 16,119-107-23-16,-93 92-19 0,1 0-11 0,1 1-13 15,2 0-4-15,1 0-1 0,2 1-5 16,-2 0 0-16,0 2 1 0,0-1-2 0,1 1-8 16,-1 2 0-16,-3-1-2 0,1 2-2 0,-2 0 3 15,0-1-1-15,-4 3-3 0,-1 0-5 0,-3 4-6 16,-4 1-16-16,-5 1-32 0,-3 0-58 0,-3 5-81 15,-4 5-129-15,0 2-295 0,-5-1-378 16,2-4 147-16</inkml:trace>
  <inkml:trace contextRef="#ctx0" brushRef="#br0" timeOffset="137699.1893">28263 5767 1119 0,'0'0'295'0,"0"0"-63"0,0 0-12 16,0 0-30-16,0 0 5 0,0 0-3 0,0 0-31 15,0 0-36-15,0 0-36 0,0 0-21 16,0 0-4-16,0 0-10 0,0 0-8 0,0 0-9 16,47-2-18-16,-7-3-5 0,7 0-4 0,1-1-3 15,2-1-3-15,1 0 0 0,-3 0 0 0,2-1-3 16,-1 2-1-16,-6-1-3 0,-2 0-3 0,-1 1-5 15,-5 1-15-15,-5 4-30 0,-5-2-54 16,-10 2-92-16,-5 1-255 0,-4 0-501 0,-6 0-363 0</inkml:trace>
  <inkml:trace contextRef="#ctx0" brushRef="#br0" timeOffset="138186.2318">27930 6349 2162 0,'0'0'299'0,"0"0"-104"0,0 0-29 0,0 0-27 16,0 0-35-16,0 0-32 0,0 0-31 16,0 0-7-16,0 0 0 0,0 0-5 0,0 0-14 15,125-74-4-15,-86 67-7 0,5 0-1 0,4 2 1 16,3-1-1-16,1 1 1 0,3 2 0 0,1 0-1 15,0 2 0-15,-1 1-1 0,-4 0-1 16,0-2 1-16,-3 2 0 0,-4-1-1 0,1 0 2 16,-5-1-2-16,-2 1 2 0,-1-2-2 0,-5 1 1 15,-3-1 0-15,-6 1 0 0,-3 1 2 0,-4-1 1 16,-4 2 5-16,-5-2-1 0,-2 1 2 16,0-1-2-16,-2 1-1 0,-1 0 5 0,-1 0-7 0,2 0 1 15,1-1-3-15,-2 2-4 0,-1-1 1 16,-1 1-1-16,0 0 1 0,0 0-2 0,0 0 1 15,0 0 1-15,0 0-1 0,0 0 1 0,0 0-3 16,0 0 0-16,0 0-1 0,0 0 2 16,0 0-1-16,0 0 0 0,0 0 0 0,0 0-3 15,0 0 4-15,0 0 0 0,0 0 2 0,0 0 0 16,0 0-1-16,0 0-3 0,0-1 2 0,0 1-2 16,0-1-2-16,0 1-2 0,0-1-3 15,0 0-4-15,0-1-17 0,0 1-7 0,0-2-7 16,0 0-11-16,0 0-1 0,1 1-26 0,-1-1-60 15,0 1-94-15,0 0-216 0,-1 0-416 16,1 1-497-16</inkml:trace>
  <inkml:trace contextRef="#ctx0" brushRef="#br0" timeOffset="191719.6165">5240 8529 1059 0,'0'0'680'16,"0"0"-529"-16,0 0 12 0,0 0 8 0,0 0-36 15,0 0-23-15,0 0-17 0,0 0-16 0,0 0-23 16,0 0-21-16,0 0-23 0,0 0-13 0,-10-33-20 15,10 37-8-15,0 6 2 0,0 4 4 16,2 6 19-16,4 7 7 0,-3 5 3 0,4 4-1 16,-1 6 1-16,-1 3 3 0,4 3-2 0,-2 4 6 15,1 1-6-15,0 0 0 0,1 0 1 0,0 0-4 16,1-1 5-16,-3-3 1 0,-1-1 1 16,2-5-1-16,-2-4 2 0,-1-2-3 0,-3-7 0 15,1-5 3-15,0-6-3 0,-2-6 0 0,0-3-3 16,-1-6 6-16,0-1 8 0,0-3 19 15,0 0 31-15,0 0 17 0,0 0 21 0,0-9-17 16,0-2-28-16,-4-5-28 0,-2-6-27 0,-1-2-2 16,1-4-3-16,-3-3 4 0,0-3-3 0,-2-6-1 15,2-4 1-15,-1-6 0 0,-1-3 1 16,3-6-1-16,2-1 1 0,1-2-1 0,3-4-4 16,0-1-3-16,1 2-1 0,1 0 1 0,0 4 1 15,3 5 2-15,0 2-2 0,2 5 6 0,1 1-5 16,3 2-2-16,2 1 2 0,2 0-7 0,2 3 4 15,1 4 0-15,1 0 0 0,0 7-2 0,4 2-2 16,0 4 0-16,-1 5-4 0,5 3 2 16,1 6-6-16,4 5-3 0,-3 6-2 0,-1 6-4 15,2 9 4-15,-6 10 2 0,-1 7 6 0,-2 9 1 16,-8 7 5-16,-4 5 2 0,-7 6-4 16,-4 1 0-16,-10 0-4 0,-7-2 1 0,-7-4-3 15,-2-4 6-15,-3-3 2 0,0-5 0 0,-5-2 7 16,4-4-1-16,-2-6 3 0,5-4 5 0,3-6 2 15,4-5 0-15,2-6-2 0,3-3-4 16,4-4-11-16,3 0-10 0,4-2-23 0,3-2-50 16,5-3-75-16,0-1-131 0,1-3-279 0,6 2-329 15,-4 2-117-15</inkml:trace>
  <inkml:trace contextRef="#ctx0" brushRef="#br0" timeOffset="192536.8391">5641 8964 1463 0,'0'0'192'0,"0"0"17"0,0 0-8 16,0 0-37-16,0 0-9 0,0 0-17 0,0 0-30 15,0 0-20-15,0 0-25 0,0 0-22 0,0 0-12 16,0 0-10-16,0 0-3 0,0 0-6 0,45-99 3 15,-24 90 0-15,3 2 0 0,2 2 2 16,1 3-2-16,0 2 2 0,2 0 0 0,0 6-3 16,-1 3 3-16,-1 3 0 0,-1 2-4 0,-3 4 0 15,0 2-4-15,-6 1-2 0,1 1-1 0,-5 3-2 16,0 4 2-16,-6 2-1 0,-1 4 0 0,-5 2 3 16,-1-1-6-16,-2-1 0 0,-5-5 0 15,-4-6-1-15,0-5 9 0,0-6 4 0,0-4 10 16,0-6 9-16,3-1 11 0,-2-2 6 0,1-7-2 15,1-4-4-15,2-5-12 0,1-7-8 0,-1-5-8 16,3-7-2-16,3-5-6 0,0-3-2 0,8-6-2 16,1-2-3-16,2-1 1 0,6-2-3 15,4 4 2-15,2 2-1 0,3 5-3 0,0 5 1 16,2 9-2-16,-4 5-1 0,-3 7-5 0,-2 5-5 16,-1 7-11-16,-5 3-21 0,1 2-22 15,-1 6-43-15,-3 7-59 0,-1 3-109 0,-1 5-258 16,-3-5-416-16,-2-5-204 0</inkml:trace>
  <inkml:trace contextRef="#ctx0" brushRef="#br0" timeOffset="192826.3751">6511 8763 1255 0,'0'0'241'0,"0"0"-46"0,0 0 5 0,0 0-10 16,0 0-53-16,0 0-18 0,0 0-28 0,0 0-27 15,-52 123-22-15,49-106-16 0,0-1-10 0,3 0 2 16,1 0-5-16,5 1 1 0,5-2 3 15,5 3-3-15,0-1 3 0,2-2 2 0,2-3-4 16,1-3 2-16,0-7 6 0,-2-2 7 0,0-8 11 16,-1-5 9-16,-6-6 7 0,0-3 5 15,-3-1 3-15,-4-1 4 0,-3-1-9 0,-4 0-9 16,-6 0-17-16,-9-2-17 0,-3 2-6 0,-3 1-5 16,-6 4 2-16,-3 4-4 0,-5 3 0 0,2 5-6 15,-2 7-1-15,2 1 0 0,-1 10-2 16,2 5-2-16,-1 4-1 0,4 3-1 0,6 5-2 15,1-1 0-15,8 0-8 0,6 1-14 0,9-5-42 16,3-1-97-16,6-7-292 0,0-6-1004 0</inkml:trace>
  <inkml:trace contextRef="#ctx0" brushRef="#br0" timeOffset="193895.8264">7103 8850 1384 0,'0'0'247'0,"0"0"14"0,0 0 4 0,0 0-66 15,0 0-42-15,0 0-31 0,0 0-37 16,-126-40-19-16,103 40-13 0,-1 2-7 0,0 7-5 15,3 2-9-15,-2 2-5 0,0 5-4 0,2 1-8 16,4 5-2-16,-1 1-8 0,7 1-3 0,2 2-4 16,1 2-2-16,6-1 5 0,2 4-5 0,2-2 0 15,9 0 2-15,5-1 0 0,4-2 3 16,4-6 1-16,6-2 5 0,6-7 0 0,2-7 4 16,5-6 4-16,1-2 2 0,-4-11 0 0,-1-5 1 15,-6-3 0-15,-1-5-1 0,-6-3 7 0,-3-5-2 16,-4-2 0-16,-7-1-2 0,-2-4-8 15,-1 0 1-15,-7-2-1 0,-2-3-1 0,0-3-1 16,-5-3-6-16,-4-1-6 0,-1-4-1 0,-1 0 0 16,-4-2 1-16,3-1-1 0,-1-2-3 15,2-1 2-15,1 1 1 0,0 4 2 0,3 1 3 16,-1 6-4-16,5 5 0 0,0 4 0 0,-3 7-3 16,4 8 5-16,0 6 0 0,-2 9 2 0,3 4 1 15,0 6-4-15,1 2-7 0,-1 0-22 0,1 8-10 16,-1 9 2-16,-1 12 11 0,-4 11 19 15,0 10 13-15,-2 10-1 0,0 2-2 0,-1 4-4 16,4 3-2-16,-1-2 0 0,5 1-2 0,1 0 2 16,0 1-1-16,5 0 1 0,4-1 0 0,5-1 0 15,1-6 0-15,4-4-4 0,5-8 2 0,3-6 0 16,5-10 2-16,4-4 0 0,-2-11-3 16,5-8 1-16,-4-7 2 0,3-3 3 0,-5-10 5 15,2-6 5-15,-5-6 0 0,-5-4 0 0,0-3 2 16,-8-4-2-16,1-4 4 0,-7-1-6 0,-1-6-1 15,-3-1 0-15,-5-4-2 0,-2-2 5 16,0-3-4-16,-2 0-5 0,-6 0-1 0,-2 1-1 16,2 6 2-16,-1 6 1 0,3 10 2 0,-2 8 0 15,4 8 1-15,-1 7 2 0,3 3-1 16,1 5-8-16,0 0-8 0,-3 3-9 0,2 10-3 16,-2 5 8-16,-3 10 5 0,-1 3 8 0,3 6 2 15,0 0-6-15,5 2 2 0,0 1-2 0,5 0 2 16,4 1 1-16,3-2-2 0,0 1-2 15,6-2-2-15,-4 4 1 0,5-3-2 0,1-1 0 16,0-3-4-16,1-5 0 0,-1-6 1 0,2-8 5 16,-1-7 6-16,-1-9-1 0,0 0 8 0,-2-8-3 15,-5-6 5-15,-2-4 4 0,-1-5-2 0,-2-3 2 16,-3-7-6-16,-3-2 1 0,-2-6-3 16,0-1-1-16,-5-3 1 0,0-1-4 0,-2 2 3 15,-3 2-4-15,5 7 2 0,-1 7 0 0,2 10 0 16,0 6 1-16,2 7 0 0,2 2 3 15,0 3-7-15,0 0-4 0,0 0-6 0,0 0-8 16,0 6 3-16,0 3 4 0,6 6 5 0,-2 3 5 16,5 5 2-16,-1 1 1 0,2 1-3 0,-1 2 1 15,1 4-2-15,-2 0 0 0,1 2-3 0,1 2-4 16,0-1-12-16,-1 3-25 0,1-3-31 16,2 0-41-16,-1-3-55 0,2-3-84 0,1-6-205 15,-4-7-504-15,-3-5-508 0</inkml:trace>
  <inkml:trace contextRef="#ctx0" brushRef="#br0" timeOffset="194314.9479">8226 8550 643 0,'0'0'669'15,"0"0"-197"-15,0 0-95 0,0 0-90 0,0 0-68 0,0 0-43 16,20-119-29-16,-20 117-34 0,0 2-29 0,-2 0-33 16,-6 3-22-16,-1 7-12 0,-2 4-9 15,-2 4 3-15,-4 5 0 0,-1 4 0 0,5 1 3 16,0 4-4-16,3 1-6 0,3 0-1 0,3 2-1 15,4-2 2-15,0 2 4 0,4-3-3 0,6 0-2 16,3-4-2-16,4-1-3 0,4-2 4 16,6-4-1-16,-1-2 0 0,3-6 1 0,6-3-1 15,-3-5 3-15,2-3 1 0,-2-2 4 0,2-4-1 16,-3-6 1-16,-5-6 1 0,1-4 1 16,-6-5 2-16,-2-6-4 0,-6-4 1 0,-1-5-8 15,-4-4 1-15,-1-6 1 0,-4-4-2 0,-3-4 3 16,0-4-3-16,0-3 4 0,0-5-4 0,0-4 3 15,0 1 0-15,1 4-2 0,0 2-1 16,4 9-2-16,-2 9 3 0,-1 10-2 0,2 11 2 16,-3 9 4-16,-1 9-2 0,0 6 1 0,0 4-7 15,0 0-11-15,0 4-12 0,0 10 5 16,0 7 6-16,0 10 11 0,-1 8 10 0,-3 6-2 16,3 7-2-16,-1 2-4 0,0 3 0 0,-3 3-2 15,4 2 1-15,1 4-1 0,0 0-3 0,0 1-1 16,0 1-15-16,4 0-26 0,-1-2-43 0,0-6-56 15,-1-6-63-15,4-9-97 0,-3-9-207 0,3-10-451 16,-4-12-209-16</inkml:trace>
  <inkml:trace contextRef="#ctx0" brushRef="#br0" timeOffset="194496.0448">8502 8467 2700 0,'0'0'137'0,"0"0"-6"0,0 0-8 16,0 0-40-16,0 0-27 0,0 0-14 0,78-121-14 16,-44 88-9-16,9-1-7 0,8 0-5 0,5-1-4 15,6 0-3-15,8 2-7 0,2-1-17 0,5 5-59 16,-2 3-125-16,-17 7-329 0,-23 7-1053 0</inkml:trace>
  <inkml:trace contextRef="#ctx0" brushRef="#br0" timeOffset="195397.5139">5360 11131 1109 0,'0'0'33'0,"0"0"-3"0,0 0 59 16,0 0 62-16,0 0 85 0,11-131 55 0,-11 113-1 15,0 1-29-15,0 3-59 0,0 2-44 0,-1 3-36 16,-2 4-31-16,1 1-32 0,0 3-30 0,1 1-25 15,0 1-26-15,1 8-4 0,-2 8 4 0,-2 11 8 16,0 9 16-16,0 9 1 0,-3 10 2 16,3 3-2-16,1 9-1 0,2 2-1 0,1 4-2 15,4 3 4-15,4 0-2 0,1-1 1 0,4 1-1 16,1-5-3-16,-1-8 3 0,4-7 0 0,-4-12 1 16,3-8 0-16,-3-10 1 0,-1-6-1 0,-1-7 2 15,-3-6 5-15,-3-3 3 0,-2-4 19 16,-2-1 25-16,-1-2 13 0,0-7-5 0,-8-8-17 15,-1-5-26-15,-3-7-16 0,-3-5 2 0,-2-5-1 16,-3-5-1-16,-1-3 0 0,-3-7 0 16,2-3-2-16,0-7 0 0,0-1 3 0,3-5-4 15,3-3-1-15,1-3 0 0,5-1-2 0,4-2 2 16,1 0 2-16,5 3 0 0,0 1-1 16,5 3 1-16,6 3-3 0,4 4-1 0,4 0-3 15,3 5 0-15,6 4-1 0,0 3-3 0,5 5 5 16,0 5-3-16,6 8 2 0,-1 6 2 0,4 9-7 15,-4 8 2-15,-2 5-3 0,0 7-1 16,-4 12 1-16,-7 10-2 0,0 9-1 0,-9 9 2 0,-7 8 3 16,-6 6 1-16,-7 6 3 0,-12 5 1 15,-9 0 2-15,-6 4 2 0,-10 1 0 0,0-1-1 16,-5-1-8-16,1 0 3 0,1-5-6 0,5-5-16 16,5-5-29-16,8-9-63 0,7-7-106 15,7-8-190-15,4-11-429 0,6-7-731 0</inkml:trace>
  <inkml:trace contextRef="#ctx0" brushRef="#br0" timeOffset="195823.483">5575 11416 2444 0,'0'0'125'16,"0"0"-12"-16,0 0 2 0,0 0-22 15,0 0-15-15,0 0-3 0,0 0-17 0,0 0-19 16,0 0-7-16,93-119-9 0,-72 115-5 0,5 4-3 15,-3 3-1-15,4 10-2 0,-2 6-2 0,2 7 1 16,-5 3-6-16,-1 4 1 0,-1 4 0 0,-1 3-6 16,-7 4 1-16,-2 3-1 0,-2 2-5 15,-7 5 2-15,-1 2-2 0,-1-1-2 0,-9-1 3 16,0-3-1-16,-4-5-3 0,0-6-3 0,2-9 0 16,1-10 4-16,3-9 18 0,5-11 17 15,0-4 3-15,0-14-1 0,3-8-13 0,0-11-14 16,0-11 0-16,5-6 1 0,0-8 1 0,5-7 2 15,4-3 2-15,2-3 2 0,5 3-4 0,7 4-2 16,2 5-3-16,3 10-1 0,3 6 3 0,-3 9 1 16,-1 6 2-16,-3 9-2 0,-4 5 0 15,-6 8-1-15,-3 4-1 0,-5 4 2 0,-1 1-3 16,-2 6-3-16,-1 6 0 0,2 6 0 0,1 7 1 16,-1 4 2-16,0 6 1 0,0 3-3 0,-1 1 1 15,-4 1 1-15,2-2 0 0,-3-3 0 16,4-1-4-16,-4-1-3 0,-2 0-6 0,0-1-7 15,-1 2-13-15,0-1-31 0,0 0-41 0,-1-5-74 16,0 0-152-16,-1-11-390 0,1-5-844 0</inkml:trace>
  <inkml:trace contextRef="#ctx0" brushRef="#br0" timeOffset="196002.3066">6346 11029 2506 0,'0'0'167'0,"0"0"-113"15,-20-169 11-15,18 115 10 0,2 9-6 0,0 8 4 16,3 6-5-16,2 8-12 0,-1 8-11 0,-4 7-18 16,0 4-21-16,0 4-27 0,1 1-13 0,0 12-5 15,5 6 2-15,1 10 7 0,1 8-33 16,8 4-70-16,-2 4-136 0,9 3-309 0,-6-9-427 16,-4-13 3-16</inkml:trace>
  <inkml:trace contextRef="#ctx0" brushRef="#br0" timeOffset="196197.7418">6841 11028 2506 0,'0'0'224'0,"0"0"-154"0,0 0-9 15,0 0-11-15,0 0-7 0,0 0 16 0,-131 40 10 16,105-14-3-16,3 3-2 0,-3 6-12 0,3 5-15 16,2 1-11-16,8 1-11 0,2 1-6 0,6 0-5 15,5-2-1-15,8 0-1 0,10 0 0 0,3-1-2 16,2-2-1-16,7-3-9 0,2-3-10 15,6-6-19-15,0-2-25 0,2-6-32 0,-1-6-76 16,4-4-217-16,-13-5-532 0,-10 0-699 0</inkml:trace>
  <inkml:trace contextRef="#ctx0" brushRef="#br0" timeOffset="196539.7611">7049 11372 2120 0,'0'0'385'0,"0"0"-293"0,0 0-13 15,0 0-18-15,0 0-7 0,0 0 8 0,0 0-1 16,0 0 3-16,0 0-12 0,131-64-8 0,-80 42-12 16,4 0-6-16,1-3-8 0,4 0-5 15,-2 0-1-15,-3 1-5 0,-4-1-1 0,-8-1-2 16,-5 1 0-16,-7-2 5 0,-6 0 2 0,-11-1 3 16,-7 0 4-16,-7 0-4 0,-5 1-5 0,-8 3-5 15,-5 4-9-15,-4 7-3 0,-7 4-1 0,-2 9 5 16,-7 2 6-16,-4 12 1 0,-2 6 0 15,-6 10-2-15,-1 4-4 0,-1 6 4 0,2 3 1 16,4-2 4-16,9 0 5 0,7-6 0 0,6-1 0 16,10-4 0-16,6 1-3 0,7-3-3 0,1 1-1 15,10-3-2-15,9 0-2 0,3-4 5 0,10-2-1 16,6-3 2-16,5-2-1 0,7-4 2 16,7-3 2-16,-1-3-2 0,4-1 1 0,1-4-6 15,-1 0-14-15,-2 0-46 0,-6 0-85 0,-4-3-202 16,-15-1-734-16,-12 2-600 0</inkml:trace>
  <inkml:trace contextRef="#ctx0" brushRef="#br0" timeOffset="197504.7918">5309 13347 2790 0,'0'0'40'0,"0"0"-16"0,0 0-2 0,0 0-4 16,0 0-5-16,0 0-9 0,0 0-15 0,0 0-4 15,0 0 2-15,0 0 7 0,0 0 16 16,0 0 4-16,33 101-3 0,-24-47 2 0,1 6-1 15,-1 7-1-15,2 6 1 0,1 5 0 0,2 4 0 16,0 4-2-16,-1-1 0 0,4 1-3 0,0-8 0 16,-1-6-1-16,4-8 0 0,-2-10-1 15,-2-12-3-15,-2-8 0 0,-3-8-1 0,-4-7 3 16,-3-4-1-16,-2-4 4 0,-1-4 4 0,-1-3 9 16,0-2 22-16,-3-2 9 0,-6-3 5 0,-3-7-8 15,-6-8-17-15,-3-7-10 0,-2-4-5 16,-3-7-3-16,4-6-2 0,0-6-1 0,0-8 1 15,4-5 1-15,-1-7 0 0,6-6-3 0,2-6-2 16,3-3-1-16,5-4-1 0,3-3-1 16,3-1-1-16,6-4-3 0,4-1 0 0,5 3 2 15,4 3-4-15,4 8 3 0,3 7-3 0,1 7-1 16,4 9 3-16,-1 8 0 0,-1 7 0 0,1 5-1 16,1 5-1-16,-2 8-5 0,-1 7 1 0,2 8-2 15,4 9-1-15,-4 7-1 0,1 12-1 16,-2 11 0-16,-5 8-3 0,-5 7 9 0,-8 8 0 15,-12 7 5-15,-4 4 8 0,-17 9-8 0,-11 4 3 16,-11 2-1-16,-7 0-3 0,-5-3 2 0,-3-7 0 16,-2-6 1-16,-1-9-1 0,3-9 3 15,2-8-2-15,8-7-3 0,4-8-10 0,6-4-26 16,5-4-40-16,10-5-72 0,3-2-136 0,10-3-288 16,6 0-417-16,2-1-259 0</inkml:trace>
  <inkml:trace contextRef="#ctx0" brushRef="#br0" timeOffset="197917.4166">5880 14297 2968 0,'0'0'47'0,"0"0"-51"16,0 0-1-16,0 0 8 0,129-75 3 0,-95 51 4 15,3 0 6-15,-2-4 3 0,3-4 3 16,0-4-2-16,0-5-1 0,1-3 1 0,0-4-4 15,0-5-1-15,-3-2-2 0,-3-6-4 0,-3-5-2 16,-5-4-2-16,-3-6-3 0,-4-3-2 0,-2-3-4 16,-8 0 1-16,-3-1 0 0,-4 2 2 0,-1 2 3 15,0 5-1-15,-1 3 0 0,-6 4-1 0,-1 5-1 16,-3 8 5-16,-1 5 1 0,2 12 0 16,0 8 4-16,4 9 1 0,-1 8 3 0,5 6 1 15,-1 6-12-15,0 0-19 0,2 7-1 0,-1 8-1 16,-6 10 10-16,2 13 15 0,-2 9-1 15,-2 11 4-15,-3 6-1 0,3 7-1 0,0 3 0 16,0 7 0-16,2 3 0 0,0 3 0 0,-2 4 0 16,7 2 0-16,-3-2-1 0,6 0-2 15,0-7 0-15,9-5-5 0,4-8-1 0,5-8-2 16,5-9-2-16,5-6 0 0,7-8-3 0,5-4-3 16,6-9-13-16,3-6-30 0,1-7-33 0,2-8-49 15,0-6-80-15,-2-9-96 0,0-9-146 16,-5-6-200-16,3-6-140 0,-16 4 301 0,-10 6 498 0</inkml:trace>
  <inkml:trace contextRef="#ctx0" brushRef="#br0" timeOffset="198275.0916">7189 13633 0 0,'0'0'487'16,"0"0"99"-16,-30-160-62 0,12 112-105 0,0 10-111 15,-4 12-73-15,0 8-59 0,-3 7-38 16,-3 8-35-16,-4 3-31 0,-4 6-16 0,1 9-10 16,-3 4-8-16,-1 4-7 0,6 5-3 0,1 3-6 15,3 6-9-15,9 3-1 0,2 3-5 0,9 4-7 16,6 0 0-16,3 3-2 0,10 1 3 0,10 2 4 15,2 1-5-15,8 2 1 0,4-3-3 16,3-6-9-16,2-8-3 0,2-11-2 0,3-12-4 16,2-12 5-16,-4-4 6 0,0-8 4 0,-4-7 4 15,-6-3 1-15,-1-6 2 0,-8-3-1 16,-2-4 4-16,-4-4 8 0,-5-5-6 0,-3-1 2 16,-3-6-4-16,-6-1-5 0,-2-5 2 0,-6-1-1 15,-7 0 1-15,2 1 0 0,-5 5 0 16,3 8 1-16,-2 10 5 0,6 12 2 0,-1 7 1 15,4 8-2-15,1 3-4 0,3 0 1 0,0 7-5 16,-1 4 2-16,3 4 0 0,2 3-4 0,0 4 6 16,0 1-1-16,9 3 2 0,1 0-1 0,3 2 0 15,6-2-1-15,1 1-1 0,1-1 4 16,3-1-7-16,4 1-1 0,-1-2-10 0,-1-1-22 16,3-3-34-16,-1 0-44 0,-3-1-81 0,3-1-133 15,1-2-269-15,-7-3-425 0,-10-6 11 0</inkml:trace>
  <inkml:trace contextRef="#ctx0" brushRef="#br0" timeOffset="198468.8187">7786 13448 1484 0,'0'0'412'15,"0"0"-142"-15,-7-128-21 0,3 98-43 0,-2 12-44 16,-2 11-27-16,-2 6-44 0,-5 1-31 16,-4 11-25-16,-7 7-16 0,1 8 5 0,-4 3 2 15,1 7 4-15,4 3 4 0,3 6-9 0,2-1-6 16,7 4-7-16,4 1-5 0,8-3-2 15,2 1 0-15,13-1-4 0,0 3-6 0,8-1 4 16,3-2-4-16,5-4-11 0,6-6-19 0,2-7-50 16,-1-6-74-16,1-10-162 0,-9-6-495 15,-10-4-809-15</inkml:trace>
  <inkml:trace contextRef="#ctx0" brushRef="#br0" timeOffset="198814.4658">8002 13512 2767 0,'0'0'69'0,"0"0"-17"0,0 0-8 16,0 0-11-16,0 0 9 0,0 0 10 0,0 0 6 15,0 0-10-15,128-32-9 0,-80 20-13 0,7-3-10 16,1-1-4-16,3 0-5 0,0-3-1 16,-4 1-2-16,0-2 2 0,-11-3-4 0,-4 1-1 15,-9-2-2-15,-6-2 2 0,-8 2 0 0,-7 0 1 16,-9 3 1-16,-2 0-11 0,-12 4-1 0,-12 5-4 15,-6 5-2-15,-10 5 11 0,-4 5-1 16,-11 11 7-16,-1 10 1 0,-3 6 2 0,1 5 1 16,1 5 0-16,7 2-2 0,7-3-1 0,11-2 0 15,8-5 0-15,12-4-1 0,5-2 1 0,8-2 0 16,1 1 0-16,12-3 1 0,2 1 5 16,5-1 0-16,8-3 1 0,4-2-1 0,3-2-3 15,8-2-1-15,1-4 1 0,5-4-1 0,3 0-6 16,-1-4-3-16,1-1-7 0,-1 0-20 0,-4-6-40 15,-2 0-77-15,-4-2-186 0,-10 2-600 16,-11 2-718-16</inkml:trace>
  <inkml:trace contextRef="#ctx0" brushRef="#br0" timeOffset="199726.3029">5229 15917 2824 0,'0'0'33'0,"0"0"-14"0,0 0-4 16,0 0-6-16,8-128-2 0,-2 119-8 0,-1 6-11 15,1 3-1-15,-1 14 3 0,1 10 6 16,3 10 13-16,2 10 5 0,0 5 1 0,1 10 1 15,0 3 0-15,1 8 1 0,4 7 1 0,-4 7-3 16,4 5-2-16,-4 3-4 0,5-4 1 0,-5-4-6 16,5-11 0-16,-2-10-2 0,-1-11-7 0,0-10 5 15,0-8 1-15,-3-7 0 0,-2-4 11 16,-1-7-1-16,-1-6-2 0,-5-3 4 0,0-4 11 16,-3-3 24-16,0 0 29 0,0-4 2 0,-4-9-25 15,-5-6-24-15,-3-9-27 0,-2-7-5 0,-6-4 3 16,0-4 7-16,-2-6 0 0,-3-6 2 15,2-8 6-15,0-5-8 0,-1-8-1 0,2-6 0 16,3-1-2-16,2-2 0 0,2 0 2 0,4-2-3 16,2 0-4-16,9-1 4 0,0 2-4 15,7 2 0-15,7 6 2 0,6 4-1 0,1 6 3 16,5 5 0-16,5 5-3 0,3 6-1 0,4 7-1 16,-1 6 1-16,1 6 2 0,0 9-3 0,-6 6 0 15,-1 7-3-15,-3 9-6 0,-5 3 3 16,-1 13-4-16,-3 10 0 0,-3 11 3 0,-9 8 3 15,-6 11 4-15,-5 10 2 0,-13 9 3 0,-13 7-7 16,-9 8-2-16,-8 2-3 0,-8 2-13 0,-3-1-24 16,0-8-34-16,8-6-56 0,6-9-105 0,10-8-224 15,13-18-501-15,8-16-503 0</inkml:trace>
  <inkml:trace contextRef="#ctx0" brushRef="#br0" timeOffset="200312.037">5739 16022 3063 0,'0'0'32'16,"0"0"-28"-16,0 0-6 0,0 0 3 0,0 0 7 15,0 0 7-15,129-100-2 0,-103 97-1 16,1 3-2-16,2 4-8 0,-4 10-2 0,1 7-2 16,-4 5-6-16,-1 6 0 0,-1 3 4 0,-1 4 0 15,-4 5 0-15,-3 2 6 0,-1 4-8 16,-7 3-2-16,-3 0-7 0,-1 1-16 0,-3 0-9 15,-9-6-16-15,-5-4-8 0,-1-11 9 0,-1-9 20 16,-2-9 24-16,-1-8 26 0,4-5 19 0,0-4 12 16,0-8 5-16,-1-8 7 0,3-9-6 0,1-8-4 15,2-9-4-15,3-7-7 0,3-4-6 0,6-7-4 16,1 0-6-16,8-2-6 0,6 0-4 16,9 2-3-16,6 3-3 0,9 2-3 0,3 9-4 15,6 5-9-15,4 4-2 0,2 7 0 0,-1 6-6 16,1 9-3-16,0 6-10 0,-6 9-16 0,0 2-38 15,-7 7-49-15,-4 10-76 0,-2 1-113 16,-7 2-144-16,-2-1-155 0,-6-2 13 0,-5-4 112 16,-3-4 299-16,-6-1 199 0,-2-1 13 0,-3 0 284 15,0 3 92-15,-6 1 29 0,1 3-58 16,-4 4-55-16,0 4-37 0,-2 3-32 0,0 5-30 16,0-1-26-16,-2 4-34 0,3 0-43 0,3-2-33 15,2 0-25-15,5-1-20 0,1 0-10 0,10 0-4 16,6-1-3-16,4 1-6 0,8 2 5 15,6-1-1-15,6-5 0 0,4-3 8 0,6-10 1 16,1-10 4-16,4-3 3 0,-2-13-2 0,-2-3-2 16,-7-8-1-16,-7-2 1 0,-7-2-1 0,-10-3 0 15,-4-1 1-15,-10-4-4 0,-7-1-3 0,-5-1 0 16,-9 1-5-16,-7-1-2 0,-8 3 1 16,-9 3-6-16,-5 3-1 0,-6 4-3 0,-5 7-6 15,-4 8 3-15,3 8-4 0,-2 3-1 0,6 10-2 16,0 7 1-16,9 3-4 0,4 2-13 0,14 0-38 15,6 2-107-15,15-1-291 0,3-8-700 0,0-4-186 16</inkml:trace>
  <inkml:trace contextRef="#ctx0" brushRef="#br0" timeOffset="201043.8748">6966 16095 2829 0,'0'0'59'0,"0"0"-21"16,0 0-12-16,0 0-26 0,0 0-8 16,73-138 5-16,-37 114 4 0,2 2 8 0,5 2 4 15,1 5 4-15,3 5-2 0,-2 4-4 0,-4 6-3 16,0 6-6-16,-2 10-1 0,-2 6-2 0,-4 5-1 16,-3 9 2-16,-5 2 2 0,1 4 1 15,-6 2 3-15,-1 2 3 0,-6 1-1 0,-1 2 0 16,-4-2 1-16,-5-2-4 0,-3-6-1 0,0-5-3 15,-2-8 1-15,-1-5 2 0,-3-9 9 16,4-3 11-16,0-7 22 0,-3-2 23 0,3-1 7 16,0-9-9-16,-5-6-16 0,1-7-23 0,-2-5-12 15,-2-8 0-15,2-7-1 0,4-3-5 16,-1-6 1-16,4-3-5 0,1-3-4 0,1-1 0 0,8 0 1 16,1 2 1-16,7 6-2 0,-1 5-3 15,7 6-2-15,1 7-1 0,-1 9-1 0,5 4 1 16,-4 6-6-16,4 5-1 0,0 7-3 0,-3 2-3 15,3 11 2-15,0 6 0 0,-3 9 2 0,1 7 2 16,-3 3 0-16,-2 6 4 0,0 2 2 16,-4 2 0-16,-3 2 0 0,-3 1-3 0,-3 1 0 15,-3-1 3-15,-5-2-6 0,0-8-6 0,-9-8-1 16,-1-8 1-16,-1-10 18 0,0-8 11 0,-2-5 10 16,0-2 10-16,2-11-10 0,-6-5 3 15,3-7-4-15,-4-7-5 0,5-3 0 0,0-6-3 16,3-4 2-16,2-3-2 0,2-1 1 0,5-4-3 15,1 0-5-15,6-2-2 0,5 1 0 0,3 4-1 16,5 4 3-16,2 8-1 0,2 7-4 16,2 8 1-16,-2 7-3 0,3 7-1 0,-1 5-1 15,-2 4-2-15,3 8 1 0,-2 8-1 0,4 9 4 16,-2 8-2-16,-2 8 1 0,-3 8 1 16,-1 4-2-16,0 4 3 0,-7 1-4 0,2-1-4 15,-5 3-11-15,-1-2-32 0,-2-1-45 0,3 0-68 16,0-4-110-16,5-6-205 0,-5-15-466 0,-4-11-546 0</inkml:trace>
  <inkml:trace contextRef="#ctx0" brushRef="#br0" timeOffset="201327.7433">8676 15950 1662 0,'0'0'582'0,"0"0"-329"0,0 0-45 0,0 0-63 16,0 0-56-16,0 0-26 0,0 0-19 0,0 0-15 15,0 0-6-15,0 0-2 0,0 0-8 16,0 0-2-16,0 0 4 0,-66 72-1 0,75-43 5 15,4 2-2-15,8 0-5 0,1 0-4 0,6 0-4 16,-1-6 1-16,4-7 3 0,0-6 1 16,1-9 4-16,-3-3 4 0,-2-10 4 0,0-6 11 15,-7-1-5-15,-3-5 3 0,-4-2-3 0,-4-2-10 16,-7-2 7-16,-2-1-7 0,-4-4-4 0,-11 1-2 16,-5-1-4-16,-4 1-4 0,-8 5 0 15,-4 0-1-15,0 7-2 0,-5 7-2 0,1 6-3 16,2 6 1-16,0 1-1 0,7 5 2 0,2 4-4 15,8 0-10-15,8 1-5 0,4 0-24 0,9-2-47 16,8-2-65-16,11-4-175 0,-2-1-607 16,-2-1-722-16</inkml:trace>
  <inkml:trace contextRef="#ctx0" brushRef="#br0" timeOffset="201544.9145">9248 15166 3084 0,'0'0'79'15,"0"0"-8"-15,0 0 0 0,0 0-12 0,0 0-16 16,0 0-1-16,0 0-3 0,0 0-5 0,0 0-5 16,0 0-12-16,0 0-11 0,0 0-4 15,0 0 1-15,0 0 5 0,-67 38 4 0,77 9-2 16,3 7 3-16,3 7-5 0,0 4-3 0,0 5 5 16,2 1-11-16,-5 1 1 0,1 0-5 15,-6 1-21-15,-1-1-15 0,-6-3-32 0,-1 1-53 16,0-5-78-16,-4-4-182 0,-2-15-615 0,3-17-667 0</inkml:trace>
  <inkml:trace contextRef="#ctx0" brushRef="#br0" timeOffset="201789.1127">8968 15809 2731 0,'0'0'96'0,"0"0"10"15,0 0 23-15,0 0-28 0,0 0-11 0,0 0-23 16,0 0-22-16,0 0-1 0,62-116-13 15,-11 100 1-15,9 0-4 0,10 0-8 0,2 2 2 16,5 3-6-16,-3 4-4 0,-1 2-4 0,-7 5-1 16,-7 0-1-16,-11 5-2 0,-7 5-1 0,-10 4-2 15,-10 4-5-15,-7 5 3 0,-10 4 4 16,-4 4-4-16,-3 2 4 0,-9 3-2 0,-3 1-3 16,-2 1 4-16,0 1-1 0,-1 1-5 0,2 3-12 15,2-3-18-15,3-1-33 0,2-4-55 16,2-3-103-16,4-10-336 0,2-9-1075 0</inkml:trace>
  <inkml:trace contextRef="#ctx0" brushRef="#br0" timeOffset="201964.646">9667 15297 2975 0,'0'0'35'0,"0"0"-12"0,-35-132 7 16,30 95 3-16,5 11 0 0,0 6-8 15,5 4-13-15,2 5-12 0,1 4-18 0,2 6-2 16,2 1-10-16,2 7-12 0,6 8-33 0,3 6-99 16,1 8-212-16,-7-6-537 0,-4-6-575 0</inkml:trace>
  <inkml:trace contextRef="#ctx0" brushRef="#br0" timeOffset="202674.6231">10145 15544 2609 0,'0'0'43'0,"0"0"-8"0,0 0 14 0,0 0 9 16,0 0 27-16,0 0 14 0,0 0-14 0,0 0-20 16,-79 140-19-16,64-101-19 0,-1 1-8 0,6 1-7 15,-1-1-3-15,2-1 2 0,6 0-3 16,1 0-2-16,2 1 1 0,3-5-4 0,7-1-1 16,6-7 0-16,6-6 0 0,3-8 0 15,8-8 4-15,4-5 4 0,4-2 4 0,2-7 1 16,2-7-2-16,-3-3-2 0,-2-3-2 0,-7-4 2 15,-2-3 4-15,-4-1 4 0,-9-3 5 0,-4-3-6 16,-6-2 0-16,-6-4-6 0,-2-1-3 0,-10-4 1 16,-4 0-3-16,-5 2-2 0,-7 6-3 0,-2 8 2 15,-3 6 0-15,-2 11-2 0,-2 5 0 16,-2 8-6-16,-2 4 0 0,4 8 2 0,-2 6-2 16,6 5-1-16,1 1 0 0,7 1-3 0,3-1 1 15,4 2 1-15,5-1 2 0,7 0-3 0,1 1 4 16,3-2-3-16,5 0 0 0,5-1 4 15,5-1 1-15,3-2-1 0,4 0 3 0,3-4 0 16,2-2-2-16,1-2 5 0,1-5-2 0,1-3 1 16,-3-3 0-16,-3-2 7 0,-1-7 1 0,-2-3 2 15,-3-3 3-15,2-2-5 0,-2-3-2 16,-3-1 2-16,0-5-1 0,-3-2 0 0,-1-2 2 16,-1-3-4-16,1-2-3 0,2 3 1 0,1-1-1 15,-1 3-3-15,4 4-1 0,-1 3-2 0,2 4-2 16,2 5-2-16,-1 3 4 0,3 5-7 15,-2 6 0-15,0 1 3 0,3 10-4 0,-2 5 4 16,-4 6 0-16,2 3-2 0,-6 5 3 0,-2 1 1 16,-3 2 2-16,-2 2-1 0,-5 0 0 0,-1-2-6 15,0 0-1-15,-7 0-1 0,1-4-7 0,-3-4 2 16,2-5-2-16,1-8 3 0,3-4 6 16,1-5 12-16,2-3 13 0,0 0 7 0,0-8-1 15,2-4 0-15,1-7-10 0,4-5-5 0,0-5 7 16,4-7-10-16,0-3-1 0,2-7 2 0,3-4-12 15,1-4 8-15,3-4 3 0,4 2-3 16,2 2 5-16,2 6-2 0,2 10-4 0,0 10-2 16,-2 9 2-16,-6 9-6 0,-2 7 2 0,-4 3 0 15,-3 11-2-15,-2 7 3 0,-1 6-2 16,-3 9-1-16,-1 5 0 0,-3 3 4 0,-3 5 3 16,0 3-1-16,-5 0 7 0,-4 5-6 0,-3-1-7 15,-2 0-8-15,-1 0-23 0,2-4-25 0,0-3-29 16,2-3-39-16,6-1-60 0,2-6-116 0,3-9-374 15,0-11-946-15</inkml:trace>
  <inkml:trace contextRef="#ctx0" brushRef="#br0" timeOffset="203628.8096">9899 8572 2437 0,'0'0'15'0,"0"0"-30"0,0 0 0 15,0 0 8-15,0 0 21 0,0 0 31 16,0 0 20-16,0 0 14 0,0 0 1 0,129-29-6 16,-94 16-17-16,5 0-14 0,3-3-12 0,8 0-13 15,6-1-6-15,1-1-6 0,3-1-4 0,1 1-11 16,-1 1-47-16,-1 0-117 0,0 2-252 0,-18 5-480 16,-15 3-468-16</inkml:trace>
  <inkml:trace contextRef="#ctx0" brushRef="#br0" timeOffset="204422.7561">9223 11014 2796 0,'0'0'84'15,"0"0"-75"-15,0 0-14 0,0 0-25 16,0 0-7-16,0 0 6 0,0 0 9 0,0 0 21 16,0 0 11-16,0 0-3 0,140-38-4 0,-102 27-3 15,4-3-5-15,2-2-18 0,6-2-44 0,2-2-79 16,5-1-131-16,0 0-223 0,-12 5-394 15,-16 6 23-15</inkml:trace>
  <inkml:trace contextRef="#ctx0" brushRef="#br0" timeOffset="204880.2434">10056 13400 3322 0,'0'0'51'0,"0"0"-59"16,0 0-12-16,0 0-28 0,0 0-28 0,0 0-9 15,0 0-6-15,74-128 16 0,-47 108 14 0,6 0 1 16,4 0-25-16,4 3-80 0,8-2-189 0,-13 5-443 16,-9 5-651-16</inkml:trace>
  <inkml:trace contextRef="#ctx0" brushRef="#br0" timeOffset="205389.7354">12012 15478 3388 0,'0'0'47'0,"0"0"-50"0,0 0-17 15,0 0-17-15,0 0 0 0,0 0 1 0,0 0 12 16,0 0 18-16,130-33 3 0,-82 20 1 0,8-4-20 16,6-3-75-16,6-5-172 0,-11 5-608 0,-20 6-822 15</inkml:trace>
  <inkml:trace contextRef="#ctx0" brushRef="#br0" timeOffset="208585.1507">18198 8444 2584 0,'0'0'84'16,"0"0"-47"-16,0 0 15 0,0 0 10 0,0 0 4 15,0 0 1-15,-13-127 2 0,17 120-1 16,-2 3-9-16,-1 1-17 0,0 3-22 0,-1 0-18 16,0 0-20-16,0 5-11 0,2 7 1 0,4 10 4 15,2 7 13-15,5 10 13 0,-2 8 2 0,1 4 0 16,1 5 3-16,-5 2-2 0,2 5 3 16,-1-1-3-16,-2-1-2 0,-3 0 0 0,-1-3-3 15,1-4 3-15,-2-5 0 0,0-7 0 0,1-6 0 16,0-9-1-16,-2-7 1 0,0-5-1 0,-1-6 5 15,0-3 6-15,0-2 8 0,0-3 17 16,-1-1 13-16,0 0 16 0,-5-1 1 0,3-9-12 16,-4-4-16-16,-3-5-20 0,-1-6-7 0,-1-6-4 15,1-5 1-15,-1-3 0 0,2-5 3 0,2-3 1 16,0-5-5-16,4-5-2 0,1-4-9 0,3-1-2 16,1-4 0-16,5 0-1 0,7-2 4 15,1 1-2-15,4-1 3 0,6 0 1 0,-1 3 0 16,7 4-1-16,0 5 0 0,1 5-4 0,6 4-2 15,-3 8 0-15,1 3 1 0,1 8 3 0,-2 5 1 16,-1 6 1-16,-1 3-4 0,-1 6-2 16,-1 4-1-16,-1 4-2 0,-2 0 0 0,-1 9-1 15,-1 6 1-15,-4 2-6 0,-1 6 7 0,-3 4 0 16,-5 1-2-16,-5 6 10 0,-6 0-3 16,-2 5 2-16,-11 3 3 0,-11 0-2 0,-7 2 2 15,-6 0 0-15,-6 0 0 0,-6-2 0 0,-3 2-1 16,-1-4 1-16,-1-3 0 0,-1-4 1 0,4-3-4 15,4-3-8-15,7-4-13 0,8-6-30 0,7-3-38 16,10-6-58-16,8-5-84 0,6-3-121 16,11-2-227-16,1-4-362 0,-2-1-135 0</inkml:trace>
  <inkml:trace contextRef="#ctx0" brushRef="#br0" timeOffset="210564.5496">18675 8287 1034 0,'0'0'188'0,"0"0"-66"16,0 0-30-16,0 0-6 0,0 0 18 16,0 0 25-16,0 0 6 0,0 0 4 0,0 0-6 0,0 0-4 15,0 0-10-15,0 0-10 0,137-23-7 16,-80 6-22-16,10-4-20 0,7-4-15 0,7-1-13 16,-4-1-8-16,-2 0-6 0,-6 1-5 0,-9 1-4 15,-8 1 3-15,-9-1 0 0,-7 3 0 16,-7 0 6-16,-7-1 2 0,-7 2 3 0,-4-1 6 15,-5-1 2-15,-4 0-8 0,-2-3-3 0,-2 4-6 16,-5-2-7-16,-5 3 4 0,-4 0-3 0,-2 2-3 16,-1 5-6-16,-1 2-6 0,-2 5-3 15,2 4-2-15,-3 3 0 0,1 2-2 0,0 8-2 16,-2 7 2-16,-2 7 3 0,1 6 4 0,-1 6 7 16,1 8 0-16,0 5-2 0,3 3 6 0,-1 2-1 15,3 1 3-15,3 0 2 0,1 0-5 16,2 2 1-16,3 0-1 0,1 2 3 0,2 0-2 15,2 0-1-15,1 1-1 0,1-2-3 0,3-2 0 16,1-5 0-16,0-1-1 0,4-9 0 16,2-5 1-16,-1-8-3 0,1-7 1 0,-2-9 1 15,-1-3 7-15,-1-7 22 0,-1-2 29 0,2 0 27 16,-3-6-7-16,1-8-16 0,1-6-28 0,1-7-24 16,1-6 1-16,1-7-2 0,0-2 0 0,3-5 3 15,2-3-1-15,3 1 1 0,3 1-1 16,2 1-2-16,4 7-4 0,3 5 0 0,-2 6-2 15,0 8-1-15,0 6-3 0,-1 6-2 0,-4 6-2 16,1 3-6-16,0 1 4 0,-2 9-1 0,2 9-2 16,-2 2 8-16,-1 5-5 0,-2 2 2 0,0 4 2 15,-4 1 0-15,-1 2 3 0,-2 1 1 16,-1 0-1-16,0 1-1 0,1 1 2 0,-1-2-1 16,3-1 0-16,-3-3 3 0,1-4 0 0,2-4 1 15,1-5 2-15,-3-4-3 0,1-4-1 16,-2-3 0-16,3-2-3 0,-5-4-1 0,1-1 2 15,-3-1 3-15,3-3 1 0,0-7 4 0,5-4 0 16,-1-5-3-16,1-6 1 0,1-5 2 0,3-4-4 16,0-5 3-16,-1-3 4 0,3-2-3 15,-1-3 0-15,4 1-3 0,-3 0-1 0,3 3 0 16,-2 4 2-16,2 6 2 0,-6 5-1 0,0 7 0 16,-6 9 1-16,-3 6-4 0,-3 5-8 0,-1 1-10 15,0 4-11-15,-1 8 2 0,-3 8 6 16,1 3 10-16,-4 9 9 0,0 2 0 0,1 3 0 15,1-1-1-15,1 3 2 0,3-2-1 0,1-2 0 16,5 1 0-16,5-4 0 0,5-3 0 0,0-3 5 16,2-8-1-16,3-5-2 0,-1-6 0 0,-2-2-3 15,-2-5 3-15,1 0 7 0,-3-9 2 0,-1-3 1 16,-1-5-1-16,2-5-3 0,-2-4 0 16,-1-4 1-16,-1-4-1 0,-2-5-2 0,1-1-3 15,-6-2-1-15,2 0 0 0,0 1-1 0,-3 7 1 16,0 6-3-16,0 10 0 0,0 7 3 15,-1 6-5-15,0 4-4 0,0 1-8 0,0 0-9 16,0 5 4-16,-1 3 7 0,0 3 7 0,0 6 6 16,1 4 1-16,-1 2 2 0,-1 5-1 15,1 3 5-15,0 3 1 0,-1 5-1 0,1 6 1 16,1 1 1-16,0 5-1 0,0 2 4 0,5 0-1 16,0 3-6-16,3 0 2 0,-2 0-5 0,-1 3 3 15,-3 1 1-15,0 0-4 0,-2 1-1 0,-4 0-1 16,-6 0 3-16,-5 1-6 0,-1-2-1 15,-7 1-2-15,-2-1-8 0,-2 0 5 0,-3-6-2 16,-3 0-9-16,-5-3-11 0,1-5-18 0,-4-6-12 16,3-10 1-16,4-9 15 0,1-12 21 0,5-7 20 15,3-5 14-15,2-11 6 0,5-7-1 0,0-8 2 16,3-7-3-16,3-7-2 0,6-6 4 16,4-2 3-16,2-1 4 0,9-3 0 0,7 1-3 15,5 2-8-15,4 2-6 0,6 0-2 0,7 4-5 16,3 1 1-16,2 3-1 0,8 0 0 0,4-1 1 15,6 2 1-15,2-1 1 0,1-1-4 16,5 0 0-16,-1 2-1 0,3-1 0 0,-2 0 5 16,-4 0-2-16,-6 1-4 0,-5 2 1 0,-9 0-1 15,-7 1 0-15,-7 0 2 0,-4 0 3 16,-7 1-3-16,-7 0 2 0,-2 3 1 0,-4 0 0 16,-6 3-2-16,-1 2 1 0,-3 0-4 0,-4 4-3 15,-3 6 5-15,0 5-5 0,0 4-1 16,-3 4-5-16,0 4-3 0,-2 2 2 0,1 1 1 15,-3 6 8-15,0 4-2 0,0 2 4 0,2 2 0 16,3 2 0-16,3 1 6 0,4 1-3 0,2 1 2 16,3-1 0-16,6 5 0 0,5 2 3 0,3 1 3 15,4 1 3-15,4 2-3 0,2-3-1 0,1 0-2 16,1 0-3-16,-2-4 1 0,1 1 0 0,-3-2-3 16,-4 0 0-16,-2 0 2 0,-6-1-2 15,-1 1 2-15,-7 2 1 0,-2 1-8 0,-2 1 5 16,-12 5 0-16,-6 0-4 0,-5 2 4 0,-9 3-6 15,-4 0 1-15,-4-2-4 0,-5-2 0 16,5-7-1-16,1-6 3 0,9-10 7 0,4-7 7 16,9-2 9-16,8-11 3 0,8-5 0 0,3-6-5 15,3-4-7-15,12-5-2 0,8 1-5 0,5-3 3 16,6 1-2-16,7 1-2 0,5 0-2 16,1 2 2-16,2 3-1 0,2-1 2 0,-2 3 7 15,-2 1-5-15,0 3 6 0,1-1 0 0,-5 1 0 16,-1 3-5-16,-4 1 1 0,-7 1 0 15,-5-2-1-15,-7 2 15 0,-5-5-4 0,-6 3 4 16,-5-4 3-16,-3 0-9 0,-1 0 3 0,-6 0-5 16,-3 1-1-16,-1 3 0 0,1 4-5 0,-1 3 0 15,0 5-7-15,2 3 1 0,0 2-7 0,2 2 1 16,0 6-1-16,0 5 0 0,-2 4 7 0,2 4 1 16,1 4 5-16,0 3-8 0,4 3 4 15,2 0 1-15,0 2-3 0,0 2 5 0,1-1-3 16,2 3-2-16,0 1-7 0,-3 1-13 0,0 0-32 15,0-4-59-15,0-4-100 0,0-4-186 0,0-9-495 16,0-8-727-16</inkml:trace>
  <inkml:trace contextRef="#ctx0" brushRef="#br0" timeOffset="210742.4391">21196 8232 1856 0,'0'0'243'16,"0"0"-35"-16,0 0-3 0,7-137-27 0,-7 116-26 15,0 4-15-15,0 5-27 0,0 2-25 16,0 3-19-16,0 3-26 0,-1 1-17 0,1 1-15 16,-1 2-16-16,1 0-15 0,0 0-23 0,0 1-10 15,4 6-5-15,4 4-12 0,3 4-49 0,4 4-144 16,-1-5-434-16,-4-1-819 0</inkml:trace>
  <inkml:trace contextRef="#ctx0" brushRef="#br0" timeOffset="211477.2949">21701 8544 153 0,'0'0'511'0,"0"0"-99"0,0 0-43 0,0 0-37 0,0 0-29 16,0 0-31-16,0 0-49 0,0 0-54 15,0 0-45-15,0 0-44 0,0 0-33 0,0 0-19 16,0 0-11-16,-27-92-6 0,9 101-2 0,0 5 2 16,-5 3 5-16,-2 6 3 0,2 4 5 0,0 3 5 15,1 5-5-15,4 0 1 0,4 0-4 16,2 1-4-16,5 0 0 0,5 0-1 0,2-1-2 15,7 1-1-15,6 0-2 0,6-2-5 0,7 0-1 16,5-2-6-16,5-2-5 0,5-2-18 0,3-3-24 16,1-5-37-16,-3-5-59 0,-1-7-84 15,0-4-214-15,-12-4-458 0,-11 0-550 0</inkml:trace>
  <inkml:trace contextRef="#ctx0" brushRef="#br0" timeOffset="211992.6721">22149 8753 1002 0,'0'0'724'0,"0"0"-370"15,0 0-111-15,0 0-88 0,0 0-47 0,0 0-21 16,-132-19-7-16,104 32-8 0,3 1-6 16,-2 4-5-16,6-1-14 0,1 1-14 0,8-1-13 15,3-3-10-15,6 3-5 0,3-3-3 0,3 3 1 16,8 0 3-16,3-1 0 0,4 0 3 0,2-1 0 16,5-2-5-16,-2-2-2 0,-1-4-8 0,-1-3-6 15,0-4 0-15,-1 0 1 0,-3-9 4 0,-5-2 7 16,-2 0 12-16,-2-2 5 0,-5 2 7 15,-3 0 0-15,0 3-7 0,-2 1-12 0,-7 3-10 16,-1 1-6-16,-3 3-1 0,-3 0 5 0,2 6 4 16,0 1 3-16,3 1 0 0,4-1-4 15,1 0 0-15,5-1-3 0,1 0 2 0,4 0 4 16,4 0 7-16,9-2 10 0,2-3 3 0,5-1 4 16,7-5-3-16,9-5-1 0,0-6 0 0,7-4-3 15,-1-3 1-15,1-4-2 0,-4-2-3 16,-3-3 1-16,0-3 1 0,-7-4 0 0,-2-3-3 15,-3-5-1-15,-5-3-3 0,-3-3-1 0,-4-3 2 16,-5-3 2-16,-5-2-3 0,-2-3-3 16,-4 0 2-16,0 3-1 0,-4 0 0 0,-3 4-1 15,-3 6-1-15,0 5 1 0,-2 10-1 0,-3 8-2 16,4 9-2-16,-3 8-6 0,-2 6-8 0,-1 5-5 16,-1 5-2-16,-7 9 0 0,2 5 4 0,-4 7 3 15,5 3 6-15,3 3 5 0,4 4 2 0,5 3 3 16,2 1-4-16,6 1 1 0,2 2 1 15,3-1-1-15,7 2 2 0,8-1 0 0,1 2 0 16,4 0 0-16,7 1 0 0,-1 0 0 0,3 1-3 16,-1-1-4-16,6-1-13 0,-1-5-15 0,5-6-13 15,3-4-31-15,0-8-61 0,-3-7-135 16,-11-5-442-16,-10-5-888 0</inkml:trace>
  <inkml:trace contextRef="#ctx0" brushRef="#br0" timeOffset="212510.2093">23845 8072 1761 0,'0'0'239'0,"0"0"-17"16,0 0-12-16,0 0-41 0,0 0-17 0,0 0-21 16,0 0-35-16,0 0-37 0,0 0-33 0,0 0-28 15,0 0-8-15,0 0 1 0,0 0 9 16,6-2 17-16,-4 40 9 0,0 7 6 0,-1 4-4 15,-1 5-4-15,0 3-5 0,0 1-5 0,0 1-1 16,0-1-2-16,-3-1-3 0,-4-1 1 0,3-1-2 16,-4-3 1-16,-1-3-1 0,-2-5-5 0,1-5-2 15,-1-7-5-15,1-5-2 0,2-8-16 0,5-5-28 16,2-6-50-16,1-6-69 0,0-2-137 16,3-4-384-16,-1-1-881 0</inkml:trace>
  <inkml:trace contextRef="#ctx0" brushRef="#br0" timeOffset="212683.0732">23933 8159 1938 0,'0'0'407'0,"0"0"-202"0,0 0-34 15,0 0-43-15,0 0-29 0,0 0-13 16,0 0-16-16,93-117-13 0,-64 103-12 0,4-1-6 16,7 1-12-16,7-2-9 0,6 3-7 0,1-1-7 15,1 3 0-15,-2 2-5 0,-8 4-5 16,-6 2-9-16,-10 3-21 0,-14 0-40 0,-7 5-62 15,-8 4-62-15,-8 3-192 0,-2 0-513 0,2-4-635 0</inkml:trace>
  <inkml:trace contextRef="#ctx0" brushRef="#br0" timeOffset="212841.8273">23984 8416 246 0,'0'0'504'15,"0"0"-167"-15,0 0 71 0,0 0-13 0,0 0-43 16,0 0-60-16,0 0-96 0,0 0-74 0,133 22-42 15,-96-22-32-15,3 0-24 0,-1 2-11 16,-1 2-17-16,-6 2-18 0,-6 1-40 0,-11 1-82 16,-4 2-146-16,-6 0-295 0,-5 0-390 0,0-4 40 0</inkml:trace>
  <inkml:trace contextRef="#ctx0" brushRef="#br0" timeOffset="212996.1943">23886 8926 1269 0,'0'0'252'15,"0"0"-21"-15,0 0-40 0,0 0-24 0,0 0 3 16,0 0 10-16,0 0 5 0,0 0-9 0,0 0-24 16,0 0-45-16,0 0-48 0,140 39-26 0,-84-50-17 15,9 1-13-15,-2 1-25 0,-2 0-45 0,-5 1-93 16,-3 0-192-16,-18 0-564 0,-11 3-696 0</inkml:trace>
  <inkml:trace contextRef="#ctx0" brushRef="#br0" timeOffset="213327.0916">24645 8475 2509 0,'0'0'167'0,"0"0"-38"0,0 0-19 16,0 0-26-16,0 0-30 0,0 0-16 16,0 0-24-16,0 0-6 0,0 0-4 0,0 0 3 15,0 0 2-15,0 0-2 0,0 0-1 0,14 151 0 16,-3-113 4-16,6-1-3 0,-1 4 0 0,4-4-2 15,0 1-6-15,3-5 3 0,-2-6 2 16,0-7 2-16,-2-6 10 0,-1-8 10 0,-1-6 11 16,0 0 9-16,-3-10-1 0,3-5-8 0,-3-6-3 15,3-3-10-15,-5-5-2 0,4-4 1 16,-2-3-3-16,-2-3-1 0,1-4-3 0,1-2-3 16,-1-2-2-16,2 1 4 0,-1 2 1 0,-3 5-2 15,0 6-3-15,-2 8-5 0,-5 6-2 0,-2 7-5 16,-2 7-3-16,0 3-10 0,0 2-8 0,0 0-13 15,-4 0-21-15,2 4-19 0,-1 7-48 0,-3 2-80 16,5 2-180-16,-2-4-565 0,2-2-693 0</inkml:trace>
  <inkml:trace contextRef="#ctx0" brushRef="#br0" timeOffset="213482.1292">25370 8536 1986 0,'0'0'222'16,"0"0"-13"-16,0 0-36 0,0 0-38 0,0 0-11 15,0 0-22-15,0 0-28 0,0 0-22 16,-55 124-20-16,59-105-10 0,3 1-12 0,2 2-3 16,1 0-5-16,1 1-6 0,1 1-7 0,-2 3-29 15,-2-2-94-15,-4 0-217 0,2-7-719 0,-4-7-470 0</inkml:trace>
  <inkml:trace contextRef="#ctx0" brushRef="#br0" timeOffset="213634.9732">25496 8344 1864 0,'0'0'248'0,"0"0"-5"16,0 0-27-16,-1-129-54 0,1 110-43 0,1 6-41 15,-1 6-41-15,2 2-34 0,-2 4-36 0,0 1-41 16,0 0-9-16,0 7 2 0,2 2 4 0,2 8-39 16,2 2-244-16,-2-5-472 0,2-3-482 0</inkml:trace>
  <inkml:trace contextRef="#ctx0" brushRef="#br0" timeOffset="214012.1548">25685 8512 538 0,'0'0'662'0,"0"0"-359"0,0 0-54 0,0 0-37 16,0 0-30-16,0 0-21 0,0 0-32 16,0 0-29-16,0 0-21 0,-94 133-16 0,92-113-12 15,2-2-10-15,1 0-4 0,5 2 0 0,2-2-5 16,8-1 1-16,-2-1 2 0,6-2-2 0,1-4 10 15,-1-3 0-15,3-6-1 0,1-1-1 0,-1-5-7 16,0-7-2-16,-1-5-3 0,2-4-1 16,-2-6 3-16,-3-2-2 0,-2-7 4 0,1-6-3 15,-2-3-3-15,-3-6-4 0,0-3-7 0,-2-5-2 16,-1-4-3-16,1-3-4 0,-2 2-1 0,0-1-2 16,-1 3-1-16,-2 7-1 0,-2 3 3 0,-2 9-2 15,-2 8 2-15,0 8 2 0,-5 6 1 16,-2 7 1-16,-1 6-2 0,1 2-3 0,-2 2-7 15,-1 4-4-15,0 0-3 0,-1 6-1 0,-2 3 2 16,2 7-1-16,1 6 3 0,1 0 0 16,4 6 2-16,3 4 4 0,2 5-4 0,0 3 2 15,7 3 0-15,6 5-3 0,-1 3 3 0,2 4-4 16,-3 4-7-16,0 3-12 0,0 1-32 0,-5 0-64 16,0-2-118-16,-4-16-400 0,-2-15-1015 0</inkml:trace>
  <inkml:trace contextRef="#ctx0" brushRef="#br0" timeOffset="214665.7206">25992 8590 1807 0,'0'0'255'16,"0"0"-67"-16,0 0-29 0,0 0-27 0,0 0-17 16,0 0-14-16,0 0-23 0,142-78-17 0,-111 70-16 15,0 2-10-15,1 0-13 0,0 1-10 16,-5-1-2-16,-2-1-1 0,-3 0 3 0,-3-2 8 15,-5 0 10-15,-6-3 7 0,-3-1 3 0,-5-2-2 16,0-1-10-16,-9-1-12 0,-5 0-16 0,-4 5-14 16,-3 3-7-16,-3 4-1 0,-3 5 3 15,0 9 3-15,-1 3 5 0,1 5-2 0,5 4 2 16,4 0 1-16,5 2 1 0,4 1 2 0,4 1 0 16,5 1 1-16,1 0-1 0,9 2 2 0,6-1 3 15,4 1-2-15,4-1 3 0,2-2 3 16,0-3 1-16,-1-6 4 0,-3-4 1 0,-2-3-2 15,-3-5 2-15,-3 0 1 0,0-3 2 0,-4-1 6 16,-2 0 9-16,-2-2 8 0,0-4 4 0,-1-2 5 16,-1-4-4-16,-1-1-7 0,1-4 0 15,1-2-8-15,1-5-3 0,2-2-2 0,2-2-4 16,2 1 0-16,4-2-2 0,4 3-4 0,1 0-3 16,4 3-3-16,3 4-1 0,2 1-2 0,1 5-3 15,1 2 2-15,2 6-2 0,-4 4 2 0,-4 1 1 16,-3 5-6-16,-5 3-4 0,-2 5-1 15,-5 0-4-15,-2 5 0 0,-4-1 5 0,-3 1-2 16,-2 2 2-16,0 0 3 0,-2 0 0 0,-3 2 1 16,-1 0 2-16,0 2 1 0,1 1-1 0,-3-3 0 15,3-1 1-15,-2-3-5 0,0-7-1 16,4-3 2-16,0-5 7 0,2-3 17 0,0 0 8 16,-1-7 2-16,2-3 0 0,0-5-9 0,0-4-5 15,7-5 0-15,1-3-3 0,6-5-1 16,2-3 0-16,4-3 2 0,4-1-1 0,3-1 1 15,1 1 0-15,3 3-4 0,0 7 1 0,0 7-1 16,-3 8-1-16,-2 4-1 0,-5 7-1 16,-1 3-5-16,-7 0-2 0,0 9 0 0,-1 3-2 15,-4 7-1-15,-2 5 0 0,-1 3 0 0,-1 2 3 16,-4 0 0-16,0 2 1 0,-5 0-2 0,0 2 0 16,-4 1-1-16,3 2-5 0,2 0-5 0,0-1-23 15,4-3-37-15,4-4-61 0,6-4-90 0,9-6-172 16,-6-7-581-16,0-4-643 0</inkml:trace>
  <inkml:trace contextRef="#ctx0" brushRef="#br0" timeOffset="214851.6517">27647 8333 1184 0,'0'0'768'0,"0"0"-505"16,0 0-50-16,0 0-40 0,0 0-40 0,-117-98-12 15,92 98-14-15,4 0-21 0,2 7-22 0,2 5-17 16,3 2-20-16,2 5-6 0,2 1-6 15,2 5-5-15,5 4 0 0,3 2-3 0,0 1 2 16,3 3-2-16,6 1-2 0,1 1-3 0,2 3-7 16,1 1-11-16,3 0-57 0,-1 0-115 15,5-4-257-15,-7-12-643 0,1-10-369 0</inkml:trace>
  <inkml:trace contextRef="#ctx0" brushRef="#br0" timeOffset="215167.5242">27850 8504 2214 0,'0'0'237'0,"0"0"-46"16,0 0-42-16,0 0-44 0,0 0-38 0,0 0-37 15,0 0-14-15,0 0-1 0,128-7-6 0,-87 7-1 16,2 0-2-16,0 0-2 0,-1 0 3 16,-2-4 1-16,-2-2 0 0,-5-4 2 0,-3-1 4 15,-9-4 8-15,-2-4 7 0,-9-4 7 0,-4-2-2 16,-6-3-8-16,-4-2-5 0,-8 4-5 15,-8 3-3-15,-5 4 3 0,-3 7-6 0,-6 6-2 16,-2 6 0-16,-3 3-3 0,-2 12 2 0,1 8-3 16,6 4 1-16,2 5-1 0,7 4-2 0,9 1 3 15,4 2-3-15,8 1 3 0,4 0 0 16,11 0 3-16,4-5 1 0,9-2 0 0,4-1 2 16,6-5-2-16,6-1 4 0,4-2-2 0,5-1-1 15,7-1-1-15,0-2-13 0,3 0-29 16,-1-3-69-16,-4-1-161 0,-14-7-557 0,-17-2-896 0</inkml:trace>
  <inkml:trace contextRef="#ctx0" brushRef="#br0" timeOffset="216067.6837">19192 10898 2903 0,'0'0'13'0,"0"0"0"0,0 0-19 0,0 0-31 16,0 0-46-16,0 0-2 0,0 0 16 0,0 0 31 15,0 0 47-15,-23 131 5 0,16-75 5 16,-1 6 1-16,2 5 1 0,0 0 0 0,3 1-5 16,3 0 0-16,0 0-1 0,8 0 2 0,2-2-2 15,5 0 2-15,1-5 0 0,3-6-3 16,1-9-3-16,-1-8-1 0,1-12-1 0,-3-8 0 15,-5-6 3-15,-3-5 4 0,-4-5 25 0,-3-2 36 16,-2-2 17-16,0-9-1 0,0-7-23 0,-4-7-33 16,-2-9-20-16,-5-6-5 0,-3-6-4 15,-3-6-2-15,-2-6 1 0,-2-5-3 0,-1-3 2 16,3-7-2-16,0-3 2 0,3-5 4 0,4-3-2 16,3-3-1-16,4-1-2 0,1 0-1 0,4 6 0 15,0 3 0-15,8 5 4 0,4 4 3 16,8 5 0-16,9 6 1 0,3 6-4 0,7 5-6 15,3 6-2-15,7 6 0 0,3 9-2 0,8 8 0 16,3 11 0-16,4 8 0 0,2 4 0 0,-3 15 0 16,-1 8 1-16,-8 5-5 0,-7 5 3 0,-9 5-3 15,-12 3 0-15,-12 1 5 0,-12 2 0 16,-5 4 3-16,-21 2 2 0,-9 5 0 0,-15 2 3 16,-11 1 2-16,-6 1 0 0,-9 0-3 0,-5-6-4 15,0-5-5-15,1-7-3 0,5-7-6 0,4-10-6 16,10-5-13-16,7-8-19 0,9-7-25 15,10-3-33-15,10-5-49 0,7 0-96 0,11-1-267 16,2-1-433-16,0-1-353 0</inkml:trace>
  <inkml:trace contextRef="#ctx0" brushRef="#br0" timeOffset="216379.8862">19618 11261 290 0,'0'0'724'16,"0"0"-183"-16,0 0-145 0,133-28-101 0,-98 16-74 15,1 1-55-15,0-2-40 0,2-1-30 0,2 2-26 16,1-1-23-16,0 2-13 0,-1 0-14 0,0 1-7 15,-5 3-2-15,-5 2-7 0,-6-1 0 16,-6 4-1-16,-6 0 3 0,-4 1 6 0,-5 1 5 16,-3 0 6-16,0 0-1 0,-1 0-5 0,-7 0-10 15,-3 0-8-15,-4 0-5 0,-8 1 4 0,-4 0 6 16,-5 1 0-16,-3 1 4 0,-4 1-2 16,2 1 2-16,0 2 1 0,-1 4 2 0,2 5 8 15,1 0 4-15,3 6 0 0,1 1-3 0,2 4-2 16,2 1-2-16,3 4-3 0,3 1 2 15,2 2-6-15,3-1-1 0,5 1-2 0,4-1 0 16,6-1-1-16,4 0-2 0,12 0-1 0,11-1-5 16,9 0 4-16,11-2-2 0,7-1-3 0,10-3-6 15,7-7-24-15,4-6-27 0,3-7-31 16,-1-6-57-16,0-7-87 0,-7-8-288 0,-21 1-473 16,-15 4-285-16</inkml:trace>
  <inkml:trace contextRef="#ctx0" brushRef="#br0" timeOffset="216656.6868">20677 11136 1747 0,'0'0'343'0,"0"0"-99"0,0 0-95 0,0 0-42 16,-125 0-23-16,88 19-4 0,1 5-11 0,-1 5-3 15,-4 3-5-15,5 1-5 0,1 2-10 0,5-2-15 16,8-2-10-16,6-2-12 0,12 0-1 16,4-3-4-16,11 2 1 0,10-1-1 0,10 0 6 15,9-1 3-15,6 0 0 0,7-4 6 0,4-6-15 16,6-7-5-16,2-7-6 0,2-3-4 0,-1-11 5 15,-7-4 0-15,-9-5 6 0,-8-1 1 16,-11-1 11-16,-11-3 8 0,-9 1 4 0,-8-1 2 16,-3-3-5-16,-14-2-5 0,-5-1-2 0,-11-3-2 15,-8-1-5-15,-6 3-3 0,-8 2 0 16,-6 5-8-16,1 4 7 0,-2 9-2 0,0 7-3 16,4 6 0-16,3 6-7 0,6 8-1 0,5 4-6 15,7 4-13-15,10 3-46 0,11 0-111 0,6-5-380 16,6-7-1078-16</inkml:trace>
  <inkml:trace contextRef="#ctx0" brushRef="#br0" timeOffset="217307.6094">19686 11415 1407 0,'0'0'222'0,"0"0"-94"16,0 0-7-16,0 0-28 0,0 0-32 0,0 0-10 16,0 0-18-16,0 0 4 0,0 0 17 15,0 0 22-15,0 0 21 0,0 0 1 0,0 0-4 16,45 16-1-16,-23-14-7 0,6-2-6 0,3 0-8 15,1 0-18-15,2-4-15 0,2-2-10 16,0-1-9-16,-1-2-4 0,2-1-1 0,1-1-4 16,-1-2-2-16,-1 1-4 0,-1-1 2 0,-4-1-3 15,0 2 2-15,-2-2 0 0,-3 0-4 16,-5 1 1-16,-4 3 1 0,-5 1 2 0,-4 2 2 0,-4 1 1 16,-2 0-2-16,-2 2-6 0,0-4-5 15,-2 2-11-15,-5-1-11 0,2 0-11 0,-4 0-16 16,-1 1-22-16,-4 0-33 0,2 2-58 0,-4 3-125 15,1 1-268-15,6 0-370 0,0 0 28 0</inkml:trace>
  <inkml:trace contextRef="#ctx0" brushRef="#br0" timeOffset="218249.1212">21326 11419 2811 0,'0'0'81'0,"0"0"-8"0,0 0 1 0,0 0-5 15,0 0-11-15,0 0-12 0,0 0-27 16,0 0-20-16,0 0 0 0,0 0-1 0,0 0 6 15,0 0 11-15,0 0 1 0,-3 117 0 0,1-70-2 16,1 2-3-16,-1 3-8 0,2-3 3 16,0 3-2-16,0-2 0 0,0 1 0 0,0-2-3 15,2-2-1-15,1-3-2 0,-2-6 5 0,0-6-3 16,0-9-1-16,2-7 2 0,0-5-5 0,0-6 5 16,-2-2 5-16,-1-3 10 0,0 0 15 15,0-4 7-15,0-6-1 0,0-3-6 0,-4-7-10 16,-2-5-8-16,-4-7-3 0,0-4-3 0,-3-5-3 15,-3-3-1-15,-1-3 1 0,2-5-1 0,1-3-2 16,3-3 5-16,5-2-3 0,5-4 1 16,1 1-5-16,11 0 0 0,9 1-1 0,6 4-1 15,7 4 10-15,5 2-8 0,6 5 1 0,4 8 1 16,3 5-10-16,1 10 7 0,0 7 3 0,0 6-2 16,-4 10 1-16,-3 2 0 0,-5 11-2 0,-7 5 0 15,-5 5 4-15,-7 4-4 0,-5 2-2 0,-10 6 2 16,0 0 1-16,-6 2-3 0,-11 1 0 15,-6-1 2-15,-9-1-6 0,-5 1 8 0,-4-2 0 16,-5 1 0-16,1-1-1 0,3 2 0 0,-1 0-4 16,1-1-2-16,6-3-2 0,3-3-6 15,6-7-4-15,4-5 1 0,8-5 0 0,6-7 6 16,3-2 4-16,2-3 5 0,6 0 5 0,7 0 3 16,2-5 1-16,9 0-1 0,3-4 1 15,7-2 0-15,9-2-1 0,5-5 1 0,7-4-2 16,4-3 1-16,7-1 0 0,-1-3-1 0,2-3-2 15,1 0 3-15,-3-1-1 0,-4-2 3 0,-6-1 0 16,-4-2 0-16,-9-4 0 0,-5-3 1 16,-6-3 3-16,-4-6-4 0,-7-3-1 0,-1-4-2 15,-4-1-4-15,-7-3 1 0,-5 1 1 0,0 0-2 16,-5 1-2-16,0 2 4 0,-7 1-2 0,-2 3 2 16,-2 6 0-16,0 9-1 0,0 11 0 0,-1 10-1 15,3 9 2-15,1 7-10 0,-2 5-5 16,5 0-5-16,-5 11-1 0,-5 9 9 0,3 10 7 15,-3 10 12-15,0 9-2 0,2 6 4 0,-2 2 0 16,8 6-4-16,-1-1 11 0,3 1-14 0,4 0 0 16,1 2-1-16,7-1-10 0,3 1 3 0,1-3-8 15,4 1-16-15,0-3-23 0,-2-3-45 16,2-5-96-16,-2-3-232 0,-5-15-633 0,-4-12-613 0</inkml:trace>
  <inkml:trace contextRef="#ctx0" brushRef="#br0" timeOffset="218568.03">22537 11414 2827 0,'0'0'75'0,"0"0"-23"15,0 0-13-15,0 0-10 0,0 0 2 0,156-118 7 16,-109 94-1-16,8 1-4 0,1 0-6 0,3 4-9 16,-1-2-7-16,-3 3-5 0,-6 3-1 0,-6-1-1 15,-5 4 2-15,-13-1 5 0,-6 1 11 0,-8 3 11 16,-7-2 4-16,-4-1-11 0,-10-1-18 15,-7 1-17-15,-6-1-9 0,-7 3 2 0,-6 4 5 16,0 2 5-16,-4 4 3 0,2 0 3 0,3 7-1 16,1 4-1-16,9 4 2 0,6 2-1 0,3 4 0 15,9 1 2-15,2 3 0 0,5 4 2 16,1 1 3-16,8 4 0 0,6 1 1 0,0 0-1 16,7-1 2-16,2-2-1 0,1-2-1 0,5-3 0 15,1-3-2-15,4-5 4 0,1-1 1 0,3-6 0 16,3-1-4-16,2-5-4 0,4-1-7 15,1-4-12-15,-2-1-28 0,-2 0-64 0,-3-7-154 16,-11 2-598-16,-10 0-823 0</inkml:trace>
  <inkml:trace contextRef="#ctx0" brushRef="#br0" timeOffset="219468.6565">18875 13846 2746 0,'0'0'29'0,"0"0"-16"0,0 0 6 15,0 0 1-15,0 0-7 0,0 0-18 16,0 0-19-16,0 0 1 0,0 0 14 0,0 0 22 16,0 0 22-16,-20 132-6 0,23-72 2 0,0 7-6 15,0 2-4-15,-1 1 7 0,0 1-11 16,0 2-1-16,2 0-6 0,-1 0-3 0,-1-2-3 0,3-1-2 15,-1-7-1-15,3-6-6 0,-3-9 7 16,2-12 1-16,-2-9-1 0,0-11 3 0,-2-7-2 16,-2-6 14-16,0-3 29 0,0 0 21 0,0-8 4 15,-1-7-12-15,-5-9-29 0,0-5-20 0,-4-9-4 16,0-5-1-16,-3-5-1 0,-1-5 0 16,-2-5 0-16,0-5 0 0,-2-6 0 0,3-4 4 15,1-7-8-15,0-5-1 0,5-4 1 0,4-2-3 16,5-4 5-16,0 5 1 0,12 1-1 0,4 4-2 15,4 2 3-15,5 2-2 0,5 4 1 16,4 6 3-16,3 4-6 0,5 9 2 0,0 5-2 16,3 7 0-16,4 8 2 0,0 7-1 0,1 9 0 15,4 9-2-15,2 9 2 0,0 6-1 16,0 16 1-16,-4 11-1 0,-2 8 0 0,-9 8 0 16,-7 4 2-16,-9 6 1 0,-11 2-2 0,-11 2 3 15,-8 5-2-15,-19 2 6 0,-11 2-1 0,-13-2 0 16,-7 1-1-16,-7-5-6 0,-3-3 2 0,-1-6-1 15,1-8-2-15,3-3 0 0,5-7-9 16,2-3-10-16,9-7-20 0,4-4-33 0,7-5-57 16,8-5-103-16,6-2-259 0,8-5-521 0,7-1-368 15</inkml:trace>
  <inkml:trace contextRef="#ctx0" brushRef="#br0" timeOffset="220037.9219">19280 14047 2697 0,'0'0'61'0,"0"0"-28"0,0 0 14 16,0 0 5-16,130-76 12 0,-94 73 6 0,2 3-12 15,-3 5-16-15,1 12-15 0,-5 5-10 0,-2 5-5 16,-3 7-2-16,-2 5-2 0,-3 3 0 16,-2 4 5-16,-3 4 0 0,-1 1 2 0,-6 4-1 15,-6 0-7-15,-3 0-2 0,-6-1-3 0,-8 2-5 16,-7-5-8-16,-6-1-5 0,-4-7-7 15,-2-4-6-15,-2-9 3 0,3-8 5 0,2-12 10 16,3-7 10-16,3-4 7 0,3-14 4 0,6-7 2 16,2-7 1-16,5-9 0 0,4-5 0 0,4-7-2 15,10-4-4-15,9-4 0 0,4-3-4 0,8 2 1 16,7-2-1-16,7 1-3 0,1 1 2 0,6 3 0 16,2 4 1-16,2 6 2 0,0 7 0 15,0 8-2-15,-3 6 2 0,-4 7 0 0,-4 5 0 16,-8 8 1-16,-7 3-6 0,-7 4-2 0,-9 8-4 15,-6 8 2-15,-6 4 3 0,-2 6 3 0,-4 5 3 16,-6 4 3-16,-1 0-1 0,-2 2 0 16,-1 1 0-16,0 3-4 0,4-4-1 0,3 1 1 15,4-2-1-15,3-3 1 0,5-2 0 0,8-4-1 16,4-4 0-16,5-5 1 0,3-6 3 0,5-4 2 16,4-5 2-16,3-5 1 0,2 0-1 15,-3-9 1-15,0-5 0 0,-1-4 0 0,-4-2-1 16,-3-3-1-16,-3-3-2 0,-4-5 2 0,-6-4-1 15,-4-2-1-15,-5-4-1 0,-6-2 1 16,-5-4 2-16,-11 1-1 0,-5 1 1 0,-7 0-4 16,-4 6-2-16,-4 3-1 0,-4 5-2 0,-3 6-1 15,-2 5-2-15,-2 4 1 0,3 5-2 0,1 7 1 16,5 4-2-16,-1 1-4 0,7 8-2 16,2 6 0-16,9 3 0 0,1 2-2 0,11 3-8 15,8 2-15-15,2 4-29 0,17 2-86 0,9 2-239 16,-2-9-698-16,-5-8-583 0</inkml:trace>
  <inkml:trace contextRef="#ctx0" brushRef="#br0" timeOffset="220516.7532">21062 13958 2455 0,'0'0'54'16,"0"0"-29"-16,0 0 14 0,0 0 17 0,0 0 22 16,0 0 14-16,0 0-1 0,0 0-12 0,0 0-18 15,0 0-13-15,0 0-15 0,0 0-8 16,0 0-4-16,0 0 0 0,-131-15 5 0,110 50 6 15,-1 5 9-15,1 7 0 0,-2 0-1 0,5 1-2 16,0 0-8-16,6-1-7 0,3 1-5 16,5-1-2-16,4-1-5 0,5-2 5 0,13-2-10 15,4 0-1-15,11-3-1 0,13-5-7 0,7-2 3 16,8-6-6-16,3-4-12 0,5-5-36 0,-6-4-61 16,-3-6-98-16,-5-5-191 0,-19-2-437 15,-12 0-788-15</inkml:trace>
  <inkml:trace contextRef="#ctx0" brushRef="#br0" timeOffset="221438.7059">21286 14214 2086 0,'0'0'160'0,"0"0"-17"16,0 0-22-16,0 0-27 0,0 0-9 0,0 0-13 16,0 0-16-16,0 0-15 0,0 0 0 0,0 0 2 15,0 0-2-15,0 0-5 0,0 0-7 16,0 0-9-16,112 88-6 0,-52-81-1 0,1-2-6 15,0-3-1-15,0 0-2 0,-6-2-5 0,-2 0 0 16,-8-6 0-16,-6-4 0 0,-7-2-1 0,-7-3 1 16,-9-3 2-16,-4-3 3 0,-7-1-1 15,-5-3 0-15,-9-1-1 0,-9-3-5 0,-3 2 5 16,-8 2-2-16,-3 2 2 0,-7 3 3 0,-2 5-1 16,-4 4 6-16,-2 5 2 0,0 6 2 15,0 0 1-15,2 9 2 0,5 5 2 0,4 3 5 16,5 7 2-16,2 0 1 0,6 2-3 0,0 4-5 15,7 3-1-15,1 3-5 0,6 2-3 0,4 2 2 16,5 2-6-16,7-1-1 0,7 0 0 16,9 1-4-16,5-2 3 0,9 1-4 0,6 0 0 15,6-7-1-15,5-2-4 0,7-5 0 0,3-5-1 16,1-7 0-16,1-4-1 0,-1-6 1 0,-3-5 0 16,-4-1 1-16,-3-9 1 0,-4-3 3 15,-2-5 1-15,-4-6 5 0,0-2 6 0,-4-4 0 16,-5-4 2-16,-1-5-3 0,-5-4-1 0,-4-3-2 15,0-4-2-15,-6-4 0 0,0-3-3 0,-7-3 3 16,-1-1-2-16,-4 3-1 0,-5 3-1 0,-3 8-3 16,-1 6-1-16,-9 10 1 0,-3 6 1 15,-6 7 1-15,-3 4-2 0,-3 5 1 0,0 3-3 16,-2 5 0-16,3 1 3 0,1 4 1 0,2 6-1 16,5 2-2-16,4 3 1 0,5 4-4 0,7 3 4 15,8 5 0-15,10 4 1 0,8 5 2 16,10 3 0-16,4 4 2 0,5 2-1 0,4 2-2 15,1 2-2-15,-2 2 2 0,-6-2-1 0,-3 2 2 16,-5-1 0-16,-5-2-1 0,-7 0 1 0,-5-1-5 16,-12-4 0-16,-5-1-3 0,-4-5-6 0,-14-2 2 15,-4-5-3-15,-5-6 5 0,2-7 2 16,-4-5 2-16,2-9 3 0,5-3 2 0,1-8 5 16,7-7 5-16,-1-5 3 0,6-7-2 0,6-4-2 15,3-6-3-15,1-7 2 0,16-5 0 0,4-2-1 16,7-5 3-16,6-2-8 0,6 1 1 0,3-1 0 15,6-2-4-15,2 2 4 0,2-2-5 16,5 2-2-16,-3 1 2 0,3 5 0 0,-6 5 7 16,-1 5 0-16,-10 4 1 0,-3 6 0 0,-10 2 1 15,-8 5 3-15,-8 4 2 0,-7 2 0 16,-5 5-2-16,0 2-4 0,-11 3-10 0,-2 3-3 16,-8 4-4-16,-6 2-3 0,-4 3 5 0,0 8 1 15,-2 4 4-15,2 3 1 0,3 4 1 16,5 2 0-16,6 2 0 0,7 0 2 0,5 3 0 15,5 1-3-15,5-1-1 0,11 2-1 0,5-2 2 16,3 2 5-16,5-3 0 0,3-1 2 0,0 0-1 16,6-1-2-16,0-2 3 0,-2 0-1 15,2 0 1-15,-1 0-1 0,-6-2-3 0,-8-1-1 16,-3-3-3-16,-9-3 3 0,-1-1-6 0,-9-3-3 16,-1 2 0-16,-8-2-1 0,-5 1 7 0,-8 0 1 15,-3 3 2-15,-12-1-4 0,-5 0-1 0,-4-1-3 16,-6 1-10-16,-5 0-17 0,2 0-24 15,-4-3-42-15,0 0-81 0,3-1-240 0,14-2-680 16,13-3-350-16</inkml:trace>
  <inkml:trace contextRef="#ctx0" brushRef="#br0" timeOffset="223437.2923">24041 11397 2569 0,'0'0'42'0,"0"0"-30"16,0 0 10-16,0 0 14 0,0 0 21 0,0 0 27 16,0 0 6-16,0 0 0 0,0 0-19 0,0 0-24 15,0 0-18-15,0 0-13 0,34-49-4 16,-3 36 0-16,4 0-2 0,6-1 1 0,7-1-2 16,1 0-2-16,4 1-1 0,0 1-4 0,1 3-2 15,-4 0-2-15,-2 2 0 0,-2 2-1 0,-4 0-4 16,-5 3-7-16,-2-1-11 0,-4 3-19 0,-3 1-27 15,-4 0-58-15,-4 1-124 0,-7 3-473 16,-4-2-880-16</inkml:trace>
  <inkml:trace contextRef="#ctx0" brushRef="#br0" timeOffset="223930.7585">24041 14401 2927 0,'0'0'190'0,"0"0"-154"0,0 0-6 16,0 0-6-16,0 0-20 0,0 0-4 0,0 0-8 16,0 0 1-16,0 0 3 0,0 0-2 0,152-95 1 15,-111 83-2-15,5-2 2 0,4 2 4 16,2 1-4-16,2-1-13 0,6 3-19 0,1-2-45 15,1 0-102-15,-13 2-322 0,-17 2-916 0</inkml:trace>
  <inkml:trace contextRef="#ctx0" brushRef="#br0" timeOffset="224754.2757">28835 8564 3119 0,'0'0'57'0,"0"0"-50"0,0 0-4 16,0 0-4-16,0 0-13 0,0 0-9 0,0 0-8 16,0 0 1-16,0 0 14 0,0 0 1 0,0 0 5 15,0 0-4-15,145-57-7 0,-96 47-4 0,3 1-15 16,9-2-27-16,7 2-61 0,5 1-115 0,-17 2-382 16,-19 4-938-16</inkml:trace>
  <inkml:trace contextRef="#ctx0" brushRef="#br0" timeOffset="226900.6137">2957 7947 1124 0,'0'0'156'0,"0"0"-97"16,0 0-10-16,0 0-8 0,0 0 14 15,0 0 1-15,0 0-7 0,0 0-18 0,0 0-35 16,0 0-48-16,0 0-63 0,0 0-89 0,-6-93 15 16,6 109 36-16,1 7 59 0,5 10 94 15,1 8-3-15,-1 11-2 0,2 6-6 0,-3 12-2 16,0 8 4-16,-2 8 1 0,-1 11 9 0,-1 5 9 16,-1 7 2-16,1 7 6 0,-1 10 7 0,0 5 4 15,0 6 3-15,-1 2 2 0,-2 4-5 16,0-1-5-16,-2-1 6 0,0 1-1 0,-3-3 4 15,1-1 7-15,0 0-1 0,-1-1-2 0,1-1-5 16,-1-2 2-16,3 2-4 0,-1-1 2 16,2 4 14-16,-4 3-9 0,1 1-5 0,1-2-1 15,-1-3-12-15,1-2-1 0,2-5 0 0,-3-1-5 16,2 0 7-16,-3-5-3 0,4-2-1 0,-3-4-1 16,3-5-4-16,3-8-1 0,1-6 3 0,0-6 5 15,1-4 4-15,4-2 3 0,2-5-1 16,1-2 3-16,-1-3-9 0,1-2 1 0,2-3-4 15,-2 1-3-15,-3-5 1 0,2 1-2 0,-3 1-3 16,0 1-1-16,-3 4-5 0,0 1 0 0,-1 1-1 16,0-4 4-16,-3 0 5 0,-4 1 2 0,0-1 5 15,-1 1-1-15,-3-1 2 0,-1-1-5 16,-1-2 0-16,3-2-3 0,-2-5-7 0,2-4 3 16,2-3-3-16,-1-5 1 0,4-3 2 0,-2-4-4 15,5-6 0-15,-2-4-6 0,1-5-7 16,2-4-18-16,1-5-29 0,-1-4-48 0,-1-3-78 15,2-4-82-15,-1-2-92 0,0 0-90 0,1 1-29 16,0 0 428-16,0 2 49 0,0 2 0 0,1 3 0 16,3 1 0-16,2 2 0 0,-2 4 0 15,3 3 0-15,0 5 0 0,2 6 0 0,-1 3 0 16,0 2 0-16,0-2 0 0,-1-1 0 0,0-2 0 16,0 1 36-16,-2 2-19 0,-1 3-19 0,-2 2-41 15,-2 3 35-15,0-10 8 0,0-12 0 0</inkml:trace>
  <inkml:trace contextRef="#ctx0" brushRef="#br0" timeOffset="230910.8">2361 8066 842 0,'0'0'39'0,"0"0"14"0,0 0-7 0,0 0-3 16,0 0-16-16,0 0-22 0,0 0-12 0,0 0-21 15,0 0-31-15,0 0-32 0,0 0-8 0,0 0 8 16,22-91 32-16,-8 93 34 0,1 2 19 16,6 1 11-16,1 1 4 0,7-1 4 0,1 1 0 15,5 0 9-15,4 0 1 0,3 0 3 0,5-1 6 16,1-3 0-16,4-2 6 0,4 0 1 16,2-2 7-16,6-6-3 0,3-2-4 0,3-3-3 15,3-2-9-15,2 0 0 0,6-2-3 0,3 0-2 16,2-1-4-16,1 2-3 0,4 1 2 0,0 0-2 15,3 2 1-15,0 2-3 0,2 3-3 16,-1 0-4-16,-1 1-1 0,-1 1 2 0,-1 0-8 16,0 1 21-16,3-1 2 0,1 1 5 0,4-3 9 15,-1 2-17-15,4-2-1 0,1-2-8 0,-1 1 3 16,6-3 3-16,0 0 1 0,7-2 2 0,2-2-3 16,2-2 1-16,3-1-3 0,2-1 0 15,1 0-1-15,3-1-2 0,3 0-2 0,1 0 6 16,-1 2-2-16,-1 1-2 0,-2 0 1 0,-4 2-9 15,-2 2 0-15,-2 3-3 0,-2 1-4 0,-4 0 3 16,-2 2 1-16,-1 0 2 0,4 0 1 0,-3 0-1 16,1-1 0-16,-1-1 1 0,6-1-2 15,-2 0 3-15,6-1-2 0,2-3 2 0,-1 0 5 16,2-1-4-16,2-1-1 0,-1-2 2 0,2 1-4 16,3-2 1-16,-2 1 1 0,2-2 0 15,-1 2 1-15,2-1-1 0,-1 2 0 0,-1 0-2 16,-4 1 0-16,0 2-2 0,-2 0 0 0,-3 1-1 15,-2 1 0-15,-3 1 0 0,0 2 0 16,-2-2 3-16,-3 3-4 0,5-2 3 0,-1 1-1 16,1 0-3-16,0 0 1 0,0-1 0 0,2 0-1 15,5 3 3-15,3-2 0 0,-3 1 2 0,2-1 1 16,0 2 0-16,-3-2 0 0,1 2 0 16,-1 0-1-16,1 2-2 0,-5-1 0 0,0 1-2 15,-4 1 1-15,2 0 2 0,-3 2 0 0,-3 1-2 16,0 0 0-16,-6 1-1 0,3 1 2 0,-5 0 1 15,4 0 0-15,-1 0-1 0,-2 1-2 0,3 1 4 16,-2 0-1-16,-2-1 1 0,0 1 3 16,4 1-7-16,2-1 0 0,-2 1 0 0,3-1-1 15,-1 0 0-15,-2 1 1 0,3-1-2 0,-1 1 1 16,1 0-1-16,-3 0 4 0,1 0 0 0,-5 0 0 16,-1 1 0-16,0 1-3 0,-2-2 0 0,-1 2 5 15,-4 0-4-15,-2 1 0 0,-4 0 1 16,-2 2-5-16,0-1 6 0,-4 0-1 0,6 0 2 15,-2 1-2-15,1 0 1 0,1 0-2 0,-2-1 1 16,1 0 1-16,-1-2 0 0,-1 1 2 16,5 0-1-16,2 0 4 0,2-1-3 0,-2-1 1 15,-2 1 0-15,-2-2-5 0,0 1 5 0,1-1-1 16,0 0 0-16,1 0 2 0,1-1-3 16,0 2 0-16,-2-1-4 0,-3-1 2 0,1 1-1 15,-3 1 0-15,4-2 3 0,-2 2-2 0,1-2 2 16,1 2 1-16,-5-2-1 0,5-1-1 0,-5 2 2 15,2-1-1-15,0 0 1 0,3 1 2 0,-1-1-4 16,1 0 0-16,-1 1-2 0,-1-1 2 16,-1 0 0-16,-3 1 1 0,2-1 2 0,1-2-4 15,3 2 4-15,-1-2-2 0,0 0 2 0,1 0 0 16,-5 0-1-16,1 0 0 0,-1-2 1 0,-2 1 2 16,1-3-1-16,-1 1-1 0,0-1 0 0,0 1-3 15,0-1 0-15,-3 1 0 0,1-1 0 16,-3 2-2-16,0 0 5 0,3-1 1 0,1 2-1 15,2 0 4-15,-1 1-3 0,3 0 1 0,-2 0 1 16,0 0-2-16,-1 0 2 0,0 0-3 0,5 1-1 16,0 1 2-16,1 1-2 0,-3-2 1 15,2 1 2-15,-4 1-4 0,-3-1 2 0,2 0-1 16,1 1 2-16,0-1 2 0,6 0-3 0,1 1 0 16,0 0 0-16,-2 1-5 0,0-2 4 15,2 3 0-15,-1 0-1 0,2 1 1 0,1 1-2 16,1-1 0-16,0 1 0 0,0 2-1 0,-4-1-1 15,1 1 1-15,1-1-1 0,1 0 3 16,2-1-2-16,5 0 0 0,-2-1 2 0,0-1-4 16,-2 0 3-16,1-2 0 0,-2 1 0 0,2-1 2 15,0 0-2-15,-1-1 0 0,1 0-3 0,-4-1 4 16,-4-1-1-16,2 0 1 0,-3 0 0 0,0 0-1 16,1 0 2-16,-2-3-1 0,0 1 2 0,-1-2-3 15,-3-2-2-15,0 2 1 0,1-3 0 16,1 2 3-16,1-1-2 0,2 2 0 0,-2 0-1 15,-2 1 0-15,-2 0 1 0,-3 1 0 0,-4-1 2 16,-3 0-2-16,0 1 2 0,-2-1 0 0,-1 0 1 16,-2 0 0-16,0 1-1 0,-2 0 0 15,-2-1-3-15,-1 1 1 0,-1-2 0 0,-3 1 2 16,0-1 1-16,0 0 0 0,-2-1 1 0,2-1-1 16,-1 0 2-16,3-2-1 0,-3 1 1 0,-1 1-1 15,-2 0 0-15,1-1-1 0,0 1-1 16,-2 2-2-16,0-1 0 0,2 2-1 0,3-1-1 15,2 3 0-15,1 1-1 0,3 0 0 0,2 0 0 16,4 0 1-16,-1 2 0 0,-3 1 0 16,0 0 2-16,-7-1-1 0,1 2 0 0,-7-1 2 15,-3 1-2-15,-7 1 0 0,-4-1 0 0,-6-1 1 16,-4-2 1-16,-4 0 2 0,-5 0 1 0,0-1 0 16,-6 0-1-16,2 1 0 0,-4 1 0 0,0-1-2 15,0 0-2-15,-1 2-2 0,2 0-2 0,-1 3 0 16,5 0 1-16,-2 0 1 0,2 3 1 15,-1 1 0-15,3 0-2 0,-1 1 0 0,-1 0-3 16,1 3-1-16,-3-2-2 0,1 5-2 0,-3-2-4 16,-2 5 0-16,-3-1-1 0,-2 3 3 0,-4 1 3 15,0 1-1-15,-1 4 4 0,0 0 1 16,-1 6 0-16,-2-1 7 0,-3 4-2 0,3 2 2 16,-3 3-3-16,3 2-1 0,-5 4 1 0,6 0 1 15,-1 4 0-15,1 1 0 0,-3 5 0 16,3 1-2-16,-4 4 2 0,3 3-3 0,-2 4-3 15,-1 5 3-15,-1 4 0 0,2 3 2 0,-1 4 3 16,-3 1 2-16,4 3 0 0,-2 3 5 0,3 4 0 16,-2 2-2-16,4 2 1 0,-5 0-3 15,5 0 2-15,-2 0-1 0,-2-2 1 0,-2-3-2 16,3 2-3-16,-5-1 1 0,2 3-2 0,-1-3 1 16,-2 0 1-16,3 0 1 0,3 2-2 0,-1 2 2 15,1 3 1-15,-1 2 0 0,1 2 4 16,-2 3-2-16,-1 0-4 0,-2 0-1 0,0 2 0 15,-1 1-3-15,-3 1 4 0,-3 0-3 0,-2-1-2 16,-2-1 2-16,1-2-2 0,-1-1 2 0,-1-2 1 16,1-2-1-16,-1-1 3 0,-2-5-2 0,2-3 3 15,2-2-2-15,-1-3 2 0,0 0-2 0,3-3 0 16,2-3 2-16,0 1-4 0,3-3 5 16,2 1 0-16,2-2-2 0,2 2 5 0,1 1-3 15,1 0 0-15,5 2 2 0,-1 2 0 0,1-1 1 16,0 0 2-16,0 0-1 0,0 0-2 15,-2-2 0-15,-3 1 2 0,0-4 1 0,-5 0 3 16,0-5 3-16,-1-5-3 0,-4-2-3 0,2-4 0 16,-5-5-3-16,3-3-3 0,-3-3 1 15,-1 0-1-15,1-3-4 0,2-1 6 0,-1-2-2 16,3 2 1-16,-2-1 1 0,2-3-1 0,1 2-1 16,1-1-1-16,0 1 4 0,2 2-3 0,-1 1 2 15,-1 1-7-15,1 2-1 0,-4 2 1 16,3-1 0-16,0 1 4 0,-3 3 0 0,0 0-1 15,-3 0 0-15,3 0 0 0,-4 0 1 0,1-3 0 16,0 1 1-16,1 0-7 0,-2 0-4 0,-4-1 1 16,0-4-2-16,0 1 1 0,-5-2-1 0,1-3-6 15,-4-2-4-15,-4-4-1 0,0-4-1 0,-2-3 0 16,-2-5 5-16,-3-3-2 0,2-3-1 16,-2-2 5-16,-3-3-2 0,1-1 4 0,2-1 4 15,-1-2-4-15,0 1 3 0,4 2-1 0,1-2 0 16,2 1 3-16,3 2-6 0,1 0 3 0,2 4-1 15,0 2 1-15,1 3 5 0,1 1-2 16,-2 1 2-16,-1 2 1 0,-2-2 1 0,-1 0 0 16,-5 1 0-16,-5-1 0 0,-4-1 0 0,-3 1 1 15,-4-2 4-15,-3-2-4 0,-4-1 0 16,-2-2 3-16,-2 0-4 0,-4-3 3 0,-3-1 1 16,-7-4 1-16,-3-1-1 0,-7-5-1 0,-2-2 0 15,0-2-3-15,-6-3 4 0,1-4 1 0,-1-1 2 16,-3 0 3-16,-5 0-2 0,-1-3-3 15,0-2 1-15,0 0-1 0,1 2-6 0,0-2 6 16,0 1-2-16,2 1-3 0,-2 0 4 0,3 2-6 16,2 0 0-16,4 1 3 0,2 0 1 0,-1 5 1 15,-2-1 2-15,-2 3 0 0,-4 0 4 0,0 0 0 16,-4 1 0-16,-6-1-2 0,-1-1-3 0,-9-2-4 16,-5 0-5-16,-3-2-2 0,-7-2 6 15,2 0 0-15,-5 0 1 0,-5-5 1 0,2-1 0 16,-4 0 1-16,4-2 6 0,1 1 6 0,-5-2-2 15,4 2 1-15,0 1-1 0,2-2-4 16,-2 1-1-16,2 0 0 0,0-1-4 0,-2 3 2 16,2-1 2-16,-1 2 2 0,-4 0 2 0,-3 1-1 15,-2-1-2-15,-2 3 4 0,-5-2-1 0,-3 3-2 16,-2-2-2-16,-5 1-4 0,-3 0 1 16,-1-2-1-16,0 1 2 0,-6-2-4 0,1 2 2 15,-2 0 2-15,0-1 0 0,-1 1 3 0,0-1-5 16,-1 0-1-16,-2 1-2 0,1-1 0 15,0 1 3-15,1 2 0 0,0 0 0 0,3 0-3 16,3 0-3-16,-1 2-2 0,6 2-1 0,1 0-5 16,3 0 0-16,-1 2 8 0,3-1-1 0,-4 0 8 15,-1 0 4-15,-2-1-2 0,-1 0-2 0,-3 0 0 16,-4 1-4-16,-2 1-1 0,0 0-4 16,1-1-3-16,0 0-5 0,-1 1-1 0,5-1 1 15,0 0 1-15,3 1 4 0,2-1 3 0,3 0 2 16,2-1 3-16,5-1 2 0,5-2-2 0,1-1 3 15,1 0-5-15,4 0-1 0,4 0-3 0,0 0 1 16,2 0-3-16,-2-1 4 0,0-1 7 16,1 1 1-16,-1-1 6 0,1 1 1 0,-2 1-5 15,1 0-2-15,-2 0 1 0,3 0 0 0,-3 0 2 16,2 0 2-16,0 5-4 0,-2 0-2 16,5-1-3-16,0 1 0 0,2 1 0 0,-2 0 3 15,5-1 0-15,-4-1 1 0,4 3-1 0,2-4 3 16,-3 2-1-16,2-2 1 0,3 0 2 0,1 2-3 15,-1-2 2-15,2 1 1 0,2 1 1 16,-1-2-3-16,1 2-1 0,2 1-4 0,2-1 4 16,-1 1 0-16,1-1-1 0,4 0-1 0,2 1-1 15,1-1 1-15,4 0 1 0,-3 0 2 16,0 1-6-16,5 0 1 0,-1 1 0 0,2 1 0 0,12-1 2 16,12 1-3-16,9 1 19 0,9-2-3 0,-6 0 9 15,-8 2-1-15,-4-1-21 0,-11 2 2 16,-2 0-3-16,-3 0-10 0,-1 0 6 0,0-2 8 15,2 2-3-15,4-3 0 0,2 1-4 0,-1-1-9 16,4 2 3-16,2-2 7 0,3 0-4 16,0 0 4-16,1-1-3 0,7-1 4 0,1 1 7 15,1-1-1-15,3 0-6 0,3-1-1 0,2 1 2 16,1 1 0-16,2 0 4 0,2-1-9 0,3 1 3 16,2 1-9-16,0 0 6 0,4-2 5 15,1 1-6-15,2 0 6 0,5 0 4 0,0-2 0 16,4 0 3-16,-1-2 2 0,7 2-4 0,0-2-3 15,3 0-4-15,3 1-1 0,1-2-3 16,3 1 10-16,3 0 1 0,0-1-6 0,3 1 9 16,1 0-1-16,3-1 2 0,0 0 12 0,1 0-2 15,1 0-8-15,2-1 2 0,2 0-7 0,2 1 5 16,1-1 4-16,2 0 0 0,2 0 12 0,1 0-14 16,1 0 13-16,2 0 0 0,1 0-5 15,-1 0 16-15,2 0-12 0,0 0 6 0,1 0 14 16,1 0 7-16,-1 0 13 0,1 0 4 0,-1-1-14 15,-1 0-4-15,0-1-36 0,-3-3 0 0,-2-1 3 16,-2-4-8-16,-2-1 35 0,1-4-3 16,-3-3 1-16,-1-2 8 0,1-5-10 0,-2-8 9 15,-1-9-2-15,-2-12-26 0,0-5 5 0,3 2-8 16,3 0-1-16,1 1 25 0,2-4-4 0,0-3 2 16,2-5-5-16,2-5-6 0,0 0-3 15,1-4-3-15,2 1-1 0,1 2 21 0,1 3 19 16,0 0-17-16,0 1-16 0,0-2-24 0,0-2-25 15,0-2 10-15,0-2 9 0,0 4 1 0,0-1 1 16,1 6 5-16,4 2 3 0,1 5-3 16,1 3-1-16,1 2-4 0,-1 5-2 0,3 1 0 15,0 2 3-15,-1 3-2 0,-1 1 0 0,-1 0 1 16,0 6-1-16,0 0-1 0,-4 3-1 16,1 1-1-16,0 1 2 0,-2 1 1 0,1 3 0 0,-2-1 1 15,2 2 0-15,0 0-2 0,-2 1 2 16,1 1 0-16,0 0 2 0,1 2-1 0,-1-1 1 15,-1 2-2-15,4 1-1 0,-1 1-1 16,0 2-3-16,3-1-1 0,-1 0 0 0,-1 2 1 0,2 3 0 16,-2-1 4-16,2 4-3 0,-3 0 1 15,1 3 1-15,-3 1-4 0,0 0 3 0,1 5-2 16,-3 0-1-16,1 2-4 0,-1 1-6 0,0 1-11 16,0 0-20-16,0 0-27 0,0 0-44 0,1 0-61 15,1 0-51-15,1 4-76 0,5 3-164 16,-2-1-176-16,-2-1 218 0</inkml:trace>
  <inkml:trace contextRef="#ctx0" brushRef="#br0" timeOffset="261044.0238">11546 7519 0 0,'0'0'0'15,"0"0"0"-15,0 0 19 0,0 0 269 0,0 0 17 16,0 0-16-16,0 0 0 0,0 0-15 15,0 0-36-15,0 0-24 0,0 0-31 0,0 0-25 16,-4-80-26-16,-1 77-19 0,-1 3-12 0,1-3-14 16,-2 2-7-16,0-1-8 0,-1 1-7 0,-2 1-11 15,0 0-8-15,-4 0-10 0,0 0-5 0,-2 2-4 16,-1 3-7-16,-2 1-3 0,1 3-6 0,-1 1-2 16,-1 3-4-16,2 4-4 0,0 3 1 15,-1 7-6-15,-1 3 6 0,0 4 2 0,3 2-1 16,-3 1 8-16,5 1-5 0,-1 0-1 0,3-1 0 15,2 2-1-15,2 1-1 0,2 0 0 0,1 2-2 16,2-2-7-16,0 0 7 0,4-2-3 16,0-2 3-16,4-1 0 0,4-4-3 0,2-1 1 15,3-4-1-15,2-2 2 0,4-2-1 0,2-4 0 16,2-5 2-16,2-2 2 0,3-4 4 16,1-5 4-16,0-2 1 0,1-1 3 0,-1-7-3 15,-2-2 1-15,-2 0 0 0,-4-2-3 0,-3-1 0 16,-6-1 0-16,-3-1 1 0,-4 0 1 0,-3-1 0 15,-2-2-3-15,0 2-2 0,0-4-4 16,-3-1 0-16,-2 1-1 0,-2-1 2 0,0 0 0 16,1 3-2-16,-2 1 0 0,1 3-2 0,2 3 3 15,0 3-1-15,1 1-1 0,0 1-1 0,2 2-4 16,2 1 5-16,0 0-2 0,0 0-1 0,0 0-3 16,5-2-5-16,1-3-2 0,3 1 1 0,1 0 4 15,5-1 2-15,1-2 4 0,5 1-2 16,4 0 5-16,0 0-2 0,5 0 0 0,-2 2 4 15,0 1-9-15,0 3 10 0,0 1 0 0,-6 2 0 16,-3 0 3-16,-4 5-5 0,-2 3 0 0,-3 3-2 16,-2 3 1-16,-3 4 0 0,0 2 2 15,-2 3 0-15,-3 0-1 0,0 2 2 0,0 1-1 16,-6 0 2-16,0 0-1 0,0-1-2 0,0-1-2 16,1-2-3-16,-1-3-6 0,3-1-13 15,3-2-24-15,0-5-35 0,10-1-54 0,5-5-91 16,6-2-208-16,-5-3-606 0,-2 0-375 0</inkml:trace>
  <inkml:trace contextRef="#ctx0" brushRef="#br0" timeOffset="261327.5052">12079 8040 1983 0,'0'0'322'0,"0"0"-101"0,0 0-72 0,0 0-40 0,0 0-17 15,0 0-26-15,0 0-25 0,0 0-18 16,0 0-16-16,0 0-10 0,0 0-4 0,0 0 2 15,0 0 2-15,0 0 1 0,-15 37 0 0,28-21 0 16,0-1 0-16,2 1 2 0,2-6-2 0,0-1 0 16,1-3 1-16,-1-4 3 0,-2-2 7 15,-4-1 9-15,-2-4 11 0,-3-4 7 0,-1 0 3 16,-4-2 2-16,-1-2-7 0,0-1-3 0,-5-1-3 16,-5-1-10-16,-3 0-6 0,-1 1 0 0,-4 0-1 15,-1 4-2-15,-1 0-6 0,-1 4-11 16,1 4-8-16,0 3-5 0,2 0-2 0,-1 6-4 15,4 3-12-15,3-1-31 0,3 2-59 0,8-2-86 16,1 0-168-16,1-2-363 0,4-2-794 0</inkml:trace>
  <inkml:trace contextRef="#ctx0" brushRef="#br0" timeOffset="261644.859">12436 7914 1312 0,'0'0'961'0,"0"0"-747"0,0 0-95 15,0 0-45-15,0 0-11 0,0 0 9 0,0 0-2 16,0 0-11-16,0 0-12 0,0 0-13 0,0 0-11 16,0 0-9-16,0 0-7 0,-115 132-5 0,115-113-2 15,1 2 0-15,5-1 0 0,5-1 0 16,2-2-2-16,1-5 1 0,3-4 6 0,4-3 4 16,-2-5 6-16,3 0 7 0,2-8-5 0,-1-4 3 15,-3-3 0-15,0-2 1 0,-4-3 7 16,-1 0 4-16,-6 1 6 0,-4-1 3 0,-5 1 0 15,0-1-7-15,-5 0-10 0,-5 2-6 0,-5 1-4 16,2 2-4-16,-5 3 0 0,2 4-4 0,-3 4-6 16,0 4-5-16,-3 0-4 0,1 3-3 15,1 5 0-15,3 2-1 0,4-2-5 0,3 0-15 16,5-2-20-16,4 0-33 0,1-4-38 0,9 2-60 16,3-3-116-16,7-1-261 0,-3 0-447 15,-3 0-67-15</inkml:trace>
  <inkml:trace contextRef="#ctx0" brushRef="#br0" timeOffset="262295.0876">12842 7898 1611 0,'0'0'894'15,"0"0"-661"-15,0 0-105 0,0 0-49 0,0 0-15 16,-133 48 4-16,103-31 2 0,1 0-7 0,1 2-7 16,1-1-13-16,1 0-11 0,8 1-11 0,2 1-9 15,4-2-6-15,4 1-9 0,5 1 1 0,3 0-2 16,0 1 1-16,8-1 1 0,2-3-3 15,4-4-4-15,4-6-2 0,6-7 1 0,2-2 1 16,5-9 4-16,4-8-4 0,4-3-5 0,1-6-1 16,0-4 2-16,-1-2 5 0,-4 1 8 15,-5-2 11-15,-9 1 4 0,-6 0 10 0,-9-3 6 16,-3 3-3-16,-3-6 4 0,-4 1-3 0,-5-3-1 16,-2-2 2-16,-3-1-4 0,-1-2-6 0,1 0-7 15,-1 5-3-15,3 3-3 0,1 6-3 16,3 6 2-16,0 5-4 0,3 6-1 0,0 5 1 15,1 5 0-15,3 2 0 0,0 2-1 0,0 2-4 16,1 0-7-16,0 0-6 0,0 4-8 0,0 5 1 16,0 9 3-16,0 5 9 0,0 6 9 0,3 5 3 15,5 5 6-15,2 0-7 0,1 2 0 16,1 0 1-16,6-1-7 0,-3-1 6 0,1-4-2 16,0-1 1-16,-1 0-7 0,-1-4-3 0,1-1-4 15,-4-6-6-15,2-1-1 0,0-6 2 0,-2-5 3 16,3-3 8-16,-4-5 11 0,4-3 2 15,1-4 7-15,0-8 4 0,3-2-3 0,2-5 7 16,1-4 0-16,-2-3 0 0,-2-5 1 0,-1 2-5 16,0-1-1-16,-5 0-1 0,-4 3 1 0,0 0-6 15,-3 5-2-15,-2 4-1 0,-2 5-4 16,0 5-9-16,-3 5-21 0,-4 3-14 0,-2 2-13 16,-1 6 6-16,-4 5 13 0,2 1 11 0,1 4 11 15,3-2-4-15,5 1-1 0,3-3-2 16,7-2-1-16,8 0 5 0,3-4 7 0,5-1 4 15,3 0 5-15,5-3-1 0,1 1 1 0,2-2 1 16,-1 2 1-16,-2 0 1 0,-2 0 2 0,-6 4-3 16,-2 1 0-16,-7 1 0 0,-6 1-2 15,0 3 1-15,-8 0-2 0,-1 1 4 0,-10 1 1 16,-6 1 2-16,-5 0 0 0,-7-1-2 0,-3 2-1 16,-7-2-2-16,-3-1 3 0,-1-1-2 0,-2 0 0 15,1-2 2-15,3-2-4 0,3-3-22 0,6-2-50 16,6-4-94-16,8-1-315 0,7-1-1087 0</inkml:trace>
  <inkml:trace contextRef="#ctx0" brushRef="#br0" timeOffset="262954.0106">13979 7232 317 0,'0'0'503'0,"0"0"-12"0,0 0-100 0,0 0-114 16,0 0-56-16,0 0-49 0,0 0-16 0,9-117-16 15,-9 114-22-15,0 2-17 0,-1-1-23 0,0 2-25 16,0 0-25-16,-1 0-24 0,0 4-8 15,0 7-5-15,-3 6 3 0,-2 9 8 0,-3 9 1 0,0 8 3 16,0 6 2-16,-2 8 1 0,0 5 4 16,1 3 2-16,1 6 2 0,0 4 2 0,-1 0-3 15,2 4 1-15,-1-1 2 0,2 2 0 0,-2-1 2 16,1 0 0-16,1-6 0 0,1-5-6 16,3-8-1-16,3-8-7 0,1-9-5 0,0-7-1 15,0-5-5-15,0-7 5 0,0-2 3 0,1-4-1 16,0-3-3-16,0-4-2 0,-1-2-5 0,2-5-18 15,-2-1-13-15,1-3-32 0,3 0-30 16,-1-6-62-16,4-6-135 0,-3 2-435 0,1 0-818 0</inkml:trace>
  <inkml:trace contextRef="#ctx0" brushRef="#br0" timeOffset="263357.4025">14601 7647 1943 0,'0'0'199'0,"0"0"-20"0,0 0-24 0,0 0-34 15,0 0-34-15,0 0-23 0,0 0-19 0,0 0-9 16,0 0-11-16,-123-38-9 0,108 54-7 16,-3 3-4-16,0 4 1 0,4 2 5 0,-3 4 3 15,6 2 4-15,1 2 10 0,3 2 1 0,4-2-4 16,3 0-4-16,7-5-9 0,3-2-3 0,3-5-1 15,2-1 4-15,0-5 4 0,4-3 5 0,0 0 7 16,-1-4-2-16,6 0 1 0,-2-2-4 16,5-2-3-16,-3-1 2 0,3 1-5 0,-3 0-3 15,-3 1-5-15,-2-1-4 0,0 4-4 0,-7-1 1 16,-2 4 0-16,-1 0-2 0,-5 2 3 16,2 3 0-16,-5 0 3 0,-1 4 3 0,0 0 1 15,-10 2 4-15,-2 3 2 0,-7-1 2 0,-5 5-4 16,-6 0-3-16,-5 4-7 0,-1-2-2 0,-6-2-3 15,-3-2-2-15,3-4 1 0,-2-5-5 16,4-3-6-16,3-5-7 0,7-5-9 0,6-5-8 16,5 0-19-16,5-10-30 0,8-5-58 0,4-7-96 15,3-4-155-15,11-8-325 0,1 8-297 0,-2 7 367 16</inkml:trace>
  <inkml:trace contextRef="#ctx0" brushRef="#br0" timeOffset="263656.4619">14700 8157 1526 0,'0'0'726'0,"0"0"-524"0,0 0-85 16,0 0-45-16,0 0 5 0,0 0 12 0,145-90-13 15,-99 69-13-15,-2-1-19 0,-2 0-21 0,-1 1-12 16,-4 1-4-16,-6 1 1 0,-4-2 3 0,-6 3 2 16,-6 0 2-16,-1 2 6 0,-7 1 4 15,-1 4 5-15,-6 3 3 0,0 0-2 0,-9 2-8 16,-2 2-9-16,-6-1-7 0,-5 4-8 0,-6 1 2 15,0 0 1-15,-6 6-1 0,2 3 8 0,-1 3-1 16,1 3 3-16,2 3 4 0,3-3 0 16,6 3 2-16,2-1-4 0,5 1-2 0,1 0-6 15,6 0 1-15,-1 2-1 0,7-1 0 0,1 2 2 16,1 1-4-16,7 2-1 0,3 2-4 0,2-1 1 16,6 0-3-16,2 0-17 0,1 0-30 15,6-5-51-15,1 0-84 0,1-5-196 0,-8-5-577 16,-9-4-664-16</inkml:trace>
  <inkml:trace contextRef="#ctx0" brushRef="#br0" timeOffset="263971.8152">15157 8093 2203 0,'0'0'242'0,"0"0"-27"0,0 0-58 0,0 0-17 16,0 0-19-16,0 0-32 0,0 0-29 15,0 0-20-15,0 0-12 0,0 0-4 0,0 0-8 16,0 0-5-16,0 0 1 0,138-105-7 0,-112 105 0 15,3 0-2-15,-1 5-3 0,-5 3-5 0,-4 3-1 16,-7 2-5-16,-2 4-6 0,-1 0 3 16,-7 4-5-16,-2 2-3 0,0 0-5 0,-5 1-9 15,-9 0-13-15,1-4-7 0,-6-1 1 0,5-5 7 16,-2-3 19-16,6-7 22 0,5-3 27 0,-1-1 23 16,5-4 19-16,1-9 5 0,0-5-12 0,3-8-10 15,5-6-12-15,1-5-3 0,3-7 0 16,6-4-2-16,2-1-2 0,1-1-6 0,2 3-3 15,5 4-6-15,0 6-2 0,1 6-5 0,-2 6-7 16,2 8-9-16,-7 6-14 0,2 4-24 0,-2 5-37 16,-3 2-85-16,0 1-184 0,-5 3-682 15,-5 1-617-15</inkml:trace>
  <inkml:trace contextRef="#ctx0" brushRef="#br0" timeOffset="264613.089">15757 7832 1598 0,'0'0'329'0,"0"0"-17"16,0 0-65-16,0 0-37 0,0 0-34 0,0 0-25 16,0 0-31-16,0 0-23 0,0 0-16 15,0 0-15-15,0 0-11 0,0 0-14 0,0 0-11 16,0 0-24-16,-30-79-22 0,30 90-4 0,1 8-5 16,3 10 12-16,-2 9 16 0,1 8 2 15,4 5 2-15,1 2-1 0,3 3 0 0,3 2-2 16,5-3 3-16,3-4-2 0,6-7-1 0,-3-8 4 15,4-9-1-15,0-8 1 0,0-9 1 0,-5-7 1 16,1-3 2-16,-4-5 7 0,-1-5 5 0,0-9-2 16,-4-3 4-16,3-5-8 0,1-3-4 0,-4-5 1 15,-3-1-2-15,1-5-3 0,-1-1-2 0,-3-4-1 16,0-3-7-16,-3-1 2 0,1-1 0 16,2 0-5-16,-3 4 1 0,-3 5 4 0,2 6 0 15,-3 5 1-15,3 7 8 0,-4 6-9 0,-1 4 0 16,0 5 1-16,-1 0-4 0,0 4 2 15,0 3-2-15,0 1-1 0,0 1-7 0,0 0-5 16,0 0-13-16,-1 2-14 0,-2 5 2 0,-3 7-4 16,0 5-5-16,-1 6-21 0,-1 3-37 0,-2 1-66 15,6 1-81-15,1 1-153 0,3-6-404 16,0-9-770-16</inkml:trace>
  <inkml:trace contextRef="#ctx0" brushRef="#br0" timeOffset="264789.0212">16488 7906 2616 0,'0'0'245'0,"0"0"-60"16,0 0-71-16,0 0-46 0,0 0-22 15,0 0-17-15,0 0-22 0,0 0-1 0,0 0-1 16,0 0 4-16,0 0 7 0,0 0 0 0,7 136 0 16,-7-102-3-16,0 3-5 0,0-1-8 0,-1-2-21 15,-4-1-32-15,3-3-53 0,-3-5-87 0,1-4-184 16,2-7-600-16,0-6-644 0</inkml:trace>
  <inkml:trace contextRef="#ctx0" brushRef="#br0" timeOffset="264967.8137">16742 7561 2500 0,'0'0'278'0,"0"0"-127"15,0 0-2-15,-19-120-33 0,16 103-20 0,-3 3-22 16,2 5-20-16,-3 1-16 0,4 3-17 15,0 2-11-15,-2-1-14 0,4 3-12 0,0 1-11 16,1 1-16-16,-1 12-12 0,1 8-8 0,0 10-21 16,2 12-51-16,6 6-111 0,1-8-304 15,-5-12-845-15</inkml:trace>
  <inkml:trace contextRef="#ctx0" brushRef="#br0" timeOffset="265138.7231">16896 7818 1887 0,'0'0'365'16,"0"0"-115"-16,0 0-99 0,0 0-49 15,0 0-9-15,0 0-9 0,0 0-10 0,-126 63-6 16,110-43-6-16,5 0-11 0,0 5-10 0,7 0-5 16,0 3-7-16,4 0-7 0,3 3-3 0,3 1-7 15,9 2-4-15,-1 0 0 0,5 0-4 0,1-2-16 16,1-8-33-16,1-4-49 0,-1-5-78 16,2-6-135-16,0-8-280 0,-8-1-542 0,-5 0 109 0</inkml:trace>
  <inkml:trace contextRef="#ctx0" brushRef="#br0" timeOffset="265707.1776">17061 7971 753 0,'0'0'850'15,"0"0"-549"-15,0 0-40 0,0 0-83 16,0 0-39-16,0 0-26 0,0 0-20 0,0 0-15 16,0 0 6-16,0 0 5 0,0 0 0 0,0 0-6 15,0 0-15-15,0 0-19 0,119-15-17 0,-74 5-11 16,-2-1-9-16,-3 0-6 0,-3 0-2 0,-2-1-1 15,-9 0-2-15,-3 2 4 0,-9-2 6 16,-4 1 8-16,-8 0 2 0,-2 0-1 0,0-2-9 16,-5 0-8-16,-6 2-2 0,-2-2-1 0,-3 3-3 15,-2 1 3-15,-3 2 1 0,-3 3-3 0,-2 2 3 16,3 2-2-16,-3 1 0 0,3 5 2 0,0 4-1 16,3 2 0-16,0 2 0 0,4 3-2 15,1 2 1-15,2 1-1 0,2 3-1 0,5 2 0 16,0 1-3-16,5 1 1 0,1 1 1 0,6 0 3 15,2-1 2-15,6 1-1 0,0-1-2 16,6-1-4-16,6-3-2 0,0-5-3 0,6-5 2 16,3-6 4-16,1-6 1 0,2-1 8 0,0-7 0 15,-3-6 2-15,2-3 1 0,-4-5 2 16,2-5 2-16,-3-4 2 0,-3-3 11 0,-4-3-10 16,-3-4 0-16,-1-3-2 0,2-1-11 0,0-5 5 15,-1 3-1-15,2 2 2 0,-3 4-1 0,-6 6 3 16,-4 7 0-16,-7 9-2 0,-2 9-4 15,-2 5-16-15,-5 4-13 0,-4 6-4 0,-3 9 0 16,-5 4 12-16,3 7 6 0,0 2 5 0,5 1-1 16,5 0 4-16,4-1 2 0,6-2-2 0,8 2 6 15,4-3-2-15,9 0 3 0,2-3 1 0,4 0-2 16,2-1 0-16,3-1-2 0,-1-1 1 0,-4-1-3 16,-3-1 2-16,-7-2-5 0,-5 0-10 15,-10-2-16-15,-7-1-19 0,-3 0-8 0,-13 0 4 16,-7-2 15-16,-8 1 10 0,-4-4 8 0,-5-1 5 15,-3-1 2-15,-3-2 5 0,0-3 4 0,-3 1-6 16,-3 2-24-16,1-1-36 0,-1 0-70 16,13 1-342-16,13-2-1093 0</inkml:trace>
  <inkml:trace contextRef="#ctx0" brushRef="#br0" timeOffset="269826.0381">18426 7400 0 0,'0'0'0'0,"0"0"0"0,0 0 0 0,0 0 0 16,0 0 0-16,0 0 0 0,0 0 0 0,0 0 0 15,0 0 0-15,0 0 0 0,0 0 0 0,0 0 0 16,-80-25 0-16,78 22 0 0,0 2 114 15,2-2-3-15,0 0-24 0,-1 1-6 0,1-2-16 0,0 2-13 16,0-1 11-16,0 0 10 0,-2-1 17 16,2-1 21-16,-2 2 16 0,2-1-1 0,0 0-7 15,-1 0-11-15,0-1-19 0,0 1-7 0,1 0-7 16,-1-1-2-16,1 0 2 0,0 0-8 16,0-1-8-16,0-1-9 0,0 2-15 0,0-1-1 15,0 1 2-15,0-1 4 0,0 1 6 0,0 2-3 16,0-1-5-16,-2 1-5 0,0 1 0 15,0 0-2-15,1-1 1 0,-1 2-9 0,-1 0-14 16,1 0-9-16,-1 1-7 0,1-1-5 0,-5 1-1 16,3 0-9-16,-5 0-6 0,-1 3-2 0,-5 3 4 15,-1 3 4-15,-2-1 11 0,-2 2 5 16,1-3 1-16,3 1 3 0,1-1-2 0,4-1 6 16,1 0 0-16,1-3 1 0,2 2-1 0,1-3-1 15,0 2 1-15,3-4-1 0,0 3-1 0,0-2 2 16,0 0-3-16,2 0 1 0,-1 0-1 15,1 1 0-15,-2-2-2 0,2 1-1 0,-1 0-1 16,0 0-1-16,1 0 2 0,1 0 1 0,-1 1-3 16,1-1-1-16,-1 0-3 0,-1 0 0 0,1 0 2 15,0 3 3-15,-1-2 1 0,0 2 2 0,0-2-1 16,-1 1 2-16,1-2 1 0,1 2 2 0,0-1-1 16,-1 0-1-16,-1 1 1 0,0 0-1 15,1 1 2-15,-1-1 0 0,-1 1 2 0,1 2 0 16,-2 0 3-16,0 1 0 0,-2 1 2 0,0 1 2 15,0 1-2-15,-1-2-1 0,1 2-3 16,0-2-3-16,0 1 0 0,-1 2-1 0,2 0-1 16,-4 1 1-16,1 4-2 0,-1 1-1 0,-2 0 2 15,2 4-2-15,0 0 0 0,-1 3 1 16,-1-1 1-16,1 5 3 0,-2-1 0 0,1 2-1 16,-3 3 2-16,2 2 2 0,-2 4 3 0,-1 2 0 15,-2 0 2-15,1 5 2 0,-2 0-1 0,1-1 0 16,-1-1-2-16,5 0-8 0,-2-4-1 0,5-1 5 15,-2 0-1-15,3-1 1 0,1 0-4 16,-1 0-1-16,1-2 2 0,2 0-2 0,0-2 5 16,-1-1-2-16,2 1 0 0,1-1 1 0,-1-1 0 15,4 0-2-15,1-1-2 0,1-1 5 0,0-2-2 16,0 1 4-16,2-1-1 0,1-1-2 0,2 1 0 16,-1-1 0-16,1 0 3 0,-2 2-4 15,3-1 1-15,-3-2-1 0,-2 0-1 0,-1-2 0 16,0-2 1-16,0-2-1 0,0-3-4 0,0 0 5 15,-1 0-3-15,-1-2 2 0,-2-3 0 0,1 0-3 16,2-2 3-16,0-1-4 0,0-2 3 16,1 0-2-16,0-1 0 0,0 0 0 0,0-1 1 15,0-1 1-15,0 1 0 0,1 0 1 0,1 0 2 16,0 0-2-16,2 2 0 0,-1 0-1 16,-2 2-1-16,3 0-3 0,-1 0 4 0,-1 1-2 15,-1 0 0-15,0 2 3 0,1-1-2 0,-1 1 0 16,-1-1-1-16,2 0 0 0,-2-1 1 15,1-1-1-15,0 0 3 0,0-1-1 0,0-3-2 0,-1 1 0 16,1-3 1-16,1 1-1 0,-2-2 1 16,0-1 3-16,3 1 2 0,-3-1 4 0,0 0 3 15,0 0 0-15,0 0 2 0,1 0-2 0,-1 0 3 16,0 0-1-16,0 0-1 0,0 0 1 0,0 0-5 16,0 0 2-16,0 0 0 0,0 0-1 15,0 0-1-15,0 0-2 0,0 0-5 0,0 0 0 16,0 0-4-16,0 0 0 0,0 0 2 0,0 0-4 15,0 0 3-15,0 0-1 0,0 0 0 0,0 0-2 16,0 0 0-16,0 0 1 0,0 0 2 16,0 0 3-16,0 0 2 0,0 0-1 0,0 0 0 15,0 0-2-15,0 0 1 0,0 0-1 0,0 0 0 16,0 0-4-16,0 0-6 0,0 0-5 0,0 0-13 16,0 0-13-16,0 0-16 0,0 0-20 15,0 0-10-15,0 0-12 0,1 2-10 0,1 0-15 16,-1 1-29-16,4 2-35 0,-1 0-32 0,3-1-28 15,0 1-26-15,4 0-47 0,2 1-72 16,0-2 174-16,-2 1 217 0,-4-3 0 0</inkml:trace>
  <inkml:trace contextRef="#ctx0" brushRef="#br0" timeOffset="448341.6303">10082 10501 1932 0,'0'0'71'0,"0"0"5"15,0 0 14-15,0 0-18 0,0 0-31 16,0 0-14-16,0 0-17 0,0 0-1 0,0 0-5 16,0 0 4-16,0 0 1 0,0 0 3 0,-13-83 9 15,13 82 3-15,0 1-3 0,0 0-10 0,0 0-18 16,0 0-28-16,-1 0-28 0,1 0-15 15,0 1-23-15,0 1 5 0,0 4 28 0,1 4 33 16,4 5 38-16,0 5 29 0,5 3 5 0,0 5-7 16,3 1 5-16,1 3-9 0,4 2 5 0,2 2 3 15,2 2 0-15,0 3 2 0,4 2-10 0,-2-1-3 16,-1 1-9-16,-1 0-6 0,0-4-1 16,-3-1 2-16,-1-4-3 0,0-4 3 0,-1-5-2 15,-3-3-2-15,-4-7-1 0,0-3 0 0,-1-4 1 16,-4-4 11-16,-1-3 15 0,-2 1 26 0,0-2 32 15,0-3 13-15,2-4-7 0,-1-10-16 16,1-6-29-16,2-8-15 0,1-7-8 0,2-3-7 16,-1-6-1-16,1 0-6 0,2-1 1 0,2 0 1 15,-2 0 0-15,2-1 3 0,-3 2-6 0,2 1-2 16,3 2-6-16,-5 3-3 0,1 5 3 16,-2 4 2-16,-3 5 1 0,0 6-2 0,-2 1 3 15,1 5-1-15,-4 2 1 0,0 3 3 0,-1 2-7 16,0 2-3-16,0 1-3 0,0 1-3 0,0 0 0 15,0 2-1-15,0 1-5 0,0 0-12 16,0 1-19-16,0 0-32 0,1 0-57 0,3 0-45 16,3 7-64-16,3 4-132 0,2 1-284 0,-5-5-518 0</inkml:trace>
  <inkml:trace contextRef="#ctx0" brushRef="#br0" timeOffset="449751.7941">11252 10641 1284 0,'0'0'90'0,"0"0"-49"0,0 0 2 0,0 0-9 16,0 0-1-16,-140-4-1 0,115 4 0 0,-1 0 3 15,4 2 0-15,0 0 1 0,1 0-7 16,1 1-7-16,3 0-9 0,0 2-9 0,4 1-4 16,0-1-4-16,3 4 0 0,-1 1 1 0,-2 3-1 15,1 1 4-15,-1 6 5 0,-3 1 2 0,1 3 3 16,-4 4 3-16,2 1-1 0,0 3 0 0,-2-1 1 16,1 1-3-16,1-2-1 0,4 3-1 0,1-3-3 15,3-2 1-15,3-1 1 0,5-3 6 16,1-4 8-16,6-3 11 0,4-4 13 0,5-3 10 15,3-3 4-15,1-3-3 0,2-2-11 0,4-2-3 16,-1-1-1-16,0-6 1 0,2-4 5 0,-3-4 0 16,-1-4 1-16,-2-2 1 0,-2 0 5 15,-6-4-1-15,-2 0-5 0,-1-2 0 0,-6 2-1 16,0-2-2-16,-3 2-1 0,0-2-5 0,-3 1-9 16,-3 1-6-16,1 2-5 0,1 3-5 15,1 1-1-15,-1 5-3 0,2 4-1 0,1 4-4 16,1 3-3-16,0 2-7 0,0 0-14 0,0 1-16 15,0 0-23-15,0 5 7 0,0 5 9 16,0 5 15-16,0 5 23 0,0 3-1 0,0 5 2 16,3 0 1-16,-1 5 1 0,2-1 1 0,1-1 3 15,3 0-3-15,2-1-3 0,2-4 0 0,4-2-4 16,-2-5 4-16,5-4 0 0,0-5 2 16,2-2 11-16,3-4 2 0,1-4 7 0,-3-1 2 0,5-9 3 15,-3-3 1-15,-1-6-1 0,1-3 0 16,-3-5-5-16,0-2-3 0,-1-5-6 0,-4-3-2 15,1-4-5-15,-5-3 4 0,-2-5 2 0,-1-2 1 16,-5-3 0-16,0-1-2 0,-2-4-3 16,0-2-2-16,0-1-1 0,1 0 2 0,-1 2-1 15,1 2 0-15,2 1 3 0,0 4 0 0,-2 2 2 16,2 4-1-16,1 2-1 0,-3 4-1 0,0 3 1 16,2 2-1-16,-4 4 1 0,0 3 1 0,0 4-2 15,-1 2 1-15,0 6-2 0,0 3 1 16,0 5 0-16,-1 4-2 0,-1 4-6 0,-2 0-8 15,3 1-11-15,-1 0-17 0,-1 5 0 0,-2 7 3 16,-3 7 10-16,1 6 13 0,-2 5 7 16,0 5 3-16,2 3-2 0,-3 3 4 0,6 2-1 15,1 3-1-15,0 4 3 0,3-1 0 0,0 2-2 16,5 1 1-16,4-2 0 0,-1-3 0 16,4-1 6-16,2-3-5 0,2-2-2 0,1-5 2 15,2 0-6-15,-1-4 5 0,2-4 2 0,-1-2-6 16,2-1-7-16,-1-3-2 0,-1-3-7 0,-1 0-1 15,0-4-1-15,0-3-2 0,-3 0-2 0,1-3 0 16,-3-2 2-16,2-4-2 0,-3 0-1 0,1-2 3 16,-1-1-6-16,0 0 11 0,0-5 6 15,-2-2 0-15,-1-2 10 0,-2 0-9 0,-1-1 6 16,-2 0 2-16,-1 1 4 0,-1 0 9 0,-1-2-1 16,-1 1 6-16,2 3 1 0,-2 0 3 0,0 0 2 15,0 0 2-15,0 2 1 0,0-1 0 16,0 0-1-16,1 0-6 0,-1 0-1 0,2 1-11 15,1-2-3-15,0 1-3 0,-1-1-2 0,1 0 3 16,0-1 1-16,-1-1 4 0,0 0-3 0,-1-3 2 16,0 0 3-16,0-2 0 0,-1-1 6 15,2 0-1-15,-2-2 1 0,0 1 2 0,0-3 1 16,0-1 0-16,0-2-3 0,-2 1 2 0,0-1-7 16,1 1 7-16,-2 2 2 0,1 0 1 15,-2 3 1-15,1 1 1 0,0 4-2 0,0 2 0 16,1 2 9-16,1 2-5 0,-1 2-4 0,1 2-4 15,1 1-14-15,0 0-7 0,-1 0-17 0,1 0-22 16,0 4-11-16,-1 5 8 0,-1 8 15 0,0 4 23 16,-1 6 16-16,-1 6 0 0,1 4-1 0,-2 1 0 15,1 3 3-15,2 0-2 0,2 2-2 16,0-4 0-16,0-3-6 0,5-3 3 0,3-4-1 16,2-3 1-16,4-6 0 0,2-5 2 0,4-2 0 15,3-6 7-15,3-4 6 0,0-3 1 0,1-3 3 16,2-7-1-16,-1-3-1 0,-2-4-2 15,1-3-3-15,-4-3-1 0,1-2-4 0,-3-2 4 16,-3-4 2-16,-2-2 1 0,-4-4 4 0,-2-2-5 16,-3-1-3-16,-4 0 0 0,-2 1-3 15,-1 0 0-15,0 6 2 0,0 4-3 0,-1 6 4 16,-1 7 9-16,2 6 1 0,0 5 1 0,-1 3-8 16,1 2-8-16,-2 0-10 0,2 0-10 0,0 0-14 15,0 4-8-15,0 5 7 0,0 5 10 16,-1 6 15-16,0 1 8 0,1 4 1 0,0-3-2 15,0 3-2-15,1-3 2 0,3 1-1 0,2 0 1 16,-1 1 2-16,4 0-1 0,-1 2-1 0,2 0 0 16,0 1-3-16,4-2-9 0,0 0-10 15,4 0-22-15,2 0-32 0,0 0-42 0,4 1-54 16,1 1-90-16,-3-1-175 0,-2-5-352 0,-9-7-168 0</inkml:trace>
  <inkml:trace contextRef="#ctx0" brushRef="#br0" timeOffset="450141.4537">12422 10560 1585 0,'0'0'119'0,"0"0"-15"0,0 0-5 15,0 0-38-15,0 0-20 0,0 0-5 16,0 0 3-16,0 0 13 0,0 0 10 0,0 0-28 16,0 0-24-16,0 0-22 0,0 0-21 0,0 0 7 15,53-82-15-15,-20 68-24 0,4-1-23 16,0-1-18-16,-1 1-2 0,-4-1 13 0,-2 0 26 15,-7-1 33-15,-5 1 28 0,-5-1 38 0,-6 1 32 16,-3-1 26-16,-4 1 23 0,-1-2 12 0,-5 1-1 16,-4 1-10-16,-3 4-14 0,-2 1-19 0,-1 3-13 15,-2 3-8-15,-1 3-13 0,-2 2-10 16,-2 1-13-16,-2 8-16 0,2 8-9 0,-5 5-3 16,1 6-2-16,-3 5 1 0,1 3 3 0,1 1 2 15,-1 1-1-15,6 0-1 0,2 1-2 0,4-5-3 16,6 3 1-16,1-4 0 0,8-3-2 0,2-3 1 15,2-1 3-15,10-4-1 0,6 1 7 16,4-5 1-16,7-2-1 0,4-3 6 0,6-5-3 16,4-2-2-16,4-6-3 0,4 0-13 0,1-5-9 15,-2-4-19-15,0-3-20 0,-4-1-22 0,-3-4-38 16,-5 0-26-16,-9 0-40 0,-3-2-72 16,-12 1-85-16,-3-1-191 0,-5 0-91 0,-5 5 570 15,-1 5 58-15</inkml:trace>
  <inkml:trace contextRef="#ctx0" brushRef="#br0" timeOffset="450443.1511">10908 11415 2888 0,'0'0'61'0,"0"0"-71"0,0 0 0 16,0 0-14-16,0 0 4 0,122-28 7 16,-69 16 3-16,12-4 3 0,10-4 9 0,10-5 2 15,11-3-6-15,8-1 2 0,4-2-7 0,5 3-16 16,3-2-25-16,2 3-34 0,0 0-44 0,0 4-51 15,-4-1-77-15,-7 3-138 0,-5 1-204 16,-29 6-171-16,-29 5 380 0</inkml:trace>
  <inkml:trace contextRef="#ctx0" brushRef="#br0" timeOffset="450731.9919">11232 11699 2474 0,'0'0'114'0,"0"0"-103"16,0 0-18-16,0 0-22 0,121-70 2 16,-67 51 7-16,13-2 9 0,5-3 3 0,7 1 5 15,6-3 5-15,5 1-3 0,6-1 0 0,5 2-2 16,0-1-3-16,1 1-6 0,-1 0-7 0,-2-1-17 15,-4 1-12-15,-3 1-4 0,-2-4-1 16,-6 5 10-16,-2 0 4 0,-3 1 6 0,-6 0-2 16,-4 5-3-16,-7 0-13 0,-6 4-30 0,-6 2-50 15,-7 4-96-15,-8 3-171 0,-8 2-287 0,-14 1 181 0</inkml:trace>
  <inkml:trace contextRef="#ctx0" brushRef="#br0" timeOffset="453618.1054">9823 13474 0 0,'0'0'92'0,"0"0"36"0,0 0-28 0,0 0 35 16,0 0 13-16,0 0 7 0,0 0-30 0,0 0-32 16,0 0-18-16,0 0-15 0,0 0-11 15,0 0-12-15,-56-23-12 0,56 23-15 0,0 0-16 16,1 0-8-16,0 0-9 0,-1 0 1 0,1 0 3 15,0 0 17-15,4 0 24 0,0 0 22 16,2 0 30-16,2 1 6 0,2-1 3 0,3 0-2 16,3 0-11-16,3-1-7 0,3-5-7 0,2 0-7 15,3-3-4-15,4-1-5 0,-1-1-4 0,3-1-4 16,-1-2-7-16,2 0-3 0,1 0-2 16,0-1-2-16,-1 2 1 0,4-2 1 0,-4 3 0 15,0 1-2-15,-2 2-2 0,-3 4-7 0,-4 2-7 16,-2 3-4-16,-6 0-11 0,-3 0-1 0,-5 1-4 15,-1 4-3-15,0 0 0 0,-4-2 1 0,-1 2 0 16,-1-1 6-16,-1-1 7 0,0-1 1 0,0 1 6 16,-1-3 2-16,0 2-1 0,0-1 1 15,-1-1 1-15,0 1-1 0,0 0-3 0,0-1-5 16,0 3-4-16,-2-2 2 0,-5 6 12 0,-2 1 12 16,-5 0 9-16,-5 4 1 0,-7 1-9 15,-4 0-7-15,-3-1-6 0,-1 1-1 0,-4-2-1 16,-2 1 3-16,3-1 3 0,-1-2 1 0,-1-2 1 15,1 0 0-15,5-1-1 0,1-1-1 0,2 0 5 16,2-2 0-16,3 0-1 0,3-1 2 16,5-1 1-16,6-1 11 0,2 0 11 0,4 0 11 15,3 0 5-15,2 0-2 0,0 0-3 0,2 0-5 16,1 0-10-16,1 0-10 0,0 0-21 0,3-5-10 16,6-1-8-16,4-2 0 0,4 0 9 0,5-2 2 15,2-1 0-15,4-2 4 0,1 0 0 16,4 0 0-16,4 0 4 0,3-2-3 0,2-2 0 15,1 1-1-15,3 0 2 0,-1 1-1 0,-1 1 0 16,-1 2 1-16,-4 2-2 0,-3-1 2 0,-2 4 0 16,-7 1 0-16,-5 3-3 0,-5 0 0 0,-6 1-3 15,-6 2-5-15,-5 0 0 0,-1 0-7 16,-3 0-1-16,0 0 2 0,0 0 7 0,0 0 5 16,0 0 4-16,0 0 0 0,0 0-5 0,0 0 4 15,0 0-3-15,0 0 0 0,0 0 3 16,0 0-3-16,0 0-1 0,0 0-1 0,0 0-1 15,0 0-2-15,0 0-1 0,0 0-1 0,0 0 2 16,0 0 0-16,0 0 5 0,1 1 0 16,1 2-7-16,0-1-13 0,-2 0-29 0,0 1-42 15,0-1-56-15,0 2-85 0,0 0-88 0,-2 1-97 16,-5 0-149-16,1-1 159 0,0-1 411 0</inkml:trace>
  <inkml:trace contextRef="#ctx0" brushRef="#br0" timeOffset="545247.6532">18536 7520 0 0,'0'0'0'0,"0"0"0"0,0 0 0 15,0 0 0-15,0 0 0 0,0 0 0 0,0 0 0 16,0 0 0-16,0 0 0 0,0 0 0 0,0 0 0 16,0 0 0-16,11-39 0 0,-11 37 0 15,0 2 0-15,0 0 0 0,0-1 0 0,0 1 0 16,-1-1 0-16,1 0 0 0,-2 0 0 0,2 0 0 16,0 1 0-16,0-2 0 0,0 2 0 0,0 0 0 15,0 0 0-15,0 0 0 0,0 0 0 0,0 0 0 16,0 0 0-16,0 0 0 0,0-1 42 15,0 1-4-15,-1 0-5 0,1-1-13 0,0-1-10 16,-1 2-9-16,1-1-3 0,-3-1 9 0,1 1-11 16,-1 1-12-16,0-1-24 0,-1 1-17 0,-3 0 25 15,-1 0 32-15,-2 0 0 0,-1 0 0 0,-3 0 0 16,1 0 0-16,-2 2 0 0,5 1 0 16,-3 1 0-16,2 1 0 0,-1 1 0 0,-3 1 0 15,-1 0 0-15,-1 4 0 0,-4 1 0 0,0 1 0 16,-2 3 0-16,-1 0 0 0,1 3 0 0,0 3 0 15,-1 1 0-15,1 1 20 0,1 2 18 16,2 3 3-16,0 2-6 0,1 4-7 0,1-1-4 16,2 3 1-16,0 4 2 0,-1 1 2 0,4 1 3 15,0 0-3-15,0 1-2 0,3 1-1 16,-1-1 0-16,4-3 0 0,-1 0-4 0,3-5 3 16,2-2-3-16,2-3-3 0,1-3 4 0,0-4-2 15,4-5 6-15,3-3 8 0,1-2 9 0,3-5 11 16,0 0 13-16,5-4 1 0,-1 0-2 15,5-1-9-15,-2-1-22 0,1 1-21 0,-3 2-25 16,0 3-21-16,-5 4-2 0,-1 6 12 0,-3 3 17 16,-5 6 14-16,-2 5 3 0,-7 5-2 0,-7 5 7 15,-6 5 9-15,-7 6 6 0,-4 6 3 0,-5 4-9 16,-4 1-7-16,-5 2-4 0,1-1-1 16,-4-4 12-16,2-5 6 0,-1-5-3 0,1-3 3 15,2-7-10-15,1-4-2 0,3-4 5 0,1-6-6 16,0-2-2-16,4-5-5 0,2-2-4 0,0-4 3 15,5-5 8-15,2-6 15 0,7-3 29 16,7-1 19-16,4-6 1 0,6-4-22 0,2-5-41 16,6-3-36-16,8 1-24 0,4 0-3 0,5 3 22 15,4 5 15-15,-2 5 20 0,3 4 13 0,-3 10-12 16,2 8-2-16,0 8 5 0,-2 10-3 16,1 8 2-16,-4 6 7 0,-2 9-8 0,-4 6-4 15,-2 5 2-15,-1-1-9 0,-3 0-3 0,-1-1 1 16,1-2-4-16,-1 0 1 0,0 0 0 15,0 2 0-15,0-2 1 0,0 0-2 0,-1 1 0 16,0 2 0-16,-6 1 1 0,1 1 0 0,-3 3 1 16,0-2 2-16,-4 1-1 0,-6-1 1 15,-2 1 2-15,-6 2 2 0,-2 0 3 0,-2 4 2 0,-6 0 3 16,0 2-5-16,-5 3 1 0,2 5-3 0,-2 1 3 16,2-1 9-16,3-2 7 0,4-5 4 15,4-2-2-15,3-3-4 0,7-1-6 0,4-1-6 16,6-2-4-16,0 0-3 0,10-1 0 0,4-1-2 15,4 5-1-15,-1 1-2 0,5 4-4 0,1 5-3 16,0 1 5-16,-2 0-2 0,0 1-1 16,-1 0-1-16,-2 2-5 0,-5 1-4 0,0 1-18 15,-3 1-7-15,0-2-1 0,-3-6 6 0,0-8 24 16,-1-9 12-16,2-8 5 0,-2-7-4 16,1-5 3-16,2-4 5 0,2-5 3 0,3-4 2 15,3-3-6-15,2-6-11 0,3-2 5 0,4-5 3 16,2-2 2-16,1-1 1 0,3 0-2 0,0 1-3 15,2 0 2-15,2 0 1 0,-1 3-2 16,1 1-3-16,-2 0-4 0,-1 2-1 0,-3 2 3 16,-4 0-4-16,-1 1 3 0,-2-2-2 0,-1 1-1 15,-3-1 5-15,-1-1-3 0,-2-2 0 0,1-1-1 16,-3 0-1-16,2-3 4 0,-2-1-1 0,2-1 2 16,-2-1-1-16,1-1 0 0,0-2-3 15,-1-1 0-15,1 1 1 0,1-2-1 0,0-2 3 16,-1 0-2-16,1 0 1 0,-2 0 1 0,0-2-2 15,-1 1 1-15,-1-1-4 0,-2 2-4 0,-3-1-8 16,-2-1-13-16,-1 0-11 0,-2-1-15 0,-2-1 0 16,0 0 3-16,0-1 6 0,-2 3 3 15,-3 0-11-15,-5-1-26 0,1 1-54 0,-4 0-84 16,0-1-127-16,-3 0-191 0,3-1 46 0,5-2 489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07T14:10:02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3701 1887 1854 0,'0'0'54'0,"0"0"24"16,0 0 19-16,0 0 9 0,0 0-1 16,0 0-21-16,0 0-13 0,0 0-11 0,0 0-18 0,0 0-7 15,0 0-17-15,0 0-19 0,-16-81-16 16,14 85-9-16,0 7 2 0,-4 6 9 0,0 9 14 16,-2 9 2-16,1 8 4 0,-2 5 1 0,5 4-6 15,1 4 5-15,1 3-3 0,2-1 0 16,4 3 6-16,6-4 0 0,4-1 6 0,5-5 1 15,3-8 3-15,6-6 1 0,4-6 1 0,3-8 5 16,3-8 2-16,1-3 5 0,-3-7 2 0,0-5 3 16,1-1 2-16,-2-11 3 0,-1-3 0 15,-6-3-2-15,-4-5-2 0,-4-1-3 0,-6-2 1 16,-5-2-4-16,-3 0-6 0,-4 1-7 0,-2 3-6 16,0 7-4-16,-1 4-3 0,-3 7-6 15,3 3-15-15,-1 3-17 0,1 2-23 0,-3 4 8 16,0 7 10-16,-1 5 15 0,0 5 20 0,2 2 0 15,2 2 0-15,1-2 4 0,6 0 2 0,8-3-1 16,5-1 1-16,5-5 1 0,8-3 4 0,4-7 4 16,7-4 3-16,3-2 0 0,7-8 2 15,-1-5-2-15,-4-3 1 0,0-5 1 0,-8-4 2 16,-7-2 8-16,-5-5-2 0,-5-6-2 0,-5-3-2 16,-5-3-8-16,-4-3-1 0,-4-2-4 0,-5-2-1 15,0-2-3-15,-7 1 3 0,-2-1-2 16,-5 2-2-16,-1 2 0 0,-3 4-5 0,0 6-1 15,1 8-4-15,-2 8 3 0,4 6-5 0,0 10-3 16,3 3 0-16,-4 4-6 0,1 3-3 0,-5 7 3 16,-2 6 5-16,-1 2 1 0,0 5 6 15,6-1 0-15,2 2-3 0,8-1-4 0,7 2-18 16,0 0-39-16,12 0-70 0,7 2-86 0,6-1-183 16,-5-5-313-16,-3-8-806 0</inkml:trace>
  <inkml:trace contextRef="#ctx0" brushRef="#br0" timeOffset="807.4572">4841 2306 358 0,'0'0'245'15,"0"0"-59"-15,0 0 34 0,0 0-8 0,0 0-39 16,0 0-14-16,0 0-18 0,0 0-16 0,0 0-31 16,0 0-35-16,0 0-32 0,0 0-30 15,0 0 6-15,0 0 3 0,22-16 8 0,-2 11 12 16,1-2-12-16,5-2 2 0,-1-3 4 0,0 0 2 16,-4-1 3-16,-1 0 12 0,-4-1 10 0,-2-1 9 15,-4 0 8-15,-2 0-1 0,-1 0 3 0,-6 0 4 16,0-1 3-16,-1 4-2 0,-1 0-5 0,-4 3-12 15,-2 1-12-15,-1 2-7 0,-1 2-10 16,2 1-13-16,-4 3-13 0,1 0-8 0,-2 3-12 16,-2 7 3-16,-3 5 5 0,-1 4 0 0,-1 5 7 15,2 5 1-15,-1 0 1 0,5 2 0 16,-1-1 5-16,6 0-2 0,2-3 2 0,5 0 0 16,1-2-5-16,2-1 2 0,7-1 0 0,7-1 3 15,3-2 6-15,7-5 4 0,8-3 0 0,5-7-5 16,9-3-17-16,3-2-37 0,6-6-66 0,0-6-122 15,1-4-218-15,-15 2-319 0,-14 5-450 0</inkml:trace>
  <inkml:trace contextRef="#ctx0" brushRef="#br0" timeOffset="1191.1609">5331 1754 1359 0,'0'0'224'15,"0"0"17"-15,0 0 3 0,0 0-77 16,0 0-54-16,0 0-49 0,0 0-41 0,0 0-41 15,0 0-20-15,0 0 5 0,0 0 9 0,0 0 17 16,0 0 17-16,0 0 3 0,-41 83 1 0,51-49 1 16,1 2 1-16,7-1-2 0,0 1-2 0,1-1 0 15,2 1-9-15,0-3-1 0,-2 1 0 0,-2 0-4 16,-1-6 9-16,-4-1-2 0,-5-7 0 16,-2-6 1-16,-1-5 2 0,-1-5 18 0,-3-3 36 15,1-1 42-15,-1 0 37 0,0-7 2 0,2-4-42 16,2-6-42-16,-2-5-42 0,4-2-19 0,1 0 1 15,1 1-2-15,3 2-1 0,-1 4-5 16,1 1 4-16,2 5-2 0,3 3-7 0,-2 4-4 16,4 1-9-16,1 3-2 0,-2 0 2 0,0 6 0 15,2 3-4-15,-3 7-2 0,-1 4 0 0,-4 1 4 16,-2 4 10-16,0 2 8 0,-6 0 5 16,-2 3 1-16,-1 0 2 0,-3 2 2 0,-6 1 1 15,-3 1 6-15,-2-1-3 0,-2-1-1 0,-4-1 4 16,0-4-4-16,-2-2 3 0,-2-2-4 15,-1-3-9-15,3-3-25 0,-2-4-46 0,4-4-83 16,3-5-177-16,4-1-315 0,7-3-843 0</inkml:trace>
  <inkml:trace contextRef="#ctx0" brushRef="#br0" timeOffset="1524.5143">5766 1971 1064 0,'0'0'744'0,"0"0"-721"0,0 0 6 0,0 0 10 16,123-125 3-16,-94 112 14 0,-4 6 4 16,2 2-10-16,-6 5-18 0,-2 0-15 0,0 9-12 15,-5 2-4-15,1 6 0 0,-2 1-3 0,-3 4-2 16,-1 2-2-16,-7 2 1 0,-2 3 1 16,0 2 9-16,-9 2 1 0,-4 2 4 0,-6 1 3 15,-1 2-3-15,-4 0 5 0,-3-1-3 0,2-3 0 16,0-3-2-16,2-6-3 0,3-3 6 0,4-9 4 15,5-4 20-15,7-5 36 0,1-4 41 16,3 0 11-16,0-10-15 0,0-2-36 0,4-4-48 16,-1 0-19-16,5 1-12 0,-1 2-7 0,0 4-3 15,2 2-5-15,0 5-2 0,0 2 0 16,2 0 2-16,2 4 5 0,3 5 4 0,1 1 5 0,0 2 4 16,2 3 0-16,1 2-2 0,0-2-27 15,2 3-104-15,2-1-183 0,-7-3-378 0,-4-5-806 0</inkml:trace>
  <inkml:trace contextRef="#ctx0" brushRef="#br0" timeOffset="1681.7217">6381 2221 2213 0,'0'0'138'15,"0"0"-11"-15,0 0-16 0,0 0-49 0,0 0-37 16,0 0-26-16,0 0-14 0,0 0-10 0,0 0-42 15,0 0-103-15,0 0-191 0,0 0-332 16,0 0-651-16</inkml:trace>
  <inkml:trace contextRef="#ctx0" brushRef="#br0" timeOffset="2141.5633">6831 2067 1279 0,'0'0'321'0,"0"0"-115"0,0 0-11 15,0 0-33-15,0 0-28 0,0 0-13 0,0 0-12 16,0 0-25-16,0 0-29 0,0 0-21 16,0 0-29-16,0 0-31 0,0 0-27 0,0 0-3 15,-49-17 4-15,50 32 19 0,6 7 30 0,1 5 3 16,4 5 4-16,4 3 5 0,7 2-2 16,4 0 4-16,5-3 6 0,6-4-1 0,2-5 5 15,1-9-4-15,-1-5 0 0,0-7 3 0,-7-4 4 16,-2-6 10-16,-5-6 10 0,-6-1 13 0,-7-4 1 15,-6 0 3-15,-5-2-6 0,-2-2-15 0,-7-3-10 16,-6-1-12-16,-6-1-10 0,-5-2-2 0,-5-2 0 16,-5 3-3-16,-3 1 0 0,-5 2-1 15,1 6-4-15,-3 4-2 0,3 3-6 0,5 7-1 16,-1 3-10-16,6 1 4 0,1 4-4 0,8 7-9 16,5 1-31-16,6 5-87 0,10 3-151 0,1-4-381 15,1-4-892-15</inkml:trace>
  <inkml:trace contextRef="#ctx0" brushRef="#br0" timeOffset="2882.2944">7624 2386 2610 0,'0'0'10'0,"0"0"-6"16,0 0 4-16,0 0 7 0,0 0 15 0,0 0 16 16,0 0 13-16,0 0 7 0,0 0 0 0,0 0-12 15,0 0-22-15,0 0-24 0,0 0-9 16,0 0-9-16,102-52 2 0,-50 37 5 0,10 0-6 15,8 1 8-15,4 2-2 0,8 0 5 0,4 3 3 16,-2 0-3-16,4 0 2 0,-3 1-3 0,2 2-1 16,-10-1 0-16,0 1 2 0,-11 1 0 15,-5 1 0-15,-5-1-1 0,-11 2-1 0,-4 1 1 16,-10-1-1-16,-8 1 2 0,-9 1 0 0,-7-1-2 16,-6 2 3-16,-1 0-7 0,-3-1-9 0,-3 0-8 15,-6-2-8-15,-4-1 4 0,-6-1 5 16,-7-1 8-16,-3-1 3 0,-6-1 3 0,-1-3 2 15,-3 2 2-15,0-4 5 0,-2 0-1 0,-3-1 2 16,5-1 0-16,-1 0 5 0,3 3-1 0,2-3 2 16,5 4 2-16,4 1-4 0,5 0 3 0,4 3 2 15,5 1 1-15,5 1 9 0,7 3 2 16,2 1 0-16,1 0-6 0,1-1-14 0,3 2-16 16,7-1-9-16,6 0 2 0,12 0 2 0,10 0 10 15,8 1 3-15,12 0-1 0,3 2 2 16,5 5 0-16,-3 2-1 0,1 2-2 0,-9 3 3 15,-4 1-1-15,-11 2-9 0,-10 1-4 0,-7 2-7 16,-14 2-7-16,-8 1 6 0,-3 7 9 0,-15 1 3 16,-5 2 14-16,-10 4 6 0,-3 2-3 15,-7 3 9-15,-2-1-6 0,1 1-3 0,5-2 0 16,3 0-3-16,9-4-3 0,7-4-8 0,10-4-72 16,8 0-132-16,5-8-272 0,0-9-819 0</inkml:trace>
  <inkml:trace contextRef="#ctx0" brushRef="#br0" timeOffset="3843.7781">9567 2055 42 0,'0'0'502'0,"0"0"-120"16,0 0-4-16,0 0-82 0,0 0-79 0,0 0-54 15,0 0-57-15,0 0-79 0,0 0-113 0,0 0-95 16,0 0 9-16,0 0 40 0,14-25 86 15,-10 57 90-15,0 7 2 0,5 2-7 0,-1 4-9 16,2-1-9-16,2 1-4 0,-1-3 4 0,0-2-2 16,2-3 3-16,-4-6 0 0,-2-9-3 0,2-7-2 15,-7-6-1-15,1-5 19 0,-1-3 44 0,-2-1 57 16,0 0 63-16,0-4 42 0,0-6-52 16,0-8-58-16,0-9-66 0,0-5-64 0,-2-6 7 15,-1-3 1-15,0-1 0 0,-1-2-2 0,3-1-2 16,1-3-3-16,0 1 0 0,0 1 0 0,6 3 1 15,-1 4-1-15,2 7 3 0,0 3 3 16,-1 8-1-16,1 4 0 0,1 4-5 0,-3 5-4 16,2 5-7-16,-3 1-20 0,3 2-9 0,3 4-1 15,5 9 0-15,3 5 12 0,5 8 8 0,1 6-1 16,-2 6 8-16,5 5 10 0,-3 3-3 16,2 2 5-16,-4 4 0 0,-2-4-3 0,-4-3 4 15,-3-6-1-15,-3-7-2 0,-2-7 2 0,-3-10 0 16,-3-7-1-16,1-4 8 0,-1-3 13 15,-1-1 25-15,0-1 30 0,1-8-6 0,1-8-9 16,2-9-25-16,3-8-32 0,-1-8 4 0,0-5-2 16,3-3-1-16,0-1 1 0,0-1 3 0,0 1-4 15,2 5-3-15,1 6 3 0,2 8-4 0,-3 9 5 16,-2 7 3-16,-2 5-1 0,-5 7 2 0,0 3-6 16,-1 1-7-16,-2 0-16 0,1 2-33 15,1 7 3-15,3 6 9 0,5 7 17 0,0 7 33 16,0 8-1-16,3 2 1 0,-3 3-2 0,0 2-4 15,1 1 0-15,1-2 0 0,0 0-1 0,4-1 4 16,-1-6-2-16,5 0-7 0,0-4-23 16,2-2-56-16,3-3-109 0,-1-6-162 0,-4-6-294 15,-7-5-798-15</inkml:trace>
  <inkml:trace contextRef="#ctx0" brushRef="#br0" timeOffset="4035.5872">10699 1724 2024 0,'0'0'156'0,"0"0"12"16,0 0-9-16,0 0-52 0,0 0-40 0,0 0-37 16,0 0-24-16,0 0-28 0,0 0-5 0,0 0 3 15,0 0 7-15,0 0 16 0,0 0 12 0,-75 85 1 16,72-41 0-16,3 3 0 0,0 2-1 16,1 4 3-16,4 2-4 0,4 1 2 0,0 4-6 15,1 0-13-15,0 3-30 0,0-2-82 0,0-4-124 16,-1-5-266-16,-4-15-338 0,1-14-117 0</inkml:trace>
  <inkml:trace contextRef="#ctx0" brushRef="#br0" timeOffset="4503.6733">10932 2042 496 0,'0'0'357'16,"0"0"18"-16,21-157-50 0,-13 112-54 0,-2 13-29 16,-2 11-43-16,0 9-36 0,-3 6-50 15,-1 5-70-15,0 1-89 0,0 2-64 0,-5 9 6 16,-3 8 26-16,-3 7 52 0,-4 5 53 0,-3 4 2 15,-1 3 1-15,-4 0-5 0,0-1-2 16,0 0-7-16,1-1-6 0,1-1 1 0,0 1-2 16,4-2 0-16,3-2-1 0,2-2-3 0,4-4-3 15,6-8-13-15,2-6-11 0,0-7-2 0,4-5 5 16,6 0 30-16,5-5 29 0,2-3 10 16,7-2 3-16,1 2-12 0,-1-1-12 0,-4 5 1 15,-3 1-10-15,-3 3-9 0,-2 0-7 0,-3 5-17 16,-2 0 8-16,0 1 4 0,1-1 3 0,0 2 4 15,-2 0-2-15,3-2 3 0,3 1 5 0,1-2 14 16,2-3 13-16,4-1 8 0,4-3 9 0,3-5-3 16,1-3-7-16,3-5-3 0,-1-4-8 15,0-1-9-15,-1-5 3 0,-6-3-3 0,2-5-1 16,-4-1 4-16,-3-5-6 0,-3-4-3 0,-1-1-2 16,-3-2-4-16,-3 3-3 0,-2 1-4 15,-3 7 1-15,-2 8-4 0,0 8 3 0,0 9 5 16,0 6-9-16,-2 3-8 0,0 2-23 0,-1 0-26 15,-1 6-4-15,-3 6 16 0,-2 6 16 0,-2 6 22 16,-2 4 11-16,2 2-8 0,2-1 3 16,2 3 3-16,5 0-1 0,2 0 1 0,0 0 3 15,7 1-5-15,3 1-1 0,2 1 4 0,2 2-12 16,2 0-25-16,1 0-67 0,-1-2-126 0,0-2-169 16,-4-8-293-16,-4-10-806 0</inkml:trace>
  <inkml:trace contextRef="#ctx0" brushRef="#br0" timeOffset="4656.1706">11141 2139 1475 0,'0'0'154'0,"0"0"15"0,0 0 25 0,0 0-5 16,0 0 6-16,0 0-19 0,0 0-63 0,0 0-58 16,0 0-46-16,0 0-30 0,0 0 8 0,143-90-8 15,-83 76-45-15,3 1-120 0,1 3-223 16,-14 4-402-16,-17 2-391 0</inkml:trace>
  <inkml:trace contextRef="#ctx0" brushRef="#br0" timeOffset="5020.6694">11981 1819 2143 0,'0'0'113'0,"0"0"-2"16,0 0-24-16,0 0-45 0,0 0-15 0,0 0-11 15,0 0 8-15,0 0-5 0,0 0-2 0,0 0 2 16,0 0-9-16,133-27-3 0,-107 40 0 0,0 2-4 16,-2 2 0-16,-4 1-1 0,-4 2-3 15,-6-1-4-15,-6 0-8 0,-4-1-7 0,-5 2 0 16,-10-1 2-16,-9 3 16 0,-7 1 8 0,-5 1-1 16,-3 1 3-16,-3 1-7 0,1-2 1 15,2-2 5-15,2-3 1 0,6-7 3 0,6-5 5 0,5-4 10 16,4-3 16-16,7 0 16 0,3-5 6 15,6-4-6-15,0-4-18 0,0-2-26 0,7 0-17 16,4 2-13-16,1 2-7 0,-1 4 4 0,2 3 5 16,-1 4 2-16,-2 2 2 0,1 9 2 15,-1 1 1-15,1 8 2 0,0 1 3 0,-1 3 2 16,3 0 1-16,-2 2 3 0,3-1 1 0,2-2 0 16,4 0-5-16,1-1-41 0,8 0-134 15,-7-7-300-15,-7-5-846 0</inkml:trace>
  <inkml:trace contextRef="#ctx0" brushRef="#br0" timeOffset="5180.457">12460 2128 2418 0,'0'0'88'0,"0"0"15"0,0 0 4 16,0 0-6-16,0 0 14 0,0 0-5 0,0 0-16 15,0 0-27-15,0 0-38 0,0 0-34 0,0 0-10 16,0 0-10-16,0 0-10 0,0 0-37 15,117-12-111-15,-68 15-171 0,-15 0-365 0,-7 0-885 0</inkml:trace>
  <inkml:trace contextRef="#ctx0" brushRef="#br0" timeOffset="5446.1996">12824 2051 2032 0,'0'0'41'0,"0"0"-7"0,0 0 12 16,0 0 2-16,0 0 4 0,0 0 3 0,0 0-7 15,0 0-8-15,0 0-3 0,0 0-7 0,0 0 7 16,0 0 6-16,-58 119 5 0,74-106 5 0,8 2 0 16,2-1-8-16,5-1-8 0,3-2-7 15,1-4-7-15,0-4 0 0,0-3-4 0,-3-3-6 16,-2-7-3-16,-4 0-2 0,-5-6 7 0,-7 0 6 16,-5-2 6-16,-7-3-6 0,-2-3-9 0,-7 0-8 15,-7 0-6-15,-6 0 2 0,-1 1-3 16,-9 5-2-16,-3 5-6 0,-5 7-6 0,-1 6-1 15,-1 2 0-15,2 12 0 0,4 4-11 0,11 7-55 16,6 3-145-16,15 3-251 0,2-7-540 0,6-6-51 0</inkml:trace>
  <inkml:trace contextRef="#ctx0" brushRef="#br0" timeOffset="6287.2486">13837 2269 1713 0,'0'0'76'15,"0"0"8"-15,0 0-6 0,0 0-4 0,0 0 19 16,0 0 7-16,0 0 3 0,0 0-6 0,0 0-10 16,0 0-14-16,0 0-20 0,0 0-16 0,-21-2-19 15,28 1-8-15,4 1 0 0,9 0 3 0,8-1 6 16,10 0-4-16,11 0 2 0,12-2-2 15,4 0-2-15,6 1 0 0,5-2-3 0,5 1 1 16,1-2-1-16,1 0 3 0,3-1-2 0,-3 0-1 16,0-1 1-16,-1 1-5 0,-2-1 3 0,-1 2 0 15,-3-1-3-15,1 1 3 0,-6 2-2 16,-6-1-2-16,-5 2-2 0,-9-1-2 0,-3 3-1 16,-10 0-1-16,-7 0 1 0,-8 0 0 0,-9 0 0 15,-3 0-2-15,-6 0 0 0,-4 0-7 16,-1 0-6-16,-3 0-10 0,-6 0 0 0,-6 0 10 15,-5 0 4-15,-4 0 12 0,-8 0-3 0,-7-4-1 16,-4-3-3-16,-5-2 3 0,-1-1 3 0,-3-6-5 16,1 3 6-16,-1-3-1 0,2 1 2 15,2-3 4-15,5 1 2 0,5 0 0 0,5-2-2 16,3 4 5-16,7 0 0 0,5 1 0 0,2 3 9 16,9 3 2-16,2 2 3 0,4 3 8 0,1 0-1 15,3 3-14-15,4-4-13 0,8 1-15 0,6-1-9 16,5 3 4-16,10-1 2 0,6 2 4 15,2 2 3-15,7 6-1 0,4 3 2 0,-1 3 1 16,-2 4 2-16,-2 2-4 0,-2 1 3 0,-8 3-5 16,-6 1-4-16,-4 2 0 0,-8 2-1 0,-5 2 0 15,-8-1 0-15,-8 1 4 0,-1 0-2 16,-11 2 3-16,-7 2 8 0,-5 0 2 0,-5 3 2 16,-2-1 1-16,-3 1-1 0,1-3-2 0,2-2-3 15,3-1-26-15,7-5-63 0,7-3-114 0,6-1-273 16,5-7-490-16,2-6-124 0</inkml:trace>
  <inkml:trace contextRef="#ctx0" brushRef="#br0" timeOffset="9359.6222">17639 1848 589 0,'0'0'439'0,"0"0"-40"0,0 0-46 0,0 0-150 15,0 0-77-15,0 0-54 0,0 0-47 0,0 0-35 16,0 0-40-16,0 0-23 0,0 0 11 16,0 0 23-16,0 0 36 0,0 0 31 0,5 26 1 15,-14-4 2-15,-6 4 6 0,-2 1-4 0,-5 1-1 16,-5 1-6-16,-3 1-10 0,0-2-3 16,-1 2-3-16,1-3-1 0,1 0 0 0,5-4 0 15,4-6 1-15,2-3 6 0,8-6 5 0,7-5 10 16,3-2-2-16,0-1-10 0,1 0-19 15,4 0-13-15,1 3 0 0,3-1 10 0,3 3 15 16,1 2 10-16,3-1 6 0,1 1 9 0,4 1 7 16,0 0 1-16,2-1-3 0,1 2-3 0,4-3-6 15,1 2-5-15,1 0 0 0,2-2-7 0,-1 0-4 16,2-2-6-16,-3 0-3 0,-1-2 0 16,1-1 2-16,-3 1 2 0,-3-2 1 0,-1 0 4 15,-3 0-2-15,-2-4 0 0,-1-1 5 0,-4 1-4 16,-3-1-2-16,0-2-2 0,1 0-5 0,-3 1-3 15,-1-2-2-15,-2 1-1 0,1 0-1 0,-2 2 4 16,-1 3-1-16,-3-1 0 0,0 3-4 16,0-1-7-16,0 1-17 0,0 0-28 0,-1 0-31 15,-1 0-43-15,-1 3-48 0,-1 0-49 0,-1 2-165 16,0-1-278-16,1 0-519 0</inkml:trace>
  <inkml:trace contextRef="#ctx0" brushRef="#br0" timeOffset="9720.6491">17138 1581 2088 0,'0'0'82'0,"0"0"25"0,0 0 5 0,0 0-24 16,0 0-37-16,0 0-43 0,0 0-34 0,0 0-41 16,0 0-4-16,0 0 16 0,0 0 29 15,0 0 46-15,0 0 17 0,-6 127-2 0,12-77-6 16,3 1-9-16,-1 3-7 0,-1 3-3 0,2 1 6 16,-1 3-3-16,1 2 5 0,-2-1 0 15,-1-5-1-15,2-3-2 0,-2-6 2 0,-2-6-3 16,0-5-2-16,1-2 2 0,-3-6-6 0,5-4 1 15,-4-3-2-15,4-7-2 0,-3 0 6 0,4-7 2 16,1 0 2-16,0-3-6 0,1-1-9 16,3-2-32-16,1-1-62 0,2-1-108 0,1 0-221 15,-3 0-338-15,-6-2-413 0</inkml:trace>
  <inkml:trace contextRef="#ctx0" brushRef="#br0" timeOffset="10749.6405">16358 1926 1674 0,'0'0'107'0,"0"0"30"0,0 0 8 0,0 0-2 16,0 0-41-16,0 0-43 0,0 0-46 0,0 0-93 15,0 0-6-15,0 0 6 0,0 0 27 0,0 0 64 16,0 0 4-16,-92 155 4 0,80-98-2 0,-1 4-2 16,2 0-2-16,1 0-5 0,1-4-2 15,2-2 3-15,5-10-1 0,0-7 1 0,2-10 0 16,0-8-2-16,0-6 1 0,0-5-2 0,1-4 7 16,1-4 22-16,-1-1 36 0,-1 0 43 0,2-2 41 15,3-7-6-15,0-4-31 0,3-7-40 0,1-9-44 16,1-9-17-16,2-5-5 0,-2-9-3 15,-1-3-4-15,2-5-2 0,-2-3 2 0,0-4-3 16,2 1 1-16,0-1-2 0,1 3-1 0,6 4-2 16,0 7-1-16,2 8-3 0,1 10-1 15,-1 8 1-15,-5 10-1 0,1 7-1 0,-4 4-9 16,-2 6-15-16,2 3-8 0,3 9-5 0,0 7 4 16,1 8 9-16,0 3 9 0,1 7 10 0,-1 1 7 15,-2 3 6-15,-2 1 1 0,-3-2 2 16,-2-1 0-16,-3-3-2 0,-2-4 0 0,0-6 1 15,1-5-2-15,-2-6 3 0,0-7 0 0,0-3 4 16,0-3 8-16,-1-2 24 0,1 0 24 16,0-2 19-16,4-9-6 0,-1-9-20 0,5-7-29 15,2-9-17-15,2-6-6 0,3-5-1 0,-3-3-1 16,6 0-2-16,-2 2 0 0,0 5 0 0,-1 9-1 16,1 9-5-16,-6 8 4 0,-3 9-7 0,-3 3-8 15,-4 5-14-15,2 0-25 0,-1 8 4 16,1 8 5-16,0 8 18 0,3 8 27 0,-4 3 1 0,1 4 2 15,-1 2-1-15,-1 2 3 0,1-1 0 16,-1-1 2-16,2-2-1 0,4 2-3 0,2-3 2 16,3 1-2-16,0 0 3 0,6-4 3 0,-1-1-2 15,-1-3-1-15,2-3-5 0,0-1-25 16,-4-3-44-16,4-1-82 0,-1-3-115 0,-2-2-173 16,-1-5-267-16,-6-5-596 0</inkml:trace>
  <inkml:trace contextRef="#ctx0" brushRef="#br0" timeOffset="11383.147">18060 2353 2157 0,'0'0'108'0,"0"0"-42"16,0 0-10-16,0 0-24 0,0 0 3 0,0 0 0 15,0 0-2-15,0 0-4 0,0 0-3 0,0 0-5 16,0 0-5-16,0 0 2 0,0 0 6 0,0 0 8 15,14 4 18-15,-11-6 17 0,2-4 3 16,2-3-9-16,2-5-15 0,3-5-22 0,1-3-7 16,-1-5-3-16,1-4-3 0,1-3 2 0,-3-6-3 15,-1-4-3-15,1-5 0 0,-1 1 0 0,0-4 1 16,0-1-2-16,-1 0-1 0,-1 0-3 16,0 3-4-16,-1-1 3 0,0 4 0 0,-2 7-3 15,-1 8 2-15,-2 9 2 0,-1 9-2 0,-1 8 8 16,0 3-2-16,0 3-10 0,0 0-15 0,-2 0-27 15,-2 7-11-15,-1 4 8 0,-4 11 15 16,-4 6 23-16,-3 7 11 0,1 5 4 0,-1 0-5 16,2 2 4-16,4-3-1 0,3 0 1 0,5 1 1 15,2 1 2-15,0 0 3 0,8 2-1 16,2 0-3-16,2 1-14 0,3-2-34 0,2 1-72 16,0-4-128-16,0-3-244 0,-5-9-409 0,-2-13-261 0</inkml:trace>
  <inkml:trace contextRef="#ctx0" brushRef="#br0" timeOffset="11562.0489">17961 2084 1954 0,'0'0'183'16,"0"0"-28"-16,0 0 6 0,0 0-54 0,0 0-17 16,0 0-12-16,0 0-13 0,0 0-10 0,0 0-12 15,0 0-19-15,122-67-10 0,-70 51-2 0,7-1-8 16,3 2-1-16,1 1-5 0,3 1-6 0,-2 2-30 15,4-1-70-15,-4 0-117 0,5 0-255 16,-20 4-536-16,-16 1-55 0</inkml:trace>
  <inkml:trace contextRef="#ctx0" brushRef="#br0" timeOffset="12699.4376">18903 1913 1888 0,'0'0'-13'0,"0"0"1"0,0 0-1 0,0 0 9 16,0 0 23-16,0 0 28 0,0 0 21 0,0 0 21 15,0 0 13-15,0 0-8 0,0 0-7 0,0 0-16 16,-16-62-18-16,13 60-13 0,-1 1-15 16,1 1-11-16,0 0-10 0,-1 0-10 0,0 1 0 15,0 5-5-15,0 1 1 0,1 2 6 0,0 3-4 16,2 1 6-16,1 4 0 0,0 0-4 0,6 2 10 15,2 2 0-15,4 1 2 0,2-1 6 0,3-1-7 16,3 0 4-16,1 0-1 0,3-2 1 16,2 1 2-16,-1 1 0 0,-2-2-1 0,2-1-1 15,-4 0-3-15,-2 0-1 0,-5 2-4 0,-5-1 1 16,-5 4-1-16,-4 1-6 0,-6 3-2 0,-8 6-2 16,-8 1-2-16,-9 2 6 0,-7 1 0 15,-5-3 0-15,-3-3-6 0,-1-8 1 0,2-4 1 16,3-8 5-16,9-4 11 0,5-5 3 0,7-1 11 15,8-3 21-15,5-4 20 0,7-2 6 16,1-4-10-16,9-2-20 0,4-3-31 0,8-3-8 16,7-2-3-16,5-1-2 0,6-2 8 0,4 2-2 15,3 0 1-15,2 1 1 0,2 0 3 0,2 3-2 16,-2 1-4-16,-1 0 1 0,-3 0-3 16,0 3 2-16,-6-3 6 0,-5 2 2 0,-5 0-3 15,-4 1 6-15,-7-2 6 0,-6 3 1 0,-1 2 13 16,-4 0-5-16,-4 0-2 0,-3 1 5 0,-1 3-4 15,0-1 0-15,0 3-4 0,-3 0-8 0,1 3-7 16,1 0-2-16,-1 3-2 0,1 1-12 16,1 0-11-16,0 0-26 0,0 3-23 0,0 7 10 15,0 6 12-15,0 8 23 0,0 7 23 0,0 5 0 16,-1 7-2-16,1 3 9 0,-1 0 0 0,-3 2-1 16,3 2 7-16,-4 0-5 0,0 0 1 15,0-4-1-15,0 1 4 0,-4-3-3 0,4-3-2 16,-1-3 0-16,2-4-4 0,0-5 2 0,2-3 1 15,2-8 1-15,0-4-2 0,0-5 0 0,0-5 1 16,2-2 8-16,1-2 19 0,-2 0 22 16,3-5 2-16,-2-7-9 0,5-4-14 0,0-9-22 15,0-6-1-15,0-6 2 0,0-5-7 0,1-5 6 16,-2-5 1-16,-2-3-2 0,2-6 4 16,0-5-8-16,3-2-1 0,-1 1 0 0,4 1 2 15,1 2 7-15,2 6-4 0,5 1 0 0,3 5-3 16,-1 6-7-16,4 6 5 0,2 5-1 0,0 4-6 15,1 6 4-15,2 4-5 0,0 4-2 0,0 4 7 16,-2 7-9-16,-2 3-5 0,-1 3-4 16,-3 9-6-16,-1 7 5 0,-3 8-2 0,-3 4 4 15,-2 8 0-15,-5 5 6 0,-8 5 8 0,-1 4 2 16,-8 1 0-16,-8 3 0 0,-6 2-1 0,-6 2 1 16,-8 1 8-16,-4 0-1 0,-3-2-4 0,-4-4 4 15,-1-6-4-15,0-8 4 0,4-11 4 16,2-5-3-16,4-9 3 0,6-5-3 0,5-6-2 15,4-3-4-15,7-5-9 0,5-8-33 0,8-7-58 16,3-10-99-16,15-8-206 0,0 6-301 16,-1 7-676-16</inkml:trace>
  <inkml:trace contextRef="#ctx0" brushRef="#br0" timeOffset="13092.7427">20407 1930 1923 0,'0'0'170'0,"0"0"3"15,0 0-39-15,0 0-32 0,0 0-7 0,0 0-17 16,0 0-23-16,0 0-17 0,0 0-16 16,-128-81-16-16,103 92-1 0,-6 9-5 0,-3 6 1 15,-1 5 8-15,-1 6-8 0,4 2 1 0,1 3 3 16,3 1-5-16,8-2 7 0,5 3 2 0,8-2-3 16,4-3 4-16,3-1 0 0,5-5-3 0,8-4 1 15,3-6-1-15,4-7 2 0,2-7 8 0,6-7 5 16,-2-2 7-16,4-12 3 0,0-5-1 15,-1-8 0-15,1-2-5 0,-1-4-2 0,-3-5-2 16,-3-2-1-16,-5-3 0 0,-2-4-5 0,-2-2-1 16,-2 0-6-16,-1 0-2 0,-4 1-2 15,-2 8-4-15,0 9 5 0,-3 10 2 0,-2 8-2 16,0 6-8-16,0 5-18 0,0 0-28 0,-2 1-19 16,-2 8 8-16,-2 6 17 0,-4 7 23 15,-2 6 22-15,-1 3-1 0,1 0 3 0,4 1-6 16,3-2 3-16,4-1 1 0,1 0-1 0,4-2 7 15,6 1 1-15,3-3-1 0,4-1 0 0,2-2-3 16,3-2-8-16,2-1-15 0,4-4-48 0,7-1-67 16,1-5-107-16,3-4-164 0,0-4-218 15,-8-1-343-15,-10 0 364 0</inkml:trace>
  <inkml:trace contextRef="#ctx0" brushRef="#br0" timeOffset="13284.9267">20970 1878 1499 0,'0'0'299'0,"0"0"-83"15,0 0-90-15,0 0-76 0,0 0-18 0,-117-36-5 16,90 46 0-16,-2 3 11 0,-2 4 8 0,-3 3 7 16,3 5-6-16,1 1-7 0,4 3 1 0,4 1-10 15,2 0-4-15,6 4-5 0,4 0-10 16,9-2 0-16,1 4 3 0,8-1 0 0,9-2 2 16,4 1 5-16,2-1-2 0,8-1-8 0,7 1-20 15,2-6-52-15,2-1-93 0,8-8-160 16,1-4-196-16,-12-7-283 0,-14-4-119 0</inkml:trace>
  <inkml:trace contextRef="#ctx0" brushRef="#br0" timeOffset="13608.4176">21063 2162 1221 0,'0'0'200'0,"0"0"-22"16,0 0 1-16,0 0-26 0,0 0 8 0,0 0-20 15,0 0-48-15,0 0-33 0,0 0-24 16,0 0-8-16,0 0 0 0,153-56-4 0,-109 45-1 0,2-2-5 15,-6 0-9-15,0 1 9 0,-4-3-1 16,-7 3 4-16,-4-3 16 0,-8 2-1 0,-6 0 4 16,-6-1-2-16,-4 1-16 0,-1 3-13 0,-7 0-12 15,-6 0-7-15,-6 3-3 0,-4 1 1 16,-5 2 4-16,-5 4 0 0,-3 2 5 0,-1 8 1 16,-1 4 0-16,4 2-1 0,1 4 6 0,6 1-1 15,3-2 1-15,7 2 3 0,3 0-3 0,4 1 0 16,1 0 3-16,3 1 3 0,5 1-4 15,1-1 4-15,0-1-3 0,4 0 3 0,6-2 0 16,2 0 4-16,5-2 2 0,2-3 3 0,3-1 3 16,8-1-3-16,4-4-7 0,4-3-24 15,7-3-29-15,2-3-65 0,7 0-92 0,2-4-158 16,-13-2-348-16,-13 2-767 0</inkml:trace>
  <inkml:trace contextRef="#ctx0" brushRef="#br0" timeOffset="14427.5905">21772 2239 2027 0,'0'0'226'0,"0"0"-56"15,0 0 10-15,0 0-37 0,0 0-8 16,0 0-21-16,0 0-42 0,0 0-33 0,0 0-22 16,0 0-14-16,0 0-6 0,0 0 1 0,0 0 2 15,154-97-2-15,-99 85 4 0,9-2-2 16,9 2 0-16,9 0 0 0,8 1-2 0,4 0 1 16,6 1 1-16,1 2 9 0,0 1 2 0,-5 0-1 15,0 2 5-15,-6 2-11 0,-7-1-3 0,-7 0 1 16,-6 2-5-16,-9-2 0 0,-6 2 5 0,-12-2-2 15,-11 2-3-15,-9 0 7 0,-6 1-4 16,-10-1 4-16,-7 1-1 0,0 1-12 0,-10-4-13 16,-7-3-8-16,-7-2-1 0,-10-3-3 0,-8-1 4 15,-10-2 5-15,-8 1 2 0,-1-2 10 0,-3-2 6 16,2 1 5-16,4 0 0 0,7 1 4 16,8 2 2-16,7 3-2 0,12 2 5 0,7 4 2 15,6 0 10-15,8 3 9 0,3-1-1 0,0 2-3 16,4-1-17-16,6 1-13 0,5-3-13 0,2 2-4 15,9 0 6-15,4 2 3 0,5 0 11 0,9 0 2 16,3 8 0-16,7 2 0 0,2 3 0 16,1 3-1-16,-2 2 2 0,-5 2-1 0,-2 3-2 15,-13 2 0-15,-5 3 1 0,-10 3 2 0,-8 2 2 16,-6 3-2-16,-6 1 1 0,-9 3 0 16,-11 3-3-16,-9 0 11 0,-6 2 2 0,-12 2 2 15,-4-1 4-15,-3 0-8 0,2-5-5 0,2-4-6 16,6-5-17-16,11-6-33 0,9-4-66 15,7-3-113-15,14-5-177 0,3-4-307 0,0-4-783 0</inkml:trace>
  <inkml:trace contextRef="#ctx0" brushRef="#br0" timeOffset="15259.3998">24129 1712 2302 0,'0'0'54'0,"0"0"-6"0,0 0-10 15,0 0-23-15,0 0-16 0,0 0-36 0,0 0-45 16,0 0-48-16,0 0 7 0,0 0 32 0,0 0 49 16,0 0 58-16,-42 95 7 0,26-42-1 15,4 3 1-15,0 3-5 0,3 1-7 0,1-1-2 16,6 0-2-16,2-2 1 0,0 0 5 0,6-4 1 16,1-3 0-16,1-7-3 0,1-7 4 15,-1-7 3-15,-2-9 0 0,0-8 2 0,-4-5 3 16,0-5 32-16,2-1 50 0,-2-1 53 0,0-6 5 15,4-10-34-15,2-10-52 0,0-8-55 0,2-11-13 16,5-7 2-16,-4-4 2 0,2-5 0 0,-2-5 0 16,4-4-4-16,0-3-3 0,3-1-4 15,3-3-2-15,1 1-6 0,6 3 0 0,-3 5 3 16,3 7-1-16,-1 9 11 0,-3 9 11 0,-3 10 0 16,2 5-2-16,-5 7-5 0,1 2-11 0,-1 6-3 15,-4 5 3-15,0 4-13 0,-1 4-7 0,-1 1-7 16,1 10-8-16,5 8 9 0,2 5 5 15,0 8 9-15,4 7 7 0,1 8 4 0,-2 2 4 16,-3 5 2-16,-1 4-2 0,-2 1 1 0,-6 0 1 16,-4 2-2-16,-2 3 7 0,-4-1-7 0,-1 1 3 15,-1-1 0-15,-7 1 0 0,-1-5 4 16,-2-4-5-16,0-5-13 0,0-3-35 0,-2-5-68 16,2-6-114-16,-2-7-265 0,6-10-521 0,1-7-77 0</inkml:trace>
  <inkml:trace contextRef="#ctx0" brushRef="#br0" timeOffset="15447.5735">24127 2230 1934 0,'0'0'680'0,"0"0"-600"0,0 0 8 16,0 0-15-16,0 0-23 0,0 0-17 0,0 0-18 15,0 0 2-15,0 0 1 0,120-125-2 16,-75 102-5-16,6 0 0 0,9 0-4 0,4 1-1 15,8 3-6-15,2 0-19 0,1 3-31 0,-2 4-58 16,-3 2-126-16,-5 4-275 0,-17 4-587 0,-17 0 73 0</inkml:trace>
  <inkml:trace contextRef="#ctx0" brushRef="#br0" timeOffset="16394.513">25270 1808 1130 0,'0'0'882'0,"0"0"-885"16,0 0 12-16,0 0 9 0,0 0 23 0,0 0 40 15,0 0 14-15,0 0-15 0,0 0-39 16,0 0-80-16,0 0-67 0,0 0 0 0,0 0 23 16,19-12 53-16,-19 44 56 0,0 3 6 0,3 5-1 15,1 2-7-15,-1 2-3 0,5-1-8 16,-2 2-2-16,1 0-1 0,2 2 0 0,2-2 5 15,-3-2 2-15,0-4 3 0,-1-4-4 0,-2-8-3 16,-3-5-2-16,-1-6-6 0,-1-5 4 0,0-4 1 16,0-3 21-16,0-3 38 0,0-1 42 0,0 0 44 15,0-7 6-15,-3-5-42 0,-5-10-45 0,3-6-46 16,-3-8-25-16,0-6 5 0,-2-5-2 16,6-5 1-16,-2-6 1 0,6-2-8 0,0-4 2 15,1-1 1-15,8-3-3 0,7-3 3 0,3 2-4 16,6-1-3-16,4 6 8 0,4 6 2 0,2 8-1 15,0 5 4-15,0 8-6 0,1 5-6 16,-2 5 3-16,1 5-3 0,-1 7-3 0,-2 7-5 16,-1 6-6-16,-1 2-7 0,-2 13-6 0,-1 5 3 15,-4 7-4-15,-2 5-9 0,-6 6 8 16,-3 1 9-16,-7 5 7 0,-5 1 22 0,-2 3-1 16,-13 1-1-16,-4 3 6 0,-6-4-3 0,-3 1 0 15,-5-3 1-15,1-2-4 0,-4-1 1 0,2-3-2 16,3-6 3-16,3-3 0 0,6-10 1 15,5-6 5-15,6-8 5 0,7-1 21 0,3-4 20 16,1-3 2-16,1-6-9 0,4-6-23 0,2-3-28 16,5-3-7-16,5 0 1 0,4-1-1 0,6 3 2 15,0 3 0-15,7 2-3 0,0 5 5 0,1 3-1 16,3 4 2-16,-2 2 2 0,-1 4-5 0,-6 7-3 16,-2 2-1-16,-5 4 1 0,-7 3-5 15,-2 3 2-15,-5 2-1 0,-3 1 1 0,-4 5 3 16,-1-2 1-16,-1 3 3 0,-8 0 2 0,-4 4 4 15,-4-1 2-15,-4-3 1 0,-3 0 3 0,-2-4 0 16,-4-4 1-16,2-1-2 0,-2-5 2 16,-1-3 4-16,1-3 0 0,-1-4 1 0,0-3-5 15,0-3-2-15,-1-2-3 0,3-2-7 0,-3-6-9 16,1-3-23-16,0-3-23 0,2-1-37 16,3-4-32-16,3 0-43 0,8 1-72 0,6 1-175 15,6 4-284-15,3 5-599 0</inkml:trace>
  <inkml:trace contextRef="#ctx0" brushRef="#br0" timeOffset="16686.8883">26815 1512 2318 0,'0'0'8'0,"0"0"-14"0,0 0-6 0,0 0-5 15,0 0 4-15,0 0 8 0,0 0-1 0,-121-8 9 16,89 29 13-16,-2 7 14 0,-4 10 10 16,-2 3 5-16,1 7-1 0,4-2-7 0,3 3-1 15,6-3-5-15,5 0-5 0,6 0-1 0,6-2-2 16,7-2 1-16,2-2-7 0,8-3 7 0,7-3-2 16,6-2 6-16,5-4 15 0,8-7 0 15,3-3 3-15,8-4-6 0,5-6-9 0,3-4-3 16,1-3-8-16,2-1-5 0,-1-3-11 0,-2-3-13 15,-3-4-33-15,0-2-56 0,-5-2-124 16,-12 3-338-16,-12 3-1007 0</inkml:trace>
  <inkml:trace contextRef="#ctx0" brushRef="#br0" timeOffset="18163.1922">27113 1789 2415 0,'0'0'63'0,"0"0"7"0,0 0-8 15,0 0-20-15,0 0 0 0,0 0 2 0,0 0 3 16,0 0-6-16,0 0-16 0,0 0-26 0,0 0-42 15,0 0-37-15,11-56 6 0,-7 75 15 16,1 9 36-16,1 6 36 0,0 7-2 0,1 4 3 16,1 3-4-16,-1 2-2 0,1 1 3 0,2-2-9 15,-3 1 3-15,2-4 3 0,0-7-1 0,-3-3 4 16,0-7 0-16,-1-9 1 0,-1-6-5 16,-3-7 6-16,2-3 13 0,-2-4 25 0,2 0 31 15,0-6 7-15,1-7-16 0,1-8-21 0,4-7-33 16,-2-9-15-16,2-3 3 0,-3-7-2 0,0-3 4 15,-2-3 6-15,1-1 1 0,-2-3-2 0,0 2-6 16,-2 1-5-16,2 3-6 0,-1 5-1 0,1 7 4 16,3 4-2-16,0 6-1 0,3 6 1 15,2 4 0-15,2 0 0 0,3 4 0 0,4 1-3 16,6 1-1-16,5 1-2 0,4 3-3 0,10 2 2 16,1 2 0-16,5 4 2 0,-1 1-3 15,-3 3-3-15,-3 7 1 0,-7 4-2 0,-5 6-1 16,-8 2 2-16,-6 7-11 0,-7 2-2 0,-10 4 4 15,-4 2 0-15,-14-1 8 0,-8 4 7 0,-7-1 2 16,-8 0 6-16,-6 2 2 0,-2-3 3 16,-1-4-3-16,4-4 3 0,4-6 3 0,7-7-8 15,13-6 1-15,6-4-1 0,9-5 2 0,4-1 19 16,2-1 12-16,0 0 13 0,0 0 10 16,3 0-2-16,2-2-10 0,0-5-12 0,2-2-16 15,2-1-13-15,0-1-5 0,1 1-4 0,1 2 3 16,-3 2-3-16,-5 1 1 0,1 4-2 0,-3 0-4 15,-1 1 0-15,0 0-3 0,0 0-3 0,0 0 1 16,0 0-4-16,-1 0-2 0,0 0 3 16,1 0-4-16,-2 0 5 0,2 0 2 0,-1 0 2 15,1 0 5-15,0 0 3 0,0 0 1 0,0 0 2 16,0 0 0-16,0 0 0 0,0 0 3 0,0 0 1 16,0 0 3-16,0 0-2 0,0 0-1 0,0 0-1 15,-1 0-4-15,1 0 0 0,0 0-6 16,-1 0 0-16,0 0-4 0,1 0 0 0,0 0 1 15,0 0 2-15,0 0 3 0,0 0-2 0,0 0 6 16,0 0 2-16,0 0 1 0,0 0 3 16,-2 0-2-16,2 0 0 0,0 0-1 0,0 0 5 15,0 0-1-15,0 0 4 0,0 0-1 16,0 0 0-16,0 0 3 0,0 0-1 0,0 0 6 0,0 0-6 16,0 0-4-16,0 0-1 0,0 0-3 15,0 0 3-15,0 0 1 0,0 0 0 0,0 0-2 16,2 0-1-16,-2 0 3 0,0 0 0 0,0 0 0 15,0 0-3-15,0 0-2 0,0 0 0 0,0 0 2 16,0 0 0-16,0 0-4 0,0 0 1 16,0 0-5-16,0 0 4 0,0 0 2 0,0 0-2 0,0 0 4 15,0 0-2-15,0 0-2 0,0 0 3 16,0 0 1-16,0 0 1 0,0 0-2 0,0 0 0 16,0 0 4-16,0 0-1 0,0 0 3 0,0 0 2 15,0 0-8-15,0 0 4 0,0 0-4 16,0 0 0-16,0 0 4 0,0 0-10 0,0 0 1 15,-2 0-4-15,2 0-4 0,0 0 3 0,0 0-3 16,0 0 0-16,0 0 2 0,0 0 1 0,0 1 1 16,0 1-1-16,-2 3-7 0,-3 4 4 15,-5 5 2-15,-1 6 0 0,-5 6 11 0,-2 3-4 16,-3 3 2-16,-2 1 2 0,1 0 1 0,-3 0-1 16,0-2 2-16,0 0 2 0,1-5 1 15,1-1 5-15,2-4 2 0,3-2-1 0,2-5-1 16,6-5-7-16,3-4 2 0,2-3 4 0,2-1 8 15,3-1 9-15,0 0 10 0,0 0 7 0,0 0 2 16,0 0 2-16,2 0-2 0,0-1-5 16,-1-4-18-16,3-3-8 0,-4 0-12 0,0 0-8 0,1 1 6 15,-1 1-2-15,0 0 1 0,0 4 0 16,0 0-2-16,0 1 1 0,0 1-2 0,0 0 0 16,0 0-5-16,0 0-5 0,0-2-13 0,1 1-23 15,3 1-30-15,2-4-44 0,4 0-66 16,8-3-99-16,5-2-206 0,-3 3-311 0,-3 1-504 0</inkml:trace>
  <inkml:trace contextRef="#ctx0" brushRef="#br0" timeOffset="18453.5599">28116 1624 2182 0,'0'0'53'0,"0"0"-16"15,0 0 5-15,0 0-8 0,0 0 13 0,0 0 22 16,0 0 7-16,0 0-8 0,0 0-23 0,0 0-43 16,0 0-47-16,0 0-13 0,0 0 12 0,0 0 26 15,40-28 41-15,-46 66 20 0,-3 6-5 16,-2-1-10-16,0 1-9 0,-2 0-6 0,1 0-3 16,1-1 1-16,-2 2 0 0,3-2-2 0,0 3 1 15,2-2 3-15,-2 1-2 0,2-1 6 16,0-4 2-16,5-2-3 0,-2-6 0 0,4-2-5 15,-1-5 0-15,2-3-4 0,0-5-2 0,2-3-9 16,4-4-32-16,-1-6-48 0,1-4-84 0,3 0-206 16,0-3-437-16,-5-2-483 0</inkml:trace>
  <inkml:trace contextRef="#ctx0" brushRef="#br0" timeOffset="18658.3912">28258 1612 2220 0,'0'0'108'0,"0"0"-27"16,0 0 14-16,0 0 5 0,0 0-14 0,0 0-3 16,0 0-21-16,0 0-25 0,0 0-19 15,19-121-12-15,7 110-2 0,8-2-4 0,8 2 0 16,4-1 0-16,2 4 0 0,2 2 4 0,0 3-3 16,-2 3 3-16,-5 0-4 0,-8 7-6 0,-5 1-13 15,-4 5-30-15,-8 2-70 0,-5 3-116 0,-5 3-186 16,-6-5-246-16,-2-4-417 0</inkml:trace>
  <inkml:trace contextRef="#ctx0" brushRef="#br0" timeOffset="18820.3186">28297 1960 1018 0,'0'0'188'0,"0"0"-103"0,0 0-3 0,0 0-15 15,0 0 9-15,0 0 31 0,0 0 42 0,0 0 33 16,0 0 3-16,0 0-30 0,0 0-49 15,0 0-50-15,133 53-29 0,-99-44-23 0,-5 0-64 16,-2 2-158-16,-7 2-285 0,-8-5-459 0,-7-1 218 0</inkml:trace>
  <inkml:trace contextRef="#ctx0" brushRef="#br0" timeOffset="19001.1302">28076 2412 1568 0,'0'0'210'0,"0"0"-125"0,0 0 10 15,0 0 31-15,0 0 39 0,0 0 25 16,0 0-2-16,0 0-42 0,0 0-37 0,0 0-47 16,128-29-36-16,-83 16-12 0,10 0-5 0,1 1-6 15,4 4-1-15,-4-2-2 0,-2 3-22 0,-2 1-37 16,-2 2-57-16,-3-1-105 0,0 3-178 16,-10 0-368-16,-14 0-647 0</inkml:trace>
  <inkml:trace contextRef="#ctx0" brushRef="#br0" timeOffset="20470.4462">4702 4186 1616 0,'0'0'128'0,"0"0"18"16,0 0 41-16,0 0 4 0,-23-129-23 0,21 117-9 16,1 4-24-16,0 5-28 0,-1 1-35 15,1 2-42-15,-1 0-39 0,1 2-39 0,-4 9-10 16,0 7 10-16,-4 11 15 0,-2 13 33 0,-7 8 10 15,0 9 1-15,-2 6-5 0,0 3 3 0,2 0-4 16,1 1-1-16,4-1 5 0,1-1-5 16,5-5 0-16,0-4 0 0,5-5 2 0,-1-8 1 15,2-8 1-15,1-9 1 0,0-10-2 0,0-7 0 16,2-7 5-16,1-2 14 0,-1-2 20 0,4-6 15 16,-2-7 0-16,3-9-13 0,4-8-14 15,-2-9-19-15,1-6-3 0,1-8 0 0,-1-5-4 16,-1-6 0-16,-1-5 1 0,1-5 0 0,-2-3-4 15,3-1 3-15,3-3-4 0,1 3-3 0,2 1 3 16,4 2-4-16,2 6-1 0,2 4 1 0,2 8 1 16,0 6-2-16,-1 8 2 0,-1 7 2 15,-3 7-2-15,-1 8 0 0,-7 7 0 0,-1 7-5 16,0 6-6-16,-2 2-2 0,0 10-3 0,5 9 0 16,-3 9 7-16,6 7 1 0,-1 8 2 0,0 7 4 15,1 2 0-15,-2 2 3 0,0-1 1 16,-1 0-1-16,1 0-1 0,0-1 3 0,-1-2-1 15,2-1 1-15,-1-2-1 0,-1-3 0 0,1-3-2 16,-2-3-7-16,-1-3-12 0,0-6-36 16,-2-3-37-16,-1-5-59 0,-3-4-91 0,0-3-108 15,-6-5-215-15,2-2-351 0,-3-5 113 0</inkml:trace>
  <inkml:trace contextRef="#ctx0" brushRef="#br0" timeOffset="20629.3996">4689 4618 1845 0,'0'0'299'0,"0"0"-11"16,0 0-38-16,0 0-76 0,0 0-47 0,0 0-47 16,0 0-34-16,0 0-15 0,19-120-6 15,14 86-6-15,6-1-6 0,6 1-6 0,5-1-7 16,5 3-2-16,0 2-29 0,1 2-61 0,-1 4-102 16,1 2-219-16,-14 7-630 0,-17 5-386 0</inkml:trace>
  <inkml:trace contextRef="#ctx0" brushRef="#br0" timeOffset="21664.3179">4466 5848 1494 0,'0'0'821'0,"0"0"-727"16,0 0-5-16,0 0-25 0,0 0-51 0,0 0-34 15,0 0-51-15,0 0 6 0,0 0 19 16,0 0 32-16,0 0 53 0,0 137 4 0,0-78-7 15,0 3-6-15,0 3-2 0,0 0-7 0,0-2-1 16,0 2-3-16,3-3-2 0,5 0 1 0,2-2 5 16,1-5 0-16,0-2 0 0,2-9-3 15,-2-6-4-15,-2-8-2 0,-2-5-5 0,-2-9 4 16,-1-5-6-16,-4-6 6 0,0-2 23 0,0-3 30 16,0 0 29-16,0-10-5 0,-5-5-22 15,-3-10-33-15,-2-4-25 0,0-9 1 0,0-5 2 16,-1-5 2-16,1-7-5 0,3-6-1 0,-1-4-2 15,5-7 0-15,3-3 4 0,0-2 3 0,7-4 1 16,4-3-5-16,3 0 3 0,6 0 2 0,5 5-1 16,2 7-1-16,4 6 1 0,3 10-4 15,1 8-3-15,4 10 1 0,-2 6-3 0,2 6-2 16,-1 9-3-16,1 5-1 0,-3 8-3 0,0 4-3 16,-4 10 0-16,-2 7-8 0,0 9 1 0,-8 5 0 15,-2 3 1-15,-6 7 5 0,-6 0 3 16,-5 4 2-16,-4 1-1 0,-10 2 5 0,-5 2-1 15,-6-1 1-15,-4 3 2 0,2-1-3 0,-3-1 3 16,1-3 0-16,2-6 1 0,6-8 5 0,3-9-5 16,7-9 5-16,3-8 11 0,5-6 17 15,0-1 14-15,3-5 6 0,4-6-13 0,3-6-18 16,5-6-15-16,4-2-13 0,4-2 3 0,4 3-6 16,1 4 5-16,-1 5 0 0,2 5-1 0,-1 3 7 15,-3 5-6-15,1 2 1 0,-4 4-1 16,2 8-4-16,-6 2 3 0,1 4-1 0,-4 4 1 15,-2 3-2-15,-7 4 0 0,-2 1 0 0,-4 2 3 16,0 3 2-16,-8 0-1 0,-5 4 2 16,-5 3 0-16,-6 2 2 0,-3-1 0 0,-4 3-2 0,-3-3 3 15,-3-2-3-15,-1-4 2 0,-3-2 2 16,0-5-1-16,-1-2 0 0,0-6 0 0,-1-4 0 16,2-4-2-16,4-6 2 0,2-5-4 0,6-3-8 15,6-3-16-15,5-8-30 0,3-4-41 0,5-6-88 16,4-1-222-16,2 3-661 0,3 5-420 0</inkml:trace>
  <inkml:trace contextRef="#ctx0" brushRef="#br0" timeOffset="22253.1565">4769 7692 2031 0,'0'0'171'0,"0"0"-24"0,0 0-17 16,0 0-40-16,0 0-29 0,0 0-5 0,0 0-9 16,-128-47-8-16,101 47-7 0,-4 9-3 0,-2 6-5 15,-2 8-3-15,-3 7 10 0,2 11-7 0,0 5-2 16,3 9 1-16,5 1-15 0,4 1 4 0,8-2-1 15,6-1-3-15,10-4 3 0,3 0 2 16,12 0 1-16,8-4 5 0,7-3 0 0,5-3-1 16,4-6-3-16,9-9-2 0,3-7-1 0,7-8-2 15,6-9-2-15,4-1-1 0,-1-7-5 16,1-4-7-16,-2-3-22 0,-7-3-41 0,-4 3-85 16,-10-2-165-16,-14 4-615 0,-12 4-681 0</inkml:trace>
  <inkml:trace contextRef="#ctx0" brushRef="#br0" timeOffset="22986.8883">4314 9549 2212 0,'0'0'1076'0,"0"0"-1126"0,0 0-17 0,0 0-4 15,0 0 10-15,0 0 37 0,0 0 23 0,18 162 0 16,-10-99 1-16,-4 2 2 0,-1 2-5 0,-1 0 4 15,-2-1 1-15,1 2 0 0,-1 0 5 16,1 1-5-16,0-1-2 0,1 0 0 0,1-2-2 16,2-4 2-16,-1-7 0 0,2-8-1 0,-2-11 2 15,2-11 1-15,-2-10 2 0,2-5 1 0,-3-7 3 16,-1-3 15-16,1-2 22 0,-1-6 8 16,1-11-2-16,2-9-15 0,0-10-23 0,-2-10-6 15,2-6 3-15,-2-8-1 0,-1-4 0 0,1-8 2 16,0-6-8-16,0-5 2 0,2-4 1 0,2-6-2 15,6-3 0-15,1-2-3 0,4 2 2 16,5 4-2-16,-1 8 4 0,6 10 0 0,-2 12-1 16,1 8 1-16,-1 14 3 0,-1 8-2 0,-1 7 1 15,0 7-2-15,-1 8-12 0,2 6 0 0,2 6-4 16,2 9-5-16,1 11 7 0,2 8-2 16,-1 10-1-16,0 10 6 0,-3 8 0 0,-3 5 1 15,-3 4 1-15,-5 5 1 0,-5 4-2 0,-7 4 4 16,-5 2 2-16,-1 8-1 0,-13 1-1 15,-7 1-1-15,-5 4 0 0,-7 0-2 0,-4-1-2 16,-3-5 3-16,-2-9-3 0,-2-10 2 0,2-13 1 16,2-13-7-16,4-13-4 0,-2-8-10 0,5-10-21 15,-2-6-25-15,-1-6-46 0,4-6-62 0,0-9-115 16,11 2-324-16,5 3-911 0</inkml:trace>
  <inkml:trace contextRef="#ctx0" brushRef="#br0" timeOffset="23415.7449">4128 12055 2317 0,'0'0'122'0,"0"0"-40"16,0 0-38-16,0 0-24 0,0 0-4 0,0 0 19 15,0 0 22-15,0 0-4 0,50 166-5 0,-43-109-2 16,0 6-7-16,-1 6-10 0,-2 0-2 16,0 4-10-16,0 2-2 0,-1-2 5 0,-1-1-7 15,0-1 2-15,-1-2-4 0,-1-3-2 0,0-5-1 16,0-4 0-16,-1-8-1 0,-3-9-4 0,2-7 0 16,-1-8-4-16,0-7-6 0,0-6-14 15,3-3-21-15,-2-7-34 0,2-2-32 0,0-9-85 16,0-9-155-16,0-11-281 0,0 4-356 0,0 5 331 0</inkml:trace>
  <inkml:trace contextRef="#ctx0" brushRef="#br0" timeOffset="23571.1754">4164 12414 931 0,'0'0'562'0,"0"0"-230"0,0 0-41 0,-28-134-76 16,24 108-60-16,3 4-16 0,1 1-30 16,1 1-21-16,8 0-16 0,4-1-18 0,5-4-16 15,10-3-12-15,8-3-5 0,11-3-8 0,9-4-4 16,7 2-5-16,8 0-3 0,4 5 0 0,2 2-6 15,0 8-11-15,-5 6-26 0,-7 9-45 0,-9 6-62 16,-12 6-103-16,-12 9-206 0,-13 1-270 16,-10-5-596-16</inkml:trace>
  <inkml:trace contextRef="#ctx0" brushRef="#br0" timeOffset="23709.09">4349 12585 1746 0,'0'0'205'0,"0"0"-81"15,0 0-27-15,0 0-17 0,0 0 4 0,0 0-8 16,134-41-23-16,-88 24-24 0,6-1-19 16,1-1-74-16,3 4-201 0,-16 6-527 0,-15 3-591 0</inkml:trace>
  <inkml:trace contextRef="#ctx0" brushRef="#br0" timeOffset="23877.4725">4283 13043 1924 0,'0'0'212'0,"0"0"-93"0,0 0-9 0,0 0-25 16,0 0-26-16,-59 122 4 0,69-114 6 16,9-2 5-16,3-3 4 0,8-3-6 0,9-4-8 15,10-8-10-15,6-6-14 0,11-8-10 0,6-6-15 16,11-5-14-16,0-2-43 0,7-3-131 0,-24 12-361 16,-20 10-1109-16</inkml:trace>
  <inkml:trace contextRef="#ctx0" brushRef="#br0" timeOffset="24820.1268">5834 4319 1178 0,'0'0'122'15,"0"0"-32"-15,0 0 44 0,0 0 25 0,0 0 4 16,0 0 12-16,0 0-16 0,-116-11-19 0,109 10-19 16,1 0-16-16,0 1-13 0,3-1-11 15,2-1-10-15,0 2-15 0,1 0-15 0,0 0-14 16,0 0-10-16,0 0-8 0,0 0-7 0,0 0-2 16,0 0-4-16,0 0 0 0,0 0 0 0,-2 0-1 15,2 0-3-15,0 0-3 0,0 0-1 0,0 0-1 16,-1 2 2-16,1 0 6 0,-2 2 4 15,0-2 5-15,1 1 0 0,1-2 0 0,0-1-1 16,0 0 1-16,0 0 2 0,0 0 3 0,0 0 0 16,0 0 0-16,1 0 0 0,-1 0-2 0,1 0 0 15,-1 0-4-15,1 0 1 0,-1 0-3 16,0 0 0-16,0 0 0 0,0 0-4 0,0 0 0 16,0 0-7-16,0 0-14 0,0 0-18 0,0-1-21 15,0 1-16-15,0-2-14 0,0 2-2 16,0 0-3-16,0 0 5 0,0 0 5 0,2 0 4 15,-2 0 6-15,0 0-12 0,0 0-34 0,0 0-71 16,0 0-119-16,-2 0-78 0,0 0-220 0,1 2 243 0</inkml:trace>
  <inkml:trace contextRef="#ctx0" brushRef="#br0" timeOffset="25286.3715">5367 4416 2304 0,'0'0'30'0,"0"0"5"0,0 0 22 0,0 0 23 16,0 0 15-16,0 0 2 0,0 0-17 0,0 0-20 15,0 0-15-15,0 0-8 0,0 0-2 0,0 0-5 16,44-132-4-16,-14 114-5 0,3 2-9 16,7 3-2-16,1 6-5 0,3 5-4 0,-5 2 0 15,0 4-3-15,0 9 1 0,-6 4-1 0,0 3 0 16,-5 1 0-16,0 4 0 0,-7 1-2 15,-1 2 3-15,-4 1-7 0,-2 3 3 0,-4-1 3 16,-4 0-5-16,-1 0 5 0,-5-3 0 0,0-5-3 16,-5-1 4-16,-1-5 2 0,1-6 4 15,0-4 3-15,3-2 9 0,-1-4 13 0,1-1 17 16,1 0 22-16,0-8-5 0,-4-4-15 0,0-7-16 16,0-7-24-16,-1-4-4 0,-1-7 4 0,4-2-2 15,-2-4-2-15,4-3 2 0,1 0-4 0,0 1-1 16,6 3-1-16,3 7 2 0,1 4-2 0,1 6 2 15,-1 4 0-15,1 5-1 0,2 3-2 16,2 4 0-16,-2 4-6 0,4 1-1 0,-2 2 1 16,4 2-1-16,2 6 1 0,1 4 4 0,2 3-2 15,0 5 2-15,3 5 0 0,-3 2 0 0,1 2 0 16,-1 1 0-16,-2 3-1 0,0 0-4 16,-3 0 3-16,-1 0-4 0,-6 1-12 0,-2-2-17 15,-3 1-42-15,-5-1-50 0,-2-2-82 0,0 1-143 16,0-10-286-16,-1-6-714 0</inkml:trace>
  <inkml:trace contextRef="#ctx0" brushRef="#br0" timeOffset="27407.2018">6415 4186 2779 0,'0'0'44'0,"0"0"-1"0,0 0 0 0,0 0 0 0,0 0-5 15,0 0-11-15,0 0-17 0,0 0-16 16,0 0-7-16,0 0 3 0,0 0 8 0,0 0 0 16,0 0 2-16,0 0-1 0,-112 131-3 0,112-94 4 15,3-1 2-15,11-3 1 0,5-3 1 0,9-2 3 16,2-5 2-16,4-6 1 0,3-6 6 0,3-6-2 16,0-5-1-16,-5-5 4 0,0-8 0 15,-4-3 3-15,-6-5 3 0,0-2-2 0,-5-2-2 16,-5-3 3-16,-2-2-1 0,-1-2-3 0,-5-1-1 15,0-2-6-15,-4 1-2 0,1 5-1 16,-2 3 6-16,-1 10-4 0,-1 6-1 0,0 6-1 16,0 3-11-16,0 1-6 0,0 0-18 0,0 4-20 15,0 4-2-15,-1 6 11 0,-1 10 20 0,0 6 24 16,-1 7 10-16,1 1-5 0,1 4-2 16,0 0-2-16,1-1-3 0,0 3 2 0,0-1 1 15,1 5 1-15,1-1-2 0,4 2 1 0,-3 2-3 16,2 2 1-16,0 1 1 0,-4 2 0 15,-1 4 0-15,0 3-2 0,-2 3-1 0,-7-5 0 16,-1 0 0-16,-2-1 1 0,-5-3-2 0,3-1-1 16,-4-1-1-16,-3-5-4 0,2-4 0 0,-2-5-8 15,-1-6-6-15,3-9-4 0,-1-6-1 0,7-11 10 16,-3-8 8-16,5-3 10 0,0-15 5 0,0-8-2 16,-1-8-2-16,0-11-1 0,2-9 3 15,4-5-3-15,2-9 1 0,4-3-2 0,0 0-2 16,10 3 5-16,5 2 0 0,6 4 4 0,7 6 3 15,2 4-1-15,3 5 0 0,2 7-1 0,2 2-6 16,3 2-1-16,1 2-2 0,0 1-2 16,5 1 0-16,-3 1-1 0,0 1-1 0,3 2 1 15,-3 0 1-15,-1-1 0 0,-2 1 0 0,-6 0 1 16,1 1 1-16,-5 0 2 0,-5 0 0 16,-3 2 0-16,-5 2-1 0,-2 2 4 0,-7 4 2 15,-1 1 1-15,-3 2 6 0,-1 0-8 0,-2 2-1 16,-1 3-2-16,0 1-4 0,-1 3 0 0,-4 2-1 15,3 1-2-15,1 1-4 0,0 0 0 16,1 0 0-16,-1 0-2 0,1 0 1 0,0 0-6 16,0 0-2-16,0 0-7 0,-1 4-4 0,-2 4 5 15,2 7 5-15,-1 5 9 0,-1 5 7 0,-2 5 1 16,4 2-2-16,-1 4 0 0,2 1 3 0,0 2-2 16,0 1-1-16,0 2 1 0,0 0 0 15,0-1 1-15,1 2 1 0,-1-2 0 0,0-3-2 16,0-1-1-16,0-5 2 0,0-2-1 0,-3-3 3 15,-3-4-4-15,4-2 0 0,-1-5-1 0,-2-4 0 16,4-5 1-16,-1-3 3 0,1-1 4 16,1-3 6-16,-1 0 10 0,-2 0 9 0,1-5-6 15,0-6-7-15,-6-3-7 0,3-5-11 0,-3-3 5 16,0-7 1-16,-2-2 0 0,5-6-1 0,-2-7 0 16,0-6-1-16,5-5-1 0,2-6 0 15,0-5-1-15,7-4 1 0,4-2 3 0,4-1 2 16,6 0-2-16,6 2 0 0,3 0-3 0,8 2-7 15,-1 3 0-15,7 7-1 0,0 6-1 0,-1 7 0 16,4 7 1-16,-5 8 0 0,-1 7-1 16,-1 5 0-16,-6 7-3 0,-3 6-4 0,-3 6-4 15,-3 2-7-15,-5 14-3 0,-4 9 0 0,-1 9 5 16,-4 10 8-16,-6 11 6 0,-4 5 4 16,-1 4 1-16,-11 2 1 0,-3 0 1 0,-8-2 0 15,-5-1-1-15,-3-4 0 0,-1-3 1 0,0-5 2 16,0-7 1-16,3-8 0 0,7-10 3 0,3-9-4 15,7-5 3-15,7-6 6 0,-2-4 8 0,5-1 9 16,1-1 7-16,-1 0 6 0,1-6-10 16,-2-3-8-16,-4-3-10 0,3-3-12 0,-4-3 1 15,4 2 3-15,0 1-4 0,-3 3-1 0,5 1 0 16,0 5-7-16,0 3 3 0,1 1-2 0,0 2-7 16,0 0-5-16,0 0-3 0,0 0-2 15,0 0-1-15,0 0 9 0,0 0-5 0,0 0 6 16,0 0 4-16,0 0 1 0,0 0 7 0,0 0 2 15,0 0 2-15,0 0-1 0,0 0 4 0,0 0 2 16,0 0 1-16,0 0 2 0,0 0 0 16,0 0 0-16,0 0-2 0,-1 0 7 0,0 0-11 15,-2 0 0-15,2 0-4 0,1 0-11 0,-1 0 5 16,1 0-1-16,0 0-3 0,0 0 0 16,0 0-3-16,0 0-1 0,0 0 0 0,0 0 8 15,0 0-1-15,0 0 4 0,0 0 3 0,0 0-1 16,0 0 1-16,-1 0-2 0,0 2 1 0,-5 0-5 15,1 3 9-15,-5-1 1 0,-2 3-1 0,-5-1 7 16,3-1-7-16,-3 0-1 0,0-1 0 16,2 0-2-16,0 0 0 0,2-1 1 0,3 0 0 15,0-2-4-15,2 1 5 0,4-2 0 0,-2 0 0 16,3 0 2-16,1 0 1 0,-4 0 1 0,3 0 0 16,-1 0 9-16,-2-1-8 0,0-1 1 0,2-1-1 15,-3 0-10-15,3-1 8 0,-3 2-3 16,5 0 0-16,-1 1 2 0,2 0-4 0,-2 1 1 15,3 0-1-15,0 0 7 0,0-1-8 0,0 1 3 16,0 0-2-16,4 0-2 0,-3 0 3 16,1-1-3-16,-1 1 0 0,0-2-2 0,4 1-2 15,-1 1 1-15,2 0 2 0,1 0 0 0,8 0 3 16,-1 0 2-16,5 1-1 0,1 1 5 0,3 0-6 16,3-1 0-16,-1-1 0 0,4 0-5 15,3 0 7-15,4-3 1 0,3-3-2 0,3-2 2 16,1-2-2-16,6-2 0 0,-4 0 1 0,3-2 1 15,-5 0-3-15,1-3 1 0,-6 3 0 16,-2-4 1-16,-5 1 1 0,-3-3 0 0,-6-2 0 0,-2-3-5 16,-5-2 4-16,0-3 0 0,-3-3 1 15,-1-4 5-15,-3-2-4 0,0-4-1 0,-4-3-1 16,4-4 0-16,-4-1-3 0,4-2 0 0,-1 0 0 16,-1 0-1-16,2 2 3 0,0-1 3 0,0 4-1 15,-1 2-1-15,1 5 1 0,-1 8-1 0,-3 5-1 16,1 8 2-16,-2 6-2 0,-3 4-1 15,0 6-2-15,0 2-8 0,0 2-6 0,0 0-10 16,-3 2-12-16,-3 6-2 0,1 6 7 0,-8 10 11 16,0 9 13-16,-5 10 8 0,2 6-3 15,-2 7 0-15,2 1 1 0,5-1 3 0,5 2 0 16,0-3 0-16,6-1 0 0,0-2-5 0,7-3 7 16,5-4 0-16,2-4 1 0,9-5-2 0,2-4-9 15,7-4-21-15,5-4-37 0,3-5-44 16,4-5-70-16,-1-5-59 0,5-6-54 0,-5-3-92 15,3-1-60-15,-6-7-45 0,-1-5-36 0,-4-2 57 16,-3-3 411-16,-1-1 58 0,-2-1 0 16,-2-2 0-16,-6 0 0 0,-8-1 0 0,-3 2 0 15,-9 0 326-15,-1 4 149 0,-5 3-1 0,-10 3-37 16,-1 2-110-16,-8 4-101 0,-2 3-60 0,-5 2-36 16,-4 2-27-16,1 6-22 0,-5 3-10 0,0 3-6 15,4 3-5-15,-1 1-12 0,5-1-11 16,7 2-13-16,4-1-12 0,8 0-5 0,5 0-2 15,5 0-3-15,2 0-2 0,2 2 4 0,8-1 0 16,2 0 1-16,8 1 2 0,2 1-3 0,5-2 0 16,1 1-3-16,-3-2-6 0,4-4-11 0,-4-2-13 15,0-5-9-15,-3-6-2 0,-2-1 13 16,-2-5 16-16,-5-6 14 0,1-3 10 0,-4-2 1 16,-2-4-2-16,0-2-1 0,-2-5-2 0,-3-3 0 15,-2-2-1-15,1-2-2 0,-2 0-2 16,1 0 0-16,-1 5 1 0,3 1 3 0,-2 7 1 15,1 6 3-15,-1 5 5 0,-1 4-3 0,0 5-5 16,0 1-12-16,0 0-19 0,0 5-6 0,-2 6 6 16,-4 5 9-16,2 7 15 0,-3 3 7 15,4 1-5-15,-4 2 2 0,6-2-3 0,1 1 0 16,2-3 4-16,8 1-1 0,4-2 1 0,1-2-1 16,5-1-2-16,6-3-5 0,-1-3-22 0,6-1-48 15,5-4-115-15,-2-2-176 0,-6-2-448 16,-9-3-767-16</inkml:trace>
  <inkml:trace contextRef="#ctx0" brushRef="#br0" timeOffset="27597.1722">9232 3952 2188 0,'0'0'93'16,"0"0"-1"-16,0 0-5 0,0 0-19 0,0 0 4 15,0 0-3-15,-130 40-12 0,117-23-10 0,2 1-9 16,1 5-12-16,2 1-7 0,5 4-3 15,1-1-2-15,2 1 0 0,0 1 1 0,4-1-2 16,6-1 0-16,1 0 0 0,4-2 0 0,1-2-2 16,3-2-11-16,4-3-40 0,4-4-75 0,2-3-133 15,-6-6-338-15,-7-3-977 0</inkml:trace>
  <inkml:trace contextRef="#ctx0" brushRef="#br0" timeOffset="27947.0552">9376 4080 2010 0,'0'0'149'16,"0"0"-53"-16,0 0-4 0,0 0-33 0,0 0 4 15,0 0-6-15,0 0-6 0,0 0 1 0,0 0-12 16,150-46-10-16,-103 31-8 0,-2 0-4 16,3-2-7-16,-5 1 1 0,2-3-2 0,-8 1 1 15,-3 0 1-15,-7 0 1 0,-6 4 5 0,-8 1 9 16,-7 1 9-16,-6 2-2 0,0 2-15 15,-12 1-15-15,-6 3-11 0,-5 1-2 0,-6 3 8 16,-5 3 5-16,-6 8 0 0,-1 5 0 0,-4 6 1 16,3 2 0-16,3 3 2 0,6-1 3 0,4-1 0 15,7-2-1-15,4-1 0 0,7 0-1 16,6 1-1-16,0-2-1 0,5 1-2 0,0-2 1 16,5 0 4-16,5 0 4 0,3-2 2 0,3 1 4 15,7-3-3-15,1-2-1 0,5-2 0 16,3-4-3-16,0-2-5 0,6-4-9 0,-1-2-14 15,1 0-25-15,0-2-31 0,0-6-42 0,1-3-63 16,2-2-87-16,2-3-218 0,-11 4-435 0,-10 3-145 0</inkml:trace>
  <inkml:trace contextRef="#ctx0" brushRef="#br0" timeOffset="29738.7888">5604 6347 844 0,'0'0'299'16,"0"0"25"-16,0 0-17 0,0 0-54 16,0 0-29-16,0 0-43 0,0 0-38 0,0 0-26 15,0 0-28-15,0 0-20 0,0 0-14 0,0 0-15 16,-52-111-11-16,56 101-10 0,5 0-5 0,0 0-6 15,3 2-1-15,3 2-3 0,3 3-2 0,3 3 1 16,3 0-4-16,1 9 0 0,4 5 0 16,1 3-1-16,2 4 2 0,1 3 0 0,-2 1 0 15,-1 2 2-15,-2 0-2 0,-1 1 0 0,-6 2 0 16,-1 1-4-16,-7 0 1 0,-2 0-3 0,-4 0 1 16,-7 1 0-16,0-2-2 0,-5-2 4 0,-6-1 1 15,-2-7 2-15,1-3 7 0,-3-7 2 16,0-5 8-16,3-3 8 0,-2-2 5 0,0-6 0 15,3-5 2-15,-4-6-6 0,2-6-4 0,1-5 0 16,1-7-6-16,2-5-4 0,4-6-2 16,2 0-2-16,3-5-1 0,2 2-4 0,6 4-1 15,8 0-2-15,0 3-1 0,3 4 3 0,4 4 1 16,3 2-1-16,3 4-1 0,2 4-4 16,2 3-5-16,4 5-1 0,0 3-8 0,1 3-12 15,1 4-13-15,5 2-27 0,0 3-27 0,-2 1-50 16,2 0-58-16,-2 0-62 0,-6 3-87 0,-5 2-66 15,-4 0-6-15,-6 0 29 0,-7-1 88 0,-2 2 94 16,-5-1 72-16,-6 0 66 0,-1 0 71 0,0 2 94 16,-4 1 80-16,-5 2 60 0,-4-1 46 15,-1 2 8-15,-1 1-11 0,-2-1-22 0,-1 3-47 16,1 1-33-16,-1 0-32 0,-1 5-19 0,-1 0-11 16,-2 3-17-16,-1 3-10 0,-1 2-12 0,3 2-11 15,-1 2-6-15,2 0-10 0,2 0-8 16,6-2-12-16,2 3-7 0,8-5-10 0,2-2 1 15,1-2-1-15,9-1 2 0,7-2 11 0,7-5-2 16,3-3 7-16,7-7-1 0,0-5-4 0,6-1 0 16,0-11-2-16,1-4-1 0,-2-5 0 15,-2-1 0-15,-5-4 1 0,-5 0 1 0,-3-2-3 16,-8-2 4-16,-2-1 1 0,-5-1-1 0,-5 1 2 16,-2 1-7-16,-2 1-3 0,-3 6-1 15,-5 1-7-15,-2 7-4 0,-2 5 0 0,0 3-2 16,-4 3 0-16,3 3 2 0,-3 2-2 0,1 5-1 15,-3 4 2-15,4 4-1 0,-3 2-1 0,6 1 2 16,1 0 0-16,0 1 0 0,8 1 0 16,2 0 1-16,0 3-2 0,4-1 3 0,6 2 1 15,3-2 2-15,2 1-2 0,2-2 1 0,2-3-1 16,0-1-3-16,0-3 8 0,1-2-8 0,-1-5 0 16,0-2 1-16,-1-3-6 0,-5-2 11 0,-4 0 5 15,2-2 7-15,-6-3 3 0,0-3 4 0,-2-3-1 16,3-4-5-16,-4-3 1 0,0-4-4 15,3-5-3-15,-3-4-1 0,0-3 0 0,4-1-2 16,-2 0-1-16,6-1 2 0,6 4-6 0,-1 1 5 16,6 3-2-16,6 4 0 0,1 2 2 15,3 4-6-15,2 4 0 0,0 4-1 0,3 5-2 16,-3 5 0-16,-3 1-2 0,-1 8-1 0,-6 4 0 16,-4 2-1-16,0 2 0 0,-7 1 0 0,0 2-7 15,-4 0 2-15,-3 0 0 0,-1 3 0 16,-3 1 9-16,-1-1-7 0,0 1 2 0,0-2-1 15,-3 0 2-15,-2-5 2 0,2-4 1 0,1-5 0 16,-2-3 0-16,2-3 9 0,2-2 12 16,-1 0 18-16,-2-1 6 0,-4-6-5 0,0-3-7 15,1-5-14-15,-4-3 0 0,0-5-3 0,1-2 3 16,1-4-3-16,6-3-5 0,1-3 1 0,1-1-4 16,3 0-1-16,6 2-2 0,2 3 1 0,6 5-2 15,-1 5-2-15,2 3 3 0,5 7-5 16,2 2 0-16,-3 5 0 0,5 4-2 0,-2 0 1 0,2 7 1 15,-3 6 1-15,-4 2-6 0,0 4 3 16,-1 3-3-16,-8 2 2 0,-1 2-1 0,0 0-2 16,-6-1 2-16,2 0-3 0,-4-1-3 0,5-4-20 15,0 0-32-15,4-1-43 16,3-5-85-16,7-2-115 0,-2-4-292 0,-7-3-856 0</inkml:trace>
  <inkml:trace contextRef="#ctx0" brushRef="#br0" timeOffset="30149.0901">8074 6029 2059 0,'0'0'374'0,"0"0"-243"0,0 0-42 0,0 0-22 16,-147-13-10-16,108 25 10 0,-2 4 4 15,-5 4 4-15,3 1-6 0,1 4-5 0,3-1-14 16,9 0-16-16,8-1-13 0,5-1-9 0,11-2-9 16,1 1-2-16,5 0 4 0,2 0-3 0,7 0 2 15,2 1-1-15,7-1 0 0,2-1 2 0,2-4-3 16,6-3-1-16,2-5-1 0,2-4 2 15,0-4 2-15,6-4 0 0,-4-9 2 0,4-3-3 16,-2-6 0-16,-2-3-1 0,-2-6 4 0,-2-2 1 16,-1-3 1-16,-7-6 4 0,-2-3-3 0,-2-3 1 15,-6-5 2-15,-1-2-3 0,-4-3 2 0,-4-1 0 16,-3-1-4-16,0 1 0 0,-1 0 5 16,-6 1-5-16,2 4 3 0,-4 5 3 0,1 6-2 15,-1 3 4-15,1 4 2 0,2 5 1 0,-2 4-6 16,1 6 6-16,3 4 1 0,-3 5 1 15,4 5 1-15,0 5-9 0,-2 2-8 0,2 3-10 16,-5 11 1-16,-2 8-4 0,-9 10 1 0,-1 8 8 16,1 5-7-16,2 3 7 0,2 1-1 0,8 0 0 15,4 0 3-15,6 1-3 0,10-2 2 16,7 0-1-16,9-2 0 0,6-1-4 0,5 0-7 16,7-2-12-16,3 0-21 0,4-4-38 0,-2-2-58 15,5-5-77-15,-3-3-127 0,-14-10-311 16,-16-8-934-16</inkml:trace>
  <inkml:trace contextRef="#ctx0" brushRef="#br0" timeOffset="31126.3312">5404 8095 268 0,'0'0'642'16,"0"0"-365"-16,0 0-32 0,0 0-48 0,0 0-37 16,0 0-7-16,0 0-21 0,0 0-15 0,0 0-12 15,-123-59-14-15,107 59-9 0,-1 4-16 16,1 5-11-16,1 3-13 0,-1 2-6 0,2 6-9 15,1 2-1-15,0 3-3 0,4 2-5 0,0 0-3 16,3 1-4-16,3-2-1 0,3 0-1 0,0-2-2 16,6 0 0-16,4-3 3 0,7-2 3 15,2-1 3-15,5-3 2 0,5-5 0 0,6-2-1 16,1-4 1-16,5-4 1 0,-2-3 1 0,1-7-1 16,-2-4 0-16,-3-4 3 0,-4-3-1 15,-7-2 4-15,-5-1-1 0,-3 1 3 0,-8-2-1 16,-4 0-1-16,-4-1-5 0,-1-2-9 0,-8 0-5 15,-7 2-7-15,-3 2-3 0,-6 2-2 0,-5 6-5 16,-2 4 2-16,-3 6-6 0,-2 4 0 16,-2 2-2-16,2 10 3 0,1 4 3 0,-1 7 1 15,3 2 1-15,6 1-2 0,6 0-19 0,6-2-52 16,8-2-84-16,8-2-98 0,3-5-166 0,7-3-234 16,-2-4-725-16</inkml:trace>
  <inkml:trace contextRef="#ctx0" brushRef="#br0" timeOffset="31523.701">5535 8229 1081 0,'0'0'478'0,"0"0"-73"15,0 0-84-15,0 0-91 0,0 0-64 0,0 0-49 16,0 0-51-16,-27-123-26 0,45 97-13 0,9 2 3 16,3 2-8-16,3 5-1 0,5 3-4 0,-3 5-11 15,3 7 0-15,-2 2-4 0,-2 3-3 16,-5 8-1-16,-4 2 3 0,-2 4 0 0,-7 1 0 15,-1 4 2-15,-3 2-7 0,-5 1 1 0,-1 1 0 16,-4 2-1-16,-2 0 2 0,0 0 0 16,-5-1-1-16,-4-1-7 0,-1-3 8 0,-3-2-1 15,3-2 3-15,0-7 12 0,4-4 0 0,-3-5 17 16,7-3 14-16,-2-2 8 0,1-7 2 0,1-7-10 16,2-7-17-16,0-5-13 0,0-6-7 0,7-4-4 15,0-7-1-15,5-2 2 0,0-2 0 0,2 2 1 16,2 1 2-16,0 5 1 0,2 4-2 15,1 7 1-15,-1 5 2 0,-4 6 2 0,2 7 2 16,-3 4-2-16,-1 4-6 0,3 4-5 0,-1 0-1 16,2 7-2-16,-1 7 2 0,1 5 2 0,-2 8-3 15,-1 3 1-15,0 2 2 0,-1 4 3 16,0-1-1-16,-1 2 0 0,-1 0-3 0,3 1-22 16,0 0-26-16,1 0-48 0,-3-2-73 0,2-4-94 15,0-2-172-15,-4-8-313 0,-4-9-771 0</inkml:trace>
  <inkml:trace contextRef="#ctx0" brushRef="#br0" timeOffset="32122.2805">6332 7935 1964 0,'0'0'245'0,"0"0"-11"0,0 0-43 0,0 0-52 16,0 0-29-16,0 0-25 0,0 0-32 0,0 0-22 15,0 0-15-15,0 0-3 0,0 0-3 0,0 0-2 16,0 0 1-16,0 0-7 0,45-20 0 0,-23 37-1 15,-1 2-1-15,4 1-2 0,-3 1 6 16,0 0-1-16,-3 1 1 0,0 1 2 0,-4-1-4 16,2 0-2-16,-6 0 2 0,1-6-4 0,-2-2 2 15,-2-5 2-15,-3-3-2 0,0-5 7 0,-3-1 16 16,0-5 5-16,3-9 5 0,-2-8-1 16,3-5-12-16,-4-8-2 0,3-4 0 0,0-4 1 15,-2-4-7-15,2-3-1 0,-2 0-4 0,0 5-6 16,3 6 8-16,-4 5-2 0,0 6-2 15,3 4 1-15,-4 5-3 0,0 3-2 0,-1 4 1 16,1 5 0-16,-1 2-12 0,0 3-20 0,0 2-40 16,0 0-42-16,2 2-26 0,4 8-15 0,0 1-9 15,2 4-11-15,5 4-23 0,1 1-51 16,0 2-68-16,1 2-47 0,-2 0-25 0,-1 2 43 16,-2-3 93-16,0 0 89 0,-3-4 88 0,-4 1 70 15,0-3 64-15,0-1 67 0,-2-2 58 16,-1-2 33-16,1-2-3 0,1-2-9 0,4-1-22 0,0-3-3 15,4 0 9-15,4-4-5 0,2 0-15 16,7-3-27-16,3-3-29 0,4-4-25 0,1-3-19 16,2 0-19-16,-1-1-18 0,-5 1-9 0,-5 0 0 15,-3 0 6-15,-6 1 9 0,-7 1 11 0,1 1-1 16,-7-1-2-16,0 0-2 0,-8 2-10 16,-2 0-10-16,-7 3-11 0,-4 3-7 0,-3 3-6 15,-5 0 2-15,-3 8 3 0,-2 8 0 0,1 3-1 16,1 5-2-16,5 6 0 0,2-1 0 0,6 1 1 15,7-2-4-15,4-1-1 0,7-3 0 16,1 0-2-16,9-1 4 0,3-1 4 0,4 1-2 16,4 0 3-16,1-1-1 0,3-1 1 0,5-2 1 15,1 0-5-15,1-3-21 0,0-2-44 16,0-3-74-16,-1-4-123 0,0-4-270 0,-8-1-428 16,-6-2-155-16</inkml:trace>
  <inkml:trace contextRef="#ctx0" brushRef="#br0" timeOffset="32423.0787">7331 7967 914 0,'0'0'761'0,"0"0"-472"0,0 0-41 0,0 0-49 16,-131-60-34-16,115 55-3 0,9 0-13 0,2 2-21 15,5 1-29-15,2-4-31 0,8 1-33 0,7-2-20 16,3-2-9-16,9 0-4 0,3 2 0 16,6 2 2-16,-3 4-1 0,3 1-3 0,-2 4 0 15,-3 7-2-15,-2 3 0 0,-3 0 0 0,-5 2-1 16,-3 0-1-16,-7 1-1 0,-4 0-3 0,-1-2-3 15,-6 1 2-15,-2 2 2 0,-2-1 1 16,-8 1 4-16,-2 0 1 0,-5-1-1 0,3-2 3 16,-2-5 1-16,3-3 4 0,5-6 12 0,0-1 8 15,7-9 5-15,1-9-2 0,8-5-8 0,4-11-10 16,6-5-6-16,4-7-1 0,7-6-2 16,3-3 3-16,1 1 4 0,6-2-2 0,-2 3 0 15,-3 4-4-15,-2 8-3 0,-3 9-6 0,-6 8-11 16,-5 6-28-16,-5 9-56 0,-6 7-114 15,-5 2-196-15,-2 4-680 0,0 2-395 0</inkml:trace>
  <inkml:trace contextRef="#ctx0" brushRef="#br0" timeOffset="33067.4288">8429 7570 452 0,'0'0'440'0,"0"0"-206"16,0 0 23-16,0 0 2 0,0 0-52 0,0 0-31 15,0 0-30-15,0 0-25 0,0 0-18 0,0 0-13 16,0 0-21-16,0 0-14 0,-140-74-8 16,108 84-8-16,0 1-1 0,-2 4-5 0,0 3-5 15,4 2-4-15,5 2-11 0,2 1 0 0,6-2-3 16,5 0-1-16,6-3-2 0,6-2 1 0,5-3 4 16,9 3 5-16,3-4 11 0,7 1-3 15,5-1 2-15,4-2-3 0,6 1-2 0,3-3-1 16,0 2-7-16,4-2 0 0,-3 3-7 0,-2 0 0 15,0-1-1-15,-2 1-3 0,-7 1 0 16,-2 1-2-16,-6 0 1 0,-6 0-3 0,-1 1 4 16,-6 0-2-16,-2 2 0 0,-6 0 5 0,-3 3 2 15,0-1 8-15,-11 1 5 0,-2 2 2 0,-10 1-1 16,-5 2-3-16,-9-1-2 0,-3 0-2 16,-5-2 0-16,-2-1-4 0,2-3-2 0,0-2 2 15,4-5-1-15,5-1 1 0,0-4 0 0,5-4 0 16,6-1-6-16,1 0 0 0,5-5-11 0,5-5-26 15,5-3-37-15,6-1-64 0,3-1-111 0,8-3-220 16,0 4-416-16,0 6-653 0</inkml:trace>
  <inkml:trace contextRef="#ctx0" brushRef="#br0" timeOffset="33696.0056">9037 7739 2474 0,'0'0'132'0,"0"0"-11"0,0 0-25 16,0 0-32-16,0 0-25 0,0 0-20 16,0 0-10-16,0 0-6 0,0 0 6 0,0 0 6 15,-136 39 5-15,101-16-1 0,-1 2 2 0,2 1 2 16,1 3-6-16,3-1-2 0,5 1-6 0,7-2-6 16,4 1 2-16,10-2-4 0,4 1 3 15,2-3-2-15,9-1-2 0,8-5 5 0,3-3 0 16,8-5 8-16,6-4-4 0,2-5-2 0,1-1-3 15,4-5-5-15,-5-6-1 0,-1-1-4 0,-7-3 0 16,-7 0 1-16,-7-1 1 0,-6 0 2 0,-7-2 4 16,-3 0 1-16,-1-2-2 0,-8 2-2 15,-4 0-4-15,-4 4 0 0,-3 2-4 0,-1 5 3 16,0 3 4-16,-1 2-1 0,2 2 7 0,-1 2 1 16,3 3-2-16,0 4-5 0,7 0 0 0,0 0 1 15,7 1-4-15,0 1 10 0,4 0-5 16,0 2 2-16,5 1 1 0,0 4-3 0,9 0 4 15,-1 0-4-15,6-1 4 0,1 1-2 0,2-1 1 16,0-2 2-16,6-1 0 0,-1-1 1 16,1-2-1-16,3-4 1 0,1-2-3 0,2-3 1 15,-1-2-1-15,-1 0 0 0,3-7 2 0,-5-4-1 16,-5-2 1-16,0-2 2 0,-8-5 3 0,1-3 1 16,-7-2 4-16,-3-4 0 0,-4-4-2 15,2-2 1-15,-5-6-6 0,-1-2-1 0,0-6-2 16,0-2 0-16,0-3 0 0,-4-3 1 0,0-4 0 15,3-4-3-15,1 1 3 0,0 0-1 0,0 0-1 16,0 7 4-16,1 4-1 0,3 8 4 0,0 6 2 16,-3 9 6-16,0 5 5 0,-1 11 6 0,0 4 1 15,0 5-3-15,0 5-9 0,0 0-15 16,0 0-18-16,-2 11-10 0,-2 9 6 0,-2 10 5 16,-3 9 13-16,0 7 7 0,-1 5-5 0,4 2 0 15,-1 2-2-15,4 0-2 0,1 0 3 16,2-2-2-16,3 0 1 0,4-1 1 0,6-4-1 15,0-1-5-15,3-2-19 0,3-2-41 0,2-2-71 16,2-4-122-16,-2-5-261 0,-6-9-559 0,-3-10-308 0</inkml:trace>
  <inkml:trace contextRef="#ctx0" brushRef="#br0" timeOffset="33962.1837">9045 7788 1518 0,'0'0'309'15,"0"0"-25"-15,0 0-30 0,0 0-55 0,0 0-36 16,0 0-31-16,0 0-63 0,0 0-34 0,0 0-12 16,0 0-1-16,0 0 3 0,187-107 3 15,-109 83 0-15,4 0-1 0,-1 1-3 0,-3 4-3 16,-1 2-2-16,-6 2-1 0,-6 7-3 0,-9 3-3 16,-14 3-5-16,-9 2-3 0,-14 3-4 0,-9 6 2 15,-6 4 3-15,-4 7 5 0,-12 5 4 16,-4 4 4-16,-3 2-2 0,-4 1-3 0,-3 0-5 15,6 2-1-15,-2 0-5 0,2-1 0 0,8 2 0 16,0-2 1-16,5 0-3 0,6-2-4 0,1-3-25 16,2-5-59-16,10 0-142 0,-3-9-381 0,-1-3-1065 0</inkml:trace>
  <inkml:trace contextRef="#ctx0" brushRef="#br0" timeOffset="34137.9467">9946 7464 2845 0,'0'0'95'0,"0"0"-8"0,0 0-11 0,0 0-30 15,-15-117-26-15,19 102-8 0,5 1-13 16,0 4-9-16,2 3-6 0,5 3-19 0,2 4-34 16,5 0-66-16,2 10-107 0,7 5-198 0,-7-2-373 15,-9-1-607-15</inkml:trace>
  <inkml:trace contextRef="#ctx0" brushRef="#br0" timeOffset="34836.3943">10371 7674 1899 0,'0'0'201'0,"0"0"-19"0,0 0-42 0,0 0-34 16,0 0-17-16,-133 98-21 0,116-78-25 0,3 1-20 15,3 1-8-15,3 1-5 0,6 2-4 0,1 0 2 16,1 0 0-16,2 0 2 0,8-2 6 15,0 0 2-15,8-3 3 0,1-2 0 0,3-6-2 16,3-2 0-16,3-4-4 0,3-6-1 0,5 0-5 16,-2-7-2-16,0-3 1 0,0-3 0 0,-6-2 3 15,-3-3 1-15,-4-3 4 0,-3 0 4 16,-6-4 1-16,-3-2 8 0,-6-3-3 0,-3-1-2 16,0-1-1-16,-7 0-4 0,-7 0-1 0,-4 0-3 15,-4 5-5-15,0 5-3 0,-4 4-1 0,-3 5-1 16,0 5-1-16,-3 7 2 0,3 1-7 0,0 6 0 15,1 7-2-15,5 4-3 0,3 4 2 16,2 1 0-16,6 2-2 0,2 1 1 0,5 0 1 16,4 1 1-16,1-1 0 0,6 1 4 0,5-2-4 15,3-2 1-15,4-2 3 0,4-3-3 0,4-4 4 16,2-2 1-16,3-4-2 0,1-5 0 16,0-2 3-16,-1-1 2 0,-4-9 3 0,-3-3 2 15,-4-4 6-15,-5-2 1 0,0-1 5 0,-3-4 6 16,0-1-6-16,0-2-1 0,-2-2-4 15,3-2-5-15,-1-2 1 0,2-1-3 0,4 1-6 16,5 0-1-16,0 4-2 0,2 3-2 0,1 5 1 16,-1 5-1-16,4 6-1 0,-1 4 1 0,0 4 0 15,-1 2 2-15,1 6-3 0,-3 6 0 16,0 5-2-16,-4 4-4 0,-5 5 5 0,-1 0 0 16,-5 2-2-16,-4-1 2 0,-1 1-3 0,-2-2 0 15,-3 0 1-15,0-2 1 0,-6-2-2 16,-2-1-2-16,-1-4-2 0,-2-2 1 0,2-5 0 0,2-3 4 15,4-5 6-15,2-2 3 0,1 0 8 16,1-4-2-16,6-6 0 0,3-7-5 0,4-2-7 16,8-5 0-16,0-2 1 0,7-4 1 0,5-4 0 15,2-3 1-15,2-4 0 0,1 2-2 0,-2 0 3 16,1 6 0-16,-2 5 0 0,-7 9 2 0,-2 7-3 16,-9 6 0-16,-5 5-2 0,-3 1 0 15,-5 4-2-15,-3 9 0 0,-1 2 1 0,-1 6-1 16,0 5 3-16,-3 1 2 0,-2 4-2 0,0-1-1 15,0 2 0-15,4-2 0 0,-1 2-1 16,2 1-3-16,0 1-24 0,2 0-41 0,6 3-100 16,1-2-193-16,0-8-684 0,-4-10-629 0</inkml:trace>
  <inkml:trace contextRef="#ctx0" brushRef="#br0" timeOffset="35943.3296">5338 10196 671 0,'0'0'511'16,"0"0"-56"-16,0 0-54 0,0 0-101 0,0 0-78 16,0 0-46-16,0 0-33 0,0 0-30 0,0 0-25 15,0 0-24-15,0 0-30 0,0 0-14 16,0-89-16-16,0 94-6 0,0 4 0 0,2 7 1 16,-1 5 5-16,0 7 5 0,1 3 1 0,-2 1 0 15,0 0 0-15,0-1-5 0,0-1 0 0,-3-3 2 16,2 0 0-16,1-2 2 0,0-4-2 0,0-1-3 15,0-4-4-15,4-2-16 0,3-2-40 16,-2-3-82-16,1 0-156 0,1-5-435 0,-4-1-914 0</inkml:trace>
  <inkml:trace contextRef="#ctx0" brushRef="#br0" timeOffset="36128.4243">5483 9845 1917 0,'0'0'474'15,"0"0"-326"-15,0 0-5 0,0 0-24 0,-33-119-50 16,31 105-13-16,1 4-15 0,1 2-14 16,0 2-12-16,1 1-16 0,4 2-10 0,4 1-9 15,4 0-8-15,6 2-16 0,9 4-35 0,2 5-70 16,2 5-89-16,0 4-107 0,2 1-116 16,0 4-115-16,-12-4-181 0,-6-7 457 0</inkml:trace>
  <inkml:trace contextRef="#ctx0" brushRef="#br0" timeOffset="36415.0213">5924 9915 279 0,'0'0'697'0,"0"0"-348"0,0 0-92 0,0 0-51 16,0 0-41-16,0 0-32 0,0 0-19 0,0 0-22 15,0 0-8-15,-128 49-12 0,105-29-9 0,3 1-7 16,2 2-11-16,2 1-6 0,6 2-9 0,7-3-4 16,3 2 0-16,2 0 2 0,11-1 3 0,3-1 2 15,6-2-6-15,5-1-6 0,0-2-2 16,3-2 0-16,2-4 1 0,2-1 2 0,-2-3-5 15,0-2-6-15,-2 1-1 0,-2-3-4 0,-6 3-1 16,-4-2-1-16,-6 2-5 0,-8 1-1 16,-4 1 0-16,-3 3 3 0,-9 4-1 0,-9 0 5 15,-6 3-1-15,-8 1-4 0,-6 2 8 0,-7-1-4 16,-4 1 3-16,0-1 4 0,1-1-8 0,2-3 0 16,5-4 2-16,7-4-3 0,11-5 0 15,9-4-8-15,8 0-29 0,8-6-71 0,3-3-120 16,7-1-315-16,-3 3-1026 0</inkml:trace>
  <inkml:trace contextRef="#ctx0" brushRef="#br0" timeOffset="36627.8796">6362 10090 2509 0,'0'0'168'0,"0"0"-55"0,0 0-27 16,0 0-17-16,0 0-19 0,0 0-4 0,0 0-11 15,-125-11-5-15,104 26-5 0,1 6-5 0,3 4-3 16,1 2 1-16,4 3-5 0,3 1 3 0,5 1-3 16,4 0-3-16,3-3 1 0,8-1-4 15,3-2 3-15,6 0-2 0,7-4-3 0,2-5-20 16,3 0-44-16,1-5-57 0,2-3-107 0,1-7-178 16,-8-2-421-16,-9 0-767 0</inkml:trace>
  <inkml:trace contextRef="#ctx0" brushRef="#br0" timeOffset="36937.3612">6798 10023 2161 0,'0'0'232'0,"0"0"-53"0,0 0-44 16,0 0-52-16,0 0-16 0,0 0-8 0,0 0-10 16,-118 17-10-16,101 0-10 0,5 0-14 15,2 3-9-15,0 1-2 0,8 3-2 0,2-1 5 16,0 1 3-16,9 1 0 0,3-3 0 0,4 2-1 15,6-2 1-15,2-2-4 0,6 0-1 0,0-3-3 16,2-2-10-16,0-4-7 0,4-4-10 0,-3-4-1 16,2-3 7-16,0-6 8 0,-3-3 10 15,-4-4 7-15,-6-1 4 0,-2-2 5 0,-9-1 4 16,-5 0 1-16,-5-3-1 0,-2-1-1 0,-12 0-6 16,-3 0-3-16,-9 0-5 0,-6 2 2 0,-3 2-1 15,-6 5-1-15,0 4 2 0,-1 6-6 16,-1 2-1-16,2 2 1 0,2 6-5 0,7 2-1 15,9 1-3-15,5 0-24 0,13 0-68 0,4-2-148 16,4-4-485-16,4-1-905 0</inkml:trace>
  <inkml:trace contextRef="#ctx0" brushRef="#br0" timeOffset="37400.252">7321 9975 2022 0,'0'0'432'16,"0"0"-192"-16,0 0-48 0,0 0-39 0,0 0-38 15,0 0-16-15,0 0-26 0,0 0-11 0,0 0-15 16,0 0-14-16,0 0-7 0,0 0-18 0,0 0-9 16,0 0-6-16,-61-85-4 0,70 92 2 15,3 4 6-15,5 4 1 0,3 4 1 0,0 2 1 16,2 3-2-16,0 2-1 0,-1 4 2 0,0 0 1 16,2 3-7-16,2 0-6 0,-4 0-11 0,1-2-12 15,0-5-5-15,-3-3 1 0,1-7 5 16,-1-8 12-16,-6-4 14 0,2-4 15 0,-3-7 8 15,-1-5 7-15,0-3 1 0,-2-5 0 0,0-3-1 16,1-5-2-16,-5-1-2 0,2-5-2 0,-4-3-1 16,3 0-4-16,-3-1-2 0,4 1 0 0,-3 2-7 15,3 1 2-15,1 3-4 0,-2 5-2 16,3 4-1-16,0 6-10 0,0 5-22 0,-2 5-40 16,0 6-49-16,1 0-58 0,1 5-59 0,0 9-72 15,0 3-128-15,0 4-160 0,-3-5-294 16,1-4 399-16</inkml:trace>
  <inkml:trace contextRef="#ctx0" brushRef="#br0" timeOffset="38515.0781">7993 10060 0 0,'0'0'0'0,"0"0"335"0,0 0-38 0,0 0-29 16,0 0 6-16,0 0-19 0,0 0-4 0,132-3-18 16,-106-7-34-16,-2 0-37 0,4-3-45 0,-4 0-31 15,1 0-19-15,-4-1-12 0,-6 0 7 16,1-1 6-16,-7 0 0 0,-5 0 0 0,-4 0-4 15,0 0-8-15,-8 3-3 0,-5 2-9 0,-6 0-17 16,-3 5-10-16,-7 4-8 0,-1 1-5 0,-1 11 1 16,-1 4-7-16,1 3 1 0,2 5-2 0,5 2 1 15,5 0 2-15,4-1-2 0,11-1 1 16,3-1-3-16,1 0 1 0,9-2 2 0,5 0 2 16,4 0 0-16,2-1 4 0,3-1-1 0,1 1-1 15,2-3 3-15,1 0-4 0,-2-1-4 0,2-4-2 16,-2-1-5-16,3-3 0 0,1-5-4 0,2 0 1 15,2-2 1-15,0-3 0 0,4-5 9 16,-3-5-3-16,3 1 5 0,-4-6 3 0,3-3 1 16,-6-3 5-16,-5-5 3 0,1-3-1 0,-5-5-1 15,-7-4 0-15,-3-3-2 16,-4-3-3-16,-6-2-1 0,-1-4 0 0,-9 0-1 0,-4-1-1 16,-4 4 0-16,-3 4-4 0,-3 6 0 0,0 7-3 15,-4 6-2-15,-3 6 1 0,-1 8-2 16,1 3 1-16,-1 6 2 0,1 4-2 0,5 0-3 15,0 8 0-15,9 3-1 0,0 3-2 0,7 3 5 16,6 3-1-16,3 0 2 0,1 5 3 0,10-1 2 16,9-1 4-16,2 2 0 0,9-2 2 0,7-1-2 15,3-3 0-15,1-3 3 0,6-1-3 16,0-4 2-16,-3-4-2 0,2-4 1 0,-4-3-1 16,-3 0 6-16,-5-7 1 0,0-5 0 0,-3-2 5 15,-6-1 3-15,-3 0 2 0,-6 0 3 0,-3 2 4 16,-7 3 3-16,-3 2 8 0,-4 4 6 15,0 4-6-15,-1 0-8 0,-6 0-18 0,-1 0-13 16,-2 10-3-16,-2 4-3 0,-1 5 7 0,-3 5-2 16,5 4 2-16,2 3 0 0,3 1-1 0,2 0 4 15,4 0-3-15,5 1 0 0,4-3 0 0,3 0 0 16,2-2 1-16,3-3 2 0,3-3 0 16,1-4-3-16,1-4 3 0,2-3-2 0,1-5 4 15,-3-3 0-15,2-3-2 0,0-4 2 0,-1-5-3 16,-2-5 9-16,4-2-4 0,-4-4 2 15,-5-3 1-15,3-4-5 0,-5-5 5 0,-2-2 0 16,-4-3 1-16,-2-3 0 0,1 1-2 0,-6 5-2 16,-1 3 1-16,0 10 0 0,0 8-3 15,-1 5 0-15,-4 3-7 0,3 4-8 0,0 1-8 16,-4 6 0-16,1 7 5 0,-3 3 0 0,-2 8 11 16,1 3 2-16,1 2-3 0,6 1 7 0,1-1-4 15,1 1-2-15,3-3 1 0,6 0 1 0,6-3 0 16,0-1 2-16,5-2 2 0,4-3-4 0,2-3 6 15,3-2-1-15,1-3 1 0,0-4-2 16,0-3-2-16,-6-3 0 0,0-1 1 0,-8-7 10 16,1-3-3-16,-7-5 2 0,-5-4-2 0,2-2-4 15,-5-1 1-15,-2 1 0 0,0 2 0 0,-7 1-3 16,1 5 1-16,-1 4 2 0,0 3-5 16,1 4 1-16,-2 1-6 0,6 2-6 0,0 2 0 15,-1 6 2-15,3 4 3 0,0 4 3 0,0 5 2 16,6 4-1-16,-1 6 4 0,3 2 2 0,1 3 2 15,-1 3-2-15,-3 1-3 0,2 5 1 16,-6 2-1-16,-1 2 3 0,0 1 0 0,0 1-2 16,-1-3 3-16,-1 0-2 0,-3 0 1 0,1-1 1 15,0-1-2-15,-1-2-2 0,2 0-1 16,-1-2-1-16,2-3-1 0,1-1-2 0,1-3-4 16,0 0-8-16,0-6-10 0,-2-3-9 0,0-4-5 15,-2-5 2-15,1-4 5 0,0-5 15 16,-1-4 7-16,-1-4 12 0,-3-4 6 0,-4-7 2 15,-5-6 2-15,-3-2 2 0,-3-6 4 0,1-3 6 0,-4-5 4 16,3-5 2-16,2-1-2 0,3-2-3 16,6-1-2-16,8-1-1 0,4 3-2 0,5 2-8 15,13 2-5-15,5 4-6 0,5 3-5 0,4 5 0 16,1 4 2-16,6 6-4 0,0 2 0 16,3 4-25-16,-1 2-62 0,3 1-128 0,-8 4-490 15,-14-2-1034-15</inkml:trace>
  <inkml:trace contextRef="#ctx0" brushRef="#br0" timeOffset="39479.2383">10805 9607 2549 0,'0'0'31'15,"0"0"-1"-15,0 0-2 0,0 0-9 16,0 0 0-16,0 0 4 0,0 0 3 0,0 0 8 16,0 0 8-16,-135 126 8 0,117-94 8 0,2 2-8 15,6-1-6-15,4-1-10 0,6-1-12 0,2-1-1 16,10-1-4-16,9 0-5 0,7-1-3 0,4 1-1 15,6-2-1-15,5-4 1 0,1-2 1 16,5-6-3-16,1-4 1 0,0-5 2 0,-2-6 1 16,-5-1-3-16,-5-10 0 0,-6-3-2 0,-7-6-5 15,-6-2 5-15,-6-2-1 0,-7-4-2 0,-6-3 0 16,-4-1-8-16,-13-4-6 0,-6 1-4 16,-10 1 1-16,-6 4-1 0,-7 7 4 0,-3 9 1 15,-3 8 2-15,-1 6 5 0,1 3 6 0,4 6 4 16,7 2-4-16,10-3 2 0,9 2-3 0,7-3-5 15,12-2 4-15,7-3-1 0,15 0 4 16,12-2 5-16,12 0 3 0,12-8-2 0,9-6 0 16,11-2-3-16,7-3-4 0,5-2 1 0,5-1-1 15,2-1 0-15,-2-3 3 0,-1-3-2 0,-8-4 0 16,-8-6 2-16,-10-3 5 0,-10-5 5 16,-8-3 3-16,-8-3 3 0,-8-5-4 0,-4-2-4 15,-10 2 2-15,-3 1-2 0,-11 4 0 0,-3 7 5 16,-3 8-4-16,-12 7 1 0,-5 10 2 0,-4 6-9 15,-4 9-5-15,-7 6-4 0,-4 8-3 16,-3 13-1-16,-3 12 7 0,-2 8 1 0,-2 12-5 16,2 5 6-16,0 6-3 0,0 9 4 0,4 2 2 15,3 3 1-15,6 3-1 0,6 0 0 0,4 1 1 16,7-1-1-16,3-2 1 0,4-2-1 0,5-4-4 16,4-1-1-16,1-4 1 0,6-1-6 15,4-3 2-15,4-1-6 0,2-5-10 0,4-4-6 16,0-4-12-16,1-7-13 0,1-7-13 0,1-8-9 15,-3-10 0-15,0-7 16 0,-1-7 21 0,-2-4 21 16,-1-7 18-16,-4-6 2 0,1-7 4 16,-6-7-2-16,-1-5-2 0,-3-9 3 0,-3-3-4 15,-1-7 2-15,-8-4 1 0,-6-3 4 0,-4-2 8 16,-3 4 3-16,-5 3 3 0,1 8 0 16,-4 9 1-16,1 10 1 0,0 10 2 0,1 9-4 15,1 6-10-15,1 2-3 0,3 9-7 0,2 2-1 16,5 2 0-16,4 1-5 0,6-1-1 0,6-2-3 15,5 0 1-15,10 1 1 0,10-2 5 0,9 0 1 16,10-3-2-16,12-1 0 0,8-1-6 16,5 0-13-16,3-1-25 0,0 0-40 0,-3 1-66 15,-4-1-108-15,-3-2-271 0,-16 0-647 0,-17-3-25 16</inkml:trace>
  <inkml:trace contextRef="#ctx0" brushRef="#br0" timeOffset="40180.7018">12725 9480 1815 0,'0'0'827'0,"0"0"-766"0,0 0-5 0,0 0-4 16,0 0-14-16,0 0-5 0,0 0-8 0,0 0-3 16,0 0-3-16,0 0 3 0,0 0 0 15,0 0-1-15,0 0 1 0,57 95-4 0,-57-51-3 16,0 5 0-16,-1 2-3 0,-2 4-1 0,-4-3 0 16,0 3-4-16,1 0 6 0,-3 1-1 15,0 3 0-15,-2-2 0 0,2 1 0 0,3-4-3 16,1-2 0-16,4-6-1 0,1-6-4 0,1-4-1 15,8-6-1-15,0-5-1 0,3-5-1 0,-2-4 1 16,0-5-1-16,2-5 1 0,-3-4 3 16,0-2-4-16,-3-3 4 0,-1-8 3 0,-3-6-3 15,-1-7 3-15,-1-8-2 0,-3-7-5 0,-8-6 0 16,0-6 2-16,-6-6-1 0,2-6 2 0,-2-1 4 16,3-5-2-16,-2-4 4 0,5-1 2 15,2-5 0-15,4-2-2 0,3 1-1 0,2 4 0 16,6 4-3-16,6 6 5 0,6 5 2 0,2 7 1 15,3 7 2-15,4 6 5 0,0 9 0 0,1 7 1 16,2 7-2-16,-1 5-8 0,1 6-4 0,0 4-2 16,-2 3-4-16,0 11-1 0,-1 7-2 0,1 9-2 15,-6 6-3-15,-2 8 5 0,-6 8 2 16,-6 5 2-16,-8 3 9 0,-3 2-8 0,-14 2-1 16,-6-1 2-16,-8-1-6 0,-8 0 5 0,-3 1 2 15,-5-4-5-15,-1-3-12 0,3-4-14 16,3-4-28-16,9-5-44 0,4-6-62 0,12-8-91 15,8-8-134-15,9-9-215 0,0-6-351 0,5-3-12 0</inkml:trace>
  <inkml:trace contextRef="#ctx0" brushRef="#br0" timeOffset="40557.1866">13143 9708 625 0,'0'0'706'0,"0"0"-206"16,0 0-94-16,0 0-130 0,52-122-74 15,-41 102-49-15,0 2-33 0,2 3-19 0,0 1-20 16,1 1-13-16,-1 4-23 0,3 0-14 0,0 3-7 15,1 4-7-15,3 2-6 0,2 0-5 0,2 8-4 16,-1 8-3-16,-1 5 1 0,0 7 1 0,-3 5-4 16,0 3 4-16,-6 4 0 0,0 1 2 0,-3 1 5 15,-4 1-3-15,-1-2-1 0,-3-3-1 16,-2-2-2-16,-5-2 1 0,-2-4-4 0,-3-5-1 16,-1-4-5-16,-3-4-3 0,4-4 1 0,1-6 3 15,5-5 9-15,0-2 6 0,2-1 1 16,2-10-5-16,0-5-1 0,0-4-7 0,5-8 2 15,-1-4 3-15,6-5-3 0,1-6 2 0,6-4 2 16,2-1 0-16,3-2 0 0,1 5-1 0,6 5 1 16,0 7 1-16,-3 6 4 0,0 9 1 15,-3 7-3-15,-3 6-3 0,-3 5-1 0,-1 3-3 16,-2 7 4-16,-1 2 0 0,3 4-2 0,-3 3 2 16,-1 1-3-16,0 3 1 0,-1 2 0 15,-4-1-1-15,0 1 1 0,-5 0-4 0,0 3 4 16,0-1-1-16,-2 2-3 0,0 0-6 0,0 0-25 15,-2-3-41-15,-1 1-69 0,2-4-154 0,0-5-403 16,1-9-954-16</inkml:trace>
  <inkml:trace contextRef="#ctx0" brushRef="#br0" timeOffset="40734.2858">14040 9269 2457 0,'0'0'129'16,"0"0"-14"-16,0 0 9 0,-17-118-21 15,14 100-27-15,3 6-19 0,0 2-25 0,0 5-15 16,0 0-17-16,0 4-14 0,7 1-11 0,4 0-9 16,2 3-10-16,8 8-24 0,7 1-46 0,3 6-81 15,6 2-101-15,2 3-142 0,7 0-123 16,-14-7-146-16,-6-3 93 0</inkml:trace>
  <inkml:trace contextRef="#ctx0" brushRef="#br0" timeOffset="40881.2257">14619 9357 0 0,'0'0'466'0,"0"0"220"0,0 0-146 0,0 0-168 15,-121 104-138-15,86-73-54 0,-4-1-31 0,0 4-17 16,0 0-23-16,7 0-27 0,2-1-25 0,7-3-21 16,7 0-13-16,8 0-10 0,5 1-4 0,3-2 0 15,11 0-1-15,6-1 4 0,3-2-5 16,1-3-10-16,8-3-38 0,2-3-68 0,1-5-102 16,4-3-142-16,-11-2-365 0,-5-4-833 0</inkml:trace>
  <inkml:trace contextRef="#ctx0" brushRef="#br0" timeOffset="41235.2035">14711 9681 2047 0,'0'0'196'0,"0"0"-26"0,0 0-44 16,0 0-40-16,0 0-14 0,0 0-11 0,0 0-5 16,0 0 2-16,0 0 1 0,0 0-6 0,0 0-13 15,123 2-12-15,-62-6-11 0,6-3-6 0,-1 2-4 16,3-2 1-16,-2-2-1 0,-6-2-2 15,-7-1 1-15,-6-5-3 0,-12 0 0 0,-6-3 3 16,-10 1 5-16,-5-1 3 0,-12 0 3 0,-3-1-4 16,-8-1-8-16,-8 3-1 0,-10 1-3 0,-5 4 1 15,-8 3 8-15,-4 6 0 0,-7 5 3 16,-3 2 5-16,-4 11-1 0,4 4 2 0,2 2 3 16,9 0 3-16,6 1-1 0,12 0-2 0,5 2-8 15,9-1-8-15,2 2-3 0,6 2 1 16,2 0 0-16,6 0 3 0,5 1 3 0,5-1-7 0,7-1 5 15,2 0 1-15,7 2-1 0,5-5 1 16,5 1-4-16,0-4-3 0,7 0-2 0,-5-5 3 16,4-4-8-16,-5-2-8 0,-1-4-13 0,-2-3-21 15,-2 0-25-15,-5-2-37 0,1-3-80 0,-7-2-163 16,-6 0-573-16,-7 3-696 0</inkml:trace>
  <inkml:trace contextRef="#ctx0" brushRef="#br0" timeOffset="42001.3111">5601 12457 2118 0,'0'0'152'0,"0"0"-5"0,0 0 13 15,0 0-36-15,18-122-18 0,-13 110-6 0,-4 5-15 16,0 3-21-16,-1 4-24 0,0 0-32 15,-1 7-14-15,-7 9-2 0,0 8 3 0,-6 9 13 16,-5 8 1-16,-5 8 2 0,-5 2-1 0,-5 2-3 16,0 4 0-16,1-3-3 0,1 2-1 0,1-4-2 15,3 0 2-15,5-2-4 0,5-4-20 16,2-4-42-16,7-5-93 0,3-7-123 0,6-7-252 16,0-8-353-16,0-7-329 0</inkml:trace>
  <inkml:trace contextRef="#ctx0" brushRef="#br0" timeOffset="42604.1808">5056 12620 2221 0,'0'0'197'0,"0"0"-32"0,0 0-8 15,0 0-44-15,0 0-36 0,0 0-14 16,0 0-12-16,0 0-9 0,0 0-13 0,0 0-8 16,0 0-12-16,0 0-9 0,0 0-4 0,0 0 3 15,81-61 2-15,-57 79 3 0,5 1 2 0,3 1-3 16,6 6 0-16,2-1-3 0,7 2 3 0,2-1-2 15,3 1 0-15,4-3-1 0,-2-4-8 16,-2-4-3-16,-2-7-19 0,-4-4-16 0,-4-5-7 16,-3-2-6-16,-5-9 14 0,-2-6 15 0,-6-3 14 15,-3-3 14-15,-5-2 4 0,-2 0 4 0,-3 1 1 16,-4 2 1-16,-2 3-2 0,-3 3 5 16,-3 8 6-16,0 2 8 0,-1 4 7 0,0 2-4 15,0 0-8-15,0 2-16 0,-1 6-4 0,0 4 2 16,0 9 5-16,-2 3 10 0,0 6-2 15,2 5-2-15,1 1-4 0,0 3-1 0,0-1-2 16,0-1 0-16,1 3-1 0,2-1 1 0,1 3 0 16,-2 1-2-16,2 2 3 0,-1 0-5 0,-1-3-2 15,0 0 0-15,1-1-4 0,-2-3 4 16,1-3-3-16,-2-2 0 0,0-5 0 0,0-5-4 16,0-3-1-16,0-7-4 0,-3-3 0 0,1-4 3 15,1-3 9-15,0-3 9 0,0 0 6 16,-3-3-4-16,-1-8-2 0,-3-5-5 0,-3-5 0 0,0-7 5 15,0-5 0-15,-1-6 2 0,2-8-1 16,1-5 2-16,-1-7-2 0,6-7-2 0,4-5 2 16,0-4-4-16,4-5 0 0,8-1 3 0,4 3 0 15,3 3 3-15,5 5 2 0,-1 8 3 0,5 8-2 16,0 7 3-16,-4 6 0 0,3 8-2 0,-6 6 4 16,0 5-8-16,-2 7-4 0,-5 4-4 15,4 5-5-15,-3 5-1 0,1 1-4 0,3 10-1 16,0 8-5-16,0 8 5 0,-2 9 4 0,0 7 3 15,-6 7 3-15,-2 4-2 0,-8 4 2 16,-1 0-1-16,-10 4 1 0,-10 0-1 0,-3 1 0 16,-8-1-2-16,-6-2-8 0,4-3-27 0,-1-7-48 15,4-5-85-15,5-11-125 0,6-10-328 16,9-10-965-16</inkml:trace>
  <inkml:trace contextRef="#ctx0" brushRef="#br0" timeOffset="43393.0615">6327 12740 2046 0,'0'0'120'16,"0"0"-43"-16,0 0-3 0,0 0 3 0,0 0 10 15,126-62 9-15,-92 48-11 0,-1-2-17 0,4 2-19 16,-3-4-14-16,0 3-9 0,-5-1-4 0,-2 0 2 16,-6 0 3-16,-4-2 1 0,-6 2 1 15,-6-3-2-15,-4 3-3 0,-1 0-6 0,-5 2-9 16,-11 4-9-16,1 4-7 0,-10 3 1 0,-1 3-1 15,-4 9 4-15,-4 7 2 0,-1 8 0 0,1 6 3 16,-3 7-1-16,6 3 3 0,1 3-2 16,7-2 1-16,3-2 1 0,4-3 2 0,11-4 3 15,2-3 3-15,3-4 4 0,8-2-2 0,8-2 2 16,2 0-1-16,4-1-2 0,1-4 0 16,7 1-4-16,0-2 0 0,2-1-2 0,2-2-1 15,2 0-1-15,2-3 0 0,-2-2 0 0,4-2-3 16,1-4 2-16,4-1 0 0,-4-1-1 15,-1-8-2-15,-1-2-3 0,-3-6 1 0,-5-2 1 16,-2-3 7-16,-7-1 2 0,-5-4 5 0,-7-2 1 16,-6-2 0-16,-4-5-3 0,-2-2-8 0,-9-2-4 15,-7-3-6-15,-3 2 3 0,-3-1 3 0,-4 4 0 16,0 3 5-16,4 4-3 0,-2 2 0 16,4 5 0-16,-1 3-2 0,2 4 2 0,1 2-2 0,2 3 0 15,1 4-2-15,4 2 0 0,4 4-1 16,3 1 0-16,1 1-8 0,5 0-7 0,0 1-5 15,2 6-1-15,10 3 9 0,5 3 9 0,7 1 5 16,8-1 3-16,9 0 0 0,4-5 1 16,8-4 1-16,5-2 3 0,1-2-1 0,0-2 0 15,-4-4 1-15,3-2-1 0,-5 1 0 0,-4-1 3 16,-9 3 4-16,-7 2 3 0,-9 2 2 0,-6 1 0 16,-6 5-7-16,-5 2 4 0,-4 7 1 15,-3 4 5-15,0 4 7 0,-3 6-2 0,-6 2-4 16,-2 1-4-16,1 2-5 0,-2 2-4 0,1-2 2 15,3 1-5-15,1-1-2 0,5-2-1 0,2-1-1 16,2-5-1-16,6-1 4 0,3-6 0 16,5-2-4-16,-3-2 3 0,5-3-4 0,-3-1 1 15,4-3 1-15,0-3-2 0,1-1-2 0,1-3-1 16,-1 0 4-16,-1-7-3 0,1-4 1 16,-1-2 3-16,-3-4-3 0,2-2 3 0,-2-7 2 15,-1-2-2-15,0-7-1 0,-2-2 2 0,-4-3-2 16,-4-1 1-16,1 2 4 0,-5 7-2 0,-1 5 0 15,0 9 1-15,-2 5 4 0,-3 6-3 0,3 7 0 16,0 0-5-16,0 3-8 0,-4 7 5 16,4 3-1-16,-4 4 1 0,4 6 6 0,2 0-5 15,0 4-1-15,5 0 2 0,2 1 1 0,3 0-2 16,3 2 3-16,1-3-2 0,-1 1 0 0,3-2-3 16,-3-2-20-16,-2-3-41 0,0 0-75 15,-1-1-135-15,-1-6-469 0,-6-6-964 0</inkml:trace>
  <inkml:trace contextRef="#ctx0" brushRef="#br0" timeOffset="43572.0564">7881 12352 1588 0,'0'0'757'0,"0"0"-573"0,0 0 8 15,0 0-40-15,-92-129-58 0,88 116-24 16,0 4-23-16,4 2-18 0,0 2-19 0,8 3-13 15,3 2-9-15,7 0-9 0,4 7-10 0,1 4-57 16,5 7-108-16,0 1-214 0,-7-1-476 16,-9-7-590-16</inkml:trace>
  <inkml:trace contextRef="#ctx0" brushRef="#br0" timeOffset="44224.7737">7923 12640 910 0,'0'0'772'0,"0"0"-553"16,0 0-60-16,0 0-5 0,0 0-16 0,0 0-14 15,0 0-19-15,0 0-28 0,0 0-20 0,134 11-7 16,-97-16-16-16,2-1-11 0,1-1-8 16,1-4-6-16,-6 1 0 0,0-2 3 0,-9-2 0 15,-6 0 4-15,-3-4 4 0,-9-1 4 0,-5-2 3 16,-3-1-3-16,-10-1-1 0,-4 1 2 0,-10 3 2 16,-3 3 14-16,-7 5 0 0,0 6 4 15,-3 5-4-15,2 4-18 0,-1 8-2 0,4 6-9 16,3 4-6-16,5 1 0 0,10 2-2 0,6 1-3 15,4 1 1-15,4 2 3 0,12-2-4 0,4 4 2 16,9 0-1-16,1-1 3 0,4 4-1 0,2-1 0 16,3 0 1-16,-2-2-8 0,-2-2 3 0,-1-5-5 15,0 0-6-15,-1-4-6 0,-4-4-7 16,3-3-8-16,-5-2-5 0,2-3 0 0,-4-5 3 16,-2 0 7-16,-5-3 15 0,-2-1 12 0,-4-6 12 15,-5-2 8-15,1-2 3 0,-4-2 3 16,0-2 4-16,0-5 4 0,0-3 3 0,-4-4 0 15,2-3-7-15,1-4-7 0,1-3-7 0,2-2-5 16,8 4-1-16,7-3 0 0,4 3-1 0,3 4-3 16,9 4-1-16,1 5-3 0,1 7-1 15,3 6 1-15,0 7-2 0,-4 2 0 0,1 9-4 16,-5 8 1-16,-5 2-1 0,-2 5 1 0,-4 1 1 16,-4 0-2-16,-7 1 0 0,-1 0 2 0,-7 0-1 15,0-1 4-15,0 0-3 0,0-1 0 16,-4-1-1-16,-2-1-4 0,4-2-9 0,-1-5-6 15,-1-4-6-15,2-3 1 0,2-3 12 0,0-4 15 16,0-1 9-16,0-2 6 0,0-6-2 0,0-4-4 16,0-5-3-16,0-4 0 0,2-5 0 0,4-3 0 15,-2-5-2-15,5-3 0 0,1-6 1 16,2-3-3-16,6-3 1 0,-1 1-2 0,3 3 1 16,1 7 2-16,-1 10 1 0,0 5-1 0,-6 11 1 15,3 6-3-15,-5 6-2 0,0 2 1 0,-2 7-2 16,0 10 1-16,0 5 0 0,-1 4 2 15,-4 6 2-15,-2 2 3 0,-3 3 1 0,0 0 0 16,-1-2-3-16,-4 1-2 0,3-1-1 0,1 0 0 16,0 0-2-16,1-3-6 0,0-2-35 15,3-3-73-15,4-4-154 0,-3-7-469 0,2-8-964 0</inkml:trace>
  <inkml:trace contextRef="#ctx0" brushRef="#br0" timeOffset="44434.3167">9687 12511 1566 0,'0'0'634'0,"0"0"-460"16,0 0 6-16,0 0-18 0,0 0-40 15,0 0-3-15,-123-59-8 0,97 75-13 0,2 5-12 16,0 2-18-16,3 3-17 0,4 3-12 0,0 4-13 16,7 1-5-16,0 0-8 0,8 2-6 0,1-1 2 15,1-2-3-15,7-1-2 0,5-3 0 0,3-1-3 16,2-5-2-16,2 0-24 0,-1-2-36 15,2-4-65-15,-1-3-110 0,0-1-201 0,-2-5-618 16,-7-3-505-16</inkml:trace>
  <inkml:trace contextRef="#ctx0" brushRef="#br0" timeOffset="44777.2887">9829 12633 2290 0,'0'0'195'0,"0"0"-42"16,0 0-48-16,0 0-46 0,0 0-23 0,0 0 0 15,0 0 0-15,0 0 2 0,0 0 7 0,0 0-8 16,0 0-11-16,127 18-8 0,-75-18-8 0,2 0-1 16,-1-1-4-16,-1-5 1 0,-1-3-3 0,-3-3-4 15,-5-2-1-15,-8-2-2 0,-6 0 1 16,-12-4 2-16,-6-2 1 0,-11-2-3 0,-6-2 7 16,-11 2 2-16,-9 1 6 0,-6 4 14 0,-2 7 9 15,-5 5 9-15,-4 5 0 0,-4 4-11 0,1 10-11 16,-2 8-9-16,2 6-3 0,6 2-2 15,6 5 0-15,5-1 0 0,8 2-4 0,8-2-1 16,4 3-1-16,1-2 2 0,8 3 0 0,0-1 3 16,6-2-5-16,4-2-2 0,3-4-1 0,5-4-4 15,5-6 2-15,3-4-5 0,4-4-3 0,4-2-13 16,4-4-15-16,0-1-16 0,2-2-14 16,1 0-11-16,-2-3-20 0,1-3-33 0,-2-1-52 15,-1-1-76-15,-1 0-217 0,-11 1-321 0,-9 3-342 0</inkml:trace>
  <inkml:trace contextRef="#ctx0" brushRef="#br0" timeOffset="173462.1071">9132 6216 0 0,'0'0'0'0,"0"0"0"15,0 0 0-15,0 0 0 0,0 0 0 0,0 0 0 16,0 0 0-16,0 0 0 0,0 0 10 0,0 0 134 15,0 0-3-15,0 0-22 0,-55-38-10 0,49 37-11 16,2-2-8-16,0 2-4 0,0-1-15 0,-2 1 0 16,2-1-1-16,0 1 10 0,-1 1 22 15,2 0 13-15,2 0 6 0,0 0-2 0,1 0-13 16,0 0-12-16,0 0-12 0,0 0-15 0,0 0-6 16,0 0-8-16,0 0-5 0,0 0-5 15,0 0-6-15,0 0-5 0,1 0-7 0,1 0-4 16,0 0-7-16,-1 0-9 0,3 0-10 0,-2 0-12 15,2-1 10-15,5 1 11 0,8 0 11 16,4-1 9-16,8 0-6 0,4-2-5 0,3 1-5 16,1 0 3-16,1-2-6 0,0 0 0 0,-4 0 2 15,4 0-2-15,-4-1 2 0,-2 0-1 0,3-1 1 16,-5 1-2-16,-1-2 4 0,-1 0 0 0,0-1 2 16,-3-1 0-16,0 1-1 0,-3 0-1 15,-1 2-4-15,-3 0 3 0,-5 2-5 0,0 0 0 16,-4 1-2-16,-2 3-4 0,-6 0 2 0,-1 0-2 15,0 0-5-15,0 0-6 0,-2 0-10 0,-6 0-3 16,-2 4 3-16,-2 3 11 0,-8 2 6 0,-6 3 4 16,-5 2-3-16,-4 1-2 0,-4-1-1 15,-4 0 0-15,1 1 2 0,-3-2 1 0,2-2 6 16,2 1 1-16,2-4 5 0,5-1 0 0,1-1 1 16,4-1 0-16,6-3 2 0,5 1 5 0,7-1 5 15,4-2 10-15,6 2 2 0,1-2-6 16,0 0-4-16,2 0-9 0,7-2-6 0,1-1-7 15,8-2-4-15,4-4-4 0,8 0 0 0,3-2 7 16,8 0-1-16,1-1 3 0,6-1 1 16,0 4-1-16,3-2 0 0,-3 3-1 0,0 3-2 15,0-1-1-15,-6 2 3 0,-2 1-2 0,-5-1 2 16,-5 2 3-16,-3 0-3 0,-6 1 2 0,-1-1 1 16,-7 2-2-16,-3 0 0 0,-2 0-2 0,-2 0-2 15,-4 0-2-15,-2 0 1 0,0 0-1 16,0 0 3-16,0 0-2 0,0 0 0 0,0 0 1 15,0 0-2-15,0 0 2 0,0 0-6 0,0 0-5 16,0 2-10-16,0 0-8 0,0 1-16 0,1 4-32 16,3 3-123-16,2 1-234 0,0-1-366 0,-3-3 105 15</inkml:trace>
  <inkml:trace contextRef="#ctx0" brushRef="#br0" timeOffset="174894.4633">10864 6557 2103 0,'0'0'56'0,"0"0"-81"0,0 0-22 0,0 0-19 16,0 0 1-16,0 0 22 0,0 0 26 0,0 0 25 16,0 0 16-16,0 0 6 0,0 0-2 15,0 0-3-15,18 0 27 0,-9-5 7 0,5-5 8 16,4-5 12-16,5-5-19 0,3-7-1 0,4-5 1 16,1-6-3-16,0-4-1 0,3-3-6 0,-2-1-7 15,-1-5-6-15,-1-1-6 0,-2-1-5 16,-4-1-1-16,-3 1-3 0,-3-1-1 0,-4-1 1 15,-3 3-4-15,-2-2-2 0,-1 2-3 0,-4 0-1 16,0 4 1-16,-3 1-2 0,-1 1 1 0,0 3-3 16,0-3-3-16,-2 1 2 0,-1-1 0 15,2 1-3-15,-2 3-1 0,2 3 0 0,-1 2-1 16,-2 4 3-16,3 5 5 0,-2 5 4 0,1 5 3 16,-1 6 7-16,2 4-1 0,0 4-8 0,1 4-7 15,-2 0-27-15,1 0-25 0,-1 7-8 0,-1 8 2 16,-1 8 18-16,-2 11 23 0,-2 9 9 0,-2 7 1 15,0 3 1-15,-3 4 0 0,4 2 1 16,2 0 0-16,-1-1-2 0,8-1 1 0,0-2-1 16,0 0 1-16,10-2 3 0,0-3 1 0,5-3-1 15,3-3-2-15,4-3 0 0,4-2-1 16,5-3-1-16,3-1-5 0,3-1-10 0,3-1-26 16,0-2-44-16,0-2-78 0,-3-4-95 0,2-3-176 15,-10-6-372-15,-10-7-367 0</inkml:trace>
  <inkml:trace contextRef="#ctx0" brushRef="#br0" timeOffset="175585.6682">11898 5765 1991 0,'0'0'400'0,"0"0"-398"16,0 0-16-16,0 0-20 0,0 0-15 0,0 0 8 15,0 0 19-15,0 0 23 0,-125 65 21 0,105-34 8 16,-2 3-4-16,0 2-3 0,5 1-5 0,2-2-2 15,6 0-6-15,5-1-5 0,4 1-2 16,8-1-5-16,6-3 2 0,4-4 0 0,4-4-2 16,2-4-1-16,1-8-3 0,4-5 5 0,-1-6 10 15,2-4 9-15,0-8 9 0,-1-7 6 0,-2-2 2 16,-2-6 2-16,-6-1 4 0,-4-1 5 16,-7-1 5-16,-6 0-6 0,-2-1-6 0,-7 0-11 15,-5-2-12-15,-5 1-3 0,-3 4-8 0,-2 4 1 16,-1 5-4-16,-1 5-2 0,-2 6-1 15,0 5-1-15,0 3 4 0,-4 0-2 0,1 6 1 16,-2 3-1-16,0 4-2 0,1 1-1 0,3 0 0 16,2 0-2-16,2 2 1 0,6-2 0 0,1-2-3 15,4 0-4-15,6-4-9 0,1-3-14 0,4 0-20 16,1-1-11-16,5-2-4 0,4-2 9 16,3 0 22-16,6-2 18 0,3-7 12 0,4-2 10 15,3-6-1-15,3 0 0 0,1-3-1 0,0 1 1 16,-1-1-2-16,-2 0 1 0,-2 2 5 0,-3 1 4 15,-1 1 12-15,-4 0 9 0,0 5 11 0,-4-3 3 16,0 4 1-16,-4 2-5 0,1 2-12 16,-3 1-7-16,1 3-13 0,0 2-5 0,0 0-3 15,0 3-1-15,2 7 0 0,0 1 1 0,0 5 2 16,2 3-2-16,-4 2 4 0,2 4-1 16,-3 2 1-16,1 2 1 0,-4 2-2 0,1 1-1 15,0 0-2-15,-4-2 1 0,1-2-3 0,-1-2-1 16,-2-5-1-16,1-3-2 0,1-5 2 0,-2-6 1 15,1-2 5-15,-2-4 4 0,2-1 14 16,-1 0 19-16,2-5 6 0,2-5 3 0,1-8-14 16,3-7-18-16,3-6-9 0,2-6-3 0,3-4 1 15,1-4 0-15,1 0 2 0,4 0-6 16,1 2 5-16,-1 1-1 0,5 7-3 0,-2 5 6 0,0 6-5 16,0 6 1-16,-2 7-1 0,-2 4-2 15,-1 5-3-15,-3 2-4 0,1 4-1 0,-6 8-3 16,2 4 5-16,-2 3 3 0,-2 6 2 0,-2 3-2 15,-2 0 1-15,0 3-2 0,1 1-4 16,-2 2-6-16,-1 0-31 0,1 2-49 0,-1-2-65 16,3 0-107-16,-5-3-236 0,1-9-425 0,-1-8-16 0</inkml:trace>
  <inkml:trace contextRef="#ctx0" brushRef="#br0" timeOffset="176079.6407">13005 5734 2404 0,'0'0'-8'0,"0"0"-7"0,0 0 1 0,0 0 8 16,0 0 17-16,0 0 12 0,-119 58 4 0,104-43 0 15,1 1-3-15,6 1-7 0,1 2-8 0,5 0-7 16,2 3-1-16,0 3 0 0,7-1-1 16,3 0 0-16,4-2-4 0,0-7-8 0,2-3-4 15,0-6 0-15,1-5 6 0,1-1 10 0,-2-7 6 16,0-6 2-16,1-1-2 0,-3-5 3 0,-1-1 5 15,-6-1 12-15,0 0 9 0,-5-1 4 16,-2 1-4-16,0 2-9 0,-6 2-7 0,0 5-8 0,-3 4-4 16,1 3-9-16,0 4-9 0,0 1-8 15,1 5-2-15,-2 5 6 0,4 5 7 0,1 2 7 16,3 3 6-16,1 1 4 0,2 2 4 0,7 0 4 16,0 4 1-16,2 0 1 0,3 3-4 15,-1 1-4-15,-2 2-2 0,1 1-1 0,-3 1-3 16,0 0-1-16,-2-1-5 0,-2 2 3 0,0 1-1 15,-2 2 1-15,-3 3 3 0,-3 1-2 0,-6 3 0 16,-5 0-1-16,1 1-2 0,-7 1-8 16,0-1-7-16,-4 0-5 0,-1-2-9 0,-1-1 2 15,-1-4-3-15,1-8-2 0,2-4 10 0,3-10 9 16,2-10 21-16,6-8 23 0,2-4 12 16,3-15 0-16,3-8-6 0,2-9-11 0,3-8-10 15,7-9 2-15,5-5 2 0,3-7 0 0,7-2 1 16,4 1 2-16,7-1 0 0,3 5 0 0,1 7-1 15,2 6-9-15,-2 6-8 0,1 7-8 0,-5 3-7 16,2 6-16-16,-2 4-37 0,-2 3-92 0,-9 6-247 16,-8 6-755-16</inkml:trace>
  <inkml:trace contextRef="#ctx0" brushRef="#br0" timeOffset="176754.8744">13918 6272 2340 0,'0'0'6'0,"0"0"-8"0,0 0 0 15,0 0 4-15,0 0 11 0,0 0 5 0,0 0 1 16,0 0-2-16,0 0-2 0,0 0 2 16,0 0-3-16,0 0 1 0,-5-33 2 0,26 19 4 15,2-5 7-15,6-3 5 0,2-2 3 0,1-5-3 16,1-2-2-16,3-3-5 0,-1-4 0 0,1-2 0 15,-4-7 0-15,-1-3 0 0,-1-5-3 0,-5-2 3 16,-1-2-3-16,-3-5 4 0,-3-1-1 16,-3-3-3-16,-4-5-2 0,0 4-6 0,-3-1-2 15,-1 3-4-15,-4 5 1 0,-3 8 0 0,0 5 1 16,0 10 3-16,-2 6 5 0,-4 5 1 0,2 8-1 16,-3 3 5-16,4 6-8 0,-4 3-3 15,5 5-5-15,-1 3-17 0,-1 0-32 0,0 7-2 16,-4 11 0-16,-4 11 8 0,-5 11 33 0,-3 10 4 15,0 7 2-15,0 4 1 0,1 4-2 16,2 1 0-16,0 2 0 0,6 0-1 0,1 0-1 16,5-3 2-16,5-1-1 0,2-2-1 0,10-3 0 15,6-4-5-15,6-4-3 0,7-3-6 0,9-3-10 16,7-6-30-16,5-5-63 0,2-3-106 16,5-5-196-16,-15-7-365 0,-14-9-606 0</inkml:trace>
  <inkml:trace contextRef="#ctx0" brushRef="#br0" timeOffset="177737.9892">13988 5626 2427 0,'0'0'44'0,"0"0"-3"0,0 0 12 0,0 0 7 15,0 0 3-15,0 0-7 0,0 0-21 0,0 0-9 16,0 0-13-16,0 0-5 0,0 0-3 16,0 0-3-16,0 0 0 0,133-94-2 0,-86 82 0 15,5 1-2-15,1-1-1 0,5 3-3 0,0-2-8 16,-1 4-21-16,-2 0-30 0,-1-1-51 0,-3 3-61 15,-1 0-65-15,-4 1-72 0,2 0-76 0,-5 1-87 16,2 1-72-16,-8 1 104 0,-1-1 445 16,-7 2 0-16,-7 0 0 0,-8 0 0 0,-3 2 0 15,-3 1 0-15,-8 0 0 0,0 3 0 0,-2 1 0 16,-7 2 0-16,-8 4 482 0,0 4-111 0,-8 1-74 16,-1 4-65-16,-4 1-53 0,-4 3-29 0,1 2-11 15,1 2-15-15,0 2-6 0,-2 2-11 16,6 0-28-16,0 3-14 0,5 0-23 0,5-1-19 15,6 0-10-15,5-2-7 0,7-1-8 0,1 1-3 16,11-6-3-16,7-1-6 0,4-5 9 0,4-4 3 16,5-4 9-16,7-7 8 0,-1-4 0 15,3-3 2-15,-2-10-1 0,-3-5 5 0,-1-4-2 16,-9-4 8-16,-6-2 16 0,-4-1 17 0,-8-4 10 16,-6 1-4-16,-2-2-15 0,-6-1-26 15,-4 1-6-15,-2 0-6 0,-5 6-3 0,1 3 0 16,-1 4-8-16,-2 5-4 0,3 6-3 0,0 3 0 15,2 4-2-15,-1 0-3 0,4 4 1 0,0 3-8 16,1 3 1-16,4 3-1 0,2 1 1 16,1 0 4-16,3 4 3 0,0-1 2 0,0 3 0 15,4 0 6-15,5 2-5 0,6 0 1 0,0 0 2 16,2-1-8-16,3-3 7 0,2 0 1 0,2-4-1 16,5-3 3-16,-1-2-1 0,3-5 0 15,1-2-1-15,-1-2 2 0,-3 0-1 0,-3-2-1 0,-4-2 4 16,-4-2 12-16,-6-2 7 0,-2-1 11 15,-3-2 4-15,-3 1-5 0,-2-2 4 0,-1 1-2 16,0 2-4-16,0 2-3 0,-2 2-13 0,-4 3-15 16,3 2-15-16,-4 0-10 0,2 8-5 15,-4 4 4-15,0 3 10 0,0 5 6 0,-2 2 10 16,7 0 1-16,-1 0 1 0,5 0-4 0,0-2 1 16,8 0-1-16,3-2-1 0,2-3 6 0,6-1 1 15,0-4 4-15,7-2 4 0,0-5 1 16,5-3 3-16,4-1-1 0,-1-7 2 0,1-5 2 15,1-6 7-15,-4-2 6 0,-1-4 1 0,-1-4 4 16,-3 0-1-16,-5-4 0 0,-1-6-1 16,-2 0-3-16,-4-4-5 0,1-4-4 0,-4-3 0 15,-3-3-4-15,0-1-1 0,-4-3-2 0,0 0-3 16,-3-3-3-16,-2 0 3 0,0 3 1 0,0 5 0 16,-4 2 5-16,-4 10-4 0,0 8 0 0,-1 8 0 15,4 6-3-15,-2 7-4 0,-1 5-7 16,5 5-14-16,-3 1-10 0,2 9-5 0,-3 5 4 15,1 7 7-15,-3 7 9 0,2 6 7 0,0 3 3 16,7 2 2-16,0 4 3 0,7 0-4 0,9 1-3 16,-2 2 1-16,6 0-8 0,-1 3-1 0,3 0-20 15,-1 3-33-15,-3 1-51 16,0 2-80-16,-4 1-106 0,-2-15-326 0,-4-11-916 0</inkml:trace>
  <inkml:trace contextRef="#ctx0" brushRef="#br0" timeOffset="177923.896">15076 5111 2452 0,'0'0'78'0,"0"0"11"0,0 0-3 16,0 0-18-16,0 0-21 0,0 0-19 0,0 0-21 15,0 0-22-15,0 0-23 0,0 0-39 0,0 0-19 16,0 0 6-16,0 0-1 0,0 0-17 15,12 10-161-15,5 12-462 0,-5-6-609 0</inkml:trace>
  <inkml:trace contextRef="#ctx0" brushRef="#br0" timeOffset="180266.9054">10626 5268 2464 0,'0'0'-30'0,"0"0"19"15,0 0-16-15,0 0-23 0,0 0-23 0,0 0-17 16,0 0-3-16,0 0 12 0,0 0 18 0,0 0 21 15,0 0 18-15,-112 148 14 0,103-93 11 0,3 9 6 16,-1 7 6-16,3 9 2 0,1 6-1 16,3 5-2-16,4 3-4 0,5 1-4 0,4-3-1 15,3-4 3-15,7-5 1 0,3-7 6 0,11-4-2 16,4-12-3-16,10-6-3 0,7-11-2 16,12-10 4-16,7-8 1 0,11-9-12 0,9-7-98 15,-20-4-266-15,-24-4-667 0</inkml:trace>
  <inkml:trace contextRef="#ctx0" brushRef="#br0" timeOffset="181098.0661">16128 4900 1526 0,'0'0'-5'0,"0"0"21"16,0 0-1-16,0 0-4 0,0 0 3 0,0 0 5 16,0 0 1-16,0 0-5 0,0 0-5 0,0 0-8 15,0 0-2-15,0 0 5 0,129-50 1 0,-109 63-2 16,0 3 1-16,5 5 1 0,-1 6 2 16,3 7 2-16,-2 9 1 0,4 7 4 0,-2 9 8 15,-3 5 4-15,-3 8 4 0,-2 2 6 0,-6 3-3 16,-5 1 3-16,-8-1 1 0,0 0-7 0,-10 0-2 15,-10 0-9-15,-3-1-6 0,-6 0-6 0,-7-4-5 16,-6-4-12-16,-2-4-11 0,-5-8-19 16,-1-5-40-16,-1-7-67 0,1-5-123 0,3-7-219 15,11-8-289-15,16-12 559 0</inkml:trace>
  <inkml:trace contextRef="#ctx0" brushRef="#br0" timeOffset="181987.7048">15082 6131 459 0,'0'0'467'0,"0"0"-419"0,0 0-35 16,0 0-27-16,0 0 0 0,0 0 27 0,0 0 33 15,0 0 45-15,0 0 47 0,0 0 22 0,0 0-7 16,0 0-27-16,0 0-39 0,0 0-25 0,7-31-10 16,-1 20-5-16,-1-2-2 0,2-2 2 15,0 0-3-15,-2-1-2 0,2-3-8 0,-4 1-2 16,3-3-6-16,-3-2-2 0,-1 2 1 0,2-2-2 15,-2 2 2-15,-1-1-2 0,0 1-3 0,0 1-8 16,3-1 1-16,-2 3 3 0,0 2 8 16,-2-2 15-16,2 4 4 0,0 0 2 0,-2 4-4 15,0 0-3-15,0 4-4 0,0 3-2 0,0 0 0 16,-2 3-9-16,1 0-9 0,0 0-14 16,1 0-19-16,0 0-21 0,-1 6-6 0,-1 4 2 0,-2 4 10 15,2 6 20-15,1 2 5 0,0 4 4 16,1 2 4-16,0-1 1 0,0 3-1 0,1-1 1 15,5 0 0-15,-2-2-3 0,2-1 3 0,0-2-2 16,2-2 0-16,0-3 5 0,0-1-4 0,-1-2-1 16,2-2 0-16,0-4-1 0,1 0-7 15,0-3-13-15,0-1-47 0,0-3-58 0,1-1-103 16,0-2-209-16,-2 0-374 0,0-4 5 0</inkml:trace>
  <inkml:trace contextRef="#ctx0" brushRef="#br0" timeOffset="182832.882">15224 5270 985 0,'0'0'85'0,"0"0"-54"0,0 0-10 0,0 0 0 15,0 0 12-15,0 0 23 0,0 0 16 16,0 0 8-16,0 0 4 0,0 0-8 0,0 0-12 16,0 0-7-16,0 0-4 0,0 0-6 0,-5-7-2 15,5 7-4-15,-1 0-6 0,1 0-6 16,0 0-2-16,0 0-2 0,0 0-4 0,0 0-4 15,0 0-13-15,0 0-9 0,0 0-4 0,0 0-2 16,0 0 4-16,0 0 3 0,0 0 2 16,0 0 2-16,0 0 0 0,0 0 3 0,0 0 2 15,0 0 8-15,0 0 5 0,0 0 6 0,1 0 3 16,-1 0 2-16,1 0-12 0,-1 0-5 0,0-3-8 16,3 2-9-16,-3-1 9 0,0 0-3 0,0 1 1 15,0 0-2-15,0 0-7 0,-5 1-8 0,3-3-4 16,-4 2-1-16,2-2 1 0,-5 2 5 15,0-1 2-15,0 1 5 0,0 1 0 0,-2-2 2 16,2 2 1-16,3-1-2 0,-2 1 5 0,1 0 0 16,4 0 0-16,0 0 2 0,2 0-9 15,-2 0-6-15,3 0-11 0,0 0-13 0,0 0-8 16,0 0-5-16,0 0 0 0,0 0 5 0,0 0 6 16,0-1 5-16,3 1 6 0,-3 0 9 0,1-1 12 15,0 1 19-15,-1 0 22 0,1-1 26 0,0 1 13 16,0-1 2-16,-1-2-10 0,0 2-15 15,0 1-9-15,0-1-4 0,0 1-9 0,0 0-12 16,-1 0-22-16,-3 0-20 0,-3 2-10 0,-4 3-4 16,0 2 9-16,-4 2 9 0,0 2 11 15,-1 2 6-15,2-2 1 0,2 1-1 0,1-2-3 16,4-2-1-16,1-3-3 0,5 0-5 0,1-2-4 16,0-1-2-16,4 0 4 0,1-2 13 15,3 0 18-15,2 0 18 0,1-3 12 0,1-3 2 16,3-1-4-16,0-1-5 0,-3-2-3 0,3 1 2 15,-3 0 4-15,-3 0 6 0,-6-1 1 0,2 2-1 16,-5 1-8-16,0 0-7 0,-3 1-9 0,-1 0-6 16,-4 2-7-16,0 2-8 0,-1 1-13 15,-2 0-8-15,0 1-3 0,0 0-3 0,0 1 3 0,1 4 4 16,-1-1 1-16,2 2 4 0,1 0 2 16,1 0 2-16,1-1 6 0,2 0 0 0,0-1 1 15,3-2-1-15,1-2-7 0,0 1-11 0,0-1-3 16,1 0 5-16,4 0 9 0,-1 0 15 15,5 0 10-15,0-1 1 0,-1-1-2 0,1-3-5 16,-2 1-21-16,1 0-48 0,0 1-78 0,-4-1-130 16,2 2-206-16,-3 0-259 0,-2 2 480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07T14:22:37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3087 2243 1871 0,'0'0'50'0,"0"0"1"0,0 0-14 0,0 0-12 16,0 0 11-16,0 0 24 0,0 0 28 0,0 0 18 16,0 0 0-16,0 0-9 0,0 0-8 15,0 0-10-15,-38-110-13 0,38 110-13 0,0 0-21 16,0 0-10-16,0 0-8 0,0 0-9 0,0 0-6 15,0 0-21-15,0 5-28 0,0 5 8 16,-3 6 12-16,0 9 15 0,-3 10 34 0,0 7-3 16,-2 9-10-16,1 4 7 0,1 3-1 0,-2 0 0 15,4 2 2-15,1-1-6 0,3 1 0 0,0 0-4 16,5 0 7-16,6-3-2 0,3-3 1 16,4-3-2-16,6-7-2 0,2-7-2 0,3-8 1 15,2-6-1-15,1-5 0 0,2-7 7 0,-1-6 4 16,-1-5 5-16,0-2 12 0,-2-9-1 15,-1-7 5-15,-4-5 1 0,0-6-4 0,-3-3 3 16,-2-3-3-16,-5-3-5 0,-1 0 1 0,-6 1-6 16,-2 3-1-16,-4 3 0 0,-2 7-1 0,0 8 1 15,0 6 1-15,-2 7-3 0,0 1-5 0,0 2-12 16,0 0-14-16,1 2-14 0,-2 5-7 16,1 2 12-16,-5 8 8 0,3 3 8 0,-1 1 6 15,3 1-6-15,2 2-3 0,8-2 4 0,4 1-1 16,7 0-4-16,5 0 3 0,4 0 0 0,6-4-1 15,3-2 5-15,2-2 1 0,0-3-1 0,-2-3 0 16,-1-4 3-16,-3-3 1 0,-7-2 3 16,-4-5 6-16,-4-6 2 0,-2-4 6 0,-2-6 3 15,-1-5 2-15,-2-8-1 0,-2-4-6 0,0-5-3 16,-4-6-7-16,-4-3 4 0,-1-2 0 16,0-1-3-16,-1-1 0 0,-6 5-3 0,0 2-1 15,0 6 4-15,-3 4 4 0,1 8-2 0,-4 4 3 16,5 5 0-16,-2 5-2 0,-1 5 1 0,3 3-4 15,3 3-2-15,0 3-5 0,2 3 0 16,3-2-3-16,0 2-2 0,0 0 0 0,0 0-12 16,0 0-9-16,0-1-19 0,0 1-50 0,4 0-63 15,3 0-41-15,3 8-109 0,2-2-238 0,-3 1-894 16</inkml:trace>
  <inkml:trace contextRef="#ctx0" brushRef="#br0" timeOffset="373.886">4032 2878 2772 0,'0'0'30'16,"0"0"-81"-16,0 0 2 0,0 0 9 0,0 0 27 16,0 0 20-16,129-125 8 0,-97 100-2 15,-1 5-3-15,0 0-4 0,0 2-3 0,-2 2 1 16,0 1-1-16,-6 2 0 0,-3-1 4 0,-2 3 3 15,-7 1 4-15,-1 1 6 0,-7 2 2 16,0 1 4-16,-3-1 2 0,-1 0-4 0,-6 0-5 16,-2-3-5-16,-1 0-11 0,-2 2-5 0,-3 4-7 15,2 1-1-15,-5 3 6 0,2 0 2 0,-3 3 4 16,-2 5 0-16,1 6 3 0,-3 3 2 0,-1 6 2 16,2 2 0-16,0 5-2 0,3-1 1 0,1 2-1 15,4-2-3-15,6-1 2 0,3-1-4 16,5-1-3-16,2-1 3 0,7-2-2 0,5-3 0 15,6 2 6-15,3-5-1 0,6 1 0 0,6-3 3 16,2-1-1-16,6-5 0 0,1-1-3 0,1-4-5 16,2 0-17-16,-2-3-34 0,0-1-65 15,-5 0-141-15,-3 0-181 0,-9-2-350 0,-10 1-521 0</inkml:trace>
  <inkml:trace contextRef="#ctx0" brushRef="#br0" timeOffset="823.2849">4913 2053 2409 0,'0'0'119'0,"0"0"-2"0,0 0 10 0,0 0-18 15,0 0-26-15,0 0-14 0,0 0-18 0,0 0-22 16,0 0-25-16,0 0-19 0,0 0-2 0,0 0 3 16,0 0 8-16,0 0 10 0,-74 27-1 15,70 10-3-15,4 5-2 0,0 1 0 0,3 1 0 16,4 4 5-16,3 1 0 0,-1 0 3 0,2 0 0 15,0 1-5-15,-2-4 1 0,-1-2 2 0,-2 1-2 16,-1-8 1-16,-5-4-1 0,0-6 0 0,0-7 1 16,0-7-2-16,0-5 3 0,-1-4 9 0,1-3 16 15,0-1 25-15,0 0 19 0,0-2 3 16,0-8-20-16,0-4-25 0,1-7-25 0,2-6-16 16,4-2 3-16,3-4-4 0,5 0 3 0,1 1-2 15,5 2-2-15,4 4 2 0,0 1-2 16,1 8 3-16,-1 3-1 0,1 6 1 0,-1 4 1 15,1 4-1-15,-3 1 5 0,1 8-3 0,0 3 0 16,-3 2-1-16,-2 5-2 0,-3 2 4 16,-1 4 2-16,-2 0 2 0,-6 1 0 0,-2 4 2 15,-5-2 0-15,0 3 4 0,-5 1 0 0,-6 2-1 16,-4 2 1-16,-6-3-2 0,1-2 1 0,-4-2-1 16,-3-3 0-16,1-2 2 0,-2-4-6 15,0-4 3-15,2-4-2 0,1-2-1 0,1-5 0 16,0-5-12-16,4-3-25 0,0-7-35 0,2-6-64 15,2-5-103-15,2 3-312 0,6 6-1010 0</inkml:trace>
  <inkml:trace contextRef="#ctx0" brushRef="#br0" timeOffset="1583.8986">5684 2463 1726 0,'0'0'167'15,"0"0"-143"-15,0 0 9 0,0 0-3 0,0 0 8 16,-24-139 20-16,29 113 25 0,3 1 22 0,3 2 3 16,1 0-9-16,1 1-21 0,5 2-19 0,2 1-14 15,2 2-14-15,4 0-8 0,-2 6-7 16,5 3-11-16,-3 5-3 0,0 3 0 0,1 0-5 16,-3 9 0-16,1 2-3 0,-1 5-4 0,-4 2 3 15,-3 1-1-15,-3 2 1 0,-4 0 3 16,-7 0 1-16,-2 3 3 0,-1 1 1 0,-8 3 7 15,-6 1-1-15,0 4 1 0,-4 1-1 0,-2 0-1 16,0-5-6-16,1-4 4 0,5-6-1 16,1-5 1-16,5-6 12 0,2-3 8 0,4-3 14 15,2-2 16-15,0 0 2 0,1 0-9 0,3-1-19 16,1 0-24-16,1-1-17 0,4-1-1 0,4 1 2 16,5 0 7-16,4 1 3 0,5 1 1 0,3 0-1 15,0 5 2-15,0 4 0 0,-1 3-3 0,-3 1 0 16,-2 4-1-16,0 1 0 0,-2 4 1 0,-2 1 1 15,-3 3-1-15,-2 2 0 0,0 0 6 16,-6 2-3-16,-5-1 0 0,-1 1 0 0,-4-3-5 16,-6 0 3-16,-6-4 6 0,-9-1 5 0,-7-3 2 15,-3-1 4-15,-2-6 0 0,-5-2 0 16,0-3 5-16,1-6 2 0,-2-1 1 0,-1-3-1 16,-1-6 1-16,-2-5-5 0,0-3-1 0,2-3 0 15,0 0-7-15,8-1 0 0,2 2-1 0,7 2-5 16,7 2 0-16,3 3-4 0,6 2-11 15,1 2-15-15,6 1-39 0,1-1-65 0,0 0-124 16,5 2-341-16,0 2-966 0</inkml:trace>
  <inkml:trace contextRef="#ctx0" brushRef="#br0" timeOffset="1782.1793">6453 2606 3218 0,'0'0'10'0,"0"0"9"0,0 0 1 0,0 0 4 15,0 0-8-15,0 0-13 0,0 0-19 0,0 0-20 16,0 0-16-16,0 0-8 0,0 0-21 16,0 0-49-16,0 0-114 0,109-92-238 0,-86 87-577 15,-8 3-91-15</inkml:trace>
  <inkml:trace contextRef="#ctx0" brushRef="#br0" timeOffset="2118.3765">6854 2527 2882 0,'0'0'1'0,"0"0"-18"15,0 0-3-15,0 0-4 0,0 0 7 0,0 0 8 16,0 0 5-16,0 0 4 0,0 0-4 0,0 0-7 15,0 0-3-15,-53 121-2 0,62-95 2 0,5 5 10 16,4 0 2-16,4-1 0 0,2-3 1 16,5-4-2-16,1-8 1 0,4-3 5 0,0-6 0 15,-2-5 3-15,-1-1 2 0,-2-6 1 0,-4-6 14 16,-2-4 5-16,-6-2 10 0,-1-4 6 0,-4-1 0 16,-4-3-2-16,-6-1-3 0,-2 0-6 15,-4-1-2-15,-10-1-6 0,0 0-3 0,-6 2-3 16,-1 2-12-16,-5 6-5 0,2 3-7 0,-4 4-6 15,2 7-2-15,-4 4-1 0,-1 1-1 16,-1 7 0-16,3 4 0 0,2 2 1 0,4 0-4 16,6 2-11-16,7 1-22 0,8 1-46 0,4-2-100 15,13 2-186-15,2-4-532 0,-4-4-438 0</inkml:trace>
  <inkml:trace contextRef="#ctx0" brushRef="#br0" timeOffset="3364.0931">7598 2623 2224 0,'0'0'33'0,"0"0"23"0,0 0 32 16,0 0 23-16,0 0 18 0,0 0-11 0,0 0-24 15,0 0-32-15,0 0-25 0,0 0-24 0,0 0-16 16,0 0 3-16,0 0-2 0,54-11 6 16,-18 6 2-16,12 0 2 0,5 1-4 0,8-1-1 15,3 0 3-15,4-1-4 0,2 2 8 0,-1-1 1 16,-4-2 0-16,-4 1-2 0,0-1 0 15,-4 0 0-15,-4 0 2 0,-1-1 3 0,0 1-3 16,-1 0 0-16,-1-1 0 0,1 1 2 0,-4 1-2 16,-2 1-1-16,-3 0-3 0,-3 0-9 0,-3 2 5 15,-4 1-1-15,-4-1-1 0,-5 1 6 0,-2 2-9 16,-6 0 1-16,-1 0 0 0,-4 0-2 16,-5 0 0-16,0 0-2 0,-1 0 0 0,-4 0-6 0,0 0 7 15,0 1 1-15,0-1 0 0,0 0 2 16,0 0-3-16,0 0-1 0,0 0 0 0,0 0 4 15,0 0-4-15,0 0 1 0,0 0 1 0,0 0-1 16,0 1 2-16,0-1 2 0,0 0-1 16,0 0-1-16,0 0 3 0,0 0 0 0,0 0 0 15,0 0 5-15,0 0-4 0,0 0 1 0,0 0 2 16,0 0-2-16,0 0 2 0,0 0 0 0,0 0-2 16,0 0-1-16,0 0 0 0,0 0-2 15,0 0 0-15,0 0 0 0,0 0 0 0,0 0 0 16,0 0 1-16,0 0 2 0,0 0-2 0,0 0 0 15,0 0 0-15,0 0-3 0,0 0 5 16,0 0-2-16,0 0 0 0,0 0-1 0,0 0-3 16,0 0 1-16,0 0-4 0,0 0 0 0,0 0-2 15,0 0-4-15,0 0-1 0,3 0 2 0,1 2 5 16,0 0 7-16,4 1 4 0,1-1 1 16,2 1 2-16,0-1 0 0,1-1 0 0,2-1 1 15,-1 0-3-15,0 0 0 0,3 0 1 0,-1 0-1 16,3-2 0-16,0-1 0 0,1 0-2 0,-3 0-2 15,3-2 3-15,0 0-2 0,2 1-1 0,0-2 0 16,-2 2-3-16,3-1 0 0,-1-2 1 0,-2 3-1 16,0-1 0-16,-7 3 1 0,-2 0 0 15,-2 2-1-15,-6 0 2 0,-2 0 0 16,0 0 1-16,0 0 3 0,0 0 0 0,0 0-2 0,0 0 1 16,-1 0-1-16,-1 0-1 0,0 0 0 15,-3-1 5-15,-1-1-4 0,-2-2 1 0,-3 0 0 16,-5-3-3-16,3 1 3 0,-6-2-1 0,-1-1-3 15,-2-2 1-15,-5-2 0 0,2 0 1 0,-5 0 1 16,-1-1 0-16,-5 0 0 0,3-1-2 16,-4 1 0-16,2-1 0 0,-2 0-1 0,1 1 1 15,-1 2 0-15,1-2-2 0,3 3 3 0,2 2-3 16,7 0 2-16,3 3 1 0,4 1-2 16,7 1 2-16,2 3 3 0,6 0 3 0,2 1 1 15,0 0-3-15,0 0-5 0,1 0-5 0,3-1-2 16,-2 1 0-16,1 0 1 0,-1-1 0 0,6-1 3 15,2 0 1-15,5 0 2 0,3-1 3 0,6 1-4 16,1 1 0-16,1 1 0 0,-1 0 0 0,3 0 1 16,0 1 0-16,-1 3-2 0,5 0-1 0,1 1 3 15,1 1-1-15,3 0 0 0,-1 2 0 16,3 2-2-16,-1 0 2 0,-4-1 0 0,2 2 0 16,-5-2 1-16,-6 2 0 0,3 0-2 0,-6-1 0 15,-1 1 1-15,-3-1-2 0,-3-1-1 16,-5-1 0-16,-3-1 1 0,1 2-4 0,-5 0 0 15,2 2 1-15,-3-1-4 0,0 4 5 0,-2 1 1 16,0 3 0-16,0 2 6 0,-1 2-1 16,-4 0-2-16,0 1 2 0,-5 2-1 0,0 0 2 15,-6 2 5-15,0 2 3 0,-5 4-3 0,-2-2 1 16,-2 1 0-16,-2-1-3 0,1-1 1 0,-2-2-1 16,4-3 1-16,3-3-3 0,2-1 3 15,1-4-3-15,7-2-3 0,2-1 0 0,-1-3-3 16,7 0 2-16,-3-2 0 0,5-3 0 0,1 0-2 15,0-1 0-15,0-2-1 0,0 2-2 0,5-1 0 16,-1-1-10-16,3 1-13 0,-2-2-20 0,5 0-47 16,6 0-91-16,-2-2-207 0,2 0-647 0,-8-2-430 15</inkml:trace>
  <inkml:trace contextRef="#ctx0" brushRef="#br0" timeOffset="4487.5499">9889 2153 1847 0,'0'0'87'0,"0"0"13"16,0 0 11-16,0 0-17 0,0 0-23 16,0 0-19-16,0 0-34 0,0 0-46 0,0 0-67 15,0 0-28-15,0 0 27 0,0 0 47 0,-1 51 72 16,2-4 35-16,0 8-16 0,-1 4-15 0,0 4-8 16,0 1-1-16,1-2-2 0,1-3-1 0,3-2-1 15,0-4-1-15,2-5 1 0,-3-6-2 16,3-9 0-16,-4-9-2 0,3-5-2 0,-2-7 0 15,-3-4-2-15,3-5 14 0,-3-2 38 0,-1-1 40 16,1 0 49-16,-1-3 27 0,0-7-40 16,0-6-43-16,0-9-44 0,0-6-46 0,0-7 4 15,-1-6 0-15,-4-1-2 0,3-5 1 0,-2-1 2 16,3-4-1-16,1-3-3 0,0-3 0 0,6-1-4 16,3-1-4-16,4 1-3 0,4 6 0 0,1 3 2 15,2 10 8-15,0 6 5 0,-5 8 1 16,3 9 1-16,-4 4-12 0,1 7 0 0,-3 4-7 15,2 5-9-15,1 0-1 0,2 10-3 0,1 7 4 16,0 4 3-16,2 8 3 0,1 4 4 16,-1 6 1-16,-1 4 7 0,0 1 5 0,-4 2 0 15,1 0 2-15,-4 3-3 0,1-1-2 0,-5 0 0 16,0-4 1-16,-6-4-2 0,0-4 2 0,-2-7 0 16,0-6-3-16,-2-8 3 0,1-7 4 15,-1-3 15-15,1-4 25 0,0-1 30 0,-2-1 28 16,1-9-25-16,-2-8-24 0,-3-7-31 0,1-9-38 15,1-7 9-15,3-9-4 0,2-4-1 0,0-5-2 16,3-1 4-16,8 0-1 0,4 5 3 16,1 7 1-16,3 8 6 0,1 8 6 0,-2 6-2 15,-2 8 4-15,-1 5-5 0,-4 3-5 0,-1 4 0 16,-1 3-2-16,-3 3-2 0,1 0-3 0,2 7-4 16,1 5 0-16,-1 4 1 0,2 5 7 0,0 5-3 15,0 6 2-15,-2 2-1 0,1 5 2 16,0 1 3-16,-2 1 3 0,-2 2 0 0,2 2-2 15,-2 2 3-15,-2-1-1 0,-1 1 1 0,1-2-2 16,-2-2-11-16,1-1-30 0,-1-2-56 0,3 0-80 16,-3-5-124-16,5-2-218 0,-4-9-493 15,0-9-32-15</inkml:trace>
  <inkml:trace contextRef="#ctx0" brushRef="#br0" timeOffset="4703.9536">11013 2013 2592 0,'0'0'77'16,"0"0"-18"-16,0 0 5 0,0 0-12 0,0 0-17 15,0 0-25-15,0 0-22 0,0 0-11 0,0 0-22 16,0 0 18-16,0 0 19 0,0 0 20 0,0 0 20 16,-20 92-5-16,14-37-16 0,-1 4-4 0,-2 3 4 15,1 3-9-15,0 2 11 0,-1 1 2 0,2-1-1 16,0-2 5-16,2-3-16 0,0-4-38 15,2-6-73-15,3-7-114 0,0-7-170 0,4-13-347 16,0-11-705-16</inkml:trace>
  <inkml:trace contextRef="#ctx0" brushRef="#br0" timeOffset="5220.6223">11299 2110 2378 0,'0'0'113'0,"0"0"2"0,0 0-29 0,0 0-41 15,0 0-20-15,0 0-15 0,0 0-12 0,0 0-24 16,0 0-1-16,0 0 10 0,0 0 17 16,0 0 22-16,0 0 4 0,0 0-2 0,-28 153-8 0,12-113 3 15,-4 1-6-15,-4 1-2 0,-2 0 0 16,-3 1-4-16,-1-2 2 0,1-4 0 0,-1-3 0 16,3-3-2-16,6-6 0 0,4-9-3 0,5-5 5 15,9-7 10-15,3-3 4 0,0-1 1 0,1 0-13 16,1 0-13-16,2 0-15 0,1 0-2 15,3 0 8-15,5 0 6 0,4 2 17 0,6 1 7 16,5 3 2-16,0 0 2 0,4 2-4 0,-3 2-4 16,1 0-7-16,-2-1 1 0,-1-1-5 0,-1 2 1 15,-1-2 2-15,0 0-1 0,1-4 4 16,0-1 2-16,0-3 5 0,-2 0 2 0,0-4 9 16,-2-7 7-16,-1-1-1 0,-3-5 4 0,0-5-8 15,0-3-9-15,1-5-5 0,0-6-5 16,0-3-4-16,1-5 1 0,2-6 0 0,0-6-5 15,0-4 4-15,3-2-4 0,-1-1 0 0,-3-1 1 16,1 0 2-16,-1 6 1 0,-4 7-4 0,-3 7 5 16,-3 13-6-16,-6 11 8 0,-4 9 7 0,-1 7-8 15,0 4-6-15,-1 0-21 0,-4 0-14 16,-3 10 6-16,-4 6 9 0,-3 8 12 0,-5 7 11 16,0 6-1-16,4 3-7 0,2 3 2 0,5 0-1 15,7 3-2-15,2 1 2 0,1-1 4 0,8 2-1 16,1 2 0-16,1 1-2 0,1 1-6 0,1 0-14 15,-3-2-42-15,2-5-61 0,-1-4-75 16,-1-7-118-16,-1-6-170 0,-4-11-331 0,-1-8-521 0</inkml:trace>
  <inkml:trace contextRef="#ctx0" brushRef="#br0" timeOffset="5396.4747">11634 2378 2092 0,'0'0'52'15,"0"0"24"-15,0 0 45 0,0 0 38 0,0 0 22 16,0 0-3-16,0 0-26 0,0 0-47 0,0 0-34 16,0 0-27-16,0 0-17 0,0 0-14 15,0 0-8-15,0 0-8 0,155-97-10 0,-89 79-13 16,5 3-37-16,2 2-73 0,3 4-113 0,3 2-188 16,-20 1-586-16,-18 3-303 0</inkml:trace>
  <inkml:trace contextRef="#ctx0" brushRef="#br0" timeOffset="6122.3652">12313 2162 1570 0,'0'0'298'15,"0"0"-260"-15,0 0 26 0,0 0 24 0,0 0 20 16,0 0 15-16,0 0-14 0,16-126-19 16,3 105-14-16,6 0-15 0,3-2-8 0,6 1-6 15,5 4-10-15,2 3-6 0,3 5-12 0,0 3-5 16,-1 6-7-16,-6 1-7 0,-5 7 2 0,-6 4-8 15,-4 4-1-15,-6 2 1 0,-4 3-1 16,-3 1 3-16,-9 3 2 0,0 0-2 0,-11 2 3 16,-8 2 4-16,-5 1 3 0,-5 2 3 0,-5-1-1 15,-2-1-5-15,-2-2 1 0,5-2 1 0,3-7 3 16,6-4 2-16,4-5 0 0,4-3 3 16,7-3 2-16,6-2 18 0,2-1 9 0,1 0 6 15,0 0-9-15,3 0-28 0,5-1-19 0,3-4-12 16,5 0 2-16,5-2 7 0,4 1 5 15,6 0 1-15,5 4 4 0,2 2 7 0,0 0 1 16,2 6 0-16,-2 5-3 0,-5 3 0 0,-2 4 2 16,-2 2-3-16,-7 3 1 0,-3 3-7 0,-3 1 7 15,-4 2 1-15,-5 2-1 0,-1 0 9 16,-6 1-7-16,0 1 2 0,-6 1 1 0,-5-1-1 16,-8-2 7-16,-2-3 5 0,-6-3 4 0,-5-3-2 0,-4-2 0 15,-1-5 0-15,-3-2-3 0,-1-4 0 16,-1-4 1-16,2-2-1 0,0-3 0 0,2 0 6 15,1-4-8-15,4-7 0 0,3-3-3 0,1-3-7 16,8-3 1-16,1-2-12 0,9-1-16 16,2 2-22-16,8-1-32 0,2 2-27 0,11 1-36 15,7 0-58-15,9 4-116 0,-6 4-298 0,-5 5-785 0</inkml:trace>
  <inkml:trace contextRef="#ctx0" brushRef="#br0" timeOffset="6272.3989">13150 2452 2739 0,'0'0'6'15,"0"0"-31"-15,0 0-4 0,0 0 0 0,0 0-3 16,0 0-10-16,0 0-43 0,0 0-92 16,0 0-157-16,0 0-437 0,0 0-450 0</inkml:trace>
  <inkml:trace contextRef="#ctx0" brushRef="#br0" timeOffset="6577.8567">13638 2328 2510 0,'0'0'75'0,"0"0"-21"0,0 0 11 16,0 0-14-16,-145 27 0 0,121-13-2 0,3-1-11 16,2 1-11-16,6 0-14 0,4 4-11 15,4 2-6-15,5-1-2 0,2 3 1 0,9 2 4 16,4 0 2-16,5-1 2 0,3 3 3 0,10-3 2 15,3-2-1-15,4-6-1 0,5-7-1 16,2-5 1-16,-2-3 1 0,-1-5 8 0,-6-6 6 16,-5-3 8-16,-8-5 8 0,-2-1 1 0,-7-3 3 15,-4-3-4-15,-4-4-6 0,-4-2-1 0,-4-4-8 16,-5-1-2-16,-8 1-4 0,-6 3-3 0,-9 2-5 16,-3 8-5-16,-7 2-3 0,-5 7-4 0,-3 7-2 15,-5 5 0-15,1 2-2 0,1 5-2 16,3 5 0-16,12 3-3 0,6 3-11 0,12 0-35 15,9 6-92-15,7 3-196 0,2-6-599 0,3-5-704 0</inkml:trace>
  <inkml:trace contextRef="#ctx0" brushRef="#br0" timeOffset="7271.9876">14476 2359 1714 0,'0'0'68'15,"0"0"41"-15,0 0 10 0,0 0 6 0,0 0 6 16,0 0-7-16,0 0-15 0,0 0-16 0,0 0-17 16,0 0-15-16,0 0-15 0,0 0-19 0,0 0-8 15,0 0-13-15,-51-28-7 0,51 28-5 16,0 0-5-16,2 0-6 0,0 0 0 0,3 0 2 15,-3 0 15-15,7 0 19 0,2 2 18 0,9 0 13 16,7 1-3-16,6-3-1 0,7 0-7 16,5-4-9-16,11-4-2 0,0-1-6 0,11-1-5 15,4-1-2-15,2 1-4 0,7-1-6 0,3 0 0 16,0-1 2-16,4 2-6 0,-3 0 3 0,-1 3-3 16,-2 0-8-16,-2 2 7 0,-7 2-2 0,-3 2 1 15,-7 1 2-15,-5 0-2 0,-5 0-1 0,-7 1 0 16,0 3 3-16,-9 0-3 0,-1-1 4 15,-7 0-1-15,-2-1-1 0,-8 0-1 0,-4 0-2 16,-6-1-6-16,-6-1-5 0,-2 0 3 0,0 0-5 16,0 0 1-16,-1 1-4 0,-1-1-21 15,-5 1-3-15,0 2-18 0,-1-1-36 0,-5 1-28 16,1-2-53-16,-2 1-65 0,-2-2-82 0,2 0-137 16,3 0-249-16,3 0-48 0</inkml:trace>
  <inkml:trace contextRef="#ctx0" brushRef="#br0" timeOffset="7765.967">15513 2003 997 0,'0'0'192'0,"0"0"12"0,0 0 41 0,0 0-2 16,0 0-8-16,0 0-36 0,0 0-23 0,-104-115-22 15,95 101-24-15,0 0-23 0,2 5-24 0,3-1-17 16,1 3-19-16,-1 4-6 0,4 2-13 15,0-1-10-15,0 2-10 0,0 0-8 0,3 0-8 16,-2 0-8-16,2 0-5 0,1 0 1 0,6 0 5 16,6 0 8-16,5 3 10 0,8 4-3 0,2 1 2 15,3 3-1-15,4 1-7 0,4 2 7 16,-1 1 2-16,1 0-3 0,3 2 5 0,-3-3-2 16,0 1-1-16,-1-1 0 0,0 0 2 0,0-2-3 15,-2 1 0-15,-5 0 2 0,1-2-3 16,-5 2-3-16,-5-2-2 0,-3 0-1 0,-4 1-2 15,-6 0 9-15,-3 0-2 0,-1 1 2 0,-6-1 6 16,-1 2-4-16,1 0 3 0,-2 0-1 0,0 1-3 16,-3 0 3-16,0 0-1 0,-2-1 0 0,2 1 0 15,-1-3 0-15,-3 1-1 0,4-1 3 16,-3-1 1-16,2 3 0 0,-2 2 0 0,-3 3-1 16,-1 5 3-16,-2 3-4 0,-6 4 3 0,-2 5 0 15,-4 1-3-15,-5 2 2 0,-3 0 0 0,-6 2 3 16,1 0 0-16,-3 0 2 0,1-1 0 15,2-5-4-15,6-4 3 0,6-5-5 0,5-4-1 16,6-8-3-16,8-3-5 0,0-3 1 0,6-5-8 16,0 1-2-16,0-3-7 0,6-1-1 0,-1 0-8 15,4 0-18-15,1-1-48 0,6-6-103 16,-2-1-209-16,0-1-616 0,-5 4-414 0</inkml:trace>
  <inkml:trace contextRef="#ctx0" brushRef="#br0" timeOffset="9023.4247">16807 1969 1731 0,'0'0'108'0,"0"0"5"0,0 0 10 16,0 0-18-16,0 0-4 0,0 0-6 15,0 0-13-15,0 0-23 0,0 0-27 0,0 0-32 16,0 0-47-16,0 0 1 0,20-81 12 0,-15 100 18 15,-2 7 38-15,3 8 10 0,-3 7-5 16,2 6-8-16,-3 3-2 0,1 4-8 0,-2 1 0 16,4 3 6-16,-1 0-6 0,-2-2-1 0,3-3-2 15,-3-6 0-15,0-7-1 0,-1-7 1 16,-1-9-1-16,0-5 0 0,0-5 4 0,0-7 9 16,0-4 22-16,0-2 27 0,0-1 38 0,0 0 26 15,0-6-10-15,0-7-28 0,-1-4-43 0,-3-8-34 16,-2-7-12-16,1-6-2 0,-1-5 3 15,3-7-3-15,1-3 0 0,2-2-4 0,0-4 0 16,4 0 1-16,6-3 0 0,1 4 2 0,3 3-3 16,4 4 2-16,2 7 0 0,-2 7-1 0,0 8 4 15,-4 8-4-15,2 6 0 0,-5 5 0 0,-1 7-10 16,-2 3-8-16,1 0-8 0,1 13-4 16,3 3 5-16,-1 7 8 0,1 6 8 0,2 6 6 15,-2 5 2-15,0 4 4 0,0 1-1 0,2 0-1 16,-4 0 2-16,1 1-3 0,-3-2 0 0,1-1 0 15,-3-2 0-15,-4-3 0 0,2-6 4 0,-2-8-4 16,-2-7 1-16,0-6 5 0,-1-8 7 16,1-3 23-16,-1 0 17 0,0-10-6 0,0-7-11 15,0-9-21-15,0-8-19 0,0-9 2 0,1-5-1 16,5-6-1-16,0-5 1 0,5-1 2 16,3 0 2-16,3 4 0 0,0 4-3 0,5 9 0 15,-4 9-2-15,1 10 7 0,-7 7-2 0,0 9-3 16,-6 4-4-16,-4 4-14 0,1 0-12 15,0 6 4-15,1 5 6 0,5 7 11 0,-1 4 14 16,0 8-1-16,-3 5 3 0,4 4 0 0,-4 1 1 16,1 5-4-16,0 0-3 0,-1 3 3 0,4 2 0 15,-1-1 2-15,1 1 1 0,1-1-7 0,1 0-4 16,0-2-27-16,2 0-54 0,0-6-71 16,4-5-135-16,-3-11-241 0,-5-9-811 0</inkml:trace>
  <inkml:trace contextRef="#ctx0" brushRef="#br0" timeOffset="9752.3874">17856 1815 959 0,'0'0'254'16,"0"0"-9"-16,0 0 23 0,0 0-31 0,0 0 5 16,51-128 1-16,-44 117-23 0,-3 4-49 0,-2 3-53 15,-2 3-48-15,0 1-53 0,0 0-48 16,0 8-24-16,0 6 13 0,0 10 31 0,0 11 32 16,-3 8 29-16,-3 6-9 0,-1 3-13 0,2 3-4 15,-3 2-6-15,3 0-5 0,-2 0-2 16,-2 4-3-16,3-1-1 0,1-1 3 0,-3-2-2 15,2-3 0-15,0-5-1 0,0-5-1 0,3-6-6 16,0-7 0-16,2-7-11 0,0-3-18 16,1-6-27-16,0-5-48 0,0-4-50 0,2-5-32 15,1-1-7-15,0-7-77 0,3-8-233 0,0 0-325 16,-1 5-3-16</inkml:trace>
  <inkml:trace contextRef="#ctx0" brushRef="#br0" timeOffset="10282.2808">18074 2012 0 0,'0'0'193'0,"0"0"371"0,0 0-80 15,94-123-105-15,-77 108-109 0,-3 6-78 0,-1 4-70 16,-5 5-47-16,-2 0-36 0,0 4-23 16,-2 6-5-16,1 4 1 0,-2 4 9 0,-3 4 7 15,0 4 4-15,-1 3 0 0,-7 1 0 0,-2 1-3 16,-6 0-4-16,-1-1 9 0,-3 0-1 0,-5 1 0 16,-1-2-4-16,-3 0-11 0,-3-2-3 0,0 2-5 15,-1-3 1-15,0 0-2 0,4-3-1 0,2-3 6 16,4-7 8-16,4-5 19 0,5-5 26 15,3-3 11-15,8-5-1 0,-1-7-16 0,2-1-28 16,2-4-24-16,0 4-4 0,0 1-6 0,2 4 8 16,-1 3 4-16,2 4-7 0,-2 0 0 15,-1 1-11-15,1 0-11 0,0 2-17 0,3 4 12 16,4 4 6-16,3 4 11 0,4 4 23 0,1 2-12 16,3 3 0-16,3-1-1 0,5 0 1 0,4-2 1 15,5-3 4-15,6-3 2 0,2-4-4 16,5-3 7-16,1-6 0 0,-1-1-2 0,-4-2 1 15,-1-8 0-15,-7-3-1 0,-3-2 2 0,-4-4 7 16,-5-5-7-16,-2-4 0 0,-4-3-2 0,-1-6-10 16,-3-4 4-16,-3-6-2 0,-2-2 0 15,-1-4 0-15,-1-5 3 0,-1 0-1 0,-2-1-3 16,0 1 0-16,0 2-4 0,0 6-2 0,-2 5 5 16,0 8 1-16,-2 10 1 0,-1 6 3 0,0 7 1 15,0 7 1-15,-1 3-6 0,-1 3-5 0,1 1-15 16,0 0-19-16,-1 5-6 0,-3 6 6 15,-1 7 13-15,-3 7 20 0,-1 3 9 0,-1 7 1 16,2 2-2-16,1 1-1 0,1 2 0 0,4 1-2 16,2 2 1-16,1-1-4 0,0 1-2 0,5 2 1 15,2 2-1-15,-1-1 4 0,-2 2-1 16,-1 1-4-16,-2 1-18 0,-1-2-47 0,-1-3-59 16,-3-5-81-16,-3-6-106 0,2-8-141 0,0-10-193 15,4-7-405-15</inkml:trace>
  <inkml:trace contextRef="#ctx0" brushRef="#br0" timeOffset="10483.6476">18405 2190 2034 0,'0'0'133'0,"0"0"20"0,0 0 29 16,0 0-15-16,0 0-4 0,0 0-30 0,0 0-23 15,0 0-32-15,0 0-25 0,0 0-24 0,0 0-24 16,0 0-4-16,0 0-2 0,115-92 0 0,-75 77 3 15,0 2-4-15,1 3-2 0,1 2-5 16,0 0-13-16,-2 2-9 0,0 0-19 0,-2 1-47 16,-3 0-95-16,-1 3-203 0,-11-1-673 0,-9 2-303 0</inkml:trace>
  <inkml:trace contextRef="#ctx0" brushRef="#br0" timeOffset="11276.0396">19513 1846 0 0,'0'0'0'0,"0"0"181"0,0 0 145 0,0 0 18 16,0 0 5-16,0 0-29 0,0 0-57 0,0 0-54 15,0 0-44-15,0 0-38 0,5-116-21 16,-5 112-13-16,0 2-7 0,-1 1-15 0,-1 1-22 16,0 0-31-16,-3 2-51 0,1 6-5 0,-4 7-1 15,-8 8 18-15,-3 12 33 0,-6 7-1 0,-3 6 8 16,0 5-3-16,-2 3 3 0,0-1-4 15,3 0-1-15,4 1 1 0,3-3 1 0,5-1 3 16,4-2-4-16,7-1 4 0,4-3-8 0,3-1-1 16,8-4 2-16,3-4-9 0,3-5 4 15,2-3 0-15,-1-4 0 0,0-2-1 0,-1-3-6 16,0-5-15-16,-4-1-46 0,-3-2-72 0,-2-5-92 16,-1-3-131-16,-4-1-195 0,-2-3-505 0</inkml:trace>
  <inkml:trace contextRef="#ctx0" brushRef="#br0" timeOffset="11767.3794">19144 2451 1632 0,'0'0'175'0,"0"0"-50"0,0 0-41 0,0 0-56 0,0 0 18 16,0 0 17-16,0 0 24 0,0 0 10 16,137-95-13-16,-92 76-20 0,5-1-21 0,5 1-9 15,3 1-11-15,2 2-3 0,-3 2-7 0,-4 2-5 16,-5 5 0-16,-9 3-3 0,-7 2-2 15,-7 2-3-15,-8 0-1 0,-8 0-2 0,-5 0 3 16,-3 0 7-16,-1 0 1 0,0 0 3 0,-1 1-1 16,-1 1-11-16,-5 1 9 0,-4 4 1 0,-1 5 3 15,-9 3 7-15,-6 6-6 0,-1 2-4 16,-5 5-2-16,1 0 1 0,1 2-6 0,1 0 4 16,4-1-2-16,2-2-1 0,4-1 1 0,8-2 0 15,2-2-1-15,6-2-3 0,4-4-1 16,4 0-4-16,7-4 0 0,5-1 8 0,7-4 7 15,1-2 8-15,8-5 3 0,2 0 3 0,3-9-4 16,-1-5 3-16,2-2 1 0,-4-4-1 0,-3-1 0 16,-2-1-2-16,-8-4 0 0,-1-1 0 15,-7-3 4-15,0-1 0 0,-7-1 6 0,-3 0-5 16,-3 4-9-16,0 2 1 0,-4 6-5 0,-5 4 2 16,0 5-5-16,-3 4-7 0,2 4-11 0,-4 2-6 15,1 1 1-15,-2 4-2 0,4 4 1 0,-3 5 2 16,3 1 4-16,2 1 1 0,3 0 1 15,1 0 3-15,3 1-1 0,2 0-1 0,5 1 1 16,2 2-1-16,3 1 3 0,3 1 3 0,1 1 1 16,5-2 0-16,-1 0-5 0,4 0-16 0,2 0-37 15,4-3-25-15,-1 1-44 0,7-3-68 0,-1-1-74 16,5-2-172-16,-11-4-352 0,-9-5-328 0</inkml:trace>
  <inkml:trace contextRef="#ctx0" brushRef="#br0" timeOffset="11969.9502">20456 2363 0 0,'0'0'337'0,"0"0"90"0,0 0-26 0,-9-146-47 16,0 122-46-16,-6 8-82 0,2 6-91 0,-6 6-39 16,-1 4-47-16,0 0-15 0,-6 8-6 0,0 3-4 15,-3 5 4-15,3 3 5 0,1 1 0 16,4 1 2-16,1 2-6 0,6 0-10 0,3 1-6 16,4 3 0-16,4-1-2 0,3 2 2 0,0 1 3 15,7-3-6-15,6 1 0 0,2-1 0 0,4 0 0 16,3-2 0-16,4 0-3 0,4-2-3 0,4-1-12 15,0-4-34-15,3-1-62 0,-4-7-119 0,1-3-229 16,-9-4-552-16,-10-1 114 0</inkml:trace>
  <inkml:trace contextRef="#ctx0" brushRef="#br0" timeOffset="12300.9284">20609 2346 2283 0,'0'0'38'0,"0"0"-13"0,0 0-2 15,0 0-16-15,0 0 2 0,0 0 12 16,0 0 9-16,0 0 11 0,0 0-1 0,0 0-18 16,134-23-10-16,-90 14-9 0,-1 0-2 0,5-1 2 15,-5-2 1-15,1-1-2 0,-7-1 5 16,-3 0 0-16,-8-1 6 0,-5-2 15 0,-10 3 9 16,-5 0 10-16,-6 3-3 0,-7 2-26 0,-10 2-19 15,-7 2-11-15,-12 4-6 0,-4 1 15 0,-6 6 11 16,-4 5 4-16,0 5 7 0,2 5-1 15,1 3-1-15,3 2-3 0,8 2-8 0,6-2 1 0,8 0-4 16,9-3-6-16,6-2-2 0,7 0-2 16,1-1 4-16,11 1 8 0,5-1 8 0,3-2 5 15,4 1 0-15,5 1-6 0,2-4-2 0,1 3 0 16,4-2-2-16,-2-2 3 0,3 0 4 16,-2-3-6-16,5-1-7 0,0-6-8 0,4-3-25 15,3-2-49-15,3-6-91 0,0-6-190 0,-11 2-597 16,-14 3-383-16</inkml:trace>
  <inkml:trace contextRef="#ctx0" brushRef="#br0" timeOffset="16621.3163">21913 2356 779 0,'0'0'343'0,"0"0"-257"0,0 0 48 0,0 0 25 16,0 0 43-16,0 0 29 0,0 0-23 15,0 0-26-15,0 0-30 0,0 0-27 0,0 0-30 16,0 0-27-16,-50-43-16 0,50 43-13 0,0 0-8 16,1 0-7-16,-1 0-3 0,1 0-6 0,-1 0-6 15,0 0-3-15,1 0-8 0,0 0-6 0,1 0-5 16,1 0-4-16,-1 0-4 0,3 0 8 16,6 0 10-16,5 1 14 0,11 2 19 0,6-2 0 15,10-1 0-15,6 0-4 0,6 0-4 0,3-1-5 16,4-4-2-16,4 0 1 0,-1-1-5 15,4-2 0-15,3 0 0 0,-4-1-2 0,-2-1 2 16,1 1-2-16,-4 0 0 0,-2 0 1 0,-2 2-1 16,-6 1-2-16,-3 1-3 0,-8 2-2 0,-5-1-1 15,-7 3 0-15,-6 0 1 0,-6 1-1 0,-6 0 0 16,-3 0 1-16,-7 0-2 0,-1 0-1 0,-1 0 5 16,0 0-2-16,0 0 2 0,0 0-3 15,0 0-1-15,0 0 0 0,0 0 4 0,0 0 0 16,0 0-1-16,-1 0 0 0,0 0-5 0,1 0 1 15,-1 0 1-15,0 0-4 0,0 0-1 16,-3 0-4-16,3 0-3 0,-1 0 0 0,0 0 2 16,-4-2-1-16,0-1 2 0,-4-1 2 0,-1-3 4 15,-5-2 4-15,3-3 0 0,-4 0-2 16,-1-5-4-16,1-1 1 0,-2 0 2 0,1-2 2 16,-3 1 5-16,0 0-4 0,-2 0-3 0,-4 0-3 15,-2 1-4-15,-1 0 6 0,-1 3 0 0,0 1 5 16,1 3 0-16,1 1 0 0,4 2 3 15,-1 2-1-15,7 1 2 0,5 3-2 0,4 1 2 16,5 0 1-16,2-1-1 0,3 2 1 0,0 0-7 16,0 0-6-16,0 0-5 0,1 0-5 0,1 0-9 15,1 0-8-15,-2 0-8 0,1 0-2 0,3 0 10 16,0 3 16-16,5 3 18 0,0 1 12 0,8 0 3 16,0 0 4-16,4 1 0 0,2-1 0 15,5-1 0-15,2 0-4 0,0 3-4 0,0-1-1 16,0 2-2-16,-1-1-4 0,1 1-3 0,-1 0-1 15,0 1-2-15,-3-2 2 0,-2 0-1 0,-3-1-1 16,-2-1-2-16,-3 2 1 0,-4-2 0 16,-2 1 2-16,-2-1 0 0,0 0-1 0,-3 0 0 15,-3 0-6-15,-2 0 5 0,1 0-2 0,-2 0 3 16,0 2 5-16,0 1-3 0,0 1 2 16,0 0-1-16,-2 2-1 0,1 1 1 0,-3 2-1 15,-1 2 2-15,-4 3 0 0,3 3 2 0,-4 0-1 16,-4 4 1-16,2 2-2 0,-1 0-2 15,-4 1 2-15,1-1 2 0,-2-1 6 0,-2 1 0 16,2-3-1-16,-2-2-1 0,5-3-8 0,0-2 2 16,5-1-2-16,0-5-1 0,5-2 1 0,-1-3 0 15,3 0-1-15,1-3 2 0,-1-1 1 0,2-3-4 16,1-1 3-16,0-1 1 0,0 0 4 0,0 0 1 16,0 0 1-16,0 0 1 0,0 0-5 15,0 0 1-15,0 0 0 0,0 0-5 0,0 0-2 16,0 0-4-16,0 0-3 0,0 0-6 0,0 0-2 15,0 0-8-15,0 0-6 0,0 0-7 0,0-1-10 16,0 1 1-16,0-1-4 0,0 1-3 16,0-1-5-16,0-2-15 0,0 1-63 0,1-2-49 15,2 0-96-15,-2-1-172 0,0 0-250 0,-1 3-305 0</inkml:trace>
  <inkml:trace contextRef="#ctx0" brushRef="#br0" timeOffset="19107.3545">24100 1948 320 0,'0'0'425'15,"0"0"-51"-15,0 0-78 0,0 0-63 0,0 0-17 16,0 0-6-16,0 0-33 0,0 0-27 15,0 0-21-15,0 0-38 0,0 0-33 0,0 0-32 0,9-77-36 16,-9 77-31-16,0 2-50 0,0 3-24 16,0 6 18-16,-2 9 23 0,-1 7 69 0,0 6 37 15,-1 7-10-15,-1 4 6 0,3 4-9 0,-1 3-1 16,-2 2-3-16,3 2 11 0,0 3-11 16,-4 2-2-16,3 1 23 0,-3-4-9 0,2-2 6 15,0-8-3-15,-1-6-16 0,4-6-2 0,-1-8-3 16,0-3-2-16,-2-5 1 0,3-6-1 0,0-3 0 15,1-6 10-15,0-1 19 0,0-3 31 16,0 0 32-16,0 0 29 0,-1-5 1 0,-1-5-36 16,0-7-30-16,-3-9-46 0,2-3-23 0,-2-7 6 15,3-3-3-15,0-2 12 16,1-3-2-16,0-3-1 0,1-5-2 0,0-3-8 0,0-5-2 16,2-2-4-16,2-2 2 0,4-2 4 0,1 3-1 15,1 0 3-15,1 1-1 0,1 6-8 0,3 4 3 16,0 5 3-16,1 7-2 0,0 4 6 0,2 3-1 15,1 1-4-15,3 3-1 0,3 1-3 16,2 1 1-16,5 5-3 0,2 1 6 0,0 5-4 16,4 2 0-16,1 5 3 0,-1 4-1 0,5 4 3 15,-4 1 5-15,1 8-2 0,-3 5-1 0,-5 4-3 16,-3 5-8-16,-7 5-1 0,-6 6 1 0,-10 2 6 16,-6 5 12-16,-13 6 3 0,-9 0 7 15,-11 2 1-15,-9 0 0 0,-7 0 4 0,-7 0-5 16,0-3 7-16,-4-4-8 0,2-3-7 0,4-4 1 15,4-5-6-15,6-2 2 0,8-7 0 0,6-3-3 16,10-6-26-16,7-3-48 0,6-3-75 16,7-4-123-16,1-1-64 0,6 0-272 0,-3-2-757 0</inkml:trace>
  <inkml:trace contextRef="#ctx0" brushRef="#br0" timeOffset="19451.6294">24381 2135 2073 0,'0'0'38'0,"0"0"-20"0,0 0 11 0,0 0 14 16,0 0 31-16,0 0 20 0,0 0-11 15,0 0-16-15,132-10-27 0,-110 20-18 0,-2 5-9 16,0 4-6-16,-1 1 0 0,-4 3 0 16,3 2 0-16,-6 1-6 0,-1 0-5 0,1 0 2 0,-5 4 7 15,1 1 5-15,-3-1 4 0,-2 2-1 16,-3-4-8-16,0 1-1 0,-8-4 1 0,-1 0-3 15,-2-4 0-15,-2-5-1 0,-1-3-3 0,2-5 5 16,2-4 14-16,1-4 10 0,1-2 3 0,3-10-7 16,-2-4-12-16,6-7-17 0,1-7-5 15,0-6 0-15,10-4 2 0,4-6 27 0,2-1 6 16,8 1 9-16,3 0-5 0,4 1-20 0,5 2-4 16,-1 5-4-16,2 7 3 0,-3 8 1 15,-3 7-2-15,-1 6-9 0,-2 4-9 0,-3 5-6 16,2 1-8-16,-3 5-11 0,0 3-25 0,-3 5-56 15,-1 2-102-15,-5 4-162 0,-1-6-345 16,-9-3-498-16</inkml:trace>
  <inkml:trace contextRef="#ctx0" brushRef="#br0" timeOffset="19741.7773">25093 2309 1856 0,'0'0'-9'0,"0"0"-70"0,0 0 31 0,0 0 37 16,0 0 57-16,0 0 16 0,118-70-2 15,-93 57-10-15,-2-1-15 0,0 1-9 0,-2-1-4 16,-5 2 1-16,2-2 7 0,-5 0 6 16,-3-1 7-16,1 0 7 0,-4 3 10 0,-5-1 16 15,-1 3 16-15,-1 1 3 0,-1 3-22 0,-8 3-38 16,-3 1-31-16,-5 2-20 0,-6 3 2 0,-2 8 7 16,-5 4 8-16,-3 5 5 0,-1 3 3 0,3 5 1 15,1 0 5-15,6 2-2 0,3 0 0 16,2-1 1-16,5-1-8 0,4-1-3 0,6-1 1 15,4-1-4-15,1 1 8 0,10-2 8 0,5 0-1 16,5-3 7-16,3 0-16 0,6-4-27 16,4-2-41-16,5-2-74 0,3-3-116 0,4-2-230 15,-11-4-472-15,-10-2 110 0</inkml:trace>
  <inkml:trace contextRef="#ctx0" brushRef="#br0" timeOffset="20278.3706">25647 2304 1614 0,'0'0'529'15,"0"0"-461"-15,0 0-15 0,-143 5-6 0,101 9-1 16,-1 2 19-16,2 1 23 0,1 3-14 0,1 0 6 16,8 2-17-16,2 0-30 0,6-2-4 15,4-2-22-15,10 0-15 0,5-1-7 0,4-2-6 16,2 2 0-16,9-2 11 0,7 0 12 0,6-3 8 16,4-3 4-16,8-3-9 0,6-5-7 0,3-1-3 15,4-7-9-15,2-6-6 0,-3-3 0 16,-2-6 2-16,-6-4 8 0,-1-2 12 0,-7-4 3 15,-4-6 4-15,-5-2 2 0,-2-4 2 0,-5-5 5 16,-3-3-5-16,-4-3 2 0,-2-5-2 0,-3-1 1 16,-1-1 4-16,-2-1-5 0,1 1 2 15,0 4-10-15,-2 3-1 0,0 5 3 0,0 4 8 16,0 7 2-16,0 6 4 0,0 8 4 0,0 7 0 16,-2 6 14-16,-1 5 4 0,1 3-14 15,2 4-25-15,-2 0-41 0,-1 4-21 0,-3 8 3 16,-4 9 13-16,-6 10 26 0,-1 9 16 0,-6 9 5 15,-1 2 1-15,3 3 3 0,4 2 0 0,3 0-3 16,4 1 1-16,4-1 2 0,5 0-4 0,1-2 1 16,6 0-1-16,5-1-2 0,6-5 1 0,0-2-3 15,7-5 1-15,0-6-9 0,2-8 1 16,-1-8 0-16,2-9 3 0,-2-6 16 0,0-4 6 16,-1-9 13-16,-3-5-1 0,1-5 3 0,-2-3-4 15,-1-3-10-15,-2-1 4 0,-2-2-2 0,-4-1 0 16,-2 1 2-16,-3 1 5 0,-3 4 0 15,-1 7-5-15,-2 4 10 0,0 5-12 0,0 4-5 16,-2 2-10-16,2 1-18 0,-1 0-21 0,-1 3-3 16,-2 5 6-16,2 5 2 0,-2 2 21 15,-1 3 6-15,4 0-1 0,1 2 1 0,0 1-2 16,0-1-6-16,5 1-11 0,1 0-32 0,2 0-68 16,1-3-96-16,0-1-141 0,-2-4-265 0,-2-5-698 0</inkml:trace>
  <inkml:trace contextRef="#ctx0" brushRef="#br0" timeOffset="20428.7016">26327 1910 2182 0,'0'0'91'16,"0"0"-90"-16,0 0-4 0,-147-30 3 16,111 30-4-16,9 0 5 0,5 0-3 0,12 0-11 15,8 0-87-15,2 1-12 0,14 2-45 0,9 2-169 16,-3 0-277-16,-5-1-352 0</inkml:trace>
  <inkml:trace contextRef="#ctx0" brushRef="#br0" timeOffset="20841.3514">26397 2042 1804 0,'0'0'130'16,"0"0"-89"-16,0 0 17 0,-161 74 28 0,120-49 17 15,1 0 9-15,8-2-12 0,4-2-20 16,10 0-32-16,4-1-25 0,8 2-7 0,5 0-13 15,1 2 9-15,8 2 4 0,7 0-3 0,3-1-3 16,6-1-7-16,5-1 3 0,3-6-3 0,5-4 0 16,5-3-4-16,1-4-17 0,5-3-20 0,-1-3-30 15,3-4-41-15,-4-6-25 0,0-2-30 16,-2-2-57-16,-3-6-22 0,-4-5-35 0,-1-2-10 16,-4-4 71-16,-3-4 59 0,0-3 74 0,-2-7 71 15,0-2 23-15,-3-7 28 0,1-2 31 0,-2-3 39 16,-4-1 36-16,-5 1 63 0,-4 4 31 0,-4 6 27 15,-4 8 19-15,-2 8-37 0,-10 7-33 16,-2 7-53-16,-2 4-49 0,-3 5-50 0,-1 4-32 16,-1 4-21-16,-1 2-12 0,2 2 1 0,4 7 1 15,2-1 2-15,4 2-8 0,3 1 4 16,2 3-1-16,3 2 0 0,0 6 12 0,3 5 4 16,2 3 3-16,6 8 1 0,-2 3 1 0,3 5-5 15,2 2 0-15,0 4 1 0,-2-1-8 0,-3 3 5 16,-3-2-2-16,-4-3-2 0,-2-3 2 15,0-2-9-15,-8-1-8 0,-2-1-26 0,-4-4-60 16,-1-5-74-16,0-5-144 0,4-8-273 0,5-9-765 0</inkml:trace>
  <inkml:trace contextRef="#ctx0" brushRef="#br0" timeOffset="21100.2476">26471 2224 2417 0,'0'0'96'0,"0"0"-38"0,0 0-17 0,0 0-15 16,0 0-20-16,0 0-5 0,0 0 12 0,0 0 3 15,162-120 2-15,-107 108 0 0,0 3-3 0,1 4-2 16,0 3-2-16,-5 2-5 0,-5 4-1 16,-10 5-2-16,-7 4-1 0,-8 0-4 0,-9 2 1 15,-3 4-1-15,-7 1-1 0,-2 0 12 0,-2 3 2 16,-7 1 5-16,-1 2 3 0,-1-2-6 0,0 0-3 15,1 0-3-15,2 0-1 0,1 1-6 16,2-1-36-16,4 1-71 0,1-4-136 0,0-2-237 16,0-6-400-16,1-5-222 0</inkml:trace>
  <inkml:trace contextRef="#ctx0" brushRef="#br0" timeOffset="21249.1562">27284 1786 2397 0,'0'0'61'0,"0"0"-6"16,0 0-10-16,0 0-28 0,-23-123-4 0,19 112-17 16,0 4-9-16,2 2-10 0,-1 4-45 0,2 1-128 15,1 2-143-15,0 8-166 0,0-2-298 0,0 2 166 16</inkml:trace>
  <inkml:trace contextRef="#ctx0" brushRef="#br0" timeOffset="21902.3018">27273 1970 2484 0,'0'0'129'0,"0"0"-115"0,0 0-3 16,0 0 2-16,0 0 0 0,0 0 4 0,0 0 1 15,0 0 4-15,0 0 1 0,0 0-3 0,0 0 1 16,-63 132-2-16,63-101-7 0,2 5 3 16,7-4-8-16,3-2 1 0,5-1-5 0,-1 0-2 15,2-4 1-15,1 0-6 0,0-4 1 0,-1-3-4 16,-3-4-2-16,0-5 0 0,-3-7 8 15,-2-2 15-15,-1-4 15 0,2-9 9 0,0-6 2 16,1-4-7-16,2-7-1 0,1-3 0 0,-2-4 0 16,4-3-4-16,-4-2-8 0,5-4-3 0,-5 5 10 15,2 4 6-15,-3 7 9 0,-6 9 6 0,-1 7-4 16,-3 4 0-16,-2 6-10 0,0 2-11 0,0 2-14 16,0 0-15-16,0 0-14 0,0 0-10 15,0 0-12-15,0 3-18 0,0 5 14 0,4 5 11 16,0 4 15-16,1 4 26 0,2 2-7 0,3-1 5 15,4 2-6-15,1 0-8 0,4 1-12 0,-1 1-38 16,1-1-34-16,1 0-50 0,1-1-61 16,0-2-63-16,3-3-58 0,-3-2-40 0,0-5-2 15,0-4 69-15,-1-3 98 0,-1-5 105 0,-2 0 111 16,-3-5 70-16,1-4 56 0,-4-2 51 16,2-2 25-16,-2-2 10 0,-1 0-22 0,0-1-26 15,-1 0-34-15,1 0-34 0,1-1-15 0,1 0-25 16,3 0-12-16,2 1-11 0,2 2-15 0,1 3-10 15,1 1-4-15,1 0-6 0,0 2 5 0,-1 1-2 16,-1 1-3-16,-4 2-2 0,0 0-2 16,-2 1 2-16,-3 0 5 0,-3 1 6 0,-5-2 11 15,1 2 18-15,-2-1 13 0,-2 1 12 0,0-3-11 16,0 1-14-16,-5-3-18 0,0-1-26 16,-5 0-1-16,-3-1-11 0,-5 5-5 0,-5 1 1 15,-6 3-1-15,-5 0 3 0,-1 9 2 0,-4 3 6 16,6 6-4-16,1 3-1 0,5 3 0 0,4 3 0 15,5 2 0-15,3 2 3 0,5 0 1 0,6 1-1 16,3-2 7-16,1 1 4 0,3-1 0 16,6 1 5-16,6-2-6 0,1 0 0 0,4-2 1 15,4-4-3-15,2-3 3 0,3-5-2 0,3-2-5 16,4-5-11-16,4-3-14 0,3-2-44 0,2-2-84 16,4-1-129-16,-14 0-501 0,-11 0-827 0</inkml:trace>
  <inkml:trace contextRef="#ctx0" brushRef="#br0" timeOffset="22825.9782">28762 2110 2812 0,'0'0'31'0,"0"0"-10"0,0 0-6 15,0 0 1-15,0 0-4 0,0 0 3 0,0 0 5 0,0 0-11 16,0 0-12-16,0 0-25 0,0 0-15 16,0 0 0-16,35-87 7 0,-26 108 19 0,1 8 14 15,0 5 6-15,-1 8 1 0,-3-1 2 0,0 1 0 16,-2 2 0-16,-1-5-2 0,-1 1 1 0,-2-6 1 15,0-5 0-15,-1-7 0 0,-3-6 2 16,0-6-2-16,3-6 7 0,-1-2 15 0,-1-2 23 16,3 0 28-16,-1 0 27 0,-2-8-18 0,2-5-25 15,-1-10-29-15,-2-6-26 0,1-7-3 0,2-4 1 16,1-3 2-16,0-6-7 0,0 0 1 16,5-3-5-16,2 3-1 0,4 1-2 0,1 6 6 15,3 5 2-15,-2 6 2 0,5 7 3 0,-3 6-8 16,1 2 3-16,-1 8-6 0,0 2-6 0,-4 3-3 15,3 3-9-15,1 3-5 0,-2 8 1 16,5 8 5-16,-3 6 8 0,1 7 9 0,-2 6 5 16,-1 2-3-16,-7 2 0 0,0 1-1 0,-5-2-4 15,-1 2 3-15,0 0 1 0,-5-2-1 16,-2-4 4-16,-1-3 0 0,-1-8-3 0,5-7 4 16,-2-8-3-16,5-5 7 0,1-4 14 0,0-2 21 15,0 0 22-15,0-5 2 0,0-9-11 0,0-9-22 16,0-7-24-16,4-6-8 0,2-5 1 0,-1-4-1 15,5-3 0-15,0-5 0 0,5 1-4 16,0 1-1-16,3 5-1 0,0 9 1 0,2 8 1 16,-3 9 0-16,-2 6 4 0,-3 6-8 0,0 4-1 15,-2 4-3-15,0 0-4 0,3 6 3 16,0 7 0-16,0 4 2 0,3 6 3 0,-3 5 2 0,1 2 4 16,-2 6 5-16,-1 0-2 0,-2 2-2 15,-3 1 2-15,1 3 0 0,-1-2-1 0,-1 1 1 16,-2 2-16-16,2 0-36 0,-3-1-72 0,3-2-95 15,0-1-163-15,2-12-325 0,-4-11-868 0</inkml:trace>
  <inkml:trace contextRef="#ctx0" brushRef="#br0" timeOffset="23109.4307">29702 2210 2651 0,'0'0'-5'0,"0"0"-11"0,0 0-2 16,0 0 12-16,0 0 19 0,-122 31 8 0,101-17 3 15,3 1-6-15,5 1-8 0,2 0-3 16,3 2-5-16,6 1 1 0,2 1 1 0,1 1-2 16,8 1-4-16,2 0 9 0,6-1 7 0,3-4 6 15,3-2 10-15,2-5-2 0,1-5 4 0,1-5 7 16,-3-3 4-16,3-8 3 0,-4-3-4 0,-3-5 0 16,-2-6-3-16,-5-2-4 0,-3-3 2 15,-8-1-6-15,-2-2-5 0,-5 3-7 0,-10-2-10 16,-2 4-9-16,-6 2-7 0,-1 6-12 0,-5 5-9 15,-2 3-7-15,-1 8-4 0,-4 4 3 0,3 0-5 16,1 9-20-16,5 3-51 0,11 1-79 16,6 2-90-16,10 0-68 0,3-1-92 0,7-1-263 15,1-6-199-15</inkml:trace>
  <inkml:trace contextRef="#ctx0" brushRef="#br0" timeOffset="23787.9466">30097 2242 1427 0,'0'0'111'0,"0"0"33"0,0 0 15 16,-143 15-4-16,102-3-9 0,1 1-16 0,0 3-24 16,-1 3-20-16,8 2-22 0,4 1-16 0,6 0-15 15,6 0-13-15,7 0-7 0,6 0-9 0,4-3 4 16,4 1 4-16,8-2 7 0,7-2 10 0,8-2-1 16,3-1 3-16,4-6 3 0,6-2-3 15,1-3 0-15,0-2-6 0,-1-5-3 0,0-4-1 16,-5-5-3-16,0-1 3 0,-11-2 1 0,1 0 4 15,-9-1 0-15,-4 2-3 0,-5-2-2 0,-2 3 1 16,-5 2-4-16,0 4-3 0,-5 1-12 0,0 2-10 16,-3 2-8-16,-1 3-3 0,-1 0 3 15,0 1-1-15,0 0 2 0,-1 1 3 0,1 2 1 16,0 0 5-16,1 1-1 0,5 0 1 0,-2-3-1 16,6 0 2-16,0 0 4 0,0-1 2 15,0 0 3-15,0 0 1 0,0 0 2 0,0 0 3 16,0 0 0-16,0 0 1 0,1 0 0 0,0 0-2 15,-1 0-5-15,0 0 1 0,4 0-7 16,-4 0-3-16,0 0-1 0,0 0-3 0,0 0 3 16,0 0-1-16,0 0 1 0,0 0-1 0,0 0-1 15,0 0 5-15,0 0 1 0,0 0 3 0,0 0 1 16,1 0 2-16,-1 0 2 0,0 0 3 16,1 0 3-16,-1 0 1 0,0 0 1 0,1 0-1 0,-1 0 3 15,0 0 1-15,0 0-2 0,0 0 2 16,0-1-5-16,0 0 0 0,0-2-13 0,1-1-6 15,0-3 1-15,3 2-6 0,-1-2 11 0,-1 0-2 16,-1 0 3-16,1 0 0 0,2-3 2 0,-1 1-2 16,-1-3 0-16,4 0-1 0,-3-3-2 15,3-1 5-15,-2-5-4 0,2-1 1 0,-2-3 0 16,1-3-2-16,-1-5 3 0,2-2 2 0,-1-3 3 16,2-3-5-16,-3-2 3 0,4 0-1 0,0-3-5 15,1 3 4-15,-2 0-6 0,1 4 0 16,2 5-1-16,-3 5 1 0,-4 7 3 0,-1 7-1 15,2 6 6-15,-4 5-9 0,0 3-5 0,0 1-21 16,0 0-45-16,0 6 2 0,-4 11 8 16,-1 4 29-16,-7 9 49 0,-2 6 11 0,-1 5-4 15,-2 2-6-15,3 0-4 0,-1 1-3 0,5-1 3 16,2 1-3-16,3-2-3 0,4 1-1 16,1 3-1-16,1 1-7 0,7 0-41 0,5 2-81 0,4 2-151 15,-3-13-292-15,-4-13-833 0</inkml:trace>
  <inkml:trace contextRef="#ctx0" brushRef="#br0" timeOffset="24503.9594">30302 2409 2073 0,'0'0'67'0,"0"0"-56"0,0 0 37 16,0 0 46-16,0 0 5 0,0 0-13 0,0 0-41 15,0 0-46-15,0 0-6 0,0 0 6 16,140-92 1-16,-90 76 1 0,1 0-1 0,-3-2-1 15,-4 1 0-15,-7 0 1 0,-7 3 4 0,-8 0 4 16,-9 2 15-16,-7 0 6 0,-6 2-6 0,-6 2-9 16,-8 1-12-16,-12 2-2 0,-5 2 9 15,-5 3 9-15,-10 0 2 0,1 5 1 0,-3 7-4 16,1 3-4-16,4 6-2 0,2 1-5 0,3 3 2 16,7 0-1-16,7 0-2 0,4 0-3 0,8 0 2 15,3 0-1-15,7 0 3 0,2 1 9 16,2-2-4-16,9-1 0 0,2-1 0 0,7-2-2 15,5-2 8-15,1-1 3 0,5-5 4 0,5 1-1 16,-1-8 3-16,6-2-1 0,6-3-4 0,-3 0 3 16,6-7-8-16,-3-7-3 0,-2-2 0 0,1-7-2 15,-4-2-2-15,-3-5 1 0,-4-8-1 16,0-3-5-16,-3-6 2 0,-3-4-3 0,-4-6 0 16,-2-1 1-16,0-6-2 0,-2-1-2 0,-1-2-2 15,-5 2-2-15,2 0 0 0,-5 5-1 0,0 5 1 16,-3 6 3-16,-3 4 1 0,-2 9 3 15,-3 8 5-15,-1 5-1 0,0 8 2 0,0 5-3 16,-2 6-21-16,0 2-4 0,-3 2-23 0,2 4 1 16,-5 8 17-16,-6 7 3 0,-3 6 19 15,-4 8 4-15,-3 7 2 0,-2 5 0 0,4 2 1 16,-1 1-1-16,2 4 0 0,0 1 3 0,4 2-1 16,-1-1-3-16,7 1-1 0,2-1 0 0,5 1-3 15,-1-2 0-15,5-2 3 0,5-2-3 16,4-4 2-16,5-5 2 0,7-7-2 0,0-10 1 15,5-9 7-15,0-5 6 0,3-6 6 0,0-3 13 16,0-7-6-16,-4-6-2 0,4-3-1 0,-3-5-9 16,-2-4 3-16,-3-3-2 0,0-2-1 0,-1-3-4 15,-1-3-1-15,-1 1-2 0,-5 1-4 16,0 4 1-16,-4 8 0 0,-3 6-3 0,-5 8-6 16,-1 6-16-16,-3 2-14 0,-7 6-2 0,-6 9 9 15,-2 2 12-15,-3 5 13 0,0 3 4 0,2 0-3 16,3 1 4-16,1 0-1 0,4 0-4 0,6 0 3 15,0 1 1-15,4-2-3 0,0-1 4 16,1-2-2-16,0-4-4 0,1-4 2 0,5-1-4 16,-1-3-9-16,4 0-19 0,-1-4-25 0,2-1-39 15,3-2-55-15,-2-2-87 0,3-1-175 16,-3 0-501-16,-6 0-337 0</inkml:trace>
  <inkml:trace contextRef="#ctx0" brushRef="#br0" timeOffset="24904.1845">31138 2060 2029 0,'0'0'119'0,"0"0"-19"0,0 0-16 16,0 0-18-16,0 0-24 0,0 0-15 0,63-130-14 16,-38 113-16-16,6 4-6 0,4 2-11 0,-2 5-4 15,-2 4-4-15,-2 2-5 0,-5 1-6 0,-3 8-2 16,-3 5-3-16,-4 2 1 0,-6 5 8 0,0 4 7 15,-8 0 3-15,0 3 5 0,-4 1 5 16,-12-3 4-16,-3 2 11 0,-3-3 6 0,-2 0 1 16,-1-4 3-16,3-6-1 0,4-3 0 0,7-6 10 15,7-1 36-15,4-4 40 0,0-1 44 16,3-1 11-16,5-7-38 0,3-5-43 0,6-3-47 16,3-4-17-16,2-5 5 0,3-1 9 0,2-1 4 15,0 1 4-15,-2 1 4 0,-3 4 6 0,-1 4 8 16,-2 5 11-16,-9 4-6 0,-3 4-14 15,-4 4-29-15,-3 0-32 0,0 3-6 0,0 8 3 16,-3 6 17-16,-4 5 16 0,-2 6 5 0,-1 2 1 16,3 1-6-16,-1 2 2 0,1 2-1 15,4 0-3-15,2 0 0 0,1 2-9 0,0 0-22 0,4-2-51 16,2-2-79-16,3-3-98 0,2-6-95 16,4-8-81-16,5-6-131 0,-3-7-201 0,-4-3 336 0</inkml:trace>
  <inkml:trace contextRef="#ctx0" brushRef="#br0" timeOffset="25327.6723">31929 2125 394 0,'0'0'678'0,"0"0"-163"0,0 0-177 0,0 0-164 16,0 0-108-16,0 0-46 0,0 0-2 0,0 0 9 15,0 0 7-15,-117 40-2 0,96-18-6 0,3 0-2 16,7-1-5-16,3-1-2 0,7 0 1 16,1-1-3-16,7-2 9 0,4 0 5 0,2-5 4 15,6-2 5-15,0-4 1 0,2-4-1 0,-1-2-4 16,0-2-7-16,0-6-9 0,0-4-6 0,-4-4-1 15,1-1 2-15,-6-3 7 0,-2-1 5 16,-4 1 8-16,-4 1-5 0,-1 3-1 0,-6 2-3 16,-3 3-10-16,-1 4-4 0,-2 2-8 0,1 3-4 15,-3 2-2-15,-1 0-2 0,2 8-1 0,-4 3 0 16,5 5 2-16,-1 3 2 0,3 1 3 16,3 5 2-16,2 1 4 0,2 4 2 0,3 2 1 15,0 4 4-15,0 1 1 0,5 0 2 0,-2 2 0 16,-2-3-4-16,1 0-1 0,2 0-2 15,-4 0-1-15,0-2-1 0,0 1 0 0,-1 1-1 16,-4-2 4-16,-5 0-1 0,1-2-2 0,-2-3 0 16,-2-3-3-16,-5-2 1 0,-2-2 1 0,-1-5-3 15,-1-1-2-15,-1-4 1 0,-3-6 0 0,4-3 8 16,2-3 11-16,1-9 11 0,5-10 5 0,1-8-1 16,7-8-7-16,5-9-12 0,1-6-15 15,12-7-9-15,9-5-13 0,10-3-15 0,9-1 2 16,11-1-10-16,9 4-3 0,4 2-10 0,9 8-34 15,5 9-60-15,0 8-134 0,-19 15-611 16,-21 7-678-16</inkml:trace>
  <inkml:trace contextRef="#ctx0" brushRef="#br0" timeOffset="32144.221">24718 3525 615 0,'0'0'231'0,"0"0"3"0,0 0 48 16,0 0-21-16,0 0-16 0,0 0-41 15,0 0-61-15,0 0-22 0,0 0-14 0,0 0-16 16,0 0-21-16,0 0-9 0,-28-101-15 0,17 99-8 15,1-1-8-15,0 1-6 0,-3 2-2 16,-1 0-7-16,-2 0 1 0,-2 2-3 0,-4 3-5 16,-2 3 1-16,-3 3-5 0,-2 3 2 0,-1 4 3 15,0 0-1-15,3 3 4 0,1 1-2 0,-1 1-3 16,5 2 1-16,1-2-4 0,3 0 0 16,4 0 3-16,3-2-1 0,4-4 0 0,3-2 1 15,4-3-1-15,0-1-1 0,4-3 9 0,4 1 6 16,3 0 8-16,4-1 7 0,1-2-3 0,4 0-4 15,1 0-5-15,0 0-1 0,6-1 0 16,-2 2-4-16,3 0 1 0,0 3-6 0,-3 0-7 16,1 2-1-16,-4 0-4 0,-1 2-1 0,-2 0-1 15,-2 0 1-15,-1 5-1 0,1 1 2 0,0 1 1 16,-2-1 0-16,0 1-3 0,-2 0 1 0,-2 0 0 16,-4 1 0-16,-2 0 0 0,-4-1 3 15,-1 0-1-15,-6 1 2 0,-6-1 5 0,-2-1 0 16,-6-2 3-16,-1-4 0 0,-7 0 3 0,1-4 1 15,-4-1 2-15,-2-3 2 0,1-1 0 0,-1-4 0 16,-1-1-1-16,1 0 2 0,7-6-1 16,0-3 1-16,5 0-2 0,1-3-4 0,8-2-11 15,1-3-19-15,2 0-26 0,4-1-21 0,3 0-44 16,2 1-57-16,7 1-99 0,5 3-175 16,-1 4-359-16,-2 3-785 0</inkml:trace>
  <inkml:trace contextRef="#ctx0" brushRef="#br0" timeOffset="32469.6296">24789 3991 1597 0,'0'0'144'15,"0"0"-53"-15,0 0-6 0,0 0 10 0,0 0 18 16,0 0 8-16,0 0-21 0,130-52-22 0,-97 40-17 16,4 1-18-16,-1-2-11 0,2 0-8 0,-5 1 0 15,-2-2 2-15,-3 0 7 0,-5 0 7 16,-5 2-1-16,-3-2 5 0,-3 0 7 0,-5 2-4 15,-1-4-3-15,-3 3-5 0,-3-1-8 0,0 1-6 16,-3 3-11-16,-6 5-14 0,-2 1-14 16,-5 0-4-16,1 4 3 0,-5 0 6 0,-2 1 7 15,-1 5 4-15,-1 3-2 0,0 4 3 0,-3 3 0 16,2 2-1-16,-2 4 3 0,-2 2 1 0,2 4-2 16,2 1-1-16,3 0 1 0,4 3-1 15,4-2 1-15,3 0 6 0,5-1-7 0,4 2-5 16,2-4 1-16,6 2-2 0,8 0 2 0,5-2-3 15,5 0-28-15,5-4-55 0,4 0-87 16,5-4-138-16,-9-5-346 0,-9-5-878 0</inkml:trace>
  <inkml:trace contextRef="#ctx0" brushRef="#br0" timeOffset="33053.3363">25285 4064 2016 0,'0'0'174'16,"0"0"-17"-16,0 0 13 0,0 0-14 0,0 0-8 15,0 0-30-15,0 0-37 0,0 0-24 0,0 0-19 16,-27-116-19-16,43 106-9 0,-1-2-4 16,6 0-6-16,6 3 0 0,0 2-1 0,5 2-4 15,-1 5-6-15,-1 0-1 0,-3 10-2 0,-1 4 2 16,-4 3 2-16,-2 1-3 0,-5 1 2 0,0 2-2 16,-4-1 3-16,-3 2 2 0,-5-1-2 15,3-1-3-15,-6 0-1 0,0-1 2 0,-6-1-1 16,-1-2 2-16,-3-2-2 0,-1-2 5 0,0-5 6 15,1 0 11-15,0-1 17 0,3-4 6 0,2 0 15 16,3-2 22-16,1 0 6 0,1-9-5 16,0-3-20-16,0-5-26 0,0-6-19 0,2-1 1 15,5-4-2-15,4-2-2 0,2-2 0 0,5 0-10 16,2 0 1-16,3 4-1 0,1 0 3 16,3 5-2-16,-1 6-2 0,-3 3 1 0,-1 6-7 15,-2 3 2-15,-4 5-7 0,-3 0-5 0,-3 3 0 16,-1 7-10-16,-3 3 10 0,2 3 7 15,-3 2 4-15,-2 5 10 0,0 0-3 0,-3 1-4 0,0-1-5 16,0 1 7-16,-3 1 2 0,0 0 9 16,-2-2 3-16,1 0-2 0,-3-2-1 0,5-5-4 15,-3-2-1-15,2-6-4 0,2-2 6 0,0-5 15 16,1-1 27-16,0 0 15 0,0-7-5 16,0-7-12-16,1-6-27 0,0-3-7 0,4-7 2 0,-1-3 1 15,2-3 2-15,0-2-5 0,5-2-1 16,-3-1 3-16,5 4-3 0,2 2-1 0,1 4 0 15,3 5-4-15,0 3 3 0,1 5 0 0,-1 5 1 16,0 3-2-16,-1 5-2 0,-1 2-1 16,-1 3-1-16,-1 1-2 0,0 7 4 0,0 5-2 15,-1 4 0-15,-1 3-1 0,-2 4-4 0,-2 4 0 16,-1 1 3-16,-4 3 5 0,-1 4-1 0,0 1 0 16,-2-1 0-16,0 0-7 0,3 0-19 15,-2-2-50-15,7-1-85 0,2-3-119 0,8-3-228 16,-7-8-514-16,-2-7-178 0</inkml:trace>
  <inkml:trace contextRef="#ctx0" brushRef="#br0" timeOffset="33803.0991">26507 3987 2267 0,'0'0'144'0,"0"0"-38"0,0 0-2 15,0 0-19-15,0 0-16 0,0 0-3 0,-130-45-9 16,110 45-9-16,1 0-16 0,3 4-11 0,0 3-13 15,3 4-6-15,-2 4-2 0,4 2-5 0,1 1 1 16,3 5-4-16,2 1 5 0,3 1 5 0,2 1-9 16,3-1-4-16,8 0 1 0,4 0 1 15,4-1 2-15,3-3-1 0,4-4-22 0,3-3-7 16,2-4-7-16,-1-7-7 0,-1-3 20 0,-4 0 10 16,-3-8 21-16,-6-3 26 0,1-3 4 15,-5-1 13-15,-2-4 1 0,0-3 3 0,-5-1 4 16,-3-2-10-16,-2 0 6 0,0-1-10 0,-6 1-10 15,-4 2-4-15,0 3-10 0,0 5-3 0,-1 5 1 16,1 2-6-16,0 5-7 0,-3 3-8 0,3 0-4 16,-1 3-3-16,-1 6 1 0,3 2 3 15,1 2-4-15,2 2-2 0,3 3-1 0,3 0 7 16,0 2 4-16,6 2 6 0,1-1 4 16,2 1-3-16,4-1-5 0,-2-3-3 0,1 0-6 0,2-4 0 15,-4-2-3-15,1-3-3 0,0-2 4 16,-3-3 1-16,-1-2 12 0,-3-2 24 0,1 0 17 15,-3 0 11-15,1-6 1 0,3-3-12 0,0-5-18 16,1-2-6-16,2-2-1 0,0-3 0 16,-1-1 2-16,2-2-3 0,0-2-4 0,1-2-2 0,4-1-2 15,1 4 2-15,0 2-2 0,2 3 3 16,-1 4-1-16,-2 4-2 0,1 5-2 0,-2 2-4 16,0 3-2-16,-3 2-3 0,0 2-2 0,-1 7 0 15,0 3 2-15,-1 1 4 0,1 5 4 16,-3 0 1-16,-1 1 0 0,-2 0 1 0,1 1 2 15,-4 0-5-15,-1-1-4 0,0-2 1 0,0 0 0 16,-1 2 6-16,-4-2 2 0,1-1-6 16,-1-1-2-16,0-2-1 0,-1-2 2 0,1-3 5 15,-2-2 3-15,3-4 6 0,0-2 14 0,2 0 19 16,-1-2 11-16,-2-4-4 0,0-5-7 0,-2-4-12 16,-1-5-9-16,6-3 4 0,1-5-4 15,1-3-3-15,2-4-4 0,7-4-4 0,7-1-4 0,2 0-5 16,5 3 0-16,2 5-5 0,1 4 6 15,0 5 1-15,-2 8 0 0,-2 3 0 0,-2 5-3 16,-3 3-2-16,-1 3-2 0,-4 1 1 0,0 6-4 16,0 3 2-16,-2 7 1 0,-2 0-3 15,0 5 2-15,-4 3-2 0,-1 2 1 0,-1 2 0 16,-2-1 0-16,0 0 4 0,0 0-2 0,0 1-4 16,0-2-15-16,1-1-43 0,1-1-32 0,3-1-46 15,1-2-73-15,3-3-106 0,3-3-300 0,-3-5-460 16,-1-4 211-16</inkml:trace>
  <inkml:trace contextRef="#ctx0" brushRef="#br0" timeOffset="34000.921">27451 3688 1227 0,'0'0'744'0,"0"0"-505"0,0 0 37 16,-2-119-25-16,1 99-61 0,1 5-28 0,0 3-29 15,0 2-34-15,0 4-19 0,0 2-21 16,0 4-20-16,0 0-24 0,0 0-22 0,0 1-23 15,-2 8-15-15,0 7 7 0,-1 10 15 0,-2 13 14 16,-1 7 13-16,-1 8 0 0,0 5-7 0,3 2 6 16,-3 4-2-16,2-1-3 0,-2-1-19 0,2 1-54 15,-1-2-77-15,-3-4-118 0,0-15-276 16,3-14-933-16</inkml:trace>
  <inkml:trace contextRef="#ctx0" brushRef="#br0" timeOffset="34261.768">27156 3955 2427 0,'0'0'139'0,"0"0"13"0,0 0-11 0,0 0-32 15,0 0-9-15,6-128-18 0,6 118-15 16,4-1-18-16,4 3-31 0,1 1-5 0,4 3-6 16,3 1-3-16,4 3-2 0,0 0 1 0,0 0 3 15,0 5-4-15,-3 2 6 0,-4 4-8 16,-1 3-2-16,-5 3 3 0,-1 4-4 0,-4 5 5 15,-2 2 0-15,-4 5-2 0,-3-1-2 0,-5 1 2 16,0-1 1-16,0 2-3 0,0-3 4 0,-1-2-2 16,-3 3 1-16,1-3-1 0,1 0-6 0,1-3-29 15,-1-4-60-15,2-4-77 0,0-3-96 16,0-5-181-16,0-4-354 0,0-2-698 0</inkml:trace>
  <inkml:trace contextRef="#ctx0" brushRef="#br0" timeOffset="34413.1359">27720 3768 2266 0,'0'0'329'0,"0"0"-151"0,0 0-35 0,0 0-29 15,0 0-34-15,0 0-19 0,0 0-22 16,0 0-28-16,0 0-24 0,0 0-37 0,0 0-42 16,0 0-4-16,0 0-32 0,0 0-97 0,54-57-192 15,-39 70-506-15,-2-2-354 0</inkml:trace>
  <inkml:trace contextRef="#ctx0" brushRef="#br0" timeOffset="34620.7173">27943 3921 2194 0,'0'0'116'0,"0"0"-22"16,0 0 19-16,0 0 4 0,-122 24-4 0,101-12-3 16,2 0-25-16,6 4-25 0,0 1-17 0,6-1-12 15,2 4-4-15,2 1-2 0,3-1-7 0,3 0-5 16,4 0 1-16,3 1 3 0,5 1 5 0,0 1-4 15,4-1-4-15,-1 0-6 0,1-2-2 16,1-2 0-16,0-3 1 0,1-5-8 0,2-2-9 16,-2-2-20-16,0-3-33 0,1-3-52 0,2 0-81 15,0-2-131-15,-8-3-440 0,-5 2-816 0</inkml:trace>
  <inkml:trace contextRef="#ctx0" brushRef="#br0" timeOffset="35656.366">28747 3792 1450 0,'0'0'157'0,"0"0"-9"16,0 0 23-16,0 0 13 0,0 0-15 16,0 0 5-16,0 0-18 0,0 0-19 0,0 0-24 15,0 0-21-15,6-117-12 0,-6 111-8 0,0 0-8 16,0 4-7-16,0 0-10 0,0 1-16 16,0 1-9-16,-2 0-17 0,-2 0-16 0,2 3-20 15,-1 4-5-15,-4 9 8 0,-5 6 9 0,-7 8 24 16,-2 6 2-16,0 4-4 0,1-1-1 15,1 1-4-15,8-1 1 0,2-3 3 0,9 1 0 0,0-2 0 16,9 1 3-16,8 1-4 0,6-3 5 16,4-3 1-16,7-2 0 0,0-6 1 0,4-5-6 15,-2-5 4-15,-2-5-2 0,-3-5 3 0,-5-3 6 16,-3 0-7-16,-6-6 8 0,0-3 3 0,-7-3 1 16,0 0 3-16,-2-2-6 0,-6 2-3 0,-1-1-2 15,-1 1-1-15,-1 3-7 0,-3 1-6 16,-4 2-7-16,0 3-6 0,-2 1 0 0,0 0 0 15,3 2 1-15,0 0-1 0,1 2 0 0,5 2-3 16,1 3-1-16,0 4 7 0,7 0 1 16,5 3 10-16,5 0 4 0,8-3-4 0,4-1 3 15,4-4-4-15,7-3 2 0,0-3 8 0,1 0 3 16,-1-3 8-16,-4-3-2 0,-2-4 3 0,-6 0 1 16,-5-2 3-16,-4-3 7 0,-5-1 7 15,-3-2-3-15,-3-4-7 0,-1-4-5 0,-5-5-12 16,-2-1 0-16,0-1 4 0,-7-1-3 0,-1 1 9 15,-2 2-2-15,-2 2-3 0,0 4-1 0,1 4-5 16,-1 4-4-16,1 4-2 0,-1 2-2 16,-1 1-5-16,2 2-1 0,1 3-4 0,-1 0-2 15,2 2-6-15,4 1-7 0,-1-1-19 0,5 2-39 16,1 1-59-16,0 0-62 0,5 4-50 0,4 6-86 16,5 2-139-16,-1 0-300 0,-4-4-408 0</inkml:trace>
  <inkml:trace contextRef="#ctx0" brushRef="#br0" timeOffset="36342.2495">29496 4034 719 0,'0'0'656'0,"0"0"-273"0,0 0-39 16,0 0-69-16,0 0-35 0,0 0-18 15,0 0-30-15,0 0-38 0,0 0-52 0,0 0-53 16,0 0-39-16,0 0-24 0,0 0-3 0,0 0 6 16,119-55 2-16,-88 45 3 0,-1 2 0 15,-5-1 3-15,1-2 5 0,-5 1 2 0,-6-1 2 16,1 0 1-16,-7 2 4 0,-5 1 1 0,-3 3 8 15,-1 0-5-15,0 1-8 0,-5-1-8 0,-5 0-13 16,-6 1-4-16,1 1 1 0,-8 0 0 0,-4 3 5 16,-3 5 4-16,-4 6 1 0,-1 6 2 15,2 6-4-15,-2 4 3 0,4 3 1 0,5 1 3 16,3 1 4-16,7-2-4 0,5-2 2 0,5 0-3 16,6-2-5-16,0 3 5 0,11-2 0 15,4-1 10-15,5-2 8 0,3-1 0 0,8-3-10 16,4-2-5-16,2-4 0 0,5-3-1 0,5-1 11 15,-1-6-3-15,2-4-2 0,0 0-4 0,-4-9-2 16,-3-5-6-16,-3-6-4 0,-7-4 6 0,-1-6-2 16,-5-3 5-16,0-5 5 0,-3-5 3 0,-3-2-2 15,-1-5 0-15,-3-3-1 0,3-2 0 16,-2-3 3-16,-1 1 3 0,-4 2-1 0,1 5-4 16,-4 5 7-16,-1 7 2 0,-4 7 11 0,-3 8 1 15,0 5-2-15,0 8 1 0,0 5-7 16,0 3-12-16,0 2-12 0,-3 0-25 0,-4 3 3 15,-3 7 3-15,-3 5 12 0,-4 2 16 0,-2 4-5 16,4 2 3-16,0 0-4 0,4 1 0 16,3 0 1-16,2 0-3 0,0 1 4 0,4-1 0 15,0 0 0-15,0-1 0 0,-2 0 0 0,4-1 1 16,0-2-1-16,0-1 1 0,0-5 1 0,0-4-3 16,1-3 1-16,2-5 4 0,-1 0 2 15,0-2 7-15,-1 0 5 0,4 0 1 0,-1 0 4 16,3-4-5-16,6-2-6 0,5 0-4 0,6-2-5 15,6 0 0-15,5 1-1 0,2 4 0 0,3 3-1 16,0 2-4-16,3 9 2 0,-2 3-1 0,-2 2-1 16,-1 4 2-16,-5 0-2 0,-3 0-1 0,-3 3 4 15,-6-2-2-15,-8 0 3 0,-3 1-1 16,-3 1 0-16,-6 0 0 0,-1 0 0 0,-8-1 2 16,-7 1-1-16,-9-1-2 0,-2-2 5 0,-13-1-7 15,-7-3 12-15,-6-6 2 0,-4-2-3 16,-6-3 5-16,-4-5-11 0,3 0-2 0,0-5-4 15,2-6-6-15,2-4-18 0,5-4-26 0,6-3-42 16,7 0-84-16,4-2-95 0,16 8-379 0,8 4-947 0</inkml:trace>
  <inkml:trace contextRef="#ctx0" brushRef="#br0" timeOffset="186822.5843">7151 6079 2217 0,'0'0'10'16,"0"0"7"-16,0 0 19 0,0 0 19 0,0 0 15 15,0 0 2-15,0 0-18 0,0 0-20 0,0 0-17 16,0 0-14-16,0 0 3 0,0 0 0 16,92-79 4-16,-43 58 8 0,11-4 0 0,8-4 6 15,6-2 4-15,14-3 0 0,4-3-2 0,5 0 4 16,6-2 2-16,2 1-1 0,-1 1 2 0,-1 3-8 16,-3 0-10-16,-5 4-5 0,-3 3 0 15,-6 4-4-15,-12 2-2 0,-6 6 0 0,-15 2-8 16,-11 6 3-16,-12 6-23 0,-11 1-52 0,-12 8-61 15,-7 9-118-15,-6-3-306 0,-3-2-959 0</inkml:trace>
  <inkml:trace contextRef="#ctx0" brushRef="#br0" timeOffset="187100.5057">6968 6525 1750 0,'0'0'870'0,"0"0"-853"16,0 0-12-16,0 0-2 0,0 0-3 0,0 0 7 16,0 0 11-16,0 0 9 0,133-78 3 15,-79 48 1-15,7-1-3 0,5-3-6 0,12 0-7 16,3-1-5-16,3-3-3 0,5 0-1 0,0-1-1 16,-1 0 1-16,1 0 1 0,-5 2-2 15,1 4 3-15,-8 1 0 0,-1 3-3 0,-4 0 1 16,-8 4-2-16,-3 5-3 0,-9 2 1 0,-3 3 0 15,-11 4-2-15,-9 2-1 0,-8 5-13 0,-9 0-39 16,-9 4-62-16,-3 0-70 0,-4 5-146 0,-4 1-317 16,0-2-838-16</inkml:trace>
  <inkml:trace contextRef="#ctx0" brushRef="#br0" timeOffset="187366.376">7623 5284 2887 0,'0'0'11'0,"0"0"-6"15,0 0-5-15,0 0-13 0,0 0-27 16,0 0-31-16,0 0 2 0,0 0 15 0,0 0 33 16,0 0 41-16,0 0 6 0,41 164-2 0,-29-94-4 15,1 7-7-15,3 3-5 0,-1 6 1 16,2-1-4-16,-3 1 1 0,1 2 3 0,-3-3-3 15,-3-4 5-15,-1-2-3 0,-3-5-1 0,3-6-2 16,-4-2 0-16,1-6-4 0,-2-4-3 0,3-4-11 16,-2-5-31-16,2-7-59 0,4-6-105 15,0-6-216-15,-3-11-362 0,1-7-452 0</inkml:trace>
  <inkml:trace contextRef="#ctx0" brushRef="#br0" timeOffset="187656.1767">8122 5275 2210 0,'0'0'713'0,"0"0"-695"0,0 0 2 16,0 0-5-16,0 0-9 0,0 0-13 0,0 0-21 16,0 0-12-16,0 0 3 0,0 0 11 0,0 0 17 15,0 0 12-15,0 0 5 0,-80 166-3 0,77-87-1 16,-1 4 1-16,4 2-1 0,0 0-1 15,8 2 1-15,3-3 1 0,0 0-1 0,3-6 2 16,0-5-1-16,-1-5 2 0,5-5 0 0,-2-6 2 16,0-3 2-16,1-1-7 0,-3-6 6 15,1 0-2-15,-3-5-1 0,-2-2-1 0,-1 0-5 16,-2-1-7-16,0-3-15 0,-2 2-32 0,-2-3-55 16,0-5-70-16,5-3-132 0,-4-7-278 0,2-10-911 15</inkml:trace>
  <inkml:trace contextRef="#ctx0" brushRef="#br0" timeOffset="188716.1662">9351 5347 151 0,'0'0'425'0,"0"0"-16"0,0 0 14 0,0 0-71 16,0 0-69-16,0 0-51 0,-28-123-46 0,26 114-31 16,-1 3-27-16,0 2-39 0,3 4-33 15,0 0-40-15,0 2-36 0,0 7-1 0,0 9 5 16,0 7 7-16,6 11 20 0,-3 6 0 0,0 8 1 16,1 6 2-16,-1 4-3 0,2 3-3 0,-3 3-1 15,0 4 0-15,-2 3-2 0,1-1 1 0,-1 2 1 16,0 1-1-16,0-4 3 0,0-3-4 15,0-5-4-15,4-8-11 0,-1-5-22 0,0-6-48 16,4-6-72-16,-3-7-161 0,2-8-407 0,-4-9-819 0</inkml:trace>
  <inkml:trace contextRef="#ctx0" brushRef="#br0" timeOffset="189086.6996">9386 6022 2198 0,'0'0'315'0,"0"0"-240"0,0 0-12 16,0 0-25-16,0 0-27 0,0 0 2 0,0 0 4 16,106-126 3-16,-76 105 1 0,1-1-4 15,1 0-5-15,1 0-3 0,-3 1-3 0,1 0 1 16,-4 0 2-16,-3-2 4 0,-3 0 5 0,-4 0 2 16,-4-2 1-16,-3-2-3 0,-2-1-1 0,-6-4-5 15,-2 1-5-15,0-3-3 0,-4-2-3 0,-5-1-1 16,-3-1 3-16,-2 1 0 0,2 3 3 15,-2 2 0-15,2 9-1 0,3 3 0 0,3 7 7 16,3 5 7-16,0 4 3 0,3 3-3 0,0 1-9 16,0 0-15-16,0 4-10 0,0 6 3 0,4 8 2 15,0 7 10-15,4 7 9 0,-4 7 0 16,0 3 1-16,-3 6-1 0,0 3-3 0,-1 1-1 16,0 2 1-16,-2 3-1 0,-1 4 0 0,2 1 2 15,1 1-4-15,0-2 0 0,5 0-4 0,3-3-3 16,5-3-7-16,0-5-11 0,5-4-20 15,1-3-33-15,3-5-39 0,2-2-53 0,3-7-95 16,1 0-200-16,-5-10-407 0,-6-6-209 0</inkml:trace>
  <inkml:trace contextRef="#ctx0" brushRef="#br0" timeOffset="189748.4993">10157 5954 1418 0,'0'0'450'0,"0"0"-313"0,0 0 12 15,-24-125 10-15,20 100-30 0,1 5 2 0,2 4-12 0,-1 2-15 16,-5 3-18-16,3 3-19 0,-3 4-19 16,-1 1-18-16,0 3-19 0,-5 0-16 0,1 6-4 15,-7 8-2-15,2 5 5 0,-6 6 1 0,1 6 3 16,-1 3 1-16,2 4-2 0,1 3 6 16,4 1-3-16,5 1 0 0,4-1 1 0,4-1-4 15,3-3 3-15,0-3-1 0,4-6 1 0,3-3-2 16,7-6 1-16,2-6-2 0,3-3 0 15,3-7 7-15,-1-4-1 0,6-1 6 0,-3-9 1 16,2-6 2-16,-3-2 3 0,1-5 0 0,-1-5-1 16,-4-2-2-16,-3-2 0 0,-2-1-1 0,-4 0 3 15,-4 0 2-15,-3 2-3 0,-3 4-1 16,0 2-2-16,0 7-1 0,-3 6-1 0,0 6-3 16,0 5-6-16,-1 1-13 0,2 3-2 0,-6 7-3 15,1 5 6-15,-2 6 8 0,1 4 1 0,-1 2 2 16,2-2-2-16,5 0 4 0,2-3-3 15,0-1-2-15,8-3-1 0,3-5 1 0,2 0 3 16,4-5 1-16,0-3 5 0,4-2-2 0,3-3 1 16,-1-3 3-16,5-6 1 0,-2-3 3 0,1-4 0 15,1 0 1-15,-3-4-5 0,-1-3 3 0,-4-1-1 16,-3-3-2-16,-2-4 1 0,-3-2-2 16,-4-4-1-16,-5 0 1 0,-3-4-2 0,0 1-7 15,-2 3 4-15,-7 3-2 0,-2 8-1 0,0 6 3 16,-3 9-13-16,1 5-7 0,0 6-1 0,-5 2-2 15,0 9 7-15,1 7 3 0,-3 3 7 16,3 3-1-16,1 1 4 0,5-3 2 0,6-1 0 16,3-5 3-16,2-2 1 0,4-3 2 0,7 1 6 15,6-3 4-15,2 0 0 0,5-2-2 16,4 1-3-16,2-1-5 0,2 1 1 0,0 1-4 16,-1 2-1-16,1 1 1 0,-3 3-2 0,-2 4 2 15,-3 0 0-15,-5 1 0 0,-1 3 0 0,-5 1-2 16,-4 3 0-16,-7 3-2 0,-2-1-3 15,-9 3-2-15,-6-2-2 0,-9 2-3 0,-2-3 0 16,-5-1-1-16,-5-1-1 0,2-4-3 0,-4-4-9 16,4-2-16-16,-2-3-33 0,5-6-53 0,5-5-96 15,3-3-185-15,9-5-415 0,5 1-519 0</inkml:trace>
  <inkml:trace contextRef="#ctx0" brushRef="#br0" timeOffset="189965.6941">10971 5202 2710 0,'0'0'99'0,"0"0"-13"16,0 0-9-16,0 0-27 0,0 0-13 0,0 0-5 15,0 0-8-15,-121-74-5 0,104 85-6 0,-3 7-3 16,0 7-3-16,0 7 4 0,1 8 3 16,4 8-1-16,3 3 7 0,1 6-6 0,9 1-2 15,2 2-2-15,1 0-6 0,9-2 1 0,4-1 1 16,3-1 1-16,4-2 1 0,1-4-9 15,2 0-11-15,0-3-29 0,0-3-44 0,2-4-69 16,-4-2-181-16,-5-10-593 0,-7-11-688 0</inkml:trace>
  <inkml:trace contextRef="#ctx0" brushRef="#br0" timeOffset="190251.5675">10627 5882 2320 0,'0'0'141'15,"0"0"-25"-15,0 0 11 0,-118-36-14 0,102 32-14 16,8 3-6-16,5 0-8 0,3 0-12 16,0 0-13-16,3-2-23 0,5-1-18 0,7-3-12 15,4-3-7-15,10-4-3 0,11 0 0 0,8-2 1 16,3-4-2-16,9 2 4 0,1-1 1 0,0 0-1 16,-1 2 1-16,-1 1 0 0,-4 0 0 15,-5 2-1-15,-5 0 2 0,-6 1-1 0,-7 3 0 16,-6 2-1-16,-6 1 0 0,-7 1 0 0,-5 3-1 15,-3 0 0-15,-2 2-4 0,-3 1-4 16,0 0-7-16,0 0-11 0,-1 0-19 0,-2 0-9 16,-2 5 0-16,-2 2-3 0,-1 3-16 0,-2 1-30 15,-1 1-60-15,2 0-97 0,3-1-151 0,1-3-310 16,1-3-554-16</inkml:trace>
  <inkml:trace contextRef="#ctx0" brushRef="#br0" timeOffset="202243.5723">11433 5615 1317 0,'0'0'173'0,"0"0"-36"0,0 0 14 15,0 0-22-15,0 0-33 0,0 0-19 0,0 0-32 16,0 0-15-16,0 0-14 0,0 0-8 0,-121-15-4 16,95 35-2-16,1 6 4 0,-4 3-1 15,2 4 6-15,-2 2 2 0,4 3 4 0,2 1 1 16,3 0-3-16,2-2-1 0,7 2-7 0,5-4-1 15,1-2-2-15,5-5-3 0,5-5-1 0,3-6-3 16,5-5 6-16,5-5 10 0,4-6 12 16,-1-1 6-16,4-6 6 0,1-6-1 0,1-3-3 15,-2-4 0-15,0-4-4 0,-1-1 0 0,-3-2 0 16,-3-2-1-16,-4-3 3 0,-3 2-2 16,-5-1 1-16,-1 0 3 0,-4 0-4 0,-1 2 0 15,-5 0-2-15,0 4-11 0,-1 4-1 0,-1 4 0 16,2 7-2-16,2 3 0 0,-2 5-11 0,4 1-19 15,-2 4-6-15,-1 6-5 0,0 6 9 16,2 5 11-16,-2 3 5 0,2 2 6 0,2-1 2 16,0-2 1-16,4 1-1 0,6-5-4 0,6 1 1 15,4-2-4-15,6-2-2 0,4-2-7 0,3-1-14 16,1-3-30-16,6 0-34 0,-3-3-42 16,1-2-65-16,-1-4-112 0,3-1-110 0,-6-3-107 0,1-9-58 15,-4-3 99-15,-1-4 484 0,-2-5 0 16,-3-2 0-16,-5-2 0 0,-4-3 0 0,-4 2 0 15,-5-3 0-15,-1 3 99 0,-6 1 253 0,0 5 40 16,-9 5-5-16,-2 4-37 0,-4 4-60 16,-3 6-92-16,-4 4-66 0,-4 0-45 0,-1 9-24 15,-2 5-5-15,-2 5-4 0,0 2 5 0,1 2-2 16,5 1-3-16,0-1-9 0,6-2-11 0,7-3-11 16,4 0-9-16,7-3-10 0,1-2-5 15,7 1-1-15,8-1 0 0,7-2 10 0,1-2 1 16,6-5 3-16,2-4 4 0,3-1-3 0,0-9-6 15,0-5-2-15,0-3 0 0,-4-2-2 0,-4-2 10 16,-6 0 7-16,-8 0 4 0,-4-2 5 16,-6 2-1-16,-2 1-6 0,0 3-2 0,-5 4-1 15,-2 4-6-15,-2 3-6 0,-1 6-9 0,0 1-9 16,-1 4-3-16,-2 9 2 0,0 6 1 16,-2 6 2-16,2 4 4 0,4 3-1 0,2 0-1 15,6-1 3-15,1 0-2 0,8-1 2 0,4 1 3 16,3 2-1-16,2-1 1 0,3-2 2 0,-1 3-4 15,2-1 5-15,-1 2-2 0,-3 1 0 0,-1 2 3 16,-2 2-2-16,-4 1 0 0,-1 3-1 16,-5 3-3-16,-4 3 3 0,0 5-2 0,-9 2-1 15,-5 0 6-15,-3 2-11 0,-3 1 0 0,-5-3-1 16,-1-1-2-16,-5-4 1 0,1-5 3 0,-3-8 9 16,2-9 6-16,1-9 18 0,2-12 22 15,4-8 18-15,-1-6 16 0,4-14-4 0,2-11-9 16,6-14-22-16,4-9-19 0,8-10-14 0,2-7-12 15,15-3-5-15,8-6-5 0,8 0 2 0,8-3 0 16,8 1-5-16,6 4-5 0,4 3-8 16,4 8-28-16,-1 8-51 0,-4 9-85 0,0 6-203 15,-13 14-578-15,-19 11-596 0</inkml:trace>
  <inkml:trace contextRef="#ctx0" brushRef="#br0" timeOffset="203041.6273">12914 5495 1209 0,'0'0'247'0,"0"0"-103"0,0 0 28 0,0 0 5 16,0 0-29-16,0 0-22 0,0 0-32 0,0 0-46 15,0 0-23-15,0 0-26 0,0 0-6 16,0 0 8-16,0 0-1 0,104-3 10 0,-84 32 1 16,0 4-2-16,-1 4 2 0,-1 0-1 0,0 3-3 15,-5 2-1-15,-1 0-1 0,-3-2-2 0,-2-1 0 16,-5-2-3-16,-2-5-1 0,0-4 1 15,0-7 3-15,-1-5 6 0,-1-9 13 0,0-2 30 16,1-5 37-16,-1 0 49 0,1-6-14 0,-1-8-25 16,-2-7-37-16,-1-6-51 0,-1-6 4 15,1-7-4-15,1-2 1 0,2-3 2 0,2-4-6 16,0 1 2-16,2-1-5 0,8 4-1 0,4 5-2 16,-1 7 1-16,5 3-3 0,2 9-3 0,-1 5 3 15,1 7-6-15,-2 4-5 0,2 5-5 16,0 8-1-16,0 8 1 0,1 6 5 0,0 8 8 15,-3 3-3-15,-1 3 3 0,-2 3 0 0,0 1-4 16,-5 3 5-16,1 0-1 0,-1-1-2 16,-1-1 0-16,1-3-3 0,-3-7-3 0,-2-7 1 15,1-7 2-15,-3-8 5 0,-3-4 17 16,1-5 24-16,-1-4 8 0,1-8-1 0,-1-7-10 0,0-6-19 16,0-7-3-16,2-6 5 0,-1-5 0 0,2-3 0 15,-2-4 0-15,2-4-6 0,5-2 0 0,-2 2-2 16,4-2-2-16,3 6 1 0,-1 9-1 15,4 6-1-15,-2 8 1 0,-2 8-1 0,1 6-3 16,-2 4-3-16,-2 5-7 0,2 4 0 0,-1 1-2 16,4 9-1-16,-2 8 4 0,0 5-2 0,5 9 3 15,-5 7 1-15,3 3-1 0,-3 6-1 16,0 1-4-16,-3 0-12 0,0 0-25 0,-2-2-34 16,2 0-48-16,0-6-66 0,1-2-106 0,6-7-177 15,-6-8-357-15,-5-10-378 0</inkml:trace>
  <inkml:trace contextRef="#ctx0" brushRef="#br0" timeOffset="203253.0118">14056 5089 1956 0,'0'0'786'16,"0"0"-704"-16,0 0 19 0,-35-129 3 0,33 114-19 15,1 6-20-15,0 5-25 0,1 4-18 0,0 0-16 16,0 2-25-16,0 10 2 0,0 9 1 0,0 10 8 15,0 13 18-15,0 9-5 0,0 8 1 16,0 7-2-16,0 3-2 0,0 2 1 0,-3 1-1 16,3 2 0-16,0-3-4 0,2-1-11 0,3-4-44 15,9-4-72-15,1-5-129 0,2-18-338 16,-7-15-992-16</inkml:trace>
  <inkml:trace contextRef="#ctx0" brushRef="#br0" timeOffset="203743.9014">14334 5243 2272 0,'0'0'228'0,"0"0"-85"16,0 0 9-16,0 0-41 0,0 0-28 0,0 0-25 15,0 0-27-15,0 0-22 0,0 0-16 16,0 0 1-16,0 0-1 0,0 0 1 0,0 0 8 16,0 0-1-16,-18 50-1 0,15-18 1 0,-6 4 2 15,1 2-2-15,-3 2 1 0,-3 3-1 0,-4-1-1 16,-3-2 1-16,-2 1-1 0,-3-3-4 0,1-3-4 15,-1-6 1-15,5-8-2 0,6-8 8 16,6-6 13-16,3-5 14 0,6-2 7 0,0-3-3 16,4-5-11-16,4-3-13 0,2-1-5 0,8-4-1 15,1 2 0-15,5-4 1 0,4 2 2 0,3-1 0 16,1 2-1-16,3-1 0 0,-1 1 0 16,-1 1 1-16,3 2 0 0,-3-1 0 0,-1 4 3 15,-1-1-4-15,-2 2-1 0,-1-2 2 0,-2 2-2 16,0 0 1-16,-3 2-1 0,2-3 0 15,-3-1-1-15,-1-1 8 0,-3-2 7 0,-4-4 5 16,-3-5 0-16,-1-5-2 0,-1-5-6 0,-1-5-5 16,-2-5 1-16,2-4-6 0,0-3-1 0,0-3 1 15,2-2-2-15,-1 1 3 0,-1 0 0 16,3 9 0-16,-5 6-2 0,0 13 3 0,-3 8 3 16,-3 9 4-16,0 5 0 0,0 1-6 0,0 2-8 15,0 2-11-15,0 4 1 0,-4 8 4 0,-2 5 6 16,-4 7 8-16,1 4-3 0,4 3 2 0,-2 4 0 15,0 3-4-15,5 1 3 0,2 1-2 0,1 1-2 16,8 1 2-16,0 1 0 0,3 2-4 16,3 2-12-16,-4 2-36 0,1 2-59 0,-4 1-77 15,-4-4-193-15,-4-12-521 0,1-14-704 0</inkml:trace>
  <inkml:trace contextRef="#ctx0" brushRef="#br0" timeOffset="204336.9889">14545 5455 2047 0,'0'0'154'0,"0"0"9"0,0 0 16 0,0 0-28 16,0 0-4-16,0 0-29 0,0 0-44 0,0 0-35 15,0 0-29-15,0 0-3 0,43-126-1 16,8 102-2-16,9-2 7 0,6 1-8 0,7-1 1 16,0 0-2-16,1 2-4 0,-3 2 5 0,-1 5-1 15,-7 2 0-15,-5 4-2 0,-13 1 2 0,-10 4 0 16,-13 1 2-16,-10 3 4 0,-10 2-6 0,-2 0-12 15,-5 3 1-15,-12 6 1 0,-5 7 1 0,-8 8 12 16,-8 4-2-16,-4 6-5 0,-2 3 8 16,-3 1 1-16,5 4 2 0,4-2 4 0,11 1-8 15,5-4-3-15,8-2-1 0,9-2-3 0,5-5 1 16,0-4 1-16,7-4-2 0,9-5 3 16,2-5 6-16,5-7 4 0,7-3 9 0,2-3-5 15,7-9 3-15,0-6-4 0,-4-3-8 0,1-1 4 16,-9-5-8-16,-2-3 1 0,-11-2 1 0,-4-1 0 15,-4-3 5-15,-6-1-1 0,-6 0 0 0,-4 1-7 16,-2 2 1-16,-3 5 0 0,-2 7 3 16,-1 6 3-16,5 7-1 0,-4 5-3 0,6 4-5 15,-2 0-3-15,3 10-2 0,1 4 1 0,0 3 0 16,6 4 1-16,2 4 6 0,1 2 3 16,2 2 4-16,9 4 2 0,1 5 2 0,5 3-1 15,-3 4-2-15,5 3 2 0,-2 3-5 0,-3 3 2 16,1 0-3-16,-2 4-3 0,-2 0 2 15,-2 1-2-15,-5 2 2 0,2-1-2 0,-6 1 0 16,0-2 1-16,-10 2-1 0,-2-3 0 0,-6 0 0 16,-2-1 0-16,-7-5-2 0,-3 0 1 0,-2-3 0 15,-1-8 1-15,-4-8 0 0,5-9 4 0,4-11-1 16,6-11 6-16,7-6 5 0,4-17-4 0,5-11-8 16,4-13-7-16,2-13-7 0,5-11-2 15,13-10 6-15,4-11-3 0,12-8-1 0,7-6-5 16,4-1 0-16,8 1-3 0,8 5-2 0,6 7-6 15,5 9-16-15,6 10-23 0,0 12-49 0,11 15-103 16,-20 14-194-16,-25 15-873 0</inkml:trace>
  <inkml:trace contextRef="#ctx0" brushRef="#br0" timeOffset="549953.2393">9464 7515 2310 0,'0'0'86'0,"0"0"-14"0,0 0 29 0,0 0-4 16,0 0-14-16,-70-129 3 0,66 107-19 15,0 0-10-15,3 2-1 0,1 5-19 0,0 2 2 16,0 5-4-16,0 7-10 0,0-1-13 0,0 2-10 16,3 0-6-16,0 6 1 0,1 7 0 15,6 10 2-15,6 8 10 0,-2 8 4 0,4 4 6 16,-2 3 4-16,1 0-3 0,0 1-3 0,-3 0-2 16,3-2-1-16,-3 0-3 0,3-1 0 0,-3-1-4 15,4-4-2-15,-3 3-2 0,1-3-1 16,0 1 0-16,-2 0-4 0,-2-1-15 0,3 0-29 15,-2 1-47-15,-2-3-76 0,0 0-120 0,-2-11-372 16,-5-9-948-16</inkml:trace>
  <inkml:trace contextRef="#ctx0" brushRef="#br0" timeOffset="550299.5214">9673 7988 2019 0,'0'0'236'0,"0"0"-57"0,0 0-23 0,0 0-35 15,0 0-39-15,0 0-18 0,0 0-26 16,0 0-8-16,53-129-6 0,-30 108-8 0,-2 0-6 16,6 0-6-16,-3-1-2 0,1 1 0 0,-2 0 4 15,-2 2-2-15,-2-1-1 0,-5-1 2 16,-3 1-3-16,-4-1 2 0,-5-1 2 0,-2-1 1 16,-6 0-5-16,-7-2 7 0,2-2 1 0,-4-2-2 15,0-2 8-15,0-3-10 0,-1-2-2 0,5 3 2 16,1 5-2-16,1 5 3 0,7 7 6 15,0 9 5-15,2 1 1 0,0 5 2 0,0 1-4 16,0 0-10-16,1 3 0 0,2 4 5 0,5 5 7 16,1 7 10-16,2 4 6 0,0 4-6 0,0 5-9 15,-2 3-7-15,0 2-11 0,-1 1 2 0,3 1 0 16,-3 3-3-16,4 1-3 0,1 2-2 16,1 3-7-16,4 0-12 0,3 1-17 0,4 2-45 15,0-3-54-15,5-2-88 0,1-3-129 0,-8-12-317 16,-7-11-885-16</inkml:trace>
  <inkml:trace contextRef="#ctx0" brushRef="#br0" timeOffset="551284.5793">10572 7783 2100 0,'0'0'267'0,"0"0"-111"16,0 0-13-16,0 0-34 0,-82-130-28 0,64 113-5 15,-3 2-15-15,1 4-11 0,-4 4-14 0,-4 5-11 16,-2 2-11-16,-2 6 2 0,-2 9 0 15,0 4 3-15,2 7 4 0,2 2-5 0,3 2-2 16,3 4-3-16,7 2-3 0,4 0-5 0,6 0-2 16,5 0-4-16,2-1-2 0,10-2 1 15,9-3 0-15,1-3-1 0,9-4-3 0,3-4 0 16,6-6-2-16,2-4 2 0,0-7 1 0,2-2 1 16,-4-8 2-16,-2-4 3 0,-3-4 3 0,-5-3 3 15,-4-5 0-15,-5-2 1 0,-2-4 1 0,-6-2 3 16,-3-2 3-16,-5-2 1 0,-3 0-1 15,-2 3-4-15,-7 3-1 0,2 7 1 0,1 6 2 16,-1 5 0-16,3 5 4 0,-2 5-1 0,5 2-7 16,-1 0 0-16,-2 1-5 0,0 5-6 0,-2 7 1 15,1-1-3-15,-1 5 0 0,3 1-1 0,2 0 1 16,1 1-4-16,5-2 2 0,8 0 1 16,1-1-1-16,5 0 5 0,3-2-1 0,3-5 0 15,2-1 1-15,2-3 2 0,3-4 1 0,-1-1 0 16,-1-2-1-16,0-7-1 0,-5-2 0 0,-2-1 0 15,-4-5 0-15,-3 0 1 0,-2-4 2 16,-4-2-1-16,-5-4-1 0,-4-3 2 0,-1-2-1 16,-1-4-1-16,-7 0 1 0,-2 4-2 0,0 3 0 15,-1 6 3-15,-1 5 0 0,0 5-2 16,-4 5-1-16,2 3-3 0,-3 4-1 0,1 1 0 16,-2 4 1-16,6 3 1 0,0 0 0 0,3 1 2 15,4 0 0-15,3 0 1 0,2 1 0 0,5 2-3 16,5 3 2-16,5 3 0 0,4-1 3 0,4 3 0 15,2 0 0-15,3 1 1 0,2 2-2 16,0 2 0-16,0 1-2 0,0 5 1 0,-1 1-1 16,-2 1 1-16,-4 4-3 0,0-1 2 0,-3 6-1 15,-5 0-9-15,-4 1-6 0,-6 2-13 16,-5-1-14-16,-2-4-2 0,-10-1-10 0,-1-6 9 0,-4-7 16 16,1-5 15-16,0-6 14 0,1-5 12 15,4-6 5-15,-2-3 6 0,3-3 4 0,1-12-3 16,4-8-5-16,1-7-9 0,4-9-5 0,0-7-5 15,9-7 2-15,5-5 4 0,5-3-2 16,4-2 6-16,4-1 0 0,5 1 2 0,7-1 6 16,-1 2 1-16,5 1-1 0,2 3-4 0,-2 5-2 15,-3 5-3-15,-6 3 1 0,-4 5 4 0,-9 3 2 16,-6 2 2-16,-8 2-3 0,-4 1 2 16,-3 4-2-16,-4-1 0 0,-9 3 2 0,-3 2-6 15,-2 3-3-15,-2 5-5 0,-4 3-3 0,1 6-3 16,4 3-4-16,-1 4-2 0,1 8-4 0,5 6 2 15,1 8 1-15,1 6 3 0,5 10 5 0,-1 2-1 16,7 7 1-16,1 1 1 0,0 4 0 16,3 0 0-16,5-1 2 0,0 1-1 0,1-2 0 15,2-1 1-15,0-3-2 0,1-2-1 0,1-4-3 16,-2-4 1-16,0-6-4 0,-2-6-2 0,-2-8-2 16,-1-6-2-16,-1-8 9 0,2-2 7 15,-1-7 8-15,3-8 3 0,2-7-1 0,5-4-6 16,2-8-2-16,2 1-1 0,1-3 1 0,1 0 3 15,1 4 0-15,-1 4 2 0,3 8-2 0,0 5 2 16,-4 7 1-16,3 5-5 0,-3 3 2 16,0 6 0-16,-3 7-5 0,-1 4 6 0,-2 4-5 15,0 3-1-15,-4 3 0 0,2 3-3 0,0-1-3 16,0 1 0-16,0 0-4 0,1-2-26 16,0-4-39-16,-2-2-69 0,2-5-110 0,-3-6-279 15,-5-4-1106-15</inkml:trace>
  <inkml:trace contextRef="#ctx0" brushRef="#br0" timeOffset="551535.4414">12120 7071 2691 0,'0'0'179'0,"0"0"6"0,0 0-30 0,0 0-46 16,-62-121-21-16,56 111-17 0,3 6-16 0,3 2-13 15,0 1-14-15,0 1-15 0,0 3-11 0,1 8-3 16,7 9-2-16,-1 9 4 0,3 8 2 16,0 8 0-16,3 5 1 0,-2 3-1 0,2 1-1 15,0 1 2-15,2 1-1 0,-3 1-5 0,3-1 0 16,-1 1-2-16,-2-2-9 0,1 1-15 0,-3-7-60 16,-3-4-57-16,0-7-73 0,-3-8-113 15,-1-10-333-15,-3-8-965 0</inkml:trace>
  <inkml:trace contextRef="#ctx0" brushRef="#br0" timeOffset="552405.6273">12069 7651 1933 0,'0'0'318'0,"0"0"-93"0,0 0-13 0,0 0-38 16,0 0-26-16,0 0-21 0,0 0-32 0,0 0-23 16,-46-132-17-16,65 109-18 0,7-1-9 15,5 0-5-15,8-2-12 0,2-1 2 0,1 0-3 0,-1 2-5 16,-1 4-1-16,-2 1-2 0,-5 3-1 15,-2 2-2-15,-6 3 1 0,-5 2-1 0,-4 2 2 16,-7 2 4-16,-6 3 3 0,-3 1-3 0,0 2-2 16,-3 0-2-16,-7 5-5 0,-7 4 1 15,-4 6 3-15,-1 5 3 0,-6 5 5 0,2 4-5 16,0 2-1-16,6 0-2 0,4-1-1 0,5-1 1 16,5-1 0-16,6-1 2 0,0 0-7 15,11 0 4-15,-1-1 0 0,2-1-2 0,3-5 3 16,3-2-7-16,-1-5-4 0,3-8-3 0,0-3 1 15,2-2 0-15,2-4 2 0,0-5 3 0,-3-5 0 16,1-3 5-16,-2-3 3 0,-2-3 3 16,-4-2 2-16,-1-1 4 0,-5-1 2 0,-1-2 0 15,-6 0 8-15,-1 3-7 0,0 1 2 0,-3 6 1 16,-6 6-1-16,-1 6 4 0,1 5-3 0,-2 2-1 16,1 1-7-16,-1 7 0 0,-2 4-1 15,5 2-2-15,-1 4 1 0,5 1-4 0,3 1-1 16,1 0-3-16,1 3 5 0,6-3-7 0,6 0-1 15,3 0-4-15,3-3-13 0,3-2-2 0,2-1-10 16,1-4-14-16,2-3-12 0,-1-4-22 0,3-3-26 16,1 0-35-16,1-6-33 0,1-2-29 0,0-5 15 15,-4-1 52-15,-3 0 66 0,-5-1 77 16,-6-1 45-16,-5-1 26 0,-7-2 15 0,-2 2 20 16,-5 0 12-16,-5 3 3 0,-5 2 1 0,-5 4-23 15,-1 5-19-15,0 3-17 0,-6 0-12 16,4 7-10-16,2 1-4 0,2 1-11 0,7-1-11 15,3-1-8-15,8 1-8 0,1 0-3 0,1 1-1 16,8-1-1-16,3 3 0 0,3-2 0 0,2-1 2 16,3-1 0-16,4-2 1 0,0-5 0 15,2 0-2-15,0 0-2 0,-1-7-8 0,1-2-5 16,-1-3-9-16,-2 0-1 0,-6 0 8 0,-2-1 12 16,-9 0 11-16,-2 0 6 0,-4-1 0 15,-4 0-4-15,-3 1-1 0,-6 2-2 0,-2 4 0 0,-2 1 4 16,-5 6 0-16,-1 0 3 0,-5 6-2 15,3 2 1-15,-2 1 0 0,6 2-2 0,4 0 0 16,6 0-2-16,5 0-2 0,4 1 0 0,2 3 4 16,5 0 4-16,3 3 3 0,3 3 4 0,3 3-1 15,3 5-1-15,2 3-2 0,-3 2-6 16,1 1-2-16,-3-2-4 0,-2-2 2 0,-3 0-3 16,-3-2-2-16,-2 1-3 0,-3 4-3 0,-1-3 0 15,0-1-7-15,-5-1-10 0,-2 0-12 0,-6 1-13 16,-2-1-7-16,-2-1 2 0,-4 0 3 15,-3-3 11-15,0-3 12 0,3-3 11 0,-1-6 11 16,3-4 10-16,4-6 12 0,3-3 8 0,3-6 6 16,4-9-3-16,4-10-9 0,1-8-5 15,9-11-2-15,4-9-5 0,7-10-1 0,8-7-6 16,5-8-5-16,10-2 0 0,5 2-7 0,9 4-13 16,5 7-51-16,2 10-107 0,-12 16-339 0,-17 16-1164 15</inkml:trace>
  <inkml:trace contextRef="#ctx0" brushRef="#br0" timeOffset="553606.0765">7096 10275 2044 0,'0'0'835'0,"0"0"-792"0,0 0-2 16,0 0-8-16,0 0-22 0,0 0-9 0,0 0-10 15,0 0 4-15,0 0 2 0,0 0 3 0,151-78 1 16,-97 59 0-16,8-4 4 0,7-2-4 16,4-1-1-16,6 0-1 0,2-1 1 0,1-1 2 15,-1 0 3-15,-1 0 4 0,-5 0-2 0,2 1 6 16,-11 2-2-16,-1 1-1 0,-9 1 0 0,-7 5-4 15,-7 2-3-15,-9 3-3 0,-5 2 0 16,-9 7-6-16,-7 1-20 0,-5 3-50 0,-7 3-59 16,-1 8-83-16,-14 7-153 0,4-4-401 0,1-3-730 0</inkml:trace>
  <inkml:trace contextRef="#ctx0" brushRef="#br0" timeOffset="553805.6427">7282 10700 1677 0,'0'0'250'16,"0"0"-12"-16,0 0-27 0,0 0-75 16,0 0-12-16,0 0-26 0,0 0-18 0,0 0-18 15,0 0-18-15,0 0 3 0,137-92-7 0,-87 63-2 16,6-4-7-16,11-2-12 0,0 0-6 16,8 1-1-16,0 0-2 0,2 1-4 0,-3 1 0 15,-2 3-7-15,-4 2-23 0,-7 2-42 0,-6 3-88 16,-9 5-140-16,-14 4-355 0,-12 4-940 0</inkml:trace>
  <inkml:trace contextRef="#ctx0" brushRef="#br0" timeOffset="554108.9635">7738 9456 2686 0,'0'0'73'15,"0"0"-6"-15,0 0-6 0,0 0-22 0,0 0-14 16,0 0-9-16,0 0-11 0,0 0-12 0,0 0 3 16,0 0 5-16,0 0 11 0,0 0 16 15,0 0 3-15,8 106-3 0,-8-31-5 0,0 10-6 16,0 6-7-16,0 4 2 0,0 4 1 0,0 1-1 16,4-1 7-16,4 0 3 0,2-2-1 15,1-3-1-15,-1-7-7 0,0-3-7 0,2-5-2 16,-3-8 1-16,1-7-4 0,-3-4-4 0,-2-10 0 15,1-6-4-15,-4-5-1 0,0-6-7 16,2-4-9-16,-3-7-17 0,0-1-24 0,-1-7-39 16,1-4-69-16,0-5-87 0,1-5-139 0,-1 0-493 15,3-1-373-15</inkml:trace>
  <inkml:trace contextRef="#ctx0" brushRef="#br0" timeOffset="554763.5711">8140 9494 0 0,'0'0'0'15,"0"0"49"-15,0 0 393 0,0 0-42 16,16-120-27-16,-16 101-44 0,0 2-57 0,-2 1-63 15,-5 4-39-15,3 0-29 0,-2 2-16 0,3 3-9 16,1 4-17-16,0 0-25 0,2 3-25 0,0 0-30 16,0 4-22-16,0 10 0 0,3 11 8 15,4 10 10-15,0 13 16 0,2 14 7 0,1 7 1 16,0 9-1-16,1 7-4 0,-1 7-7 0,1 4-5 16,-1 0-4-16,-1 3-1 0,0-1-1 0,0 0-1 15,-1-3 0-15,-4-3-5 0,3-7-1 16,-3-6 0-16,3-7-5 0,-4-7 5 0,-1-8-3 15,3-3-3-15,-3-7 2 0,-1-6-3 0,1-4-1 16,3-6 3-16,-2-5-2 0,6-3-1 0,-2-5-1 16,-1-7-3-16,3 0-3 0,1-4-5 0,1-4-15 15,3-2-25-15,-2-1-36 0,0 0-56 16,5-6-88-16,-2-2-167 0,1 0-443 0,-7 2-618 0</inkml:trace>
  <inkml:trace contextRef="#ctx0" brushRef="#br0" timeOffset="556364.9843">14904 7783 1594 0,'0'0'74'0,"0"0"32"0,0 0 5 0,0 0 22 16,0 0 8-16,0 0-16 0,0 0-19 0,0 0-18 15,0 0-14-15,0 0-22 0,0 0-19 16,0 0-10-16,-11-31-5 0,31 26 0 0,9 1 6 16,6-3 5-16,13-1 3 0,10-1 2 0,7-2-2 15,11-1-4-15,7-1-3 0,8-3-3 0,3 0-1 16,8-2-3-16,6 0-1 0,-3 1-4 0,0 2-6 15,-1 1-2-15,-8 1-2 0,-4 4-5 16,-5 2 1-16,-12 3-8 0,-4 4-16 0,-10 2-36 16,-10 7-88-16,-10 5-132 0,-13 4-257 0,-15-2-452 15,-5-5 40-15</inkml:trace>
  <inkml:trace contextRef="#ctx0" brushRef="#br0" timeOffset="556571.1076">15284 8506 2788 0,'0'0'48'0,"0"0"-43"0,0 0-17 0,0 0-2 16,0 0 9-16,138-64 8 0,-90 44 8 16,5-1 3-16,6-2 3 0,4-1-2 0,7-1-6 15,3-1-3-15,4 4-4 0,0-1 0 0,2 3-9 16,2 3-17-16,-3-1-57 0,-3 4-101 0,-4 1-139 15,-20 5-298-15,-17 2-744 0</inkml:trace>
  <inkml:trace contextRef="#ctx0" brushRef="#br0" timeOffset="556923.5831">16224 7102 2859 0,'0'0'-8'0,"0"0"35"16,0 0-8-16,0 0 1 0,0 0-2 0,0 0-4 15,0 0-2-15,0 0-14 0,0 0-7 0,0 0-5 16,0 0-6-16,0 0 9 0,0 0 4 16,43-118 5-16,8 116 0 0,8 2 2 0,4 2 1 15,6 7 0-15,2 7-1 0,2 6-1 0,1 6 0 16,-7 8 1-16,1 7 0 0,-10 5 0 0,-5 5 0 15,-9 4 2-15,-8 5 3 0,-11 5 4 16,-8 1 6-16,-11 1 2 0,-6 0 4 0,-6 1 1 16,-11-1 2-16,-4-3-4 0,-8 5-3 0,-3-1-2 15,-2 0-6-15,-4-1 1 0,-2 0-3 0,0-3 1 16,1-1-7-16,5-2-3 0,0-4-7 0,6-5-11 16,4-1-18-16,7-3-43 0,6-2-57 0,5-2-84 15,6 0-40-15,6 0-99 0,3-12-296 16,-3-11-649-16</inkml:trace>
  <inkml:trace contextRef="#ctx0" brushRef="#br0" timeOffset="557524.2573">18584 7171 750 0,'0'0'224'16,"0"0"36"-16,0 0 11 0,0 0-28 0,0 0-48 16,0 0-33-16,-55-126-33 0,42 117-26 15,0 2-14-15,-2 3-20 0,0 0-10 0,-2 4-6 16,-1 0-6-16,-2 3-5 0,-2 7-1 0,2 5-3 16,-3 4 1-16,0 9 3 0,0 4-3 15,3 7-2-15,-1 6 0 0,1 6-10 0,6 6-4 0,-3 4 6 16,6 9-3-16,1 1 2 0,1 4 2 15,2 0-8-15,3 0-3 0,2 0 5 0,2 0-2 16,0-1 2-16,2-3-2 0,4 0-5 0,3-3-2 16,1-4-8-16,5-2-3 0,-1-2-4 0,2-5-3 15,-1-1-7-15,-1-4-12 0,-1-2-30 16,-4-4-48-16,-2-5-60 0,-3-7-82 0,-3-8-86 16,-1-8-189-16,0-6-372 0,0-6-96 0</inkml:trace>
  <inkml:trace contextRef="#ctx0" brushRef="#br0" timeOffset="557978.7426">18223 8293 939 0,'0'0'378'0,"0"0"-45"0,0 0-95 0,0 0-42 15,0 0-15-15,0 0-23 0,0 0-24 0,-48-119-30 16,58 99-29-16,8-1-25 0,5-3-14 0,7-3-9 16,8-1-7-16,5-1-1 0,8 0-4 0,6-1-5 15,1 3-2-15,3-1-3 0,0 3-3 16,-3 4 1-16,-2 2-3 0,-7 6 2 0,-6 2-1 15,-10 4 1-15,-10 1-1 0,-11 4-6 0,-6 1-10 16,-6 1-13-16,0 0-6 0,-5 2 5 0,-4 4 10 16,-5 4 12-16,-6 0 6 0,-2 2 1 15,-5 3-1-15,0 1-1 0,-1 2-1 0,2 2-3 16,3 5-1-16,2 1 0 0,4 3 3 0,3 3 2 16,1 3 1-16,4 0 1 0,4 1 0 0,5 1 4 15,3-3 1-15,8-2 2 0,5 0 3 0,8-4-6 16,2 0-1-16,8-1 0 0,4-7-3 15,3-2 0-15,2-6-3 0,2-4-4 0,-1-3-12 16,0-5 4-16,-4 0 3 0,-3-7 3 0,-5-4 18 16,-4-6 3-16,-7-3 5 0,-6-1 6 15,-4-3 5-15,-6 0 4 0,-4-1 4 0,-1-1 7 16,-5-2-6-16,-8-1-1 0,-5-2-5 0,-8 0-13 16,-5-3-4-16,-9 4-2 0,-2 1-4 15,-2 6 3-15,-3 5 2 0,2 7-1 0,-1 6 1 16,5 4-3-16,-1 1-2 0,3 5-4 0,4 4-2 15,4 3-6-15,3 1-6 0,7 0-7 0,4 0-20 16,9 1-28-16,7-1-37 0,5 1-43 0,13 0-58 16,13 0-136-16,-3-3-473 0,-5-4-620 0</inkml:trace>
  <inkml:trace contextRef="#ctx0" brushRef="#br0" timeOffset="558512.7117">19188 8485 0 0,'0'0'0'0,"0"0"0"0,0 0 160 15,0 0 238-15,0 0-5 0,0 0-59 0,0 0-62 16,0 0-45-16,0 0-26 0,0 0-17 0,0 0-17 16,0 0-22-16,0 0-22 0,126-42-27 0,-103 34-26 15,5-2-19-15,3-1-17 0,4-3-8 0,1-1-4 16,4-3 0-16,0-3 2 0,-2-3-4 16,-2-3 0-16,1-1-1 0,-5-3-4 0,-2-4 5 15,-2-3 0-15,-3-4 0 0,-1-7-1 0,-4-4-5 16,-2-5-6-16,0-5-1 0,-4-4 0 15,-3-3-4-15,0-2 1 0,-5-2-2 0,1 0 0 16,-6 1-1-16,-1 0 0 0,-1 0-2 0,-8 5-2 16,-1 0 5-16,-3 3 1 0,1 7 7 0,-1 7 3 15,3 10 0-15,0 8 3 0,4 9 1 16,-1 7 2-16,1 5 0 0,2 6-5 0,0 5-8 16,0 1-12-16,1 7-7 0,-7 11 0 0,-1 8 2 15,-8 10 5-15,-1 10 6 0,-3 10 0 0,-1 8 1 16,0 7 9-16,4 5-7 0,0 2 3 15,6 4 0-15,3-1-5 0,6-2 3 0,5 0-1 16,0 0 0-16,11-1-6 0,7-1 4 0,4-6-3 16,7-4-7-16,4-10-1 0,6-9-10 0,5-9-13 15,4-8-19-15,4-7-37 0,2-8-69 0,-2-6-68 16,-1-9-126-16,-15-1-288 0,-12 0-738 0</inkml:trace>
  <inkml:trace contextRef="#ctx0" brushRef="#br0" timeOffset="558726.5885">20498 7222 1143 0,'0'0'260'0,"0"0"30"16,4-147 29-16,-3 107-35 0,-1 12-55 0,0 10-35 15,1 7-43-15,-1 6-42 0,0 4-41 0,0 1-44 16,0 5-15-16,-2 8-9 0,-7 10 4 16,-1 13 10-16,-4 11 4 0,-4 10 5 0,-3 10-1 15,-1 4 0-15,0 6-7 0,1 4-3 0,3 0-2 16,1 2-2-16,6 0-1 0,1 0-1 15,3-1-2-15,6-1 0 0,1-5-5 0,5-4-12 16,6-8-27-16,2-5-39 0,0-10-59 0,1-8-96 16,0-6-209-16,-4-14-590 0,-1-9-235 0</inkml:trace>
  <inkml:trace contextRef="#ctx0" brushRef="#br0" timeOffset="559034.751">20939 7358 1860 0,'0'0'337'0,"0"0"-149"0,0 0-10 16,0 0-51-16,0 0-64 0,0 0-39 16,0 0-15-16,0 0-1 0,0 0 8 0,0 0 2 15,0 0 2-15,-117 83-4 0,71-47-3 0,-8 2 0 16,2-1-5-16,-3 2-2 0,3-1 0 0,-2 1-1 16,3-1-2-16,3 0-1 0,1-2 0 15,7-4-2-15,8-6 4 0,7-5-1 0,10-6 0 16,8-9 16-16,7-5 12 0,3-1 8 0,10-2 1 15,6-3-16-15,10-3-14 0,3 5-8 16,5 1-2-16,0 4 0 0,1 9 3 0,-2 4 7 16,-1 5 2-16,-5 6 3 0,1 2 11 0,-6 2-2 15,0-1-5-15,-3 3 0 0,-2 0-8 16,0 1-4-16,1 1 1 0,-2-2-9 0,2 0-13 16,0-3-25-16,-2-4-61 0,3-3-107 0,0-5-174 15,-5-5-582-15,-5-7-583 0</inkml:trace>
  <inkml:trace contextRef="#ctx0" brushRef="#br0" timeOffset="559682.3573">21457 7556 476 0,'0'0'339'0,"0"0"-212"0,0 0 5 15,0 0 14-15,0 0 2 0,0 0 7 16,0 0-4-16,0 0-12 0,0 0-16 0,0 0-10 15,0 0-9-15,-131-77-6 0,103 81-6 0,0 5-9 16,1 2-12-16,1 6-13 0,4 3-8 16,6 5-7-16,0 5-2 0,6 2 0 0,3 2 0 15,5 1 1-15,2-2-3 0,7-1 1 0,5-1-4 16,7-4-1-16,4-2 0 0,4 1 0 0,5-6 1 16,5-2-1-16,3 0 0 0,1-2-5 15,4-4-6-15,-3 1-6 0,5 0-3 0,-5 0 0 16,0 0-7-16,-3 0 0 0,-6 2-7 0,-3 0 1 15,-6 0 0-15,-1 2-1 0,-9 2 3 0,-4 0-9 16,-7 1 8-16,-3 2 1 0,-10-1 4 0,-9 5 9 16,-9-1-1-16,-10 4 0 0,-11 1 0 15,-4-3-1-15,-8 1-7 0,-2-4 1 0,-5-3-3 16,6-4-5-16,3-5 3 0,8-4-4 0,10-6-1 16,10-2-15-16,11-6-19 0,11-8-36 0,9-7-47 15,11-10-50-15,16-6-92 0,9-6-99 16,10-1-159-16,-5 8-223 0,-12 12-268 0</inkml:trace>
  <inkml:trace contextRef="#ctx0" brushRef="#br0" timeOffset="559963.1844">22060 7780 1628 0,'0'0'295'0,"0"0"-70"0,0 0-67 16,0 0-23-16,0 0-7 0,-134 54 3 15,107-32-16-15,1 1-13 0,1 0-21 0,6-1-23 16,4-3-19-16,7-1-15 0,8 2-5 0,0 0-5 15,15 3 1-15,2 0-3 0,8 2-1 0,6-2 1 16,7-3-1-16,3-6 1 0,5-5-1 0,3-8 2 16,1-1-2-16,-1-12 0 0,-6-2 0 15,-4-5-1-15,-7-3 6 0,-6-2 2 0,-11-2 5 16,-6 0 2-16,-9-1-3 0,-5 0-4 0,-12-2-9 16,-11 1-1-16,-6-1-6 0,-11 2-3 15,-8 4-3-15,-4 6 2 0,-6 6-3 0,1 5-1 16,1 5 1-16,7 1-6 0,5 3-4 0,9 3-14 15,12 0-31-15,14 3-57 0,13 0-63 0,7 1-86 16,21 1-201-16,-4-2-603 0,-3-5-125 0</inkml:trace>
  <inkml:trace contextRef="#ctx0" brushRef="#br0" timeOffset="560425.0876">22145 7896 2865 0,'0'0'92'0,"0"0"-8"0,0 0 5 0,0 0-17 16,0 0-21-16,0 0-17 0,0 0-15 15,-26-122-12-15,58 101-1 0,9 3 2 0,7 3-4 16,4 4 5-16,8 6-4 0,2 5-3 0,1 3 0 16,3 9-5-16,-5 4 3 0,-6 5 2 0,-5 2-1 15,-5 2-3-15,-10 2-2 0,-9 0-5 0,-11 3-2 16,-5 0 2-16,-10-1 1 0,-2 1 5 15,-14-1 0-15,0-1 0 0,-8 0 3 0,1-2-1 16,0 0 2-16,1-4 3 0,2-4-4 0,3-3 4 16,6-6-1-16,3-5 6 0,6-3 10 0,2-1 13 15,0-2 2-15,0-9-7 0,3-5-8 16,5-5-14-16,3-6-2 0,5-5 0 0,-2-3 2 16,6-5-1-16,-1-3 3 0,1-5-1 0,1 1 0 15,0 0 2-15,0 4 0 0,1 3 2 16,4 7-5-16,-1 6-3 0,3 7-2 0,-1 4-3 15,-2 5 1-15,2 4 1 0,-4 6-1 0,-3 1 1 16,-2 8 0-16,-3 4 1 0,1 8 2 0,-3 1 1 16,-1 5-2-16,1 2 1 0,-6 4-2 15,0 0 1-15,-6 0 2 0,0 2 0 0,-1 1 0 16,0-2-3-16,-2-1 1 0,-4 0-8 0,1-4-15 16,-1-2-31-16,3-3-54 0,1-5-60 15,2-5-80-15,1-4-82 0,11-5-166 0,-2-3-424 16,0-1-264-16</inkml:trace>
  <inkml:trace contextRef="#ctx0" brushRef="#br0" timeOffset="560689.4734">23674 7721 1832 0,'0'0'358'0,"0"0"-76"0,0 0-89 0,0 0-65 16,0 0-30-16,0 0-20 0,0 0-19 16,-121-30-11-16,97 43-11 0,-3 4-11 0,5 0-9 15,3 2-5-15,4 1-4 0,5-1-2 0,3 2 0 16,5 0-1-16,2 4 3 0,3-2-2 15,7 3-1-15,3-3-2 0,3-2-1 0,2-3-2 16,2-6 3-16,3-5 2 0,-1-4 1 0,4-3 3 16,-4 0 2-16,-1-6 1 0,-7-3 7 15,1-3 5-15,-10-4-1 0,0-3 1 0,-5-3-4 16,-7-4-5-16,-3 1-7 0,-9-2-5 0,-3 2-5 16,-1 6-4-16,-7 4-1 0,-2 5-4 0,-5 6 0 15,-2 4-3-15,5 2-5 0,1 5-18 0,5 3-47 16,6 2-104-16,11 0-201 0,4 1-711 15,6-6-431-15</inkml:trace>
  <inkml:trace contextRef="#ctx0" brushRef="#br0" timeOffset="562163.2386">23608 7606 1113 0,'0'0'251'0,"0"0"-20"0,0 0 2 16,0 0-39-16,0 0-13 0,116-60-8 0,-105 55-22 15,-2 4-22-15,-7 0-28 0,2 1-29 0,-4 0-25 16,0 0-23-16,1 6-13 0,-1 3-4 16,2 5 4-16,-1 6 4 0,6 3 1 0,-3 5 0 15,2 1-9-15,0 2 1 0,4 0-1 0,4 0-1 16,0 0 3-16,3-2-2 0,-2 1 2 15,5-2 1-15,1-3 3 0,-2-3-4 0,0-5 2 16,-6-3 2-16,-2-5-5 0,-4-4 10 0,-6-2 10 16,0-3 11-16,-1 0 15 0,0-2 0 0,0-7-9 15,-1-3-14-15,-2-7-13 0,1-5-9 16,-3-2-1-16,1-5 0 0,-1-2 0 0,3-3-1 16,1-3-3-16,1-3 1 0,0-5-7 0,11 0 5 15,1 2-2-15,8 3-3 0,3 5 3 0,3 7-3 16,2 6 3-16,1 4 3 0,2 5 2 0,2 3-2 15,-1 7-2-15,-1 5-2 0,-1 2-2 16,-2 10-1-16,-5 5 1 0,-3 4-3 0,-3 3-6 16,-6 4 3-16,-4 4 0 0,-2 2 3 0,-4 4 10 15,-1 2-5-15,0 0 0 0,0-1 1 0,-3 1-6 16,-4-3 2-16,0-3 1 0,0-2-1 16,-3-4-3-16,-1-6 3 0,1-5 1 0,2-6 0 15,0-4 5-15,1-5 5 0,3-2 5 0,-2-3 6 16,1-9 0-16,-4-5-7 0,0-6-3 0,2-7-5 15,-1-4-3-15,-1-3 3 0,2-5 0 16,5-2 0-16,2-4-2 0,1-1 0 0,7-1-2 16,5 1-1-16,4 6 2 0,2 5-2 0,2 4 2 15,-1 7 1-15,1 5-1 0,0 5-1 0,-2 4-2 16,1 6-3-16,-1 5-4 0,-1 2 0 16,4 7 1-16,-1 9 1 0,1 6 3 0,-1 5-3 15,-1 10 3-15,-3 3 1 0,-1 4 0 0,-4 3-1 16,-2 1 0-16,0-1-1 0,0-1 1 0,-1-2 4 15,1-4 1-15,0-2-1 0,1-6 1 16,3-3 0-16,0-4-2 0,0-6 2 0,2-7-2 16,-1-3 1-16,2-4 0 0,1-4 4 0,-3-1 3 15,4-6 1-15,0-7 3 0,-1-3-2 0,0-5-1 16,-1-7 1-16,1-1-4 0,-6-3 0 0,0-4 0 16,-3 0-3-16,-3-4-1 0,-2-1 0 15,-3-1 0-15,3-1-1 0,-3 1 2 0,-1 4-2 16,2 4 2-16,-1 3 0 0,0 5-1 0,0 4 0 15,-1 5-3-15,1 4 5 0,1 5-2 16,0 2 2-16,-2 4 1 0,0 0-6 0,1 2-1 16,-1 0-7-16,0 4-6 0,0 6 1 0,0 8 5 15,0 8 3-15,-3 7 7 0,0 4 2 0,0 2-4 16,0 3 3-16,3-1-2 0,0 0 1 16,3-1 1-16,5-4-1 0,3-3 2 0,3-4-1 15,5-3-1-15,1-6 0 0,2-7 1 0,1-3 3 16,3-6 2-16,1-4 1 0,1-2 1 15,1-9 1-15,1-3-2 0,2-5 0 0,-1-3-1 0,-3-4-1 16,1-5 0-16,-4-5-2 0,-5-3 2 0,-2-4-2 16,-5 1 0-16,-3 2-2 0,-5 4-1 15,-4 7 3-15,-1 8-1 0,0 5 1 0,-3 8-5 16,-4 4-4-16,-2 1-3 0,-1 3 2 0,-2 0-2 16,-4 4 2-16,-1 5 3 0,-2 2 0 0,0 2 1 15,1 1 4-15,5 1-4 0,1 0 3 16,2-1-3-16,3 3 2 0,4 2 1 0,1 6-1 15,0 5 4-15,2 5-2 0,0 7 4 0,2 2 0 16,2 6 1-16,0 1 1 0,1 2 0 16,0 2-3-16,1 0 3 0,1 3 5 0,-3 0-8 15,2 4-1-15,-2 1-1 0,-2-1-9 0,-2-1 10 16,0-4-1-16,-4-5 0 0,-7-4-3 0,-5-3 0 16,-5-2-2-16,-4-2-3 0,-5-1 3 15,-3-5-14-15,-1-1-9 0,-3-4-14 0,-2-5-6 16,-2-3-4-16,2-4-2 0,1-3 6 0,4-7-1 15,6-3 12-15,5-5 13 0,6-11 12 16,6-7 14-16,4-5 2 0,6-8-3 0,1-8-4 16,3-10-1-16,7-8-5 0,7-8 4 0,2-6 3 15,4-3 2-15,5 2 4 0,3 5-2 0,3 6-1 16,4 8-6-16,3 7-7 0,5 8-6 0,2 4-11 16,2 11-6-16,4 5-36 0,1 7-62 0,3 6-118 15,-15 3-563-15,-13 1-774 0</inkml:trace>
  <inkml:trace contextRef="#ctx0" brushRef="#br0" timeOffset="578357.1833">17503 9167 1181 0,'0'0'426'0,"0"0"-356"16,0 0-57-16,0 0-27 0,0 0-38 0,0 0-19 16,0 0 1-16,0 0 7 0,0 0 22 15,0 0 28-15,0 0 9 0,0 0 4 0,124-18 4 16,-86 15 4-16,2 1 1 0,5-3 0 0,7 2 0 15,6-3 0-15,7-2-3 0,7 2 5 0,5-3 2 16,8-2 0-16,8 0 1 0,3-3-6 0,9 0-4 16,5-1 1-16,3 2 1 0,7-2 2 15,2 0 0-15,4-1-3 0,3 1 2 0,2 0 9 16,2-3 9-16,5 2 15 0,-1-1-3 0,3 1 23 16,-2-1 12-16,0 2-8 0,-1 1 1 0,-1 1-28 15,-3 3-25-15,-7 3-4 0,-4 1-4 16,-6 5 0-16,-11 1 1 0,-5 3-2 0,-8 3-7 15,-7 3 4-15,-9 2-4 0,-4-1 0 0,-10 4 4 16,-3 1-13-16,-8 1-13 0,-7 3-41 0,-6 1-104 16,-8 1-193-16,-11-6-304 0,-8-3 19 0</inkml:trace>
  <inkml:trace contextRef="#ctx0" brushRef="#br0" timeOffset="578805.9117">18518 9256 1860 0,'0'0'113'0,"0"0"-70"16,0 0-27-16,0 0 3 0,0 0 6 0,0 0 9 15,0 0 0-15,0 0-25 0,0 0-29 0,0 0-16 16,0 0-7-16,0 0 14 0,0 0 19 15,80-78 1-15,-16 74 8 0,15-1 1 0,8-1 0 16,14 0 0-16,8 1 0 0,12 0-1 0,8 0-2 16,11-1 2-16,10-1 2 0,5 0-2 15,7 1 3-15,10 0-2 0,-1-2-2 0,4 1 4 16,2 1-6-16,0-2 1 0,-3 1 0 0,-1 1-2 16,-3 0 4-16,-7 1-1 0,-4 2 2 0,-10 0 0 15,-5 2 1-15,-9 0 2 0,-9 1 0 16,-11 0 6-16,-7 0 7 0,-9 0 2 0,-9 2 8 15,-9 1 4-15,-9-1 1 0,-9 0 5 0,-8 0-1 16,-7-1-3-16,-6-1-4 0,-6 1-5 16,-10 0-6-16,-3 0-3 0,-8-1-5 0,-4 1-4 0,-2-1-3 15,-6 2-2-15,0-2-4 0,-3 1-7 16,0-1-9-16,0 0-8 0,0 0-12 0,0 0-22 16,-3 0-40-16,1 0-27 0,-3 1-3 0,-4 4 1 15,-7 0 1-15,-4 4-41 0,-5-2-121 16,-7 0-183-16,5-1-120 0,8-3 595 0</inkml:trace>
  <inkml:trace contextRef="#ctx0" brushRef="#br0" timeOffset="581903.1633">7431 12301 710 0,'0'0'45'0,"0"0"-35"0,0 0 4 15,0 0 5-15,0 0 16 0,0 0 15 0,0 0 21 16,0 0 10-16,0 0 5 0,0 0 6 0,0 0-12 15,0 0-3-15,-87-62-7 0,82 60-12 0,-2 1-4 16,0 1-1-16,3 0-1 0,-4 0 1 16,3 0 0-16,-2 0 2 0,-1 0-2 0,3 0-1 15,-4 0-2-15,1 0-2 0,4 0-3 0,-2 0 5 16,-1 0 0-16,2 0 1 0,-2 0-3 0,3 0-9 16,-3 0-5-16,1 0-7 0,-1 2-3 15,-1 2-5-15,-2 2-5 0,-1 1-4 0,0 0-6 16,-1 6 1-16,-4-1-1 0,3 4 3 0,-6 4 4 15,2 1 0-15,-3 4 2 0,3 2-3 16,-1 1-3-16,-1 3-2 0,2 3-1 0,3 2 1 16,-1 1 1-16,1 4 1 0,3 0 1 0,1 5-2 15,0-1 0-15,4 2 5 0,2-2-4 0,3 0 2 16,1-1-1-16,1-1-6 0,7 0 7 16,4-2 2-16,6 1 6 0,4 0 3 0,2-5-2 15,6 2 0-15,3-2-2 0,3-2-1 0,3-4-3 16,1-5-1-16,3-7-4 0,3-9 1 0,0-5 4 15,3-5 3-15,2-9 4 0,0-9-4 0,0-6 2 16,0-7-3-16,0-7-1 0,-2-5-1 0,0-3-3 16,-5-4-2-16,-3-3-2 0,-3 0 2 15,-8-2-4-15,-6-2 1 0,-4-3 0 0,-4-1-4 16,-7-1 5-16,-7-1-1 0,-2 0 2 0,-8 0 1 16,-9 3-5-16,0 1-1 0,-9 1-4 15,-4 5 3-15,-2 4 1 0,-6 2 1 0,-3 6-2 16,-1 3 0-16,-2 4 0 0,-4 5 1 0,-1 3 0 15,4 7-5-15,-2 5 5 0,5 7-1 0,2 6 1 16,-1 1 1-16,7 8-4 0,-3 10-3 16,5 6 1-16,-1 6-2 0,-1 5 0 0,4 7 3 15,4 4-1-15,-1 1-1 0,5 3-1 0,2 0-7 16,2-3-19-16,7-1-36 0,7-2-81 0,4-2-99 16,3-2-164-16,6-11-360 0,-1-9-426 0</inkml:trace>
  <inkml:trace contextRef="#ctx0" brushRef="#br0" timeOffset="582594.8719">8390 12589 2630 0,'0'0'16'0,"0"0"-13"16,0 0 2-16,0 0-3 0,0 0-7 0,0 0-10 15,0 0-15-15,0 0-20 0,0 0 4 0,0 0 10 16,0 0 16-16,0 0 20 0,0 0 2 0,-45 98 0 16,48-39 1-16,-1 3 2 0,2 2-2 0,-4 4 2 15,0 2-1-15,0 0-1 0,0 4 1 16,0-3-3-16,2 0 1 0,2-1-2 0,6-2-1 15,-1-1 2-15,1-3 1 0,2-4 3 0,-2-8 2 16,-1-7 4-16,1-10 0 0,-3-8 4 0,-3-10 2 16,1-7 18-16,-4-6 21 0,0-4 24 15,-1-2 2-15,0-13-19 0,-2-8-23 0,-5-15-27 16,-2-11-12-16,-4-11 2 0,1-11-4 0,-5-6 0 16,4-3 2-16,-4-5-1 0,3-2-2 15,-2-3-1-15,4-5-2 0,1-1 4 0,2-1-1 16,6-3 2-16,3 3 1 0,0 3-1 0,11 6 4 15,2 8 2-15,8 6 1 0,0 7 0 0,8 7-1 16,2 4-1-16,6 5-4 0,-1 5 1 16,5 7-3-16,4 6-1 0,-2 8-1 0,0 6 0 0,3 7-1 15,-4 6 2-15,0 4 0 0,-6 2-2 16,-3 11-1-16,-5 5-1 0,-5 5-3 0,-4 4 3 16,-6 6-1-16,-4 6-1 0,-7 3 1 0,-3 1 0 15,-12 3 5-15,-7 4 2 0,-8 2 1 16,-9 6 1-16,-4 2 0 0,-2 3 0 0,-8 3-2 15,-1-1-5-15,-5-1-13 0,3-4-33 0,0-6-62 16,4-9-89-16,2-10-136 0,8-8-255 0,11-10-382 16,14-8 387-16</inkml:trace>
  <inkml:trace contextRef="#ctx0" brushRef="#br0" timeOffset="583303.3328">8978 12512 1537 0,'0'0'80'0,"0"0"-49"0,0 0-5 0,0 0-9 15,0 0 3-15,103-137-1 0,-74 101-4 0,1-4-8 16,0 1-3-16,1-4-4 0,-2 2 0 0,-6-3 3 16,-2 2 7-16,-4 2 9 0,-8 2 12 0,-6 5 24 15,-3 5 20-15,-2 7 12 0,-9 6-5 16,-8 6-21-16,-6 4-24 0,-8 5-18 0,-3 5-4 15,-9 8-1-15,-1 7 2 0,-4 3 0 0,0 8-1 16,0 2-2-16,5 6-6 0,5 0 3 0,6 1 2 16,12 3 3-16,4 0 0 0,12 0 4 0,4 2-4 15,2 1 0-15,12 1 0 0,3-1-3 16,5 0-2-16,7-2-6 0,-1 0 1 0,8-1-3 16,0-4-1-16,3-4 2 0,-1-1-5 0,3-5 0 15,0-4-2-15,-1-6-1 0,-3-4-3 0,3-5 1 16,-5-5 3-16,-5-5 3 0,-6 0 12 15,-3-10 10-15,-7-4 5 0,-2-3 3 0,-3-5-2 16,-4-6-6-16,-2-4-6 0,-1-2 1 0,0-7-10 16,-5-5-1-16,-1-2-3 0,-3-4-6 15,4-3 7-15,0 0-2 0,4-1 1 0,1 0 1 16,7 6 0-16,6 5 3 0,1 7 7 0,5 8 8 16,1 4 0-16,6 7 0 0,-1 2-7 0,4 3-4 15,1 2-5-15,2 5-5 0,5 2-1 0,-3 4-3 16,6 1 2-16,-2 5 0 0,-4 5-2 15,1 6 2-15,-4 2-3 0,-7 3 0 0,-2 4 0 16,-4 1-1-16,-3 4-4 0,-6 2-3 0,-3 2 2 16,-5 1 1-16,-1 2 4 0,-6-1 3 0,-4-3 0 15,-4-3-1-15,2-8 6 0,-2-4 3 0,0-7 8 16,6-7 16-16,-2-4 5 0,4-5 5 16,-1-9 0-16,4-6-10 0,-1-7-7 0,1-6-6 15,3-5-6-15,0-6-5 0,7-1 1 0,3-4-1 16,3 0-1-16,5 4 0 0,2 6 0 15,3 5 2-15,0 8 1 0,4 9-2 0,1 4 4 16,-1 7-2-16,0 3-2 0,1 3 1 0,-4 2-3 16,-2 6-2-16,-2 5 1 0,-4 4 3 0,-3 3-2 15,-4 2 0-15,-1 4 1 0,-3 0 2 16,-2 1-3-16,-2 2 1 0,-1 1-2 0,0-2-6 16,0 3-3-16,0-1-8 0,2-1-15 0,-1-1-26 15,5-1-39-15,-2-5-60 0,6 1-101 0,1-5-192 16,-1-6-485-16,-3-3-68 0</inkml:trace>
  <inkml:trace contextRef="#ctx0" brushRef="#br0" timeOffset="584054.7347">11702 11572 1756 0,'0'0'79'0,"0"0"-9"16,0 0 20-16,0 0-5 0,0 0-6 0,0 0-8 15,0 0-31-15,0 0-32 0,0 0-36 0,0 0-14 16,0 0 1-16,0 0 20 0,0 0 32 16,0 0 12-16,-63 63 5 0,43 1 6 0,-1 6 2 15,-2 5-4-15,-2 3-2 0,1 2-7 0,2-2-3 16,-1 2-3-16,2-4-4 0,1-2 1 15,1-4-4-15,3-6 0 0,3-7 4 0,0-12 1 16,6-11 4-16,2-13 2 0,3-10 30 0,1-7 35 16,1-4 28-16,0-4 6 0,4-10-31 0,5-11-37 15,2-11-36-15,0-10-10 0,5-8-3 16,2-7-3-16,-1-5 1 0,1-3-3 0,0-5-1 0,1-5 1 16,-3-2 1-16,3-5-2 0,1-2-1 15,2-1 0-15,2 0-5 0,2 5 8 0,1 5 2 16,0 6 1-16,0 10 7 0,2 9-7 0,-6 12-1 15,-1 10 3-15,-4 12-2 0,-2 9 0 0,-5 7-5 16,0 4-5-16,-2 10-3 0,1 9 6 16,3 9 6-16,-3 10 1 0,1 7 3 0,0 6 0 15,-1 3-3-15,-1 4 1 0,1 0 1 0,0 2-3 16,-2 2 0-16,1-1-1 0,2-2-2 0,-2-1-4 16,-1-1-8-16,0-1-17 0,-2 0-24 15,-2 1-37-15,-3-1-53 0,-1 1-79 0,-2-3-130 16,-3-14-303-16,0-15-808 0</inkml:trace>
  <inkml:trace contextRef="#ctx0" brushRef="#br0" timeOffset="584248.6129">11617 12044 2396 0,'0'0'103'0,"0"0"-31"15,0 0-12-15,0 0-21 0,0 0-19 0,0 0-13 16,0 0-10-16,86-118 0 0,-47 97-2 16,4-2-2-16,7-2-4 0,7 1-28 0,0-2-50 15,3 2-102-15,-1 1-223 0,-17 6-495 0,-13 6-117 0</inkml:trace>
  <inkml:trace contextRef="#ctx0" brushRef="#br0" timeOffset="584783.2986">12415 11418 1972 0,'0'0'102'16,"0"0"-33"-16,0 0-18 0,0 0-22 16,0 0 1-16,130-65 2 0,-88 53 1 0,1-1 1 15,5 0-3-15,-2 0-6 0,4 0-8 0,-2 0-5 16,1 2-6-16,0 2-2 0,-7 0-2 0,-7 3-1 15,-6 0-2-15,-8 2-3 0,-5 2-10 0,-9 1-24 16,-3 1-49-16,-4 0-30 0,-5 0 3 0,-5 0 25 16,-5 3 45-16,-4 3 32 0,-3 0 5 15,-3 1-1-15,0 1 4 0,-1 1-1 0,2-2-2 16,4 2 7-16,8 1 9 0,2-1 11 0,5 1 14 16,4 1 2-16,1 2-5 0,0 1-3 0,6 1-9 15,0 1-5-15,0-1-1 0,2 0-2 16,2 0 2-16,-1 1 1 0,2 3 6 0,0 1 4 15,3 4 0-15,2 3 6 0,-3 3 1 0,5 4-1 16,-3-1-4-16,0 3-9 0,-5 2-6 16,0-2-3-16,-4 1 5 0,-4 1 1 0,-2 0 1 15,-12 1 0-15,-8 2-2 0,-6 0-8 0,-6 1-3 16,-9 2-4-16,-5-1-3 0,-3-1 6 0,0 1 1 16,1-2 0-16,5-4 6 0,5-4-3 15,7-7 2-15,11-7 1 0,5-8 9 0,10-6 24 16,5-4 27-16,0-1 9 0,7-6-4 0,7-5-22 15,6-7-29-15,6 0-11 0,5-3-9 0,5 0 2 16,4 3 0-16,1 1 3 0,4 3 10 0,2 0-3 16,3 2 3-16,1 0-2 0,6 0-5 15,1 1-2-15,4-3-2 0,2 2-3 0,1 0-4 16,4-1-1-16,2 0-12 0,-2 0-25 0,-4-1-51 16,-1-1-78-16,-4-1-117 0,-6-1-234 0,-18 5-384 15,-11 2-8-15</inkml:trace>
  <inkml:trace contextRef="#ctx0" brushRef="#br0" timeOffset="585184.4153">9874 13648 2911 0,'0'0'57'0,"0"0"-40"0,0 0-14 0,0 0-13 15,0 0-14-15,0 0 1 0,0 0 2 0,0 0 7 16,0 0 9-16,143-50 2 0,-77 36 0 15,11-6 0-15,14-4 4 0,13-7-1 0,13-3 1 16,15-5 2-16,12-6-6 0,12-3 0 0,8-5-3 16,11-3-3-16,6-1 0 0,6-2-1 0,2 0-4 15,0 3 3-15,1 1 1 0,-6 0 3 16,-5 2 4-16,-8 1 2 0,-12 3 2 0,-9 4 2 16,-16 3 1-16,-13 5-1 0,-18 7-3 0,-12 3-4 15,-12 2-16-15,-15 4-33 0,-10 6-47 16,-13 2-69-16,-13 5-109 0,-9 3-298 0,-10 2-604 0</inkml:trace>
  <inkml:trace contextRef="#ctx0" brushRef="#br0" timeOffset="585731.3211">9504 13847 3077 0,'0'0'48'0,"0"0"-48"15,0 0-8-15,0 0-11 0,0 0 3 16,0 0 7-16,128-29 7 0,-57 20-1 0,17-3 0 16,16-1 4-16,15-5-3 0,12-1 3 0,13-5-1 15,12-2-4-15,12-1-3 0,7-1-1 0,6-1-6 16,6-2-5-16,5-1-2 0,3 0-6 15,1 1 1-15,-2 1 6 0,-1 0 3 0,-4 3 3 16,-4 1 4-16,-7 0 5 0,-9 1 2 0,-8 0 5 16,-8-1 2-16,-10 2-1 0,-9 1 1 15,-11 1 0-15,-9 2 1 0,-6 1 2 0,-12 1 7 16,-6 0-2-16,-10 1 2 0,-6 2 2 0,-6 2-3 16,-7 0 6-16,-9 2-4 0,-1 2-1 0,-3 2-6 15,-8 1-2-15,-5-1-2 0,0 5-2 0,-4 1 4 16,-3-1-5-16,-1 2 1 0,1 0-2 15,-6 0 1-15,-1 2-2 0,-2 0-3 0,-6 1 3 16,2 0-6-16,-6 1 6 0,-4 0-1 0,2-2-4 16,-4-1 1-16,-3-1-3 0,0 1 0 0,0-1 0 15,0 0 5-15,0 0-4 0,0 0 0 0,0 0 2 16,0 0-6-16,-1 0 6 0,0 0 1 16,0 0 1-16,-4 0 5 0,3 0 0 0,1 0 4 15,-1 0-5-15,0 0 6 0,-2 0-6 0,3 0 3 16,1 0 3-16,-1 0-2 0,1 0 3 15,0 0-4-15,0 0-1 0,0 0-10 0,0 0 0 16,0 0-15-16,0-1-23 0,0 0-35 0,0-4-77 16,0-2-127-16,-2 2-342 0,1-1-896 0</inkml:trace>
  <inkml:trace contextRef="#ctx0" brushRef="#br0" timeOffset="591503.9169">19964 10149 1885 0,'0'0'141'0,"0"0"-3"0,0 0-10 16,0 0-15-16,0 0-25 0,0 0-19 0,0 0-15 16,-15-120-7-16,15 117-10 0,0 3-14 15,0 0-16-15,0 0-17 0,0 5-7 0,0 7 0 16,0 10 6-16,0 10 13 0,4 13 5 0,-2 12 4 15,2 12 1-15,1 7-2 0,-3 5 1 0,1 1-3 16,2-4-2-16,-4-3-1 0,3-5 0 16,-2-6-1-16,1-4 2 0,-2-6 2 0,-1-8-1 15,0-8 3-15,0-9 4 0,-3-8 2 0,0-8 9 16,-1-6 18-16,-1-5 26 0,0-2 15 0,-1-11-2 16,-3-8-22-16,-6-12-30 0,1-10-24 0,-2-9-4 15,1-8-3-15,2-5-1 0,1-5 5 16,5-7-2-16,3-3 1 0,4-5 0 0,0-2-1 15,8-4 2-15,3 2-1 0,4 3 2 0,2 5 1 16,2 8 1-16,2 9 1 0,0 8 5 0,3 8 0 16,0 8-1-16,-2 6-1 0,-2 8-7 15,1 9-1-15,0 5-6 0,3 9 0 0,1 1-1 16,6 8-2-16,1 10 5 0,6 10 2 0,0 8 1 16,-1 4 3-16,1 6-1 0,-3 1 0 15,-1 3-1-15,-3-1 2 0,-3 2-1 0,-2-1 2 16,-1 1-1-16,-2 1 2 0,-4 2 0 0,-4 0-2 15,1 2-1-15,-4 0-7 0,-2-1 0 0,-2-2-3 16,-5-4-4-16,2-5-4 0,-4-4-13 16,-1-5-11-16,-1-5-12 0,-6-6-10 0,-2-4-27 15,-1-5-42-15,-5-7-76 0,-2-6-210 0,0-2-493 16,7 0-449-16</inkml:trace>
  <inkml:trace contextRef="#ctx0" brushRef="#br0" timeOffset="591678.809">19916 10628 2148 0,'0'0'161'16,"0"0"-1"-16,0 0 10 0,0 0-46 0,0 0-32 15,0 0-26-15,0 0-27 0,38-138-6 16,5 101-1-16,8-2-8 0,7 0-6 0,2 4-10 16,-3 2-7-16,-2 6-18 0,-6 4-25 0,-6 3-38 15,-9 7-50-15,-7 1-45 0,-4 3-62 16,-4 3-109-16,-8 1-269 0,-3 3-564 0</inkml:trace>
  <inkml:trace contextRef="#ctx0" brushRef="#br0" timeOffset="592220.3578">20877 9999 2654 0,'0'0'45'0,"0"0"-17"0,0 0-11 0,0 0-10 16,0 0-3-16,0 0 13 0,0 0 16 0,133-123 6 15,-96 101 0-15,3 0-7 0,1 0-13 16,3 0-7-16,-1 3-6 0,5 1-4 0,-3 2-5 16,3 3-6-16,-5 1 1 0,-3 2-4 0,-4-1-3 15,-8 2 1-15,-7 1-4 0,-7 4 0 0,-5 0-1 16,-8 2-3-16,-1 0-6 0,-4-1 4 15,-4 1 0-15,-4 0 4 0,-3 2 10 0,-1 0 1 16,-1 0 5-16,-1 4 7 0,0 4 7 0,5 1 3 16,1 2 8-16,3 1 1 0,2 2-5 0,5 3 3 15,1 0-7-15,1 6-2 0,0-1 2 16,1 3-5-16,6-1 1 0,-1 0 1 0,6-1 2 16,-1-1 1-16,2 2 0 0,0 0-3 0,1 1-4 15,0 0-1-15,-2 2 0 0,-3 1-2 0,-3 0-2 16,-4 3-1-16,-2 0-4 0,-9 2 2 0,-8 4 4 15,-5 3-2-15,-8 2 4 0,-6 1-1 16,-2 0-1-16,-6-1 0 0,0-2 0 0,0-4 0 16,1-8-4-16,6-5 7 0,5-7 3 0,5-9 5 15,8-3 11-15,8-4 1 0,8 0 3 0,3 0 5 16,0 0-7-16,3-4-8 0,7-1-2 16,5-2-3-16,4-2 7 0,5-1 6 0,4 1 0 15,6-3 0-15,5 0-10 0,4-1-1 0,2-1-9 16,3-1-3-16,1 3-2 0,-1-1-20 15,-4 2-24-15,-1 0-37 0,0 1-45 0,-5-3-33 16,1 1-56-16,-1-3-115 0,-3-2-265 0,-7 5-399 16,-9 3 256-16</inkml:trace>
  <inkml:trace contextRef="#ctx0" brushRef="#br0" timeOffset="592462.2091">22199 9445 2143 0,'0'0'218'0,"0"0"-47"0,0 0-6 16,0 0-53-16,0 0-35 0,0 0-23 0,0 0-22 16,0 0-18-16,0 0-15 0,0 0-4 0,0 0-1 15,0 0 7-15,0 0 11 0,0 0 5 0,-56 150 0 16,32-78-2-16,1 5 2 0,-5 8-1 0,0 1-1 16,0 6-1-16,0 5-2 0,-2 2-4 15,0 3-2-15,1-3-1 0,0-2-6 0,4-4 1 16,-2-3-10-16,6-6-3 0,1-6-12 0,4-10-23 15,6-10-32-15,6-5-68 0,4-7-89 16,0-14-274-16,4-12-1024 0</inkml:trace>
  <inkml:trace contextRef="#ctx0" brushRef="#br0" timeOffset="593050.8439">22344 9910 3247 0,'0'0'12'0,"0"0"3"0,0 0 2 15,0 0-16-15,0 0-14 0,0 0-17 0,0 0-7 16,0 0 6-16,0 0 12 0,0 0 16 0,0 0 6 16,0 0 3-16,-72 168-1 0,58-107-2 15,-4 5 0-15,-1 2 1 0,2-1-1 0,0 1 2 16,1-5 1-16,3-5-4 0,2-7-2 0,3-8 0 15,5-10-3-15,3-6 1 0,0-10 5 0,1-5 0 16,2-3 5-16,3-7 5 0,-3-2 6 16,4-8 5-16,1-7 0 0,2-9-5 0,2-10-5 15,1-9-3-15,-1-9-4 0,5-8 0 0,-3-6-3 16,5-4-4-16,-1-2 3 0,2-6 2 16,1 3 3-16,0 5 2 0,2 3-1 0,3 7-2 15,-1 7-1-15,4 7 6 0,1 8-1 0,-1 6 1 16,-1 6-1-16,-4 10-5 0,3 6-6 15,-4 5 0-15,-1 5-2 0,-2 7-3 0,-1 7 1 16,-1 7-2-16,-4 10 0 0,-4 3 4 0,-1 4-1 16,-7 4-1-16,-2 5-1 0,0 0-3 0,-2 2 2 15,-7 2-1-15,-1 0 1 0,0-1-5 0,-1-4-3 16,1-6-3-16,1-8 4 0,0-9 7 16,5-9 5-16,1-5 13 0,-1-5 2 0,3-4 14 15,1-2 8-15,0-9-1 0,0-6-7 0,0-12-15 16,7-9-11-16,4-11-3 0,1-3 1 0,7-5 3 15,3-1-4-15,5 2 0 0,2 3-1 0,3 7 1 16,0 8 0-16,-1 8 3 0,0 8-2 16,-3 9-2-16,-3 6 4 0,-3 5-4 0,-3 2 2 15,-1 3 2-15,-6 8-4 0,0 4-1 0,-3 5-1 16,-1 2 2-16,-3 5-1 0,-3 2 1 0,-2 3-4 16,0 4-16-16,0 2-17 0,-7 5-32 15,-3 0-51-15,0 4-71 0,-2 0-113 0,-1 1-300 16,3-11-536-16,3-14 175 0</inkml:trace>
  <inkml:trace contextRef="#ctx0" brushRef="#br0" timeOffset="593354.656">23440 9622 3137 0,'0'0'51'16,"0"0"-1"-16,0 0 7 0,0 0-25 0,0 0-9 15,0 0-5-15,0 0-13 0,0 0-7 0,0 0-4 16,0 0-2-16,0 0-3 0,0 0 5 16,0 0 4-16,0 0-1 0,-70 103 0 0,53-50 3 15,0 4 2-15,-1 3-2 0,8 5 4 0,1 3-2 16,7 1-3-16,2-3 3 0,16-3-4 0,2-7 1 16,9-10 0-16,7-9-2 0,6-9 3 15,6-9 4-15,5-7-1 0,3-8 1 0,6-4 1 16,1-4-2-16,5-8-1 0,-1-4 2 0,-1-2-3 15,2-3-9-15,-6 0-11 0,-5 3-26 0,-4-1-36 16,-5 5-20-16,-11-2-36 0,-6 5-61 16,-11 0-95-16,-15 4-266 0,-3 2-329 0,0 1-143 0</inkml:trace>
  <inkml:trace contextRef="#ctx0" brushRef="#br0" timeOffset="593686.1489">20356 11661 2768 0,'0'0'59'0,"0"0"-32"0,0 0-1 0,-117 15-10 15,108-13-2-15,9-2 4 0,5 0 1 16,11 0 4-16,10-8 2 0,10-1 4 0,16-5 8 15,15-4 2-15,19-4-2 0,16-3-11 0,15-4-11 16,20-2-7-16,13-2-6 0,14-2 3 16,14 0-3-16,8 0-5 0,11-2-1 0,1 0-3 15,4 0-1-15,2 1 3 0,-2 2 0 0,-6 0 1 16,-4 4 0-16,-8 1-3 0,-5 1-4 0,-13 3-6 16,-7-1-11-16,-13 3-12 0,-8 1-20 15,-15 3-19-15,-12 1-29 0,-16 1-46 0,-10 5-84 16,-19 0-181-16,-20 5-414 0,-22 3-328 0</inkml:trace>
  <inkml:trace contextRef="#ctx0" brushRef="#br0" timeOffset="594010.1535">21052 11846 3383 0,'0'0'41'0,"0"0"-21"16,0 0-15-16,140-73-5 0,-61 41 0 0,22-4 2 16,18-3 2-16,19-1-2 0,11 0-2 15,9 0 0-15,12 2 2 0,3 2-5 0,2 5-2 16,0 2-7-16,-4 4-11 0,-1 2 2 0,-7 2-1 16,-4 1 4-16,-11-1 8 0,-4 1 5 15,-7 2 1-15,-12 1 5 0,-4 0 4 0,-10 2-1 16,-9 2 5-16,-10-1 0 0,-9 4 2 0,-6-1 2 15,-6 2 0-15,-9 2 2 0,-9 0-5 0,-2 0 0 16,-10 3-4-16,-2-1-4 0,-9 0 4 0,-8 3-7 16,-3 1-2-16,-8 0-5 0,0 1-9 15,-8 0-19-15,-1 0-32 0,-2 4-38 0,-6 4-70 16,-7 4-102-16,0-1-340 0,4-5-1008 0</inkml:trace>
  <inkml:trace contextRef="#ctx0" brushRef="#br0" timeOffset="598777.0178">19342 12230 1069 0,'0'0'108'0,"0"0"20"0,0 0-16 0,0 0-47 15,0 0-53-15,0 0-50 0,0 0-37 0,0 0-26 16,0 0-21-16,0 0-16 0,0 0 22 16,0 0 37-16,-7-19 40 0,2 30 34 0,-1 3 9 15,1 3 4-15,0 2 15 0,-2 6 13 0,1 2 13 16,-2 6 31-16,3 6 19 0,-3 5 14 0,1 10 8 16,-3 9 3-16,-2 8 2 0,0 6-1 0,-3 8-7 15,0 5-10-15,-2 5-24 0,0 1-19 0,0 2-15 16,2-1-18-16,0-4-3 0,3-2 0 15,-1-1 2-15,3-1-7 0,0-2-2 0,3-2-4 16,1-3 2-16,3-2 16 0,-1 1 9 0,2 3 7 16,-2-1-5-16,-3 2-14 0,-2-1-10 0,0-1-5 15,1-2-3-15,-3-2-5 0,-1-2 2 16,1-2-3-16,-2-3 1 0,2 0 3 0,-1-5-2 16,3-3 0-16,2-7-2 0,0-6 1 0,4-5-3 15,-2-8-3-15,4-4-3 0,1-3 1 16,0-6-1-16,0-2 1 0,0-5-1 0,2-4-5 15,0-2 4-15,0-4-4 0,-1-3-1 0,0-1 5 16,0-2-7-16,1-2 5 0,-2 1 1 0,0-1 0 16,1 0 4-16,-1 0-6 0,0 0-4 0,0 0-11 15,1 0-14-15,-1 0-11 0,3-1-20 16,-1-6-27-16,6-7-58 0,3-5-127 0,5-10-253 16,-1 5-333-16,-5 6 249 0</inkml:trace>
  <inkml:trace contextRef="#ctx0" brushRef="#br0" timeOffset="599426.8301">19161 12877 0 0,'0'0'90'0,"0"0"174"16,0 0-8-16,0 0-53 0,0 0-26 0,0 0-22 15,0 0-13-15,0 0-21 0,0 0-6 0,0 0-13 16,0 0-17-16,0 0-8 0,0 0-8 15,0 0-6-15,-9-30 0 0,9 30-5 0,1 0-11 16,2 0-11-16,2 0-11 0,3-1-7 0,5 1 4 16,8 0 1-16,3 0 7 0,7 0 7 0,7-1 2 15,6 1 3-15,6-3 0 0,5 1 0 16,4-3-3-16,5 0-2 0,4-2-3 0,3-2-1 16,2-1-6-16,1-1-5 0,2-3-6 0,0 1-6 15,-3 0 0-15,2 0-1 0,-1 1-2 0,-4 1-2 16,-3 2-2-16,-2 1 1 0,-4 1-2 15,-6 2 4-15,-2 0-8 0,-7 4 0 0,-4 1 0 16,-4 0-2-16,-6 0 3 0,-7 0-1 0,-7 2 0 16,-2 1-3-16,-8-2 1 0,-4 0 1 0,-2 0-1 15,-2-1 2-15,0 0-2 0,0 0 0 16,0 0 0-16,0 0-2 0,0 1-1 0,-1-1-6 16,0 0-9-16,1 0-17 0,-2 0-15 0,-2 0-8 15,0 2-18-15,-4 1-32 0,-2 1-67 0,-1-1-146 16,4 0-298-16,2-1-517 0</inkml:trace>
  <inkml:trace contextRef="#ctx0" brushRef="#br0" timeOffset="601559.1808">21369 12361 0 0,'0'0'0'16,"0"0"0"-16,0 0 0 0,0 0 62 16,0 0 5-16,0 0 5 0,0 0 32 0,0 0 43 15,0 0 42-15,0 0 22 0,0 0-14 0,0 0-27 16,3-72-39-16,-3 72-38 0,0 0-32 0,0 0-23 16,0 0-15-16,0 0-7 0,0 0-4 15,0 0-2-15,0 0-2 0,0 0-1 0,0 0 8 16,0 0 9-16,0 0 14 0,0 0 12 0,0 0 5 15,0 0 7-15,0 0-3 0,0 0-1 16,0 0-5-16,0 0-7 0,0 0-9 0,0 0-10 16,0 0-10-16,0 0-4 0,0 0-1 0,0 0 0 15,0 0 4-15,0 1 3 0,0-1 3 0,0 0 4 16,0 0 2-16,0 0 6 0,0 0-3 0,0 0 3 16,0 0-1-16,0 0-3 0,0 0 0 15,0 0-1-15,0 0-1 0,0 0-4 0,0 0 1 16,0 0-3-16,0 0-3 0,0 0-1 0,0 0-5 15,0 0-2-15,0 0-4 0,0 0-1 0,0 0-1 16,0 0-1-16,0 0 0 0,0 0-4 0,0 0-1 16,0 0-2-16,0 0-5 0,0 0-4 15,0 0-7-15,0 0-10 0,0 0-9 0,0 0-12 16,2 0-18-16,-2 0-23 0,1 0-17 0,1 0-2 16,-1 0 8-16,5 0 1 0,-3 0-10 15,5 2-27-15,-3-1-45 0,3 0-53 0,1 1-54 16,2-1-75-16,1 0-86 0,-3-1 251 0,0 1 200 0</inkml:trace>
  <inkml:trace contextRef="#ctx0" brushRef="#br0" timeOffset="601872.959">21745 12259 0 0,'0'0'0'0,"0"0"0"16,0 0 309-16,0 0 51 0,0 0-41 15,0 0-36-15,0 0-47 0,0 0-47 0,0 0-31 16,0 0-26-16,0 0-18 0,0 0-24 0,0 0-17 15,-13-68-19-15,2 65-14 0,0 0-4 0,0 1-2 16,-5 1-5-16,4-1-3 0,-6 2-5 0,3 0-3 16,-4 5-1-16,-1 3 0 0,-4 4 3 0,-1 6 0 15,1 5 0-15,-3 3 0 0,3 4-4 16,-2 5 6-16,5 1 6 0,0 5 2 0,2 3 2 16,5 2-1-16,1 3-6 0,0 3-2 0,6 2-1 15,2-1-7-15,4 2 2 0,1-5-2 16,2-3 0-16,7-6 0 0,6-4-2 0,1-4-2 15,6-4-2-15,5-3 3 0,4 0 0 0,3-2-2 16,5-1 0-16,2-4-4 0,3-2-8 16,-3-3-14-16,-1-5-31 0,-1-1-55 0,-3-3-79 15,-5-4-106-15,-6-1-218 0,-7-3-433 0,-6 1-8 0</inkml:trace>
  <inkml:trace contextRef="#ctx0" brushRef="#br0" timeOffset="602213.363">21920 12628 1813 0,'0'0'68'0,"0"0"-20"0,0 0-4 0,0 0-18 0,0 0-13 15,0 0-5-15,0 0-3 0,0 0 1 16,0 0 11-16,0 0 15 0,0 0 15 0,0 0 9 16,-125 88-2-16,111-57-10 0,3 1-10 0,2 0-12 15,2 0-2-15,7 2-5 0,0-2-5 0,10 0 2 16,4-1-1-16,4-2 3 0,7-3 4 15,-1-6 7-15,8-5 3 0,5-5 1 0,-2-5 1 16,4-5-2-16,0-1 1 0,-2-10 2 0,-5-4-2 16,-3-2-1-16,-5-4 0 0,-4-2 4 15,-8-1-1-15,-3-4-2 0,-6 0-5 0,-3-3-7 16,-7-5-5-16,-8-1-5 0,-6-2-3 0,-3 1-3 16,-4 1-3-16,-3 4 1 0,-5 5 0 15,2 5 2-15,0 7-2 0,-1 7-1 0,3 5-3 16,2 4-3-16,2 2-2 0,3 7-5 0,5 2-12 15,5 4-26-15,8 2-53 0,7-2-72 0,2 2-106 16,10 1-191-16,4-7-383 0,-6-4 4 0</inkml:trace>
  <inkml:trace contextRef="#ctx0" brushRef="#br0" timeOffset="602625.5189">21984 12688 1913 0,'0'0'149'0,"0"0"-29"0,0 0 16 15,0 0-12-15,0 0-40 0,0 0-26 0,0 0-27 16,0 0-8-16,76-128-1 0,-35 114 2 0,5 5 0 16,3 4-5-16,-3 5-7 0,4 3-6 0,-6 9-5 15,0 6-5-15,-8 2 2 0,1 2 0 16,-7 5 0-16,-4 0 4 0,-3 3-3 0,-9 1 1 16,-3 1-1-16,-3-1 1 0,-8-1 2 0,-1 0 2 15,-11-2 5-15,-5-1 2 0,-4-2 3 16,-2 0 3-16,-3-4 1 0,5-3-2 0,-1-3 3 15,3-3 1-15,7-5 4 0,3-2 12 0,3-3 16 16,3-2 20-16,2-1 9 0,1-7-12 0,0-8-21 16,3-4-27-16,5-6-17 0,0-4-2 0,4-4-2 15,4-5 2-15,-1-3-4 0,9-1 0 16,2-2 1-16,2 3-2 0,2 5 1 0,0 4 2 16,0 6-1-16,-1 8-1 0,0 3 0 0,0 5-4 15,0 5 6-15,-1 4-2 0,-5 2 1 0,-1 7-1 16,-3 6-1-16,-2 3 0 0,-4 6-2 15,-4 4-1-15,-2 4 2 0,-3 5-1 0,1 0 3 16,-2 5 1-16,-2 1-2 0,0 1-4 0,0 1-10 16,1 2-20-16,2-3-41 0,0-2-66 0,2-3-87 15,0-6-108-15,8-5-237 0,-4-9-429 16,-5-8 220-16</inkml:trace>
  <inkml:trace contextRef="#ctx0" brushRef="#br0" timeOffset="602853.3229">23269 12135 2248 0,'0'0'126'15,"0"0"-37"-15,0 0 4 0,0 0-9 0,0 0-34 16,0 0-23-16,0 0-32 0,0 0-14 0,0 0 5 16,0 0 16-16,0 0 25 0,0 0 12 0,0 0 2 15,1 100-5-15,4-55-8 0,-2 7-6 0,-1 5-3 16,2 1-7-16,-4 6-3 0,0 3-1 0,0 3-5 15,-4 3 0-15,-1 0-6 0,-4 0-14 16,0-4-33-16,-1-2-72 0,0-5-103 0,-5-2-196 16,2-19-460-16,6-12-328 0</inkml:trace>
  <inkml:trace contextRef="#ctx0" brushRef="#br0" timeOffset="603070.1882">22728 12773 2292 0,'0'0'100'0,"0"0"-16"0,0 0-18 16,0 0-33-16,0 0-9 0,118-77 4 0,-73 64 11 15,7 1-3-15,5 1-4 0,-1 2-11 16,3 2-12-16,-1 3-3 0,-3 1-4 0,1 2 1 16,-4 1-3-16,-2 0-3 0,-1 3-7 0,-4 1-15 15,1 3-33-15,-8 1-57 0,-1 1-66 0,-7-1-90 16,-8-1-99-16,-6 0-142 0,-11-2-147 0,-5-1 88 15,-4-2 571-15,-3-1 0 0</inkml:trace>
  <inkml:trace contextRef="#ctx0" brushRef="#br0" timeOffset="603897.7135">23457 12746 0 0,'0'0'0'0,"0"0"65"15,0 0 188-15,0 0-63 0,0 0-21 0,0 0-6 16,0 0 8-16,0 0-6 0,0 0-16 0,0 0-18 16,0 0-17-16,0 0-16 0,145 84-10 15,-102-89-3-15,5-4-6 0,-1 0 1 0,-2-4-8 16,-4 1-15-16,-3-3-11 0,-7 1-14 0,-8-3-3 15,-4 0 2-15,-8-1 3 0,-6 0 2 16,-5 0-4-16,-6 0-12 0,-8 3-11 0,-4 0-11 16,-5 5-3-16,-5 3-2 0,-2 1 4 0,0 5 4 15,-2 1 2-15,1 7 1 0,0 4 2 16,1 5-1-16,1 1-2 0,1 6 0 0,7 1-1 16,3 4-1-16,6 3 0 0,4-2 0 0,6 3 1 15,2-1 4-15,0 0 1 0,8-1 3 0,3 0 1 16,0-1-2-16,6-1 0 0,-1 1 4 0,7-2 0 15,1-1 0-15,-1-2 1 0,5-2-3 16,-1-3-2-16,-1-4 4 0,2-5 0 0,-5-3 3 16,1-4 8-16,-5-3 8 0,-2-2 7 0,-1-7 6 15,-3-4-3-15,-2-5-8 0,-1-2-10 16,1-4-7-16,-1-4-3 0,-2 0-4 0,0-4-1 0,-2 0-4 16,2 0-1-16,1 0 2 0,1 2 0 15,2 4 0-15,-1 2 0 0,6 4-1 0,-3 2 0 16,5 5-2-16,2 3-3 0,-1 4 0 0,9 5-2 15,-1 1-2-15,3 6 1 0,1 8-1 0,-1 5 0 16,-2 2 1-16,-3 5-1 0,-1 3 0 16,-6 0 1-16,-4 2-2 0,-3 1 0 0,-5 0 0 15,-6 0-3-15,-1 0 0 0,-3 1 0 0,-8-1-1 16,-6-2 2-16,0-2 2 0,-4-3 0 16,0-5 5-16,0-5 2 0,4-7 7 0,1-5 6 15,1-3 8-15,2-5 8 0,3-7 3 0,4-3 3 16,0-4-1-16,3-6-2 0,3-5-1 15,0-6-1-15,3-4-5 0,8 0-5 0,2-2-6 16,3 1-7-16,5 3-1 0,1 4-1 0,3 5 0 16,-3 4 2-16,0 6-4 0,0 6 0 0,-3 5-3 15,1 6-4-15,-3 2 1 0,-4 5-5 0,-1 9 1 16,3 3 1-16,-3 4 0 0,-1 3 1 0,-2 4 0 16,-1 0 0-16,-2 2 0 0,3-2 2 15,1 0 1-15,0-1 3 0,6-5-2 0,-1-1 0 16,5-3 3-16,1-4 0 0,5-5 6 0,-2-3 2 15,3-6 4-15,-2 0 2 0,3-11 2 0,-2-5 0 16,0-3-1-16,-2-3-1 0,1-7-2 16,-2-5-3-16,0-6-2 0,-3-5-2 0,0-7-2 15,1-4-1-15,-1-4-3 0,0-2-1 0,-2-3-1 16,-7 2-2-16,-2 3 5 0,-3 3 0 0,-6 6 0 16,0 7 1-16,-1 9-1 0,-5 7 0 15,0 6 1-15,-1 7 0 0,-2 2-2 0,1 6-3 16,4 4-3-16,-1 2-7 0,1 1-2 0,-2 4 1 15,1 8 2-15,-2 4 7 0,1 6 2 16,2 8 2-16,2 5-2 0,2 4 1 0,0 7 0 16,0 2-2-16,2 2 1 0,-1 0 0 0,0 2-2 15,-1 3-1-15,0 0-1 0,-3 3-11 0,-5-1-28 16,-3 2-41-16,0-1-76 0,-3-3-112 16,-1-5-200-16,5-12-551 0,3-14-294 0</inkml:trace>
  <inkml:trace contextRef="#ctx0" brushRef="#br0" timeOffset="604060.6127">24538 12777 2099 0,'0'0'611'0,"0"0"-505"0,0 0 14 16,0 0-2-16,0 0-40 0,0 0-22 0,0 0-25 16,49-133-16-16,-6 116-4 0,12-1-5 15,6 3 0-15,6 3-4 0,10 2-7 0,5 3-19 16,7 3-46-16,2 4-102 0,-23 0-230 0,-22 0-1208 0</inkml:trace>
  <inkml:trace contextRef="#ctx0" brushRef="#br0" timeOffset="605382.3556">26063 12619 596 0,'0'0'409'0,"0"0"-302"0,0 0 39 15,10-121 42-15,0 96 23 0,0 6 8 0,-1 3-12 16,0 6-32-16,-3 4-42 0,-4 3-49 0,-1 3-47 16,0 0-32-16,1 6-12 0,-2 7 6 0,2 8 17 15,2 6 8-15,-1 8 7 0,0 5-1 0,-2 5-8 16,1 4-2-16,-1 2-3 0,-1 2-3 0,0 0-2 16,-3 0 0-16,1 1-3 0,-4 0 1 15,2 2-2-15,-1-2 0 0,0-2-2 0,0-7-2 16,-2-7 0-16,0-9 0 0,2-8 0 0,0-7 2 15,3-6 7-15,-1-6 22 0,2-2 32 0,0-5 2 16,1-9-4-16,0-7-22 0,2-10-33 16,2-10-3-16,2-5-2 0,1-5-2 0,1-4 4 15,1-3-3-15,1-4 2 0,4-3 0 0,2-4-3 16,4-2 1-16,5-2-2 0,4 0 1 16,4 1 2-16,2 4-2 0,2 5 1 0,2 5-1 15,2 5-3-15,0 8 0 0,-1 8 0 0,0 5 2 16,-3 7 1-16,-2 6 1 0,-2 1-1 0,1 6 1 15,-2 3-5-15,0 4-1 0,-4 5-3 16,1 3-5-16,-6 10-3 0,-2 5-4 0,-4 6 1 16,-5 7 3-16,-3 6 5 0,-7 4 5 0,-2 4 1 15,-7 1 3-15,-10 3-2 0,-7 3-4 0,-6 0 3 16,-7 1-2-16,-3 1-1 0,-7-2 3 0,-1-2-2 16,0-5 0-16,5-7 1 0,3-8 1 15,8-10 0-15,8-7 2 0,6-6 3 0,7-5 4 16,3-1 12-16,6-1 9 0,2-5-5 0,2-7-4 15,10-6-14-15,5-6-10 0,8 0 1 0,3-2 0 16,5 2-1-16,4 5 0 0,4 4 2 16,1 5 2-16,1 5 0 0,0 5 1 0,-2 6 2 15,-2 7-2-15,-5 8 0 0,-4 4 1 0,-6 4-4 16,-5 3 0-16,-5 4 2 0,-6 0 0 0,-4 1 2 16,-4 1 1-16,-2 1-1 0,-13 2 1 15,-6 1 1-15,-6 3 1 0,-8-2 1 0,-7-2 2 16,-4-2-6-16,-7-4 5 0,-3-3-1 0,-3-4-1 15,2-3 3-15,0-5-4 0,-1-4-1 16,3-2 0-16,1-7 4 0,3-2-6 0,6-5-2 16,3 0-5-16,8-8-15 0,5-5-14 0,8-5-26 15,5-2-34-15,7-5-49 0,8-3-106 0,1-6-208 16,9 9-499-16,-3 8-166 0</inkml:trace>
  <inkml:trace contextRef="#ctx0" brushRef="#br0" timeOffset="605812.0438">27096 12682 2382 0,'0'0'66'0,"0"0"1"0,0 0 10 16,0 0-7-16,0 0-14 0,0 0-17 0,0 0-26 16,0 0-15-16,0 0-3 0,0 0 10 15,0 0 11-15,0 0 9 0,0 0 3 0,-59 119-6 16,36-74 2-16,4-1-5 0,2 1-3 0,6 0-3 15,5 0 0-15,6-3-6 0,3-1 0 0,10-6 1 16,5-6-2-16,5-5 7 0,6-8 4 16,2-6 1-16,5-7 2 0,4-3-1 0,0-6-2 15,1-7-4-15,2-4 1 0,1-7-5 0,-1-2 0 16,2-5 0-16,-1-4-3 0,-3 0 3 0,-2-3 1 16,-7-3 0-16,-5 0-1 0,-3-2 2 15,-8 1-3-15,-2 0 0 0,-7 4 1 0,-3 4-1 16,-4 6 1-16,0 8 2 0,-1 6 7 0,-7 5-5 15,1 5-1-15,-6 3-5 0,1 1-15 0,-6 5 7 16,0 7-1-16,-3 6 1 0,-1 4 5 0,0 3-3 16,6 4-2-16,0 0 1 0,6 2 2 0,3 2-2 15,5-1 1-15,2 0-1 0,2 3-1 16,7-1 2-16,5 2 0 0,0-1 0 0,3 1-8 16,2 1 0-16,3-4-10 0,4 0-16 0,4-4-19 15,4-2-35-15,1-4-37 0,1-7-53 16,-1-3-82-16,-4-8-175 0,-10-2-413 0,-7-3-394 0</inkml:trace>
  <inkml:trace contextRef="#ctx0" brushRef="#br0" timeOffset="606490.7935">27843 12748 1228 0,'0'0'237'0,"0"0"15"0,0 0 26 0,0 0-50 15,0 0-62-15,0 0-51 0,0 0-48 16,0 0-30-16,0 0-13 0,0 0 3 0,0 0 8 15,0 0-1-15,0 0-5 0,0 0-7 0,-58 98-7 16,63-66-4-16,6 0-2 0,2 1-1 0,4 1 0 16,-1-2-1-16,4-2 2 0,4-2-5 0,-2-3 1 15,5-6 2-15,-2-6-1 0,3-7 2 16,-3-6-1-16,1-2-2 0,-2-11-1 0,0-5 0 16,-3-6 0-16,-4-3 1 0,-1-3-1 0,-7-3 0 15,-1-2 0-15,-6-2 1 0,-2 1 0 0,-5 3-2 16,-4 5 4-16,-1 4 2 0,-2 8 0 15,-2 6 3-15,2 7-5 0,-6 3-1 0,-2 8-2 16,1 8 1-16,-1 6 4 0,3 3 2 0,2 4 2 16,4 3 2-16,5 2 4 0,3 1 5 15,3 3 2-15,4 1 0 0,9 1 2 0,-1 4-2 16,8-1-1-16,1 3 2 0,0 3-5 0,1 2-6 16,0 2-5-16,-5 1-3 0,0 1-5 0,-6-2 0 15,-5 0-1-15,-5-3-1 0,-2 2 0 16,-11 0-1-16,-6-1-2 0,-6 0-2 0,-5-1-11 15,-4-6-5-15,-8 2-10 0,0-6-8 0,-5-3 1 16,0-4-2-16,-3-7-2 0,4-9 6 0,4-9 5 16,3-8 12-16,7-7 13 0,3-12 9 0,8-9 4 15,4-9 0-15,5-7 1 0,7-5-6 16,4-6 3-16,10 0-3 0,15-4-3 0,11 0 3 16,10-1 1-16,8 0 3 0,8 0 2 0,10-1 5 15,6 5-7-15,2 3 2 0,6 5 1 16,-1 3-4-16,2 2 6 0,-1 5-1 0,-5 2 0 15,-6 4-4-15,-10-1 0 0,-5 3-4 0,-9 1-1 16,-8 0 2-16,-7 2 0 0,-7-2 3 0,-6 2 0 16,-9 1 5-16,-4 1 0 0,-6 2 0 0,-4 2 0 15,-6 2-5-15,-5 4-4 0,0 2-3 16,-5 5-4-16,0 4-1 0,-3 4-1 0,0 5 2 16,-1 6 1-16,4 6 6 0,0 3 0 0,4 7 0 15,2 1 1-15,2 7-2 0,5 2 1 16,2 2 1-16,1 1-1 0,0 2-2 0,3 0 1 15,2-1 0-15,0 0-2 0,3-3 2 0,-3-4-10 16,3-3-7-16,-1-4-12 0,1-3-28 0,-1-5-38 16,0-5-56-16,-4-5-70 0,2-5-76 15,-3-4-168-15,-1 0-457 0,-1-3-80 0</inkml:trace>
  <inkml:trace contextRef="#ctx0" brushRef="#br0" timeOffset="606641.1328">28868 12430 1338 0,'0'0'241'0,"0"0"13"0,0 0-14 16,-37-131-95-16,32 115-44 0,0 8-42 0,2 4-57 16,3 4-52-16,0 4-26 0,0 6-4 0,0 6 11 15,8 7 6-15,2 4-23 0,3 4-74 16,5 2-101-16,2 4-134 0,0 2-143 0,-7-8-64 16,-3-9 602-16</inkml:trace>
  <inkml:trace contextRef="#ctx0" brushRef="#br0" timeOffset="606991.168">28848 12901 460 0,'0'0'557'0,"0"0"-122"0,0 0-87 16,0 0-58-16,0 0-49 0,-115-45-33 0,106 36-27 16,1-1-29-16,7 3-35 0,1 0-37 0,11-1-37 15,7 2-29-15,8-1-12 0,10 1-4 16,9 3 0-16,5 3 4 0,6 0 0 0,-2 9-6 16,0 3 3-16,-4 6-1 0,-5 3-2 0,-9 4 1 15,-5 1-4-15,-5 3 0 0,-7 0 0 0,-3 3 3 16,-6 1-3-16,-4-2-3 0,-6 2-3 0,-6-1-4 15,-8-3 3-15,-7-4 3 0,-3-2 5 16,-3-5 3-16,2-6 4 0,2-5 7 0,7-6 12 16,1-1 13-16,4-6 5 0,1-4 3 0,5-4-2 15,0-5-4-15,5-5-4 0,3-4-7 16,10-6-6-16,5-4-7 0,8 1-4 0,6-1-2 16,8 2-1-16,8 0-3 0,1 2 2 0,5 5-1 15,-1 4 0-15,2 6 5 0,-7 8-9 0,-1 7 0 16,-8 4-4-16,-8 7-8 0,-8 7 3 15,-7 6-1-15,-11 4 1 0,0 2 2 0,-5 3-2 16,-10 3-1-16,-6 2-9 0,0 0-15 0,-3 0-32 16,-1 1-40-16,2-1-57 0,7 0-82 0,4-3-144 15,6-9-288-15,1-9-425 0</inkml:trace>
  <inkml:trace contextRef="#ctx0" brushRef="#br0" timeOffset="607446.6385">30126 13037 770 0,'0'0'614'0,"0"0"-146"0,0 0-147 15,0 0-138-15,0 0-64 0,0 0-20 16,-122-104-12-16,82 104-10 0,1 0-12 0,2 6-15 16,1 5-14-16,6 1-13 0,10 2-9 0,5 1-7 15,7 3-2-15,6 1 3 0,2 0 1 0,5 0 6 16,11 2 3-16,2-3 2 0,7-1 2 0,3-6 1 16,3-3-2-16,0-4-4 0,0-4-5 15,-1-1-2-15,-4-9-4 0,1-2-3 0,-6-5-2 16,-1-2-1-16,-8-2-1 0,-2-1 3 0,-3 1 2 15,-5-3-1-15,-2 3 5 0,0 2-6 16,-5 3 0-16,-1 6-4 0,-2 3-7 0,5 5 0 16,-4 2-8-16,2 4 0 0,-3 6 1 0,-2 9 6 15,0 7 8-15,1 4 2 0,0 8 0 16,7 3 4-16,1 5 0 0,1 0 1 0,1 1 5 16,8 2-1-16,-1 1 2 0,-4 0 2 0,2-1-3 15,-5 0 0-15,-1 0-3 0,-6-3-1 0,-4 1-2 16,-3-2-2-16,-4-2 3 0,1-2 0 15,-5-1 0-15,-2-2-2 0,-1-1-2 0,-6-2 0 16,-2 0-1-16,-6-3-1 0,0-4-2 0,-2-5 1 16,1-7-1-16,2-5 10 0,5-10 1 0,4-2 11 15,9-15 10-15,9-6-5 0,9-11 3 0,3-9-7 16,15-8-9-16,12-8-4 0,11-9-5 0,9-5-3 16,12-2-1-16,8-3-1 0,9 3-1 15,5 6-1-15,7 8-4 0,3 14-4 0,5 13-9 16,-4 12-25-16,-3 16-55 0,-14 5-95 0,-15 9-219 15,-21 3-673-15,-20-4-322 0</inkml:trace>
  <inkml:trace contextRef="#ctx0" brushRef="#br0" timeOffset="608219.1665">18814 15478 403 0,'0'0'430'15,"0"0"-298"-15,0 0 16 0,0 0 29 16,0 0 8-16,0 0 18 0,0 0 14 0,0 0-18 16,0 0-28-16,0 0-46 0,0 0-45 0,0 0-34 15,17-76-15-15,-7 78 0 0,2 5 11 0,4 4 6 16,4 0 3-16,5 3-2 0,5 1-7 15,6-1-4-15,8 1-1 0,8-5-6 0,7-1-3 16,6-4-5-16,9-4-5 0,6-1-5 0,7-4 2 16,6-6 0-16,3-3-1 0,5-4 3 0,1-1-4 15,0-3-1-15,-1 0-3 0,-4-1 0 0,-5 2 3 16,-7-1-1-16,-5 3-2 0,-10 2-7 0,-11 2 0 16,-9 3-1-16,-13 3 3 0,-9 2-2 15,-11 3-1-15,-8 2-2 0,-5 1-14 0,-4 0 0 16,0 0-5-16,-6 1 1 0,-1 5 8 0,-5 3 1 15,-3 3-2-15,-4 0-19 0,-2 1-31 16,1-2-55-16,2 1-86 0,6-1-144 0,1-4-360 16,7-1-801-16</inkml:trace>
  <inkml:trace contextRef="#ctx0" brushRef="#br0" timeOffset="608650.9632">21195 14959 2629 0,'0'0'98'0,"0"0"-98"0,0 0-31 0,0 0-35 16,0 0 1-16,0 0 20 0,0 0 31 0,0 0 40 15,0 0 7-15,-36 142-3 0,20-98-2 0,-4 4 2 16,0 2-1-16,0 7-3 0,-1 4-7 0,-1 1-15 16,0 2-5-16,1-1 0 0,2-6 1 15,2-4 3-15,5-6 2 0,1-8 0 0,3-8-3 16,0-10 0-16,5-7-1 0,3-8 15 0,0-5 37 15,0-1 24-15,0-12 5 0,5-8-14 0,2-12-32 16,3-10-21-16,1-9-2 0,5-5 3 16,-2-9-4-16,5-4-3 0,1-7-1 0,0-4-7 15,8-2-2-15,0-1 1 0,5 1-1 0,1 2 1 16,4 10 5-16,3 5 3 0,-1 5 2 16,2 10 1-16,1 6-7 0,3 5 2 0,-2 7 2 15,2 4 5-15,0 6 5 0,1 6 2 0,-3 3 3 16,1 6-3-16,-1 5-1 0,-6 2-8 0,-2 9-4 15,-4 7-4-15,-2 6 0 0,-1 6 0 16,-1 6-2-16,-4 7 0 0,-1 5-2 0,-4 4 1 16,-1 7 0-16,-7 5 1 0,-3 6 1 0,-6 4-2 15,-2 1 2-15,-5 1-3 0,-9-1 1 0,-6 0-7 16,-4 0-15-16,-6-1-22 0,-3-4-47 0,-5-4-62 16,-2-4-139-16,10-17-317 0,9-16-969 0</inkml:trace>
  <inkml:trace contextRef="#ctx0" brushRef="#br0" timeOffset="609166.5943">21084 15323 2952 0,'0'0'119'16,"0"0"-97"-16,0 0 0 0,0 0-6 15,0 0-5-15,0 0 1 0,0 0 3 0,0 0 2 16,0 0 7-16,0 0 0 0,132-90-2 0,-82 79-2 15,4 2-10-15,8 0-8 0,4 1-3 16,6 2-5-16,0 0-2 0,-2 2-1 0,-1 0-14 16,-6-1-16-16,-5 0-18 0,-6-2-22 0,-5-2-15 15,-5-2-10-15,-7 0 14 0,-4-3 19 0,-4 2 31 16,-7-1 33-16,-7 0 24 0,-2 2 23 0,-4 1 18 16,-4 2 20-16,0 4 4 0,-3 0-1 15,0 3-14-15,0 1-26 0,0 0-16 0,0 0-18 16,0 1-9-16,-3 8-1 0,0 5 4 0,-4 7 0 15,2 4 4-15,-1 5-1 0,5 2-6 0,0 3 7 16,1 1 0-16,2 0 0 0,8 3 7 16,0 1-10-16,0-1 3 0,3 0-1 0,3-3-3 15,2-2 2-15,0-7-3 0,3-4 0 0,3-9 0 16,0-4 4-16,2-6 2 0,-3-4 3 0,3-3 5 16,-4-10 5-16,-2-2 3 0,1-9-3 0,0-3-1 15,-3-7-10-15,-1-1 0 0,-1-5 1 16,-3-1 2-16,-2 1 2 0,-2 1-3 0,-1 5-1 15,-5 7-4-15,2 6 6 0,-4 7 4 0,-1 7 2 16,0 4 2-16,0 3-12 0,0 0-7 16,0 0-8-16,-5 4-2 0,1 7 2 0,-5 3 2 15,3 4 4-15,-1 3-2 0,1 2 3 0,5 1-1 16,1 3-3-16,7 0-4 0,5 2-10 16,6 1-15-16,3 2-29 0,2 0-41 0,7 0-83 15,3-2-136-15,-5-8-352 0,-9-8-933 0</inkml:trace>
  <inkml:trace contextRef="#ctx0" brushRef="#br0" timeOffset="609748.5302">23145 15348 2538 0,'0'0'101'0,"0"0"-4"0,0 0 13 0,0 0-17 16,-125-65-5-16,97 61-4 0,-3 1-11 0,0 3-15 15,0 0-10-15,3 4-16 0,3 4-9 16,5 1-10-16,4 2-5 0,4 1-4 0,4 2-5 15,6 0 5-15,1 2-11 0,1 2 1 0,4 0 3 16,6 0-5-16,6 1 8 0,4-1-4 0,1-3 1 16,4-2-2-16,5-4 0 0,4-4 3 15,-1-4-1-15,0-1 1 0,-1-7 2 0,-1-6 3 16,-1-3 3-16,-1-5 1 0,-2-4-1 0,-3-7-1 16,-2-2 0-16,1-5-4 0,-5-6 4 15,-1-3-2-15,0-5-1 0,-3-4 0 0,-3-3-1 16,0-4 1-16,0-1 0 0,-2 0 6 0,1-2-3 15,2 4 3-15,1 2 3 0,-3 5-4 0,1 5 1 16,-2 8 1-16,-4 6 0 0,1 9 0 0,-4 7 8 16,-2 7 0-16,0 4-5 0,0 5-1 0,0 3-14 15,0 2-10-15,-3 1-8 0,-2 9 0 16,-4 6 2-16,-3 11 9 0,0 9 7 0,-6 8 1 16,4 8 2-16,-3 4-4 0,6 4 0 0,0 5 3 15,1 3-1-15,2 2 4 0,0 0 0 16,4 2 1-16,2-4-1 0,-1-4 0 0,3-3 0 15,5-4-1-15,4-6-2 0,4-5 1 0,6-7 0 16,2-9-3-16,3-6 5 0,4-7-2 0,5-10 3 16,3-4 0-16,-3-4 1 0,2-11 6 15,-2-8-2-15,-1-5-2 0,-1-3 0 0,-1-5-2 16,0-4 2-16,0-4 0 0,-5-2 0 0,1-4-3 16,-6 3-2-16,-2 2 1 0,-4 7 2 0,-3 7 1 15,-3 9 1-15,-6 7 3 0,0 7-6 16,-2 3-3-16,0 2-11 0,0 2-1 0,-2 7 2 15,-6 6 2-15,1 5 7 0,-3 3-1 0,1 5 2 16,1 0 1-16,0 2-2 0,5 2 0 16,1 0-2-16,-2 1-8 0,3 0-21 0,0 0-43 15,0-1-65-15,0-2-92 0,0-2-139 0,1-8-433 16,0-7-797-16</inkml:trace>
  <inkml:trace contextRef="#ctx0" brushRef="#br0" timeOffset="609911.4369">24048 14814 2484 0,'0'0'54'0,"0"0"-21"15,0 0-9-15,-22-128-14 0,16 106-10 16,4 6-3-16,1 5-5 0,1 4-11 0,0 2-43 16,0 5-87-16,2 0-67 0,5 7-94 0,5 6-138 15,-3-1-234-15,-1-3-26 0</inkml:trace>
  <inkml:trace contextRef="#ctx0" brushRef="#br0" timeOffset="610586.569">24289 14983 1010 0,'0'0'402'15,"0"0"-140"-15,0 0-54 0,0 0-45 0,0 0-27 16,-122 72 1-16,95-53-5 0,-3 4-5 0,1 1-12 16,3 3-28-16,-1 0-18 0,4 2-23 0,6 0-18 15,4 2-6-15,6 1-12 0,7-1-5 0,0 1-3 16,9-3 0-16,2-1 3 0,6-4-1 15,2-5 0-15,4-3-3 0,1-5 2 0,5-5 2 16,-1-5 2-16,2-1 3 0,-2-7-5 0,-2-7-1 16,0-4-1-16,-4-4 6 0,-3-3 1 0,-4-3 2 15,1-4 1-15,-4-4-6 0,-4-1 2 0,-3-1 1 16,-1 3-1-16,-3 2 2 0,-1 6-1 16,0 6 4-16,-6 6 1 0,2 6-4 0,-2 4-7 15,1 5-11-15,-3 0-8 0,-1 7 2 0,-1 6 2 16,-3 5 5-16,2 3 4 0,-2 3-4 15,2 3 1-15,6 0 2 0,-2 2 0 0,5 1 2 16,1-2-2-16,1-1-1 0,0-1-3 0,1-4 0 16,1-3 0-16,4-3-1 0,-2-4 4 0,2-4 2 15,-2-4 8-15,3-4 13 0,-3 0 10 16,5-4 3-16,0-7-2 0,2-3-5 0,0-2-6 16,1-4 1-16,3-2-4 0,-2-4 1 0,0-1-1 15,2-3 3-15,-1-1-1 0,-1-2-3 0,2 1-3 16,-3 3-7-16,5 3 7 0,-3 5 0 0,2 4 1 15,-2 4 0-15,4 4-11 0,0 2-2 16,1 4-4-16,5 3 1 0,-1 0-1 0,3 7-2 16,-1 7-1-16,1 3-1 0,-4 3 0 0,-3 5-1 15,-4 0 0-15,0 5-6 0,-5 0 6 0,-6 0 0 16,-3 1 0-16,-1-2 8 0,-3 0-10 16,-6-1 2-16,0-4-4 0,0-5-1 0,1-3 4 15,3-7 4-15,0-5 10 0,2-1 11 0,3-3 18 16,0 0 3-16,0-8-1 0,6-5-10 0,1-5-13 15,4-5-3-15,5-5 1 0,4-4 1 16,4-4 0-16,4-3 0 0,2-1 0 0,4-2-1 16,2 4 1-16,-1 1 0 0,2 6 0 0,-3 6 0 15,-2 6-2-15,-7 5-1 0,-3 7-3 16,-3 6 2-16,-8 1-7 0,-2 7-3 0,-5 8 1 16,-2 3-2-16,-2 5 5 0,-2 6 0 0,-5 3 1 15,-4 3-7-15,-3 0 5 0,0 1 1 0,-2 1-4 16,3 0 3-16,0 0-17 0,3 3-22 15,2 0-28-15,2 0-37 0,4 0-57 0,2-5-98 16,9-4-148-16,1-9-406 0,-1-8-769 0</inkml:trace>
  <inkml:trace contextRef="#ctx0" brushRef="#br0" timeOffset="610793.8017">25749 15098 2090 0,'0'0'228'16,"0"0"-21"-16,0 0-19 0,0 0-68 0,0 0-42 15,0 0-12-15,0 0-7 0,0 0-1 16,-155-25 4-16,112 46-5 0,-2 0-10 0,4 2-10 16,5 2-10-16,5 3-10 0,4 1-6 0,8 2 3 15,7 1-9-15,8 1 2 0,4 0-4 0,1 1-8 16,8-1 3-16,4-1-2 0,5 2-8 16,3 0-13-16,1 0-35 0,3-2-62 0,2-2-101 15,1-3-208-15,-6-9-636 0,-9-6-363 0</inkml:trace>
  <inkml:trace contextRef="#ctx0" brushRef="#br0" timeOffset="611103.0168">25732 15401 2370 0,'0'0'128'16,"0"0"-25"-16,0 0 14 0,0 0-13 0,0 0-25 0,0 0-21 0,0 0-26 16,0 0-17-16,0 0-3 0,0 0-5 15,132-100-1-15,-85 89-3 0,3 2-2 0,-1-1-1 16,-1 1-1-16,-2-2-1 0,-4 2-3 0,-7-1 2 15,-10 0 1-15,-10 0 5 0,-10-1 2 0,-5-1-5 16,-15-1 1-16,-7 0 2 0,-8 4 11 16,-8 2 13-16,-3 3 11 0,-6 4 4 0,0 1-1 15,-4 10-1-15,0 2-6 0,2 5-1 0,2 1-5 16,11 2-6-16,8 0-4 0,10 0-4 16,7-1 0-16,9 2-4 0,2 1 4 0,9 0-4 15,4 2-2-15,7-1 7 0,6 2-5 0,7-1 7 16,7 1 2-16,6-1-6 0,5 1-1 0,6-2-6 15,3-2-3-15,2 0-10 0,2-1-11 16,2-3-21-16,0-1-40 0,0 0-50 0,0-4-87 16,-15-3-242-16,-19-3-1188 0</inkml:trace>
  <inkml:trace contextRef="#ctx0" brushRef="#br0" timeOffset="612284.7944">27418 14736 2150 0,'0'0'120'0,"0"0"-26"0,0 0 6 0,0 0 1 16,43-125-32-16,-35 114-12 0,-1 2-7 0,0 5-18 16,-3 4-14-16,-1 2-14 0,-1 11-5 0,1 8 9 15,-3 7 8-15,1 12 10 0,-1 7 2 16,0 6 1-16,0 4-3 0,1 3-7 0,1 2-4 16,0 1-5-16,2-2-1 0,0-1-2 0,1-1-1 15,-1 1-1-15,2 1-6 0,-5-2 0 16,0-4-3-16,-1-2 5 0,0-4-1 0,-2-4 1 15,-7-2 0-15,-1-4-3 0,0-3 5 0,-1-5-1 0,0-7 0 16,-1-4 1-16,0-7 1 0,3-5 7 16,0-5 10-16,1-3 9 0,-2-5 3 0,-2-10-1 15,-4-8-12-15,-1-9-2 0,-3-8-7 0,-1-7-1 16,2-10 0-16,0-5-5 0,3-6 3 16,3-5 3-16,4-2 2 0,4-3 0 0,5-1-3 15,2 1-7-15,11-1-3 0,8 5 4 0,5 6-3 16,8 7 3-16,3 8 3 0,4 8-3 0,4 6 7 15,4 7 1-15,2 4-4 0,1 5-2 16,-2 4-5-16,3 4-1 0,-1 7 1 0,-2 5 2 16,0 3-3-16,0 6-2 0,-5 6-2 0,0 7 0 15,-7 4 0-15,-3 4-2 0,-7 3-1 16,-10 3-8-16,-4 0 5 0,-12 2 0 0,-2 0 0 16,-11-2 3-16,-6 0-6 0,-8-2 2 0,-5 0 3 15,-2-2 7-15,-6-1 0 0,-1-2 3 0,-1-2-2 16,1-6 0-16,4-5 3 0,6-5 0 0,7-3 6 15,7-5 1-15,6 0 11 0,4 0 4 16,5-5-1-16,0-1 2 0,10-2-18 0,4 0-5 16,6 1-1-16,5 1-6 0,5 3 8 0,3 3 2 15,6 0 0-15,2 6-2 0,2 5 2 0,1 4 1 16,-1 1-2-16,-8 4 2 0,-2 3-5 0,-8 2-2 16,-6 3 0-16,-7 2 4 0,-3 2-3 15,-6 3-1-15,-3 1 2 0,0 2-11 0,-6 3 5 16,-7 0 0-16,-3 3-1 0,-8 0 5 0,-5 0-3 15,-6-3 2-15,-5-2 1 0,-3-4 2 16,-3-3 0-16,-4-5 0 0,-1-6-3 0,1-4 0 16,-4-4 3-16,1-3-2 0,2-7 1 0,0-1-2 15,0-2-5-15,3-5-3 0,3-7-8 0,3-3-9 16,5-4-14-16,5 1-21 0,4-5-31 16,7 0-36-16,10 1-65 0,7-3-177 0,4 8-549 15,0 4-601-15</inkml:trace>
  <inkml:trace contextRef="#ctx0" brushRef="#br0" timeOffset="612683.5276">28495 15036 2824 0,'0'0'36'0,"0"0"-2"15,0 0-2-15,0 0-16 0,0 0 2 0,0 0 1 16,0 0 11-16,0 0 7 0,0 0 0 0,-125 82-2 15,98-48-12-15,4 4-7 0,5 1-6 0,4 3 1 16,5 0-2-16,7 0-7 0,2 0 0 16,9 0-2-16,5-3-1 0,6-2 6 0,6-7-2 15,5-6 2-15,1-6 0 0,7-5 2 0,-2-7 1 16,1-5 6-16,2-1 3 0,0-10 4 16,-1-6 6-16,-6-4-5 0,0-5 1 0,-5-4-2 15,-1-5-5-15,-5-1 1 0,-4-3 0 0,-5-1-3 16,-2-3-2-16,-2 0-1 0,-5 2-6 0,0 3-1 15,-4 5 1-15,0 7 0 0,-6 7 1 16,4 5 2-16,-3 7 1 0,1 2-6 0,1 4-2 16,-4 0-4-16,3 4-2 0,-5 6 2 0,0 5 1 15,0 3 1-15,0 3-1 0,4 4 5 0,-1 1-1 16,5 2 2-16,1 0 1 0,4 4-6 16,3 0-1-16,3 2-2 0,2 0-6 0,3 1-19 15,-2-1-29-15,5 0-46 0,-4 0-69 0,4-2-88 16,-2-3-174-16,-2-9-519 0,-5-6-514 0</inkml:trace>
  <inkml:trace contextRef="#ctx0" brushRef="#br0" timeOffset="613374.7514">29133 15279 2047 0,'0'0'168'16,"0"0"-1"-16,-18-128 15 0,12 92-35 0,-1 10-7 16,3 7-9-16,-2 7-23 0,1 4-23 15,-2 3-31-15,4 4-19 0,-4 1-17 0,2 0-9 16,-1 8-5-16,-3 5-3 0,-1 6 1 0,1 5 0 15,-1 6 3-15,6 3 0 0,3 6-4 16,1-1 1-16,3 2-5 0,9 1-2 0,4-2 2 16,2-3-4-16,4-2-1 0,1-7 1 0,0-3 2 15,3-6 1-15,-3-5 7 0,1-6-3 0,1-5 0 16,-4-2 1-16,-2-6-6 0,-2-6 9 0,-1-4 0 16,0-6 1-16,-4-2 2 0,1-5 1 15,-4-1 0-15,0-1-1 0,-3 2 3 0,-2 1-5 16,-3 6 3-16,0 6 3 0,-1 6 4 0,0 5-3 15,-2 4-7-15,-2 1-4 0,-2 3-11 0,-3 8 7 16,-1 4 2-16,-2 8 3 0,1 1 6 0,-1 4-6 16,3 3 4-16,1 1 0 0,1 3 3 15,3 3 6-15,-3 1-2 0,3 3 2 0,-3 3-5 16,-2 3 0-16,0 3-2 0,-3 2-4 0,2 1-3 16,-3-1 3-16,0 0 1 0,0 1-1 0,0-1 3 15,-2 2-15-15,-1-1 1 0,-3 0 0 16,-1-1-2-16,-2-2 4 0,-5-2-9 0,2-4-8 15,-5-1-11-15,-5-4-6 0,-1-4-6 0,-3-7-7 16,0-7-9-16,4-8 5 0,-1-10 19 16,10-4 22-16,5-10 24 0,5-11 11 0,5-8-6 15,4-10-5-15,5-7 0 0,2-8-2 0,10 0 3 16,10-4 1-16,6 1-2 0,9 0 9 0,6 1-2 16,8 5-1-16,4 2-2 0,6 2-10 0,3 5-2 15,0 4 3-15,3 4 1 0,2 0 5 16,-5 1 0-16,-1 0 0 0,-2 1-4 0,-1 1 3 15,-5 2 1-15,-4-2-2 0,-6 2 2 0,-4 2-3 16,-7-2 2-16,-5 0 2 0,-6-3 4 0,-7 1-5 16,-3-1-1-16,-5 0 1 0,-5-1-8 0,-1 4 10 15,0 1-2-15,-6 5-4 0,3 6 2 16,-4 4-5-16,4 6-1 0,0 3-3 0,-2 4-1 16,3 0-1-16,-5 3-1 0,4 5 1 0,-6 3-1 15,5 5 3-15,-3 2 1 0,4 5-2 16,-1 4-1-16,2 1-2 0,2 2 0 0,0 3 2 15,0 1 6-15,0 1-1 0,0-1-1 0,-1 0 0 16,1 0-2-16,-1-1-3 0,1 0-8 0,0-2-12 16,0 0-26-16,2-5-30 0,4-5-41 15,-1-5-59-15,3-7-74 0,0-6-174 0,-4-3-562 16,2 0-282-16</inkml:trace>
  <inkml:trace contextRef="#ctx0" brushRef="#br0" timeOffset="613871.1206">29843 14745 1738 0,'0'0'33'0,"0"0"-136"15,0 0-23-15,0 0 21 0,0 0 17 0,0 0 4 16,0 0 5-16,0 0 10 0,0 0 22 0,-35 139 9 16,35-110 10-16,0 1 2 0,1 1 0 0,-1 1-3 15,0-1 0-15,-6-2-1 0,-4-1 4 0,-1-4 17 16,-2-5 26-16,-5-2 61 0,5-8 89 15,-4-3 76-15,7-4 58 0,-1-2 5 0,1 0-34 16,6-3-40-16,-1-3-39 0,4 0-35 0,1-1-36 16,6-1-34-16,5-1-32 0,8-3-20 15,6 1-15-15,8 3-5 0,7 2-2 0,9 4-4 16,-1 2 0-16,1 9-3 0,-4 9-5 0,-2 5-2 16,-4 4-2-16,-4 5-1 0,-9 0 1 0,-4 4 0 15,-5-2-2-15,-6-2-1 0,-5 1-10 16,-5-3 1-16,-1 0 0 0,-5-3-1 0,-6 0 10 15,0-1-4-15,-8-3 1 0,3-1 4 0,-5-6 2 16,1-3 5-16,2-5 4 0,0-4 2 16,6-2 9-16,3-2 10 0,1-2 8 0,6-7 4 15,1-5-7-15,1-6-8 0,1-7-9 0,10-3-7 16,1-6 1-16,8-1-5 0,2-2 5 0,3-2-2 16,3 3-2-16,2 3 0 0,-1 3-5 0,0 8 2 15,0 5 0-15,-2 5 3 0,-5 5 0 0,-2 6-2 16,-6 3-2-16,-1 1-5 0,-7 9-4 0,2 5 1 15,-6 4 3-15,-2 6 0 0,0 6 2 16,-2 1-2-16,0 1-4 0,-3 2-12 0,4 0-19 16,1-1-34-16,5 1-48 0,8 3-69 0,5-3-84 15,6 0-159-15,1-11-458 0,-10-9-412 0</inkml:trace>
  <inkml:trace contextRef="#ctx0" brushRef="#br0" timeOffset="614330.933">31008 15404 2126 0,'0'0'186'15,"0"0"-28"-15,0 0-27 0,0 0-29 0,-142-88-11 16,101 82 2-16,-6 1-12 0,3 5-3 0,-5 0-14 16,7 4-16-16,4 3-12 0,7 3-16 0,10 2-7 15,9 2-9-15,4 4-10 0,8 1 0 16,8 3 2-16,4 4 4 0,7 1 7 0,2 3-1 16,3-2-8-16,4-1-3 0,1-4-7 0,-2-6-7 15,-2-2-4-15,-5-7-10 0,-2-5 5 0,-5-3 4 16,-3-4 7-16,-3-8 11 0,-4-5-3 15,-2-6-1-15,0-6 2 0,-1-3 2 0,0-4 5 16,0 0 3-16,-1 0 6 0,-1 3 2 0,2 3-1 16,0 7 2-16,0 5-2 0,1 6-14 0,0 7-5 15,1 2-6-15,1 3-11 0,-1 4 15 0,0 7 4 16,5 7 10-16,-3 6 11 0,4 7 0 16,0 4 6-16,-3 7 2 0,5 4-2 0,-4 3 0 15,-3 2-4-15,-3 2-6 0,0-2 4 0,-4 4 0 16,-10-2-1-16,0 1-1 0,-6-1-7 15,-1 0 2-15,-5 0-1 0,2-4 2 0,-5 2-4 16,-5-2-7-16,-4 0-1 0,-7-1-4 0,-4-3 4 16,-6-5 3-16,0-3 0 0,-4-3 2 0,-2-6-1 15,2-3 2-15,7-7 4 0,9-10 5 16,11-8 13-16,13-8 7 0,10-13 0 0,9-10-5 16,17-9-11-16,8-9-14 0,14-8 0 0,10-9-3 15,12-4 9-15,10-4-3 0,9-2-1 0,10 3-2 16,5 2-15-16,5 8 4 0,1 7-6 0,-1 9-18 15,-6 10-40-15,-5 8-81 0,-4 11-132 16,-23 5-256-16,-22 8-1037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561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127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111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444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97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17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31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72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83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559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370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4D499-E51E-4890-B04E-37BADDB67307}" type="datetimeFigureOut">
              <a:rPr lang="en-IN" smtClean="0"/>
              <a:t>07-05-2023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2950F-88F1-4052-B499-F1315E9139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064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32960" y="737280"/>
              <a:ext cx="10402560" cy="5774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800" y="725040"/>
                <a:ext cx="10422000" cy="579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257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08960" y="463680"/>
              <a:ext cx="9057960" cy="4386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7800" y="450360"/>
                <a:ext cx="9078120" cy="441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245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78200" y="527400"/>
              <a:ext cx="10503720" cy="5442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5960" y="514080"/>
                <a:ext cx="10518480" cy="546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849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67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99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68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21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36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6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</cp:revision>
  <dcterms:created xsi:type="dcterms:W3CDTF">2023-05-07T14:03:32Z</dcterms:created>
  <dcterms:modified xsi:type="dcterms:W3CDTF">2023-05-07T16:47:04Z</dcterms:modified>
</cp:coreProperties>
</file>