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11"/>
  </p:notesMasterIdLst>
  <p:handoutMasterIdLst>
    <p:handoutMasterId r:id="rId12"/>
  </p:handout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Practice Questions</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29 Aug 2020</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Questions # 1</a:t>
            </a:r>
          </a:p>
        </p:txBody>
      </p:sp>
      <p:sp>
        <p:nvSpPr>
          <p:cNvPr id="4" name="TextBox 3">
            <a:extLst>
              <a:ext uri="{FF2B5EF4-FFF2-40B4-BE49-F238E27FC236}">
                <a16:creationId xmlns:a16="http://schemas.microsoft.com/office/drawing/2014/main" id="{6F0B7B34-C289-4868-A21D-DF2108F2308C}"/>
              </a:ext>
            </a:extLst>
          </p:cNvPr>
          <p:cNvSpPr txBox="1"/>
          <p:nvPr/>
        </p:nvSpPr>
        <p:spPr>
          <a:xfrm>
            <a:off x="914400" y="1916832"/>
            <a:ext cx="7258000" cy="3477875"/>
          </a:xfrm>
          <a:prstGeom prst="rect">
            <a:avLst/>
          </a:prstGeom>
          <a:noFill/>
        </p:spPr>
        <p:txBody>
          <a:bodyPr wrap="square" rtlCol="0">
            <a:spAutoFit/>
          </a:bodyPr>
          <a:lstStyle/>
          <a:p>
            <a:r>
              <a:rPr lang="en-MY" sz="2000" dirty="0"/>
              <a:t>Helping employees prioritize and achieve performance outcomes is more likely to occur using which of the following development activities?</a:t>
            </a:r>
          </a:p>
          <a:p>
            <a:endParaRPr lang="en-MY" sz="2000" dirty="0"/>
          </a:p>
          <a:p>
            <a:pPr marL="342900" indent="-342900">
              <a:buAutoNum type="alphaUcPeriod"/>
            </a:pPr>
            <a:r>
              <a:rPr lang="en-MY" sz="2000" dirty="0"/>
              <a:t>Tying pay to performance</a:t>
            </a:r>
          </a:p>
          <a:p>
            <a:pPr marL="342900" indent="-342900">
              <a:buAutoNum type="alphaUcPeriod"/>
            </a:pPr>
            <a:endParaRPr lang="en-MY" sz="2000" dirty="0"/>
          </a:p>
          <a:p>
            <a:r>
              <a:rPr lang="en-MY" sz="2000" dirty="0"/>
              <a:t>B. Building better annual performance appraisal forms</a:t>
            </a:r>
          </a:p>
          <a:p>
            <a:endParaRPr lang="en-MY" sz="2000" dirty="0"/>
          </a:p>
          <a:p>
            <a:r>
              <a:rPr lang="en-MY" sz="2000" dirty="0"/>
              <a:t>C. Training managers to be effective coaches</a:t>
            </a:r>
          </a:p>
          <a:p>
            <a:endParaRPr lang="en-MY" sz="2000" dirty="0"/>
          </a:p>
          <a:p>
            <a:r>
              <a:rPr lang="en-MY" sz="2000" dirty="0"/>
              <a:t>D. Developing critical success factors for each job</a:t>
            </a:r>
          </a:p>
        </p:txBody>
      </p:sp>
    </p:spTree>
    <p:extLst>
      <p:ext uri="{BB962C8B-B14F-4D97-AF65-F5344CB8AC3E}">
        <p14:creationId xmlns:p14="http://schemas.microsoft.com/office/powerpoint/2010/main" val="1949675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E285C-42CB-45AC-8287-516012CE75AA}"/>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4E4E18DA-3EC0-414B-99B9-017FF11B6A77}"/>
              </a:ext>
            </a:extLst>
          </p:cNvPr>
          <p:cNvSpPr>
            <a:spLocks noGrp="1"/>
          </p:cNvSpPr>
          <p:nvPr>
            <p:ph idx="1"/>
          </p:nvPr>
        </p:nvSpPr>
        <p:spPr/>
        <p:txBody>
          <a:bodyPr/>
          <a:lstStyle/>
          <a:p>
            <a:pPr marL="0" indent="0">
              <a:buNone/>
            </a:pPr>
            <a:r>
              <a:rPr lang="en-MY" dirty="0"/>
              <a:t>Option – C</a:t>
            </a:r>
          </a:p>
          <a:p>
            <a:pPr marL="0" indent="0">
              <a:buNone/>
            </a:pPr>
            <a:endParaRPr lang="en-MY" dirty="0"/>
          </a:p>
          <a:p>
            <a:pPr marL="0" indent="0" algn="l">
              <a:buNone/>
            </a:pPr>
            <a:r>
              <a:rPr lang="en-MY" sz="2000" b="0" i="0" u="none" strike="noStrike" baseline="0" dirty="0"/>
              <a:t>One of the major challenges of the annual performance review is the lack of regular feedback for employees. By developing managers as coaches and teaching them how to provide meaningful feedback via more frequent employee interactions, the employee is more likely to stay on track with their performance goals.</a:t>
            </a:r>
            <a:endParaRPr lang="en-MY" sz="3200" dirty="0"/>
          </a:p>
        </p:txBody>
      </p:sp>
    </p:spTree>
    <p:extLst>
      <p:ext uri="{BB962C8B-B14F-4D97-AF65-F5344CB8AC3E}">
        <p14:creationId xmlns:p14="http://schemas.microsoft.com/office/powerpoint/2010/main" val="24161609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A1A54-2723-477F-95DD-3E48B12E759D}"/>
              </a:ext>
            </a:extLst>
          </p:cNvPr>
          <p:cNvSpPr>
            <a:spLocks noGrp="1"/>
          </p:cNvSpPr>
          <p:nvPr>
            <p:ph type="title"/>
          </p:nvPr>
        </p:nvSpPr>
        <p:spPr/>
        <p:txBody>
          <a:bodyPr/>
          <a:lstStyle/>
          <a:p>
            <a:r>
              <a:rPr lang="en-MY" dirty="0"/>
              <a:t>Question # 2</a:t>
            </a:r>
          </a:p>
        </p:txBody>
      </p:sp>
      <p:sp>
        <p:nvSpPr>
          <p:cNvPr id="4" name="TextBox 3">
            <a:extLst>
              <a:ext uri="{FF2B5EF4-FFF2-40B4-BE49-F238E27FC236}">
                <a16:creationId xmlns:a16="http://schemas.microsoft.com/office/drawing/2014/main" id="{5767AF2B-D9E1-4B2C-9379-930B9B2EA7EA}"/>
              </a:ext>
            </a:extLst>
          </p:cNvPr>
          <p:cNvSpPr txBox="1"/>
          <p:nvPr/>
        </p:nvSpPr>
        <p:spPr>
          <a:xfrm>
            <a:off x="755576" y="1772816"/>
            <a:ext cx="7931224" cy="4401205"/>
          </a:xfrm>
          <a:prstGeom prst="rect">
            <a:avLst/>
          </a:prstGeom>
          <a:noFill/>
        </p:spPr>
        <p:txBody>
          <a:bodyPr wrap="square" rtlCol="0">
            <a:spAutoFit/>
          </a:bodyPr>
          <a:lstStyle/>
          <a:p>
            <a:r>
              <a:rPr lang="en-MY" sz="2000" dirty="0"/>
              <a:t>The company you work for is struggling to develop cohesive teams that are focused on organizational results as opposed to individual results. Which of the following performance measurement components is most likely contributing to the problem?</a:t>
            </a:r>
          </a:p>
          <a:p>
            <a:endParaRPr lang="en-MY" sz="2000" dirty="0"/>
          </a:p>
          <a:p>
            <a:pPr marL="342900" indent="-342900">
              <a:buAutoNum type="alphaUcPeriod"/>
            </a:pPr>
            <a:r>
              <a:rPr lang="en-MY" sz="2000" dirty="0"/>
              <a:t>The company leaders may not have a clear vision of successful performance outputs.</a:t>
            </a:r>
          </a:p>
          <a:p>
            <a:pPr marL="342900" indent="-342900">
              <a:buAutoNum type="alphaUcPeriod"/>
            </a:pPr>
            <a:endParaRPr lang="en-MY" sz="2000" dirty="0"/>
          </a:p>
          <a:p>
            <a:r>
              <a:rPr lang="en-MY" sz="2000" dirty="0"/>
              <a:t>B. The company culture is too competitive.</a:t>
            </a:r>
          </a:p>
          <a:p>
            <a:endParaRPr lang="en-MY" sz="2000" dirty="0"/>
          </a:p>
          <a:p>
            <a:r>
              <a:rPr lang="en-MY" sz="2000" dirty="0"/>
              <a:t>C. The company has too many disparate business units.</a:t>
            </a:r>
          </a:p>
          <a:p>
            <a:endParaRPr lang="en-MY" sz="2000" dirty="0"/>
          </a:p>
          <a:p>
            <a:r>
              <a:rPr lang="en-MY" sz="2000" dirty="0"/>
              <a:t>D. The company’s performance appraisals are highly individualized.</a:t>
            </a:r>
          </a:p>
          <a:p>
            <a:endParaRPr lang="en-MY" sz="2000" dirty="0"/>
          </a:p>
        </p:txBody>
      </p:sp>
    </p:spTree>
    <p:extLst>
      <p:ext uri="{BB962C8B-B14F-4D97-AF65-F5344CB8AC3E}">
        <p14:creationId xmlns:p14="http://schemas.microsoft.com/office/powerpoint/2010/main" val="34060285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2BF9F-670E-47B0-8D44-4F0220F7F64A}"/>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E3347F62-ABF7-450C-A3E8-0EBDB93EA52F}"/>
              </a:ext>
            </a:extLst>
          </p:cNvPr>
          <p:cNvSpPr>
            <a:spLocks noGrp="1"/>
          </p:cNvSpPr>
          <p:nvPr>
            <p:ph idx="1"/>
          </p:nvPr>
        </p:nvSpPr>
        <p:spPr/>
        <p:txBody>
          <a:bodyPr/>
          <a:lstStyle/>
          <a:p>
            <a:pPr marL="0" indent="0" algn="l">
              <a:buNone/>
            </a:pPr>
            <a:r>
              <a:rPr lang="en-MY" sz="2000" b="0" i="0" u="none" strike="noStrike" baseline="0" dirty="0"/>
              <a:t>Option - D.</a:t>
            </a:r>
          </a:p>
          <a:p>
            <a:pPr marL="0" indent="0" algn="l">
              <a:buNone/>
            </a:pPr>
            <a:endParaRPr lang="en-MY" sz="2000" dirty="0"/>
          </a:p>
          <a:p>
            <a:pPr marL="0" indent="0" algn="l">
              <a:buNone/>
            </a:pPr>
            <a:r>
              <a:rPr lang="en-MY" sz="2000" b="0" i="0" u="none" strike="noStrike" baseline="0" dirty="0"/>
              <a:t> One of the major challenges for organizations is that their performance appraisals focus more on individual </a:t>
            </a:r>
            <a:r>
              <a:rPr lang="en-MY" sz="2000" b="0" i="0" u="none" strike="noStrike" baseline="0" dirty="0" err="1"/>
              <a:t>behaviors</a:t>
            </a:r>
            <a:r>
              <a:rPr lang="en-MY" sz="2000" b="0" i="0" u="none" strike="noStrike" baseline="0" dirty="0"/>
              <a:t> that are quantifiable, as opposed to business or cultural </a:t>
            </a:r>
            <a:r>
              <a:rPr lang="en-MY" sz="2000" b="0" i="0" u="none" strike="noStrike" baseline="0" dirty="0" err="1"/>
              <a:t>behaviors</a:t>
            </a:r>
            <a:r>
              <a:rPr lang="en-MY" sz="2000" b="0" i="0" u="none" strike="noStrike" baseline="0" dirty="0"/>
              <a:t> that are less tangible. If employees are measured only on their individual </a:t>
            </a:r>
            <a:r>
              <a:rPr lang="en-MY" sz="2000" b="0" i="0" u="none" strike="noStrike" baseline="0" dirty="0" err="1"/>
              <a:t>behaviors</a:t>
            </a:r>
            <a:r>
              <a:rPr lang="en-MY" sz="2000" b="0" i="0" u="none" strike="noStrike" baseline="0" dirty="0"/>
              <a:t>, they are more likely to focus their development efforts in that area, often at the expense of organizational cohesiveness.</a:t>
            </a:r>
            <a:endParaRPr lang="en-MY" sz="3200" dirty="0"/>
          </a:p>
        </p:txBody>
      </p:sp>
    </p:spTree>
    <p:extLst>
      <p:ext uri="{BB962C8B-B14F-4D97-AF65-F5344CB8AC3E}">
        <p14:creationId xmlns:p14="http://schemas.microsoft.com/office/powerpoint/2010/main" val="4182581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81C2B-1847-4884-A3DB-8253FA21E832}"/>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5DA56351-CA0F-45A2-A663-E0B4B61455D3}"/>
              </a:ext>
            </a:extLst>
          </p:cNvPr>
          <p:cNvSpPr>
            <a:spLocks noGrp="1"/>
          </p:cNvSpPr>
          <p:nvPr>
            <p:ph idx="1"/>
          </p:nvPr>
        </p:nvSpPr>
        <p:spPr/>
        <p:txBody>
          <a:bodyPr/>
          <a:lstStyle/>
          <a:p>
            <a:pPr marL="0" indent="0">
              <a:buNone/>
            </a:pPr>
            <a:r>
              <a:rPr lang="en-MY" sz="2000" dirty="0"/>
              <a:t>Which of the following are elements of an effective performance management system?</a:t>
            </a:r>
          </a:p>
          <a:p>
            <a:pPr marL="0" indent="0">
              <a:buNone/>
            </a:pPr>
            <a:endParaRPr lang="en-MY" sz="2000" dirty="0"/>
          </a:p>
          <a:p>
            <a:pPr marL="0" indent="0">
              <a:buNone/>
            </a:pPr>
            <a:r>
              <a:rPr lang="en-MY" sz="2000" dirty="0"/>
              <a:t>A. Performance appraisals</a:t>
            </a:r>
          </a:p>
          <a:p>
            <a:pPr marL="457200" indent="-457200">
              <a:buAutoNum type="alphaUcPeriod"/>
            </a:pPr>
            <a:endParaRPr lang="en-MY" sz="2000" dirty="0"/>
          </a:p>
          <a:p>
            <a:pPr marL="0" indent="0">
              <a:buNone/>
            </a:pPr>
            <a:r>
              <a:rPr lang="en-MY" sz="2000" dirty="0"/>
              <a:t>B. Goal-setting</a:t>
            </a:r>
          </a:p>
          <a:p>
            <a:pPr marL="0" indent="0">
              <a:buNone/>
            </a:pPr>
            <a:endParaRPr lang="en-MY" sz="2000" dirty="0"/>
          </a:p>
          <a:p>
            <a:pPr marL="0" indent="0">
              <a:buNone/>
            </a:pPr>
            <a:r>
              <a:rPr lang="en-MY" sz="2000" dirty="0"/>
              <a:t>C. Coaching</a:t>
            </a:r>
          </a:p>
          <a:p>
            <a:pPr marL="0" indent="0">
              <a:buNone/>
            </a:pPr>
            <a:endParaRPr lang="en-MY" sz="2000" dirty="0"/>
          </a:p>
          <a:p>
            <a:pPr marL="0" indent="0">
              <a:buNone/>
            </a:pPr>
            <a:r>
              <a:rPr lang="en-MY" sz="2000" dirty="0"/>
              <a:t>D. All of the above</a:t>
            </a:r>
          </a:p>
        </p:txBody>
      </p:sp>
    </p:spTree>
    <p:extLst>
      <p:ext uri="{BB962C8B-B14F-4D97-AF65-F5344CB8AC3E}">
        <p14:creationId xmlns:p14="http://schemas.microsoft.com/office/powerpoint/2010/main" val="11509587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A998A-3412-402B-B297-4A6D8AF632EF}"/>
              </a:ext>
            </a:extLst>
          </p:cNvPr>
          <p:cNvSpPr>
            <a:spLocks noGrp="1"/>
          </p:cNvSpPr>
          <p:nvPr>
            <p:ph type="title"/>
          </p:nvPr>
        </p:nvSpPr>
        <p:spPr/>
        <p:txBody>
          <a:bodyPr/>
          <a:lstStyle/>
          <a:p>
            <a:r>
              <a:rPr lang="en-MY" dirty="0"/>
              <a:t>Answer # 3</a:t>
            </a:r>
          </a:p>
        </p:txBody>
      </p:sp>
      <p:sp>
        <p:nvSpPr>
          <p:cNvPr id="4" name="TextBox 3">
            <a:extLst>
              <a:ext uri="{FF2B5EF4-FFF2-40B4-BE49-F238E27FC236}">
                <a16:creationId xmlns:a16="http://schemas.microsoft.com/office/drawing/2014/main" id="{A112BEB1-3A7C-4EAF-A1CF-DFF25D44C962}"/>
              </a:ext>
            </a:extLst>
          </p:cNvPr>
          <p:cNvSpPr txBox="1"/>
          <p:nvPr/>
        </p:nvSpPr>
        <p:spPr>
          <a:xfrm>
            <a:off x="755576" y="1772816"/>
            <a:ext cx="8136904" cy="2554545"/>
          </a:xfrm>
          <a:prstGeom prst="rect">
            <a:avLst/>
          </a:prstGeom>
          <a:noFill/>
        </p:spPr>
        <p:txBody>
          <a:bodyPr wrap="square" rtlCol="0">
            <a:spAutoFit/>
          </a:bodyPr>
          <a:lstStyle/>
          <a:p>
            <a:r>
              <a:rPr lang="en-MY" sz="2000" dirty="0"/>
              <a:t>Option - D. </a:t>
            </a:r>
          </a:p>
          <a:p>
            <a:endParaRPr lang="en-MY" sz="2000" dirty="0"/>
          </a:p>
          <a:p>
            <a:endParaRPr lang="en-MY" sz="2000" dirty="0"/>
          </a:p>
          <a:p>
            <a:endParaRPr lang="en-MY" sz="2000" dirty="0"/>
          </a:p>
          <a:p>
            <a:r>
              <a:rPr lang="en-MY" sz="2000" dirty="0"/>
              <a:t>An effective system for managing employee performance reaches beyond the operational task of performance appraisal. While performance feedback is important, so also are the developmentally focused activities of goal-setting and coaching.</a:t>
            </a:r>
          </a:p>
        </p:txBody>
      </p:sp>
    </p:spTree>
    <p:extLst>
      <p:ext uri="{BB962C8B-B14F-4D97-AF65-F5344CB8AC3E}">
        <p14:creationId xmlns:p14="http://schemas.microsoft.com/office/powerpoint/2010/main" val="41227944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436EB-CD91-469B-BF21-46231EB2E2B9}"/>
              </a:ext>
            </a:extLst>
          </p:cNvPr>
          <p:cNvSpPr>
            <a:spLocks noGrp="1"/>
          </p:cNvSpPr>
          <p:nvPr>
            <p:ph type="title"/>
          </p:nvPr>
        </p:nvSpPr>
        <p:spPr/>
        <p:txBody>
          <a:bodyPr/>
          <a:lstStyle/>
          <a:p>
            <a:r>
              <a:rPr lang="en-MY" dirty="0"/>
              <a:t>Question # 4</a:t>
            </a:r>
          </a:p>
        </p:txBody>
      </p:sp>
      <p:sp>
        <p:nvSpPr>
          <p:cNvPr id="4" name="TextBox 3">
            <a:extLst>
              <a:ext uri="{FF2B5EF4-FFF2-40B4-BE49-F238E27FC236}">
                <a16:creationId xmlns:a16="http://schemas.microsoft.com/office/drawing/2014/main" id="{E5036085-AD68-4E53-B8E9-B28AAD5EBF62}"/>
              </a:ext>
            </a:extLst>
          </p:cNvPr>
          <p:cNvSpPr txBox="1"/>
          <p:nvPr/>
        </p:nvSpPr>
        <p:spPr>
          <a:xfrm>
            <a:off x="914400" y="1700808"/>
            <a:ext cx="8003232" cy="4093428"/>
          </a:xfrm>
          <a:prstGeom prst="rect">
            <a:avLst/>
          </a:prstGeom>
          <a:noFill/>
        </p:spPr>
        <p:txBody>
          <a:bodyPr wrap="square" rtlCol="0">
            <a:spAutoFit/>
          </a:bodyPr>
          <a:lstStyle/>
          <a:p>
            <a:r>
              <a:rPr lang="en-MY" sz="2000" dirty="0"/>
              <a:t>Talent management approaches have evolved beyond the single performance appraisal into a more holistic experience that draws from multiple disciplines. Best practices, 360-degree feedback, and leadership self-awareness are all examples of which of the following such disciplines?</a:t>
            </a:r>
          </a:p>
          <a:p>
            <a:endParaRPr lang="en-MY" sz="2000" dirty="0"/>
          </a:p>
          <a:p>
            <a:pPr marL="342900" indent="-342900">
              <a:buAutoNum type="alphaUcPeriod"/>
            </a:pPr>
            <a:r>
              <a:rPr lang="en-MY" sz="2000" dirty="0"/>
              <a:t>HR, business, strategy</a:t>
            </a:r>
          </a:p>
          <a:p>
            <a:pPr marL="342900" indent="-342900">
              <a:buAutoNum type="alphaUcPeriod"/>
            </a:pPr>
            <a:endParaRPr lang="en-MY" sz="2000" dirty="0"/>
          </a:p>
          <a:p>
            <a:r>
              <a:rPr lang="en-MY" sz="2000" dirty="0"/>
              <a:t>B. Industry, academics, associations</a:t>
            </a:r>
          </a:p>
          <a:p>
            <a:endParaRPr lang="en-MY" sz="2000" dirty="0"/>
          </a:p>
          <a:p>
            <a:r>
              <a:rPr lang="en-MY" sz="2000" dirty="0"/>
              <a:t>C. Business, HR, psychology</a:t>
            </a:r>
          </a:p>
          <a:p>
            <a:endParaRPr lang="en-MY" sz="2000" dirty="0"/>
          </a:p>
          <a:p>
            <a:r>
              <a:rPr lang="en-MY" sz="2000" dirty="0"/>
              <a:t>D. Psychology, organizational </a:t>
            </a:r>
            <a:r>
              <a:rPr lang="en-MY" sz="2000" dirty="0" err="1"/>
              <a:t>behavior</a:t>
            </a:r>
            <a:r>
              <a:rPr lang="en-MY" sz="2000" dirty="0"/>
              <a:t>, coaching</a:t>
            </a:r>
          </a:p>
        </p:txBody>
      </p:sp>
    </p:spTree>
    <p:extLst>
      <p:ext uri="{BB962C8B-B14F-4D97-AF65-F5344CB8AC3E}">
        <p14:creationId xmlns:p14="http://schemas.microsoft.com/office/powerpoint/2010/main" val="3859139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F7408-37F1-4F71-9975-4A870DDA2B18}"/>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A07795BC-52AC-4050-A1D2-ECA99172B89B}"/>
              </a:ext>
            </a:extLst>
          </p:cNvPr>
          <p:cNvSpPr>
            <a:spLocks noGrp="1"/>
          </p:cNvSpPr>
          <p:nvPr>
            <p:ph idx="1"/>
          </p:nvPr>
        </p:nvSpPr>
        <p:spPr/>
        <p:txBody>
          <a:bodyPr/>
          <a:lstStyle/>
          <a:p>
            <a:pPr marL="0" indent="0">
              <a:buNone/>
            </a:pPr>
            <a:r>
              <a:rPr lang="en-MY" sz="2000" dirty="0"/>
              <a:t>Option - C. </a:t>
            </a:r>
          </a:p>
          <a:p>
            <a:pPr marL="0" indent="0">
              <a:buNone/>
            </a:pPr>
            <a:endParaRPr lang="en-MY" sz="2000" dirty="0"/>
          </a:p>
          <a:p>
            <a:pPr marL="0" indent="0">
              <a:buNone/>
            </a:pPr>
            <a:r>
              <a:rPr lang="en-MY" sz="2000" dirty="0"/>
              <a:t>Talent management programs and processes are being designed using applied theories from the domains of business (industry best practices), human resources (360-degree feedback), and psychology (self-awareness tools such as personality profiling and emotional intelligence).</a:t>
            </a:r>
          </a:p>
        </p:txBody>
      </p:sp>
    </p:spTree>
    <p:extLst>
      <p:ext uri="{BB962C8B-B14F-4D97-AF65-F5344CB8AC3E}">
        <p14:creationId xmlns:p14="http://schemas.microsoft.com/office/powerpoint/2010/main" val="41125893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52</TotalTime>
  <Words>463</Words>
  <Application>Microsoft Office PowerPoint</Application>
  <PresentationFormat>On-screen Show (4:3)</PresentationFormat>
  <Paragraphs>60</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Times New Roman</vt:lpstr>
      <vt:lpstr>Wingdings</vt:lpstr>
      <vt:lpstr>Office Theme</vt:lpstr>
      <vt:lpstr>Practice Questions</vt:lpstr>
      <vt:lpstr>Questions # 1</vt:lpstr>
      <vt:lpstr>Answer # 1</vt:lpstr>
      <vt:lpstr>Question # 2</vt:lpstr>
      <vt:lpstr>Answer # 2</vt:lpstr>
      <vt:lpstr>Question # 3</vt:lpstr>
      <vt:lpstr>Answer # 3</vt:lpstr>
      <vt:lpstr>Question # 4</vt:lpstr>
      <vt:lpstr>Answer # 4</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6</cp:revision>
  <cp:lastPrinted>1601-01-01T00:00:00Z</cp:lastPrinted>
  <dcterms:created xsi:type="dcterms:W3CDTF">2020-07-09T15:12:46Z</dcterms:created>
  <dcterms:modified xsi:type="dcterms:W3CDTF">2020-08-29T09:42:01Z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